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2.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3.xml" ContentType="application/inkml+xml"/>
  <Override PartName="/ppt/notesSlides/notesSlide27.xml" ContentType="application/vnd.openxmlformats-officedocument.presentationml.notesSlide+xml"/>
  <Override PartName="/ppt/ink/ink4.xml" ContentType="application/inkml+xml"/>
  <Override PartName="/ppt/notesSlides/notesSlide28.xml" ContentType="application/vnd.openxmlformats-officedocument.presentationml.notesSlide+xml"/>
  <Override PartName="/ppt/ink/ink5.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ink/ink6.xml" ContentType="application/inkml+xml"/>
  <Override PartName="/ppt/notesSlides/notesSlide34.xml" ContentType="application/vnd.openxmlformats-officedocument.presentationml.notesSlide+xml"/>
  <Override PartName="/ppt/ink/ink7.xml" ContentType="application/inkml+xml"/>
  <Override PartName="/ppt/notesSlides/notesSlide35.xml" ContentType="application/vnd.openxmlformats-officedocument.presentationml.notesSlide+xml"/>
  <Override PartName="/ppt/ink/ink8.xml" ContentType="application/inkml+xml"/>
  <Override PartName="/ppt/notesSlides/notesSlide36.xml" ContentType="application/vnd.openxmlformats-officedocument.presentationml.notesSlide+xml"/>
  <Override PartName="/ppt/ink/ink9.xml" ContentType="application/inkml+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ink/ink10.xml" ContentType="application/inkml+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ink/ink11.xml" ContentType="application/inkml+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ink/ink12.xml" ContentType="application/inkml+xml"/>
  <Override PartName="/ppt/notesSlides/notesSlide47.xml" ContentType="application/vnd.openxmlformats-officedocument.presentationml.notesSlide+xml"/>
  <Override PartName="/ppt/ink/ink13.xml" ContentType="application/inkml+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ink/ink14.xml" ContentType="application/inkml+xml"/>
  <Override PartName="/ppt/notesSlides/notesSlide60.xml" ContentType="application/vnd.openxmlformats-officedocument.presentationml.notesSlide+xml"/>
  <Override PartName="/ppt/ink/ink15.xml" ContentType="application/inkml+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ink/ink16.xml" ContentType="application/inkml+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766" r:id="rId3"/>
    <p:sldId id="767" r:id="rId4"/>
    <p:sldId id="768" r:id="rId5"/>
    <p:sldId id="769" r:id="rId6"/>
    <p:sldId id="770" r:id="rId7"/>
    <p:sldId id="771" r:id="rId8"/>
    <p:sldId id="772" r:id="rId9"/>
    <p:sldId id="773" r:id="rId10"/>
    <p:sldId id="774" r:id="rId11"/>
    <p:sldId id="775" r:id="rId12"/>
    <p:sldId id="776" r:id="rId13"/>
    <p:sldId id="675" r:id="rId14"/>
    <p:sldId id="691" r:id="rId15"/>
    <p:sldId id="692" r:id="rId16"/>
    <p:sldId id="762" r:id="rId17"/>
    <p:sldId id="693" r:id="rId18"/>
    <p:sldId id="763" r:id="rId19"/>
    <p:sldId id="694" r:id="rId20"/>
    <p:sldId id="765" r:id="rId21"/>
    <p:sldId id="696" r:id="rId22"/>
    <p:sldId id="713" r:id="rId23"/>
    <p:sldId id="756" r:id="rId24"/>
    <p:sldId id="697" r:id="rId25"/>
    <p:sldId id="699" r:id="rId26"/>
    <p:sldId id="700" r:id="rId27"/>
    <p:sldId id="701" r:id="rId28"/>
    <p:sldId id="702" r:id="rId29"/>
    <p:sldId id="729" r:id="rId30"/>
    <p:sldId id="703" r:id="rId31"/>
    <p:sldId id="757" r:id="rId32"/>
    <p:sldId id="758" r:id="rId33"/>
    <p:sldId id="704" r:id="rId34"/>
    <p:sldId id="705" r:id="rId35"/>
    <p:sldId id="706" r:id="rId36"/>
    <p:sldId id="707" r:id="rId37"/>
    <p:sldId id="760" r:id="rId38"/>
    <p:sldId id="759" r:id="rId39"/>
    <p:sldId id="730" r:id="rId40"/>
    <p:sldId id="719" r:id="rId41"/>
    <p:sldId id="718" r:id="rId42"/>
    <p:sldId id="720" r:id="rId43"/>
    <p:sldId id="721" r:id="rId44"/>
    <p:sldId id="722" r:id="rId45"/>
    <p:sldId id="723" r:id="rId46"/>
    <p:sldId id="725" r:id="rId47"/>
    <p:sldId id="726" r:id="rId48"/>
    <p:sldId id="724" r:id="rId49"/>
    <p:sldId id="715" r:id="rId50"/>
    <p:sldId id="716" r:id="rId51"/>
    <p:sldId id="732" r:id="rId52"/>
    <p:sldId id="731" r:id="rId53"/>
    <p:sldId id="734" r:id="rId54"/>
    <p:sldId id="735" r:id="rId55"/>
    <p:sldId id="736" r:id="rId56"/>
    <p:sldId id="737" r:id="rId57"/>
    <p:sldId id="738" r:id="rId58"/>
    <p:sldId id="739" r:id="rId59"/>
    <p:sldId id="740" r:id="rId60"/>
    <p:sldId id="741" r:id="rId61"/>
    <p:sldId id="742" r:id="rId62"/>
    <p:sldId id="743" r:id="rId63"/>
    <p:sldId id="744" r:id="rId64"/>
    <p:sldId id="745" r:id="rId65"/>
    <p:sldId id="746"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12:03:03.961"/>
    </inkml:context>
    <inkml:brush xml:id="br0">
      <inkml:brushProperty name="width" value="0.05292" units="cm"/>
      <inkml:brushProperty name="height" value="0.05292" units="cm"/>
      <inkml:brushProperty name="color" value="#FF0000"/>
    </inkml:brush>
  </inkml:definitions>
  <inkml:trace contextRef="#ctx0" brushRef="#br0">8062 14192 157 0,'0'0'9'0,"0"0"-7"16,0 0 5-16,0 0 10 0,0 0 4 16,10-12 0-16,-6 9 3 0,0-1-1 15,3 0-4-15,1 2 1 0,-4-1-3 16,2 0-3-16,0 0 1 0,1 0-1 16,-1 3 0-16,4-3-3 0,0 1-1 15,1 1 4-15,3-2-3 0,3 3-2 16,-1-3-1-16,3 2 0 0,2-1-1 15,-1 0 3-15,3 2-3 0,-2-2-4 16,1 2-2-16,-1-1 2 0,0-1-2 16,-3 2 3-16,3-1 1 0,2 1 2 15,-5 0 5-15,3-2-3 0,0 2 0 16,-5-1 0-16,7 1-3 0,-4 0 0 0,1-2-1 16,3 2-2-16,0 0 1 0,-1-2 1 15,1 2-1-15,-2-1 0 0,4 1 2 16,0-1-5-16,-5 0 4 0,7 0-1 15,-4-1 1-15,2-1-3 0,-3 0-1 16,5 0 2-16,-2 0-1 0,0 3 1 16,0 0 0-16,2 0-2 0,-1 0 1 15,5 0-1-15,-4 0-1 0,0 0 4 16,-4 0-2-16,4 0 0 0,-2 0-2 0,-3 0 2 16,3 0 1-16,-2 0-2 0,0 0 1 15,-3 1 0-15,3 0-1 16,2 2 0-16,-7-3 1 0,5 3 0 15,-2-3-1-15,-3 1-1 0,3 2 1 0,-6-3 1 16,5 1-2-16,-5 1 2 0,7-1 0 16,-1 0 1-16,2-1-1 0,0 3 0 15,3-3 1-15,1 0-3 0,0 0 1 16,2 0 0-16,4 0 0 0,0 0-1 16,0 0-1-16,0-2 0 15,0 0 1-15,1 2 1 0,-10-1 0 0,3-1 0 16,-4 2 0-16,-2-2 0 0,-1 2 0 0,-5 0 0 15,3 0-1-15,-3 0 1 16,3 0 0-16,-3 0 0 0,4 0-1 0,-5 0 0 16,11 0 2-16,-7 0 0 15,3 0-1-15,2 0 0 0,4 0-1 0,-5 0 2 16,5-3-1 0,2 3 2-16,-2 0-2 0,-2 0 1 0,-4 0-1 15,5 0-1-15,-7 0 2 0,-4 0 0 16,-3 0-1-16,0 0 1 0,-5-2-1 0,-3 2 3 15,0 0-4-15,-4 0 2 0,4 2-2 16,-2-2 1-16,4 0-1 16,-2 1 0-16,1-1 0 0,1 2 0 15,0-2 1-15,0 0-1 0,4 0 1 0,-3 0-1 16,-3 0 1-16,2 0-2 0,4 0 1 16,-3 0 0-16,1 0 1 0,-2 1-1 15,0-1 0-15,5 1-1 16,-3-1 1-16,0 0 0 0,4-2 0 0,3 0 0 15,-3 1 0-15,5 1 0 0,-3 0 0 0,9 0 0 16,-8 0 1-16,7-2-1 16,-3 1 0-16,-5 1 0 0,3-2 0 0,-1 1-1 15,-1 0 2-15,-1 0-1 16,-3-1 0-16,5 2 0 0,-5 0 0 16,-3 0 0-16,2 0 1 0,-4 0-1 15,3 0 0-15,-9 0 1 0,2 0-1 16,-2 0 1-16,0 0-1 0,0-1 1 15,0 1 0-15,0 0 0 0,0 0 0 0,0 0 0 16,0 0 0-16,0 0-1 16,2 0 2-16,-2 0-2 0,0 0 0 0,0-2 0 15,2 1 0-15,2 1 1 0,0 0-1 16,0 0 0-16,0 0 1 16,3 0-1-16,1 0 1 0,-2-1 0 15,4 1 1-15,-3-2 1 0,-1 1-1 0,-4 1 1 16,0-2-2-16,-2 2 0 0,0 0 1 15,0 0-2-15,0 0 2 0,0 0-1 16,0 0 0-16,0 0 0 0,0 1-1 16,0 1-1-16,-2-2 1 0,0 2 0 0,0 2-1 15,-4-1 1-15,6 2 0 0,-5-2-2 16,3 0 0-16,0 0-4 0,0 0-5 16,2 0-2-16,0-1-6 0,0 2-2 15,0 0-3-15,0-1-6 0,0 3-7 16,0 0-7-16,0 0-12 0,-10-3-36 15,6-3-77-15</inkml:trace>
  <inkml:trace contextRef="#ctx0" brushRef="#br0" timeOffset="1">19204 8329 137 0,'0'0'55'15,"0"0"-55"-15,0 0 4 0,0 0 17 16,0 0-3-16,0 0-1 0,-44-29 1 15,42 26-1-15,-2 2 2 0,0-1 0 16,2 2-2-16,0-1-2 0,2 1-2 16,0 0 0-16,0-2 0 0,0 2-7 15,0 0-6-15,0 0 0 0,2 0 3 0,2 0 4 16,2 2 5-16,-2-1 3 0,2-1 2 16,5 2-2-16,-3-2-3 0,2 0 1 0,3 0-6 15,-1 0-1 1,-2 3 0-16,5-3 0 0,-1 1-2 0,5-1 1 0,-2 0 2 15,1 0-3-15,-1 0 3 16,5-1 0-16,-1-2-1 0,-2 1 1 16,3-1-1-16,3 0 0 0,-2 3-1 15,4-2-2-15,0 1 1 0,2 1-2 16,2-2-1-16,-2 2 1 0,0-1 1 16,-3-2-1-16,5 2 3 0,-2-2 0 15,-2 2-1-15,0-1 1 0,2 1 1 16,-6 1-1-16,2-3 0 0,-1 3 0 0,-1-3 0 15,0 1-1-15,-2 1 0 0,-1-2-1 16,1 3 1-16,-2 0-1 0,-1 0 0 16,5 0-1-16,-2 0 1 0,1 0 1 15,5 0-2-15,-2 0 0 0,0 1-1 16,-3-1 0-16,3 0 0 0,-2 0 1 16,-4 0-1-16,1 0-1 0,-7 0 1 15,5 0 0-15,-9 2 0 0,-1-2 0 16,4 0 1-16,-6 0 0 0,5 0 1 15,-1 0 0-15,5 0-1 0,-1 0 0 16,3 0 0-16,-1 0 0 0,7 0-2 16,0 1 1-16,-5 2-1 0,7-1 0 0,0-1 0 15,-2 1 0-15,1-2 0 0,1 1-1 16,4-1 1-16,2 0 1 0,-2 0-1 16,-2 0 1-16,2 0-1 15,0 0 2-15,4 0-2 0,-4 0 1 16,2 0 0-16,2-1-1 0,0 1 0 0,0-2 0 15,0 1 0-15,0 1 1 0,0 0-1 16,-4 0 1-16,4 0 0 0,-4 4-1 16,-4 0 0-16,2-2 0 0,0-1 0 15,-2 1 0-15,-1-1 1 0,-3 0-1 16,4-1 2-16,0 0 0 0,-7 2-1 16,9-2-1-16,-2 1 0 0,2-1-1 0,-6 0 1 15,5 0 0-15,-3 0 0 16,-6 0 0-16,3 2 0 0,-5-2 0 15,1 2 0-15,-3-2 0 0,1 0 0 0,-6 1 1 16,3-1 1-16,-3 3-2 16,0-3 1-16,-1 0 0 0,-1 0 0 0,-4 0 0 15,0 0-1-15,0 0 1 0,-2 0 0 16,0 0 0-16,-2-1 1 16,-2-1 0-16,-2-4-1 0,-1 2-1 0,-5 1 0 15,4-1 0-15,-1 4 0 0,5-3 0 16,-4 3-1-16,2-2 1 15,2-1 0-15,2 3-3 0,0 0 0 16,2 0-2-16,0 0-3 0,0 0-3 0,0 2-5 16,0 2-7-16,4 2 3 0,0 1-4 15,8-1-6-15,1 2-17 0,-1 0-14 16,7-7-45-16,-9-1-92 0</inkml:trace>
  <inkml:trace contextRef="#ctx0" brushRef="#br0" timeOffset="2">28617 3652 28 0,'0'0'21'0,"0"0"-3"16,0 0-3-16,0 0 10 0,0 0 0 16,0 0-7-16,2-12 8 0,-2 7 3 15,0 2-2-15,2-2-2 0,0 2-2 16,-2 0 2-16,0 0 0 0,2 1-1 15,-2-1-1-15,3 2-3 0,-3-2 2 16,0 1-1-16,0 1-1 16,0-2-1-16,0 2-5 0,0 1-1 0,0 0-1 15,0 0 0-15,0 0-2 0,0 0-2 16,0 0 2-16,0 0 0 0,0 0 0 16,0 0-1-16,0 0 0 0,0 0 0 15,0 0-5-15,0 1-2 0,0 3 0 0,0 1 3 16,2 1 4-16,-2 0-4 0,0 2-1 15,0-2-2-15,2 3 0 0,-2-1-1 16,0-2 1-16,4 5 1 0,-4-2-1 16,0 1 0-16,0 2 2 0,0 1-2 15,0 0 0-15,-4 1 0 16,4 0 2-16,-2 0 0 0,2 2-2 0,0 1 1 0,0 0-1 16,0 1 0-16,0-1-1 15,2 0-1-15,4 2 2 0,-4-2-1 16,2-1-1-16,0 1 0 0,0-2 0 15,-4 0 1-15,4 1-1 0,-1-4 1 16,-1 2 0-16,-2 0-1 0,0 0 1 0,0 0-1 16,0-1 1-16,0 2 0 15,0-4-1-15,0 1 1 0,-2-2 0 16,2 0-1-16,0-2 0 0,0-2 0 0,0-4 1 16,0 1-1-16,0 0 0 0,0-3 0 15,0 2 1-15,0-2-1 0,0 0 0 16,0 0 0-16,0 0 2 0,0 0-2 15,0 0-4-15,0-3-1 0,0-2-1 16,2 3 1-16,-2-4-2 0,2 0-4 16,-2 0-5-16,2 0-9 15,2-1-3-15,-4 1-8 0,2 0-8 0,0 0-16 16,0 2-28-16,-2-2-36 0,0 3-86 16</inkml:trace>
  <inkml:trace contextRef="#ctx0" brushRef="#br0" timeOffset="3">29117 3728 116 0,'0'0'26'0,"0"0"-1"0,0 0 2 16,0 0 5-16,0 0-3 0,0 0-4 15,0 0 2-15,5-19-2 0,-5 16-3 16,0 0-4-16,0 0 0 0,0 3 2 15,0 0 0-15,0 0 1 16,0-2-3-16,0 1-5 0,0-1 1 0,0 2 0 16,0-1 0-16,-2-1-3 0,-1-1-2 15,1 3-1-15,0-1-3 0,-4 1-5 16,2 0-1-16,-6 0 1 0,6 0 5 16,-3 0-2-16,3 1-3 15,-4 4 4-15,0-2-4 0,4 0 1 0,-5 3 0 0,5-2 0 16,-2 3-1-16,0-1 0 0,0 3 0 15,3 1 0-15,-3-1 1 0,4 0-1 16,-2 1 0-16,0 0 0 0,-2 1 1 16,-1 0-1-16,3 1 0 0,2 0 0 15,-2 3 1-15,2-4 0 0,2 1-1 16,0 1 1-16,0-1 0 0,0-1 0 16,0 0-1-16,0-1 1 0,0 3 0 15,6-4-1-15,-2 3 0 0,3-4 1 16,3 3-1-16,-4 0 1 0,2 0-1 15,1-1 3-15,-1-2-1 0,0 0-2 0,-2 1 0 16,5-3 0-16,-3-2 2 16,0 0-2-16,3-1 0 0,1-1 0 0,-2-1 1 15,1-1-1-15,1 0 4 16,-2-1 3-16,3-4 4 0,1-2-3 0,-1 0 3 16,-1-2-1-16,1-1 1 15,-3-2 0-15,0 2-2 0,1 0 1 16,-5-4-2-16,0 3-1 0,2-4 0 0,-2-1 1 15,-1-2-2-15,-1-1-3 16,-2-1-1-16,-2-1 1 0,0-1 0 0,0 3-3 16,0-1 2-16,-6 3-1 0,-3 3 0 15,-1 2-1-15,2 1 0 0,-1 0 0 16,-3 4-1-16,6 0 1 0,-2 1-1 0,-1 1-1 16,-1 1-1-16,6 2 1 15,-4 0-2-15,1 2-2 0,3 0-1 0,0 0-5 16,2 0-1-16,-2 1 0 15,2 2-5-15,0 1-1 0,2-1-1 0,0 2-2 16,0-1-1-16,0 2-8 16,0 1-2-16,0-1-4 0,0 2-16 0,0-3-4 15,4 3-18-15,0-2-10 16,0-2-26-16</inkml:trace>
  <inkml:trace contextRef="#ctx0" brushRef="#br0" timeOffset="4">29597 3716 153 0,'0'0'32'15,"0"0"-2"-15,0 0 19 0,0 0 9 16,0 0-16-16,0 0-9 0,12-35 3 16,-12 32-3-16,0-1-9 0,0 1-3 15,0 1 0-15,0-1 0 0,0 1-4 16,0-1 0-16,0 2-5 0,-2-1 1 15,0 1-3-15,0 1-1 0,0-2-5 16,-2 2-1-16,2 0 1 0,-2 0-3 16,2 0-1-16,-2 0 0 0,-3 3 0 15,3 2 0-15,-4-2 0 0,-2 5 0 16,3-2 0-16,1 2-1 16,-2 4 1-16,2-2 1 0,-2 5 0 0,-1-3-2 0,5 5 2 15,0 0 0-15,0 3-1 16,0-1-1-16,0-2 1 0,2 2 0 15,2-1 0-15,0-1 0 0,0 1-1 0,0-2 1 16,0 0 1-16,2-1-1 16,4-4-1-16,-2 3 0 0,2-4 1 0,-2 0-2 0,5-1 2 15,-1-3-1-15,0 0 0 16,0-2 1-16,-1-1 0 0,3 0 1 16,-2-3-1-16,0 0 0 0,1 0 1 15,1-1 2-15,2-4-2 0,-1-1-1 16,1-1 3-16,1-2 2 0,-5-3 3 15,0 2 1-15,0-3 3 0,-1 0 0 16,-5-2 0-16,2-2-3 0,0-1 0 16,-4-5-5-16,0 0-2 0,0-3-1 15,0 3 1-15,0 1-1 0,-8 2-1 0,4 1 0 16,-7 4 0-16,1 2-1 16,2 1 0-16,-5 1-3 0,1 4 0 15,4 2-3-15,-3 0-4 0,1 0 1 0,2 2 1 16,3 2-2-16,1-1 0 0,2 2-3 15,0 0 4-15,0 0-5 0,0 3-5 16,0 2-8-16,-4 1 1 0,6 3 0 16,-2 2-8-16,2-3-5 0,0 3-22 15,0 0-17-15,0-4-41 0</inkml:trace>
  <inkml:trace contextRef="#ctx0" brushRef="#br0" timeOffset="5">29971 3719 111 0,'0'0'62'0,"0"0"-17"0,0 0 4 15,0 0 7-15,0 0-14 0,0 0-11 16,0 0 2-16,-12-27 0 0,8 23-6 16,2 1-5-16,0 2-5 0,-1-3 0 15,1 2-4-15,-2-1 2 0,2 2-4 16,2 1-3-16,-4-2-1 0,4 2 1 0,0 0-3 15,-2 0-3-15,0 0 0 0,0 0 0 16,-2 0-1-16,0 3 0 16,2 0 0-16,-3 0-1 0,1 3 0 0,0-1 0 15,0 3 2-15,0 1-2 16,-2-1 0-16,-3 4 1 0,7 1-1 0,-4-1 1 16,4 0-1-16,0 4 0 0,-2-2 2 15,2 4-2-15,0-2 0 0,0 2 1 16,0 0 0-16,-3-3-1 0,5 2 0 15,0-3 0-15,0-2 0 0,7 1 0 16,-3-1-1-16,4-1 1 0,-4 1 0 0,4-2 0 16,3 2 0-16,-3 0 0 15,0-2 1-15,1 1 1 0,3-3-2 16,-2-2 1-16,1-2-1 0,1-1 0 16,-2-1 2-16,1-2 2 15,5 0 5-15,-1 0 2 0,3-5 2 0,-5-1 0 0,3 1-2 16,-5-4-1-16,-1 0 1 0,4-1 0 15,-3-2-1-15,3-2-3 0,-1-3 0 16,-5 0-1-16,4-1-2 0,-3-2-2 16,-3 1 1-16,-2-6 0 0,0 3-2 15,-4-1-1-15,0 3 1 0,-2 1 1 16,-4 1-2-16,0 1 0 0,-3 1 1 16,-1 1-1-16,0 4 0 0,-3-3-1 15,1 6-1-15,-1 2 0 0,-1 0-5 16,-1 1 0-16,3 1-1 0,-2 2-1 0,3 2-5 15,-3-1-3-15,-1 1-2 16,5 3 1-16,-2 1-7 0,1 6-3 16,1-3 0-16,-2 1-7 0,1 3-2 15,5 1-8-15,0-2-25 0,-2 0-6 0,3 0-38 16,-1-1-55-16</inkml:trace>
  <inkml:trace contextRef="#ctx0" brushRef="#br0" timeOffset="6">30498 3658 76 0,'0'0'103'16,"0"0"-67"-16,0 0 0 0,4-17 12 0,-4 14 4 16,0 0-13-16,2-1-2 15,-2 0-4-15,3 1-6 0,-3 0-3 16,2 0-1-16,-2 1-1 0,0 1-3 16,0-1 0-16,0 2-4 0,0 0-3 15,0 0-1-15,0 0-4 0,0 0-1 16,0 0 0-16,0 0-2 0,0 0 1 15,0 0-5-15,0 0 0 0,0 0 4 16,0 2-3-16,0 1-1 0,0 3 0 0,0-3 7 16,0 5-1-16,0-2 0 15,0 2-1-15,2 0-1 0,-2-1-1 16,2 4 0-16,0 1 0 0,-2 1 2 0,2 1-3 16,-2 3 1-16,0 0 1 0,2-1-2 15,-2 2 1-15,0 1 0 0,0-2-1 16,0 4 1-16,0-4-2 0,0 2 0 15,2 1 0-15,0-3 1 0,0 3-2 16,2-3 0-16,0-3 0 0,-1 3 1 16,1-6-1-16,2 3 0 0,-4-6 0 15,2 1 0-15,0 0 0 0,-4-6 0 0,2 2 0 16,-2-2-3-16,2-1-6 16,-2 1-6-16,2-3-3 0,-2 0-2 0,0 0-4 15,2 0 2-15,-2-3 6 16,0-2-1-16,3 0-6 0,-3-1-14 0,2-3-6 15,0 4-4-15,2 0-1 16,2-2-5-16,0 1-34 0,-2 0-78 0</inkml:trace>
  <inkml:trace contextRef="#ctx0" brushRef="#br0" timeOffset="7">30978 3719 122 0,'0'0'39'0,"0"0"-8"0,0 0-3 16,0 0 3-16,0 0 5 15,0 0-1-15,0 0-2 0,14-52-3 16,-14 49 1-16,0 0 3 0,0 2-7 0,0-2-4 15,0 1 0-15,0-1-4 16,0 0-4-16,0 1-1 0,0-1-1 0,0 0-2 16,0 2-3-16,0-2 2 15,0 1-1-15,0-1-3 0,0 1 1 16,0-1 0-16,0 0-1 0,-2 3-1 16,0-3-2-16,0 0-3 0,0 3 0 0,-2-3-2 15,0 1 0-15,0 1 2 0,0 1-1 16,-1 0 0-16,-1 0-2 0,-2 1 3 15,2 2 0-15,0-1 0 0,1 1 0 0,1 3 0 16,0-1 2-16,-2 0-2 0,2 4 0 16,-2 0 0-16,-1 0 0 0,5 2 0 15,-4 1 0-15,2 1 0 16,2 0 1-16,-2 0-1 0,2 1-1 16,0 0 1-16,0-1 0 0,2 0 0 15,0 2 0-15,0 0 1 0,0-1-1 0,0 4-1 16,4-4 1-16,0 0 0 15,2 0 0-15,0 0 0 0,3-3 0 0,3 0 2 16,0-1-2-16,1-2 1 0,1 0-1 16,-3-2 2-16,3-3 0 15,-4 1-2-15,1-3 1 0,1-1 2 0,3 0 2 16,-1-4 1-16,0 0 1 0,1-2 2 16,-1 0 0-16,1-3-1 0,3-1 2 15,-3 1-2-15,2-1 0 0,-3-2-3 16,-2 0 2-16,1 0-1 0,-3-2-1 15,-2 1 1-15,-1-4-4 0,-1 5 4 16,-4-5-2-16,0 1 0 0,-2 1-1 16,0-2 0-16,-6 1-3 0,0-1-1 15,-5 0 0-15,3 2 0 0,-4 1 1 0,1 3-3 16,3-3-1-16,-2 7 0 0,-3 0-3 16,3-2-1-16,-1 7-1 0,1-1 2 15,2 0 0-15,0 3-4 16,-1-3 0-16,-1 3-3 0,2 0 0 0,-1 3-1 15,1 0 1-15,0 0 2 16,0 2-4-16,4 1-5 0,-3 2-3 0,1 1-9 16,2-1-7-16,0 1-7 0,2 1-14 15,0-1-2-15,2-1-43 0,-2-1-11 16</inkml:trace>
  <inkml:trace contextRef="#ctx0" brushRef="#br0" timeOffset="8">31561 3621 43 0,'0'0'190'16,"0"0"-149"-16,0 0 6 0,0 0 10 15,0 0-11-15,0 0-10 0,14-36-11 0,-14 33-2 16,0 0-5-16,0 2-2 0,0-1-1 16,0 1-2-16,0-1-4 0,0 2-1 15,-4-6-1-15,2 6-5 16,-2-3 2-16,0 3-1 0,0 0 1 0,-3-2-1 16,1 2 1-16,2 0-2 15,-2 0 2-15,2 0-2 16,0 0 0-16,0 0-1 0,-1 0 1 0,-1 2-1 0,-2 1-1 15,2 0 0-15,0 3 1 16,-1 0-1-16,1-1 0 0,0 3 0 0,0-1 0 0,0 1 0 16,1 0-1-16,1 1 1 15,0 2 0-15,2 0 0 0,-2 1-1 0,2 2 1 16,2-2 0-16,-2 1 0 16,2 1 0-16,0 1 0 0,0-1 0 0,0 0 0 15,0 0 0-15,2-3 0 16,2 3 0-16,0-2 0 0,0-2-2 0,2 2 2 15,1-1 0-15,1-3 0 16,0-1 0-16,0-2 0 0,-1-2 0 0,3 0 0 16,0-3 0-16,3 0 2 0,-3-3 0 15,2 0 4-15,-1-2 1 0,1-1 3 16,1-2 5-16,-5-1-1 16,2-3-1-16,-2 2 1 0,3-3-3 0,-3-3-4 15,0 1-1-15,1-4 0 16,-3 0-3-16,-2-1-2 0,-2-1 1 0,-2 2 0 15,0 2-2-15,0-1 0 0,-4 2 0 16,-2 3 0-16,-3 1 0 0,3-2-3 16,-2 5-3-16,0 3-2 0,-1-2-4 0,3 7 3 15,4-1-1-15,-2 2 1 16,0 0-3-16,0 5-7 0,-2 4-11 16,-3-1-6-16,3 2-2 0,2 4 3 0,2-6-8 15,2 3-6-15,0 2 0 0,2-3-11 16,2 4-23-16,2-5-13 15</inkml:trace>
  <inkml:trace contextRef="#ctx0" brushRef="#br0" timeOffset="9">31978 3605 130 0,'0'0'101'0,"0"0"-62"0,0 0 21 16,0 0-4-16,0 0-6 0,0 0-19 16,0 0-10-16,13-38 0 0,-13 35-2 0,0 3-6 15,-2-2-3-15,0 2 0 0,2-1 2 16,-2 1-5-16,2 0 1 15,-3-2-1-15,1 2-1 0,2 0-2 0,-4 0-4 16,2 0 0-16,-4 0 0 0,0 5-3 16,2 1 1-16,-5 0 2 0,3 2 0 15,0 0 0-15,0 2 1 0,0-2-1 0,-1 0 2 16,3 4-2-16,-2-4 0 16,2 3 2-16,0 1-1 15,0 2-1-15,2-1 0 0,0 2 1 0,2-2 0 0,0 0-1 16,0 0 0-16,0 1 0 0,0-4 2 15,4 1 0-15,0-1-1 16,-2-1 1-16,4 0 0 0,-2 0-1 0,2-2-1 16,1-2 1-16,-3-1 0 15,4-1 1-15,0 0 3 0,1 0 0 0,1-3 2 16,4 0 2-16,-1-1 3 0,1-4-2 16,1 1 2-16,-3-3 1 0,1 2 1 15,-1-1-1-15,-4-1 0 0,5-1-2 16,-3-1-1-16,-4-2 0 0,2 1-3 15,-1-3 2-15,-3-3 1 0,-2 2-2 16,0-3-4-16,-2 0-2 0,0-3-1 16,-2 3 1-16,-6-4-2 0,-1 3-2 0,1 1 1 15,-2 2-1-15,-1 4 0 0,1-1-2 16,-2-1-1-16,-1 5 0 16,1 1-3-16,-1 2-1 0,-1 2-5 15,4 2-1-15,-5 1-3 0,3 0-2 16,1 3-3-16,1 1-4 0,-2 2-3 15,5 2 0-15,-3-2-11 0,0 5-12 0,4-3-10 16,-3 6-33-16,1 1-31 16,-2-2-28-16</inkml:trace>
  <inkml:trace contextRef="#ctx0" brushRef="#br0" timeOffset="10">26368 3994 186 0,'0'0'48'15,"0"0"3"-15,0 0 0 0,0-28-6 0,0 22-8 16,0 2-7-16,0 0-2 16,0 0-7-16,0 2-3 0,0-1-4 15,0 0 5-15,0 1-3 0,0 2 0 0,0 0-2 16,0 0-6-16,0 0-2 0,0 0-6 15,0 4-1-15,2 3-6 0,2 4 7 16,-2 1 3-16,5 6 0 0,1-2 1 16,-6 3 1-16,4 1-2 15,-2 2 0-15,-4 0-1 0,4 2 2 0,-1-2-4 16,3 0 0-16,0 0 0 0,0-2 2 16,-2-1-2-16,0-3 0 0,1-2 0 15,-3-3 2-15,4 0-1 0,2-4 0 0,-4-3 0 16,0 0 0-16,-2-2 0 15,0-1 1-15,-2-1 4 0,0 0 2 16,5 0 2-16,-3-4 2 0,2-2 2 0,2-2 3 16,2-6-4-16,-4 0-2 0,1-4-2 15,-1-3 0-15,2-2-3 0,2-3 0 16,0-2-1-16,-1-6 0 0,-1 1-2 16,8-2 0-16,-5 2 1 15,-1 1-3-15,0 3 1 0,2 2-1 0,-1 2-1 16,-3 5 0-16,-2 4 0 0,6 1 0 15,-8 5 0-15,3 6 0 0,-3-1 0 16,-2 5 0-16,2-1-1 0,-2 1 1 16,0 0-2-16,0 0-5 0,0 0-5 0,0 3-5 15,0 4-7-15,4 3 7 0,-4 2-1 16,2 1 2-16,0 2-5 16,0-1-8-16,0 3-14 0,2-3-12 0,2-1-19 15,-3 2-38-15,-1-5-78 0</inkml:trace>
  <inkml:trace contextRef="#ctx0" brushRef="#br0" timeOffset="11">26933 3874 207 0,'0'0'74'0,"0"0"-11"0,0 0-1 16,0 0 1-16,0 0-22 0,0 0-8 0,0 0-5 15,4-78-1-15,-4 75-6 0,0 3-4 16,0 0-1-16,0 0-5 15,0 0-5-15,0 3-6 0,0 5 0 16,2 2 0-16,-2 3 0 0,0 8 3 0,0-1 3 16,-2 7-1-16,-2-1-2 0,1 5-1 15,-1-1 0-15,0 1-1 0,2 0-1 16,-2-3 0-16,0-2-1 0,4-1 1 16,-2-5-1-16,2 1-1 0,0-2 0 15,0-6-2-15,0-1 1 0,0-4 1 16,0-3 0-16,0-2 0 0,0-3 1 0,0 0 1 15,0 0 1-15,0-1 2 0,0-5-1 16,2-3 4-16,-2-1-1 0,4-5-3 16,-4-2 1-16,0-1 0 15,0-3 1-15,2-5-2 0,-2-3 0 16,4-2 1-16,-2-1-1 0,2-2-1 0,1 7 0 16,-3 2 0-16,0 5 1 15,0 4 0-15,0 2-1 0,2 5 3 16,0 1 1-16,0 2-2 0,-2 4 1 15,2-4 1-15,1 3-2 0,-3 0-2 0,4 0 0 16,6 3 0-16,-4 0-1 0,3 0-1 16,1 9 0-16,-1-2 1 0,-1 5 0 0,-2 1-1 15,7 5 1-15,-9 1 3 16,4 1-2-16,0 4 0 0,-1 1 0 0,-3 1 1 16,-2 5-2-16,2-2 0 15,3 0 1-15,-5 0 0 0,2-2-1 16,-4-2 0-16,4-5 0 0,0-2 1 0,1-2-1 15,1-3-1-15,-4-1 1 0,0-2-2 16,0-2-6-16,-4-4-5 16,6 0-3-16,-1-4-5 0,-3 0-1 0,0 0-7 15,-2-1-1-15,2-5-7 0,-2-6-1 16,0 0-15-16,-11-2-52 0,3 1-100 16</inkml:trace>
  <inkml:trace contextRef="#ctx0" brushRef="#br0" timeOffset="12">26887 4097 300 0,'0'0'54'0,"0"0"-9"0,0 0 7 16,0 0-13-16,0 0-16 0,0 0-6 15,0 0 1-15,17-8 0 0,-11 8-4 16,4-2 1-16,3 0-2 15,-1 1-2-15,7-1-3 0,-1 1 0 16,-1-4-4-16,7 2-3 0,-5 0 1 16,4 0-2-16,0 0 0 0,-7 2-9 0,7 0-25 15,-11 1-22-15,7-2-28 0,-9 2-85 16</inkml:trace>
  <inkml:trace contextRef="#ctx0" brushRef="#br0" timeOffset="13">27447 4005 53 0,'0'0'113'0,"0"0"-80"0,0 0 1 16,0 0 8-16,0 0 6 0,0 0-12 0,0 0-5 15,0 0 6-15,-18 7 2 16,18-7-7-16,0 1-1 0,0-1-2 16,0 0-7-16,0 0-5 0,0 0-3 15,0 0-5-15,0 0-4 0,6 0 4 0,-2 0 5 16,8 0 3-16,1 0-2 0,3-1 0 15,5-4-1-15,0 1-7 0,-5-2-4 16,7 2-1-16,-7-1-1 0,1 2-1 16,-7 3-12-16,5 0-21 0,-7 0-11 15,-4 3-14-15,-2 3-20 0,-2 0-34 16,0 0-42-16</inkml:trace>
  <inkml:trace contextRef="#ctx0" brushRef="#br0" timeOffset="14">27495 4142 367 0,'0'0'74'0,"0"0"-16"0,0 0-4 16,0 0-10-16,0 0-18 0,0 0-6 16,0 0-1-16,0 0-1 0,0 0-5 15,25-3-3-15,-17 2-2 16,2 0-4-16,9-1-4 0,-5-1 1 0,7 0 2 15,-7 1-3-15,7-1 0 0,-4 0-3 16,-1 3-18 0,-3 0-14-16,1 2-10 0,-6 2-14 0,-4 1-28 0,3 1-74 0,-3-1-137 15</inkml:trace>
  <inkml:trace contextRef="#ctx0" brushRef="#br0" timeOffset="15">23497 8201 188 0,'0'0'17'0,"0"0"2"0,0 0 15 15,0 0 15-15,0 0-14 0,-27 0-5 16,27 0 0-16,0 0-11 0,2 0-8 16,6 0 2-16,1 0 4 15,-1 0 7-15,8 0-4 0,-5 0 2 0,-3 0-6 16,9 0-3-16,-7 3-1 0,0-1 0 0,7-1-2 15,-7 1 0-15,7 0 0 0,-5-1-1 16,7-1-2-16,-3 3-1 0,11-3 0 16,-2 0-1-16,8 0 2 15,2 0 2-15,6 0-4 16,3 0 0-16,10 0-2 0,-1 0 2 0,1-1-4 16,6 1 2-16,0 0-1 0,2 0-1 15,2 0-1-15,-4 0-3 0,10 0 3 0,-8 0 0 16,9 1 0-16,-9 4 0 0,2-3 0 0,-2 2 1 15,-2-2 0-15,-2 1-1 16,-11 0 2-16,-3-2-2 0,-7 1 1 16,-6-1-1-16,-11 2 1 15,1-1-1-15,-11-1 0 0,5 1 0 0,-7-2 5 0,-2 0-2 16,1 0 2-16,7 0 1 0,-4 0-1 16,-3 0 0-16,7 0-4 15,-4 0 1-15,-3 0 1 0,3 0-2 0,0 1-1 16,-1 1 0-16,-7-2 0 15,0 1 2-15,2-1-2 0,-4 0 0 0,0 0 0 16,0 0 0-16,0 0 0 0,2 0 0 16,-2 0 0-16,0 0 0 0,0 0-4 15,0 0 0-15,0 0 0 0,0 0-7 16,0 0-1-16,0 0 2 0,0 0-2 16,0 0-3-16,0 0-3 0,-2 0 1 15,0 0-4-15,-2 0-8 0,4 1-11 16,-9-1-15-16,3 0-28 0,-6 0-44 15,6-1-63-15</inkml:trace>
  <inkml:trace contextRef="#ctx0" brushRef="#br0" timeOffset="16">25087 8082 306 0,'0'0'10'16,"0"0"15"-16,0 0 17 0,0 0 11 16,0 0-22-16,0 0-7 0,0 0-1 15,-7-12-2-15,7 12-5 0,2 0-6 16,1 0-4-16,3 1 0 0,4 1 2 16,0 2 1-16,-1 2-2 0,5-1 2 15,-1 0 0-15,5 3-3 0,-3-2 2 16,11 1 1-16,1-1-1 0,2 2-1 15,6 0 3-15,1 2-3 16,-5 2-4-16,-5 2-2 0,-3-2 0 16,-2 1 0-16,-9-1-2 0,-8-1 2 0,1-5-1 15,-5 2 0-15,-3-1 0 0,-3 2 2 0,-4 0 1 16,-9 1 3-16,7 0-2 0,-11 2 1 16,3-2-4-16,1 2 0 0,-8 0 0 15,10-4-1-15,-5 3 2 0,-5 2-2 16,2 0-4-16,0 0 2 0,-2-1-5 15,1 0-6-15,-5 1-18 0,2-4-4 16,6 0-32-16,-6-2-37 0,2-4-110 16</inkml:trace>
  <inkml:trace contextRef="#ctx0" brushRef="#br0" timeOffset="17">27187 8440 134 0,'0'0'7'0,"0"0"0"0,0 0-4 0,0 0 6 15,0 0-6-15,0-11-3 16,2 11 4-16,-2-3-1 0,0 3 3 16,0-2 6-16,0-1 9 0,0 2 1 15,0-2 7-15,0 1 9 0,0 0 0 16,0 0-3-16,0-2-1 0,0 1 0 0,0 0-6 16,0-2-6-16,2 1-2 0,-2 1-1 15,0-1 0-15,0 0-2 0,0-1-4 16,0 1 4-16,0 2-8 0,0-4 1 15,0 5-4-15,-2-4 2 0,-2 4-1 16,0 1-2-16,-7 0-2 0,5 0 1 0,-2 0-4 16,-7 3 3-16,5 3-1 0,-2-2 0 15,-3 2-1-15,1 1 1 16,-3-1-1-16,7 3-1 0,-3 1 3 0,1 3-3 16,4 1 0-16,-3 0 2 0,1 4-2 15,4-2 0-15,2 0 0 16,0 2 1-16,-1-4-1 0,5 2-3 0,0 2 3 15,0-1 0-15,2 5 0 16,5-4 0-16,-3 3 0 0,8-1 0 0,3 0 0 16,-7-3-2-16,11-3 2 0,-5 0 0 15,0-2 2-15,3-1-4 0,0-2 4 16,1-4-2-16,3 1 0 0,-3-6 0 16,5-3 0-16,0-5 2 0,-4-3-2 15,1-4 2-15,-5 1 5 0,3-6 5 16,-9 0-2-16,5 0 0 0,-8-2 2 15,0-1-4-15,-6-4-4 0,0-2 0 0,0-2-1 16,-2-2-2-16,-4 3 1 0,-8 3-1 16,3 3 0-16,-1 2-1 0,-9 2-3 15,5 2 2-15,-5 5 0 0,-6 3-3 16,2 2-3-16,5 4-1 0,-3 1-3 16,-4 3 0-16,11 1-2 0,-5 7-2 15,4 2-2-15,5 5-6 16,2 2-12-16,1-1-11 0,1 3-10 15,2 0-33-15,6-2-49 0,0-3-49 0</inkml:trace>
  <inkml:trace contextRef="#ctx0" brushRef="#br0" timeOffset="18">27515 8480 217 0,'0'0'35'0,"0"0"11"0,0 0 6 0,0 0 0 16,0 0-13-16,0 0-9 0,0 0-3 16,7-42-1-16,-7 39-3 0,0 1 0 15,0 1-3-15,2 1-2 16,2 0-7-16,-2 0-3 0,2 3-1 0,8 2 5 15,-1 3 0-15,-1 2 1 0,5 0-3 16,-3 2-1-16,5 3 2 0,-3 4-3 16,-6 0-3-16,11 2-3 0,-5 3 0 15,3-1-1-15,-3 0-1 16,3-1 0-16,-5-2-1 0,5-3-8 0,-3-2-6 0,-5-2-5 16,-3-2-4-16,2-5-2 15,-6 0-8-15,-2-3-6 0,0-3-10 16,0 0-26-16,-6 0-25 0,-4-6-45 15</inkml:trace>
  <inkml:trace contextRef="#ctx0" brushRef="#br0" timeOffset="19">27726 8454 300 0,'0'0'60'0,"0"0"-6"15,0 0 10-15,0 0-5 0,0 0-19 16,0 0-9-16,0 0-3 0,0 0-6 15,0 0-7-15,6-37-9 0,-6 43-4 16,0 0 3-16,-4 3 0 0,2 2 3 16,-4 4-3-16,-2 1 2 0,-5 1-4 15,7 4 0-15,-4-2-2 0,-3 1 0 16,3-1-1-16,2 1 2 0,-5-3-2 16,7-1-2-16,0 1-6 0,0-2-2 15,2-1-7-15,0 0 1 16,-3-3-6-16,5-1-8 0,-2-3-10 0,4 1-13 15,-6-5-8-15,6-2-50 0,-4-1-80 16</inkml:trace>
  <inkml:trace contextRef="#ctx0" brushRef="#br0" timeOffset="20">27966 8386 169 0,'0'0'42'0,"0"0"-5"16,0 0 13-16,0 0 2 0,0 0-15 16,0 0-3-16,0 0 0 0,4-29-7 15,0 26-1-15,-4 0-3 0,2 2-3 16,-2 1-2-16,2-2 1 16,1 1-4-16,-1 1 0 0,0 0 0 0,0 0 0 0,0 0-1 15,0 0-4-15,2 3-4 16,-2 3-1-16,0 1 0 0,-2 2 0 15,0 0-4-15,0 3 3 0,0 3 0 16,0 0-4-16,0 2 3 0,0-2 0 0,0 4-1 16,0 0-1-16,0 0-1 0,0 0 1 15,0 0 0-15,0-1 0 16,0 1 0-16,0-2 0 0,0-5-1 0,0 0 0 16,0-2 2-16,2 1-1 0,0-4 0 15,-2 0-1-15,4-1-1 0,-4-3 1 16,0 3 2-16,2-1-2 0,-2-2-1 15,3 3-3-15,-1-3-2 0,0 2-2 16,0-2 2-16,0-2 1 16,0 2 0-16,-2-3-2 0,2 1-4 0,-2 1-1 0,0-2 1 15,0 1 0-15,0-1-6 16,0 0-5-16,2 0-3 0,0 0-1 0,0 0-4 16,0-4-10-16,-2-2-38 15,0 0-45-15,0-3-87 0</inkml:trace>
  <inkml:trace contextRef="#ctx0" brushRef="#br0" timeOffset="21">28357 8415 215 0,'0'0'64'0,"0"0"2"16,0 0-9-16,0 0 0 0,0 0-20 15,0 0-7-15,0 0-6 16,6-33-5-16,-6 30-4 0,0 0-3 0,-2-1 0 15,-2 1-1-15,2-2-1 16,-2 1-2-16,-3 1-1 0,-3-1-2 0,4 1 0 16,0 0-4-16,-3 0 4 0,3 3-5 15,-4 0 4-15,4-2-2 0,1 2 1 16,-3 0 1-16,2 2-4 0,-2 2 2 16,-1 4-1-16,5 0 0 0,-6 0-1 15,2 3 1-15,2 1 0 0,1 3 0 16,1-1-1-16,0 1 0 0,2 0 0 15,2 2 1-15,0 0-1 0,0 3 0 16,0-3 0-16,4 3 0 0,0 2 0 16,-2-4-1-16,7 4 1 0,1-7 0 0,2 1 0 15,-3-1 0-15,3-4 0 16,3-2-1-16,-5-2 1 0,8-6-1 16,-5-1 1-16,5 0 3 0,-3-3-2 0,1-6-1 15,-1 0 2-15,2-2 3 16,-5-3 2-16,2 0 4 0,-1-3-1 0,-5-2-3 15,-2-1 1-15,5-3-3 0,-7-1-3 16,-2-1 0-16,-2 2-1 0,0-1-1 16,-2 7 2-16,-4 1-2 0,-5 1-2 0,3 5 1 15,-4 1-1-15,-5 2-1 16,-2 1-7-16,1 4-8 0,-7 1-3 16,4 1 3-16,1 3-4 0,-3 3-5 15,8 0 1-15,3 1-7 0,2 0-3 16,3 0-8-16,1 1-8 0,2-1-10 15,2 0-34-15,0-1-22 0</inkml:trace>
  <inkml:trace contextRef="#ctx0" brushRef="#br0" timeOffset="22">28661 8451 187 0,'0'0'70'16,"0"0"-11"-16,0 0 2 0,0 0 3 0,0 0-13 16,0 0-14-16,0 0-10 0,0 0-2 15,64-62-4-15,-62 61-1 0,-2-2-3 16,0 1-5-16,0 2-3 0,0-2 1 15,0 2-4-15,0-3-3 0,0 3 0 16,-4-2 1-16,2 1-2 0,0 1 0 16,-1 0-2-16,1 0 0 15,-2 0-1-15,0 3-1 0,-4 0 1 0,4 1 0 0,0 3 1 16,-1 2 0-16,-3 1 0 16,2 2 0-16,-2 0 1 0,4 1-1 0,-1 0 1 15,3 1-1-15,0 1 0 16,0 0 0-16,2 2 1 0,0-3-1 15,4 3 0-15,3 0 0 0,-3-2 0 16,8 1 0-16,-2-4 1 0,1 1-1 16,5-4 0-16,-1 0 0 0,1-1 1 15,1-5-1-15,1-2 4 0,-3-1 0 16,6 0 3-16,-5-4 1 0,5-4 3 16,-3-1 0-16,-3-1-4 0,-5-2 0 0,7-2-1 15,-11-4 0-15,4 1 0 0,3-5-5 16,-7-2 2-16,-2-2-1 0,-2-1-1 15,0 5 1-15,-2 2-1 16,-4 4-1-16,-4 2 0 0,-7 3-3 0,1 1 2 16,-7 2-6-16,0 2-5 0,1 2-1 15,-5 3-1-15,4 1-1 0,1 3-4 16,-5 5 0-16,8 0-4 0,-1 1-1 16,5-1 2-16,-1 2-7 0,10-2-3 15,-3 2 1-15,5-4-5 0,2 1-6 16,0 1-8-16,0-1-1 0,0 2-19 0,0 0-8 15,0-2-70-15</inkml:trace>
  <inkml:trace contextRef="#ctx0" brushRef="#br0" timeOffset="23">29233 8460 23 0,'0'0'43'0,"0"0"-6"15,0 0 8-15,0 0-7 0,0 0-6 16,0 0-12-16,6-12-1 0,-6 10 3 16,2 1 0-16,-2-1-1 0,0 1-1 15,3-1 2-15,-3 0-3 0,2-1 4 0,-2 0 1 16,2 1 0-16,-2-2-3 15,0 1-4-15,0 0-1 0,0 0-1 0,0 1 0 16,0 1 1-16,0 0-3 16,0-1-2-16,0 1-2 0,0-1-1 0,0 0-1 15,-2 0-3-15,0 0-2 0,-3-2 0 16,-1 4-2-16,0-2 0 0,2 1 2 16,0 1-2-16,0 0 3 0,-1 0-2 0,1 0 1 15,0 0 2-15,2 3-2 16,-4 0-2-16,4 3 3 0,-2 0-2 15,0-1 0-15,2 4-1 0,-1-1 3 0,-3 2-2 16,4 0-2-16,-2 0 2 0,2 2 0 16,-4 0-1-16,6 1 1 0,-2 0-1 15,2 0 0-15,-2 1 0 16,2 1-1-16,0 0 2 0,0 3 0 0,2-1-1 16,2-5-3-16,4 1 3 0,2-2 1 15,-1-1 0-15,1-3 0 0,5-1 0 16,-3-3-1-16,7-2 3 0,-5 1 5 15,9-2 6-15,-5-3 1 0,1 0 1 16,0-6-1-16,-1 2-1 0,-1-3 0 16,-3-1-1-16,1-2-3 0,-5-2-2 15,0 1-2-15,1-3-3 0,-3 0 1 16,-2-3-1-16,-2 1 0 0,-2-3-3 16,-2 1 3-16,-2-2-2 0,-4 1-1 15,-2 2 0-15,-7 0-1 0,5 4 0 0,-9 2-1 16,5 3-1-16,-7 4-4 15,5 4-5-15,-5 3 1 0,2 0-1 16,-1 6-2-16,-3 4-4 0,9 0-7 0,-5 2-2 16,9-2-2-16,3 0 1 0,1 1-10 15,4-1-3-15,0 0 2 0,2-1-12 16,2 1-20-16,2-2-48 0,2 1-34 16</inkml:trace>
  <inkml:trace contextRef="#ctx0" brushRef="#br0" timeOffset="24">29742 8495 176 0,'0'0'81'0,"0"0"-25"16,0 0-5-16,0 0 1 0,0 0 2 0,0 0-14 16,0 0-9-16,2-78-3 0,-2 72-5 15,0-1-4-15,0 2-3 0,-4 1-2 16,2 1-4-16,-5-1-3 0,3-1 0 16,0 3-2-16,-2-4 0 0,0 1-2 15,-5 2 0-15,1 0-3 0,-2 0 0 16,-1 2-1-16,1 1 1 15,4 0 0-15,-1 3 1 0,-3 1-1 16,4 2 0-16,-1 2 0 0,-1 0 0 0,4 2 1 16,0 2 0-16,-1 0-1 0,5 0 0 15,-4 2 0-15,4 1 0 16,-2-1 0-16,2 1 1 0,-2 1-1 0,4 0 0 16,-2-4 0-16,2 0 0 0,0 3 0 0,0-4 0 15,0 4 0-15,6-1 0 0,-2-2 0 16,0 0-1-16,4-2 0 0,-1 1 1 15,5-4 1-15,0-3-1 0,1-1 0 16,3-2 0-16,-1-1 1 0,6 0 0 16,-5-4 0-16,5-3 1 0,-1-5-1 15,-5 0 5-15,1 1 4 0,-1-6 4 16,-3 0-3-16,-1-2-3 0,-3-1-1 16,-6-3-2-16,2-4-2 0,-2 2 0 15,0 0 0-15,-2 3-2 0,0 6 0 16,-2 1-1-16,-4 4-2 0,4-1 2 15,-8 0 0-15,-1 3-2 0,1 0-2 16,-5 3-3-16,1 4-5 0,-1-1-2 16,-1 3-2-16,1 0 0 0,-1 1-3 15,6 5-2-15,-3-2-2 0,3 4-4 0,4-2-7 16,2 1-5-16,-1 2-9 0,1-5-31 16,2 4-22-16,0-4-53 0</inkml:trace>
  <inkml:trace contextRef="#ctx0" brushRef="#br0" timeOffset="25">30006 8433 111 0,'0'0'57'0,"0"0"-29"0,0 0 3 16,0 0-1-16,0-9-9 0,0 8-7 16,0 1-5-16,0 0 4 0,0 0-2 15,0 0-4-15,0 0-5 0,0 0-2 0,0 0-1 16,0 0 0-16,0 0 1 16,0 0 0-16,0 0 1 0,0 0 4 0,0 0 0 15,0 0 4-15,0 0-4 0,0 0-3 16,0-2 2-16,0 1 2 15,0 1-1-15,0-3 2 0,0 3-2 0,0 0-3 16,0-3 3-16,0 3-2 0,0 0-3 16,0 0 1-16,0 0 1 0,0 0-2 15,0 0 3-15,0 0-1 0,0-1 1 16,0 1 3-16,0-3-4 0,0 1 5 16,0 1 1-16,0 0 1 0,0 1-1 15,0 0-3-15,2 0 5 0,-2-2-5 16,0 2-1-16,0 0 1 0,0-3-3 15,2 1 2-15,-2 1 0 0,0-1-1 16,0 1-1-16,0-1 3 0,3 1-1 16,-3-1-1-16,0 1 6 0,0 0-2 15,0-1 2-15,2 2 0 0,-2-3-2 16,0 3 1-16,0-2-3 0,0 2 1 16,0 0 0-16,0 0-3 0,0 0-2 0,0 0-1 15,0 0-1-15,0 1-2 0,-2-1-3 16,-3 1 6-16,3 2 0 0,0-1 1 15,-2 0 3-15,-2 0 0 0,0 1 0 16,4 3-2-16,-2-1 0 0,1 0 3 16,-1 1-2-16,2 1-1 0,0 1 2 15,0 0-2-15,-2 3 2 0,2-1-1 16,-2 1 1-16,0 3-1 0,4-1-1 0,0 5 0 16,-2-2 1-16,2 1-2 15,0 0 0-15,0-3 4 0,6 1-5 16,0-1 3-16,2-3 1 0,-2-3-1 15,3 1 2-15,5 2 0 0,-6-5 3 16,9-1-2-16,-3-4 3 0,3 1 3 0,0-2 0 16,1-3 4-16,1-2-5 0,-3-4 4 15,-3 1-4-15,-1-2-3 16,0-2 3-16,-1 0-1 0,-3-2-1 16,0-2-3-16,1-1-2 0,-7-4 0 0,0-1-2 15,-2-2-2-15,-2-1 2 0,-5 3-2 16,-5 0 0-16,0 7 0 0,-3 2-4 15,-3 5-6-15,-1 5-5 16,-4 2-6-16,3 1-6 0,1 2-9 0,0 5 1 16,1 4-9-16,3 2-5 0,-3 0-11 15,5 2-45-15,1-3-89 0</inkml:trace>
  <inkml:trace contextRef="#ctx0" brushRef="#br0" timeOffset="26">28084 3875 61 0,'0'0'6'0,"0"0"-4"16,0 0-2-16,0 0 1 0,0 0 3 15,0 0-2-15,-6-19-2 0,2 16 3 0,-1 3-3 16,3-3 0-16,0 3-4 0,-2 0-5 15,0 0-2-15,4 0 6 16,-4 0 5-16,2 0 1 16,-2-1 9-16,2 0 1 0,-3 1 2 0,5-3 14 15,-4 0-1-15,2 0 3 0,2 0-2 16,-2 0 1-16,2 0 1 0,0 0-2 0,0 0 3 16,-2 0-3-16,0 1-6 0,2 0 1 15,-2-1-3-15,0 0-2 0,2-4 2 16,-2 1 2-16,0 1 15 0,-2 3-27 0,2-1-2 15,-3 0 1-15,-1 0 2 16,4 3-3-16,0 0 1 0,-2 0-2 16,0 0 0-16,0 0-4 0,-2 9 0 0,-1-1-1 15,-1 4-1-15,2 1 1 16,0 2 1-16,-1-1 0 0,-3 3 0 0,4 0 1 16,0 2-1-16,0 0-1 15,-3 2 1-15,1-1-1 0,6 1 0 16,-2-1 0-16,4 1-1 0,0 2 0 0,0-2 0 15,0 0 0-15,4-1 0 0,0-3 0 16,8-1 0-16,-3-1 0 0,-1-2 0 16,4-1 0-16,1-6 0 0,-3 2 0 15,7-6 0-15,-3-2 1 0,5-2 8 16,-3-6 4-16,7-5 6 0,-4-5-1 16,-5 0-2-16,-1 1 2 0,1-3-3 0,-8-1-1 15,0-4-2-15,-4-1-2 0,-2-8-3 16,0-3-3-16,0-2 0 15,-4-1-1-15,0 6-3 0,-2 5 0 0,-2 7 0 16,-3 3 0-16,3 6-1 16,4 3 0-16,-4 3 0 0,-5 2-3 0,7 5-12 15,0 0-3-15,0 0-1 16,-1 8-6-16,-1 2-6 0,6 3-9 0,0 2-4 16,0 2-6-16,2-3-23 0,0 3-2 15,2-3-54-15,2-1-63 0</inkml:trace>
  <inkml:trace contextRef="#ctx0" brushRef="#br0" timeOffset="27">28181 3946 265 0,'0'0'69'0,"0"0"-21"16,0 0 9-16,0 0-1 0,0 0-19 15,0 0-8-15,0 0-4 0,0-47-2 16,0 47-4-16,0 0-4 16,2 0-6-16,4 1-1 15,1 2-5-15,-1 3 0 0,8 2 1 0,-6 0 0 0,7 5-1 16,-3-1 0-16,-1 3-1 0,3 1-2 16,-1 0 2-16,-1 3-2 0,4-1 0 15,-3-2 0-15,1 0 0 0,-3-1-13 16,-3-4-11-16,-4-2-7 0,4-1-11 15,-6-3-11-15,0-2-4 0,1-2-26 16,-3-1-19-16,0-2-26 0</inkml:trace>
  <inkml:trace contextRef="#ctx0" brushRef="#br0" timeOffset="28">28355 3917 163 0,'0'0'65'0,"0"0"14"15,0 0-6-15,0 0-6 0,0 0-12 0,0 0-9 16,0 0-3-16,0 0-2 0,0 0-10 15,-13-118-5-15,13 118-11 0,2 9-5 16,0 1-7-16,-2 10 8 0,0 0-1 16,0 6-1-16,-2-1-3 0,-8 6-2 15,6-2-1-15,-4 5 0 0,-1 0 0 16,1-1-3-16,-2 0 1 0,4-3-1 16,-1-2 0-16,1 0 0 0,-2-3-8 15,4-3-10-15,0-3-11 0,-1-1-14 16,1-4-19-16,-6-2-24 0,-2-4-47 15,1 0-163-15</inkml:trace>
  <inkml:trace contextRef="#ctx0" brushRef="#br0" timeOffset="29">29822 4824 261 0,'0'-6'57'16,"4"1"-5"-16,1-1 3 0,-3 0 7 15,0 3-14-15,2-2-11 0,-2 2-4 16,0 3-5-16,-2 0-10 0,0 0-3 16,2 0-4-16,0 3-4 0,0 2 2 15,0 1-4-15,-2 2 1 0,4 1 0 16,-4 4-1-16,0 2 2 0,0 3-1 16,0 4-3-16,0 3 0 0,-6 0-3 15,4 1 2-15,-2 2-2 0,4 0 0 16,0-1 2-16,-2-2-1 0,2-3-1 15,0 1 1-15,0-4-1 0,2-2 0 16,-2 0-9-16,0-4-7 0,4-4-6 0,-2-2-4 16,0-4-8-16,2-2-11 15,3-1-12-15,-1-4-9 0,0-6-48 0,0-3-149 16</inkml:trace>
  <inkml:trace contextRef="#ctx0" brushRef="#br0" timeOffset="30">30120 4846 335 0,'0'0'37'15,"0"0"10"-15,0 0 0 0,0 0 9 16,0 0-17-16,0 0-11 0,0 0-3 16,0 0 3-16,39-64-10 15,-39 64-5-15,-6 0-4 0,2 0-6 0,-4 2-3 16,-3 2 0-16,1 3 0 0,-4 2 1 15,3 2-1-15,1 1 0 16,0-1 0-16,3 3 0 0,-1-3 0 16,2 4 0-16,0-1 0 0,2 0 0 0,1 3-1 15,3 0 0-15,0 0 1 0,0 2 0 16,3 0 0-16,3-1 0 0,4-1 0 16,0-2-1-16,1-2 1 0,3-3-1 15,3-1-1-15,1-5 1 0,1-4-1 0,4-1 2 16,-1-9 1-16,1-2 0 15,0-1 2-15,2-2-2 0,-5-2 4 16,1 3 3-16,-4-3 4 0,-7 0-3 0,-6-3 1 16,-2-6-4-16,-2-1-2 0,-2-4-1 15,-2 7-2-15,-6 2 0 0,-1 5-1 16,-1 3-4-16,-3 5 3 16,1 1-3-16,-5 5 0 0,3 3-5 15,-3 0-10-15,3 0-5 0,-3 3-1 0,5 6-2 16,-1 0-1-16,3 4-6 15,3-4-11-15,1 2-11 0,2-2-16 16,2-1-30-16,2-2-43 0</inkml:trace>
  <inkml:trace contextRef="#ctx0" brushRef="#br0" timeOffset="31">30693 4775 47 0,'0'0'136'0,"0"0"-99"0,0 0 18 16,0 0 3-16,0 0-3 0,0 0-14 15,0 0-5-15,0 0-4 0,-36-59-3 0,36 56-5 16,-2 0-3-16,0 1 2 15,0 0-2-15,-2-1-1 16,2 3-9-16,-2-1-5 0,0-1-1 0,0 2-2 16,-5 0-3-16,3 3 2 0,-4 4-2 15,4 1-2-15,-3 2 2 0,1 4 2 16,0-3-2-16,0 3-2 16,3-2 2-16,1 4 0 0,0 1 0 0,4-2 0 15,0 1 0-15,0-1 0 0,2 5 0 0,2 0-2 16,1-2 2-16,1 0-1 0,2-1 0 15,2-3 0-15,1 0 1 0,-1-1-2 16,4-3 0-16,1-2 2 0,1 1 0 16,1-1 0-16,2-2 0 0,-1-3 0 15,-1-3 0-15,1-1 1 0,-1-7 1 16,-3-1 4-16,3-2 8 0,-7 0-4 16,3 0 4-16,-5-6 1 0,-2 3-1 15,-4-3-2-15,-2-3-4 0,0 0-4 16,-4-7 1-16,-4 0-2 0,-5 0-2 15,3 1 0-15,-7 3-1 0,1 4-2 0,-1 2-3 16,-1 5 2-16,-5 3-6 16,2 2-12-16,-3 4-9 0,-3 3-3 15,2 0-9-15,-2 0-13 0,2 3-11 16,3 2-26-16,-3-2-72 0</inkml:trace>
  <inkml:trace contextRef="#ctx0" brushRef="#br0" timeOffset="32">30153 4411 68 0,'0'0'140'0,"0"0"-109"0,0 0 10 16,0 0 9-16,0 0-3 0,0-5-20 15,0 5-10-15,0 0 0 0,0 2-4 16,4-1-4-16,2 1 6 0,1 0 2 16,-3-1-1-16,4 2-1 0,0-1-1 0,5-1-1 15,-5 1-2-15,0-2-2 16,7 0-2-16,-3 0-3 0,3-2-1 0,-1-1-1 16,3-3-1-16,-5 3-1 15,0-2-19-15,-3 2-17 0,-1 0-16 0,-6 1-32 16,-2 2-44-16,0 0-114 0</inkml:trace>
  <inkml:trace contextRef="#ctx0" brushRef="#br0" timeOffset="33">30190 4443 265 0,'0'0'46'0,"0"0"2"16,0 0 22-16,0 0-8 0,0 0-24 15,0 0-20-15,0 0-1 0,0 0 14 16,0 0-3-16,50 5-12 0,-34-5-10 15,1 0-4-15,4 0-2 0,-5 0-13 16,3 0-34-16,-7 0-31 0,-6 5-64 16</inkml:trace>
  <inkml:trace contextRef="#ctx0" brushRef="#br0" timeOffset="34">19377 7068 224 0,'0'0'40'0,"0"0"-20"0,0 0 15 16,0 0 11-16,0 0-7 16,-16 1-10-16,16-1-2 0,0-1-4 15,2-1-1-15,4-1-2 0,4 0-1 0,-1 0-2 16,1 0 1-16,4 1-1 16,1-1 0-16,3 0-3 0,1-2-3 15,6 1 0-15,2-1-3 0,4-2 3 0,2 0-2 16,10-2-1-16,3-3 0 0,9 1 0 15,12-4 2-15,9-1-1 16,11 0-1-16,10-5 0 0,8-1 0 16,13-1-2-16,4 1-1 0,9-1 0 15,11 2 2-15,-1-2-7 0,1 2-1 16,9-2 1-16,-8 1 0 0,4 1 3 0,-9 1 0 16,-6 1-1-16,-5-3-2 0,-12 3-3 15,-9-2 3-15,-9 3 3 0,-10 3 4 16,-17-2 2-16,-10 6-2 0,-21 2-3 15,-12 4-3-15,-19 4 1 0,-6-1 1 16,-4-1-1-16,-2 2 15 0,-6-2 4 0,-5 2-16 16,5 1-4-16,-6 0-1 15,5 0 0-15,1 0 1 0,-5 3-1 0,9-1-1 16,2 1 1-16,0 3-2 0,0-3-1 16,2 2-2-16,-5-2-2 15,5 2 1-15,-2 1-3 0,4-3-7 0,-2 6-8 16,2-3-8-16,-2 1-7 15,0 0-7-15,2 1-3 0,-2-1-21 0,-2 0-9 16,2-1-57-16,-4-3-132 0</inkml:trace>
  <inkml:trace contextRef="#ctx0" brushRef="#br0" timeOffset="35">24805 6371 41 0,'0'0'39'16,"0"0"3"-16,0 0 11 0,0 0 6 15,0 0 2-15,0 0 0 0,17-30-8 16,-17 26-2-16,0-2-10 0,0 1-2 16,0 2-7-16,0 2 1 15,0 0-6-15,0-2-1 0,0 2-3 0,0-1 1 16,0 2-2-16,0 0-5 0,0-1-2 15,0 1-4-15,0 0-4 0,0 0-4 16,0 0 0-16,0 4-2 0,0 3 0 16,0 5 0-16,0 1 3 0,0 2 0 15,0 2-1-15,0 4 0 16,-2 4 0-16,2-3 0 0,-2 9-3 0,0-3 2 16,2 1-1-16,0 0 0 0,0-1 0 0,0-2 1 15,0 0-2-15,0-3 1 0,0-3-1 16,0-1 0-16,4-3 0 0,-2-1 0 15,2-5-2-15,-2-1-5 16,2-2-6-16,-2-4-13 0,0 3-16 16,1-6-12-16,-1 0-18 0,0-3-13 0,0-6-21 15,2-4-131-15</inkml:trace>
  <inkml:trace contextRef="#ctx0" brushRef="#br0" timeOffset="36">25211 6447 195 0,'0'0'42'0,"0"0"1"0,0 0 11 16,0 0 3-16,0 0-17 0,0 0-7 15,0 0-6-15,0 0 3 0,6-59-7 16,-6 51 0-16,-2 2-4 0,0 0-4 0,2 3 0 16,-4 0 1-16,-3-2-4 15,3 1-5-15,-4 1-1 16,0-1-1-16,6 1-1 0,-7 1-1 0,1 1 0 16,-2-1 1-16,4 2 0 0,-3-1-2 0,-5 1 0 15,3 0 1-15,3 1-2 16,-6 4 1-16,3 5-2 0,3 0 0 0,-6 1 1 15,5 0-1-15,3 3 0 0,0 0 0 16,0-2 0-16,0 2 0 16,1-3 0-16,5 3-1 0,0 0 1 0,0-3-1 15,0 4 1-15,11 1 0 0,-5-1 0 16,2 4 0-16,1-5-1 0,5 1 1 16,-2-3 0-16,1 1 2 0,5-3-2 15,-5-3 0-15,5-1 1 0,-7-3-1 16,7-1 0-16,-7-2 3 0,5-2-2 15,-3-4 0-15,-5-1 11 0,6-3 10 0,-3-4-9 16,-9 0-3-16,4-2 1 0,0-3-2 16,-2-6-3-16,-2 0-2 15,-2-6-2-15,0 2-1 0,0 2 1 0,-2 4-2 16,-4 6 0-16,-2 0 0 0,4 4 0 16,-7 3-3-16,-3 0-2 15,8 4-4-15,-9 2-8 0,-1 4-5 16,5 0-2-16,-7 7-1 0,7 3-5 0,-1 2-1 15,2 1-6-15,3-1-14 16,5 0-14-16,2-1-19 0,0-2-11 0,0 0-16 16,0-4-68-16</inkml:trace>
  <inkml:trace contextRef="#ctx0" brushRef="#br0" timeOffset="37">25576 6366 214 0,'0'0'23'16,"0"0"4"-16,0 0 17 0,0 0 3 16,0 0-20-16,0 0-3 15,0 0 7-15,0 0 1 0,-12-46 0 0,10 43-4 16,-4-2-6-16,0 1 0 0,4 2 2 15,-1-3-4-15,1 4-2 16,-4-2-4-16,2 1 0 0,0-1-5 0,-4 3-2 16,1 0-3-16,5 0-1 15,-4 3 0-15,-2 5-3 16,-7 1 0-16,11 2 0 0,-8 1 0 0,0 2 0 0,3 0 0 16,5-3 1-16,-2 6-1 0,2-2 0 15,0 1 0-15,0 3 0 0,4-4 0 16,0 4 1-16,0-1-1 0,0 3 2 15,4-2-2-15,-2 0 0 0,4 0 0 0,-2-1 0 16,2-2 0-16,-2-1 0 0,9-4 0 16,-3-2 0-16,-4 0-2 0,5-5 2 15,1-1 0-15,-2-3 2 0,1 0-1 16,5-6 2-16,-10-2 7 0,9-3 9 16,-7 2-4-16,0-2-3 15,-5-4-2-15,3 1 0 0,2-5-3 0,-6-4-2 16,2-3 0-16,-2-4-3 0,0-1-2 15,-2 5 1-15,0 3-1 16,-2 7 1-16,-6 5-1 0,-4 2 0 0,5 6-2 16,-7 1-10-16,-1 2-7 0,-1 5-4 15,-1 4 0-15,1 1-6 0,-1 3-4 16,7 0-5-16,-7 1-5 0,11-2-10 16,-4-1-11-16,-2 3-18 0,5-2-14 15,3-2-33-15</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8:19.441"/>
    </inkml:context>
    <inkml:brush xml:id="br0">
      <inkml:brushProperty name="width" value="0.05292" units="cm"/>
      <inkml:brushProperty name="height" value="0.05292" units="cm"/>
      <inkml:brushProperty name="color" value="#FF0000"/>
    </inkml:brush>
  </inkml:definitions>
  <inkml:trace contextRef="#ctx0" brushRef="#br0">12225 9372 85 0,'0'0'40'0,"0"0"-39"16,0 0 7-16,0 0 11 0,0 0-3 15,0 0-6-15,0 0-3 0,0 0-5 16,0 0-2-16,0 0-1 0,-132-62-6 15,123 67-7-15,3 1-10 0,-4 0-7 16,0 1-10-16,3-2-29 0</inkml:trace>
  <inkml:trace contextRef="#ctx0" brushRef="#br0" timeOffset="1189.06">12016 9383 168 0,'0'0'11'0,"0"0"10"15,0 0 22-15,0 0 1 0,0 0-10 16,0 0-12-16,0 0 1 0,0 0-2 15,0 0-2-15,-47-18-1 0,47 14-4 16,0-2-3-16,2 3 0 0,2-3 0 0,2 3 0 16,0 0-1-16,0-1-1 15,3 1-1-15,1-2-3 0,-4 1 0 0,7 1-1 16,-1 0 1-16,-2-2-3 0,11 3 2 16,-9-1-1-16,9 3-1 0,-2-1 5 15,6 1 1-15,1 0-1 0,1-3 3 16,2 3-2-16,4-3 2 0,2 0-3 15,3 1 0-15,-1-1 2 0,0 2-5 16,0 1-3-16,0 0-1 0,7 0 2 16,-5 2-1-16,5 2 0 0,-3-1 2 15,6 0 2-15,-1 0 1 0,-1-2 5 16,-1 1-8-16,-5 1-1 0,-2-1 0 16,3-2 1-16,3 0 1 0,0 2-2 15,-1-1 3-15,7-1 1 0,-1 0-1 16,-5 0-3-16,5 0 2 0,-5 0-1 15,7-3 0-15,-1 1 0 0,-1-1-3 16,2 1 1-16,-5 2-1 0,3-1 1 0,-7 1 1 16,7 0-2-16,-5 0 1 0,-2 0 0 15,1 0 0-15,-1 0 0 0,-2 0 1 16,5 0-1-16,-7 0 3 0,10 0-3 16,-1 0 0-16,-3 0 1 0,3 0 0 15,-3 0-1-15,3 0-1 0,-3 0 0 16,0 0-2-16,1 0 1 0,-1 0 1 15,5 0 0-15,-3 0 1 0,3 3-1 16,1-3 2-16,1 0 1 0,0 1-1 16,-1-1-1-16,5 0 1 0,-2 0-2 15,4 0 1-15,-3 0 1 0,1 0-2 16,0 2 1-16,-3 2 0 0,1-3 1 0,2 3-2 16,0-2-3-16,-5 1 2 0,3 0 1 15,-2-2 0-15,1 1 1 0,5-1-1 16,2-1 2-16,2 4-1 15,0-4 5-15,6 4-2 0,-4-3-2 16,-2 2 1-16,2-3-2 0,-2 1 0 0,0-1 0 16,0 0-1-16,2 0-3 0,2 0 1 15,-2 0 2-15,0 0 1 0,-2 0-1 16,2 0 0-16,0 0 2 0,-4 0-2 16,2-1 2-16,-2 1 0 0,-3 0-1 15,1-3 0-15,2 0 0 0,0 1 0 16,0-3 0-16,2-3-1 0,2 2-1 15,-4 0 1-15,2 0 0 0,-3 1 0 0,1-1 0 16,0 3 1-16,-4-2 1 16,-2 2-2-16,-5 1 0 0,1 1 2 15,-9 1-2-15,-4 0 1 0,-2 0 0 0,-4 0 0 16,-2 0 0-16,-4 1 0 0,0 1-1 16,1 1 2-16,1-1-2 15,2-2 1-15,4 0 0 0,2 0 0 0,2 0 0 16,2 0 0-16,1 0 1 0,-1 0-2 15,-2 0 1-15,4 0-1 0,1-2 1 16,1 2-1-16,0-2 1 0,-1 2 0 16,3-1-1-16,-2 1 0 0,5 0 0 15,-3 0 2-15,3 0-2 0,-3 0 0 16,3-2 2-16,1 1-1 0,-1 1 0 16,3-3-1-16,1 0-1 0,6-3-1 15,-1 1 1-15,1 0 1 0,4 2 0 16,4 0 1-16,-2 0-1 0,6 3 0 0,1-3 1 15,1 1 0-15,2 1-1 0,-3 1 2 16,-3 0-1-16,-6-3-1 0,-3 0 0 16,-11 0-4-16,-7-1 3 0,-12 0 1 15,-8-2 0-15,-9-2 0 0,0 2 0 16,-5-2 1-16,1 2-1 0,0 0 0 16,-2 3 0-16,4 0 0 0,1 2-3 15,-5 1 0-15,2 0 0 0,-4 0 0 16,0 1 0-16,-2 2-2 0,2 0 1 15,-2 0 0-15,0 3 1 0,0 0-1 16,-4-1 1-16,0 1-1 0,-2 2-1 0,-1-4-1 16,-3 2-1-16,4-2-3 0,-4 0-8 15,-3 1-7-15,3-4-11 0,-3 1-11 16,-1-2-20-16,8 0-15 0,-5-9-31 16,5-2-65-16</inkml:trace>
  <inkml:trace contextRef="#ctx0" brushRef="#br0" timeOffset="8270.558">12215 10310 18 0,'0'0'42'0,"0"0"-26"15,0 0 13-15,0 0 3 0,0 0-1 16,-25-26-10-16,21 23 1 0,4-2-6 15,-2 1 2-15,2 1 1 0,-2-2-2 16,2 3 7-16,0 0-2 0,0 1-2 16,0 1-2-16,0-3 3 0,0 3-3 15,0 0-4-15,0 0-1 0,0 0 1 16,0 0 1-16,0 0 1 0,2 0 0 0,-2 0-2 16,2 0-3-16,2-3 4 0,4 3 0 15,-2 0-1-15,3 0-6 0,-3 0-7 16,4 0 8-16,0 0 1 15,3 0-3-15,-1 0-1 0,3 0 2 0,1 0 0 16,3 3-1-16,2 0 2 0,-5-2-2 16,13 1-5-16,-4-2 6 0,6 0-2 15,2 0 1-15,2 2-1 0,6-1 0 16,3-1-3-16,5 0 0 0,-1 0 3 16,8-3 0-16,-7-2-3 0,3 2 0 15,-2 0 0-15,-1 2-2 0,1-2 2 16,-1 3-1-16,1 0 2 0,-2-2-2 15,-3 2-1-15,3 0 1 0,-3 0 0 0,5 2 0 16,-1 1-2-16,-1 0 0 0,4 0-1 16,-3 0 0-16,3 0 1 15,0 0 0-15,-5-1 0 0,5 3 1 0,-5 1-1 16,1 0 0-16,-3-3 0 0,-5 3 1 16,1-3-1-16,-4 0 1 0,-2-1 0 15,-4 0-1-15,-2 1 2 0,-2 0-1 16,2-3 1-16,-4 0 2 0,0 0-3 15,2 0 5-15,-1 0-4 0,3-2-2 16,4 1 3-16,0-1-3 0,3 0 1 16,1 2 0-16,2-2-1 0,0 2 1 15,1 0 0-15,-1 0-1 0,-2 3 1 16,4 3-1-16,-1 0 0 0,-1 0 0 16,0-1 0-16,3 1 2 0,-1 0-2 15,0-1 1-15,1 1-1 0,-1-3 1 16,4 2 0-16,1-2-1 0,-3 0 2 15,9-2 0-15,-4-1-2 0,5 0-2 0,-3 2 1 16,2-2 1-16,-1 1 0 0,1-1 0 16,2 0 1-16,-3 0-1 0,3 0 2 15,-4 0-2-15,1 0 1 0,-1 0-1 16,2 0 2-16,-3-1-2 0,3-2 0 16,-4 1 1-16,1 1 0 0,-1 1-1 15,1-2-1-15,-1 1-1 0,1 1 1 16,-1-2 1-16,2 1-1 0,-5-1 1 15,5 1 0-15,-5 0 1 0,3 1 0 16,-3 0-1-16,1 0 0 0,-1 1 0 16,3 2 1-16,3-3-1 0,-3 3 0 0,-1-3 2 15,-1 0-2-15,-1 0 2 0,-1 0-2 16,1 0 0-16,-5-3-2 0,1 0 1 16,-4 2 0-16,-2-3 1 15,-4-2 0-15,0 1 0 0,-2 0 0 16,-2 1 0-16,4 2 0 0,-2-1 0 15,0 0 0-15,0-3 0 0,2 6 1 0,0-2-1 16,0 2 0-16,2 0 0 0,-2 0 0 16,4 0 1-16,0 0-1 0,0 0 0 15,1 0 2-15,-1 0-2 0,2 0 0 16,0 2 1-16,0-2-1 0,7 6 0 16,-3-6-1-16,3 3-3 0,3-3 3 0,3 3 1 15,1-3 0-15,-1 0 0 0,4 2 0 16,-5-1 1-16,3-1-1 0,-4 2 0 15,-1-2 1-15,1 0 0 16,-1 0 1-16,-5 0-2 0,1 0 0 16,0 0 1-16,-3 0 0 0,-3 0-1 0,-4-2 0 15,-2 1 1-15,-6-1-1 0,-3-1-1 16,1 3 0-16,-6-3 1 0,1 0-1 16,-5 0 1-16,3 1 0 0,-3-1 0 15,3 2 0-15,-3-2 0 0,-1 1 0 16,0 0 1-16,1 2-1 0,-3-3 0 15,1 3 0-15,-5 0-1 0,0 0 2 16,-4 0-1-16,0 0 0 0,-2 0-1 16,0 0 1-16,2 0 0 0,-2 0 0 15,0 0 0-15,0 0 0 0,0 0 0 16,0 0-4-16,0 0 1 0,0 0-1 16,0 0-1-16,-2 3 1 0,2-2 0 0,-4 1 1 15,2 2-1-15,0-1-2 0,0 0-4 16,-2 3-4-16,-1-3-3 0,3 3-4 15,-4-1-7-15,2-1-3 0,0 0-9 16,0-1-9-16,-2 0-11 0,-3-2-33 16,-3-1-45-16,6-3-90 0</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9:08.845"/>
    </inkml:context>
    <inkml:brush xml:id="br0">
      <inkml:brushProperty name="width" value="0.05292" units="cm"/>
      <inkml:brushProperty name="height" value="0.05292" units="cm"/>
      <inkml:brushProperty name="color" value="#FF0000"/>
    </inkml:brush>
  </inkml:definitions>
  <inkml:trace contextRef="#ctx0" brushRef="#br0">6338 5954 134 0,'0'0'15'16,"0"0"3"-16,0 0 5 0,0 0 7 15,0 0-10-15,0 0 4 0,0 0 4 16,0 0 3-16,-8-15-2 0,3 12-7 16,1 1 0-16,0 2 2 0,-2 0-1 15,0-1-2-15,2 1-6 0,4 0-1 16,-2 0 3-16,-1 0 1 0,3 0-4 16,0 0-3-16,0 0-5 0,3 0-1 15,-1-2 0-15,6 1-1 0,0-1 3 16,9 2 9-16,-1-3 1 0,5 0-3 15,6 0-2-15,0 0-1 0,6 0 1 16,8 0-6-16,0-1 1 0,7 1 1 0,6 0-2 16,4 0 2-16,8 2-3 0,2-1 1 15,4 2 0-15,1 0 1 0,-1 0-2 16,2 0-5-16,-5 3 2 0,-1 2-2 16,-8-3 1-16,-4 1 1 0,-11 0 1 15,-8-3 1-15,-6 4 0 0,-4-2 1 16,-6-2 1-16,-9 1 1 0,-6-1 0 15,5 0-3-15,-11 0 0 0,2 0-2 16,-2 0 0-16,0 0 0 0,0 0 1 16,0 0-1-16,-2 0 1 0,2 2-2 15,0-2-1-15,0 0 2 0,0 0-2 16,0 2-2-16,-2 1 1 0,-2 0-5 0,1 3 3 16,1 0 2-16,2-1-3 15,-2 1-3-15,0-2-2 0,2 1-1 16,0 0-2-16,0-5-2 0,0 3 3 15,0-3 0-15,0 0 4 0,0 0 2 16,0 0 0-16,-2 0-4 0,0 0-2 0,-2 3-6 16,0 2-10-16,-2-1-19 0,-3 1-18 15,-1-3-45-15,0-2-106 0</inkml:trace>
  <inkml:trace contextRef="#ctx0" brushRef="#br0" timeOffset="2438.192">2627 7077 7 0,'0'0'204'0,"0"0"-202"0,0 0 2 15,0 0-2-15,0 0 7 0,0 0 2 16,0 0-5-16,0 0 3 0,-99-15 7 15,93 15 6-15,4-2 6 0,-4 1-1 16,4 1-3-16,-1-2 1 0,3 2 0 16,0-3 1-16,0 3-3 0,0 0-7 15,0 0-9-15,0 0-2 0,3 0-3 16,3 0 0-16,4 0 6 0,0 0 4 0,7 3-3 16,-1-3 2-16,7 2 0 15,0-2-1-15,4 0 2 0,4 0-2 16,4 0-1-16,4 0 0 0,5 0-1 15,-1 0-2-15,11 3-1 0,0 0 0 16,8 0-1-16,4 0 3 0,2-3-3 0,6 6 1 16,3-6-1-16,-3 1 1 0,9 0-1 15,0-1 0-15,8 0-2 0,0 0-1 16,4 0 1-16,0 0-1 0,2 0 1 16,2 0 1-16,2 0-1 0,3 0 0 15,-1 2 4-15,5-2 2 0,1 0-8 16,-1 0 0-16,-3 0 1 0,0-3 1 15,-3-3 2-15,-3 2 1 0,-2 1 0 16,-4-3 1-16,-2 1-6 0,0-2 3 16,-2 0-1-16,-4-2 3 0,-1 0-1 15,3 2-1-15,0 0 2 0,-6 1-2 16,1 0 2-16,-5 2-1 0,-1 2-4 0,-1 1-1 16,1 1 1-16,-5 0 0 0,-1 0 0 15,-2 1 1-15,-2 4-1 0,0 2 1 16,-2-1 0-16,1 1-1 0,-3-2 2 15,-3 0 0-15,-1-1-1 16,2 1-1-16,-2-2-2 0,0 3 2 0,-2-2-1 16,4 3 1-16,-4-2 2 0,2 1-2 15,-5 0 1-15,-1-3 1 0,-2 0-1 16,1-1 2-16,-3 0-2 0,3-1 2 16,-3 4 0-16,6-1 0 0,2 2-1 15,-3 0 1-15,5-2-3 0,4 2-1 16,0 0 0-16,0-1 1 0,-2-1 0 15,4-3 1-15,-2 1-1 0,-2 1 2 16,0-3-2-16,-4 2 2 0,-2 0 0 0,2-2 0 16,-9 3 1-16,7-3-1 15,-9 1 0-15,3-1-2 0,-5 0 0 16,-1 0-3-16,-1 0 3 0,-4 0 0 0,-8 0 0 16,-4 0 0-16,-2 2 1 0,-11-2-1 15,7 0 2-15,-7 0-2 0,2 0 0 16,-3 0 0-16,1 0 1 0,5 0 0 15,-7 0-1-15,2 0 1 0,1 0-1 16,-7 0 1-16,0 0-1 0,3 0 0 16,-3 0 1-16,-2 0 0 0,-2 0 0 15,4 0 2-15,-4-2 1 0,2 1 1 16,3-1 0-16,-3 1-2 0,0 1 1 16,0 0-2-16,-2 0-1 0,0 0 0 15,2 0-1-15,-2 0 0 0,0-2 1 16,-2 2-1-16,2-1 0 0,1 1-1 15,5 0 1-15,-6 0 0 0,2 0 0 0,2 0 0 16,2 0 0-16,5 1 0 0,-1 1 0 16,5 1 0-16,-3 0-1 0,1 0 2 15,3 0-1-15,-5-2 0 0,1 1 0 16,-6 1 0-16,1-2 1 0,-5 1-1 16,0-2 0-16,-2 0 0 0,-2 0 0 15,0 0 2-15,2 0-2 0,-2 0-1 16,2 0 1-16,-2 0 1 0,2 0-1 15,0 0 1-15,2-2-1 0,-1 1 1 16,-1-2-1-16,0 1 1 0,0-1-1 16,-2-1 1-16,0 1 0 0,0-2-1 15,0 3 0-15,-4-3-3 0,-1 1-1 0,1 4-1 16,2-5-2-16,-2 4 0 0,-4 1-3 16,4 0-4-16,-5 0-4 0,3 0-8 15,-2 0-12-15,-2 6-5 16,-1-2-9-16,1 5-14 0,-4-6-29 15,3-2-112-15</inkml:trace>
  <inkml:trace contextRef="#ctx0" brushRef="#br0" timeOffset="5266.938">2569 8165 207 0,'0'0'20'0,"0"0"-4"15,0 0 14-15,0 0 10 0,0 0-4 16,0 0-11-16,0 0 3 0,0 0 1 15,9-26-5-15,-7 23-9 0,4 2-5 0,0-1-2 16,0-1 1-16,5 3 2 0,1-5-2 16,-2 1 5-16,5 3-2 0,1-4 1 15,1 3-3-15,4-1 0 0,6-2 0 16,-1 1 0-16,10-1 0 0,3 2 1 16,6-1 0-16,7 0 2 15,2 1-5-15,4-3-1 0,6 3 0 0,2 0 0 16,4 0 1-16,5 1 1 0,3 1-3 15,1-2-2-15,1 0 1 0,5 1-5 16,0-2 0-16,0 3 0 0,5-1 5 16,-7 1-3-16,2 1-1 0,2 0 1 15,-7 0-1-15,1 0 3 0,-5 0-2 16,3 1-1-16,-5-1-1 0,3 0 0 0,-3 0 1 16,-3 0-1-16,-1 2 3 15,-2-2 0-15,2 0 0 0,-3 0-2 0,-1-3 3 16,0-3 0-16,-2 0-1 0,-4-1 0 15,2-2-3-15,0 0-1 0,-2 2 1 16,-2 0 2-16,-3-2 0 0,3 2 2 16,-8-1-2-16,2 1 1 0,-9 2-3 15,-2 1 2-15,-3-1-2 0,-3 0 2 16,-2 2-1-16,-2 0 0 0,2 3-1 16,-4 0 1-16,0 0 1 0,4 0-2 15,0 0 0-15,0 0 0 0,2 2 0 16,0-1-2-16,-2-1 2 0,0 0 0 0,-4 2 0 15,-6-1 0-15,-4-1 0 16,-3 2 0-16,-5-2 2 0,-5 0-1 16,-4 0-1-16,-2 0 2 0,0 0 1 15,0 0 0-15,0 0-1 0,0 0-1 16,0 0 1-16,0 0-1 0,0 0-1 0,0 0 1 16,0 0 0-16,0 0-1 0,0 0 0 15,0 0 0-15,0 0 0 0,0 0 2 16,0-2-2-16,0 2 0 0,-4 0 0 15,-5 0 0-15,1 0-6 0,-4 0-3 16,1 2-2-16,3 1-3 0,2-1-5 16,-2 2-6-16,4 1-8 0,2 4-13 15,-3 1-10-15,3 2-10 0,0-2-32 16,-2-3-76-16</inkml:trace>
  <inkml:trace contextRef="#ctx0" brushRef="#br0" timeOffset="17721.28">8209 9143 213 0,'0'0'4'16,"0"0"13"-16,0 0 15 0,0 0 8 15,0 0 2-15,0 0 12 0,0 0-37 16,0 0 1-16,-52-47 3 0,50 47-2 16,2 0-5-16,0 0-6 0,0 0 1 15,0-3-2-15,0 3 8 0,2-3 3 0,2 1-8 16,0 1-1-16,0-1 0 0,0 2 1 16,1 0-5-16,1-1-1 0,0-1 1 15,6 1 1-15,1-2-1 16,5 1 0-16,3 0 1 0,10 2 3 15,2-2 0-15,11 2-1 0,3-3 1 16,5-1-1-16,-1 1 3 0,5 0-3 0,2 1-2 16,-2 1-1-16,4-1-1 0,4 2-1 15,2-4 2-15,6 4-4 0,-3-3-1 16,9 0 0-16,-1 3 2 0,-5-2 0 16,2 2-2-16,5 0 2 0,-7 0 1 15,1 0-3-15,-3 0 4 0,-2 0-1 16,-2 5-1-16,3-2 3 0,-3 3-3 0,-2-3-1 15,0 3 3-15,0-2-2 0,-2 1 2 16,0-1-2-16,0-3 3 16,2 1-3-16,-2-2 4 0,2 0-4 0,-4 0-1 15,2-5 1-15,0 1 0 0,0 1 1 16,2-1-3-16,-2 1-2 0,2 0 2 16,-2 0 1-16,0 1 2 0,-2 1-1 15,0-2-1-15,0 0 1 0,-2 0 0 16,-2 1-2-16,4 2 2 0,2 0 0 15,-10 0-1-15,-1 0 1 0,3 0-2 16,-7 0 0-16,5 0-3 0,-6 2 3 16,3 1 1-16,-5-3 0 0,-5 4-1 15,4-1 1-15,-1 2 3 0,1-1-3 16,-6 0 2-16,7 0-2 0,-1 0 1 16,-4-1 1-16,-1 0 0 0,-3 0-1 15,2 0-1-15,-4 0 1 0,-2 0 0 0,0 0-1 16,-8 0 0-16,-9-1 1 0,-1 0 0 15,-9-1-2-15,-4-1 0 0,0 0 0 16,0 0 3-16,0 0 0 0,-2 0-1 16,-4 0 0-16,-7 0-1 0,9 0-1 15,-6 0 1-15,-3 0 0 0,7 0-1 16,2 0-1-16,-2 2 0 0,2-2-2 16,-1 3-2-16,1 0-2 0,-2-2 1 15,2 4-2-15,2-2-4 0,0 0-4 16,-4 2-7-16,-1-2-4 0,-3 3-8 15,2-1-3-15,-3-2-10 0,3 1-14 16,-4-4-23-16,6 0-78 0</inkml:trace>
  <inkml:trace contextRef="#ctx0" brushRef="#br0" timeOffset="22425.333">13438 10236 243 0,'0'0'0'16,"0"0"-3"-16,0 0-16 0,0 0-22 15,0 0-3-15,0 0-10 0,0 0 32 16,0 0 22-16,-122 17 0 0,112-13 1 15,-6-2 6-15,3 1 11 0,7-3 15 16,-2 0 10-16,4 0 3 0,-1-3-1 16,5 1 2-16,0-1 0 0,0-1-12 15,5-1-5-15,-1 2-2 0,0-3 3 16,2 3 2-16,-2-2-1 0,-4 3-4 16,0 1 0-16,2 1-6 0,0 0-4 15,0 0-9-15,2 0-2 0,3 0-3 0,3 2 4 16,0 1-3-16,11 0-2 0,6 3 1 15,4-3 0-15,10 2-1 0,7 1 2 16,14-3-1-16,14 1 1 0,11-4-4 16,14 0 4-16,7-4 1 15,14-2-2-15,4 0 0 0,6 1 0 0,3-1-3 16,-1 3-1-16,-4-4-7 0,-6 6 7 16,-8-4 3-16,-2 5-1 0,-15 0 0 15,-12 0 0-15,-5 0-2 0,-13 0-4 16,-14 0 3-16,-7 0 0 0,-13 0-1 15,-8 0-1-15,-13 0 1 0,-3 0-4 16,-7-3 2-16,-4-3 3 0,0-3 1 16,-4-4 3-16,-2 1-3 0,-5-2 0 0,3-2-1 15,-2 4-2-15,-5 0-4 0,3-1-3 16,-3 3-2-16,-1 2-7 0,-3 5-8 16,-4 0-9-16,-1 1-8 0,-3 2-13 15,-6 2-27-15,0 1-41 0,4-3-95 16</inkml:trace>
  <inkml:trace contextRef="#ctx0" brushRef="#br0" timeOffset="30160.675">7324 13437 7 0,'0'0'2'0,"0"0"-1"0,0 0-1 16,0 0 0-16,0 0 1 0,0 0-1 16,0 0 6-16,0 0 26 0,-31-4 26 15,31 2-8-15,0-1-8 0,0 1-8 16,-2-1 0-16,2 2 4 0,0-2 1 16,-2 0-6-16,2 0-4 0,-2-2 3 15,2 1-3-15,0 0-3 0,0 1-3 16,2 0-7-16,0-1-1 0,2 1-3 15,4 0 1-15,0 0-4 0,5 0-2 16,1 0-1-16,5 0-4 0,2-1 4 16,5-1-1-16,5 1-2 0,7-1 1 15,3-1-1-15,7 1 1 0,9-2 2 16,5 0 1-16,11-1-2 0,3 1 1 16,3-2 1-16,10 1 1 0,-2 0 0 0,1-1-8 15,1 5 8-15,-8 0-1 16,-3 1 3-16,-1-1-4 0,-7 1 0 0,-6 2 1 15,-10-2-1-15,-2 0-3 0,-9 0 2 16,-8 0-5-16,-4 2 1 0,-4-2-1 16,-6 3 2-16,-11-1 1 0,-4 0-2 15,-4 1 2-15,-2 0-1 0,0 0 2 16,0 0 4-16,0 0 5 0,0 0 1 16,-4-2-2-16,0 1-9 0,-2 0 0 15,-2-1-2-15,-3 2 0 0,7 0-1 16,0 0 0-16,2 0 0 0,0 0 0 15,2 0-1-15,0 0-3 0,0 2-9 16,0 2 0-16,4 0 2 0,0 3 2 16,0 0-4-16,0 1-4 0,5 3-9 15,-1-2 1-15,0 1 0 0,1 0-4 16,5 3-13-16,-4 1-9 0,-1-3-15 16,3 0-38-16,-8-4-82 0</inkml:trace>
  <inkml:trace contextRef="#ctx0" brushRef="#br0" timeOffset="34616.602">15214 14625 129 0,'0'0'1'16,"0"0"-1"-16,0 0 6 0,0 0 2 16,0 0 6-16,0 0 16 0,0 0 3 15,0 0 4-15,0 0 6 0,-50-44-10 0,48 38-10 16,2 0-5-16,0 3 0 0,0-1-4 15,0 1-2-15,0 0-1 0,4-1-2 16,-1 3-3-16,3-1 3 16,-2 1 5-16,-2 0-2 0,-2 0 4 15,2 1 0-15,-2-1 0 0,0 1-3 0,4 0-1 16,-4-1 1-16,4 1-4 0,0-1 1 16,9-1-3-16,1 0-1 0,3-3 2 15,6 2-1-15,5-3-3 0,6 0 1 16,3 1 0-16,2-4 0 0,2 4-1 15,5 0-1-15,-3 0 0 0,7 2 4 16,2-2 4-16,3 0 0 0,3 2-1 16,2-1-3-16,0 1 0 0,6 0-2 0,5 1 2 15,1-1 1-15,4-1-4 16,1 4 3-16,-1-3-5 0,5 3 2 16,0 0 1-16,-1 0 0 0,3 2 0 0,4-1-1 15,2 1 2-15,2-1 1 0,8-1-1 16,2 0-4-16,5 0 0 0,1 0-2 15,-2 0 1-15,1 0 1 0,-7 0 2 16,-6 3-1-16,-4 1-1 0,-8 0 0 16,-1 1-2-16,-5-2-4 0,-5 0 4 15,0 0 1-15,-2 0 0 0,-1 0 5 16,-3-1 1-16,-2 1-5 0,0 0 0 16,-4-1-1-16,-1 2 3 0,-5 0-3 15,4 0 0-15,-4 1 0 0,-1-2-1 16,-1 2-1-16,-5 0 1 0,-3 0 0 15,-5 1 1-15,-2-2 1 0,-6 2-1 16,0 0 1-16,-6-1-1 0,-5-1 1 0,1-1-1 16,-5 0 0-16,7 0 0 0,-7 1 2 15,5-1-3-15,-4 1 0 0,3 1 1 16,-5-2-1-16,5 0 1 0,-5 1-1 16,-1-1 0-16,-2-1 1 0,-3-2 0 15,-5 0 0-15,-2 1-1 0,0-1 0 16,0 0 0-16,0 0 2 0,0 0 1 15,0 0-2-15,0 0 0 0,-2 0-1 16,2 0 0-16,-3 0 0 0,3 0 0 16,0 1-1-16,0 2-1 0,0 0 0 15,0-1 0-15,0 2 0 0,0-1 0 16,0 0 1-16,0-2 1 0,3 2-3 16,-3-2 1-16,0-1 0 0,0 1 1 0,0-1-3 15,0 0 2-15,0 0-1 0,0 0-3 16,0 1-3-16,-5 2-4 15,3-1-5-15,-2 2-3 0,2-1-4 16,-2 1-7-16,-2 2-7 0,2 0-3 0,4-2-11 16,-4 2-11-16,4-3-34 0,-5-3-72 15</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40:13.453"/>
    </inkml:context>
    <inkml:brush xml:id="br0">
      <inkml:brushProperty name="width" value="0.05292" units="cm"/>
      <inkml:brushProperty name="height" value="0.05292" units="cm"/>
      <inkml:brushProperty name="color" value="#FF0000"/>
    </inkml:brush>
  </inkml:definitions>
  <inkml:trace contextRef="#ctx0" brushRef="#br0">1292 5272 232 0,'0'0'0'0,"0"0"0"0,0 0 1 16,0 0 6-16,0 0 7 0,0 0-2 15,0 0 1-15,0 0 0 0,0 0 1 16,291-90-5-16,-243 80 2 0,4-2-5 15,3 2 2-15,3 0 6 0,4-1-5 0,-2 0 0 16,2 2-1-16,-2 0-1 16,0 1-1-16,-2 3-2 0,2-4 0 15,0 2-1-15,-2 0-1 0,-4 2 1 16,-5 1-2-16,-3-1 1 0,-11 4 0 16,-10-2-2-16,-7 3 1 0,-7 0-1 0,-7 0 1 15,-4 0 1-15,-4 0-2 0,-9 2 3 16,-10 2 18-16,-3 2-21 0,-14 3-6 15,1-1-14-15,-6 1-6 0,-3-1-13 16,3 0-12-16,1 0-24 0,1-7-11 16</inkml:trace>
  <inkml:trace contextRef="#ctx0" brushRef="#br0" timeOffset="1205.248">1379 5191 468 0,'0'0'0'0,"0"0"-2"0,0 0 1 16,0 0-2-16,0 0 3 0,0 0 3 15,0 0 2-15,0 0-1 0,-6 126-1 16,8-101 2-16,2 1 1 0,2 2 1 16,0 1 0-16,0 2 0 0,3 0 0 15,-3 7 0-15,0 1 1 0,0 4 0 16,0 3 0-16,-1 3 1 0,-3 2-1 16,0 5 1-16,-2-2-1 0,0 4 3 15,-9 2-4-15,3 5 1 0,-2 3-2 16,-2 0 3-16,-1 5-4 0,3-2 2 15,2 0-1-15,2 4-4 0,0-4 1 0,2 6-1 16,-5 2 1-16,5 3-1 0,0 1 1 16,2 2-2-16,0 6 0 0,0 0 0 15,0 4 1-15,0 1 1 0,-2 1 4 16,2 1 0-16,-2-2-5 0,-2 6 1 16,-4 3-2-16,-1 6-1 0,-3 6 0 15,-5 5 1-15,-5 1 1 0,-1 1 0 16,-4-1 1-16,-2-3-1 0,0-6-2 15,-4 5-2-15,0-1 0 0,6 0 2 16,0 4 2-16,5-2 0 0,5-2-2 16,7 0 1-16,1-3-1 0,5-1 1 0,2 1-1 15,2-2 4-15,0-2 2 0,0-1 0 16,0-1 1-16,0 1-3 0,0 1-4 16,-6-1-2-16,-2 5 2 15,-5-1 0-15,-1 5 2 0,-3 4 2 0,1-7-2 16,-3 2 3-16,-1-6-3 15,7-3-2-15,-1 1 0 0,-3-2 1 0,5 1-1 16,-1-3 2-16,-1-2-1 0,4 0 1 16,1-3-1-16,-1 4 3 0,2 0 3 15,-5-2 2-15,9 3-1 0,-6-6-3 16,1 0 0-16,-1-5 0 0,4-1-2 16,0-1-3-16,0 0 0 0,1-4-2 15,3-3 4-15,0-2-2 0,0-2 0 16,2-3 0-16,0-4 1 0,2-5-1 15,2-3 0-15,1-2 0 0,-1-5-3 0,4-2 2 16,-2-5-1-16,11-7 0 16,-1 0-2-16,1-7 1 0,-1 1 1 15,3-2 0-15,-5 0 0 0,3 4 2 0,-5-2 1 16,-1 4-1-16,-3-2 0 0,0 1 3 16,0 2 2-16,-1-1-1 0,-1 3 0 15,4 2 3-15,-4 1-2 0,1 3-2 16,-1-5-1-16,4 2 2 0,-2-1-1 15,1-4-1-15,5 3-2 0,-1-6 0 16,-1 1 1-16,-2 0 0 0,1-1-1 16,-5-1 0-16,0-2 2 0,-2 3-1 15,-4 0-1-15,0 1 1 0,0 0 0 16,0-2-1-16,0 0 1 0,0 0-1 16,2 0-1-16,2 2 1 0,0-4 0 15,3 0 0-15,-3-4 0 0,-2-3 0 16,6 1 0-16,-2-4-1 0,1 2 2 0,-1-3-1 15,-2-4 0-15,-2 1 1 0,4-3-2 16,0 2 1-16,-4-2 0 0,3 1 2 16,-3-2-2-16,0-3 0 0,4 2 0 15,-4-3 0-15,0-4 0 0,-2 3 0 16,6-5 0-16,-2 0 0 0,1-2 0 16,1 1 0-16,-2-2 0 0,2-2 0 15,-4-2-2-15,6-1 2 0,-3 0 0 16,1 0 0-16,0-1 1 0,0 0 0 15,0 0-1-15,5 1 2 0,-3 0-2 16,2 1 1-16,3-2 1 0,-1-1-2 0,0 2 1 16,5 0-1-16,2-1 2 0,5 1-1 15,3-3 0-15,8 0 0 0,7-3-1 16,5-5 1-16,11-1-2 16,6-1 1-16,2 1-6 0,5 0-14 15,-1 4-16-15,0 3-17 0,-8-2-39 0,-12-13-58 16,-19-10-288-16</inkml:trace>
  <inkml:trace contextRef="#ctx0" brushRef="#br0" timeOffset="8690.824">9238 7044 352 0,'0'0'0'0,"0"0"-5"0,0 0 5 16,0 0 0-16,0 0 0 0,0 0-12 15,0 0 12-15,4-12 14 0,2 9 7 0,5-1 5 16,-3 3 1-16,-2-2-2 0,2 3-7 16,3 0 1-16,-5 0-5 0,2 0 1 15,0 4 0-15,9 2-1 0,-3-2 4 16,9 1-2-16,4-2-1 0,4 0-2 16,8 0-2-16,3-2 0 0,9-1-2 15,1 0-1-15,10-3 0 0,2-1 4 16,6-2-4-16,1 0-2 0,5-1-2 15,-3 0-1-15,-3-1 1 0,0-1 0 16,-4 2-3-16,-4 1 1 0,-4-3 2 16,-10 3-3-16,-1 2 3 0,-7 0 0 15,-12 4-3-15,-9 0 2 0,0 0-3 16,-11 0 0-16,-4 0-2 0,-4 1 2 16,0-1 0-16,0 0 1 0,2 0 0 15,-2 0 0-15,0 0 0 0,0 0-1 16,0 2 0-16,-2 3 1 0,2-3 0 15,0 1 0-15,0-2-1 0,-2 2 0 16,0-1 1-16,0-1-2 0,2 1 1 0,0 1-1 16,-2-2-3-16,0 2-1 0,0-1-7 15,0 0 1-15,0 1-4 0,-3-1-5 16,-1-1-3-16,4 0-9 0,-2 1-9 16,-2-2-11-16,0 0-37 0,-11-4-69 15</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42:53.569"/>
    </inkml:context>
    <inkml:brush xml:id="br0">
      <inkml:brushProperty name="width" value="0.05292" units="cm"/>
      <inkml:brushProperty name="height" value="0.05292" units="cm"/>
      <inkml:brushProperty name="color" value="#FF0000"/>
    </inkml:brush>
  </inkml:definitions>
  <inkml:trace contextRef="#ctx0" brushRef="#br0">13139 5301 294 0,'0'0'0'0,"0"0"-3"16,0 0 3-16,0 0 0 0,0 0 2 15,0 0-1-15,0 0 0 0,0 0-1 16,-145-67 3-16,141 57 3 0,-4 0 3 0,5 5 5 16,3-1-1-16,-2 3 2 15,0 0 1-15,2 2-1 0,0 1-5 16,0 0-7-16,4 0-3 0,9-2-1 15,1-1 1-15,5 0 5 0,2-3 4 0,8-2 0 16,-1-6 3-16,6 2-4 0,-1-5 0 16,2 3 1-16,0 0 2 0,-2 1 0 15,0 1 0-15,2-2 0 0,-4 5 0 16,2 2 2-16,-6 0-1 0,-2 4-4 16,-2 1-3-16,1-1 1 0,-1 3-2 15,-6 0-1-15,6 6 1 0,-5-2-1 16,5 2-1-16,-2 3 0 0,-7-3 1 15,9 5-1-15,-9 0 3 0,1-2-4 16,-1 5 1-16,-6 0 1 0,1 0 0 16,-1 3-1-16,-6 0 3 0,4 3 3 15,-6-4 1-15,0 5-2 0,2 1 1 16,-2 0-2-16,0 2 1 0,0 3-2 0,0 1 0 16,0 3 1-16,0 1-4 0,0 4 0 15,0-1-1-15,0 4 0 0,0 0 1 16,2 1-2-16,5-2 2 0,-1 0 0 15,-2 3-2-15,2 1 1 0,0 2 0 16,-2 1 2-16,3-2-3 0,-1 2 4 16,0 1 0-16,-2-2-2 0,2-1 0 15,3 2 0-15,-1 0 1 0,2 0-2 16,-4-3-1-16,3 4 3 0,-1-1 0 16,-2 3-1-16,2 2 1 0,-5 0-3 15,5 2 2-15,-4 0 0 0,0 1 3 16,2 1-2-16,-2-1-1 0,3 2 0 15,-5 2-2-15,6 1 0 0,-2 7 0 0,2 0 2 16,1 2-2-16,-1 3 2 16,2 4-1-16,3 0 1 0,-7 2 0 15,8 3 1-15,-1 0 1 0,-1 6 2 16,3-1 0-16,-7 4-1 0,6 2-3 16,-3 0-1-16,-3 3 0 0,0-4 1 0,0 0 1 15,1 2-3-15,-3 0 2 0,-4 1-1 16,2 4 1-16,0-5-2 0,-2 2-1 15,-2 0 1-15,0-2 0 0,2-4 0 16,1-2 1-16,1-1-1 0,0-2 1 16,0-2 0-16,0 1-1 0,0-4 0 15,7 1 0-15,-5-3 0 0,2-2 1 16,-4-4 1-16,0-2 0 0,2-4 2 16,-3 0-2-16,-1-3-1 0,-2-1 2 15,0-2-2-15,-5 1 0 0,-1-4 1 16,2-3-1-16,-6-1-1 0,2-5-1 15,-1-5 1-15,3-2 0 0,0-3 0 0,0-4 0 16,-1-3 0-16,3-1 2 0,-4-5-2 16,6 0 1-16,-4-2 0 0,2 0-1 15,-1-6 1-15,-1 0 2 0,0-3-1 16,2-2 0-16,2 0-2 16,2-2 1-16,-6-1 0 0,2 0-1 0,-5-3 2 15,-1 2-1-15,2-2 0 0,-5-1-1 16,-3 1 1-16,-3-1-1 0,1 0 0 15,-7 0 0-15,2 4 1 0,-4 0-1 16,2 0 0-16,-4 4 0 0,-2-1 0 16,2 1 0-16,0 0 2 0,-2-1-1 15,-2 3-1-15,-2-2 1 0,-4 0-1 16,4 2 2-16,2-3 0 0,-4 1-2 16,1-1 2-16,3-1-1 0,-2 1 1 0,0-3 0 15,2 1-1-15,2-2 0 0,2-1 0 16,-2 3 0-16,10-2-1 0,3 1 0 15,-3-2 0-15,11-1-1 0,-1 2 0 16,5-3 1-16,0 0-1 0,4-1 1 16,0-1 0-16,2 0 0 0,0 0-1 15,0 0 0-15,0 0 0 0,0 0 1 16,0 0-3-16,4 0 0 0,4 0-1 16,-2 0 0-16,7 0-2 0,-1-3-2 15,5 1-4-15,4 0 3 0,-1-2-3 16,9 1-3-16,4 0-12 0,0 1-15 15,2 2-14-15,7 0-22 0,-7-1-35 16,-12-7-125-16</inkml:trace>
  <inkml:trace contextRef="#ctx0" brushRef="#br0" timeOffset="2954.586">12707 11493 18 0,'0'0'25'0,"0"0"-17"16,0 0 14-16,0 0 14 0,0 0-7 15,14-54-5-15,-14 51 0 0,0-3 2 16,0 3 7-16,-2-4 7 0,0 0-4 15,0-1-20-15,2-1-13 0,0 0-2 16,0 1 12-16,0 1 7 0,0 0-12 16,0 2-1-16,0-2 7 0,0 1 1 15,2 1-4-15,-2 0 2 0,2 2 3 16,-2-2-3-16,0 2-2 0,2 3-1 16,-2-3 0-16,4 3-3 0,-2 0-3 15,0 0-3-15,2 0 0 0,5 0-1 0,-3 3 1 16,8-1-1-16,1 1 2 0,3 0 2 15,1 0-1-15,8 0 1 0,-2 1 4 16,0-2-3-16,1 2 0 0,3-3 1 16,0 2 2-16,-4 0-1 0,-2 0-2 15,0 0-1-15,-9-1-1 16,1 1 2-16,-9 2-4 0,4-3-1 0,-6 2 3 16,0 0-2-16,-2 1 3 0,0 3 1 15,-2-4 4-15,0 4-3 0,0-3 2 16,0 1-3-16,0 1 0 0,0-3-4 15,0 5-1-15,3 2 0 0,-3 1 2 16,2 4-1-16,-2-4-1 0,0 5 2 16,0-1 0-16,0-1 0 0,0 2 1 15,0 0 0-15,0-1 1 0,0 2-1 0,0-1 0 16,-2 3 2-16,2 1-2 0,0 4-2 16,0 4-1-16,2 2 2 15,0-1 0-15,0 5-2 0,0 0 1 16,6 1 1-16,-2 0-1 0,0 1 0 0,1-2-1 15,-3 1 1-15,0-1 0 0,6-2-1 16,-4 3 1-16,-1-4-1 0,3 0 0 16,-8-1 0-16,10-5 0 0,-4 2 0 15,-1-3 0-15,1 0 0 0,-2-2 1 16,-2 1-1-16,0-2 1 0,2-1-1 16,0 0 1-16,-2-2-1 0,0-1 1 15,-2-2-1-15,0 0 0 0,0-2 0 16,0-1 1-16,0-1-1 0,0 2 0 15,0-6 0-15,0 2 2 0,-2-2-1 16,2 2-1-16,-2 0 0 0,-2 2 1 16,4-2 0-16,-2 1 0 0,0-2 2 15,0-1-3-15,2-1 0 0,0 1 1 0,0 0-1 16,0-3 1-16,-2 0 0 0,0 0-1 16,2-1 2-16,-4-2-1 0,2 2-1 15,0-2 1-15,-1 2 1 0,1-1-1 16,0-3 4-16,0 5-5 0,0-4 2 15,-2 1 0-15,2 1-1 0,0-3 0 16,0 1-1-16,2-1 0 0,0 0 1 16,-6 0 2-16,-5 0 2 0,-5 3 0 15,-7 0 1-15,-6 1-5 0,-6 2 0 16,-4-1-1-16,-1 2 0 0,3-1 1 16,0 1-1-16,2 2 1 0,0-2 0 15,4 6-1-15,0-5 2 0,0 2-2 0,4 2 1 16,-6 0-1-16,10-3 1 0,0 1-1 15,3-1 0-15,1-3 1 0,5 0-1 16,1 1 0-16,3-2 0 16,-1-2-1-16,9 0 1 0,-2-2 0 15,2-1 0-15,0 0 0 0,2 0-3 0,0 0 0 16,0-3-7-16,4-3-10 0,2-4-13 16,9-2 1-16,4-3-14 0,10 2-7 15,2-6-21-15,0-1-46 0,-7-2-119 16</inkml:trace>
  <inkml:trace contextRef="#ctx0" brushRef="#br0" timeOffset="22316.484">7138 12410 88 0,'0'0'2'0,"0"0"-1"16,0 0 1-16,0 0-2 0,0 0 4 0,0 0-4 15,-9 9 2-15,22-13 16 0,-3-1-3 16,1 2-2-16,3 0-3 0,-6 3-3 16,1 0-6-16,1 0 1 0,-4 0-2 15,0 0 0-15,-4 0 0 0,5 0 0 16,-5 0 0-16,-2 0 11 0,2-2 8 15,0 1 6-15,-2 1 6 0,4 0-2 16,-4-1 6-16,2 0-6 0,4-2-3 16,0-1-3-16,3-1-3 0,1 0-4 15,2-4-5-15,1 1-2 0,5 1 1 16,-3-1-1-16,1 3-1 0,1-1-3 16,-3 0-4-16,-1 3 4 0,3-2-3 0,-3-1 4 15,1-1-1-15,1 2 3 0,-1 2-5 16,3-3 0-16,-1 2 2 0,5 1-1 15,0-3-1-15,1 3 0 16,1-3-1-16,6 0 5 0,-2-1-1 16,-2 1 0-16,8-1-1 0,0-2 1 0,2 1-1 15,2 0 0-15,-2-4 0 0,7 4-3 16,-7-1 0-16,4 1 0 0,-2 1 0 16,-2 1 1-16,1-1 0 0,-5 2 1 15,2 0 0-15,-6 2-2 0,-1-2 3 16,1 5-1-16,-8-2 1 0,2 2 0 15,1 0-3-15,-5 2 0 0,3-1 0 16,-1 1 0-16,2-1-2 0,6 1 1 16,-5-2 3-16,7 0-2 0,4 0 3 15,0-2-2-15,9-2 1 0,-3-2-1 16,0 2 0-16,-1 0 0 0,1 1-3 16,-4-1 1-16,-2 2 1 0,0-1-2 15,-4 2-2-15,-4-1 1 0,2 2 0 0,-9 0 1 16,7 0 0-16,-2 0 1 0,-2 0-1 15,5 2 2-15,-1 1 1 0,6-1-3 16,0 0 4-16,2-1-3 0,2-1 1 16,1 0-2-16,1 0 0 0,0 0 1 15,0 0 0-15,5 0 0 0,-3 0-1 16,2 0 2-16,-6-2-2 0,7 0 0 16,3-1 2-16,-1 0-2 0,-1-2 0 15,9 1 1-15,-5 0 1 0,9-2-2 16,-2 1-1-16,2 1 0 0,1 1-1 15,1 0 2-15,-4 2 0 0,0 1 0 16,2-1 1-16,-7 1-1 0,3 1 0 0,-5 0 1 16,3 5 0-16,-4 0-1 0,-3 0 0 15,2 3 1-15,-3-5-1 0,-5 1 1 16,-2 1-1-16,-2-2 0 16,0-1-2-16,0-3 0 0,-4 1 2 15,-2-1 0-15,-4 0 0 0,-2 0 1 0,-3-1-1 16,-3 1 0-16,-3 0 1 0,-2 0-1 15,-1-2 0-15,-3 1 0 0,2-1 1 16,-2 0-1-16,-4-3 0 0,5 3 0 16,-5 1-3-16,-2-2-9 0,0 1-12 15,0 1-9-15,0-2-11 0,0 0-14 16,-9-1-33-16,-1-5-53 0,-4 0-124 0</inkml:trace>
  <inkml:trace contextRef="#ctx0" brushRef="#br0" timeOffset="23395.005">7605 12922 271 0,'0'0'0'16,"0"0"-4"-16,0 0 4 0,0 0 10 0,0 0 10 16,35-29 11-16,-31 26 1 0,2-2-10 15,1 4-5-15,3-1 2 0,2-1-6 16,-1 0-2-16,5 0 3 0,1 3 1 15,3-3 1-15,7 1-2 0,0-1 0 16,2 1-1-16,4-3-2 0,6 1 1 16,1-2-5-16,-1-3-3 0,4 3-2 15,1-2 3-15,1 1-2 0,3 1-1 16,1 2 1-16,-1 2 0 0,6 1 1 16,0-1-1-16,-3 2 2 0,5 0 0 15,-4 0 0-15,6 2 0 0,-1-2-2 16,5 3 2-16,-8-3 1 0,6 2 0 0,-2-1-2 15,0 0-1-15,-4 2 2 0,-1-2-2 16,3 4 0-16,-4-3-2 16,0 1 1-16,-3 2 0 0,1-2 0 0,-5 2-2 15,5-1 0-15,-7-1 1 0,5 2 0 16,-1-2 0-16,-3 2 0 0,-5 1 1 16,9-1 3-16,-7 1-4 0,4-6 5 15,7 0-5-15,-6 0 0 0,9 0 0 16,-3 0-1-16,0 0 1 0,4 0 0 15,-11 0 0-15,9 3-1 0,-9 0 0 16,1-3 1-16,-5 2 0 0,-2 2-1 16,1-2 0-16,-7 2 0 0,0-1 0 15,-2 1 0-15,-4-1 0 0,-5 2 1 16,-3 1-1-16,6 0 0 0,-2-3 1 0,-5 0-1 16,9-1-1-16,-2-1 1 15,2-1 2-15,4 0-1 0,-2 0 0 16,4-2 1-16,4-1 0 0,-8 2-1 0,8-2-1 15,-8-2 0-15,2 4 1 0,-2-2-1 16,2 0 0-16,-4 1 0 0,-9-1 0 16,-1 3 0-16,-7-3 0 0,3 3-1 15,-7 0 1-15,-2 0-3 0,-2 0 2 16,0 0-2-16,0 3 0 0,-2-3 0 16,0 0-1-16,0 0 1 0,0 0 1 15,0 0-1-15,0 0-2 0,0 0 0 16,0 0-3-16,0 1-3 0,0-1-7 15,0 2-4-15,0-2-11 0,0 0-15 16,-2-3-25-16,0-8-61 0,-4-3-150 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50:07.897"/>
    </inkml:context>
    <inkml:brush xml:id="br0">
      <inkml:brushProperty name="width" value="0.05292" units="cm"/>
      <inkml:brushProperty name="height" value="0.05292" units="cm"/>
      <inkml:brushProperty name="color" value="#FF0000"/>
    </inkml:brush>
  </inkml:definitions>
  <inkml:trace contextRef="#ctx0" brushRef="#br0">9848 8379 308 0,'0'0'7'16,"0"0"-6"-16,0 0 11 15,0 0 12-15,0 0-11 0,0 0 1 16,0 0-6-16,0 0-8 0,-17-10 2 15,30 8 2-15,7 2 8 0,3 0-1 0,0-3 4 16,6 2-3-16,0-1-1 0,2 2-1 16,0-4-6-16,2 4 2 0,0-1-1 15,0 1 4-15,0 0-4 0,6 0 3 16,5 0 3-16,3-3 0 0,5-2 2 16,4 1-1-16,10-2-2 0,4 0 1 15,11-1-3-15,-1-1 0 0,7 2-5 16,2-1-1-16,2 2-2 0,6-3 1 15,0 0 2-15,0 3-3 0,-6-1 1 16,-6 0 1-16,-4 0 0 0,-7 0-1 16,-8 2-1-16,-10 0-1 0,-8-1 1 15,-5 2 0-15,-10 2 3 0,-12 1-2 16,-9 0 3-16,-6 0-2 0,-6 0-1 0,0 0 1 16,0 0 1-16,0 0 3 0,0 0 2 15,0 0-2-15,0 0-4 0,0 0 1 16,-2 1-2-16,2 1 2 0,0-2-1 15,0 0-1-15,0 0 1 16,0 0-1-16,0 0-1 0,0 0 1 0,0 0 0 16,0 0 1-16,0 0-2 0,0 0 2 15,0 0-1-15,0 0 0 0,0 0-1 16,0 0-3-16,0 0-14 0,-2 0-20 16,-4 3-23-16,0-2-24 0,-2-1-50 15,-3-1-123-15</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50:10.601"/>
    </inkml:context>
    <inkml:brush xml:id="br0">
      <inkml:brushProperty name="width" value="0.05292" units="cm"/>
      <inkml:brushProperty name="height" value="0.05292" units="cm"/>
      <inkml:brushProperty name="color" value="#FF0000"/>
    </inkml:brush>
  </inkml:definitions>
  <inkml:trace contextRef="#ctx0" brushRef="#br0">9835 8440 316 0,'0'0'0'0,"0"0"-1"16,0 0 1-16,0 0 7 16,0 0-2-16,0 0-4 0,0 0 3 15,0 0 2-15,62-2 3 0,-55 2 0 16,-1-2 1-16,4 1-3 0,0 1 5 15,-1-2 5-15,9 1-1 0,-1 1-1 0,10-2 0 16,2 1-4-16,4-1-3 0,4-1-1 16,4 0-1-16,7 2-3 0,-1-4 3 15,11 1-2-15,2-1 6 0,6-2 2 16,5 1-2-16,-1-1 3 0,6 2-5 16,7-3-1-16,0 2-3 0,8-1-4 15,-2 0 1-15,2 1 2 0,-5-2-3 16,1 1 3-16,-6 4-1 0,-3-3-1 15,-7 2 0-15,-7 1 0 0,-8 0-1 16,-1 3 0-16,-13 0 0 0,1 0 0 16,-12 3 4-16,-6 1-3 0,-2 2 2 0,-11-1 1 15,3-1 0-15,-9 0-1 0,-2-2 0 16,-2 1 0-16,-2-2-3 0,2-1 4 16,0 2-1-16,-2-2 1 0,0 0 1 15,0 0 1-15,0 0 1 0,0 0 1 16,0 0-3-16,0 0 0 0,0 0-3 15,0 0 0-15,0 0-2 0,0 0 0 16,0 0 0-16,0 0-1 0,2 0-10 16,2 3-13-16,-2 1-9 0,5 5-2 15,-3 0 4-15,2 1-23 0,-4-3-53 16,-2-6-79-16</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51:30.683"/>
    </inkml:context>
    <inkml:brush xml:id="br0">
      <inkml:brushProperty name="width" value="0.05292" units="cm"/>
      <inkml:brushProperty name="height" value="0.05292" units="cm"/>
      <inkml:brushProperty name="color" value="#FF0000"/>
    </inkml:brush>
  </inkml:definitions>
  <inkml:trace contextRef="#ctx0" brushRef="#br0">15361 14943 47 0,'0'0'3'16,"0"0"-2"-16,0 0 1 0,0 0 20 15,0 0-4-15,0-10-1 0,0 8 10 16,-2 1 5-16,0 0-3 0,0 0 6 16,0 1-4-16,-3 0-11 0,1 0-3 0,0 0 2 15,-2 0 2-15,6 0-2 0,0 0-1 16,0 0-3-16,0 0-2 0,0-3 0 16,0 3-9-16,4 0-2 0,2-3 0 15,0 3 2-15,5 0 8 0,-1 0-3 16,7-2 1-16,-5 2-3 0,11 0 0 15,-5-1-3-15,5 1 3 0,0 0-2 16,2 0 0-16,2 0-1 0,-1 0-1 16,3 3 1-16,4-2 2 0,3 2-1 15,-1-1 4-15,4 0-2 0,0 2-2 16,1-1-1-16,1-2 0 0,0 1-1 16,3 1 0-16,3-1 1 0,1 1-1 15,-1-1-1-15,3-1 2 0,-1 1-1 16,3-1-1-16,-4-1 0 0,1 0 3 0,1 0 0 15,-5 0 0-15,1 0 0 16,-5 0-1-16,-1 0 0 0,1 0 0 0,-4 1 0 16,0 1-2-16,-2-1 1 0,-2 2-1 15,-2-1 1-15,0 1 0 0,0-1-1 16,-2-1 0-16,2 3 2 0,3-1-1 16,-1 0 0-16,4 0-2 0,0 2 2 15,6 0-2-15,-3 0 0 0,1 0 0 16,0 0-1-16,3 1 0 0,-5 1 1 15,2-2-1-15,1 2 0 0,-5-1 1 16,0-2-1-16,-2 3 1 0,-2-4-1 16,0 2 1-16,-2-3 0 0,3 1 0 15,-3 1-1-15,0-3 1 0,2 1 2 16,0 1-2-16,4-3 1 0,0 4 1 16,0-3-1-16,-2 2-2 0,9 0 1 0,8 0-1 15,-1-2 0-15,-1 1 0 16,2 0 1-16,-15-2-1 0,0 0 0 15,-6 0 0-15,-2 0 1 0,-4 0 0 16,-5 0-1-16,1 0 0 0,-7-1 1 16,1-1 0-16,-5 0-1 0,-3-1 1 15,1 3-1-15,-2-3 0 0,4 0 0 16,-3 1 0-16,3 0 0 0,4 2 0 16,1-1 1-16,8 1-2 0,-1 0 1 15,9 0 0-15,2 1-1 0,2 2-1 16,3 1 2-16,1-1-1 0,-4 3-1 15,-2 1 2-15,-6 0-3 0,-2-2 1 16,-9-1 0-16,-1 0 1 0,-13-2-1 16,-2-2 1-16,0 0-2 0,0 0-1 0,-2 0 1 15,-8-2 3-15,-1 0 2 16,-1 2-2-16,-3 0 0 0,3 0-1 0,2 0-5 16,1 0 0-16,3 0 0 0,0 2 1 15,2 0-6-15,2 0-9 0,0 1-5 16,-2 4-7-16,4-3-10 0,-3 2-19 15,-1-6-40-15,2-6-98 0</inkml:trace>
  <inkml:trace contextRef="#ctx0" brushRef="#br0" timeOffset="12219.719">24903 15275 30 0,'0'0'0'0</inkml:trace>
  <inkml:trace contextRef="#ctx0" brushRef="#br0" timeOffset="13549.101">24903 15275 3 0,'66'-21'26'0,"-66"21"-4"0,0 0 2 15,0 0-6-15,0 0 2 0,0 0 1 16,0 0 7-16,0 0 3 0,0 0 0 16,0 0 2-16,68-10 0 0,-64 7-10 15,2 0-8-15,-4 1-8 0,5-2-4 16,5 0-1-16,-2 1 2 0,-3-3 1 15,9 3 5-15,-4-1 2 0,1 1 2 16,5 1 0-16,-5 0-1 0,10 1 2 0,-3-2-3 16,1 1 1-16,6-1 0 0,4-2-3 15,2 2-3-15,-2 0 0 0,2-1-3 16,-2 3 0-16,-2-2-2 0,2 2 1 16,-4 0-1-16,2-1-1 0,2 1 0 15,-2 0 1-15,2 1-1 0,0-1 0 16,2-1 1-16,-4 0-1 0,2 1 0 15,0-1 3-15,4 1 1 0,-2-2-2 16,2 2 1-16,0 0 0 0,0 1 0 16,1 0-2-16,-1 0-1 0,-2-1-1 15,0 0 2-15,0 1-1 0,-4-1-1 16,4 1 0-16,-2 0 1 0,2 0-1 16,0 0 2-16,4 1-1 0,-2 0 2 0,3-1-1 15,3 1-2-15,0 0 3 16,-1-1-2-16,1 1 0 0,6 2 0 15,-5 0 1-15,-1 0 0 0,-2 0-1 16,3 2 2-16,-7-2-2 0,0 2 0 16,-2-1-1-16,-4-2 0 0,0 1-2 0,-6-2 2 15,4 2 0-15,-3 0 0 0,-7-1 2 16,8 2 0-16,-7-3 1 0,3 1 0 16,0-1 2-16,1 0 0 0,1 1 2 15,10-2-3-15,0 0-1 0,2 3 4 16,7-3-3-16,1 4 1 0,-4-1-3 15,1 1 1-15,3 0-3 0,-4-1 1 16,-1 1 1-16,-3-1 0 0,-2 0-1 16,0 0 0-16,-4-2-1 0,0 2 2 15,-4-2 0-15,1 0 0 0,8 2-1 16,-8-3 1-16,8 1-2 0,-3-1 0 16,2 1 1-16,2-1 0 0,-2 0-1 0,4 0 0 15,-2 0 1-15,2 0-1 16,3-1 1-16,-5 0-1 0,0 1 0 0,-4 0 1 15,0 0-1-15,-6 0 1 0,4-1-1 16,-2 1 0-16,-5-2 0 16,-1 0 0-16,4-1 1 0,-5 2 0 0,3-1 0 15,2 1-1-15,4 1 0 0,-2-1 0 16,0 1 0-16,4 0 0 0,-4-2 0 16,4 2 0-16,2 0 0 0,0-1-1 15,-2 1 0-15,0-2 0 0,-2 2 2 16,4-2-2-16,-2 2 2 0,-4-2-1 15,-3 0 0-15,1 1 0 0,-4-1 0 16,0 1 0-16,1-1 0 0,1 1 0 0,0 1 1 16,0 0-1-16,5 0 1 15,1 0-1-15,4 0 0 0,1 2 0 0,-1-1 0 16,0 2 0-16,4-2 0 0,-4 0 0 16,0-1 0-16,-4-1 1 0,4-1-1 15,-2-3 1-15,-2-1-1 0,-4 0 1 16,0 0 0-16,-3-1-1 0,-1 0 0 15,-2 1 0-15,1 1-1 0,-5-4 1 16,5 4 0-16,1 2-1 0,0-3 1 16,6 6-2-16,0-4 2 0,1 3 0 15,3 1 0-15,0-1-1 0,-2 1 1 16,0-2 0-16,0 1 0 0,-2-1 0 16,-4-3 0-16,-2 5-1 0,-3-5 1 15,-1 4 1-15,-3 0-1 0,-1-2 1 16,3 2-1-16,-1-2 0 0,5 2 0 15,3-2 0-15,0 2-1 0,6 0 1 16,-2 1-1-16,-1 0 1 0,1 0 0 0,2 2 1 16,-2 1-1-16,2-2 0 0,-2 0 2 15,-2-1-2-15,-3 0 0 0,3 0 0 16,-4 0 1-16,-2 0 0 0,-1 0-1 16,1 0 0-16,1 0 0 0,1 0 0 15,-2 0 0-15,3 1 0 0,-3 1 0 16,2 1 0-16,-1-2 0 0,-3 0 0 15,2 1 1-15,-1-2 0 0,3 3-1 16,-3-2 1-16,5 2-1 0,2 1 0 16,-2 1 0-16,-1-2 1 0,1 1-1 15,0 1 0-15,-4-3 0 0,1 4 0 16,-3-3 1-16,1 1-1 0,-3 1 2 0,-3-3 1 16,-1 1 0-16,-9-2-2 0,0-1-1 15,-2 1 1-15,0-1-1 0,-2 0 0 16,0 0 0-16,2-1 3 15,-3 0-3-15,-3-2 1 0,0 1-1 0,-2 2-2 16,-3-1-10-16,1 1-5 0,-4 0-1 16,3 3-4-16,-3 0-7 0,-3 3-12 15,-1-2-8-15,-5-3-34 0,-2-1-23 16,0-5-184-16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6:57:42.661"/>
    </inkml:context>
    <inkml:brush xml:id="br0">
      <inkml:brushProperty name="width" value="0.05292" units="cm"/>
      <inkml:brushProperty name="height" value="0.05292" units="cm"/>
      <inkml:brushProperty name="color" value="#FF0000"/>
    </inkml:brush>
  </inkml:definitions>
  <inkml:trace contextRef="#ctx0" brushRef="#br0">19402 8269 172 0,'0'0'17'0,"0"0"-10"16,0 0 29-16,0 0 0 0,0 0-10 0,0 0-11 15,0 0 9-15,0 0 0 0,-8 6-1 16,8-6-6-16,0 0-4 16,0 0-1-16,0 0-3 0,2 0-3 0,0 1-4 15,8 2 5-15,-4 0 6 0,5 0-2 16,5 0 0-16,-1-1-2 0,3-1-3 16,1 2-1-16,6-3 0 0,2 2 3 15,4-1-1 1,4-1-2-16,2 2-1 0,4-2 2 0,5 0-4 15,5 0 0-15,3 0 0 0,2 0 1 0,4-3-2 16,4 1 1-16,0-1 1 0,2 0 0 16,0 0 1-16,-1 0-1 0,1 0 0 0,-2 0-1 15,-2 1-2-15,-2-3 1 0,-2-1 0 16,4 0-1-16,0 0 0 0,-5 1 0 16,1 2 0-16,-6-2 2 0,-2 2 3 15,-9 0 1-15,-4 2 2 0,-6-2-3 16,-6 1-1-16,-8 1 1 0,-3 0 0 15,-8 1-2-15,-4 0-1 0,-2 0 0 16,0 0-1-16,0 0 1 0,0 0 2 16,2 1-3-16,0 0 0 0,3 1-1 15,-1-1 0-15,2 2 0 0,2-3 0 16,-4 2 1-16,3-1 1 0,-5 1-2 0,2-1 0 16,0 1 1-16,-2-2 3 15,4 0-1-15,-4 0-1 0,2 0 2 16,-2 0-1-16,-2 0-1 0,2 0 1 15,-2 0-3-15,3 0 1 0,-3 0 0 16,0 0-1-16,0 0 0 0,0 0 1 16,0 0 0-16,0 0-2 0,0 0 0 0,-3 0 0 15,1 0-1-15,-4 3 0 0,-4 0-4 16,4 0-6-16,4-1 2 16,-3 0-6-16,3 1 1 0,0 0-5 0,0 0-3 15,0 3-3-15,-2-3-7 0,0 1-16 16,-2-1-17-16,2-3-26 0,-1 0-61 15</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0:53.341"/>
    </inkml:context>
    <inkml:brush xml:id="br0">
      <inkml:brushProperty name="width" value="0.05292" units="cm"/>
      <inkml:brushProperty name="height" value="0.05292" units="cm"/>
      <inkml:brushProperty name="color" value="#FF0000"/>
    </inkml:brush>
  </inkml:definitions>
  <inkml:trace contextRef="#ctx0" brushRef="#br0">17471 16563 240 0,'0'0'37'0,"0"0"-28"15,0 0 16-15,0 0 16 0,0 0-7 16,0 0-8-16,0 0 3 0,0 0 1 16,-18-2-8-16,16 1-4 0,2 0-1 15,0 0-1-15,0 1 1 0,0 0 0 16,0 0-1-16,0 0 1 0,0 0-4 16,-2 0-3-16,2 1-1 0,0 2-2 0,0 2-2 15,0 2 4-15,0 2 1 0,0 2 0 16,-3 4-1-16,3 3-1 0,0 4 1 15,-2 1-2-15,-2 0-2 0,0 4-3 16,0 0 2-16,0 4-3 0,0 2 0 16,0-2-1-16,-1-3 0 0,3-1 1 15,0-2-1-15,2-2 0 0,0-5 0 16,0-3-1-16,0-5 1 0,0-3-3 16,0-3 0-16,0-2 0 0,0-2 0 15,0 0 1-15,0-4 2 0,0-5 1 16,-6-2 0-16,-2-3-2 0,-2-2-2 15,1-3 0-15,1 0 2 0,0-4-1 0,2-2-4 16,-3-4 5-16,7-1 1 0,-2 0 0 16,2 3 0-16,0 1 0 0,2 6 1 15,0 3-1-15,0 5 5 16,2 5-2-16,0 0 1 0,2 1-1 0,-4 0 2 16,4 2-1-16,3 1-3 0,-3 0 2 15,4 0-1-15,-2 1 1 0,2 2-1 16,3 0-1-16,-3 0 2 0,2 2 0 15,1 2-1-15,-1 3 1 0,2 2 0 16,-5 0-2-16,1 1 2 0,-2 2-2 16,2 2 3-16,-1 4-3 0,5 2 0 15,-4 5-1-15,3 2 1 0,-5 2 1 16,4-1-2-16,0-3 1 0,1-1-1 16,3-2 1-16,1-2-1 0,-1-2 0 15,1-3 0-15,1-1 0 0,1-2 0 16,-1-4 1-16,1-4-1 0,-1-4 0 0,-1 0 0 15,-3-7 2-15,3-5 2 0,-3-5 5 16,0-4 1-16,1-7-4 0,-5-3-1 16,0-5-2-16,1-2-2 0,-3-7-1 15,0 0 2-15,-4 1-1 0,0 2-1 16,-2 12 1-16,2 2-1 0,-2 6-2 16,0 6 2-16,0 5 0 0,-2 3 0 15,-2 5 0-15,2 0 0 0,0 3 0 16,-2 0-5-16,2 3-1 0,-2 6-6 15,-3 5-10-15,1 6-9 0,4 2-6 16,2-1 2-16,0 1-8 0,0-4-9 16,6-2-5-16,5 0-9 0,3-4-19 15,7-3-24-15,2-3-51 0</inkml:trace>
  <inkml:trace contextRef="#ctx0" brushRef="#br0" timeOffset="453.794">18118 16659 411 0,'0'0'85'0,"0"0"-76"0,0 0 4 16,0 0 30-16,0 0-3 0,0 0-14 15,0 0 1-15,-43-67-4 0,37 61-1 16,-3 1-5-16,1 1-11 0,-2 1-2 16,4 3 1-16,-3 0-1 0,5 0-2 15,-4 7 0-15,0 2 12 0,-1 6-14 0,-1 0 0 16,2 2 0-16,0 2 0 0,-1-1 1 15,1 1 0-15,0 1-1 16,-1 4 0-16,5 0 0 0,0 0-1 16,2 1 1-16,2-3-3 0,0 1 1 15,4-2 0-15,2-2-1 0,9-3-1 0,-3-2-2 16,5-3 4-16,4-3 0 0,1-4-1 16,1-3 2-16,2-1 1 0,2-6 1 15,-5-7-1-15,-1-3 3 0,0-2 3 16,-5-2 1-16,-3-4 1 0,-7 1 1 15,-4-4-2-15,-2-3-3 0,-6-4-3 16,-5 1 2-16,-3 1-3 0,2 5 0 16,1 10 0-16,3 4 0 0,4 3-1 0,-2 5 1 15,2 2 0-15,-1-1-2 16,3 4-1-16,2 0-5 0,-6 5-4 16,2 9-11-16,0 3-10 0,0 1-9 0,0 0-11 15,2-3 3-15,2-2 5 0,2-1-4 16,4-2-19-16,4-4-18 0,7-2-19 15,-1-4-45-15</inkml:trace>
  <inkml:trace contextRef="#ctx0" brushRef="#br0" timeOffset="735.252">18416 16530 19 0,'0'0'480'15,"0"0"-438"-15,0 0-15 0,0 0 13 16,0 0 6-16,0 0-10 0,0 0-2 15,0 0-9-15,-19-60-2 0,19 60-3 16,0 0-9-16,-2 3-4 0,2 2-3 16,2 5-2-16,0 6-1 0,1 3 2 0,1 2 0 15,-2 5 0-15,2 0-1 0,0 5-1 16,-4-3 0-16,2 1-1 0,0 0 2 16,2 2-2-16,-2 2-4 0,2-1-7 15,3-4-2-15,1 0-5 0,2-7-5 16,1-2-1-16,1-4-7 0,2-5-6 15,1-6-5-15,-1-4-10 0,-1-1-13 16,1-10-16-16,-10-9-63 0,-2-2-143 16</inkml:trace>
  <inkml:trace contextRef="#ctx0" brushRef="#br0" timeOffset="954.051">18333 16713 449 0,'0'0'61'16,"0"0"-54"-16,0 0 12 0,0 0 32 15,0 0-9-15,0 0-19 0,0 0 2 16,0 0 9-16,0 0-5 0,-35 0-7 16,37-2-5-16,0 1-2 0,4-2-5 0,5 1 0 15,1 0-3-15,3 0-3 0,5-2 1 16,5 0-1-16,2 1-4 0,6-3 0 16,-2 2 0-16,-4 0-3 0,2 0-10 15,2 0-8-15,-2 2-6 0,-4-1-8 16,-5 3-17-16,-1 0-13 0,-7 0-16 15,-1 0-37-15,-7-2-115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1:15.159"/>
    </inkml:context>
    <inkml:brush xml:id="br0">
      <inkml:brushProperty name="width" value="0.05292" units="cm"/>
      <inkml:brushProperty name="height" value="0.05292" units="cm"/>
      <inkml:brushProperty name="color" value="#FF0000"/>
    </inkml:brush>
  </inkml:definitions>
  <inkml:trace contextRef="#ctx0" brushRef="#br0">20026 6600 239 0,'0'0'40'16,"0"0"-39"-16,0 0 14 15,0 0 23-15,0 0-28 0,0 0-3 0,0 0 9 16,0 0 0-16,0 0 0 0,58 6 5 16,-48-7 0-16,5-2-1 0,-3 1-1 15,5-2-5-15,-5 3 1 0,3-1 2 16,3-1-2-16,5 3 1 0,-4-1 0 16,6-2-2-16,1 0-3 0,7 0-1 15,5 0-1-15,5-2-1 0,7 3-1 16,3-1 2-16,9-1 0 0,5 4-3 15,9-3-1-15,3 1 0 0,-3 1-1 16,7-1-1-16,-3 1 1 0,5-1 0 0,-2 2 1 16,4-3 1-16,2 0 1 0,-3 3 2 15,9-1-4-15,5 1-3 16,1 0-1-16,0 0 0 0,5 0 4 16,-1 0 0-16,-4 1-1 0,-3 2 0 15,-10 2 0-15,1-4 0 0,-8 1-4 0,2-1 1 16,-13-1-1-16,-6 0 3 0,-2 0-1 15,-10 0 2-15,-3 0-1 0,-9 0 2 16,-5-6-3-16,-4 0 3 0,-4 2-1 16,-9-3 0-16,-1 2 1 0,-11 1 0 15,-2-1 2-15,0 2-3 0,-2 0 5 16,-2 1 1-16,0 2-6 0,0 0 0 0,0 0-1 16,0 0-2-16,0 0-1 15,0 0 0-15,0 0-1 0,0 0 0 16,0 2-1-16,0 3 0 0,6 4 2 0,1-3 0 15,-3 2 0-15,4-2 0 0,4 0 0 16,-3-1 0-16,-1-4 0 0,-4 2 1 16,2-2-1-16,-4-1 0 15,3 3 0-15,-5-3 0 0,0 0 0 0,0 0 0 16,0 0-3-16,0 0-1 0,-7 0-5 16,-1-3-8-16,0 1-10 0,-13-6-12 15,5 5-15-15,-11-3-13 0,-6 3-12 16,-2 0-34-16,-3-2-101 0</inkml:trace>
  <inkml:trace contextRef="#ctx0" brushRef="#br0" timeOffset="1593.341">2522 6817 24 0,'0'0'126'15,"0"0"-113"-15,0 0 10 0,0 0 8 16,0 0-1-16,0 0-2 0,0 0 2 0,0 0 0 16,-29-38-5-16,23 34 1 0,0 1-2 15,1-2 15-15,3 4-29 16,0 1 7-16,2 0-4 0,0 0-1 0,0 0-4 16,0 0-5-16,2 3-3 0,5-2 1 15,1 1 3-15,4-2 7 0,5 0-1 16,1 0-1-16,5 0 1 0,4 0-1 15,2 2 1-15,6-1-2 0,2-1-1 16,7 0 0-16,3 0 1 0,3 0 0 16,6-3-1-16,2-2-1 0,6 1-2 15,6 1 2-15,8-1 2 0,3 1-1 16,6 0-2-16,4 0 0 0,0 0-1 16,4 0-4-16,4-1-2 0,2 1 2 0,-1-2 0 15,1 0 0-15,-4 2 4 0,2-3-2 16,0 3-1-16,1-2 1 15,-1 2-1-15,4-2-1 0,1-3-3 16,-3 1 3-16,-2 1 0 0,-6-2 1 0,-2 0-1 16,-8-1 2-16,-7-1 0 0,-1 1-2 15,-9 0 0-15,-8 4-5 0,-7-4 5 16,-7 3 0-16,-9-2 0 0,-10 4 1 16,-2 0-1-16,-9 0 1 0,-2 1 0 15,-5 1-1-15,3-1 0 0,0 3 0 16,-1 0 0-16,1 0-1 0,-2 0 1 15,-2 3 0-15,3 0 0 0,-7 0 0 16,0 0-2-16,-2-2 1 0,0-1 0 16,0 2 0-16,0-1 0 0,0 1 1 15,0-1 1-15,0 0 0 0,0 1-1 16,0 1 1-16,0-3-1 0,2 0 1 16,-2 0-1-16,0 0 0 0,0 0 0 0,0 0 2 15,0 0-1-15,0 0 1 0,0 0-1 16,0 0 0-16,0 0 1 0,0 0-2 15,0 0 2-15,0 0-1 0,0 0-1 16,0 0-1-16,0 0 0 0,-2 0-2 16,-2 1-3-16,2 4-4 0,-5 1-6 15,3 0-3-15,-2 2-6 0,-2 0-6 16,2 3-6-16,-5 0-2 0,3-1-24 16,-4-3-28-16,-1-3-69 0</inkml:trace>
  <inkml:trace contextRef="#ctx0" brushRef="#br0" timeOffset="8078.286">16405 17811 105 0,'0'0'0'0,"0"0"-63"16</inkml:trace>
  <inkml:trace contextRef="#ctx0" brushRef="#br0" timeOffset="8798.049">16365 17723 5 0,'0'0'77'16,"0"0"-1"-16,0 0-21 0,0 0-14 15,0 0 16-15,0 0-23 0,0 0-8 0,0 0-6 16,0 0-6-16,0 0-8 16,-43-29 7-16,43 29 10 0,-2 0 7 15,2 0 2-15,0 0 0 0,-4-2 3 16,0 2-8-16,-5 0-9 0,1 0-1 0,0 2-3 16,4 1 1-16,-5 0-3 0,5 1 0 15,-2 1-2-15,4 3 0 0,-2 2-4 16,2 5-2-16,0 8-1 0,2 2 3 15,0 7-2-15,0 2 3 16,-2 2-1-16,0 4-2 0,0 1-3 0,0 3 3 16,-3-2-1-16,3 0-1 0,0-2 0 15,2-6-2-15,0-3 3 0,0-6-2 16,2-6-1-16,2-3 0 0,1-2 0 16,-1-4-3-16,-2-6 1 0,0-1-1 15,-2-3 0-15,0 0 2 0,0-2 1 16,0-3 0-16,0-6 4 0,0-5-4 15,-2-3 0-15,2-9 0 0,-4-3-5 0,0-7 2 16,-3-4 0-16,3-6 1 0,0-1 1 16,0 1 1-16,0 1 0 0,4 5-1 15,0 7 1-15,0 7 2 0,-2 5-2 16,2 8 4-16,0 2 1 0,0 4-1 16,0 1-1-16,0 3 3 0,0 1-2 15,2 2 0-15,2 0-2 0,2 2-1 16,2 2-1-16,5 4 1 0,3 4-1 15,3 3 0-15,4 3 1 0,-1 4 0 16,3 3-1-16,2 5 0 0,0 3 2 16,-2 5-2-16,0 1-1 0,-3 3 1 15,-1-2 1-15,0 2 0 0,-1-5 0 16,1-3-1-16,-4-6 2 0,3-2-2 0,-1-7 1 16,4-5 0-16,-3-4-1 15,-1-3 0-15,-1-5 2 0,1-3-1 16,4-8 4-16,-7-6 5 0,3-8 3 15,-5-6-3-15,1-6-1 0,-7-7-2 0,0-5-1 16,-6-2-1-16,-2-5-4 0,0-2 2 16,-2 0-2-16,-6 4 0 0,6 7-1 15,-4 9 0-15,0 12-2 0,1 7 2 16,1 7 0-16,2 6 0 0,0 2 0 16,2 2 0-16,0 2 0 0,-2 0-4 15,2 5-7-15,0 7-10 0,0 6-1 16,2 5 2-16,4 3 2 0,5 0-8 15,1 3 0-15,5-4-8 0,5 2-9 16,3-4-10-16,6-2-10 0,2-3-17 16,9-2-26-16,-7-7-71 0</inkml:trace>
  <inkml:trace contextRef="#ctx0" brushRef="#br0" timeOffset="9173.097">17294 17752 517 0,'0'0'8'16,"0"0"-7"-16,0 0-1 0,0 0 19 15,0 0 12-15,0 0 8 0,0 0-10 16,-25-16-10-16,21 20-5 0,-3 7-10 16,1 1-4-16,2 6 0 0,2 5 1 15,-2 2 1-15,4 4 0 0,0 0-2 0,6 4-1 16,4 2 1-16,3 0 1 0,-1-3-1 15,5-2 1-15,1 1-2 0,1-3 2 16,0-1-2-16,3-6 1 0,-1-2 0 16,2-7 0-16,-1-7 0 15,1-4 2-15,-2-2 6 0,2-10 1 0,-3-6 10 16,-1-6 3-16,-3-5-4 0,-3-2-1 16,-1-5-2-16,-8-2-2 0,-4-5-4 15,-4-2-2-15,-8-3-2 0,-9 2-2 16,-4 6-3-16,-4 5-3 0,-6 10-4 15,0 11-4-15,-2 6-1 0,4 7 2 16,0 8-6-16,2 9-4 0,6 6-12 16,4 6-26-16,7 4-30 0,-5 3-32 15,9-7-144-15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1:30.895"/>
    </inkml:context>
    <inkml:brush xml:id="br0">
      <inkml:brushProperty name="width" value="0.05292" units="cm"/>
      <inkml:brushProperty name="height" value="0.05292" units="cm"/>
      <inkml:brushProperty name="color" value="#FF0000"/>
    </inkml:brush>
  </inkml:definitions>
  <inkml:trace contextRef="#ctx0" brushRef="#br0">20417 8020 207 0,'0'0'0'0,"0"0"-33"15,0 0 25-15,0 0-3 0,0 0-21 16,0 0 9-16,0 0 23 0,0 0 23 16,0 0 19-16,-23-4-14 0,23-1-7 15,2 0-8-15,2 2 0 0,-4-3 2 0,0 4 4 16,-4 1 4-16,-2-1 5 0,2 1-5 16,0 1-4-16,-2-2-1 15,4 1 3-15,-5-2 8 0,7 1 2 16,0 2-5-16,0-1-4 0,7-3-7 0,1 2-6 15,6-1-2-15,7-1 3 0,8-2-2 16,6-3 1-16,2 1-2 0,15-2-2 16,-5-1-3-16,11 1-2 0,2 2 0 15,2 0 0-15,-2 2 0 0,4 0 1 16,5 0 1-16,3 0 3 0,2 3-1 16,5-1 3-16,8 1-1 0,-3 0 6 15,5-2-1-15,4 5-1 0,0-1-7 16,-6-1 0-16,4 1 0 0,2 1 4 15,-8-2-1-15,0 1 1 0,-7-2 0 16,-3 2 1-16,-9-3-2 0,-10 1-2 16,-1-3-3-16,-9 1-1 0,-5 2 3 15,-10-2 0-15,-8 2 5 0,-2 0-4 0,-11 0 1 16,2 3-1-16,-5-3 1 0,-3 3-2 16,-4 0 1-16,0 0-1 0,0 0 2 15,0 0-3-15,0 0-2 0,0 0 3 16,0 0-3-16,0 0 0 0,0 3-1 15,0 0 1-15,-2 0 0 0,0 0 1 16,0 2-1-16,-1-2 0 0,1 2 0 16,-4-2-1-16,2 3-2 0,4 1-2 15,0-3 0-15,0 2-5 0,0 0-1 16,0-1-4-16,0 0-1 0,0 1-7 16,0 3-5-16,2-3-8 0,0 2-8 15,0 3-20-15,-2-4-37 0,-6-2-73 16</inkml:trace>
  <inkml:trace contextRef="#ctx0" brushRef="#br0" timeOffset="1328.4">3256 8118 70 0,'0'0'173'0,"0"0"-173"0,0 0 1 16,0 0 2-16,0 0 18 0,0 0-4 15,0 0 10-15,0 0 15 0,0 0-10 16,-62-54 0-16,60 51 1 0,-3-1-3 16,5 4-7-16,-2-1-2 0,2 1-5 15,2 0-6-15,3 0-7 0,3 1-1 16,4 0 1-16,5 1 4 0,4 1 0 0,3-3 1 15,9 0 1-15,5 0-1 0,5 0-1 16,7-3 0-16,3-1-4 0,11-3 0 16,5 0 0-16,7 1 0 0,7-5 0 15,0 2 3-15,3-1 0 0,1 1-3 16,2 3 0-16,-4 0-1 0,2 2 1 16,-1 2-1-16,1 1-1 0,2-1 0 15,-4 2 1-15,0 0 5 0,-3 0-4 16,-3 0 1-16,-1 0-2 0,-3-1 0 15,-3-1 0-15,-6-1-1 0,-6-4 2 16,-4 1-3-16,-6 1-1 0,-11-3 1 16,-6 2 0-16,-10-1 1 0,-7 3 0 15,-5 1 1-15,-7-3 1 0,-4 3-2 0,0-3 2 16,-4 3 3-16,-7 0-6 0,3 2 0 16,0 1-1-16,-3 0 1 15,1 0-1-15,4 0 0 0,-4 5 1 16,3 0-4-16,-1 1-4 0,4 3 1 0,-2-3-4 15,0 5 1-15,4-3-2 0,-3 0-2 16,3 5-6-16,2-1-10 0,0 3-3 16,4-2-13-16,1 0-23 0,5 0-35 15,-6-6-82-15</inkml:trace>
  <inkml:trace contextRef="#ctx0" brushRef="#br0" timeOffset="13376.895">27536 4759 345 0,'0'0'0'0,"0"0"-1"0,0 0-16 16,0 0 16-16,0 0 1 0,0 0 0 15,0 0 1-15,0 0 2 0,137-14 1 16,-111 11 0-16,1 3 2 0,2 0-2 16,4 0 4-16,5 0 1 0,1 6-2 0,6-3 1 15,3 5 1-15,6-3 3 0,-1 4-1 16,5 0 2-16,8-1-1 0,7 0-1 16,3-2 0-16,9-1-2 0,10-4-2 15,6-1 1-15,7 0-1 0,12 0-2 16,4-3-3-16,4 0-2 0,4-3 2 15,5 3-1-15,-5-1 3 0,4 3-2 16,-5 1 4-16,-1 0-6 0,-6 1 0 16,-2 3 0-16,-4-1 0 0,-5 3 1 15,-1-3 0-15,-7 3 1 0,-1-1-2 16,-5-2-2-16,-6 3 2 0,-6-6 7 16,-7 0 3-16,-5 0 3 0,-11 0-1 0,-10-3 0 15,-9-3-4-15,-8 0 1 0,-6 1-3 16,-6-1 0-16,-13 3-2 0,-1 3-2 15,-7-3 3-15,-4 3-4 16,0 0 2-16,0 0-1 0,0 0 0 16,0 0 3-16,0 0-4 0,0 0-1 0,0 3-4 15,-2 6-1-15,2 0 3 0,0 2-3 16,0 0-7-16,0 0-13 0,0 3-9 16,0 3-12-16,0-2-28 0,0-4-28 15,-6-4-79-15</inkml:trace>
  <inkml:trace contextRef="#ctx0" brushRef="#br0" timeOffset="14580.194">10786 4804 99 0,'0'0'0'16,"0"0"-11"-16,0 0 5 0,0 0 3 16,0 0 3-16,0 0-3 0,0 0-4 15,0 0-1-15,0 0 3 0,-101-37-1 16,80 40-2-16,-1 0-3 0,-1 2 9 0,-2 1 2 16,2 0 0-16,7-1 0 0,-7 1 0 15,11-3 0-15,-7-1 10 0,11-1 14 16,-5 1 7-16,-1-2-5 0,8 0 3 15,-5 0 5-15,1 0-5 0,4 0 0 16,0 0 1-16,-3 0-1 0,3 0-7 16,-2 0-1-16,4 0-4 0,4 0 0 15,0 0-5-15,0 0 0 0,0 0-4 16,0 0-3-16,6 0-5 0,6 1 6 16,3 2 4-16,5-1 6 0,7-2 0 15,4 0-3-15,7-5-2 0,3-1 0 16,0 0-2-16,13-2 2 0,2 0-5 15,0-1 0-15,10 0 0 0,0 4 0 16,4-1 0-16,5 1 0 0,3-1-2 16,1 0 3-16,10 3 0 0,-3-2 2 15,1 2 0-15,8 2-3 0,0-2-1 16,5 1-3-16,-1 2-1 0,0 0-1 16,2 0 0-16,-4 0 3 0,-1 0-1 0,-3 2 1 15,-5-1-2-15,-1 2 2 0,-10-3-3 16,-1 3-3-16,-8-3 3 0,-8 3 3 15,-4 0 0-15,-10-3 3 0,-5 0 1 16,-8 0 2-16,0 0 0 0,-8 0-2 16,-6 0 0-16,-5 0-1 0,-6 0-1 15,-1 0-1-15,-5 0-1 0,-2 0 0 16,2 0-1-16,-2 0 3 0,0 0 3 16,0 0 0-16,0 0-2 0,0 0 0 15,0 0-2-15,0 0-3 0,0-3-1 16,0 2 2-16,0 1-2 0,0 0 0 15,0 0-2-15,0 0-5 0,0 0-9 16,2 1-3-16,-2 4-9 0,12 4 1 0,-4-1-1 16,5 6-13-16,1 3-14 0,5 0-28 15,-7-2-64-15</inkml:trace>
  <inkml:trace contextRef="#ctx0" brushRef="#br0" timeOffset="19564.289">14716 17527 467 0,'0'0'8'0,"0"0"-8"0,0 0 0 0,0 0 5 15,0 0 2-15,0 0 1 0,0 0 1 16,0 0 10-16,-17 3 3 0,19-4-3 16,0-1-2-16,7 2-4 0,-5 0-6 15,2 0 5-15,2 3 2 0,-1 3-2 16,5 0 3-16,-2 2 1 0,-1 1-2 15,5 1-2-15,3 2 0 0,-3 1-5 16,5 2-3-16,1-2-2 0,3 1 3 16,0-2-1-16,-3 1-4 0,3-1 1 15,0 0 2-15,2-3-3 0,-5 2 2 16,1-4-2-16,-2-2 1 0,-5-2-1 16,1-3 0-16,-3 0 1 0,-4 0 0 15,3-5-1-15,-3-4 1 0,0-3-1 16,-2 1 2-16,-2-5-1 0,5-1-1 0,-5 0 0 15,2-1 0-15,-4 0 1 0,0 0-1 16,2 1 0-16,-4-1 1 16,2 4 0-16,-2 4 0 0,0 1 1 0,0 0 6 15,0 5 3-15,0 0-2 0,0 1 0 16,-2 2-1-16,2 1-2 0,0 0-1 16,0 0-1-16,0 0-2 0,0 0 0 15,0 0-2-15,0 1 0 0,-2 5-1 16,0 5 0-16,2 5 1 0,-2 3 0 15,0 5 3-15,-2 3 1 0,2 6 0 16,-2 3 1-16,-5 7 2 0,5 5 4 16,-2 0-3-16,0 2-2 0,0-1-3 15,-5-2-3-15,7-1 0 0,0-4 1 16,-2-4-1-16,0-3 2 0,0-2-2 16,-1-5 0-16,3-3-4 0,2-7-2 15,2-2-3-15,-4-7-4 0,4-3-6 0,0-2-7 16,0-3-6-16,0-1-8 0,6-2-8 15,9-7 13-15,1-9-1 0,13-6-14 16,0-7-19-16,6-10-28 0,7-12-69 16,-9-1 23-16</inkml:trace>
  <inkml:trace contextRef="#ctx0" brushRef="#br0" timeOffset="20376.735">15443 17669 491 0,'0'0'0'16,"0"0"-1"-16,0 0 1 0,0 0 23 0,0 0-4 16,0 0 8-16,0 0 8 0,0 0 2 15,-22-21-4-15,22 21-15 0,0 5-7 16,0-1-7-16,0 4 0 16,2 2 3-16,2 4 2 0,-2 2-3 15,2 1-1-15,4 0-3 0,-1 2 0 16,-1 0-2-16,0 1 0 0,0-3-1 0,7-2 1 15,-3-3 0-15,4-1-2 0,5-4 2 16,0-2 1-16,3-5-1 0,7 0 0 16,0-8 2-16,2-4 0 0,-4-3-2 15,0-3 4-15,-6-2-2 0,-5 0 1 16,-5-2 3-16,-7 0 0 0,-2-1-2 16,-2-1-1-16,-6 3-2 0,-7 0-1 15,-1 5 0-15,-5 3 5 0,0 2-1 0,-1 4-3 16,-1 4 4-16,-2 3-2 15,3 4-3-15,-3 6 1 0,0 6-1 16,-4 4 0-16,3 5 1 0,3 3 0 16,-2 1-1-16,9 2 0 0,3-5 2 0,3 1-2 15,6-4 2-15,2 2-2 0,0-1 0 16,8 0-3-16,1-1 3 0,3 1 3 16,2-2-3-16,7 0 2 0,-2-3 0 15,1-3-2-15,7-2 2 0,2-7 0 16,2-6 1-16,2-1 1 0,-2-10 2 15,4-5-1-15,3-8 2 0,-1-5-3 16,4-3-2-16,-2-4 2 0,-1-5-3 16,-1-2 1-16,-4-3 0 0,-4-1 0 15,-6 1-2-15,-1 1-1 0,-9 6 0 16,-1 2 1-16,-8 7 0 0,0 7 1 16,-4 4 1-16,-2 5 2 0,-2 5 0 15,-2 2-1-15,0 1-1 0,-2 3-2 0,1 1 0 16,-5 1 0-16,0 6-2 0,-1 5-1 15,1 5 2-15,-1 4 1 0,5 0 0 16,0 3 1-16,4-4-1 0,2 2 0 16,2 1 0-16,0-2 0 0,4 2 0 15,4-2 0-15,0 1 0 0,9 1 1 16,-1 1 0-16,5-1 0 0,2 2 3 16,-3-2 0-16,1-1-4 0,2 0 0 15,-5-4 0-15,-1-2 3 0,-3-1 0 16,-5-3 1-16,-1-2 1 0,-4-2-1 15,-4 0-2-15,0-1 1 0,-8 2-1 16,-5 1 5-16,-9-1-4 0,-5-1 0 16,-4-2-2-16,-2 0 0 0,0-1-1 15,4-1-4-15,8 0 0 0,5-2-4 16,3-1-1-16,11 1-10 0,2-1-6 16,0 0-17-16,4 0-20 0,11-4-19 15,1-4 3-15,3-13 2 0,-3-3-161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3:58.422"/>
    </inkml:context>
    <inkml:brush xml:id="br0">
      <inkml:brushProperty name="width" value="0.05292" units="cm"/>
      <inkml:brushProperty name="height" value="0.05292" units="cm"/>
      <inkml:brushProperty name="color" value="#FF0000"/>
    </inkml:brush>
  </inkml:definitions>
  <inkml:trace contextRef="#ctx0" brushRef="#br0">18633 17808 309 0,'0'0'0'15,"0"0"-7"-15,0 0 7 0,0 0 5 16,0 0 15-16,0 0-3 0,0 0-7 16,0 0 3-16,8-88 8 0,1 78 7 15,-9 2-7-15,2 3 2 0,0 2 2 16,-2 1 4-16,0 2-3 0,0 0 0 16,0 0-4-16,0 0 0 0,0 0-5 15,0 0-6-15,0 0-4 0,2 3-5 16,0 4-2-16,4 3 0 0,-2 4 0 15,4 5 5-15,1 7 3 0,-1 4 2 16,-4 2 1-16,0 4 1 0,-2 4-7 16,0-1-2-16,-2 3 0 0,0-5 3 0,0-1-3 15,-2-3 0-15,-2-7-1 16,2-3 0-16,0-7-1 0,2-5-1 16,0-3 0-16,0-5 0 0,0-3 0 15,0 0-3-15,0 0 3 0,0-5 0 0,0-9 2 16,-4-4 0-16,0-6 0 0,0-5 0 15,-9-4-2-15,7-4 0 0,-6-3 1 16,-3-2 0-16,7-5 0 0,-2 4-1 16,5 0-1-16,-1 7-1 0,4 6 2 15,2 5 0-15,0 8 0 0,0 4 0 16,2 4 5-16,4 4 3 0,-4 1-2 16,-2 1-1-16,5 0-2 0,-1 2-1 15,2 1-2-15,0 1 0 0,9 6 1 16,-3 6-1-16,7 2 0 0,1 7 3 15,5 0-3-15,0 4 1 0,4 0 0 16,-4 2 0-16,2 2 0 0,4 1-1 16,-7 2 0-16,1 0 0 0,-4-5 3 0,-3-2-3 15,-1-3 1-15,0-4-1 0,-5 1 1 16,2-2 0-16,-3-4 0 0,-3-6-1 16,-2-3 0-16,2-5 0 0,-1-2 0 15,-1-8 0-15,-2-7 6 0,4-9 11 16,1-6-3-16,1-3-7 0,-4-9-5 15,2-4 2-15,1-4-1 0,-7-3-1 16,2 1 1-16,-2 4 0 0,0 7-2 16,2 10-1-16,-4 8 1 0,0 13-1 15,0 5 0-15,0 5 2 0,-2 1 4 16,0 1-2-16,0 0-4 0,2 3-1 16,0 5-5-16,0 5-9 0,0 6-9 15,2 5 2-15,2 1-6 0,4 0-18 0,5 0-9 16,1-5-9-16,3-2-18 15,-1-8-43-15,3-7-94 0</inkml:trace>
  <inkml:trace contextRef="#ctx0" brushRef="#br0" timeOffset="437.751">19522 17717 372 0,'0'0'120'0,"0"0"-120"0,0 0 0 16,0 0 20-16,0 0 25 0,0 0-14 15,0 0-6-15,-27-8-4 0,25 8-6 16,2 1-7-16,0 4-5 0,0 3-3 16,-2 6-2-16,-2 4 2 0,0 3 2 0,2 2 0 15,-1 1-1-15,1 2-1 0,2 1 0 16,-2 1 0-16,2 0-1 0,0 0 1 15,0 1 1-15,0-6 0 0,4-4 0 16,5-1-1-16,-1-4 0 0,6-3-2 16,1 0-1-16,1-6 3 0,1-3-2 15,2-2 1-15,-3-9 1 0,5-5 7 16,-3-4 6-16,1-3 4 0,-4-3 3 16,-1-4-3-16,-6 0-1 0,-4-2-2 15,-2 1-1-15,-2-1-4 0,-4-2 0 16,-4 2-5-16,-4 1 1 0,1 4 1 15,-3 6-5-15,-1 4 0 0,3 5 0 0,-2 1 0 16,1 6 1-16,1 2-2 0,-1 1-4 16,3 7-9-16,0 7-15 15,-7 6-19-15,3 7-23 0,-3 3-15 0,-2 5-36 16,1-10-175-16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4:04.047"/>
    </inkml:context>
    <inkml:brush xml:id="br0">
      <inkml:brushProperty name="width" value="0.05292" units="cm"/>
      <inkml:brushProperty name="height" value="0.05292" units="cm"/>
      <inkml:brushProperty name="color" value="#FF0000"/>
    </inkml:brush>
  </inkml:definitions>
  <inkml:trace contextRef="#ctx0" brushRef="#br0">27362 4724 308 0,'0'0'0'0,"0"0"-21"15,0 0 19-15,0 0 2 0,0 0 0 16,0 0 0-16,0 0-6 0,0 0 6 16,-28 10 3-16,40-8 14 0,0-2 0 15,1 0-1-15,9-2 1 0,-1-1 4 16,2 0 2-16,8-1-6 0,2 2 0 16,10 1-2-16,7-1 1 0,0 2-4 15,5 0 0-15,9 0-3 0,5 2 0 16,7-1-4-16,7 1 5 0,8-1 0 15,6-1-1-15,6 0 1 0,5 0 3 16,12-3-3-16,0 0-2 0,10-2 1 16,4 1 1-16,9 0-10 0,2-2 2 0,-5 0 0 15,5 0 2-15,0 0 3 0,-5 4 1 16,-4 1-3-16,3-1-4 0,-7 2 1 16,-10 3 1-16,-4 2 0 0,-6 1-1 15,-3 0 2-15,-5 0-4 0,-7-1 0 16,-6-2 0-16,-4 0 1 0,-13 1 1 15,-8-3-1-15,-12-1 2 0,-15 0-1 16,-12 0-2-16,-15 0 2 0,-5 0-1 16,-7 0 0-16,0 0 0 0,-7 0 8 15,-3 0 8-15,-6-3-5 0,-3 0-12 16,-4 3 0-16,7 0-1 0,-1 0 1 16,7 0 0-16,2 0-1 0,3 3-2 15,3 2-12-15,2 2-9 0,0 1-10 0,2 6-10 16,7 0-8-16,-3 1-28 15,-4-1-60-15</inkml:trace>
  <inkml:trace contextRef="#ctx0" brushRef="#br0" timeOffset="1172.179">10503 4824 333 0,'0'0'0'16,"0"0"-5"-16,0 0 5 0,0 0 2 15,0 0 5-15,0 0-3 0,0 0 6 16,0 0 5-16,0 0-10 0,17-23-2 16,-1 15 2-16,7-3-4 0,4 2 5 15,0-3 2-15,4 4 0 0,2 0 1 16,2-1 0-16,4 6 1 0,2-3 1 15,-1 3 0-15,9 1 1 0,-1 2-2 0,4 0-4 16,-1 3 1-16,11 3-3 16,0-1 1-16,9 4 4 0,-1-3 3 0,8 2 0 15,1 0-1-15,2-2-1 0,1 2-2 16,-3-4-2-16,10 1-3 0,-5-2-1 16,-1-3 0-16,6 0 1 15,-4-3 1-15,6-3 2 0,-2 3-1 0,-5 1 0 16,5 1 0-16,-4-1-3 0,-4 1-1 15,-5-1 2-15,-2 2-1 0,-5 0 0 16,-7 3 0-16,-9 3 1 0,7-3 0 16,-10 5-1-16,0-3-2 0,-7 0 3 15,5 1-1-15,-7-2 1 0,-4-1-3 16,0-1 1-16,-4-2-1 0,-4 0 1 16,-4 0-1-16,-8 0 0 0,-3 0 0 15,-6 0 0-15,-1 3 0 0,-7-3 0 0,0 0 0 16,0 0 2-16,0 0-4 15,0 0 2-15,0 3-2 0,0 0-16 0,8 4-17 16,-2 2-1-16,4 3-9 0,1 0-36 16,5-4-36-16,-3-3-111 0</inkml:trace>
  <inkml:trace contextRef="#ctx0" brushRef="#br0" timeOffset="4937.325">19104 6775 237 0,'0'0'0'16,"0"0"0"-16,0 0 6 0,0 0 11 0,0 0-3 15,0 0-6-15,0 0-5 0,0 0-1 16,0 0 1-16,46-71 4 0,-28 66 4 15,7 0 2-15,-2-2 1 0,4 4 1 16,0 1-1-16,2 2 0 0,2 2-4 16,6 2 0-16,8 4 1 15,1-1-1-15,8 0 0 0,10 1 2 0,4-2 3 16,10-3-2-16,11-1-2 0,8-2-4 16,11 0 5-16,4-1-3 0,12-2 0 15,2 2 0-15,8-2 1 0,5 0-1 16,3 3 0-16,5-3-2 0,-2 1-7 15,3 1 3-15,-5-2 1 0,-4 1 0 16,-1-2-1-16,1 1-3 0,-5-1 1 16,-4 1-1-16,-4-2 2 0,-4 4 2 15,2-2 1-15,-12 1-3 0,8 2-2 0,-15 0-3 16,1 0 3-16,-11 0 1 0,-4 3-1 16,-17 2 0-16,-8 1 2 15,-6-3-1-15,-16 0-1 0,-5-1 0 0,-14 0-3 16,-7-1 3-16,-12 1 0 0,-3-2-1 15,-3 0-3-15,-3 0 3 0,-5 0 1 16,-8 0 1-16,-1 1-1 0,-6-1-5 16,-1 0-2-16,7 0-2 0,-6-3-9 15,-4 0-6-15,11 1-6 0,-7-4-14 16,0-2-21-16,3 1-33 0,-3-3-74 16</inkml:trace>
  <inkml:trace contextRef="#ctx0" brushRef="#br0" timeOffset="6140.701">2181 6672 313 0,'0'0'23'0,"0"0"-19"16,0 0-4-16,0 0 8 0,0 0 1 15,0 0-6-15,0 0-3 0,0 0 0 16,47-41 3-16,-22 30-3 0,0 2 1 16,0-2-1-16,4 3 3 0,0 2 7 15,0 0 3-15,4 1-1 0,2 4 1 16,2 1 1-16,4 0 0 0,5 0-2 0,6 0-3 15,10 1-1-15,4 2 2 0,6 2-2 16,9-2 0-16,5 0-1 16,5-3 2-16,9 0-1 0,1 0-2 15,4 0 1-15,7 0-2 0,2-3 1 0,3 0 0 16,5 0-6-16,0 0 2 0,5 0 0 16,-6 0 1-16,6 2-1 0,-5-1 1 15,-5 1-3-15,-1-1-1 0,-6 1 1 16,-9 0 0-16,-6 1 3 0,-14 0-2 15,-7 1 3-15,-12 3-1 0,-10-1 0 16,-7 3-1-16,-10 0-2 0,-6-3 3 16,-8 0 2-16,-2 0-3 0,-9 0-1 15,-6-2-1-15,0-1 0 0,-4 0 0 16,0 3 1-16,0-3 0 0,0 1-1 16,0 1 0-16,0-2 0 0,-4 3-3 15,2 0-8-15,-6 0 2 0,2 0-5 16,-3 0-4-16,3 0-1 0,-4-2 2 0,6 2-6 15,-5 1-13-15,5 2-16 0,-2 2-23 16,-4-7-55-16</inkml:trace>
  <inkml:trace contextRef="#ctx0" brushRef="#br0" timeOffset="48131.59">18683 17118 288 0,'0'0'6'16,"0"0"-6"-16,0 0 0 0,0 0 13 0,0 0 13 15,0 0 5-15,0 0-1 0,0 0-8 16,-19 11 5-16,23-11-6 0,4 0-4 15,3 1 1-15,1 1-3 0,5 1 0 16,-3 1-1-16,-1 4-1 0,5-1-1 16,-3 5-4-16,3 5-3 0,-3-1 0 15,-1 4-3-15,-1 2 0 0,5-1-1 16,-1 1 0-16,3-2-1 0,3 0 0 16,2-3 2-16,2-4-2 0,2-4 0 15,2-2-2-15,-2-5 2 0,-2-2 0 16,-3-9 0-16,-3-3 2 0,0-4 2 15,-7-7 8-15,3-2 0 0,-7-6 1 16,-4-6-5-16,0-2-4 0,3-5-3 0,-7 1 0 16,-2 4 0-16,0 5-1 0,0 7 0 15,0 7 1-15,0 5 3 16,-2 6 11-16,-4 3 6 0,1 3-2 0,3 3-5 16,0 2-4-16,-4 12-6 0,-4 7-3 15,-3 10 0-15,1 6 0 0,2 7 4 16,-3 3 2-16,3 4 3 0,2 0-3 15,1 1-3-15,-1-1 0 0,4-3 2 16,-2-3 0-16,2-2-4 0,0-2 1 16,-5-1-3-16,3-6 0 0,2 0 1 0,-2-4-1 15,0-3-2-15,1-3-3 16,1-7-4-16,0-4 1 0,2-5-5 16,2-1-1-16,0-3-4 0,0-3-7 15,0-1-6-15,2-6-4 0,8-8-5 16,3-4-15-16,5-7-24 0,5-6-74 15,6-1-109-15</inkml:trace>
  <inkml:trace contextRef="#ctx0" brushRef="#br0" timeOffset="48898.24">19545 17272 505 0,'0'0'14'15,"0"0"-12"-15,0 0-2 0,0 0 22 16,0 0-2-16,0 0 1 0,0 0 6 16,0 0-7-16,-19 44-2 0,19-34-2 0,0 1-7 15,0 0-3-15,0 3 0 0,0-1-1 16,2 0-3-16,0-1-1 0,2 1-1 16,2 0-1-16,1-4 1 0,1 0-3 15,0-5-1-15,9-1 0 0,-3-3-1 16,9-2 3-16,2-7 2 0,-5-2-1 15,11-3 1-15,-4-2 0 0,-4 0 3 16,-6-1-2-16,-5-2 1 0,-8-3 0 16,-4 0 2-16,-4-1-1 0,-10-1-2 15,-1 4-1-15,-6 2 0 0,-5 5 0 16,5 7 0-16,-4 6 3 0,0 3 0 16,3 7 2-16,-1 5 1 0,2 2-3 15,-2 4-1-15,3 4-2 0,-3 0 2 16,6 5-2-16,-1 3 3 0,5-2-1 15,-1 1 0-15,8-2-2 0,4-6-1 16,2-1 1-16,0-5 0 0,4-2-1 16,4-2-2-16,4-2 3 0,1-2-1 15,5-3-1-15,-1-3 0 0,8-4 1 0,4-1 1 16,6-7 9-16,4-6-2 0,-2-3-7 16,9-5 4-16,-9-1 4 0,2-2 0 15,-4-5 0-15,1-2 1 0,-3-3 0 16,-4-5-4-16,-2-1-1 0,-3-1 0 15,-3 4 1-15,-4 5-3 0,-7 5-2 16,-4 9 2-16,-4 7-1 0,-2 3 1 16,0 2 0-16,-2 2 0 0,-4 2-2 15,-2 3 0-15,-5 2-1 0,1 10 0 16,-5 4-3-16,3 5 1 0,-5 3 1 16,5 0 1-16,1 1 1 0,-1-2 0 15,8-1-1-15,1-1-1 0,3-2 2 16,2-1-1-16,2 0 0 0,7 1 1 0,-1 0 0 15,7 0 2-15,-3-2 4 0,7-3-2 16,-1 2 2-16,3-3 2 0,-3-1-2 16,3 0 3-16,-2-1-1 0,-7-1 0 15,-6-2 1-15,0-2-1 0,1-2-3 16,-7 0-1-16,0 0 0 0,-9 2 2 16,-1 2 0-16,-15 0-2 0,5 2-2 15,-11 0-2-15,-2 2-3 0,4 1-7 16,0-2-5-16,2 1-9 0,10-2-4 15,1 0-13-15,5-3-18 0,7-3-18 16,0-3-29-16,0-2-71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5:14.728"/>
    </inkml:context>
    <inkml:brush xml:id="br0">
      <inkml:brushProperty name="width" value="0.05292" units="cm"/>
      <inkml:brushProperty name="height" value="0.05292" units="cm"/>
      <inkml:brushProperty name="color" value="#FF0000"/>
    </inkml:brush>
  </inkml:definitions>
  <inkml:trace contextRef="#ctx0" brushRef="#br0">27135 4872 319 0,'0'0'0'0,"0"0"-15"0,0 0-12 16,0 0 24-16,0 0 3 0,0 0 1 15,0 0-1-15,0 0 2 0,0 0-1 16,426-142 3-16,-362 137 4 0,0 4-3 16,4 1 5-16,1 0 0 0,7 3 5 15,11 1-5-15,2 4 2 0,8 1 1 16,6 1 3-16,11 2 4 0,10-3-5 15,8 5 4-15,9-3 0 0,10 1-4 16,2-1-7-16,4 2-6 0,4-1 4 16,-6-1-1-16,-2 0 1 0,2 1-2 15,-8-3 0-15,2-1-2 0,-9-5 4 16,5 2 1-16,-5-2 2 0,-1-1-2 16,-7-2-5-16,1 0 0 0,-16 0 1 0,-5 0-1 15,-15 0 1-15,-12-2 0 0,-13 1 0 16,-16-3-3-16,-10 1-1 0,-20 0 1 15,-11 3 0-15,-13-3 1 16,-2 1-1-16,-15-4 0 0,-7-1-3 0,-9 2-4 16,-15 2-15-16,-7 3-10 0,-5 0-11 15,-6 0-36-15,-5 0-57 0</inkml:trace>
  <inkml:trace contextRef="#ctx0" brushRef="#br0" timeOffset="874.934">2191 6737 290 0,'0'0'0'0,"0"0"-2"0,0 0 2 16,0 0 5-16,0 0 2 0,0 0-2 15,0 0 6-15,0 0 3 0,0 0 4 16,228 20 5-16,-200-11 0 0,3 0-1 16,11 0 1-16,3-2 2 0,15-1-6 15,13-3-2-15,9-3-1 0,15 0-3 16,13-2 0-16,12-4-5 0,8-1-3 15,11-3-1-15,10 1 1 0,4-3-2 16,4 2-3-16,4-2-4 0,-4 1 4 16,3-3 3-16,-5-3 0 0,2 1-3 15,-6 1 2-15,-9 3 1 0,-5 1 7 16,-11 2-2-16,-4 2-5 0,-12-1-3 16,-9 1 2-16,-10-1-2 0,-12 4 0 15,-11 1 1-15,-10-1 0 0,-12 3 0 16,-11-1 0-16,-12 2-1 0,-7 0 2 15,-12 0-2-15,-6 0 0 0,0 0-2 16,0 0-5-16,0 0-3 0,0 0-10 16,-2 6-25-16,-2 0-42 0,-6-5-31 0,2-1-84 15</inkml:trace>
  <inkml:trace contextRef="#ctx0" brushRef="#br0" timeOffset="3781.613">19898 6725 215 0,'0'0'2'16,"0"0"-2"-16,0 0 0 0,0 0 0 15,0 0-2-15,0 0-4 0,0 0-1 16,-12-55 7-16,12 49 9 0,0 0 1 16,2 0 4-16,0 1-1 0,2 0 5 15,2 2 0-15,2-2-2 0,1 2 2 16,-1 2 0-16,6-1 2 0,-3 1-1 0,-1-1-1 16,7 2-1-16,-1 0 0 15,7 0-1-15,2 0 0 0,4 0 0 16,4 0-4-16,6 3 2 0,6-3-2 15,9 3 0-15,8 0 0 0,4-3-2 16,5 0 0-16,7 0-1 0,5-3-1 16,2 3-1-16,6-3-1 0,2 2-4 0,2-1 3 15,-2 2-2-15,4 0 1 0,2-1 3 16,2 1-2-16,5-2 1 0,-1 2 3 16,1 0 0-16,-1 0-7 0,3 0 3 15,-1 0 1-15,-4 0-2 0,-3 0 2 16,-5 0-2-16,-4 0 0 0,-2 2 1 15,2-2-5-15,-9 1 1 0,3-1-1 16,-9 0 2-16,3 0-1 0,-11 0 1 16,-6-1 0-16,-10-1 0 0,2 2 0 15,-13 0 0-15,-6 0 0 0,-6-1-1 0,-12 1 2 16,-1 0-3-16,-10-1 0 0,-4 1 1 16,1 0-1-16,-3-2 2 0,0 1 0 15,0 1 0-15,-5 0 1 0,-1 0-1 16,-2 0 0-16,-7 0-2 0,7 3 0 15,0-1-2-15,-2 1 0 16,3 0-6-16,3 0-1 0,2 2-4 0,-2 1-2 16,4-1-3-16,0 4-5 0,0 0-3 15,0 1-11-15,0 5-5 0,0-3-16 16,0-5-47-16,0-6-57 0</inkml:trace>
  <inkml:trace contextRef="#ctx0" brushRef="#br0" timeOffset="9173.369">16864 18155 350 0,'0'0'0'16,"0"0"-14"-16,0 0 1 0,0 0 13 16,0 0 27-16,0 0-5 0,0 0-5 15,0 0 0-15,0 0 8 0,20-35-6 0,-20 34 1 16,0 0-3-16,2 0-8 15,0 1 3-15,3-1-5 0,1 1-1 16,2 0-1-16,-2 0 4 0,0 3-1 16,3 1 4-16,-1 0 2 0,0 2 2 15,-2-1-3-15,3 3-1 0,1 0-4 16,-2 1 1-16,-2 3 0 0,5 0-2 0,-3 1-3 16,0-1-2-16,-1-2-1 0,1-1 0 15,2-2 0-15,3-1 1 0,1-5-1 16,5 0 1-16,1-1 1 0,1-4 4 15,2-3 1-15,-1-3-4 0,-1-3 1 16,0-2-1-16,-5-1 1 0,1-3 0 16,-7 0 2-16,1-2 1 0,-1 1-1 15,-4 0-3-15,0 1-2 0,-2 4 2 16,-2 5-3-16,1 1 3 0,-3 6 0 16,2 3 3-16,-2-2-3 0,0 2-2 15,2 0-2-15,-2 3-2 0,0 7-1 16,0 5 2-16,2 6 1 0,-2 5 1 0,0 2 2 15,0 5 0-15,-6 1 1 0,-3 3-1 16,1-2 0-16,-2-4 1 0,-3-4-2 16,5 0 0-16,-6-4-2 15,1 5 1-15,3 1-1 0,-3-4-1 0,3-1-3 16,4-8-7-16,2-3-7 0,4-5-9 16,0-4-7-16,0-3-21 0,4-1-14 15,4-9-12-15,13-17-69 0</inkml:trace>
  <inkml:trace contextRef="#ctx0" brushRef="#br0" timeOffset="9892.303">17628 18121 504 0,'0'0'12'0,"0"0"-12"16,0 0 0-16,0 0 13 0,0 0 17 0,0 0-16 15,0 0-10-15,0 0 1 0,-16 41 7 16,22-20 2-16,0-1-7 0,0-1 2 16,-3 1 0-16,1-2-3 0,-4 1-3 15,2-3 3-15,-2-2-2 0,4-3-2 16,-2-4-1-16,8-2 1 0,-1-3 1 16,5-2 4-16,5-4 3 0,1-6 4 15,5-5 0-15,4-2-5 0,-4-2-4 16,4-1 2-16,-4-2-1 0,-3-3-1 15,-3-3-3-15,-3 1 1 0,-3 2-1 16,-9 4-1-16,-4 2-1 0,-2 5 0 16,-10 3 2-16,1 3 0 0,-5 7-2 15,1 1 0-15,1 6 0 0,-5 9 0 16,-2 6 1-16,3 4-1 0,-3 4 1 0,0 1-1 16,1 1 0-16,1-1 0 0,3 0 1 15,1-3-2-15,7-2 2 0,0-4 1 16,4-4-1-16,4 1 1 0,0 0 1 15,0 0 0-15,8-1 1 0,4-6-2 16,7-5 2-16,4-4 2 0,5-2 7 16,10-7-2-16,3-4-7 0,13-8-3 15,12-7 0-15,2-2 2 0,2-6 1 16,-8 0 0-16,-10-2-1 0,-4-6-1 16,-5-3-2-16,-8 1 2 0,-8 4-2 15,-12 9 0-15,-9 9-2 0,-6 5 2 0,-6 3 1 16,-1 3 3-16,-5 4-4 15,-3 2 1-15,3 5 1 0,-7 6-2 16,3 7 0-16,-5 6-1 0,5 3 1 16,-3 5 1-16,3 1-1 0,3-2 0 15,7 0 0-15,2-4 0 0,4 1 1 0,0-1 1 16,2 1-1-16,2-2 1 0,4-1 3 16,3 2 2-16,1-2 0 0,-6-2-1 15,5-3 2-15,-5-1 2 0,0 0 0 16,0-1-2-16,-2 0-2 0,-2-1-4 15,0 0 1-15,-2-4-2 0,-2 2 1 16,-4 0-1-16,-6-2 0 0,-7 0-1 16,-1-2 0-16,-9-2-10 0,-4-2-9 15,-5-2-6-15,1 0-10 0,0-6-17 16,0-2-29-16,2-3-27 0,-13-14-62 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g"/>
          <inkml:channel name="T" type="integer" max="2.14748E9" units="dev"/>
        </inkml:traceFormat>
        <inkml:channelProperties>
          <inkml:channelProperty channel="X" name="resolution" value="941.31" units="1/cm"/>
          <inkml:channelProperty channel="Y" name="resolution" value="1659.08862" units="1/cm"/>
          <inkml:channelProperty channel="F" name="resolution" value="2.84167" units="1/deg"/>
          <inkml:channelProperty channel="T" name="resolution" value="1" units="1/dev"/>
        </inkml:channelProperties>
      </inkml:inkSource>
      <inkml:timestamp xml:id="ts0" timeString="2020-03-04T07:25:34.138"/>
    </inkml:context>
    <inkml:brush xml:id="br0">
      <inkml:brushProperty name="width" value="0.05292" units="cm"/>
      <inkml:brushProperty name="height" value="0.05292" units="cm"/>
      <inkml:brushProperty name="color" value="#FF0000"/>
    </inkml:brush>
  </inkml:definitions>
  <inkml:trace contextRef="#ctx0" brushRef="#br0">2224 6788 200 0,'0'0'15'0,"0"0"16"0,0 0 17 16,0 0-10-16,0 0-19 0,0 0-7 16,0 0-3-16,0 0-2 0,11-11-5 15,1 9 2-15,4 2 4 0,1-1 2 16,6-1 1-16,4 2 0 0,6-3 1 15,2 0-1-15,4 0-3 0,5 0 0 16,5-1 0-16,1-2 0 0,12-1 1 0,6-2 1 16,6-1 0-16,7 1 0 0,6 0 2 15,2 0-5-15,4 2-1 16,2-1 3-16,4 1-1 0,4 3 1 16,1 0-1-16,5-1-1 0,3 1-3 15,6 0 1-15,-2 0 3 0,6 1 1 16,-5-1-2-16,1-2 0 0,-2 0 2 0,-7-1-5 15,-1 0-3-15,-5-4 2 0,1 0-1 16,-11 1 2-16,-2-1 2 0,-7 1 0 16,-3 4-1-16,-9-3 0 0,-12 3-3 15,-8 3-2-15,-7 1 0 0,-5 2 1 16,-11 0 2-16,-5 0-2 0,-5 4 0 16,-4-3 0-16,-7 2-1 0,-2 0 1 15,-2 0-1-15,-4 0 0 0,0-1 1 16,0-1-1-16,0-1 2 0,0 0-2 15,0 0 1-15,4 0 1 0,-4 0-1 16,0 0 0-16,0 0 0 0,0 0-1 0,0-1 1 16,2 1-1-16,-2 0 0 0,0 0-1 15,5-2-10-15,-3-1-3 0,6-1-10 16,2 1-2-16,5-2-6 0,3 3-11 16,9 2-22-16,2-6-69 0,-4-3-102 15</inkml:trace>
  <inkml:trace contextRef="#ctx0" brushRef="#br0" timeOffset="1062.525">19222 6781 323 0,'0'0'0'16,"0"0"-19"-16,0 0 10 0,0 0 7 15,0 0-5-15,0 0-15 0,0 0 22 16,0 0 17-16,0 0 4 0,56-91-2 16,-31 86-4-16,2-1-4 0,2 5-3 15,0 1 0-15,-1 0 0 0,1 0-1 16,2 3 3-16,-4 0 3 0,6 0-2 16,0 0 2-16,9 1 4 0,-3-2-3 15,9 2-1-15,5-1-1 0,5 0-1 16,0 1 0-16,4-1 0 0,6 0-1 15,5 2 0-15,-1-4-2 0,7 1 0 16,5-1-2-16,-1-1 4 0,8 0-2 16,2 0 0-16,4-1 1 0,2-4-5 15,3 2 0-15,-1 0-1 0,4 2 4 0,-1-1 1 16,1-1 2-16,7 3-3 0,-7-3-1 16,1 2 0-16,1 0-3 0,3-1-3 15,-3-1 4-15,1 2-1 0,5-4 1 16,-3 4-1-16,-3-2 0 0,7 1 0 15,-6 1-3-15,-3-4-1 0,-4 3 1 16,-2-3 0-16,-3 1 0 0,-16-2 2 16,-5 0-1-16,-20 0-1 0,-5 1 2 15,-15 2-1-15,-12 0-1 0,-9 1-2 16,-5 1 2-16,-5 1 1 0,-2-2-1 16,2 2 0-16,-4 0 0 0,0 0 0 15,2 0 0-15,0 0-1 0,2 6 0 16,2 3 0-16,1 1 0 0,5 1-2 0,0 1-10 15,-1 5-6-15,12-1-10 16,-3 1-18-16,-1-2-20 0,6-10-58 16,-13-7-162-16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A4CA4-472C-4300-A899-E8E59C0AB90F}" type="datetimeFigureOut">
              <a:rPr lang="en-US" smtClean="0"/>
              <a:t>3/4/2020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78F98-C842-4EB6-8014-D29BBFBA3A8D}" type="slidenum">
              <a:rPr lang="en-US" smtClean="0"/>
              <a:t>‹#›</a:t>
            </a:fld>
            <a:endParaRPr lang="en-US"/>
          </a:p>
        </p:txBody>
      </p:sp>
    </p:spTree>
    <p:extLst>
      <p:ext uri="{BB962C8B-B14F-4D97-AF65-F5344CB8AC3E}">
        <p14:creationId xmlns:p14="http://schemas.microsoft.com/office/powerpoint/2010/main" val="1947218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a:t>
            </a:fld>
            <a:endParaRPr lang="en-US"/>
          </a:p>
        </p:txBody>
      </p:sp>
    </p:spTree>
    <p:extLst>
      <p:ext uri="{BB962C8B-B14F-4D97-AF65-F5344CB8AC3E}">
        <p14:creationId xmlns:p14="http://schemas.microsoft.com/office/powerpoint/2010/main" val="1081425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10</a:t>
            </a:fld>
            <a:endParaRPr lang="en-US"/>
          </a:p>
        </p:txBody>
      </p:sp>
    </p:spTree>
    <p:extLst>
      <p:ext uri="{BB962C8B-B14F-4D97-AF65-F5344CB8AC3E}">
        <p14:creationId xmlns:p14="http://schemas.microsoft.com/office/powerpoint/2010/main" val="346335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11</a:t>
            </a:fld>
            <a:endParaRPr lang="en-US"/>
          </a:p>
        </p:txBody>
      </p:sp>
    </p:spTree>
    <p:extLst>
      <p:ext uri="{BB962C8B-B14F-4D97-AF65-F5344CB8AC3E}">
        <p14:creationId xmlns:p14="http://schemas.microsoft.com/office/powerpoint/2010/main" val="3245197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12</a:t>
            </a:fld>
            <a:endParaRPr lang="en-US"/>
          </a:p>
        </p:txBody>
      </p:sp>
    </p:spTree>
    <p:extLst>
      <p:ext uri="{BB962C8B-B14F-4D97-AF65-F5344CB8AC3E}">
        <p14:creationId xmlns:p14="http://schemas.microsoft.com/office/powerpoint/2010/main" val="5645700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13</a:t>
            </a:fld>
            <a:endParaRPr lang="en-US"/>
          </a:p>
        </p:txBody>
      </p:sp>
    </p:spTree>
    <p:extLst>
      <p:ext uri="{BB962C8B-B14F-4D97-AF65-F5344CB8AC3E}">
        <p14:creationId xmlns:p14="http://schemas.microsoft.com/office/powerpoint/2010/main" val="3805687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14</a:t>
            </a:fld>
            <a:endParaRPr lang="en-US"/>
          </a:p>
        </p:txBody>
      </p:sp>
    </p:spTree>
    <p:extLst>
      <p:ext uri="{BB962C8B-B14F-4D97-AF65-F5344CB8AC3E}">
        <p14:creationId xmlns:p14="http://schemas.microsoft.com/office/powerpoint/2010/main" val="1048739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this example, the physical address (0x1000000) is the address of a page table. Because this physical address is also mapped at index 1, in the page table (which is a user-accessible entry) at index 0x40 in the page directory, the user can overwrite the page table by writing to virtual page 0x10001000. If the users can modify the page table, then they can access any physical address by modifying the page table. The kernel doesn’t let this happen by not mapping page table pages in user virtual address space.</a:t>
            </a:r>
          </a:p>
        </p:txBody>
      </p:sp>
      <p:sp>
        <p:nvSpPr>
          <p:cNvPr id="4" name="Slide Number Placeholder 3"/>
          <p:cNvSpPr>
            <a:spLocks noGrp="1"/>
          </p:cNvSpPr>
          <p:nvPr>
            <p:ph type="sldNum" sz="quarter" idx="5"/>
          </p:nvPr>
        </p:nvSpPr>
        <p:spPr/>
        <p:txBody>
          <a:bodyPr/>
          <a:lstStyle/>
          <a:p>
            <a:fld id="{6F878F98-C842-4EB6-8014-D29BBFBA3A8D}" type="slidenum">
              <a:rPr lang="en-US" smtClean="0"/>
              <a:t>15</a:t>
            </a:fld>
            <a:endParaRPr lang="en-US"/>
          </a:p>
        </p:txBody>
      </p:sp>
    </p:spTree>
    <p:extLst>
      <p:ext uri="{BB962C8B-B14F-4D97-AF65-F5344CB8AC3E}">
        <p14:creationId xmlns:p14="http://schemas.microsoft.com/office/powerpoint/2010/main" val="40288593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because even though a page table page is mapped in the page table itself, the user flag is not set. So, the user can’t access it.</a:t>
            </a:r>
          </a:p>
        </p:txBody>
      </p:sp>
      <p:sp>
        <p:nvSpPr>
          <p:cNvPr id="4" name="Slide Number Placeholder 3"/>
          <p:cNvSpPr>
            <a:spLocks noGrp="1"/>
          </p:cNvSpPr>
          <p:nvPr>
            <p:ph type="sldNum" sz="quarter" idx="5"/>
          </p:nvPr>
        </p:nvSpPr>
        <p:spPr/>
        <p:txBody>
          <a:bodyPr/>
          <a:lstStyle/>
          <a:p>
            <a:fld id="{6F878F98-C842-4EB6-8014-D29BBFBA3A8D}" type="slidenum">
              <a:rPr lang="en-US" smtClean="0"/>
              <a:t>16</a:t>
            </a:fld>
            <a:endParaRPr lang="en-US"/>
          </a:p>
        </p:txBody>
      </p:sp>
    </p:spTree>
    <p:extLst>
      <p:ext uri="{BB962C8B-B14F-4D97-AF65-F5344CB8AC3E}">
        <p14:creationId xmlns:p14="http://schemas.microsoft.com/office/powerpoint/2010/main" val="759826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page directory is mapped in the page table. This is unsafe because the user can overwrite the page directory.</a:t>
            </a:r>
          </a:p>
        </p:txBody>
      </p:sp>
      <p:sp>
        <p:nvSpPr>
          <p:cNvPr id="4" name="Slide Number Placeholder 3"/>
          <p:cNvSpPr>
            <a:spLocks noGrp="1"/>
          </p:cNvSpPr>
          <p:nvPr>
            <p:ph type="sldNum" sz="quarter" idx="5"/>
          </p:nvPr>
        </p:nvSpPr>
        <p:spPr/>
        <p:txBody>
          <a:bodyPr/>
          <a:lstStyle/>
          <a:p>
            <a:fld id="{6F878F98-C842-4EB6-8014-D29BBFBA3A8D}" type="slidenum">
              <a:rPr lang="en-US" smtClean="0"/>
              <a:t>17</a:t>
            </a:fld>
            <a:endParaRPr lang="en-US"/>
          </a:p>
        </p:txBody>
      </p:sp>
    </p:spTree>
    <p:extLst>
      <p:ext uri="{BB962C8B-B14F-4D97-AF65-F5344CB8AC3E}">
        <p14:creationId xmlns:p14="http://schemas.microsoft.com/office/powerpoint/2010/main" val="32419484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page directory is mapped in the page table, the user flag is not set. Therefore it is safe.</a:t>
            </a:r>
          </a:p>
        </p:txBody>
      </p:sp>
      <p:sp>
        <p:nvSpPr>
          <p:cNvPr id="4" name="Slide Number Placeholder 3"/>
          <p:cNvSpPr>
            <a:spLocks noGrp="1"/>
          </p:cNvSpPr>
          <p:nvPr>
            <p:ph type="sldNum" sz="quarter" idx="5"/>
          </p:nvPr>
        </p:nvSpPr>
        <p:spPr/>
        <p:txBody>
          <a:bodyPr/>
          <a:lstStyle/>
          <a:p>
            <a:fld id="{6F878F98-C842-4EB6-8014-D29BBFBA3A8D}" type="slidenum">
              <a:rPr lang="en-US" smtClean="0"/>
              <a:t>18</a:t>
            </a:fld>
            <a:endParaRPr lang="en-US"/>
          </a:p>
        </p:txBody>
      </p:sp>
    </p:spTree>
    <p:extLst>
      <p:ext uri="{BB962C8B-B14F-4D97-AF65-F5344CB8AC3E}">
        <p14:creationId xmlns:p14="http://schemas.microsoft.com/office/powerpoint/2010/main" val="15164494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Neither page table nor page directory is mapped in the page table. So, this is safe.</a:t>
            </a:r>
          </a:p>
        </p:txBody>
      </p:sp>
      <p:sp>
        <p:nvSpPr>
          <p:cNvPr id="4" name="Slide Number Placeholder 3"/>
          <p:cNvSpPr>
            <a:spLocks noGrp="1"/>
          </p:cNvSpPr>
          <p:nvPr>
            <p:ph type="sldNum" sz="quarter" idx="5"/>
          </p:nvPr>
        </p:nvSpPr>
        <p:spPr/>
        <p:txBody>
          <a:bodyPr/>
          <a:lstStyle/>
          <a:p>
            <a:fld id="{6F878F98-C842-4EB6-8014-D29BBFBA3A8D}" type="slidenum">
              <a:rPr lang="en-US" smtClean="0"/>
              <a:t>19</a:t>
            </a:fld>
            <a:endParaRPr lang="en-US"/>
          </a:p>
        </p:txBody>
      </p:sp>
    </p:spTree>
    <p:extLst>
      <p:ext uri="{BB962C8B-B14F-4D97-AF65-F5344CB8AC3E}">
        <p14:creationId xmlns:p14="http://schemas.microsoft.com/office/powerpoint/2010/main" val="2319217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a:t>
            </a:fld>
            <a:endParaRPr lang="en-US"/>
          </a:p>
        </p:txBody>
      </p:sp>
    </p:spTree>
    <p:extLst>
      <p:ext uri="{BB962C8B-B14F-4D97-AF65-F5344CB8AC3E}">
        <p14:creationId xmlns:p14="http://schemas.microsoft.com/office/powerpoint/2010/main" val="1197958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look at how the OS allocates the page table for an application. The application is using virtual pages in the range 1-4.</a:t>
            </a:r>
          </a:p>
        </p:txBody>
      </p:sp>
      <p:sp>
        <p:nvSpPr>
          <p:cNvPr id="4" name="Slide Number Placeholder 3"/>
          <p:cNvSpPr>
            <a:spLocks noGrp="1"/>
          </p:cNvSpPr>
          <p:nvPr>
            <p:ph type="sldNum" sz="quarter" idx="5"/>
          </p:nvPr>
        </p:nvSpPr>
        <p:spPr/>
        <p:txBody>
          <a:bodyPr/>
          <a:lstStyle/>
          <a:p>
            <a:fld id="{6F878F98-C842-4EB6-8014-D29BBFBA3A8D}" type="slidenum">
              <a:rPr lang="en-US" smtClean="0"/>
              <a:t>20</a:t>
            </a:fld>
            <a:endParaRPr lang="en-US"/>
          </a:p>
        </p:txBody>
      </p:sp>
    </p:spTree>
    <p:extLst>
      <p:ext uri="{BB962C8B-B14F-4D97-AF65-F5344CB8AC3E}">
        <p14:creationId xmlns:p14="http://schemas.microsoft.com/office/powerpoint/2010/main" val="22582081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OS allocates a page directory for the application. For VPN 1, the page directory index is 0, and the page table index is 1. Because nothing is mapped at index 0 in the page directory, the OS allocates a page table whose physical page number is going to be stored in the page directory at index 0. </a:t>
            </a:r>
            <a:r>
              <a:rPr lang="en-US" dirty="0" err="1"/>
              <a:t>alloc_page</a:t>
            </a:r>
            <a:r>
              <a:rPr lang="en-US" dirty="0"/>
              <a:t> returns kernel virtual address. The lower 12-bits of the page table's physical address is zero. The page directory entry is computed by doing a “logical or” of page table‘s physical address and the flags (PTE_U|PTE_W|PTE_P).  After the page directory entry is set, the next step to allocate the actual physical page for the virtual page 1. The page table entry (say </a:t>
            </a:r>
            <a:r>
              <a:rPr lang="en-US" dirty="0" err="1"/>
              <a:t>pteval</a:t>
            </a:r>
            <a:r>
              <a:rPr lang="en-US" dirty="0"/>
              <a:t>) is the “logical or” of physical page address and the flags (PTE_U|PTE_W|PTE_P). The page table entry at index 1 (lower 10 bits of virtual page number 1) is set to </a:t>
            </a:r>
            <a:r>
              <a:rPr lang="en-US" dirty="0" err="1"/>
              <a:t>pteval</a:t>
            </a:r>
            <a:r>
              <a:rPr lang="en-US" dirty="0"/>
              <a:t>. For VPN 2, the page directory index is 0 that already contains a valid page table. The page table index is 2, which contains an invalid entry. A physical page is allocated for the virtual page 2. A page table entry (say </a:t>
            </a:r>
            <a:r>
              <a:rPr lang="en-US" dirty="0" err="1"/>
              <a:t>pteval</a:t>
            </a:r>
            <a:r>
              <a:rPr lang="en-US" dirty="0"/>
              <a:t>) is computed by doing the “logical or” of physical page address and page table flags. The page table entry at index 2 (lower 10 bits of virtual page 2) is set to </a:t>
            </a:r>
            <a:r>
              <a:rPr lang="en-US" dirty="0" err="1"/>
              <a:t>pteval</a:t>
            </a:r>
            <a:r>
              <a:rPr lang="en-US" dirty="0"/>
              <a:t> computed in the previous step.</a:t>
            </a:r>
          </a:p>
        </p:txBody>
      </p:sp>
      <p:sp>
        <p:nvSpPr>
          <p:cNvPr id="4" name="Slide Number Placeholder 3"/>
          <p:cNvSpPr>
            <a:spLocks noGrp="1"/>
          </p:cNvSpPr>
          <p:nvPr>
            <p:ph type="sldNum" sz="quarter" idx="5"/>
          </p:nvPr>
        </p:nvSpPr>
        <p:spPr/>
        <p:txBody>
          <a:bodyPr/>
          <a:lstStyle/>
          <a:p>
            <a:fld id="{6F878F98-C842-4EB6-8014-D29BBFBA3A8D}" type="slidenum">
              <a:rPr lang="en-US" smtClean="0"/>
              <a:t>21</a:t>
            </a:fld>
            <a:endParaRPr lang="en-US"/>
          </a:p>
        </p:txBody>
      </p:sp>
    </p:spTree>
    <p:extLst>
      <p:ext uri="{BB962C8B-B14F-4D97-AF65-F5344CB8AC3E}">
        <p14:creationId xmlns:p14="http://schemas.microsoft.com/office/powerpoint/2010/main" val="1503586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same process is repeated for mapping virtual pages 3 and 4 in the page table.</a:t>
            </a:r>
          </a:p>
        </p:txBody>
      </p:sp>
      <p:sp>
        <p:nvSpPr>
          <p:cNvPr id="4" name="Slide Number Placeholder 3"/>
          <p:cNvSpPr>
            <a:spLocks noGrp="1"/>
          </p:cNvSpPr>
          <p:nvPr>
            <p:ph type="sldNum" sz="quarter" idx="5"/>
          </p:nvPr>
        </p:nvSpPr>
        <p:spPr/>
        <p:txBody>
          <a:bodyPr/>
          <a:lstStyle/>
          <a:p>
            <a:fld id="{6F878F98-C842-4EB6-8014-D29BBFBA3A8D}" type="slidenum">
              <a:rPr lang="en-US" smtClean="0"/>
              <a:t>22</a:t>
            </a:fld>
            <a:endParaRPr lang="en-US"/>
          </a:p>
        </p:txBody>
      </p:sp>
    </p:spTree>
    <p:extLst>
      <p:ext uri="{BB962C8B-B14F-4D97-AF65-F5344CB8AC3E}">
        <p14:creationId xmlns:p14="http://schemas.microsoft.com/office/powerpoint/2010/main" val="38747568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23</a:t>
            </a:fld>
            <a:endParaRPr lang="en-US"/>
          </a:p>
        </p:txBody>
      </p:sp>
    </p:spTree>
    <p:extLst>
      <p:ext uri="{BB962C8B-B14F-4D97-AF65-F5344CB8AC3E}">
        <p14:creationId xmlns:p14="http://schemas.microsoft.com/office/powerpoint/2010/main" val="15173856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24</a:t>
            </a:fld>
            <a:endParaRPr lang="en-US"/>
          </a:p>
        </p:txBody>
      </p:sp>
    </p:spTree>
    <p:extLst>
      <p:ext uri="{BB962C8B-B14F-4D97-AF65-F5344CB8AC3E}">
        <p14:creationId xmlns:p14="http://schemas.microsoft.com/office/powerpoint/2010/main" val="36473707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25</a:t>
            </a:fld>
            <a:endParaRPr lang="en-US"/>
          </a:p>
        </p:txBody>
      </p:sp>
    </p:spTree>
    <p:extLst>
      <p:ext uri="{BB962C8B-B14F-4D97-AF65-F5344CB8AC3E}">
        <p14:creationId xmlns:p14="http://schemas.microsoft.com/office/powerpoint/2010/main" val="13739993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correct because the page directory of parent and child can’t be the same.</a:t>
            </a:r>
          </a:p>
        </p:txBody>
      </p:sp>
      <p:sp>
        <p:nvSpPr>
          <p:cNvPr id="4" name="Slide Number Placeholder 3"/>
          <p:cNvSpPr>
            <a:spLocks noGrp="1"/>
          </p:cNvSpPr>
          <p:nvPr>
            <p:ph type="sldNum" sz="quarter" idx="5"/>
          </p:nvPr>
        </p:nvSpPr>
        <p:spPr/>
        <p:txBody>
          <a:bodyPr/>
          <a:lstStyle/>
          <a:p>
            <a:fld id="{6F878F98-C842-4EB6-8014-D29BBFBA3A8D}" type="slidenum">
              <a:rPr lang="en-US" smtClean="0"/>
              <a:t>26</a:t>
            </a:fld>
            <a:endParaRPr lang="en-US"/>
          </a:p>
        </p:txBody>
      </p:sp>
    </p:spTree>
    <p:extLst>
      <p:ext uri="{BB962C8B-B14F-4D97-AF65-F5344CB8AC3E}">
        <p14:creationId xmlns:p14="http://schemas.microsoft.com/office/powerpoint/2010/main" val="3793939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incorrect because even though the page directory is different, both parent and child share the same page table.</a:t>
            </a:r>
          </a:p>
        </p:txBody>
      </p:sp>
      <p:sp>
        <p:nvSpPr>
          <p:cNvPr id="4" name="Slide Number Placeholder 3"/>
          <p:cNvSpPr>
            <a:spLocks noGrp="1"/>
          </p:cNvSpPr>
          <p:nvPr>
            <p:ph type="sldNum" sz="quarter" idx="5"/>
          </p:nvPr>
        </p:nvSpPr>
        <p:spPr/>
        <p:txBody>
          <a:bodyPr/>
          <a:lstStyle/>
          <a:p>
            <a:fld id="{6F878F98-C842-4EB6-8014-D29BBFBA3A8D}" type="slidenum">
              <a:rPr lang="en-US" smtClean="0"/>
              <a:t>27</a:t>
            </a:fld>
            <a:endParaRPr lang="en-US"/>
          </a:p>
        </p:txBody>
      </p:sp>
    </p:spTree>
    <p:extLst>
      <p:ext uri="{BB962C8B-B14F-4D97-AF65-F5344CB8AC3E}">
        <p14:creationId xmlns:p14="http://schemas.microsoft.com/office/powerpoint/2010/main" val="1725305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correct because the page tables and the contents of page tables are different in parent and child.</a:t>
            </a:r>
          </a:p>
        </p:txBody>
      </p:sp>
      <p:sp>
        <p:nvSpPr>
          <p:cNvPr id="4" name="Slide Number Placeholder 3"/>
          <p:cNvSpPr>
            <a:spLocks noGrp="1"/>
          </p:cNvSpPr>
          <p:nvPr>
            <p:ph type="sldNum" sz="quarter" idx="5"/>
          </p:nvPr>
        </p:nvSpPr>
        <p:spPr/>
        <p:txBody>
          <a:bodyPr/>
          <a:lstStyle/>
          <a:p>
            <a:fld id="{6F878F98-C842-4EB6-8014-D29BBFBA3A8D}" type="slidenum">
              <a:rPr lang="en-US" smtClean="0"/>
              <a:t>28</a:t>
            </a:fld>
            <a:endParaRPr lang="en-US"/>
          </a:p>
        </p:txBody>
      </p:sp>
    </p:spTree>
    <p:extLst>
      <p:ext uri="{BB962C8B-B14F-4D97-AF65-F5344CB8AC3E}">
        <p14:creationId xmlns:p14="http://schemas.microsoft.com/office/powerpoint/2010/main" val="2124452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29</a:t>
            </a:fld>
            <a:endParaRPr lang="en-US"/>
          </a:p>
        </p:txBody>
      </p:sp>
    </p:spTree>
    <p:extLst>
      <p:ext uri="{BB962C8B-B14F-4D97-AF65-F5344CB8AC3E}">
        <p14:creationId xmlns:p14="http://schemas.microsoft.com/office/powerpoint/2010/main" val="341608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a:t>
            </a:fld>
            <a:endParaRPr lang="en-US"/>
          </a:p>
        </p:txBody>
      </p:sp>
    </p:spTree>
    <p:extLst>
      <p:ext uri="{BB962C8B-B14F-4D97-AF65-F5344CB8AC3E}">
        <p14:creationId xmlns:p14="http://schemas.microsoft.com/office/powerpoint/2010/main" val="2689868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30</a:t>
            </a:fld>
            <a:endParaRPr lang="en-US"/>
          </a:p>
        </p:txBody>
      </p:sp>
    </p:spTree>
    <p:extLst>
      <p:ext uri="{BB962C8B-B14F-4D97-AF65-F5344CB8AC3E}">
        <p14:creationId xmlns:p14="http://schemas.microsoft.com/office/powerpoint/2010/main" val="32199176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31</a:t>
            </a:fld>
            <a:endParaRPr lang="en-US"/>
          </a:p>
        </p:txBody>
      </p:sp>
    </p:spTree>
    <p:extLst>
      <p:ext uri="{BB962C8B-B14F-4D97-AF65-F5344CB8AC3E}">
        <p14:creationId xmlns:p14="http://schemas.microsoft.com/office/powerpoint/2010/main" val="13110026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32</a:t>
            </a:fld>
            <a:endParaRPr lang="en-US"/>
          </a:p>
        </p:txBody>
      </p:sp>
    </p:spTree>
    <p:extLst>
      <p:ext uri="{BB962C8B-B14F-4D97-AF65-F5344CB8AC3E}">
        <p14:creationId xmlns:p14="http://schemas.microsoft.com/office/powerpoint/2010/main" val="14516153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not correct because both the threads should see the same VA to PA mapping.</a:t>
            </a:r>
          </a:p>
        </p:txBody>
      </p:sp>
      <p:sp>
        <p:nvSpPr>
          <p:cNvPr id="4" name="Slide Number Placeholder 3"/>
          <p:cNvSpPr>
            <a:spLocks noGrp="1"/>
          </p:cNvSpPr>
          <p:nvPr>
            <p:ph type="sldNum" sz="quarter" idx="5"/>
          </p:nvPr>
        </p:nvSpPr>
        <p:spPr/>
        <p:txBody>
          <a:bodyPr/>
          <a:lstStyle/>
          <a:p>
            <a:fld id="{6F878F98-C842-4EB6-8014-D29BBFBA3A8D}" type="slidenum">
              <a:rPr lang="en-US" smtClean="0"/>
              <a:t>33</a:t>
            </a:fld>
            <a:endParaRPr lang="en-US"/>
          </a:p>
        </p:txBody>
      </p:sp>
    </p:spTree>
    <p:extLst>
      <p:ext uri="{BB962C8B-B14F-4D97-AF65-F5344CB8AC3E}">
        <p14:creationId xmlns:p14="http://schemas.microsoft.com/office/powerpoint/2010/main" val="41530802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correct because even though the page tables addresses in thread-1 and thread-2 are different, their contents are the same. So, both the threads will see the same VA to PA mapping.</a:t>
            </a:r>
          </a:p>
        </p:txBody>
      </p:sp>
      <p:sp>
        <p:nvSpPr>
          <p:cNvPr id="4" name="Slide Number Placeholder 3"/>
          <p:cNvSpPr>
            <a:spLocks noGrp="1"/>
          </p:cNvSpPr>
          <p:nvPr>
            <p:ph type="sldNum" sz="quarter" idx="5"/>
          </p:nvPr>
        </p:nvSpPr>
        <p:spPr/>
        <p:txBody>
          <a:bodyPr/>
          <a:lstStyle/>
          <a:p>
            <a:fld id="{6F878F98-C842-4EB6-8014-D29BBFBA3A8D}" type="slidenum">
              <a:rPr lang="en-US" smtClean="0"/>
              <a:t>34</a:t>
            </a:fld>
            <a:endParaRPr lang="en-US"/>
          </a:p>
        </p:txBody>
      </p:sp>
    </p:spTree>
    <p:extLst>
      <p:ext uri="{BB962C8B-B14F-4D97-AF65-F5344CB8AC3E}">
        <p14:creationId xmlns:p14="http://schemas.microsoft.com/office/powerpoint/2010/main" val="22893463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correct because even though the page directories addresses in thread-1 and thread-2 are different, they point to the same page table. So, both the threads will see the same VA to PA mapping.</a:t>
            </a:r>
          </a:p>
        </p:txBody>
      </p:sp>
      <p:sp>
        <p:nvSpPr>
          <p:cNvPr id="4" name="Slide Number Placeholder 3"/>
          <p:cNvSpPr>
            <a:spLocks noGrp="1"/>
          </p:cNvSpPr>
          <p:nvPr>
            <p:ph type="sldNum" sz="quarter" idx="5"/>
          </p:nvPr>
        </p:nvSpPr>
        <p:spPr/>
        <p:txBody>
          <a:bodyPr/>
          <a:lstStyle/>
          <a:p>
            <a:fld id="{6F878F98-C842-4EB6-8014-D29BBFBA3A8D}" type="slidenum">
              <a:rPr lang="en-US" smtClean="0"/>
              <a:t>35</a:t>
            </a:fld>
            <a:endParaRPr lang="en-US"/>
          </a:p>
        </p:txBody>
      </p:sp>
    </p:spTree>
    <p:extLst>
      <p:ext uri="{BB962C8B-B14F-4D97-AF65-F5344CB8AC3E}">
        <p14:creationId xmlns:p14="http://schemas.microsoft.com/office/powerpoint/2010/main" val="105722960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best approach. Both threads should share the same page directory.</a:t>
            </a:r>
          </a:p>
        </p:txBody>
      </p:sp>
      <p:sp>
        <p:nvSpPr>
          <p:cNvPr id="4" name="Slide Number Placeholder 3"/>
          <p:cNvSpPr>
            <a:spLocks noGrp="1"/>
          </p:cNvSpPr>
          <p:nvPr>
            <p:ph type="sldNum" sz="quarter" idx="5"/>
          </p:nvPr>
        </p:nvSpPr>
        <p:spPr/>
        <p:txBody>
          <a:bodyPr/>
          <a:lstStyle/>
          <a:p>
            <a:fld id="{6F878F98-C842-4EB6-8014-D29BBFBA3A8D}" type="slidenum">
              <a:rPr lang="en-US" smtClean="0"/>
              <a:t>36</a:t>
            </a:fld>
            <a:endParaRPr lang="en-US"/>
          </a:p>
        </p:txBody>
      </p:sp>
    </p:spTree>
    <p:extLst>
      <p:ext uri="{BB962C8B-B14F-4D97-AF65-F5344CB8AC3E}">
        <p14:creationId xmlns:p14="http://schemas.microsoft.com/office/powerpoint/2010/main" val="15532610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37</a:t>
            </a:fld>
            <a:endParaRPr lang="en-US"/>
          </a:p>
        </p:txBody>
      </p:sp>
    </p:spTree>
    <p:extLst>
      <p:ext uri="{BB962C8B-B14F-4D97-AF65-F5344CB8AC3E}">
        <p14:creationId xmlns:p14="http://schemas.microsoft.com/office/powerpoint/2010/main" val="380099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38</a:t>
            </a:fld>
            <a:endParaRPr lang="en-US"/>
          </a:p>
        </p:txBody>
      </p:sp>
    </p:spTree>
    <p:extLst>
      <p:ext uri="{BB962C8B-B14F-4D97-AF65-F5344CB8AC3E}">
        <p14:creationId xmlns:p14="http://schemas.microsoft.com/office/powerpoint/2010/main" val="32756079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39</a:t>
            </a:fld>
            <a:endParaRPr lang="en-US"/>
          </a:p>
        </p:txBody>
      </p:sp>
    </p:spTree>
    <p:extLst>
      <p:ext uri="{BB962C8B-B14F-4D97-AF65-F5344CB8AC3E}">
        <p14:creationId xmlns:p14="http://schemas.microsoft.com/office/powerpoint/2010/main" val="860726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a:t>
            </a:fld>
            <a:endParaRPr lang="en-US"/>
          </a:p>
        </p:txBody>
      </p:sp>
    </p:spTree>
    <p:extLst>
      <p:ext uri="{BB962C8B-B14F-4D97-AF65-F5344CB8AC3E}">
        <p14:creationId xmlns:p14="http://schemas.microsoft.com/office/powerpoint/2010/main" val="21311361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40</a:t>
            </a:fld>
            <a:endParaRPr lang="en-US"/>
          </a:p>
        </p:txBody>
      </p:sp>
    </p:spTree>
    <p:extLst>
      <p:ext uri="{BB962C8B-B14F-4D97-AF65-F5344CB8AC3E}">
        <p14:creationId xmlns:p14="http://schemas.microsoft.com/office/powerpoint/2010/main" val="199027776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41</a:t>
            </a:fld>
            <a:endParaRPr lang="en-US"/>
          </a:p>
        </p:txBody>
      </p:sp>
    </p:spTree>
    <p:extLst>
      <p:ext uri="{BB962C8B-B14F-4D97-AF65-F5344CB8AC3E}">
        <p14:creationId xmlns:p14="http://schemas.microsoft.com/office/powerpoint/2010/main" val="1416359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42</a:t>
            </a:fld>
            <a:endParaRPr lang="en-US"/>
          </a:p>
        </p:txBody>
      </p:sp>
    </p:spTree>
    <p:extLst>
      <p:ext uri="{BB962C8B-B14F-4D97-AF65-F5344CB8AC3E}">
        <p14:creationId xmlns:p14="http://schemas.microsoft.com/office/powerpoint/2010/main" val="174365024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load the kernel in different processes at different addresses, the addresses of global variables and heap will be different in different processes. Because the kernel is shared among all the processes, it may cause inconsistencies, as shown on this slide. </a:t>
            </a:r>
          </a:p>
        </p:txBody>
      </p:sp>
      <p:sp>
        <p:nvSpPr>
          <p:cNvPr id="4" name="Slide Number Placeholder 3"/>
          <p:cNvSpPr>
            <a:spLocks noGrp="1"/>
          </p:cNvSpPr>
          <p:nvPr>
            <p:ph type="sldNum" sz="quarter" idx="5"/>
          </p:nvPr>
        </p:nvSpPr>
        <p:spPr/>
        <p:txBody>
          <a:bodyPr/>
          <a:lstStyle/>
          <a:p>
            <a:fld id="{6F878F98-C842-4EB6-8014-D29BBFBA3A8D}" type="slidenum">
              <a:rPr lang="en-US" smtClean="0"/>
              <a:t>43</a:t>
            </a:fld>
            <a:endParaRPr lang="en-US"/>
          </a:p>
        </p:txBody>
      </p:sp>
    </p:spTree>
    <p:extLst>
      <p:ext uri="{BB962C8B-B14F-4D97-AF65-F5344CB8AC3E}">
        <p14:creationId xmlns:p14="http://schemas.microsoft.com/office/powerpoint/2010/main" val="104141429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as of now, there is no guarantee that the kernel will always do the right thing. It is possible that due to some bug, the kernel may accidentally write its data to the user’s memory because the kernel can access all the virtual addresses that are mapped in the page table. One way of preventing this would be to have different page tables for user and kernel. In this case, if the kernel accidentally tries to write to the user’s memory, it will cause an exception.</a:t>
            </a:r>
          </a:p>
        </p:txBody>
      </p:sp>
      <p:sp>
        <p:nvSpPr>
          <p:cNvPr id="4" name="Slide Number Placeholder 3"/>
          <p:cNvSpPr>
            <a:spLocks noGrp="1"/>
          </p:cNvSpPr>
          <p:nvPr>
            <p:ph type="sldNum" sz="quarter" idx="5"/>
          </p:nvPr>
        </p:nvSpPr>
        <p:spPr/>
        <p:txBody>
          <a:bodyPr/>
          <a:lstStyle/>
          <a:p>
            <a:fld id="{6F878F98-C842-4EB6-8014-D29BBFBA3A8D}" type="slidenum">
              <a:rPr lang="en-US" smtClean="0"/>
              <a:t>44</a:t>
            </a:fld>
            <a:endParaRPr lang="en-US"/>
          </a:p>
        </p:txBody>
      </p:sp>
    </p:spTree>
    <p:extLst>
      <p:ext uri="{BB962C8B-B14F-4D97-AF65-F5344CB8AC3E}">
        <p14:creationId xmlns:p14="http://schemas.microsoft.com/office/powerpoint/2010/main" val="40224399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45</a:t>
            </a:fld>
            <a:endParaRPr lang="en-US"/>
          </a:p>
        </p:txBody>
      </p:sp>
    </p:spTree>
    <p:extLst>
      <p:ext uri="{BB962C8B-B14F-4D97-AF65-F5344CB8AC3E}">
        <p14:creationId xmlns:p14="http://schemas.microsoft.com/office/powerpoint/2010/main" val="34940462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kernel is mapped in a different page table, then we need to switch page tables on entry/exit to/from the kernel. Because, the hardware doesn’t automatically do this, the kernel stack and some minimal interrupt handlers (we call it kernel wrappers) need to be mapped in the user’s page table. The system call wrapper: copies argument from the user’s address to the kernel stack, loads the page table of the kernel, and passes the arguments and system call identifier to a kernel routine. Before returning the user-mode: the wrapper restores the user page table, copies the return values (if any) to the user buffer, and goes back to the user mode. </a:t>
            </a:r>
          </a:p>
        </p:txBody>
      </p:sp>
      <p:sp>
        <p:nvSpPr>
          <p:cNvPr id="4" name="Slide Number Placeholder 3"/>
          <p:cNvSpPr>
            <a:spLocks noGrp="1"/>
          </p:cNvSpPr>
          <p:nvPr>
            <p:ph type="sldNum" sz="quarter" idx="5"/>
          </p:nvPr>
        </p:nvSpPr>
        <p:spPr/>
        <p:txBody>
          <a:bodyPr/>
          <a:lstStyle/>
          <a:p>
            <a:fld id="{6F878F98-C842-4EB6-8014-D29BBFBA3A8D}" type="slidenum">
              <a:rPr lang="en-US" smtClean="0"/>
              <a:t>46</a:t>
            </a:fld>
            <a:endParaRPr lang="en-US"/>
          </a:p>
        </p:txBody>
      </p:sp>
    </p:spTree>
    <p:extLst>
      <p:ext uri="{BB962C8B-B14F-4D97-AF65-F5344CB8AC3E}">
        <p14:creationId xmlns:p14="http://schemas.microsoft.com/office/powerpoint/2010/main" val="296802720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UNUSED area generates an exception on access.</a:t>
            </a:r>
          </a:p>
        </p:txBody>
      </p:sp>
      <p:sp>
        <p:nvSpPr>
          <p:cNvPr id="4" name="Slide Number Placeholder 3"/>
          <p:cNvSpPr>
            <a:spLocks noGrp="1"/>
          </p:cNvSpPr>
          <p:nvPr>
            <p:ph type="sldNum" sz="quarter" idx="5"/>
          </p:nvPr>
        </p:nvSpPr>
        <p:spPr/>
        <p:txBody>
          <a:bodyPr/>
          <a:lstStyle/>
          <a:p>
            <a:fld id="{6F878F98-C842-4EB6-8014-D29BBFBA3A8D}" type="slidenum">
              <a:rPr lang="en-US" smtClean="0"/>
              <a:t>47</a:t>
            </a:fld>
            <a:endParaRPr lang="en-US"/>
          </a:p>
        </p:txBody>
      </p:sp>
    </p:spTree>
    <p:extLst>
      <p:ext uri="{BB962C8B-B14F-4D97-AF65-F5344CB8AC3E}">
        <p14:creationId xmlns:p14="http://schemas.microsoft.com/office/powerpoint/2010/main" val="137257619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48</a:t>
            </a:fld>
            <a:endParaRPr lang="en-US"/>
          </a:p>
        </p:txBody>
      </p:sp>
    </p:spTree>
    <p:extLst>
      <p:ext uri="{BB962C8B-B14F-4D97-AF65-F5344CB8AC3E}">
        <p14:creationId xmlns:p14="http://schemas.microsoft.com/office/powerpoint/2010/main" val="8357613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49</a:t>
            </a:fld>
            <a:endParaRPr lang="en-US"/>
          </a:p>
        </p:txBody>
      </p:sp>
    </p:spTree>
    <p:extLst>
      <p:ext uri="{BB962C8B-B14F-4D97-AF65-F5344CB8AC3E}">
        <p14:creationId xmlns:p14="http://schemas.microsoft.com/office/powerpoint/2010/main" val="4288493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a:t>
            </a:fld>
            <a:endParaRPr lang="en-US"/>
          </a:p>
        </p:txBody>
      </p:sp>
    </p:spTree>
    <p:extLst>
      <p:ext uri="{BB962C8B-B14F-4D97-AF65-F5344CB8AC3E}">
        <p14:creationId xmlns:p14="http://schemas.microsoft.com/office/powerpoint/2010/main" val="358547504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50</a:t>
            </a:fld>
            <a:endParaRPr lang="en-US"/>
          </a:p>
        </p:txBody>
      </p:sp>
    </p:spTree>
    <p:extLst>
      <p:ext uri="{BB962C8B-B14F-4D97-AF65-F5344CB8AC3E}">
        <p14:creationId xmlns:p14="http://schemas.microsoft.com/office/powerpoint/2010/main" val="45390952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51</a:t>
            </a:fld>
            <a:endParaRPr lang="en-US"/>
          </a:p>
        </p:txBody>
      </p:sp>
    </p:spTree>
    <p:extLst>
      <p:ext uri="{BB962C8B-B14F-4D97-AF65-F5344CB8AC3E}">
        <p14:creationId xmlns:p14="http://schemas.microsoft.com/office/powerpoint/2010/main" val="183289220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52</a:t>
            </a:fld>
            <a:endParaRPr lang="en-US"/>
          </a:p>
        </p:txBody>
      </p:sp>
    </p:spTree>
    <p:extLst>
      <p:ext uri="{BB962C8B-B14F-4D97-AF65-F5344CB8AC3E}">
        <p14:creationId xmlns:p14="http://schemas.microsoft.com/office/powerpoint/2010/main" val="57115230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53</a:t>
            </a:fld>
            <a:endParaRPr lang="en-US"/>
          </a:p>
        </p:txBody>
      </p:sp>
    </p:spTree>
    <p:extLst>
      <p:ext uri="{BB962C8B-B14F-4D97-AF65-F5344CB8AC3E}">
        <p14:creationId xmlns:p14="http://schemas.microsoft.com/office/powerpoint/2010/main" val="241132474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54</a:t>
            </a:fld>
            <a:endParaRPr lang="en-US"/>
          </a:p>
        </p:txBody>
      </p:sp>
    </p:spTree>
    <p:extLst>
      <p:ext uri="{BB962C8B-B14F-4D97-AF65-F5344CB8AC3E}">
        <p14:creationId xmlns:p14="http://schemas.microsoft.com/office/powerpoint/2010/main" val="385563483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55</a:t>
            </a:fld>
            <a:endParaRPr lang="en-US"/>
          </a:p>
        </p:txBody>
      </p:sp>
    </p:spTree>
    <p:extLst>
      <p:ext uri="{BB962C8B-B14F-4D97-AF65-F5344CB8AC3E}">
        <p14:creationId xmlns:p14="http://schemas.microsoft.com/office/powerpoint/2010/main" val="109888148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56</a:t>
            </a:fld>
            <a:endParaRPr lang="en-US"/>
          </a:p>
        </p:txBody>
      </p:sp>
    </p:spTree>
    <p:extLst>
      <p:ext uri="{BB962C8B-B14F-4D97-AF65-F5344CB8AC3E}">
        <p14:creationId xmlns:p14="http://schemas.microsoft.com/office/powerpoint/2010/main" val="16568508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57</a:t>
            </a:fld>
            <a:endParaRPr lang="en-US"/>
          </a:p>
        </p:txBody>
      </p:sp>
    </p:spTree>
    <p:extLst>
      <p:ext uri="{BB962C8B-B14F-4D97-AF65-F5344CB8AC3E}">
        <p14:creationId xmlns:p14="http://schemas.microsoft.com/office/powerpoint/2010/main" val="250449022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58</a:t>
            </a:fld>
            <a:endParaRPr lang="en-US"/>
          </a:p>
        </p:txBody>
      </p:sp>
    </p:spTree>
    <p:extLst>
      <p:ext uri="{BB962C8B-B14F-4D97-AF65-F5344CB8AC3E}">
        <p14:creationId xmlns:p14="http://schemas.microsoft.com/office/powerpoint/2010/main" val="219214616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59</a:t>
            </a:fld>
            <a:endParaRPr lang="en-US"/>
          </a:p>
        </p:txBody>
      </p:sp>
    </p:spTree>
    <p:extLst>
      <p:ext uri="{BB962C8B-B14F-4D97-AF65-F5344CB8AC3E}">
        <p14:creationId xmlns:p14="http://schemas.microsoft.com/office/powerpoint/2010/main" val="2348510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6</a:t>
            </a:fld>
            <a:endParaRPr lang="en-US"/>
          </a:p>
        </p:txBody>
      </p:sp>
    </p:spTree>
    <p:extLst>
      <p:ext uri="{BB962C8B-B14F-4D97-AF65-F5344CB8AC3E}">
        <p14:creationId xmlns:p14="http://schemas.microsoft.com/office/powerpoint/2010/main" val="158705730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60</a:t>
            </a:fld>
            <a:endParaRPr lang="en-US"/>
          </a:p>
        </p:txBody>
      </p:sp>
    </p:spTree>
    <p:extLst>
      <p:ext uri="{BB962C8B-B14F-4D97-AF65-F5344CB8AC3E}">
        <p14:creationId xmlns:p14="http://schemas.microsoft.com/office/powerpoint/2010/main" val="363580865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61</a:t>
            </a:fld>
            <a:endParaRPr lang="en-US"/>
          </a:p>
        </p:txBody>
      </p:sp>
    </p:spTree>
    <p:extLst>
      <p:ext uri="{BB962C8B-B14F-4D97-AF65-F5344CB8AC3E}">
        <p14:creationId xmlns:p14="http://schemas.microsoft.com/office/powerpoint/2010/main" val="223203041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62</a:t>
            </a:fld>
            <a:endParaRPr lang="en-US"/>
          </a:p>
        </p:txBody>
      </p:sp>
    </p:spTree>
    <p:extLst>
      <p:ext uri="{BB962C8B-B14F-4D97-AF65-F5344CB8AC3E}">
        <p14:creationId xmlns:p14="http://schemas.microsoft.com/office/powerpoint/2010/main" val="67105239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63</a:t>
            </a:fld>
            <a:endParaRPr lang="en-US"/>
          </a:p>
        </p:txBody>
      </p:sp>
    </p:spTree>
    <p:extLst>
      <p:ext uri="{BB962C8B-B14F-4D97-AF65-F5344CB8AC3E}">
        <p14:creationId xmlns:p14="http://schemas.microsoft.com/office/powerpoint/2010/main" val="131141607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updating a page table, the software must invalidate the corresponding entry in the TLB.</a:t>
            </a:r>
          </a:p>
        </p:txBody>
      </p:sp>
      <p:sp>
        <p:nvSpPr>
          <p:cNvPr id="4" name="Slide Number Placeholder 3"/>
          <p:cNvSpPr>
            <a:spLocks noGrp="1"/>
          </p:cNvSpPr>
          <p:nvPr>
            <p:ph type="sldNum" sz="quarter" idx="5"/>
          </p:nvPr>
        </p:nvSpPr>
        <p:spPr/>
        <p:txBody>
          <a:bodyPr/>
          <a:lstStyle/>
          <a:p>
            <a:fld id="{6F878F98-C842-4EB6-8014-D29BBFBA3A8D}" type="slidenum">
              <a:rPr lang="en-US" smtClean="0"/>
              <a:t>64</a:t>
            </a:fld>
            <a:endParaRPr lang="en-US"/>
          </a:p>
        </p:txBody>
      </p:sp>
    </p:spTree>
    <p:extLst>
      <p:ext uri="{BB962C8B-B14F-4D97-AF65-F5344CB8AC3E}">
        <p14:creationId xmlns:p14="http://schemas.microsoft.com/office/powerpoint/2010/main" val="338073238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65</a:t>
            </a:fld>
            <a:endParaRPr lang="en-US"/>
          </a:p>
        </p:txBody>
      </p:sp>
    </p:spTree>
    <p:extLst>
      <p:ext uri="{BB962C8B-B14F-4D97-AF65-F5344CB8AC3E}">
        <p14:creationId xmlns:p14="http://schemas.microsoft.com/office/powerpoint/2010/main" val="3256538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7</a:t>
            </a:fld>
            <a:endParaRPr lang="en-US"/>
          </a:p>
        </p:txBody>
      </p:sp>
    </p:spTree>
    <p:extLst>
      <p:ext uri="{BB962C8B-B14F-4D97-AF65-F5344CB8AC3E}">
        <p14:creationId xmlns:p14="http://schemas.microsoft.com/office/powerpoint/2010/main" val="1766582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878F98-C842-4EB6-8014-D29BBFBA3A8D}" type="slidenum">
              <a:rPr lang="en-US" smtClean="0"/>
              <a:t>8</a:t>
            </a:fld>
            <a:endParaRPr lang="en-US"/>
          </a:p>
        </p:txBody>
      </p:sp>
    </p:spTree>
    <p:extLst>
      <p:ext uri="{BB962C8B-B14F-4D97-AF65-F5344CB8AC3E}">
        <p14:creationId xmlns:p14="http://schemas.microsoft.com/office/powerpoint/2010/main" val="3665143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9</a:t>
            </a:fld>
            <a:endParaRPr lang="en-US"/>
          </a:p>
        </p:txBody>
      </p:sp>
    </p:spTree>
    <p:extLst>
      <p:ext uri="{BB962C8B-B14F-4D97-AF65-F5344CB8AC3E}">
        <p14:creationId xmlns:p14="http://schemas.microsoft.com/office/powerpoint/2010/main" val="1494959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F833-6BA3-4250-BC06-9C41C37A69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7A6FF9-C3B7-41B6-BB7A-7EF658FF6B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7F65BB-C95C-41A8-B2EB-BEDF9317A42A}"/>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5" name="Footer Placeholder 4">
            <a:extLst>
              <a:ext uri="{FF2B5EF4-FFF2-40B4-BE49-F238E27FC236}">
                <a16:creationId xmlns:a16="http://schemas.microsoft.com/office/drawing/2014/main" id="{4A308360-C216-4A78-A101-1DD25E5E1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F4D195-67BC-4BD1-ADF0-A9AFBB96AA12}"/>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120169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9C040-3E19-42BC-A843-72FFC5AEAE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6F831EB-4DC4-400C-BD1F-F4BCC7734F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A39669-F88D-48EB-B627-1057394FA23E}"/>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5" name="Footer Placeholder 4">
            <a:extLst>
              <a:ext uri="{FF2B5EF4-FFF2-40B4-BE49-F238E27FC236}">
                <a16:creationId xmlns:a16="http://schemas.microsoft.com/office/drawing/2014/main" id="{BE24CD34-D927-4517-BBD5-8563CE09F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0D867-EF1A-4B86-A53A-5581ADF10AB4}"/>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932925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039427-98A4-47AF-904D-58CC21AC25B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490E08-6579-44CD-8D9A-5F467D97A4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65AB6-07C3-4CAD-A2DC-DB9115BCE311}"/>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5" name="Footer Placeholder 4">
            <a:extLst>
              <a:ext uri="{FF2B5EF4-FFF2-40B4-BE49-F238E27FC236}">
                <a16:creationId xmlns:a16="http://schemas.microsoft.com/office/drawing/2014/main" id="{77280628-1885-45D0-8A8C-3F371E0CF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C71BC-82F8-4095-B4AA-D86EE4A54185}"/>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250652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98EF1-DFE6-490A-B819-5DE2A39C8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052228-9CE6-4E99-BC29-00C36564E2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CADAD-A985-4539-A70E-61EC44B93887}"/>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5" name="Footer Placeholder 4">
            <a:extLst>
              <a:ext uri="{FF2B5EF4-FFF2-40B4-BE49-F238E27FC236}">
                <a16:creationId xmlns:a16="http://schemas.microsoft.com/office/drawing/2014/main" id="{082385B9-4634-422E-8174-6601BB1934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409969-F09E-428D-BF53-19B02463BA7B}"/>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2771159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69734-0916-471F-9C98-38E40B49D8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B9D40B-FD6B-4404-A522-D3C30A55D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066F6B-9983-4C28-BCC7-0718FEF96035}"/>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5" name="Footer Placeholder 4">
            <a:extLst>
              <a:ext uri="{FF2B5EF4-FFF2-40B4-BE49-F238E27FC236}">
                <a16:creationId xmlns:a16="http://schemas.microsoft.com/office/drawing/2014/main" id="{2373E173-C9B9-492C-B3C8-F7C1F4A77A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059332-D82D-43CE-9832-FBC231DFFFD9}"/>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38429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331B6-F8F0-4509-96E7-F8F8449548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1B9F0F-619C-44F6-874B-97E5DED8AE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1F701F-1D9A-468F-8053-82B39AE9B8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B65DB4-DE8A-47E0-ACB3-59C1EDEB41E7}"/>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6" name="Footer Placeholder 5">
            <a:extLst>
              <a:ext uri="{FF2B5EF4-FFF2-40B4-BE49-F238E27FC236}">
                <a16:creationId xmlns:a16="http://schemas.microsoft.com/office/drawing/2014/main" id="{1EA8FE0D-605E-4622-B7A7-260B7F82A6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4E4CD-75E7-4C7B-A343-18FCDA2CB10F}"/>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903288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B00F3-2B0A-4C9A-9FA6-CD87001F5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247C51-9E6D-4314-AC8C-5BCCCFA5A5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F58822-42E4-421A-A508-24DA9BCF98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2E2B7D-51C8-42F5-BF1E-4E3DCEC534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34B30B-A84A-4B8C-8A85-1FE7217460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B7C974-ECC2-4928-82C6-D74CDEF8D4E8}"/>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8" name="Footer Placeholder 7">
            <a:extLst>
              <a:ext uri="{FF2B5EF4-FFF2-40B4-BE49-F238E27FC236}">
                <a16:creationId xmlns:a16="http://schemas.microsoft.com/office/drawing/2014/main" id="{5BB604BC-C9A2-4701-A094-50CB5725B0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E1D537-A171-4458-9D3D-76E8BF8AE190}"/>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29565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0821F-D4C4-4B1E-BBCE-C849CF992C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028D13-0C00-4729-AF47-92636319F127}"/>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4" name="Footer Placeholder 3">
            <a:extLst>
              <a:ext uri="{FF2B5EF4-FFF2-40B4-BE49-F238E27FC236}">
                <a16:creationId xmlns:a16="http://schemas.microsoft.com/office/drawing/2014/main" id="{DEAE9BB9-A694-4CB5-852B-64AC52E7B4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958CCF-23D5-4AF3-8F62-2B0B7CFBC13C}"/>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1640788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DAC06-2166-49A7-B963-9A1407D401AB}"/>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3" name="Footer Placeholder 2">
            <a:extLst>
              <a:ext uri="{FF2B5EF4-FFF2-40B4-BE49-F238E27FC236}">
                <a16:creationId xmlns:a16="http://schemas.microsoft.com/office/drawing/2014/main" id="{19B5E20F-4977-44B1-9A66-270697FC9E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459902-0CEB-46B8-95CF-B52F5A8C7C30}"/>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2740167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A6E53-BF05-48CB-9F75-BB14DA8EAE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19FA78-245B-4F74-8103-4C46DD7E45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4F3E10-F38F-4A8A-A462-588E15FA26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0A3C0E-0601-42DB-9171-2A33C8B35E06}"/>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6" name="Footer Placeholder 5">
            <a:extLst>
              <a:ext uri="{FF2B5EF4-FFF2-40B4-BE49-F238E27FC236}">
                <a16:creationId xmlns:a16="http://schemas.microsoft.com/office/drawing/2014/main" id="{FCC0F55A-C51E-4D68-810C-8C321919A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B7511-E87F-4DDD-8610-FA01788088DB}"/>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86646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7EA8-0F7F-4448-B67C-89D0A76303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AA6ED-33AF-4102-85EA-2D6CB31EDD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C6B23A-8F24-4DC1-8106-08217197D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2C48E2-F881-42FE-8EFB-54384C8203F7}"/>
              </a:ext>
            </a:extLst>
          </p:cNvPr>
          <p:cNvSpPr>
            <a:spLocks noGrp="1"/>
          </p:cNvSpPr>
          <p:nvPr>
            <p:ph type="dt" sz="half" idx="10"/>
          </p:nvPr>
        </p:nvSpPr>
        <p:spPr/>
        <p:txBody>
          <a:bodyPr/>
          <a:lstStyle/>
          <a:p>
            <a:fld id="{E7334345-F2F2-4198-9E39-A42549922E83}" type="datetimeFigureOut">
              <a:rPr lang="en-US" smtClean="0"/>
              <a:t>3/4/2020</a:t>
            </a:fld>
            <a:endParaRPr lang="en-US"/>
          </a:p>
        </p:txBody>
      </p:sp>
      <p:sp>
        <p:nvSpPr>
          <p:cNvPr id="6" name="Footer Placeholder 5">
            <a:extLst>
              <a:ext uri="{FF2B5EF4-FFF2-40B4-BE49-F238E27FC236}">
                <a16:creationId xmlns:a16="http://schemas.microsoft.com/office/drawing/2014/main" id="{013D04FA-5A34-4DCE-801F-077882AEE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1DE86D-410D-4173-BA37-2DC61F0168D6}"/>
              </a:ext>
            </a:extLst>
          </p:cNvPr>
          <p:cNvSpPr>
            <a:spLocks noGrp="1"/>
          </p:cNvSpPr>
          <p:nvPr>
            <p:ph type="sldNum" sz="quarter" idx="12"/>
          </p:nvPr>
        </p:nvSpPr>
        <p:spPr/>
        <p:txBody>
          <a:bodyPr/>
          <a:lstStyle/>
          <a:p>
            <a:fld id="{0C726DCE-AAA0-4746-9735-4AB423A71AC6}" type="slidenum">
              <a:rPr lang="en-US" smtClean="0"/>
              <a:t>‹#›</a:t>
            </a:fld>
            <a:endParaRPr lang="en-US"/>
          </a:p>
        </p:txBody>
      </p:sp>
    </p:spTree>
    <p:extLst>
      <p:ext uri="{BB962C8B-B14F-4D97-AF65-F5344CB8AC3E}">
        <p14:creationId xmlns:p14="http://schemas.microsoft.com/office/powerpoint/2010/main" val="1954526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48C130-8A76-47DC-BE0C-E6F670848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266E04-106C-4823-BE1F-3506B47D48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1F790C-A0AA-4FB5-A4A3-AF6EBDEA88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4345-F2F2-4198-9E39-A42549922E83}" type="datetimeFigureOut">
              <a:rPr lang="en-US" smtClean="0"/>
              <a:t>3/4/2020</a:t>
            </a:fld>
            <a:endParaRPr lang="en-US"/>
          </a:p>
        </p:txBody>
      </p:sp>
      <p:sp>
        <p:nvSpPr>
          <p:cNvPr id="5" name="Footer Placeholder 4">
            <a:extLst>
              <a:ext uri="{FF2B5EF4-FFF2-40B4-BE49-F238E27FC236}">
                <a16:creationId xmlns:a16="http://schemas.microsoft.com/office/drawing/2014/main" id="{DADC9BDB-0AAB-4567-919A-9D93C22188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C44D69-FF23-4884-BB87-26DA9D7D0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26DCE-AAA0-4746-9735-4AB423A71AC6}" type="slidenum">
              <a:rPr lang="en-US" smtClean="0"/>
              <a:t>‹#›</a:t>
            </a:fld>
            <a:endParaRPr lang="en-US"/>
          </a:p>
        </p:txBody>
      </p:sp>
    </p:spTree>
    <p:extLst>
      <p:ext uri="{BB962C8B-B14F-4D97-AF65-F5344CB8AC3E}">
        <p14:creationId xmlns:p14="http://schemas.microsoft.com/office/powerpoint/2010/main" val="1243489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2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34.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35.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36.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47.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5B4DD-4EA1-4110-83E3-F4D15FD31F5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2086CE0-26E9-46AF-849C-0EF544ABB23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9258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7A87F-814F-44E0-9964-22F5BC3C7AF3}"/>
              </a:ext>
            </a:extLst>
          </p:cNvPr>
          <p:cNvSpPr>
            <a:spLocks noGrp="1"/>
          </p:cNvSpPr>
          <p:nvPr>
            <p:ph type="title"/>
          </p:nvPr>
        </p:nvSpPr>
        <p:spPr/>
        <p:txBody>
          <a:bodyPr/>
          <a:lstStyle/>
          <a:p>
            <a:r>
              <a:rPr lang="en-US" dirty="0"/>
              <a:t>Optional assignment-4</a:t>
            </a:r>
          </a:p>
        </p:txBody>
      </p:sp>
      <p:sp>
        <p:nvSpPr>
          <p:cNvPr id="3" name="Content Placeholder 2">
            <a:extLst>
              <a:ext uri="{FF2B5EF4-FFF2-40B4-BE49-F238E27FC236}">
                <a16:creationId xmlns:a16="http://schemas.microsoft.com/office/drawing/2014/main" id="{DDAD4677-C0B8-4C89-9E2B-97B40948580B}"/>
              </a:ext>
            </a:extLst>
          </p:cNvPr>
          <p:cNvSpPr>
            <a:spLocks noGrp="1"/>
          </p:cNvSpPr>
          <p:nvPr>
            <p:ph idx="1"/>
          </p:nvPr>
        </p:nvSpPr>
        <p:spPr/>
        <p:txBody>
          <a:bodyPr>
            <a:normAutofit/>
          </a:bodyPr>
          <a:lstStyle/>
          <a:p>
            <a:r>
              <a:rPr lang="en-US" dirty="0"/>
              <a:t>Car racing game</a:t>
            </a:r>
          </a:p>
          <a:p>
            <a:pPr lvl="1"/>
            <a:r>
              <a:rPr lang="en-US" dirty="0"/>
              <a:t>four components: car1, car2, </a:t>
            </a:r>
            <a:r>
              <a:rPr lang="en-US" dirty="0" err="1"/>
              <a:t>cheatmode</a:t>
            </a:r>
            <a:r>
              <a:rPr lang="en-US" dirty="0"/>
              <a:t>, report</a:t>
            </a:r>
          </a:p>
          <a:p>
            <a:pPr lvl="1"/>
            <a:r>
              <a:rPr lang="en-US" dirty="0"/>
              <a:t>all these components are different processes</a:t>
            </a:r>
          </a:p>
        </p:txBody>
      </p:sp>
    </p:spTree>
    <p:extLst>
      <p:ext uri="{BB962C8B-B14F-4D97-AF65-F5344CB8AC3E}">
        <p14:creationId xmlns:p14="http://schemas.microsoft.com/office/powerpoint/2010/main" val="2092858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63EA-6B1D-4BCC-874C-F7878A12AF48}"/>
              </a:ext>
            </a:extLst>
          </p:cNvPr>
          <p:cNvSpPr>
            <a:spLocks noGrp="1"/>
          </p:cNvSpPr>
          <p:nvPr>
            <p:ph type="title"/>
          </p:nvPr>
        </p:nvSpPr>
        <p:spPr/>
        <p:txBody>
          <a:bodyPr/>
          <a:lstStyle/>
          <a:p>
            <a:r>
              <a:rPr lang="en-US" dirty="0"/>
              <a:t>car racing game</a:t>
            </a:r>
          </a:p>
        </p:txBody>
      </p:sp>
      <p:sp>
        <p:nvSpPr>
          <p:cNvPr id="3" name="Content Placeholder 2">
            <a:extLst>
              <a:ext uri="{FF2B5EF4-FFF2-40B4-BE49-F238E27FC236}">
                <a16:creationId xmlns:a16="http://schemas.microsoft.com/office/drawing/2014/main" id="{37461473-2026-4CF0-AE82-3821EC59D4D4}"/>
              </a:ext>
            </a:extLst>
          </p:cNvPr>
          <p:cNvSpPr>
            <a:spLocks noGrp="1"/>
          </p:cNvSpPr>
          <p:nvPr>
            <p:ph idx="1"/>
          </p:nvPr>
        </p:nvSpPr>
        <p:spPr/>
        <p:txBody>
          <a:bodyPr>
            <a:normAutofit fontScale="92500" lnSpcReduction="10000"/>
          </a:bodyPr>
          <a:lstStyle/>
          <a:p>
            <a:r>
              <a:rPr lang="en-US" dirty="0"/>
              <a:t>Each car moves a random distance between 1-10 every second and sends its status to report</a:t>
            </a:r>
          </a:p>
          <a:p>
            <a:endParaRPr lang="en-US" dirty="0"/>
          </a:p>
          <a:p>
            <a:r>
              <a:rPr lang="en-US" dirty="0" err="1"/>
              <a:t>cheatmode</a:t>
            </a:r>
            <a:r>
              <a:rPr lang="en-US" dirty="0"/>
              <a:t> can relocate car1 and car2</a:t>
            </a:r>
          </a:p>
          <a:p>
            <a:pPr lvl="1"/>
            <a:r>
              <a:rPr lang="en-US" dirty="0"/>
              <a:t>gets a new location of car1/car2 from the user</a:t>
            </a:r>
          </a:p>
          <a:p>
            <a:pPr lvl="1"/>
            <a:r>
              <a:rPr lang="en-US" dirty="0"/>
              <a:t>instructs car1/car2 to move to the new position</a:t>
            </a:r>
          </a:p>
          <a:p>
            <a:pPr lvl="1"/>
            <a:endParaRPr lang="en-US" dirty="0"/>
          </a:p>
          <a:p>
            <a:r>
              <a:rPr lang="en-US" dirty="0"/>
              <a:t>report prints the status of both the cars after every second</a:t>
            </a:r>
          </a:p>
          <a:p>
            <a:endParaRPr lang="en-US" dirty="0"/>
          </a:p>
          <a:p>
            <a:r>
              <a:rPr lang="en-US" dirty="0"/>
              <a:t>Whoever completes a distance of 100 wins the race</a:t>
            </a:r>
          </a:p>
          <a:p>
            <a:pPr lvl="1"/>
            <a:r>
              <a:rPr lang="en-US" dirty="0"/>
              <a:t>report prints the winner</a:t>
            </a:r>
          </a:p>
          <a:p>
            <a:endParaRPr lang="en-US" dirty="0"/>
          </a:p>
        </p:txBody>
      </p:sp>
    </p:spTree>
    <p:extLst>
      <p:ext uri="{BB962C8B-B14F-4D97-AF65-F5344CB8AC3E}">
        <p14:creationId xmlns:p14="http://schemas.microsoft.com/office/powerpoint/2010/main" val="2151824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9C40C-2FEB-442F-9F8E-5A9424810AAB}"/>
              </a:ext>
            </a:extLst>
          </p:cNvPr>
          <p:cNvSpPr>
            <a:spLocks noGrp="1"/>
          </p:cNvSpPr>
          <p:nvPr>
            <p:ph type="title"/>
          </p:nvPr>
        </p:nvSpPr>
        <p:spPr/>
        <p:txBody>
          <a:bodyPr/>
          <a:lstStyle/>
          <a:p>
            <a:r>
              <a:rPr lang="en-US" dirty="0"/>
              <a:t>IPC</a:t>
            </a:r>
          </a:p>
        </p:txBody>
      </p:sp>
      <p:sp>
        <p:nvSpPr>
          <p:cNvPr id="3" name="Content Placeholder 2">
            <a:extLst>
              <a:ext uri="{FF2B5EF4-FFF2-40B4-BE49-F238E27FC236}">
                <a16:creationId xmlns:a16="http://schemas.microsoft.com/office/drawing/2014/main" id="{9BFC708E-0EED-4323-A235-2CDF9BB7C361}"/>
              </a:ext>
            </a:extLst>
          </p:cNvPr>
          <p:cNvSpPr>
            <a:spLocks noGrp="1"/>
          </p:cNvSpPr>
          <p:nvPr>
            <p:ph idx="1"/>
          </p:nvPr>
        </p:nvSpPr>
        <p:spPr/>
        <p:txBody>
          <a:bodyPr/>
          <a:lstStyle/>
          <a:p>
            <a:r>
              <a:rPr lang="en-US" dirty="0"/>
              <a:t>All processes (car1, car2, report, </a:t>
            </a:r>
            <a:r>
              <a:rPr lang="en-US" dirty="0" err="1"/>
              <a:t>cheatmode</a:t>
            </a:r>
            <a:r>
              <a:rPr lang="en-US" dirty="0"/>
              <a:t>) communicate using pipes</a:t>
            </a:r>
          </a:p>
          <a:p>
            <a:endParaRPr lang="en-US" dirty="0"/>
          </a:p>
          <a:p>
            <a:r>
              <a:rPr lang="en-US" dirty="0"/>
              <a:t>After the winner is decided all processes are terminated</a:t>
            </a:r>
          </a:p>
        </p:txBody>
      </p:sp>
    </p:spTree>
    <p:extLst>
      <p:ext uri="{BB962C8B-B14F-4D97-AF65-F5344CB8AC3E}">
        <p14:creationId xmlns:p14="http://schemas.microsoft.com/office/powerpoint/2010/main" val="243367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D6BC0-7786-4DEA-A066-2DE9A10EBAFF}"/>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20B8C5A6-CFEC-476B-A2FB-AA07062244F0}"/>
              </a:ext>
            </a:extLst>
          </p:cNvPr>
          <p:cNvSpPr>
            <a:spLocks noGrp="1"/>
          </p:cNvSpPr>
          <p:nvPr>
            <p:ph idx="1"/>
          </p:nvPr>
        </p:nvSpPr>
        <p:spPr/>
        <p:txBody>
          <a:bodyPr/>
          <a:lstStyle/>
          <a:p>
            <a:r>
              <a:rPr lang="en-US" dirty="0"/>
              <a:t>two-dimensional page tables</a:t>
            </a:r>
          </a:p>
          <a:p>
            <a:pPr lvl="1"/>
            <a:r>
              <a:rPr lang="en-US" dirty="0"/>
              <a:t>The top 10-bits of the VA are used to index in a page directory</a:t>
            </a:r>
          </a:p>
          <a:p>
            <a:pPr lvl="1"/>
            <a:r>
              <a:rPr lang="en-US" dirty="0"/>
              <a:t>page-directory contains the physical addresses of a page table</a:t>
            </a:r>
          </a:p>
          <a:p>
            <a:pPr lvl="1"/>
            <a:r>
              <a:rPr lang="en-US" dirty="0"/>
              <a:t>The next 10-bits (after top 10 bits) are used to index in the page table</a:t>
            </a:r>
          </a:p>
          <a:p>
            <a:pPr lvl="1"/>
            <a:r>
              <a:rPr lang="en-US" dirty="0"/>
              <a:t>The corresponding entry in the page table contains the physical address</a:t>
            </a:r>
          </a:p>
          <a:p>
            <a:pPr lvl="1"/>
            <a:endParaRPr lang="en-US" dirty="0"/>
          </a:p>
          <a:p>
            <a:pPr lvl="1"/>
            <a:endParaRPr lang="en-US" dirty="0"/>
          </a:p>
          <a:p>
            <a:r>
              <a:rPr lang="en-US" dirty="0"/>
              <a:t>Read Section-4.3 from Intel manual-3 </a:t>
            </a:r>
          </a:p>
        </p:txBody>
      </p:sp>
    </p:spTree>
    <p:extLst>
      <p:ext uri="{BB962C8B-B14F-4D97-AF65-F5344CB8AC3E}">
        <p14:creationId xmlns:p14="http://schemas.microsoft.com/office/powerpoint/2010/main" val="54837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AB0E9-3B57-4A54-A263-5EBAAB5979BF}"/>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E4DEBF41-9CAE-41D5-8C53-53744EFDAB3F}"/>
              </a:ext>
            </a:extLst>
          </p:cNvPr>
          <p:cNvSpPr>
            <a:spLocks noGrp="1"/>
          </p:cNvSpPr>
          <p:nvPr>
            <p:ph idx="1"/>
          </p:nvPr>
        </p:nvSpPr>
        <p:spPr/>
        <p:txBody>
          <a:bodyPr/>
          <a:lstStyle/>
          <a:p>
            <a:r>
              <a:rPr lang="en-US" dirty="0"/>
              <a:t>Why can a user not modify the page table pages?</a:t>
            </a:r>
          </a:p>
          <a:p>
            <a:pPr lvl="1"/>
            <a:r>
              <a:rPr lang="en-US" dirty="0"/>
              <a:t>page table pages are not mapped corresponding to the user virtual pages</a:t>
            </a:r>
          </a:p>
        </p:txBody>
      </p:sp>
    </p:spTree>
    <p:extLst>
      <p:ext uri="{BB962C8B-B14F-4D97-AF65-F5344CB8AC3E}">
        <p14:creationId xmlns:p14="http://schemas.microsoft.com/office/powerpoint/2010/main" val="320688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extLst>
              <p:ext uri="{D42A27DB-BD31-4B8C-83A1-F6EECF244321}">
                <p14:modId xmlns:p14="http://schemas.microsoft.com/office/powerpoint/2010/main" val="2644926702"/>
              </p:ext>
            </p:extLst>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extLst>
              <p:ext uri="{D42A27DB-BD31-4B8C-83A1-F6EECF244321}">
                <p14:modId xmlns:p14="http://schemas.microsoft.com/office/powerpoint/2010/main" val="601928237"/>
              </p:ext>
            </p:extLst>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1156637415"/>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F156B99-9493-4C2B-A8C5-30D907D24E41}"/>
              </a:ext>
            </a:extLst>
          </p:cNvPr>
          <p:cNvSpPr txBox="1"/>
          <p:nvPr/>
        </p:nvSpPr>
        <p:spPr>
          <a:xfrm>
            <a:off x="9318171" y="2242457"/>
            <a:ext cx="2133600" cy="646331"/>
          </a:xfrm>
          <a:prstGeom prst="rect">
            <a:avLst/>
          </a:prstGeom>
          <a:noFill/>
        </p:spPr>
        <p:txBody>
          <a:bodyPr wrap="square" rtlCol="0">
            <a:spAutoFit/>
          </a:bodyPr>
          <a:lstStyle/>
          <a:p>
            <a:r>
              <a:rPr lang="en-US" dirty="0"/>
              <a:t>what is wrong with this page table?</a:t>
            </a:r>
          </a:p>
        </p:txBody>
      </p:sp>
      <p:sp>
        <p:nvSpPr>
          <p:cNvPr id="19" name="TextBox 18">
            <a:extLst>
              <a:ext uri="{FF2B5EF4-FFF2-40B4-BE49-F238E27FC236}">
                <a16:creationId xmlns:a16="http://schemas.microsoft.com/office/drawing/2014/main" id="{8FBAC4BD-DC06-4410-B4CF-F44A22C57C17}"/>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mc:Choice xmlns:p14="http://schemas.microsoft.com/office/powerpoint/2010/main" Requires="p14">
          <p:contentPart p14:bwMode="auto" r:id="rId3">
            <p14:nvContentPartPr>
              <p14:cNvPr id="20" name="Ink 19">
                <a:extLst>
                  <a:ext uri="{FF2B5EF4-FFF2-40B4-BE49-F238E27FC236}">
                    <a16:creationId xmlns:a16="http://schemas.microsoft.com/office/drawing/2014/main" id="{0BF4F85E-04FD-4F06-86BE-6A27BA2D0135}"/>
                  </a:ext>
                </a:extLst>
              </p14:cNvPr>
              <p14:cNvContentPartPr/>
              <p14:nvPr/>
            </p14:nvContentPartPr>
            <p14:xfrm>
              <a:off x="2902320" y="1267560"/>
              <a:ext cx="8660160" cy="3841920"/>
            </p14:xfrm>
          </p:contentPart>
        </mc:Choice>
        <mc:Fallback>
          <p:pic>
            <p:nvPicPr>
              <p:cNvPr id="20" name="Ink 19">
                <a:extLst>
                  <a:ext uri="{FF2B5EF4-FFF2-40B4-BE49-F238E27FC236}">
                    <a16:creationId xmlns:a16="http://schemas.microsoft.com/office/drawing/2014/main" id="{0BF4F85E-04FD-4F06-86BE-6A27BA2D0135}"/>
                  </a:ext>
                </a:extLst>
              </p:cNvPr>
              <p:cNvPicPr/>
              <p:nvPr/>
            </p:nvPicPr>
            <p:blipFill>
              <a:blip r:embed="rId4"/>
              <a:stretch>
                <a:fillRect/>
              </a:stretch>
            </p:blipFill>
            <p:spPr>
              <a:xfrm>
                <a:off x="2892960" y="1258200"/>
                <a:ext cx="8678880" cy="3860640"/>
              </a:xfrm>
              <a:prstGeom prst="rect">
                <a:avLst/>
              </a:prstGeom>
            </p:spPr>
          </p:pic>
        </mc:Fallback>
      </mc:AlternateContent>
    </p:spTree>
    <p:extLst>
      <p:ext uri="{BB962C8B-B14F-4D97-AF65-F5344CB8AC3E}">
        <p14:creationId xmlns:p14="http://schemas.microsoft.com/office/powerpoint/2010/main" val="3752487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extLst>
              <p:ext uri="{D42A27DB-BD31-4B8C-83A1-F6EECF244321}">
                <p14:modId xmlns:p14="http://schemas.microsoft.com/office/powerpoint/2010/main" val="1991431254"/>
              </p:ext>
            </p:extLst>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2437558107"/>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F156B99-9493-4C2B-A8C5-30D907D24E41}"/>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p:sp>
        <p:nvSpPr>
          <p:cNvPr id="19" name="TextBox 18">
            <a:extLst>
              <a:ext uri="{FF2B5EF4-FFF2-40B4-BE49-F238E27FC236}">
                <a16:creationId xmlns:a16="http://schemas.microsoft.com/office/drawing/2014/main" id="{8FBAC4BD-DC06-4410-B4CF-F44A22C57C17}"/>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Tree>
    <p:extLst>
      <p:ext uri="{BB962C8B-B14F-4D97-AF65-F5344CB8AC3E}">
        <p14:creationId xmlns:p14="http://schemas.microsoft.com/office/powerpoint/2010/main" val="1390117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extLst>
              <p:ext uri="{D42A27DB-BD31-4B8C-83A1-F6EECF244321}">
                <p14:modId xmlns:p14="http://schemas.microsoft.com/office/powerpoint/2010/main" val="550419178"/>
              </p:ext>
            </p:extLst>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extLst>
              <p:ext uri="{D42A27DB-BD31-4B8C-83A1-F6EECF244321}">
                <p14:modId xmlns:p14="http://schemas.microsoft.com/office/powerpoint/2010/main" val="1992713912"/>
              </p:ext>
            </p:extLst>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1778996690"/>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B2839B8-8C2D-449F-A8EF-FDDC6F77836E}"/>
              </a:ext>
            </a:extLst>
          </p:cNvPr>
          <p:cNvSpPr txBox="1"/>
          <p:nvPr/>
        </p:nvSpPr>
        <p:spPr>
          <a:xfrm>
            <a:off x="163286" y="3320140"/>
            <a:ext cx="2122715" cy="369332"/>
          </a:xfrm>
          <a:prstGeom prst="rect">
            <a:avLst/>
          </a:prstGeom>
          <a:noFill/>
        </p:spPr>
        <p:txBody>
          <a:bodyPr wrap="square" rtlCol="0">
            <a:spAutoFit/>
          </a:bodyPr>
          <a:lstStyle/>
          <a:p>
            <a:r>
              <a:rPr lang="en-US" b="1" dirty="0">
                <a:solidFill>
                  <a:srgbClr val="FF0000"/>
                </a:solidFill>
              </a:rPr>
              <a:t>CR3 = 0x100007  </a:t>
            </a:r>
          </a:p>
        </p:txBody>
      </p:sp>
      <p:sp>
        <p:nvSpPr>
          <p:cNvPr id="21" name="TextBox 20">
            <a:extLst>
              <a:ext uri="{FF2B5EF4-FFF2-40B4-BE49-F238E27FC236}">
                <a16:creationId xmlns:a16="http://schemas.microsoft.com/office/drawing/2014/main" id="{8A44D9A1-1EFC-4BB9-A7A0-B66253F38A06}"/>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sp>
        <p:nvSpPr>
          <p:cNvPr id="26" name="TextBox 25">
            <a:extLst>
              <a:ext uri="{FF2B5EF4-FFF2-40B4-BE49-F238E27FC236}">
                <a16:creationId xmlns:a16="http://schemas.microsoft.com/office/drawing/2014/main" id="{31FB2014-13B7-4728-B87C-5F849BE10A22}"/>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22" name="TextBox 21">
            <a:extLst>
              <a:ext uri="{FF2B5EF4-FFF2-40B4-BE49-F238E27FC236}">
                <a16:creationId xmlns:a16="http://schemas.microsoft.com/office/drawing/2014/main" id="{26957B0E-92A6-47CF-8162-CE7B5BDD859B}"/>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5997CD7-72BF-4463-8DCE-FDD9B87B4B21}"/>
                  </a:ext>
                </a:extLst>
              </p14:cNvPr>
              <p14:cNvContentPartPr/>
              <p14:nvPr/>
            </p14:nvContentPartPr>
            <p14:xfrm>
              <a:off x="6981840" y="2960640"/>
              <a:ext cx="641160" cy="27360"/>
            </p14:xfrm>
          </p:contentPart>
        </mc:Choice>
        <mc:Fallback xmlns="">
          <p:pic>
            <p:nvPicPr>
              <p:cNvPr id="5" name="Ink 4">
                <a:extLst>
                  <a:ext uri="{FF2B5EF4-FFF2-40B4-BE49-F238E27FC236}">
                    <a16:creationId xmlns:a16="http://schemas.microsoft.com/office/drawing/2014/main" id="{55997CD7-72BF-4463-8DCE-FDD9B87B4B21}"/>
                  </a:ext>
                </a:extLst>
              </p:cNvPr>
              <p:cNvPicPr/>
              <p:nvPr/>
            </p:nvPicPr>
            <p:blipFill>
              <a:blip r:embed="rId4"/>
              <a:stretch>
                <a:fillRect/>
              </a:stretch>
            </p:blipFill>
            <p:spPr>
              <a:xfrm>
                <a:off x="6972480" y="2951280"/>
                <a:ext cx="659880" cy="46080"/>
              </a:xfrm>
              <a:prstGeom prst="rect">
                <a:avLst/>
              </a:prstGeom>
            </p:spPr>
          </p:pic>
        </mc:Fallback>
      </mc:AlternateContent>
    </p:spTree>
    <p:extLst>
      <p:ext uri="{BB962C8B-B14F-4D97-AF65-F5344CB8AC3E}">
        <p14:creationId xmlns:p14="http://schemas.microsoft.com/office/powerpoint/2010/main" val="2713682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extLst>
              <p:ext uri="{D42A27DB-BD31-4B8C-83A1-F6EECF244321}">
                <p14:modId xmlns:p14="http://schemas.microsoft.com/office/powerpoint/2010/main" val="2997087822"/>
              </p:ext>
            </p:extLst>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2690903110"/>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a:t>0x100003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B2839B8-8C2D-449F-A8EF-FDDC6F77836E}"/>
              </a:ext>
            </a:extLst>
          </p:cNvPr>
          <p:cNvSpPr txBox="1"/>
          <p:nvPr/>
        </p:nvSpPr>
        <p:spPr>
          <a:xfrm>
            <a:off x="163286" y="3320140"/>
            <a:ext cx="2122715" cy="369332"/>
          </a:xfrm>
          <a:prstGeom prst="rect">
            <a:avLst/>
          </a:prstGeom>
          <a:noFill/>
        </p:spPr>
        <p:txBody>
          <a:bodyPr wrap="square" rtlCol="0">
            <a:spAutoFit/>
          </a:bodyPr>
          <a:lstStyle/>
          <a:p>
            <a:r>
              <a:rPr lang="en-US" b="1" dirty="0">
                <a:solidFill>
                  <a:srgbClr val="FF0000"/>
                </a:solidFill>
              </a:rPr>
              <a:t>CR3 = 0x100007  </a:t>
            </a:r>
          </a:p>
        </p:txBody>
      </p:sp>
      <p:sp>
        <p:nvSpPr>
          <p:cNvPr id="21" name="TextBox 20">
            <a:extLst>
              <a:ext uri="{FF2B5EF4-FFF2-40B4-BE49-F238E27FC236}">
                <a16:creationId xmlns:a16="http://schemas.microsoft.com/office/drawing/2014/main" id="{8A44D9A1-1EFC-4BB9-A7A0-B66253F38A06}"/>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sp>
        <p:nvSpPr>
          <p:cNvPr id="26" name="TextBox 25">
            <a:extLst>
              <a:ext uri="{FF2B5EF4-FFF2-40B4-BE49-F238E27FC236}">
                <a16:creationId xmlns:a16="http://schemas.microsoft.com/office/drawing/2014/main" id="{31FB2014-13B7-4728-B87C-5F849BE10A22}"/>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22" name="TextBox 21">
            <a:extLst>
              <a:ext uri="{FF2B5EF4-FFF2-40B4-BE49-F238E27FC236}">
                <a16:creationId xmlns:a16="http://schemas.microsoft.com/office/drawing/2014/main" id="{26957B0E-92A6-47CF-8162-CE7B5BDD859B}"/>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p:spTree>
    <p:extLst>
      <p:ext uri="{BB962C8B-B14F-4D97-AF65-F5344CB8AC3E}">
        <p14:creationId xmlns:p14="http://schemas.microsoft.com/office/powerpoint/2010/main" val="3916516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extLst>
              <p:ext uri="{D42A27DB-BD31-4B8C-83A1-F6EECF244321}">
                <p14:modId xmlns:p14="http://schemas.microsoft.com/office/powerpoint/2010/main" val="1587920698"/>
              </p:ext>
            </p:extLst>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r>
                        <a:rPr lang="en-US" dirty="0"/>
                        <a:t>0x40</a:t>
                      </a:r>
                    </a:p>
                  </a:txBody>
                  <a:tcPr/>
                </a:tc>
                <a:tc>
                  <a:txBody>
                    <a:bodyPr/>
                    <a:lstStyle/>
                    <a:p>
                      <a:r>
                        <a:rPr lang="en-US" dirty="0"/>
                        <a:t>0x3</a:t>
                      </a:r>
                    </a:p>
                  </a:txBody>
                  <a:tcPr/>
                </a:tc>
                <a:extLst>
                  <a:ext uri="{0D108BD9-81ED-4DB2-BD59-A6C34878D82A}">
                    <a16:rowId xmlns:a16="http://schemas.microsoft.com/office/drawing/2014/main" val="3628063515"/>
                  </a:ext>
                </a:extLst>
              </a:tr>
            </a:tbl>
          </a:graphicData>
        </a:graphic>
      </p:graphicFrame>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0x1500007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extLst>
              <p:ext uri="{D42A27DB-BD31-4B8C-83A1-F6EECF244321}">
                <p14:modId xmlns:p14="http://schemas.microsoft.com/office/powerpoint/2010/main" val="4279608825"/>
              </p:ext>
            </p:extLst>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r>
                        <a:rPr lang="en-US" dirty="0"/>
                        <a:t>0x200007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0x100007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0x700007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0x300007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0x900007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0x500007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r>
                        <a:rPr lang="en-US" dirty="0"/>
                        <a:t>0x400007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p:sp>
        <p:nvSpPr>
          <p:cNvPr id="3" name="TextBox 2">
            <a:extLst>
              <a:ext uri="{FF2B5EF4-FFF2-40B4-BE49-F238E27FC236}">
                <a16:creationId xmlns:a16="http://schemas.microsoft.com/office/drawing/2014/main" id="{CC54A1F3-73A7-45D6-9F80-B98545580955}"/>
              </a:ext>
            </a:extLst>
          </p:cNvPr>
          <p:cNvSpPr txBox="1"/>
          <p:nvPr/>
        </p:nvSpPr>
        <p:spPr>
          <a:xfrm>
            <a:off x="337457" y="2960914"/>
            <a:ext cx="1066799" cy="369332"/>
          </a:xfrm>
          <a:prstGeom prst="rect">
            <a:avLst/>
          </a:prstGeom>
          <a:noFill/>
        </p:spPr>
        <p:txBody>
          <a:bodyPr wrap="square" rtlCol="0">
            <a:spAutoFit/>
          </a:bodyPr>
          <a:lstStyle/>
          <a:p>
            <a:r>
              <a:rPr lang="en-US" b="1" dirty="0">
                <a:solidFill>
                  <a:srgbClr val="FF0000"/>
                </a:solidFill>
              </a:rPr>
              <a:t>CR3</a:t>
            </a:r>
          </a:p>
        </p:txBody>
      </p:sp>
      <p:cxnSp>
        <p:nvCxnSpPr>
          <p:cNvPr id="8" name="Straight Arrow Connector 7">
            <a:extLst>
              <a:ext uri="{FF2B5EF4-FFF2-40B4-BE49-F238E27FC236}">
                <a16:creationId xmlns:a16="http://schemas.microsoft.com/office/drawing/2014/main" id="{9B4D91EC-63E8-459F-B322-81A5C402242F}"/>
              </a:ext>
            </a:extLst>
          </p:cNvPr>
          <p:cNvCxnSpPr/>
          <p:nvPr/>
        </p:nvCxnSpPr>
        <p:spPr>
          <a:xfrm>
            <a:off x="838200" y="3145971"/>
            <a:ext cx="18142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B2839B8-8C2D-449F-A8EF-FDDC6F77836E}"/>
              </a:ext>
            </a:extLst>
          </p:cNvPr>
          <p:cNvSpPr txBox="1"/>
          <p:nvPr/>
        </p:nvSpPr>
        <p:spPr>
          <a:xfrm>
            <a:off x="65314" y="3320140"/>
            <a:ext cx="2122715" cy="369332"/>
          </a:xfrm>
          <a:prstGeom prst="rect">
            <a:avLst/>
          </a:prstGeom>
          <a:noFill/>
        </p:spPr>
        <p:txBody>
          <a:bodyPr wrap="square" rtlCol="0">
            <a:spAutoFit/>
          </a:bodyPr>
          <a:lstStyle/>
          <a:p>
            <a:r>
              <a:rPr lang="en-US" b="1" dirty="0">
                <a:solidFill>
                  <a:srgbClr val="FF0000"/>
                </a:solidFill>
              </a:rPr>
              <a:t>CR3 = 0x1600007  </a:t>
            </a:r>
          </a:p>
        </p:txBody>
      </p:sp>
      <p:sp>
        <p:nvSpPr>
          <p:cNvPr id="21" name="TextBox 20">
            <a:extLst>
              <a:ext uri="{FF2B5EF4-FFF2-40B4-BE49-F238E27FC236}">
                <a16:creationId xmlns:a16="http://schemas.microsoft.com/office/drawing/2014/main" id="{74B9E7E9-E551-40DE-86C9-39FD5625E25E}"/>
              </a:ext>
            </a:extLst>
          </p:cNvPr>
          <p:cNvSpPr txBox="1"/>
          <p:nvPr/>
        </p:nvSpPr>
        <p:spPr>
          <a:xfrm>
            <a:off x="8196943" y="816428"/>
            <a:ext cx="285205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VA = 0x10003000</a:t>
            </a:r>
          </a:p>
        </p:txBody>
      </p:sp>
      <p:sp>
        <p:nvSpPr>
          <p:cNvPr id="22" name="TextBox 21">
            <a:extLst>
              <a:ext uri="{FF2B5EF4-FFF2-40B4-BE49-F238E27FC236}">
                <a16:creationId xmlns:a16="http://schemas.microsoft.com/office/drawing/2014/main" id="{115B0C99-62CA-4A68-8FB4-3DBFE1C6A0AD}"/>
              </a:ext>
            </a:extLst>
          </p:cNvPr>
          <p:cNvSpPr txBox="1"/>
          <p:nvPr/>
        </p:nvSpPr>
        <p:spPr>
          <a:xfrm>
            <a:off x="9165771" y="414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
        <p:nvSpPr>
          <p:cNvPr id="24" name="TextBox 23">
            <a:extLst>
              <a:ext uri="{FF2B5EF4-FFF2-40B4-BE49-F238E27FC236}">
                <a16:creationId xmlns:a16="http://schemas.microsoft.com/office/drawing/2014/main" id="{D2D259EF-C182-45D3-A17C-26222CF41AEE}"/>
              </a:ext>
            </a:extLst>
          </p:cNvPr>
          <p:cNvSpPr txBox="1"/>
          <p:nvPr/>
        </p:nvSpPr>
        <p:spPr>
          <a:xfrm>
            <a:off x="9318171" y="2242457"/>
            <a:ext cx="2133600" cy="646331"/>
          </a:xfrm>
          <a:prstGeom prst="rect">
            <a:avLst/>
          </a:prstGeom>
          <a:noFill/>
        </p:spPr>
        <p:txBody>
          <a:bodyPr wrap="square" rtlCol="0">
            <a:spAutoFit/>
          </a:bodyPr>
          <a:lstStyle/>
          <a:p>
            <a:r>
              <a:rPr lang="en-US" dirty="0"/>
              <a:t>Is it safe to have a page table like this?</a:t>
            </a:r>
          </a:p>
        </p:txBody>
      </p:sp>
    </p:spTree>
    <p:extLst>
      <p:ext uri="{BB962C8B-B14F-4D97-AF65-F5344CB8AC3E}">
        <p14:creationId xmlns:p14="http://schemas.microsoft.com/office/powerpoint/2010/main" val="4219348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EC7C-2B78-456C-9CAA-3F8CE190381F}"/>
              </a:ext>
            </a:extLst>
          </p:cNvPr>
          <p:cNvSpPr>
            <a:spLocks noGrp="1"/>
          </p:cNvSpPr>
          <p:nvPr>
            <p:ph type="title"/>
          </p:nvPr>
        </p:nvSpPr>
        <p:spPr/>
        <p:txBody>
          <a:bodyPr/>
          <a:lstStyle/>
          <a:p>
            <a:r>
              <a:rPr lang="en-US" dirty="0"/>
              <a:t>Assignment-4</a:t>
            </a:r>
          </a:p>
        </p:txBody>
      </p:sp>
      <p:sp>
        <p:nvSpPr>
          <p:cNvPr id="3" name="Content Placeholder 2">
            <a:extLst>
              <a:ext uri="{FF2B5EF4-FFF2-40B4-BE49-F238E27FC236}">
                <a16:creationId xmlns:a16="http://schemas.microsoft.com/office/drawing/2014/main" id="{DBA34812-DB8E-4137-9E66-DDAA8F204803}"/>
              </a:ext>
            </a:extLst>
          </p:cNvPr>
          <p:cNvSpPr>
            <a:spLocks noGrp="1"/>
          </p:cNvSpPr>
          <p:nvPr>
            <p:ph idx="1"/>
          </p:nvPr>
        </p:nvSpPr>
        <p:spPr/>
        <p:txBody>
          <a:bodyPr/>
          <a:lstStyle/>
          <a:p>
            <a:r>
              <a:rPr lang="en-US" dirty="0"/>
              <a:t>In this assignment, you need to implement a custom system call handler in Linux</a:t>
            </a:r>
          </a:p>
          <a:p>
            <a:endParaRPr lang="en-US" dirty="0"/>
          </a:p>
          <a:p>
            <a:r>
              <a:rPr lang="en-US" dirty="0"/>
              <a:t>Right now, the system call handler in Linux is present at index 128 in the IDT</a:t>
            </a:r>
          </a:p>
          <a:p>
            <a:endParaRPr lang="en-US" dirty="0"/>
          </a:p>
          <a:p>
            <a:r>
              <a:rPr lang="en-US" dirty="0"/>
              <a:t>One way of extending Linux kernel is adding a kernel module </a:t>
            </a:r>
          </a:p>
        </p:txBody>
      </p:sp>
    </p:spTree>
    <p:extLst>
      <p:ext uri="{BB962C8B-B14F-4D97-AF65-F5344CB8AC3E}">
        <p14:creationId xmlns:p14="http://schemas.microsoft.com/office/powerpoint/2010/main" val="842606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Creating page table</a:t>
            </a:r>
          </a:p>
        </p:txBody>
      </p:sp>
      <p:graphicFrame>
        <p:nvGraphicFramePr>
          <p:cNvPr id="4" name="Content Placeholder 3">
            <a:extLst>
              <a:ext uri="{FF2B5EF4-FFF2-40B4-BE49-F238E27FC236}">
                <a16:creationId xmlns:a16="http://schemas.microsoft.com/office/drawing/2014/main" id="{C372EED8-0918-4C2E-A231-EDDFC848A979}"/>
              </a:ext>
            </a:extLst>
          </p:cNvPr>
          <p:cNvGraphicFramePr>
            <a:graphicFrameLocks noGrp="1"/>
          </p:cNvGraphicFramePr>
          <p:nvPr>
            <p:ph idx="1"/>
          </p:nvPr>
        </p:nvGraphicFramePr>
        <p:xfrm>
          <a:off x="10189027" y="3556456"/>
          <a:ext cx="1382486" cy="1854200"/>
        </p:xfrm>
        <a:graphic>
          <a:graphicData uri="http://schemas.openxmlformats.org/drawingml/2006/table">
            <a:tbl>
              <a:tblPr firstRow="1" bandRow="1">
                <a:tableStyleId>{5C22544A-7EE6-4342-B048-85BDC9FD1C3A}</a:tableStyleId>
              </a:tblPr>
              <a:tblGrid>
                <a:gridCol w="691243">
                  <a:extLst>
                    <a:ext uri="{9D8B030D-6E8A-4147-A177-3AD203B41FA5}">
                      <a16:colId xmlns:a16="http://schemas.microsoft.com/office/drawing/2014/main" val="3335605306"/>
                    </a:ext>
                  </a:extLst>
                </a:gridCol>
                <a:gridCol w="691243">
                  <a:extLst>
                    <a:ext uri="{9D8B030D-6E8A-4147-A177-3AD203B41FA5}">
                      <a16:colId xmlns:a16="http://schemas.microsoft.com/office/drawing/2014/main" val="3231577419"/>
                    </a:ext>
                  </a:extLst>
                </a:gridCol>
              </a:tblGrid>
              <a:tr h="370840">
                <a:tc>
                  <a:txBody>
                    <a:bodyPr/>
                    <a:lstStyle/>
                    <a:p>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3017346"/>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16694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10332"/>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0483211"/>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53303"/>
                  </a:ext>
                </a:extLst>
              </a:tr>
            </a:tbl>
          </a:graphicData>
        </a:graphic>
      </p:graphicFrame>
      <p:sp>
        <p:nvSpPr>
          <p:cNvPr id="5" name="TextBox 4">
            <a:extLst>
              <a:ext uri="{FF2B5EF4-FFF2-40B4-BE49-F238E27FC236}">
                <a16:creationId xmlns:a16="http://schemas.microsoft.com/office/drawing/2014/main" id="{46059D7F-FAF0-46B2-9BBB-F326DE16BD86}"/>
              </a:ext>
            </a:extLst>
          </p:cNvPr>
          <p:cNvSpPr txBox="1"/>
          <p:nvPr/>
        </p:nvSpPr>
        <p:spPr>
          <a:xfrm>
            <a:off x="10537373" y="6357255"/>
            <a:ext cx="816427" cy="369332"/>
          </a:xfrm>
          <a:prstGeom prst="rect">
            <a:avLst/>
          </a:prstGeom>
          <a:noFill/>
        </p:spPr>
        <p:txBody>
          <a:bodyPr wrap="square" rtlCol="0">
            <a:spAutoFit/>
          </a:bodyPr>
          <a:lstStyle/>
          <a:p>
            <a:r>
              <a:rPr lang="en-US" dirty="0" err="1"/>
              <a:t>a.out</a:t>
            </a:r>
            <a:endParaRPr lang="en-US" dirty="0"/>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3799113" y="3069771"/>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nvGraphicFramePr>
        <p:xfrm>
          <a:off x="6237510" y="224245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3831774" y="6444345"/>
            <a:ext cx="2122715" cy="369332"/>
          </a:xfrm>
          <a:prstGeom prst="rect">
            <a:avLst/>
          </a:prstGeom>
          <a:noFill/>
        </p:spPr>
        <p:txBody>
          <a:bodyPr wrap="square" rtlCol="0">
            <a:spAutoFit/>
          </a:bodyPr>
          <a:lstStyle/>
          <a:p>
            <a:r>
              <a:rPr lang="en-US" dirty="0"/>
              <a:t>page directory</a:t>
            </a:r>
          </a:p>
        </p:txBody>
      </p:sp>
      <p:sp>
        <p:nvSpPr>
          <p:cNvPr id="9" name="TextBox 8">
            <a:extLst>
              <a:ext uri="{FF2B5EF4-FFF2-40B4-BE49-F238E27FC236}">
                <a16:creationId xmlns:a16="http://schemas.microsoft.com/office/drawing/2014/main" id="{92F8E706-3AD4-4209-A8CD-C3DBAA3B5CD8}"/>
              </a:ext>
            </a:extLst>
          </p:cNvPr>
          <p:cNvSpPr txBox="1"/>
          <p:nvPr/>
        </p:nvSpPr>
        <p:spPr>
          <a:xfrm>
            <a:off x="6281054" y="5649687"/>
            <a:ext cx="2122715" cy="369332"/>
          </a:xfrm>
          <a:prstGeom prst="rect">
            <a:avLst/>
          </a:prstGeom>
          <a:noFill/>
        </p:spPr>
        <p:txBody>
          <a:bodyPr wrap="square" rtlCol="0">
            <a:spAutoFit/>
          </a:bodyPr>
          <a:lstStyle/>
          <a:p>
            <a:r>
              <a:rPr lang="en-US" dirty="0"/>
              <a:t>page table</a:t>
            </a:r>
          </a:p>
        </p:txBody>
      </p:sp>
      <p:sp>
        <p:nvSpPr>
          <p:cNvPr id="10" name="TextBox 9">
            <a:extLst>
              <a:ext uri="{FF2B5EF4-FFF2-40B4-BE49-F238E27FC236}">
                <a16:creationId xmlns:a16="http://schemas.microsoft.com/office/drawing/2014/main" id="{D9312E0F-FA3D-401C-A457-6F759C288F27}"/>
              </a:ext>
            </a:extLst>
          </p:cNvPr>
          <p:cNvSpPr txBox="1"/>
          <p:nvPr/>
        </p:nvSpPr>
        <p:spPr>
          <a:xfrm>
            <a:off x="7979230" y="413662"/>
            <a:ext cx="4049487" cy="2585323"/>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Create a page table for </a:t>
            </a:r>
            <a:r>
              <a:rPr lang="en-US" dirty="0" err="1">
                <a:latin typeface="Arial" panose="020B0604020202020204" pitchFamily="34" charset="0"/>
                <a:cs typeface="Arial" panose="020B0604020202020204" pitchFamily="34" charset="0"/>
              </a:rPr>
              <a:t>a.out</a:t>
            </a:r>
            <a:r>
              <a:rPr lang="en-US" dirty="0">
                <a:latin typeface="Arial" panose="020B0604020202020204" pitchFamily="34" charset="0"/>
                <a:cs typeface="Arial" panose="020B0604020202020204" pitchFamily="34" charset="0"/>
              </a:rPr>
              <a:t> that is going to use the virtual page number in the range 1-4.</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pa_to_kva</a:t>
            </a:r>
            <a:r>
              <a:rPr lang="en-US" dirty="0">
                <a:latin typeface="Arial" panose="020B0604020202020204" pitchFamily="34" charset="0"/>
                <a:cs typeface="Arial" panose="020B0604020202020204" pitchFamily="34" charset="0"/>
              </a:rPr>
              <a:t>(unsigned pa);</a:t>
            </a: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kva_to_pa</a:t>
            </a:r>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va</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allocates a zeroed physical page</a:t>
            </a:r>
          </a:p>
          <a:p>
            <a:r>
              <a:rPr lang="en-US" dirty="0">
                <a:latin typeface="Arial" panose="020B0604020202020204" pitchFamily="34" charset="0"/>
                <a:cs typeface="Arial" panose="020B0604020202020204" pitchFamily="34" charset="0"/>
              </a:rPr>
              <a:t>// and returns its </a:t>
            </a:r>
            <a:r>
              <a:rPr lang="en-US" dirty="0" err="1">
                <a:latin typeface="Arial" panose="020B0604020202020204" pitchFamily="34" charset="0"/>
                <a:cs typeface="Arial" panose="020B0604020202020204" pitchFamily="34" charset="0"/>
              </a:rPr>
              <a:t>kva</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609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205330-F63C-41AA-B4B7-D425E392856F}"/>
              </a:ext>
            </a:extLst>
          </p:cNvPr>
          <p:cNvSpPr txBox="1"/>
          <p:nvPr/>
        </p:nvSpPr>
        <p:spPr>
          <a:xfrm>
            <a:off x="620486" y="370114"/>
            <a:ext cx="9873343" cy="646330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returns 0x80001000</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allocating page table entry for VPN 1</a:t>
            </a:r>
          </a:p>
          <a:p>
            <a:r>
              <a:rPr lang="en-US" dirty="0">
                <a:latin typeface="Arial" panose="020B0604020202020204" pitchFamily="34" charset="0"/>
                <a:cs typeface="Arial" panose="020B0604020202020204" pitchFamily="34" charset="0"/>
              </a:rPr>
              <a:t>// page directory index 0</a:t>
            </a:r>
          </a:p>
          <a:p>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 is invalid</a:t>
            </a: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returns 0x80002000</a:t>
            </a:r>
          </a:p>
          <a:p>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 = </a:t>
            </a:r>
            <a:r>
              <a:rPr lang="en-US" dirty="0" err="1">
                <a:latin typeface="Arial" panose="020B0604020202020204" pitchFamily="34" charset="0"/>
                <a:cs typeface="Arial" panose="020B0604020202020204" pitchFamily="34" charset="0"/>
              </a:rPr>
              <a:t>kva_to_pa</a:t>
            </a:r>
            <a:r>
              <a:rPr lang="en-US" dirty="0">
                <a:latin typeface="Arial" panose="020B0604020202020204" pitchFamily="34" charset="0"/>
                <a:cs typeface="Arial" panose="020B0604020202020204" pitchFamily="34" charset="0"/>
              </a:rPr>
              <a:t>((unsigned)</a:t>
            </a:r>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(PTE_U | PTE_W | PTE_P);</a:t>
            </a:r>
            <a:endParaRPr lang="en-US" dirty="0">
              <a:solidFill>
                <a:srgbClr val="FF0000"/>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page table index 1</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[1] is invalid</a:t>
            </a:r>
          </a:p>
          <a:p>
            <a:r>
              <a:rPr lang="en-US" dirty="0">
                <a:latin typeface="Arial" panose="020B0604020202020204" pitchFamily="34" charset="0"/>
                <a:cs typeface="Arial" panose="020B0604020202020204" pitchFamily="34" charset="0"/>
              </a:rPr>
              <a:t>unsigned *pa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returns 0x80003000</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[1] = </a:t>
            </a:r>
            <a:r>
              <a:rPr lang="en-US" dirty="0" err="1">
                <a:latin typeface="Arial" panose="020B0604020202020204" pitchFamily="34" charset="0"/>
                <a:cs typeface="Arial" panose="020B0604020202020204" pitchFamily="34" charset="0"/>
              </a:rPr>
              <a:t>kva_to_pa</a:t>
            </a:r>
            <a:r>
              <a:rPr lang="en-US" dirty="0">
                <a:latin typeface="Arial" panose="020B0604020202020204" pitchFamily="34" charset="0"/>
                <a:cs typeface="Arial" panose="020B0604020202020204" pitchFamily="34" charset="0"/>
              </a:rPr>
              <a:t>((unsigned)pa) | (PTE_U | PTE_W | PTE_P);</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allocating page table entry for VPN 2</a:t>
            </a:r>
          </a:p>
          <a:p>
            <a:r>
              <a:rPr lang="en-US" dirty="0">
                <a:latin typeface="Arial" panose="020B0604020202020204" pitchFamily="34" charset="0"/>
                <a:cs typeface="Arial" panose="020B0604020202020204" pitchFamily="34" charset="0"/>
              </a:rPr>
              <a:t>// page directory index 0</a:t>
            </a:r>
          </a:p>
          <a:p>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 is valid</a:t>
            </a: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pa_to_kva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page_address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page table index 2</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[2] is invalid</a:t>
            </a:r>
          </a:p>
          <a:p>
            <a:r>
              <a:rPr lang="en-US" dirty="0">
                <a:latin typeface="Arial" panose="020B0604020202020204" pitchFamily="34" charset="0"/>
                <a:cs typeface="Arial" panose="020B0604020202020204" pitchFamily="34" charset="0"/>
              </a:rPr>
              <a:t>unsigned *pa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returns 0x80004000</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[2] = </a:t>
            </a:r>
            <a:r>
              <a:rPr lang="en-US" dirty="0" err="1">
                <a:latin typeface="Arial" panose="020B0604020202020204" pitchFamily="34" charset="0"/>
                <a:cs typeface="Arial" panose="020B0604020202020204" pitchFamily="34" charset="0"/>
              </a:rPr>
              <a:t>kva_to_pa</a:t>
            </a:r>
            <a:r>
              <a:rPr lang="en-US" dirty="0">
                <a:latin typeface="Arial" panose="020B0604020202020204" pitchFamily="34" charset="0"/>
                <a:cs typeface="Arial" panose="020B0604020202020204" pitchFamily="34" charset="0"/>
              </a:rPr>
              <a:t>((unsigned)pa) | (PTE_U | PTE_W | PTE_P);</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6" name="Content Placeholder 3">
            <a:extLst>
              <a:ext uri="{FF2B5EF4-FFF2-40B4-BE49-F238E27FC236}">
                <a16:creationId xmlns:a16="http://schemas.microsoft.com/office/drawing/2014/main" id="{186B7AFB-59B4-44E7-BDA3-5FA821515FA6}"/>
              </a:ext>
            </a:extLst>
          </p:cNvPr>
          <p:cNvGraphicFramePr>
            <a:graphicFrameLocks/>
          </p:cNvGraphicFramePr>
          <p:nvPr>
            <p:extLst>
              <p:ext uri="{D42A27DB-BD31-4B8C-83A1-F6EECF244321}">
                <p14:modId xmlns:p14="http://schemas.microsoft.com/office/powerpoint/2010/main" val="3838118452"/>
              </p:ext>
            </p:extLst>
          </p:nvPr>
        </p:nvGraphicFramePr>
        <p:xfrm>
          <a:off x="10189027" y="3556456"/>
          <a:ext cx="1382486" cy="1854200"/>
        </p:xfrm>
        <a:graphic>
          <a:graphicData uri="http://schemas.openxmlformats.org/drawingml/2006/table">
            <a:tbl>
              <a:tblPr firstRow="1" bandRow="1">
                <a:tableStyleId>{5C22544A-7EE6-4342-B048-85BDC9FD1C3A}</a:tableStyleId>
              </a:tblPr>
              <a:tblGrid>
                <a:gridCol w="691243">
                  <a:extLst>
                    <a:ext uri="{9D8B030D-6E8A-4147-A177-3AD203B41FA5}">
                      <a16:colId xmlns:a16="http://schemas.microsoft.com/office/drawing/2014/main" val="3335605306"/>
                    </a:ext>
                  </a:extLst>
                </a:gridCol>
                <a:gridCol w="691243">
                  <a:extLst>
                    <a:ext uri="{9D8B030D-6E8A-4147-A177-3AD203B41FA5}">
                      <a16:colId xmlns:a16="http://schemas.microsoft.com/office/drawing/2014/main" val="3231577419"/>
                    </a:ext>
                  </a:extLst>
                </a:gridCol>
              </a:tblGrid>
              <a:tr h="370840">
                <a:tc>
                  <a:txBody>
                    <a:bodyPr/>
                    <a:lstStyle/>
                    <a:p>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3017346"/>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16694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10332"/>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0483211"/>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53303"/>
                  </a:ext>
                </a:extLst>
              </a:tr>
            </a:tbl>
          </a:graphicData>
        </a:graphic>
      </p:graphicFrame>
    </p:spTree>
    <p:extLst>
      <p:ext uri="{BB962C8B-B14F-4D97-AF65-F5344CB8AC3E}">
        <p14:creationId xmlns:p14="http://schemas.microsoft.com/office/powerpoint/2010/main" val="646860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9205330-F63C-41AA-B4B7-D425E392856F}"/>
              </a:ext>
            </a:extLst>
          </p:cNvPr>
          <p:cNvSpPr txBox="1"/>
          <p:nvPr/>
        </p:nvSpPr>
        <p:spPr>
          <a:xfrm>
            <a:off x="620486" y="805546"/>
            <a:ext cx="9873343" cy="535531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allocating page table entry for VPN 3</a:t>
            </a:r>
          </a:p>
          <a:p>
            <a:r>
              <a:rPr lang="en-US" dirty="0">
                <a:latin typeface="Arial" panose="020B0604020202020204" pitchFamily="34" charset="0"/>
                <a:cs typeface="Arial" panose="020B0604020202020204" pitchFamily="34" charset="0"/>
              </a:rPr>
              <a:t>// page directory index 0</a:t>
            </a:r>
          </a:p>
          <a:p>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 is valid</a:t>
            </a: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pa_to_kva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page_address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page table index 3</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[3] is invalid</a:t>
            </a:r>
          </a:p>
          <a:p>
            <a:r>
              <a:rPr lang="en-US" dirty="0">
                <a:latin typeface="Arial" panose="020B0604020202020204" pitchFamily="34" charset="0"/>
                <a:cs typeface="Arial" panose="020B0604020202020204" pitchFamily="34" charset="0"/>
              </a:rPr>
              <a:t>unsigned *pa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returns 0x80005000</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[3] = </a:t>
            </a:r>
            <a:r>
              <a:rPr lang="en-US" dirty="0" err="1">
                <a:latin typeface="Arial" panose="020B0604020202020204" pitchFamily="34" charset="0"/>
                <a:cs typeface="Arial" panose="020B0604020202020204" pitchFamily="34" charset="0"/>
              </a:rPr>
              <a:t>kva_to_pa</a:t>
            </a:r>
            <a:r>
              <a:rPr lang="en-US" dirty="0">
                <a:latin typeface="Arial" panose="020B0604020202020204" pitchFamily="34" charset="0"/>
                <a:cs typeface="Arial" panose="020B0604020202020204" pitchFamily="34" charset="0"/>
              </a:rPr>
              <a:t>((unsigned)pa) | (PTE_U | PTE_W | PTE_P);</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allocating page table entry for VPN 4</a:t>
            </a:r>
          </a:p>
          <a:p>
            <a:r>
              <a:rPr lang="en-US" dirty="0">
                <a:latin typeface="Arial" panose="020B0604020202020204" pitchFamily="34" charset="0"/>
                <a:cs typeface="Arial" panose="020B0604020202020204" pitchFamily="34" charset="0"/>
              </a:rPr>
              <a:t>// page directory index 0</a:t>
            </a:r>
          </a:p>
          <a:p>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 is valid</a:t>
            </a:r>
          </a:p>
          <a:p>
            <a:r>
              <a:rPr lang="en-US" dirty="0">
                <a:latin typeface="Arial" panose="020B0604020202020204" pitchFamily="34" charset="0"/>
                <a:cs typeface="Arial" panose="020B0604020202020204" pitchFamily="34" charset="0"/>
              </a:rPr>
              <a:t>unsigned *</a:t>
            </a:r>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pa_to_kva</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page_address</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page_directory</a:t>
            </a:r>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 page table index 4</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[4] is invalid</a:t>
            </a:r>
          </a:p>
          <a:p>
            <a:r>
              <a:rPr lang="en-US" dirty="0">
                <a:latin typeface="Arial" panose="020B0604020202020204" pitchFamily="34" charset="0"/>
                <a:cs typeface="Arial" panose="020B0604020202020204" pitchFamily="34" charset="0"/>
              </a:rPr>
              <a:t>unsigned *pa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 </a:t>
            </a:r>
            <a:r>
              <a:rPr lang="en-US" dirty="0" err="1">
                <a:latin typeface="Arial" panose="020B0604020202020204" pitchFamily="34" charset="0"/>
                <a:cs typeface="Arial" panose="020B0604020202020204" pitchFamily="34" charset="0"/>
              </a:rPr>
              <a:t>alloc_page</a:t>
            </a:r>
            <a:r>
              <a:rPr lang="en-US" dirty="0">
                <a:latin typeface="Arial" panose="020B0604020202020204" pitchFamily="34" charset="0"/>
                <a:cs typeface="Arial" panose="020B0604020202020204" pitchFamily="34" charset="0"/>
              </a:rPr>
              <a:t> returns 0x80006000</a:t>
            </a:r>
          </a:p>
          <a:p>
            <a:r>
              <a:rPr lang="en-US" dirty="0" err="1">
                <a:latin typeface="Arial" panose="020B0604020202020204" pitchFamily="34" charset="0"/>
                <a:cs typeface="Arial" panose="020B0604020202020204" pitchFamily="34" charset="0"/>
              </a:rPr>
              <a:t>page_table</a:t>
            </a:r>
            <a:r>
              <a:rPr lang="en-US" dirty="0">
                <a:latin typeface="Arial" panose="020B0604020202020204" pitchFamily="34" charset="0"/>
                <a:cs typeface="Arial" panose="020B0604020202020204" pitchFamily="34" charset="0"/>
              </a:rPr>
              <a:t>[4] = </a:t>
            </a:r>
            <a:r>
              <a:rPr lang="en-US" dirty="0" err="1">
                <a:latin typeface="Arial" panose="020B0604020202020204" pitchFamily="34" charset="0"/>
                <a:cs typeface="Arial" panose="020B0604020202020204" pitchFamily="34" charset="0"/>
              </a:rPr>
              <a:t>kva_to_pa</a:t>
            </a:r>
            <a:r>
              <a:rPr lang="en-US" dirty="0">
                <a:latin typeface="Arial" panose="020B0604020202020204" pitchFamily="34" charset="0"/>
                <a:cs typeface="Arial" panose="020B0604020202020204" pitchFamily="34" charset="0"/>
              </a:rPr>
              <a:t>((unsigned)pa) | (PTE_U | PTE_W | PTE_P);</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6" name="Content Placeholder 3">
            <a:extLst>
              <a:ext uri="{FF2B5EF4-FFF2-40B4-BE49-F238E27FC236}">
                <a16:creationId xmlns:a16="http://schemas.microsoft.com/office/drawing/2014/main" id="{7352AE01-2E44-414A-8C81-E877DA8AA592}"/>
              </a:ext>
            </a:extLst>
          </p:cNvPr>
          <p:cNvGraphicFramePr>
            <a:graphicFrameLocks/>
          </p:cNvGraphicFramePr>
          <p:nvPr>
            <p:extLst>
              <p:ext uri="{D42A27DB-BD31-4B8C-83A1-F6EECF244321}">
                <p14:modId xmlns:p14="http://schemas.microsoft.com/office/powerpoint/2010/main" val="3053081758"/>
              </p:ext>
            </p:extLst>
          </p:nvPr>
        </p:nvGraphicFramePr>
        <p:xfrm>
          <a:off x="10189027" y="3556456"/>
          <a:ext cx="1382486" cy="1854200"/>
        </p:xfrm>
        <a:graphic>
          <a:graphicData uri="http://schemas.openxmlformats.org/drawingml/2006/table">
            <a:tbl>
              <a:tblPr firstRow="1" bandRow="1">
                <a:tableStyleId>{5C22544A-7EE6-4342-B048-85BDC9FD1C3A}</a:tableStyleId>
              </a:tblPr>
              <a:tblGrid>
                <a:gridCol w="691243">
                  <a:extLst>
                    <a:ext uri="{9D8B030D-6E8A-4147-A177-3AD203B41FA5}">
                      <a16:colId xmlns:a16="http://schemas.microsoft.com/office/drawing/2014/main" val="3335605306"/>
                    </a:ext>
                  </a:extLst>
                </a:gridCol>
                <a:gridCol w="691243">
                  <a:extLst>
                    <a:ext uri="{9D8B030D-6E8A-4147-A177-3AD203B41FA5}">
                      <a16:colId xmlns:a16="http://schemas.microsoft.com/office/drawing/2014/main" val="3231577419"/>
                    </a:ext>
                  </a:extLst>
                </a:gridCol>
              </a:tblGrid>
              <a:tr h="370840">
                <a:tc>
                  <a:txBody>
                    <a:bodyPr/>
                    <a:lstStyle/>
                    <a:p>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3017346"/>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1166940"/>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2410332"/>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0483211"/>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53303"/>
                  </a:ext>
                </a:extLst>
              </a:tr>
            </a:tbl>
          </a:graphicData>
        </a:graphic>
      </p:graphicFrame>
    </p:spTree>
    <p:extLst>
      <p:ext uri="{BB962C8B-B14F-4D97-AF65-F5344CB8AC3E}">
        <p14:creationId xmlns:p14="http://schemas.microsoft.com/office/powerpoint/2010/main" val="2435249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AC635-5A3C-4384-AC88-9094689462FE}"/>
              </a:ext>
            </a:extLst>
          </p:cNvPr>
          <p:cNvSpPr>
            <a:spLocks noGrp="1"/>
          </p:cNvSpPr>
          <p:nvPr>
            <p:ph type="title"/>
          </p:nvPr>
        </p:nvSpPr>
        <p:spPr/>
        <p:txBody>
          <a:bodyPr/>
          <a:lstStyle/>
          <a:p>
            <a:r>
              <a:rPr lang="en-US" dirty="0"/>
              <a:t>Page table overhead</a:t>
            </a:r>
          </a:p>
        </p:txBody>
      </p:sp>
      <p:sp>
        <p:nvSpPr>
          <p:cNvPr id="3" name="Content Placeholder 2">
            <a:extLst>
              <a:ext uri="{FF2B5EF4-FFF2-40B4-BE49-F238E27FC236}">
                <a16:creationId xmlns:a16="http://schemas.microsoft.com/office/drawing/2014/main" id="{9DF37923-1E2D-4984-9DC5-813262756C3B}"/>
              </a:ext>
            </a:extLst>
          </p:cNvPr>
          <p:cNvSpPr>
            <a:spLocks noGrp="1"/>
          </p:cNvSpPr>
          <p:nvPr>
            <p:ph idx="1"/>
          </p:nvPr>
        </p:nvSpPr>
        <p:spPr/>
        <p:txBody>
          <a:bodyPr/>
          <a:lstStyle/>
          <a:p>
            <a:r>
              <a:rPr lang="en-US" dirty="0"/>
              <a:t>For a 16 kb process, how many physical pages needs to be allocated when 2D page table is used</a:t>
            </a:r>
          </a:p>
          <a:p>
            <a:pPr lvl="1"/>
            <a:r>
              <a:rPr lang="en-US" dirty="0"/>
              <a:t>six (one for page directory, one for page table, four user pages)</a:t>
            </a:r>
          </a:p>
          <a:p>
            <a:pPr lvl="1"/>
            <a:r>
              <a:rPr lang="en-US" dirty="0"/>
              <a:t>if all virtual pages don’t belong to the same page table then this number may change</a:t>
            </a:r>
          </a:p>
          <a:p>
            <a:pPr lvl="1"/>
            <a:endParaRPr lang="en-US" dirty="0"/>
          </a:p>
          <a:p>
            <a:r>
              <a:rPr lang="en-US" dirty="0"/>
              <a:t>For a 16 kb process, how many physical pages needs to be allocated when 1D page table is used</a:t>
            </a:r>
          </a:p>
          <a:p>
            <a:pPr lvl="1"/>
            <a:r>
              <a:rPr lang="en-US" dirty="0"/>
              <a:t>1028 (1024 for page table, four user pages)</a:t>
            </a:r>
          </a:p>
          <a:p>
            <a:endParaRPr lang="en-US" dirty="0"/>
          </a:p>
        </p:txBody>
      </p:sp>
    </p:spTree>
    <p:extLst>
      <p:ext uri="{BB962C8B-B14F-4D97-AF65-F5344CB8AC3E}">
        <p14:creationId xmlns:p14="http://schemas.microsoft.com/office/powerpoint/2010/main" val="2772843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A1BA0-D46E-4768-AD3A-19CBC62B1347}"/>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8CFD963B-3744-4AAC-8A23-47CCC2F1D1A6}"/>
              </a:ext>
            </a:extLst>
          </p:cNvPr>
          <p:cNvSpPr>
            <a:spLocks noGrp="1"/>
          </p:cNvSpPr>
          <p:nvPr>
            <p:ph idx="1"/>
          </p:nvPr>
        </p:nvSpPr>
        <p:spPr/>
        <p:txBody>
          <a:bodyPr/>
          <a:lstStyle/>
          <a:p>
            <a:r>
              <a:rPr lang="en-US" dirty="0"/>
              <a:t>On fork system call, the OS creates a new page table for the child process</a:t>
            </a:r>
          </a:p>
          <a:p>
            <a:endParaRPr lang="en-US" dirty="0"/>
          </a:p>
          <a:p>
            <a:r>
              <a:rPr lang="en-US" dirty="0"/>
              <a:t>The entire memory of a parent process is copied to the child process</a:t>
            </a:r>
          </a:p>
          <a:p>
            <a:pPr lvl="1"/>
            <a:r>
              <a:rPr lang="en-US" dirty="0"/>
              <a:t>need to allocate the same number of physical pages for the child as parent</a:t>
            </a:r>
          </a:p>
        </p:txBody>
      </p:sp>
    </p:spTree>
    <p:extLst>
      <p:ext uri="{BB962C8B-B14F-4D97-AF65-F5344CB8AC3E}">
        <p14:creationId xmlns:p14="http://schemas.microsoft.com/office/powerpoint/2010/main" val="24740312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Before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1798467598"/>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207803313"/>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sp>
        <p:nvSpPr>
          <p:cNvPr id="11" name="TextBox 10">
            <a:extLst>
              <a:ext uri="{FF2B5EF4-FFF2-40B4-BE49-F238E27FC236}">
                <a16:creationId xmlns:a16="http://schemas.microsoft.com/office/drawing/2014/main" id="{90498109-94A3-45FE-8307-A40BD8DB0048}"/>
              </a:ext>
            </a:extLst>
          </p:cNvPr>
          <p:cNvSpPr txBox="1"/>
          <p:nvPr/>
        </p:nvSpPr>
        <p:spPr>
          <a:xfrm>
            <a:off x="5889172" y="555174"/>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Tree>
    <p:extLst>
      <p:ext uri="{BB962C8B-B14F-4D97-AF65-F5344CB8AC3E}">
        <p14:creationId xmlns:p14="http://schemas.microsoft.com/office/powerpoint/2010/main" val="39394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After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445169980"/>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3324915470"/>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806102077"/>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3002096234"/>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0x80001000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CHILD</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461665"/>
          </a:xfrm>
          <a:prstGeom prst="rect">
            <a:avLst/>
          </a:prstGeom>
          <a:noFill/>
        </p:spPr>
        <p:txBody>
          <a:bodyPr wrap="square" rtlCol="0">
            <a:spAutoFit/>
          </a:bodyPr>
          <a:lstStyle/>
          <a:p>
            <a:r>
              <a:rPr lang="en-US" sz="2400" dirty="0"/>
              <a:t>Is this correct?</a:t>
            </a:r>
          </a:p>
        </p:txBody>
      </p:sp>
      <p:sp>
        <p:nvSpPr>
          <p:cNvPr id="18" name="TextBox 17">
            <a:extLst>
              <a:ext uri="{FF2B5EF4-FFF2-40B4-BE49-F238E27FC236}">
                <a16:creationId xmlns:a16="http://schemas.microsoft.com/office/drawing/2014/main" id="{2F2FF599-E5C6-43EA-8E04-B56E34DECA23}"/>
              </a:ext>
            </a:extLst>
          </p:cNvPr>
          <p:cNvSpPr txBox="1"/>
          <p:nvPr/>
        </p:nvSpPr>
        <p:spPr>
          <a:xfrm>
            <a:off x="5551715" y="33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FFDBFF8-9FCC-4651-9232-F9A2191B649A}"/>
                  </a:ext>
                </a:extLst>
              </p14:cNvPr>
              <p14:cNvContentPartPr/>
              <p14:nvPr/>
            </p14:nvContentPartPr>
            <p14:xfrm>
              <a:off x="6241320" y="5929200"/>
              <a:ext cx="487080" cy="193680"/>
            </p14:xfrm>
          </p:contentPart>
        </mc:Choice>
        <mc:Fallback xmlns="">
          <p:pic>
            <p:nvPicPr>
              <p:cNvPr id="4" name="Ink 3">
                <a:extLst>
                  <a:ext uri="{FF2B5EF4-FFF2-40B4-BE49-F238E27FC236}">
                    <a16:creationId xmlns:a16="http://schemas.microsoft.com/office/drawing/2014/main" id="{6FFDBFF8-9FCC-4651-9232-F9A2191B649A}"/>
                  </a:ext>
                </a:extLst>
              </p:cNvPr>
              <p:cNvPicPr/>
              <p:nvPr/>
            </p:nvPicPr>
            <p:blipFill>
              <a:blip r:embed="rId4"/>
              <a:stretch>
                <a:fillRect/>
              </a:stretch>
            </p:blipFill>
            <p:spPr>
              <a:xfrm>
                <a:off x="6231960" y="5919840"/>
                <a:ext cx="505800" cy="212400"/>
              </a:xfrm>
              <a:prstGeom prst="rect">
                <a:avLst/>
              </a:prstGeom>
            </p:spPr>
          </p:pic>
        </mc:Fallback>
      </mc:AlternateContent>
    </p:spTree>
    <p:extLst>
      <p:ext uri="{BB962C8B-B14F-4D97-AF65-F5344CB8AC3E}">
        <p14:creationId xmlns:p14="http://schemas.microsoft.com/office/powerpoint/2010/main" val="2764076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After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745759186"/>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3947372409"/>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2169456814"/>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2109806841"/>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CHILD</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523220"/>
          </a:xfrm>
          <a:prstGeom prst="rect">
            <a:avLst/>
          </a:prstGeom>
          <a:noFill/>
        </p:spPr>
        <p:txBody>
          <a:bodyPr wrap="square" rtlCol="0">
            <a:spAutoFit/>
          </a:bodyPr>
          <a:lstStyle/>
          <a:p>
            <a:r>
              <a:rPr lang="en-US" sz="2800" dirty="0"/>
              <a:t>Is this correct?</a:t>
            </a:r>
          </a:p>
        </p:txBody>
      </p:sp>
      <p:sp>
        <p:nvSpPr>
          <p:cNvPr id="18" name="TextBox 17">
            <a:extLst>
              <a:ext uri="{FF2B5EF4-FFF2-40B4-BE49-F238E27FC236}">
                <a16:creationId xmlns:a16="http://schemas.microsoft.com/office/drawing/2014/main" id="{2EF1FE71-3B3D-4C45-BBB8-AA99201A290D}"/>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BDFD3D96-68DF-4A11-B74A-3C344EF7917D}"/>
                  </a:ext>
                </a:extLst>
              </p14:cNvPr>
              <p14:cNvContentPartPr/>
              <p14:nvPr/>
            </p14:nvContentPartPr>
            <p14:xfrm>
              <a:off x="889920" y="2344680"/>
              <a:ext cx="7443000" cy="4242600"/>
            </p14:xfrm>
          </p:contentPart>
        </mc:Choice>
        <mc:Fallback xmlns="">
          <p:pic>
            <p:nvPicPr>
              <p:cNvPr id="4" name="Ink 3">
                <a:extLst>
                  <a:ext uri="{FF2B5EF4-FFF2-40B4-BE49-F238E27FC236}">
                    <a16:creationId xmlns:a16="http://schemas.microsoft.com/office/drawing/2014/main" id="{BDFD3D96-68DF-4A11-B74A-3C344EF7917D}"/>
                  </a:ext>
                </a:extLst>
              </p:cNvPr>
              <p:cNvPicPr/>
              <p:nvPr/>
            </p:nvPicPr>
            <p:blipFill>
              <a:blip r:embed="rId4"/>
              <a:stretch>
                <a:fillRect/>
              </a:stretch>
            </p:blipFill>
            <p:spPr>
              <a:xfrm>
                <a:off x="880560" y="2335320"/>
                <a:ext cx="7461720" cy="4261320"/>
              </a:xfrm>
              <a:prstGeom prst="rect">
                <a:avLst/>
              </a:prstGeom>
            </p:spPr>
          </p:pic>
        </mc:Fallback>
      </mc:AlternateContent>
    </p:spTree>
    <p:extLst>
      <p:ext uri="{BB962C8B-B14F-4D97-AF65-F5344CB8AC3E}">
        <p14:creationId xmlns:p14="http://schemas.microsoft.com/office/powerpoint/2010/main" val="1640661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After fork</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3480748054"/>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1784909157"/>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PARENT</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975349881"/>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2127486699"/>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CHILD</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461665"/>
          </a:xfrm>
          <a:prstGeom prst="rect">
            <a:avLst/>
          </a:prstGeom>
          <a:noFill/>
        </p:spPr>
        <p:txBody>
          <a:bodyPr wrap="square" rtlCol="0">
            <a:spAutoFit/>
          </a:bodyPr>
          <a:lstStyle/>
          <a:p>
            <a:r>
              <a:rPr lang="en-US" sz="2400" dirty="0"/>
              <a:t>Is this correct?</a:t>
            </a:r>
          </a:p>
        </p:txBody>
      </p:sp>
      <p:sp>
        <p:nvSpPr>
          <p:cNvPr id="18" name="TextBox 17">
            <a:extLst>
              <a:ext uri="{FF2B5EF4-FFF2-40B4-BE49-F238E27FC236}">
                <a16:creationId xmlns:a16="http://schemas.microsoft.com/office/drawing/2014/main" id="{5BC67FF7-E116-40D0-8F1F-1B6503B80A78}"/>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2E79D9A-1E3E-4CA2-9E9F-B3B886F25459}"/>
                  </a:ext>
                </a:extLst>
              </p14:cNvPr>
              <p14:cNvContentPartPr/>
              <p14:nvPr/>
            </p14:nvContentPartPr>
            <p14:xfrm>
              <a:off x="1146600" y="1698840"/>
              <a:ext cx="10162080" cy="4871160"/>
            </p14:xfrm>
          </p:contentPart>
        </mc:Choice>
        <mc:Fallback xmlns="">
          <p:pic>
            <p:nvPicPr>
              <p:cNvPr id="4" name="Ink 3">
                <a:extLst>
                  <a:ext uri="{FF2B5EF4-FFF2-40B4-BE49-F238E27FC236}">
                    <a16:creationId xmlns:a16="http://schemas.microsoft.com/office/drawing/2014/main" id="{32E79D9A-1E3E-4CA2-9E9F-B3B886F25459}"/>
                  </a:ext>
                </a:extLst>
              </p:cNvPr>
              <p:cNvPicPr/>
              <p:nvPr/>
            </p:nvPicPr>
            <p:blipFill>
              <a:blip r:embed="rId4"/>
              <a:stretch>
                <a:fillRect/>
              </a:stretch>
            </p:blipFill>
            <p:spPr>
              <a:xfrm>
                <a:off x="1137240" y="1689480"/>
                <a:ext cx="10180800" cy="4889880"/>
              </a:xfrm>
              <a:prstGeom prst="rect">
                <a:avLst/>
              </a:prstGeom>
            </p:spPr>
          </p:pic>
        </mc:Fallback>
      </mc:AlternateContent>
    </p:spTree>
    <p:extLst>
      <p:ext uri="{BB962C8B-B14F-4D97-AF65-F5344CB8AC3E}">
        <p14:creationId xmlns:p14="http://schemas.microsoft.com/office/powerpoint/2010/main" val="1198768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30120-D0CD-4F5B-ACF5-428347C055FD}"/>
              </a:ext>
            </a:extLst>
          </p:cNvPr>
          <p:cNvSpPr>
            <a:spLocks noGrp="1"/>
          </p:cNvSpPr>
          <p:nvPr>
            <p:ph type="title"/>
          </p:nvPr>
        </p:nvSpPr>
        <p:spPr/>
        <p:txBody>
          <a:bodyPr/>
          <a:lstStyle/>
          <a:p>
            <a:r>
              <a:rPr lang="en-US" dirty="0"/>
              <a:t>Fork</a:t>
            </a:r>
          </a:p>
        </p:txBody>
      </p:sp>
      <p:sp>
        <p:nvSpPr>
          <p:cNvPr id="3" name="Content Placeholder 2">
            <a:extLst>
              <a:ext uri="{FF2B5EF4-FFF2-40B4-BE49-F238E27FC236}">
                <a16:creationId xmlns:a16="http://schemas.microsoft.com/office/drawing/2014/main" id="{4E5BEEA0-D473-4926-9F30-C6BA885A2745}"/>
              </a:ext>
            </a:extLst>
          </p:cNvPr>
          <p:cNvSpPr>
            <a:spLocks noGrp="1"/>
          </p:cNvSpPr>
          <p:nvPr>
            <p:ph idx="1"/>
          </p:nvPr>
        </p:nvSpPr>
        <p:spPr/>
        <p:txBody>
          <a:bodyPr/>
          <a:lstStyle/>
          <a:p>
            <a:r>
              <a:rPr lang="en-US" dirty="0"/>
              <a:t>Why a parent and the child can’t use the same page table?</a:t>
            </a:r>
          </a:p>
          <a:p>
            <a:pPr lvl="1"/>
            <a:r>
              <a:rPr lang="en-US" dirty="0"/>
              <a:t>Because parent and child are different processes</a:t>
            </a:r>
          </a:p>
          <a:p>
            <a:pPr lvl="1"/>
            <a:r>
              <a:rPr lang="en-US" dirty="0"/>
              <a:t>They have different address spaces</a:t>
            </a:r>
          </a:p>
        </p:txBody>
      </p:sp>
    </p:spTree>
    <p:extLst>
      <p:ext uri="{BB962C8B-B14F-4D97-AF65-F5344CB8AC3E}">
        <p14:creationId xmlns:p14="http://schemas.microsoft.com/office/powerpoint/2010/main" val="51141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A102-C1A4-4115-ADF8-9EA9E1DDE5D5}"/>
              </a:ext>
            </a:extLst>
          </p:cNvPr>
          <p:cNvSpPr>
            <a:spLocks noGrp="1"/>
          </p:cNvSpPr>
          <p:nvPr>
            <p:ph type="title"/>
          </p:nvPr>
        </p:nvSpPr>
        <p:spPr/>
        <p:txBody>
          <a:bodyPr/>
          <a:lstStyle/>
          <a:p>
            <a:r>
              <a:rPr lang="en-US" dirty="0"/>
              <a:t>Kernel module</a:t>
            </a:r>
          </a:p>
        </p:txBody>
      </p:sp>
      <p:sp>
        <p:nvSpPr>
          <p:cNvPr id="3" name="Content Placeholder 2">
            <a:extLst>
              <a:ext uri="{FF2B5EF4-FFF2-40B4-BE49-F238E27FC236}">
                <a16:creationId xmlns:a16="http://schemas.microsoft.com/office/drawing/2014/main" id="{6B784DA9-CA71-4F15-8087-2D8963766E60}"/>
              </a:ext>
            </a:extLst>
          </p:cNvPr>
          <p:cNvSpPr>
            <a:spLocks noGrp="1"/>
          </p:cNvSpPr>
          <p:nvPr>
            <p:ph idx="1"/>
          </p:nvPr>
        </p:nvSpPr>
        <p:spPr/>
        <p:txBody>
          <a:bodyPr/>
          <a:lstStyle/>
          <a:p>
            <a:r>
              <a:rPr lang="en-US" dirty="0"/>
              <a:t>A kernel module executes in kernel address space</a:t>
            </a:r>
          </a:p>
          <a:p>
            <a:endParaRPr lang="en-US" dirty="0"/>
          </a:p>
          <a:p>
            <a:r>
              <a:rPr lang="en-US" dirty="0"/>
              <a:t>You don’t need to compile the whole kernel for using the kernel module</a:t>
            </a:r>
          </a:p>
          <a:p>
            <a:endParaRPr lang="en-US" dirty="0"/>
          </a:p>
          <a:p>
            <a:r>
              <a:rPr lang="en-US" dirty="0"/>
              <a:t>Kernel module can be compiled separately and loaded in the kernel address space manually</a:t>
            </a:r>
          </a:p>
        </p:txBody>
      </p:sp>
    </p:spTree>
    <p:extLst>
      <p:ext uri="{BB962C8B-B14F-4D97-AF65-F5344CB8AC3E}">
        <p14:creationId xmlns:p14="http://schemas.microsoft.com/office/powerpoint/2010/main" val="1556605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458B-B5EB-49F1-B5B9-F5E3AB9C28E9}"/>
              </a:ext>
            </a:extLst>
          </p:cNvPr>
          <p:cNvSpPr>
            <a:spLocks noGrp="1"/>
          </p:cNvSpPr>
          <p:nvPr>
            <p:ph type="title"/>
          </p:nvPr>
        </p:nvSpPr>
        <p:spPr/>
        <p:txBody>
          <a:bodyPr/>
          <a:lstStyle/>
          <a:p>
            <a:r>
              <a:rPr lang="en-US" dirty="0"/>
              <a:t>Threads</a:t>
            </a:r>
          </a:p>
        </p:txBody>
      </p:sp>
      <p:sp>
        <p:nvSpPr>
          <p:cNvPr id="3" name="Content Placeholder 2">
            <a:extLst>
              <a:ext uri="{FF2B5EF4-FFF2-40B4-BE49-F238E27FC236}">
                <a16:creationId xmlns:a16="http://schemas.microsoft.com/office/drawing/2014/main" id="{2FB75C15-E1C2-4F45-9C4C-320AA617FBB2}"/>
              </a:ext>
            </a:extLst>
          </p:cNvPr>
          <p:cNvSpPr>
            <a:spLocks noGrp="1"/>
          </p:cNvSpPr>
          <p:nvPr>
            <p:ph idx="1"/>
          </p:nvPr>
        </p:nvSpPr>
        <p:spPr/>
        <p:txBody>
          <a:bodyPr/>
          <a:lstStyle/>
          <a:p>
            <a:r>
              <a:rPr lang="en-US" dirty="0"/>
              <a:t>Do we need to create separate page tables for threads?</a:t>
            </a:r>
          </a:p>
        </p:txBody>
      </p:sp>
    </p:spTree>
    <p:extLst>
      <p:ext uri="{BB962C8B-B14F-4D97-AF65-F5344CB8AC3E}">
        <p14:creationId xmlns:p14="http://schemas.microsoft.com/office/powerpoint/2010/main" val="1230545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458B-B5EB-49F1-B5B9-F5E3AB9C28E9}"/>
              </a:ext>
            </a:extLst>
          </p:cNvPr>
          <p:cNvSpPr>
            <a:spLocks noGrp="1"/>
          </p:cNvSpPr>
          <p:nvPr>
            <p:ph type="title"/>
          </p:nvPr>
        </p:nvSpPr>
        <p:spPr/>
        <p:txBody>
          <a:bodyPr/>
          <a:lstStyle/>
          <a:p>
            <a:r>
              <a:rPr lang="en-US" dirty="0"/>
              <a:t>Threads</a:t>
            </a:r>
          </a:p>
        </p:txBody>
      </p:sp>
      <p:sp>
        <p:nvSpPr>
          <p:cNvPr id="3" name="Content Placeholder 2">
            <a:extLst>
              <a:ext uri="{FF2B5EF4-FFF2-40B4-BE49-F238E27FC236}">
                <a16:creationId xmlns:a16="http://schemas.microsoft.com/office/drawing/2014/main" id="{2FB75C15-E1C2-4F45-9C4C-320AA617FBB2}"/>
              </a:ext>
            </a:extLst>
          </p:cNvPr>
          <p:cNvSpPr>
            <a:spLocks noGrp="1"/>
          </p:cNvSpPr>
          <p:nvPr>
            <p:ph idx="1"/>
          </p:nvPr>
        </p:nvSpPr>
        <p:spPr/>
        <p:txBody>
          <a:bodyPr/>
          <a:lstStyle/>
          <a:p>
            <a:r>
              <a:rPr lang="en-US" dirty="0"/>
              <a:t>Do we need to create separate page tables for threads?</a:t>
            </a:r>
          </a:p>
          <a:p>
            <a:pPr lvl="1"/>
            <a:r>
              <a:rPr lang="en-US" dirty="0"/>
              <a:t>No</a:t>
            </a:r>
          </a:p>
          <a:p>
            <a:endParaRPr lang="en-US" dirty="0"/>
          </a:p>
          <a:p>
            <a:r>
              <a:rPr lang="en-US" dirty="0"/>
              <a:t>What can go wrong if we have separate page tables for threads?</a:t>
            </a:r>
          </a:p>
        </p:txBody>
      </p:sp>
    </p:spTree>
    <p:extLst>
      <p:ext uri="{BB962C8B-B14F-4D97-AF65-F5344CB8AC3E}">
        <p14:creationId xmlns:p14="http://schemas.microsoft.com/office/powerpoint/2010/main" val="167664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458B-B5EB-49F1-B5B9-F5E3AB9C28E9}"/>
              </a:ext>
            </a:extLst>
          </p:cNvPr>
          <p:cNvSpPr>
            <a:spLocks noGrp="1"/>
          </p:cNvSpPr>
          <p:nvPr>
            <p:ph type="title"/>
          </p:nvPr>
        </p:nvSpPr>
        <p:spPr/>
        <p:txBody>
          <a:bodyPr/>
          <a:lstStyle/>
          <a:p>
            <a:r>
              <a:rPr lang="en-US" dirty="0"/>
              <a:t>Threads</a:t>
            </a:r>
          </a:p>
        </p:txBody>
      </p:sp>
      <p:sp>
        <p:nvSpPr>
          <p:cNvPr id="3" name="Content Placeholder 2">
            <a:extLst>
              <a:ext uri="{FF2B5EF4-FFF2-40B4-BE49-F238E27FC236}">
                <a16:creationId xmlns:a16="http://schemas.microsoft.com/office/drawing/2014/main" id="{2FB75C15-E1C2-4F45-9C4C-320AA617FBB2}"/>
              </a:ext>
            </a:extLst>
          </p:cNvPr>
          <p:cNvSpPr>
            <a:spLocks noGrp="1"/>
          </p:cNvSpPr>
          <p:nvPr>
            <p:ph idx="1"/>
          </p:nvPr>
        </p:nvSpPr>
        <p:spPr/>
        <p:txBody>
          <a:bodyPr/>
          <a:lstStyle/>
          <a:p>
            <a:r>
              <a:rPr lang="en-US" dirty="0"/>
              <a:t>Do we need to create separate page tables for threads?</a:t>
            </a:r>
          </a:p>
          <a:p>
            <a:endParaRPr lang="en-US" dirty="0"/>
          </a:p>
          <a:p>
            <a:r>
              <a:rPr lang="en-US" dirty="0"/>
              <a:t>What can go wrong if we have separate page tables for threads?</a:t>
            </a:r>
          </a:p>
          <a:p>
            <a:pPr lvl="1"/>
            <a:r>
              <a:rPr lang="en-US" dirty="0"/>
              <a:t>If they map different physical address, then the values of global variables, code, etc., will be different in both the threads </a:t>
            </a:r>
          </a:p>
        </p:txBody>
      </p:sp>
    </p:spTree>
    <p:extLst>
      <p:ext uri="{BB962C8B-B14F-4D97-AF65-F5344CB8AC3E}">
        <p14:creationId xmlns:p14="http://schemas.microsoft.com/office/powerpoint/2010/main" val="3623856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Threads</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3536062716"/>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3407211433"/>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Thread-1</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449469900"/>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1334698417"/>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Thread-2</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923330"/>
          </a:xfrm>
          <a:prstGeom prst="rect">
            <a:avLst/>
          </a:prstGeom>
          <a:noFill/>
        </p:spPr>
        <p:txBody>
          <a:bodyPr wrap="square" rtlCol="0">
            <a:spAutoFit/>
          </a:bodyPr>
          <a:lstStyle/>
          <a:p>
            <a:r>
              <a:rPr lang="en-US" dirty="0"/>
              <a:t>Is this correct?</a:t>
            </a:r>
          </a:p>
          <a:p>
            <a:r>
              <a:rPr lang="en-US" dirty="0"/>
              <a:t>contents of page tables are different</a:t>
            </a:r>
          </a:p>
        </p:txBody>
      </p:sp>
      <p:sp>
        <p:nvSpPr>
          <p:cNvPr id="18" name="TextBox 17">
            <a:extLst>
              <a:ext uri="{FF2B5EF4-FFF2-40B4-BE49-F238E27FC236}">
                <a16:creationId xmlns:a16="http://schemas.microsoft.com/office/drawing/2014/main" id="{354394D8-7FA2-40ED-AEC2-1ED04C9E2700}"/>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7CB4D27-7287-42E0-8048-218E975172EB}"/>
                  </a:ext>
                </a:extLst>
              </p14:cNvPr>
              <p14:cNvContentPartPr/>
              <p14:nvPr/>
            </p14:nvContentPartPr>
            <p14:xfrm>
              <a:off x="6698160" y="6322320"/>
              <a:ext cx="391680" cy="223920"/>
            </p14:xfrm>
          </p:contentPart>
        </mc:Choice>
        <mc:Fallback xmlns="">
          <p:pic>
            <p:nvPicPr>
              <p:cNvPr id="4" name="Ink 3">
                <a:extLst>
                  <a:ext uri="{FF2B5EF4-FFF2-40B4-BE49-F238E27FC236}">
                    <a16:creationId xmlns:a16="http://schemas.microsoft.com/office/drawing/2014/main" id="{87CB4D27-7287-42E0-8048-218E975172EB}"/>
                  </a:ext>
                </a:extLst>
              </p:cNvPr>
              <p:cNvPicPr/>
              <p:nvPr/>
            </p:nvPicPr>
            <p:blipFill>
              <a:blip r:embed="rId4"/>
              <a:stretch>
                <a:fillRect/>
              </a:stretch>
            </p:blipFill>
            <p:spPr>
              <a:xfrm>
                <a:off x="6688800" y="6312960"/>
                <a:ext cx="410400" cy="242640"/>
              </a:xfrm>
              <a:prstGeom prst="rect">
                <a:avLst/>
              </a:prstGeom>
            </p:spPr>
          </p:pic>
        </mc:Fallback>
      </mc:AlternateContent>
    </p:spTree>
    <p:extLst>
      <p:ext uri="{BB962C8B-B14F-4D97-AF65-F5344CB8AC3E}">
        <p14:creationId xmlns:p14="http://schemas.microsoft.com/office/powerpoint/2010/main" val="2752742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Threads</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1239158220"/>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406165840"/>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Thread-1</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4060575901"/>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890162938"/>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0x80020000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Thread-2</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579914" cy="923330"/>
          </a:xfrm>
          <a:prstGeom prst="rect">
            <a:avLst/>
          </a:prstGeom>
          <a:noFill/>
        </p:spPr>
        <p:txBody>
          <a:bodyPr wrap="square" rtlCol="0">
            <a:spAutoFit/>
          </a:bodyPr>
          <a:lstStyle/>
          <a:p>
            <a:r>
              <a:rPr lang="en-US" dirty="0"/>
              <a:t>Is this correct?</a:t>
            </a:r>
          </a:p>
          <a:p>
            <a:r>
              <a:rPr lang="en-US" dirty="0"/>
              <a:t>addresses of page tables are different</a:t>
            </a:r>
          </a:p>
        </p:txBody>
      </p:sp>
      <p:sp>
        <p:nvSpPr>
          <p:cNvPr id="18" name="TextBox 17">
            <a:extLst>
              <a:ext uri="{FF2B5EF4-FFF2-40B4-BE49-F238E27FC236}">
                <a16:creationId xmlns:a16="http://schemas.microsoft.com/office/drawing/2014/main" id="{B97BF6F0-8AB9-43E4-823C-7DF1F5A11627}"/>
              </a:ext>
            </a:extLst>
          </p:cNvPr>
          <p:cNvSpPr txBox="1"/>
          <p:nvPr/>
        </p:nvSpPr>
        <p:spPr>
          <a:xfrm>
            <a:off x="5551715" y="337457"/>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1FF4613B-E63C-418A-B002-E58EA15AFBBC}"/>
                  </a:ext>
                </a:extLst>
              </p14:cNvPr>
              <p14:cNvContentPartPr/>
              <p14:nvPr/>
            </p14:nvContentPartPr>
            <p14:xfrm>
              <a:off x="785160" y="1683720"/>
              <a:ext cx="10475280" cy="4709160"/>
            </p14:xfrm>
          </p:contentPart>
        </mc:Choice>
        <mc:Fallback xmlns="">
          <p:pic>
            <p:nvPicPr>
              <p:cNvPr id="4" name="Ink 3">
                <a:extLst>
                  <a:ext uri="{FF2B5EF4-FFF2-40B4-BE49-F238E27FC236}">
                    <a16:creationId xmlns:a16="http://schemas.microsoft.com/office/drawing/2014/main" id="{1FF4613B-E63C-418A-B002-E58EA15AFBBC}"/>
                  </a:ext>
                </a:extLst>
              </p:cNvPr>
              <p:cNvPicPr/>
              <p:nvPr/>
            </p:nvPicPr>
            <p:blipFill>
              <a:blip r:embed="rId4"/>
              <a:stretch>
                <a:fillRect/>
              </a:stretch>
            </p:blipFill>
            <p:spPr>
              <a:xfrm>
                <a:off x="775800" y="1674360"/>
                <a:ext cx="10494000" cy="4727880"/>
              </a:xfrm>
              <a:prstGeom prst="rect">
                <a:avLst/>
              </a:prstGeom>
            </p:spPr>
          </p:pic>
        </mc:Fallback>
      </mc:AlternateContent>
    </p:spTree>
    <p:extLst>
      <p:ext uri="{BB962C8B-B14F-4D97-AF65-F5344CB8AC3E}">
        <p14:creationId xmlns:p14="http://schemas.microsoft.com/office/powerpoint/2010/main" val="3058739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Threads</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368860114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3833485167"/>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Thread-1</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3468027583"/>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1783918533"/>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0x80010000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Thread-2</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982686" cy="923330"/>
          </a:xfrm>
          <a:prstGeom prst="rect">
            <a:avLst/>
          </a:prstGeom>
          <a:noFill/>
        </p:spPr>
        <p:txBody>
          <a:bodyPr wrap="square" rtlCol="0">
            <a:spAutoFit/>
          </a:bodyPr>
          <a:lstStyle/>
          <a:p>
            <a:r>
              <a:rPr lang="en-US" dirty="0"/>
              <a:t>Is this correct?</a:t>
            </a:r>
          </a:p>
          <a:p>
            <a:r>
              <a:rPr lang="en-US" dirty="0"/>
              <a:t>addresses of page directories are different</a:t>
            </a:r>
          </a:p>
        </p:txBody>
      </p:sp>
      <p:sp>
        <p:nvSpPr>
          <p:cNvPr id="18" name="TextBox 17">
            <a:extLst>
              <a:ext uri="{FF2B5EF4-FFF2-40B4-BE49-F238E27FC236}">
                <a16:creationId xmlns:a16="http://schemas.microsoft.com/office/drawing/2014/main" id="{A6ED2BA0-8424-49EA-802D-99476A552DAF}"/>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1368ACE-2ECB-47E1-8A74-5B2023C1E825}"/>
                  </a:ext>
                </a:extLst>
              </p14:cNvPr>
              <p14:cNvContentPartPr/>
              <p14:nvPr/>
            </p14:nvContentPartPr>
            <p14:xfrm>
              <a:off x="788760" y="1700640"/>
              <a:ext cx="10597320" cy="4967640"/>
            </p14:xfrm>
          </p:contentPart>
        </mc:Choice>
        <mc:Fallback xmlns="">
          <p:pic>
            <p:nvPicPr>
              <p:cNvPr id="4" name="Ink 3">
                <a:extLst>
                  <a:ext uri="{FF2B5EF4-FFF2-40B4-BE49-F238E27FC236}">
                    <a16:creationId xmlns:a16="http://schemas.microsoft.com/office/drawing/2014/main" id="{91368ACE-2ECB-47E1-8A74-5B2023C1E825}"/>
                  </a:ext>
                </a:extLst>
              </p:cNvPr>
              <p:cNvPicPr/>
              <p:nvPr/>
            </p:nvPicPr>
            <p:blipFill>
              <a:blip r:embed="rId4"/>
              <a:stretch>
                <a:fillRect/>
              </a:stretch>
            </p:blipFill>
            <p:spPr>
              <a:xfrm>
                <a:off x="779400" y="1691280"/>
                <a:ext cx="10616040" cy="4986360"/>
              </a:xfrm>
              <a:prstGeom prst="rect">
                <a:avLst/>
              </a:prstGeom>
            </p:spPr>
          </p:pic>
        </mc:Fallback>
      </mc:AlternateContent>
    </p:spTree>
    <p:extLst>
      <p:ext uri="{BB962C8B-B14F-4D97-AF65-F5344CB8AC3E}">
        <p14:creationId xmlns:p14="http://schemas.microsoft.com/office/powerpoint/2010/main" val="3541546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Threads</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3129357420"/>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687076105"/>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Thread-1</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extLst>
              <p:ext uri="{D42A27DB-BD31-4B8C-83A1-F6EECF244321}">
                <p14:modId xmlns:p14="http://schemas.microsoft.com/office/powerpoint/2010/main" val="3000453672"/>
              </p:ext>
            </p:extLst>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522759429"/>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0x80001000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Thread-2</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758538"/>
            <a:ext cx="2982686" cy="923330"/>
          </a:xfrm>
          <a:prstGeom prst="rect">
            <a:avLst/>
          </a:prstGeom>
          <a:noFill/>
        </p:spPr>
        <p:txBody>
          <a:bodyPr wrap="square" rtlCol="0">
            <a:spAutoFit/>
          </a:bodyPr>
          <a:lstStyle/>
          <a:p>
            <a:r>
              <a:rPr lang="en-US" dirty="0"/>
              <a:t>Is this correct?</a:t>
            </a:r>
          </a:p>
          <a:p>
            <a:r>
              <a:rPr lang="en-US" dirty="0"/>
              <a:t>addresses of page directories are same.</a:t>
            </a:r>
          </a:p>
        </p:txBody>
      </p:sp>
      <p:sp>
        <p:nvSpPr>
          <p:cNvPr id="18" name="TextBox 17">
            <a:extLst>
              <a:ext uri="{FF2B5EF4-FFF2-40B4-BE49-F238E27FC236}">
                <a16:creationId xmlns:a16="http://schemas.microsoft.com/office/drawing/2014/main" id="{A67D26B5-8CC9-4038-B404-8C1A7270E803}"/>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3675BF3-32B8-451E-862C-BD7CA3C967D0}"/>
                  </a:ext>
                </a:extLst>
              </p14:cNvPr>
              <p14:cNvContentPartPr/>
              <p14:nvPr/>
            </p14:nvContentPartPr>
            <p14:xfrm>
              <a:off x="800640" y="2348280"/>
              <a:ext cx="7659360" cy="95760"/>
            </p14:xfrm>
          </p:contentPart>
        </mc:Choice>
        <mc:Fallback xmlns="">
          <p:pic>
            <p:nvPicPr>
              <p:cNvPr id="4" name="Ink 3">
                <a:extLst>
                  <a:ext uri="{FF2B5EF4-FFF2-40B4-BE49-F238E27FC236}">
                    <a16:creationId xmlns:a16="http://schemas.microsoft.com/office/drawing/2014/main" id="{43675BF3-32B8-451E-862C-BD7CA3C967D0}"/>
                  </a:ext>
                </a:extLst>
              </p:cNvPr>
              <p:cNvPicPr/>
              <p:nvPr/>
            </p:nvPicPr>
            <p:blipFill>
              <a:blip r:embed="rId4"/>
              <a:stretch>
                <a:fillRect/>
              </a:stretch>
            </p:blipFill>
            <p:spPr>
              <a:xfrm>
                <a:off x="791280" y="2338920"/>
                <a:ext cx="7678080" cy="114480"/>
              </a:xfrm>
              <a:prstGeom prst="rect">
                <a:avLst/>
              </a:prstGeom>
            </p:spPr>
          </p:pic>
        </mc:Fallback>
      </mc:AlternateContent>
    </p:spTree>
    <p:extLst>
      <p:ext uri="{BB962C8B-B14F-4D97-AF65-F5344CB8AC3E}">
        <p14:creationId xmlns:p14="http://schemas.microsoft.com/office/powerpoint/2010/main" val="3043279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Threads</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802105376"/>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603168" y="1110348"/>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2C8540DD-393C-439F-9F23-ACA15969DAC1}"/>
              </a:ext>
            </a:extLst>
          </p:cNvPr>
          <p:cNvSpPr txBox="1"/>
          <p:nvPr/>
        </p:nvSpPr>
        <p:spPr>
          <a:xfrm>
            <a:off x="2155371" y="6270171"/>
            <a:ext cx="2253343" cy="369332"/>
          </a:xfrm>
          <a:prstGeom prst="rect">
            <a:avLst/>
          </a:prstGeom>
          <a:noFill/>
        </p:spPr>
        <p:txBody>
          <a:bodyPr wrap="square" rtlCol="0">
            <a:spAutoFit/>
          </a:bodyPr>
          <a:lstStyle/>
          <a:p>
            <a:r>
              <a:rPr lang="en-US" dirty="0"/>
              <a:t>Thread-1</a:t>
            </a:r>
          </a:p>
        </p:txBody>
      </p:sp>
      <p:graphicFrame>
        <p:nvGraphicFramePr>
          <p:cNvPr id="10" name="Table 9">
            <a:extLst>
              <a:ext uri="{FF2B5EF4-FFF2-40B4-BE49-F238E27FC236}">
                <a16:creationId xmlns:a16="http://schemas.microsoft.com/office/drawing/2014/main" id="{752022B1-BBD5-4488-84DF-FDD2582B6AEF}"/>
              </a:ext>
            </a:extLst>
          </p:cNvPr>
          <p:cNvGraphicFramePr>
            <a:graphicFrameLocks noGrp="1"/>
          </p:cNvGraphicFramePr>
          <p:nvPr/>
        </p:nvGraphicFramePr>
        <p:xfrm>
          <a:off x="7260771" y="2492827"/>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1" name="Table 10">
            <a:extLst>
              <a:ext uri="{FF2B5EF4-FFF2-40B4-BE49-F238E27FC236}">
                <a16:creationId xmlns:a16="http://schemas.microsoft.com/office/drawing/2014/main" id="{23845286-FB19-411F-89B9-F6CD6646A664}"/>
              </a:ext>
            </a:extLst>
          </p:cNvPr>
          <p:cNvGraphicFramePr>
            <a:graphicFrameLocks noGrp="1"/>
          </p:cNvGraphicFramePr>
          <p:nvPr>
            <p:extLst>
              <p:ext uri="{D42A27DB-BD31-4B8C-83A1-F6EECF244321}">
                <p14:modId xmlns:p14="http://schemas.microsoft.com/office/powerpoint/2010/main" val="1595244484"/>
              </p:ext>
            </p:extLst>
          </p:nvPr>
        </p:nvGraphicFramePr>
        <p:xfrm>
          <a:off x="9699168" y="1785256"/>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12" name="TextBox 11">
            <a:extLst>
              <a:ext uri="{FF2B5EF4-FFF2-40B4-BE49-F238E27FC236}">
                <a16:creationId xmlns:a16="http://schemas.microsoft.com/office/drawing/2014/main" id="{A0CC8BAC-BAA3-4F7A-A0AB-D54D20169625}"/>
              </a:ext>
            </a:extLst>
          </p:cNvPr>
          <p:cNvSpPr txBox="1"/>
          <p:nvPr/>
        </p:nvSpPr>
        <p:spPr>
          <a:xfrm>
            <a:off x="7151918" y="1785262"/>
            <a:ext cx="2122715" cy="646331"/>
          </a:xfrm>
          <a:prstGeom prst="rect">
            <a:avLst/>
          </a:prstGeom>
          <a:noFill/>
        </p:spPr>
        <p:txBody>
          <a:bodyPr wrap="square" rtlCol="0">
            <a:spAutoFit/>
          </a:bodyPr>
          <a:lstStyle/>
          <a:p>
            <a:r>
              <a:rPr lang="en-US" dirty="0"/>
              <a:t>page directory</a:t>
            </a:r>
          </a:p>
          <a:p>
            <a:r>
              <a:rPr lang="en-US" dirty="0"/>
              <a:t>0x80001000</a:t>
            </a:r>
          </a:p>
        </p:txBody>
      </p:sp>
      <p:sp>
        <p:nvSpPr>
          <p:cNvPr id="15" name="TextBox 14">
            <a:extLst>
              <a:ext uri="{FF2B5EF4-FFF2-40B4-BE49-F238E27FC236}">
                <a16:creationId xmlns:a16="http://schemas.microsoft.com/office/drawing/2014/main" id="{7AC1373E-20AF-48A3-AC08-69E75EAD0C40}"/>
              </a:ext>
            </a:extLst>
          </p:cNvPr>
          <p:cNvSpPr txBox="1"/>
          <p:nvPr/>
        </p:nvSpPr>
        <p:spPr>
          <a:xfrm>
            <a:off x="9851567" y="1099462"/>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6" name="Connector: Elbow 15">
            <a:extLst>
              <a:ext uri="{FF2B5EF4-FFF2-40B4-BE49-F238E27FC236}">
                <a16:creationId xmlns:a16="http://schemas.microsoft.com/office/drawing/2014/main" id="{CF344804-66AD-47B9-BB19-0BE70704E568}"/>
              </a:ext>
            </a:extLst>
          </p:cNvPr>
          <p:cNvCxnSpPr/>
          <p:nvPr/>
        </p:nvCxnSpPr>
        <p:spPr>
          <a:xfrm flipV="1">
            <a:off x="8610599" y="2046514"/>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52A13C-971F-475B-87CD-BA57F97E8E28}"/>
              </a:ext>
            </a:extLst>
          </p:cNvPr>
          <p:cNvSpPr txBox="1"/>
          <p:nvPr/>
        </p:nvSpPr>
        <p:spPr>
          <a:xfrm>
            <a:off x="8403770" y="6259285"/>
            <a:ext cx="2253343" cy="369332"/>
          </a:xfrm>
          <a:prstGeom prst="rect">
            <a:avLst/>
          </a:prstGeom>
          <a:noFill/>
        </p:spPr>
        <p:txBody>
          <a:bodyPr wrap="square" rtlCol="0">
            <a:spAutoFit/>
          </a:bodyPr>
          <a:lstStyle/>
          <a:p>
            <a:r>
              <a:rPr lang="en-US" dirty="0"/>
              <a:t>Thread-2</a:t>
            </a:r>
          </a:p>
        </p:txBody>
      </p:sp>
      <p:sp>
        <p:nvSpPr>
          <p:cNvPr id="3" name="TextBox 2">
            <a:extLst>
              <a:ext uri="{FF2B5EF4-FFF2-40B4-BE49-F238E27FC236}">
                <a16:creationId xmlns:a16="http://schemas.microsoft.com/office/drawing/2014/main" id="{C2E5AA5A-9F2C-44BC-B0FB-F99A446B8529}"/>
              </a:ext>
            </a:extLst>
          </p:cNvPr>
          <p:cNvSpPr txBox="1"/>
          <p:nvPr/>
        </p:nvSpPr>
        <p:spPr>
          <a:xfrm>
            <a:off x="4082143" y="5617020"/>
            <a:ext cx="2982686" cy="1200329"/>
          </a:xfrm>
          <a:prstGeom prst="rect">
            <a:avLst/>
          </a:prstGeom>
          <a:noFill/>
        </p:spPr>
        <p:txBody>
          <a:bodyPr wrap="square" rtlCol="0">
            <a:spAutoFit/>
          </a:bodyPr>
          <a:lstStyle/>
          <a:p>
            <a:r>
              <a:rPr lang="en-US" dirty="0"/>
              <a:t>Is this correct?</a:t>
            </a:r>
          </a:p>
          <a:p>
            <a:r>
              <a:rPr lang="en-US" dirty="0"/>
              <a:t>addresses of page directories are same.</a:t>
            </a:r>
          </a:p>
          <a:p>
            <a:r>
              <a:rPr lang="en-US" dirty="0"/>
              <a:t>Yes, this is the best choice.</a:t>
            </a:r>
          </a:p>
        </p:txBody>
      </p:sp>
      <p:sp>
        <p:nvSpPr>
          <p:cNvPr id="18" name="TextBox 17">
            <a:extLst>
              <a:ext uri="{FF2B5EF4-FFF2-40B4-BE49-F238E27FC236}">
                <a16:creationId xmlns:a16="http://schemas.microsoft.com/office/drawing/2014/main" id="{A67D26B5-8CC9-4038-B404-8C1A7270E803}"/>
              </a:ext>
            </a:extLst>
          </p:cNvPr>
          <p:cNvSpPr txBox="1"/>
          <p:nvPr/>
        </p:nvSpPr>
        <p:spPr>
          <a:xfrm>
            <a:off x="5551715" y="326571"/>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spTree>
    <p:extLst>
      <p:ext uri="{BB962C8B-B14F-4D97-AF65-F5344CB8AC3E}">
        <p14:creationId xmlns:p14="http://schemas.microsoft.com/office/powerpoint/2010/main" val="2545798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47A5D-D46C-4C36-A18D-F55FD711FC55}"/>
              </a:ext>
            </a:extLst>
          </p:cNvPr>
          <p:cNvSpPr>
            <a:spLocks noGrp="1"/>
          </p:cNvSpPr>
          <p:nvPr>
            <p:ph type="title"/>
          </p:nvPr>
        </p:nvSpPr>
        <p:spPr/>
        <p:txBody>
          <a:bodyPr/>
          <a:lstStyle/>
          <a:p>
            <a:r>
              <a:rPr lang="en-US" dirty="0"/>
              <a:t>Threads</a:t>
            </a:r>
          </a:p>
        </p:txBody>
      </p:sp>
      <p:sp>
        <p:nvSpPr>
          <p:cNvPr id="3" name="Content Placeholder 2">
            <a:extLst>
              <a:ext uri="{FF2B5EF4-FFF2-40B4-BE49-F238E27FC236}">
                <a16:creationId xmlns:a16="http://schemas.microsoft.com/office/drawing/2014/main" id="{750A0BF9-BDEE-409A-A3D4-BEC08E5C3FB2}"/>
              </a:ext>
            </a:extLst>
          </p:cNvPr>
          <p:cNvSpPr>
            <a:spLocks noGrp="1"/>
          </p:cNvSpPr>
          <p:nvPr>
            <p:ph idx="1"/>
          </p:nvPr>
        </p:nvSpPr>
        <p:spPr/>
        <p:txBody>
          <a:bodyPr/>
          <a:lstStyle/>
          <a:p>
            <a:r>
              <a:rPr lang="en-US" dirty="0"/>
              <a:t>Why can multiple threads share the same page table?</a:t>
            </a:r>
          </a:p>
        </p:txBody>
      </p:sp>
    </p:spTree>
    <p:extLst>
      <p:ext uri="{BB962C8B-B14F-4D97-AF65-F5344CB8AC3E}">
        <p14:creationId xmlns:p14="http://schemas.microsoft.com/office/powerpoint/2010/main" val="4199928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47A5D-D46C-4C36-A18D-F55FD711FC55}"/>
              </a:ext>
            </a:extLst>
          </p:cNvPr>
          <p:cNvSpPr>
            <a:spLocks noGrp="1"/>
          </p:cNvSpPr>
          <p:nvPr>
            <p:ph type="title"/>
          </p:nvPr>
        </p:nvSpPr>
        <p:spPr/>
        <p:txBody>
          <a:bodyPr/>
          <a:lstStyle/>
          <a:p>
            <a:r>
              <a:rPr lang="en-US" dirty="0"/>
              <a:t>Threads</a:t>
            </a:r>
          </a:p>
        </p:txBody>
      </p:sp>
      <p:sp>
        <p:nvSpPr>
          <p:cNvPr id="3" name="Content Placeholder 2">
            <a:extLst>
              <a:ext uri="{FF2B5EF4-FFF2-40B4-BE49-F238E27FC236}">
                <a16:creationId xmlns:a16="http://schemas.microsoft.com/office/drawing/2014/main" id="{750A0BF9-BDEE-409A-A3D4-BEC08E5C3FB2}"/>
              </a:ext>
            </a:extLst>
          </p:cNvPr>
          <p:cNvSpPr>
            <a:spLocks noGrp="1"/>
          </p:cNvSpPr>
          <p:nvPr>
            <p:ph idx="1"/>
          </p:nvPr>
        </p:nvSpPr>
        <p:spPr/>
        <p:txBody>
          <a:bodyPr/>
          <a:lstStyle/>
          <a:p>
            <a:r>
              <a:rPr lang="en-US" dirty="0"/>
              <a:t>Why can multiple threads share the same page table?</a:t>
            </a:r>
          </a:p>
          <a:p>
            <a:pPr lvl="1"/>
            <a:r>
              <a:rPr lang="en-US" dirty="0"/>
              <a:t>because threads belong to the same process and share the same address space </a:t>
            </a:r>
          </a:p>
        </p:txBody>
      </p:sp>
    </p:spTree>
    <p:extLst>
      <p:ext uri="{BB962C8B-B14F-4D97-AF65-F5344CB8AC3E}">
        <p14:creationId xmlns:p14="http://schemas.microsoft.com/office/powerpoint/2010/main" val="2877919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99EA-FA2C-4AC2-8095-5D396C02A571}"/>
              </a:ext>
            </a:extLst>
          </p:cNvPr>
          <p:cNvSpPr>
            <a:spLocks noGrp="1"/>
          </p:cNvSpPr>
          <p:nvPr>
            <p:ph type="title"/>
          </p:nvPr>
        </p:nvSpPr>
        <p:spPr/>
        <p:txBody>
          <a:bodyPr/>
          <a:lstStyle/>
          <a:p>
            <a:r>
              <a:rPr lang="en-US" dirty="0"/>
              <a:t>Kernel module</a:t>
            </a:r>
          </a:p>
        </p:txBody>
      </p:sp>
      <p:sp>
        <p:nvSpPr>
          <p:cNvPr id="3" name="Content Placeholder 2">
            <a:extLst>
              <a:ext uri="{FF2B5EF4-FFF2-40B4-BE49-F238E27FC236}">
                <a16:creationId xmlns:a16="http://schemas.microsoft.com/office/drawing/2014/main" id="{F8F3F74F-747B-4C1A-B31B-D434C76DE65A}"/>
              </a:ext>
            </a:extLst>
          </p:cNvPr>
          <p:cNvSpPr>
            <a:spLocks noGrp="1"/>
          </p:cNvSpPr>
          <p:nvPr>
            <p:ph idx="1"/>
          </p:nvPr>
        </p:nvSpPr>
        <p:spPr/>
        <p:txBody>
          <a:bodyPr/>
          <a:lstStyle/>
          <a:p>
            <a:r>
              <a:rPr lang="en-US" dirty="0"/>
              <a:t>After the kernel module is loaded, a user application can talk to the kernel module using </a:t>
            </a:r>
            <a:r>
              <a:rPr lang="en-US" dirty="0" err="1">
                <a:solidFill>
                  <a:srgbClr val="FF0000"/>
                </a:solidFill>
              </a:rPr>
              <a:t>ioctl</a:t>
            </a:r>
            <a:r>
              <a:rPr lang="en-US" dirty="0"/>
              <a:t> system call</a:t>
            </a:r>
          </a:p>
          <a:p>
            <a:endParaRPr lang="en-US" dirty="0"/>
          </a:p>
          <a:p>
            <a:r>
              <a:rPr lang="en-US" dirty="0"/>
              <a:t>The </a:t>
            </a:r>
            <a:r>
              <a:rPr lang="en-US" dirty="0" err="1">
                <a:solidFill>
                  <a:srgbClr val="FF0000"/>
                </a:solidFill>
              </a:rPr>
              <a:t>ioctl</a:t>
            </a:r>
            <a:r>
              <a:rPr lang="en-US" dirty="0"/>
              <a:t> system call takes an identifier and an unsigned long value (that can also be a pointer) for user</a:t>
            </a:r>
          </a:p>
          <a:p>
            <a:endParaRPr lang="en-US" dirty="0"/>
          </a:p>
          <a:p>
            <a:r>
              <a:rPr lang="en-US" dirty="0"/>
              <a:t>Depending on the user’s input, </a:t>
            </a:r>
            <a:r>
              <a:rPr lang="en-US" dirty="0" err="1">
                <a:solidFill>
                  <a:srgbClr val="FF0000"/>
                </a:solidFill>
              </a:rPr>
              <a:t>ioctl</a:t>
            </a:r>
            <a:r>
              <a:rPr lang="en-US" dirty="0"/>
              <a:t> can perform various actions</a:t>
            </a:r>
          </a:p>
        </p:txBody>
      </p:sp>
    </p:spTree>
    <p:extLst>
      <p:ext uri="{BB962C8B-B14F-4D97-AF65-F5344CB8AC3E}">
        <p14:creationId xmlns:p14="http://schemas.microsoft.com/office/powerpoint/2010/main" val="12823273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5FA56-70D3-454A-A5DC-5780FDB328B3}"/>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2E1C5992-F35F-4E74-880A-3F7D93609F76}"/>
              </a:ext>
            </a:extLst>
          </p:cNvPr>
          <p:cNvSpPr>
            <a:spLocks noGrp="1"/>
          </p:cNvSpPr>
          <p:nvPr>
            <p:ph idx="1"/>
          </p:nvPr>
        </p:nvSpPr>
        <p:spPr>
          <a:xfrm>
            <a:off x="838200" y="1825625"/>
            <a:ext cx="6487886" cy="4351338"/>
          </a:xfrm>
        </p:spPr>
        <p:txBody>
          <a:bodyPr>
            <a:normAutofit/>
          </a:bodyPr>
          <a:lstStyle/>
          <a:p>
            <a:r>
              <a:rPr lang="en-US" dirty="0"/>
              <a:t>Most OSes reserve some space for the kernel in the process address space</a:t>
            </a:r>
          </a:p>
          <a:p>
            <a:pPr lvl="1"/>
            <a:r>
              <a:rPr lang="en-US" dirty="0"/>
              <a:t>xv6 reserves 0x80000000 - 0xFFFFFFFF for the kernel</a:t>
            </a:r>
          </a:p>
          <a:p>
            <a:pPr lvl="1"/>
            <a:r>
              <a:rPr lang="en-US" dirty="0"/>
              <a:t>Linux reserves 0xC0000000 – 0xFFFFFFFF for the kernel</a:t>
            </a:r>
          </a:p>
          <a:p>
            <a:pPr lvl="1"/>
            <a:r>
              <a:rPr lang="en-US" dirty="0"/>
              <a:t>Windows also does something similar</a:t>
            </a:r>
          </a:p>
          <a:p>
            <a:pPr lvl="1"/>
            <a:endParaRPr lang="en-US" dirty="0"/>
          </a:p>
          <a:p>
            <a:r>
              <a:rPr lang="en-US" dirty="0">
                <a:solidFill>
                  <a:srgbClr val="FF0000"/>
                </a:solidFill>
              </a:rPr>
              <a:t>Can we map the kernel at the different addresses in different processes?</a:t>
            </a:r>
          </a:p>
        </p:txBody>
      </p:sp>
      <p:sp>
        <p:nvSpPr>
          <p:cNvPr id="4" name="Rectangle 3">
            <a:extLst>
              <a:ext uri="{FF2B5EF4-FFF2-40B4-BE49-F238E27FC236}">
                <a16:creationId xmlns:a16="http://schemas.microsoft.com/office/drawing/2014/main" id="{1374EF3E-53A4-4BAC-B828-B5DBD83C66B8}"/>
              </a:ext>
            </a:extLst>
          </p:cNvPr>
          <p:cNvSpPr/>
          <p:nvPr/>
        </p:nvSpPr>
        <p:spPr>
          <a:xfrm>
            <a:off x="8719457" y="1825625"/>
            <a:ext cx="2144486" cy="4351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8BECE39-36A6-4813-A928-91073EC4D876}"/>
              </a:ext>
            </a:extLst>
          </p:cNvPr>
          <p:cNvSpPr txBox="1"/>
          <p:nvPr/>
        </p:nvSpPr>
        <p:spPr>
          <a:xfrm>
            <a:off x="7326086" y="3864429"/>
            <a:ext cx="1415143" cy="369332"/>
          </a:xfrm>
          <a:prstGeom prst="rect">
            <a:avLst/>
          </a:prstGeom>
          <a:noFill/>
        </p:spPr>
        <p:txBody>
          <a:bodyPr wrap="square" rtlCol="0">
            <a:spAutoFit/>
          </a:bodyPr>
          <a:lstStyle/>
          <a:p>
            <a:r>
              <a:rPr lang="en-US" dirty="0"/>
              <a:t>0x80000000</a:t>
            </a:r>
          </a:p>
        </p:txBody>
      </p:sp>
      <p:sp>
        <p:nvSpPr>
          <p:cNvPr id="6" name="Rectangle 5">
            <a:extLst>
              <a:ext uri="{FF2B5EF4-FFF2-40B4-BE49-F238E27FC236}">
                <a16:creationId xmlns:a16="http://schemas.microsoft.com/office/drawing/2014/main" id="{684FC8AC-FA58-40C2-AB3D-80B66BF0FD41}"/>
              </a:ext>
            </a:extLst>
          </p:cNvPr>
          <p:cNvSpPr/>
          <p:nvPr/>
        </p:nvSpPr>
        <p:spPr>
          <a:xfrm>
            <a:off x="8719457" y="4027714"/>
            <a:ext cx="2144486" cy="21492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EEC31134-3AC7-4069-99C0-EC831FD240BA}"/>
              </a:ext>
            </a:extLst>
          </p:cNvPr>
          <p:cNvSpPr txBox="1"/>
          <p:nvPr/>
        </p:nvSpPr>
        <p:spPr>
          <a:xfrm>
            <a:off x="7413171" y="5900058"/>
            <a:ext cx="1415143" cy="369332"/>
          </a:xfrm>
          <a:prstGeom prst="rect">
            <a:avLst/>
          </a:prstGeom>
          <a:noFill/>
        </p:spPr>
        <p:txBody>
          <a:bodyPr wrap="square" rtlCol="0">
            <a:spAutoFit/>
          </a:bodyPr>
          <a:lstStyle/>
          <a:p>
            <a:r>
              <a:rPr lang="en-US" dirty="0"/>
              <a:t>0xFFFFFFFF</a:t>
            </a:r>
          </a:p>
        </p:txBody>
      </p:sp>
      <p:sp>
        <p:nvSpPr>
          <p:cNvPr id="8" name="TextBox 7">
            <a:extLst>
              <a:ext uri="{FF2B5EF4-FFF2-40B4-BE49-F238E27FC236}">
                <a16:creationId xmlns:a16="http://schemas.microsoft.com/office/drawing/2014/main" id="{39D6BE91-7CD1-4DDD-A18B-F1B0B0181D71}"/>
              </a:ext>
            </a:extLst>
          </p:cNvPr>
          <p:cNvSpPr txBox="1"/>
          <p:nvPr/>
        </p:nvSpPr>
        <p:spPr>
          <a:xfrm>
            <a:off x="8305800" y="1665516"/>
            <a:ext cx="1415143" cy="369332"/>
          </a:xfrm>
          <a:prstGeom prst="rect">
            <a:avLst/>
          </a:prstGeom>
          <a:noFill/>
        </p:spPr>
        <p:txBody>
          <a:bodyPr wrap="square" rtlCol="0">
            <a:spAutoFit/>
          </a:bodyPr>
          <a:lstStyle/>
          <a:p>
            <a:r>
              <a:rPr lang="en-US" dirty="0"/>
              <a:t>0</a:t>
            </a:r>
          </a:p>
        </p:txBody>
      </p:sp>
    </p:spTree>
    <p:extLst>
      <p:ext uri="{BB962C8B-B14F-4D97-AF65-F5344CB8AC3E}">
        <p14:creationId xmlns:p14="http://schemas.microsoft.com/office/powerpoint/2010/main" val="705249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FC651-F7A6-4EF4-9C81-DBA3694C179A}"/>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57871560-F4EC-40F3-B2FB-61FF5E0D53DE}"/>
              </a:ext>
            </a:extLst>
          </p:cNvPr>
          <p:cNvSpPr>
            <a:spLocks noGrp="1"/>
          </p:cNvSpPr>
          <p:nvPr>
            <p:ph idx="1"/>
          </p:nvPr>
        </p:nvSpPr>
        <p:spPr/>
        <p:txBody>
          <a:bodyPr/>
          <a:lstStyle/>
          <a:p>
            <a:r>
              <a:rPr lang="en-US" dirty="0">
                <a:solidFill>
                  <a:srgbClr val="FF0000"/>
                </a:solidFill>
              </a:rPr>
              <a:t>Can we map the kernel at the different addresses in different processes?</a:t>
            </a:r>
          </a:p>
          <a:p>
            <a:pPr lvl="1"/>
            <a:r>
              <a:rPr lang="en-US" dirty="0"/>
              <a:t>Let us say we have two processes P1 and P2</a:t>
            </a:r>
          </a:p>
          <a:p>
            <a:pPr lvl="2"/>
            <a:r>
              <a:rPr lang="en-US" dirty="0"/>
              <a:t>P1 maps the kernel at 0x80000000 – 0xC0000000</a:t>
            </a:r>
          </a:p>
          <a:p>
            <a:pPr lvl="2"/>
            <a:r>
              <a:rPr lang="en-US" dirty="0"/>
              <a:t>P2 maps the kernel at 0xC0000000 – 0xFFFFFFFF</a:t>
            </a:r>
          </a:p>
          <a:p>
            <a:pPr marL="457200" lvl="1" indent="0">
              <a:buNone/>
            </a:pP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E409439-ADA9-44E1-958F-2006FD9DB81A}"/>
                  </a:ext>
                </a:extLst>
              </p14:cNvPr>
              <p14:cNvContentPartPr/>
              <p14:nvPr/>
            </p14:nvContentPartPr>
            <p14:xfrm>
              <a:off x="4308840" y="3305160"/>
              <a:ext cx="2888280" cy="427320"/>
            </p14:xfrm>
          </p:contentPart>
        </mc:Choice>
        <mc:Fallback xmlns="">
          <p:pic>
            <p:nvPicPr>
              <p:cNvPr id="4" name="Ink 3">
                <a:extLst>
                  <a:ext uri="{FF2B5EF4-FFF2-40B4-BE49-F238E27FC236}">
                    <a16:creationId xmlns:a16="http://schemas.microsoft.com/office/drawing/2014/main" id="{4E409439-ADA9-44E1-958F-2006FD9DB81A}"/>
                  </a:ext>
                </a:extLst>
              </p:cNvPr>
              <p:cNvPicPr/>
              <p:nvPr/>
            </p:nvPicPr>
            <p:blipFill>
              <a:blip r:embed="rId4"/>
              <a:stretch>
                <a:fillRect/>
              </a:stretch>
            </p:blipFill>
            <p:spPr>
              <a:xfrm>
                <a:off x="4299480" y="3295800"/>
                <a:ext cx="2907000" cy="446040"/>
              </a:xfrm>
              <a:prstGeom prst="rect">
                <a:avLst/>
              </a:prstGeom>
            </p:spPr>
          </p:pic>
        </mc:Fallback>
      </mc:AlternateContent>
    </p:spTree>
    <p:extLst>
      <p:ext uri="{BB962C8B-B14F-4D97-AF65-F5344CB8AC3E}">
        <p14:creationId xmlns:p14="http://schemas.microsoft.com/office/powerpoint/2010/main" val="659693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20AED-001A-4E14-984B-CE482D7FEA94}"/>
              </a:ext>
            </a:extLst>
          </p:cNvPr>
          <p:cNvSpPr>
            <a:spLocks noGrp="1"/>
          </p:cNvSpPr>
          <p:nvPr>
            <p:ph type="title"/>
          </p:nvPr>
        </p:nvSpPr>
        <p:spPr/>
        <p:txBody>
          <a:bodyPr/>
          <a:lstStyle/>
          <a:p>
            <a:r>
              <a:rPr lang="en-US" dirty="0"/>
              <a:t>Process address space</a:t>
            </a:r>
          </a:p>
        </p:txBody>
      </p:sp>
      <p:sp>
        <p:nvSpPr>
          <p:cNvPr id="3" name="Content Placeholder 2">
            <a:extLst>
              <a:ext uri="{FF2B5EF4-FFF2-40B4-BE49-F238E27FC236}">
                <a16:creationId xmlns:a16="http://schemas.microsoft.com/office/drawing/2014/main" id="{AFA9C949-7499-43DA-8257-77E9B1E3E27E}"/>
              </a:ext>
            </a:extLst>
          </p:cNvPr>
          <p:cNvSpPr>
            <a:spLocks noGrp="1"/>
          </p:cNvSpPr>
          <p:nvPr>
            <p:ph idx="1"/>
          </p:nvPr>
        </p:nvSpPr>
        <p:spPr/>
        <p:txBody>
          <a:bodyPr/>
          <a:lstStyle/>
          <a:p>
            <a:pPr marL="0" indent="0">
              <a:buNone/>
            </a:pPr>
            <a:r>
              <a:rPr lang="en-US" dirty="0"/>
              <a:t>P1 : KERNBASE = 0x80000000</a:t>
            </a:r>
          </a:p>
          <a:p>
            <a:pPr marL="0" indent="0">
              <a:buNone/>
            </a:pPr>
            <a:r>
              <a:rPr lang="en-US" dirty="0"/>
              <a:t>P2:  KERNBASE = 0xC0000000</a:t>
            </a:r>
          </a:p>
          <a:p>
            <a:pPr marL="0" indent="0">
              <a:buNone/>
            </a:pPr>
            <a:endParaRPr lang="en-US" dirty="0"/>
          </a:p>
          <a:p>
            <a:pPr marL="0" indent="0">
              <a:buNone/>
            </a:pPr>
            <a:r>
              <a:rPr lang="en-US" dirty="0" err="1"/>
              <a:t>create_thread_syscall</a:t>
            </a:r>
            <a:r>
              <a:rPr lang="en-US" dirty="0"/>
              <a:t>() {</a:t>
            </a:r>
          </a:p>
          <a:p>
            <a:pPr marL="0" indent="0">
              <a:buNone/>
            </a:pPr>
            <a:r>
              <a:rPr lang="en-US" dirty="0"/>
              <a:t>    struct thread *t = </a:t>
            </a:r>
            <a:r>
              <a:rPr lang="en-US" dirty="0" err="1"/>
              <a:t>kmalloc</a:t>
            </a:r>
            <a:r>
              <a:rPr lang="en-US" dirty="0"/>
              <a:t>(</a:t>
            </a:r>
            <a:r>
              <a:rPr lang="en-US" dirty="0" err="1"/>
              <a:t>sizeof</a:t>
            </a:r>
            <a:r>
              <a:rPr lang="en-US" dirty="0"/>
              <a:t>(struct thread));</a:t>
            </a:r>
          </a:p>
          <a:p>
            <a:pPr marL="0" indent="0">
              <a:buNone/>
            </a:pPr>
            <a:r>
              <a:rPr lang="en-US" dirty="0"/>
              <a:t>    </a:t>
            </a:r>
            <a:r>
              <a:rPr lang="en-US" dirty="0" err="1"/>
              <a:t>push_list</a:t>
            </a:r>
            <a:r>
              <a:rPr lang="en-US" dirty="0"/>
              <a:t>(t);</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25539009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DCE915-45AE-4B9F-A7D2-0E58147B41F3}"/>
              </a:ext>
            </a:extLst>
          </p:cNvPr>
          <p:cNvSpPr>
            <a:spLocks noGrp="1"/>
          </p:cNvSpPr>
          <p:nvPr>
            <p:ph idx="1"/>
          </p:nvPr>
        </p:nvSpPr>
        <p:spPr>
          <a:xfrm>
            <a:off x="870856" y="674914"/>
            <a:ext cx="10482943" cy="5502049"/>
          </a:xfrm>
        </p:spPr>
        <p:txBody>
          <a:bodyPr>
            <a:normAutofit fontScale="85000" lnSpcReduction="20000"/>
          </a:bodyPr>
          <a:lstStyle/>
          <a:p>
            <a:pPr marL="0" indent="0">
              <a:buNone/>
            </a:pPr>
            <a:r>
              <a:rPr lang="en-US" dirty="0"/>
              <a:t>P1 : KERNBASE = 0x80000000</a:t>
            </a:r>
          </a:p>
          <a:p>
            <a:pPr marL="0" indent="0">
              <a:buNone/>
            </a:pPr>
            <a:r>
              <a:rPr lang="en-US" dirty="0"/>
              <a:t>P2:  KERNBASE = 0xC0000000</a:t>
            </a:r>
          </a:p>
          <a:p>
            <a:pPr marL="0" indent="0">
              <a:buNone/>
            </a:pPr>
            <a:endParaRPr lang="en-US" dirty="0"/>
          </a:p>
          <a:p>
            <a:pPr marL="0" indent="0">
              <a:buNone/>
            </a:pPr>
            <a:r>
              <a:rPr lang="en-US" dirty="0"/>
              <a:t>P1 creates T1</a:t>
            </a:r>
          </a:p>
          <a:p>
            <a:pPr marL="0" indent="0">
              <a:buNone/>
            </a:pPr>
            <a:r>
              <a:rPr lang="en-US" dirty="0" err="1"/>
              <a:t>create_thread</a:t>
            </a:r>
            <a:r>
              <a:rPr lang="en-US" dirty="0"/>
              <a:t> </a:t>
            </a:r>
            <a:r>
              <a:rPr lang="en-US" dirty="0" err="1"/>
              <a:t>syscall</a:t>
            </a:r>
            <a:r>
              <a:rPr lang="en-US" dirty="0"/>
              <a:t> is invoked</a:t>
            </a:r>
          </a:p>
          <a:p>
            <a:pPr marL="0" indent="0">
              <a:buNone/>
            </a:pPr>
            <a:r>
              <a:rPr lang="en-US" dirty="0"/>
              <a:t>struct thread is allocated using </a:t>
            </a:r>
            <a:r>
              <a:rPr lang="en-US" dirty="0" err="1"/>
              <a:t>kmalloc</a:t>
            </a:r>
            <a:endParaRPr lang="en-US" dirty="0"/>
          </a:p>
          <a:p>
            <a:pPr marL="0" indent="0">
              <a:buNone/>
            </a:pPr>
            <a:r>
              <a:rPr lang="en-US" dirty="0" err="1"/>
              <a:t>kmalloc</a:t>
            </a:r>
            <a:r>
              <a:rPr lang="en-US" dirty="0"/>
              <a:t> returns 0x80001000</a:t>
            </a:r>
          </a:p>
          <a:p>
            <a:pPr marL="0" indent="0">
              <a:buNone/>
            </a:pPr>
            <a:r>
              <a:rPr lang="en-US" dirty="0"/>
              <a:t>0x80001000 was added to ready list</a:t>
            </a:r>
          </a:p>
          <a:p>
            <a:pPr marL="0" indent="0">
              <a:buNone/>
            </a:pPr>
            <a:r>
              <a:rPr lang="en-US" dirty="0"/>
              <a:t>P2 is scheduled </a:t>
            </a:r>
          </a:p>
          <a:p>
            <a:pPr marL="0" indent="0">
              <a:buNone/>
            </a:pPr>
            <a:r>
              <a:rPr lang="en-US" dirty="0"/>
              <a:t>P2 calls scheduler</a:t>
            </a:r>
          </a:p>
          <a:p>
            <a:pPr marL="0" indent="0">
              <a:buNone/>
            </a:pPr>
            <a:r>
              <a:rPr lang="en-US" dirty="0"/>
              <a:t>schedule picks T1</a:t>
            </a:r>
          </a:p>
          <a:p>
            <a:pPr marL="0" indent="0">
              <a:buNone/>
            </a:pPr>
            <a:r>
              <a:rPr lang="en-US" dirty="0"/>
              <a:t>schedule accesses T1’s struct thread (0x80001000)</a:t>
            </a:r>
          </a:p>
          <a:p>
            <a:pPr marL="0" indent="0">
              <a:buNone/>
            </a:pPr>
            <a:r>
              <a:rPr lang="en-US" dirty="0"/>
              <a:t>invalid address according to P2’s page table</a:t>
            </a:r>
          </a:p>
          <a:p>
            <a:pPr marL="0" indent="0">
              <a:buNone/>
            </a:pPr>
            <a:r>
              <a:rPr lang="en-US" dirty="0"/>
              <a:t>kernel panic</a:t>
            </a:r>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401C79B9-6A06-44D8-88A4-35B1BDC328A9}"/>
              </a:ext>
            </a:extLst>
          </p:cNvPr>
          <p:cNvSpPr txBox="1"/>
          <p:nvPr/>
        </p:nvSpPr>
        <p:spPr>
          <a:xfrm>
            <a:off x="8763000" y="2460171"/>
            <a:ext cx="2873828"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because the kernel is shared among all the processes all the kernel addresses need to be consistent</a:t>
            </a:r>
          </a:p>
        </p:txBody>
      </p:sp>
      <mc:AlternateContent xmlns:mc="http://schemas.openxmlformats.org/markup-compatibility/2006" xmlns:p14="http://schemas.microsoft.com/office/powerpoint/2010/main">
        <mc:Choice Requires="p14">
          <p:contentPart p14:bwMode="auto" r:id="rId3">
            <p14:nvContentPartPr>
              <p14:cNvPr id="2" name="Ink 1">
                <a:extLst>
                  <a:ext uri="{FF2B5EF4-FFF2-40B4-BE49-F238E27FC236}">
                    <a16:creationId xmlns:a16="http://schemas.microsoft.com/office/drawing/2014/main" id="{BF3DA3BE-C358-4602-AFDE-64CAC28D8ECE}"/>
                  </a:ext>
                </a:extLst>
              </p14:cNvPr>
              <p14:cNvContentPartPr/>
              <p14:nvPr/>
            </p14:nvContentPartPr>
            <p14:xfrm>
              <a:off x="903240" y="2121840"/>
              <a:ext cx="6055200" cy="3160800"/>
            </p14:xfrm>
          </p:contentPart>
        </mc:Choice>
        <mc:Fallback xmlns="">
          <p:pic>
            <p:nvPicPr>
              <p:cNvPr id="2" name="Ink 1">
                <a:extLst>
                  <a:ext uri="{FF2B5EF4-FFF2-40B4-BE49-F238E27FC236}">
                    <a16:creationId xmlns:a16="http://schemas.microsoft.com/office/drawing/2014/main" id="{BF3DA3BE-C358-4602-AFDE-64CAC28D8ECE}"/>
                  </a:ext>
                </a:extLst>
              </p:cNvPr>
              <p:cNvPicPr/>
              <p:nvPr/>
            </p:nvPicPr>
            <p:blipFill>
              <a:blip r:embed="rId4"/>
              <a:stretch>
                <a:fillRect/>
              </a:stretch>
            </p:blipFill>
            <p:spPr>
              <a:xfrm>
                <a:off x="893880" y="2112480"/>
                <a:ext cx="6073920" cy="3179520"/>
              </a:xfrm>
              <a:prstGeom prst="rect">
                <a:avLst/>
              </a:prstGeom>
            </p:spPr>
          </p:pic>
        </mc:Fallback>
      </mc:AlternateContent>
    </p:spTree>
    <p:extLst>
      <p:ext uri="{BB962C8B-B14F-4D97-AF65-F5344CB8AC3E}">
        <p14:creationId xmlns:p14="http://schemas.microsoft.com/office/powerpoint/2010/main" val="1704619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4B71D-DA3A-4214-8037-6E3FC4F1F406}"/>
              </a:ext>
            </a:extLst>
          </p:cNvPr>
          <p:cNvSpPr>
            <a:spLocks noGrp="1"/>
          </p:cNvSpPr>
          <p:nvPr>
            <p:ph type="title"/>
          </p:nvPr>
        </p:nvSpPr>
        <p:spPr/>
        <p:txBody>
          <a:bodyPr/>
          <a:lstStyle/>
          <a:p>
            <a:r>
              <a:rPr lang="en-US" dirty="0"/>
              <a:t>Kernel</a:t>
            </a:r>
          </a:p>
        </p:txBody>
      </p:sp>
      <p:sp>
        <p:nvSpPr>
          <p:cNvPr id="3" name="Content Placeholder 2">
            <a:extLst>
              <a:ext uri="{FF2B5EF4-FFF2-40B4-BE49-F238E27FC236}">
                <a16:creationId xmlns:a16="http://schemas.microsoft.com/office/drawing/2014/main" id="{A47515DD-4706-4EAC-BBA7-2F4655277C0E}"/>
              </a:ext>
            </a:extLst>
          </p:cNvPr>
          <p:cNvSpPr>
            <a:spLocks noGrp="1"/>
          </p:cNvSpPr>
          <p:nvPr>
            <p:ph idx="1"/>
          </p:nvPr>
        </p:nvSpPr>
        <p:spPr/>
        <p:txBody>
          <a:bodyPr/>
          <a:lstStyle/>
          <a:p>
            <a:r>
              <a:rPr lang="en-US" dirty="0"/>
              <a:t>Different page table for the kernel</a:t>
            </a:r>
          </a:p>
          <a:p>
            <a:endParaRPr lang="en-US" dirty="0"/>
          </a:p>
          <a:p>
            <a:r>
              <a:rPr lang="en-US" dirty="0"/>
              <a:t>What are the advantages of using a separate page table for the kernel?</a:t>
            </a:r>
          </a:p>
          <a:p>
            <a:pPr lvl="1"/>
            <a:r>
              <a:rPr lang="en-US" dirty="0"/>
              <a:t>Better security</a:t>
            </a:r>
          </a:p>
          <a:p>
            <a:pPr lvl="2"/>
            <a:r>
              <a:rPr lang="en-US" dirty="0"/>
              <a:t>the kernel can’t access user’s pointers directly</a:t>
            </a:r>
          </a:p>
          <a:p>
            <a:pPr lvl="2"/>
            <a:r>
              <a:rPr lang="en-US" dirty="0"/>
              <a:t>the kernel can’t accidentally write its private data to the user’s address space</a:t>
            </a:r>
          </a:p>
        </p:txBody>
      </p:sp>
    </p:spTree>
    <p:extLst>
      <p:ext uri="{BB962C8B-B14F-4D97-AF65-F5344CB8AC3E}">
        <p14:creationId xmlns:p14="http://schemas.microsoft.com/office/powerpoint/2010/main" val="3607572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C88F-7452-4C8E-8B15-A355BB67F340}"/>
              </a:ext>
            </a:extLst>
          </p:cNvPr>
          <p:cNvSpPr>
            <a:spLocks noGrp="1"/>
          </p:cNvSpPr>
          <p:nvPr>
            <p:ph type="title"/>
          </p:nvPr>
        </p:nvSpPr>
        <p:spPr/>
        <p:txBody>
          <a:bodyPr/>
          <a:lstStyle/>
          <a:p>
            <a:r>
              <a:rPr lang="en-US" dirty="0"/>
              <a:t>Kernel</a:t>
            </a:r>
          </a:p>
        </p:txBody>
      </p:sp>
      <p:sp>
        <p:nvSpPr>
          <p:cNvPr id="3" name="Content Placeholder 2">
            <a:extLst>
              <a:ext uri="{FF2B5EF4-FFF2-40B4-BE49-F238E27FC236}">
                <a16:creationId xmlns:a16="http://schemas.microsoft.com/office/drawing/2014/main" id="{816B3691-B562-483A-9B6A-CA3FBCCD0EFB}"/>
              </a:ext>
            </a:extLst>
          </p:cNvPr>
          <p:cNvSpPr>
            <a:spLocks noGrp="1"/>
          </p:cNvSpPr>
          <p:nvPr>
            <p:ph idx="1"/>
          </p:nvPr>
        </p:nvSpPr>
        <p:spPr/>
        <p:txBody>
          <a:bodyPr/>
          <a:lstStyle/>
          <a:p>
            <a:r>
              <a:rPr lang="en-US" dirty="0"/>
              <a:t>How to implement separate page table for the kernel</a:t>
            </a:r>
          </a:p>
          <a:p>
            <a:pPr lvl="1"/>
            <a:r>
              <a:rPr lang="en-US" dirty="0"/>
              <a:t>The hardware doesn’t automatically switch the page tables during interrupts/exceptions</a:t>
            </a:r>
          </a:p>
          <a:p>
            <a:pPr lvl="1"/>
            <a:r>
              <a:rPr lang="en-US" dirty="0"/>
              <a:t>interrupt/exception wrappers need to be mapped in the user address space</a:t>
            </a:r>
          </a:p>
          <a:p>
            <a:pPr lvl="1"/>
            <a:r>
              <a:rPr lang="en-US" dirty="0"/>
              <a:t>the kernel stack needs to be mapped in the user address space</a:t>
            </a:r>
          </a:p>
          <a:p>
            <a:pPr lvl="1"/>
            <a:r>
              <a:rPr lang="en-US" dirty="0"/>
              <a:t>the user buffer is copied to the kernel stack in the wrappers</a:t>
            </a:r>
          </a:p>
        </p:txBody>
      </p:sp>
    </p:spTree>
    <p:extLst>
      <p:ext uri="{BB962C8B-B14F-4D97-AF65-F5344CB8AC3E}">
        <p14:creationId xmlns:p14="http://schemas.microsoft.com/office/powerpoint/2010/main" val="390090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AADF0-77D4-4250-B98B-0E2E726B8B40}"/>
              </a:ext>
            </a:extLst>
          </p:cNvPr>
          <p:cNvSpPr>
            <a:spLocks noGrp="1"/>
          </p:cNvSpPr>
          <p:nvPr>
            <p:ph type="title"/>
          </p:nvPr>
        </p:nvSpPr>
        <p:spPr/>
        <p:txBody>
          <a:bodyPr/>
          <a:lstStyle/>
          <a:p>
            <a:r>
              <a:rPr lang="en-US" dirty="0"/>
              <a:t>wrapper</a:t>
            </a:r>
          </a:p>
        </p:txBody>
      </p:sp>
      <p:sp>
        <p:nvSpPr>
          <p:cNvPr id="3" name="Content Placeholder 2">
            <a:extLst>
              <a:ext uri="{FF2B5EF4-FFF2-40B4-BE49-F238E27FC236}">
                <a16:creationId xmlns:a16="http://schemas.microsoft.com/office/drawing/2014/main" id="{5E1BEDA6-0373-416A-80CC-D8645F0266C9}"/>
              </a:ext>
            </a:extLst>
          </p:cNvPr>
          <p:cNvSpPr>
            <a:spLocks noGrp="1"/>
          </p:cNvSpPr>
          <p:nvPr>
            <p:ph idx="1"/>
          </p:nvPr>
        </p:nvSpPr>
        <p:spPr/>
        <p:txBody>
          <a:bodyPr>
            <a:normAutofit fontScale="92500" lnSpcReduction="20000"/>
          </a:bodyPr>
          <a:lstStyle/>
          <a:p>
            <a:pPr marL="0" indent="0">
              <a:buNone/>
            </a:pPr>
            <a:r>
              <a:rPr lang="en-US" dirty="0" err="1"/>
              <a:t>system_call</a:t>
            </a:r>
            <a:r>
              <a:rPr lang="en-US" dirty="0"/>
              <a:t>:</a:t>
            </a:r>
          </a:p>
          <a:p>
            <a:pPr marL="0" indent="0">
              <a:buNone/>
            </a:pPr>
            <a:r>
              <a:rPr lang="en-US" dirty="0"/>
              <a:t>save user registers</a:t>
            </a:r>
          </a:p>
          <a:p>
            <a:pPr marL="0" indent="0">
              <a:buNone/>
            </a:pPr>
            <a:r>
              <a:rPr lang="en-US" dirty="0"/>
              <a:t>char </a:t>
            </a:r>
            <a:r>
              <a:rPr lang="en-US" dirty="0" err="1"/>
              <a:t>kbuf</a:t>
            </a:r>
            <a:r>
              <a:rPr lang="en-US" dirty="0"/>
              <a:t>[128];</a:t>
            </a:r>
          </a:p>
          <a:p>
            <a:pPr marL="0" indent="0">
              <a:buNone/>
            </a:pPr>
            <a:r>
              <a:rPr lang="en-US" dirty="0" err="1"/>
              <a:t>copy_from_user</a:t>
            </a:r>
            <a:r>
              <a:rPr lang="en-US" dirty="0"/>
              <a:t>(</a:t>
            </a:r>
            <a:r>
              <a:rPr lang="en-US" dirty="0" err="1"/>
              <a:t>kbuf</a:t>
            </a:r>
            <a:r>
              <a:rPr lang="en-US" dirty="0"/>
              <a:t>, </a:t>
            </a:r>
            <a:r>
              <a:rPr lang="en-US" dirty="0" err="1"/>
              <a:t>ubuf</a:t>
            </a:r>
            <a:r>
              <a:rPr lang="en-US" dirty="0"/>
              <a:t>, 128);</a:t>
            </a:r>
          </a:p>
          <a:p>
            <a:pPr marL="0" indent="0">
              <a:buNone/>
            </a:pPr>
            <a:r>
              <a:rPr lang="en-US" dirty="0"/>
              <a:t>load kernel page table</a:t>
            </a:r>
          </a:p>
          <a:p>
            <a:pPr marL="0" indent="0">
              <a:buNone/>
            </a:pPr>
            <a:r>
              <a:rPr lang="en-US" dirty="0" err="1"/>
              <a:t>system_call_k</a:t>
            </a:r>
            <a:r>
              <a:rPr lang="en-US" dirty="0"/>
              <a:t>(</a:t>
            </a:r>
            <a:r>
              <a:rPr lang="en-US" dirty="0" err="1"/>
              <a:t>syscall_id</a:t>
            </a:r>
            <a:r>
              <a:rPr lang="en-US" dirty="0"/>
              <a:t>, </a:t>
            </a:r>
            <a:r>
              <a:rPr lang="en-US" dirty="0" err="1"/>
              <a:t>kbuf</a:t>
            </a:r>
            <a:r>
              <a:rPr lang="en-US" dirty="0"/>
              <a:t>);</a:t>
            </a:r>
          </a:p>
          <a:p>
            <a:pPr marL="0" indent="0">
              <a:buNone/>
            </a:pPr>
            <a:r>
              <a:rPr lang="en-US" dirty="0"/>
              <a:t>load user page table</a:t>
            </a:r>
          </a:p>
          <a:p>
            <a:pPr marL="0" indent="0">
              <a:buNone/>
            </a:pPr>
            <a:r>
              <a:rPr lang="en-US" dirty="0" err="1"/>
              <a:t>copy_to_user</a:t>
            </a:r>
            <a:r>
              <a:rPr lang="en-US" dirty="0"/>
              <a:t>(</a:t>
            </a:r>
            <a:r>
              <a:rPr lang="en-US" dirty="0" err="1"/>
              <a:t>ubuf</a:t>
            </a:r>
            <a:r>
              <a:rPr lang="en-US" dirty="0"/>
              <a:t>, </a:t>
            </a:r>
            <a:r>
              <a:rPr lang="en-US" dirty="0" err="1"/>
              <a:t>kbuf</a:t>
            </a:r>
            <a:r>
              <a:rPr lang="en-US" dirty="0"/>
              <a:t>, 128);</a:t>
            </a:r>
          </a:p>
          <a:p>
            <a:pPr marL="0" indent="0">
              <a:buNone/>
            </a:pPr>
            <a:r>
              <a:rPr lang="en-US" dirty="0"/>
              <a:t>restore user registers</a:t>
            </a:r>
          </a:p>
          <a:p>
            <a:pPr marL="0" indent="0">
              <a:buNone/>
            </a:pPr>
            <a:r>
              <a:rPr lang="en-US" dirty="0" err="1"/>
              <a:t>iret</a:t>
            </a:r>
            <a:endParaRPr lang="en-US" dirty="0"/>
          </a:p>
          <a:p>
            <a:pPr marL="0" indent="0">
              <a:buNone/>
            </a:pPr>
            <a:endParaRPr lang="en-US" dirty="0"/>
          </a:p>
          <a:p>
            <a:pPr marL="0" indent="0">
              <a:buNone/>
            </a:pPr>
            <a:endParaRPr lang="en-US" dirty="0"/>
          </a:p>
        </p:txBody>
      </p:sp>
      <p:sp>
        <p:nvSpPr>
          <p:cNvPr id="4" name="TextBox 3">
            <a:extLst>
              <a:ext uri="{FF2B5EF4-FFF2-40B4-BE49-F238E27FC236}">
                <a16:creationId xmlns:a16="http://schemas.microsoft.com/office/drawing/2014/main" id="{B5EC890A-82C3-49B0-87EE-8D9A04879A27}"/>
              </a:ext>
            </a:extLst>
          </p:cNvPr>
          <p:cNvSpPr txBox="1"/>
          <p:nvPr/>
        </p:nvSpPr>
        <p:spPr>
          <a:xfrm>
            <a:off x="7543800" y="2351314"/>
            <a:ext cx="3668486" cy="1477328"/>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The only place </a:t>
            </a:r>
            <a:r>
              <a:rPr lang="en-US" dirty="0" err="1">
                <a:latin typeface="Arial" panose="020B0604020202020204" pitchFamily="34" charset="0"/>
                <a:cs typeface="Arial" panose="020B0604020202020204" pitchFamily="34" charset="0"/>
              </a:rPr>
              <a:t>copy_from_user</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copy_to_user</a:t>
            </a:r>
            <a:r>
              <a:rPr lang="en-US" dirty="0">
                <a:latin typeface="Arial" panose="020B0604020202020204" pitchFamily="34" charset="0"/>
                <a:cs typeface="Arial" panose="020B0604020202020204" pitchFamily="34" charset="0"/>
              </a:rPr>
              <a:t> are called is the wrappers. The user pointers are never directly accessed in the rest of the kernel.</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0B79AA2-C42A-4BAB-B1B6-B1D962A4A044}"/>
                  </a:ext>
                </a:extLst>
              </p14:cNvPr>
              <p14:cNvContentPartPr/>
              <p14:nvPr/>
            </p14:nvContentPartPr>
            <p14:xfrm>
              <a:off x="246240" y="1816560"/>
              <a:ext cx="3558240" cy="4115520"/>
            </p14:xfrm>
          </p:contentPart>
        </mc:Choice>
        <mc:Fallback xmlns="">
          <p:pic>
            <p:nvPicPr>
              <p:cNvPr id="5" name="Ink 4">
                <a:extLst>
                  <a:ext uri="{FF2B5EF4-FFF2-40B4-BE49-F238E27FC236}">
                    <a16:creationId xmlns:a16="http://schemas.microsoft.com/office/drawing/2014/main" id="{50B79AA2-C42A-4BAB-B1B6-B1D962A4A044}"/>
                  </a:ext>
                </a:extLst>
              </p:cNvPr>
              <p:cNvPicPr/>
              <p:nvPr/>
            </p:nvPicPr>
            <p:blipFill>
              <a:blip r:embed="rId4"/>
              <a:stretch>
                <a:fillRect/>
              </a:stretch>
            </p:blipFill>
            <p:spPr>
              <a:xfrm>
                <a:off x="236880" y="1807200"/>
                <a:ext cx="3576960" cy="4134240"/>
              </a:xfrm>
              <a:prstGeom prst="rect">
                <a:avLst/>
              </a:prstGeom>
            </p:spPr>
          </p:pic>
        </mc:Fallback>
      </mc:AlternateContent>
    </p:spTree>
    <p:extLst>
      <p:ext uri="{BB962C8B-B14F-4D97-AF65-F5344CB8AC3E}">
        <p14:creationId xmlns:p14="http://schemas.microsoft.com/office/powerpoint/2010/main" val="21733385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B835-68E7-4235-AE54-1F2E5771A4EC}"/>
              </a:ext>
            </a:extLst>
          </p:cNvPr>
          <p:cNvSpPr>
            <a:spLocks noGrp="1"/>
          </p:cNvSpPr>
          <p:nvPr>
            <p:ph type="title"/>
          </p:nvPr>
        </p:nvSpPr>
        <p:spPr/>
        <p:txBody>
          <a:bodyPr/>
          <a:lstStyle/>
          <a:p>
            <a:r>
              <a:rPr lang="en-US" dirty="0"/>
              <a:t>user and kernel page table</a:t>
            </a:r>
          </a:p>
        </p:txBody>
      </p:sp>
      <p:sp>
        <p:nvSpPr>
          <p:cNvPr id="4" name="Rectangle 3">
            <a:extLst>
              <a:ext uri="{FF2B5EF4-FFF2-40B4-BE49-F238E27FC236}">
                <a16:creationId xmlns:a16="http://schemas.microsoft.com/office/drawing/2014/main" id="{41107825-840E-4851-BFCB-24C0DD3CE47E}"/>
              </a:ext>
            </a:extLst>
          </p:cNvPr>
          <p:cNvSpPr/>
          <p:nvPr/>
        </p:nvSpPr>
        <p:spPr>
          <a:xfrm>
            <a:off x="8719457" y="1825625"/>
            <a:ext cx="2144486" cy="4351338"/>
          </a:xfrm>
          <a:prstGeom prst="rect">
            <a:avLst/>
          </a:prstGeom>
          <a:pattFill prst="ltDn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B070C13B-BB26-4F29-87E9-9F0E2F51A638}"/>
              </a:ext>
            </a:extLst>
          </p:cNvPr>
          <p:cNvSpPr txBox="1"/>
          <p:nvPr/>
        </p:nvSpPr>
        <p:spPr>
          <a:xfrm>
            <a:off x="7326086" y="3864429"/>
            <a:ext cx="1415143" cy="369332"/>
          </a:xfrm>
          <a:prstGeom prst="rect">
            <a:avLst/>
          </a:prstGeom>
          <a:noFill/>
        </p:spPr>
        <p:txBody>
          <a:bodyPr wrap="square" rtlCol="0">
            <a:spAutoFit/>
          </a:bodyPr>
          <a:lstStyle/>
          <a:p>
            <a:r>
              <a:rPr lang="en-US" dirty="0"/>
              <a:t>0x80000000</a:t>
            </a:r>
          </a:p>
        </p:txBody>
      </p:sp>
      <p:sp>
        <p:nvSpPr>
          <p:cNvPr id="6" name="Rectangle 5">
            <a:extLst>
              <a:ext uri="{FF2B5EF4-FFF2-40B4-BE49-F238E27FC236}">
                <a16:creationId xmlns:a16="http://schemas.microsoft.com/office/drawing/2014/main" id="{4833A50C-0781-4F45-B760-D76A33A571A8}"/>
              </a:ext>
            </a:extLst>
          </p:cNvPr>
          <p:cNvSpPr/>
          <p:nvPr/>
        </p:nvSpPr>
        <p:spPr>
          <a:xfrm>
            <a:off x="8719457" y="4027714"/>
            <a:ext cx="2144486" cy="214924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7F6CCE16-3965-45E7-867D-781512D9036F}"/>
              </a:ext>
            </a:extLst>
          </p:cNvPr>
          <p:cNvSpPr txBox="1"/>
          <p:nvPr/>
        </p:nvSpPr>
        <p:spPr>
          <a:xfrm>
            <a:off x="7413171" y="5900058"/>
            <a:ext cx="1415143" cy="369332"/>
          </a:xfrm>
          <a:prstGeom prst="rect">
            <a:avLst/>
          </a:prstGeom>
          <a:noFill/>
        </p:spPr>
        <p:txBody>
          <a:bodyPr wrap="square" rtlCol="0">
            <a:spAutoFit/>
          </a:bodyPr>
          <a:lstStyle/>
          <a:p>
            <a:r>
              <a:rPr lang="en-US" dirty="0"/>
              <a:t>0xFFFFFFFF</a:t>
            </a:r>
          </a:p>
        </p:txBody>
      </p:sp>
      <p:sp>
        <p:nvSpPr>
          <p:cNvPr id="8" name="TextBox 7">
            <a:extLst>
              <a:ext uri="{FF2B5EF4-FFF2-40B4-BE49-F238E27FC236}">
                <a16:creationId xmlns:a16="http://schemas.microsoft.com/office/drawing/2014/main" id="{7F62D7E5-C917-4856-9544-3FB3B2D07814}"/>
              </a:ext>
            </a:extLst>
          </p:cNvPr>
          <p:cNvSpPr txBox="1"/>
          <p:nvPr/>
        </p:nvSpPr>
        <p:spPr>
          <a:xfrm>
            <a:off x="8305800" y="1665516"/>
            <a:ext cx="1415143" cy="369332"/>
          </a:xfrm>
          <a:prstGeom prst="rect">
            <a:avLst/>
          </a:prstGeom>
          <a:noFill/>
        </p:spPr>
        <p:txBody>
          <a:bodyPr wrap="square" rtlCol="0">
            <a:spAutoFit/>
          </a:bodyPr>
          <a:lstStyle/>
          <a:p>
            <a:r>
              <a:rPr lang="en-US" dirty="0"/>
              <a:t>0</a:t>
            </a:r>
          </a:p>
        </p:txBody>
      </p:sp>
      <p:sp>
        <p:nvSpPr>
          <p:cNvPr id="9" name="Rectangle 8">
            <a:extLst>
              <a:ext uri="{FF2B5EF4-FFF2-40B4-BE49-F238E27FC236}">
                <a16:creationId xmlns:a16="http://schemas.microsoft.com/office/drawing/2014/main" id="{59613E4C-C6CD-4DF9-B4DF-FD2B4AA71BE6}"/>
              </a:ext>
            </a:extLst>
          </p:cNvPr>
          <p:cNvSpPr/>
          <p:nvPr/>
        </p:nvSpPr>
        <p:spPr>
          <a:xfrm>
            <a:off x="2296891" y="1858283"/>
            <a:ext cx="2144486" cy="2202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87E3B30-7E1F-46A1-AFDB-F49D79D59336}"/>
              </a:ext>
            </a:extLst>
          </p:cNvPr>
          <p:cNvSpPr txBox="1"/>
          <p:nvPr/>
        </p:nvSpPr>
        <p:spPr>
          <a:xfrm>
            <a:off x="903520" y="3886201"/>
            <a:ext cx="1415143" cy="369332"/>
          </a:xfrm>
          <a:prstGeom prst="rect">
            <a:avLst/>
          </a:prstGeom>
          <a:noFill/>
        </p:spPr>
        <p:txBody>
          <a:bodyPr wrap="square" rtlCol="0">
            <a:spAutoFit/>
          </a:bodyPr>
          <a:lstStyle/>
          <a:p>
            <a:r>
              <a:rPr lang="en-US" dirty="0"/>
              <a:t>0x80000000</a:t>
            </a:r>
          </a:p>
        </p:txBody>
      </p:sp>
      <p:sp>
        <p:nvSpPr>
          <p:cNvPr id="11" name="Rectangle 10">
            <a:extLst>
              <a:ext uri="{FF2B5EF4-FFF2-40B4-BE49-F238E27FC236}">
                <a16:creationId xmlns:a16="http://schemas.microsoft.com/office/drawing/2014/main" id="{A2BFE0F2-C2E2-40C2-872C-D26214FFF917}"/>
              </a:ext>
            </a:extLst>
          </p:cNvPr>
          <p:cNvSpPr/>
          <p:nvPr/>
        </p:nvSpPr>
        <p:spPr>
          <a:xfrm>
            <a:off x="2296891" y="4071258"/>
            <a:ext cx="2144486" cy="57694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1E43134-2262-4EE2-813C-50523EC563A2}"/>
              </a:ext>
            </a:extLst>
          </p:cNvPr>
          <p:cNvSpPr txBox="1"/>
          <p:nvPr/>
        </p:nvSpPr>
        <p:spPr>
          <a:xfrm>
            <a:off x="990605" y="5921830"/>
            <a:ext cx="1415143" cy="369332"/>
          </a:xfrm>
          <a:prstGeom prst="rect">
            <a:avLst/>
          </a:prstGeom>
          <a:noFill/>
        </p:spPr>
        <p:txBody>
          <a:bodyPr wrap="square" rtlCol="0">
            <a:spAutoFit/>
          </a:bodyPr>
          <a:lstStyle/>
          <a:p>
            <a:r>
              <a:rPr lang="en-US" dirty="0"/>
              <a:t>0xFFFFFFFF</a:t>
            </a:r>
          </a:p>
        </p:txBody>
      </p:sp>
      <p:sp>
        <p:nvSpPr>
          <p:cNvPr id="13" name="TextBox 12">
            <a:extLst>
              <a:ext uri="{FF2B5EF4-FFF2-40B4-BE49-F238E27FC236}">
                <a16:creationId xmlns:a16="http://schemas.microsoft.com/office/drawing/2014/main" id="{9AD0715F-7B69-4ADD-9182-468E22B0A779}"/>
              </a:ext>
            </a:extLst>
          </p:cNvPr>
          <p:cNvSpPr txBox="1"/>
          <p:nvPr/>
        </p:nvSpPr>
        <p:spPr>
          <a:xfrm>
            <a:off x="1883234" y="1687288"/>
            <a:ext cx="1415143" cy="369332"/>
          </a:xfrm>
          <a:prstGeom prst="rect">
            <a:avLst/>
          </a:prstGeom>
          <a:noFill/>
        </p:spPr>
        <p:txBody>
          <a:bodyPr wrap="square" rtlCol="0">
            <a:spAutoFit/>
          </a:bodyPr>
          <a:lstStyle/>
          <a:p>
            <a:r>
              <a:rPr lang="en-US" dirty="0"/>
              <a:t>0</a:t>
            </a:r>
          </a:p>
        </p:txBody>
      </p:sp>
      <p:sp>
        <p:nvSpPr>
          <p:cNvPr id="14" name="TextBox 13">
            <a:extLst>
              <a:ext uri="{FF2B5EF4-FFF2-40B4-BE49-F238E27FC236}">
                <a16:creationId xmlns:a16="http://schemas.microsoft.com/office/drawing/2014/main" id="{198D7F77-4DEC-4492-A951-3CA41923683A}"/>
              </a:ext>
            </a:extLst>
          </p:cNvPr>
          <p:cNvSpPr txBox="1"/>
          <p:nvPr/>
        </p:nvSpPr>
        <p:spPr>
          <a:xfrm>
            <a:off x="2656114" y="6291941"/>
            <a:ext cx="2460172" cy="369332"/>
          </a:xfrm>
          <a:prstGeom prst="rect">
            <a:avLst/>
          </a:prstGeom>
          <a:noFill/>
        </p:spPr>
        <p:txBody>
          <a:bodyPr wrap="square" rtlCol="0">
            <a:spAutoFit/>
          </a:bodyPr>
          <a:lstStyle/>
          <a:p>
            <a:r>
              <a:rPr lang="en-US" b="1" dirty="0">
                <a:solidFill>
                  <a:srgbClr val="FF0000"/>
                </a:solidFill>
              </a:rPr>
              <a:t>USER</a:t>
            </a:r>
          </a:p>
        </p:txBody>
      </p:sp>
      <p:sp>
        <p:nvSpPr>
          <p:cNvPr id="15" name="TextBox 14">
            <a:extLst>
              <a:ext uri="{FF2B5EF4-FFF2-40B4-BE49-F238E27FC236}">
                <a16:creationId xmlns:a16="http://schemas.microsoft.com/office/drawing/2014/main" id="{1216F9A8-EEF6-4D12-87C1-BBD84BAECF92}"/>
              </a:ext>
            </a:extLst>
          </p:cNvPr>
          <p:cNvSpPr txBox="1"/>
          <p:nvPr/>
        </p:nvSpPr>
        <p:spPr>
          <a:xfrm>
            <a:off x="9176650" y="6324598"/>
            <a:ext cx="2460172" cy="369332"/>
          </a:xfrm>
          <a:prstGeom prst="rect">
            <a:avLst/>
          </a:prstGeom>
          <a:noFill/>
        </p:spPr>
        <p:txBody>
          <a:bodyPr wrap="square" rtlCol="0">
            <a:spAutoFit/>
          </a:bodyPr>
          <a:lstStyle/>
          <a:p>
            <a:r>
              <a:rPr lang="en-US" b="1" dirty="0">
                <a:solidFill>
                  <a:srgbClr val="FF0000"/>
                </a:solidFill>
              </a:rPr>
              <a:t>KERNEL</a:t>
            </a:r>
          </a:p>
        </p:txBody>
      </p:sp>
      <p:sp>
        <p:nvSpPr>
          <p:cNvPr id="16" name="Rectangle 15">
            <a:extLst>
              <a:ext uri="{FF2B5EF4-FFF2-40B4-BE49-F238E27FC236}">
                <a16:creationId xmlns:a16="http://schemas.microsoft.com/office/drawing/2014/main" id="{C74FCDE6-7AB1-4F51-8CF1-B6F7EBC44D36}"/>
              </a:ext>
            </a:extLst>
          </p:cNvPr>
          <p:cNvSpPr/>
          <p:nvPr/>
        </p:nvSpPr>
        <p:spPr>
          <a:xfrm>
            <a:off x="2296889" y="4655906"/>
            <a:ext cx="2144486" cy="1461861"/>
          </a:xfrm>
          <a:prstGeom prst="rect">
            <a:avLst/>
          </a:prstGeom>
          <a:pattFill prst="dkDn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622E8BFE-88F7-44E2-A09B-216F42D55893}"/>
              </a:ext>
            </a:extLst>
          </p:cNvPr>
          <p:cNvSpPr txBox="1"/>
          <p:nvPr/>
        </p:nvSpPr>
        <p:spPr>
          <a:xfrm>
            <a:off x="1981203" y="4463142"/>
            <a:ext cx="1415143" cy="369332"/>
          </a:xfrm>
          <a:prstGeom prst="rect">
            <a:avLst/>
          </a:prstGeom>
          <a:noFill/>
        </p:spPr>
        <p:txBody>
          <a:bodyPr wrap="square" rtlCol="0">
            <a:spAutoFit/>
          </a:bodyPr>
          <a:lstStyle/>
          <a:p>
            <a:r>
              <a:rPr lang="en-US" dirty="0"/>
              <a:t>x</a:t>
            </a:r>
          </a:p>
        </p:txBody>
      </p:sp>
      <p:sp>
        <p:nvSpPr>
          <p:cNvPr id="18" name="TextBox 17">
            <a:extLst>
              <a:ext uri="{FF2B5EF4-FFF2-40B4-BE49-F238E27FC236}">
                <a16:creationId xmlns:a16="http://schemas.microsoft.com/office/drawing/2014/main" id="{E7B25799-C2B9-41FD-B4E3-A4E14CDD8C75}"/>
              </a:ext>
            </a:extLst>
          </p:cNvPr>
          <p:cNvSpPr txBox="1"/>
          <p:nvPr/>
        </p:nvSpPr>
        <p:spPr>
          <a:xfrm>
            <a:off x="9176650" y="2351314"/>
            <a:ext cx="1251864" cy="369332"/>
          </a:xfrm>
          <a:prstGeom prst="rect">
            <a:avLst/>
          </a:prstGeom>
          <a:noFill/>
        </p:spPr>
        <p:txBody>
          <a:bodyPr wrap="square" rtlCol="0">
            <a:spAutoFit/>
          </a:bodyPr>
          <a:lstStyle/>
          <a:p>
            <a:r>
              <a:rPr lang="en-US" b="1" dirty="0">
                <a:solidFill>
                  <a:srgbClr val="FF0000"/>
                </a:solidFill>
              </a:rPr>
              <a:t>UNUSED</a:t>
            </a:r>
          </a:p>
        </p:txBody>
      </p:sp>
      <p:sp>
        <p:nvSpPr>
          <p:cNvPr id="19" name="TextBox 18">
            <a:extLst>
              <a:ext uri="{FF2B5EF4-FFF2-40B4-BE49-F238E27FC236}">
                <a16:creationId xmlns:a16="http://schemas.microsoft.com/office/drawing/2014/main" id="{47B6C1E6-3C68-4B38-A616-4951DC1BE124}"/>
              </a:ext>
            </a:extLst>
          </p:cNvPr>
          <p:cNvSpPr txBox="1"/>
          <p:nvPr/>
        </p:nvSpPr>
        <p:spPr>
          <a:xfrm>
            <a:off x="2775855" y="5192485"/>
            <a:ext cx="1251864" cy="369332"/>
          </a:xfrm>
          <a:prstGeom prst="rect">
            <a:avLst/>
          </a:prstGeom>
          <a:noFill/>
        </p:spPr>
        <p:txBody>
          <a:bodyPr wrap="square" rtlCol="0">
            <a:spAutoFit/>
          </a:bodyPr>
          <a:lstStyle/>
          <a:p>
            <a:r>
              <a:rPr lang="en-US" b="1" dirty="0">
                <a:solidFill>
                  <a:srgbClr val="FF0000"/>
                </a:solidFill>
              </a:rPr>
              <a:t>UNUSED</a:t>
            </a:r>
          </a:p>
        </p:txBody>
      </p:sp>
      <p:sp>
        <p:nvSpPr>
          <p:cNvPr id="20" name="TextBox 19">
            <a:extLst>
              <a:ext uri="{FF2B5EF4-FFF2-40B4-BE49-F238E27FC236}">
                <a16:creationId xmlns:a16="http://schemas.microsoft.com/office/drawing/2014/main" id="{D111D2B6-893D-4DC3-B883-89130B54978E}"/>
              </a:ext>
            </a:extLst>
          </p:cNvPr>
          <p:cNvSpPr txBox="1"/>
          <p:nvPr/>
        </p:nvSpPr>
        <p:spPr>
          <a:xfrm>
            <a:off x="2623456" y="2710543"/>
            <a:ext cx="1578429" cy="369332"/>
          </a:xfrm>
          <a:prstGeom prst="rect">
            <a:avLst/>
          </a:prstGeom>
          <a:noFill/>
        </p:spPr>
        <p:txBody>
          <a:bodyPr wrap="square" rtlCol="0">
            <a:spAutoFit/>
          </a:bodyPr>
          <a:lstStyle/>
          <a:p>
            <a:r>
              <a:rPr lang="en-US" b="1" dirty="0">
                <a:solidFill>
                  <a:srgbClr val="FF0000"/>
                </a:solidFill>
              </a:rPr>
              <a:t>APPLICATION</a:t>
            </a:r>
          </a:p>
        </p:txBody>
      </p:sp>
      <p:sp>
        <p:nvSpPr>
          <p:cNvPr id="21" name="TextBox 20">
            <a:extLst>
              <a:ext uri="{FF2B5EF4-FFF2-40B4-BE49-F238E27FC236}">
                <a16:creationId xmlns:a16="http://schemas.microsoft.com/office/drawing/2014/main" id="{89B5C006-8944-4627-9AAE-1218DFA70CB6}"/>
              </a:ext>
            </a:extLst>
          </p:cNvPr>
          <p:cNvSpPr txBox="1"/>
          <p:nvPr/>
        </p:nvSpPr>
        <p:spPr>
          <a:xfrm>
            <a:off x="2525481" y="4038599"/>
            <a:ext cx="2449287" cy="646331"/>
          </a:xfrm>
          <a:prstGeom prst="rect">
            <a:avLst/>
          </a:prstGeom>
          <a:noFill/>
        </p:spPr>
        <p:txBody>
          <a:bodyPr wrap="square" rtlCol="0">
            <a:spAutoFit/>
          </a:bodyPr>
          <a:lstStyle/>
          <a:p>
            <a:r>
              <a:rPr lang="en-US" b="1" dirty="0">
                <a:solidFill>
                  <a:srgbClr val="FF0000"/>
                </a:solidFill>
              </a:rPr>
              <a:t>    wrappers</a:t>
            </a:r>
          </a:p>
          <a:p>
            <a:r>
              <a:rPr lang="en-US" b="1" dirty="0">
                <a:solidFill>
                  <a:srgbClr val="FF0000"/>
                </a:solidFill>
              </a:rPr>
              <a:t>   kernel stacks</a:t>
            </a:r>
          </a:p>
        </p:txBody>
      </p:sp>
      <p:sp>
        <p:nvSpPr>
          <p:cNvPr id="22" name="TextBox 21">
            <a:extLst>
              <a:ext uri="{FF2B5EF4-FFF2-40B4-BE49-F238E27FC236}">
                <a16:creationId xmlns:a16="http://schemas.microsoft.com/office/drawing/2014/main" id="{12CAC6AB-C914-43E2-8C31-485ABE09BB99}"/>
              </a:ext>
            </a:extLst>
          </p:cNvPr>
          <p:cNvSpPr txBox="1"/>
          <p:nvPr/>
        </p:nvSpPr>
        <p:spPr>
          <a:xfrm>
            <a:off x="8948046" y="5127171"/>
            <a:ext cx="2449287" cy="369332"/>
          </a:xfrm>
          <a:prstGeom prst="rect">
            <a:avLst/>
          </a:prstGeom>
          <a:noFill/>
        </p:spPr>
        <p:txBody>
          <a:bodyPr wrap="square" rtlCol="0">
            <a:spAutoFit/>
          </a:bodyPr>
          <a:lstStyle/>
          <a:p>
            <a:r>
              <a:rPr lang="en-US" b="1" dirty="0">
                <a:solidFill>
                  <a:srgbClr val="FF0000"/>
                </a:solidFill>
              </a:rPr>
              <a:t> Rest of kernel</a:t>
            </a:r>
          </a:p>
        </p:txBody>
      </p:sp>
      <p:sp>
        <p:nvSpPr>
          <p:cNvPr id="24" name="TextBox 23">
            <a:extLst>
              <a:ext uri="{FF2B5EF4-FFF2-40B4-BE49-F238E27FC236}">
                <a16:creationId xmlns:a16="http://schemas.microsoft.com/office/drawing/2014/main" id="{1E304C7C-9CC2-46DE-A6E6-FDCFA4E358E2}"/>
              </a:ext>
            </a:extLst>
          </p:cNvPr>
          <p:cNvSpPr txBox="1"/>
          <p:nvPr/>
        </p:nvSpPr>
        <p:spPr>
          <a:xfrm>
            <a:off x="8403770" y="4386945"/>
            <a:ext cx="1415143" cy="369332"/>
          </a:xfrm>
          <a:prstGeom prst="rect">
            <a:avLst/>
          </a:prstGeom>
          <a:noFill/>
        </p:spPr>
        <p:txBody>
          <a:bodyPr wrap="square" rtlCol="0">
            <a:spAutoFit/>
          </a:bodyPr>
          <a:lstStyle/>
          <a:p>
            <a:r>
              <a:rPr lang="en-US" dirty="0"/>
              <a:t>x</a:t>
            </a:r>
          </a:p>
        </p:txBody>
      </p:sp>
      <p:sp>
        <p:nvSpPr>
          <p:cNvPr id="25" name="Rectangle 24">
            <a:extLst>
              <a:ext uri="{FF2B5EF4-FFF2-40B4-BE49-F238E27FC236}">
                <a16:creationId xmlns:a16="http://schemas.microsoft.com/office/drawing/2014/main" id="{36386CAF-EA42-4D5E-97B0-E27D0F5D4DAE}"/>
              </a:ext>
            </a:extLst>
          </p:cNvPr>
          <p:cNvSpPr/>
          <p:nvPr/>
        </p:nvSpPr>
        <p:spPr>
          <a:xfrm>
            <a:off x="8719459" y="4038602"/>
            <a:ext cx="2144486" cy="576943"/>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F7E58067-AF2D-49E5-9F1A-CEDD568C9502}"/>
              </a:ext>
            </a:extLst>
          </p:cNvPr>
          <p:cNvSpPr txBox="1"/>
          <p:nvPr/>
        </p:nvSpPr>
        <p:spPr>
          <a:xfrm>
            <a:off x="8948049" y="4027715"/>
            <a:ext cx="2449287" cy="646331"/>
          </a:xfrm>
          <a:prstGeom prst="rect">
            <a:avLst/>
          </a:prstGeom>
          <a:noFill/>
        </p:spPr>
        <p:txBody>
          <a:bodyPr wrap="square" rtlCol="0">
            <a:spAutoFit/>
          </a:bodyPr>
          <a:lstStyle/>
          <a:p>
            <a:r>
              <a:rPr lang="en-US" b="1" dirty="0">
                <a:solidFill>
                  <a:srgbClr val="FF0000"/>
                </a:solidFill>
              </a:rPr>
              <a:t>    wrappers</a:t>
            </a:r>
          </a:p>
          <a:p>
            <a:r>
              <a:rPr lang="en-US" b="1" dirty="0">
                <a:solidFill>
                  <a:srgbClr val="FF0000"/>
                </a:solidFill>
              </a:rPr>
              <a:t>   kernel stacks</a:t>
            </a:r>
          </a:p>
        </p:txBody>
      </p:sp>
      <p:cxnSp>
        <p:nvCxnSpPr>
          <p:cNvPr id="28" name="Straight Arrow Connector 27">
            <a:extLst>
              <a:ext uri="{FF2B5EF4-FFF2-40B4-BE49-F238E27FC236}">
                <a16:creationId xmlns:a16="http://schemas.microsoft.com/office/drawing/2014/main" id="{7FA829AB-6649-4CD8-8DB3-0B5325C704E0}"/>
              </a:ext>
            </a:extLst>
          </p:cNvPr>
          <p:cNvCxnSpPr/>
          <p:nvPr/>
        </p:nvCxnSpPr>
        <p:spPr>
          <a:xfrm flipH="1" flipV="1">
            <a:off x="7326086" y="4832474"/>
            <a:ext cx="1621960" cy="4793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2B75FDCB-2EF6-4189-800B-7ED07D2B152A}"/>
              </a:ext>
            </a:extLst>
          </p:cNvPr>
          <p:cNvSpPr txBox="1"/>
          <p:nvPr/>
        </p:nvSpPr>
        <p:spPr>
          <a:xfrm>
            <a:off x="5736781" y="4386945"/>
            <a:ext cx="1621959" cy="646331"/>
          </a:xfrm>
          <a:prstGeom prst="rect">
            <a:avLst/>
          </a:prstGeom>
          <a:noFill/>
        </p:spPr>
        <p:txBody>
          <a:bodyPr wrap="square" rtlCol="0">
            <a:spAutoFit/>
          </a:bodyPr>
          <a:lstStyle/>
          <a:p>
            <a:r>
              <a:rPr lang="en-US" dirty="0"/>
              <a:t>can’t access user addresses.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CE13137-6617-4B6C-8E57-1E3F4756DE95}"/>
                  </a:ext>
                </a:extLst>
              </p14:cNvPr>
              <p14:cNvContentPartPr/>
              <p14:nvPr/>
            </p14:nvContentPartPr>
            <p14:xfrm>
              <a:off x="2566440" y="1811880"/>
              <a:ext cx="2540520" cy="2843280"/>
            </p14:xfrm>
          </p:contentPart>
        </mc:Choice>
        <mc:Fallback xmlns="">
          <p:pic>
            <p:nvPicPr>
              <p:cNvPr id="3" name="Ink 2">
                <a:extLst>
                  <a:ext uri="{FF2B5EF4-FFF2-40B4-BE49-F238E27FC236}">
                    <a16:creationId xmlns:a16="http://schemas.microsoft.com/office/drawing/2014/main" id="{9CE13137-6617-4B6C-8E57-1E3F4756DE95}"/>
                  </a:ext>
                </a:extLst>
              </p:cNvPr>
              <p:cNvPicPr/>
              <p:nvPr/>
            </p:nvPicPr>
            <p:blipFill>
              <a:blip r:embed="rId4"/>
              <a:stretch>
                <a:fillRect/>
              </a:stretch>
            </p:blipFill>
            <p:spPr>
              <a:xfrm>
                <a:off x="2557080" y="1802520"/>
                <a:ext cx="2559240" cy="2862000"/>
              </a:xfrm>
              <a:prstGeom prst="rect">
                <a:avLst/>
              </a:prstGeom>
            </p:spPr>
          </p:pic>
        </mc:Fallback>
      </mc:AlternateContent>
    </p:spTree>
    <p:extLst>
      <p:ext uri="{BB962C8B-B14F-4D97-AF65-F5344CB8AC3E}">
        <p14:creationId xmlns:p14="http://schemas.microsoft.com/office/powerpoint/2010/main" val="34144748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48D88-9695-46BD-BC9F-411801DC72B4}"/>
              </a:ext>
            </a:extLst>
          </p:cNvPr>
          <p:cNvSpPr>
            <a:spLocks noGrp="1"/>
          </p:cNvSpPr>
          <p:nvPr>
            <p:ph type="title"/>
          </p:nvPr>
        </p:nvSpPr>
        <p:spPr/>
        <p:txBody>
          <a:bodyPr/>
          <a:lstStyle/>
          <a:p>
            <a:r>
              <a:rPr lang="en-US" dirty="0"/>
              <a:t>Kernel</a:t>
            </a:r>
          </a:p>
        </p:txBody>
      </p:sp>
      <p:sp>
        <p:nvSpPr>
          <p:cNvPr id="3" name="Content Placeholder 2">
            <a:extLst>
              <a:ext uri="{FF2B5EF4-FFF2-40B4-BE49-F238E27FC236}">
                <a16:creationId xmlns:a16="http://schemas.microsoft.com/office/drawing/2014/main" id="{C03738C9-B6EC-4F41-BC8F-5C7D56AA0191}"/>
              </a:ext>
            </a:extLst>
          </p:cNvPr>
          <p:cNvSpPr>
            <a:spLocks noGrp="1"/>
          </p:cNvSpPr>
          <p:nvPr>
            <p:ph idx="1"/>
          </p:nvPr>
        </p:nvSpPr>
        <p:spPr/>
        <p:txBody>
          <a:bodyPr/>
          <a:lstStyle/>
          <a:p>
            <a:r>
              <a:rPr lang="en-US" dirty="0"/>
              <a:t>What is the downside of using a different page table for the kernel</a:t>
            </a:r>
          </a:p>
          <a:p>
            <a:pPr lvl="1"/>
            <a:r>
              <a:rPr lang="en-US" dirty="0"/>
              <a:t>page table reloads are expensive</a:t>
            </a:r>
          </a:p>
          <a:p>
            <a:pPr lvl="1"/>
            <a:endParaRPr lang="en-US" dirty="0"/>
          </a:p>
          <a:p>
            <a:pPr lvl="1"/>
            <a:endParaRPr lang="en-US" dirty="0"/>
          </a:p>
        </p:txBody>
      </p:sp>
    </p:spTree>
    <p:extLst>
      <p:ext uri="{BB962C8B-B14F-4D97-AF65-F5344CB8AC3E}">
        <p14:creationId xmlns:p14="http://schemas.microsoft.com/office/powerpoint/2010/main" val="26481679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4C23-1371-449A-8B31-0D54830C7134}"/>
              </a:ext>
            </a:extLst>
          </p:cNvPr>
          <p:cNvSpPr>
            <a:spLocks noGrp="1"/>
          </p:cNvSpPr>
          <p:nvPr>
            <p:ph type="title"/>
          </p:nvPr>
        </p:nvSpPr>
        <p:spPr/>
        <p:txBody>
          <a:bodyPr/>
          <a:lstStyle/>
          <a:p>
            <a:r>
              <a:rPr lang="en-US" dirty="0"/>
              <a:t>Two dimensional page tables</a:t>
            </a:r>
          </a:p>
        </p:txBody>
      </p:sp>
      <p:sp>
        <p:nvSpPr>
          <p:cNvPr id="3" name="Content Placeholder 2">
            <a:extLst>
              <a:ext uri="{FF2B5EF4-FFF2-40B4-BE49-F238E27FC236}">
                <a16:creationId xmlns:a16="http://schemas.microsoft.com/office/drawing/2014/main" id="{D5E7117F-4E6F-45D0-B9A4-20F90C744C2B}"/>
              </a:ext>
            </a:extLst>
          </p:cNvPr>
          <p:cNvSpPr>
            <a:spLocks noGrp="1"/>
          </p:cNvSpPr>
          <p:nvPr>
            <p:ph idx="1"/>
          </p:nvPr>
        </p:nvSpPr>
        <p:spPr/>
        <p:txBody>
          <a:bodyPr/>
          <a:lstStyle/>
          <a:p>
            <a:r>
              <a:rPr lang="en-US" dirty="0"/>
              <a:t>What is the downside of two-dimensional page tables</a:t>
            </a:r>
          </a:p>
          <a:p>
            <a:pPr lvl="1"/>
            <a:r>
              <a:rPr lang="en-US" dirty="0"/>
              <a:t>two extra memory references for each memory access</a:t>
            </a:r>
          </a:p>
        </p:txBody>
      </p:sp>
    </p:spTree>
    <p:extLst>
      <p:ext uri="{BB962C8B-B14F-4D97-AF65-F5344CB8AC3E}">
        <p14:creationId xmlns:p14="http://schemas.microsoft.com/office/powerpoint/2010/main" val="411964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F6E2-7AB9-4386-8A92-897006F519B3}"/>
              </a:ext>
            </a:extLst>
          </p:cNvPr>
          <p:cNvSpPr>
            <a:spLocks noGrp="1"/>
          </p:cNvSpPr>
          <p:nvPr>
            <p:ph type="title"/>
          </p:nvPr>
        </p:nvSpPr>
        <p:spPr/>
        <p:txBody>
          <a:bodyPr/>
          <a:lstStyle/>
          <a:p>
            <a:r>
              <a:rPr lang="en-US" dirty="0"/>
              <a:t>Kernel module</a:t>
            </a:r>
          </a:p>
        </p:txBody>
      </p:sp>
      <p:sp>
        <p:nvSpPr>
          <p:cNvPr id="3" name="Content Placeholder 2">
            <a:extLst>
              <a:ext uri="{FF2B5EF4-FFF2-40B4-BE49-F238E27FC236}">
                <a16:creationId xmlns:a16="http://schemas.microsoft.com/office/drawing/2014/main" id="{A6279477-4C72-4518-8981-2A3CC65E4EEE}"/>
              </a:ext>
            </a:extLst>
          </p:cNvPr>
          <p:cNvSpPr>
            <a:spLocks noGrp="1"/>
          </p:cNvSpPr>
          <p:nvPr>
            <p:ph idx="1"/>
          </p:nvPr>
        </p:nvSpPr>
        <p:spPr/>
        <p:txBody>
          <a:bodyPr>
            <a:normAutofit/>
          </a:bodyPr>
          <a:lstStyle/>
          <a:p>
            <a:r>
              <a:rPr lang="en-US" dirty="0"/>
              <a:t>In this assignment, you are already provided a working skeleton of a kernel module</a:t>
            </a:r>
          </a:p>
          <a:p>
            <a:endParaRPr lang="en-US" dirty="0"/>
          </a:p>
          <a:p>
            <a:r>
              <a:rPr lang="en-US" dirty="0"/>
              <a:t>You need to implement the following routines</a:t>
            </a:r>
          </a:p>
          <a:p>
            <a:pPr lvl="1"/>
            <a:r>
              <a:rPr lang="en-US" dirty="0" err="1"/>
              <a:t>syscall_handler</a:t>
            </a:r>
            <a:r>
              <a:rPr lang="en-US" dirty="0"/>
              <a:t> is the custom system call handler (partially implemented)</a:t>
            </a:r>
          </a:p>
          <a:p>
            <a:pPr lvl="1"/>
            <a:r>
              <a:rPr lang="en-US" dirty="0" err="1"/>
              <a:t>resgister_syscall</a:t>
            </a:r>
            <a:r>
              <a:rPr lang="en-US" dirty="0"/>
              <a:t> puts the custom system call handler at index 15 (currently unused) in the IDT</a:t>
            </a:r>
          </a:p>
          <a:p>
            <a:pPr lvl="1"/>
            <a:r>
              <a:rPr lang="en-US" dirty="0"/>
              <a:t>UNREGISTER_SYSCALL restores the original IDT</a:t>
            </a:r>
          </a:p>
          <a:p>
            <a:pPr lvl="1"/>
            <a:r>
              <a:rPr lang="en-US" dirty="0" err="1"/>
              <a:t>syscall_u</a:t>
            </a:r>
            <a:r>
              <a:rPr lang="en-US" dirty="0"/>
              <a:t> invokes the custom system call handler from the user-space (partially implemented)</a:t>
            </a:r>
          </a:p>
        </p:txBody>
      </p:sp>
    </p:spTree>
    <p:extLst>
      <p:ext uri="{BB962C8B-B14F-4D97-AF65-F5344CB8AC3E}">
        <p14:creationId xmlns:p14="http://schemas.microsoft.com/office/powerpoint/2010/main" val="18281097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3F879-C431-4BF1-896F-B1DD73DCBAC4}"/>
              </a:ext>
            </a:extLst>
          </p:cNvPr>
          <p:cNvSpPr>
            <a:spLocks noGrp="1"/>
          </p:cNvSpPr>
          <p:nvPr>
            <p:ph type="title"/>
          </p:nvPr>
        </p:nvSpPr>
        <p:spPr/>
        <p:txBody>
          <a:bodyPr/>
          <a:lstStyle/>
          <a:p>
            <a:r>
              <a:rPr lang="en-US" dirty="0"/>
              <a:t>Translation lookaside buffer(TLB)</a:t>
            </a:r>
          </a:p>
        </p:txBody>
      </p:sp>
      <p:sp>
        <p:nvSpPr>
          <p:cNvPr id="3" name="Content Placeholder 2">
            <a:extLst>
              <a:ext uri="{FF2B5EF4-FFF2-40B4-BE49-F238E27FC236}">
                <a16:creationId xmlns:a16="http://schemas.microsoft.com/office/drawing/2014/main" id="{3ECAF714-73A3-4038-A267-A6E5B6427F7A}"/>
              </a:ext>
            </a:extLst>
          </p:cNvPr>
          <p:cNvSpPr>
            <a:spLocks noGrp="1"/>
          </p:cNvSpPr>
          <p:nvPr>
            <p:ph idx="1"/>
          </p:nvPr>
        </p:nvSpPr>
        <p:spPr/>
        <p:txBody>
          <a:bodyPr>
            <a:normAutofit/>
          </a:bodyPr>
          <a:lstStyle/>
          <a:p>
            <a:r>
              <a:rPr lang="en-US" dirty="0"/>
              <a:t>Per core, TLB is designed to reduce the number of page table accesses</a:t>
            </a:r>
          </a:p>
          <a:p>
            <a:endParaRPr lang="en-US" dirty="0"/>
          </a:p>
          <a:p>
            <a:r>
              <a:rPr lang="en-US" dirty="0"/>
              <a:t>Accesses to TLB are very fast</a:t>
            </a:r>
          </a:p>
          <a:p>
            <a:endParaRPr lang="en-US" dirty="0"/>
          </a:p>
          <a:p>
            <a:r>
              <a:rPr lang="en-US" dirty="0"/>
              <a:t>TLB caches the VPN-PPN entries</a:t>
            </a:r>
          </a:p>
          <a:p>
            <a:endParaRPr lang="en-US" dirty="0"/>
          </a:p>
          <a:p>
            <a:r>
              <a:rPr lang="en-US" dirty="0"/>
              <a:t>TLB is very small (typically 512 entries)</a:t>
            </a:r>
          </a:p>
          <a:p>
            <a:endParaRPr lang="en-US" dirty="0"/>
          </a:p>
        </p:txBody>
      </p:sp>
    </p:spTree>
    <p:extLst>
      <p:ext uri="{BB962C8B-B14F-4D97-AF65-F5344CB8AC3E}">
        <p14:creationId xmlns:p14="http://schemas.microsoft.com/office/powerpoint/2010/main" val="9840424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CCEF-802E-4FCF-BA52-2A41CEA2FD97}"/>
              </a:ext>
            </a:extLst>
          </p:cNvPr>
          <p:cNvSpPr>
            <a:spLocks noGrp="1"/>
          </p:cNvSpPr>
          <p:nvPr>
            <p:ph type="title"/>
          </p:nvPr>
        </p:nvSpPr>
        <p:spPr/>
        <p:txBody>
          <a:bodyPr/>
          <a:lstStyle/>
          <a:p>
            <a:r>
              <a:rPr lang="en-US" dirty="0"/>
              <a:t>TLB</a:t>
            </a:r>
          </a:p>
        </p:txBody>
      </p:sp>
      <p:sp>
        <p:nvSpPr>
          <p:cNvPr id="3" name="Content Placeholder 2">
            <a:extLst>
              <a:ext uri="{FF2B5EF4-FFF2-40B4-BE49-F238E27FC236}">
                <a16:creationId xmlns:a16="http://schemas.microsoft.com/office/drawing/2014/main" id="{9AB295BC-785D-4D15-81B4-F69814FF3230}"/>
              </a:ext>
            </a:extLst>
          </p:cNvPr>
          <p:cNvSpPr>
            <a:spLocks noGrp="1"/>
          </p:cNvSpPr>
          <p:nvPr>
            <p:ph idx="1"/>
          </p:nvPr>
        </p:nvSpPr>
        <p:spPr/>
        <p:txBody>
          <a:bodyPr/>
          <a:lstStyle/>
          <a:p>
            <a:r>
              <a:rPr lang="en-US" dirty="0"/>
              <a:t>Before walking the page table, the hardware first checks if the VPN is present in the TLB</a:t>
            </a:r>
          </a:p>
          <a:p>
            <a:pPr lvl="1"/>
            <a:r>
              <a:rPr lang="en-US" dirty="0"/>
              <a:t>if yes, the hardware uses the corresponding entry for the address translation</a:t>
            </a:r>
          </a:p>
          <a:p>
            <a:pPr lvl="2"/>
            <a:r>
              <a:rPr lang="en-US" dirty="0"/>
              <a:t>also called TLB hit</a:t>
            </a:r>
          </a:p>
          <a:p>
            <a:pPr lvl="1"/>
            <a:r>
              <a:rPr lang="en-US" dirty="0"/>
              <a:t>otherwise, the hardware walks the page table for address translation</a:t>
            </a:r>
          </a:p>
          <a:p>
            <a:pPr lvl="2"/>
            <a:r>
              <a:rPr lang="en-US" dirty="0"/>
              <a:t>TLB miss</a:t>
            </a:r>
          </a:p>
          <a:p>
            <a:pPr lvl="2"/>
            <a:endParaRPr lang="en-US" dirty="0"/>
          </a:p>
          <a:p>
            <a:r>
              <a:rPr lang="en-US" dirty="0"/>
              <a:t>For most applications, TLB hit rate is greater than 99.9%</a:t>
            </a:r>
          </a:p>
          <a:p>
            <a:pPr lvl="1"/>
            <a:r>
              <a:rPr lang="en-US" dirty="0"/>
              <a:t>TLB makes page tables practical</a:t>
            </a:r>
          </a:p>
          <a:p>
            <a:pPr lvl="1"/>
            <a:r>
              <a:rPr lang="en-US" dirty="0"/>
              <a:t>no severe impact on performance</a:t>
            </a:r>
          </a:p>
          <a:p>
            <a:endParaRPr lang="en-US" dirty="0"/>
          </a:p>
        </p:txBody>
      </p:sp>
    </p:spTree>
    <p:extLst>
      <p:ext uri="{BB962C8B-B14F-4D97-AF65-F5344CB8AC3E}">
        <p14:creationId xmlns:p14="http://schemas.microsoft.com/office/powerpoint/2010/main" val="2527968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graphicFrame>
        <p:nvGraphicFramePr>
          <p:cNvPr id="6" name="Table 5">
            <a:extLst>
              <a:ext uri="{FF2B5EF4-FFF2-40B4-BE49-F238E27FC236}">
                <a16:creationId xmlns:a16="http://schemas.microsoft.com/office/drawing/2014/main" id="{7553333D-F08C-401D-AE25-B0C62CFB8B1B}"/>
              </a:ext>
            </a:extLst>
          </p:cNvPr>
          <p:cNvGraphicFramePr>
            <a:graphicFrameLocks noGrp="1"/>
          </p:cNvGraphicFramePr>
          <p:nvPr>
            <p:extLst>
              <p:ext uri="{D42A27DB-BD31-4B8C-83A1-F6EECF244321}">
                <p14:modId xmlns:p14="http://schemas.microsoft.com/office/powerpoint/2010/main" val="3417337370"/>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7" name="Table 6">
            <a:extLst>
              <a:ext uri="{FF2B5EF4-FFF2-40B4-BE49-F238E27FC236}">
                <a16:creationId xmlns:a16="http://schemas.microsoft.com/office/drawing/2014/main" id="{B0A4813D-F9D8-4E07-AE6A-9E99C9F7FAD5}"/>
              </a:ext>
            </a:extLst>
          </p:cNvPr>
          <p:cNvGraphicFramePr>
            <a:graphicFrameLocks noGrp="1"/>
          </p:cNvGraphicFramePr>
          <p:nvPr>
            <p:extLst>
              <p:ext uri="{D42A27DB-BD31-4B8C-83A1-F6EECF244321}">
                <p14:modId xmlns:p14="http://schemas.microsoft.com/office/powerpoint/2010/main" val="3196827722"/>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6901544"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5" name="Content Placeholder 3">
            <a:extLst>
              <a:ext uri="{FF2B5EF4-FFF2-40B4-BE49-F238E27FC236}">
                <a16:creationId xmlns:a16="http://schemas.microsoft.com/office/drawing/2014/main" id="{4E6901F9-52D6-4662-ABAF-7A2887F2BC96}"/>
              </a:ext>
            </a:extLst>
          </p:cNvPr>
          <p:cNvGraphicFramePr>
            <a:graphicFrameLocks noGrp="1"/>
          </p:cNvGraphicFramePr>
          <p:nvPr>
            <p:ph idx="1"/>
            <p:extLst>
              <p:ext uri="{D42A27DB-BD31-4B8C-83A1-F6EECF244321}">
                <p14:modId xmlns:p14="http://schemas.microsoft.com/office/powerpoint/2010/main" val="1459690422"/>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16" name="TextBox 15">
            <a:extLst>
              <a:ext uri="{FF2B5EF4-FFF2-40B4-BE49-F238E27FC236}">
                <a16:creationId xmlns:a16="http://schemas.microsoft.com/office/drawing/2014/main" id="{CE0FB969-7F93-4D8A-8472-6392C81B4FB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Tree>
    <p:extLst>
      <p:ext uri="{BB962C8B-B14F-4D97-AF65-F5344CB8AC3E}">
        <p14:creationId xmlns:p14="http://schemas.microsoft.com/office/powerpoint/2010/main" val="33957620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6901544"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50660530"/>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4191001"/>
            <a:ext cx="2939144" cy="923330"/>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p:txBody>
      </p:sp>
      <p:graphicFrame>
        <p:nvGraphicFramePr>
          <p:cNvPr id="15" name="Table 14">
            <a:extLst>
              <a:ext uri="{FF2B5EF4-FFF2-40B4-BE49-F238E27FC236}">
                <a16:creationId xmlns:a16="http://schemas.microsoft.com/office/drawing/2014/main" id="{290A519F-9D23-4F9D-A53D-613FDE65701F}"/>
              </a:ext>
            </a:extLst>
          </p:cNvPr>
          <p:cNvGraphicFramePr>
            <a:graphicFrameLocks noGrp="1"/>
          </p:cNvGraphicFramePr>
          <p:nvPr>
            <p:extLst>
              <p:ext uri="{D42A27DB-BD31-4B8C-83A1-F6EECF244321}">
                <p14:modId xmlns:p14="http://schemas.microsoft.com/office/powerpoint/2010/main" val="1882841465"/>
              </p:ext>
            </p:extLst>
          </p:nvPr>
        </p:nvGraphicFramePr>
        <p:xfrm>
          <a:off x="1012372" y="2525485"/>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D60AE026-C877-479E-94A4-3919D1D72FBE}"/>
              </a:ext>
            </a:extLst>
          </p:cNvPr>
          <p:cNvGraphicFramePr>
            <a:graphicFrameLocks noGrp="1"/>
          </p:cNvGraphicFramePr>
          <p:nvPr>
            <p:extLst>
              <p:ext uri="{D42A27DB-BD31-4B8C-83A1-F6EECF244321}">
                <p14:modId xmlns:p14="http://schemas.microsoft.com/office/powerpoint/2010/main" val="841272823"/>
              </p:ext>
            </p:extLst>
          </p:nvPr>
        </p:nvGraphicFramePr>
        <p:xfrm>
          <a:off x="3450769" y="1817914"/>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1982492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6901544"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1009842257"/>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4191001"/>
            <a:ext cx="2939144" cy="1200329"/>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p:txBody>
      </p:sp>
      <p:graphicFrame>
        <p:nvGraphicFramePr>
          <p:cNvPr id="15" name="Table 14">
            <a:extLst>
              <a:ext uri="{FF2B5EF4-FFF2-40B4-BE49-F238E27FC236}">
                <a16:creationId xmlns:a16="http://schemas.microsoft.com/office/drawing/2014/main" id="{CFFBB335-5EAF-44D2-8EB0-181D2F753F75}"/>
              </a:ext>
            </a:extLst>
          </p:cNvPr>
          <p:cNvGraphicFramePr>
            <a:graphicFrameLocks noGrp="1"/>
          </p:cNvGraphicFramePr>
          <p:nvPr>
            <p:extLst>
              <p:ext uri="{D42A27DB-BD31-4B8C-83A1-F6EECF244321}">
                <p14:modId xmlns:p14="http://schemas.microsoft.com/office/powerpoint/2010/main" val="125380457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144F69E5-9817-4130-80EF-BCCD7B4E4A12}"/>
              </a:ext>
            </a:extLst>
          </p:cNvPr>
          <p:cNvGraphicFramePr>
            <a:graphicFrameLocks noGrp="1"/>
          </p:cNvGraphicFramePr>
          <p:nvPr>
            <p:extLst>
              <p:ext uri="{D42A27DB-BD31-4B8C-83A1-F6EECF244321}">
                <p14:modId xmlns:p14="http://schemas.microsoft.com/office/powerpoint/2010/main" val="3888119354"/>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48234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692355081"/>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2031325"/>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p:txBody>
      </p:sp>
      <p:graphicFrame>
        <p:nvGraphicFramePr>
          <p:cNvPr id="15" name="Table 14">
            <a:extLst>
              <a:ext uri="{FF2B5EF4-FFF2-40B4-BE49-F238E27FC236}">
                <a16:creationId xmlns:a16="http://schemas.microsoft.com/office/drawing/2014/main" id="{6B798E2F-A75F-454A-BA81-137980730D0F}"/>
              </a:ext>
            </a:extLst>
          </p:cNvPr>
          <p:cNvGraphicFramePr>
            <a:graphicFrameLocks noGrp="1"/>
          </p:cNvGraphicFramePr>
          <p:nvPr>
            <p:extLst>
              <p:ext uri="{D42A27DB-BD31-4B8C-83A1-F6EECF244321}">
                <p14:modId xmlns:p14="http://schemas.microsoft.com/office/powerpoint/2010/main" val="125380457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74681004-24E1-4A86-8803-7484BD1EBF1D}"/>
              </a:ext>
            </a:extLst>
          </p:cNvPr>
          <p:cNvGraphicFramePr>
            <a:graphicFrameLocks noGrp="1"/>
          </p:cNvGraphicFramePr>
          <p:nvPr>
            <p:extLst>
              <p:ext uri="{D42A27DB-BD31-4B8C-83A1-F6EECF244321}">
                <p14:modId xmlns:p14="http://schemas.microsoft.com/office/powerpoint/2010/main" val="850217579"/>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4322267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3648466948"/>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2308324"/>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p:txBody>
      </p:sp>
      <p:graphicFrame>
        <p:nvGraphicFramePr>
          <p:cNvPr id="15" name="Table 14">
            <a:extLst>
              <a:ext uri="{FF2B5EF4-FFF2-40B4-BE49-F238E27FC236}">
                <a16:creationId xmlns:a16="http://schemas.microsoft.com/office/drawing/2014/main" id="{CEF33325-2854-4550-8A5B-BF40D4FA9A5B}"/>
              </a:ext>
            </a:extLst>
          </p:cNvPr>
          <p:cNvGraphicFramePr>
            <a:graphicFrameLocks noGrp="1"/>
          </p:cNvGraphicFramePr>
          <p:nvPr>
            <p:extLst>
              <p:ext uri="{D42A27DB-BD31-4B8C-83A1-F6EECF244321}">
                <p14:modId xmlns:p14="http://schemas.microsoft.com/office/powerpoint/2010/main" val="125380457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E671716E-668D-423A-BC7F-6F42406415CD}"/>
              </a:ext>
            </a:extLst>
          </p:cNvPr>
          <p:cNvGraphicFramePr>
            <a:graphicFrameLocks noGrp="1"/>
          </p:cNvGraphicFramePr>
          <p:nvPr>
            <p:extLst>
              <p:ext uri="{D42A27DB-BD31-4B8C-83A1-F6EECF244321}">
                <p14:modId xmlns:p14="http://schemas.microsoft.com/office/powerpoint/2010/main" val="3389566083"/>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2640734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3717407430"/>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3139321"/>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accesses VPN 0</a:t>
            </a:r>
          </a:p>
          <a:p>
            <a:r>
              <a:rPr lang="en-US" dirty="0"/>
              <a:t>TLB hit</a:t>
            </a:r>
          </a:p>
          <a:p>
            <a:r>
              <a:rPr lang="en-US" dirty="0"/>
              <a:t>no page table walk</a:t>
            </a:r>
          </a:p>
        </p:txBody>
      </p:sp>
      <p:graphicFrame>
        <p:nvGraphicFramePr>
          <p:cNvPr id="15" name="Table 14">
            <a:extLst>
              <a:ext uri="{FF2B5EF4-FFF2-40B4-BE49-F238E27FC236}">
                <a16:creationId xmlns:a16="http://schemas.microsoft.com/office/drawing/2014/main" id="{FEE54724-724C-4078-9F11-DCFC1D4C6323}"/>
              </a:ext>
            </a:extLst>
          </p:cNvPr>
          <p:cNvGraphicFramePr>
            <a:graphicFrameLocks noGrp="1"/>
          </p:cNvGraphicFramePr>
          <p:nvPr>
            <p:extLst>
              <p:ext uri="{D42A27DB-BD31-4B8C-83A1-F6EECF244321}">
                <p14:modId xmlns:p14="http://schemas.microsoft.com/office/powerpoint/2010/main" val="125380457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C6967CBA-2AD4-4D9A-A20E-FE4EE35EBD5D}"/>
              </a:ext>
            </a:extLst>
          </p:cNvPr>
          <p:cNvGraphicFramePr>
            <a:graphicFrameLocks noGrp="1"/>
          </p:cNvGraphicFramePr>
          <p:nvPr>
            <p:extLst>
              <p:ext uri="{D42A27DB-BD31-4B8C-83A1-F6EECF244321}">
                <p14:modId xmlns:p14="http://schemas.microsoft.com/office/powerpoint/2010/main" val="3024439707"/>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10606725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5CFB-0D86-42D7-B042-61B35CE223C6}"/>
              </a:ext>
            </a:extLst>
          </p:cNvPr>
          <p:cNvSpPr>
            <a:spLocks noGrp="1"/>
          </p:cNvSpPr>
          <p:nvPr>
            <p:ph type="title"/>
          </p:nvPr>
        </p:nvSpPr>
        <p:spPr/>
        <p:txBody>
          <a:bodyPr/>
          <a:lstStyle/>
          <a:p>
            <a:r>
              <a:rPr lang="en-US" dirty="0"/>
              <a:t>TLB</a:t>
            </a:r>
          </a:p>
        </p:txBody>
      </p:sp>
      <p:sp>
        <p:nvSpPr>
          <p:cNvPr id="3" name="Content Placeholder 2">
            <a:extLst>
              <a:ext uri="{FF2B5EF4-FFF2-40B4-BE49-F238E27FC236}">
                <a16:creationId xmlns:a16="http://schemas.microsoft.com/office/drawing/2014/main" id="{AC0CDC4A-5167-4173-83D1-1458C8E8A2EB}"/>
              </a:ext>
            </a:extLst>
          </p:cNvPr>
          <p:cNvSpPr>
            <a:spLocks noGrp="1"/>
          </p:cNvSpPr>
          <p:nvPr>
            <p:ph idx="1"/>
          </p:nvPr>
        </p:nvSpPr>
        <p:spPr/>
        <p:txBody>
          <a:bodyPr/>
          <a:lstStyle/>
          <a:p>
            <a:r>
              <a:rPr lang="en-US" dirty="0"/>
              <a:t>TLB is not automatically updated when the page table entry is updated</a:t>
            </a:r>
          </a:p>
        </p:txBody>
      </p:sp>
    </p:spTree>
    <p:extLst>
      <p:ext uri="{BB962C8B-B14F-4D97-AF65-F5344CB8AC3E}">
        <p14:creationId xmlns:p14="http://schemas.microsoft.com/office/powerpoint/2010/main" val="32867619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57528401"/>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1796142"/>
            <a:ext cx="2939144" cy="3139321"/>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accesses VPN 0</a:t>
            </a:r>
          </a:p>
          <a:p>
            <a:r>
              <a:rPr lang="en-US" dirty="0"/>
              <a:t>TLB hit</a:t>
            </a:r>
          </a:p>
          <a:p>
            <a:r>
              <a:rPr lang="en-US" dirty="0"/>
              <a:t>no page table walk</a:t>
            </a:r>
          </a:p>
        </p:txBody>
      </p:sp>
      <p:graphicFrame>
        <p:nvGraphicFramePr>
          <p:cNvPr id="15" name="Table 14">
            <a:extLst>
              <a:ext uri="{FF2B5EF4-FFF2-40B4-BE49-F238E27FC236}">
                <a16:creationId xmlns:a16="http://schemas.microsoft.com/office/drawing/2014/main" id="{4758E4A5-DF68-4046-89F4-F1E165DF51AA}"/>
              </a:ext>
            </a:extLst>
          </p:cNvPr>
          <p:cNvGraphicFramePr>
            <a:graphicFrameLocks noGrp="1"/>
          </p:cNvGraphicFramePr>
          <p:nvPr>
            <p:extLst>
              <p:ext uri="{D42A27DB-BD31-4B8C-83A1-F6EECF244321}">
                <p14:modId xmlns:p14="http://schemas.microsoft.com/office/powerpoint/2010/main" val="125380457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CDCD5A13-63C0-4B17-ACA6-52F9B0A829EE}"/>
              </a:ext>
            </a:extLst>
          </p:cNvPr>
          <p:cNvGraphicFramePr>
            <a:graphicFrameLocks noGrp="1"/>
          </p:cNvGraphicFramePr>
          <p:nvPr>
            <p:extLst>
              <p:ext uri="{D42A27DB-BD31-4B8C-83A1-F6EECF244321}">
                <p14:modId xmlns:p14="http://schemas.microsoft.com/office/powerpoint/2010/main" val="19597283"/>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E38E1291-BE4E-4AFD-AD96-4C820848D3C6}"/>
                  </a:ext>
                </a:extLst>
              </p14:cNvPr>
              <p14:cNvContentPartPr/>
              <p14:nvPr/>
            </p14:nvContentPartPr>
            <p14:xfrm>
              <a:off x="3539160" y="2965320"/>
              <a:ext cx="734760" cy="51480"/>
            </p14:xfrm>
          </p:contentPart>
        </mc:Choice>
        <mc:Fallback xmlns="">
          <p:pic>
            <p:nvPicPr>
              <p:cNvPr id="5" name="Ink 4">
                <a:extLst>
                  <a:ext uri="{FF2B5EF4-FFF2-40B4-BE49-F238E27FC236}">
                    <a16:creationId xmlns:a16="http://schemas.microsoft.com/office/drawing/2014/main" id="{E38E1291-BE4E-4AFD-AD96-4C820848D3C6}"/>
                  </a:ext>
                </a:extLst>
              </p:cNvPr>
              <p:cNvPicPr/>
              <p:nvPr/>
            </p:nvPicPr>
            <p:blipFill>
              <a:blip r:embed="rId4"/>
              <a:stretch>
                <a:fillRect/>
              </a:stretch>
            </p:blipFill>
            <p:spPr>
              <a:xfrm>
                <a:off x="3529800" y="2955960"/>
                <a:ext cx="753480" cy="70200"/>
              </a:xfrm>
              <a:prstGeom prst="rect">
                <a:avLst/>
              </a:prstGeom>
            </p:spPr>
          </p:pic>
        </mc:Fallback>
      </mc:AlternateContent>
    </p:spTree>
    <p:extLst>
      <p:ext uri="{BB962C8B-B14F-4D97-AF65-F5344CB8AC3E}">
        <p14:creationId xmlns:p14="http://schemas.microsoft.com/office/powerpoint/2010/main" val="291699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AB5-B53B-4E97-AC43-6DE4EF500BDC}"/>
              </a:ext>
            </a:extLst>
          </p:cNvPr>
          <p:cNvSpPr>
            <a:spLocks noGrp="1"/>
          </p:cNvSpPr>
          <p:nvPr>
            <p:ph type="title"/>
          </p:nvPr>
        </p:nvSpPr>
        <p:spPr/>
        <p:txBody>
          <a:bodyPr/>
          <a:lstStyle/>
          <a:p>
            <a:r>
              <a:rPr lang="en-US" dirty="0" err="1"/>
              <a:t>klib</a:t>
            </a:r>
            <a:endParaRPr lang="en-US" dirty="0"/>
          </a:p>
        </p:txBody>
      </p:sp>
      <p:sp>
        <p:nvSpPr>
          <p:cNvPr id="3" name="Content Placeholder 2">
            <a:extLst>
              <a:ext uri="{FF2B5EF4-FFF2-40B4-BE49-F238E27FC236}">
                <a16:creationId xmlns:a16="http://schemas.microsoft.com/office/drawing/2014/main" id="{AFFCCCDE-A920-41CB-A513-CFA2A8B3FF52}"/>
              </a:ext>
            </a:extLst>
          </p:cNvPr>
          <p:cNvSpPr>
            <a:spLocks noGrp="1"/>
          </p:cNvSpPr>
          <p:nvPr>
            <p:ph idx="1"/>
          </p:nvPr>
        </p:nvSpPr>
        <p:spPr/>
        <p:txBody>
          <a:bodyPr/>
          <a:lstStyle/>
          <a:p>
            <a:r>
              <a:rPr lang="en-US" dirty="0"/>
              <a:t>The kernel module contains a library that you can use in your implementation</a:t>
            </a:r>
          </a:p>
          <a:p>
            <a:endParaRPr lang="en-US" dirty="0"/>
          </a:p>
          <a:p>
            <a:r>
              <a:rPr lang="en-US" dirty="0"/>
              <a:t>The library provides interfaces for manipulating IDT, custom system call handler in C, etc.</a:t>
            </a:r>
          </a:p>
        </p:txBody>
      </p:sp>
    </p:spTree>
    <p:extLst>
      <p:ext uri="{BB962C8B-B14F-4D97-AF65-F5344CB8AC3E}">
        <p14:creationId xmlns:p14="http://schemas.microsoft.com/office/powerpoint/2010/main" val="181856845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2115303987"/>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8" y="936171"/>
            <a:ext cx="2939144" cy="3416320"/>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accesses VPN 0</a:t>
            </a:r>
          </a:p>
          <a:p>
            <a:r>
              <a:rPr lang="en-US" dirty="0"/>
              <a:t>TLB hit</a:t>
            </a:r>
          </a:p>
          <a:p>
            <a:r>
              <a:rPr lang="en-US" dirty="0"/>
              <a:t>no page table walk</a:t>
            </a:r>
          </a:p>
          <a:p>
            <a:r>
              <a:rPr lang="en-US" dirty="0"/>
              <a:t>PTE of VPN 2 is updated</a:t>
            </a:r>
          </a:p>
        </p:txBody>
      </p:sp>
      <p:graphicFrame>
        <p:nvGraphicFramePr>
          <p:cNvPr id="15" name="Table 14">
            <a:extLst>
              <a:ext uri="{FF2B5EF4-FFF2-40B4-BE49-F238E27FC236}">
                <a16:creationId xmlns:a16="http://schemas.microsoft.com/office/drawing/2014/main" id="{AB6C18E3-5A1C-4B79-86C6-9C9407D57387}"/>
              </a:ext>
            </a:extLst>
          </p:cNvPr>
          <p:cNvGraphicFramePr>
            <a:graphicFrameLocks noGrp="1"/>
          </p:cNvGraphicFramePr>
          <p:nvPr>
            <p:extLst>
              <p:ext uri="{D42A27DB-BD31-4B8C-83A1-F6EECF244321}">
                <p14:modId xmlns:p14="http://schemas.microsoft.com/office/powerpoint/2010/main" val="1253804571"/>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822AC3E1-5054-44BA-8900-EB95E962DDB4}"/>
              </a:ext>
            </a:extLst>
          </p:cNvPr>
          <p:cNvGraphicFramePr>
            <a:graphicFrameLocks noGrp="1"/>
          </p:cNvGraphicFramePr>
          <p:nvPr>
            <p:extLst>
              <p:ext uri="{D42A27DB-BD31-4B8C-83A1-F6EECF244321}">
                <p14:modId xmlns:p14="http://schemas.microsoft.com/office/powerpoint/2010/main" val="619665411"/>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6F1ED59-6977-442F-936C-2CBF4CC06723}"/>
                  </a:ext>
                </a:extLst>
              </p14:cNvPr>
              <p14:cNvContentPartPr/>
              <p14:nvPr/>
            </p14:nvContentPartPr>
            <p14:xfrm>
              <a:off x="3540600" y="2992680"/>
              <a:ext cx="738720" cy="46080"/>
            </p14:xfrm>
          </p:contentPart>
        </mc:Choice>
        <mc:Fallback xmlns="">
          <p:pic>
            <p:nvPicPr>
              <p:cNvPr id="5" name="Ink 4">
                <a:extLst>
                  <a:ext uri="{FF2B5EF4-FFF2-40B4-BE49-F238E27FC236}">
                    <a16:creationId xmlns:a16="http://schemas.microsoft.com/office/drawing/2014/main" id="{46F1ED59-6977-442F-936C-2CBF4CC06723}"/>
                  </a:ext>
                </a:extLst>
              </p:cNvPr>
              <p:cNvPicPr/>
              <p:nvPr/>
            </p:nvPicPr>
            <p:blipFill>
              <a:blip r:embed="rId4"/>
              <a:stretch>
                <a:fillRect/>
              </a:stretch>
            </p:blipFill>
            <p:spPr>
              <a:xfrm>
                <a:off x="3531240" y="2983320"/>
                <a:ext cx="757440" cy="64800"/>
              </a:xfrm>
              <a:prstGeom prst="rect">
                <a:avLst/>
              </a:prstGeom>
            </p:spPr>
          </p:pic>
        </mc:Fallback>
      </mc:AlternateContent>
    </p:spTree>
    <p:extLst>
      <p:ext uri="{BB962C8B-B14F-4D97-AF65-F5344CB8AC3E}">
        <p14:creationId xmlns:p14="http://schemas.microsoft.com/office/powerpoint/2010/main" val="32217876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4279898316"/>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936171"/>
            <a:ext cx="3145956" cy="4247317"/>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dirty="0"/>
              <a:t>hardware accesses VPN 2</a:t>
            </a:r>
          </a:p>
          <a:p>
            <a:r>
              <a:rPr lang="en-US" dirty="0"/>
              <a:t>TLB hit</a:t>
            </a:r>
          </a:p>
          <a:p>
            <a:r>
              <a:rPr lang="en-US" dirty="0"/>
              <a:t>hardware accesses incorrect PA</a:t>
            </a:r>
          </a:p>
        </p:txBody>
      </p:sp>
      <p:graphicFrame>
        <p:nvGraphicFramePr>
          <p:cNvPr id="15" name="Table 14">
            <a:extLst>
              <a:ext uri="{FF2B5EF4-FFF2-40B4-BE49-F238E27FC236}">
                <a16:creationId xmlns:a16="http://schemas.microsoft.com/office/drawing/2014/main" id="{DFB54965-8834-475E-BA7F-C6BFBAE542DA}"/>
              </a:ext>
            </a:extLst>
          </p:cNvPr>
          <p:cNvGraphicFramePr>
            <a:graphicFrameLocks noGrp="1"/>
          </p:cNvGraphicFramePr>
          <p:nvPr>
            <p:extLst>
              <p:ext uri="{D42A27DB-BD31-4B8C-83A1-F6EECF244321}">
                <p14:modId xmlns:p14="http://schemas.microsoft.com/office/powerpoint/2010/main" val="1839825587"/>
              </p:ext>
            </p:extLst>
          </p:nvPr>
        </p:nvGraphicFramePr>
        <p:xfrm>
          <a:off x="1012372" y="2514599"/>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2D0785E2-0148-4D99-BBA8-5D0A00D022DE}"/>
              </a:ext>
            </a:extLst>
          </p:cNvPr>
          <p:cNvGraphicFramePr>
            <a:graphicFrameLocks noGrp="1"/>
          </p:cNvGraphicFramePr>
          <p:nvPr>
            <p:extLst>
              <p:ext uri="{D42A27DB-BD31-4B8C-83A1-F6EECF244321}">
                <p14:modId xmlns:p14="http://schemas.microsoft.com/office/powerpoint/2010/main" val="1145691964"/>
              </p:ext>
            </p:extLst>
          </p:nvPr>
        </p:nvGraphicFramePr>
        <p:xfrm>
          <a:off x="3450769" y="1807028"/>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16925468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1982147090"/>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936171"/>
            <a:ext cx="3145956" cy="4247317"/>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strike="sngStrike" dirty="0"/>
              <a:t>hardware accesses VPN 2</a:t>
            </a:r>
          </a:p>
          <a:p>
            <a:r>
              <a:rPr lang="en-US" strike="sngStrike" dirty="0"/>
              <a:t>TLB hit</a:t>
            </a:r>
          </a:p>
          <a:p>
            <a:r>
              <a:rPr lang="en-US" strike="sngStrike" dirty="0"/>
              <a:t>hardware accesses incorrect PA</a:t>
            </a:r>
          </a:p>
        </p:txBody>
      </p:sp>
      <p:graphicFrame>
        <p:nvGraphicFramePr>
          <p:cNvPr id="15" name="Table 14">
            <a:extLst>
              <a:ext uri="{FF2B5EF4-FFF2-40B4-BE49-F238E27FC236}">
                <a16:creationId xmlns:a16="http://schemas.microsoft.com/office/drawing/2014/main" id="{E6E3F640-1DC6-4FDE-93B2-EAF53ED3C342}"/>
              </a:ext>
            </a:extLst>
          </p:cNvPr>
          <p:cNvGraphicFramePr>
            <a:graphicFrameLocks noGrp="1"/>
          </p:cNvGraphicFramePr>
          <p:nvPr>
            <p:extLst>
              <p:ext uri="{D42A27DB-BD31-4B8C-83A1-F6EECF244321}">
                <p14:modId xmlns:p14="http://schemas.microsoft.com/office/powerpoint/2010/main" val="3066578138"/>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3D106BC8-1E71-4DF6-93EF-25480E115402}"/>
              </a:ext>
            </a:extLst>
          </p:cNvPr>
          <p:cNvGraphicFramePr>
            <a:graphicFrameLocks noGrp="1"/>
          </p:cNvGraphicFramePr>
          <p:nvPr>
            <p:extLst>
              <p:ext uri="{D42A27DB-BD31-4B8C-83A1-F6EECF244321}">
                <p14:modId xmlns:p14="http://schemas.microsoft.com/office/powerpoint/2010/main" val="1414082343"/>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30883622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94170-446B-4F10-83BF-FADA8AFB7FD1}"/>
              </a:ext>
            </a:extLst>
          </p:cNvPr>
          <p:cNvSpPr>
            <a:spLocks noGrp="1"/>
          </p:cNvSpPr>
          <p:nvPr>
            <p:ph type="title"/>
          </p:nvPr>
        </p:nvSpPr>
        <p:spPr/>
        <p:txBody>
          <a:bodyPr/>
          <a:lstStyle/>
          <a:p>
            <a:r>
              <a:rPr lang="en-US" dirty="0" err="1"/>
              <a:t>invlpg</a:t>
            </a:r>
            <a:endParaRPr lang="en-US" dirty="0"/>
          </a:p>
        </p:txBody>
      </p:sp>
      <p:sp>
        <p:nvSpPr>
          <p:cNvPr id="3" name="Content Placeholder 2">
            <a:extLst>
              <a:ext uri="{FF2B5EF4-FFF2-40B4-BE49-F238E27FC236}">
                <a16:creationId xmlns:a16="http://schemas.microsoft.com/office/drawing/2014/main" id="{602A03B9-66A4-4907-BD43-D8A6158B3A01}"/>
              </a:ext>
            </a:extLst>
          </p:cNvPr>
          <p:cNvSpPr>
            <a:spLocks noGrp="1"/>
          </p:cNvSpPr>
          <p:nvPr>
            <p:ph idx="1"/>
          </p:nvPr>
        </p:nvSpPr>
        <p:spPr/>
        <p:txBody>
          <a:bodyPr/>
          <a:lstStyle/>
          <a:p>
            <a:r>
              <a:rPr lang="en-US" dirty="0" err="1">
                <a:solidFill>
                  <a:srgbClr val="FF0000"/>
                </a:solidFill>
              </a:rPr>
              <a:t>invlpg</a:t>
            </a:r>
            <a:r>
              <a:rPr lang="en-US" dirty="0">
                <a:solidFill>
                  <a:srgbClr val="FF0000"/>
                </a:solidFill>
              </a:rPr>
              <a:t> </a:t>
            </a:r>
            <a:r>
              <a:rPr lang="en-US" dirty="0" err="1">
                <a:solidFill>
                  <a:srgbClr val="FF0000"/>
                </a:solidFill>
              </a:rPr>
              <a:t>va</a:t>
            </a:r>
            <a:r>
              <a:rPr lang="en-US" dirty="0">
                <a:solidFill>
                  <a:srgbClr val="FF0000"/>
                </a:solidFill>
              </a:rPr>
              <a:t> </a:t>
            </a:r>
            <a:r>
              <a:rPr lang="en-US" dirty="0"/>
              <a:t>invalidates the TLB entry corresponding to the </a:t>
            </a:r>
            <a:r>
              <a:rPr lang="en-US" dirty="0" err="1">
                <a:solidFill>
                  <a:srgbClr val="FF0000"/>
                </a:solidFill>
              </a:rPr>
              <a:t>va</a:t>
            </a:r>
            <a:endParaRPr lang="en-US" dirty="0">
              <a:solidFill>
                <a:srgbClr val="FF0000"/>
              </a:solidFill>
            </a:endParaRPr>
          </a:p>
          <a:p>
            <a:endParaRPr lang="en-US" dirty="0"/>
          </a:p>
          <a:p>
            <a:r>
              <a:rPr lang="en-US" dirty="0" err="1">
                <a:solidFill>
                  <a:srgbClr val="FF0000"/>
                </a:solidFill>
              </a:rPr>
              <a:t>invlpg</a:t>
            </a:r>
            <a:r>
              <a:rPr lang="en-US" dirty="0"/>
              <a:t> is a privilege instruction</a:t>
            </a:r>
          </a:p>
        </p:txBody>
      </p:sp>
    </p:spTree>
    <p:extLst>
      <p:ext uri="{BB962C8B-B14F-4D97-AF65-F5344CB8AC3E}">
        <p14:creationId xmlns:p14="http://schemas.microsoft.com/office/powerpoint/2010/main" val="30893497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3141847314"/>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strike="sngStrike" dirty="0">
                          <a:solidFill>
                            <a:srgbClr val="FF0000"/>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trike="sngStrike" dirty="0">
                          <a:solidFill>
                            <a:srgbClr val="FF0000"/>
                          </a:solidFill>
                        </a:rPr>
                        <a:t>0x5007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936171"/>
            <a:ext cx="3145956" cy="5078313"/>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strike="sngStrike" dirty="0"/>
              <a:t>hardware accesses VPN 2</a:t>
            </a:r>
          </a:p>
          <a:p>
            <a:r>
              <a:rPr lang="en-US" strike="sngStrike" dirty="0"/>
              <a:t>TLB hit</a:t>
            </a:r>
          </a:p>
          <a:p>
            <a:r>
              <a:rPr lang="en-US" strike="sngStrike" dirty="0"/>
              <a:t>hardware accesses incorrect PA</a:t>
            </a:r>
          </a:p>
          <a:p>
            <a:r>
              <a:rPr lang="en-US" dirty="0" err="1"/>
              <a:t>invlpg</a:t>
            </a:r>
            <a:r>
              <a:rPr lang="en-US" dirty="0"/>
              <a:t> 0x2000</a:t>
            </a:r>
          </a:p>
          <a:p>
            <a:endParaRPr lang="en-US" dirty="0"/>
          </a:p>
          <a:p>
            <a:endParaRPr lang="en-US" dirty="0"/>
          </a:p>
        </p:txBody>
      </p:sp>
      <p:graphicFrame>
        <p:nvGraphicFramePr>
          <p:cNvPr id="15" name="Table 14">
            <a:extLst>
              <a:ext uri="{FF2B5EF4-FFF2-40B4-BE49-F238E27FC236}">
                <a16:creationId xmlns:a16="http://schemas.microsoft.com/office/drawing/2014/main" id="{0742E4FF-44B8-4288-BF31-AD4D3A962AEC}"/>
              </a:ext>
            </a:extLst>
          </p:cNvPr>
          <p:cNvGraphicFramePr>
            <a:graphicFrameLocks noGrp="1"/>
          </p:cNvGraphicFramePr>
          <p:nvPr>
            <p:extLst>
              <p:ext uri="{D42A27DB-BD31-4B8C-83A1-F6EECF244321}">
                <p14:modId xmlns:p14="http://schemas.microsoft.com/office/powerpoint/2010/main" val="3066578138"/>
              </p:ext>
            </p:extLst>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A4955AB0-448A-42EC-A67D-A983497952D9}"/>
              </a:ext>
            </a:extLst>
          </p:cNvPr>
          <p:cNvGraphicFramePr>
            <a:graphicFrameLocks noGrp="1"/>
          </p:cNvGraphicFramePr>
          <p:nvPr>
            <p:extLst>
              <p:ext uri="{D42A27DB-BD31-4B8C-83A1-F6EECF244321}">
                <p14:modId xmlns:p14="http://schemas.microsoft.com/office/powerpoint/2010/main" val="2345813697"/>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9FB38B5D-B88A-4D5C-ABAE-8BF409CFED9E}"/>
                  </a:ext>
                </a:extLst>
              </p14:cNvPr>
              <p14:cNvContentPartPr/>
              <p14:nvPr/>
            </p14:nvContentPartPr>
            <p14:xfrm>
              <a:off x="5520240" y="5370840"/>
              <a:ext cx="5641200" cy="128520"/>
            </p14:xfrm>
          </p:contentPart>
        </mc:Choice>
        <mc:Fallback xmlns="">
          <p:pic>
            <p:nvPicPr>
              <p:cNvPr id="5" name="Ink 4">
                <a:extLst>
                  <a:ext uri="{FF2B5EF4-FFF2-40B4-BE49-F238E27FC236}">
                    <a16:creationId xmlns:a16="http://schemas.microsoft.com/office/drawing/2014/main" id="{9FB38B5D-B88A-4D5C-ABAE-8BF409CFED9E}"/>
                  </a:ext>
                </a:extLst>
              </p:cNvPr>
              <p:cNvPicPr/>
              <p:nvPr/>
            </p:nvPicPr>
            <p:blipFill>
              <a:blip r:embed="rId4"/>
              <a:stretch>
                <a:fillRect/>
              </a:stretch>
            </p:blipFill>
            <p:spPr>
              <a:xfrm>
                <a:off x="5510880" y="5361480"/>
                <a:ext cx="5659920" cy="147240"/>
              </a:xfrm>
              <a:prstGeom prst="rect">
                <a:avLst/>
              </a:prstGeom>
            </p:spPr>
          </p:pic>
        </mc:Fallback>
      </mc:AlternateContent>
    </p:spTree>
    <p:extLst>
      <p:ext uri="{BB962C8B-B14F-4D97-AF65-F5344CB8AC3E}">
        <p14:creationId xmlns:p14="http://schemas.microsoft.com/office/powerpoint/2010/main" val="179259125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7C33-A392-48F5-A08A-EDAF451632B2}"/>
              </a:ext>
            </a:extLst>
          </p:cNvPr>
          <p:cNvSpPr>
            <a:spLocks noGrp="1"/>
          </p:cNvSpPr>
          <p:nvPr>
            <p:ph type="title"/>
          </p:nvPr>
        </p:nvSpPr>
        <p:spPr/>
        <p:txBody>
          <a:bodyPr/>
          <a:lstStyle/>
          <a:p>
            <a:r>
              <a:rPr lang="en-US" dirty="0"/>
              <a:t>App page table</a:t>
            </a:r>
          </a:p>
        </p:txBody>
      </p:sp>
      <p:sp>
        <p:nvSpPr>
          <p:cNvPr id="8" name="TextBox 7">
            <a:extLst>
              <a:ext uri="{FF2B5EF4-FFF2-40B4-BE49-F238E27FC236}">
                <a16:creationId xmlns:a16="http://schemas.microsoft.com/office/drawing/2014/main" id="{9B122647-DBB3-4C42-AE5E-BB9372947DB4}"/>
              </a:ext>
            </a:extLst>
          </p:cNvPr>
          <p:cNvSpPr txBox="1"/>
          <p:nvPr/>
        </p:nvSpPr>
        <p:spPr>
          <a:xfrm>
            <a:off x="903519" y="1796148"/>
            <a:ext cx="2122715" cy="646331"/>
          </a:xfrm>
          <a:prstGeom prst="rect">
            <a:avLst/>
          </a:prstGeom>
          <a:noFill/>
        </p:spPr>
        <p:txBody>
          <a:bodyPr wrap="square" rtlCol="0">
            <a:spAutoFit/>
          </a:bodyPr>
          <a:lstStyle/>
          <a:p>
            <a:r>
              <a:rPr lang="en-US" dirty="0"/>
              <a:t>page directory</a:t>
            </a:r>
          </a:p>
          <a:p>
            <a:r>
              <a:rPr lang="en-US" dirty="0"/>
              <a:t>0x80001000</a:t>
            </a:r>
          </a:p>
        </p:txBody>
      </p:sp>
      <p:sp>
        <p:nvSpPr>
          <p:cNvPr id="9" name="TextBox 8">
            <a:extLst>
              <a:ext uri="{FF2B5EF4-FFF2-40B4-BE49-F238E27FC236}">
                <a16:creationId xmlns:a16="http://schemas.microsoft.com/office/drawing/2014/main" id="{92F8E706-3AD4-4209-A8CD-C3DBAA3B5CD8}"/>
              </a:ext>
            </a:extLst>
          </p:cNvPr>
          <p:cNvSpPr txBox="1"/>
          <p:nvPr/>
        </p:nvSpPr>
        <p:spPr>
          <a:xfrm>
            <a:off x="3581396" y="1230094"/>
            <a:ext cx="2122715" cy="646331"/>
          </a:xfrm>
          <a:prstGeom prst="rect">
            <a:avLst/>
          </a:prstGeom>
          <a:noFill/>
        </p:spPr>
        <p:txBody>
          <a:bodyPr wrap="square" rtlCol="0">
            <a:spAutoFit/>
          </a:bodyPr>
          <a:lstStyle/>
          <a:p>
            <a:r>
              <a:rPr lang="en-US" dirty="0"/>
              <a:t>page table</a:t>
            </a:r>
          </a:p>
          <a:p>
            <a:r>
              <a:rPr lang="en-US" dirty="0"/>
              <a:t>0x80002000</a:t>
            </a:r>
          </a:p>
        </p:txBody>
      </p:sp>
      <p:cxnSp>
        <p:nvCxnSpPr>
          <p:cNvPr id="13" name="Connector: Elbow 12">
            <a:extLst>
              <a:ext uri="{FF2B5EF4-FFF2-40B4-BE49-F238E27FC236}">
                <a16:creationId xmlns:a16="http://schemas.microsoft.com/office/drawing/2014/main" id="{8C37C84D-1015-4CB2-B277-3575964026DC}"/>
              </a:ext>
            </a:extLst>
          </p:cNvPr>
          <p:cNvCxnSpPr/>
          <p:nvPr/>
        </p:nvCxnSpPr>
        <p:spPr>
          <a:xfrm flipV="1">
            <a:off x="2362200" y="2057400"/>
            <a:ext cx="1088569" cy="64225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90498109-94A3-45FE-8307-A40BD8DB0048}"/>
              </a:ext>
            </a:extLst>
          </p:cNvPr>
          <p:cNvSpPr txBox="1"/>
          <p:nvPr/>
        </p:nvSpPr>
        <p:spPr>
          <a:xfrm>
            <a:off x="8817429" y="1807032"/>
            <a:ext cx="2775857" cy="1323439"/>
          </a:xfrm>
          <a:prstGeom prst="rect">
            <a:avLst/>
          </a:prstGeom>
          <a:noFill/>
        </p:spPr>
        <p:txBody>
          <a:bodyPr wrap="square" rtlCol="0">
            <a:spAutoFit/>
          </a:bodyPr>
          <a:lstStyle/>
          <a:p>
            <a:r>
              <a:rPr lang="en-US" sz="1600" dirty="0">
                <a:solidFill>
                  <a:srgbClr val="FF0000"/>
                </a:solidFill>
              </a:rPr>
              <a:t>12-bit flags</a:t>
            </a:r>
          </a:p>
          <a:p>
            <a:r>
              <a:rPr lang="en-US" sz="1600" dirty="0">
                <a:solidFill>
                  <a:srgbClr val="FF0000"/>
                </a:solidFill>
              </a:rPr>
              <a:t>7 = PTE_U | PTE_W | PTE_P</a:t>
            </a:r>
          </a:p>
          <a:p>
            <a:r>
              <a:rPr lang="en-US" sz="1600" dirty="0">
                <a:solidFill>
                  <a:srgbClr val="FF0000"/>
                </a:solidFill>
              </a:rPr>
              <a:t>PTE_P: entry is valid</a:t>
            </a:r>
          </a:p>
          <a:p>
            <a:r>
              <a:rPr lang="en-US" sz="1600" dirty="0">
                <a:solidFill>
                  <a:srgbClr val="FF0000"/>
                </a:solidFill>
              </a:rPr>
              <a:t>PTE_W: writeable</a:t>
            </a:r>
          </a:p>
          <a:p>
            <a:r>
              <a:rPr lang="en-US" sz="1600" dirty="0">
                <a:solidFill>
                  <a:srgbClr val="FF0000"/>
                </a:solidFill>
              </a:rPr>
              <a:t>PTE_U: User can access</a:t>
            </a:r>
          </a:p>
        </p:txBody>
      </p:sp>
      <p:graphicFrame>
        <p:nvGraphicFramePr>
          <p:cNvPr id="10" name="Content Placeholder 3">
            <a:extLst>
              <a:ext uri="{FF2B5EF4-FFF2-40B4-BE49-F238E27FC236}">
                <a16:creationId xmlns:a16="http://schemas.microsoft.com/office/drawing/2014/main" id="{8172AAF8-0CBF-449C-9FC5-5FAD316EA2F0}"/>
              </a:ext>
            </a:extLst>
          </p:cNvPr>
          <p:cNvGraphicFramePr>
            <a:graphicFrameLocks noGrp="1"/>
          </p:cNvGraphicFramePr>
          <p:nvPr>
            <p:ph idx="1"/>
            <p:extLst>
              <p:ext uri="{D42A27DB-BD31-4B8C-83A1-F6EECF244321}">
                <p14:modId xmlns:p14="http://schemas.microsoft.com/office/powerpoint/2010/main" val="884879196"/>
              </p:ext>
            </p:extLst>
          </p:nvPr>
        </p:nvGraphicFramePr>
        <p:xfrm>
          <a:off x="8904510" y="3939846"/>
          <a:ext cx="2253336" cy="1933850"/>
        </p:xfrm>
        <a:graphic>
          <a:graphicData uri="http://schemas.openxmlformats.org/drawingml/2006/table">
            <a:tbl>
              <a:tblPr firstRow="1" bandRow="1">
                <a:tableStyleId>{5C22544A-7EE6-4342-B048-85BDC9FD1C3A}</a:tableStyleId>
              </a:tblPr>
              <a:tblGrid>
                <a:gridCol w="1126668">
                  <a:extLst>
                    <a:ext uri="{9D8B030D-6E8A-4147-A177-3AD203B41FA5}">
                      <a16:colId xmlns:a16="http://schemas.microsoft.com/office/drawing/2014/main" val="891846101"/>
                    </a:ext>
                  </a:extLst>
                </a:gridCol>
                <a:gridCol w="1126668">
                  <a:extLst>
                    <a:ext uri="{9D8B030D-6E8A-4147-A177-3AD203B41FA5}">
                      <a16:colId xmlns:a16="http://schemas.microsoft.com/office/drawing/2014/main" val="3291857951"/>
                    </a:ext>
                  </a:extLst>
                </a:gridCol>
              </a:tblGrid>
              <a:tr h="386770">
                <a:tc>
                  <a:txBody>
                    <a:bodyPr/>
                    <a:lstStyle/>
                    <a:p>
                      <a:pPr algn="ctr"/>
                      <a:r>
                        <a:rPr lang="en-US" dirty="0"/>
                        <a:t>VPN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PTE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078695"/>
                  </a:ext>
                </a:extLst>
              </a:tr>
              <a:tr h="386770">
                <a:tc>
                  <a:txBody>
                    <a:bodyPr/>
                    <a:lstStyle/>
                    <a:p>
                      <a:pPr algn="ctr"/>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90561"/>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9916562"/>
                  </a:ext>
                </a:extLst>
              </a:tr>
              <a:tr h="386770">
                <a:tc>
                  <a:txBody>
                    <a:bodyPr/>
                    <a:lstStyle/>
                    <a:p>
                      <a:pPr algn="ctr"/>
                      <a:r>
                        <a:rPr lang="en-US" b="1" strike="noStrike"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strike="noStrike" dirty="0">
                          <a:solidFill>
                            <a:schemeClr val="tx1"/>
                          </a:solidFill>
                        </a:rPr>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379850"/>
                  </a:ext>
                </a:extLst>
              </a:tr>
              <a:tr h="386770">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804222"/>
                  </a:ext>
                </a:extLst>
              </a:tr>
            </a:tbl>
          </a:graphicData>
        </a:graphic>
      </p:graphicFrame>
      <p:sp>
        <p:nvSpPr>
          <p:cNvPr id="3" name="TextBox 2">
            <a:extLst>
              <a:ext uri="{FF2B5EF4-FFF2-40B4-BE49-F238E27FC236}">
                <a16:creationId xmlns:a16="http://schemas.microsoft.com/office/drawing/2014/main" id="{896358FE-C02F-46C9-9267-35C3971250DE}"/>
              </a:ext>
            </a:extLst>
          </p:cNvPr>
          <p:cNvSpPr txBox="1"/>
          <p:nvPr/>
        </p:nvSpPr>
        <p:spPr>
          <a:xfrm>
            <a:off x="9742715" y="3570514"/>
            <a:ext cx="1709058" cy="369332"/>
          </a:xfrm>
          <a:prstGeom prst="rect">
            <a:avLst/>
          </a:prstGeom>
          <a:noFill/>
        </p:spPr>
        <p:txBody>
          <a:bodyPr wrap="square" rtlCol="0">
            <a:spAutoFit/>
          </a:bodyPr>
          <a:lstStyle/>
          <a:p>
            <a:r>
              <a:rPr lang="en-US" b="1" dirty="0">
                <a:solidFill>
                  <a:srgbClr val="FF0000"/>
                </a:solidFill>
              </a:rPr>
              <a:t>TLB</a:t>
            </a:r>
          </a:p>
        </p:txBody>
      </p:sp>
      <p:sp>
        <p:nvSpPr>
          <p:cNvPr id="4" name="TextBox 3">
            <a:extLst>
              <a:ext uri="{FF2B5EF4-FFF2-40B4-BE49-F238E27FC236}">
                <a16:creationId xmlns:a16="http://schemas.microsoft.com/office/drawing/2014/main" id="{F17536E3-5BB8-43F8-8AA1-A973B85DC31B}"/>
              </a:ext>
            </a:extLst>
          </p:cNvPr>
          <p:cNvSpPr txBox="1"/>
          <p:nvPr/>
        </p:nvSpPr>
        <p:spPr>
          <a:xfrm>
            <a:off x="5464627" y="805539"/>
            <a:ext cx="3145956" cy="5909310"/>
          </a:xfrm>
          <a:prstGeom prst="rect">
            <a:avLst/>
          </a:prstGeom>
          <a:noFill/>
        </p:spPr>
        <p:txBody>
          <a:bodyPr wrap="square" rtlCol="0">
            <a:spAutoFit/>
          </a:bodyPr>
          <a:lstStyle/>
          <a:p>
            <a:r>
              <a:rPr lang="en-US" dirty="0"/>
              <a:t>App accesses VPN 0</a:t>
            </a:r>
          </a:p>
          <a:p>
            <a:r>
              <a:rPr lang="en-US" dirty="0"/>
              <a:t>TLB miss</a:t>
            </a:r>
          </a:p>
          <a:p>
            <a:r>
              <a:rPr lang="en-US" dirty="0"/>
              <a:t>hardware walks page table</a:t>
            </a:r>
          </a:p>
          <a:p>
            <a:r>
              <a:rPr lang="en-US" dirty="0"/>
              <a:t>TLB is updated</a:t>
            </a:r>
          </a:p>
          <a:p>
            <a:r>
              <a:rPr lang="en-US" dirty="0"/>
              <a:t>App accesses VPN 2</a:t>
            </a:r>
          </a:p>
          <a:p>
            <a:r>
              <a:rPr lang="en-US" dirty="0"/>
              <a:t>TLB miss</a:t>
            </a:r>
          </a:p>
          <a:p>
            <a:r>
              <a:rPr lang="en-US" dirty="0"/>
              <a:t>hardware walks page table</a:t>
            </a:r>
          </a:p>
          <a:p>
            <a:r>
              <a:rPr lang="en-US" dirty="0"/>
              <a:t>TLB is updated</a:t>
            </a:r>
          </a:p>
          <a:p>
            <a:r>
              <a:rPr lang="en-US" dirty="0"/>
              <a:t>hardware access VPN 0</a:t>
            </a:r>
          </a:p>
          <a:p>
            <a:r>
              <a:rPr lang="en-US" dirty="0"/>
              <a:t>TLB hit</a:t>
            </a:r>
          </a:p>
          <a:p>
            <a:r>
              <a:rPr lang="en-US" dirty="0"/>
              <a:t>no page table walk</a:t>
            </a:r>
          </a:p>
          <a:p>
            <a:r>
              <a:rPr lang="en-US" dirty="0"/>
              <a:t>PTE of VPN 2 is updated</a:t>
            </a:r>
          </a:p>
          <a:p>
            <a:r>
              <a:rPr lang="en-US" strike="sngStrike" dirty="0"/>
              <a:t>hardware accesses VPN 2</a:t>
            </a:r>
          </a:p>
          <a:p>
            <a:r>
              <a:rPr lang="en-US" strike="sngStrike" dirty="0"/>
              <a:t>TLB hit</a:t>
            </a:r>
          </a:p>
          <a:p>
            <a:r>
              <a:rPr lang="en-US" strike="sngStrike" dirty="0"/>
              <a:t>hardware accesses incorrect PA</a:t>
            </a:r>
          </a:p>
          <a:p>
            <a:r>
              <a:rPr lang="en-US" dirty="0" err="1"/>
              <a:t>invlpg</a:t>
            </a:r>
            <a:r>
              <a:rPr lang="en-US" dirty="0"/>
              <a:t> 0x2000</a:t>
            </a:r>
          </a:p>
          <a:p>
            <a:r>
              <a:rPr lang="en-US" dirty="0"/>
              <a:t>hardware accesses VPN 2</a:t>
            </a:r>
          </a:p>
          <a:p>
            <a:r>
              <a:rPr lang="en-US" dirty="0"/>
              <a:t>TLB miss</a:t>
            </a:r>
          </a:p>
          <a:p>
            <a:r>
              <a:rPr lang="en-US" dirty="0"/>
              <a:t>hardware walks page table</a:t>
            </a:r>
          </a:p>
          <a:p>
            <a:r>
              <a:rPr lang="en-US" dirty="0"/>
              <a:t>TLB is updated</a:t>
            </a:r>
          </a:p>
          <a:p>
            <a:r>
              <a:rPr lang="en-US" dirty="0"/>
              <a:t>hardware accesses correct PA</a:t>
            </a:r>
          </a:p>
        </p:txBody>
      </p:sp>
      <p:graphicFrame>
        <p:nvGraphicFramePr>
          <p:cNvPr id="15" name="Table 14">
            <a:extLst>
              <a:ext uri="{FF2B5EF4-FFF2-40B4-BE49-F238E27FC236}">
                <a16:creationId xmlns:a16="http://schemas.microsoft.com/office/drawing/2014/main" id="{0742E4FF-44B8-4288-BF31-AD4D3A962AEC}"/>
              </a:ext>
            </a:extLst>
          </p:cNvPr>
          <p:cNvGraphicFramePr>
            <a:graphicFrameLocks noGrp="1"/>
          </p:cNvGraphicFramePr>
          <p:nvPr/>
        </p:nvGraphicFramePr>
        <p:xfrm>
          <a:off x="1012372" y="2503713"/>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0x2007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graphicFrame>
        <p:nvGraphicFramePr>
          <p:cNvPr id="16" name="Table 15">
            <a:extLst>
              <a:ext uri="{FF2B5EF4-FFF2-40B4-BE49-F238E27FC236}">
                <a16:creationId xmlns:a16="http://schemas.microsoft.com/office/drawing/2014/main" id="{A4955AB0-448A-42EC-A67D-A983497952D9}"/>
              </a:ext>
            </a:extLst>
          </p:cNvPr>
          <p:cNvGraphicFramePr>
            <a:graphicFrameLocks noGrp="1"/>
          </p:cNvGraphicFramePr>
          <p:nvPr>
            <p:extLst>
              <p:ext uri="{D42A27DB-BD31-4B8C-83A1-F6EECF244321}">
                <p14:modId xmlns:p14="http://schemas.microsoft.com/office/powerpoint/2010/main" val="839652850"/>
              </p:ext>
            </p:extLst>
          </p:nvPr>
        </p:nvGraphicFramePr>
        <p:xfrm>
          <a:off x="3450769" y="1796142"/>
          <a:ext cx="1382487" cy="3396336"/>
        </p:xfrm>
        <a:graphic>
          <a:graphicData uri="http://schemas.openxmlformats.org/drawingml/2006/table">
            <a:tbl>
              <a:tblPr bandRow="1">
                <a:tableStyleId>{5C22544A-7EE6-4342-B048-85BDC9FD1C3A}</a:tableStyleId>
              </a:tblPr>
              <a:tblGrid>
                <a:gridCol w="1382487">
                  <a:extLst>
                    <a:ext uri="{9D8B030D-6E8A-4147-A177-3AD203B41FA5}">
                      <a16:colId xmlns:a16="http://schemas.microsoft.com/office/drawing/2014/main" val="3529820266"/>
                    </a:ext>
                  </a:extLst>
                </a:gridCol>
              </a:tblGrid>
              <a:tr h="424542">
                <a:tc>
                  <a:txBody>
                    <a:bodyPr/>
                    <a:lstStyle/>
                    <a:p>
                      <a:r>
                        <a:rPr lang="en-US" dirty="0"/>
                        <a:t>0x3007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025278212"/>
                  </a:ext>
                </a:extLst>
              </a:tr>
              <a:tr h="424542">
                <a:tc>
                  <a:txBody>
                    <a:bodyPr/>
                    <a:lstStyle/>
                    <a:p>
                      <a:r>
                        <a:rPr lang="en-US" dirty="0"/>
                        <a:t>0x4007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2698032181"/>
                  </a:ext>
                </a:extLst>
              </a:tr>
              <a:tr h="424542">
                <a:tc>
                  <a:txBody>
                    <a:bodyPr/>
                    <a:lstStyle/>
                    <a:p>
                      <a:r>
                        <a:rPr lang="en-US" b="1" dirty="0"/>
                        <a:t>0xC007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948011778"/>
                  </a:ext>
                </a:extLst>
              </a:tr>
              <a:tr h="424542">
                <a:tc>
                  <a:txBody>
                    <a:bodyPr/>
                    <a:lstStyle/>
                    <a:p>
                      <a:r>
                        <a:rPr lang="en-US" dirty="0"/>
                        <a:t>0x6007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59785286"/>
                  </a:ext>
                </a:extLst>
              </a:tr>
              <a:tr h="424542">
                <a:tc>
                  <a:txBody>
                    <a:bodyPr/>
                    <a:lstStyle/>
                    <a:p>
                      <a:r>
                        <a:rPr lang="en-US" dirty="0"/>
                        <a:t>0x7007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180296340"/>
                  </a:ext>
                </a:extLst>
              </a:tr>
              <a:tr h="424542">
                <a:tc>
                  <a:txBody>
                    <a:bodyPr/>
                    <a:lstStyle/>
                    <a:p>
                      <a:r>
                        <a:rPr lang="en-US" dirty="0"/>
                        <a:t>0x8007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157150113"/>
                  </a:ext>
                </a:extLst>
              </a:tr>
              <a:tr h="424542">
                <a:tc>
                  <a:txBody>
                    <a:bodyPr/>
                    <a:lstStyle/>
                    <a:p>
                      <a:r>
                        <a:rPr lang="en-US" dirty="0"/>
                        <a:t>0x9007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24368804"/>
                  </a:ext>
                </a:extLst>
              </a:tr>
            </a:tbl>
          </a:graphicData>
        </a:graphic>
      </p:graphicFrame>
    </p:spTree>
    <p:extLst>
      <p:ext uri="{BB962C8B-B14F-4D97-AF65-F5344CB8AC3E}">
        <p14:creationId xmlns:p14="http://schemas.microsoft.com/office/powerpoint/2010/main" val="251419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8092-BCBD-4728-BBF9-9B97C44F5F34}"/>
              </a:ext>
            </a:extLst>
          </p:cNvPr>
          <p:cNvSpPr>
            <a:spLocks noGrp="1"/>
          </p:cNvSpPr>
          <p:nvPr>
            <p:ph type="title"/>
          </p:nvPr>
        </p:nvSpPr>
        <p:spPr/>
        <p:txBody>
          <a:bodyPr/>
          <a:lstStyle/>
          <a:p>
            <a:r>
              <a:rPr lang="en-US" dirty="0"/>
              <a:t>Debugging</a:t>
            </a:r>
          </a:p>
        </p:txBody>
      </p:sp>
      <p:sp>
        <p:nvSpPr>
          <p:cNvPr id="3" name="Content Placeholder 2">
            <a:extLst>
              <a:ext uri="{FF2B5EF4-FFF2-40B4-BE49-F238E27FC236}">
                <a16:creationId xmlns:a16="http://schemas.microsoft.com/office/drawing/2014/main" id="{58395B87-DDCF-4856-AA7C-0F3BF7A99B30}"/>
              </a:ext>
            </a:extLst>
          </p:cNvPr>
          <p:cNvSpPr>
            <a:spLocks noGrp="1"/>
          </p:cNvSpPr>
          <p:nvPr>
            <p:ph idx="1"/>
          </p:nvPr>
        </p:nvSpPr>
        <p:spPr/>
        <p:txBody>
          <a:bodyPr/>
          <a:lstStyle/>
          <a:p>
            <a:r>
              <a:rPr lang="en-US" dirty="0"/>
              <a:t>In kernel module </a:t>
            </a:r>
            <a:r>
              <a:rPr lang="en-US" dirty="0" err="1">
                <a:solidFill>
                  <a:srgbClr val="FF0000"/>
                </a:solidFill>
              </a:rPr>
              <a:t>printf</a:t>
            </a:r>
            <a:r>
              <a:rPr lang="en-US" dirty="0"/>
              <a:t> won’t work</a:t>
            </a:r>
          </a:p>
          <a:p>
            <a:pPr lvl="1"/>
            <a:r>
              <a:rPr lang="en-US" dirty="0"/>
              <a:t>You can use </a:t>
            </a:r>
            <a:r>
              <a:rPr lang="en-US" dirty="0" err="1">
                <a:solidFill>
                  <a:srgbClr val="FF0000"/>
                </a:solidFill>
              </a:rPr>
              <a:t>printk</a:t>
            </a:r>
            <a:r>
              <a:rPr lang="en-US" dirty="0"/>
              <a:t> that is similar to </a:t>
            </a:r>
            <a:r>
              <a:rPr lang="en-US" dirty="0" err="1">
                <a:solidFill>
                  <a:srgbClr val="FF0000"/>
                </a:solidFill>
              </a:rPr>
              <a:t>printf</a:t>
            </a:r>
            <a:endParaRPr lang="en-US" dirty="0">
              <a:solidFill>
                <a:srgbClr val="FF0000"/>
              </a:solidFill>
            </a:endParaRPr>
          </a:p>
          <a:p>
            <a:pPr lvl="1"/>
            <a:r>
              <a:rPr lang="en-US" dirty="0"/>
              <a:t>The output of </a:t>
            </a:r>
            <a:r>
              <a:rPr lang="en-US" dirty="0" err="1">
                <a:solidFill>
                  <a:srgbClr val="FF0000"/>
                </a:solidFill>
              </a:rPr>
              <a:t>printk</a:t>
            </a:r>
            <a:r>
              <a:rPr lang="en-US" dirty="0"/>
              <a:t> is written to a log file that can be displayed on the terminal using </a:t>
            </a:r>
            <a:r>
              <a:rPr lang="en-US" dirty="0" err="1">
                <a:solidFill>
                  <a:srgbClr val="FF0000"/>
                </a:solidFill>
              </a:rPr>
              <a:t>dmesg</a:t>
            </a:r>
            <a:r>
              <a:rPr lang="en-US" dirty="0"/>
              <a:t> command</a:t>
            </a:r>
          </a:p>
        </p:txBody>
      </p:sp>
    </p:spTree>
    <p:extLst>
      <p:ext uri="{BB962C8B-B14F-4D97-AF65-F5344CB8AC3E}">
        <p14:creationId xmlns:p14="http://schemas.microsoft.com/office/powerpoint/2010/main" val="4069024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CA54-F43F-4212-B434-8D1F8392ACD1}"/>
              </a:ext>
            </a:extLst>
          </p:cNvPr>
          <p:cNvSpPr>
            <a:spLocks noGrp="1"/>
          </p:cNvSpPr>
          <p:nvPr>
            <p:ph type="title"/>
          </p:nvPr>
        </p:nvSpPr>
        <p:spPr/>
        <p:txBody>
          <a:bodyPr/>
          <a:lstStyle/>
          <a:p>
            <a:r>
              <a:rPr lang="en-US" dirty="0"/>
              <a:t>Assigment-4</a:t>
            </a:r>
          </a:p>
        </p:txBody>
      </p:sp>
      <p:sp>
        <p:nvSpPr>
          <p:cNvPr id="3" name="Content Placeholder 2">
            <a:extLst>
              <a:ext uri="{FF2B5EF4-FFF2-40B4-BE49-F238E27FC236}">
                <a16:creationId xmlns:a16="http://schemas.microsoft.com/office/drawing/2014/main" id="{2094D453-90A6-4730-B337-6424C2333CEC}"/>
              </a:ext>
            </a:extLst>
          </p:cNvPr>
          <p:cNvSpPr>
            <a:spLocks noGrp="1"/>
          </p:cNvSpPr>
          <p:nvPr>
            <p:ph idx="1"/>
          </p:nvPr>
        </p:nvSpPr>
        <p:spPr/>
        <p:txBody>
          <a:bodyPr/>
          <a:lstStyle/>
          <a:p>
            <a:r>
              <a:rPr lang="en-US" dirty="0"/>
              <a:t>You can get the 32-bit address of the custom system call handler by simply typecasting the system call handler to an </a:t>
            </a:r>
            <a:r>
              <a:rPr lang="en-US" dirty="0">
                <a:solidFill>
                  <a:srgbClr val="FF0000"/>
                </a:solidFill>
              </a:rPr>
              <a:t>unsigned long </a:t>
            </a:r>
            <a:r>
              <a:rPr lang="en-US" dirty="0"/>
              <a:t>value</a:t>
            </a:r>
          </a:p>
          <a:p>
            <a:endParaRPr lang="en-US" dirty="0"/>
          </a:p>
          <a:p>
            <a:endParaRPr lang="en-US" dirty="0"/>
          </a:p>
          <a:p>
            <a:pPr marL="0" indent="0">
              <a:buNone/>
            </a:pPr>
            <a:r>
              <a:rPr lang="en-US" dirty="0"/>
              <a:t>unsigned long </a:t>
            </a:r>
            <a:r>
              <a:rPr lang="en-US" dirty="0" err="1"/>
              <a:t>syscall_addr</a:t>
            </a:r>
            <a:r>
              <a:rPr lang="en-US" dirty="0"/>
              <a:t> = (unsigned long)</a:t>
            </a:r>
            <a:r>
              <a:rPr lang="en-US" dirty="0" err="1"/>
              <a:t>syscall_handler</a:t>
            </a:r>
            <a:r>
              <a:rPr lang="en-US" dirty="0"/>
              <a:t>;</a:t>
            </a:r>
          </a:p>
          <a:p>
            <a:pPr marL="0" indent="0">
              <a:buNone/>
            </a:pPr>
            <a:endParaRPr lang="en-US" dirty="0"/>
          </a:p>
          <a:p>
            <a:pPr marL="0" indent="0">
              <a:buNone/>
            </a:pPr>
            <a:r>
              <a:rPr lang="en-US" dirty="0"/>
              <a:t>The lower16 and higher16 values in </a:t>
            </a:r>
            <a:r>
              <a:rPr lang="en-US" dirty="0">
                <a:solidFill>
                  <a:srgbClr val="FF0000"/>
                </a:solidFill>
              </a:rPr>
              <a:t>struct </a:t>
            </a:r>
            <a:r>
              <a:rPr lang="en-US" dirty="0" err="1">
                <a:solidFill>
                  <a:srgbClr val="FF0000"/>
                </a:solidFill>
              </a:rPr>
              <a:t>idt_entry</a:t>
            </a:r>
            <a:r>
              <a:rPr lang="en-US" dirty="0">
                <a:solidFill>
                  <a:srgbClr val="FF0000"/>
                </a:solidFill>
              </a:rPr>
              <a:t> </a:t>
            </a:r>
            <a:r>
              <a:rPr lang="en-US" dirty="0"/>
              <a:t>need to be set to the lower 16 and higher 16 bits of </a:t>
            </a:r>
            <a:r>
              <a:rPr lang="en-US" dirty="0" err="1"/>
              <a:t>syscall_addr</a:t>
            </a:r>
            <a:r>
              <a:rPr lang="en-US" dirty="0"/>
              <a:t>.</a:t>
            </a:r>
          </a:p>
        </p:txBody>
      </p:sp>
    </p:spTree>
    <p:extLst>
      <p:ext uri="{BB962C8B-B14F-4D97-AF65-F5344CB8AC3E}">
        <p14:creationId xmlns:p14="http://schemas.microsoft.com/office/powerpoint/2010/main" val="2959356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6D21-7A22-47BD-9958-494183147EFE}"/>
              </a:ext>
            </a:extLst>
          </p:cNvPr>
          <p:cNvSpPr>
            <a:spLocks noGrp="1"/>
          </p:cNvSpPr>
          <p:nvPr>
            <p:ph type="title"/>
          </p:nvPr>
        </p:nvSpPr>
        <p:spPr/>
        <p:txBody>
          <a:bodyPr/>
          <a:lstStyle/>
          <a:p>
            <a:r>
              <a:rPr lang="en-US" dirty="0"/>
              <a:t>Assignment-4</a:t>
            </a:r>
          </a:p>
        </p:txBody>
      </p:sp>
      <p:sp>
        <p:nvSpPr>
          <p:cNvPr id="3" name="Content Placeholder 2">
            <a:extLst>
              <a:ext uri="{FF2B5EF4-FFF2-40B4-BE49-F238E27FC236}">
                <a16:creationId xmlns:a16="http://schemas.microsoft.com/office/drawing/2014/main" id="{CEFA4F75-B521-48C7-ABBD-4EE9FA7DAFAE}"/>
              </a:ext>
            </a:extLst>
          </p:cNvPr>
          <p:cNvSpPr>
            <a:spLocks noGrp="1"/>
          </p:cNvSpPr>
          <p:nvPr>
            <p:ph idx="1"/>
          </p:nvPr>
        </p:nvSpPr>
        <p:spPr/>
        <p:txBody>
          <a:bodyPr/>
          <a:lstStyle/>
          <a:p>
            <a:r>
              <a:rPr lang="en-US" dirty="0" err="1">
                <a:solidFill>
                  <a:srgbClr val="FF0000"/>
                </a:solidFill>
              </a:rPr>
              <a:t>imp_copy_idt</a:t>
            </a:r>
            <a:r>
              <a:rPr lang="en-US" dirty="0">
                <a:solidFill>
                  <a:srgbClr val="FF0000"/>
                </a:solidFill>
              </a:rPr>
              <a:t> </a:t>
            </a:r>
            <a:r>
              <a:rPr lang="en-US" dirty="0"/>
              <a:t>can be used to make a copy of current IDT</a:t>
            </a:r>
          </a:p>
          <a:p>
            <a:pPr lvl="1"/>
            <a:r>
              <a:rPr lang="en-US" dirty="0"/>
              <a:t>You can change the index 15 in the copied IDT</a:t>
            </a:r>
          </a:p>
          <a:p>
            <a:pPr lvl="1"/>
            <a:endParaRPr lang="en-US" dirty="0"/>
          </a:p>
          <a:p>
            <a:r>
              <a:rPr lang="en-US" dirty="0" err="1">
                <a:solidFill>
                  <a:srgbClr val="FF0000"/>
                </a:solidFill>
              </a:rPr>
              <a:t>imp_load_idt</a:t>
            </a:r>
            <a:r>
              <a:rPr lang="en-US" dirty="0">
                <a:solidFill>
                  <a:srgbClr val="FF0000"/>
                </a:solidFill>
              </a:rPr>
              <a:t> </a:t>
            </a:r>
            <a:r>
              <a:rPr lang="en-US" dirty="0"/>
              <a:t>loads an IDT in the IDTR</a:t>
            </a:r>
          </a:p>
          <a:p>
            <a:pPr lvl="1"/>
            <a:r>
              <a:rPr lang="en-US" dirty="0"/>
              <a:t>You can load the copied and then modified IDT in the IDTR using </a:t>
            </a:r>
            <a:r>
              <a:rPr lang="en-US" dirty="0" err="1">
                <a:solidFill>
                  <a:srgbClr val="FF0000"/>
                </a:solidFill>
              </a:rPr>
              <a:t>imp_load_idt</a:t>
            </a:r>
            <a:endParaRPr lang="en-US" dirty="0">
              <a:solidFill>
                <a:srgbClr val="FF0000"/>
              </a:solidFill>
            </a:endParaRPr>
          </a:p>
        </p:txBody>
      </p:sp>
    </p:spTree>
    <p:extLst>
      <p:ext uri="{BB962C8B-B14F-4D97-AF65-F5344CB8AC3E}">
        <p14:creationId xmlns:p14="http://schemas.microsoft.com/office/powerpoint/2010/main" val="3976051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5031</Words>
  <Application>Microsoft Office PowerPoint</Application>
  <PresentationFormat>Widescreen</PresentationFormat>
  <Paragraphs>1196</Paragraphs>
  <Slides>65</Slides>
  <Notes>65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Arial</vt:lpstr>
      <vt:lpstr>Calibri</vt:lpstr>
      <vt:lpstr>Calibri Light</vt:lpstr>
      <vt:lpstr>Office Theme</vt:lpstr>
      <vt:lpstr>PowerPoint Presentation</vt:lpstr>
      <vt:lpstr>Assignment-4</vt:lpstr>
      <vt:lpstr>Kernel module</vt:lpstr>
      <vt:lpstr>Kernel module</vt:lpstr>
      <vt:lpstr>Kernel module</vt:lpstr>
      <vt:lpstr>klib</vt:lpstr>
      <vt:lpstr>Debugging</vt:lpstr>
      <vt:lpstr>Assigment-4</vt:lpstr>
      <vt:lpstr>Assignment-4</vt:lpstr>
      <vt:lpstr>Optional assignment-4</vt:lpstr>
      <vt:lpstr>car racing game</vt:lpstr>
      <vt:lpstr>IPC</vt:lpstr>
      <vt:lpstr>Page table</vt:lpstr>
      <vt:lpstr>Page table</vt:lpstr>
      <vt:lpstr>Page table</vt:lpstr>
      <vt:lpstr>Page table</vt:lpstr>
      <vt:lpstr>Page table</vt:lpstr>
      <vt:lpstr>Page table</vt:lpstr>
      <vt:lpstr>Page table</vt:lpstr>
      <vt:lpstr>Creating page table</vt:lpstr>
      <vt:lpstr>PowerPoint Presentation</vt:lpstr>
      <vt:lpstr>PowerPoint Presentation</vt:lpstr>
      <vt:lpstr>Page table overhead</vt:lpstr>
      <vt:lpstr>Fork</vt:lpstr>
      <vt:lpstr>Before fork</vt:lpstr>
      <vt:lpstr>After fork</vt:lpstr>
      <vt:lpstr>After fork</vt:lpstr>
      <vt:lpstr>After fork</vt:lpstr>
      <vt:lpstr>Fork</vt:lpstr>
      <vt:lpstr>Threads</vt:lpstr>
      <vt:lpstr>Threads</vt:lpstr>
      <vt:lpstr>Threads</vt:lpstr>
      <vt:lpstr>Threads</vt:lpstr>
      <vt:lpstr>Threads</vt:lpstr>
      <vt:lpstr>Threads</vt:lpstr>
      <vt:lpstr>Threads</vt:lpstr>
      <vt:lpstr>Threads</vt:lpstr>
      <vt:lpstr>Threads</vt:lpstr>
      <vt:lpstr>Threads</vt:lpstr>
      <vt:lpstr>Process address space</vt:lpstr>
      <vt:lpstr>Process address space</vt:lpstr>
      <vt:lpstr>Process address space</vt:lpstr>
      <vt:lpstr>PowerPoint Presentation</vt:lpstr>
      <vt:lpstr>Kernel</vt:lpstr>
      <vt:lpstr>Kernel</vt:lpstr>
      <vt:lpstr>wrapper</vt:lpstr>
      <vt:lpstr>user and kernel page table</vt:lpstr>
      <vt:lpstr>Kernel</vt:lpstr>
      <vt:lpstr>Two dimensional page tables</vt:lpstr>
      <vt:lpstr>Translation lookaside buffer(TLB)</vt:lpstr>
      <vt:lpstr>TLB</vt:lpstr>
      <vt:lpstr>App page table</vt:lpstr>
      <vt:lpstr>App page table</vt:lpstr>
      <vt:lpstr>App page table</vt:lpstr>
      <vt:lpstr>App page table</vt:lpstr>
      <vt:lpstr>App page table</vt:lpstr>
      <vt:lpstr>App page table</vt:lpstr>
      <vt:lpstr>TLB</vt:lpstr>
      <vt:lpstr>App page table</vt:lpstr>
      <vt:lpstr>App page table</vt:lpstr>
      <vt:lpstr>App page table</vt:lpstr>
      <vt:lpstr>App page table</vt:lpstr>
      <vt:lpstr>invlpg</vt:lpstr>
      <vt:lpstr>App page table</vt:lpstr>
      <vt:lpstr>App page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509</cp:revision>
  <cp:lastPrinted>2020-03-04T13:52:07Z</cp:lastPrinted>
  <dcterms:created xsi:type="dcterms:W3CDTF">2020-02-24T10:37:21Z</dcterms:created>
  <dcterms:modified xsi:type="dcterms:W3CDTF">2020-03-04T13:57:39Z</dcterms:modified>
</cp:coreProperties>
</file>