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3.xml" ContentType="application/inkml+xml"/>
  <Override PartName="/ppt/notesSlides/notesSlide15.xml" ContentType="application/vnd.openxmlformats-officedocument.presentationml.notesSlide+xml"/>
  <Override PartName="/ppt/ink/ink4.xml" ContentType="application/inkml+xml"/>
  <Override PartName="/ppt/notesSlides/notesSlide16.xml" ContentType="application/vnd.openxmlformats-officedocument.presentationml.notesSlide+xml"/>
  <Override PartName="/ppt/ink/ink5.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6.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7.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8.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ink/ink9.xml" ContentType="application/inkml+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ink/ink10.xml" ContentType="application/inkml+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ink/ink11.xml" ContentType="application/inkml+xml"/>
  <Override PartName="/ppt/notesSlides/notesSlide61.xml" ContentType="application/vnd.openxmlformats-officedocument.presentationml.notesSlide+xml"/>
  <Override PartName="/ppt/ink/ink12.xml" ContentType="application/inkml+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ink/ink13.xml" ContentType="application/inkml+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ink/ink14.xml" ContentType="application/inkml+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ink/ink15.xml" ContentType="application/inkml+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ink/ink16.xml" ContentType="application/inkml+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ink/ink17.xml" ContentType="application/inkml+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ink/ink18.xml" ContentType="application/inkml+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ink/ink19.xml" ContentType="application/inkml+xml"/>
  <Override PartName="/ppt/notesSlides/notesSlide93.xml" ContentType="application/vnd.openxmlformats-officedocument.presentationml.notesSlide+xml"/>
  <Override PartName="/ppt/ink/ink20.xml" ContentType="application/inkml+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ink/ink21.xml" ContentType="application/inkml+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ink/ink22.xml" ContentType="application/inkml+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ink/ink23.xml" ContentType="application/inkml+xml"/>
  <Override PartName="/ppt/notesSlides/notesSlide104.xml" ContentType="application/vnd.openxmlformats-officedocument.presentationml.notesSlide+xml"/>
  <Override PartName="/ppt/ink/ink24.xml" ContentType="application/inkml+xml"/>
  <Override PartName="/ppt/notesSlides/notesSlide105.xml" ContentType="application/vnd.openxmlformats-officedocument.presentationml.notesSlide+xml"/>
  <Override PartName="/ppt/ink/ink25.xml" ContentType="application/inkml+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ink/ink26.xml" ContentType="application/inkml+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ink/ink27.xml" ContentType="application/inkml+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ink/ink28.xml" ContentType="application/inkml+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ink/ink29.xml" ContentType="application/inkml+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ink/ink30.xml" ContentType="application/inkml+xml"/>
  <Override PartName="/ppt/notesSlides/notesSlide128.xml" ContentType="application/vnd.openxmlformats-officedocument.presentationml.notesSlide+xml"/>
  <Override PartName="/ppt/ink/ink31.xml" ContentType="application/inkml+xml"/>
  <Override PartName="/ppt/notesSlides/notesSlide129.xml" ContentType="application/vnd.openxmlformats-officedocument.presentationml.notesSlide+xml"/>
  <Override PartName="/ppt/ink/ink32.xml" ContentType="application/inkml+xml"/>
  <Override PartName="/ppt/notesSlides/notesSlide130.xml" ContentType="application/vnd.openxmlformats-officedocument.presentationml.notesSlide+xml"/>
  <Override PartName="/ppt/ink/ink33.xml" ContentType="application/inkml+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ink/ink34.xml" ContentType="application/inkml+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ink/ink35.xml" ContentType="application/inkml+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ink/ink36.xml" ContentType="application/inkml+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ink/ink37.xml" ContentType="application/inkml+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ink/ink38.xml" ContentType="application/inkml+xml"/>
  <Override PartName="/ppt/notesSlides/notesSlide149.xml" ContentType="application/vnd.openxmlformats-officedocument.presentationml.notesSlide+xml"/>
  <Override PartName="/ppt/ink/ink39.xml" ContentType="application/inkml+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ink/ink40.xml" ContentType="application/inkml+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ink/ink41.xml" ContentType="application/inkml+xml"/>
  <Override PartName="/ppt/notesSlides/notesSlide163.xml" ContentType="application/vnd.openxmlformats-officedocument.presentationml.notesSlide+xml"/>
  <Override PartName="/ppt/ink/ink42.xml" ContentType="application/inkml+xml"/>
  <Override PartName="/ppt/notesSlides/notesSlide164.xml" ContentType="application/vnd.openxmlformats-officedocument.presentationml.notesSlide+xml"/>
  <Override PartName="/ppt/ink/ink43.xml" ContentType="application/inkml+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ink/ink44.xml" ContentType="application/inkml+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ink/ink45.xml" ContentType="application/inkml+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ink/ink46.xml" ContentType="application/inkml+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ink/ink47.xml" ContentType="application/inkml+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ink/ink48.xml" ContentType="application/inkml+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ink/ink49.xml" ContentType="application/inkml+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ink/ink50.xml" ContentType="application/inkml+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ink/ink51.xml" ContentType="application/inkml+xml"/>
  <Override PartName="/ppt/notesSlides/notesSlide206.xml" ContentType="application/vnd.openxmlformats-officedocument.presentationml.notesSlide+xml"/>
  <Override PartName="/ppt/ink/ink52.xml" ContentType="application/inkml+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ink/ink53.xml" ContentType="application/inkml+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ink/ink54.xml" ContentType="application/inkml+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ink/ink55.xml" ContentType="application/inkml+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ink/ink56.xml" ContentType="application/inkml+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ink/ink57.xml" ContentType="application/inkml+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ink/ink58.xml" ContentType="application/inkml+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ink/ink59.xml" ContentType="application/inkml+xml"/>
  <Override PartName="/ppt/notesSlides/notesSlide227.xml" ContentType="application/vnd.openxmlformats-officedocument.presentationml.notesSlide+xml"/>
  <Override PartName="/ppt/ink/ink60.xml" ContentType="application/inkml+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ink/ink61.xml" ContentType="application/inkml+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6" r:id="rId1"/>
  </p:sldMasterIdLst>
  <p:notesMasterIdLst>
    <p:notesMasterId r:id="rId235"/>
  </p:notesMasterIdLst>
  <p:sldIdLst>
    <p:sldId id="256" r:id="rId2"/>
    <p:sldId id="623" r:id="rId3"/>
    <p:sldId id="1026" r:id="rId4"/>
    <p:sldId id="926" r:id="rId5"/>
    <p:sldId id="675" r:id="rId6"/>
    <p:sldId id="915" r:id="rId7"/>
    <p:sldId id="676" r:id="rId8"/>
    <p:sldId id="678" r:id="rId9"/>
    <p:sldId id="679" r:id="rId10"/>
    <p:sldId id="680" r:id="rId11"/>
    <p:sldId id="681" r:id="rId12"/>
    <p:sldId id="682" r:id="rId13"/>
    <p:sldId id="925" r:id="rId14"/>
    <p:sldId id="685" r:id="rId15"/>
    <p:sldId id="684" r:id="rId16"/>
    <p:sldId id="916" r:id="rId17"/>
    <p:sldId id="922" r:id="rId18"/>
    <p:sldId id="687" r:id="rId19"/>
    <p:sldId id="688" r:id="rId20"/>
    <p:sldId id="689" r:id="rId21"/>
    <p:sldId id="690" r:id="rId22"/>
    <p:sldId id="691" r:id="rId23"/>
    <p:sldId id="923" r:id="rId24"/>
    <p:sldId id="696" r:id="rId25"/>
    <p:sldId id="928" r:id="rId26"/>
    <p:sldId id="697" r:id="rId27"/>
    <p:sldId id="698" r:id="rId28"/>
    <p:sldId id="699" r:id="rId29"/>
    <p:sldId id="700" r:id="rId30"/>
    <p:sldId id="701" r:id="rId31"/>
    <p:sldId id="702" r:id="rId32"/>
    <p:sldId id="703" r:id="rId33"/>
    <p:sldId id="704" r:id="rId34"/>
    <p:sldId id="705" r:id="rId35"/>
    <p:sldId id="707" r:id="rId36"/>
    <p:sldId id="708" r:id="rId37"/>
    <p:sldId id="706" r:id="rId38"/>
    <p:sldId id="723" r:id="rId39"/>
    <p:sldId id="719" r:id="rId40"/>
    <p:sldId id="721" r:id="rId41"/>
    <p:sldId id="720" r:id="rId42"/>
    <p:sldId id="724" r:id="rId43"/>
    <p:sldId id="725" r:id="rId44"/>
    <p:sldId id="726" r:id="rId45"/>
    <p:sldId id="727" r:id="rId46"/>
    <p:sldId id="961" r:id="rId47"/>
    <p:sldId id="728" r:id="rId48"/>
    <p:sldId id="729" r:id="rId49"/>
    <p:sldId id="730" r:id="rId50"/>
    <p:sldId id="731" r:id="rId51"/>
    <p:sldId id="732" r:id="rId52"/>
    <p:sldId id="734" r:id="rId53"/>
    <p:sldId id="717" r:id="rId54"/>
    <p:sldId id="959" r:id="rId55"/>
    <p:sldId id="735" r:id="rId56"/>
    <p:sldId id="960" r:id="rId57"/>
    <p:sldId id="963" r:id="rId58"/>
    <p:sldId id="737" r:id="rId59"/>
    <p:sldId id="739" r:id="rId60"/>
    <p:sldId id="747" r:id="rId61"/>
    <p:sldId id="746" r:id="rId62"/>
    <p:sldId id="748" r:id="rId63"/>
    <p:sldId id="749" r:id="rId64"/>
    <p:sldId id="964" r:id="rId65"/>
    <p:sldId id="966" r:id="rId66"/>
    <p:sldId id="751" r:id="rId67"/>
    <p:sldId id="752" r:id="rId68"/>
    <p:sldId id="753" r:id="rId69"/>
    <p:sldId id="754" r:id="rId70"/>
    <p:sldId id="775" r:id="rId71"/>
    <p:sldId id="755" r:id="rId72"/>
    <p:sldId id="756" r:id="rId73"/>
    <p:sldId id="757" r:id="rId74"/>
    <p:sldId id="759" r:id="rId75"/>
    <p:sldId id="967" r:id="rId76"/>
    <p:sldId id="968" r:id="rId77"/>
    <p:sldId id="969" r:id="rId78"/>
    <p:sldId id="769" r:id="rId79"/>
    <p:sldId id="970" r:id="rId80"/>
    <p:sldId id="776" r:id="rId81"/>
    <p:sldId id="771" r:id="rId82"/>
    <p:sldId id="774" r:id="rId83"/>
    <p:sldId id="781" r:id="rId84"/>
    <p:sldId id="637" r:id="rId85"/>
    <p:sldId id="887" r:id="rId86"/>
    <p:sldId id="888" r:id="rId87"/>
    <p:sldId id="745" r:id="rId88"/>
    <p:sldId id="971" r:id="rId89"/>
    <p:sldId id="783" r:id="rId90"/>
    <p:sldId id="778" r:id="rId91"/>
    <p:sldId id="338" r:id="rId92"/>
    <p:sldId id="777" r:id="rId93"/>
    <p:sldId id="834" r:id="rId94"/>
    <p:sldId id="786" r:id="rId95"/>
    <p:sldId id="851" r:id="rId96"/>
    <p:sldId id="787" r:id="rId97"/>
    <p:sldId id="792" r:id="rId98"/>
    <p:sldId id="793" r:id="rId99"/>
    <p:sldId id="797" r:id="rId100"/>
    <p:sldId id="798" r:id="rId101"/>
    <p:sldId id="799" r:id="rId102"/>
    <p:sldId id="800" r:id="rId103"/>
    <p:sldId id="791" r:id="rId104"/>
    <p:sldId id="789" r:id="rId105"/>
    <p:sldId id="972" r:id="rId106"/>
    <p:sldId id="784" r:id="rId107"/>
    <p:sldId id="974" r:id="rId108"/>
    <p:sldId id="794" r:id="rId109"/>
    <p:sldId id="975" r:id="rId110"/>
    <p:sldId id="795" r:id="rId111"/>
    <p:sldId id="805" r:id="rId112"/>
    <p:sldId id="835" r:id="rId113"/>
    <p:sldId id="802" r:id="rId114"/>
    <p:sldId id="842" r:id="rId115"/>
    <p:sldId id="843" r:id="rId116"/>
    <p:sldId id="844" r:id="rId117"/>
    <p:sldId id="1005" r:id="rId118"/>
    <p:sldId id="846" r:id="rId119"/>
    <p:sldId id="847" r:id="rId120"/>
    <p:sldId id="999" r:id="rId121"/>
    <p:sldId id="997" r:id="rId122"/>
    <p:sldId id="996" r:id="rId123"/>
    <p:sldId id="995" r:id="rId124"/>
    <p:sldId id="994" r:id="rId125"/>
    <p:sldId id="988" r:id="rId126"/>
    <p:sldId id="849" r:id="rId127"/>
    <p:sldId id="889" r:id="rId128"/>
    <p:sldId id="804" r:id="rId129"/>
    <p:sldId id="806" r:id="rId130"/>
    <p:sldId id="807" r:id="rId131"/>
    <p:sldId id="1000" r:id="rId132"/>
    <p:sldId id="808" r:id="rId133"/>
    <p:sldId id="1001" r:id="rId134"/>
    <p:sldId id="809" r:id="rId135"/>
    <p:sldId id="1002" r:id="rId136"/>
    <p:sldId id="810" r:id="rId137"/>
    <p:sldId id="1003" r:id="rId138"/>
    <p:sldId id="811" r:id="rId139"/>
    <p:sldId id="815" r:id="rId140"/>
    <p:sldId id="1025" r:id="rId141"/>
    <p:sldId id="860" r:id="rId142"/>
    <p:sldId id="859" r:id="rId143"/>
    <p:sldId id="863" r:id="rId144"/>
    <p:sldId id="861" r:id="rId145"/>
    <p:sldId id="862" r:id="rId146"/>
    <p:sldId id="976" r:id="rId147"/>
    <p:sldId id="977" r:id="rId148"/>
    <p:sldId id="877" r:id="rId149"/>
    <p:sldId id="878" r:id="rId150"/>
    <p:sldId id="879" r:id="rId151"/>
    <p:sldId id="881" r:id="rId152"/>
    <p:sldId id="930" r:id="rId153"/>
    <p:sldId id="931" r:id="rId154"/>
    <p:sldId id="932" r:id="rId155"/>
    <p:sldId id="890" r:id="rId156"/>
    <p:sldId id="891" r:id="rId157"/>
    <p:sldId id="939" r:id="rId158"/>
    <p:sldId id="892" r:id="rId159"/>
    <p:sldId id="893" r:id="rId160"/>
    <p:sldId id="894" r:id="rId161"/>
    <p:sldId id="895" r:id="rId162"/>
    <p:sldId id="896" r:id="rId163"/>
    <p:sldId id="882" r:id="rId164"/>
    <p:sldId id="883" r:id="rId165"/>
    <p:sldId id="1004" r:id="rId166"/>
    <p:sldId id="884" r:id="rId167"/>
    <p:sldId id="885" r:id="rId168"/>
    <p:sldId id="978" r:id="rId169"/>
    <p:sldId id="980" r:id="rId170"/>
    <p:sldId id="981" r:id="rId171"/>
    <p:sldId id="982" r:id="rId172"/>
    <p:sldId id="986" r:id="rId173"/>
    <p:sldId id="984" r:id="rId174"/>
    <p:sldId id="985" r:id="rId175"/>
    <p:sldId id="987" r:id="rId176"/>
    <p:sldId id="880" r:id="rId177"/>
    <p:sldId id="833" r:id="rId178"/>
    <p:sldId id="831" r:id="rId179"/>
    <p:sldId id="312" r:id="rId180"/>
    <p:sldId id="836" r:id="rId181"/>
    <p:sldId id="293" r:id="rId182"/>
    <p:sldId id="837" r:id="rId183"/>
    <p:sldId id="1006" r:id="rId184"/>
    <p:sldId id="818" r:id="rId185"/>
    <p:sldId id="819" r:id="rId186"/>
    <p:sldId id="820" r:id="rId187"/>
    <p:sldId id="866" r:id="rId188"/>
    <p:sldId id="821" r:id="rId189"/>
    <p:sldId id="822" r:id="rId190"/>
    <p:sldId id="823" r:id="rId191"/>
    <p:sldId id="824" r:id="rId192"/>
    <p:sldId id="826" r:id="rId193"/>
    <p:sldId id="1007" r:id="rId194"/>
    <p:sldId id="827" r:id="rId195"/>
    <p:sldId id="1008" r:id="rId196"/>
    <p:sldId id="1009" r:id="rId197"/>
    <p:sldId id="1010" r:id="rId198"/>
    <p:sldId id="1011" r:id="rId199"/>
    <p:sldId id="1013" r:id="rId200"/>
    <p:sldId id="1012" r:id="rId201"/>
    <p:sldId id="1014" r:id="rId202"/>
    <p:sldId id="1015" r:id="rId203"/>
    <p:sldId id="956" r:id="rId204"/>
    <p:sldId id="839" r:id="rId205"/>
    <p:sldId id="875" r:id="rId206"/>
    <p:sldId id="870" r:id="rId207"/>
    <p:sldId id="1016" r:id="rId208"/>
    <p:sldId id="1021" r:id="rId209"/>
    <p:sldId id="871" r:id="rId210"/>
    <p:sldId id="1020" r:id="rId211"/>
    <p:sldId id="872" r:id="rId212"/>
    <p:sldId id="1019" r:id="rId213"/>
    <p:sldId id="873" r:id="rId214"/>
    <p:sldId id="1018" r:id="rId215"/>
    <p:sldId id="874" r:id="rId216"/>
    <p:sldId id="1017" r:id="rId217"/>
    <p:sldId id="869" r:id="rId218"/>
    <p:sldId id="876" r:id="rId219"/>
    <p:sldId id="841" r:id="rId220"/>
    <p:sldId id="1023" r:id="rId221"/>
    <p:sldId id="1024" r:id="rId222"/>
    <p:sldId id="898" r:id="rId223"/>
    <p:sldId id="897" r:id="rId224"/>
    <p:sldId id="899" r:id="rId225"/>
    <p:sldId id="901" r:id="rId226"/>
    <p:sldId id="902" r:id="rId227"/>
    <p:sldId id="903" r:id="rId228"/>
    <p:sldId id="904" r:id="rId229"/>
    <p:sldId id="905" r:id="rId230"/>
    <p:sldId id="906" r:id="rId231"/>
    <p:sldId id="907" r:id="rId232"/>
    <p:sldId id="1022" r:id="rId233"/>
    <p:sldId id="900" r:id="rId2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90B493-BBAF-48AB-8DF3-2C2488761886}" v="168" dt="2023-03-31T05:22:03.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theme" Target="theme/theme1.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tableStyles" Target="tableStyle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microsoft.com/office/2015/10/relationships/revisionInfo" Target="revisionInfo.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presProps" Target="presProps.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notesMaster" Target="notesMasters/notesMaster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4:00:34.715"/>
    </inkml:context>
    <inkml:brush xml:id="br0">
      <inkml:brushProperty name="width" value="0.05292" units="cm"/>
      <inkml:brushProperty name="height" value="0.05292" units="cm"/>
      <inkml:brushProperty name="color" value="#FF0000"/>
    </inkml:brush>
  </inkml:definitions>
  <inkml:trace contextRef="#ctx0" brushRef="#br0">4227 10578 53 0,'0'0'28'0,"0"0"-9"15,0 0-13-15,0 0-6 0,0-57-40 16</inkml:trace>
  <inkml:trace contextRef="#ctx0" brushRef="#br0" timeOffset="2261.36">5875 10853 384 0,'0'0'59'0,"0"0"-19"0,0 0 1 15,0 0 7-15,0 0-21 0,0 0-12 16,0 0-6-16,0 0 2 0,0 0-1 15,10 36 2-15,5-36-1 0,3-2-3 16,7-6-5-16,6 0-1 0,0-4-2 16,6 2-28-16,0-3-28 0,-1-1-62 15,-5 0-128-15</inkml:trace>
  <inkml:trace contextRef="#ctx0" brushRef="#br0" timeOffset="52204.68">4310 11631 162 0,'0'0'43'0,"0"0"3"16,0 0 4-16,0 0 1 0,0 0 2 0,8-14-12 16,-8 12-7-16,2 2 1 0,-2 0-5 15,0 0-1-15,0 0-8 0,0 0-5 16,0 0-6-16,0 0-2 0,2 0-1 16,0 0-1-16,0 4-2 0,3 3-1 15,3 4 0-15,-4 2 0 16,2 3 0-16,-2 3-1 0,3 1-1 0,-5 4-1 15,2 2 2 1,-2 2-2-16,4 1 0 0,-6 0 1 0,2 1 0 0,-2 1-1 16,0-1 1-16,2 0 0 15,0-7 0-15,-2-3 0 0,2-4-1 0,0-3-3 16,0-3-7-16,-2-4-4 0,2-2-17 16,-2-3-17-16,0-1-20 0,0 0-13 0,0-2-23 15,-4-4-92-15</inkml:trace>
  <inkml:trace contextRef="#ctx0" brushRef="#br0" timeOffset="52710.47">4353 11601 132 0,'0'0'97'16,"0"0"-64"-16,0 0-3 0,0 0-5 16,0 0 6-16,0 0 0 0,0 0-5 15,0 0 1-15,0 0 0 0,-22-47 0 16,22 42-1-16,0-1-6 0,0 0 1 0,0 0 0 15,2-2-3-15,8 0-1 0,-4 0-4 16,2 0-3-16,7 1-1 0,-3 0-2 16,3-1 0-16,6 1-2 0,-1 4 0 15,-1 1-1 1,6 1-2-16,-5 2-2 0,1 9 0 0,0 2 0 0,-9 4 0 16,2 2 0-1,-3 1 0-15,-7 2-1 0,-2-2 0 16,-2 1-1-16,-4-2 2 0,0 0 0 15,-7 0 0-15,-1-2 1 0,0 2-1 16,-7-2-1-16,2 1-5 0,-3-3 3 0,-5-2-5 16,8-2-4-16,-5-2-9 0,-3-2-9 0,8-1-2 0,-1-3 6 15,5-1 4-15,3-1-5 0,-4 0 3 16,5-3-8 0,3-3 0-16,0-1-8 0,0-1 4 0,6-1 9 0,0-1-15 0,10 0-42 15,-2 1-72-15</inkml:trace>
  <inkml:trace contextRef="#ctx0" brushRef="#br0" timeOffset="53203.49">4665 11634 247 0,'0'0'50'0,"0"0"-12"16,0 0 5-16,0 0 2 0,0 0-6 16,0 0-8-16,0 0 2 0,0 0-9 0,-20-38-5 15,20 33 1-15,4 0-2 0,-2 2-1 16,4-1-2-16,7 0-6 0,-1 1-1 16,-2-1 0-16,7 3-2 0,-3-2 3 15,5 2-2-15,-2 1 0 0,3 1-4 16,-3 6 0-16,5 1-2 0,-3 3-1 15,-2 5 0-15,-3 1 0 0,-2 3 0 16,-3 1 0-16,-3 0 0 0,2 1-2 16,-2-1-6-16,-4-1-8 0,-2-3 2 0,0 0 3 15,-2-2 4-15,-4-2 1 16,-4-2-3-16,2-1 0 0,1-4 2 0,-9 0-3 16,8-3 4-16,-3-2 5 0,-3-1 1 15,3 0 1-15,3-4 0 0,-6-3 0 16,5-1 1-16,1-3 2 15,-2-2 8-15,0-5 0 0,5-1-1 0,1-5 0 16,4 2-4-16,0-1 1 0,6 1-3 16,1 4-2-16,3 1-2 0,2 4-1 15,1 0 0-15,5 3-1 0,-3 2 0 0,8 3 1 16,-1 2-2-16,-5 3-16 16,6 0-24-16,-1 2-35 0,-5 4-44 15,-1-2-94-15</inkml:trace>
  <inkml:trace contextRef="#ctx0" brushRef="#br0" timeOffset="53674.5">5046 11647 397 0,'0'0'44'16,"0"0"3"-16,0 0-7 15,0 0 4-15,0 0-6 0,0 0-14 0,0 0-8 16,0 0-3-16,-39-29-4 0,39 30-6 15,0 5-3-15,2 2-4 0,4 3 3 16,-2 2 1-16,2 3 0 16,5-1 0-16,-3 1 0 0,-2 0 0 15,4-1 0-15,5-1 1 0,-3-1-1 0,3-1-3 16,1-1-7-16,5-7 0 0,-3-1 1 16,5-3 2-16,0 0-1 0,-4 0 5 0,3-6 1 15,-5-1 0-15,3-3 1 0,-1-1 1 16,-7-1 1-16,-3 1 1 0,-3-3-1 15,0-3 3-15,-6 0 7 0,-2-3 4 16,-6 0-2-16,2 1-2 0,-1 3 4 16,-3 0-8-16,-2 3-3 0,3 3 1 15,-1 2 5-15,0 3-2 16,1 0-4-16,1 3-2 0,-2 2-2 0,-3 1 0 16,5 8 0-16,-2 1-1 15,-3 5-1-15,5 4 2 0,4 0-3 0,-2 1 2 0,2 1 0 16,0-1-1-16,2 3 1 0,2-3-1 15,0 0 2 1,6 0-1-16,-2-1-3 0,4 3-6 0,-2-4-1 0,1-4-1 16,5 0 0-16,2-3-3 0,3-1 0 15,-3-4-7-15,7-3-14 0,-2-1-24 16,5-2-16-16,-1-5-23 0,-2-3-51 16</inkml:trace>
  <inkml:trace contextRef="#ctx0" brushRef="#br0" timeOffset="54083.88">5432 11576 490 0,'0'0'64'0,"0"0"-20"0,0 0-7 16,0 0 7-16,0 0-8 0,0 0-6 0,0 0-2 16,0 0-4-16,-8-30-11 0,8 31-9 15,0 4-4-15,6 1-1 16,1 4 1-16,1 1 0 0,0 4 1 0,7 4-1 15,-3 0 1 1,4 2-1-16,1 1 0 0,0 0 1 0,-3-4-1 0,5-1 0 16,-7-1-5-16,0-4-4 15,3 1-4-15,-5-6-4 0,-1-1 2 16,1 0 0-16,-4-2 2 0,-2 0 4 16,-2-3 2-16,0 0 3 0,0-1 3 0,0 0 1 0,1-4 1 15,-1-4 2-15,-2-3 3 0,4-4 7 16,4-4-1-16,-4-4-2 15,0-6 0-15,2-7-3 0,3-2 1 0,3-1 1 16,-2 2-6-16,1 12-3 0,-1 5 0 16,-4 9 0-16,-4 3 0 0,0 4-1 15,-2 3-1 1,0 1-3-16,0 1-9 0,0 6-13 0,0 3-16 0,-2 6-3 16,0 3-6-16,0 1-42 0,0 4-31 0,0-2-91 15</inkml:trace>
  <inkml:trace contextRef="#ctx0" brushRef="#br0" timeOffset="54398.39">6139 11628 307 0,'0'0'58'0,"0"0"-7"0,0 0 0 16,0 0 10-16,0 0-20 0,0 0-11 15,0 0-8-15,0 0-7 16,-47 1-4-16,43-1-5 0,4 0-1 0,0 0-3 16,0 0 1-16,0 0 0 0,6 0 1 15,2 0 0-15,2 0 1 16,11 0 3-16,-2 0 0 15,12-3-4-15,2 2-1 0,0-1-3 0,0 1-3 0,-4 1-23 16,-2-1-16-16,-4-1-25 0,-11 2-38 16,-6 0-45-16,-4 0-115 0</inkml:trace>
  <inkml:trace contextRef="#ctx0" brushRef="#br0" timeOffset="54603.86">6110 11775 317 0,'0'0'136'16,"0"0"-99"-16,0 0-18 0,0 0-5 16,0 0 26-16,0 0-2 0,0 0-8 15,0 0-7-15,0 0 4 0,25 26-2 16,-10-26-4-16,5 0-8 0,3-3-5 0,0 0-3 16,4 0-4-16,2-2-1 0,0 1 0 15,-3-1-30-15,-1 0-34 16,4 0-25-16,-8-3-70 0,-7 1-153 0</inkml:trace>
  <inkml:trace contextRef="#ctx0" brushRef="#br0" timeOffset="60444.57">9358 11323 189 0,'0'0'76'0,"0"0"-39"16,0 0-3-16,0 0 6 0,0 0-6 15,0 0-6-15,0 0-4 16,0 0 4-16,4-15-21 0,0 14 33 0,-4 0-12 16,0 0 1-16,0 1-5 0,0 0-1 15,0 0-1-15,0 0-5 0,0-1-4 16,0 1-4-16,0-1-2 0,0 1-2 16,0 0 0-16,2 2-3 0,-2 5 0 15,2 4 1-15,2 4-2 0,-2 7 4 16,1 3 3-1,-1 9-3-15,0 2-3 0,0 4 0 0,-2 4-1 0,4-3 0 0,-2-2-1 16,2-5 1-16,2-4-1 0,-2-3 1 16,1-5-1-16,-3-4 0 0,0-4 0 15,0-2-4 1,0-3-15-16,0-4-11 0,-2-1-2 0,0-2-11 0,0-2-24 16,-4 0-26-16,0 0 2 15,-7-6-68-15</inkml:trace>
  <inkml:trace contextRef="#ctx0" brushRef="#br0" timeOffset="60696.37">9209 11544 307 0,'0'0'35'16,"0"0"-6"-16,0 0-1 0,0 0 23 0,0 0-12 0,0 0-8 0,0 0-4 31,0 0-2-31,-8-9-3 0,8 7-8 15,0 2-4-15,4-1-4 0,2 1-3 0,0-2 2 0,7-1 6 0,5-2 7 32,7-2-3-32,4-3-3 0,8-2 0 15,5-3-2-15,3-2-5 0,7-1-3 16,-3 1-1-16,1-1-1 0,0 1 0 0,-5 5-38 16,-4 0-33-16,-5 2-61 0,-10 3-79 15</inkml:trace>
  <inkml:trace contextRef="#ctx0" brushRef="#br0" timeOffset="61408.87">9811 11427 297 0,'0'0'48'0,"0"0"-9"0,0 0 16 15,0 0 8-15,0 0-18 0,0 0-9 16,0 0-8-16,0 0-8 0,0 0 0 15,-15-41-5-15,15 37 0 0,0 2-5 16,4 0-3-16,0 0-3 0,0 2-2 16,3 0 0-16,-1 2-2 0,4 3 0 0,1 4 2 15,-3 4-1-15,6 6-1 0,-7 1 1 16,1 5-1-16,-2 3 1 0,0 2 0 16,0-1-1-16,-1-2 0 0,-1-2 0 15,-2-3-1-15,-2-5-5 0,0-4 0 16,0-2 1-16,0-3 1 0,0-1-4 15,0-2 2-15,-2-3 2 0,2-1 2 16,-2-1 1-16,2 0 1 0,0-2 1 16,-5-6 1-16,5-3 2 0,0-3 1 15,0-5 1-15,0-5 0 0,5-4-3 0,-1-4 0 16,2 2-2-16,2-1 0 16,0 5 0-16,1 6-1 0,-3 6 0 0,2 4-1 15,3 2 1-15,-7 5-1 0,6 3 1 16,0 0-2-16,1 4 1 0,1 6 0 15,0 4 0-15,1 2 0 0,-7 2 1 16,2 1 0-16,-1 0 0 0,-1 0 0 16,-4-2 0-16,2 0-1 0,-2-2-1 15,2 1 0-15,0 0-1 0,2-1-2 16,-1-4 2-16,1-1 0 0,-4-4 2 16,2-1-1-16,-2 0 1 0,-2-5 0 15,2-1 1-15,0 1 0 0,2-4 0 16,-2-4 0-16,3-3 3 0,-1-6 0 15,4-2 1-15,-4-5 2 0,2-4 1 0,3-4-1 16,3 0-3-16,-4-1 1 16,9 2 2-16,-3 9-3 0,-1 5-2 0,1 9-1 15,-6 5 0-15,-1 2-1 0,-1 1 1 16,-2 5 0-16,4 6 0 0,-6 5-1 16,4 2 1-16,-1 3 1 0,-1 4-1 15,-2-1 0-15,0 2 0 0,2-1 0 16,-2 1 0-16,4-1 0 0,-4-4 0 15,5-1 0-15,-1-3 0 0,0 1-2 16,-2-3-10-16,4-3-10 0,-6-1-12 16,5-2-16-16,1-4-25 0,0-4-11 0,2-1-3 15,-1-9-38-15,1-4-29 0</inkml:trace>
  <inkml:trace contextRef="#ctx0" brushRef="#br0" timeOffset="61892.78">10493 11430 383 0,'0'0'77'15,"0"0"-12"-15,0 0-15 0,0 0-11 0,0 0-16 16,0 0-13-16,0 0-5 0,0 0-1 16,27 15 6-16,-21 4 9 0,-4 3-2 0,2 2-4 15,-4 3-8-15,0 0-2 0,0 2 0 16,0-1-2-16,-2-1-1 16,0-4 2-16,2 1 0 0,0-3-1 0,0-2 0 15,0-2-1-15,0-6 0 0,0-1-6 16,0-3-4-16,0-4-6 0,0-1 1 15,0-2 5-15,0 0 5 0,0-2 5 16,-2-4 6-16,-6-5-2 0,1-2-2 16,-1-7 2-16,4-3 2 0,-2-8 0 0,-7-4 1 15,5-6 4-15,4-4-2 16,-2-1-5-16,4-2 1 0,2 9-1 16,0 3-1-16,0 8 0 0,4 9-2 0,0 0 1 15,2 7 1-15,0 1 2 0,1 0-1 16,1 2-1-16,-2 0-2 0,6 2 0 15,1 1-1-15,-3-1 0 0,7 6 0 16,-3-1 0-16,5 2 0 16,-3 5 0-16,1 0-1 0,-3 6-1 0,3 2 1 15,-3 2 1-15,-5 4 0 0,-1 0 0 16,-6 6 0-16,-2 2 1 0,0-2-1 0,-6 2 2 16,-5-5-2-16,5-1 2 0,-4-4-1 15,-1-4-1-15,3-2-2 16,2-4-4-16,-4-3-7 0,6-1-3 15,-3-3-4-15,3 0-5 0,-2 0-6 0,4 0-6 16,-4-5-22-16,6-6-26 0,0-2-38 16,6-5-115-16</inkml:trace>
  <inkml:trace contextRef="#ctx0" brushRef="#br0" timeOffset="62128.68">10925 11386 324 0,'0'0'75'0,"0"0"-17"16,0 0 1-16,0 0 0 0,0 0-19 15,0 0-16-15,0 0-8 0,0 0 2 16,-11 12-8-16,11-12-4 16,0 0-2-16,2 0-2 0,7 0-2 0,1-1 1 15,11-6 1 1,-7 2-1-16,7-1-1 0,2 3 0 0,-3 3-2 0,1-1-32 15,-13 2-29-15,5 6-53 0,-9 1-38 0,-4-1-131 16</inkml:trace>
  <inkml:trace contextRef="#ctx0" brushRef="#br0" timeOffset="62286.1">10877 11572 282 0,'0'0'152'0,"0"0"-74"15,0 0-16-15,0 0-16 0,0 0-17 16,0 0-10-16,0 0-3 0,0 0-2 15,0 0-1-15,27 36-3 0,-6-36 1 16,-3-2-6 0,3-6-3-16,10 2 0 0,-2-1-2 0,2-2-10 0,0 2-50 0,-2-3-42 15,-4 0-111-15</inkml:trace>
  <inkml:trace contextRef="#ctx0" brushRef="#br0" timeOffset="63347.81">11537 11109 260 0,'0'0'59'16,"0"0"-13"-16,0 0-3 0,0 0 6 16,0 0-9-16,0 0-8 0,0 0-3 15,0 0 0-15,-5-34-2 0,5 34-4 0,0-1-4 0,0 1-1 0,0-1-3 16,0 1-5-16,0 0-3 0,5 6-3 0,-1 5-3 16,6 5 3-16,-2 5 3 31,-1 5 4-31,1 2-3 0,2 3-3 15,-6 1-2-15,0 4-1 0,3 2-1 16,-5-2-1-16,-2 0 0 0,2-2 1 16,0-1-1-16,0-5-1 0,0-6-5 15,4-3-2-15,-2-3-3 0,-2-3-5 0,2-4-5 16,-4-5-4-16,0-1-7 0,0-1-10 16,0-2-10-16,0 0 0 0,-4 0 10 15,-2-5-11-15,-4-2-12 0,2-4 18 16,-1-2 24-16,-1-2 23 0,2-4 12 15,-3 2 38-15,9-4-2 0,-4 5-5 16,0 3-3-16,6 0 0 0,-2 4 0 16,2 2-2-16,0-1-11 0,0 0-9 0,0 2-7 15,2 0-1-15,2-1-2 16,0-1 1-16,-4 1-2 0,6 1 0 0,-4 2-2 16,5-2-1-16,3 1 0 0,0 1 0 15,3-3 2-15,3 2 1 0,-1 0 2 16,7 2-1-16,-5 0-3 0,4 3 0 15,-3 0 0-15,1 5-2 0,4 4 1 16,-11 5-3-16,5 0 0 0,-7 2 1 0,-2 2-1 16,2 2 1-16,-1 0 0 15,-7 0-1-15,-2-1 0 0,2 1 0 16,-2-5-1-16,0-2-1 0,0-1-3 16,0-3-7-16,0-2-2 0,0-1-10 15,0-3-2-15,0 1-6 0,0-2-15 0,0-1-30 16,0-1-2-16,-2 0-45 0,0-3-89 15</inkml:trace>
  <inkml:trace contextRef="#ctx0" brushRef="#br0" timeOffset="64831.78">12000 11348 135 0,'0'0'48'15,"0"0"10"-15,0 0 8 0,0 0-5 0,0 0-2 16,0 0-15-16,0 0-5 0,-27-22-14 16,21 22-3-16,1 0-3 0,3 0-1 15,-2 0-10-15,4 3-1 0,-2 3-5 16,0 3-2-16,2 1-1 0,0 4 1 15,0-3-1-15,0 0 1 0,0 1 0 16,4 0-1-16,2-3 1 0,7 1 0 16,1 1 0-16,5 0 1 0,0-2-1 15,5-2 0-15,-1-2 1 0,4-3-1 16,2-2 0-16,-4-2 2 0,4-5-1 16,-9-2 1-16,1-2-1 0,2-1 3 0,-11-1 1 15,0 1 9-15,-1 0-3 0,-7-3-1 16,-4 1 2-16,0-4 0 0,0-2-1 15,-4-1-6-15,-2 3 0 16,-7 2 1-16,3-1-2 0,4 6 0 0,-9 4 4 16,3 1-3-16,4 6-2 0,-9 0-3 15,7 7-2-15,-7 4 0 0,3 3-1 16,-5 2 1-16,5 0-4 0,5 3 3 16,-5-1 0-16,4 1 0 0,5 2 1 15,-1-1-2-15,0 0 2 0,2 4-2 16,2-4 0-16,0 3-2 0,2-1-6 0,2-1-7 15,2-2 6-15,8-1-14 16,-1-3-9-16,3-1-5 0,7-4 5 0,6 2 2 16,0-7 2-16,1-4 3 0,1-1 8 15,4-8 6-15,7-6 5 0,-3-2 1 16,-4-5 3-16,2-2-6 0,-4-2 12 16,-8 0 0-16,-2 0 11 0,-5-1 29 15,-8-1 6-15,-6 1-9 0,-2 1 20 16,0 1-13-16,-2 3-8 0,-4 3-7 15,-4 2 2-15,-3 3 2 0,7 6-3 16,-8 0-6-16,3 6-7 0,5 1-8 16,-6 2-5-16,2 9-4 0,-3 3 0 0,-1 3-1 15,-1 4 0-15,1 0 1 0,1 0-1 16,3 0 1-16,4 1-1 16,0-4-2-16,1 2 2 0,5-2-2 0,0-1-2 15,5-2-3-15,3 0-5 0,0-4 5 16,-2-3 1-16,7-2-2 0,-1-2 4 15,-2-3 3-15,7-1 2 0,-5 0 0 16,3-4-1-16,-1-4 1 0,-1-2 0 16,1-3 1-16,-8 0 0 0,7-2 1 15,-1-1-1-15,-6 3 1 0,-1 3-1 16,1 2-1-16,-4 5 0 0,-2 1 2 16,2 2-2-16,-2 0-2 0,0 4 0 15,0 6 0-15,2 2 0 0,0 2 1 0,0 2 1 16,2-2-1-16,2 2 1 15,-1-3 1-15,3 2-1 0,2-2-1 0,5-2 1 16,1 0 1-16,1-4-1 0,8-2 0 16,-5-2 0-16,3-3 1 0,6 0 0 15,-6-3-1-15,-1-7 1 0,1-1 0 16,-2-5 2-16,-5 0 1 0,5-6 3 16,-7-4 3-16,7-2 2 0,-9-5-4 15,3-1-2-15,-3-2-3 16,-5-3 0-16,1-2-1 0,-2-3 5 0,-6 2 6 15,0 3-10-15,-4 7 0 0,2 10 2 0,-2 6 0 16,0 5 3-16,-3 7 0 16,7 4-2-16,-4 0-2 0,-4 11-4 0,-7 6 0 15,3 11-3-15,-4 3 3 0,3 4 0 16,3 1 0-16,-1 1 0 0,5 2 0 16,2-4-1-16,2-1-1 0,0-3 2 15,2-2 0-15,0-3 0 0,2-4 0 16,0-2 0-16,-2-2 0 15,6-3 0-15,-2-3-5 0,1-3-2 0,1-5 0 16,-4-1-1-16,2-2 3 0,-2-1 1 16,0-4 4-16,0-6 0 0,-2-3 4 15,0-7-2 1,0-2-1-16,-4-5-1 0,-8-3 1 0,1 0-1 0,3 0 0 16,-2 7-2-16,-3 6-1 0,5 5 1 0,2 5 2 15,-4 3 0-15,-1 4-1 0,3 3-2 16,-7 8-1-16,3 5-1 0,4 0 0 15,-3 5-1-15,5 0 2 0,2-2-3 16,2 2-2-16,2-5 4 16,0 0 3-16,8-1 2 0,3-2-2 0,-1 1 1 15,11-3-1-15,-3 1 1 0,7-2-3 16,2-4-5-16,0-2-9 0,0-4-13 16,4 0-14-16,0-8-35 0,2-10-51 0,-4-3-119 15</inkml:trace>
  <inkml:trace contextRef="#ctx0" brushRef="#br0" timeOffset="65021.74">13139 11357 553 0,'0'0'36'16,"0"0"-11"-16,0 0 19 0,0 0-12 16,0 0-21-16,0 0 3 15,-5 13-1-15,12-14-3 0,-1 1 0 16,4-2 3-16,9-1 3 0,-3-1-6 0,9-1-3 15,2 0-5-15,-4-2-1 0,0 0-1 16,-1 1 0-16,-7-3-36 0,-1-1-37 0,-10 0-32 16,-4-2-70-16,0 2-142 0</inkml:trace>
  <inkml:trace contextRef="#ctx0" brushRef="#br0" timeOffset="65336.01">13188 11181 391 0,'0'0'139'0,"0"0"-69"0,0 0-18 15,0 0 1-15,0 0-10 0,0 0-15 0,0 0-6 16,0 0-9-16,0 0-3 16,-14-37-3-16,14 37-6 15,0 0-1-15,0 4 0 16,6 3 0-16,2 0 0 0,9 2 0 0,-1 1 0 0,7 2 1 0,8 0-1 16,-2 2 1-16,4 3-1 0,0 0 0 15,-4 1 0-15,-8-3-2 0,-1-1 2 16,-9-2-2-16,-5-1 2 0,-6-1-1 15,0-1-3-15,-8 3 0 0,-1 0 1 16,-7 4-1-16,3 0 2 16,-7 2 2-16,5 2-2 0,-3 2-1 0,5 1-15 15,-3-4 4-15,3 2-10 0,5-6-10 16,0-1-1-16,0-6-2 0,1-1-4 16,1-1-27-1,6-3-29-15,0-2-30 0,0-1-82 0</inkml:trace>
  <inkml:trace contextRef="#ctx0" brushRef="#br0" timeOffset="65850.95">13713 11230 285 0,'0'0'48'0,"0"0"-22"0,0 0 19 15,0 0 21-15,0 0-11 0,0 0-24 16,0 0-5-16,0 0-4 0,0 0 1 16,-4-34-3-16,4 34-4 0,0 0-6 15,0 0-4-15,0 0-4 0,0 0-2 16,0 4-1-16,6 5 0 0,1 4 1 16,1 2 0-16,0 5 0 0,-4 1 0 15,0 4 0-15,-2 4 0 0,0-3-1 16,-2 1 2-16,-2-2-2 0,0-5 1 15,-2-3-2-15,4-4-4 0,-4-4 0 16,4-1 2-16,-2-2 4 0,0-2 0 16,2-4 0-16,0 0 0 0,0 0 0 0,0 0 3 15,0-1 0-15,0-6 4 0,0-2 10 16,4-3-6-16,-2-3-6 0,0-1 1 16,0-3 0-16,4-4 2 0,3-2-5 15,3-3 1-15,-4-1-2 0,9 1 0 16,-5 3 0-16,1 6-2 0,3 5 0 0,-9 4 0 15,5 3 1-15,-2 4-2 0,-4 3 1 16,-1 1-2-16,5 7 1 16,-2 4 0-16,5 2 0 0,-9 7-1 0,2-1 2 15,-2 5 0-15,2 0 0 0,-2 2 0 16,-2-1 0-16,1 1-1 0,-3-2 1 16,0 0-1-16,0-6 0 0,2-1-8 15,-2-6-16-15,0 0-7 16,0-5-19-16,0-4-30 0,0 0-14 0,2-3-13 15,-2 0-51-15</inkml:trace>
  <inkml:trace contextRef="#ctx0" brushRef="#br0" timeOffset="66282.83">14127 11272 375 0,'0'0'71'0,"0"0"2"0,0 0-13 15,0 0 2-15,0 0-18 0,0 0-12 16,0 0-11-16,0 0-10 0,4-38-8 15,-4 41-3-15,0 4-6 0,0 2 3 16,0 2 3-16,0-2 1 0,0 1 1 16,0 0-2-16,0 0 1 0,4-3-1 0,0 2 0 15,4-2 0-15,5 2 0 0,-1 0 1 16,-1-3-1-16,7-3-2 0,-5-2-3 16,3-1 2-16,-6-1-4 15,1-8 3-15,3 0 3 0,-8-3 1 0,-4-4 1 16,3 2 2-16,-3-6-2 0,-4 1 1 15,2-3-1-15,0-3 0 0,-2 3 0 16,-1 2 0-16,1 5 0 0,-2 5 0 16,2 5 4-1,-4 1 5-15,-2 3-3 0,-3 2-7 0,3 5 0 16,-8 6-1-16,1 7 1 0,-3 3 0 0,5 2-1 16,-3 3-2-16,1 1-1 0,9 1-3 15,-4 1 3-15,5-1 3 0,5 1-2 0,0-2 3 16,11-1-1-16,-1-2-1 15,7-2-1-15,1-5-2 0,7-3-7 0,-4-5-11 16,-1-3-12-16,7-7-13 0,-6 0-24 16,2-5-22-16,1-8-25 0,-7 0-80 15</inkml:trace>
  <inkml:trace contextRef="#ctx0" brushRef="#br0" timeOffset="66521.7">14404 11278 294 0,'0'0'103'0,"0"0"-23"0,0 0-15 0,0 0-4 15,0 0-18-15,0 0-17 16,0 0-9-16,0 0-4 0,0 0 1 0,-9-35-3 16,18 35-6-16,-3 0-1 15,8 4-1-15,1 3 1 0,8 1 1 16,-1 3-1-16,1 2-3 0,6 1 1 0,-2 2-2 16,-4 0 1-16,1 2-1 0,-1-2 0 15,-6 0 0-15,1 1 0 16,-5-2 0-16,1-3 1 0,-6-1-1 0,1-3 0 15,1 0-6 1,-2-6-15-16,-4 1-14 0,-4-1-12 0,3-2-14 0,-3 0-33 0,2-6 0 16,0-2-32-16,-2-2-86 15</inkml:trace>
  <inkml:trace contextRef="#ctx0" brushRef="#br0" timeOffset="66692.22">14699 11312 321 0,'0'0'100'0,"-18"-53"-12"15,11 37-23-15,5 7 4 16,0 5-10-16,2 2-7 0,0 1-20 0,0 1-12 15,0 0-12-15,-2 0-8 0,2 5-1 16,-4 5-2-16,-4 3 2 0,-5 4 1 16,5 3 0-16,0 2-1 0,-7 0-11 15,5 0-18-15,4-2-18 16,0-4-10-16,2-5 1 0,4-2-13 0,0-3-16 0,4-4-46 16,2-1-113-16</inkml:trace>
  <inkml:trace contextRef="#ctx0" brushRef="#br0" timeOffset="66896.59">14894 11092 579 0,'0'0'33'0,"0"0"-16"16,0 0-4-16,0 0 9 0,0 0-1 16,0 0-6-16,0 0 2 0,53 18-1 0,-44 3-3 15,-3 3-3-15,-2 4-1 16,0 2-1-1,-2 1-3-15,-2 3-4 0,0 1-1 16,-4 0 0-16,-2 3-17 0,-2-3-39 16,-3-5-31-16,5-8-76 0,4-6-75 0</inkml:trace>
  <inkml:trace contextRef="#ctx0" brushRef="#br0" timeOffset="67054.63">14737 11354 505 0,'0'0'90'0,"0"0"-15"0,0 0-9 15,0 0-26-15,2-56-24 0,10 50-13 16,7 0 3-16,3 1 0 0,7 2-4 0,11 0-2 16,1 1 0-16,15 2 0 15,-5 3 0-15,1 1-9 0,-11 4-59 16,-8-4-52-16,-12-4-147 0</inkml:trace>
  <inkml:trace contextRef="#ctx0" brushRef="#br0" timeOffset="69480.42">6576 11453 93 0,'0'0'42'0,"0"0"-2"0,0 0 3 16,-11-21 14-16,9 15-15 0,0-1-2 0,0 0-1 15,2 0-4-15,0 3 3 0,0-2 4 16,0 0-9-16,0 0-3 0,0-1-9 15,0 3-2-15,0 1-5 16,0-1-1-16,0 3-2 0,0-2 1 0,0 2 10 16,0 1-13-16,0 0-7 0,0 0-2 0,0 0-2 15,0 0 0-15,0 3-1 0,4-1 2 16,-2 0 1-16,0 0 0 0,-2 0 0 16,0 0 0-16,0 0 1 0,2-1-1 15,-2 1 1-15,0 0-1 0,2 1 0 16,-2 0 2-16,2-1-2 0,-2 1-2 15,0-1 2-15,0 1-3 16,0-2 0-16,0 1-2 0,0 3 0 0,0 1 1 16,-4 1 1-1,2 1-2-15,2 0-1 0,-2-2 4 0,2-2 2 16,0-1 0-16,0-1-1 0,2-2-1 16,-2 1 0-16,2-1 2 0,2 0-1 0,-1 0 1 0,3-2 0 15,2-1 1-15,2-2 1 16,3-2-1-1,-1-1 1-15,1-1-1 0,-3-1-1 16,6-3 2-16,-3 0 0 0,-3-1 1 16,0 0-2-16,-7 3 2 0,1-3-1 15,-4 2 1-15,0-1-1 0,0 1 1 16,0-1-1-16,-4 2 2 0,4 1-1 16,-3 3-1-16,1 2 1 0,2 2 2 15,0 2 0-15,0 1-4 0,-2 0-1 16,0 5 0-16,2 9-5 0,0 6 5 15,-2 5-1-15,2 4 1 0,0 3 0 0,0 4 0 16,2 1 0-16,-2 3 0 0,2 0 2 16,0-2-2-16,-2-3 1 0,0-3-1 15,0-4 1-15,0-5-1 0,0 1 1 16,0-6-1-16,-2-1 0 0,2-5 1 16,-2-1-1-16,2-4 0 0,0-1 0 15,0 0 0-15,0-4 0 0,0-1-1 16,0 0-2-16,0-1-1 0,0 0 3 15,0 0 1-15,0-4 3 0,-2-2 0 16,0-2-3-16,-4-1 1 0,6-5-1 0,-4 2-1 16,2-3 1-16,0-4 0 15,0-1 0-15,0 2 0 0,2-2 1 0,0 6 0 16,2 0-1-16,0 3 0 0,4 4 1 16,-4 1-1-16,6 1-1 0,3 2 0 15,-3 3 0-15,8 0-1 0,-1 1-1 16,1 5 2-16,3 1 1 0,-3 2 2 0,1 2-2 15,2-1 2-15,-5 3 1 16,3 3 0-16,-9 1 0 0,2 2 1 0,-4-3-2 16,1 4 0-16,-5-3 0 15,-2 3-2-15,0-3 3 0,0 0-3 0,-4-1 1 16,-3-2-1-16,7-1-5 0,-2-4-13 16,-2-3-6-16,4 1-7 0,-2-5-16 15,2-2 0-15,0 0 3 0,0-8 9 16,0-3-19-16,0-4-64 0,6-2-72 15</inkml:trace>
  <inkml:trace contextRef="#ctx0" brushRef="#br0" timeOffset="70741.28">6972 11526 29 0,'0'0'354'16,"0"0"-317"-16,0 0 11 0,0 0 12 0,0 0-2 15,0 0-21-15,0 0-15 0,0-24-11 16,0 24-7-16,0 0 0 0,0 4-4 15,0 2 2-15,-2 5-1 0,-2 3 2 16,2 1-2-16,2 2 0 0,-2-1 0 16,0 0 0-16,2-2-1 0,0 0 0 15,4-2 0-15,2-3 0 0,3 0-1 16,1-1 0-16,2-2-1 0,-1-1 0 16,7-5 1-16,-3 0 1 0,3-5 0 0,-3-2 1 15,-1-3-1-15,-1-3 1 16,1 0 1-16,-4-2-1 0,-3 0 2 15,-1 0-2-15,-4-2 2 0,4 1 2 16,-4-1 0-16,-2-3 0 0,0 3-1 0,0 0-1 16,0 3 1-16,-6 5 4 15,4-2 6-15,0 6-6 0,-2 2 1 0,2 1 0 16,-2 2-5-16,1 0-4 0,-5 6 0 16,-2 6-2-16,4 3-2 0,-5 5-5 15,1 2 5-15,-2 0-1 16,5 2 1-16,1-1 2 0,2-1 1 0,0 0-1 15,4-1 2-15,0-3-1 0,4 0-1 0,4-4 0 16,1-2 0-16,3 1-1 0,0-4 1 16,5-2 1-1,2 0-1-15,-1-4 1 0,-1-2-6 0,1-1-1 0,-3-2-4 16,3-5 1-16,-1 0 1 0,-1-4 2 16,-1-2 3-16,1-1 2 0,-3-4 1 15,-3 1 1-15,1-4 1 0,-3 2 1 16,-4-2 0-16,0 0 0 0,-2 2 0 0,0 1 1 15,-2 3 3-15,0 2 11 16,0 6-11-16,0 3 0 0,0 1 5 0,0 3-2 16,0 0-1-16,-2 0-4 15,0 9-3-15,-2 5-2 0,0 2 1 0,-2 6 0 16,-5 1 1-16,3 2 0 0,2-1 0 16,-2-1-1-16,-1-2-2 15,5-4-5-15,2-1 3 0,2-3 4 0,0-2-1 16,0-1 0-16,0-4 0 0,2 1-5 15,2-4 5-15,-4-3 0 0,11 0 0 16,-5 0 2-16,-2-6 0 0,6-4 2 16,1-2 0-16,-1-2-1 0,0-1 2 15,3-3 0-15,-5 2-1 16,-2-3 0-16,-2 0 1 0,2 0 0 0,-3 0-1 0,5 2-1 16,-4 3 0-16,0 5-1 15,-2 4 0-15,0 3 0 0,0 2 0 0,0 5-4 16,-2 6-3-16,7 4 4 0,-5 4 2 15,4 3 1-15,0-1 0 0,-2 1 1 16,2-2-1-16,3-3 0 0,1 1 0 16,-2-4 0-16,1-3 0 15,5 1 0-15,-4-3 0 0,7-1 0 0,-3-4 0 16,-3-2 1-16,3-2 0 0,-1 0 0 16,-1-7 2-16,0-2 2 0,-1-2 1 15,1-4 10-15,5-5-6 0,-3-3-2 16,1-4 0-16,-3-6 5 15,4-2-2-15,-5-3-2 0,1-3 0 0,-1-1-4 16,-3-1-1-16,-4 2 0 0,0 3 4 0,2 8-5 16,-4 9-2-16,-2 6 2 0,0 6 6 15,0 6 0-15,0 2 1 16,0 1-5-16,0 0-5 0,0 6 0 0,0 11-4 16,-2 7 0-16,-4 8 4 15,4 2-2-15,0-1 2 0,2 0 0 0,0-4 0 16,0-1 0-16,2-3 0 0,4-3 0 15,3 2 0-15,-1-2 0 0,-2-1 0 0,0-1 1 16,2-4-1-16,-3-1 0 0,-1-4 0 16,0-4-4-16,-2-3 0 0,-2-3 2 15,0 0 1-15,0-1-2 0,0 0 3 16,0-3 0-16,0-3 1 0,0-2 1 16,0-5 0-16,-2-4 0 15,-4-1-1-15,-1-2-1 16,-1-4 2-16,0 1-2 0,-4-2 0 0,-1 3 0 0,5 4 0 0,-3 7 0 31,1 4 0-31,0 6 0 0,-1 2 0 0,-3 9-3 0,2 7-1 16,-5 6 0-1,3 4-3-15,-3 1 4 0,7-1 2 0,-1-2 1 0,3-3-1 16,4-1 1-16,2-2 0 16,2-4-1-16,0-2 1 0,2 0-2 0,8-2 2 0,-1-4-1 15,5-1 1-15,5-4 0 0,3-2 0 16,9-4 0-16,2-8 0 15,9-5 0-15,1-4-15 0,7-3-70 16,-3-7-62-16,-3-3-244 0</inkml:trace>
  <inkml:trace contextRef="#ctx0" brushRef="#br0" timeOffset="75687.64">27530 11314 45 0,'0'0'99'0,"0"0"-62"16,0 0 0-16,0 0 10 0,0 0-5 15,0 0-1-15,0 0 5 0,0 0 0 16,6-51-4-16,-8 45-5 0,2-1-2 0,-2 1-3 15,0 1-3-15,2 0-3 16,0 3-3-16,0 0-3 0,0 1 2 0,0 1 1 16,0 0-9-16,-2 0-6 15,2 0-2-15,0 0-6 0,0 2 0 0,0 1-3 16,2 5-3-16,-2 5 5 0,0 5 1 16,0 6 0-16,0 1 1 15,0 3 1-15,0 2-1 0,0 1 0 16,0 3 0-16,4 2-1 0,-2-2 1 15,6 2-1-15,3-2 0 0,-3-4 1 0,2-3-1 0,7-5 0 16,-5-3-1-16,9-4 1 16,-7-5-2-16,9-4 1 0,-8-6-5 15,5-1-10-15,3-11-4 0,-6-6-2 16,5-1-7-16,-7-3-13 0,3-1-33 0,-11 0-28 16,-5-2-36-16,-2 5-97 0</inkml:trace>
  <inkml:trace contextRef="#ctx0" brushRef="#br0" timeOffset="75860.42">27375 11494 360 0,'0'0'73'15,"0"0"-20"-15,0 0-10 0,0 0-34 16,0 0-8-16,0 0 1 0,0 0 26 0,0 0 5 16,56 2-8-16,-23-6-7 15,-2-3-8-15,4-2-5 0,-2 1-2 0,6-5-2 16,-2 3-1-16,1-2-35 0,-3 3-59 15,-4-1-88-15</inkml:trace>
  <inkml:trace contextRef="#ctx0" brushRef="#br0" timeOffset="76524.25">27854 11373 513 0,'0'0'17'0,"0"0"5"0,0 0-1 0,0 0 21 15,0 0-9-15,0 0-5 16,0 0-3-16,0 0-2 0,0 0-7 0,7-25-6 16,-7 25-4-16,0 0-6 0,4 3-1 15,-2 3-4-15,6 4 1 0,0 5 3 16,-1 1 1-16,-3 3 0 0,0 3 1 16,-2 4-1-16,-2 1 0 0,2 0-10 15,-2 1-6-15,0-2-5 0,4-5 1 16,-2-5 14-1,0-4 5-15,4-4-1 0,-3-3 0 0,-1-3 1 16,-2-2 1-16,0 0 0 0,0 0 1 0,2-2 1 16,-2-5 1-16,0-2 1 0,2-3 2 0,0-1 2 15,-2-3-4-15,2-6 2 0,2-2 2 16,6-5-2-16,5-3-3 0,-7 0-1 16,15 1 0-1,-7 3-2-15,5 10-1 0,-9 4 1 0,3 8-1 0,-7 4 1 16,0 2-1-16,3 8-3 15,-3 4-2-15,0 6 0 0,-1 1 6 0,-1 6 0 16,0 1 0-16,-4 1 0 0,0 1-1 0,0-3-5 16,-2 0-10-16,4-4 8 15,-4-4 8-15,0-4 0 16,0-4 1-16,2-3 0 0,0-3-1 0,-2-3 0 0,0 0 2 16,0-1 0-16,0-6 2 0,2-1 1 15,-2-2 4-15,5-2-2 0,-1-5-1 16,4-4-1-16,0-4 2 0,-2-3-1 15,3-1 0-15,3-3 0 0,-4-1-2 16,3 5-1 0,3 7 7-16,-6 9-6 0,-3 7-4 15,-3 5 0-15,0 0 0 0,2 4 0 0,4 4 0 0,-2 4-5 0,1 5 5 16,-1 3 0 0,0 2 0-16,2-2 1 0,-4 2 2 15,3-2-2-15,-1 0 0 0,-4-1 0 0,4-6-1 0,2 0 1 16,-2-3-1-1,1-2 0-15,-5-2-2 0,2-2-13 16,0-4-14-16,6 0-11 16,-1 0-14-16,-1-9-30 0,2-3-32 15,5-3-25-15,-5-1-108 0</inkml:trace>
  <inkml:trace contextRef="#ctx0" brushRef="#br0" timeOffset="76982.69">28580 11322 373 0,'0'0'82'0,"0"0"5"0,0 0-28 15,0 0-18-15,0 0-22 0,0 0 6 16,0 0 4-16,0 0-6 0,48 51-4 16,-40-32-7-16,2 5-3 0,-4 2-5 15,-4 2-4-15,-2 1 1 0,2 1 1 16,-2 1-2-16,0 0 2 0,-2-3 0 16,2-3 1-16,0-3-2 0,-2-5 1 15,2-2-2-15,0-9 0 0,-2-2-6 0,2-2-5 16,0-2 5-16,-2 0-3 15,0 0 9-15,-2-7 2 0,-4-2-2 0,2-3-2 16,-1-3 2-16,-3-2 0 16,-2-5 0-16,3-3 0 0,1-7 0 0,-2-3 0 15,-1-9 1-15,7-1 2 0,0-1 4 16,2-1-4-16,2 4 1 0,0 4-1 16,2 3 0-16,0 7 0 0,4 4 0 15,1 8-2-15,1 1 1 0,0 4 0 16,-4 4 0-16,5 1-2 0,3 0-1 15,-2 4 1-15,1 0 0 0,7 3 1 16,-3 0-1-16,7 2 0 0,-5 6 1 0,6 2-1 16,-5 3 0-16,-1 3 0 0,-3 0 0 15,-5 4-1-15,-7 2-1 0,0 2 1 16,-11 3 1-16,-5 2 2 0,0 1-2 16,-7 1 0-16,6-3-13 0,-5-2-10 15,5-2-11-15,-3-4-9 0,5-3-9 16,-3-4-15-16,5-6-16 0,5-5-7 15,0-2-11-15,0-2-22 0</inkml:trace>
  <inkml:trace contextRef="#ctx0" brushRef="#br0" timeOffset="77236.73">29027 11242 331 0,'0'0'91'0,"0"0"-22"16,0 0-1-16,0 0-6 0,0 0-19 15,0 0-19-15,0 0-11 0,0 0-4 16,-3 4-4-16,6-6-2 0,1 2-2 0,8 0 2 16,0-3 5-16,9-1 0 15,0-2-3-15,6-1-2 0,0-1 0 0,-1 1-1 16,-3 1-2-16,0 1-41 15,-2 4-28-15,-9 1-44 0,-10 0-52 0,-2 2-168 16</inkml:trace>
  <inkml:trace contextRef="#ctx0" brushRef="#br0" timeOffset="77415.11">29016 11426 407 0,'0'0'93'0,"0"0"-35"0,0 0-44 16,0 0-11-1,0 0 13-15,0 0 5 0,0 0-2 0,0 0 0 16,50 6-4-16,-27-13-10 0,-1-3-3 16,1 2 1-16,2-3-3 0,0-2-14 15,-5 2-50-15,-3-1-82 0,-5 3-132 0</inkml:trace>
  <inkml:trace contextRef="#ctx0" brushRef="#br0" timeOffset="79183.03">27513 10612 116 0,'0'0'85'16,"0"0"-21"-16,0 0-19 0,0 0 5 15,0 0 0-15,-10-47-9 0,10 42-4 16,0 0-3-16,0 1-5 0,0 2-4 16,0-3 3-16,0 4 11 0,0-1-15 15,0-1-4-15,0 3-3 0,0 0-4 16,0 1-8-16,0 4-5 0,6 4-4 16,3 7-2-16,-3 4 4 0,0 8 2 15,-2 3 0-15,-4 4 2 0,2 3-2 0,-2 1 1 16,0-2 0-16,-2-1 2 0,0-5-3 15,0-5 0-15,2-4 1 0,0-6 0 16,0-3-1-16,0-6-1 0,0-4 1 16,0-3-1-16,0 0 1 0,0 0 0 15,0 0 2-15,0-3 1 0,0-4 1 16,-2-5 0-16,0-1-1 0,-4-3-2 16,-3-3 0-16,1-2 0 0,2-5 0 0,-2-4-1 15,-5-3 1-15,5-5-1 16,4-4 2-16,-2-2 0 0,1 0-1 15,3-1 0-15,2 1-1 0,0 4 0 16,7 8 0-16,-3 2 0 0,-2 5 0 16,4 5 0-16,4 3 0 0,3 4-1 0,-5 4 0 15,11 0 1-15,-5 3 0 0,7 3-1 16,-7 0 1-16,9 3 0 16,-9 3 0-16,5 3 0 0,-9 5 0 0,1 4-1 15,-3 4-2-15,-4 3 2 0,-2 7 1 16,-2 2 0-16,-6 0 0 0,-4-1 0 15,-1-1 1-15,3-3-1 0,-4-2-1 16,1-2 1-16,3-4 0 0,-2 0-9 16,-1-4-3-16,3 0-7 0,0-3-9 15,-5-2 4-15,3-4-7 0,6-1-27 0,-6-4-6 16,3 0-19-16,1-6-31 0,4-1-61 16</inkml:trace>
  <inkml:trace contextRef="#ctx0" brushRef="#br0" timeOffset="79593.58">27799 10538 336 0,'0'0'61'0,"0"0"-24"0,0 0 6 0,0 0 3 15,0 0-11-15,0 0-7 0,0 0-2 16,0 0-3-16,-13-27-5 0,13 22 0 15,0-2-4-15,0 4-2 0,4-1 4 16,1-1-7-16,1 2-1 0,10 1-5 16,-1 2-1-16,5 0-1 0,1 6 0 15,4 2-1-15,2 2 0 0,-5 6 0 16,-3 5-1-16,-2 3 0 0,-9 7-1 16,-6 1 1-16,-4 0-10 0,-8 1-26 15,-5-5 0-15,3-4 7 0,-5-4 7 0,7-4 17 16,-7-5 6-16,7-4 1 0,0-2 0 15,1-2 0-15,1-3 0 0,2 0 1 16,4 0 2-16,-2-7 12 0,4-1 10 16,-2-3-1-16,2-4 0 15,0-4-3-15,2-5-5 0,4-6-4 0,4-5-7 16,5-2-3-16,-1-3-2 0,7 3-1 16,-1 3 0-16,1 5-1 0,4 5 0 15,4 7-25-15,-4 3-32 0,-1 5-4 16,8 2-19-16,-4 2-62 15,-1 3-63-15</inkml:trace>
  <inkml:trace contextRef="#ctx0" brushRef="#br0" timeOffset="80347.19">28165 10501 355 0,'0'0'90'15,"0"0"-55"-15,0 0 5 16,0 0 1-16,0 0-8 0,0 0-16 0,0 0-5 15,0 0-3-15,0 0-9 0,-19 21 1 16,25-10-1-16,0 0 1 0,1 1 0 0,1-1 1 16,6-2-1-16,-3-2 1 0,9-2-1 15,-3-1 0-15,6-3 3 0,5-1-2 16,-3-1 1-16,0-7-1 16,2-1 0-16,0-4-1 0,0-2 1 0,-9-2 0 15,3-1-2-15,-9 0 3 0,1-1-1 16,-11 3 1-16,-2 0 4 0,0-1 12 15,-4 1 2-15,-9-2-6 0,3 3-7 16,-2 3-3-16,-3 4-3 0,7 2 1 16,-2 2 0-16,-1 3 0 15,7 1-3-15,-4 9 0 0,-3 5-2 0,-3 4-1 16,8 4 2-16,-3 2 1 0,-5 0 0 16,4 0 0-16,3 2 0 0,-3-1 0 0,4-1 0 15,2-2 0-15,4 0 0 0,0 0-1 16,0-2 1-16,8 2-1 0,4-4 0 15,1-2 0-15,3-3-1 16,1-2 0-16,6-3 0 0,-5-5-6 0,5-3-19 16,2-3-3-16,0-6-6 0,-3-4-16 15,1-6-7-15,2 0-11 0,-11-2-12 16,7-2-6-16,-9 1 4 0,-1-3 40 16,-1-1 31-16,-4-2 13 0,-6-1 20 15,0-2 49-15,0 6 42 0,0 2-37 16,0 6 0-16,0 3-5 15,0 5-14-15,2 4-9 0,0 3-6 0,-2 2-7 0,3 0-15 16,-3 3-17-16,6 5-1 0,4 3-2 16,-2 2 2-16,1 4 4 0,-1 4 0 15,6 4-1-15,-5 1 0 16,-3 1-1-16,0 2 0 0,2-4-2 0,-1 0 1 16,-5-4-1-16,4-5 1 0,-4 0 0 15,4-3 0-15,0-2 0 0,-2-6-1 16,1-1 1-16,-3-4-1 0,0 0 1 15,0-6 1-15,2-5 3 0,0-7 4 16,2-1 3-16,0-6 0 0,-1-3-1 16,-1-1-1-16,-2-4-5 0,4-2 0 15,-4-4-5-15,6 0 0 0,3 2 1 16,-5 6-1-16,2 7-1 0,4 6-1 0,-1 6 0 16,-3 6-10-16,2 2-12 0,5 3-17 15,-5 3-13-15,3 8-10 0,-1 5-31 16,-4 0-61-16,1 1-117 0</inkml:trace>
  <inkml:trace contextRef="#ctx0" brushRef="#br0" timeOffset="80567.48">29138 10479 439 0,'0'0'85'15,"0"0"-15"-15,0 0-7 16,0 0 17-16,0 0-24 0,0 0-29 15,0 0-15-15,13-52-6 0,-5 44-3 0,0 1-2 16,7 0-1-16,-5 1 0 16,11-1 0-16,-1-2-1 0,5 3 1 0,6 0 0 15,-4 2 0-15,4 1 0 0,-8 3-6 16,-3 0-46-16,-1 3-30 0,-7 4-20 16,-8 2-70-16,-1 0-114 0</inkml:trace>
  <inkml:trace contextRef="#ctx0" brushRef="#br0" timeOffset="80741.36">29163 10586 487 0,'0'0'51'0,"0"0"-6"0,0 0-27 0,0 0-1 0,0 0 8 0,0 0-4 16,0 0 5-16,0 0 11 0,81-1-9 16,-44-10-14-16,2-7-7 15,2 2-4-15,5 0-1 16,-5-1-1-16,1 2-1 0,-3-3-23 0,6-2-45 15,-3-3-48-15,-7-2-94 0</inkml:trace>
  <inkml:trace contextRef="#ctx0" brushRef="#br0" timeOffset="80961.23">29876 10044 591 0,'0'0'23'16,"0"0"14"-16,0 0 3 15,0 0-2-15,0 0-23 0,0 0-10 0,0 0 1 0,0 0 2 0,0 0-2 16,23 21 5-16,-13-2 4 0,-6 6-5 16,5 2-4-16,-5 6-2 15,4 4-2-15,0 2 0 0,-8 5-1 0,6 2-1 0,-3 0-1 16,-1-2-2 0,0-1-35-16,6-3-21 0,-4-4-25 0,0-5-56 0,-2-8-93 31</inkml:trace>
  <inkml:trace contextRef="#ctx0" brushRef="#br0" timeOffset="81638.1">29777 10421 515 0,'0'0'38'0,"0"0"6"0,10-57-14 15,-4 46 14-15,7 0-4 0,-5-1-15 0,9 2-6 16,-3-2-4-16,11 1-2 0,-4 0-3 15,10 1 1-15,-2 1-3 0,4 2-2 16,2 0-2-16,-2 2-1 16,-2 3-3-16,0 2 0 0,-2 0 1 0,-2 1-1 15,-7 3-1-15,1 3 1 0,-4 2 0 16,-5 0-2-16,-2 4 0 0,1 2 1 16,-3 0-1-16,-4 2 1 0,0-1-2 15,-2-1-1-15,0 1 2 0,-2-2 0 16,0 0-3-16,-4-3 2 0,0 2-5 15,-2-2 0-15,0-4-1 0,-3 1 0 0,3-2 4 16,-2-2 2-16,-2-1 2 0,1-3-1 16,-1 0 1-16,6-2 1 0,-2-5 2 15,-3 2-1-15,5-5 1 16,2 0 1-16,-2-1 2 0,2-4 4 0,2-3 6 16,0-1-5-16,-2-3-3 0,6 0-1 15,0-4 0-15,2 1 1 0,5 0-5 16,-1 0 3-16,0 5 0 0,5 5-3 15,-3 4-2-15,7 1 0 0,-1 3 0 16,5 1-1-16,4 2 0 0,2 3 0 16,0 0 1-16,-4 4 0 0,-3 5 0 15,-1 0 0-15,-9 3 0 0,1 1-2 16,-7 1 1-16,0 4-1 0,-2-1 1 0,-2 1 1 16,1 3 0-16,3-2 0 15,-4 1 1-15,0 1-1 0,0-2 0 0,0 0 0 16,2-4-2-16,-2-2-10 0,-2-2 4 15,0-6-6-15,0-1 2 0,0-3 6 16,0 0 6-16,0-1 2 0,-6-5 4 16,4-2 1-16,-2-3-6 0,2 0 2 15,-2-3 2-15,2-4 2 0,2-1 0 16,0-1-2-16,4-3 2 0,4-3-4 16,6-1-3-16,-1 2 0 0,5 2 0 0,1 4 0 15,-2 5-1-15,-5 5-1 0,0 6 0 16,-1 2 0-16,-3 1-1 15,2 4-1-15,3 5-7 0,-5 4-16 0,2 5-6 16,-1 2-17-16,-3 5-11 0,-4 0-40 16,-2-1-43-16,0-5-132 0</inkml:trace>
  <inkml:trace contextRef="#ctx0" brushRef="#br0" timeOffset="82315.98">30746 10225 559 0,'0'0'49'0,"0"0"-5"0,0 0-11 16,0 0 3-16,0 0-11 0,0 0-10 15,0 0-4-15,0 0-6 16,31-41-4-16,-24 53 1 0,1 3 1 16,0 0 3-16,-4 4 1 0,-2 1-3 0,-2 0-2 15,0 2-2-15,2 0 1 0,-2 1 1 16,0-3-1-16,2 0 0 0,-2-7 0 15,2-3 0-15,-2-2 0 0,0-2-1 16,0-3 0-16,0-1 0 0,0-2 0 16,0 0 2-16,0 0 0 0,0 0 1 0,0 0 2 15,0-3-1-15,0-5 1 16,0-3-3-16,0-4 0 0,-2-1 1 0,0-4 2 16,0-1-1-16,2-2 0 0,-2-1-2 15,0-3-1-15,2-2 0 0,-4-2 0 16,4 0 1-16,-2 0-2 0,2 5 0 15,0 7 0-15,-2 2-4 0,6 3 4 16,0 3 1-16,2 1-1 0,1 3 0 16,1 1-1-16,2 2 1 0,-2 1-1 15,1 1 0-15,5 0 1 0,-6 1 0 16,3 1-1-16,-1 0 1 0,-2 2 0 16,3 5 0-16,-1 2 0 0,2 1 1 15,-1 5 0-15,1 1 1 0,1 2-1 0,-1 1 1 16,2 1-2-16,-5 0 2 15,1 3-2-15,-2-3 1 0,-1 4-2 0,-3-3 1 16,2 0-1 0,-4-3 1-16,0-4 0 0,-2 0 0 0,0-4-1 0,0-1 1 15,0-5 0-15,0-1 0 0,-4 1 0 16,2-1 1-16,-2-1 0 0,-3-1 1 0,-3-1 1 16,2 0-2-16,0-1 1 0,-5-5-1 15,-1-3 0-15,1-3-1 16,-3-1-1-16,3-1 1 0,-3-2-2 0,6-1-1 15,3 0 0-15,1 2 1 0,2-4-2 16,-2 5 0-16,6 2 2 0,-2 3 1 16,2 5-2-16,0 1-4 0,0 1-6 15,-2 2-8-15,2 2-23 0,0 8-31 16,2 6-12-16,-2 6-19 16,-6 4-37-16,-1-2-118 0</inkml:trace>
  <inkml:trace contextRef="#ctx0" brushRef="#br0" timeOffset="83355.72">29806 11007 356 0,'0'0'23'15,"0"0"43"-15,0 0-5 0,0 0-5 16,0 0-1-16,-13-44-12 0,13 41-6 15,0 2-2-15,0 0-12 0,0 1-7 16,0 0-8-16,0 2-4 0,0 7-4 16,7 5-4-16,-1 7 4 0,0 4 3 15,0 4 1-15,-2 5 2 0,7 3-3 0,-3 1-1 16,-2 3 0-16,0 1-1 0,1 1-1 16,5 2 0-16,-6-3 0 0,2-5-1 15,3-3-22-15,1-8-25 0,-1-7-11 16,1-8-18-16,-2-6-43 0,-6-5-44 15,1-3-111-15</inkml:trace>
  <inkml:trace contextRef="#ctx0" brushRef="#br0" timeOffset="83528.55">29738 11301 429 0,'0'0'47'0,"0"0"14"0,0 0-8 15,0 0-7-15,0 0-39 0,0 0-7 16,0 0 0-16,0 0 1 15,0 0 5-15,68-50 2 0,-35 40 0 16,6-2-5-16,3-1 1 0,1-1-3 0,0 1-1 16,-1-1 0-16,-3-1-49 0,2-3-75 15,-12-2-63-15</inkml:trace>
  <inkml:trace contextRef="#ctx0" brushRef="#br0" timeOffset="84557">30120 11015 685 0,'0'0'2'16,"0"0"-2"-16,0 0 15 0,0 0 26 0,0 0-17 16,0 0-17-16,0 0-3 0,0 0 2 15,0 0 2-15,54-8-5 16,-32 21 0-16,-3 2 0 0,2 5 1 0,-7 0-1 16,-1 3-2-16,-7 0-1 0,-2 2 0 15,-4 0 0-15,0 0-1 0,-2-2-8 16,-6-2-13-16,-1-3 0 0,5-4 0 15,0-3-5-15,0-3 6 0,2-2 7 16,2-5 7-16,0-1 1 0,0 0 6 16,0-2 2-16,0-4 1 0,0-2-2 15,0-2 4-15,2-5 8 0,2-4 2 16,0-2 0-16,-2-6 0 0,9-2 2 0,-3-5-1 16,0 0-5-16,0 2-7 0,5 0-1 15,-1 6-3-15,-1 8 2 0,3 5-2 16,-6 10 0-16,-1 2-2 0,1 2-2 15,2 6 1-15,-2 3-1 16,7 7 1-16,-3 1 2 0,-3 3 0 16,3 4 2-16,-2 0-1 0,-4-3 0 0,5 1 0 15,-3-4 1-15,-2-2-1 0,-2-3-5 0,3-5 2 16,-5-3 1-16,2-3 2 16,-2-1-1-16,-2-2 1 0,0 0 1 0,0-1 0 15,0-2 3-15,0-2-1 0,2-3 0 16,2-4 2-16,-4-1-2 0,4-2 0 15,-2-2 4-15,2-2 3 0,-2-5 0 16,5 1-1-16,1-4-6 16,2 2-2-16,-1 3 1 0,1 3-2 0,0 7 1 15,-1 5-1-15,-5 3-1 0,-2 4 0 16,2 0 0-16,-2 4-2 0,4 5 0 16,0 5-1-16,1 5 1 0,-3 4 2 0,0 4 1 15,0-2-1-15,2 1-1 0,2-1-14 16,1-2-7-16,-1-2 6 0,4-4 0 15,5-3-4-15,-3-3 4 16,5-4 0-16,-5-4-3 0,5-3-23 0,-2-5 4 16,-1-4-16-16,-4-6 20 0,1-3 34 15,-5-1 1-15,-2-1 1 0,-2-2 0 16,1 0 5-16,-5-2 17 0,0 1 21 16,0 1 3-16,2 3-2 0,-2 6-3 15,4 4 6-15,-4 9-8 0,0 0-14 0,0 0-9 16,2 1-13-16,4 8-4 0,0 5-7 15,3 6 4-15,-3 5 3 0,10 5 2 16,-3 3-1-16,1 4 0 0,1-1 1 16,-3 1 0-16,0-4-2 0,-3-2-1 15,-1-6 1-15,0-3 0 0,-4-4 0 16,1-5 0-16,-5-4-1 16,0-5 1-16,0-1 0 0,0-3 0 15,0 0 5-15,-5-4 3 0,-3-5 0 0,-2-4-4 16,-1-5-2-16,-7-4-1 0,3-7-1 0,-5-4 0 15,1-2-1-15,-2-4 0 16,5-1-2-16,1-5 2 0,7 1 0 0,2 0 1 16,6 2-1-16,0 5-2 15,4 9 3-15,2 6 0 0,0 6 0 0,-1 4-1 16,5 3 1-16,0 2-1 0,9 3 0 16,0 3 0-1,5 1 0-15,3 1 1 0,2 6 0 0,-4 2 0 0,0 1 1 16,0 2 1-16,-9-1 1 15,-1 4 1-15,-9-2-3 0,-2 2 0 0,-4 3 1 16,0 0-2 0,-6 3 0-16,-9 0 0 0,3 0-1 0,-3-1-1 0,-3 0-22 0,3-4-23 31,1-1-18-31,1-2-13 0,1-1-39 16,6-1-63-16,0-4-88 0</inkml:trace>
  <inkml:trace contextRef="#ctx0" brushRef="#br0" timeOffset="84775.9">31236 11013 500 0,'0'0'59'16,"0"0"0"-16,0 0-22 0,0 0 34 16,0 0-3-16,0 0-28 0,2-2-22 15,2-1-10-15,3 2-5 0,5-2-2 16,0-1 2-16,9 0-2 15,-2-2 0-15,6 1 0 0,-1 2 0 0,-1 0 0 16,-2 2-1-16,-3-2-3 0,-5 0-34 16,-3-2-33-16,-4 0-46 0,-6-3-64 15,0-3-186-15</inkml:trace>
  <inkml:trace contextRef="#ctx0" brushRef="#br0" timeOffset="85074.11">31203 10778 591 0,'0'0'34'0,"0"0"22"0,0 0-4 16,0 0-7-16,0 0-17 0,0 0-20 16,0 0-7-16,0 0 1 0,0 0 4 15,44-9 5-15,-22 10 1 0,3 1-4 16,-4 0 0-16,6 2-4 0,0 0 0 16,-1 0 0-16,-1 2-4 0,-4-2-2 15,0 1 2-15,-11 1 0 0,-2-1-1 16,-4 1 1-16,0 0-1 0,-1 2-1 0,1 2 0 15,-2 2 1-15,-2 5 0 0,2-1 1 16,0 3 0-16,-2 1-1 0,0 5-4 16,-2 0-4-16,0 3 3 0,-4 1-3 15,-5-1 4-15,5-4-14 0,-2-1-7 16,-1-3 1-16,-1-5-1 0,0-4-3 16,1-4-4-16,1-3-6 0,2-1-17 15,2-3-32-15,0 0-24 0,4-6-69 16</inkml:trace>
  <inkml:trace contextRef="#ctx0" brushRef="#br0" timeOffset="85564.42">31710 10760 574 0,'0'0'21'0,"0"0"15"0,0 0-23 16,0 0 10-16,0 0 16 0,0 0-13 15,0 0-12-15,0 0-1 0,18-24-5 16,-14 31 2-16,7 4 0 0,-1 3 0 16,-2 5-2-16,5 5 0 0,-5 3-4 15,0 1-4-15,-4 3 0 0,-2 1 0 16,1 1 0-16,-3-2 0 0,4-2 0 0,-2-5 0 16,0-6-5-16,0-6-3 15,0-6 2-15,-2-2-5 0,0-1 1 16,0-3 8-16,0 0 2 15,0 0 3-15,0-6 2 0,-4-4-3 0,0-1-2 0,2-1 1 16,0-5 0-16,2 0 2 0,-3-2 5 16,6-2 0-16,3-1-2 15,0-3-2-15,6-1-1 0,1-5-1 0,1 3-2 16,1 3 1-16,-3 5-1 0,3 4 0 16,-7 5 0-16,0 6 0 0,0 2 0 15,1 3 1-15,-1 0-1 0,2 4-1 0,5 6-1 16,-3 2 1-16,3 3 1 0,-5 2 0 15,-2 5 0-15,-2 0 0 0,1 2-1 16,-5-1 1-16,0 1 0 16,0 1 1-16,-2-2-1 0,0-1 0 0,4-3 0 15,-4-4-7-15,6-1-15 0,2-4-13 16,3-1-10-16,-1-3-1 0,5-6-19 16,1 0-24-16,1-11-25 0,-1-6-101 15</inkml:trace>
  <inkml:trace contextRef="#ctx0" brushRef="#br0" timeOffset="86322.46">32224 10703 536 0,'0'0'44'0,"0"0"4"0,0 0-11 16,0 0-18-16,0 0-10 0,0 0-9 0,0 0 0 16,0 0 0-16,0 0 5 15,17 30 6 1,-11-19 3-16,0 0-3 0,-2 1-5 0,3-4-4 0,1 1 0 15,-2-1-1-15,2-3 0 0,-1 2-1 16,3-3 1-16,2 0-1 0,1-1 0 0,1-3 1 16,1 0-1-16,-1-4 0 0,-1-3 1 15,-5-3 1-15,-2-2 2 0,-2-2-3 16,-4-1 4-16,0-1-2 16,0 2 0-16,-4-2-2 0,-4 3 1 0,4 5-1 15,-5 1 1-15,3 3 2 0,-2 2 5 16,2 2-8-16,-5 2-1 0,-1 6-4 15,2 8 0-15,-5 2 3 0,3 5 1 16,1 4 0 0,1 0-1-16,-2 3 1 0,5-1 0 0,-1-1 0 15,4 0 0-15,0-3 1 0,6-2-1 0,-2-1-1 0,6-5 0 16,2 3 0-16,3-6-7 16,3-3-19-16,-1-2-8 0,1-4-1 15,1-5-6-15,1-2-6 0,1-8 4 16,-1-3-5-16,1-5 2 0,-3-2-20 0,1-1-19 15,-7-1-8-15,2 2 45 0,-4-1 49 0,-1 0 78 16,-1 1 16 0,-2-3-5-16,0 3-4 0,-2-2-11 0,0 6-6 0,0 5-9 15,2 4-8-15,-2 6-11 0,0-1-8 16,0 2-18-16,0 0-9 0,2 2-5 16,0 1-2-16,0 4-3 0,6 3 3 15,3 2 2-15,-1 3 0 0,5 3 0 16,1 0 2-16,3 1-2 15,-3 1 0-15,-1-4 0 0,-1 0 0 0,-4-4 0 16,-3-4 0-16,-1-2 0 0,-6-5-18 16,2-1-12-16,-2 0 7 0,2 0 6 15,0-1 3-15,0-6 9 0,0-1 5 16,0-2 0 0,0-1 1-16,0-1 0 0,-2-4 0 0,0-1 0 0,-2-2 3 0,-2-2 3 31,-2 3 9-31,-2 3 4 0,2 6 6 15,-1 4-1-15,1 2-4 0,2 3-6 16,-4 4-7-16,-3 9-8 0,-3 5-4 16,-3 5 3-16,3 0 1 0,-1 3 0 15,3-1 0-15,4-1-1 0,-3 1-10 16,3 0-17-16,6-3-19 0,2-3-7 0,0-6-6 16,2-2-9-16,6-7-14 15,3-4-4-15,-1-4-22 0,0-6-113 16</inkml:trace>
  <inkml:trace contextRef="#ctx0" brushRef="#br0" timeOffset="86510.67">32770 10668 548 0,'0'0'61'0,"0"0"0"16,0 0 16-16,0 0-17 0,0 0-36 16,0 0-17-16,0 0-7 0,15-22-3 15,-13 41 3-15,2 10 1 0,4 4 2 16,2 2 0-16,3 2-1 0,1 1-1 15,1 0 0-15,-5-4-1 0,0 0 0 16,-6-3-50-16,-1-1-58 0,-6-2-22 0,-9-11-95 16,2-5 22-16</inkml:trace>
  <inkml:trace contextRef="#ctx0" brushRef="#br0" timeOffset="86652.38">32683 10979 451 0,'0'0'111'0,"0"0"-27"16,0 0-3-16,0 0-8 0,0 0-39 15,-4-51-21-15,12 45-10 0,7 1-2 16,10 0-1-16,6-1-2 0,8 3 0 16,8 0 0-16,-1 0-2 0,-3-1-77 0,-12-4-77 15,-12-3-169-15</inkml:trace>
  <inkml:trace contextRef="#ctx0" brushRef="#br0" timeOffset="89302.11">9885 12371 129 0,'0'0'90'15,"0"0"-29"-15,0 0-15 0,0 0 8 16,2-40-3-16,-2 32-1 0,0 1-1 16,0 2-10-1,0 1-4-15,0 2-1 16,0-1-5-16,0 2-2 0,0 0 1 0,0 1-8 15,0 0-7-15,0 0-5 16,0 0-6-16,2 8-2 0,4 6-5 0,-2 5 4 16,5 5 1-16,1 3 0 0,-4 6 1 15,3 0 0-15,-3 4-1 0,-2 1 1 16,2-2 0-16,-2 2 0 0,0-5 0 16,3-2-1-16,-7-2 1 0,2-4-1 15,2-4 0-15,-2-9 0 0,-2-3 1 16,0-4-1-16,0-4-1 0,0-1 1 0,0 0 2 15,0 0 2-15,0-4 0 0,-6-5 3 16,-3-3-1-16,1-4-2 16,0-1 0-16,0-4-1 0,-5-1 2 0,3-4 1 15,-1-4-3-15,-1-1 0 0,0-4-2 16,1-4-1-16,-3-1 0 0,6 1 0 16,1 2 0-16,3 4 1 0,2 3-1 15,2 4 0-15,0 4 0 0,0 2 0 16,0 2 0-16,4 2-1 0,2 3 0 15,-1 0 0-15,3-1 0 0,4 4-1 16,1-2 0-16,1 4 2 0,5 1-3 16,1-1 1-16,-1 4 0 0,2 2 2 0,-5 2-2 15,-1 0 0-15,-5 7 0 0,0 5 1 16,-1 6-1-16,-7 2 1 0,-2 4 1 16,0 2 0-16,-2-1 0 0,-9 2 1 15,1 0-1-15,0-2 1 0,-3-4-1 16,1-3 1-16,4 0-1 0,-5-7 0 15,3 1 0-15,4 0-8 0,-1-4-2 16,-1-3-10-16,2-2-13 0,2-1 0 0,2-2 5 16,2 0 2-16,0-6 9 0,0-1-3 15,6-4-14-15,6-2-33 0,1-5-29 16,3-1-43-16,1 1-94 16</inkml:trace>
  <inkml:trace contextRef="#ctx0" brushRef="#br0" timeOffset="89707.48">10112 12273 254 0,'0'0'159'15,"0"0"-99"-15,0 0-20 0,0 0 17 16,0 0-10-16,0 0-12 0,0 0-9 0,0 0-5 16,4-27 4-16,1 24-10 0,-3 0-4 15,4 3-1-15,0-1-5 0,0 1-1 16,9 0-3-16,-1 4 0 0,3 4 0 15,-1 3 0-15,9 2-1 0,-6 3 0 16,3 3 0-16,-3 3 1 0,-4 2 0 16,-1 2-1-16,-4 3-1 0,-8-1 1 15,-2 0-7-15,-2-2-8 0,-6-3 4 16,0-3 0-16,0-6 5 0,-1-3 3 16,-3-1 3-16,4-4 2 0,1-2-1 0,1-2 1 15,4-1 0-15,-4-1 0 16,2 0 2-16,-2-2 0 15,-1-2 0-15,1-3 6 0,2-2 8 0,-2-2-6 0,0-4-2 16,4-3-2-16,0-5-3 16,2-3-2-16,0-6-2 0,6 2-1 0,4-4 0 15,0 4 0-15,7 5 0 16,-1 3-1-16,9 5-1 0,-8 6 0 16,6 1-1-16,-3 2-15 0,5 1-29 0,2-1-13 15,2 2-12-15,-2-1-42 0,-5 1-63 16</inkml:trace>
  <inkml:trace contextRef="#ctx0" brushRef="#br0" timeOffset="90543.75">10604 12214 345 0,'0'0'42'0,"0"0"5"0,0 0-1 0,0 0 6 16,0 0-12-16,0 0-5 0,0 0-8 0,0 0-7 15,-20 3 0-15,20-3-4 0,0 0-8 16,0 1-6-16,0 3-2 0,0 1-2 15,0 2 1-15,0 3 1 0,2 0 0 16,4 1-1 0,-4 3 1-16,2 0 0 0,0 0-1 0,2 1 1 0,5-2-1 15,-3 0 1 1,0-2-1-16,3-1 1 0,1-6 0 0,-4-1 0 0,-1-1-2 0,-1-2 2 16,0 0-1-16,0 0 1 15,0-7 0-15,1-2 3 0,-1-3 0 16,2-1 0-16,0-2-1 15,-8 1 1-15,2 0 6 0,-2 1 4 0,0 0 1 0,-2-2 1 16,-2 1-5-16,-4 0-3 16,-2 1-4-16,1 3 0 0,-3 2 0 0,-1 1-2 15,3 3 1-15,-4 3-1 0,1 1-1 16,-1 4-2-16,-1 6-1 0,3 6 0 16,-5 4 1-16,5 4 0 0,2 3-1 31,-1 1-3-31,3 1-5 0,0 0-1 0,2-4 6 0,1 1 6 0,3-5-1 0,2-2 1 15,0-1-1-15,2-3 1 16,9 0-2 0,-3-2-1-16,9-4 1 0,-3-2-1 15,1-4 0-15,5-3-5 0,3-4-5 16,0-8 0-16,4-5-4 0,1-7-9 16,3-2-10-16,0-2-8 0,-2-3-12 15,-4 4 5-15,-2-1 6 0,-4 3 24 16,-5 1 21-16,-4 1 0 0,-1-2 2 0,-3 1 23 15,-6 2 16-15,2 2 5 0,-2 1 11 16,0 2-6-16,-2 6-20 16,2 3 0-16,0 3 0 0,0 3-1 0,0 1-12 15,0 1-6-15,0 0-3 16,0 6-9-16,0 1-5 0,0 6 1 0,2 6 4 16,2 4 2-16,0 4-2 0,2-2 0 15,1 3 0-15,-1-2 0 0,-2 2 1 16,6-1-1-16,-1-4 0 0,1 0 1 15,-4-1-1-15,4-6 1 0,1 0-1 16,-7-5 0-16,2-2 0 0,0-3 0 16,-2-4 0-16,1-1 0 0,-3 0 1 0,-2-1 0 15,2-2 1-15,4-6 0 0,-4-1 1 16,-2-4 2-16,6-1-2 0,-6-3 10 16,4-4 3-16,0-4 0 15,-2-3-2-15,3-4-2 0,-1-1-1 0,4-1-3 16,-4 3 1-16,2 2-1 0,3 6-2 15,-3 6-2-15,2 7-2 0,-8 5-2 16,0 4 0-16,2-2 0 0,0 3-1 16,-2 0 0-16,0 6-1 0,2 0-3 15,-2 4-1-15,2 2-2 0,0 6-28 0,1-1-12 16,-3 4-37-16,0-5-27 0,-9-3-80 16</inkml:trace>
  <inkml:trace contextRef="#ctx0" brushRef="#br0" timeOffset="92131.38">15297 11849 242 0,'0'0'45'16,"0"0"17"-16,0 0-3 0,0 0 3 15,-21-52-8-15,19 49-13 0,2-1 0 16,0 3-8-16,0 1-7 0,0 0-8 15,-2 3-8-15,2 3-8 0,2 3-2 16,2 4 2-16,2 6 0 0,-4 3 3 16,5 3 4-16,-3 3-2 0,0 2 0 15,2 1-3-15,-2 2 0 0,2 3-2 0,1-2 0 16,-1-1-1-16,-2-1-1 0,2-3 0 16,4-4 0-16,-1-6-8 0,-1-5-22 15,2-4 2-15,3-4 0 0,-7-2-6 16,0-4-14-16,0 0-9 0,-2-7-16 15,1-4-10 1,-5 1 19-16,-9-3-42 0</inkml:trace>
  <inkml:trace contextRef="#ctx0" brushRef="#br0" timeOffset="92319.73">15195 12137 251 0,'0'0'66'0,"0"0"15"15,0 0 1-15,0 0-6 0,0 0-32 16,0 0-19-16,0 0-7 0,0 0-3 0,0 0-2 0,-2-57-5 15,19 45-2-15,10-2 0 0,4-2-1 16,8-1 0-16,0-1-2 0,7 1-2 16,-9 2 0-16,2 2 1 0,-2 2-2 15,-1 4 0-15,-5 3-31 0,-5 3-23 16,-1 1-40-16,-10 0-32 0,-3 0-52 31,-8 6-42-31</inkml:trace>
  <inkml:trace contextRef="#ctx0" brushRef="#br0" timeOffset="93013.75">15663 11971 105 0,'0'0'127'15,"0"0"-19"-15,0 0-24 0,0 0 12 0,0 0-22 16,0 0-25-16,0 0-15 0,0 0-11 16,0 0-5-16,0-3-5 0,0 4-5 15,0 5-4 1,2 1-4-16,0 4-1 0,2 1 1 0,2 5 4 0,0-2-2 31,-2 3-1-31,-2 0 1 0,3 2-1 16,-5 0-1-16,0-1 0 0,0-3 1 0,0 0-1 0,0-7-6 0,0-2-13 15,0-5 0-15,0-2 8 16,0 1 1 0,0-1 6-16,0 0-2 0,0 0 0 15,0 0 6-15,0 0 0 0,-5-1-2 16,3-4 2-16,0-2 1 0,-2-2-1 16,0-3 0-16,2-1 1 0,-2-2-1 15,4-2 5-15,-2-2 3 0,2-1 0 0,2-1-1 16,4 2-1-16,4 2-1 0,-1 3-3 15,-1 4-2-15,8 1 0 0,-5 3 0 16,9 5 1-16,-5 1 0 0,8 0 0 16,-5 4 1-16,5 3 0 0,0 5-2 15,-9 1 2-15,5 5-1 0,-7 1-1 16,-4 5 1-16,5 1 1 0,-7 1-1 16,0 0-1-16,0-3 0 0,-1-2-7 15,-1-5-8-15,-4-3 10 0,0-5 1 16,0-2-4-16,0-2 2 0,-9-2 6 0,3-2 0 15,2 0 2-15,-2-3-1 0,-2-2 1 16,-1-1-1-16,3 0 2 0,0-3 1 16,0-2 3-16,-5-1 9 0,5-3-1 15,2-1-3-15,0-3 2 0,2-1-2 0,0-3-1 16,2-1-1-16,2 3-5 16,0 2-3-16,4 7-1 0,2-1-1 15,5 3 0-15,-7 4 0 0,6-1 0 16,7 1 0-16,-4 6 1 0,5 0-1 15,3 0 1-15,-6 0-1 0,7 3-3 0,-9 1 3 16,3 3 0-16,-3 3 0 0,-1-3 0 16,-3 4 1-16,3 0-1 0,-6 1 1 15,-1 2-1-15,-3-1 1 0,-4 2 0 16,2 1 0-16,-2 0 1 0,0 3 0 16,-2-2 0-16,2 0-1 0,-4-1-1 15,4-2 1-15,-2-1-1 0,2-5 0 16,0-1-1-16,0-2 1 0,0-4-9 15,0 1-3-15,-3-2-5 0,1 1-2 16,-2 0 3-16,0-1-7 0,-2-1-8 16,2-5-14-16,0-2-35 0,-3-3-48 0,3-3-83 15</inkml:trace>
  <inkml:trace contextRef="#ctx0" brushRef="#br0" timeOffset="93769.9">16264 12063 202 0,'0'0'66'0,"0"0"-12"16,0 0 3-16,0 0 2 0,0 0-4 15,0 0-8-15,0 0-11 0,4-22-4 16,-4 22-5-16,2 0-6 0,0 0-5 16,3 3-7-16,1 6-4 15,0 4-2-15,0 3 6 0,-2 3 3 0,2-1-4 16,1 3-4-16,-3 0 0 0,-2 3-2 16,-2 2-2-16,2 2 2 0,-2 4-2 15,0 0 0-15,0-2 0 0,2-2 1 16,-2-8-1-16,2-3 0 0,-2-7 0 15,4-5 0-15,-4-2-1 0,0-3 1 0,0 0 0 16,0-1 2-16,0-5 5 16,0-2-4-16,0-2 11 0,-2-5 12 0,-2 1-9 15,0-7-3-15,-2 1 0 0,-3-5-4 16,5-3-2-16,0-3 1 0,-2-5 0 16,6-4-1-16,-4 0-3 0,4-2-4 15,0 6 0-15,0 1-1 0,4 5-2 16,-2 7 2-1,2 1 0-15,2 5 0 0,3 2 0 0,-1 4-1 0,-2 2 1 16,4 1-1-16,3 3 1 0,-1 2-1 16,5 2 0-16,-5 1-1 0,5 4 2 0,1 2-1 15,1 4 1-15,-5 0 1 0,-1 2 0 16,1 0 0-16,-3 1 1 16,-5 0-2-16,-2 2 2 0,0-1-1 0,-4 2-1 15,0-1 3-15,-10 2-2 16,1-1 1-16,-1 0 0 0,-6 0 0 0,1-3-2 15,-6 1-7-15,3-5-21 0,-7 1-23 16,-2-4-44-16,-6-6-70 0,2-2-203 16</inkml:trace>
  <inkml:trace contextRef="#ctx0" brushRef="#br0" timeOffset="101141.6">20760 11826 86 0,'0'0'13'0,"0"0"16"15,0 0 9-15,0 0-10 0,-31-50 9 16,25 40 11-16,2-1-10 0,-2 2 2 16,1 0-9-16,1 1-3 0,-2 0 3 15,2-1 6-15,0 2 2 0,4 2-7 16,-2-1-4-16,2 0 0 15,0 1-3-15,0 0-1 0,0 0-2 0,0 3 2 16,0 0-1-16,2 1-4 0,-2 1-4 16,0 0-4-16,0 0-3 0,0 0-3 15,0 0 0-15,2 5-5 0,2 2-3 16,2 7 3-16,-2 4 3 0,3 5-2 16,-1 2 1-16,-2 2 0 0,2 3 0 0,0 0 0 15,0 2-2-15,-1-1 2 0,-1-1-2 16,0-1-3-16,0-4-18 15,2-3-17-15,-2-1-9 0,0-5-1 16,1-5-11-16,-1-2-17 0,-4-3-12 16,0-3-20-16,-4-3-55 0</inkml:trace>
  <inkml:trace contextRef="#ctx0" brushRef="#br0" timeOffset="101330.38">20514 11947 403 0,'0'0'37'0,"0"0"10"16,0 0 1-16,0 0 4 0,27-56-15 16,-15 48-10-16,3-2 0 0,3-1-2 0,5 2-7 15,4-1-10-15,2 2-4 16,4 0-2-16,0 1-2 0,4-1 1 0,1 0-1 16,3-2-33-16,-4-2-31 0,4-4-64 15,-7 1-86-15</inkml:trace>
  <inkml:trace contextRef="#ctx0" brushRef="#br0" timeOffset="102039.85">21163 11653 370 0,'0'0'96'16,"0"0"-52"-16,0 0 3 0,0 0-5 15,0 0-14-15,0 0-14 0,0 0 0 0,0 0 3 16,0 0-5-16,-10 12-5 0,10-9-1 15,0 2-1-15,0 1 1 0,0 1-2 16,0 2 1 0,4 0-3-16,0 1 1 0,0 4-1 0,0 0 0 0,3 2-1 15,-5 4-1-15,2 0 1 0,-4 0 0 16,2-2-1-16,-2 0 0 0,2-6 0 16,-2 0 0-16,-2 0-9 0,2-6-6 15,0 1 1-15,-2-2 4 0,2-2 4 0,0-2 2 16,0-1 4-16,0 0 0 15,0 0 1-15,0 0 0 0,0-4 1 0,-2-3 3 16,2-1 1-16,0-2 1 0,-2-1 1 16,2 0 2-1,0-4-1-15,0-1-2 0,2-3-1 0,0 0 0 0,4 0-3 16,2 1 1-16,3 3-2 0,-3 3-1 16,4 3 0-16,1 3-1 0,-3 3-1 15,9 3 0-15,-3 0-1 16,3 6 1-16,-1 3 1 0,1 3-1 0,-5 0 1 15,3 1 0-15,-7 1 0 0,1 0 0 16,-3 0-1-16,-4-1 1 0,-2 2 0 16,0-2 0-16,0 1-1 0,-2-1 0 0,0-1-6 15,0 0 0-15,0-4 2 0,-2-1-4 32,2-4-1-32,-2-2 4 0,0-1 2 0,-2 0 2 0,4-1 2 0,-6-1 2 15,2-4-2-15,-1 0 0 0,3-1 1 31,0-3 1-31,0-2 3 0,2-2 5 0,0-6-1 0,0 1 1 0,2-5-1 16,2-1-2-16,5 1-3 0,1 2-1 0,-2 4 0 16,1 6-2-1,3 4 1-15,-8 5-1 0,4 0 0 0,1 3 1 0,-1 0-2 16,2 0 0-16,1 7-1 0,1 1 1 16,2 3 0-1,-3 1 1-15,1 1 0 0,-6 5 0 0,-1-1-1 0,-3 3 1 16,-2-2 0-16,0 2 1 15,0 0-2-15,-7-1 0 0,1 3-1 0,-2-3-6 16,0-1 0-16,6-1-12 0,-3-5 5 16,5-2-10-16,0-4-7 0,0-3-13 15,0-3-34-15,0-3-41 0,0-5-54 16</inkml:trace>
  <inkml:trace contextRef="#ctx0" brushRef="#br0" timeOffset="102603.32">21665 11694 297 0,'0'0'18'0,"0"0"20"16,0 0-7-16,0 0 14 0,0 0-8 16,0 0-8-16,0 0 4 0,21-6-3 15,-21 7 0-15,2 0-2 0,-2-1-1 16,0 1 2-16,0-1 1 0,0 1-1 15,2-1-8-15,0 1-6 0,0 4-7 16,3 1-3-16,-1 6 0 0,0 2 2 0,0 3-2 16,4 1 1-16,-4 3-4 0,5-2 0 15,-7 4-1-15,2-1 0 0,0-1 0 16,-2 1-1-16,0-3 2 0,-2 1-2 16,2-4 1-16,-2 1-1 0,0-7 1 15,0-2-1-15,0-2 0 0,0-4 0 16,0-2 0-16,0 0 0 0,0 0 0 15,0-1 4-15,0-4-1 0,-4 0 1 0,2-3-4 16,-4-1 0-16,2-3 1 16,-3-3 0-16,1-5-1 0,2 0 1 15,-2-8 0-15,4-3 2 0,0-3 1 0,-2-6 0 16,2 5-1-16,2-1 0 0,0 5-3 16,0 1 1-16,0 5 0 0,2 5 0 15,4 3-1-15,-2 4 0 0,0 3 1 16,2-1-1-16,5 4 1 0,-3 0 0 15,0 3-2-15,5 1 1 0,1 1 0 16,5 2 0-16,-3 9-1 0,5 1 1 16,-5 2 0-16,5 3 1 0,-9 2-1 0,5-3 1 15,-11 1-1-15,-2 2 2 0,-4-2-1 16,-2 2-1-16,-6-2 3 0,-9 0-3 16,3 0 2-16,-9 0-2 0,1 0-5 15,-5-2-9-15,2-1-9 0,-2-2-24 16,-4-2-37-16,-4-2-34 0,4-4-114 15</inkml:trace>
  <inkml:trace contextRef="#ctx0" brushRef="#br0" timeOffset="103693.98">16150 10964 307 0,'0'0'118'0,"0"0"-50"16,0 0-3-16,0 0-12 0,0 0-16 15,0 0-14-15,2-22-6 0,-2 22-2 16,0 0-3-16,0 0-5 0,3 5-7 16,-1 4 0-16,-2 6-2 0,2 3 2 15,-2 5 2-15,4 1 0 0,-2 4 0 16,2 0 0-1,0-3-1-15,0 0 0 0,2-3 0 0,-1-2 0 0,-3-5-1 16,0 0 0-16,2-5 0 0,-4-1-1 16,0 0-1-1,0-7 1-15,0 0-1 0,0-2 2 0,0 0 0 0,0 0 2 0,0-6 2 16,-6-1-1-16,-1 0 0 0,-5-2-2 16,2 0 0-16,-1-3-1 15,-3-2 1-15,2-3-1 0,1-4 0 16,-1-2 0-16,4-5 0 0,1-4 1 0,-1 0 0 15,2-4-1-15,2 1 1 0,4 5-1 16,0 1 0-16,0 4 1 0,2 3 1 16,6 3-2-16,-2 3 3 0,0-1-2 15,5 4 2-15,3 2-2 0,-3 2 0 16,3 2-1 0,3 0 3-16,-3 3-1 0,5 2 4 0,-7 2-4 0,7 1 2 0,-7 2-1 15,5 3 0-15,-7 2-1 0,0 1 0 16,1 4 0-16,-3 0-1 15,-8 5 2-15,0 2-3 0,-2 2 0 16,-8 1 0-16,-5-1 1 0,1 1-1 0,-5-1-9 16,0-4-4-16,1-1-7 15,3-3-5-15,1-2-1 0,1-2-7 0,-1-4-11 16,4 0-30-16,3-1-27 0,-1-2-13 16,0 0-38-16</inkml:trace>
  <inkml:trace contextRef="#ctx0" brushRef="#br0" timeOffset="104118.39">16318 10846 359 0,'0'0'87'15,"0"0"-20"-15,0 0-7 0,0 0-8 16,0 0-21-1,0 0-8-15,0 0-3 0,0 0-2 0,21-36-8 0,-11 38-3 16,-2 4-2-16,7 3 2 0,1 2 1 16,1 2 0-16,1 2-2 0,1 2-1 15,-5 3-2-15,-1 2-2 16,1 1 0-16,-3 2 0 0,-5-1 0 0,-4-1 0 0,-2 0-1 16,0-2-6-16,-4 0-10 31,-3-5-2-31,-1 0 1 0,-4-2-1 0,1-3 6 15,1-3 4-15,-2-4 4 0,1-1 4 16,5-3 1-16,-2-2 0 0,-2-4 0 16,5-3 5-16,1-1 7 0,0-3 4 15,2-1 0-15,0-4-2 0,0-3-3 16,2-3-3-16,0-1-4 0,4-3 0 16,4-2-5-16,5 1 1 0,-1 2-1 15,1 5 0-15,3 3 0 0,-3 5-1 0,5 2 1 16,-5 3-4-16,5 5-23 0,-3 4-18 15,1 0-18-15,-1 1-39 16,-3 3-51-16,0 0-118 0</inkml:trace>
  <inkml:trace contextRef="#ctx0" brushRef="#br0" timeOffset="104576">16644 10889 384 0,'0'0'59'0,"0"0"15"15,0 0 8-15,0 0-21 0,0 0-22 16,0 0-7-16,0 0-7 0,0 0-5 0,0 0-6 16,-4-21-7-16,4 21-2 15,0 0-5-15,0 0 0 0,0 4-3 16,0 2 1-16,4 3 1 0,1 1 1 0,-1 0 0 16,2 0 1-16,2-2-1 0,5 0 0 15,-5-3 1-15,2 0-1 0,7-2 0 16,-5-2-1-16,5-1 1 0,-5 0-1 15,0-1 1-15,3-4 0 0,-5-3 0 16,3 0 0-16,-3-2 1 0,-2-1 0 16,-4 1-1-16,3 0 0 0,-3 0 2 15,-2-3 0-15,-2-1-1 0,0-1 2 16,-6 1 1-16,-3-1 0 0,3 2 0 0,0 2 3 16,-6 2-3-16,3 1-2 15,1 2 1-15,-4 3-2 0,1 3-1 0,3 0 0 16,2 5 0-16,-2 4-1 0,-3 3 0 15,5 2-1-15,2 1 2 0,0 3-1 16,0 0 1-16,4 5-1 0,0-1 0 16,0 1 0-16,2 0 1 0,4-2-1 15,-2 2 1-15,2-3 0 0,9-1-5 16,-5-2-4-16,0-3-10 0,7-2-12 16,-5-6-5-16,5-2-7 0,-3-2-12 15,1-2-16-15,-1-3-16 0,1-9-23 0,-3 2-126 16</inkml:trace>
  <inkml:trace contextRef="#ctx0" brushRef="#br0" timeOffset="104951.79">16952 10822 417 0,'0'0'78'16,"0"0"12"-16,0 0-25 0,0 0-5 0,0 0-20 16,0 0-16-16,0 0-14 0,0 0-2 15,0-29-7-15,5 35 1 0,-3 2 1 16,4 3 2-16,2 2 3 15,0 2 0-15,-3 6-2 0,3-2-1 16,0 2-2-16,0 2-1 0,-1 1-1 0,1-2 0 16,-2-2 0-16,0-3 0 0,2 0-1 15,-3-6 0-15,1-2 0 0,-4-4 1 16,2-3-1-16,2-1 0 0,-4-1 1 16,0 0 0-16,2-3 1 0,1-3 1 15,-3 0 2-15,2-4 13 0,0-4-1 16,0-1-1-16,2-6-1 0,0-1-3 15,1-8-1-15,-3-1-2 0,4 0-2 0,2 4-2 16,-3 4-1 0,-1 3-1-16,-4 8-2 0,2 3 0 0,-2 4 0 0,-2 2-1 15,0 2 0-15,0 0-1 0,0 1-4 16,0 0-19-16,0 2-14 0,2 7-21 16,0 4-25-16,-2 0-33 0,-2-3-86 15</inkml:trace>
  <inkml:trace contextRef="#ctx0" brushRef="#br0" timeOffset="116637.57">24832 9964 293 0,'0'0'96'15,"0"0"-47"-15,0 0 5 16,0 0 1-16,0 0-2 0,0 0-19 15,0 0-8-15,0 0-4 0,0 0-2 16,15-50 0-16,-15 50-8 0,0 0-5 16,2 4-2-16,0 2-4 0,2 5 0 15,6 4-1-15,-1 8 4 0,-3 6 3 16,-2 6 0-16,0 7 0 0,0 6-1 16,-2 6-1-16,-2-1-3 0,0 0 1 15,2-4 0-15,3-9-3 0,1-5 0 0,0-9 0 16,-2-3 0-16,-2-7-2 15,2-3-13-15,0-3-17 0,-2-3-13 16,1-3-6-16,-3-3-15 0,0-1-24 0,-5-7 12 16,-5-5-60-16,2-2-82 0</inkml:trace>
  <inkml:trace contextRef="#ctx0" brushRef="#br0" timeOffset="116837.4">24657 10286 400 0,'0'0'62'0,"0"0"0"0,0 0-1 15,0 0-10-15,0 0-23 0,0 0-5 16,0 0 3-16,0 0 2 0,0 0-7 0,35-47-4 16,-17 39 1-16,-1-3-3 0,8-3-2 15,6 2-5-15,2-1-1 0,0 1-5 16,2 1-1-16,2 3 0 0,-2 2-1 16,-2 3-1-16,-6 0-21 0,0 3-29 15,-8 0-26-15,-3 1-16 0,-9 3-65 16,-3-3-82-16</inkml:trace>
  <inkml:trace contextRef="#ctx0" brushRef="#br0" timeOffset="117503.53">25064 10214 431 0,'0'0'64'0,"0"0"-11"0,0 0-5 16,0 0 14-16,0 0-1 0,0 0-16 15,0 0-9-15,0 0-11 0,0 0-7 16,37-53-3-16,-25 46-5 0,-3 3-1 15,9 1-1-15,-7 0-2 0,3 3-2 0,3 0-1 16,1-1-2-16,1 5-1 0,6 3 0 16,-9 4 0-16,3 2-1 0,-5 3 1 15,1 3 0-15,-9 2 0 16,-2 2-2-16,-2-2-11 0,-2 1-1 0,0-4 5 16,-2 0-1-16,-2-1 0 0,-4-3 2 15,-3 1-2-15,1-4 1 0,4-1 2 0,2-1 1 16,-5-6 4-16,5-1 2 15,-2-2 3-15,2 0 0 16,2-5 0-16,0-3 0 0,0-4-1 16,0 1 0-16,2-5 2 0,0-1-1 15,-2-2 1-15,4-5 1 0,2-2-1 0,2 0-2 0,6 1 1 16,3 3 0-16,-1 6-1 16,5 4-2-16,-3 1-2 0,1 6 2 0,0 5 0 15,1 0-1-15,5 7 1 16,-9 5-1-16,7 1 1 0,-9 4 0 0,5 1 0 15,-7 1 0-15,-3-3-1 0,1-2 2 16,-2-1-2-16,-2-3 1 0,0-1 0 16,-4 0 0-16,2-2 0 15,-2 2 0-15,0-5-4 0,0 0-1 0,2-1-2 0,-4-2 2 16,0 0 1-16,0-1 3 0,0 0 1 16,-2-3 1-16,4-2 1 0,-4 0 1 15,2-6-3-15,0-2 1 0,2-1 2 16,0-7 2-16,0-4 2 0,10-3 1 15,0-5 1 1,-1 2 1-16,9-1-3 0,-3 7-4 16,5 5 1-16,-5 6-4 0,-1 8 0 0,-3 1 2 15,-1 5-1-15,2 2 0 0,-3 4-1 16,1 6-1-16,5 1 0 0,-7 4 1 16,2 4 0-16,5 1 1 0,-7 3-1 15,-6 1 1-15,2 1-1 0,0-1-1 0,-2-1-9 16,-2-1-5-16,2-3-12 15,0-2-3-15,-2-2-20 0,0-6-17 16,0 1-9-16,0-6-46 0,-4-2-54 0</inkml:trace>
  <inkml:trace contextRef="#ctx0" brushRef="#br0" timeOffset="117948.85">25765 10185 495 0,'0'0'33'0,"0"0"49"31,0 0-32-31,0 0 9 0,0 0-13 0,0 0-24 0,51-35-6 0,-34 48 0 32,-7 3-3-32,0 6-6 0,1 3-3 0,-7 6 0 15,-2 3-1-15,-4 4-3 0,-6 0 1 16,-3 2-1-16,5-5-1 16,-2-3-4-16,0-4-7 0,1-4 5 0,3-3-1 0,2-7 2 0,0-5 3 31,2-4 0-31,0-4 0 0,0-1 3 0,0-1 3 15,0-6 3-15,-2-4 3 0,2-4-2 16,-2-3 3-16,-2-6-5 0,0-2 1 16,-2-6-2-16,-1-6-1 0,3-6 0 15,2-6 1-15,2-3 3 0,2 2-3 16,4 0-1-16,5 8 1 0,-3 5 1 16,-2 7-2-16,2 8 2 0,1 4 0 0,1 4-1 15,-6 4-1-15,7 2-3 0,5 4 1 16,-4 1 1-16,11 1-2 0,0 3 0 15,-2 0 1-15,3 4-1 16,3 6 0-16,-10 4 0 0,1 0-1 0,-11 1 0 16,-3 2 2-16,-4 2-2 0,-2 5 2 15,-4-2-1-15,-15 2 3 0,2 1-3 16,-6-1-3-16,-8 0-15 0,-2 4-19 16,-8-4-24-16,-11-2-42 0,-6-1-58 15,2-7-181-15</inkml:trace>
  <inkml:trace contextRef="#ctx0" brushRef="#br0" timeOffset="118881.55">19863 10010 378 0,'0'0'70'0,"0"0"6"0,0 0-13 16,0 0-10-16,0 0-14 0,0 0-7 0,0 0-7 16,0 0-12-16,0 0-9 0,21 39 2 0,-15-17 1 15,0 1 1-15,0 7-1 0,0 1-4 16,-1 3-1-16,1 2 1 0,-4 1 0 0,0 1-3 16,0-1 1-16,-2-3-1 0,0-1 0 15,0-5 0-15,2-4 0 0,-2-2 0 16,0-8 1-16,0-5 0 0,0-3-1 15,0-5 1-15,0-1-1 16,0-2 2-16,-2-5 6 0,0-4 3 0,-4-5 3 16,-3-2 3-16,5-5-5 0,-4-3-3 15,2-4-2-15,-2-6-1 0,1-3-3 16,1-8-1 0,4-3 2-16,2 0-4 0,0 0 0 0,4 3-3 0,0 5 2 15,5 6 1-15,-3 5-1 0,0 4 1 0,2 6 0 16,1 4 1-16,-3 4-1 0,0 5-1 15,4 0 1-15,3 5 0 0,1 1-1 16,3 2-2-16,1 0 2 0,5 6-2 16,-4 4 3-16,-1 2-1 15,-1 2 0-15,-5 4 1 0,-6 0-1 0,-4 4 1 16,-2-1 0-16,0 2 0 0,-6 2 1 16,-8 0-1-16,1 1 0 0,-7-1-10 15,1-3-13-15,-4-1-4 0,-1-4-8 16,-1-2-7-1,0-5-11-15,4-3 4 0,5-1-13 0,1-4-18 0,3-2-45 0,6 0-102 16</inkml:trace>
  <inkml:trace contextRef="#ctx0" brushRef="#br0" timeOffset="119277.71">20161 10023 450 0,'0'0'69'16,"0"0"-1"-16,0 0-7 0,0 0-1 16,0 0-16-16,0 0-16 0,0 0-3 15,0 0-5-15,29-44-3 0,-21 39-3 16,0 0 0-16,0 1-4 0,1 4-6 16,1 0-1-16,4 7 1 0,3 4-4 0,4 3 0 15,-3 3 0-15,1 3 0 0,2 1 0 16,-9 2 1-16,0 1-1 0,-5 1-1 15,-5-2-6-15,-2-1-7 16,0-6 2-16,-7 0-1 0,1-2 10 16,-2-6 1-16,2 0 0 0,-5-3 0 0,-1-3 2 15,6-2 2-15,-5 0 1 0,3-4-2 16,0-2 2-16,2-2-1 0,2-2 1 16,-3-2 3-16,3-1 4 0,0-3 0 15,4-3-2-15,-2-6-1 0,4-2-3 0,4-3-2 16,3-2-1-16,1 0 0 0,4 4-1 15,3 6 0-15,2 3 0 16,-3 10 0-16,9 0-8 0,0 6-18 0,2 2-14 16,4 1-29-16,0 1-27 0,-5 1-55 15,-1-1-139-15</inkml:trace>
  <inkml:trace contextRef="#ctx0" brushRef="#br0" timeOffset="120111.05">20657 10027 26 0,'0'0'541'0,"0"0"-512"16,0 0 8-16,0 0 7 0,0 0 2 15,0 0-14-15,0 0-12 0,0 0 1 16,0 0-6-16,-13-16-5 0,13 16-8 16,0 1-2-16,0 4 0 0,0 0-5 15,2 4 0-15,3-1 2 0,-1 2 3 16,4 2 2-16,0-2-1 0,3 2-1 15,-1-3-1-15,4-2-1 0,-1 1 0 16,5-3-4-16,-1-3 2 0,6-3 2 16,-5 1-2-16,3-6 2 0,0-2 1 15,-7-2-1-15,3-1 2 0,-5 1 0 0,-6-1 0 16,0-1 2-16,-6 0 1 16,0-3 1-16,-6-1-1 0,0 0 3 0,-6-3-3 15,-3 2 0-15,1 2-2 16,-3 3-1-16,3 4 0 0,-5 3-2 0,5 5 1 15,-3 0-1-15,5 8 0 16,-5 5-1-16,3 4 0 0,-1 1 2 0,1 5 0 16,1-1 0-16,1 4 1 0,2-1 0 15,3 0-1-15,3 2 1 0,0-4-1 16,4-3 1-16,2-1-2 16,6-2 2-16,1-1 0 0,5-3-2 0,5-3 2 15,3-2-1-15,3-4-1 0,2-3-1 16,4-1-5-16,2-8-4 0,0-1-5 15,0-4-4-15,-2-2-6 0,-4 0-1 16,-2-2 4-16,-6-1-2 0,-3-4 8 0,-8 0 15 16,1 0 3-16,-3-1 1 0,0 1-1 15,-2 0 17-15,-2 5 4 0,0 6 0 16,-2 3 13-16,0 3 6 16,0 3-3-16,0 1-7 0,0 1-12 0,0 0-10 15,0 0-8-15,2 5-1 0,-2 2-3 16,5 2 4-16,-5 1 1 0,4 3 4 0,2 0-2 15,0 1 0-15,0 4 0 16,1-4-3-16,1 3 2 0,0 4-2 0,2-3 1 16,-3 4 0-16,1-2-1 15,0-1 0-15,0-2 1 0,1-2 0 16,-5-4-1-16,0-3 0 0,2-3 0 0,-2-3 0 16,0-2 0-16,3 0 0 0,-5 0 0 15,2 0 2-15,0-4 1 0,2-4 1 16,-2-2-1-16,3-2 0 0,-3-2 5 15,0-6 3-15,2-5 1 0,2-1-4 16,3-3-3-16,-1 0 0 0,0 3 0 16,3 4 1-16,-3 3 2 0,-2 4-4 15,1 1 2-15,-3 4-2 0,0 2 0 16,-2 1-1-16,0 1-1 0,-4 0-2 16,2 3 1-16,0 2-1 0,-2 0-1 0,2 1 1 15,-2 0-2-15,0 0 0 0,5 0-11 16,1 0-4-16,-4 1-7 0,6 2-18 15,-6 3-31-15,0 4-40 0,0-2-84 16</inkml:trace>
  <inkml:trace contextRef="#ctx0" brushRef="#br0" timeOffset="140647.22">27732 13340 326 0,'0'0'78'0,"0"0"-20"0,0 0-16 15,0 0 2-15,0 0-5 0,0 0-8 16,0 0-9-16,0 0-4 0,-6-9-3 16,6 9-4-16,2 1-2 0,2 7-4 15,5 3 2-15,3 7 4 0,-2 4 1 16,1 9-2-16,1 2 1 0,-3 9-3 16,-5 4-1-16,-2 5 0 0,-2 1-3 15,0-1-2-15,-2-5 1 16,0-6-1-16,0-6 0 0,2-7 3 0,-3-4-2 0,1-5-3 15,2-5 0-15,0-4 0 0,0-5 0 16,0-2 0-16,0-2 0 0,0 0 1 16,0-8 1-16,0-5 3 0,0-9 1 15,-2-7 0-15,2-7-2 0,-2-4-4 16,-2-6 0-16,-2-5 0 0,4-5 0 16,-4-4 0-16,4 0 0 0,2-2-1 15,-3 5 0-15,3 6-4 0,5 11-1 16,1 11 4-16,2 12 1 0,-4 3 1 15,-2 4 0-15,2 1 0 0,-1 0 0 16,1 0 1-16,2 0 0 0,4 6-1 0,-2-1 0 16,1 1 0-16,3 3 0 0,3 0-1 31,-1 0 0-31,5 9 0 0,-7 1-1 0,7 7 1 0,-11 5-1 0,-2 6 1 16,-4 6 1-16,-2 3 1 0,-8 8 1 15,-7-3 0-15,-7 1 0 16,-5 0-2-16,0-3-2 0,-4-3-14 0,6-8-14 15,2-3-9-15,1-7-4 0,11-7-3 16,5-2-25-16,6-6-37 16,0-4-48-16,4 0-63 0</inkml:trace>
  <inkml:trace contextRef="#ctx0" brushRef="#br0" timeOffset="141071.18">28131 13309 510 0,'0'0'57'0,"0"0"-17"0,0 0-18 0,0 0 9 16,-49-48 2-16,47 41-11 0,-2 2-7 16,4 0-4-16,0 3 1 0,0 0-2 15,0 1-2 1,10 1-4-16,-4-2-2 0,9 2-1 0,5 0 2 0,5 4 0 0,4 3 0 15,2 3 3-15,2 2-1 0,-4 7-3 16,0 0 0-16,-2 3-2 0,-6 3 0 31,-9 1 0-31,-6 0 0 0,-2-2 1 16,-4 0 0-16,-6-2-1 0,-4-1-6 16,-1-1 2-16,-5-3 0 0,3-2-1 15,-3-3 1-15,6-3-1 0,5-5 3 16,-1-3 1-16,0-1 1 0,2 0 1 15,2-4 2-15,-2-2-2 0,4-3 2 16,0-8 3-16,0-2 5 0,4-7-5 16,6-6 0-16,1-4-3 0,-3-4 0 0,12-3-3 15,-3 2 1-15,6 5-1 0,4 8-1 16,-5 7-19-16,5 10-17 16,2 3-11-16,2 5-13 0,2 3-19 0,-4 0-40 15,0-1-73-15</inkml:trace>
  <inkml:trace contextRef="#ctx0" brushRef="#br0" timeOffset="141827.62">28758 13186 516 0,'0'0'71'0,"0"0"-25"0,0 0-22 0,0 0 10 15,0 0-11-15,0 0-15 0,0 0-7 16,0 0-1-16,2 19 0 15,2-12 1-15,2 3 1 0,0-2-2 16,-1 2 1-16,-1-1 0 0,0-1-1 0,2-3 1 16,2 0-2-16,5-3-1 0,-3-2-2 15,7-2 0-15,-3-7 2 16,5-2-1-16,-3-3-1 0,1-2 1 0,-5 0 3 16,-4-1 0-16,-1 1 0 0,-3-1 2 15,-4 0 1-15,-4-2-2 0,-5 2 2 16,3 4-2-16,0 0 1 0,-2 6 0 0,-3 2-2 15,1 2 0-15,0 3-1 16,-7 3 0-16,-2 9-3 0,-3 7 1 0,-3 5 0 16,6 5 3-16,-1-1-2 15,7 0 0-15,1-1-8 0,8-2-6 16,0-2 6-16,4-6 8 0,0 0 1 0,2-2 1 16,4 0 0-16,6-1-2 15,-1-3 2-15,-1-3-2 0,11-1 2 0,-5-3 0 16,5-2-1-16,4-2 1 0,-3-2-2 15,3-4-10-15,0-6-11 0,0-5-4 16,0-3-8-16,4-5 2 0,2-3-4 0,-7-3-3 16,-1-4 5-16,-4-2-9 0,-5-6-21 15,-4 1 47-15,1-4 18 16,-1 5 2-16,-2 9 8 0,-3 7 24 0,-5 11 28 16,0 8-4-16,0 6 4 0,0 0-2 15,0 4-4-15,0 3-25 0,0 7-16 16,-3 3-8-16,3 8 0 0,0 1 5 15,0 4 4-15,3 2-5 0,5-1 3 16,0 2-1-16,4 0-4 0,-3-3 3 16,3 4 2-16,3-5-6 0,-5-1-5 15,4-3 0-15,-3-2-1 0,1-3-1 16,1-6 0-16,-5-4-1 0,-4-4 0 0,0-4 1 16,-4-2 0-16,4-2-1 15,-2-3 1-15,5-5 2 0,-3-3 2 0,2-3-2 16,-4-8 0-16,2-5 0 15,0-6 1-15,-2-5 1 0,4-3 5 16,5-4-6-16,-3-3-1 0,2 11-3 0,3 5 0 16,-5 14 0-16,-8 8 0 0,4 6 0 15,-2 6-2-15,-2 0 2 0,0 1-8 16,2 6-6-16,-2 1-11 0,2 7-25 16,3 1 11-16,-3 6-10 0,2 2-32 15,-2 1-64-15,-2-1-102 0</inkml:trace>
  <inkml:trace contextRef="#ctx0" brushRef="#br0" timeOffset="142077.9">29638 13179 576 0,'0'0'76'0,"0"0"-37"16,0 0-12-16,0 0 15 0,0 0-10 15,0 0-16-15,0 0-7 0,-18-22-3 0,18 19 1 16,2 2-5-16,6-2-1 16,7 1-1-16,-3-2 0 0,11 0 0 15,6-2 0-15,-2-2 0 0,1 1 0 16,-3-5 1-16,4 2-1 0,-2-2-13 0,-6-4-28 16,-5 0-30-1,-7-3-11-15,-3 1-50 0,-6 2-69 0</inkml:trace>
  <inkml:trace contextRef="#ctx0" brushRef="#br0" timeOffset="142345.21">29731 12873 491 0,'0'0'71'0,"0"0"-9"15,0 0-15-15,0 0 17 0,0 0-14 16,0 0-21-16,0 0-14 0,0 0-7 0,0 0-3 16,-29-1-2-16,29 8-1 0,7 0 2 15,-3 1 0-15,8 3 1 0,7 0 2 16,1 1 1-16,5 0 1 15,8 1-2-15,5 2-4 0,1 1-1 16,-2 1-1-16,-4 0 0 0,-6-1-1 0,-8 1 0 16,-5-2 0-16,-4 0 0 0,-5 1 0 15,-3 1-1-15,-2 3-4 0,-2 0 2 16,-5 2-6-16,-7 2-4 0,-1-1 1 16,-3 2-3-16,3-1 0 0,-5-1-7 15,7-3-12-15,-5-1-8 0,5-4-13 16,3-5-22-16,-3-4-41 0,5-3-72 15</inkml:trace>
  <inkml:trace contextRef="#ctx0" brushRef="#br0" timeOffset="142881.47">30310 12953 479 0,'0'0'76'0,"0"0"-22"16,0 0-24-16,0 0 4 0,0 0 6 15,0 0-10-15,0 0-6 16,0 0 1-16,-12-39-5 0,14 37-6 0,0 1-2 16,2-2-3-16,0 3-4 0,2 0-1 15,5 0-1-15,-1 0 0 0,2 3-2 16,5 4 0-16,0 3 0 0,3 2 0 15,-3 5-1-15,3 1 0 0,1 5 1 16,-6 3-1-16,-3 3-3 0,4-1-1 0,-7 0-3 16,-1-2-6-16,0-2 6 15,-4-5 2-15,1-3-1 0,-5-5-2 16,0-4 0-16,0-2 4 0,0-3 4 0,0-1 0 16,0-1 2-16,0 0 3 0,0-2-1 15,0-4 2-15,-2 1-2 0,-1-4 1 16,1-3 3-16,0-2-1 0,2-4-2 15,-2-6 1 1,2-3-2-16,0-8 0 0,4-6-1 0,7-3 3 0,5-2-4 16,-1 6-2-16,-1 7 0 0,3 12-2 15,-9 10 0-15,-2 7 2 0,5 3-1 16,-3 0-1-16,6 1 2 0,3 7-4 16,-1 5 2-16,3 5 0 0,-5 4 2 0,3 5-2 15,-7 5 0-15,-4 2 0 16,1 5-12-16,-5-2-9 0,-2 1-14 0,-9-2-21 15,3-7-4-15,-2-4-13 0,-2-8-58 16,1-6-88-16</inkml:trace>
  <inkml:trace contextRef="#ctx0" brushRef="#br0" timeOffset="143340.37">31067 12747 537 0,'0'0'57'0,"0"0"-22"0,0 0-13 0,0 0 10 16,0 0-13-16,0 0-16 0,0 0-3 15,0 0 0 1,-37 29 4-16,37-17-1 0,0 3 2 0,0-2 0 0,2 3-1 31,0-1 0-31,6-1-3 0,4 3 1 16,1-3-1-16,1-1 1 0,5 1-2 0,1-3 0 15,1-2 1-15,2-5 0 16,-7-2 0-16,3-2 0 0,-4-3 1 0,1-5-1 16,-8-1 1-16,1-5 1 15,-1 0 0-15,-2-1 0 0,-2-5 2 0,-6 0-3 16,2-5 0-16,0-1 1 16,-4-2 0-16,0 1 9 0,-4 4-8 0,3 6 0 15,-3 7-1-15,0 6 2 0,-4 4-3 16,-3 6-2-16,-4 7-3 0,-1 8-1 15,-3 5-1-15,0 5-1 0,7 4-4 16,-7 2 1-16,2 3 0 0,1 3 3 16,1 0 3-16,0 1 2 0,5-9-7 15,4-4 4-15,6-5 4 0,4-6-1 16,4-3-1-16,6-4-4 0,4-3-10 16,1-3 1-16,8-3-2 0,-1-4-6 0,3-2-3 15,8-8-20-15,0-5-27 0,0-6-6 16,3-6-45-16,-5 0-88 0</inkml:trace>
  <inkml:trace contextRef="#ctx0" brushRef="#br0" timeOffset="143734.94">31445 12746 465 0,'0'0'74'16,"0"0"-24"-16,0 0-5 16,0 0 7-16,0 0-9 0,0 0-24 15,0 0-8-15,0 0 0 0,0 0-2 0,2-11-1 16,8 19 3-16,3 2 2 0,5-1 2 15,1 5-4-15,4 3-3 0,4 1-1 16,4 4-4-16,-7 2-2 0,7-2 1 16,-8 2-2-16,0-6 0 0,-7-2 0 15,-5-4-5-15,-3-5-17 0,-6-1-10 16,0-6-13-16,-2 0-1 0,-2 0 5 16,-4 0 11-16,-2-4 1 0,-3-5-14 0,3-1-8 15,-2-2 10-15,-1-1 18 16,5 2 23-16,0-3 12 0,0-5 28 0,-2 1 6 15,1-5 9-15,5 4-6 0,0 4-7 16,0 6 4-16,2 7-7 0,0 2-8 16,0 0-13-16,-4 10-18 0,4 5-5 15,-8 5-1-15,-3 6 6 16,-3 5 2-16,4 0 0 0,-9 3-1 0,2 2-1 0,-3-1-2 16,3-2-21-16,3-4-21 0,6-7-8 15,5-3-4-15,3-8-12 16,0-4-5-16,0-4-68 0,3-3-143 0</inkml:trace>
  <inkml:trace contextRef="#ctx0" brushRef="#br0" timeOffset="143939.41">31825 12508 551 0,'0'0'80'16,"0"0"-25"-16,0 0-18 0,0 0-21 0,0 0-11 15,0 0 1-15,0 0 4 16,19 62 7-16,-7-35-2 0,1 3-6 0,1 0 3 16,1 3-4-16,-3 2-3 0,5 0-3 15,-3-2 0-15,-1-2-2 0,-3-2-5 16,-2-5-27-16,-4-4-30 16,-4-6-22-16,0-4-28 0,-4-5-79 15</inkml:trace>
  <inkml:trace contextRef="#ctx0" brushRef="#br0" timeOffset="144112.57">31794 12762 547 0,'0'0'77'0,"0"0"-38"0,0 0 1 16,0 0 10-16,0 0-23 0,0 0-15 16,0 0-8-16,0 0-2 0,71-50-2 15,-44 47 1-15,1-1 0 0,3 0-2 16,3 1 1-16,-1 1-22 0,-2-4-25 15,-4 2-30-15,1-5-73 0,-7-2-174 16</inkml:trace>
  <inkml:trace contextRef="#ctx0" brushRef="#br0" timeOffset="144331.34">32239 12666 479 0,'0'0'50'0,"0"0"-27"0,0 0 21 16,64-12 6-16,-39 8-14 0,4 1-7 15,0-3-4-15,-5 2-11 0,-3 2-11 16,-2-1-3 0,-7 1-4-16,-4 2-32 0,-4-1-26 0,-4 1-41 0,0 0-82 0,-6 0-119 15</inkml:trace>
  <inkml:trace contextRef="#ctx0" brushRef="#br0" timeOffset="144504.67">32255 12899 456 0,'0'0'81'16,"0"0"-29"-16,0 0-38 0,0 0 24 16,0 0 2-1,0 0-7-15,0 0-10 0,56-7-9 0,-37-1-9 0,4 0-2 0,1-3-3 16,-1 1-4-16,0-1-32 0,-3 1-25 31,-5-2-35-31,-1-3-56 0,-1 0-148 0</inkml:trace>
  <inkml:trace contextRef="#ctx0" brushRef="#br0" timeOffset="145171.37">32654 12407 513 0,'0'0'50'0,"0"0"-31"15,0 0-5-15,0 0 15 0,0 0-2 16,0 0-2-16,0 0 2 0,58 6 3 0,-45 1-7 16,3 2-1-16,1 1-2 0,-3 2-7 15,1 5-7-15,-5 1 1 16,0 3-5-16,-4 1-1 0,1 2 0 15,-3-1 0-15,-2 1-1 0,0 0-3 0,-2-2-12 16,0 3-8-16,0-2-10 0,0-1 13 16,0-1 6-16,2-4-8 0,-2-4-3 15,2-5-4-15,2-4 3 0,-4-1 10 16,2-3 3-16,-2-3 13 0,0-1 0 16,0-4 4-16,0 0 0 0,-4-1-1 15,-2-4 2-15,0-2 4 0,2-3 2 16,-5-3 4-16,3-3 0 0,0-3 1 15,2-4 1-15,0-3 5 0,4 0 10 0,0 1-12 16,4 2-6-16,2 7 2 0,-2 8-6 16,0 6 4-16,-2 5-4 0,-2 4-2 15,0 1-2-15,2 0-6 0,-2 2-2 16,5 8-6-16,-1 2 1 0,0 8 5 16,2 6 2-16,-2 2 0 0,0 3 0 15,-2 0 2-15,0 0-2 0,-2-1 0 16,0-3 1-16,5 0-1 0,-1-5 1 0,2-2 0 15,2-2-1-15,0-4 1 16,3 0-1-16,1-4-1 0,1 1-2 0,-3-5 1 16,2-2 2-16,-3-3 0 15,-1-1 0-15,-2-3 2 0,0-4 0 16,3-3 3-16,-3-2 4 0,0-4 1 0,-2-3 3 16,0-6-1-16,-2-3-5 0,0-5-1 15,-4-6-1-15,2-2 0 0,0-2 0 16,0 2-2-16,2 5-2 0,0 10 0 15,-2 8-1-15,0 10 0 0,0 6 0 16,0 2 0-16,0 0-2 0,-2 4-1 0,-2 3-10 16,-2 3-20-16,-2 3-5 15,-7 2-13-15,5 2-15 0,-2 1-16 0,-1-1-47 16,7-4-79-16</inkml:trace>
  <inkml:trace contextRef="#ctx0" brushRef="#br0" timeOffset="145706.29">33088 12372 374 0,'0'0'74'0,"0"0"-22"15,0 0 1-15,0 0-2 0,0 0-15 16,0 0-8-16,0 0-3 0,2-10 3 16,3 8-4-16,-1 0-1 0,-2 1-4 15,0 0-3-15,0 1-4 0,-2 0-5 16,2 0-1-16,0 2-2 0,-2 0-3 16,4 2-1-16,-2 1 0 15,0 2 0-15,2 5-1 0,1 0 1 0,-1 4 0 16,0-3 0-16,-2 1 0 0,2 3 0 15,2 0 2-15,-2 2-2 0,1-1 1 0,3 0-1 16,0-2 0-16,2-3 0 0,-1-1 0 16,-1-1 0-16,0-4 1 0,-2 1-1 15,-1-4 0-15,-5-2 0 16,4 0 1-16,-2-1 0 0,0-1 0 0,2-1 1 16,-2-4 1-16,2-1 1 0,0-6 0 15,-2-2 5-15,-2-3 2 0,2-3-3 16,-2-2-2-16,3-2-1 0,-6 0-4 15,6 2 1-15,-3-1-1 0,4 0-1 16,-4 3 0-16,0 8 0 0,0 4 1 0,0 6-1 31,0 2-2-31,-2 0-1 0,-3 0-9 0,1 3-9 0,-2 3-9 0,-2 1-25 16,2 2-8-16,1 0 6 0,-1 2-24 16,2-6-49-16,2-3-90 0</inkml:trace>
  <inkml:trace contextRef="#ctx0" brushRef="#br0" timeOffset="146083.29">33351 12288 284 0,'0'0'122'0,"0"0"-46"15,0 0-17-15,0 0 6 0,0 0-16 0,0 0-10 16,0 0-2-16,0 0 3 0,27-31-13 15,-25 31-7-15,-2 0-5 0,0 4-5 16,2 4-7-16,-2 3-2 0,0 2 1 16,-2 7 0-16,0-1 0 0,-2 3-1 15,0 2 0-15,1 1 0 0,-1-2 1 16,2-5-2-16,0 3 0 16,0 0 0-16,0 1 0 0,2 0-2 15,0-4 1-15,0-4 0 0,0 1 1 0,4-5 0 16,-2 0-1-16,4-2 1 0,-1-2 0 15,1-2 0-15,-2-1-1 0,2-2 1 16,0 1 0-16,1-2 0 0,1 0-1 0,-2 0-1 16,2-3-1-16,1-6-1 0,1-2-5 15,-2-4-5-15,2-4-8 16,3-2-9-16,-9-1-12 0,0-1-12 0,-4 3-21 16,-2-1-71-16,-6 3-111 0</inkml:trace>
  <inkml:trace contextRef="#ctx0" brushRef="#br0" timeOffset="146398.63">33448 12275 419 0,'0'0'95'0,"0"0"-22"0,0 0-13 16,0 0-2-16,0 0-6 0,0 0-19 15,0 0-11-15,0 0-4 0,0 0-3 16,27-13-2-1,-25 13-5-15,0 0 1 0,0 6-3 0,-2 2-4 16,4 3-1-16,-2 2 0 0,-2 3 0 0,0 4 0 16,0 2 0-16,2 3 0 0,-6 0-1 15,2-4 2-15,0-3-2 0,2 0 0 16,0 0 1-16,0 1-1 0,0-2 0 0,4-3 0 16,2-4 1-16,1-2-1 15,1-1 0-15,0-4 0 0,0-2 1 0,3-1 0 16,-1 0 0-16,-2 0-1 0,1-4-1 15,-3-2-7-15,-2-2-10 0,-2-1-7 16,-2 0-11-16,-2-1-33 0,-6 1-25 16,-5-3-68-16,1 3-127 0</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4:22:10.676"/>
    </inkml:context>
    <inkml:brush xml:id="br0">
      <inkml:brushProperty name="width" value="0.05292" units="cm"/>
      <inkml:brushProperty name="height" value="0.05292" units="cm"/>
      <inkml:brushProperty name="color" value="#FF0000"/>
    </inkml:brush>
  </inkml:definitions>
  <inkml:trace contextRef="#ctx0" brushRef="#br0">4728 6666 138 0,'0'0'94'0,"0"0"-93"0,0 0 1 0,0 0 7 16,0 0 12-16,0 0 5 0,-13-12 5 15,9 10 7 1,-4-3 1-16,-3 2-4 0,5-1 1 0,2 0 0 0,-4 3-1 16,-3 1-6-16,7 0-5 0,2 0-2 15,0 0-3-15,0 0-6 0,2 0-5 16,0 0 0-16,0 0-2 0,0 0 1 15,0 0 0-15,0-1-1 0,0 1-1 16,4 0-3-16,-2 0 0 0,9 0-1 16,1 0 3-16,0 0 7 0,11 0 7 15,4-2 0-15,2-1-2 0,6-1-3 16,6 0-1-16,5 1-5 0,12-3 3 0,6 1-1 16,6-1 0-16,5-1 0 0,9 0-2 15,3 1 1-15,2-3-8 0,6 2 3 16,2-1-2-16,3 3 5 0,-1-1-2 31,-2 3 1-31,-4-1 0 0,-10 0-2 0,-3 2 2 0,-9 0-4 0,-14 0-1 16,-7 1 0-16,-13 1 1 0,-8 0 5 15,-6 0 0-15,-13 0 6 0,-8 0 1 16,0 0-8-16,-2 0-1 0,0 0 4 16,0 0 10-16,0 0-10 0,0 0-1 15,-2 0 1-15,0 0-1 16,2 0-2-16,0 0-2 0,-4 0 0 15,2 0-2-15,0-1 0 0,0 1-1 0,0 0 0 0,-2 0 1 16,2 0-2-16,2 0 1 0,-2 0 0 16,-3 0-1-16,1 0-1 15,0 0 1-15,-4 2-9 0,-2 0-19 16,-5 3 1-16,-1 1-4 0,-5 1-10 0,0 3-13 16,5-1-17-1,-3 1-1-15,7-2-30 0,-1-6-50 0,-1-2-129 0</inkml:trace>
  <inkml:trace contextRef="#ctx0" brushRef="#br0" timeOffset="4348.1">4670 10550 387 0,'0'0'5'0,"0"0"3"0,0 0 28 16,0 0 15-1,0 0-9-15,0 0-6 0,0 0-4 0,0 0-5 0,-17-12-4 16,17 12-3-16,0 0-7 0,0 0-3 15,0 0 1-15,0 0 2 0,0 0 3 16,0 0-2-16,2 0-1 0,0 0-2 16,0-1 0-16,11 0 2 0,-1 1-1 15,3 0-3-15,9 0-2 0,5-1 1 16,11 1-1-16,11 0 2 0,9-2 2 31,15-3-2-31,3-2-2 0,13 1 2 16,4-2-1-16,2 0-5 0,-2 3-3 15,-6-1-5-15,-4 4 5 0,-17 1 0 16,-6 1 1-16,-14 2 1 0,-7 2 1 0,-8 1 1 16,-12-1 5-16,-7-2-2 15,-5 2-3-15,-5-1-1 0,-4-1 0 0,0 0 4 16,2-1 3-16,-2-1-1 0,0 0 1 16,0 0 2-16,0 0 0 0,0 0-2 15,0 0-3-15,0 0 1 0,0 0-2 16,0 0-4-16,0 0 2 0,0 0 0 15,0 0-4-15,0 0 0 0,0 0 0 0,2 0 0 16,-2 0 0-16,0 0 0 0,0-2-3 16,0 1 1-16,2 1-1 0,-2 0-5 15,2 0-13-15,0 4-8 0,0 2-4 16,-2-1-12-16,0 2-9 0,-2 1-37 16,-12-3-20-16,-9-4-80 0</inkml:trace>
  <inkml:trace contextRef="#ctx0" brushRef="#br0" timeOffset="8430.16">3206 16637 247 0,'0'0'56'0,"0"0"4"0,0 0-11 16,0 0-4-16,0 0-1 0,0 0-13 15,0 0-4-15,-6 3 1 0,6-3-1 16,0 0-5-16,0 0-2 0,0 0-2 16,-2 1-3-16,2-1 2 0,0 0 0 0,0 0-4 15,0 0-4-15,0 0-4 0,2 0-1 16,8 0 1-16,7-1 2 0,-5 1 0 15,11 0 2-15,4 0 3 0,2-2-2 16,4 1 0-16,8-4-2 16,-2 1 1-16,7-2 1 0,6-1-3 0,1 1 3 15,-3 1-3-15,8 1 1 16,-2 3 2-16,-7-1-2 0,7 1-1 0,-8 0 2 16,3 1 1-16,-7-1-1 0,-5 1-3 15,-4 0 0-15,-6 0-2 0,-2 0 2 16,-6-1-2-16,-7 1-1 0,-6 2 1 0,3 0-3 15,-5-1 0-15,-4 0 0 0,0 1 1 16,0-2 0-16,0 1 0 16,-2-1-2-16,2 0 2 0,-2 0-1 15,0 0-1-15,2 0 0 0,-2 0 0 0,2 0 1 16,-2 0-1-16,2 0 1 0,0 1-1 16,-2-1 0-16,3 1 0 0,-3-1-1 15,0 0 1-15,0 0 0 0,0 0 0 16,0 0 1-16,0 0-2 0,0 0-1 15,0 0-5-15,0 0-9 0,0 0-6 16,0 0-8-16,0 0-17 0,0 1-20 16,-7 0-26-16,-1-1-45 0,-4-3-139 0</inkml:trace>
  <inkml:trace contextRef="#ctx0" brushRef="#br0" timeOffset="79871.89">10594 10428 177 0,'0'0'255'0,"0"0"-178"0,0 0-17 0,0 0-7 15,0 0-8-15,0 0-13 0,0 0-1 16,-2-7 0-16,2 5 1 0,0 2-4 16,0 0-6-16,0 0-4 0,0 0-4 15,0 0-4-15,0 0-3 0,6 0-2 16,4 2-2-16,7-2 2 0,2 0 4 16,3 0 2-16,7-2-2 0,2 0 1 15,2-3-1-15,0 4-1 0,3-3-2 16,-5 0 1-16,2-1-2 0,-11 2-2 15,1 1 1 1,-4-1 0-16,-11 2-1 0,-2 1-2 0,-2 0 1 0,-4 0-2 0,0 0 1 16,0 0-1-16,0 0 1 0,0 0 0 15,0 0-1-15,0 0-4 0,-2 0-6 16,-2 0-11-16,0 0-12 0,2-2-13 16,-2 0-14-16,2-2-62 0,-7-3-57 15,5 0-178-15</inkml:trace>
  <inkml:trace contextRef="#ctx0" brushRef="#br0" timeOffset="80595.63">10534 6507 155 0,'0'0'97'0,"0"0"-35"16,0 0 2-16,0 0 9 0,0 0-7 15,0 0-6-15,0 0-10 0,-35 31-9 16,35-30 0-16,0-1 3 0,0 0 2 16,0 0-4-16,0 0-5 0,0 0-7 15,0 0-4-15,0 0-3 0,0 0-3 16,0 0-3-16,0 0-4 0,0 0-4 15,2 0-2-15,6 0-7 0,9-3 0 16,-3-4 0-16,11 3 0 0,-4-3 0 0,6 4 0 16,-3-2 0-16,-1 1 0 15,0 3 0-15,-5 1 0 0,5 0 0 16,-10 1-8-16,7 2-43 0,-5 2-22 16,3-1-67-16,-9-2-75 0</inkml:trace>
  <inkml:trace contextRef="#ctx0" brushRef="#br0" timeOffset="83194.72">7882 15359 151 0,'0'0'6'0,"0"0"-2"0,0 0 17 16,0 0 24-16,0 0 6 0,0 0-2 16,43-51 5-16,-41 47 3 0,-2 2 0 15,2 1-4-15,-2 0-9 0,0 1-2 16,0-2-5-16,0 1 7 0,0 1-6 16,0 0-7-16,0 0-3 15,0 0-5-15,0 1-2 0,0-1-2 0,0 0-3 16,0 3-5-16,3 0-3 0,-1 4-4 15,2 7 0-15,-2 1-1 16,6 5 1-16,-4 4 1 0,-2 3-2 0,0 6 1 0,0 2-1 16,-2 2 1-16,2 6 0 15,-2 2 0-15,-4 6 1 0,2 4-4 0,-4 5 1 16,2 3-1-16,-2 2 2 0,2 0-3 16,2-2 0-16,2-5-3 15,0-9 3-15,0-9 0 0,4-8-1 0,0-6 1 16,0-9 0-16,-2-3-1 0,0-8-6 15,-2-5-5-15,0-1 0 0,0-1 1 16,0-11-1-16,2-10 0 0,4-7-3 16,3-13-18-16,5-10-27 15,3-5-45-15,1-10-33 0,1-2-22 0,-3 9-221 0</inkml:trace>
  <inkml:trace contextRef="#ctx0" brushRef="#br0" timeOffset="84263.25">8051 15270 353 0,'0'0'41'0,"0"0"-28"0,0 0 11 16,0 0 36-16,0 0-9 0,0 0-23 15,0 0-3-15,0 0 1 0,-41-17-2 16,37 17-5-16,4 0-3 0,0 0 4 0,0 0 4 15,0 0-6-15,0 0-9 0,0 0-4 16,0 0-2-16,6 1-2 16,2 1 1-16,3 1 4 0,3 1 2 15,5-1 3-15,10-1 2 0,2 0-4 16,6-2-1-16,11 0 0 0,5-2-4 16,9-4 1-16,9-2-2 0,9-2 2 15,7-1-3-15,8 0 2 0,11-2 1 0,5 1-2 16,7-2-1-16,8-3-2 0,2 0-5 15,7-1 5-15,-1 0 1 0,0 1 1 16,3 0 1-16,-1 1 1 0,3 0-4 16,-3 2-5-16,-6 1 5 0,-8 3 0 15,-4 2 3-15,-2 0 2 0,-7-1 3 16,-3 0-3-16,-7 1-2 0,-4-1 3 16,-6-2 0-16,-4 4-2 0,-5-1 3 0,-9 1-1 15,-13 6 0-15,-13-4-2 0,-10 5-3 16,-12 0-1-16,-9 0 0 0,-9 0 2 15,-5 0 3-15,0 0-2 0,0 0 9 16,0 0-1-16,0 0-6 0,0 0-2 16,0 0-2-16,0 5 0 15,0-3-1-15,0 3 1 0,0 0 0 16,0 0-1-16,0 1 1 0,2-3-1 0,0 4 0 16,0 1 3-16,2 2-2 0,0 3 0 15,2 0 1-15,-2 4-2 0,0 2 1 16,3 1 0-16,1 2 0 0,4 4-1 15,-5 1 2-15,1 2 0 0,2 3 0 16,3 0-1-16,-3 4 1 0,0 0 1 0,5 5-3 16,-3 0 2-16,3 0-2 0,-3 0 2 15,-2 2-1-15,3-4 0 0,-7-1 1 16,2-1-2-16,0-3 2 16,3-1-2-16,-7-1 1 0,4-2 0 0,3-1-1 15,-1 0 1-15,0 1-1 0,1-3 0 16,-1-3-1-16,-4-1 0 0,-2-6 0 15,0-3 1-15,-2 0 0 16,-2-3 1-16,0-2 0 0,0 0 1 0,-6-1-2 0,0-2 2 16,-6 0 0-16,-3 1 0 0,-3 2 0 15,-5-2-2-15,-6 4-1 0,-4-1 1 16,0 3-1-16,-2 1 1 0,-1-1 0 16,-3 1 0-16,-4-2 0 15,1 1 1-15,-1-2-1 0,-5-3 1 0,-5 0 0 16,-11-4-1-16,-7-3-4 0,-13-1-2 15,-12-5 3-15,-13-6 1 0,-15 1-4 16,-10 0 0-16,-3 2 6 0,-6 3 0 0,-3 4 4 16,-3 1-4-16,2 1-7 15,7 0 7-15,-1-1 1 0,0 1 1 16,9 0 2-16,4 1-4 0,0 1 0 16,6-3-9-16,10 1 9 0,11 4 2 0,12 0 1 15,11 3 1-15,13 1-2 0,12-3-2 16,7 3-4-16,13-4 3 0,10 2 0 15,9-1 0-15,12-1 0 0,2 0-1 16,4-2-2-16,2-1-2 0,-2-2-11 16,-4 0 2-16,0 0 4 15,0 0-3-15,0 0-1 16,0 0-2-16,0 0 2 0,0 2-3 0,0-2-3 0,0 0-6 16,0 0-2-16,0 0-2 0,0 0-3 15,0 0 1-15,0 0-1 0,2-1-9 16,0-2-24-16,1-1-30 0,3 0-65 15</inkml:trace>
  <inkml:trace contextRef="#ctx0" brushRef="#br0" timeOffset="85020.35">9120 15295 174 0,'0'0'44'0,"0"0"-7"0,0 0 0 16,0 0 1-16,10-13 3 0,-10 11 10 16,-2-1-6-16,2 2 1 0,0 0-5 0,-2-1-1 15,-2 1-5-15,2 1-3 16,0 0 0-16,0-2 6 0,2 2 0 0,-2 0-3 16,2 0-6-16,0-1-9 15,0 1-7-15,0 0-5 0,0 7-4 16,4 4-4-16,2 4 3 0,0 6 2 15,1 4 1-15,-1 4 2 0,-2 2-4 0,2 7 0 16,0 6-1-16,-1 3 1 0,-1 3-1 16,-2 0-1-16,-2-2-1 0,0 0 0 15,0-5 1-15,0-4-1 0,0-4-1 16,-2-5 0-16,-2-3 0 0,4-7-8 16,-5-3-10-16,3-4-9 0,-4-2-9 0,0-2-16 15,-4-4-14-15,-3-1-2 16,-3-4-32-16,-1-3-58 0,1-8-168 15</inkml:trace>
  <inkml:trace contextRef="#ctx0" brushRef="#br0" timeOffset="85808.69">8767 15570 213 0,'0'0'69'0,"0"0"-37"16,0 0 3-16,0 0 20 0,0 0-14 15,0 0-15-15,0 0-2 0,0 0-2 16,0 0 1-16,0-30 4 0,-2 27-2 16,2-1 0-16,-2 1-6 0,-1-1-4 15,1-3 0-15,-2 1 1 0,0 2 0 0,2-3 3 16,-6 0-6-16,2-1 3 0,-3 1-9 16,3 0-3-16,-2 1-2 0,-2 1 0 15,-3 2 1-15,5 2-1 0,-5 1 0 16,3-1 1-16,2 1-3 15,-7 5 0-15,5 5-1 0,0 2-1 0,-3 1 1 16,5 1-2-16,0 1 1 0,2 0 1 16,1 2 0-16,-1-3 0 0,4 0-4 15,0 0 3-15,0-2-1 0,0 1-1 16,2-3 0-16,0 0 0 0,2-3 1 0,2-1-2 16,2-3 2-16,1-2-3 15,-1-1 1-15,6 0 3 0,1-7 2 0,-1-3 0 16,7 1 1-16,-3-4-1 0,3 2 0 15,-3-6 2-15,1 2-1 0,-3-2 0 16,-3-1 1-16,1 2 4 0,-6-1 2 16,0 6 5-16,-1 0 2 0,-3 3-3 15,0 5 0-15,-2 1 7 0,0 2 3 16,0 0-5-16,0 0-5 0,0 1-2 0,0 1-1 16,0 2-6-16,-2 6-3 15,0 2-2-15,-1 4 2 0,1 0 3 16,0 2-1-16,2 1-1 0,0-1 0 0,0 1 0 15,0 2 0-15,0 4-1 0,0 4 1 16,2 2-1-16,0 1 1 0,1-3 6 16,-3-5-2-16,2-2-2 15,-2-1-1-15,0 1-1 0,0-6 1 0,-2-1-1 16,-3-3-1-16,-3-3 1 16,4 1 2-16,-8-2-1 0,-3 1 0 0,-3 0 1 0,-3-2-2 15,-6 2 0 1,0-4-1-16,4-2-2 0,1 1-6 0,-1-3-4 15,4-1-6-15,5 0-3 0,3-4-2 0,3 0-13 16,2-1-6-16,4-1-19 0,2-2 2 16,8 0-38-16,5 1-29 0,-1-1-61 15</inkml:trace>
  <inkml:trace contextRef="#ctx0" brushRef="#br0" timeOffset="86837.4">9589 15443 97 0,'0'0'15'0,"0"0"-2"16,0 0 1-16,0 0 1 0,0 0-8 0,0 0-5 15,-24-22-2-15,17 22 3 16,1 0 7-16,2 2 20 0,0-2 8 0,2 0-11 15,0 0-5-15,2 0-2 16,0 0-3-16,-2 0 3 0,0 0 3 0,2 0 0 16,-2 0 1-16,-1 0-6 0,-1 0 2 15,0 0-6-15,-2 0 1 0,2 0 1 16,2 0 4-16,-2 0-1 0,0 0-3 16,4 0 1-16,0 0 5 0,-3 0 1 15,3 0-2-15,0 0-7 0,0 0-6 16,0 0-2-16,0-1-1 0,7 0-4 0,-3-1 0 15,4 1 4-15,4-1 5 0,1-1 3 16,-1 1 1-16,1 0-2 0,1 0-1 16,3 0-1-16,-7 1-1 0,5-2-1 15,-5-1-5-15,0 1 2 0,3 2 0 16,-3-1 1-16,-4 2 1 0,-2 0 0 16,2 0-3-16,-3 0-1 0,1 0 0 15,-2 0 1-15,-2 2-1 0,4-1 0 16,-4 1-1-16,2-2 1 0,-2 1 1 15,2 1 0-15,-2 1 1 0,2 2 1 16,0 0 1-16,-2 0 0 0,2 0-1 0,-2 0-2 16,0 1 1-16,0-1 2 15,0 2-2-15,0 2 0 0,0 0 0 16,0 4-1-16,0-2-1 0,0 3-2 0,-4 3 0 16,2 1 0-16,0 0 1 0,0 3-2 15,-2 1 0-15,4 1 0 0,0 4 1 16,-2 1-1-16,0 1 0 0,2-3 0 15,-2-1 0-15,-1-5 0 0,3-4-6 16,0-3-2-16,0-5-7 0,0-3-7 16,0-4-13-16,0 0-19 0,0-1-2 15,0 0-4-15,0-5-22 0,0-3-27 16,-6 0-87-16</inkml:trace>
  <inkml:trace contextRef="#ctx0" brushRef="#br0" timeOffset="87056.1">9544 15693 345 0,'0'0'145'0,"0"0"-96"0,0 0-9 15,0 0 15-15,0 0-8 0,0 0 1 16,0 0-11-16,0 0-6 0,-2 1-3 0,4-1-10 16,6 0 0-16,5-2-4 0,-3-1-2 15,4 1-2-15,5-1-4 0,0 1-2 16,-3-1-3-16,5-1-1 0,-3 2 0 15,1-1 0-15,-2-1-1 0,-1-1-18 16,1 1-19-16,-1 0-18 0,-3-4-37 16,-1 1-16-16,-2-2-92 0</inkml:trace>
  <inkml:trace contextRef="#ctx0" brushRef="#br0" timeOffset="88148.18">10515 15181 168 0,'0'0'14'15,"0"0"12"-15,0 0 20 0,0 0-14 16,0 0-19-16,0 0-7 0,0 0-1 0,0 0 0 16,-20-26 0-1,20 24-5-15,-2 1 7 0,2 0 7 0,0 0 8 0,0-1 18 16,-6-1 3-16,6 1 2 0,-3 0 11 15,1-2-5-15,0 1-2 16,0 1-6-16,-2-1-1 0,4 1-3 16,-4-3-4-16,2 1-6 0,2-2-6 0,-2 1-1 15,-2 1-4-15,2-1-1 16,2 2-2-16,0 0 0 16,-7 0-1-16,7 3-1 15,0-1-1-15,-2 1-4 0,2 0 0 0,0 0 0 16,0 1-3-16,0-1-2 0,0 1 0 15,0 1-3-15,0 0-2 16,0 4-1-16,0 2 2 0,0 2 1 0,0 1 1 16,2-2 0-16,-2 4-1 0,0-1 1 15,5 3-1-15,-5 0 2 0,2 1-1 16,-2 1 3-16,0 1-4 0,0 1 0 16,0 1 0-16,0-1 0 0,2 2 0 15,-2 2 0-15,0 0 0 0,0 3 0 16,0 1 0-16,0 2 0 0,0 1 0 15,0-3 0-15,-2 1 0 0,2 1 0 0,0 0 0 16,-7 2 0-16,7-3 0 16,0 2 0-16,0-3 0 0,5-1 0 0,-3-1 0 15,0-5 0-15,2 1 0 0,-2-3 0 16,0-1 0-16,0-1 0 0,2-1 0 16,-4 1 0-16,2 0 0 0,-2-3 0 15,0-1 0-15,0-3 0 0,0-2 0 16,0 0 0-16,0 0-4 0,0-2-1 15,2-2 1-15,-2 2 0 0,2-3 0 0,0 0 1 16,-2-2 1-16,0 1 0 0,0-1 1 16,0 2 0-16,0-2 1 0,0 0 0 15,0 0 0-15,0 0 0 0,0 0-2 16,0 0 1-16,0 0-3 0,0 0-1 16,0 1 2-16,0-1-1 0,0 0 0 15,0 0-1-15,0 1 0 0,0 0-1 16,0 1 4-16,0 1-1 0,0 0 1 15,0 1 2-15,0 0-1 0,-2-1 2 16,0 3-2-16,-2 1 2 0,0 3-2 0,0-1 2 16,-2 2-1-16,4-1 1 0,-7-3 1 15,5 2 1-15,2-2 1 16,-2-3-4-16,4 0 0 0,-2-2 0 16,2-1 0-16,0-1 1 0,-2 0 0 0,2 0-1 15,0-2-2-15,-2-1-9 0,2-3-7 16,-6-5-15-16,4 0-27 0,-9-4-53 15,-3-3-56-15,5 0-266 0</inkml:trace>
  <inkml:trace contextRef="#ctx0" brushRef="#br0" timeOffset="91103.16">11607 15450 307 0,'0'0'90'16,"0"0"-21"-16,0 0 9 0,0 0-5 15,0 0-24-15,0 0-4 0,0 0-1 16,0 0-5-16,-8-17-4 0,8 17-10 15,0 0-6-15,0 0-8 0,0 0-4 16,0 0-1-16,0 1-2 0,0 2-2 16,2 4 0-16,2 2 1 0,-2 2 1 15,0 5 1-15,-2 0-3 0,2 3 0 16,-2 3 1-16,0-1-3 0,0 0 2 16,-2 0-2-16,2-1 0 0,-2 1 0 0,2-3 0 15,-2-1-1 1,2-6 0-16,0 0 1 0,0-5 0 0,0-3-2 0,0-1 1 15,2-1 0-15,2-1 0 0,6-1 0 16,-6-4 1-16,13-1-1 0,-3-3 1 0,1-1 0 16,2-3 0-16,-5 0 0 15,-2 0-2-15,3 0-4 0,-7 2-17 0,-4-2-21 16,0 1-39-16,-4 0-27 0,-4-4-71 16,-3 0-242-16</inkml:trace>
  <inkml:trace contextRef="#ctx0" brushRef="#br0" timeOffset="92598.02">9997 11279 293 0,'0'0'172'0,"0"0"-166"0,0 0 3 16,0 0 20-16,0 0 3 0,0 0-16 0,0 0-3 15,0 0-1-15,0 0 3 16,-7-24-2-16,16 24 1 0,-1-1 1 16,2 1-1-16,5 0 0 0,3-1 1 15,5-1 6-15,6-1 3 0,4-1-3 0,2 2-1 16,17-3 2-16,4 0 0 15,8 0-4-15,8 1-4 0,7 3-5 0,5 1-1 16,5-1-1-16,11 1 2 0,5-3-7 16,5 0 5-16,-1-3 0 0,5-2-3 15,-5-3 1-15,-1-1 1 0,-3 1 3 16,-8-4 1-16,-4 3-3 0,-16 2-6 16,-9 0 1-16,-12 4 1 0,-19 0 0 15,-12 3 1-15,-15 2-2 0,-1-1 1 16,-9 2-2-16,0 0 1 0,0 0 5 15,-5 0 6-15,1 0-2 0,0 2-7 0,-6 0-3 16,4-1-1-16,-1 1 1 0,1-2-1 16,4 2-1-16,2-2-2 0,0 0-5 15,0 0-10-15,0 0-4 0,0 0-4 16,2 0-17-16,4 1-18 0,7-2-29 16,1-4 2-16,5-9-73 0,-5-6-133 15</inkml:trace>
  <inkml:trace contextRef="#ctx0" brushRef="#br0" timeOffset="93337.08">17217 10894 312 0,'0'0'71'0,"0"0"8"0,0 0-3 0,0 0-8 16,0 0-18-16,0 0-5 16,0 0-1-16,0 0-4 0,-39-42-5 0,39 42-11 15,0-1-5-15,0 1-5 16,0 0-4-16,0-1-5 0,0 1-3 0,4 3-2 16,0 9 0-16,2 1 0 0,5 3 0 15,-1 6 0-15,-2 2 2 0,-4 5-1 16,5 3 1-16,-7 3-2 0,2 2 3 15,-2 0-3-15,-2-1 0 0,2-4 2 16,2-4-1-16,-2-3-1 0,4-3-3 16,-4-4-24-16,3-4-11 0,1-4-20 15,-4-4-19-15,-2-2-8 0,-2-3-52 16,-7-1-61-16</inkml:trace>
  <inkml:trace contextRef="#ctx0" brushRef="#br0" timeOffset="93542.71">16884 11171 432 0,'0'0'81'0,"0"0"-11"16,0 0-11-16,0 0-15 15,0 0-18-15,0 0-4 0,0 0 11 16,0 0-1-16,13-57-10 0,3 49-2 0,3-1-2 16,8 1-1-16,6-4-4 0,10 2-2 0,3-2-5 15,1 2-3-15,7 0-2 16,-9 1-1-16,5-1 0 0,-7 4-14 0,-3 0-26 15,-1 0-24-15,-4-1-51 0,-10-4-50 16,-4 0-196-16</inkml:trace>
  <inkml:trace contextRef="#ctx0" brushRef="#br0" timeOffset="94236.38">17484 10944 516 0,'0'0'64'15,"0"0"-21"-15,0 0 4 16,0 0 11-16,0 0-10 0,0 0-16 0,0 0-6 0,0 0-2 16,0 0-8-16,0-44-3 0,0 44-6 15,2 0-5 1,0 0-2-16,0 5 0 0,6 3-2 0,3 1 1 0,-1 5 0 16,2 1 0-16,-1 5 1 15,-1 1 0-15,-6 2 0 0,4 2 0 0,-8 2-5 16,0-4-9-16,0-2 2 0,2-5 3 15,-4-3-2-15,2-4-1 0,-4-2 2 0,4-1 8 16,0-6 2-16,0 0 0 16,0 0 0-16,0 0 2 0,0 0 0 15,0 0 3-15,-2 0-1 0,0-2-1 0,0-5-1 16,2 1 0-16,0-2 0 0,-2-4 3 16,2-4 3-16,0-5-1 0,4-2-2 31,4-3 0-31,1 1-2 0,-3 3 0 0,4 2-2 0,0 4 1 0,1 5 0 15,-3 1-2-15,0 4 2 0,5 3 0 16,-5 1 0-16,9 2-2 0,-3 3 2 0,-2 8-1 16,7 2-1-1,-5 4 0-15,1 2 0 0,-7 2-2 0,0-1 2 0,-3 2-1 16,1-3 1 0,-2-1-8-16,-2-7-1 15,-2 0 2-15,2-4 4 0,-2 0 1 16,0-2 1-16,0-4 1 0,0 0-1 15,0-1 1-15,0 0 2 0,0 0 1 16,0-6 0-16,0-2 3 0,0-1-3 16,2-5-2-16,0-1 2 0,0-4 0 15,5-2-2-15,-1 0-1 0,2-5 0 0,2 0 2 16,-3 1 1-16,-1 5-1 0,4 4 0 16,-4 6 1-16,-2 3-3 0,-2 5 2 15,1 2-2-15,1 1 1 16,0 7-1-16,4 2-2 0,0 6 1 0,-1-1 1 15,1 2 0-15,0 1 1 0,-2-1-1 16,-2 2 1-16,3-2-1 0,-3 0 1 0,-2-1-1 16,0-1 1-16,-2 2-1 15,2-3 0-15,0-1 0 0,2-1 0 16,-4-4-10-16,2 2-8 0,-2-6 0 16,0 1-6-16,0-2-32 0,2-3-14 15,0 0-7-15,-2 0-50 0,2-4-60 0</inkml:trace>
  <inkml:trace contextRef="#ctx0" brushRef="#br0" timeOffset="94772.28">18071 10979 574 0,'0'0'40'16,"0"0"3"-16,0 0 16 0,0 0 5 16,0 0-24-16,0 0-18 0,0 0-8 15,8 9-6-15,-2 10 6 0,3-2 1 16,-5 3-3-16,2 1-2 0,-2 0-1 15,2 3-4-15,-2 0-1 0,-2 4-2 16,0 0 0-16,3 1-1 0,-3 2-1 0,-2-6 0 16,2-5 0-16,0-4-1 0,0-4 1 15,-2-6-1-15,2-3-3 0,-2-3-1 16,0 0 2-16,0 0-4 16,0 0 7-16,0-3 0 0,0-3 3 0,0-5 1 15,-4-5-4-15,0-4 2 0,-5-3-2 16,7-2 2-16,-4-4-2 0,0-3 1 15,0-4 0-15,2 2 0 0,-3 1-1 16,3 8 0-16,4 2-1 0,0 7 1 16,-2 2 0-16,2 3 2 0,0 1-1 15,0 0 0-15,2 2 0 0,2 0 0 0,3-2-1 16,-1 0 1-16,0 1-1 16,2 2 0-16,5 0 0 0,-3-1 1 0,2 1-2 15,5 2 1-15,-5 1 0 0,5 3 0 16,-5-1 1-16,1 1-1 15,1 2 1-15,-6 5 0 0,-1 1 0 0,1 3-1 16,-4 1 0-16,-2 5 1 0,-2 1 0 16,-2 1 0-16,-8 1-1 0,-1-1 2 15,5-2-1-15,-8-3 0 0,5 0 0 16,1-3-1-16,0-1-4 0,0 0-8 0,3-3-3 16,1-3-3-16,-2 1-10 0,2-3-7 15,0-1-22-15,0 0-18 0,2-7-3 16,2-3-66-16,0-3-55 0</inkml:trace>
  <inkml:trace contextRef="#ctx0" brushRef="#br0" timeOffset="95442.32">18606 10812 475 0,'0'0'93'15,"0"0"-25"-15,0 0-29 0,0 0 26 16,0 0-8-16,0 0-19 0,0 0-7 0,0 0-8 15,27-2-7-15,-27 4-4 16,0 0-4-16,0 1-2 0,0 1-2 0,0 1-2 16,-6 2 0-16,-2 0 0 0,-1 2 0 15,-1 0 0-15,-7 2 0 0,-1-2-1 16,-5 0 0-16,4 1-1 0,-1-4-2 16,3-2-2-16,3 0-1 0,3-2 0 15,1 1 3-15,4-3 0 0,-2 0 0 16,4-1 2-16,-5-1 0 0,-1-1 1 15,0-3-1-15,1 1 0 0,1-1 0 0,2-2 1 16,0 1-1-16,4-3 0 0,-1-1 1 16,3 1 0-16,0 1 0 15,0 0 2-15,0 1-3 0,5 2 2 0,1 1-1 16,0-1-1-16,9 1 0 0,-1 2 0 16,3 0 0-16,1 3 1 0,5 0-1 15,2 3 3-15,-5 6-3 0,3 3 3 16,-2 2-3-16,-7 1 3 0,-6 1-2 15,3 3-1-15,-11 1 0 0,0 4 0 16,-4 2-1-16,-7 1 2 0,-5-1-2 16,-3-2-3-16,3-2-5 15,-1-4 0-15,1 0 3 0,1-3 3 0,1-4 0 16,-3-2 3-16,3 0-1 0,-5-2 1 0,3-1 1 16,-3-3-1-16,4-2 2 0,-1-1-2 15,3 0 2-15,5 0-2 0,2 0 3 16,0-3 2-16,4 1 5 0,0-3 2 15,0 0-1-15,2-4 2 0,0 0-1 16,0 1-4-16,4-3 0 0,4 3-3 16,2 0-1-16,5 2-2 0,3 3 0 15,5 0 0-15,2 3 0 0,8 0 4 0,0 4-6 16,2 3 0-16,-2 0 0 16,0 1 0-16,-4 2 0 0,-4-1 0 0,4 4 0 15,-6-2 0-15,-2 0 0 0,-1 0 0 31,-5-5 0-31,1-2 0 0,-5-3 0 0,5-1 0 16,-4 0 0-16,5-4 0 0,4-3 0 0,6-5 0 0,6-5-39 16,2-7-25-1,4-12-40-15,-2-5-139 0</inkml:trace>
  <inkml:trace contextRef="#ctx0" brushRef="#br0" timeOffset="120257.62">11840 15559 260 0,'0'0'84'16,"0"0"-39"-16,0 0-5 0,0 0 1 15,0 0 2-15,0 0-6 16,0 0-7-16,0 0-8 0,29-3 10 0,-22 3-10 15,3 0-1-15,-6-1-2 0,8 1 4 0,5 0-4 16,-7-1-3-16,13-1 2 16,0-2 2-16,4-1-5 0,8-1-3 15,10-2-3-15,-1-3 0 0,14-1-2 16,4-3 0-16,6 1-2 0,2-2-2 16,7 0 0-16,7-2-3 0,-3 3-2 0,4 3 2 15,-9 4 0-15,-1 6 0 0,-5 1 1 16,-6 1 0-16,-8 7 0 0,0 1 0 15,-13 1 1-15,-2 1-2 0,-8-3 1 16,-8 1 0-16,-4-4 0 0,-13-1-1 16,-2-1 0-16,-4-2 0 0,-2 1 0 15,0-1 2-15,0 0 3 0,-2 0 0 16,-4 0 1-16,-2-3-5 0,-7-4-1 0,3 1-8 16,-2-1-10-16,-3-3-10 15,0 3-17-15,1 1-23 0,6 1-17 0,-5 3-48 16,5 2-56-16</inkml:trace>
  <inkml:trace contextRef="#ctx0" brushRef="#br0" timeOffset="120701.16">13056 15229 297 0,'0'0'53'0,"0"0"16"16,0 0-18-16,0 0 14 0,0 0-12 0,0 0-9 16,0 0-10-16,0 0-5 0,-10-30-2 15,10 30-4-15,0 0-4 0,0 0-4 16,0 1-2-16,2 1-9 0,4 0 0 16,4 2 2-16,5 1 5 0,3 1-2 15,5-2 3-15,4 1-1 16,6 0 2-16,4 0-2 0,2 1-2 0,9 1-2 15,-3 1-1-15,5 1-2 0,-4 1 0 0,-1 3-3 16,-8 0-1-16,-4 2 1 0,-6 3 0 16,-6-1 1-16,-11 0 0 0,-2-1 1 15,-3 1-1-15,-5 0 2 0,-9 0 1 16,-3 4-1-16,-15 3 0 0,-2 2 1 16,-8 5-4-16,-2-5 1 0,-3 1 0 15,1-4 1-15,4 1-2 16,6-4-1-16,4-4 0 15,4 2 0-15,0-4-5 0,11 0-5 0,-5-1-6 0,5-1-8 0,6 0-9 16,-5 5-19-16,7 0-26 0,2-2 5 16,4 1-15-16,11-3-39 15,-5-5-74-15</inkml:trace>
  <inkml:trace contextRef="#ctx0" brushRef="#br0" timeOffset="121127.57">14017 14996 390 0,'0'0'72'0,"0"0"-2"0,0 0-29 15,0 0 0-15,0 0-11 16,0 0-5-16,0 0-1 16,0 0 5-16,6 38-1 15,-2-23-2-15,-1 4-2 0,-1 2-2 16,0 5 0-16,-2 6-4 0,2 5-3 15,-2 5-1-15,2 4-5 0,0 2-1 16,-2 5-2-16,2 1-4 0,2 5 0 16,0-1 0-16,0-1-1 0,3 0-1 0,-3-4 3 15,0-9-3-15,0-7 0 0,-4-7-3 16,4-7-7-16,0-6-7 0,2-7-9 16,-4-5-8-16,3-5-16 0,1 0-16 15,-4-12 3-15,2-10 3 0,-2-8-33 16,2-6-63-16</inkml:trace>
  <inkml:trace contextRef="#ctx0" brushRef="#br0" timeOffset="122135.86">14073 14863 330 0,'0'0'28'16,"0"0"24"-16,0 0 20 0,0 0-7 0,0 0-23 16,0 0-12-16,0 0-12 15,0 0-7-15,0 0-2 0,-23-6-1 16,29 13 3-16,5 1 4 0,-5-1 3 16,10 0 0-16,1-2 0 0,4 1-3 15,1-1 0-15,7-2-3 0,7 1 1 16,3-2-5-16,12-3-3 0,7 1 3 0,6-6 0 15,11-1-2-15,5-3-1 16,9-2-2-16,9-2 1 0,3-2-1 0,2 0-1 16,7 2 2-16,3-3-1 0,-1 3 0 15,6 1-3-15,-4 1-6 0,3 2 6 16,-1 0 2-16,2 0-2 0,-6 2 2 16,5-1 1-16,-5 2-2 0,4-2-1 15,-7 2-6-15,-1 1 6 0,1 0 0 16,-5 2 1-16,-5-1 1 0,-2 2 0 15,-8 0 0-15,-2 1-2 0,-9 0-4 0,-9 1 2 16,-9-2 2-16,-11 1 1 0,-12 1 0 16,-12 0 1-16,-6 1 6 0,-11 0 1 15,-2 2 0-15,-6-2-3 16,0 0 3-16,0 0-3 0,2 0 3 16,-2 0-1-16,0 0-3 0,0 0 0 0,0 0-3 15,2 0 1-15,-2 0-3 0,2 3 2 16,1 0-2-16,1 3 1 0,-2 0 2 15,0 1-1-15,2 2 2 0,0 0 0 16,2 4 0-16,-2 1 0 0,3 4 1 16,-1 3-2-16,0 2-1 0,0 5 1 15,2 1-1-15,1 2 0 0,-5 3 0 16,4 5-2-16,-4 1 1 0,2 2 0 0,3 6 0 16,-3-2 1-16,2 1-1 0,3 4-1 15,-1-3 0-15,-2 1 1 0,5-2 0 16,-3-2 0-16,0 0 0 0,-4-4 0 15,7-1-1-15,-5-4 1 0,-4-3-1 16,2-3 1-16,-4-3-1 0,1-4 1 16,-3-5 0-16,4-2-1 0,-4-3 1 15,0-2-1-15,0 0 0 0,0-4 1 16,2-2-1-16,-2 0 0 0,0-3 2 16,0 2-1-16,0-3 1 0,-2 0 1 15,-5-1 2-15,3 0 3 0,-4 0-8 16,-2 0 0-16,-3 0 0 0,-5-4 0 0,-1 0 0 15,-2 0 0-15,-3 2 0 16,-5 0 0-16,-6 2 0 0,-3 0 0 0,-11 0 0 16,-7 0 0-16,-8 0 0 0,-13 3 0 15,-3 1 0-15,-9 0 0 0,-8 1 0 16,-5 1 0-16,-5-1 0 0,-11 4 0 16,-4-1 0-16,-8 3 0 0,-6 1 0 15,-11 0 0-15,4 0 0 0,-4 2 0 16,1 1 0-16,1 1 0 0,-2-1 0 15,9 0 0-15,1-1 0 0,5-1 0 16,6 2 0-16,6-1 0 0,8-2 0 0,7 3 0 16,4-2 0-16,10 0 0 0,14-4 0 15,9 2 0-15,12-1 0 0,6-3 0 16,15 3 0-16,13-4-5 0,5-2-8 16,9-2-1-16,8 0-6 0,6-3-11 15,11 1-30-15,5-3-24 0,9-9-5 16,7-9-35-16,-5-4-132 0</inkml:trace>
  <inkml:trace contextRef="#ctx0" brushRef="#br0" timeOffset="124446.36">15340 14948 112 0,'0'0'93'16,"0"0"-53"-16,0 0 9 0,0 0-5 0,0 0 2 15,0 0-8-15,0 0-12 0,-50-16-1 16,44 16-3-16,-4-2 2 16,4 1 1-16,2 0 4 0,-1 1-3 0,3 0 0 15,0 1 0-15,0-3-1 0,0 2 0 16,2 0 0-16,0 0-2 0,0 0-4 15,0-1-2-15,0 1 0 0,0 0-3 16,0 0-1-16,0 4-4 0,0 0-1 0,2 4 1 16,2 1 1-16,3 7 1 0,-5 2 0 15,0 8 0-15,-2 9-1 0,0 5 0 16,0 8-4-16,-2 4-2 0,-5 2 1 16,-5 3-3-16,2 0 1 0,1 0-1 15,-1-2-2-15,-4-3 0 0,7-4 2 16,3-10-2-16,2-6 0 0,0-8 1 15,2-7-1-15,0-3-7 0,0-8-8 16,0-3-6-16,0-2-8 16,0-1-1-16,-2-6-2 0,0-9-23 0,-6-4-1 0,-3-6-10 15,1-3-83-15,-11 2-138 0</inkml:trace>
  <inkml:trace contextRef="#ctx0" brushRef="#br0" timeOffset="125028.71">14598 15345 293 0,'0'0'48'16,"0"0"7"-16,0 0-2 0,0 0 5 16,0 0-11-16,0 0-6 0,0 0-7 0,-54-18-8 15,52 17-2-15,2-2-4 16,0 2 7-16,0-1-6 0,0-1-3 0,0 0-4 15,0-2-1-15,6 0-3 0,3-2-1 16,-1-1-3-16,4-2 0 0,9 1 0 16,-7-3 2-1,9 1 0-15,4 0-1 0,-4 0-1 0,2 2-2 0,2 1-3 16,-5 2 0 0,-7 2-1-16,-1 4 1 0,-8-1 0 0,-4 4-1 0,1 3-1 15,-3 1 0-15,-3 5 1 0,-5 3 0 16,-6 0-2-16,1 5-4 0,-5 0 1 15,1 0-1-15,-6 0 0 0,9 2 2 16,-5-4 1-16,11-4 3 0,2-1-2 0,-2-4 0 16,6 0-1-16,2 1 1 15,0-1 0-15,2-2 0 0,6 0 0 0,-2-1 1 16,0 1 1-16,3 0 0 0,3-2 0 16,2 1 0-16,5-2 0 0,-4 1 2 15,5 0 0-15,-1-1 4 0,6 1-1 16,-9 0 1-16,3 1-1 0,-5-2-1 15,-1 1 1-15,-7 0-1 0,-4 0-1 16,-2-1 0-16,0 3 0 16,-4 4 2-16,-9 3-2 0,-5 4 1 0,-5-1-2 15,2 2 0-15,-6-1-2 0,-1-1-3 16,3-2-7-16,4-2-6 0,0-5-1 16,11-2-5-16,0-5-10 0,3-1-2 0,5 0-3 15,0-4 0-15,2-2-12 0,2-6-24 16,7-4-10-16,7-6-19 0,3-1-14 15,1 1-61-15</inkml:trace>
  <inkml:trace contextRef="#ctx0" brushRef="#br0" timeOffset="125534.3">16202 14823 179 0,'0'0'73'31,"0"0"-27"-31,0 0-22 0,0 0-2 16,0 0 2-16,0 0 6 0,0 0-5 15,0-2 1-15,0 2 5 0,0 0 5 16,0 0 10-16,0-1 5 0,0 0-3 16,0 0 0-16,0-2 2 0,0 3-10 15,-2-3-9-15,2 3-7 0,0 0-1 16,0 0-6-16,0 0-3 0,0 0-2 0,0 0-4 15,0 0-1-15,0 0-2 0,0 4-3 16,0 5 1-16,2 7-3 16,-2 9 1-16,0 7 2 0,0 7 0 0,0 4 0 15,-4 4-3-15,2 3 2 0,-2 2-2 16,0 5 0-16,-3 1 0 0,-1-1 0 16,2-1 0-16,2-6 0 0,2-7 1 15,0-5-1-15,2-8-6 0,0-10-5 16,0-4-6-16,0-7-4 0,0-3-13 15,0-5-10-15,0-1-26 0,-2-1-3 0,0-7 0 16,-7-7-53-16,-5-4-70 0</inkml:trace>
  <inkml:trace contextRef="#ctx0" brushRef="#br0" timeOffset="125810.84">15528 15210 506 0,'0'0'23'0,"0"0"29"0,0 0-2 16,0 0-18-16,0 0-6 0,0 0-3 15,0 0-2-15,0 0-6 16,0 0-3-16,11 1 2 0,-1-6-1 16,4 2 1-16,5-3 1 0,-3-1-1 0,11-5-5 15,2 0-3-15,-2-1-3 0,6-2-1 16,0 2-1-16,2 0 0 0,-1-1-1 15,-3 2-9-15,-5 0-21 0,-3 2-21 16,-4 1-18-16,-9 0-4 0,-8 4-56 16,-2 1-10-16,-2 3-15 0,-14 1-14 15</inkml:trace>
  <inkml:trace contextRef="#ctx0" brushRef="#br0" timeOffset="126211.93">15718 15089 295 0,'0'0'75'15,"0"0"-8"-15,-60 24 2 16,46-19 5-16,6-4-16 0,1 3-18 0,5-2-2 15,2 1-4-15,0 0-3 0,0-2-8 16,0 0-7-16,0 2-2 0,0 1-3 16,0 3-1-16,0 3 0 0,5 2 0 15,-3 2 0-15,2 1-3 0,0 0-5 16,2 3 0-16,-2-4-1 0,0 3 0 16,1-4-1-16,-5-1 0 15,0-1 1-15,0-1 0 0,0-2-1 16,-3-2-4-16,1-2-1 0,2-1-1 0,-2 0 2 15,2-2 1-15,0-1 2 16,0 0 0-16,0 0-1 0,0 0 1 0,0-4-3 16,4-2 2-16,1-1 2 0,1-1 0 15,6 1 2-15,1-1 0 0,-1 1 1 16,9 2 0-16,-1 0 0 0,-1 2-2 16,8 0 1-16,-7 3-1 0,-1 0 2 15,4 3-2-15,-9 6 2 16,3 1-2-16,-9 5 0 0,0 4 0 0,-4 0 0 0,-4 1 0 15,0 0 1-15,-8 0-1 0,-4 0 2 16,-9-2-1-16,-6 0-1 16,2 0-1-16,-1-3-1 0,-5 0-5 15,2-4-8-15,-2-1-11 0,2-3-12 0,2 0-26 16,6-1-17-16,0-5-9 16,11-1-52-16,-4 0-67 0</inkml:trace>
  <inkml:trace contextRef="#ctx0" brushRef="#br0" timeOffset="129158.32">9660 17292 505 0,'0'0'8'0,"0"0"2"16,0 0-8-16,0 0 1 0,0 0 0 0,0 0 5 0,49-58 5 0,-28 41 9 15,-2 1 6-15,5 0-5 16,-1 5-4-16,0 4-3 0,0 4-5 16,8 3-1-16,0 0 0 0,4 7 3 15,4 1 0-15,13 0 1 16,3-2 1-16,14-3 1 15,9-4-2-15,7-1 0 0,25-9-4 16,-13-1-2-16,-2-3-1 0,2 1-2 0,-16 2-5 16,3 0-1-16,-3 0 1 0,-13 4 1 15,-8 1 0-15,-12 2 1 0,-9 2 0 16,-12 3-2-16,-9 0 0 0,-11 0 0 16,-7 2 1-16,0 4-1 0,-2 6 1 15,-11 6-1-15,-3 7-6 0,-1 6-5 16,-2 2-2-16,-3 5-9 0,1-1-6 0,-2-1-7 15,3 0-8-15,5-6-20 16,3-3-37-16,3-7-43 0,3-11-169 0</inkml:trace>
  <inkml:trace contextRef="#ctx0" brushRef="#br0" timeOffset="129899.82">15204 16238 552 0,'0'0'26'16,"0"0"-26"-16,0 0 3 0,0 0 15 0,0 0 6 16,0 0 1-16,0 0 2 0,0 0-1 15,-11-17 0-15,11 17-10 0,0 0-9 0,0 0-4 16,0 3 0-16,2 2 0 0,0 3 1 15,3 6 2-15,-1 5 2 16,0 5 4-16,4 7 1 0,-6 1-1 16,2 3-1-16,-2 2-5 0,-2 4-1 15,0 2 1-15,0 3-2 0,0-2-2 16,0-2 0-16,0-6-1 0,2-2 0 16,1-4 0-16,1-5-1 0,2 3 0 0,4-5-1 15,-2-7-1-15,-1-4 0 0,-3-3-7 16,2-8-11-16,2-1-12 0,-2-8-12 15,-3-10-6-15,-3-9-10 0,0-13-86 0,-15-3-147 16</inkml:trace>
  <inkml:trace contextRef="#ctx0" brushRef="#br0" timeOffset="130135.66">15034 16519 495 0,'0'0'124'0,"0"0"-121"15,0 0-2-15,64-20 0 16,-43 7 17-16,-2 1 13 0,3 3 13 0,-3-1-10 16,2 4-5-16,-3-1-7 0,1 0-11 0,8 1-4 15,-3 2 0-15,1-1-2 0,4 1-2 16,0 3-2-16,0 1 0 16,2-1-1-16,-4 1-2 0,-2 1-20 0,-5 3-29 15,3 0-21-15,-10-1-19 16,3-3-93-16,-10-6-230 15</inkml:trace>
  <inkml:trace contextRef="#ctx0" brushRef="#br0" timeOffset="130829.78">15561 16499 232 0,'0'0'358'16,"0"0"-358"-16,0 0 0 0,0 0 4 15,-4-57 29-15,6 41 6 0,0 5 3 16,0 1-6-16,-2 6-10 0,0 1 0 16,0 2-5-16,0 1-4 0,2 0-5 15,0 0-6-15,3 4-6 16,5 2-1-16,-2 6 0 0,0 2 1 0,9 7 1 16,-5 2-1-16,1 5 2 0,3 0-2 15,-7-2 0-15,3 1-5 0,-2-1 0 16,-3-2 1-1,-3 1 0-15,-2-2-1 0,0-6 0 16,-2 2-3-16,0-5 2 0,-2-1 2 0,0-3 3 0,2-3 1 16,-2-5 1-16,2-2-1 0,0 0 1 0,0-5 1 15,2-8 4-15,2-5 3 0,4-5-2 16,5-5-1 0,-3 1-3-16,8-3 1 0,-3 1 1 0,6 1-1 0,-9 4 0 15,7 5-3-15,-9 5 2 0,-2 3-1 16,3 3 2-16,-7 2 3 0,-2 4-2 15,0 2-3-15,-2 0-1 16,4 6-1-16,-4 2-2 0,6 6 2 0,0 1-1 16,3 5 1-16,-1 1 0 0,-2-3-2 0,0 1-3 15,0-2 0-15,5-1 2 16,-7-2-1-16,2-2 1 0,-2-1-1 16,2-3 3-16,-3-3-1 0,3-2-1 0,-6-3 0 15,2 0 0 1,0 0 2-16,0-5 1 0,0-2 0 0,2-3 2 0,-2-4 3 15,2-2 3 1,1-4-3-16,1-3 1 0,4-2 1 0,-4-3 0 16,3 2-1-16,3 1-4 15,0 7 0-15,-5 2-2 0,3 6 0 0,-2 4 0 0,-4 1 2 16,-2 5 3-16,0 0-3 0,-2 3 0 16,2 7-2-1,3 0 1-15,3 9 0 0,2 2 0 0,-2 2-1 16,3 3 1-16,1-1 0 0,-1 2-1 0,-1-1 1 15,0-2-1 1,1-2 0-16,-3-1 0 0,-4-5-4 16,2-1-6-16,0-4-10 0,-4-1-3 15,3-2-5-15,-5-5-26 0,2-3-31 16,0-2-20-16,-2-11-61 0,2-4-163 0</inkml:trace>
  <inkml:trace contextRef="#ctx0" brushRef="#br0" timeOffset="131287.76">16411 16472 664 0,'0'0'119'0,"0"0"-96"0,0 0-12 15,0 0 0-15,-13 58-6 0,20-35 1 16,3 4 9-16,-4-1 7 0,2 6-6 16,1-2-4-16,3 3-9 0,-6 6 0 15,1 0-1-15,5 6-1 0,-6-1-1 0,-4-4-3 16,2-5-2-16,-4-3 1 15,0-6-2-15,0-4-1 0,-4-7 2 16,2-6 3-16,0-6-1 0,2-3-1 0,0 0 2 16,0-10 0-16,0-6-4 0,0-7 6 15,0-8 1-15,0-5 2 0,0-7 1 16,4-5 1-16,0-11 1 0,3-2 2 16,3 1-6-16,2 3-2 0,-1 10 1 15,3 7 2-15,-1 4-3 0,-5 10 1 0,4 3 0 16,-4 8 3-16,-3 2 2 0,1 4-2 15,-4 3 1-15,2 1-1 0,-2 2-1 16,4 3-2-16,-2 0-1 16,5 1-2-16,-3 9 2 0,2 1 0 0,5 7 0 15,-7 2 0-15,-2 4 0 0,-2 1 0 16,-2 1 1-16,-6 5 0 0,-5-3 1 16,-7 4 0-16,-5-1 1 15,-4-5-1-15,0-1-1 0,-2-7-1 0,-6 0 0 16,0-1-9-16,-15-2-12 0,1-4-30 15,-11-5-19-15,-6-6-52 0,2-6-105 0</inkml:trace>
  <inkml:trace contextRef="#ctx0" brushRef="#br0" timeOffset="141946.04">16859 11326 295 0,'0'0'13'0,"0"0"2"0,0 0 27 0,0 0 1 15,0 0-4-15,0 0-5 0,0 0-5 16,0 0-11-16,-39-30 1 0,39 23-5 16,0 0-2-16,0 0 2 0,-2 4 2 15,2 2 0-15,0 1 1 0,0 0-4 16,0 0-2-16,0-2-5 0,0 2-3 16,0 0-3-16,0 0-1 15,0 0 1-15,8 0-2 0,1 0 2 16,7-1 0-16,5 0 2 0,4-4-1 0,6-2-1 15,10-2 4-15,2-5 4 16,3 1 5-16,10-6-2 0,0 2 1 0,3-2-2 0,8-2-3 16,5 2-2-1,6-2 2-15,3 1 1 0,6 2 1 0,4 1-3 0,-6 2-1 16,4 3-1-16,1 1 0 16,-7 4-1-16,2-1-2 0,-9 3 6 0,-3 2 0 15,-1 2 0-15,-10 1 3 0,2-1-1 0,-4 1-1 16,-4 0 0-1,-9 1 2-15,-5 0-4 0,-9 0-1 0,-6-1-2 16,-4 0 1-16,-7 0-1 0,-6-2 3 0,-3 1 1 16,-1 1 0-1,-2 0 1-15,2-3-1 0,-2 0-2 0,0 3-1 0,1-3-1 16,-1 2-1-16,0-2 0 0,2 0-2 16,0 1 0-16,2 0 0 0,-3 1 0 15,-3 1 0-15,0 0 0 0,-2 0 0 16,0 0 0-16,0 0 0 0,0 2-3 15,4 2-7-15,-4 1-6 0,0-1-7 0,-2 4-11 16,-4 2-32-16,-7 0-34 0,-10-5-41 16,-3-5-150-16</inkml:trace>
  <inkml:trace contextRef="#ctx0" brushRef="#br0" timeOffset="142660.41">24034 10906 182 0,'0'0'73'0,"0"0"-9"16,0 0-3-16,0 0 7 0,0 0 2 15,0 0-2-15,0 0-16 0,-12-55-12 16,12 50-1-16,0 2-1 0,-2 1-1 15,2 1-10-15,0 1-7 0,0-1-4 16,0 1-4-16,0 0-5 0,0 0-2 16,0 2-2-16,0 1-2 0,0 5-1 15,4 5 0-15,-2 6 0 0,2 5 1 0,2 5 0 16,-3 5-1-16,-1 2 1 16,0 3 0-16,-2 1-1 0,4-4 1 0,-4-2 2 15,0-4-3-15,0-2 0 0,2-4-6 16,0-7-12-16,0-3-8 0,2-3-13 15,-2-4-14-15,-2-1-10 0,0-3-17 16,0-2-51-16,-2-1-37 0,-2-5-115 16</inkml:trace>
  <inkml:trace contextRef="#ctx0" brushRef="#br0" timeOffset="142880.23">23826 11133 294 0,'0'0'236'0,"0"0"-147"15,0 0-35-15,0 0-11 0,0 0-6 16,0 0-8-16,0 0-4 0,0 0-7 16,0 0-5-16,27-47-1 0,-17 41-4 15,11-1-2-15,-3 2-1 0,11-1-1 16,4 2-2-16,0 0-2 0,6 1 2 16,-3 2 0-16,-1 1-2 0,0-1-3 15,4 1-38-15,-4 0-35 0,-4 0-35 16,-8 0-75-16,-4 0-208 0</inkml:trace>
  <inkml:trace contextRef="#ctx0" brushRef="#br0" timeOffset="143607.57">24295 11061 492 0,'0'0'80'0,"0"0"-6"0,0 0-18 15,0 0 8-15,0 0-20 0,0 0-16 16,-8-53-3-16,8 49-6 0,2 1-3 15,-2 2-6-15,4-1-4 0,0 1-2 16,2 1-3-16,9 0-1 0,-5 1 0 16,9 5 0-16,-5 3 1 15,9 4-1-15,-7 2 0 0,1 4 0 0,-3 1 1 0,1 3-1 16,-7 2 0-16,-2-1 1 0,0-2-1 16,-3 0-3-16,-3-3-2 0,2-4-4 15,-2 2-1-15,0-7 1 0,0 0-1 16,-2-4-1-16,-1 0 1 0,1-3 2 15,0-1 1-15,-2-2 5 0,0 0 2 16,2 0 0-16,-4-5 0 0,-2 1 0 16,-1-3 1-16,3-1-1 0,4-2 0 0,-2-1 2 15,2-5 2-15,0-3 2 16,0-4 1-16,2-1-4 0,2-2 2 16,4 5-1-16,0 0-2 0,4 7-2 15,3 3-1-15,-7 5 1 0,9 3-1 16,1 2 1-16,-1 1 0 0,3 0-1 15,3 6 1-15,-1 2 0 0,5 1 1 16,-6 3-1-16,2 3 0 0,3 0 0 0,-9 3 0 16,1-1 1-16,-5 0 0 0,-3-1-1 15,-4-2 0-15,-4-1-2 0,0-3 1 16,0-2-2-16,-4-1-3 0,0-2 1 16,2-2 4-16,0-2 1 0,2 1 0 15,-2-2 0 1,0 0 2-16,2-3 0 0,-3-2 1 0,-1-5 3 0,0 0 2 0,-2-4 0 15,2-4 0-15,4 0-2 0,0-7-1 16,0-1-1-16,10-5-1 0,-2-1-1 16,1 2-2-16,7 2 1 0,-5 6-1 15,1 3 1-15,3 8-1 0,-9 4 0 16,6 0 1-16,3 5-1 0,-5 2 0 16,11 1 0-16,-7 8 0 15,7 2 0-15,-7 5 0 0,5 2 0 0,-9 2 1 0,5 3 1 16,-3-1-2-16,-6 0 1 0,2 3 0 15,-3-3-1-15,-3 3 1 16,2-2-1-16,-2 1 0 0,-2 0 0 16,0-6-1-16,0 0 1 0,0-4-7 15,0-3-5-15,2-2-13 0,-2-2-16 0,0-3-33 16,2-1-15-16,0 0-32 0,0-3-62 16,2-1-183-16</inkml:trace>
  <inkml:trace contextRef="#ctx0" brushRef="#br0" timeOffset="144094.28">25128 11086 497 0,'0'0'78'15,"0"0"-14"-15,0 0-8 0,0 0 10 0,0 0-14 16,0 0-23-16,0 0-15 0,0-24-9 16,4 32-3-16,4 2-1 0,-1 5 1 15,-5 4 4-15,4 0 3 0,0 4-1 16,-4 0-2-16,0 3-4 0,0 5 0 15,-2 4-1-15,-4 4 0 0,0-1 0 16,0-3-1-16,2-6 0 0,2-6-1 16,0-7-1-16,0-7 0 0,2-4-3 15,-2-1-1 1,0-3 1-16,2 0 2 0,-2-1 2 0,0-4 1 0,-2-5 4 0,-4-5-2 16,1-1 0-16,-1-4-1 15,-2-6 5 1,0-3 1-16,4-7-1 0,2-3-2 0,-1-2-1 0,3-3-1 0,0 0 1 15,0-1-2-15,0 1 1 0,0 5-2 16,3 5-1-16,1 8 0 0,0 5 0 16,2 7 1-1,-2 3 0-15,4 3 0 0,-1 1 0 0,3 1-1 0,4 3 1 16,-1 2-1-16,7 2 0 16,-5 5 0-16,4 2 0 0,-5 1 1 0,5 1 0 0,-11 1 0 15,4 1 0-15,-1 3 1 0,-7 2-1 16,-4 1 1-16,0 0-1 0,-11 2 0 15,1 0 2-15,-2-2-1 0,-7-1 0 16,7-3 0-16,-7-2-1 16,7 0-2-16,-5-5-2 0,5 2-10 0,3-4-9 31,-3-1-19-31,2-1-21 0,6-3-7 0,-1-1-6 16,1-2-33-16,-2-5-28 0,4-1-105 15</inkml:trace>
  <inkml:trace contextRef="#ctx0" brushRef="#br0" timeOffset="144676.76">25579 10978 366 0,'0'0'36'0,"49"-13"24"16,-26 4-2-16,0 3 0 0,-11-1-12 15,3 2-14-15,-9 1-1 0,-2-1 6 16,-4 4-4-16,0 1 7 0,0 0-10 15,0 0-5-15,0 0-1 0,0 1-3 16,0 0-5-16,0 1-5 0,0-1-6 16,-2 1-1-16,-2 2-2 0,-7 3-1 15,1 1 1-15,2 1-1 0,-7 2-1 0,3-3 1 16,1-2-1-16,-5 1 0 0,-1-2 0 16,-9-4-2-16,-1 1-2 0,-6-2-1 15,0-2-2-15,-1-2 0 0,6-2 3 16,9 0 3-16,-2 0 1 0,15-3 0 15,0 1 0-15,0 0 1 0,6 0 0 16,0-3 0-16,0-2 0 0,8-1 1 16,-2-1 0-16,7-2 1 0,7 2-2 0,1 3-1 15,2 2 0-15,3 3 2 16,5 3-2-16,3 4 0 0,-1 0 0 16,0 7 1-16,-2 4 0 0,-2 0-1 15,-11 4 1-15,-1 6 0 0,-13 1 0 0,-4 7-1 16,-2 3 1-16,-8 0 1 0,-11 1-2 15,0-3 0-15,0-2-1 0,-5-5-2 16,-3 1-1-16,4-5 0 0,4-1 2 16,3-1 0-16,9-3 0 0,1-4 2 15,-2-1-1-15,4-3 1 0,1-1 0 16,3-3 0-16,2-2 0 0,0 0 2 16,0 0 5-16,0 0 1 0,2 0 4 15,0-4 1-15,7 0-2 0,7-4-4 16,1-1-2-16,6-2-2 0,8-1 0 0,2 0-2 15,4-1 0-15,6 2-1 0,5 3 1 16,-7 0-1-16,5 5-22 0,1 0-48 16,-12-3-102-16,-10-5-270 0</inkml:trace>
  <inkml:trace contextRef="#ctx0" brushRef="#br0" timeOffset="160445.46">17903 15126 104 0,'0'0'12'0,"0"0"21"16,0 0 14-16,-55-8-3 0,44 9 0 15,-3 3-13-15,1 1-6 0,1 3 3 16,-3-1 8-16,5-1-3 0,0 1-1 16,1-2 0-16,5-1 2 0,0-3 0 15,4-1-7-15,0 0-11 0,0 2-8 16,6 0-5-16,-1-1 2 0,7 0 8 15,-4 0 7-15,7-1 1 0,3-1-1 16,3-3 5-16,2-2-6 0,6-1 1 16,6-1-5-16,8-2 0 0,7 0-3 0,10-2-4 15,6-1-3-15,10-3 0 0,9-1-3 16,4 0 2-16,8-2-2 0,2 2 2 16,3-2-1-16,3-1 0 0,1 3-2 15,-3-3-1-15,-2 3-2 0,-6 1 2 16,-12 3 0-16,-11 4 2 0,-16 1 0 15,-19 4-1-15,-14 3 0 0,-17 1-1 16,-8 0-6-16,-16 0-12 0,-13 3 7 16,-13 5-26-16,-5 2-34 0,-9 1 12 0,0-2-16 15,6-2-42-15,5-1-71 16</inkml:trace>
  <inkml:trace contextRef="#ctx0" brushRef="#br0" timeOffset="160791.66">19080 14714 359 0,'0'0'70'0,"0"0"-7"0,0 0-4 16,0 0-3-16,0 0-19 0,0 0-7 16,0 0-4-16,0 0 0 15,-5-18-11-15,10 18-1 0,3 1-2 0,2 0 6 16,5 3 4-16,7-1-7 0,3 3-1 15,4-2-1-15,4 3-2 0,2 2-3 16,0 0 0-16,1 3-5 0,-5 0 0 16,-2-1 0-16,-7 4-1 0,-3-2 0 15,-7-1 0-15,-3 4-1 0,-5 0 1 16,-4 3 0-16,-4 2 1 0,-13 6 1 16,-4 4-2-16,-6 4-1 0,-6 3-1 0,-6-1 0 15,0-1-1-15,4-3-1 16,6-4-4-16,6-6-12 0,4-8-11 15,11-3-9-15,6-5-28 0,2-4-10 0,6-3-27 16,7-4-52-16,-1-7-68 0</inkml:trace>
  <inkml:trace contextRef="#ctx0" brushRef="#br0" timeOffset="161153.68">19915 14531 400 0,'0'0'97'0,"0"0"-31"15,0 0-18-15,0 0-2 0,0 0-1 16,0 0-7-16,0 0-11 0,0 0-8 16,-15-37-2-16,15 37-3 0,0 6-4 15,2 1-1-15,4 6 0 0,5 5 4 16,-5 5 0-16,4 4 0 0,1 5-3 15,1 5 2-15,-4 5 0 0,1 6-3 16,1 4-3-16,-4 5 0 0,2 6 2 16,1 3-1-16,-5 4-6 0,4 2-1 0,-4 1 0 15,0-3 0-15,3-3 0 16,-1-9 2-16,0-8-2 0,-2-8-4 0,0-10-6 16,2-8-6-16,-1-9-5 15,-1-7-10-15,0-8-11 16,0-4-21-16,2-15-10 15,2-12 14-15,3-12-32 0,-3-1-67 0</inkml:trace>
  <inkml:trace contextRef="#ctx0" brushRef="#br0" timeOffset="161925.37">19894 14484 451 0,'0'0'47'0,"0"0"-26"0,0 0 15 0,-48-15 21 15,44 12-19-15,10 1-21 0,3-2-12 16,3-1-3-16,11-2 0 0,8-2 4 16,10-2 7-16,11-5 5 0,6-2 2 15,14-2 0-15,9-1-6 0,10 0-1 16,8-3 0-16,6-1-3 0,15 1-3 16,8-1-1-16,11-1-2 0,6 0 1 15,12 4-1-15,6 1 0 0,7 0 1 0,7 2 0 16,5 2-5-16,4 0-4 0,2 3 4 31,5-3 2-31,3 2 3 0,2 1-5 0,-3 1-4 16,3 1 4-16,-12 0 3 0,0 2-1 0,-6 2-2 0,-12 0-6 15,-11 3 6-15,-6 0 3 0,-17 0 1 16,-8 3-4 0,-14-2-6-16,-11 1 6 0,-12 2 0 15,-19 0 1-15,-8 1 2 16,-19-1 1-16,-5 1 4 0,-11-1-2 15,-7 1 0-15,-9 1-3 0,-5-1-3 16,-2 0 2-16,-2 0 1 0,0 0-2 0,-2 2-1 16,0 3 2-16,0 3 0 0,0 5 3 15,0 2-2-15,-2 7-1 0,2 5-1 16,0 5-1-16,0 4 2 0,2 5-1 16,4 4 0-16,3 3 3 0,-3 6-1 15,8 3 2-15,1 3-2 0,-3 3 0 16,7 2 0-16,-11 2 0 0,4 1-1 15,1 0-1-15,-11 0 0 0,-2 0-1 16,0-1 2-16,-2-2-2 0,-2-2-2 16,-7-4 2-16,1-7 0 0,0-6 0 15,-11-4 1-15,4-5 0 0,-9-3 0 16,-5-2 1-16,-7-4-1 0,-7-1 2 16,-7-3-1-16,-10-2-2 0,-4-1-2 0,-4-3 2 15,-17-4 0-15,-6-3 0 16,-17-4 1-16,-10-1 0 0,-16-4 1 0,-15-1 0 15,-16-1 3-15,-30-4-5 0,-18-2 0 16,-18 2-7-16,-17 4 7 0,-83 7 6 16,2 11-6-16,2 8-4 15,19 3 4-15,95-2-2 0,19-2 2 16,18-4 5-16,17-2-5 0,12-2-3 0,17-4 3 16,20-2 1-16,13-2 2 0,18-2 0 15,15-3-3-15,19-1 0 0,14-2-12 16,10-1 1-16,15 0-1 0,3-1-2 15,5-3-6-15,9-5-10 16,9-5-22-16,7-5-14 0,8-7-1 0,9-2-46 16,-3-1-71-16</inkml:trace>
  <inkml:trace contextRef="#ctx0" brushRef="#br0" timeOffset="162365.91">21566 14254 344 0,'0'0'55'0,"0"0"18"0,0 0-8 0,0 0 1 15,0 0-21-15,0 0-17 16,-14-18 6-16,14 18 7 0,0 0-2 16,0 0-8-16,0 2-9 0,2 7-5 0,-2 4-2 15,4 4 1-15,0 8 0 0,2 7-2 16,1 6 2-16,-3 8-6 0,4 6-2 15,-2 8-3-15,0 7 0 0,-2 3-1 16,1 8-1-16,-3 1-1 0,0 3 0 16,-2-2 1-16,2-7-3 0,-2-6-3 15,0-12 2-15,-4-10 1 0,0-8-4 16,-3-9-10-16,-3-6-12 0,0-9-6 16,-3-5-23-16,-3-4-38 0,-1-3-10 0,-6-1-36 15,-5-10-29-15,3-2-129 16</inkml:trace>
  <inkml:trace contextRef="#ctx0" brushRef="#br0" timeOffset="162633.26">20506 14705 449 0,'0'0'37'0,"0"0"40"15,0 0-9-15,0 0-9 0,0 0-1 0,49-47-13 16,-36 47-8-16,-1 3-9 0,-1 5-6 16,1 3-3-16,2 4-2 0,-3 1-2 15,1 5-3-15,-4 2-4 0,1 1-4 16,-3 6-2-16,-2-3 1 0,0 2 0 16,-2 0-3-16,0-3 0 0,0 1-13 15,0-7-9-15,1-5-21 16,-1 0-13-16,2-5-35 0,2-2-18 0,4-5-41 15,1-3-62-15</inkml:trace>
  <inkml:trace contextRef="#ctx0" brushRef="#br0" timeOffset="162994.99">21029 14721 477 0,'0'0'90'0,"0"0"-9"15,0 0-29-15,0 0 18 16,0 0-13-16,0 0-19 0,0 0-11 0,0 0-6 15,0 0-5-15,-21-32-5 0,19 36-4 16,-2 2-7-16,-2 6 0 0,-3 3-2 0,3 5 0 16,-2 7 2-16,0 2 1 0,2 5-1 15,-1-2-3 1,5 0-3-16,2-2-1 0,2-6-1 0,7-5 0 0,1-4 2 31,4-4 1-31,7-5 2 0,2-3 2 0,0-3-2 0,5-6 3 0,-1-7 2 16,-2-6-2-16,-4-3 2 0,0-4 6 15,-9-5 1-15,-4-2 1 0,-6-5 1 16,-4-1-5-16,-8-1-4 0,-5 4-2 16,-7 4 0-16,-5 9 2 0,-2 6-2 15,-4 9-1-15,0 6-3 0,2 2-7 16,-2 6-6-16,6 6-9 0,2 1-15 0,2 5-24 16,5-1-23-16,1 5-9 15,7-1-83-15,1-5-157 0</inkml:trace>
  <inkml:trace contextRef="#ctx0" brushRef="#br0" timeOffset="163372.76">22784 14145 424 0,'0'0'69'0,"0"0"13"16,0 0-18-16,0 0-10 16,51-20-4-16,-40 22-10 0,-1 6-3 0,-4 1-9 15,3 6-4-15,1 3-2 0,2 6-5 16,-5 4-3-16,-1 7-3 0,0 9-1 15,-2 5-1-15,4 5-2 0,-3 5-1 0,-1 8-3 16,0 3-1 0,4 3 1-16,-2-3-2 0,0-2 0 0,-1-4 0 15,-3-6-1 1,0-8-10-16,-2-10-15 0,0-6-7 0,0-11-20 0,0-5-34 0,-6-8-33 16,3-6-57-16,-5-4-111 0</inkml:trace>
  <inkml:trace contextRef="#ctx0" brushRef="#br0" timeOffset="163892.31">22139 14623 341 0,'0'0'64'0,"0"0"18"0,0 0-19 0,0 0-5 16,25-54-15-16,-19 47-8 0,-4 2-5 15,4 1-7-15,2 1-5 0,5 0-1 16,-3 0-5-16,11-1 0 0,-5 0 0 16,9 0 1-16,0 0-4 15,2 1-1-15,2 3-3 0,4-3 0 0,0 3 1 16,2-2 1-16,0 4-2 0,-6 2 0 16,0 0-3-16,-8 1-2 0,-9-1 1 15,-6 2 0 1,-6 1-1-16,-8 3 0 0,-8 5 0 0,-9 2 1 0,-8 2-1 15,-2 2-3-15,-5 0-4 0,-1-2 0 16,8 0-1-16,2-1 3 0,6-3 1 0,2-1 1 16,5-1-1-16,-1-1-1 0,11-4-2 15,-3-2 0-15,7-1 1 0,4-3 6 16,0 1-1-16,2-2 0 16,5 2-3-16,3-1 4 0,2 1 5 0,9 1 5 31,2-2-1-31,4 4-2 0,4-1-3 15,2 2 0-15,2 3-1 0,-4 2 1 16,-4 1 0-16,-5 3 0 0,-9-2 3 16,-5-1-2-16,-4-2 2 0,-4-2-2 15,-12 3 0-15,-3 1 2 0,-16 4-3 0,-4 0 0 16,-12-1-2-16,3-1-2 0,3-3-5 16,0-2-7-16,5-4-7 0,12-2-6 15,-1-1-13-15,8-3-32 0,3-3 1 16,8-6-11-16,4-4-39 0,4-3-29 15,4-5-161-15</inkml:trace>
  <inkml:trace contextRef="#ctx0" brushRef="#br0" timeOffset="165674.4">24791 14248 501 0,'0'0'113'0,"0"0"-44"0,0 0 8 0,0 0-20 15,0 0-31-15,0 0-11 16,0 0-2-16,0 0 1 0,0 0 2 15,17 54-1-15,-9-29-1 16,-2 1-4-16,4 3 1 0,3 0-3 0,-7 0-2 0,-2 0-3 16,-2-1-2-16,2 0 0 0,-4-6 0 15,2-6 1-15,0-4-2 16,0-4 0-16,1-3 0 0,1-2 0 0,-2-1-1 16,4-1 1-16,2-1-2 0,15 0 0 15,0-5 2-15,6-2-1 0,0-3 1 16,-1-4-6-16,-3 1-21 0,-6-3-11 15,-7 2-29-15,-12-3-48 0,-24-1-74 16,-8-3-310-16</inkml:trace>
  <inkml:trace contextRef="#ctx0" brushRef="#br0" timeOffset="166437.81">14935 16570 515 0,'0'0'49'0,"0"0"-44"0,0 0-1 31,0 0-2-31,0 0 6 0,0 0 12 0,64 1 4 0,-35-7-5 0,4-5 2 16,8-2 1-16,13 0 0 0,2-2-6 15,10 1 3-15,9 4-1 0,5 4 1 16,9 3 1-16,4 3-2 0,6 0 0 16,9 7-2-16,-3 5-2 0,3 2 1 15,1 0-4-15,-5 0-9 16,-5 1-1-16,-14-2-1 0,-1 2 3 0,-13-1-1 0,-9 0 0 16,-5-2-1-16,-9-3 1 15,-9-1 0-15,-6-1-2 0,-6-1 1 0,-12-1-1 16,-1-2-3-16,-10-2-11 0,-2-1-5 15,0 0-2-15,-2 0 0 0,0 0-1 16,0 0-14-16,0 0-23 16,0-2-23-1,0-5-65-15,-2-3-138 0</inkml:trace>
  <inkml:trace contextRef="#ctx0" brushRef="#br0" timeOffset="167020.72">21936 15808 503 0,'0'0'6'0,"0"0"15"0,0 0 7 16,0 0 32-16,0 0-4 0,0 0-11 15,0 0-13-15,0 0-4 0,-14-47 3 16,14 47-3-16,0 1-5 0,2 6-6 16,6 3-6-16,-2 7 0 0,1 4-2 15,1 9 1-15,2 4-1 16,-4 7-2-16,-2 6-2 0,1 2-3 0,-3 4 0 16,-2 5-2-16,2-1 0 0,-2 0 0 15,2 0-15-15,2-13-5 0,6-5-12 16,-1-11-25-16,1-9-35 0,4-12-9 0,-5-8-63 15,-1-12-90-15</inkml:trace>
  <inkml:trace contextRef="#ctx0" brushRef="#br0" timeOffset="167746.22">21880 16093 636 0,'0'0'24'0,"0"0"4"16,0 0 16-16,0 0 2 0,0 0-16 15,0 0-9-15,0 0 0 0,0 0 0 0,0 0-1 16,19-17-9-16,-4 13-4 0,7-2-1 16,5-1 0-16,0-2-2 15,6 1-1-15,2-2-3 0,5 0 2 16,-5 2-1-16,0 2 0 0,-2 4-1 16,-2 1 0-16,-2 1 0 0,-6 5-2 15,-3 1-1-15,3 1 0 0,-13 1-4 0,3 3 2 16,-3 1 2-16,-6 1 1 0,2 2 0 15,-6 2 2-15,2 2 0 0,-2 1 0 16,0 0 1-16,0-1-1 0,-2-1 0 16,-2-1 1-16,-2-1 0 0,-4-1-1 15,-1-2 0-15,3-1 0 0,-2-3 0 16,-1-3-1-16,7-1 1 0,2-2 0 0,2-3 0 16,0 0 0-16,0 0-2 15,0-4 1-15,2-7 0 0,4-2 0 0,5-7 0 16,1-3 0-16,1 0 1 15,5-5 1-15,-1-2 1 0,3-3 1 16,5 0 0-16,-8 5 3 0,3 6-3 0,-3 6 0 16,-3 7-2-16,-7 4 1 0,-3 3-2 15,0 2 2-15,2 4-2 0,2 8 1 16,-1 4 0-16,-1 4 0 0,-2 2 0 0,0 2-1 16,0 1 2-16,-2 0-2 0,-2-1 0 15,0 0 0-15,-2-3-2 16,-2-4 0-16,0-2 1 0,2-6-2 15,2-1-2-15,0-4 0 0,0-2 2 0,0-2-1 16,0 0 0-16,0 0 0 0,0-5 3 16,6-4 1-16,0-3 1 0,3-7 1 15,3-1 2-15,0-5 4 0,5-4 0 16,-1-2-1-16,3-3-1 0,4 3 0 16,-9 3-1-1,9 6-1-15,-9 8-4 0,3 5 0 0,-11 6 0 0,0 3 0 0,1 0 0 16,3 3-1-16,-6 7 1 0,2 2 0 15,-2 5 1-15,-2 4 1 0,1 3-1 16,-1 2 0-16,-2 1 1 0,-5 4-2 16,5-1 0-16,0 2 0 0,0-3 0 15,0 0-5-15,3-1-4 0,3-3-2 16,2-6-2-16,-6-4-6 0,0-8-12 16,-2-3-16-16,0-4-29 15,0-7-5-15,0-4-35 0,0-4-63 0</inkml:trace>
  <inkml:trace contextRef="#ctx0" brushRef="#br0" timeOffset="168322.63">23226 15969 651 0,'0'0'87'0,"0"0"-24"0,0 0-5 15,0 0-6-15,0 0-18 0,0 0-18 16,0 0-15-16,0 0-1 0,-35 73 3 15,35-42 3-15,0 5-1 0,4 7-1 16,0 4-1-16,2 4-2 0,5 3-1 16,-1-3 0-1,-2 0 0-15,5-6 1 0,-3-6-1 0,1-6 0 0,-5-9-4 0,-2-9-4 16,0-8-2-16,-4-4 0 0,0-2-2 16,0-1 7-16,-2-1 5 0,-4-10-1 15,-5-6 1-15,-5-7 0 0,-3-8-2 16,-6-2 2-16,3-4-2 0,3 3-1 15,0-1 2-15,7-2 0 16,6-4 1-16,-2 0 3 0,6 0 0 0,2 5 1 16,2 4-2-16,6 5-1 15,-2 7 0-15,0 2 4 0,7 3-3 0,-1 2-1 0,-4 2 1 16,3 3-1-16,-1 1 1 0,-2 2-1 16,3 0 2-16,3 0-3 0,-1 3-2 15,5 1 2-15,-3 0 0 16,7 2 2-16,-1 0-2 0,2-1 0 0,-1 1 0 15,-1 4 0-15,-2 3 0 0,1 0 0 16,-7 6 0-16,-3-2 1 0,3 3 0 16,-11 3 1-16,-2 4 1 0,0 0 1 15,-11 4 2-15,-1 0-1 0,-1-1 0 16,-5-3 1-16,1 0-5 0,-3-1 1 16,3 0-2-1,-1-4 1-15,1 0-1 0,0-5 0 0,7 0-6 0,-6-3-7 0,3-5-5 16,-3-3 0-16,5 0-1 0,3 0-6 31,-4-3-8-31,1-4 1 0,9-7-16 0,-2-5-17 0,4-2-5 0,4-1-45 16,2 1-51-16,3 3-174 0</inkml:trace>
  <inkml:trace contextRef="#ctx0" brushRef="#br0" timeOffset="169998.12">23708 11234 411 0,'0'0'11'0,"0"0"22"0,0 0-18 0,0 0 2 16,0 0 3-16,0 0 6 0,0 0-1 15,51 5-6-15,-26 0-5 16,-2 1 1-16,12 0 1 0,13-1 4 0,5-1 6 16,9-2-1-16,17-3 0 15,4-1-2-15,16-7-2 0,15-2-3 0,3-3-8 16,12-5 0-16,7 0 1 0,11-2-1 16,0-4-2-16,10 1-1 0,-4 0-7 15,0 0-4 1,0 3 4-16,-15 1 3 0,-8 3-1 0,-18 8 1 0,-9 2-3 0,-16 3-3 31,-17 2 3-31,-14 1 0 0,-21 1 0 0,-20-1 1 16,-5 1 0-16,-10-1-1 0,0 0 4 15,-2 0 6-15,2 0-5 0,-4-1-5 16,2 1-3-16,2 1-9 0,-2 0-12 0,2 0-15 0,0 0-10 16,0-3-4-16,0-1-16 0,2-5-56 15,0-2-72-15</inkml:trace>
  <inkml:trace contextRef="#ctx0" brushRef="#br0" timeOffset="170660.6">30347 10790 436 0,'0'0'137'0,"0"0"-97"0,25-55-7 16,-17 43 15-16,-1 1-5 0,1 3-8 16,-6 4-7-16,2 2-3 0,-2 2-6 15,-2 0-8-15,2 3-5 0,7 6-5 16,-3 6-1-16,8 4 2 0,-6 7 0 0,3 0 0 16,-1 6 0-16,-4 2 0 15,-4 3-1-15,3 1 1 0,-3 0-2 16,-2-3 0-16,4-4-1 0,-2-4-8 15,0-6-8-15,4-6-12 0,-2-5-17 0,-2-4-21 16,0-5-17-16,-2-1-58 16,-2-3-76-16</inkml:trace>
  <inkml:trace contextRef="#ctx0" brushRef="#br0" timeOffset="171435.75">30269 10982 277 0,'0'0'246'15,"0"0"-200"-15,0 0 2 0,0 0-4 16,0 0-5-16,0 0-8 0,0 0-2 0,0 0 8 16,0 0-8-16,-8-50-9 0,14 42 0 15,0-1-6-15,6-1-3 0,7-1-3 16,0 0-2-16,7 0 0 0,3-2-2 16,2 3 1-16,2 1 1 15,3 1-3-15,-3 3-3 0,0 0-2 0,-4 4 2 0,-2-1 0 16,-7 2 0-1,7 0 1-15,-4 5-1 0,0 2 1 0,-3 2 0 16,3 2 0-16,-9 3-1 16,5 2 0-16,-7 2 0 0,1 2 0 0,-5 1 0 15,-2 2 1-15,-2-1-1 0,-1 3 1 0,-1-5 0 16,-2 0-1-16,-2-2-1 16,-3-3-1-16,1-3 1 0,0-2-3 0,-4-4-2 15,0-2 4-15,1-2 1 0,-3-1 1 16,4-1-1-16,0 0 1 0,-1-3 0 15,1-2 1-15,0 0-1 0,4 0 0 16,2-3-1-16,-2-1 1 0,2-3 0 16,0-4-1-16,2 0 0 0,6-5-1 0,5 0 1 15,1-2 0-15,5 0 1 0,-5 6 0 16,-1 2 0-16,3 6 0 0,-8 4 0 16,3 0 1-16,5 2 1 0,-7 2-1 15,5 1 1-15,-4-2-2 0,5 8 1 16,1 1 0-16,-3 3-1 15,1-1 1-15,-1 4-1 0,-3 1 1 16,4 0 0-16,-9 1-1 0,-1-2 1 0,0 2 1 0,-2-4-2 16,0-2 0-16,0 0 0 15,-2-2 0-15,0 0-4 16,-2-2-1-16,0-2 1 0,-2-2 3 0,2 1 1 0,-2-2 1 16,2 0 0-16,-3-3 0 15,3-1 0-15,0-2 1 0,0-2 0 0,-2 0-2 16,4-4 1-16,0 0 4 0,0-5-2 15,6-1 0-15,0-4 2 0,3-2-1 16,1-2 0-16,2 1 0 0,1 3 0 16,-3 3-3-16,5 5 0 0,-5 2-1 15,-2 5 1-15,5 3 0 0,-5 3-1 0,2 1 2 16,5 2-2-16,-7 7 0 16,2 4-2-16,1 3 1 0,-3 1 1 15,-6 4 1-15,-2 1 1 0,2 3-2 0,-4 0 0 16,-2 0-8-16,-4 0-10 0,1-3-5 15,5-3-10-15,-2-3-14 0,4-5-21 32,-2-1-10-32,0-5-7 0,0-3-52 0,0-2-29 0</inkml:trace>
  <inkml:trace contextRef="#ctx0" brushRef="#br0" timeOffset="171892.94">31315 10881 468 0,'0'0'29'0,"0"0"31"15,0 0-8-15,0 0 10 16,0 0 9-16,16-51-15 0,-16 49-25 0,2 2-10 16,3 0-9-16,1 8-10 0,-2 5-1 15,6 10 0-15,-4 4 1 0,-1 2 2 16,1 3-1-16,-4-1 0 0,0 2-2 16,-2 1 0-16,2-5 1 0,-2-1-1 0,0-3 0 15,0-6 1-15,0-4-2 0,0-4-1 31,0-6 1-31,-2-2 0 0,2-2 1 16,0-1 0-16,-2 0 3 0,2-1 0 16,-4-5 1-16,0-3 0 0,-1-1-2 15,-1-5-1-15,0 2-1 0,0-2 3 16,0 0-2-16,1-2 0 0,3-4-2 16,2-5 0-16,-2-1 0 0,2-2 0 15,0 0 0-15,-2 1 0 0,2 3 0 16,0 3 0-16,0 3 0 0,0 2 0 0,2 6 0 15,0 1 2-15,3 0 1 0,-1 2-1 16,0 3-1-16,2 3 1 0,4 2-2 16,-1 1 0-16,7 6-1 15,-1 2 1-15,5 6 0 0,-3 1 1 0,1 1 0 16,-5 1-1-16,-3 1 1 0,-4 1-1 16,-6 1 1-16,0-1 0 0,-12 3 0 15,-2-2 1-15,-9 1-2 0,0-2-7 16,-2-4-7-16,0 1-16 0,7-7-12 15,3-2-31-15,5-7-22 0,4-1-47 16,-2-6-88-16</inkml:trace>
  <inkml:trace contextRef="#ctx0" brushRef="#br0" timeOffset="172382">31662 10840 465 0,'0'0'90'16,"0"0"-34"-16,0 0-20 0,0 0 8 15,50-50 9-15,-40 50-20 0,-4 0-7 16,5 0 2-16,-1 0-5 0,0 4-2 16,-6 1-4-16,1-1-4 0,1 2-3 15,-6-3-5-15,2 3 0 0,-2 1-3 0,-4 0 0 16,-7 2 1-16,-1 0 0 0,-9 0 0 16,3 1-1-16,-5-3 1 0,0-1-2 15,5 0-1-15,-1-4-1 16,2-2-3-16,5 0 2 0,2-1 2 0,1-2 0 15,7-3-1-15,-2 2 1 0,2-1-1 16,2 0 1-16,0-1 0 16,6-4-1-16,7 0 0 0,-1-5 1 0,7 2 0 15,-1 0 1-15,5 1-1 0,0 4 0 16,2 1 0-16,-3 3 0 0,3 4 1 0,-4 0 1 16,2 6-2-16,-1 2 0 0,-7 0 0 15,-3 1 2-15,-6 4-2 0,-4 2 0 16,-6 2 0-16,-14 4 0 0,-11 3 1 15,-8-1-1-15,-7 2-8 16,-3-1-4-16,-1-5 3 0,9-1 8 0,8-3 1 16,12-4 0-16,11 0 0 15,10-3-3-15,-2-1-1 0,8-2 2 0,3 0-2 16,5-1 3-16,9-1 0 16,8-3 1-16,4 0 1 0,2 0 2 0,1-5 2 15,-1 1-2-15,-6-2-2 0,-6 0-1 0,4 0-5 16,-10-1-36-16,-1 1-60 0,-9-6-89 15</inkml:trace>
  <inkml:trace contextRef="#ctx0" brushRef="#br0" timeOffset="176168.26">10079 7406 364 0,'0'0'55'0,"0"0"-32"0,0 0 13 0,0 0 16 16,0 0-2-16,0 0-7 0,62 58-14 16,-43-46-5-16,0-2-1 0,5-3 2 15,3 0-1-15,6-6 0 16,7-1 2-16,11-6-6 0,11-6-1 0,9-7-6 16,11-2-2-16,15-3-2 0,3 1-2 15,9-1-7-15,5 1 3 0,-7 3-3 16,-1 1 6-16,-3 5 4 0,-10 1-3 0,-8 4 2 15,-15 1-1-15,-20 4-3 0,-9 3-4 16,-18-1 1-16,-9 2 0 16,-10 0-1-16,-4 0 1 0,-4 2 3 0,-4 0 2 15,-2-1 0-15,1 3-2 0,-9-2-4 16,3 0 1-16,-3 1-1 0,7-1-1 16,3-1 1-1,0-1-1-15,4 0-3 0,4 0-5 0,0 0-3 0,0 0 0 16,0 0-3-16,0 0-9 0,6 0-18 15,4-1-23-15,7-6-28 16,8-2-6-16,6-5-50 0,0-2-124 16</inkml:trace>
  <inkml:trace contextRef="#ctx0" brushRef="#br0" timeOffset="176892.02">17116 6909 220 0,'0'0'15'0,"0"0"29"0,0 0 15 16,6-51-1-16,-10 36-8 0,2 4-1 16,-7 0 0-16,-3 1-3 0,6 2-5 15,0 0-5-15,-3 1-2 0,3 1 6 16,0 2-4-16,2 1-1 0,4 1-8 15,0 0-4-15,0 2-3 0,0 0-8 0,0 0-6 16,0 0-5-16,0 2-1 16,0 7 0-16,0 4-3 0,2 7 1 0,2 5 2 15,2 6 0-15,-2 4 1 0,1-2-1 16,-1 1 0-16,2 0 1 16,-4-3-1-16,2-2 0 0,-2-4-3 0,2 0-15 15,-4-5-11-15,0 0-20 0,-4-3-35 16,-2-1-4-16,0 0-59 0,0-5-68 15</inkml:trace>
  <inkml:trace contextRef="#ctx0" brushRef="#br0" timeOffset="177674.3">16843 7123 370 0,'0'0'92'0,"0"0"-43"16,0 0 16-16,0 0-2 15,0 0-22-15,-17-58-3 0,17 49 1 0,2 0-1 16,5 0-11-16,5-2-9 0,-4-1-6 16,5 1 0-16,5 1-4 0,5 0 0 15,2 0 0-15,2 3 0 0,4-1-3 16,4 2-2-16,2 2 0 0,2 1-1 16,-1 0-1-16,-3 0 0 0,-4 3 0 15,-4 0 0-15,-5 0-1 0,3 1 1 16,-4 1-1-16,-7 4 0 0,5 1 0 0,-5 1 0 15,-3 1 0-15,3 0-1 0,-6 2 1 16,-1-1 0-16,-3 0-1 0,4 2 1 16,-2 1 0-16,-2 0 1 0,-2 0 0 15,0 0 0-15,-2 2 0 0,0-1 0 16,0-2 1-16,-2 2-1 0,-2-3 0 16,0 0 2-16,-2-3-3 0,-2 0 2 15,1-1-1-15,3-5 0 0,-2 2 0 16,0-2 2-16,0-2-2 0,0 0 0 0,3 0 0 15,-1-1 1-15,2-3-1 16,0-2-1-16,0-4 0 0,2-5 0 16,-2-2 0-16,2-4 0 0,2-4-1 15,4 0 1-15,1-1 1 0,5 4 0 0,0 2 1 16,-3 4-1-16,5 5 0 0,-4 1-1 16,1 3 0-16,7 3 0 15,-5 1 0-15,5 3 0 0,-3 0 1 0,3 5-1 16,-1 4 0-16,2 4 1 15,-7 3-1-15,0 3 0 0,1 0 0 0,-7 2 1 16,-2-2-1-16,0-1 0 0,0-3 1 0,-2-3-1 16,3 0 1-16,-3-6-1 0,-2-1 0 15,0-1 1-15,0-2 0 16,0-2 0-16,0 0 0 0,0 0-1 0,0 0 3 16,2 0 0-16,-2-3-1 0,0-1 0 15,0-3 0-15,0-2-1 0,0-1 0 16,0-5-1-16,0-2 0 0,0-3 1 15,4-3-1-15,-2-2 1 16,4 2 0-16,0 5-1 0,3 4 0 0,-3 5 0 16,-2 4 1-16,2 4-1 15,-2 1 0-15,7 2-1 0,1 7 0 0,0 7 1 0,5 4 0 16,-5 5 2-16,3 3-2 16,-5 1 2-16,-2 3 0 0,-3 4 0 0,3 1-2 15,-4 0 1-15,0-5-1 16,0-3-2-16,-2-4-20 0,0-6-2 0,3-4-7 15,-3-4-25-15,2-5-30 0,2-6 4 16,0 0-39-16,0-4-45 0,-4-5-89 16</inkml:trace>
  <inkml:trace contextRef="#ctx0" brushRef="#br0" timeOffset="178152.53">17978 7115 514 0,'0'0'51'16,"0"0"19"-16,0 0-12 0,0 0 3 15,0 0-17-15,0 0-12 0,0 0-3 16,0 0-9-16,41-32-6 0,-37 38-3 16,2 4 0-16,-1 2-2 0,-1 4-1 15,-4 2-3-15,2 2-2 0,-2 3 0 16,0 2-1-16,0-1 0 0,-2 0 0 16,2-4-1-16,0-4 0 15,0-2-1-15,0-4 1 0,0-4-1 0,0-4 0 16,0 0 0-16,0-2 0 0,0 0 2 0,0 0-1 15,0-3 3-15,0-3 0 16,-4-1 4-16,-3-5-6 0,-1-3-1 0,4-3-1 16,-4-2 2-16,4-6-2 15,-3-2 0-15,-1-5 1 16,6-3-1-16,0-5 0 0,0-3 0 0,-2 3 0 16,4 1 1-16,2 8 0 0,4 3 0 0,-4 7 1 15,6 10-1-15,-4 4-1 0,1 5 0 16,-3 0-1-16,2 3 0 0,2 0-2 15,6 0 2-15,-1 7 0 0,1 2 0 16,7 3 1-16,-7 4 0 0,3 2 1 16,-5 2 0-16,0 0 0 15,-6 1-1-15,3 2 1 0,-7-1-1 0,-2 2 0 16,-7 0 1-16,-3 3 0 0,0-5 1 16,-5 0-2-16,2-5-1 0,-3-2-10 0,8-3-3 15,-5-3-7-15,5-4-4 0,-1-2-10 16,-1-1-9-1,4-2-24-15,2 0-12 0,-1-3-8 16,5-3-52-16,2-2-65 0</inkml:trace>
  <inkml:trace contextRef="#ctx0" brushRef="#br0" timeOffset="178483.58">18497 7010 372 0,'0'0'77'0,"0"0"-4"16,0 0 9-16,0 0-5 0,4-51-7 15,-2 39-4-15,0 1-13 0,0 0-13 16,2 4-5-16,-2 1-2 0,0 3-8 16,0 0-5-16,0 3-20 15,5 0 0-15,-3 0 0 0,0 0 0 0,0 6 0 16,2 3 0-1,0 4 0-15,3 5 0 0,-5 0 0 0,0 4 0 0,-4 3 0 16,2 1 0 0,-2 0 0-16,0 1 0 0,0 2 0 0,0 1 0 0,0-2 0 0,-2-4 0 15,2-3 0-15,-2 0 0 0,2-2 0 16,0-2-33-16,0 1-39 16,0 2-36-16,0-6-78 15,-2-2-213-15</inkml:trace>
  <inkml:trace contextRef="#ctx0" brushRef="#br0" timeOffset="201133.49">25275 14615 23 0,'0'0'226'16,"0"0"-186"-16,0 0-22 0,0 0 3 16,-54 4 14-16,46-4 5 0,-7 0-7 15,3-1-2-15,6 0-3 0,1 1-18 16,1 0 13-16,0 0 23 0,2-1 0 15,0 1-13-15,2-2-12 0,0 2 1 16,0-1 0-16,0 0-4 0,0 1 5 16,0 0-5-16,0 0-3 0,0 0-2 0,0 0-5 15,0 1-2-15,0-1-2 0,0 0-1 16,0 0-2-16,0 0-1 0,2 0 0 16,8 1 0-16,-3-1 0 0,9 0 0 15,7 0 3-15,10-3 2 0,8-4 5 16,11-6 3-16,14-2-1 0,2-1-4 15,11-1-3-15,6 1-2 0,2 0 0 0,-5 3-1 16,1 3 0-16,-9 0 0 16,-8 4 1-16,-4 0-3 15,-14 2-5-15,-5 0 5 0,-14 0-1 0,-8 3 1 16,-15-1 1-16,-2 1-1 0,-4 0 0 16,-8-2-1-16,-6 2-3 0,-9-1-13 0,-10 2-17 15,-4-3-24-15,-11 0-25 0,3-1-19 16,1-3-52-16,3 1-86 0</inkml:trace>
  <inkml:trace contextRef="#ctx0" brushRef="#br0" timeOffset="201464.17">25711 14251 475 0,'0'0'116'15,"0"0"-57"-15,0 0-36 0,0 0 3 16,0 0 1-1,0 0-5-15,0 0 0 0,0 0 4 0,66 3-4 0,-35 0-5 16,4-2 3-16,4 3-3 0,11 1-4 16,0-1-2-16,10 2-2 0,6-3-7 15,-4 3 0-15,-4 2-1 0,-7 0 1 16,-1 1-1-16,-17 1-1 0,-12-1 1 16,-5 3 0-16,-12 0 0 0,-4 4 0 15,-16 4 2-15,-1 5-1 0,-14 3 0 16,-2 2 1-1,-2 2-1-15,-4 0-1 0,2-3 0 0,3 0 0 16,3-2-1-16,3-5-1 0,1-1-6 0,8-6-1 16,5-1-5-16,7-4-12 0,-3-3-12 0,8-2-26 15,2-3-13-15,0 1-4 0,8-3-62 16,-2 0-50-16</inkml:trace>
  <inkml:trace contextRef="#ctx0" brushRef="#br0" timeOffset="201874.24">26835 13968 372 0,'0'0'91'16,"0"0"-23"-1,0 0-9-15,0 0-4 0,-31-51-11 0,29 49 2 0,2 2-6 16,0 0-7-16,0 0-12 0,-2 0-6 16,2 0-5-16,0 0-4 0,0 5-2 15,4 2 0-15,0 8-1 0,7 4 8 16,1 6 3-16,-6 8-2 16,5 5 2-16,3 5-6 0,-6 7 1 0,3 5-3 15,1 8-1-15,-3 5-1 0,-5 8-1 16,4 3-1-16,-4 3 2 15,0 3-1-15,-2 0 0 0,-2-3-1 0,-2 1 0 0,-6 1 1 16,2-2-3-16,2-2-2 16,2-2 1-16,-3-5 1 0,3-4-1 0,2-7-3 15,0-11-5-15,4-7-6 0,-1-12-5 16,3-8-6-16,2-10-11 0,0-12-12 0,1-5-28 31,-5-15 5-31,0-14-24 0,-4-13-51 16,0-5-157-16</inkml:trace>
  <inkml:trace contextRef="#ctx0" brushRef="#br0" timeOffset="202800.36">26775 14054 218 0,'0'0'35'16,"-14"-54"-24"-16,4 40 19 0,1 1 21 15,3 4 17 1,4 2-11-16,-2 2-2 0,2 3-9 16,0-1-7-16,2 2-6 0,0 0-9 15,0 1-3-15,0 0-5 0,0 0 0 16,0 0-4-16,2 0-2 0,2 0-6 16,0 0 1-16,6-2 3 0,9-2 1 15,0 0 8-15,8-2 0 0,6 0-4 16,8-4-2-16,11 1-6 0,10-2-3 15,6 0 2-15,8 1 0 0,13-1 1 16,8 0-2-16,5-1 1 0,3-3 2 0,11 3 1 16,-2 2-4-16,8 2 1 15,-3 5-4-15,5-3-2 0,3 2 0 0,-1 2 2 16,-4 0 2-16,6-1-1 0,0-1 3 16,4-1-3-16,1 0-1 0,-1-2-7 15,0 2 7-15,-8 2 2 0,-4 2 0 16,-12 1 2-16,-15 0-2 0,-17-2-2 15,-10 4-5-15,-18 1 4 0,-17-3 1 16,-13 0 1-16,-9 0-1 0,-9 0 1 16,0 0 1-16,0 1 11 0,-5-1 7 15,3 1-10-15,0 2-5 0,2-1 1 16,0 0-3-16,0 1-2 0,2 0-1 16,5 1 1-16,-3-1-1 0,4 1 0 15,2 1 1-15,-1 1 1 0,1 4 0 0,0-3 1 16,-4-1-1-16,3 2 2 0,-5 0-1 15,0 1 0-15,4 1-2 0,-2 1 2 16,1 4 0-16,1 0-1 0,0 3 1 16,5-2 0-16,-5 1 1 0,4-2 0 15,-1 2-1-15,-3 0-1 0,0 2 1 16,5 2-1-16,-7 3 1 0,2 1 0 16,-4 6-1-16,0 4 0 0,0 5 1 0,-2 8-1 15,1 2-1-15,-3 5 0 16,2 5 0-16,-2 2 1 0,0 2-2 15,0-1 1-15,0 1 0 0,0 2 0 16,-2 0 1-16,2 0-2 0,-3 0 2 16,3-3-2-16,-2 0-3 0,-4-6 3 0,4-4-1 15,-4-8 1-15,0-3 0 0,-3-4 1 16,-3-5-1-16,-2-4-1 0,-7-2 0 16,-6-1 1-16,-8-4-1 0,-6-5 1 15,-11-3-2-15,-18-6 2 0,-11-7 0 16,-16-1 0-16,-13-12 0 0,-22-5-1 15,-19-2 1-15,-20-3-2 0,-22-1-9 16,-11 4-4-16,-13 6 10 0,-7 11 5 16,-1 6 0-16,8 11-1 0,19 7 1 15,26 5 13-15,19 2 6 0,15 0-19 16,16 2 0-16,8-4 0 0,15 1 3 16,14-2-1-16,4-2-2 0,17-3 0 0,15-3-12 15,5-1-7-15,19-6 6 0,9-5 1 16,10-2-3-16,6-4-8 15,2 0 4-15,12-5-30 0,9-8-11 0,6-7 7 16,8-5-4-16,11-4-26 0,-3-5-83 16,-8 1-203-16</inkml:trace>
  <inkml:trace contextRef="#ctx0" brushRef="#br0" timeOffset="203634.17">27451 14129 44 0,'0'0'122'16,"0"0"-98"-16,0 0-15 0,0 0-3 15,0 0 10-15,0 0 2 0,11-29 0 16,-9 26-6-16,-2-1-1 0,2-2 0 16,2-2 1-16,0-2 0 0,2 2 4 15,5-3 3-15,-5 1 1 0,0 1 6 0,0 1-3 16,5 0 5-1,-7 1 7-15,2 0 11 0,-6 0 6 0,2-1-1 16,0 2-5-16,-2-5 3 0,2 3-7 0,2 1-6 16,-2 0-9-16,0 1-5 0,0 3 0 15,-2 0-6-15,0 2-1 0,5 1-8 16,-5 0 0-16,2 0 1 16,0 2-3-16,0 7-1 0,4 4-2 0,-2 4 1 15,4 8 1-15,5 8 2 0,-5 6 1 16,0 8-2-16,7 4 0 0,-5 8-3 15,-4 6 1-15,5 3-2 0,1 2 0 0,-4 3 0 16,3 1 0-16,1-1 1 16,-6 2 0-16,-2-6-1 15,3-3 0-15,-3-2 0 0,-2-7-1 0,2-3-2 0,-2-9 0 16,0-7-1-16,2-5-6 0,0-7-2 16,0-9-3-16,-1-7-6 0,-1-7-12 15,-2-3-12-15,0-7-2 0,-2-10-8 16,-5-10 3-16,-5-10-35 0,-9-8-102 15</inkml:trace>
  <inkml:trace contextRef="#ctx0" brushRef="#br0" timeOffset="204200.91">27243 14449 516 0,'0'0'51'0,"0"0"-42"0,0 0-8 15,0 0 8-15,0 0 23 0,0 0 6 0,0 0 5 16,0 0 2-16,10-37-7 0,-10 37-8 16,0 0-6-16,0 0-6 0,0 0-6 15,0 2-4-15,0-1-4 0,0-1-3 16,0 4-1-16,2 3 0 0,-2 3 0 16,0 3 2-16,0 3-1 0,-10-1 1 15,-1 5-1-15,-1-4 0 0,-7 2-1 16,-3-2-9-1,1-4-7-15,-2-1 0 0,-2-2-1 0,7-4-1 0,-5-3 0 16,11-2 5-16,-7-1-14 0,13-5-8 0,4-4 28 16,2-2 7-16,2-5 8 0,4-3-4 15,8-3 1-15,-1-2 0 0,1 1 6 16,5 2 15 0,-3 2-6-16,3 3-2 0,2 5-7 0,-7 3 1 0,5 2 0 15,-5 4-1-15,5 1 1 0,-3 2-3 0,3 3-3 16,-7 5-2-16,-1 4-1 15,-1 4-1-15,-8 4 0 0,-2 5 0 0,-4 1 0 16,-8 2-1-16,1 0 0 0,-1-1 0 16,-5 0 0-16,9-5 0 15,-4 0-1-15,8-3 0 0,2-1 0 0,2 1 0 16,0-6 0-16,0 0-1 0,2-3 0 16,0-1 1-16,4 0 0 0,2-3 0 15,-4-2-1-15,7 1 1 0,5-3 0 16,-3-1 0-16,13-1 1 0,-1-6 3 15,6-3-1-15,2-6 1 0,4-1-2 0,-1 1 0 16,-5 2-2-16,-4 0-11 0,-9 1-25 16,5 1-19-16,-15 2-39 15,-6-4-41-15,-4 3-121 0</inkml:trace>
  <inkml:trace contextRef="#ctx0" brushRef="#br0" timeOffset="204829.01">28460 14112 147 0,'0'0'54'0,"0"0"-23"15,0 0-5-15,0 0-15 0,0 0-6 16,8-50-2-16,-8 38-2 0,-2-1 0 15,-4 0 6-15,0-2-5 0,-9 1-2 16,3 2-2-16,0-2 2 0,-5 4 3 0,9 1 18 16,-3 0 11-1,-3 3 9-15,6-2 10 0,4 0 5 0,-1 0 5 16,1 4-8-16,0-1-3 0,2 1 1 0,2 0 0 16,0 1-12-16,0-2-7 0,0 5-7 15,2-2-3-15,-2 2-2 0,4 0-6 16,-4 3-3-16,4 2-2 0,1 1-1 0,-1 7-2 15,2 5 2-15,4 3 3 0,1 8 2 16,-5 4-4-16,2 9-1 16,5 5-1-16,-5 6-2 0,-4 4-2 15,4 3 0-15,5 3-1 0,-5 5-1 16,0 0-1-16,-4 4 1 0,5-3 0 31,3-3 0-31,-8 0 2 0,2-4-3 0,0-3 1 16,3-3-1-16,-1-6-1 15,-4-4-8-15,2-7 2 0,-2-7-2 0,1-4-3 16,-3-7-4-16,-2-6-2 0,4-7-3 16,-4-2-3-16,0-5-8 0,0-1-6 15,-4-8 3-15,0-7 7 0,-5-7-25 16,-3-5-18-16,-7-8-55 0,1-3-58 16</inkml:trace>
  <inkml:trace contextRef="#ctx0" brushRef="#br0" timeOffset="205127.56">27960 14390 462 0,'0'0'24'0,"0"0"-19"0,0 0 13 16,0 0 38-16,10-56 3 0,-10 52-9 15,0 1 0-15,0 0 1 0,0 2-9 16,0 0-7-16,0 0-7 0,0 1-8 15,2 0-4-15,-2 0-2 0,0 0-3 16,2 0-7-16,5 6-1 0,-1 6-2 16,0 4 2-16,0 6 2 0,4 4 2 15,1 4-2-15,-5 2-1 0,0 3-2 0,-4 1-1 16,2 0 0-16,1-1-1 0,-1-4-1 16,0-4-20-16,-2-5-7 0,2-7-20 15,0-6-44-15,0-8-45 0,-4-4-100 16</inkml:trace>
  <inkml:trace contextRef="#ctx0" brushRef="#br0" timeOffset="207647.37">21777 16251 86 0,'0'0'269'0,"0"0"-185"0,0 0-31 0,0 0 5 16,56-36-9-16,-33 26-10 0,8-4-8 15,8 1 3-15,4-1-2 0,7 0-5 16,10-3-7-16,4-2-5 0,10 1-2 16,7 1 3-16,4 2 2 0,8 2-7 15,4 2-6-15,8 4 2 0,3 0 5 16,3 3-3-16,3 2-2 0,2 2-2 15,0 6 1-15,-3-2 0 0,-5 5-6 16,-9 0 0-16,-6 3 0 0,-21 0 2 16,-7-4 0-16,-18 3-1 0,-12 0 0 0,-12-3 0 15,-11-1 1-15,-5-3-2 16,-7-1 3-16,-2-1-2 0,-13 2 4 0,3-1 0 16,-11 0-3-16,2 0-2 0,3-1 0 15,3-2-5-15,5 0-6 0,8 0-5 16,2 2-8-16,6 0-14 0,8-2-31 15,3 0-26-15,12 0 1 0,8-1-41 16,2-5-76-16</inkml:trace>
  <inkml:trace contextRef="#ctx0" brushRef="#br0" timeOffset="208136.12">27402 15794 119 0,'0'0'33'0,"0"0"4"15,0 0-28-15,0 0-6 0,0 0-2 16,0 0 0-16,0 0 5 0,0 0 3 16,-40-51 1-16,34 47 13 0,2-2-1 15,-2-1 0-15,0-1 0 16,4-2-3-16,0 2-2 0,-3-3 10 0,5 1 1 16,0 0-4-16,0 0 0 0,5 2 2 15,-5 2 14-15,2 2 11 0,-2 2 1 16,0 2-4-16,0 0 1 0,0 0 7 15,0 0-9-15,0 0-13 0,-2 0-8 16,2 2-8-16,0 5-5 0,0 4-4 16,2 9-3-16,2 2 4 0,0 7 2 15,2 5-2-15,-4 6-4 16,0 4-3-16,0 6-3 0,0 2 1 0,0-1-1 0,1 0 0 16,-3-5-2-16,4-6-12 0,0-7-8 15,4-7-9-15,2-10-20 0,-3-3-22 16,-7-8-33-16,2-5-46 0,-2-2-104 15</inkml:trace>
  <inkml:trace contextRef="#ctx0" brushRef="#br0" timeOffset="208826.81">27222 15915 559 0,'0'0'98'0,"0"0"-29"0,0 0-14 15,0 0-5-15,-6-54-18 0,10 48-10 16,0 1-5-16,4-1-5 0,-4 2-1 15,13-2-2-15,-1 2-2 0,5 2-1 16,2-1 0-16,2 3 0 0,6 0-1 16,2-1-3-16,0 1 0 0,0 0 0 0,0 5-2 15,0 3 1-15,0-1-1 16,-4 5 0-16,0 3 0 0,-8 1-4 0,-5 3-3 16,-3 0-3-16,-3 3 5 0,-6-3 1 15,-4 1-2 1,0-3 5-16,-6-1 0 0,-9-3 1 0,9 0-1 0,-6-2-1 15,-3 0 0-15,9-2 0 0,0-2-4 16,0-1-4-16,-5-3 1 0,7 0 2 16,0-3 6-16,2 0 1 0,2 0 2 15,-2-2-2-15,2-2 2 0,0-4 0 16,2-5 1-16,4-7 0 0,9-8 2 16,-1-4 0-16,9-5-1 0,-2-2 1 0,3 2-3 15,7 5 1-15,0 6-1 16,3 7-2-16,-1 5 0 0,0 7 4 15,0 4 0 1,-8 3 0-16,-7 6-2 0,5 5-1 0,-11 4 0 0,3 2-1 0,-7 4 2 16,-2 1-2-16,2 2 2 0,1 2-2 31,-5-4 0-31,-2 1-4 0,-2-4-2 0,2-2 1 0,-2-3-1 0,0-2 0 16,-2-5 1-16,2-1 0 0,0-5-1 15,-2-1 0-15,2 0 2 0,-2 0 3 16,2 0 1-16,0-4 2 0,0-2-1 15,-2-2 0-15,2-6 4 0,0-2 1 0,4-7 1 32,0-3-1-32,4-5 2 0,9-6 0 0,-7 2-1 0,5 2-2 0,1 5-1 31,-3 8-3-31,3 7-1 0,-8 5 0 0,1 4-1 0,1 3 1 0,-2 1 0 16,1 4 1-16,1 7-1 0,6 2 0 15,-7 4 0-15,7 4 2 0,-8 4-1 16,-3 2-1-16,-3 5 0 0,-2 1 1 15,2 4-1-15,-2-3-5 0,2-2-7 16,-6-3-7-16,4-4-4 0,0-4-4 16,2-4-14-16,-2-4-21 0,0-4-22 15,0-6-11-15,0-3-65 0,0-8-111 16</inkml:trace>
  <inkml:trace contextRef="#ctx0" brushRef="#br0" timeOffset="209330.09">28396 15812 504 0,'0'0'120'0,"-6"-50"-53"0,2 43 11 16,0 4 1-16,4 3-23 0,0 0-23 16,0 0-10-16,0 6-9 0,2 5-9 15,4 9-5-15,0 8 2 0,4 9 5 16,7 8 2-16,-3 6 0 0,5 2-3 16,4 1-1-16,-7-1-4 0,9-2 0 0,-8-1 0 15,1-3 2-15,-3-7-3 16,1-6 0-16,-8-8-9 0,1-6 5 15,-1-8-4-15,-6-7-3 0,0-3 0 16,-2-2-2-16,0 0 8 0,0-7 5 0,-4-5 0 16,-2-7 0-16,0-5 0 0,-1-8-1 31,1-6 0-31,-4-5 1 0,0-2 0 16,1-2 0-16,3-4 1 0,0 1-1 15,-2 6 1-15,6 4 1 0,-1 11 0 16,3 1-1-16,0 8 2 0,3 3 2 15,-1 3-2-15,4 4 0 0,-2 0-1 16,2 1-2-16,-2 1 0 0,5-2 1 16,3 3-2-16,-2 1 2 0,1 3-2 15,3 1 2-15,-6 0 0 0,3 1-1 16,-1 1-1-16,-2 0-2 0,-4-1 3 0,3 1 0 16,-5 2-1-16,2 5 1 0,-2-1-1 15,-2 5 1-15,2 3 1 0,-4 0 0 16,-4 4 0-16,-3 0 1 15,1 2 0-15,-6-2 0 0,3 2-2 0,-1-2 2 16,-3-2-2-16,3 2-10 0,-2-4-8 16,5-1-9-16,3-1-7 0,2-7-12 15,2-1-8-15,0-3-29 0,2-1 8 16,0-1-11-16,4-7-8 0,0-3-3 16,2-4-41-16</inkml:trace>
  <inkml:trace contextRef="#ctx0" brushRef="#br0" timeOffset="211924.71">17052 7070 321 0,'0'0'5'15,"-54"9"-4"-15,35-9 21 0,1 0 17 16,7-2-4-16,-1-1 7 15,2 0 3-15,6-2 3 0,-1 2-9 0,5 3-8 16,0-2-2-16,0 2-5 0,0 0-3 16,0-1-7-16,0 1-7 0,5 0-3 15,1 0-2-15,10 0 1 0,7 1 0 16,6 1 6-16,10-2 8 0,7 0-1 16,12 0 2-16,4 0-3 0,14 1 0 15,3-1-1-15,12 3-1 0,6 1-1 16,2 0-4-16,0 3-3 0,0-3 0 15,-1 0-1-15,1-1 2 0,-2-3-6 0,-6-1 2 16,-6 1 3-16,-1-3 2 16,-11 0 2-16,-5-1 1 0,-8-2-2 0,-11 1 0 15,-7 1-3-15,-9 0 0 0,-8 0-1 16,-9 1-2-16,-7 1-2 0,-7 1 0 16,-2 1 0-16,0-1 1 0,0 1 1 15,0 0 1-15,-2-2-1 0,-1 0-1 16,-3 0-1-16,-6 1-2 0,-1 0-13 15,-1-1-15-15,-5 2-11 0,3 2-26 16,-1 2-40-16,5-2-54 0,-1-3-136 16</inkml:trace>
  <inkml:trace contextRef="#ctx0" brushRef="#br0" timeOffset="212555.47">23855 7007 387 0,'0'0'81'0,"0"0"-46"15,-19-55 23-15,15 43 9 0,4 4-11 16,0 4-14-16,0 1 2 0,0 3-3 16,0 0-15-16,0 0-9 15,0 0-5-15,0 2-5 0,0 2-4 0,4 3-1 16,2 5 0-16,2 0-1 0,-3 5 1 16,-3 4 0-16,0 3-1 15,2 3 0-15,-2-1 0 0,0 5-1 0,0-3 1 16,0 3-1-16,0-2 2 0,0-3-2 15,0-1 0-15,2-4-11 0,1-1-11 0,-3-5-18 16,0-5-19-16,0 0-21 16,-2-4-31-16,-4-1-60 0,-7-2-167 15</inkml:trace>
  <inkml:trace contextRef="#ctx0" brushRef="#br0" timeOffset="213293.13">23604 7278 528 0,'0'0'83'0,"0"0"-55"16,0 0 8-16,7-54 15 0,5 40-11 16,-2 1-16-16,9-2 2 15,-9 1 4-15,11 0-6 0,-9-1-6 16,13 1-2-16,-6 0-4 0,4 0-2 0,5 2-2 0,1-1-3 16,5 4-1-16,1 3-2 15,-2-1-1-15,2 6 0 0,0 1 0 0,0 2-1 16,-2 8 0-16,-2 2 2 0,0 3-2 15,-2-2 0-15,-6 3-2 16,-2 0 0-16,-1-1 2 0,-9 2-2 0,1 0 2 16,-4-3 0-16,-4 2 0 0,-2-3 0 15,-2-2 0-15,0-1 0 0,0-3 0 16,0-1-1-16,-2 1-1 0,-6-1 1 16,0-3-1-16,0 1 0 0,1 0 0 0,-3-3 2 15,2-1 1-15,-3 0 0 16,3 0-1-16,-4-3 1 0,4-3-1 0,1-2 1 15,1 0 0-15,-2-4 1 16,4-1-2-16,2-3 0 16,2-3 2-16,2-2-1 0,8-1 1 0,0 0-1 0,3 3 0 15,3 3-1-15,-1 5 0 16,5 1 0-16,5 2 0 0,-6 4 0 0,6 4 0 16,2 4-1-1,-7 5 0-15,1 4 1 0,2 3-1 0,-9 1 1 0,5 3 0 0,-11 0 0 16,0 1 1-16,1-1-1 0,-3 1 0 15,-4-3 1-15,0-2-1 16,-2-3-3-16,0-2 0 0,0-2 2 16,0-3-1-16,0 0 0 0,-2-4 0 0,2-2 0 15,0 0 2-15,0 0 0 16,-2-2 1-16,2-1 0 0,-4-3 2 0,-3-2-1 16,5-3 0-16,-2-2-1 0,4-5 3 15,0-2 2 1,6-5 0-16,1 0-2 0,5-1-1 0,-4 5 0 0,5 2-1 15,-1 8-2-15,-8 3 1 0,4 4 0 16,5 1 0-16,-3 1-1 0,3 2-2 31,5 6 1-31,-5 5-1 0,5 2 1 0,-7 1 0 0,1 4 1 0,-2 2 0 16,-8 3 0-16,-2 0 0 0,0 1 0 0,-4 2 0 16,-6 0-2-16,2-1-9 0,1-1-6 15,5-3 0-15,2-3-7 0,-2-4-11 16,2 0-10-16,0-4-33 0,0-5-5 15,0-1-39-15,2-4-27 16,-2-5-85-16</inkml:trace>
  <inkml:trace contextRef="#ctx0" brushRef="#br0" timeOffset="213803.4">24723 7200 87 0,'0'0'465'0,"0"0"-423"0,0 0 1 0,27-52 16 16,-25 47 12-1,-2 4-22-15,2 1-16 0,0-2-4 16,0 2-12-16,2 2-10 0,0 4-3 16,4 3 0-16,-1 2 0 0,-5 3 3 15,0 3-1-15,0 2-1 0,-2 4-1 16,0 0-3-16,0 3 1 0,0 0 0 16,-2-1-1-16,2-2 0 0,0 1 0 0,-2-5 0 15,2 0-1-15,0-6 0 16,0-4 0-16,0-2 0 0,0-4 0 0,0 0 0 15,0-3-2-15,0 0 1 16,-2 0 1-16,0 0 3 0,-3-8 2 0,-3-3-2 16,2-4-1-16,0-5 0 0,2-2-2 15,-3-3 0-15,-1-3 4 0,2-2-1 16,2-3-1-16,4-5 2 0,-2 2-2 16,2-1 0-16,4 4-1 0,2 5 0 15,2 2 0-15,1 6 0 0,-1 3-1 16,4 3 0-16,3 3 0 0,1-1-2 15,3 3 1-15,6 3 1 0,-5 1 0 16,1 2 0-16,6 2-1 0,-8 1 0 0,-1 1 1 16,-3 2 0-16,1 2 0 15,-8 5-1-15,-1 4-1 0,-3 0 0 0,-4 2 2 16,-4 5 0-16,-9-1 0 0,-10 4 1 16,-3 2 0-16,-5-3-1 0,4 1-1 0,-4-3 0 15,4-5-7-15,8-3-3 16,5-5-5-16,6 0-4 0,-3-2-7 0,7-5-13 15,0 2-13-15,4-3-23 0,10 0 12 16,7-5-36-16,8-8-47 0,-5 1-52 16</inkml:trace>
  <inkml:trace contextRef="#ctx0" brushRef="#br0" timeOffset="213979.1">25289 6985 661 0,'0'0'70'16,"0"0"-6"-16,0 0 1 0,0 0-1 0,0 0-19 0,0 0-18 15,0 0-5-15,0 0-17 0,8-28-5 16,-6 43 0-16,3 5 0 0,-1 7 0 16,2 2 0-16,-4 3 0 0,2 2 0 15,4 2 0-15,-3 4 0 0,3 5 0 16,-4 6 0-16,-2 7 0 0,0 9-22 16,0 0-47-16,-6 0-79 15,-15-15-230-15</inkml:trace>
  <inkml:trace contextRef="#ctx0" brushRef="#br0" timeOffset="-197857.72">30294 14470 387 0,'0'0'71'0,"0"0"-13"0,0 0-13 15,0 0 6-15,0 0-12 0,0 0-12 0,0 0-2 16,0 0-2-16,-13-5-12 16,13 5-2-16,0 0-3 0,0 0-4 15,4 0 0-15,-2 0 2 0,11 0 6 0,-3 0 2 16,9-1 3-16,1 1 1 0,9-5 0 15,7-2-2-15,3-2-2 16,12-1-5-16,3-2-6 16,4 0 0-16,2 0-1 0,0 2 0 0,-4 0 0 0,-9 2 0 15,-11 1 0-15,-10 2 2 0,-9 2-2 16,-7 1 0-16,-8 0-3 0,0 0-4 16,-2-2-1-16,-2-1-1 0,-4-5-17 15,-4 0-34-15,-7 0-15 0,-8 0-40 16,1 3-78-16</inkml:trace>
  <inkml:trace contextRef="#ctx0" brushRef="#br0" timeOffset="-197542.52">30581 14201 505 0,'0'0'84'0,"0"0"-41"15,0 0-9-15,0 0 8 0,0 0-5 16,0 0-3-16,0 0-2 15,0 0-18-15,0 0 1 0,52-6-1 0,-34 9-2 16,7 3-2-16,2 0-2 0,0 2-1 0,4 3-2 16,-2-1-2-16,0 5-1 15,0-3-1-15,-7 1 0 0,-3 3-1 0,-7 0 1 16,-3 0 0 0,-5 3 0-16,-4 1 0 0,0 4 0 0,-8 1 1 0,-1 1-1 15,-5 4 0-15,1-1-1 0,1 2 1 31,-7-4 0-31,5-2 0 0,-1-4-1 16,3-4-1-16,-2-3-4 0,1-5-5 16,3-1-12-16,-1 1-10 0,1-1-13 15,2-1-17-15,0-3-9 0,1 2-29 16,3-2-54-16,0-2-104 0</inkml:trace>
  <inkml:trace contextRef="#ctx0" brushRef="#br0" timeOffset="-197115.43">31133 13964 42 0,'0'0'274'0,"0"0"-239"16,0 0 2-16,12-51-1 0,-12 42 6 0,0 3 3 16,0 1 1-16,0 1-1 0,0 1-3 15,0-1-4-15,0 1 11 0,-2 0-8 16,2 3 0-16,-2 0-14 0,2-3 12 16,0 3-32-16,0 0-5 0,0 0-1 15,2 7-1-15,2 3-2 0,7 5 2 16,-1 10 4-16,0 4 2 0,3 8 1 15,-5 6 2-15,7 4-2 0,-3 5-2 0,0 5-1 16,-1 8 3-16,5 5-1 0,-5 8-3 16,1 5 0-16,-2 1-1 0,-1 2-1 15,-1 0 0-15,-2-1 1 0,-2-5-1 16,-2-8-1-16,0-4-2 0,-2-8-7 16,0-10-2-16,2-6-6 0,-4-10-7 15,2-9-18-15,0-8-14 0,-2-8-25 16,2-7-7-16,-2-5-32 0,-2-10-33 0,-2-6-136 15</inkml:trace>
  <inkml:trace contextRef="#ctx0" brushRef="#br0" timeOffset="-196436.72">31042 13782 406 0,'0'0'11'0,"0"0"8"0,0 0 13 0,0 0 28 15,2-51-12-15,0 50-11 0,-2 0-12 16,2 0-9-16,6 1-7 0,5 0-2 16,7 1 2-16,5-1 6 0,10 0 1 15,13-1 2-15,2-3-5 0,14-2-2 16,6-3-1-16,13 2-3 15,12-1-2-15,6 0-5 0,9 0-3 16,3 0 3-16,3 0 0 0,2 1 1 16,-2 1 0-16,4-2 0 0,-3 3 3 0,-1 1-3 0,-10 1-1 15,-11-1 0-15,-15 2-1 0,-16 2 0 16,-18 0 1-16,-15 2 0 16,-13 0 0-16,-9 0 1 0,-9-1-1 15,0 1 3 1,0 0 5-16,-4 3 0 0,-1 2-4 0,-1 2-1 0,0 5 0 15,0 1-1-15,0 5 3 0,-1 2-1 16,3 3 0-16,-2 4 3 0,4 2 0 16,0 6-1-16,2 6-1 0,-2 4 0 15,4 9-3-15,2 2 2 0,2 5-4 16,9 2 1-16,1-2 0 0,9 2 0 16,4-2 0-16,4 0-1 0,0-2 1 0,-2-5 0 15,-6-2 1-15,-6-5 0 16,-7-5-2-16,-8-2 2 0,-2-6-1 0,-10-2 1 15,-7 0-2 1,-5 1-3-16,-7 0 3 0,-8-4 0 0,-2 1 1 0,-3-1-2 16,1-2 2-1,0-1 1-15,-5-4-1 0,-1-4 1 0,-5 0 2 0,-1-6 3 0,-9-2-1 16,-2-5-1-16,-5-4-2 16,-5 0 0-16,-4-3-1 15,-9-2 1-15,-4-2-2 0,-8 1-1 0,-9 3-9 0,-7 0-4 16,-9 0-6-16,-2 9 4 0,4 4 7 15,16 5 4-15,20-2-9 0,18 0-13 32,20 0-3-32,13-2-4 0,12-3-14 0,15-7-11 0,6-2-34 0,13-2-36 15,3-8-88-15</inkml:trace>
  <inkml:trace contextRef="#ctx0" brushRef="#br0" timeOffset="-195948.91">31778 13885 219 0,'0'0'60'15,"0"0"-1"-15,0 0 11 0,0 0-9 16,0 0-4 0,0 0-16-16,27-37-4 0,-21 34-4 0,4 0-9 0,-1 2-1 15,3-1 2-15,2 2 4 0,-5 0-1 31,3 2-2-31,0 1-5 0,-3 1-4 0,3 3-3 0,1 4-2 0,-3 2 0 16,4 6 0-16,-1 2-3 0,-3 5-3 16,5 6 0-16,-5 2-2 0,2 4 0 31,1 6-3-31,-7 4 2 0,4 6-1 0,-4 2-2 16,3 1 1-16,-5 4 1 0,-4 1-1 15,0 0 0-15,-2-5-1 0,-9-3-2 16,5-1-10-16,-2-6-6 0,2-5-5 15,2-7-5-15,-5-5-12 0,9-6-12 16,-4-5-11-16,0-4-10 0,-2-7-41 16,-2-3-47-16,-3-2-172 0</inkml:trace>
  <inkml:trace contextRef="#ctx0" brushRef="#br0" timeOffset="-195459.75">31656 14248 367 0,'0'0'38'0,"0"0"16"0,0 0 12 16,0 0 0-16,31-53-20 0,-29 50-15 15,0 0-8-15,0 0 2 0,0 3-1 16,-2 0-5-16,0 0 0 0,0 0-2 16,0 2-6-16,0 5-7 0,2 4-2 15,-2 3 1-15,0 1 0 0,-2 4-1 0,-2 4 0 16,-2-1 1-16,-2 4-3 0,-1 2 0 16,3 3 1-16,-2 1-1 0,0 2-5 15,1 0-2-15,5-2 5 0,2-4 0 16,6-2-1-16,7-3-4 15,1-1-7-15,5-2 6 0,4-3 7 0,-1-4 0 16,5-4 0-16,-6-6 0 0,-4-3 1 16,1 0 2-16,-5-5-1 0,-1-5 3 15,-2 0 14-15,-1 0-2 0,-3-3 0 16,-2-2 1-16,0-2-4 0,-4-1 0 16,-2-1-2-16,0 1-4 0,-8 1 0 0,-7 2-3 15,-2 5 0-15,-5 3-4 0,-5 2 0 16,0 5-3-16,-2 2-13 0,-2 9-11 15,4 3-8-15,-2 3-20 0,2 1-26 16,2 1-14-16,0-2-62 0,8-3-175 16</inkml:trace>
  <inkml:trace contextRef="#ctx0" brushRef="#br0" timeOffset="-195002.83">32384 13779 237 0,'0'0'82'0,"0"0"-12"15,0 0-2-15,0 0 8 0,0 0-7 0,0 0-20 16,0 0-7-16,0 0 2 0,16-36-5 16,-16 34-6-16,0 2-9 0,0 0-5 15,0 0-7-15,2 3-7 0,-2 5-5 16,2 6 1-16,2 4 0 0,0 6 2 16,1 5 5-16,-1 5 2 0,-2 2 0 15,4 5-3-15,-2 2-4 0,0 6-1 16,2 4-2-16,1 10 1 15,-1 1-1-15,-4 6-1 0,4 1 1 0,0-3 2 16,-2 1-1-16,-1-4 1 0,1-5-1 16,-4-3 1-16,2-8 0 0,2-6-2 15,-2-6-4-15,0-6-5 0,0-8-5 0,0-6-8 16,0-6-2-16,-2-9-8 0,0-2-28 16,-2-2-5-16,-4-12 21 0,-4-4-28 15,-9-10-60-15,2-2-148 0</inkml:trace>
  <inkml:trace contextRef="#ctx0" brushRef="#br0" timeOffset="-194558.96">32212 14220 313 0,'0'0'104'0,"0"0"-19"15,0 0-15-15,0 0-9 0,0 0-16 16,0 0-5-16,0 0-6 16,0 0-8-16,0 0-4 0,8-15-4 0,-8 15-2 15,0 0-3 1,0 0-2-16,0 0-3 0,0 1-2 0,-4 3-4 16,0 4-2-16,-2 3-3 0,-3 5 2 0,3 3 1 15,-2 2 0 1,2 1-4-16,2-2-11 0,4 1 1 0,0-3-2 0,6 0 2 15,2-3 10-15,5-5 2 0,1 2 1 0,0-5 1 16,3-1 1-16,-3-4-1 16,1-2 0-16,-3 0 3 0,-3-6-2 0,-1-1 1 15,-2-1 1-15,0-1 1 16,-2-4 7-16,1 1-3 0,-3-5-1 16,0-2 0-16,2-1-1 0,-2-1-1 0,-2-1-1 15,0 4-2 1,0 2 0-16,0 2 1 0,-6 3-3 0,2 3 0 0,-3 0-3 15,-1 4-11-15,-2 2-12 0,-1 2-22 16,-5 5-37-16,-3 6-25 0,-6 1-93 16</inkml:trace>
  <inkml:trace contextRef="#ctx0" brushRef="#br0" timeOffset="-193836.3">32694 14140 317 0,'0'0'80'0,"0"0"-15"15,0 0 6-15,0 0-4 16,0 0-21-16,0 0-12 0,0 0-4 0,0 0 0 16,-2-24-8-16,2 24-6 0,0 0-2 15,-3 6-8-15,1 0-4 0,2 3 0 16,0 4-1-16,0-1 0 0,0 3 0 16,2 3 1-16,1 0 1 0,1 2-1 15,-2-1 0-15,-2 2-1 0,0 1 0 16,2 2 0-16,-2 4 0 0,-2 1-1 15,0 1 1-15,2-2-1 0,0-3-2 16,0-2-6-16,2-5-9 0,2-5-7 16,2-4-6-16,-2-6 10 0,-4-3-2 0,2 0 13 15,-2 0 9-15,2-5 0 0,0-3 3 16,-4-3 2-16,2-2 12 0,-2-6 1 16,-4-2-4-16,0-2-1 0,-2-3-4 15,1 0 0-15,7-2 3 0,-2-1 4 16,0 2 1-16,2 2-2 0,0 1-3 15,4 6-5-15,-4 3 5 0,2 9-7 16,-2 3-2-16,0 3 2 0,0 0-3 16,0 0 0-16,0 3-2 0,3 0-3 0,-1 6-4 15,2 5 2-15,4 4 4 16,0 4 1-16,1-2 1 0,-1 1-1 16,0 1 1-16,2 2-1 0,-3-4 0 0,3-1 0 15,-2-4 1-15,0-1 0 0,-1-2-1 16,3-3 0-16,-2-3 0 0,-2-1 0 15,1-1 0-15,-3-2 0 0,2-1 0 16,0-1 1-16,-2 0 0 0,3-1 1 16,-1-7 0-16,-2 1 1 0,0-4 0 15,0 1 2-15,2 0 2 0,-2-8 1 0,-1 0-2 16,-1-3 0-16,2-2-2 0,-4 1-1 16,0 0-1-16,0 4-2 15,0 3 1-15,0 5-1 0,0 4 0 16,-4 3-1-16,2 1-6 0,-1 2-9 0,1 1-9 15,-2 3-14-15,-2 3-39 0,0 3-12 16,0-2-27-16,-7 0-80 0</inkml:trace>
  <inkml:trace contextRef="#ctx0" brushRef="#br0" timeOffset="-193356.66">33037 14119 372 0,'0'0'90'0,"0"0"-24"0,0 0 1 0,0 0-7 16,0 0-13-16,0 0-2 0,0 0-14 16,0 0 1-16,0-25-8 0,0 25-6 15,0 0-6-15,-2 2-5 0,2 1-6 16,-2 4-1-16,-3 5 0 0,3-1-1 15,0 4 1-15,-2 0 1 0,2 2-1 16,-2 4 1-16,2-3-1 0,2 1 1 16,0 1-2-16,0-2 1 0,2 3-1 15,0 0 1-15,0 1 0 0,2 6 1 16,-2-5-1-16,5-1 0 0,-3-7 0 16,2-2 1-16,0-1-1 0,-2-3 0 0,2-3 0 15,3-2 0-15,-5-3 0 0,2 0 1 16,0-1 0-16,-2 0 2 0,3-4 9 15,-1-2 1-15,0-4 1 0,0-3-2 16,0-1 1-16,1-3-4 0,1-5-3 16,-2 0 0-16,2-4-2 0,-4 1-3 15,1 4-1-15,-1 3 1 0,-2 3-1 0,-4 1 0 16,2 5-5-16,0 2-3 16,-4 0-7-16,1 4-2 0,-1 0-3 15,-2 2-13-15,0 1-7 0,-2 0-26 0,-1 3-25 16,1 1-34-1,-2 2-98-15</inkml:trace>
  <inkml:trace contextRef="#ctx0" brushRef="#br0" timeOffset="-192985.48">33339 14114 429 0,'0'0'103'0,"0"0"-20"15,0 0-33-15,0 0 0 0,0 0 1 16,0 0-17-16,0 0-6 0,0 0-7 16,14-42-5-16,-12 45-3 0,-2 2-5 15,2 2-3-15,0 4 0 0,0 0 0 16,-2 2 0-16,0 5-4 0,0 1 0 16,2 4 1-16,-2-1-2 0,-4 1 1 15,4 0-1-15,-4-3 0 0,0 3 1 16,2-1-1-16,0 4 1 0,-2 0-1 0,0-4 0 15,4-3 0-15,0-5 2 16,0-2-2-16,0-1 0 0,0-4 0 16,2-2 0-16,0-2 0 0,2-1 0 0,0-2 0 15,0 0 0 1,6 0 0-16,-1-3 1 0,1-3 1 0,7-3-2 16,-3-4 0-16,5-2-3 0,-5-4-12 0,-2-1-9 15,3 1-12-15,-7 0-23 0,0 4-24 16,3 2 1-16,-3 4-36 15,-4 1-25-15,2 2-126 0</inkml:trace>
  <inkml:trace contextRef="#ctx0" brushRef="#br0" timeOffset="-192640.06">33601 14130 406 0,'0'0'119'0,"0"0"-31"0,0 0-24 15,0 0 12-15,0 0-13 0,0 0-21 16,0 0-16-16,0 0-9 0,2-28-8 15,-2 35-4-15,0 0-3 0,0 4 0 16,-2 0-1-16,0 4 0 0,-2 1 2 16,-4 3-1-16,1 1-1 15,1 1-1-15,-2 0 1 0,-2 0-1 0,1 0 1 0,-1 1-1 16,4 1 0-16,4-2 0 16,2-3 0-16,2-7 0 0,6 1 0 15,0-3 0-15,1-5 0 16,5 3 0-16,1-2 0 0,3-2 1 0,3 0 1 0,-1-3 1 15,-1 0 2-15,0-3-1 0,-5-3-3 16,-1 3 0-16,-9-3 1 0,-2 3-2 16,-2-2 0-16,-2 0-9 0,-2 3-6 15,-9-1-16-15,1 3-26 0,-3 0-41 16,-7 5-15-16,-5 3-54 0,0-1-112 16</inkml:trace>
  <inkml:trace contextRef="#ctx0" brushRef="#br0" timeOffset="-192135.22">31712 15549 513 0,'0'0'73'16,"0"0"12"-16,0 0-19 15,29-50-6-15,-25 48-20 0,-4 1-11 0,6 0-7 16,-2 1-10-16,2 0-3 16,3 7-5-16,-1 2-1 0,4 2 1 15,-3 4-2-15,3 6 0 16,-2 3-1-16,-1 4 0 15,1 2 1-15,-2 3-2 0,0 2 1 16,-1 3 1-16,1 0-2 0,-2-3 0 16,-2-2-2-16,0-5-3 0,-2-5-3 15,-2-3-8-15,2-7-6 0,-2-2-5 16,0-5-3-16,-4-5-15 0,0 0-26 16,-4-1 46-16,-2-7-23 0,-3-3-51 15,-3-6-19-15,1 0-70 0</inkml:trace>
  <inkml:trace contextRef="#ctx0" brushRef="#br0" timeOffset="-191453.62">31670 15730 284 0,'0'0'198'16,"0"0"-102"-16,0 0-32 0,0 0-9 15,0 0 3-15,-20-51-17 0,30 36-10 16,7-5-8-16,5-4 12 16,7-2-24-16,2 7-4 0,2 1-2 15,2 4-1-15,1 5 3 0,3 2-2 16,2 1 1-16,-2 5-1 0,3 1-1 0,-5 6-2 15,0 5 0-15,-4 4-1 16,-4 3 0-16,-2 5-1 0,-6 0 1 16,-3 4 0-16,-5 0-1 0,-3-2 1 0,-6 3 0 15,-2-6-1-15,0 0-3 0,-2-2-4 16,0-4-1-16,0-2 4 0,0-8 2 16,-2-2-2-16,2-3 0 0,0-1 1 15,-2 0 2-15,0 0 1 0,-2-3 0 16,-2-3-3-16,0-2 1 0,-1-4-1 15,1-1 0-15,0-2 3 0,2-2-1 16,0-4 1-16,0-4-1 0,4-4 1 16,0-6 0-16,10-5 0 0,0-3 1 15,3 0-1-15,1 11 2 0,-3 8 1 0,-5 12 1 16,0 7-4-16,2 4 1 0,0 1 2 16,-1 1-2-16,3 7-1 0,2 2-1 15,1 8 1-15,3 3-1 0,-3 3 1 16,1 5 1-16,-3 2-1 0,-5 2 0 15,-2-1 0-15,-4-3 0 0,0-3 0 0,-4-5 0 16,2-3-2-16,-2-5-1 16,2-6-2-16,2-2-2 15,0-3 2-15,0-1-2 0,0 1 4 0,0-2 0 16,0-3 2-16,4-7 1 0,-2-3 3 16,6-7-1-16,-2-2 2 0,7-5 0 15,-3-2 0-15,4-6 3 0,5-1 0 0,6-4-1 16,4-2 1-16,0 2-5 0,0 5-1 15,-7 11 0-15,-3 9 1 0,-11 11-1 16,-2 1 0-16,-4 3 1 0,3 0 2 16,-1 8-4-16,-2 5 1 0,-2 8 0 15,0 6 1-15,-2 8 0 0,-2 4-1 16,-3 2 1-16,1 1-1 0,-2 0-1 16,0-3-1-16,1-2-7 0,1-6-3 15,2-4-3-15,4-7-6 0,0-3-7 0,0-5-6 16,0-6-19-16,0-4-20 0,0-2 11 15,10-10-23-15,5-8-26 0,1-6 10 16,9-5-28-16,-2 3-96 0</inkml:trace>
  <inkml:trace contextRef="#ctx0" brushRef="#br0" timeOffset="-191049.01">32857 15538 42 0,'0'0'300'16,"39"-74"-167"-16,-26 55-33 0,-5 7-28 16,-6 5-21-16,2 5 2 0,-4 1-9 15,0 1-6-15,0 1-2 16,2 5-8-16,2 6-11 0,-2 7-7 0,0 6 0 15,0 7 1-15,3 3 2 16,-1 6-4-16,0 5-4 0,0-3-2 0,4 3-2 0,1-3 1 16,-1-4-2-16,0-2 0 0,-6-6-2 15,2-6 1-15,-2-9 0 0,-2-3-4 16,0-8-4-16,0-5-4 0,0 0 13 16,-6-5-2-16,2-8-3 0,-8-6 3 15,-3-9 0-15,-1-9 0 0,-5-7-5 16,-2-3-6-16,5 0 0 0,-1 0 7 15,4-3 6-15,5 0 0 0,4-6 3 16,4-1 4-16,8-1-1 0,2 7 4 16,3 12 0-16,-5 13-5 0,4 13-1 15,1 6 0-15,-3 1 0 0,0 4 1 16,2 2-4-16,3 0-1 0,-1 4 3 0,3 6-2 16,1 6 0-16,3 5 0 0,-1 4-1 15,-1 4 3-15,-3 2-2 0,-3 1 0 16,-3 0 0-16,-8 2 0 0,-4-3 1 15,-11-3-1-15,-7-3 1 0,-7-2-2 16,-10-3 0 0,-11-1-10-16,-8-5-9 0,-12-4-10 0,-9-5-22 0,-12-3-49 0,-8-4-51 15,-4-8-166-15</inkml:trace>
  <inkml:trace contextRef="#ctx0" brushRef="#br0" timeOffset="-189362.17">26852 16130 495 0,'0'0'5'0,"0"0"-5"0,0 0-48 16,0 0 23-16,0 0 20 0,0 0 5 15,56 20 0-15,-38-30 5 0,-3-3 4 16,5-3-5-16,-3-3 3 0,6-1 1 16,4 2-1-16,-5 2 4 0,5 3 2 15,2 2 1-15,2 1-1 16,2 3 7-16,0 1 3 0,2 0 3 0,5 2 0 0,5 1-3 16,1 2 0-16,14 0 0 0,4 0 0 15,6 1 1-15,17 3 1 16,4-1-5-16,18-3 0 0,7 1-5 0,12-9-4 15,9-2-10-15,-1-3 6 0,3-1-1 16,3 1-1-16,-12 3 1 0,-8 0-4 16,-4 3-2-16,-10 0-5 0,-13 0 5 15,-12 0 1-15,-15 2 1 0,-19 2-1 0,-14 0 1 16,-14 2-1-16,-17 1 0 16,-4-1-1-16,-4 2-1 0,-12-3-2 0,-3 1-11 15,-8 2-27 1,2 0-21-16,-8 2-18 0,0 1-46 0,0-3-39 0</inkml:trace>
  <inkml:trace contextRef="#ctx0" brushRef="#br0" timeOffset="-185157.47">28481 6775 368 0,'0'0'48'0,"0"0"-4"16,0 0-32-16,0 0 17 0,0 0 68 16,0 0-59-16,0 0-14 0,33-27-13 15,-29 34 5-15,0 5 0 0,0 4-3 16,-2 3 1-16,0 6-2 0,0 1-4 0,1 5-4 15,-3 4-1-15,0 2-1 0,2 4-1 16,0 0 0-16,4-1 0 0,-2 2-1 16,0-2 0-16,-2 2 0 0,2-6-11 15,-2-4-32-15,3-6 1 0,1-5-28 16,-2-6-44-16,-4-6-53 0</inkml:trace>
  <inkml:trace contextRef="#ctx0" brushRef="#br0" timeOffset="-184464.92">28231 7163 478 0,'0'0'72'0,"0"0"-12"15,0 0-10-15,0 0-12 0,6-58-13 0,8 45-8 0,1 1 7 16,10 1-1-16,-3 0-7 16,1 1-2-16,6 0 1 0,2-2-3 0,6 3-2 15,0 1-3-15,9-1-3 0,-7 3-1 16,3 4 0-16,-1 1-3 0,-2 2 0 15,-8 3-4-15,-8 3 4 0,0 3-1 0,-9 2 1 16,1 3-1-16,-5 1 1 0,0 2 0 16,1 3 0-16,-5 1 1 15,2 0-1-15,-4 0 1 0,4-1-1 0,-3-4 1 16,-3-1-1-16,-2-1 0 0,0-3-2 16,0-2-3-16,0-4 0 15,0-3 2-15,0-2 2 0,0-1 1 0,0 0 2 16,-2 0 2-16,0-5-1 0,-5 0-1 15,5-3 1-15,-2-1-1 0,2-5-2 16,2-1 0 0,0-4 1-16,4-6 0 0,9-4 0 0,-3-4 2 0,9-4-1 15,-3 3 0-15,5 8 0 16,-5 4-2-16,1 9 0 0,-5 6-1 0,1 6 0 16,3 1-2-16,-5 5 3 0,7 6-2 15,-3 2 1-15,3 5 1 0,-5 4-1 0,-1 3 1 16,-2 1 0-16,-6 0 0 15,3-3 0-15,-3-1 0 0,-2-5-1 0,0-1 1 16,2-4-1-16,-4-3-2 0,0-3-1 16,0-3 3-16,0-2 0 0,0-1 1 15,0 0 1-15,0 0 0 0,0-4 3 16,-4-2 0-16,4-3-3 0,0-5 0 16,0-3 0-16,0-3 0 0,8-5 2 15,0-3 1 1,1-1 0-16,5-3 0 0,-3 2-2 0,-1 5 1 0,4 5-1 15,-5 9-1-15,-5 5 1 16,0 4-1-16,2 2-1 0,2 2 0 0,3 6-3 0,-3 4 1 16,0 6 1-16,5 2 0 0,-5 5 0 15,-4 2 1-15,-4 2 0 0,2-1 0 16,-2-2 1 0,0-1-1-16,0-3 0 0,0-2-10 0,0-4-8 0,0-4-9 15,0-3-18-15,0-3-10 0,2-5 4 0,2-1 1 16,5 0-36-1,-1-8-16 1,0-5-9-16,13-1-16 0,-7-1-21 16</inkml:trace>
  <inkml:trace contextRef="#ctx0" brushRef="#br0" timeOffset="-184036.05">29415 7069 151 0,'0'0'118'0,"15"-55"-4"16,-13 36-6-16,4 3-13 0,-6 8-24 16,0 2-8-16,0 5-12 0,0 1-8 15,0 0-16-15,2 7-16 0,2 6-11 16,0 5-3-16,-4 8 3 0,6 5 2 0,-4 5 2 15,1 3-1-15,-1-2 1 16,0 0-1-16,0-2-2 0,2-3 0 16,0-4 0-16,0-6-1 0,-2-3 1 15,0-6-1-15,-2-2 0 0,0-3 0 16,0-5 1-16,0-3-1 0,0 0 0 16,0-1 2-16,-2-6 1 0,-2-6-3 0,-2-1 0 15,-4-3 1-15,5-6-1 0,-1 0 0 16,0-8 0-16,4-1 0 0,2-6 2 15,2-3-1-15,4-3 4 0,2 0 2 16,1 0-3-16,5 1 0 0,-3 4 0 16,1 7 0-16,-2 7-3 0,-1 9 0 15,-1 4 0-15,4 4 1 0,-1 3-1 0,1 3-1 16,4 2 0-16,5 3-2 16,0 6 1-16,2 4-1 0,-7 5 1 0,3 2-1 15,-11 3 2-15,-2 3-1 16,-6 1 1-16,0 5 0 0,-10 0 0 0,-5-2 1 15,-3-2 0-15,-5 0 0 0,4-5-1 16,-1-4-11-16,1-4-15 0,1-3-6 16,5-5-19-16,-3-1-8 0,7-3-13 0,5-2-25 15,4 1-14-15,4-4-2 0,13-8 11 16,6-3-43-16</inkml:trace>
  <inkml:trace contextRef="#ctx0" brushRef="#br0" timeOffset="-183833.04">30072 6778 459 0,'0'0'87'0,"0"0"-8"0,0 0-11 16,0 0 10-16,0 0-22 0,0 0-23 15,0 0-15-15,0 0-5 0,5-11-12 0,-7 37 2 16,-1 5-1-16,-1 1 4 16,0 4 0-16,-2 3 1 0,2 0-4 0,0 5 0 15,-5 0-1-15,7 1-2 16,-6 1 1-16,0-2-1 0,2-2 0 0,2-5-12 15,-1-3-41-15,1-8-21 16,-2-5-37-16,-4-7-95 0</inkml:trace>
  <inkml:trace contextRef="#ctx0" brushRef="#br0" timeOffset="-183591.64">30567 6979 697 0,'0'0'29'0,"0"0"-4"0,0 0-21 16,0 0 18-16,0 0-5 0,0 0-10 15,0 0 0-15,0 0 13 0,0 0-8 16,18-7-7-16,-8 4-2 16,3 2-2-16,10-2 0 0,3 0-1 0,3 0 0 15,9 0 0-15,-3-1 0 16,-2 4-2-16,0 0-37 0,-8 1-29 0,-3 2-13 15,-11 0-34-15,-5-1-60 0,-6 1-136 16</inkml:trace>
  <inkml:trace contextRef="#ctx0" brushRef="#br0" timeOffset="-183424.12">30608 7100 495 0,'0'0'79'16,"0"0"-30"-16,0 0-11 15,0 0 22-15,0 0-15 0,0 0-34 0,0 0-7 0,0 0 0 16,0 0 3-16,-15 32 0 0,40-35 14 15,14-4-9-15,9 0-6 0,12-5-4 16,8 1-2-16,2-2 0 0,9-2-2 16,0-2-60-16,-7-3-38 0,-4-3-67 15,-12-2-210-15</inkml:trace>
  <inkml:trace contextRef="#ctx0" brushRef="#br0" timeOffset="-182856.75">31534 6772 352 0,'0'0'381'0,"0"0"-371"16,0 0 18-16,0 0 15 16,0 0-28-16,0 0-15 0,0 0-4 0,0 0 4 15,0 0 0-15,10 43 0 0,-1-15 0 16,1 4 2-16,-4 3 1 16,4 5 0-16,-3 3-1 0,-1 2-1 0,-2 0-1 0,-4-1 2 15,2-3-1-15,-2-4 0 16,0-7-1-16,2-5 0 15,-2-8 1-15,0-6-1 0,0-6-1 0,0-3 1 16,0-2-1-16,0 0 1 0,0-6 1 16,0-5 4-16,0-3-1 0,-4-3-2 0,4-3-1 15,0-2 0-15,-2-5 0 0,2-4 6 16,0-5 5-16,2-6 2 0,0-1-6 16,2 1-2-16,0 3-3 15,0 8-1-15,-2 7 2 16,3 8-1-16,-1 7 0 0,-4 5 0 0,2 4-2 0,-2 0-1 15,2 3-2-15,2 5 0 0,6 7-3 16,5 7 1-16,-1 4 1 16,9 4 2-16,-2 1 1 0,1 2 0 0,5-2 0 0,0-2 0 31,2-4 2-31,-2-1-2 0,2-4 1 0,-4-4 0 0,2-3-1 16,-9-4 2-16,-1-3-1 0,-7-5 0 0,0-1-1 15,-3-3 2-15,-1-4 1 0,0-4 17 16,0-6 1-16,-2-5-5 0,-4-6-5 15,4-5-4-15,-8-7-3 0,2-5-1 16,-6-3-2-16,0-1 0 0,2 4-1 16,-3 5 0-16,7 11 0 0,0 10 0 0,2 11 0 31,0 6 0-31,0 1-1 0,0 1-3 0,0 0-17 0,0 5-6 16,0 5-10-16,4 7-21 0,7 3 5 0,-1 6-25 15,2 0-18-15,3 1-64 0,-5-7-105 16</inkml:trace>
  <inkml:trace contextRef="#ctx0" brushRef="#br0" timeOffset="-182493.41">32241 6941 471 0,'0'0'80'16,"0"0"-19"-16,0 0 5 0,0-58 9 16,0 46-16-16,0 4-19 0,0 1-7 0,0 5-7 15,0 2-8 1,0 0-9-16,0 0-6 0,0 0-3 0,0 2-3 15,0 6-3 1,0 5-1-16,0 6 4 16,0 3 3-16,2 5 0 0,-2 1 0 0,0 3 0 15,0-1 2-15,2-5-2 0,2 0 0 16,0-5 0-16,0-2 0 0,5-1 1 16,1-4-1-16,-2-3 1 0,-2-4 0 0,3-2-1 15,-1-2 1-15,-2-2 0 16,5-2 1-16,-3-5 3 0,6-4-1 0,-3-4 1 15,3-1 8-15,-1-6-2 0,-1-3 1 16,4-7-6-16,-3-2-5 0,-1-1-1 16,1-1 2-16,-5 3-2 0,0 1 1 15,-2 10-1-15,-1 6 0 0,-5 5-5 16,2 4-2-16,-2 3-7 0,2 2-3 16,-2 2-7-16,4 0-11 0,0 6-19 15,8 4-33-15,5 5 7 0,-5 2-11 0,3-2-89 16,-7-2-174-16</inkml:trace>
  <inkml:trace contextRef="#ctx0" brushRef="#br0" timeOffset="-182194.17">32747 6886 219 0,'0'0'350'0,"0"0"-297"0,0 0 7 16,0 0 17-16,0 0-15 0,0 0-29 15,0 0-14-15,0 0-6 0,0 0-6 16,15-43-5-16,-15 43-2 0,0 6-3 15,2 3-2-15,0 4 1 0,2 4 2 16,-2 5 2-16,-2 3-2 0,0 3 2 16,-2 1-1-16,-4 3 1 0,0 0 1 0,-1 1-1 15,1-5 1-15,2-7 0 16,2-3 0-16,2-6-1 0,0-2 1 0,2-3-1 16,4-2 0-16,1-2 2 15,1-3-1-15,4 0 2 0,5-7 1 0,3-2 1 16,1-3-3-16,2-4-1 0,2 0-1 15,-1-4 0-15,1-4 0 0,0 0-29 16,-2-2-16-16,-9 3-41 0,-5-2-60 16,-7 3-114-16</inkml:trace>
  <inkml:trace contextRef="#ctx0" brushRef="#br0" timeOffset="-181928.07">33045 6735 530 0,'0'0'114'15,"0"0"-80"-15,0 0-11 0,0 0 5 16,0 0-5-16,0 0-14 0,0 0-5 16,0 0 20-16,0 0 2 0,17 36-7 15,-11-19-7-15,-2 4 0 0,2 4-6 16,-4 2-2-16,2 5-1 0,-4-1-2 0,0-2 0 16,4 0 0-16,-2-4 0 15,3-1 0-15,1-7-1 0,0-2 1 0,4-4-1 16,-1-3 1-16,3-1-1 15,2-6 0-15,3 1 0 0,2-2 0 16,3-4 1-16,-1-4-2 0,2-2-11 0,-3-4-17 16,-3-3-41-16,-3 1-17 0,-11-3-30 15,-3 2-105-15</inkml:trace>
  <inkml:trace contextRef="#ctx0" brushRef="#br0" timeOffset="-180773.78">23629 7354 374 0,'0'0'1'0,"0"0"4"0,0 0-2 15,50-65 3-15,-34 47 8 0,7 0 2 16,-8 2 3-16,7-1 8 0,1-1-3 15,0 5-3-15,6-1-6 0,2 4 1 16,6 1 4-16,4 0-1 0,11 4 1 16,8-1-3-16,8-1 2 0,7 3-2 15,16-1 0 1,10-1 1-16,6 0 2 0,13-1-2 0,-2 1-6 0,6 0-3 0,2 2-3 16,-6 1 0-16,-6 1-1 0,-7 2-5 15,-10 2-2-15,-8 5 2 0,-18-1 0 16,-12 2 2-16,-15 0 0 0,-9 2 2 15,-10-1 0 1,-13-1-1-16,1-3-3 0,-9-1 1 16,-4-3-1-16,0-1-2 0,0 2-3 0,-11 4-11 0,-1 0-13 15,-2-1-24-15,-9-4-37 0,-4-1-64 16,8-9-178-16</inkml:trace>
  <inkml:trace contextRef="#ctx0" brushRef="#br0" timeOffset="-179554.66">30163 11181 313 0,'0'0'0'0,"0"0"-13"15,0 0 13-15,0 0 5 0,0 0 10 16,0 0 3-16,0 0-1 0,0 0-2 16,0 0-1-16,-51-41 2 0,51 33 5 15,-2 1 5-15,2-1-1 0,0 2 4 16,0 0-6-16,2-1-5 0,2 2-4 0,0-1-3 16,6 2-5-16,3-4 0 15,1 0-2-15,13 3 2 0,2-2 2 16,10 1 1-16,11-1-1 0,2-2 5 15,14 2 5-15,16-4-3 0,7 0 2 16,15-1-1-16,9-1-7 0,13 1 3 0,5 0-8 16,1 3 0-16,0 3 2 0,1 1-1 15,-3 3 2-15,-2 0-2 0,-8 2-5 16,-11-1 1-16,-11 1 2 0,-16-2-1 16,-11-2 1-16,-14-1-1 0,-11 2 1 15,-15-2-1-15,-10 2-1 0,-15 2 0 16,-2-1 0-16,-4 1 1 0,-6-3 4 0,0-3 15 15,-9 0-15-15,-2-1-6 0,-1 1-6 16,-3 0-19-16,-4 3-9 16,3 1-10-16,-3 2-5 0,0 1-23 15,-2 4-30-15,2 4-25 0,1-2-114 16</inkml:trace>
  <inkml:trace contextRef="#ctx0" brushRef="#br0" timeOffset="-178925.16">31871 11717 556 0,'0'0'5'16,"0"0"-2"-16,6-57 5 16,-6 52 30-16,6 1 8 0,-2 3-8 15,-2-2-5-15,3 3-13 0,-1 0-6 16,2 0-3-16,0 8-3 0,2 7-3 0,1 3-3 16,-5 7 3-1,4 5-3-15,-6 4 1 0,0 3-1 0,-2 4-1 0,-2 1 0 16,-4 2 1-16,2-6-1 0,0-1 0 15,4-5-1-15,0-4 0 0,4-3 0 16,4-6-1-16,2-3-8 0,1-6-39 16,3-4-6-16,3-5-14 0,-3-4-26 15,1-8-30-15,-7-4-77 0</inkml:trace>
  <inkml:trace contextRef="#ctx0" brushRef="#br0" timeOffset="-178751.03">31827 11872 631 0,'0'0'14'16,"0"0"-3"-16,0 0 11 0,0 0 5 0,0 0-16 16,0 0-4-16,0 0 0 15,62-38 4-15,-35 32-2 0,0 0-6 0,2 1-2 16,4-1 0-16,0 0-1 16,5 0 0-16,-1-3-20 0,0 2-32 15,-4 1-37-15,-6-4-73 0,-11 1-104 0</inkml:trace>
  <inkml:trace contextRef="#ctx0" brushRef="#br0" timeOffset="-177724.06">32202 11701 540 0,'0'0'116'15,"0"0"-95"-15,0 0-5 0,0 0 17 0,0 0-2 16,0 0-22-16,0 0-5 16,0 0-4-16,0 0 2 0,-11 43-1 0,11-24 1 15,0 4 1-15,0-1-1 16,0 4 1-16,0-3-2 0,4 2 0 0,1 0 0 15,-1-5-1 1,2 0 0-16,-2-6 1 0,2-3-1 0,-2-3 0 0,-2-3 0 16,0-2 0-1,1-2-4-15,-3-1-3 0,0 0 2 0,2 0 4 0,-2-7 1 16,2-3 1-16,2-3 1 16,0-2-1-16,4-5 1 15,-2-2 5-15,3-1 0 0,3-3-1 0,-2 1 0 0,-1 5 0 16,-1 4-2-16,-2 7 0 0,-4 4 1 0,0 4 3 15,-2 0 3-15,0 1-3 16,0 0-7-16,0 4-1 0,0 6-2 0,0 7 1 16,-2 0-1-16,-2 5 0 15,0 0-3-15,0 0-1 0,0-1 0 16,0-3 3-16,6-4 1 0,-2-5 1 0,0 0 1 16,0-4-2-1,4 0 1-15,0-1 0 0,2-1 1 0,0-2 0 0,3-1 0 16,-1 0 0-16,0-4 0 0,2-7 2 0,-1-1 1 15,1-1 4-15,2-5 0 16,-3 1 1-16,1-4-1 0,0 0-1 16,1 2-2-16,-5 3 2 0,-2 3-1 0,0 7 0 15,-2 2-2-15,-2 2 7 0,0 1 0 32,0-1-5-32,0 2-4 0,0 0-1 0,0 4-1 0,2 4-1 0,0 4 0 15,-2 4 2-15,0 1-1 0,0 2-3 16,0 0-4-16,0 2 4 0,2-3-4 15,-2-3-4 1,0 1-2-16,5-4-1 16,1-2-2-16,-2 1-9 0,0-7-5 0,2 0-2 15,0-3-6-15,3-1 3 16,-1-3-8-16,2-7-8 0,1-4-12 0,-1-1 35 16,-4-3 3-16,2-3-16 15,-1 1 32-15,-3-2 10 0,-2 1 19 0,-2-2 26 16,0 2 13-16,2 0-2 0,0 4-6 15,-2 4-5-15,0 4-4 0,0 5 3 16,0 3 6-16,0 1-12 0,0 0-12 16,0 2-15-16,0 4-9 0,2 8-2 15,-4 3 0-15,2 3 1 0,-2 4-1 16,2 4 0-16,0 4 1 0,2-2-1 16,-2 2 1-16,0 1-1 0,2-2 0 15,2-2 1-15,7-1-1 0,-3-3-1 16,2-5 0-16,-4-7 0 0,1-3 1 15,-3-6 0-15,-2-4 0 0,-2 1 0 16,0-1 1-16,0 0 2 0,0-5 2 0,0-6-3 16,-2-2 1-16,-2-6-2 0,-3-6 1 15,3-3 0-15,0-6 0 0,0-2-1 16,-2-6 0-16,4-1-1 0,2-2-1 16,-2 1 0-16,2 4 1 0,4 5-2 15,0 7 2-15,0 6 0 0,-2 7 2 16,0 4-2-16,0 5 3 0,0 0 1 0,2 4-2 15,3-1-2-15,-1 3 0 16,6 0-1-16,-1 0 0 0,3 4 0 0,1 1 1 16,-3 2-1-16,-2 2 1 15,-4 0 0-15,1 2-1 0,-5 0 1 0,-2 1-1 16,0 4 1-16,-6 4-7 0,-1 2 3 16,-7-1 0-16,-3 1-3 0,-5-2-4 15,1-1-9-15,-2-2-13 0,5-5-31 16,3-3-2-16,9-1-23 0,4-4-29 15,2-2-9-15,2-2-81 0</inkml:trace>
  <inkml:trace contextRef="#ctx0" brushRef="#br0" timeOffset="-177268.91">32807 11705 523 0,'0'0'38'0,"0"0"-7"15,0 0-4-15,0 0 12 0,0 0 15 16,27-54-5-16,-25 50-11 0,2 4-11 15,-2 0-13-15,3 0-5 0,1 0-2 16,-2 1-4-16,2 4-1 0,0-1 0 16,0 1 0-16,1-1-2 0,-3 0 1 15,-4 2-1-15,2-3 0 0,0 2 0 16,-2-2 1-16,0 0 0 0,0 0-1 0,-4-1 0 16,-4-1-3-16,-7-1 2 15,1 0 0-15,-9-2 0 0,0-6-1 0,2 1 1 16,3 1 1-16,8 1-1 0,7 2 2 15,3-3-1-15,0 0 2 0,0-4 1 16,3 0-1-16,3-1 1 0,6-3 0 16,3 3-1-16,3 3-2 0,1-1 0 15,6 4 0-15,-3 4-1 0,1 1 1 16,2 7 0-16,-4 1 0 0,-3 3-1 0,-3 2 0 16,-5 3 1-16,-8 2-2 0,-2 2 0 15,-4 1 2 1,-11 4 0-16,-1 2 0 0,-11-1-1 0,4-3 0 0,1-1 1 15,1-3 1 1,6-2-1-16,7-3 0 0,2-3 0 0,4-3-1 0,2-1 0 16,0-4 0-16,2 0 0 15,4 0-3-15,0 1-4 0,5 0-3 0,-3-3-13 16,4 0-21-16,1 0-16 0,-1 1-11 16,1 1-58-16,-7-3-75 0</inkml:trace>
  <inkml:trace contextRef="#ctx0" brushRef="#br0" timeOffset="-177015.69">32214 12326 620 0,'0'0'9'0,"0"0"4"16,0 0-4-16,0 0 28 0,0 0 17 15,0 0-13-15,33-53-15 0,-23 45-9 16,5 3-7-16,3 0-3 0,1 1-2 16,4 2-3-16,4-3-1 0,4 2 1 15,4 1-2-15,-4 0 1 16,2 0-1-16,-4 0-22 0,-6 2-36 16,-9 0-19-16,-6 1-20 0,-8 2-81 15,-8 0-170-15</inkml:trace>
  <inkml:trace contextRef="#ctx0" brushRef="#br0" timeOffset="-176826.43">32264 12398 179 0,'0'0'522'0,"0"0"-511"0,0 0-11 16,0 0 3-16,0 0-1 0,0 0 9 0,0 0 1 16,0 0 3-16,0 0-2 0,22 9-5 15,-5-13-2-15,8-2-3 0,4-1 1 16,4 0-4-1,2 0-3-15,-2 0-40 0,0 0-22 0,-2-2-60 16,-12-1-107-16</inkml:trace>
  <inkml:trace contextRef="#ctx0" brushRef="#br0" timeOffset="-176258.88">32582 12208 685 0,'0'0'16'0,"0"0"2"16,0 0-1-1,0 0 13-15,0 0 9 0,0 0-21 0,0 0-12 16,0 0-4-16,0 0 0 0,-6 21-2 0,6-4 0 16,0 2 1-16,2 3-1 0,0 2 1 15,2 3-1-15,0 1 0 0,0 3 0 0,7 1 0 16,-3-1 0-16,2-1-2 0,-2-3-24 16,1-5 11-16,-3-7 10 0,-4-7-11 15,-2-5-10-15,0-3 7 0,0 0 14 31,0-5 5-31,0-4 5 0,0-2 5 16,0-2 4-16,0-2 3 0,0 0 2 0,0-2-3 16,2-3-4-16,4-3-1 15,-4-4-7-15,5 0 0 0,-1 1-1 16,-2 3 0-16,0 4 1 0,0 6 0 16,-2 7-3-16,-2 3 2 0,0 1 4 15,0 2-1-15,0 0-2 0,0 0-4 0,0 0-1 16,0 2 0-16,2 5-2 15,0 3 1-15,0 3 1 0,3 2 0 0,1 0-3 16,0 4 0-16,2-2 0 0,-2-1 2 16,5-1 1-16,-1-3 1 0,3-1 0 15,1-1 0-15,5-2 0 0,-1 0 0 16,1-2 0-16,1-1 0 0,-3-2 0 16,0-3 1-16,-7 0 0 0,0-5 0 15,1-1 2-15,-3-4 7 0,-4-4 1 0,4-1 0 16,-2-3 1-16,-1-1-2 15,-3-1-2-15,-2-3-2 0,0 0 0 0,0 0-1 16,-2 1-2-16,-3 2-1 0,1 2-2 16,-2 6 0-16,2 0 0 0,0 4 0 15,-2 3-2-15,-3 1-3 0,-1 4-8 16,2 0-5-16,-3 4-10 0,1 4-12 16,0 4-29-16,6 4-1 0,-3-1-6 15,5 0-56-15,0-4-56 0</inkml:trace>
  <inkml:trace contextRef="#ctx0" brushRef="#br0" timeOffset="-175880.25">33012 12266 133 0,'0'0'339'15,"0"0"-281"-15,0 0-16 0,0 0 18 16,12-51 1-16,-8 44-3 0,-1 0-12 16,-1 2-8-16,0 0-8 0,-2 3-4 15,0 2-11-15,0-2-6 0,0 2-5 16,2 0-1-16,-2 2-3 0,0 0-1 15,2 4-1-15,0 3 1 0,2 1 0 16,-2 4 0-16,0 0 1 0,0 2 1 0,-2 1-1 16,0 0 0-16,2 2-2 15,0-3-3-15,2-1 1 0,3-3 2 0,-3-1 0 16,4-3 2-16,-2-2 0 0,0-1 0 16,3-1 0-16,1-4 1 0,-2 0-1 15,3 0 1-15,-1-4-1 0,0 0 0 16,1-5 2-16,-3 1-1 0,0-2 1 15,0-4-1-15,-3 1 2 0,1-6 2 16,2-1 1-16,-4-3-1 0,2 0-3 0,-1 2 0 16,-1 3-2-16,0 3 0 15,-2 6 0-15,0 2 0 0,-2 2-1 16,0 4-4-16,0-1-3 0,-2 2-6 16,-2 0-9-16,-2 0-18 0,-3 4-27 15,-3 5-26-15,-1 2-29 0,1-3-54 0,0-2-107 16</inkml:trace>
  <inkml:trace contextRef="#ctx0" brushRef="#br0" timeOffset="-175549.67">33372 12129 644 0,'0'0'52'16,"0"0"-19"-16,0 0-11 0,0 0 29 15,0 0 0-15,0 0-21 0,0 0-18 0,0 0-5 16,18-35-3-16,-16 40-3 0,2 3 0 15,-2 4-1-15,1-1 0 0,-3 4 0 16,2 4 1-16,-2 2-2 0,0 3 1 16,0 0 0-16,0 2 0 0,0 1 1 15,6 0-2-15,-2-3 2 0,0-1-1 16,2-4 0-16,-2 0 0 0,5-3 0 16,-1-4 0-16,-4-1 0 0,4-1 0 15,-1-3-3-15,3-4 2 0,-2 0 0 16,0-3 0-16,3 0 1 15,-1-3-3-15,-2-6-5 0,1 3-4 0,-1-1-10 16,0-5-11-16,-4-1-19 0,0-5-12 0,1-3-3 16,-3 0-33-16,-2-4-10 0,0 3 1 15,2-3-14-15,0 3 7 0</inkml:trace>
  <inkml:trace contextRef="#ctx0" brushRef="#br0" timeOffset="-175265.55">33601 12157 114 0,'0'0'54'0,"0"0"16"0,0 0-6 0,0 0-11 16,0 0 13-16,0 0-1 0,21-52 0 15,-21 51-12-15,2-2-11 0,-2 3-2 16,0 0 7-16,0 0-5 0,0 0-2 16,0 3-11-16,0 0-10 0,0 3-6 0,0 3-4 15,0 1 1-15,2-1-2 0,2 4 0 16,0 2-2-16,0 2-3 0,0 2-1 16,1-3 0-16,-1 2-2 0,-2-1 0 15,2 0 0 1,-2 1 1-16,0-4 0 0,-2 2-1 0,0-2 1 0,2-5-1 15,-2 1 0 1,4-4 0-16,-2-1 0 0,0-1 1 0,2-2-1 0,1-2 0 16,-3 0 0-16,4 0 1 15,2-4 0-15,0-4 0 0,1 2-1 0,-1-1 0 16,2-3-4-16,1 2-9 0,-5-6-12 16,-2-2-19-16,-4 0-35 0,-10-5-42 0,-13 0-149 15</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4:30:29.381"/>
    </inkml:context>
    <inkml:brush xml:id="br0">
      <inkml:brushProperty name="width" value="0.05292" units="cm"/>
      <inkml:brushProperty name="height" value="0.05292" units="cm"/>
      <inkml:brushProperty name="color" value="#FF0000"/>
    </inkml:brush>
  </inkml:definitions>
  <inkml:trace contextRef="#ctx0" brushRef="#br0">8138 6889 226 0,'0'0'43'0,"0"0"-10"16,0 0 9-16,0 0 6 0,0 0-10 15,15-50-3-15,-15 45-5 0,2-2 3 16,-2 0-5-16,0-2-3 0,0 1-2 16,0 0 1-16,0 2-2 0,-2 0-3 15,-4 1-4-15,1-2-5 0,-7 4-3 16,2 0-4-16,-13 3-3 0,2 0 1 0,-8 2-2 15,-8 2 1-15,-2 4-1 0,-3 3 1 16,3 0 0 0,6 1 0-16,4 0-1 0,9 3 0 0,7-2 1 0,5 2 0 15,2-1-3-15,4 1-1 0,2-1 3 16,0 0-2 0,2-1 2-16,6-1 0 0,0 2 0 0,9-1 0 0,1-2 1 15,5 0 1-15,4 0 0 16,6-1 4-16,0 1 3 0,8-3 3 15,-3 0 1-15,-1 1-2 0,2 0-2 0,-8 2-2 16,-6-2-2-16,-4 1-1 0,-9-1 1 16,-2 1-3-16,-6 3 1 15,1-1 1-15,-5 1-1 16,-2 2 0-16,-13 0 1 0,-1 2 2 16,-7-1-1-16,-10 0-1 0,0 0-1 15,-9-5 1-15,-1 0-2 0,-3-2-1 16,3-2-8-16,6-2-6 0,6-4-6 0,6-1 4 15,8 1 3-15,7-6-1 16,6 1-2-16,4-2-3 0,0-4-8 16,6-4-3-16,11-4-16 0,1-6 5 15,7-4-4-15,8-5-5 0,2-3-8 16,9-1-57-16,-7 5-108 0</inkml:trace>
  <inkml:trace contextRef="#ctx0" brushRef="#br0" timeOffset="647.9">8452 6792 68 0,'0'0'368'0,"0"0"-322"16,0 0 0-16,13-61 22 0,-9 52-20 15,0 1-19-15,0 0 2 0,0 1 6 0,-2 1-9 16,-2 3-5-16,0 3-4 0,0-1-1 16,0 1-5-16,0 0-9 0,0 5-4 15,3 6 0-15,-1 6-5 0,2 6 5 16,-2 7 1-16,0 6 0 0,-2 3-1 15,2 3 1-15,-2 0 0 0,0-1 0 16,2-3-1-16,0-2 0 0,4-3 0 16,0-1-8-16,-1-3-7 0,1-5-3 0,0-4-8 15,2-5-11-15,-6-4-2 16,0-3 6-16,-2-4-4 0,0-2-2 0,-2-2-8 16,-6 0 11-16,-4-5 4 0,1-2-1 15,-1-2 26-15,0-2 7 0,-5-4 3 16,0-2 14-16,5-4 8 0,-4-3 9 15,3-1 0-15,3-1-1 0,2 2 3 16,3 2-8-16,5 2-5 0,0 4-5 16,0-1-7-16,7 5 3 0,-1 1-1 15,2 0-3-15,2 4-1 0,7-1-3 16,4 1 0-16,3 4-2 0,1 0 5 16,4 3-1-16,2 1-2 0,2 7 0 15,0 2 0-15,-2 1-1 0,0 3-2 16,-2 3-1-16,-4 1 0 0,-2 4-1 15,-5 0-1-15,-1 0-1 0,-5 1-1 16,-3-2 2-16,-3-2-1 0,-6-1 1 0,0-3 0 16,0-3 0-16,-8-1-6 0,-1-3 1 15,1-1-4-15,0-4 9 0,-1-1 0 16,1-2 0-16,0 0 5 0,0-1-4 16,-3-4 0-16,3-2 4 0,-2-3 8 15,-3-3 4-15,5-3-2 0,2-7 1 16,0 0-5-16,2-9-2 0,4-2-3 0,0-1-4 15,0 3 1-15,6 1-2 16,4 7 0-16,-4 6-2 0,5 4 1 16,-3 7 0-16,0 3-1 0,0 2 1 0,9 2-17 15,-3 4-18-15,5 4-14 0,0 5-19 16,3 2-16-16,1 1-61 0,-4-2-71 16</inkml:trace>
  <inkml:trace contextRef="#ctx0" brushRef="#br0" timeOffset="1058.62">9188 7026 412 0,'0'0'15'16,"0"0"5"-16,-4-64 28 16,4 46 21-16,0 1-19 0,0-1-19 0,0 4-1 15,0 2-4-15,0 1 4 0,0 6 0 16,0 1-6-16,2 2-2 0,-2 2-4 0,0 0-7 15,0 0-6-15,0 0-2 16,0 1-2-16,0 2-1 0,0 3-1 0,2 2-2 16,2 4 1-16,1 4 2 15,1 4 0-15,0 1 0 0,-2 3 1 0,2-1-1 16,3-1 1-16,-1-1-1 0,2 0 0 16,1-3 1-16,1-3-1 0,0-2 0 15,1-4 0-15,1-3 0 0,-3-2 0 16,-1-4 0-1,2 0 0-15,-1-4 1 0,-1-5 1 0,2-3 0 0,-3-2 0 16,1-6-1 0,-2-2 4-16,1-7 6 0,-5-3 0 0,-2-2-4 0,0-2 0 15,-2 3-3-15,0 3-2 16,-2 8-2-16,-2 6 2 16,2 5-2-16,-5 6 0 0,-1-1 0 0,2 5-3 0,-2 2-9 15,1 5-14-15,-1 6-12 0,0 6-22 0,2 4-14 16,-1 6-8-16,7-1-59 15,-2-2-90-15</inkml:trace>
  <inkml:trace contextRef="#ctx0" brushRef="#br0" timeOffset="1421.16">9875 6877 530 0,'0'0'39'0,"0"0"11"0,0 0 15 15,8-55-9-15,-8 46-20 0,0-1-2 16,-2 2-6-16,-4 1-8 0,-1 2-5 16,-3-2-6-16,-4 2-3 0,-1 2-3 15,-6 0-3-15,1 3 0 0,3 0-2 16,-3 6 1 0,3 2-1-16,-2 2 1 0,5 4 0 0,-3 4 0 15,5 3-2-15,-2 2 0 16,-1 0 0-16,7-1-2 0,0 2 1 0,3-1 2 0,3-1-1 0,2 0-3 15,0-2 4-15,7 1 2 16,3-2-1-16,2-1 0 0,5-1 1 0,1-3 0 16,7-3-1-16,0-2-1 15,6-3 2 1,0-3-2-16,2-2 0 0,2-1-8 16,-2-1-13-16,0-7-17 0,-6-2-19 15,0-1-13-15,-6-2-26 0,-3-2-47 0,-3-2-101 16</inkml:trace>
  <inkml:trace contextRef="#ctx0" brushRef="#br0" timeOffset="1673.12">10133 6717 382 0,'0'0'38'16,"0"0"-1"-16,0 0 18 0,4-54 5 15,-4 47-15-15,0 2-4 0,0 3 9 16,0 0 1-16,0 2-10 0,0 0-8 15,0 0-10-15,0 0-7 0,0 1-8 16,0 5-6-16,2 5-2 0,4 6 1 16,1 5 0-16,3 3 2 0,-6 4 1 15,0 5-4-15,2 3 2 0,-1 4-1 16,-1 2 0-16,0 1 0 0,4 1-1 0,2-7-14 16,3-2-8-16,1-8-5 0,-1-3-21 15,1-5-21-15,-6-2-11 0,-3-8-56 16,-1-4-61-16</inkml:trace>
  <inkml:trace contextRef="#ctx0" brushRef="#br0" timeOffset="1861.51">10046 7025 565 0,'0'0'58'16,"0"0"-2"-16,0 0-3 0,0 0-25 15,0 0-14-15,25-53 2 16,-6 45 1-16,-1 0-7 0,5 0-5 15,0 3 0-15,-3 1-5 0,7 3 1 0,-6 0-1 16,4 1-5-16,-3 0-47 0,3-1-46 16,-8-4-55-16,-1-6-160 0</inkml:trace>
  <inkml:trace contextRef="#ctx0" brushRef="#br0" timeOffset="5059.56">11280 6772 228 0,'0'0'95'0,"0"0"-47"15,0 0 11-15,0 0-1 16,0 0-6-16,0 0-11 0,-18-13-4 0,18 9-9 15,-2-1-3-15,0 0-3 0,-1 0 2 16,3 3 5-16,0-1-8 0,0 1-7 16,0 0-3-16,0 0-2 0,0 2-4 15,3 0-2-15,1 3-3 16,2 5-2-16,4 3 0 0,5 5 2 0,-3 3 0 16,5 5 0-16,-11 3 0 0,4 2 0 0,-2 5 0 15,-3-3 0-15,-3 0 0 16,-2 0-1-16,0-7-5 15,0-3 3-15,0-5-11 0,0-5 7 0,-2-3 2 0,-3-2 2 16,5-3 0-16,0-1 3 16,0-2 0-16,0 0 0 0,0 0 0 0,0 0 2 15,0-3 3-15,-2-6 3 0,-2-2-4 16,2-5 0-16,-2-2 5 0,0-5 0 16,2-2 0-16,2-4-3 0,0-4 1 0,4-1-3 15,2 4-1 1,2 2-2-16,5 6 0 0,-5 6-1 0,4 1 0 15,1 3 0-15,1 1 0 0,3 1 1 16,4 3-1-16,-1 2 0 0,3 3 0 0,-4 2 0 16,-1 5 0-16,-1 5-2 0,-1 6 1 15,-5 5-1-15,-1 2 1 0,-2 6 1 16,-6 2 0-16,-2-2 0 0,0-2 1 16,0-4-1-16,0-5 0 0,0 0-3 15,4-3-5-15,3-1-6 16,3-2 0-16,2-4-2 15,1-1-11-15,5-7 0 0,-1 0-1 0,2-4-5 0,-1-6-6 16,1-3-2-16,8-3-11 0,-7-2-8 16,3 1 14-16,0-5 19 15,-9 0-6-15,3 0 12 0,-13 0 21 0,0 0 1 16,-4 1 23-16,0 2 51 0,0 4-22 16,0 0 5-16,0 3-1 0,0 2-11 15,0 2-4-15,0 1 1 0,0 2-4 0,0 0-9 16,0 1-8-16,0 3-4 0,0 1-1 15,0-1-6-15,0 1-5 0,-2 0-6 16,0 4 0-16,-2 7-3 0,-5 1-2 16,3 5 4-16,-2 7 1 0,2 1-1 15,-5 1 1-15,3 1 0 16,-2 0-1-16,8-1 0 0,0 0-5 0,2-1-1 16,0-1 0-16,4-1-6 0,2-4-1 15,6-4 11-15,5-5-2 16,6-5-1-16,-5-4 4 0,5-1 1 15,6-10 1-15,0-6 2 0,-4-2 0 16,0-5 0-16,-3 1 1 0,-5-3-1 0,-1-3 7 16,-9 0 2-16,-3-6-1 0,-4-4-5 0,0-3 0 15,-9 0-1-15,5 7-1 16,-6 7-3-16,-2 8 1 0,1 8-1 16,-1 4-1-16,-1 6-6 0,5 1-7 0,-4 9-9 0,-3 7-20 15,9 4-18-15,-4 6 3 16,8 1-5-16,2 1-16 0,0 1-29 15,8-7-75-15</inkml:trace>
  <inkml:trace contextRef="#ctx0" brushRef="#br0" timeOffset="5800.37">12529 6597 482 0,'0'0'58'0,"0"0"15"0,0 0-7 15,23-55-6-15,-19 50-14 0,-2 1-12 0,0 2-12 0,0 2-5 16,-2 0-6-16,2 0-5 0,-2 7-4 0,0 4-2 16,2 5 0-16,-2 4 0 0,0 6 1 15,-4 5 0 1,0 3 2-16,-2 3-2 0,3-3-1 0,1-2 0 16,2-2 0-1,0-4 1-15,0-3-1 0,5-3 0 0,-1-1 0 0,4-2-1 0,2-3 1 16,-4-4 0-16,-1-3-2 0,-1-3-2 15,-2 0 0-15,0-4 1 16,2-1 1-16,-2-3 2 0,-2-4 4 0,0-3-3 16,0-2 2-16,-4-6-1 0,-6 1 1 0,-5-3-2 31,-1 3-1-31,-1-1 0 0,-4 1 0 0,-1 5-2 0,-1 2 2 0,4 4 0 16,-3 3-2-16,5 4-1 15,-6 3 0-15,5 4-2 0,1 5 1 0,7 1 2 16,-5 2-1-16,5 3 1 0,2-2 1 15,-3 1-1-15,7-1 1 0,2-1-1 16,2 0 1 0,0-2-2-16,6-1 1 15,7 2 2-15,-7-2 0 0,13 1-1 16,1-1 1-16,5 1 0 0,6-3 0 16,2-3-1-16,4-4-1 0,3-3 2 15,3 0 0-15,3-6 1 0,-5-5 0 0,4-4 1 16,1-2-2-16,-5-2 2 0,-2-2-1 15,-5-2 0-15,-3-1 1 0,-7-1 1 16,-3-3 3-16,-9 1 1 0,-1 0 2 16,-7 2 2-16,2 4-1 0,-6-1 0 15,-4 1 1-15,-2 1 4 0,-5 4-7 16,5 3-4-16,-6 2 1 0,2 2-3 16,3 4-2-16,1 2 0 0,-4 3-1 15,1 0 0-15,1 7-2 0,-6 5-1 0,-1 2 1 16,7 7 2-16,-9 0 1 15,7 3-1-15,2 0 0 0,-2-2 1 0,3 1-1 16,5 0 0-16,2 0 1 0,4 0-1 16,11-4 1-16,-7 0-1 0,13-3 0 15,-5 0 0-15,9-1-1 0,0-3-1 16,0-4-2-16,0-1-6 0,4-4-14 16,2-3-1-16,0-5-5 0,2-5-21 15,2-3-15-15,4-5-16 0,2-6-64 0,-3-2-135 16</inkml:trace>
  <inkml:trace contextRef="#ctx0" brushRef="#br0" timeOffset="6404.13">14040 6289 212 0,'0'0'291'0,"0"0"-243"15,0 0 21-15,-4-55-4 16,4 46-11-16,-2 3-17 0,-5 0-4 16,7 3-12-16,-6 2-4 0,2 1-4 0,2 0-4 15,0 0-6-15,-4 0-3 0,6 7-2 16,-6 2-1-16,-7 6 0 0,7 5 3 16,-2-1-1-16,8 5 0 0,-4 1 2 15,2 3-2-15,2 2 1 0,0 0 0 16,0-3 1-16,2 0-1 0,2-1 1 15,4-1-1-15,0-5 0 16,3 0 0-16,-5 0 0 0,-4-4 0 0,2 0 1 16,-4-4-1-16,0-2 0 0,-4 1 0 0,-2-1-2 15,-13-1-5-15,5 0-9 16,-7-1-6-16,2-1-6 0,-3-3 3 16,3 0 12-16,5-1 6 0,-3-1 3 0,5-1 4 15,1-1 1-15,-1 0 1 0,4-2-1 16,1-1 0-16,7 1 0 15,-4-2 5-15,4 1 4 0,0 2 3 0,0-2 1 16,0 2 0-16,0-2-1 0,0 2-5 16,4-1-5-16,0 0 0 0,7 1-1 15,1 1 1-15,1 0 1 0,5 3 0 16,-1 3 1-16,8 4 2 0,-3 2-1 16,-3 3 0-16,2 3-2 0,-7 0 1 15,1 2-4-15,-7 2 0 0,-8 3 0 0,4 1-1 16,-2-1 1-16,-2 0-1 0,0-1 0 15,0-4 1-15,2 1 1 0,0-2-2 16,4 0 0-16,5-1 0 0,-3-4 0 16,6-3 0-16,3-4 1 0,4-2 0 15,-1-3-1-15,5-2 5 16,2 0-5-16,0 0-3 0,-4-2-11 0,1-3-21 16,3-5-50-16,-6-1-30 0,-2-4-134 0</inkml:trace>
  <inkml:trace contextRef="#ctx0" brushRef="#br0" timeOffset="7579.16">10156 7892 272 0,'0'0'216'16,"0"0"-136"-16,0 0-26 0,0 0 2 16,8-29 2-16,-8 26-17 0,0 1-11 15,0 0-12-15,0 0-7 0,4 1-5 16,-2 1-4-16,7 6-2 0,-1 5-1 16,2 6 0-16,0 4 1 0,3 6 0 15,-3 3 1-15,-4 4-1 0,3-1 0 16,-5-1 0-16,0-5-6 0,2-5-25 15,-4-6-16-15,0-2-8 0,-2-4-9 16,0-3-46-16,-2-6-72 0</inkml:trace>
  <inkml:trace contextRef="#ctx0" brushRef="#br0" timeOffset="7767.69">10315 7605 293 0,'0'0'301'0,"0"0"-259"0,0 0-12 16,25-53 14-16,-15 50-18 0,2 3-22 0,-1 0-2 16,-1 1-1-16,3 7-1 15,-5 2-1-15,4 3-5 0,-1 3-31 0,-3 6-23 16,-4-2-46-16,-4 2-90 0</inkml:trace>
  <inkml:trace contextRef="#ctx0" brushRef="#br0" timeOffset="8412.1">10427 7957 519 0,'0'0'72'16,"6"-51"-23"-16,0 21 14 0,4 2 3 16,3 1-33-16,-1 2-12 0,1 5-3 0,-1 1-1 15,-4 8-6-15,0 3-2 0,3 2-5 16,-3 5 0-16,7 1-3 0,-1 2-1 15,0 8-1-15,1 4-1 0,-1 2-3 16,-1 3 4-16,1 6 1 0,-3 1 0 16,1 1 0-16,-4 5-1 0,-2-6-4 15,3 2-9-15,-5-4 2 16,2-4 2-16,-2-2 1 0,0-5 3 0,-2-3 1 16,-2-2 1-16,0-3 1 0,2-3 0 15,-2-2 3-15,0 0 0 0,0 0 1 16,0 0 1-16,0-2 3 0,-2-1 1 15,2-5-3-15,-2-2 1 0,-2-3-3 16,4-4 0-16,0-1 1 0,2 0-1 16,2 4 0-16,1 4-1 0,3 4 0 15,-2 5 1-15,4 1-2 0,1 1-1 0,5 7 2 16,-5 4-2-16,11 3 2 0,-7 4 0 16,-1 2 0-16,3 0 0 0,-3 0 1 15,3-1-1-15,-3-1 0 0,5-4 1 16,-1-3-1-16,1-4 0 0,6-4 1 15,-2-4 0-15,3-1 1 0,3-8-1 16,0-7-1-16,0-4 1 0,2-4 1 16,-4-6-1-16,-6 0 0 0,0-6 2 0,-7-3 2 15,-2-2-1-15,-5-3-1 16,-3 0-1-16,-4 0-1 0,0 1 3 0,-4 7 1 16,-3 6 6-16,-5 10 1 15,-2 7-2-15,7 7-1 0,-3 6 0 0,2 3-4 16,-1 10-4-16,3 9-1 0,-2 7-1 15,0 8 1-15,4 7-2 0,-1 5 2 16,3 5 0-16,2-1 0 0,0-3 0 16,11-7 0-16,3-4 0 0,-1-5 0 15,7-6-4-15,-5 0-9 0,5-4-6 16,-3-5-11-16,-1-5-7 0,-3-5-28 16,-3-2-10-16,1-8-10 0,-11 1-44 15,0-7-31-15,0-1-84 0</inkml:trace>
  <inkml:trace contextRef="#ctx0" brushRef="#br0" timeOffset="8570.15">11131 7946 407 0,'0'0'52'0,"-41"-56"28"0,25 45-13 15,5 5 3-15,5 1-9 16,6 4-15-16,0-2-10 0,0 2-14 0,0 1-12 16,6-1-6-16,5 1-1 0,5 0-3 0,9 0 1 15,8 0-1-15,10-4 2 0,11 0-2 16,6-4 1-16,6-2-1 0,0-3-37 15,-4 0-75-15,-4-3-65 16,-10 0-300-16</inkml:trace>
  <inkml:trace contextRef="#ctx0" brushRef="#br0" timeOffset="8966.34">11931 7801 642 0,'0'0'13'0,"0"0"23"15,0 0 28-15,0 0-1 0,0 0-36 16,0 0-8-16,0 0 3 0,0 0-4 0,0 0-6 16,21-38-3-1,-17 36-1-15,2 2-2 0,5 0-4 0,1 4-2 0,-1 5 0 16,7 5 0-16,-8 5 0 0,5 5 0 16,-1 6 0-1,-5 2 0-15,1 2-1 0,0-2 1 0,-3-2 0 0,-1-3-6 16,4-5-3-16,0-3-2 0,-3-5 4 15,1-4-1-15,0-3 3 0,2-6 2 16,-5-1 3-16,-3-1 0 0,6-11 1 16,0-2 4-16,0-8-2 0,-3-1 6 15,-1-4-1-15,0-5 3 0,2-2-1 16,0-7-4-16,3-3-1 0,-1 1-2 0,-2 3-2 16,4 4 0-16,1 9-1 0,-7 8 0 15,-2 8 0-15,-2 6-1 0,2 3-3 16,0 2-11-16,2 3-6 0,2 7-18 15,5 3-19-15,-3 8-14 0,4 1-23 16,3 3-53-16,-9-4-89 0</inkml:trace>
  <inkml:trace contextRef="#ctx0" brushRef="#br0" timeOffset="9638.49">12661 7800 604 0,'0'0'60'0,"0"0"-12"0,-18-65 29 16,7 51-26-16,5 1-24 0,-2 5-13 0,6 1-4 16,-5 2-1-16,-1 3-4 0,0 1-3 15,0 1-2-15,-1 7 0 0,-5 4-6 16,1 5 3-16,-7 3 1 0,7 4 1 16,-5 2 1-16,5 0-1 0,-1 0-8 15,4 1-5-15,1-3 1 0,7 1 2 16,0-5-1-16,2-1 3 0,0-1-1 15,2-2 0-15,4-4 2 0,5-3 0 16,3-2 1-16,-3-2 4 0,7-4 2 16,-3 0 1-16,5-1 0 0,-3-5 1 0,6-3-1 15,-1-4 1-15,-3-5 1 16,4 1 7-16,-9-2 3 0,3 3 3 0,-13-4 1 16,0 2-1-1,-2 2-3-15,0 2-2 0,-2 7-4 0,0 4-1 0,0 3 0 16,0 0-2-16,0 1-3 0,0 4-4 15,0 8-3-15,2 6 2 0,-2 6 5 16,2 0 0-16,2 4 0 0,5 1 0 16,-3-1 0-16,0-2 0 0,6-6 0 15,1-2 0-15,-1-6 0 16,7-2 0-16,-9-4 0 0,9-3 1 0,-5-2 1 16,7-2-1-16,-9-3 0 0,9-3 0 0,-7-6 7 15,9-3 9-15,-8-5-2 16,3-5 0-16,-7-5-2 0,-1-6-1 0,2-5-1 15,-7-2-2-15,-5-6-5 0,0-4 1 16,-3-3-3-16,-3-3-1 0,-6 0 1 31,4 2-1-31,3 8 2 0,-1 12-2 0,-4 9-1 0,4 10 0 0,2 10 3 16,2 3-1-16,-1 4 0 0,1 1-2 16,-2 11-4-16,-8 11-5 0,1 9 5 15,3 7 2-15,2 5 2 0,-2 3 2 0,4 2-2 16,4-2 0-16,0 1-4 0,4-2 2 15,8-2 2 1,1-2 0-16,7-3 0 0,-3-2 0 0,3-2-2 0,3-3-10 16,-6-6-8-16,5-1-5 0,-7-5-9 15,4-2-11-15,-5-4-28 0,0-4-33 16,-5-8-66-16,-3-1-186 0</inkml:trace>
  <inkml:trace contextRef="#ctx0" brushRef="#br0" timeOffset="9936.73">13442 7989 500 0,'0'0'58'0,"0"0"-9"0,0 0 10 16,-2-50 24-16,2 43-20 0,0 0-17 15,0 4-6-15,0 2-8 0,0 1-8 16,0 0-4-16,2 0-7 0,1 3-5 16,-1 2-8-16,6 6 0 0,-2 2 0 15,4 4 1-15,-8 1-1 0,3 3 1 32,-5 1 0-32,-5 1 1 0,-7-1-2 0,2 0 0 15,-1-4-16-15,-3-4-14 16,2-4-5-16,3-3-20 0,-9-3-36 15,5-4-45-15,-1-1-133 0</inkml:trace>
  <inkml:trace contextRef="#ctx0" brushRef="#br0" timeOffset="10125.65">13445 7631 701 0,'0'0'111'0,"0"0"-65"0,0 0-8 15,0 0 6-15,0 0-22 0,0 0-13 16,0 0-3-16,0 0-3 0,47 11-2 16,-41-3-1-16,-2-2 0 0,-2 1-1 0,-2 3-2 15,0 0-23-15,-10 3-16 0,-6 1-22 16,-3 2-36-16,-8-4-35 0,-2 0-140 16</inkml:trace>
  <inkml:trace contextRef="#ctx0" brushRef="#br0" timeOffset="17538.68">10594 8879 167 0,'0'0'85'0,"0"0"-31"0,0 0-12 16,0 0 12-16,0 0-11 0,0 0-7 15,0 0 6-15,0 0-4 0,0-41-4 16,4 34-5-16,-4 0-4 0,2 0-1 15,-2 0 0-15,0-2-2 0,-2 0-2 16,-4 1-4-16,-4 2-1 0,-5-4-5 16,-1 0-4-16,-7 3-3 0,-4 2-3 0,-6 1 0 15,0 3-3-15,-2 0 0 16,2 1 3-16,2 2-2 0,6 5 2 0,8 0-1 16,-1 5-2-16,5 2 2 15,5 1-1-15,2 1 2 0,4-3-1 16,0 1 0-16,2-1 0 0,2-3-1 0,4 0 0 15,2 2 2-15,0 0 0 0,5 1 0 16,1-2 1-16,1 1 0 0,1 1 0 16,3-1 0-16,4 1 1 0,-5-2 2 15,9 3-1-15,-2-2 0 0,4-1 0 16,-2 2 0-16,-2 2-2 0,-5 1 1 0,1-1-2 16,-9-2 0-1,5 0 0-15,-9-1 0 0,-6-2 0 16,2-1 0-16,-2-1 1 0,-2 2-1 0,-6-1 3 0,-2 2 0 15,-9 1 0-15,-1-2 1 16,-7 1-2-16,-6 0 0 0,2-2-1 16,-2 0-1-16,-2-4 0 0,4 0-7 15,0-1-7-15,6-2-7 0,3-2 5 0,7 0 6 16,-1-4-6-16,6-1-11 0,3-4-4 16,-1 0-6-16,4-2-6 0,2-6-7 0,0 0-11 15,4-5-54-15,5 2-58 0</inkml:trace>
  <inkml:trace contextRef="#ctx0" brushRef="#br0" timeOffset="17822.03">10960 8650 336 0,'0'0'75'0,"0"0"-23"0,0 0 16 0,0 0-4 15,0 0-25-15,0 0-10 16,0 0-2-16,0 0 0 0,-23-15-7 16,17 18-6-16,6 5-2 0,-6 5-4 0,4 2-3 15,-5 7-1-15,5 0 0 0,0 4 1 16,2 4-2-16,0 0-3 0,0 5 2 16,2 5-2-16,5 2 1 0,-3 2-2 15,-2-3 0-15,2-3-27 0,4-4-15 16,9-5-8-16,-5-5-6 0,7-6-10 15,-9-4-25-15,2-4-62 0</inkml:trace>
  <inkml:trace contextRef="#ctx0" brushRef="#br0" timeOffset="18052.91">10716 8940 392 0,'0'0'73'15,"0"0"-26"-15,0 0-9 0,0 0 19 16,0 0-18-16,0 0-18 0,0 0 1 16,0 0 0-16,0 0-1 0,35-48-8 15,-16 41-3-15,10-2-2 0,4-1-3 16,0 2 0-16,4 3-3 0,-6 0-2 0,2 2 0 16,-2 3-1-16,2 0-38 15,-6 0-17-15,2 4-20 0,-10-1-68 0,-1 1-81 16</inkml:trace>
  <inkml:trace contextRef="#ctx0" brushRef="#br0" timeOffset="18468.64">11175 8901 302 0,'0'0'64'0,"0"0"-1"15,0 0 0-15,0 0 12 16,0 0-21-16,-35-52-10 0,33 44-3 0,2 2 0 15,0-1-6-15,0 0-6 16,4 2-9-16,2 2-5 0,2 0-3 0,-2 3-5 16,9 0 0-16,-1 0-3 0,5 4-1 15,2 6-1-15,3 4-1 0,1 3 1 16,-2 4 0-16,0 6-1 0,-5 2-1 16,-1 4 0-16,-7 2 1 0,-2 0-1 15,1-3-8-15,-9-8-9 16,0-4 2-16,0-6 2 0,0-4 11 15,0-3-3-15,0-3 0 0,0-1 4 0,-2-1 1 16,-5-2 0-16,3 0 3 0,0 0-1 16,0-3 1-16,-2-5 0 0,4-3-1 0,-2-3 2 15,-5-4 2-15,7-5 2 16,-4-2-1-16,2-7-1 0,4-1 4 0,0-3 5 16,-2 1-15-1,6 5 1-15,0 5 1 16,2 6-2-16,3 5-2 0,-3 2-1 15,2 6-10-15,7-1-9 0,-5 3-16 0,9 2-21 16,3 2-15-16,-3 0-26 0,0 3-85 16</inkml:trace>
  <inkml:trace contextRef="#ctx0" brushRef="#br0" timeOffset="18879.68">11692 8866 386 0,'0'0'71'0,"0"0"-16"0,0 0 11 15,-7-56-4-15,7 47-21 0,0 1-1 16,0 3-2-16,0 3-5 0,0 0-11 16,0 2-5-16,0 0-8 0,0 0-6 15,0 4-2-15,0 1-1 0,0 3-5 16,3 4 5-16,-3 0-1 0,4 5 2 15,-4 1-1-15,4 5 1 0,0 0-1 16,2 0 1-16,4-2-1 0,-1 0 0 16,5-4-1-16,3-3 1 0,-1 1-1 15,3-6 1-15,4-3 0 0,-5-3 0 0,7-3 0 16,-6-3 0-16,-1-5 1 0,3-1 1 16,-13-4 0-16,7 1 0 0,-7-2 4 15,-2-1 6-15,-6-4 1 0,0-5-2 16,0 0-6-16,-10-4-4 15,4 2 0-15,-5 3 0 0,5 3-1 0,-4 6-1 16,3 5-8-16,1 4-6 0,0 3-3 16,4 2-3-16,-4 2-22 0,-2 5-20 15,-1 5-11-15,1 4-28 0,4-3-48 16,-2 1-137-16</inkml:trace>
  <inkml:trace contextRef="#ctx0" brushRef="#br0" timeOffset="19400.38">12384 8747 497 0,'0'0'72'16,"0"0"-16"-16,-4-50-2 0,4 43 13 16,-2 1-28-16,-4 3-19 0,6 0-2 0,-2 3-1 15,0-1-8-15,-3 1-4 0,-5 3-5 16,4 8-1-16,-15 4-3 0,7 4 4 15,-7 3-1-15,2 3 1 0,5-1-2 16,6 2 1-16,-5-4 0 0,9 3 1 16,0-2-2-16,4-1-1 15,2-3-5-15,4-1-1 0,7-1 0 0,-3-2 6 16,9-2 0-16,-7-1-3 0,11-3 2 16,-2-5 4-1,1-1 0-15,7-5 1 0,0-6 0 0,4-6-1 0,0-2 0 16,0-3 0-16,0-3 0 0,-2 1 1 15,-8-2-1-15,-6-1 1 0,-1-4 0 16,-3-2 2-16,-9-6 0 16,0-1 2-16,-4-6 3 0,0 0 2 0,0-3-4 15,-4 1 8-15,0 5-4 0,0 4-1 16,-5 10 2-16,1 6 4 0,2 8-4 16,2 5-1-16,2 2-3 0,-3 5-2 15,-3 3-5-15,0 11-1 0,0 12-5 0,1 7 5 16,-3 8 0-16,4 5 1 15,4 1-2-15,2 2 2 0,0-1-1 0,10-3 1 16,5-4 0-16,-3-5 0 0,7-3 0 0,-3-2 0 16,3-5-4-16,-3-2-16 0,1-5-8 15,-3-5-10-15,1-3-15 0,-11-4-28 16,4-4-20-16,-4-3-58 0,-4-7-82 16</inkml:trace>
  <inkml:trace contextRef="#ctx0" brushRef="#br0" timeOffset="19556.95">12580 8795 410 0,'0'0'67'16,"0"0"15"-16,0 0-3 0,0 0-21 15,0 0-12-15,0 0-27 0,0 0-11 0,0 0-4 16,-2-48-2-16,17 44 0 16,10 0-2-16,4 2-1 0,4-1 0 0,4 3-1 15,13 0-31-15,-1-3-34 0,11-3-54 16,-14-3-121-16</inkml:trace>
  <inkml:trace contextRef="#ctx0" brushRef="#br0" timeOffset="20135.86">13457 8709 308 0,'0'0'60'15,"0"0"13"1,0 0 6-16,-31-60-5 0,29 51-20 0,2 3-8 0,0 1-6 16,2 3-10-16,4-1-11 0,0 0-10 15,1 0-1-15,-3 3-4 0,8 2 0 16,5 3-2-1,-1 5 1-15,1 4-2 0,3 1-1 0,-5 3 1 0,-1 3 1 16,-1 4-2-16,-9 1 0 0,0-1-1 0,-2 0 1 16,-2-3-8-16,0 0-10 15,0-6-13-15,0-2 15 0,0-6 9 0,0-1 1 16,0-3 3-16,-2-2 3 0,2-2 1 16,-2 0 1-16,0 0 1 15,2-5 1 1,-4-3 2-16,0-2-3 0,-1-3 1 0,-1-3 3 0,2-5 5 0,0-1-1 15,2-4 2 1,2-2-3-16,0-4 0 0,2-4 0 16,6 3-4-16,7 2-3 0,-7 8 2 15,4 7-2-15,3 5-3 0,-3 7 0 0,11 4 0 16,-6 1-1-16,7 10 1 16,1 3-1-16,2 6 2 0,-6 4-1 0,-3 0 1 15,-3 4-1-15,-1 1 0 0,-6 2 0 0,-1 1 1 0,-3-3-1 16,2-3 0-16,2-3-6 0,-4-5-4 15,-4-2-5-15,5-4 7 16,1-3-11-16,4-5-5 0,-2-2 9 16,1-2-11-16,9-6-16 15,-1-3-13-15,6-4-38 0,-3-5-67 0,-3-1-165 0</inkml:trace>
  <inkml:trace contextRef="#ctx0" brushRef="#br0" timeOffset="20502.16">14304 8530 557 0,'0'0'59'16,"0"0"-12"-16,0 0 29 0,0 0-6 15,0 0-34-15,0 0-17 0,-28-51-5 16,23 48-6-16,1 3-2 0,-8 0-5 16,2 5-1-16,-3 4-2 0,-8 4-2 15,5 4 3-15,-5 6 0 0,3 1-1 16,1 4 1-16,1 1 1 0,3-2-4 15,5 0-10-15,2-1 1 0,-1-1 1 0,7-3 0 16,0-1-5-16,9-5 9 0,-1-3 8 16,4-3-1-16,5-3 1 0,-3-5 0 15,9 0 1-15,-2-3 1 0,2-2 0 16,1-4-2-16,3-4 0 16,-8-5 2-16,-1 1 4 0,-9-4 9 0,3 0 6 15,-6-5-3-15,-4-3-4 0,-2 0-5 16,-4-2-6-16,-6 2 0 0,-2 4-1 15,1 5-2-15,-9 5-1 0,7 5-5 16,-10 4-7-16,9 4-7 0,-5 0-7 0,7 8-15 16,-3 4-16-16,9 4-7 0,0 1-25 15,-2-1-51-15,0 1-114 0</inkml:trace>
  <inkml:trace contextRef="#ctx0" brushRef="#br0" timeOffset="21165.19">14708 8407 484 0,'0'0'172'0,"0"0"-129"0,8-60 21 15,-2 55 8-15,-4 1-28 0,0 2-23 0,-2 2-10 16,0 0-4-16,0 0-3 0,0 2-4 16,-2 7-1-16,0 7-4 0,-2 3 3 15,0 8 2-15,2 4 1 0,2 3-1 16,-2 3 1-16,2-2-1 0,2 1 0 15,-2-4-1-15,4-3 1 0,2-4 0 16,2-1-2-16,-4-4-6 0,3-3 4 16,-1-4-1-16,2-2-2 0,-4-6 0 15,0-1 2-15,-4-3 2 0,2-1 3 16,1 0 0-16,-3-6 2 0,0-2 1 16,0-4 1-16,-5-3-1 0,-3-2-1 0,-6-1-1 15,1-4 1-15,-7 2-2 0,1-1 0 16,-2 5 0-16,1 4 0 0,3 5-2 15,3 3 2-15,1 4-2 0,9 0-2 16,-4 7-1-16,-3 5 2 0,3 6-1 16,2 0 1-16,0 4-3 0,2 0-3 0,0-1 0 15,4-1-2-15,0 0 3 0,8-4-2 16,-2 1 5-16,2-5 2 16,7-1 1-16,-1-4 2 0,5-1 0 15,1-2 1-15,5-4-1 16,4 0 2-16,4-4-1 0,0-6 6 0,5-2 2 0,-3-4 1 15,4-2 0-15,6-2 1 0,1-3 0 16,-7-1 1-16,1-1-3 0,-5-2 2 16,-8-1 0-16,-3-2 3 15,-11 0-5-15,1 0-1 0,-8 2 1 0,-6 5 3 16,0 1-3-16,-6 2-1 16,-4 2-1-16,-3 5-2 0,5 3 0 0,-4 4-5 15,-1 4 1-15,5 2-1 0,-10 11-3 16,-1 6-1-16,-4 7 1 0,2 2-1 0,5 3 0 15,-5 1 3-15,11 3-1 0,0-2 1 16,3 0 0-16,7-4 0 0,0-1 0 16,11-2 0-16,-1-2-2 0,9-1-1 15,-5-5-2-15,11-2-2 0,-8-2-3 16,3-2-4-16,5-1-9 0,-6-2-18 16,5-6-24-16,7-2-39 0,0-11-46 15,0-6-191-15</inkml:trace>
  <inkml:trace contextRef="#ctx0" brushRef="#br0" timeOffset="21875.6">16088 8407 340 0,'0'0'91'0,"0"0"-11"16,0 0 3-16,0 0-34 16,0 0-20-16,0 0-10 0,0 0 0 0,9-3 1 15,-1 7 7-15,6 2-3 0,-1 1-6 16,7 4-5-16,-3 0-2 0,8 4-3 15,0 2-4-15,2-2-1 0,-3 2-1 16,1-2 0-16,4 2-1 0,-2-4-1 16,-2 0 0-16,-7 1 0 0,3-5 0 15,-9 0-3-15,-3-4-7 0,-3-2-2 0,-2-1 0 32,-4-2 2-32,0 0 0 0,0-5 10 0,0-4 3 0,-8 0 0 15,-1-5-3 1,3 1 1-16,-2-2 1 0,-4 0 0 0,3 1 10 0,-1-5 4 0,2 4 0 15,-3 1 1-15,7 3-1 0,-2 4 1 16,2 2-4-16,2 3-6 0,0 1-3 16,-6 0-3-16,3 1-1 15,-1 4-1-15,-4 5-1 0,-7 6-1 0,5 1 2 16,-9 3 1-16,5 1 0 0,-3 1-1 16,5 1 1-16,-5-1-1 0,9 0-2 15,-7 0-4 1,7 1-3-16,4-3-4 0,-1-4 1 0,1-3 5 0,2-2 2 15,4-5 4 1,0-2 1-16,0-2-1 0,0-1 2 16,6-1 0-16,0-8 0 0,5 0 3 0,-1-4 4 0,7-3 4 0,-7-1 1 15,7-5-3-15,-7-3 0 0,-2-3 2 16,5-1-4 0,-9 0 1-16,0 4-1 0,-2 5-4 0,2 6 0 0,-6 4-2 15,2 6 0-15,0 1-1 16,0 1-1-16,0 2 1 15,0 0-3-15,0 0 0 0,0 4-2 16,-2 3-2-16,-2 4-6 0,-4 1 1 16,-3 5-2-16,5 2-5 0,-4 2-6 15,1 2-23-15,-3 0-18 0,4-2-16 16,1-4-78-16,1-5-141 0</inkml:trace>
  <inkml:trace contextRef="#ctx0" brushRef="#br0" timeOffset="22444.83">16733 8346 132 0,'0'0'387'15,"0"0"-324"-15,0 0-12 0,0 0 9 0,0 0-5 16,0 0-25-16,0 0-7 0,0 0-9 16,19-17-4-16,-11 31-2 0,0 3 0 15,3 4-1-15,-5 4-1 16,2 4 0-16,-4 3-2 0,1 7-2 0,-1 2 1 16,-4 5-3-16,0 3 0 0,0-2 0 15,0-3-2-15,0-5-9 16,2-7-2-16,-2-10 6 0,2-1 5 0,0-8 0 15,0-6-1-15,2-3-3 0,-4-3 4 16,0-1 2-16,0-4 4 0,0-3 3 16,0-2 1-16,0-5 0 0,0-6 2 15,-6-3-3-15,0-6-2 0,-5-4 0 0,5-3 0 16,-2-6 1-16,0-2 1 16,1-6-1-16,1 0-2 0,4 0 1 15,2 2-2-15,-2 6-1 0,6 5-2 0,4 7-3 16,1 7 3-16,-3 7 0 0,-2 3 0 15,2 3 0-15,3 2-1 0,3 3 0 16,-4 1 0-16,5 3 1 0,1 1-1 16,-1 2 0-16,3 5-1 0,-1 2 1 15,1 2-2-15,-6 4 2 0,1 2 0 0,-3 3-1 16,-8 4 2-16,0 0-2 0,-10 4 2 16,-1 0 0-1,-5 2 0-15,1-1-5 0,-3-2-19 0,3-3-23 0,1-7-24 16,-1-3 4-16,5-6-8 0,-2-5-32 15,3-3-57-15,1 0-125 16</inkml:trace>
  <inkml:trace contextRef="#ctx0" brushRef="#br0" timeOffset="22838.38">17167 8296 546 0,'0'0'63'16,"0"0"-18"-16,0 0 21 0,0 0-1 15,0 0-22-15,0 0-11 0,0 0-10 16,0 0-10-16,3-33-8 0,-3 33-3 16,0 0-1-16,4 1 0 0,0 3-1 15,0 2-1-15,6 4 1 0,9 5 0 16,-5 1 2-16,7 4-1 0,0 4 0 16,-3 1 1-16,5 4 0 0,-9 3-1 15,-3-1-1-15,-3 4 1 0,-6-7 0 0,-2-3-3 16,0-7-5-16,0-7 0 0,-4-2 3 15,0-3 3 1,-2-3 2-16,-1-1 1 0,-1-2 3 16,-4 0-2-16,-3-6 2 0,3-2-1 15,-5 1-2-15,7-5 2 0,2 2 0 0,-3-2-1 0,1 0 2 0,2-2 3 16,2-3-1 0,-3-2-2-16,7-4-1 0,2-5 1 0,2-1-1 15,11-4-3-15,-3 1 0 0,5 6 0 16,1 4-3-16,7 6 1 0,0 3-7 15,6 1-4-15,6 4-14 0,12 0-15 16,3 0-45-16,8-2-26 0,-9-1-131 0</inkml:trace>
  <inkml:trace contextRef="#ctx0" brushRef="#br0" timeOffset="23603.87">17763 8279 543 0,'0'0'67'0,"0"0"-11"0,0 0 19 0,0 0-26 0,0 0-24 16,0 0-11-16,0 0-4 0,0 0-3 31,-42-15-3-31,36 18-4 0,2 4-1 0,-2 1-2 0,0 2 2 0,-1 3-1 16,5 1 2 0,0-1-1-16,2 2-1 0,0-1 2 0,4 0 0 0,7 1 0 15,-1-1 1-15,3-1-1 0,5-4 0 16,-3 1-1-16,5-6 1 0,1-4 1 0,0 0-1 15,1-4 1-15,1-4-1 16,-2-6 0-16,-3 0 2 0,-3 0 0 16,-5-2 0-16,-4 2 1 0,-4-6 1 15,-2-1 3-15,0-2-1 0,-8-1-1 16,-4-1-1-16,-1 2-3 0,-1 2 0 0,-1 7-1 16,5 3 1-16,-2 4 0 0,3 5-1 31,1 2 0-31,-6 7-3 0,1 7-2 0,-5 7 3 0,3 6-1 0,-5 2 2 15,7 3 1 1,1-2-8-16,3 1-5 16,7-5 0-16,2-1 1 0,0 0 3 15,11-6-1-15,1-1 3 0,-2-2 4 16,9-6-2-16,-2-1 1 0,5-6 2 16,3-2 0-16,-4-1 1 0,8-8 0 0,-2-2 1 15,0-4 1-15,1-2 2 0,-1 0 0 16,-4-3 3-16,-2-3-1 0,-5 0 9 15,1-5 2-15,-3-2-3 0,3 0 0 16,-7 1 1-16,-2 6-2 0,3 4-1 16,-7 7 1-16,-2 5 1 0,-2 2 0 15,0 4-4-15,0 0-6 0,0 3-3 16,0 7-3-16,2 1-6 0,0 6 4 16,0 5 5-16,2 1 0 0,-2 3 3 15,3-2-3-15,5 3 0 0,-4-5 1 16,6 5 0-16,1-3-1 0,-1-2 1 15,5-4-2-15,-7-8 1 0,0-3 0 16,-1-4 0-16,-1-1 1 0,-2-2 0 16,-2 0 1-16,3-2 2 0,-1-5-1 15,2-4 6-15,0-2 4 0,-2-5 2 16,1-1-3-16,3-9-2 0,0 0-1 16,1-4-1-16,3-4-4 0,1-1-4 15,1 0 0-15,-1 2 1 0,-1 6-1 16,1 7 0-16,-9 4 0 0,2 9 0 0,-6 3-5 15,4 5-5-15,-2 1-9 0,3 4-15 16,-3 8-11-16,8 8-16 0,1 7-28 16,-1 0-20-16,5 1-90 0,-5-5-247 15</inkml:trace>
  <inkml:trace contextRef="#ctx0" brushRef="#br0" timeOffset="23818.92">18929 8495 683 0,'0'0'83'0,"0"0"-40"16,0 0 16-16,51-45-12 0,-44 40-24 0,-1 3-14 15,-4 1-1-15,-2 1 0 0,0 3-4 16,0 5-4-16,0 4-3 0,0 5 1 16,-6 3 0-16,-7 4 2 0,1 2 0 15,-9-1 0-15,2 1 0 0,-1-2-22 16,5-5-18-16,1-5-19 0,4-4-21 0,-1-6-18 15,3-4-35-15,-2 0-148 16</inkml:trace>
  <inkml:trace contextRef="#ctx0" brushRef="#br0" timeOffset="23975.89">18931 8218 487 0,'0'0'257'16,"0"0"-227"-16,51-26-3 0,-28 26 17 15,-2 0-28-15,-7 4-12 0,-1 2-3 0,-7 3-1 16,-4 0 0-16,-2 6-34 0,-6 0-45 16,-11 5-10-16,-8-2-37 15,1-2-152-15</inkml:trace>
  <inkml:trace contextRef="#ctx0" brushRef="#br0" timeOffset="24763.86">10493 9702 292 0,'0'0'51'0,"0"0"22"32,0 0-10-32,0 0 11 0,0 0-11 0,18-53-10 0,-16 43-1 0,-2 1-1 31,0-2-8-31,0 4-15 0,0 0-9 0,0 3-4 0,0 2-7 16,0 1-4-16,0 1-1 0,-4 0 1 0,-4 0-3 15,0 2-1-15,-7 4-1 0,1 2-4 16,-5 6 1-16,3 1 2 0,-5 6 0 15,6 0 0-15,1 0 1 0,6 1 0 0,6-1 1 16,2 2-2-16,0-4 0 16,4-3 1-16,4 2-1 0,7-2 2 0,-3-1 0 15,7-5 0-15,-3 3 1 16,7-2 0-16,2 0 0 0,-3 4 0 16,3-2-1-16,-2 0 1 0,-4 1-1 0,-3-3 0 31,-8 0-2-31,-1 0 2 0,-5-2 0 0,-2 1 3 0,0 1-3 0,-7 2 1 15,-1-2 1-15,-4 1 0 0,-3 1-2 16,1-4-3 0,-9 1-9-16,7-4-8 15,-3 0-16-15,-2-5-24 0,5-1-13 0,-1-1-15 16,1-5-45-16,5 3-74 0</inkml:trace>
  <inkml:trace contextRef="#ctx0" brushRef="#br0" timeOffset="25380.39">11069 9598 579 0,'0'0'76'0,"0"0"-20"0,0 0 10 0,0 0-1 16,0 0-32-16,0 0-24 15,0 0-9-15,0 0 0 0,0 0 0 0,19 64 2 16,-17-36 1-16,-2 4 0 15,4 3-1-15,-2 2 1 0,-2 4-2 16,4 0 0-16,-1 1 0 0,-1 1 0 0,-2-2-1 16,2-4-3-16,0-8-8 0,2-7 0 15,-2-4-6-15,-2-5-5 0,0-4-8 16,-2-4-8-16,-4-2-4 0,-5-2 0 16,3-1 7-16,-6-7 6 0,-1-1 15 15,-4-3 10-15,5-2 3 0,-3-4 1 16,5 1 5-16,-2-4 16 0,1 0 4 15,3-2 5-15,0-3-1 0,3 0-2 16,5 2 1-16,2-1 2 0,2 2-9 16,5 4-5-16,5 0-3 0,-2 2-7 0,9 0 0 15,-7 4-1-15,9 2-2 0,0 1 0 16,1 4 1-16,7-1 0 0,4 2 1 16,0 4 1-16,5 0-2 0,3 5-1 15,-4 5-1-15,-2 3 0 0,-2 6-1 16,-4-1 0-16,-6 4-1 0,0 2 0 15,-15 3 0-15,2-2 0 0,-3 0 0 0,-3-4 0 16,-2-2-2-16,-2-4-2 16,-2-1-1-16,-2-3-1 0,-3-3 1 15,3-1 0-15,-4 0 0 0,6-2 2 0,-2-5 2 16,2 0 1-16,-4 0 1 16,1-3 2-16,3-3 1 0,-2-5 2 0,0-1 2 15,0-3 3-15,4-3-2 0,-2-2-1 16,2-4 0-16,0-5 0 0,2-3-3 15,8-4-3-15,5 0-1 0,-1 2 0 16,7 5-1-16,2 4-1 0,4 5-1 0,1 5-12 16,6 6-14-16,1 3-19 0,0 6-16 15,2 0-38-15,-2 2-33 0,-8 3-142 16</inkml:trace>
  <inkml:trace contextRef="#ctx0" brushRef="#br0" timeOffset="25759.44">11803 9850 459 0,'0'0'87'0,"0"0"-44"15,0 0-7-15,-27-56 3 0,25 40-7 16,-2 2-8-16,2 2 4 0,0 2 3 16,0-1-3-16,2 6-6 15,0 3-4-15,0 2 0 0,0 0-5 0,0 0-6 16,4 6-5-16,2 1-2 0,7 8-1 15,-9 2 1-15,10 3 1 16,1 2-1-16,-7 3 1 0,2-2 0 0,3 3 1 16,-5 0-2-16,4-2 0 0,1 1-2 15,-5-7-13-15,9-4 12 0,-3-6 2 16,-1-5 0-16,3-3 0 0,-4-7 1 0,9-3 3 16,-6-5 0-16,3-1-1 0,-1-4 0 15,-1-1-1 1,-3-1 2-16,-3-2 0 0,0-2 3 15,-5-4 0-15,-1-1 4 0,-2-1-5 16,-2 1-3-16,0 3-1 0,0 5 0 0,0 9-1 16,-2 3 0-16,0 8 0 0,0 3 0 15,2 0-6-15,-5 1-10 0,3 9-11 16,-6 4-24-16,6 7-30 0,0 2 3 16,0 1-18-16,2-2-75 0</inkml:trace>
  <inkml:trace contextRef="#ctx0" brushRef="#br0" timeOffset="26358.62">12378 9756 556 0,'0'0'68'16,"0"0"-18"-16,19-63 19 0,-11 50-2 16,-2 1-30-16,-2 1-14 0,-2 3-6 15,0 1-1-15,-2 2-5 16,0 1 0-16,0 3-2 0,-4-3-1 0,0 2 0 0,-8 1-5 15,-1 2-3-15,-3-1-2 0,-1 5 2 16,3 3-2-16,-1 3 2 0,5 4-3 16,-5 1 1-16,3 2-2 0,8 1-1 15,-9 2-1-15,3 2 1 0,4-1 2 16,0 2-2-16,-3-1 2 16,5-1-2-16,2 1-1 0,0-3 1 0,2 0 2 15,4-4 1-15,7-1 1 16,-3-1 1-16,8-1-3 0,1-2 3 0,10-1-3 15,-6-5 1-15,5-1 2 0,5-5 1 16,2-1-1-16,7-7 0 0,-1-5-2 16,0-2 2-16,-2-3 1 0,-3-2 1 15,-3 2-1 1,-2-2 0-16,-9 1 3 0,-1 0 0 0,-9-4 1 16,0-2 4-16,-1-3-2 0,-3-2 1 15,-4-3-2-15,-2-3-1 16,4 2 1-16,-4-2-3 0,0 2 1 0,-4 3-2 15,2 6 5-15,-2 8 0 16,-7 5-3-16,5 4 8 0,-4 3-2 0,4 2-10 16,-5 2 0-16,1 2-2 0,4 2 1 0,-2 6-3 0,-5 4 0 15,1 6-2 1,8 2 4-16,-7 5 1 0,5 3 0 0,2 0 1 0,4 2 0 0,0 3-1 16,6 0 0-1,7 1 1-15,-7-3 0 0,8-2 0 16,3 2 0-16,-5-1 0 15,5-1 0-15,-7-2-1 0,2-4-20 16,1-2-5-16,-5-5-10 0,0-4-12 16,-3-6-28-16,-1-5-6 0,-4-1-21 15,0-3-55-15,-4-4-97 0</inkml:trace>
  <inkml:trace contextRef="#ctx0" brushRef="#br0" timeOffset="26515.22">12477 9782 355 0,'0'0'160'0,"0"0"-79"16,0 0-19-16,0 0-14 0,0 0-34 16,0 0-10-16,0 0 3 0,66-50 0 15,-24 40 1-15,16 0-4 0,8 1-1 16,4-1-2-16,2 1-1 0,3-2-2 16,-3 0-70-16,-8-2-77 0,-12-1-151 15</inkml:trace>
  <inkml:trace contextRef="#ctx0" brushRef="#br0" timeOffset="27399.53">13544 9668 430 0,'0'0'53'0,"0"0"20"0,0-54 11 0,4 31-26 15,0 3-7-15,0-1-7 0,7 2-8 16,-5 3-11-16,-2 4-3 0,0 2-1 0,0 5-6 16,2 2-5-16,1 3-2 0,1 4-7 15,0 7-1-15,9 7-1 0,-5 3 1 16,5 4 0-16,-1 2 0 0,-6 4 0 16,3 2 0-16,-5-1 0 0,-6 2 0 15,-2-4-9-15,0-1-8 0,0-3-2 16,-4-7-7-16,0-4 25 0,0-5-3 15,-2-6-5-15,1-2 2 0,1-2 5 16,0 0 2-16,2-2-1 0,-2-2 1 16,-2-1 0-16,0-3 2 0,1-1-1 15,3-1-1-15,0-2 1 0,0-5 3 0,2-1 2 16,0-4 1-16,4-3 0 0,7-6 7 16,-1-4-8-16,4 0-4 0,7 2-1 15,2 6 0-15,-5 5-1 16,7 7 0-16,-4 6 0 0,-5 4 0 0,9 4 0 15,0 1 0-15,-4 9-1 0,4 6 0 16,1 4-2-16,-9 5 2 0,2 3 0 16,-9 3 1-16,-2 2 0 0,-2-3-1 15,1-1-2-15,-5-2-9 0,2-2-8 16,-4-6-9-16,10-6-7 0,3-1 4 16,-3-7 7-16,11-1 4 0,-3-4 9 0,9-6 4 15,6-4-4-15,0-4-16 0,2-2-5 16,-2-5-14-16,5-1 10 15,-7-2-17-15,-2 0-6 0,-13-2 6 0,1 0 50 16,-15 0 4-16,-2 0 54 0,-2-1 29 16,-5-1 5-16,-9 3-21 0,6 1-20 15,-7 6 2-15,3 3-2 16,-1 4-4-16,1 3-15 0,7 4-9 0,-1 2-5 16,0 3-6-16,0 4-8 0,1 8-1 15,-3 4-3-15,-4 3 1 0,-1 5 3 16,-1 0-2-16,3 3 2 15,-5 1 0-15,3 0 0 0,7 0 0 16,-2-2-1-16,3 0-1 0,3-2 2 0,4-5-2 0,4-2-4 16,5-1-2-16,7-4-1 15,-6-2 2-15,13-2-1 0,-2-4-4 16,4-5 5-16,4-2 5 0,2-7 0 16,-2-4-2-16,-1-1 4 0,-9-1 1 0,-2-1 0 15,-9-2 0-15,-2-2 6 0,0-3 3 16,-6-4 0-16,-4-4-1 0,-2 3-5 15,-2-2-2-15,-1 4-2 16,-3 5 3-16,0 4-2 0,5 7-1 0,-5 7 0 0,4 3-3 16,-1 1-7-16,-1 9-14 0,0 7-28 15,4 6-13 1,4 2-4-16,2 2-30 0,8-2-50 0,4-3-112 0</inkml:trace>
  <inkml:trace contextRef="#ctx0" brushRef="#br0" timeOffset="28078.1">14892 9376 627 0,'0'0'47'0,"0"0"15"0,10-58 23 16,-8 52-36-16,0 1-28 0,0 4-11 16,-2 1-5-16,2 0-2 0,-2 4-3 15,2 5 0-15,2 5-5 0,0 7 0 16,-1 5 4-16,-1 6 1 0,-2 3 1 15,0 2-1-15,0 0 0 0,0-2 0 16,0-4 0-16,0-1-3 0,0-5-2 0,2-5-2 16,0-4 3-16,2-4 0 15,-2-3-2-15,-2-6 3 16,2 0 3-16,0-3 0 0,0 0 0 0,0-7 4 0,0-4 2 16,-2-6 0-16,0-2 5 0,0-3-4 15,-4-2-3 1,-4-4 2-16,-2 2-3 15,-7 1 0-15,5 3 0 0,-9 6-3 0,4 3 2 16,-3 3-2-16,1 5-1 0,5 4 0 16,5 3-1-16,-3 8-2 0,0 7-1 15,5 4 0-15,-7 3 4 0,6 4 1 0,1-1-1 0,3 2 1 16,0-3 0-16,0-4 0 16,4 0 0-16,4-7 0 0,0 0 0 0,3-5 0 0,5-3 0 15,7-1 0 1,-3-3 0-16,7-3 2 0,6 0 0 0,6-3 1 15,2-5-2 1,4-2-1-16,5-4 2 0,-5-1-1 0,1-4 0 0,1 0 0 16,-4-3-1-16,-6 3 0 0,-2-4-1 0,-10 1 1 15,-2-1 0-15,-9 0 0 0,2-1 1 16,-5 3 2-16,-3-1-1 0,-4 2 3 16,0 0 1-16,0 1 4 0,-4 3 0 0,-1 4-1 31,-5 4-1-31,4 4 2 0,0 2-2 15,-1 2-2-15,-1 1-6 0,-4 8-2 16,4 5-2-16,-11 3 1 0,4 6 1 16,-1 2 0-16,1 0 2 0,3 4 0 15,-2-3 1-15,5-1-1 0,-1 1 0 16,0-2 0-16,3-3 0 0,5-2-1 16,2-2 1-16,0-1-2 0,5-2-1 15,3-2-3-15,8 0 0 0,-3-3-1 0,7 0 2 16,7-4-6-16,0-2-4 15,-2-3-7-15,6-3-22 0,-2-6-22 16,0-4-47-16,-4-6-61 0,-11-3-252 0</inkml:trace>
  <inkml:trace contextRef="#ctx0" brushRef="#br0" timeOffset="28692.25">16471 9442 273 0,'0'0'14'15,"0"0"5"-15,0 0 26 0,4-58 14 16,-4 48-10-16,0-1 9 0,-4 2 11 16,0 4-2-16,0-2-18 0,1 3 1 15,3 1-1-15,0 0-11 0,0 2-8 16,0-1-5-16,0 0-10 0,0 2-10 16,5 0-3-16,1 0-2 0,6 5-1 15,3 5 1-15,3 3 2 0,-1 0-2 16,4 3 0-16,-7 2 0 0,5 1 0 15,-3 1 0-15,1-2 0 0,-7 1-1 0,7 0 0 16,-5-3-8-16,-4 0-8 0,5-4-5 16,-7-4 2-16,-4-3 3 0,0-3 2 15,0-2 8-15,-2 0 5 0,0-5 2 16,0-1 5-16,0-4 0 0,0-1 6 16,0-2 2-16,0-1 0 0,-4-4 1 0,2-1-1 15,-4-2 0-15,-5 1-5 16,5 0 2-16,2 4-1 0,0 2-1 0,2 3-2 15,-2 6-3-15,-1 2 0 16,3 3-2-16,-4 0-1 0,0 7-3 0,-2 7-2 16,-5 2-1-16,-5 6 3 0,-3 2 1 15,2 1 0-15,-3 3-4 0,3-2 1 16,3 0 0-16,3-4-2 0,1-2-3 16,8-4-3-16,2-4-3 0,2-3-1 15,0-3-6-15,0-4-3 0,6-2-7 16,4-4-2-16,-2-6-2 0,7-3-1 15,3-3-41-15,-1-6-76 0,2-3-207 16</inkml:trace>
  <inkml:trace contextRef="#ctx0" brushRef="#br0" timeOffset="29304.12">17153 9289 76 0,'0'0'258'0,"0"0"-229"16,0 0-3-16,-56-3 27 0,42 3-15 16,-1 0-8-16,1-1 3 0,3-1-2 15,-1 0 1-15,6-1-4 0,0 0 2 16,4-3 0-16,-3 1 5 0,5 1-4 15,0-3-7-15,0-1-9 0,2-1-7 0,3-4-1 16,1 3-4-16,4-3-1 0,0 2 2 16,3 3-1-16,3 1-1 0,1 5 0 15,4 2-2-15,-5 0 1 0,7 7 2 16,2 5-1-16,-9 4 1 0,5 1-2 16,-9 5 0-16,5 0 1 15,-9 4-2-15,-2 1 0 0,1 1 1 0,-7 0 0 16,4 0-1-16,-4-1 0 0,0-3-9 15,0-6-2-15,-4-5 5 0,4-4 4 0,0-4 1 16,0-2 1-16,0-3 1 0,0 0 0 16,0 0 2-16,0-1 4 0,-3-1 4 15,-1-5 5-15,2 0-5 0,-2-2-5 16,2-2 1-16,-2 0 0 0,4-5-2 16,-2-2 4-16,2-2-2 0,2-5 0 15,2-2-3-15,0 2 2 0,4 0-3 16,5 4-2-16,-3 3 0 0,3 6-1 15,5 2 0-15,-5 4 1 0,7 1-1 16,1 4-1-16,0 1 0 0,3 6-1 16,1 7 2-16,-4 4-2 0,0 5 2 15,-1 2 0-15,-7 3-2 0,-3-1 2 0,0 3-1 16,-1-1-1-16,-7 0-16 0,0 0-16 16,-2-4-10-16,2-3-38 0,2-3 4 15,0-5-23-15,6-2-12 0,3-6-3 16,-3-3-66-16</inkml:trace>
  <inkml:trace contextRef="#ctx0" brushRef="#br0" timeOffset="30136.22">17664 9160 601 0,'0'0'30'0,"0"0"-7"16,0 0 14-16,0 0-1 0,0 0-26 15,0 0-6-15,0 0 0 0,0 0 0 16,-11 0-2-16,11 13-1 0,0 2 4 16,0 1-2-16,2-1 0 0,9 4-2 15,1-3 1-15,-2-1-1 0,7-1 2 16,-1-3-1-16,9-3 1 0,0-1 1 16,2-3 2-16,0-2 1 15,4-2-3-15,0 0-3 0,0-1-1 0,-6-5 1 16,-3-3 1-16,-7-1 1 0,-7 1 5 15,0-3 7-15,-8-3 6 0,0-2-3 16,0-2-6-16,-8-1-3 0,2-1-4 16,-4 1-2-16,-7 0-1 0,3 4 0 0,-5 3-2 15,2 5-1-15,-1 3 0 16,3 5-2-16,-3 2 1 0,1 8 0 0,-3 8-3 16,-1 6 2-16,-2 6 0 0,2 0 2 15,5 2-5-15,-1 0-1 0,5-1 1 16,4-3 1-16,6-2 2 0,2-5 1 15,0-2 1-15,8 0-1 0,4-4-2 16,7 1 0-16,-1-4 0 0,7-4-1 16,2-3-11-16,2-5 2 0,0-1-1 0,2-7-30 15,-2-4-2-15,2-1 11 0,0-3-10 16,-6-1-9-16,0-1 2 0,-9-1 24 16,-6 1 29-16,1-2 9 15,-7-1 16-15,2-2 25 0,-4 0 0 0,0 1-8 16,5 1-5-16,-7 4 4 0,0 2 5 15,0 2-4-15,0 4-9 16,-5 1-4-16,5 4-8 0,0 1-11 0,0 3-3 16,0 0-2-16,0 0-2 0,0 0-3 15,0 3 0-15,9 7-5 0,1 2 2 16,2 3 1-16,7 2 2 0,-2 1 1 16,3-3 1-16,3 4-2 0,-2-4 0 15,1-1 1-15,7-1 0 0,-2-1-1 0,-6-2 0 16,2-2 0-16,-3-3-2 15,-7-2-9-15,-3-1-2 0,-2-2 3 16,-6 0 0-16,-2-4 7 0,0-5 3 0,0-2 0 16,-4-2-2-16,-4-2-4 0,0-1-1 15,-1 0-4-15,1 1 8 0,-2 0 3 16,1 3 2-16,5-3-1 0,-6 3 5 16,2 2 0-1,2-1 1-15,-1 4 3 0,5 2 0 0,0 3 0 0,0 1-6 0,-2 1-4 16,-2 7-2-16,0 4-8 0,-5 7 5 15,-1 6 5-15,-1 2 0 16,-1 5 1-16,-3-2-1 0,3 4 0 0,-3-1-13 16,3-3-17-16,0-3-20 15,5-6-9-15,1-3-7 0,6-4-8 16,2-4-34-16,0-5-63 0</inkml:trace>
  <inkml:trace contextRef="#ctx0" brushRef="#br0" timeOffset="30419.93">18571 8936 533 0,'0'0'65'0,"0"0"-9"0,12-51 22 0,-10 42-9 0,3 3-28 15,-5 2-10-15,0 3-6 0,0 1-6 16,0 2-11-16,0 7-8 0,0 8-3 15,0 8 3 1,0 7 2-16,0 5 2 0,2 0-1 0,-2 5 0 0,0-1-1 16,0 1 0-16,2-1 0 0,2-2 0 15,2-1-2-15,0-2 0 0,0-5 0 16,3-1-9-16,-1-5-10 0,-4-6-13 0,-2-2-11 16,2-7-37-16,-4-5-34 15,-2-4-56-15,-4-1-128 0</inkml:trace>
  <inkml:trace contextRef="#ctx0" brushRef="#br0" timeOffset="30609">18404 9268 532 0,'0'0'68'0,"0"0"-13"15,0 0-19-15,0 0 14 0,0 0-16 0,0 0-12 16,66-50-2-16,-44 45 0 0,3 2-6 15,2-1-6-15,4-1-6 16,-2 3-2-16,0-1 0 0,-4 2-3 16,-11-2-39-16,3 0-41 0,-7 2-12 0,-6-2-71 15,-2 0-145-15</inkml:trace>
  <inkml:trace contextRef="#ctx0" brushRef="#br0" timeOffset="30860.33">19080 9389 462 0,'0'0'54'16,"0"0"25"-16,53-14-17 16,-40 7 7-16,-1 4-15 0,-6-1-17 0,-4 2-6 15,0 2-3-15,-2 0-7 0,0 0-11 16,0 4-5-16,0 4-2 0,0 1-1 15,-6 3-1-15,0 1 0 0,-4 0 0 16,-1-2-1-16,3 1-10 0,-4-2-16 16,3 1-20-16,-1-4-35 0,0-4-26 15,-3-3-81-15,5-3-238 0</inkml:trace>
  <inkml:trace contextRef="#ctx0" brushRef="#br0" timeOffset="31002.16">19096 9132 591 0,'0'0'8'16,"0"0"-4"-16,68-8 34 0,-39 7-24 15,-2 3-12-15,0 1-2 0,-2-2-23 16,-9-1-107-16,-12-4-182 0</inkml:trace>
  <inkml:trace contextRef="#ctx0" brushRef="#br0" timeOffset="32151.59">8376 10328 261 0,'0'0'70'0,"0"0"-12"0,0 0-5 0,0 0 11 16,0 0 21-1,0 0-53-15,0 0 2 0,0 0-5 0,-35-52-4 0,35 50-6 16,0 0-4-16,0-1-4 0,0 3-4 16,0 0-3-16,2 0-4 0,6 5 0 15,3 6-3-15,3 4 0 0,0 2 3 16,5 6-2-16,0 4 2 0,1 3 0 15,-3 4 0-15,4 2 0 0,1 0 0 16,1 2 0-16,0-4 0 0,8-2 1 16,-2-4-2-16,0-6 1 0,2-5 0 0,-2-5-2 15,-3-4 1-15,-3-6 1 0,-2-2 0 16,-7 0 0-16,3-4 0 0,-9-2-1 16,-2-2 1-16,-2 0 10 0,-1 1 1 15,-3-1 5-15,0 0-5 0,-5 0 3 16,-3 2 0-16,-4 2-2 0,-1 3 1 15,1 1-6-15,-5 4-4 0,3 7-3 16,-1 3 0-16,3 5 1 0,2 1-1 0,-1 5-2 16,3 2 1-16,4 1 0 15,-2-1 1-15,4 0 0 0,2 1-1 16,0-1 1-16,0 0 0 16,4 1 0-16,0 1 2 0,-2 1-2 15,2-2 0-15,-2-3 0 0,-2-1 1 0,0-3-1 0,-4-3 1 16,-2-1-1-16,-4-3 1 0,-3 2-1 15,1-4 0-15,-5 1 2 0,1-1-1 16,-5-1-1-16,-4-2 2 0,5-3-2 16,-7-4 0-16,0-2-3 0,4-1-6 15,-2-4-10-15,3-6-22 0,5 0-32 16,3-7-16-16,9-5-68 0,5-3-131 16</inkml:trace>
  <inkml:trace contextRef="#ctx0" brushRef="#br0" timeOffset="32386.69">9151 10695 548 0,'0'0'72'15,"0"0"-13"-15,0 0 13 0,0 0-6 16,0 0-31-16,0 0-14 0,52-18-3 15,-46 24-3-15,-2 4-5 16,-2 2-2-16,2 2-4 0,-4 3-1 0,0 3-1 16,0 1-2-16,-6-1 0 0,2 1-2 0,-4 0-21 15,-5-3-16-15,5 1-28 0,-2-6-31 16,-1-2-16-16,-1-7-65 0</inkml:trace>
  <inkml:trace contextRef="#ctx0" brushRef="#br0" timeOffset="32575.56">9095 10464 536 0,'0'0'87'0,"0"0"-46"16,0 0-14-16,0 0 12 15,0 0-25-15,0 0-11 0,0 0-2 0,0 0-1 0,0 0-3 16,42-8-16-1,-36 20-24-15,-2 0-21 0,-4-1-54 0,0-2-98 0</inkml:trace>
  <inkml:trace contextRef="#ctx0" brushRef="#br0" timeOffset="43560.77">6443 14211 244 0,'0'0'15'0,"0"0"15"16,0 0-3-16,0 0 1 0,0 0-9 16,0 0-2-16,0 0 1 0,0 0 3 15,0 0-2-15,6-28 5 0,3 22 5 16,-7 1 3-16,2-3-5 0,-2 0-1 15,0-1-6-15,-2 3-7 0,0 2-8 0,0-1-1 16,0 3-2-16,0 0 0 0,0-1 4 16,-2-1 5-16,-2-2 0 0,-2 0-1 15,-1 0-2-15,1-1 5 0,-2 2 1 16,2 0 4-16,-7 0-7 0,5 1-5 16,0 2-1-16,-9 2-1 0,7 0-2 15,-5 5 0-15,-1 4-2 0,-1 1 0 16,-3 1 0-16,5 1 0 0,-1 0 0 15,3 1 0-15,3-3 0 0,4 2-1 16,4-4 1-16,0 2 0 0,2-2-2 16,0 3 1-16,4 0 1 0,0-2-1 0,8 1 1 15,-1 2 0-15,1-5 0 16,7 1 0-16,1 2 1 16,1-1 0-16,4 2 2 0,0 0-1 0,-3 0 0 0,5 4 1 15,-2-1 0-15,-2 1 1 0,-7-1-1 31,-5 0 0-31,1-1 1 0,-8 2 0 0,-4 2 0 0,0 1 0 0,-4 1-1 16,-10 3 0-16,-5 1 1 0,-4-1-1 16,-6-4-3-16,-2-2 1 0,0-2 1 15,-2-6-1-15,6-2-1 0,-4-3-9 0,0-2-4 16,7 1-4-16,-1-2-4 0,6-3-15 16,5 0-4-16,3-3 7 0,3-4-14 15,0-4-10-15,6-6-35 0,2-3-57 16</inkml:trace>
  <inkml:trace contextRef="#ctx0" brushRef="#br0" timeOffset="43812.94">6774 13967 624 0,'0'0'42'0,"0"0"8"16,0 0-11-16,-50 22 5 0,50-22-18 0,0 0-13 16,0 1-5-16,0 5-1 0,4 5-4 0,1 5-1 15,3 8 0-15,-2 5 1 16,9 5 0-16,-5 3-1 0,4 3-1 16,-1 2 0-16,-1-2-1 0,1 2 0 15,-1-1 0-15,-2-3-29 0,1-2-22 16,-3-6-26-16,-8-5-16 0,0-6-40 15,-10-4-85-15</inkml:trace>
  <inkml:trace contextRef="#ctx0" brushRef="#br0" timeOffset="44269.64">6538 14399 466 0,'0'0'26'0,"0"0"36"16,0 0-12-16,0 0-7 0,-29-50-12 15,29 43-12-15,0 1-6 0,4-3-4 0,5 0-1 16,1-2 0-16,0 0-1 0,9-2-2 16,2 1 1-16,4-5 3 0,1 3-2 15,7 1 1-15,3 0 2 16,1 4-2-16,-2-1-2 0,4 6-1 0,-6 1-2 16,0 2 1-16,0 2-2 15,-6 4 0-15,0 3-2 0,-4 3-1 0,-2 0 0 16,-1 4 0-16,-5 2 1 0,3 0-1 15,-3 2 1-15,3-2 1 0,-3 2-1 16,-1-1 1-16,-3 2-1 0,-3 1 0 16,0 0 0-16,-4 2-1 0,3-2 0 15,-7 0 1-15,2-3 1 0,-2-5 0 16,0-3-1-16,0-4 0 0,-2-3 0 0,0-3 1 16,-5 1 2-16,-1-2-1 0,4-5 2 15,-4-1-2-15,3-4 0 16,-3-3 0-16,6-2 1 0,0-9 0 0,2-4-1 15,2-9 0-15,8-5-1 16,1-3 1-16,7 0-2 0,1 0 0 0,0 12-1 16,3 8 1-16,-3 10-1 15,0 8-8-15,-5 3-11 0,3 5-10 0,-7 1-13 16,0 7-16-16,3 2-25 0,-9 2-58 16,-2-1-123-16</inkml:trace>
  <inkml:trace contextRef="#ctx0" brushRef="#br0" timeOffset="44647.91">7506 14250 441 0,'0'0'111'0,"0"0"-45"0,0 0-28 15,0 0 2-15,0 0 10 0,0 0-13 16,0 0-11-16,-2-52-8 0,2 52-4 0,0 0-4 15,0 0-7-15,0 3-2 0,0 5-1 16,2 1-2-16,0 6 1 0,0 4 1 16,2 4 0-16,0 1 0 15,2 2 0-15,-2 0-5 0,3 0 0 0,5-2 1 16,0-2 0-16,1-5 2 16,5-5 1-16,-1-5 0 0,2-3 1 0,1-3-1 15,-1-1 1-15,2-8 0 0,-5-5 0 16,5-4 3-16,-7-5-1 0,3-2 8 15,-7-4-1-15,0-3-3 0,-1-2-3 16,-9 0 0-16,2 4-1 0,-4 3-1 16,2 4-1-16,0 7 0 0,0 3 0 0,0 5 0 15,-2 4-2-15,0 3-6 0,-3-1-5 16,1 1-11-16,0 7-24 16,-2 3-37-16,2 5-9 0,-4 1-50 0,1-2-86 15</inkml:trace>
  <inkml:trace contextRef="#ctx0" brushRef="#br0" timeOffset="45184.61">8134 14154 468 0,'0'0'78'0,"0"0"-6"0,8-63-27 16,-8 49 13-16,0 1 1 0,-4 0-19 15,0 5-16-15,0-1-7 16,-2 5-3-16,4 1-2 0,-7 2-2 0,5 1-5 15,-2 3-5-15,0 5 0 0,-2 5-3 16,-1 5 1-16,-1 5 1 0,0 4 1 16,-1-1-2-16,1 3-1 0,2-2-5 15,4 0 4-15,-1 1 0 0,5-1 2 16,0-1-2-16,0-1 2 0,0-3-1 16,7 0-1-16,3-6-1 0,2 0-1 0,1-7 3 15,8-3 1-15,-3-4 0 0,5-2 0 16,6-3 1-1,0-8 1-15,4-4 0 0,2-5 0 0,0-5 0 0,2-5 1 16,1-4 0 0,-5-3-1-16,-4-5 2 0,-1-4-2 15,-11-2 1-15,-3-2 2 0,-5-3-2 0,-7 2 0 0,-2 2 1 16,-2 2-1-16,-4 5 1 16,-3 5 8-16,-1 7 1 0,0 9-4 0,1 7 3 15,5 5-1-15,0 5-3 0,0 4-2 0,0 4-4 16,-2 12 0-16,-1 11-4 0,1 9 4 15,-4 8 0-15,2 4 0 0,6 1 1 16,2-1-1 0,0 0 1-16,2 1-1 0,6-1-2 0,4-4 1 0,3 0 0 15,5-6 1-15,-3-3 0 0,4-2-1 16,-1-5-6-16,-1-5-14 0,-1-6-10 16,-5-4-8-16,-1-8-22 0,-6-5-3 15,-3-5-5 1,-3-8-30-16,-9-6-26 0,-1 0-107 15</inkml:trace>
  <inkml:trace contextRef="#ctx0" brushRef="#br0" timeOffset="45341.88">8320 14132 559 0,'0'0'45'0,"0"0"11"16,0 0-23-16,0 0 4 0,0 0-21 16,0 0-12-16,0 0-2 0,0 0 5 15,62-24 5 1,-29 19 1-16,4-4-5 0,5 0-6 0,3-4-2 0,3-4-1 15,8-4-54-15,-3-4-49 0,-5-1-114 16</inkml:trace>
  <inkml:trace contextRef="#ctx0" brushRef="#br0" timeOffset="46924.68">9412 13977 519 0,'0'0'75'15,"0"0"-23"-15,0 0-22 0,0 0 16 16,0 0 1-16,0 0-22 0,0 0-18 15,0 0-4-15,0 0-2 0,-2-47-1 16,2 47 0-16,2 5-2 0,0 6 1 16,2 5-1-16,0 8 1 0,0 4 2 15,-2 1 0-15,-2 1-1 0,0 3 0 16,0 1 0-16,0 1 0 0,0-2 0 16,0-5 0-16,0-7 0 0,4-6 0 15,-2-5 0-15,0-3 0 0,-2-1-2 0,0-5-1 16,0-1 2-16,0 0 1 0,0 0 2 15,0-8 3-15,2-3 3 0,1-3 0 16,1-4 1-16,0-4-2 0,6-4 2 16,0-5-2-16,5-5-1 0,4-1-2 15,1-4-2-15,3 0-1 0,0 4 1 16,-1 6-2-16,-1 9 1 0,-6 5-1 16,-1 10-1-16,-8 5-1 0,0 2 2 15,1 3-1-15,1 6 0 0,0 5-1 16,-4 6 1-16,5 5 1 0,-1 5 0 0,0 1-2 15,-4 3 1-15,5 1 0 0,-3-1-5 16,2 2-1-16,0-1 5 0,1-4 1 16,1-2 1-16,4-8 0 0,-1-3 0 15,1-6-1-15,1-5-2 0,3-5 2 16,-3-2-2-16,1-9-1 0,1-4-1 16,6-4 0-16,3-6 0 0,-1-4-3 0,4-4-3 15,4-5 1-15,0-1 3 16,0-2 7-16,-2-4 0 0,-4 3 1 0,0-2 0 15,-6 2-1-15,-7 6 3 16,-1 6 10-16,-7 9 2 0,0 9-1 16,-8 2 6-16,-2 5 3 0,2 0-1 15,-4 2-8-15,-1 1-6 0,1 1-6 16,-6 9-1-16,2 6-1 0,-5 3-3 0,-2 5 3 0,3 0-1 16,2 2-1-16,-3 3-1 15,7 0 0-15,-5 0 1 0,5 2-2 16,2 0 2-16,6-3-1 0,0-2 2 15,0-1 0-15,8-2 1 0,7-3-2 0,-3 0 0 16,9-8-2-16,-3-3 0 16,7-5 1-16,0-4 2 0,0-2-1 0,2-9 2 15,0-4-1-15,-1-7 1 0,-5-5 0 16,0-2 1-16,-3-3-1 0,-9-5 0 16,-3-2 0-16,-6-3-4 0,-6 1-1 15,-3 4-1-15,-9 5-1 16,-3 9 3-16,3 8 0 0,-5 6 1 0,2 8 0 0,-2 3-1 15,-1 11 3 1,1 5 0-16,4 6-12 0,1 3-21 0,3 1-1 0,1 3 3 16,1 0-2-16,5 1-10 0,4-4-12 15,4-6 3-15,6-2 22 16,13-7 25-16,3-4-1 0,7-6 3 16,4-6 4-16,5-9 1 0,3-8-1 0,0-4-11 15,1-3-28-15,-3-6-2 16,0-2-4-16,-6 0 7 0,-2-1 31 0,-8-1 7 15,2-2 32-15,-9 0 8 0,1 2 7 16,-5 0 22-16,1 1 1 0,-5 7-7 0,0 6-13 16,-8 5 1-16,4 6-6 0,-2 7 6 15,1 3-27-15,-3 2-4 16,0 0-8-16,2 3-9 16,-2 6-3-16,2 7-2 0,0 9 2 0,0 4 0 0,-2 5 2 15,0 6 0 1,0 5-1-16,2 0-1 0,-2 0 2 15,6 0-2-15,-2-3 0 0,0-3 1 0,5-4-1 0,-1-3-2 16,2-6 1 0,1-6 1-16,-3-5 0 0,-2-7-1 0,2-3 2 15,-6-3 0-15,2-2-1 16,-4 0 2-16,3-7 1 0,1-5 0 16,-2-6-2-16,0-7 2 0,-2-4-2 0,0-5-1 0,-4-3-1 0,-3 1-4 15,1 2 2-15,-8 5 3 16,1 7 0-16,5 7 0 0,-4 6-1 15,-3 5 1-15,1 4-1 0,-3 6-3 0,3 9 2 16,-5 7 0-16,5 4 0 16,-3 4 0-16,7 2 2 0,-3 0-1 0,5 0-1 15,4-3 0-15,2-3 1 0,2 0-1 0,2-3 1 16,4-7 0-16,7 0 0 0,1-5 1 16,5-3 0-16,3-6 1 0,7-2-1 31,7-1 0-31,5-7 1 0,6-4 0 15,5-6-1-15,0-5 1 0,6-4 0 16,-7-6 0-16,1-5 0 0,-4-6 0 16,-3-1 1-16,-10-2 0 0,-10-3 1 15,-8 6-1-15,-3 3-2 0,-4 7 1 0,-8 7 7 16,-2 6 5-16,-2 6 3 0,-6 4 1 16,4 5 2-16,-2 4-5 0,0 2-9 15,-1 6-1-15,-7 12-4 0,-3 8-2 16,-3 9 1-16,3 2 0 0,-4 4 1 15,9 2 0-15,-5-1 0 0,7 0 1 16,4 1-1-16,-4-2 0 0,5 1-2 0,5-4 2 16,5-1-2-16,7-6 2 15,2-2-1-15,9-4 1 0,6-6-1 16,4-5 1-16,0-6 0 0,5-5 0 0,-5-3 0 16,0-8-3-16,-4-6-10 0,-7-6-7 15,-1-4-11-15,-7-5-29 16,-5-2-53-16,-9-5-81 0</inkml:trace>
  <inkml:trace contextRef="#ctx0" brushRef="#br0" timeOffset="47790.37">12221 13669 411 0,'0'0'154'16,"0"0"-92"-16,0 0-24 0,0 0-8 15,6-12 16-15,-2 10-8 0,0-1-16 16,5 3-9-16,-3 0 0 0,-2 0 1 16,2 4-5-16,2 2-4 0,3 3-1 15,-5 2-1-15,2 3-1 0,3 2-1 0,1 0 0 16,-8 3 0-16,4 0 0 0,-1 1-1 16,-3-1-2-16,0 1-12 0,-2-6-9 15,-2 1-4-15,0-6-4 0,-2-3 8 16,-6-4 5-16,-1 0-3 0,3-2 7 15,-2 0 5-15,-3 0 3 16,1 0 6-16,4-4 0 0,2-1 0 0,-5-2 2 16,7 0 9-16,0 0 7 15,2-2 3-15,0 0 4 0,4-3-6 16,7-1-3-16,-1-5-5 0,11-4 3 0,0-2 1 16,3-4-2-16,7-3-4 0,-2 0 0 0,4-1-2 15,-4 4 2-15,-6 3-3 0,-9 9-2 16,-1 6 6-16,-9 7-2 0,-2 1-1 15,-2 2 1-15,-2 0-2 0,-6 3-1 16,-5 8-3-16,-7 3-1 0,-3 8-1 16,-2 5 0-16,-6 0 1 0,2 1-1 15,0 0 1-15,7 1-1 0,5 0-1 16,3 0 0-16,5-4 0 0,5-4 0 16,0-1 1-16,4-5 0 0,0-2 0 15,0-7-1-15,0-1 1 0,2-3 0 16,0-2-1-16,-2 1 2 0,2-1-1 15,0 0 1-15,2-1 4 0,1-6 3 0,3-2 6 16,-4-2-5-16,0-4-1 0,4-2-4 16,-1-4-1-16,-3 4-2 15,0 2 0-15,-2 4-1 0,-2 6-1 16,0 1-7-16,0 3-5 0,-6 1-7 0,-5 3-4 16,-1 6-15-16,-11 3-31 0,-2 3-42 15,-4 1-36-15,5-3-84 16</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4:31:28.446"/>
    </inkml:context>
    <inkml:brush xml:id="br0">
      <inkml:brushProperty name="width" value="0.05292" units="cm"/>
      <inkml:brushProperty name="height" value="0.05292" units="cm"/>
      <inkml:brushProperty name="color" value="#FF0000"/>
    </inkml:brush>
  </inkml:definitions>
  <inkml:trace contextRef="#ctx0" brushRef="#br0">20713 9822 29 0,'0'0'64'0,"0"0"-39"15,0 0 6-15,0 0 12 0,0 0 11 16,0 0 3-16,0 0-12 0,0 0-6 15,4 0 1-15,-4-1 2 0,0 1 0 0,0 0-11 16,0 0 1-16,0 0-5 0,0 0-5 16,0 0-2-16,0 0-2 0,0-2-2 15,0 2-3-15,0 0 1 0,0 0-1 16,0 0-1-16,0 0-3 0,0 0-3 16,0 0 0-16,0 0 0 0,0 0-2 15,0 2 1-15,0 1-2 0,0 1 0 16,0-1-1-16,0 3 4 0,0 1 1 15,2 2-1-15,-2 0-3 0,4 2 0 16,-4-2-2-16,4 0 1 0,-2-1-1 16,2 0 1-16,-2-1 0 0,0 1 2 0,0-1-2 15,0 0 0-15,1 0 1 0,-1 0-2 16,-2 1 0-16,2 0-1 0,0-1 2 16,0 0-2-16,-2-1 1 0,2 0 0 15,0-3-1-15,-2-1 2 0,0 0-2 16,2-2 5-16,-2 0 5 0,0 0-5 15,0 0 3-15,0 0 4 0,2 1 0 0,-2-1-3 16,0 1 0-16,0-1 0 16,0 0 0-16,0 0-2 0,0-4 1 15,-2-1 2-15,-2-2-5 0,2 3-1 16,0-3-2-16,0 3-1 0,0 1-1 0,2 1 0 16,-2 1 0-16,2 1 0 0,0 0 0 15,0 0-1-15,0 0 1 0,0 0-2 16,0 0-21-16,0 0-14 0,0 0-29 15,0 0-41-15,2-7-57 0,0-6-203 16</inkml:trace>
  <inkml:trace contextRef="#ctx0" brushRef="#br0" timeOffset="3216.62">20752 9923 18 0,'0'0'149'0,"0"0"-110"0,0 0 23 0,0 0-6 15,0 0-12-15,0 0-1 0,0 0-4 16,-19-20 0-16,17 18 0 0,0 1 0 15,0-1 5 1,-2 0-8-16,4-1-2 0,-2 2-4 0,0 0-2 0,2-1-1 16,-2 1-1-16,2 1-5 0,0 0-1 15,0 0-5-15,0 0-5 0,0 0-5 16,0 0-1-16,0 4-4 0,2 4 0 16,2 4 0-16,2 4 1 0,2 2 2 0,-1 3 0 15,-1 2-1-15,0 4 0 0,-2 3 1 16,0 1-2-16,0-2 0 0,-4-1 0 15,2-3 1-15,0-3-2 0,-2-3 1 16,3-5 0 0,-1-1-1-16,-2-4 1 0,2-2-1 0,-2-2 0 0,0-4 2 15,0 0-2-15,0-1 0 0,0 0 3 16,0 0-2-16,0-4 3 0,0-1 5 16,0-6 5-16,0-4-2 0,0-2-3 15,4-8-3-15,-2-2-2 0,2-2 0 0,0-2-2 16,2 5 0-16,-1 0 0 15,1 5-2-15,0 4 1 0,-2 2-1 0,4 2 0 16,-1 2 0-16,1 3 0 0,0 1-1 16,0 1 0-16,5 1 1 0,-1-1-1 15,-2 3 0-15,3 0 1 0,-3-1 0 16,5 1 1-16,-3 1-1 0,-2-1 1 31,1 3-1-31,-1 0 1 0,-4 0-1 16,0 2 1-16,1 1 0 0,-3 2 0 15,0 2 1-15,0 0-1 0,0 3 1 16,-2 2 0-16,0 2 1 0,0 1-2 0,-2 2 2 16,0 3 0-16,0 0-2 0,0 1 2 15,0-1-2-15,0-1-1 0,0-1 2 16,5-1-2-16,-5-2 0 0,4 0 0 16,0-2 0-16,0-2 0 0,2 0 0 15,0-4 0-15,-2 3 0 0,3-5 1 16,1-1 1-16,2-2 1 0,-1-2 3 0,5 0 3 15,1-8 0-15,-1-1-6 16,0-1-3-16,-1-2 0 0,-5 1 0 0,0-1 0 16,-1-3 0-16,-5 0 0 15,0-3 0-15,-2 0 0 0,-2 0 0 0,0 3 0 16,0 2 0-16,-1 4-28 0,3 4-14 16,0 1-24-16,3 1-53 0,1 2-60 15,-2-2-278-15</inkml:trace>
  <inkml:trace contextRef="#ctx0" brushRef="#br0" timeOffset="63560.68">22639 11011 431 0,'0'0'71'0,"0"0"-17"0,13-51 10 15,-7 39-21-15,-2 3-13 0,0 1-6 16,-2 3-4-16,0 1-5 0,0 1-5 15,0 3-2-15,2 0-5 0,-2 0-3 16,5 6-2-16,-1 4-3 0,2 8 5 0,0 5 1 16,3 6-1-16,-3 8 2 15,-6 6-2-15,0 5 1 0,-2 0 0 16,2-1-1-16,-6-3 0 0,2-5 0 16,2-7 0-16,-2-8-1 0,2-6 1 0,0-3 0 15,0-7-1-15,0-2 1 0,0-4-1 16,0-2 1-16,2 0 0 0,-2-6 1 15,2-7 5-15,2-8 3 0,0-7 3 16,5-4-3-16,5-6-1 0,-8-3-3 16,9-3 0-16,-1-2 1 0,3-1 4 15,1 2-2-15,-1 3-1 0,1 11-6 16,-1 7 2-16,-5 11-3 0,-3 5 0 16,1 5 0-16,2 3 0 0,-3 0 0 15,7 7-2-15,-1 6-1 0,-1 7 3 0,3 10 0 16,-5 5 1-16,3 4-1 0,-5 0 2 15,2 1 0-15,1-4-2 0,-3-2 0 16,5-2 0-16,-1-3 0 0,-2-3-2 16,5-3 2-16,-5-6 2 0,7 0-2 15,-7-3-3-15,7-5-31 0,-7-3-22 16,7-6-28-16,-9-1-23 0,5-4-81 16</inkml:trace>
  <inkml:trace contextRef="#ctx0" brushRef="#br0" timeOffset="63811.74">23664 11177 533 0,'0'0'24'16,"0"0"-11"-16,0 0 6 0,0 0 26 16,0 0-15-16,0 0-11 0,0 0 2 15,0 0-1-15,-47-9-8 0,43 9-5 16,4 0-4-16,0 0-3 0,4 0 0 15,2 0-1-15,2 0 0 0,11 0 1 16,2-3 7-16,3-2 5 0,5 0-4 16,-2 1-7-16,-6-1-1 0,-3 1-1 15,-5-2-41-15,-1 1-24 0,-8-1-25 16,-4-2-62-16,0-3-121 0</inkml:trace>
  <inkml:trace contextRef="#ctx0" brushRef="#br0" timeOffset="64096.16">23629 11012 399 0,'0'0'123'0,"0"0"-48"0,0 0-12 16,0 0 5-16,0 0-16 0,0 0-22 16,0 0-10-16,0 0-3 0,0 0-1 15,-16-17-3-15,20 17-5 0,2 0-4 16,4 3-1-16,9 0 2 0,-5 3-1 16,11-1 0-16,4 2 0 0,0 1 1 15,0 0-2-15,0 2-2 0,-4 0 0 16,-2-1 0-16,-9 0-1 0,1 1 1 0,-11 0-1 15,0 2 0-15,-2 2 0 16,-2 4 0-16,0-3 1 0,-6 6-1 0,-5-1-1 16,-3 4-1-16,-1 2-7 0,-7-3 4 15,5 1-6-15,-2-1-4 0,3 0-8 16,1-2-6-16,7 0-17 0,0-3-10 16,6 1-10-16,2-1-21 0,0-2-28 15,4-7-48-15</inkml:trace>
  <inkml:trace contextRef="#ctx0" brushRef="#br0" timeOffset="64568.78">24469 11020 687 0,'0'0'61'15,"0"0"-14"-15,0 0-23 0,0 0-13 16,0 0-8-16,0 0-2 0,0 59 0 15,2-32 1-15,0 6 4 0,2 2-2 16,-2 7 2-16,-2 2-4 0,0 2-1 16,0 5-1-16,-2-3 0 0,2-5 2 0,0-5-2 15,0-12 0-15,6-7 0 0,-4-7 0 16,0-5 0-16,-2-5 0 0,2-2 0 16,-2 0 1-16,0-9 1 15,0-3 4-15,-4-7-2 0,-4-6-1 0,-7-5-2 16,3-8-1-16,-11-7 1 0,13-6-1 15,-9-6 1-15,9-5 0 0,8-2-1 16,0 2 1-16,6 5 0 16,6 9-1-16,5 9-4 0,-5 11 3 0,2 8 1 15,3 3 0-15,-5 7 3 0,7 2-1 16,-1 3 0-16,9 2-1 0,4 3 0 0,0 3 0 16,4 8-1-16,-8 4 1 15,0 5 0-15,-5-1-1 0,-9 5 0 0,-5-1 1 16,-6 4 0-16,-4 2-1 0,-5 1 0 15,-7-2 2-15,-1 1-2 0,-7-1 0 0,3-2 0 16,0-4-5-16,-6 0-7 16,3-2-2-16,1-4-10 0,-2-1-17 15,0-4-18-15,9-3-14 0,-3-2-35 16,9-6-40-16,-1 0-77 0</inkml:trace>
  <inkml:trace contextRef="#ctx0" brushRef="#br0" timeOffset="64931.84">24708 11047 227 0,'0'0'231'0,"0"0"-118"16,0 0-46-1,0 0-12-15,0 0-5 0,0 0-19 0,0 0 2 0,0 0-2 16,38-43-7-16,-32 40-5 0,6 2-5 16,7-1-5-16,-5 2-2 15,7 3-1-15,8 6-2 0,-6 5-1 0,3 2 0 16,-3 6-1-16,4 2-1 15,-13 4 0-15,1 0 0 0,-9-2-1 0,-4 2 0 16,-2-5-4-16,-2 0-7 0,-4-4-3 0,-6-5-2 16,-1-4 4-16,5 0-4 0,-7-5 0 15,5-2 8-15,4-3 6 0,-4 0 2 16,3-3 0 0,3-4 1-16,0-1 0 0,2-6 3 0,2-4 5 15,-2-4 2-15,2-8 0 0,6-7-2 0,4-9-1 16,9-3-2-16,0 1-4 0,5 3-2 15,1 10 0-15,4 10 0 0,-2 8-1 0,-6 8 1 32,2 3-17-32,5 6-15 0,-7 2-29 0,4 6-30 0,-2 2-26 0,-1 1-96 15</inkml:trace>
  <inkml:trace contextRef="#ctx0" brushRef="#br0" timeOffset="65655.22">25314 11058 615 0,'0'0'42'0,"0"0"19"16,0 0-22-16,0 0 9 16,0 0-15-16,0 0-18 0,0 0-7 0,0 0-4 15,0 0-2-15,-17 0-2 0,17 9-1 16,0 2 0-16,0 6 1 16,0-2 0-16,0 0 0 0,9 0 0 0,-1-3 0 15,0-2 0-15,11-4-1 0,-7 0 0 31,9-2-2-31,-2-3 3 0,1-1 0 0,5-3 0 16,-6-5 0-16,3-5 1 0,-7-2-1 0,1-4 1 0,-7 0-1 16,-3-3 1-16,-2 0-1 0,-4-3 1 15,-2-1-1-15,-6-1 0 0,-1 1 0 0,-9 7 1 16,5 1-1-16,-7 6 0 0,7 7 0 16,3 4 0-16,-5 1 0 0,7 7 0 15,-2 8-2-15,-7 6 0 16,11 5 1-1,-8 7 1-15,3 1 0 0,3-1 0 16,8 2 0-16,0-6-6 0,0-1-3 16,0-2 2-16,6-6 3 0,11 0 0 15,-5-4-4-15,15-3-6 0,-2-2 0 16,2-5-1-16,8-5-12 0,4-3 2 16,-2-12 3-16,3-5-1 0,-3-6-7 15,2-5-18-15,-2-6-33 0,-2-1-3 16,-6-3 24-16,-6-3 33 0,-2 1 27 15,-13 1 3-15,-6 3 65 0,0 10 4 16,-2 4 14-16,0 12-12 0,0 4-10 0,0 5-6 16,0 3-12-16,0 0-18 0,0 2-17 15,0 11-11-15,2 5 0 0,0 9 0 16,2 1 0-16,3 8 1 0,1 2 1 16,0 1-1-16,-2-3 0 0,9-1 0 15,-3-3 0-15,1-2-1 0,3-2 1 16,-5-2-1-16,5-2 0 0,-6-2-1 15,3-6-1-15,1-6 2 0,-7-4 0 16,-7-5 0-16,4-1 2 0,0-1-2 0,0-8 3 16,0-4 1-16,4-4 1 15,-4-5 7-15,1-4 0 0,-3-6-2 0,2-6 0 16,2-4-2-16,4-7-2 0,-1-2-1 16,-5 3 0-16,4 4-4 0,-2 13-1 15,0 6 0-15,-4 11 0 0,1 7 0 16,-3 5 0-16,0 2-3 0,0 0-6 15,0 6-10-15,0 5-13 0,-3 8-18 16,-1 3-23-16,-2 2-26 0,0 1-61 0,0-4-201 16</inkml:trace>
  <inkml:trace contextRef="#ctx0" brushRef="#br0" timeOffset="65892.23">26474 11109 618 0,'0'0'40'0,"0"0"-27"15,0 0 3-15,0 0 3 0,0 0 23 16,0 0-7-16,0 0-5 0,-11-9-3 16,17 3-7-16,3-2-6 0,7 2-4 15,1 0-3-15,12 0-2 0,4-1-2 0,8 1 0 16,7 1-3-16,-5-3 1 0,1 3 0 15,-1 0-1-15,-6-2-26 16,-2 0-26-16,-4-4-47 0,-8 1-24 0,-6-2-118 16</inkml:trace>
  <inkml:trace contextRef="#ctx0" brushRef="#br0" timeOffset="66174.64">26643 10811 622 0,'0'0'74'0,"0"0"-10"0,0 0-6 0,0 0-13 15,0 0-20-15,0 0-11 0,0 0-7 16,0 0 1-16,0 0 2 0,75 8 1 16,-49 0-2-16,3 3 2 15,2 0-1-15,2 1-4 0,5 2 0 0,-1 2-6 16,2 1-1-16,0 1 1 0,-8-1 0 16,-12-1 1-16,2 0-1 0,-15-2 0 15,-4-2 0-15,-2 1 0 0,-2 1-1 16,-6 0 0-16,-7 4-2 15,3-2 0-15,-5 1 1 0,3 2-2 0,-5 1-4 16,5 1-4-16,-5 1-2 0,5-3-1 16,3-2-11-16,-5-2-30 0,10-5 1 0,-1-2-17 15,-3-5-33-15,6 0-62 0,-2-3-127 16</inkml:trace>
  <inkml:trace contextRef="#ctx0" brushRef="#br0" timeOffset="66694.2">27329 10815 641 0,'0'0'32'0,"0"0"11"0,0 0-8 0,0 0 6 16,0 0-20-16,0 0-8 15,0 0-3-15,0 0 0 0,0 0-3 0,-35-29-1 16,37 29-3-16,0-2-1 0,5-1 1 15,7 2 2-15,-2-3 1 16,9 2 1-16,-2 1-1 0,8 0-1 0,4 1-2 16,0 0 2-16,2 4-4 15,-2 6 1-15,0 3 0 0,-9 3-1 16,1 4 0-16,-4 1-1 0,-9 3 0 0,-8 0 0 16,-2 4 0-16,-2-1 1 0,-2-1-1 15,-2 1 0-15,-5-3-2 0,3-2-2 16,4 0-7-16,0-6 7 0,-2-1-4 0,0-3 0 15,-1-4 3-15,3-2 4 0,2-3 0 16,-2-1 1-16,0-2 0 0,-2 0 1 16,-3-6 1-1,5-5 0-15,0-3-1 0,4-3 3 0,0-3 1 0,0-5 4 16,4-4-1-16,9-5 0 0,-3-3-1 16,0-6 0-16,11 3-1 0,-2 3 0 15,1 10-1-15,3 9-3 0,-11 7-2 16,9 9 0-16,-11 1 0 0,11 9 0 15,-6 7 0-15,1 3-1 16,-1 6-1-16,-3 2 1 0,0 5 1 0,-5 2-5 16,-3 2-15-16,0 2-13 0,2-5-24 0,4-4-42 15,-3-5-13-15,5-6-23 0,5-5 3 16,-7-6-63-16</inkml:trace>
  <inkml:trace contextRef="#ctx0" brushRef="#br0" timeOffset="67103.27">27997 10839 612 0,'0'0'64'16,"0"0"1"-16,-4-52-7 0,4 51-3 15,0 1-23-15,2 0-20 0,2 1-7 0,2 5-2 16,5 4 0-16,-3 2 0 0,-2 1-1 16,-2 5-1-1,2-2 1-15,3 1-1 16,-5 1 0-16,2-4-1 0,0 3 0 0,0-5 0 0,5-1-6 0,-1-2-1 15,3-4 0-15,5-3 2 0,-3-2 2 16,5-8 1-16,-3-3 1 0,4-4 1 16,-3 1 0-1,-3-5 1-15,-5-3-1 0,0-3 2 0,-6-6-2 0,-4-2 2 16,-2-2 0-16,-8 1-1 16,0 4-1-16,3 7 2 0,-3 9-1 0,-2 6 1 0,3 6 1 15,-1 4-1-15,-8 8-2 0,3 10-1 16,-6 6 0-16,1 6 0 15,3 2 0-15,-1 3 1 0,7-1-1 0,3-1 0 16,4-5-4-16,2-1 1 0,2-3 1 16,4-1-2-1,6 1-1-15,3-4-11 0,3 0-5 0,11-5 7 0,-4-3-24 16,4-4-10-16,2-7-6 0,2-3 3 16,-2-3-21-16,4-8-36 0,0-3-23 15,-4-4-63-15</inkml:trace>
  <inkml:trace contextRef="#ctx0" brushRef="#br0" timeOffset="67449.62">28435 10868 404 0,'0'0'110'0,"0"-57"-32"0,0 45-23 16,-4 6 12-16,2 0 1 0,2 5-16 0,0 1-21 15,0 0-8-15,0 0-12 16,0 0-1-16,0 0-6 0,0 1-4 0,8 5 0 16,5 3 0-1,-1 1 0-15,9 3 2 0,0 4 3 0,3 1-1 0,7 1-2 16,-2 1 1-16,-2 0-2 15,-6-2 0-15,-1-4 1 0,-7 1-2 0,-1-3-2 16,-6-5-9-16,-6 2-5 16,0-4-10-16,0-1-4 15,-2-2 0-15,-4-2-14 0,-6 0-6 16,4-7 6-16,-3-4 15 0,-3-3 5 16,5-5 7-16,-1 2 3 0,-2-3 14 15,3-3 6-15,3 3 15 0,-4-7 4 16,0 2 6-16,1 5 8 0,5 4 3 15,0 5 0-15,2 6-1 0,0 5-6 16,0 1-13-16,-4 12-20 0,2 7-1 16,-3 8-1-16,-1 6 0 0,-8 5 0 15,1 2 0-15,-1 0 0 0,3-3-12 16,3-5-26-16,4-5-25 0,-3-7-34 0,7-5 15 16,2-5-29-16,-2-5-136 0</inkml:trace>
  <inkml:trace contextRef="#ctx0" brushRef="#br0" timeOffset="67685.95">28762 10526 701 0,'0'0'102'0,"0"0"-60"15,0 0-8-15,0 0-14 0,0 0-13 16,54 10-2-16,-44 9 2 0,0 4 2 0,5 6-1 15,-7 2-1-15,-2 8-2 0,3 5-3 16,-3 6 0-16,-4 4 0 0,0 0-2 16,0 3-5-16,-2-3-11 15,4-5-10-15,0-6-22 0,-2-11-30 0,4-9-29 16,-6-7-21-16,0-8-84 0</inkml:trace>
  <inkml:trace contextRef="#ctx0" brushRef="#br0" timeOffset="67875.42">28679 10880 600 0,'0'0'64'0,"0"0"3"0,0 0-6 0,0 0-13 15,0 0-22-15,0 0-13 16,0 0-5-16,0 0-1 0,0 0-3 0,54-43-3 16,-25 43 0-16,2 1-1 0,0 0 0 15,6-2 0-15,0 1-5 0,9-6-22 16,3-7-24-16,5-2-55 15,0-4-44-15,-2-1-193 0</inkml:trace>
  <inkml:trace contextRef="#ctx0" brushRef="#br0" timeOffset="68095.83">29392 10775 528 0,'0'0'132'0,"0"0"-83"15,0 0-32-15,0 0-1 0,0 0 20 16,0 0-6-16,0 0-9 0,0 0-5 16,0 0-3-16,2 9-2 0,13-9 0 15,1-1-5-15,11-2-5 0,4 0 1 16,7 0 1-16,1-1-3 0,2 1 0 0,-4 1-13 16,-4 2-27-16,-6 0-40 0,-8 4-23 15,-5 2-47 1,-7 0-121-16</inkml:trace>
  <inkml:trace contextRef="#ctx0" brushRef="#br0" timeOffset="68285.09">29376 10958 600 0,'0'0'87'0,"0"0"-35"16,0 0-11-16,0 0-6 0,0 0-8 16,0 0-6-16,0 0 1 0,0 0 0 15,49 46-5-15,-18-47-2 0,3 1-8 16,3-3-3-16,0-2-2 15,2 1-2-15,-6 0-9 0,-4 2-22 0,-2 0-20 0,-2 2-37 16,0-1-53-16,-7 1-115 0</inkml:trace>
  <inkml:trace contextRef="#ctx0" brushRef="#br0" timeOffset="71986.31">30323 10720 327 0,'0'-18'53'0,"0"7"-13"0,0 2 3 0,4 0 13 16,0-2-1-16,-2 0-8 0,2 3-12 15,0 1-4-15,0 3-1 0,3-2-6 16,-7 4-6-16,4 0-3 0,2 2-6 16,-4 0 0-16,2 2-6 0,2 3-2 15,0 6 1-15,1 0 1 0,5 8-2 0,-4 3 2 16,1 5-2-16,-3 5-1 0,2 1 0 16,-2 1 0-16,-4 2 1 15,2-3 0-15,1-5 0 0,-3-4-1 16,0-5 0-16,0-3-1 0,-2-5 0 0,0-3-3 15,0-4 3-15,0-2 0 0,0 0 2 16,0-2-1-16,0 0 2 0,0 0 1 16,0-5 0-16,0-3-1 0,0-4-2 15,0-4 1-15,0-3-1 0,0-5 1 16,0-3 1-16,6-5 3 0,2-4-1 16,1-1-1-16,1-1-1 0,6 2-1 15,-3 4 0-15,1 4 0 0,-3 10 2 0,-1 4-2 16,0 6 2-16,-1 4 1 15,-1 4-2-15,0 0-1 0,9 10-1 0,-5 8-1 16,3 8 1-16,-3 8 0 0,-4 7 0 16,0 3 1-16,-3 4 0 0,-1 3 0 15,-2-2 1-15,0-1-2 0,2-11 0 16,2-5-5-16,-2-5-5 0,7-9-11 16,-3-3-8-16,4-8-19 0,1-5-14 15,-1-2-23-15,-2-6-49 0,5-4-102 16</inkml:trace>
  <inkml:trace contextRef="#ctx0" brushRef="#br0" timeOffset="72207.17">31025 10840 562 0,'0'0'42'0,"0"0"4"0,0 0-11 15,0 0 11-15,0 0-5 0,0 0-9 16,0 0-7-16,0 0-6 0,-8 2-3 15,8-3-4-15,0-2-3 0,6 0-3 16,5-3-2-16,3-2-2 16,9-1-1-16,6-3 1 0,6 2-2 0,2-2 1 15,-2 1-1-15,0 2 0 0,-4 1-1 0,-6 0-26 16,-2-1-30 0,-11 2-38-16,1-2-25 0,-11-3-66 0,-2-1-140 0</inkml:trace>
  <inkml:trace contextRef="#ctx0" brushRef="#br0" timeOffset="72507.42">31075 10536 545 0,'0'0'64'0,"0"0"-3"15,0 0 0-15,0 0-11 0,0 0-15 16,0 0-13-16,0 0-4 0,0 0 0 0,0 0-7 16,-6-17-4-16,24 20-3 15,7 3 4-15,4-1 3 0,8 3-1 0,-1 0-2 16,7 2-2-16,-2 3-1 0,-1 1 0 15,-3 1-3-15,-2 1-1 16,-10-4-1-16,-3 2-3 0,-11-3 2 16,-3 3 1-16,-4 1-1 15,-4 1 1-15,-2 2 1 0,-10 4 0 0,-3 0-1 0,-5 3-2 16,-3 1-2-16,0 0 0 0,2-1-2 16,1 2-1-16,3 0-1 0,1-2-4 0,1-1-8 15,1-3 7-15,3-4-10 16,5-2-14-16,-2-4-16 0,0-2-2 0,6-3-8 15,0-4-44-15,-3-1-84 0</inkml:trace>
  <inkml:trace contextRef="#ctx0" brushRef="#br0" timeOffset="73030.1">31633 10657 514 0,'0'0'33'0,"0"0"1"16,0 0 7-16,0 0 6 0,0 0-7 0,0 0-14 0,0 0-4 0,0 0 0 15,-37-47-1-15,37 45-4 0,0 2-2 16,0 0-4-16,0 0-4 16,2 0-3-16,6 4-3 0,5 1 2 15,1 3 0-15,5 2 4 0,1 5 2 16,3 1-2-16,-6 4-3 0,1 2-1 15,-3 3-3-15,-1 2 1 0,-8-3 0 0,1 1 0 16,-3-4 0-16,-4-1-1 16,0-3-1-16,-2-5-9 0,-2-3 3 0,-1-3 3 15,3-3-4-15,0 1 6 0,0-2 2 16,0-2 1-16,-2 0-1 0,0-2 1 16,-2-3 0-16,2-5 1 0,-1-2-2 31,1-4 1-31,2-3 1 0,0-3 2 15,2-2 3-15,0-7-1 0,0-1 1 16,4-3-1-16,5 0 0 0,3 1-2 16,-2 8 0-16,5 4-2 0,-1 10 0 0,-1 4 0 15,1 4-2-15,3 4 0 0,3 2 0 16,3 9 0-16,2 7-1 0,-2 5 1 16,-5 6 0-16,-1 3 0 0,-7 2 0 15,-4 2 1-15,0 1-1 0,-6-2 1 16,0-3-1-16,0 1 0 0,0-5-6 0,0 1-11 15,0-4-12-15,3-4-8 0,-3-5-42 16,2-4 1-16,-2-8-56 0,0-4-113 16</inkml:trace>
  <inkml:trace contextRef="#ctx0" brushRef="#br0" timeOffset="73459.37">32243 10600 610 0,'0'0'67'0,"0"0"-6"16,0 0-7-16,0 0-10 16,0 0-22-16,0 0-14 0,0 0-3 15,0 0-2-15,-21-20-2 0,17 31-1 16,-4-1 0-16,0 4 0 0,-1 3 0 0,5-1 0 16,0 2 0-16,4-2 0 0,0 1-1 15,4 1 1-15,4-2-1 0,7 0 0 16,1-1 1-16,5-6-1 0,0-1 1 0,2-6 0 15,3-2 0-15,-3-5 0 0,-2-6 0 16,0-3 2-16,-7-6-1 16,-4 1 0-16,-1-5 2 0,-7-3-2 0,-2 0-1 15,-2-5 0-15,-7-1 0 0,-3 2 1 0,-3 6 0 16,-1 6 1-16,-1 3-2 16,-1 7 0-16,-1 7-1 0,-2 2 1 15,-1 11-2-15,1 8 2 16,-2 10-2-16,5 5-1 0,-1 5 2 0,5 2-1 0,1 2 1 15,9-3 1-15,2-1 0 0,2-4 0 16,6-3 0-16,7-2-1 0,3-2 1 16,3-3-1-16,-1-3 0 15,7-5 1-15,0-4 0 0,2-6-14 0,2-6-12 16,2-1-20-16,-2-9-19 16,2-3-10-16,2-6-44 0,-4-3-41 0,-6 0-81 15</inkml:trace>
  <inkml:trace contextRef="#ctx0" brushRef="#br0" timeOffset="73861.52">32607 10645 463 0,'0'0'91'0,"0"0"-17"16,0 0-9-16,0 0 13 0,0 0-22 15,0 0-20-15,0 0-13 0,0 0-9 16,0 0-3-16,-17-41-5 0,25 41-3 16,5 6 1-16,1 2 3 0,9 3 3 0,0 0-2 15,4 6 0-15,6 4-3 16,0 4-1-16,0 2-4 0,-6 1 2 0,-4-2-1 15,-9-5 0-15,-4-2-1 16,-1-5-17-16,-5-3-4 16,-2-3-9-16,-2-1-11 0,0-4-5 0,0-3-16 0,0 0-2 15,0-6 13-15,-2-8 17 0,-4-4-17 16,-1 0 0-16,1-3 30 0,0 2 21 16,0-3 8-1,2-4 34-15,-3-3 9 0,1-1 3 0,0 4-4 0,0 3 12 16,2 7-1-16,0 3-10 15,1 7-12-15,-3 1-8 0,2 5-4 0,-2 5-8 16,-4 10-13-16,-3 5-3 0,-5 5 0 16,1 7 1-16,-2 3 0 0,1 2 1 0,1 0-3 15,-1-3 0-15,3 0-1 0,1-4 0 16,-1-1 0-16,9-3-1 0,-4-4-5 16,1 1-20-16,1-3-13 15,-2-4-28 1,-5-5-39-16,-3-7-50 0,-1-2-247 15</inkml:trace>
  <inkml:trace contextRef="#ctx0" brushRef="#br0" timeOffset="79525.92">17721 8540 267 0,'0'0'79'0,"0"0"5"0,0 0-22 0,0 0-1 16,0 0-12-16,0 0-13 0,0 0-11 15,-2-4-3-15,4 4 5 0,7 0 11 16,-1 2-1-16,-2 0-7 16,2 0-4-16,3 1-6 0,-1 0-7 0,3 3-2 15,1 3-1-15,0 4-2 0,5 1-3 0,0 6-1 16,-1 4-2-16,-1 2 0 15,1 2 0-15,-3 3-1 16,-1-1 0-16,-3 0 1 0,-3-2-2 0,4-2 2 0,-3 1-2 16,-1-5 0-16,-4-3-5 0,6-6-7 15,-3-2-6-15,-3-5-11 0,-2-1-5 16,0-2-15-16,0-3-16 0,0 0 5 16,-2-6-8-16,0-3 4 0,0-1 10 15,0-2 1-15,0-4 19 0,-2-2 34 16,2-2 1-16,0-2 24 0,0-3 28 15,-2 0 15-15,0 2 8 0,-2-2-11 0,-1 5-5 16,-1 7 4-16,-2 0-17 0,4 5-5 16,-4 1-10-16,3 1-6 0,-1 2-5 15,4 2 0-15,-2 2-6 0,2 0-7 16,0 0-3-16,2 5-3 0,-4 5-2 16,-7 9 0-1,-5 8 0-15,-1 4 0 0,-5 7 1 0,1 0 0 0,2-1-1 16,-3-1 0-16,9 0-3 15,-3 0-23-15,3 0-22 0,3 1-20 16,-9 1-50-16,-1-1-53 0,-3-4-209 0</inkml:trace>
  <inkml:trace contextRef="#ctx0" brushRef="#br0" timeOffset="82092.57">16682 8724 122 0,'0'0'274'16,"0"0"-263"-16,0 0-1 0,0 0 24 15,0 0 5-15,0 0-9 0,0 0 1 0,0 0 6 16,0 0-7-16,-19-19-7 15,19 17-6-15,0 2 3 16,-2 0 0-16,2-2-3 0,0 2 0 0,0-1 0 0,-2 1 3 16,2-1-3-16,0-1-3 15,0 1-3-15,0-1 0 0,-2 0-2 16,0-1 3-16,2-3-1 0,-2 0 1 0,2 1 0 16,-4-1-3-16,2 0-2 0,-5-5-1 15,1 1 0-15,0-5 0 0,2-3 0 16,0-2 1-16,-3-5 1 0,1-1-1 15,-2-4-4-15,2-5 1 0,4 0-1 16,-2-4 1-16,4-1-3 0,-5 1-1 16,5-3 2-16,-2 2-2 0,2 0 1 15,0 1 1-15,-2 2 1 0,2 0-1 0,-2 4 0 16,0-2 0-16,2 1 0 0,-6 1-1 16,2 1 0-16,2 3 1 0,0 0-1 15,-2 1 1-15,4 0-2 0,-2 1 0 16,2 3 1-16,-3 0-1 0,1 2 1 15,2 0-1-15,0 4 0 0,0 1 1 16,0 5-1-16,0-1 0 0,0 3 1 16,0-2 1-16,0 2-2 15,0 1 2-15,0 2-2 0,0 1 0 16,0 2 0-16,0-2 1 0,0 3-1 0,2 0 0 0,1 0 0 16,-3 3 0-16,0-2 1 15,0 1-1-15,0 1 2 0,0 0-2 16,0 0 0-16,0 0 0 0,0 0 0 0,0 0 0 15,2 0-3-15,0 0 2 0,0-1 0 16,6-1 0-16,6 1 0 0,-1-2 1 16,8-3 0-16,3-1 0 0,11-2 0 15,5-4 1-15,5-2-1 0,9-3 1 16,6 0 0-16,6 0 0 0,8-4-1 0,5-1-3 16,12-1 1-16,6-3 0 15,4 0 2-15,9-1 0 0,6 1 1 16,6 1 1-16,2 0 0 15,4 0 1-15,6 2-3 0,3 2-8 0,7 0 8 0,-3 6 0 16,2-1 2-16,1 2 2 0,1 3 0 16,4 0-4-16,-5 0-8 15,1-1 8-15,0 5 0 0,0-2 5 0,-1 1-2 0,5 0-3 16,0-3-8 0,-4 5 8-16,-9 0 2 0,-2 4 0 0,-1 0 3 15,-3 2-5-15,0-2-7 0,-4 0 6 0,2-1 1 16,-6 0 1-16,0 2 3 0,2 1-2 15,-4 1-2-15,-2 0-7 0,-2-1 6 16,-4 1 1-16,-5-2 2 0,0 5-1 16,3 3 2-16,-7-3-1 0,3 2-2 15,-1-1-7-15,1 0 6 0,-3-1 1 16,-2 3 0-16,-1-2 2 0,-3 1 0 16,-2-2 2-16,-6 0-4 0,2 0 0 15,-15 1-8-15,1-3 7 0,-11 2 1 16,-6 2 1-16,-7 0 0 0,-9 1 0 15,-3 0-1-15,-6-2 1 0,-6 1-1 16,-4 1 1 0,0-2-1-16,-7-1 1 0,1 2-1 0,-2-3 0 15,-1 0 1-15,1 3-1 0,-1-2 0 0,1 2-1 0,-3-1 0 16,-6-2 0-16,3 0 0 0,-1-1 1 16,-8 0 0-16,-2-1 0 0,0 0 0 15,0 0 1-15,0 0-1 0,0 0 1 16,0 2 0-16,0-2-1 0,0 1 1 15,0-1-1-15,0 0 0 0,0 0-1 16,0 0 1-16,2 0 0 0,0 0 0 0,-2 0 0 16,2 0-1-16,3 0 1 15,1 2 0-15,-2 1 0 0,4-3 0 0,-4 1 0 16,-2-1 0-16,0 2 0 16,1 0 0-16,1-1 0 0,-2 1 0 0,0-1 0 15,0 0 0-15,-2 1 0 0,2-2 0 31,-2 1 0-31,0 1 0 0,0-2 1 0,0 0-1 0,0 0 1 0,0 0 1 16,0 0-2-16,0 0 0 0,0 2 0 16,0 0 0-16,0 0 0 0,0 3 0 15,0 0 0-15,0 1 0 0,0 2 0 16,-4 1 0 0,0 2 1-16,-3 0-1 0,3 4 1 0,-8 2 2 15,-3 1-3-15,5 5 1 0,-9 3 0 0,9 1 1 16,-6 2 0-1,3-2-1-15,5 0-1 0,-4 0 1 16,1-1 0-16,5 2 0 0,2-2 0 16,-4-1-1-16,1 3 0 0,1-2-1 15,2 2 1-15,2 1 0 0,0-1-2 16,2 0 1-16,0 0 1 0,0-2 0 16,0 2 0-16,0 0 0 0,0 1 0 15,0 3 1-15,0 2-1 0,0-2 0 0,0 3 0 16,0 2 1-16,0 0-1 15,0 1 0-15,-2 4 1 0,-8 1-1 0,-1 2 0 16,3 2 1-16,-4 1 1 16,-3-1-1-16,5 1 0 0,-11-2 0 15,9 0 0-15,-9-2 0 0,7-1 0 16,-7 0-1-16,8 2-2 0,-5-3 2 0,7-1 0 16,1-1-1-16,2-3 2 0,2-1-1 15,4-4 0-15,2-2 1 0,-2-1-1 16,2-1 1-16,2-2-1 0,0-3 1 15,0-3-1-15,2-2 0 0,-2-1 1 16,2-2-1-16,-2-4 0 0,4-2 0 16,-2-2 1-16,-1-2-1 0,-1-2 0 15,0-2-1-15,2-1 1 0,-4 0 0 16,4 0 1-16,-4 0-1 0,0 0 1 16,2-1 0-16,0 0 3 0,-2 0-4 0,2-1 0 15,0 1 0-15,2-3 0 0,-2-1 0 16,3 0 0-16,-5 0 0 0,4 0 0 15,0-1 0-15,4 2 0 0,2-1 0 16,1-1 0-16,1 1 0 0,5-2 0 16,-1 1 0-16,3-1 0 0,2 1 0 15,-1 0 0-15,7-3 0 0,0 1 0 16,-2-1 0-16,2 0 0 0,-1 0 0 0,8-3 0 16,-5 1 0-16,2 0 0 15,0 1 0-15,-5 2 0 0,-3-1 0 16,-2 3 0-16,-7 3 0 0,-5 1 0 15,-7 1 0-15,-2 1 0 0,0 0 0 16,0 0 0-16,-9 0 0 0,-1 3 0 0,-2 0 0 16,-11 3 0-16,-2 0 0 0,0 0-15 15,-6-2-10-15,-2 0-9 0,2 0-6 16,0 0-11-16,0-4-23 0,2 0-28 16,9 0-16-16,1 0-32 0,4-5-68 15</inkml:trace>
  <inkml:trace contextRef="#ctx0" brushRef="#br0" timeOffset="82471.23">23962 8871 528 0,'0'0'11'0,"0"0"8"16,0 0 30-16,-4-13 7 0,4 12-17 0,0 0-4 15,0-1 10-15,0-1-4 0,0 2-11 16,0 0-6-16,0 1-1 0,0 0-3 15,0 0 0-15,0 0-3 0,0 0-5 16,0 0-2-16,0 0-4 0,4 0 0 16,2-1-2-16,3 1-1 0,1 3 1 15,4 1 0-15,5 2-1 0,-3 2 3 16,7-1-1-16,4 0-2 0,2 2-3 16,-2-2 0-16,4 2 0 0,0 0 0 0,-6-2 0 15,2 2 0-15,-5 2 0 0,-11 0 0 16,-5-1 0-16,-4-2 0 0,0 0 0 15,-2-1 0-15,-4 1 0 0,-2 1 0 16,-9 1 0-16,-3-1 0 0,-5 3 0 16,-4-1 0-16,-10 2 0 0,-5 5 0 15,1 3 0-15,-9 1 0 0,7-3 0 16,8-1 0-16,8-3 0 0,17 2 0 16,-1-1 0-16,11-1-3 0,7 2-50 0,3-2-40 15,6-5-87-15,-1-9-165 16</inkml:trace>
  <inkml:trace contextRef="#ctx0" brushRef="#br0" timeOffset="87391.62">22790 12210 467 0,'0'0'61'16,"0"0"-15"-16,0 0-10 0,0 0 0 15,0 0-7-15,0 0-6 0,0 0-2 16,0 0-7-16,10-46-6 0,-10 46-1 16,0 0-5-16,0 2 0 0,2 5-2 0,3 2-3 15,-1 2 3-15,2 6 1 16,0 3 0-16,-2 7 1 0,-4 4 2 16,2 7-1-16,-2 2 0 0,0 2 0 15,2 3-2-15,-2-4 6 0,2-3 6 16,0-8-6-16,3-2-6 0,1-7 0 15,-2-4 1-15,2-5-1 0,-4-5-1 16,0-3 2-16,-2-3-2 0,0-1 0 0,2 0 2 16,0-3 6-16,0-6 13 0,3-3 2 15,3-8-6-15,-2-3-8 0,2-1-5 16,-1-2-2-16,3-1-1 0,2-3 0 16,-3-3 1-16,-1-2-2 0,2 0 0 15,1 0 1-15,-3 3-1 0,2 5 0 16,0 4 1-16,-3 2-1 0,-3 6 0 15,0 4 1-15,-2 2-1 0,2 7 0 16,0 0-1-16,-4 2 0 0,4 0 0 0,3 1-1 16,-3 5-2-16,2 4 1 0,4 3 1 15,3 5 2-15,-5 4 0 0,0 1 0 16,3 2 0-16,-3 2 1 0,-2-1-1 16,-2 1 1-16,2-2-1 0,1-2 2 15,3-2 0-15,-4-1 0 0,0-2-1 16,5-3 1-16,-1 0-1 0,-2-4 0 15,3-1 1-15,1-4 1 0,-6-2 3 16,0-2-1-16,5 0 0 0,1-1 1 0,-6-1-2 16,3-1 0-16,-1-2 0 15,0 0 4-15,-4 1-2 0,0-2-2 0,-2-2 0 16,3 2-1-16,-5-2 0 0,2 1-1 16,-2-1 0-16,0 1-1 0,0 1-1 15,0-2-1-15,-2 3-8 0,0 0-3 16,-1 3-1-16,1 0-6 0,0 0-8 15,-2 0-11-15,2 2-13 0,-6 2-23 16,2 2-1-16,-1 1-25 0,3-1-39 16,2-2-67-16</inkml:trace>
  <inkml:trace contextRef="#ctx0" brushRef="#br0" timeOffset="88146.86">23604 12366 212 0,'0'0'65'0,"0"0"-19"16,0 0-4-16,0 0 13 0,0 0-8 0,0 0-7 0,-31-6-5 15,29 6 1-15,0 0-2 16,0 0-3-16,2 0-4 0,-2 0-1 0,2 0-3 15,0 0-10-15,0 0-3 16,0 0-4-16,0 0 0 0,2 1-1 0,4 2 0 16,7-1 7-16,-1 1 6 0,13-3 4 15,8-1 4-15,4-1-4 0,7-5-7 16,7 1-3-16,-7 0-7 0,1 0-2 0,-3 2-1 16,-7-1 0-16,-15 2-2 0,-3 0 0 15,-7-1-1-15,-6 1-9 0,-1-1-12 16,-3-1-8-16,-3-3-1 0,-5-1-18 15,2-1-15-15,-8 0-10 0,-3 2-43 16,-2-1-28-16,3 0-83 0</inkml:trace>
  <inkml:trace contextRef="#ctx0" brushRef="#br0" timeOffset="88431.49">23720 12113 370 0,'0'0'75'15,"0"0"5"-15,0 0-15 0,0 0-1 16,0 0-4-16,0 0-14 0,0 0-13 15,0 0-13-15,-27-24-4 0,29 30-5 0,11 2 0 16,1 2 4-16,3 1 1 16,8 1-2-16,6 1-1 0,4-4-2 0,2 2-2 15,4 2-3-15,1-2-2 0,-3 5-3 16,2 1-1-16,-4 0 2 0,-1 2-1 0,-10 0 0 16,-3-3-1-16,-14-1-1 0,-7-1 0 31,-2 1 1-31,-5 3 0 0,-5 1 0 15,-11 1 1-15,-1 2-1 0,-1 0 0 0,-6 0-1 0,0 0-6 0,0 0-12 16,0 2 1-16,4-4 1 0,5-2-16 16,-3-3-16-16,9-4-26 0,-1 0-27 15,5-3-93-15</inkml:trace>
  <inkml:trace contextRef="#ctx0" brushRef="#br0" timeOffset="89172.84">32927 10306 317 0,'0'0'107'0,"0"0"-39"15,15-56 10-15,-11 46-16 0,0 2-12 16,-2 1-3-16,2 4-10 0,-2 0-5 16,0 1-8-16,2 2-8 0,-2 0-4 15,3 2-6-15,1 7-2 0,-2 5 0 16,2 5-1-16,-2 5 0 0,-4 4 2 16,2 3 1-16,-2 3-2 0,-4 5 0 15,0 1-2-15,0 4 0 0,0 1-2 16,2-2 1-16,0 1-1 15,2-4 1-15,2-2-1 0,0-7 1 0,0-6-1 16,4-5-10-16,-6-6-11 0,4-4-11 0,-4-4-19 16,2-4-19-16,-2 0-1 15,0-2-37-15,-4-7-14 0,2-2-97 0</inkml:trace>
  <inkml:trace contextRef="#ctx0" brushRef="#br0" timeOffset="89353.69">32863 10492 477 0,'0'0'58'0,"0"0"21"16,0 0-23-16,0 0 13 0,2-50-13 16,6 45-29-16,3 4-10 0,1 1-1 15,7-1-3-15,4 2-7 0,1 5-2 16,3 1-3-16,4 4-1 0,0 1 0 16,-2 2-2-16,-4-1-35 0,-11 3-44 15,-12 1-50-15,-6-6-77 16</inkml:trace>
  <inkml:trace contextRef="#ctx0" brushRef="#br0" timeOffset="90278.5">24485 12068 248 0,'0'0'96'0,"0"0"-9"16,0 0-20-16,0 0 7 0,0 0-14 15,0 0-19-15,0 0-3 0,0 0-2 16,-8-20-6-16,10 20-8 16,0 0-5-16,0 0-4 0,0 2-4 15,0 5-5-15,4 1-2 0,3 7-1 16,3 5 2-16,-4 4 0 0,1 6 0 0,3 2-2 15,-6 2 0-15,-2 1 1 0,-2 0-2 16,2-3 1-16,-4-4-1 0,5 0 0 0,-5-8 0 16,2-3-1-16,-2-3-3 0,0-5 2 15,0-3-4-15,0-5 1 0,0-1 5 16,2 0 2-16,-2-2 0 0,0-5 2 16,0 0 1-16,-2-6-1 0,2 1-1 15,-2-5 2-15,2-2 1 0,-2-2 1 31,2-7-1-31,0 2 0 0,4-6-2 0,2 1 0 16,4 3-2-16,-4 1 0 16,5 9-2-16,-1 2 1 0,-2 7-1 15,-4 6 0-15,5 1-1 0,-1 2 0 0,4 6-1 16,1 5-1-16,1 6 1 0,-1 5 2 16,-1 4-1-16,3 2 1 0,-11 1 0 15,4 3 0-15,-2 1 0 0,2 2 0 16,-1 0 0-16,-5-4-7 0,2-3-5 15,-2-3-3-15,4-6-3 0,0-3-15 16,3-6-25-16,-5-3-6 0,-2-4-22 16,2-3-58-16,-2-1-117 0</inkml:trace>
  <inkml:trace contextRef="#ctx0" brushRef="#br0" timeOffset="90736.96">24878 12193 503 0,'0'0'38'0,"0"0"22"16,0 0-16-16,0 0 8 0,0 0-13 16,0 0-19-16,0 0-7 0,0 0-2 15,-4-10 1-15,10 18-6 0,-4 3 1 16,0 2-2-16,2 2-1 0,-2 1 1 16,4 0-5-16,1 1 1 0,1-2 0 0,-2 0 0 15,4-2-1-15,5-2 0 0,-5-1 1 16,11-5 1-16,-9 0-2 0,11-5 0 15,-11 0 0-15,9-3 0 0,-8-4 0 16,5 0 0-16,-8-4 0 0,-3-2 0 16,3-1 1-16,-2-4 1 0,-4-1 0 15,-2-3 0-15,-2-1 0 0,-2 0 1 16,0 2-3-16,-6 2 1 0,0 3 2 16,-3 3-2-16,3 4 2 0,-6 2 2 0,1 3-2 15,1 4-3-15,-1 0 0 0,3 4-2 16,-6 5-1-16,3 1-1 0,3 5 1 15,-3 1 1-15,3 5-1 0,4 0 2 16,-2 2 0-16,6 2-1 0,2 0 1 16,0 0 1-16,8 2-2 0,-2-4 1 15,2 1 1-15,13-3 0 0,-9-1 1 0,13 2-1 16,-4 0 1-16,0-3-1 16,5-5-10-16,-3-3-21 0,-4-4-7 15,6-4-5-15,-3-3 1 0,-5-6-9 16,8-6-27-16,-5-4-23 0,1-6-44 15</inkml:trace>
  <inkml:trace contextRef="#ctx0" brushRef="#br0" timeOffset="91208.62">25386 12097 251 0,'0'0'75'0,"0"0"-10"15,0 0-5-15,0 0 9 0,0 0-4 0,0 0-22 16,0 0-14-16,0 0-5 0,-6-15-5 16,6 16-4-1,4 4-6-15,5 1 2 0,5 4-1 0,-4 6 2 0,11 3 2 16,-7 4 1-16,11 1-2 0,-6 4-3 15,2-1-3-15,3 3-1 0,-5-4-3 16,0-1-1-16,-3-3-1 0,1-1 0 16,-5-6-1-16,5 2 0 0,-9-5-3 15,4-2-13-15,-1-3-17 0,-5-4-14 16,-6-3-17-16,0 0-22 0,0-3-46 0,-4-3-61 16</inkml:trace>
  <inkml:trace contextRef="#ctx0" brushRef="#br0" timeOffset="91429.5">25579 12136 403 0,'0'0'89'0,"0"0"-19"15,0 0-24-15,0 0 4 0,0 0-5 0,0 0-7 0,0 0-12 16,0 0-7-16,0 0-3 16,-7-14-6-16,7 25 0 0,0 0 3 15,0 7-1-15,-4 0-3 0,-2 5-2 0,-4 1-2 16,3-1-4-16,-1 0 0 0,-6 3 0 31,5 1-1-31,1 0-4 0,-6-2-12 0,1 0-13 0,3-3-15 0,-2-2-7 16,3-2-12-16,5-7-68 0,-4-2-54 15,0-6-97-15</inkml:trace>
  <inkml:trace contextRef="#ctx0" brushRef="#br0" timeOffset="91776.63">25845 12020 309 0,'0'0'144'0,"0"0"-86"0,0 0-14 16,0 0 15-16,0 0-6 15,0 0-11-15,-12-54-6 0,12 50-9 0,0 4-4 16,0-1-4-16,2 1-8 16,-2 1-6-16,4 1-1 0,0 3-2 15,0 5 2-15,2 2-3 0,5 8 2 16,-3 2 1-16,-4 6 2 16,0 4-1-16,-2 3-1 0,3 4-2 0,-3-1-1 0,-2-2 0 15,0 0-1 1,0 0 0-16,0-5-5 0,0-3-20 0,4-3-20 0,0-7-8 0,-2-7 3 15,-2-2-28-15,0-3-38 16,0-3-49-16,-6-2-137 0</inkml:trace>
  <inkml:trace contextRef="#ctx0" brushRef="#br0" timeOffset="91967.78">25727 12251 540 0,'0'0'34'0,"0"0"37"15,0 0-19-15,0 0 23 0,0 0-21 16,0 0-20-16,0 0-15 0,0 0-12 16,0 0-7-16,-16-41 2 0,39 41 1 15,3 0-1-15,16 0 1 0,-1 0 1 0,19-2-2 16,4-1-1-16,6-2-1 16,5 2-1-16,3-3-58 0,-1 1-67 15,-23-4-87-15</inkml:trace>
  <inkml:trace contextRef="#ctx0" brushRef="#br0" timeOffset="99296.81">26525 12276 310 0,'0'0'72'0,"0"0"-21"16,0 0-22-16,0 0 6 0,0 0 5 16,0 0-12-16,0 0 1 0,0 0-11 15,0 0-2-15,9-5-5 0,-7 6-2 16,0 2-1-16,-2-1 2 0,4-1 3 16,2-1 2-16,4 0 4 0,3 1 2 0,-1-1 4 15,9-1-2-15,4-4 0 0,4 0-5 16,6-3-8-16,8-1-4 0,1 1 0 15,7-2-3-15,-9 3-2 16,-3-1 1-16,-10 2-2 0,-4 3-8 0,-17 0-24 16,-2 0-32-16,-6-3-13 0,-4 0-21 15,-4 1-45-15,-9-2-98 0</inkml:trace>
  <inkml:trace contextRef="#ctx0" brushRef="#br0" timeOffset="99628.9">26790 12042 424 0,'0'0'67'0,"0"0"5"16,0 0-17-16,0 0-13 0,0 0-5 16,0 0-10-16,0 0-10 0,0 0-8 15,0 0-3-15,-21-11-2 0,21 14 1 16,0 0 1-16,0-1 2 0,0 3 0 16,2-2 0-16,7 1-3 0,1-1 4 15,2 0 5-15,3-3 1 0,7-2 2 16,7 2-5-16,5 0-5 0,1-2-1 15,6 2-3-15,4-2-1 0,-1 5-1 16,-9 4-1-16,-4-1 0 0,-8 2 1 0,-13 3-1 16,-6 1 1-16,-4 2 0 15,-2 4 1-15,-6 2-1 0,-15 6 0 0,-2 1 2 16,-6 2-2-16,-4 1 0 0,0 1 1 16,-2-2-2-16,6-1 0 0,6-3-9 15,6 0 4-15,1-4-9 16,7-4-14-16,7-1-4 0,-2-4-17 15,4 0-20-15,0-2-3 0,2-2-30 0,0-4-42 16,4-3-99-16</inkml:trace>
  <inkml:trace contextRef="#ctx0" brushRef="#br0" timeOffset="100165.49">27431 12196 555 0,'0'0'87'16,"0"0"-35"-16,0 0-18 0,0 0 5 0,0 0-3 16,0 0-17-16,0 0-8 15,0 0-5-15,0 0-1 0,37-17 0 16,-29 33-1-16,3 4 2 0,-3 4-2 16,-2 2-1-16,-4 3 0 15,2 5-3-15,-2-1 1 0,-2 2 0 16,0-2 1-16,0-2-2 0,0-4 0 15,0 0 0-15,0-5 0 0,0-4 0 16,0-5-3-16,0-2-2 0,0-7 0 0,0-2 1 16,0-2 4-16,0-1 2 0,0-4 0 0,0-5 4 0,-6-2-3 15,0-5-2-15,0-5 0 16,-7-4-1-16,-1-7 1 0,5-5-1 0,-9-7 0 16,12-4 0-16,-5-4 1 15,1-1-1-15,4-1 0 0,6 3 1 0,-2 9-1 16,4 8 1-16,6 11 0 0,7 5 0 15,-5 6 0-15,6 1 0 0,-5 4 1 16,3 3-1-16,5 2-1 0,-5 3 0 16,9 2 0-16,-2 4 1 0,-7 4 0 15,9 1 1-15,-9 1 0 0,3 5-1 0,-7 0-1 16,-6 1 2-16,1 1-2 16,-5 4 0-16,-9-1 0 0,3 1 0 0,-15 4-3 31,5-2 1-31,-9-1-4 0,0-3-8 0,3-2-6 0,1-4-5 0,-4-3-12 15,13-4-9 1,-5-1-9-16,9-5-4 0,4-1-13 0,-3-1-14 0,3-2-12 16,4-6-32-1,2 0-70-15</inkml:trace>
  <inkml:trace contextRef="#ctx0" brushRef="#br0" timeOffset="100575.02">27817 12058 166 0,'0'0'253'0,"0"0"-171"0,0 0-11 16,0 0-8-16,0 0-8 0,0 0-4 16,0 0-11-16,0 0-9 15,2-33-9-15,2 28-6 0,1-2-2 0,1 1-2 16,2 2-4-16,9-2 0 0,-5 3-3 16,11 3 0-16,2 0-2 0,3 6-1 15,-1 6-1 1,2 4 0-16,0 1 0 0,-2 0-1 15,-4 3 0-15,-9-2 0 0,-1-1 0 16,-3 3-1-16,-4-2 1 0,-6 3 0 16,0-5-1-16,0 3-4 15,-10-3-3-15,-7-2-3 0,5 0 1 0,-9-3 0 16,5-3 0-16,-7-1 3 0,2-4 0 16,7-3 6-16,-5 0 1 0,7-1 2 15,6-5-2-15,-5-2 1 0,5-1 2 16,2-3 3-16,4-6 3 0,0-2 1 15,-2-7-1-15,4-4-1 0,8-5-1 16,7-2 0-16,-1 0-2 0,7 3-3 0,4 6-2 16,4 10 0-16,2 5-2 15,2 9 1-15,-2 5-1 0,5 0 0 0,1 6-25 16,4 2-17-16,-6 2-27 0,-1 0-22 16,-10 1-59-16,-9-4-146 15</inkml:trace>
  <inkml:trace contextRef="#ctx0" brushRef="#br0" timeOffset="101033.88">28423 12019 542 0,'0'0'70'16,"0"0"-32"-16,0 0-19 16,0 0 17-16,0 0-4 0,0 0-10 0,0 0-8 15,0 0-6-15,0 0-4 0,0-5-4 16,4 10 0-16,-2 1-1 0,4 3 1 15,-2-1 0-15,3 1 2 0,-3 1-2 16,0 0 1-16,-2 1 1 0,2-4-2 16,-2 1 0-16,4-4-4 0,5 0-1 15,-3-4 1-15,-2 0 1 0,5 0 2 0,5-5 0 16,-4-3 1-16,9-2 0 0,-8-2 1 16,3-1 1-16,-10 0 0 0,0-3 0 15,-1-3 12-15,-7-4 1 16,2-1-4-16,-3-4-3 0,-3 3-6 15,-2 3 0-15,-6 6 1 0,3 4 0 16,-7 2 0-16,3 6-2 0,-1 4 1 0,-1 1-2 16,-6 10-1-16,9 3-2 0,-9 4 2 0,13 2 1 15,-9 2 0-15,9 3 0 16,4 1-1-16,-5 0 0 0,11 2 1 16,-2-2 0-16,2-1 0 0,8 1-3 0,3-4 2 15,3-2 1-15,7-6-2 0,4-3 1 16,6-1 0-16,4-4-1 0,2-4-14 15,-2-2-14-15,2-6-16 0,-3-6-27 16,-6-3-4-16,1-5-41 0,-8-5 12 16,-2-4-11-16,-7 2-83 0</inkml:trace>
  <inkml:trace contextRef="#ctx0" brushRef="#br0" timeOffset="101349.47">28807 11885 285 0,'0'0'181'16,"7"-55"-103"-16,-5 44-13 0,-2 6-2 15,0 2 7-15,0 2-17 16,0 1-23-16,0 0-15 0,0 5-14 0,0 7-1 0,2 5 0 15,0 7 2 1,-2 4 3-16,4 2 1 0,0 4 0 0,0-1-2 0,4-1-2 16,1 0-1-16,-5-3 1 15,4-1-2-15,0-3 0 0,3 0 0 0,-5-9 0 16,2-3 0-16,-4-4 0 16,5-3 0-16,-5-4 2 0,-2-2-1 0,2-5 2 15,-2-4 0-15,4-5 3 0,0-4-3 16,3-3-1-16,-1-5 2 0,-4-5 3 0,4-4 1 15,1-6-2-15,3-3 2 0,-2 1-3 16,1 2-4-16,3 2-1 0,-3 8 0 16,-5 9 1-16,0 9-1 0,-4 7 0 15,-2 3 0-15,0 3 0 0,0 0 0 16,0 4-7-16,2 4-14 0,4 4-22 16,3 1-7-16,7 7-22 0,1-4-9 0,1 3-49 15,-1-4-100-15</inkml:trace>
  <inkml:trace contextRef="#ctx0" brushRef="#br0" timeOffset="101602.45">29702 11861 673 0,'0'0'72'0,"0"0"-38"16,0 0-4-16,0 0 3 0,0 0-12 15,0 0-9-15,0 0-1 0,0 0 0 16,-8-22-2-16,8 20-4 0,6 1-3 16,3-2-2-16,3 2-2 0,9 1 1 15,1-2 0-15,3 2-6 0,4 0-15 0,-2 3-12 16,6 1-14-16,-4 1-18 0,-6 3-16 16,-9 0-46-16,-7-1-91 0</inkml:trace>
  <inkml:trace contextRef="#ctx0" brushRef="#br0" timeOffset="101744.49">29626 12020 587 0,'0'0'68'0,"0"0"-33"0,0 0 1 15,0 0-15-15,0 0-13 16,0 0-3-16,0 0 2 0,0 0 0 16,0 0 5-16,66 23-3 0,-27-27-5 0,1-2-3 31,5-1-1-31,7-1-41 0,-5-3-36 0,5 0-36 0,-11-1-106 0</inkml:trace>
  <inkml:trace contextRef="#ctx0" brushRef="#br0" timeOffset="102232.53">30397 11660 628 0,'0'0'52'0,"0"0"-28"0,0 0-13 0,0 0 15 15,0 0 0-15,0 0-10 0,0 0-2 16,0 0-3 0,0 0 1-16,37-35-2 0,-26 38-2 0,3 5-1 0,0 3-2 15,5 5 0 1,-7 4-2-16,3 0-3 0,2 5 1 16,-7 2 1-16,-4 4 0 15,0 2-2-15,-6-1 1 0,0-1-1 0,-4-3 0 16,0-1-9-16,-2-3-5 15,0-5 6-15,1-2-2 0,-1-4 4 16,-2-5 6-16,6-3-2 0,0-3 1 0,-2 1 1 16,2-3 7-16,-3-3-1 0,5-4 7 15,-2-4-1-15,0-2-2 0,2-2-1 16,0-3-2-16,2-3 4 0,3-4-2 16,5-3-3-16,0-2-2 0,3-5 0 15,5 2 0-15,-1 2-3 0,-1 5-1 16,-3 7 0-16,-3 7 0 0,-6 6 0 15,-2 4 1-15,-2 2-1 0,4 0-1 16,1 5-2-16,-1 4 1 0,2 6-1 0,-2 5 1 16,2 4 1-16,-4 6 1 0,-2 4-1 15,6 2-4-15,3-1-3 16,-3-2-7-16,2-1 1 0,5-4-1 0,-3-2-2 16,4-4-6-16,5-6-9 0,-5-3-14 15,7-2-20-15,-6-6-19 0,3-4-60 16,-5-2-202-16</inkml:trace>
  <inkml:trace contextRef="#ctx0" brushRef="#br0" timeOffset="102472.57">30951 11869 596 0,'0'0'69'0,"0"0"-24"0,0 0-7 0,0 0 3 16,0 0-18-16,0 0-13 0,0 0-5 15,0 0 2-15,-2-1 0 0,4 1 0 16,6 0 4-16,3 0 0 0,3 0 1 16,9 0-3-16,8-6-3 0,2 0-4 15,8 0 0-15,1 0-1 0,3 1 0 16,-8-2-1-16,-4-1-26 0,-4 1-30 16,-8-5-33-16,-9 1-14 0,-1-3-45 15,-9 0-68-15</inkml:trace>
  <inkml:trace contextRef="#ctx0" brushRef="#br0" timeOffset="102816.21">31199 11663 417 0,'0'0'93'0,"0"0"-30"15,0 0-2-15,0 0-6 0,-52-29-4 16,42 25-9-16,4 0-5 0,0 0-8 0,-3 1-3 16,7 1-6-16,-2 1-7 15,4 0-2-15,0 1-4 16,-2-1-1-16,2 0-2 0,0 1-1 0,0 0 1 15,0 0-1-15,2 0 0 0,0 0-1 0,2 0-2 16,7 1 0-16,1 2 0 0,11 2 1 16,2 4 0-16,8 2 1 15,4 0-1-15,2 3 1 0,-4 1-1 0,-2-2 0 16,-6-1 0-16,-10 0-1 0,-5-2 0 16,-1-3-1-16,-9 1 0 0,0 0 0 15,-2 1 1-15,-7 4 0 0,-7 3 1 0,2-1 0 16,-5 4 1-16,-2 0 0 15,1 3-1-15,-3 0-1 0,-6 2-3 16,0 1 3-16,3 0-3 0,3-1-4 16,2-2-5-16,3-1-1 0,3-6-5 0,5 2-8 15,2-6-12 1,6 0-14-16,0-1-31 0,0-3-7 0,0-2-52 0,0-4-69 16</inkml:trace>
  <inkml:trace contextRef="#ctx0" brushRef="#br0" timeOffset="103397.18">31683 11755 574 0,'0'0'78'0,"0"0"-33"0,0 0-16 0,0 0 16 16,0 0-7-16,0 0-17 0,0 0-9 15,56-35-2-15,-46 41-2 0,-4 3-1 16,0 5-2-16,1 4 0 0,1 5 0 16,-2 2-2-16,-4 2 0 0,2 4-2 15,-2 2 1-15,-2-1-1 0,0-4 0 16,0 0 0-16,2-2-1 0,-2-6-1 16,0 0-1-1,0-8-3-15,0-2 2 0,0-3 1 0,2-2-2 16,-2-2 2-16,0-2-2 0,0-1 4 15,0 0 2-15,0-6 2 0,2-1 2 0,-2-5 0 0,0-3 2 16,0-1 0-16,0-6 2 0,-2-4-1 16,-2-2-3-16,0-4 1 0,0-5 0 15,4-2-2-15,-4-4-3 0,4 2-1 16,0-4-1-16,0 8 0 0,0 2 0 16,0 8 0-16,6 7 0 0,-4 4 0 15,0 6 0-15,0 3 0 0,0 1 0 0,2 3-2 16,1-1 1-16,3 2-2 15,4 2 0-15,1 0 1 0,5 5 0 16,3 1 1-16,4 4 0 0,2 3 0 16,-1 1 1-16,-5-1-1 0,0 3 1 0,-7-4 0 15,-3 2 0 1,-7-4-1-16,-2 0 0 0,-2 3 0 0,-11 3-1 0,-1 2 2 16,-4 0-1-16,-5-1 0 0,-2 2-3 15,-2-2-5 1,3-2-8-16,-5-1-7 0,4-3-6 0,6 0-3 0,1-3-16 15,8-1-9-15,-1-2 4 0,7-2-15 16,2-2-32-16,0-1-35 16,2-3-91-16</inkml:trace>
  <inkml:trace contextRef="#ctx0" brushRef="#br0" timeOffset="103822.88">32107 11643 434 0,'0'0'105'0,"0"0"-36"0,0 0-17 0,0 0 0 16,0 0-5-16,0 0-23 0,0 0-8 15,10-46-1-15,-6 43 0 0,-2 2-4 16,0 0-4-16,-2-1-3 0,4 2 0 16,2 0-1-16,1 0-3 0,5 1 0 0,-2 5 0 15,9 6 0 1,0 4 1-16,3 3-1 15,7 7 2-15,2 2-1 0,-2 6 0 0,-4-1 0 0,-6 0 0 0,-5-2 0 16,-6-2-1 0,-6-6-1-16,-2-3-6 0,-2-5-9 0,-8-2 3 0,0-2 4 15,-1-4 4-15,-1-2 3 0,2-2 2 16,3-2 0-16,-3-1 2 0,0-2 1 16,1-4-1-16,1-1 1 0,2 0 2 15,2-3 4-15,4 1 4 0,0-4 1 16,0 0 0-16,-2-5-1 0,6-2 2 0,2-4-5 15,4-3-1-15,-1-3-2 0,3 1-3 16,1 2-3-16,1 6 0 0,-2 4-1 16,-3 5 0-16,-1 6-5 0,0 1-19 15,3 5-27 1,1 0-32-16,0 0-35 0,-1 2-90 0</inkml:trace>
  <inkml:trace contextRef="#ctx0" brushRef="#br0" timeOffset="104329.16">32586 11726 594 0,'0'0'58'16,"0"0"-29"-16,0 0 4 0,0 0 7 15,0 0-10-15,0 0-15 0,0 0-2 16,0 0 0-16,0 0-4 0,-12-25-3 15,12 25-2-15,0 2-4 0,0-1 0 16,0 3-2-16,0 1 0 0,2 1-1 16,2 0 3-16,2 1-2 0,0 0 2 15,5 3-1-15,1-2 0 0,-2-3-1 16,5 0 2-16,-3-2 0 0,3-2 0 0,-1-1-2 16,-3-3 2-16,3-5 0 0,-2-1 3 15,-3-4 0-15,-1 1 0 0,-2-3 0 16,-2 1 0-16,-4-3 1 0,0 0 0 0,0 0 2 15,-4 0 0-15,-2 2 0 0,0-1 1 16,-3 4-2-16,1 2-1 16,2 5 1-16,-2 2-2 0,-3 3-1 0,3 3-2 15,-4 6-1-15,-3 5-2 16,-3 5 3-16,-1 4-1 0,-4 4 1 0,7 3 0 16,-5 0 0-16,7 2 0 0,3-1-2 15,3-2 2-15,8-2 0 0,0 0-1 16,2-3 0-16,8-3-1 0,7-1 0 15,-1-4 0-15,5-1 0 0,2-5-5 16,2-3-3-16,0-3 2 0,1-4-18 16,1 0-13-16,0-6 3 0,-4-5-14 15,0-2-4-15,-1-4-9 0,-5-4-20 16,-3-4-9-16,-1-6-14 0,-5 1-26 16,0 3 0-16</inkml:trace>
  <inkml:trace contextRef="#ctx0" brushRef="#br0" timeOffset="104769.28">32886 11671 228 0,'0'0'91'0,"0"0"4"0,2-50 1 0,-2 44-12 15,2 2-18-15,0 2-15 0,0 1-16 16,0 0-8-16,0 1-3 0,2 0-7 16,3 0-1-16,-3 3-6 0,0 2-2 15,0 2-1-15,2 2 1 0,2 3 2 16,3 4-2-16,-5 1-1 0,4 7 0 0,3-1-1 16,-3 5-2-16,-4-1-2 0,3 2-1 15,-1-1 1-15,-4-1-1 16,0-2-1-16,-2-1 0 0,2-6 1 15,-2-1 0-15,0-3-1 0,0-3 0 16,1-2-1-16,-1-2 0 0,0-1-1 0,0-2-1 16,0-1 0-16,0-3 0 0,0 0 1 15,0 0 1-15,4-2 1 0,-4-5 2 16,4 1 0-16,1-3-1 0,1-1 1 16,-2-4-1-16,0-2 0 0,1-2 0 15,1-1-1-15,-2-2 0 0,0 3 2 16,-2-2-2-16,-2 4 0 15,0 3 0-15,1 0 1 0,-1 4-1 0,0 0 0 0,-2 5 0 16,0 1 0-16,2 1 0 16,-2 1 0-16,0 1 0 0,0 0 0 0,0 0-1 15,0-1 0-15,0 1-1 0,0 0 0 16,0 0-4-16,-2 0-10 0,0 1-3 16,2 2 2-16,-2 0-1 0,-1-1-1 15,1 0-5-15,0-2-5 0,-2 0-1 16,0 2-6-16,0-2 0 0,-2 0-11 15,0 0-27-15,-1 0-26 0,1-2-68 16</inkml:trace>
  <inkml:trace contextRef="#ctx0" brushRef="#br0" timeOffset="105445.9">33165 11526 265 0,'0'0'91'0,"0"0"-42"0,0 0-27 15,0 0 0-15,0 0 12 0,0 0-8 16,0 0-7-16,16 26-6 0,-14-13-1 16,-2 1-2-16,3 1-3 0,-3 2-4 15,0 2-1-15,0-1-1 0,0 3-1 16,-3-3-19-16,-7-1-80 16,-4-3-90-16</inkml:trace>
  <inkml:trace contextRef="#ctx0" brushRef="#br0" timeOffset="110166.1">23100 9425 89 0,'0'-3'53'0,"0"3"-6"0,0 0-7 16,0 0 22-16,0-1-19 0,0 1-3 0,0-2 9 0,0 1-4 16,0 0-1-16,0 0-3 0,0 0-5 15,0 1-5-15,0 0-5 0,2 0-2 16,0 0-3-16,-2 0 0 0,4 0-4 15,0 0-3-15,5 2-5 16,-5 5 4-16,2-1 1 0,4 6 3 16,3 2-2-16,-3 2-5 0,7 3-1 0,-1 0-2 15,1 3 0-15,-1 0-1 0,7 1-1 16,-6 2-2-16,3-3-3 0,1 2 0 16,-2-2 0-16,-1-2 1 0,-1 0-1 0,-5-8 1 15,0-2 0-15,-5-3 0 16,-3-3 0-1,-2-1-1-15,0-3-11 0,0 0-10 0,-2 0-14 16,0-3-10-16,-4-3-9 0,-2-3-20 0,-3-1-46 0,-3 0-33 16,2-1-48-16</inkml:trace>
  <inkml:trace contextRef="#ctx0" brushRef="#br0" timeOffset="110355.42">23323 9607 147 0,'0'0'119'0,"0"0"-30"16,-8-59-1-16,8 46-8 15,0 4-12-15,0 1-15 16,-2 2-6-16,2 2 6 0,0 2-5 0,0 2-11 15,-2 0-8-15,2-2-10 0,0 2-3 0,0 0-1 0,-2 2-4 16,-2 2-4-16,-2 4-4 0,-1 2-1 16,-5 2 0-16,-5 5 1 15,1-2-2 1,-3 1 0-16,-4 1 0 0,7 1-1 16,-9-2-3-16,2 2-22 0,5-2-25 15,-7 0-33-15,2-4-51 0,7-3-103 16</inkml:trace>
  <inkml:trace contextRef="#ctx0" brushRef="#br0" timeOffset="113914.48">24444 9686 86 0,'0'0'42'0,"0"0"-13"0,0 0-10 0,0 0 10 16,0 0-1-16,0 0 3 0,0 0-4 15,4-11-3-15,-4 11-2 16,0 0 0-16,0 0 10 0,0 0-1 0,0 0 3 16,0 0 3-16,0 0 8 15,0 0-9-15,0 0-4 0,0 0-6 0,0 0-6 16,0 0 4-16,0 0 0 15,0 0 4-15,0 0-6 0,0 0-4 0,0 0-1 16,0 0-3-16,0 0-3 0,0 0-3 16,0 3-4-16,2 4 0 0,-4 1 0 15,0 1 3-15,0 4 3 0,2-1-1 16,-4 1-1-16,2 0-1 0,2-1 0 16,0 0-2-16,-3 2 0 0,6-2 0 15,-6 2-3-15,3 1 1 0,-2 2 0 0,0-3-1 16,0 2 1-16,0 0-2 0,0 0 0 15,2-1 1-15,-2 0-1 0,0 2-1 16,2-1 1-16,0 0-1 0,0 1 1 16,2-3-1-16,0 2 0 0,0-3 0 15,2 1 1-15,-2-2 0 0,-2-2-1 16,2 0 1-16,-2-4-1 16,3 0 0-16,-3-1 0 0,2-1 0 0,-2 0 1 15,0-1 0-15,0-1-2 0,0-1 2 0,0 2-1 16,0-2 0-16,0 1 1 0,0-2-1 15,0 0 0-15,0 0 0 0,0 1 0 16,0 0 1-16,0-1-1 16,4 0 0-16,-4 1 0 0,0-1 1 0,0 0-1 15,0 0 1-15,0 0-1 0,0 1 0 16,0-1 2-16,0 0-2 0,0 0 0 16,0 0 0-16,0 0 1 0,0 0-1 15,0 0 1-15,0 0 0 0,0 0 0 16,0 0 1-16,0 0-1 0,0 0 0 15,0 0 1-15,-4 0 1 0,4 0-1 16,-5 0 1-16,3 0-3 0,0 0 1 0,-2 0 0 16,2 0-1-16,-2 0 0 0,2 0 0 15,-2 1 1-15,-5-1-1 0,1 0 0 16,2 1 0-16,-2 0 0 0,-5 3 1 16,-1-2-1-16,-3 1 0 0,-1-1 0 15,-1 2 1-15,3-1-1 0,-3-1 1 16,5 2-1-16,-5-1 0 15,4-1 1-15,-3 1-1 0,1 0 0 0,1 3 0 16,-1-1 0-16,-6-1 0 0,7 0 0 16,-7-1 0-16,3 0 0 0,1 3-1 0,-4-4-2 15,9 2 2-15,-9 1 1 0,-2 2 0 16,-4 0 0-16,-6 0 0 0,-6 1 0 16,1-3 0-16,-7 1 1 0,-1 0-1 15,-1 0 1-15,-1 0 0 0,-4 1 1 16,3-4 0-16,-7 2-1 0,4 0 0 15,2 0 1-15,3 2 0 0,1-4-1 16,1 1 3-16,1 0-1 0,3-1-1 16,-3 0-2-16,3-1-1 0,2 1 1 15,-3-2 0-15,1 2 0 0,1 1 0 16,-1-1 0-16,-7 1 1 16,3 2-1-16,-9-1 1 0,4 1-1 0,1 0 0 0,-3 0 1 15,2 4 0-15,1-4 0 0,3 4 0 16,1 1 1-16,-1 0-1 15,-2 1 0-15,3-2-1 0,-1 1-2 16,-1-3-2-16,-1 1 3 0,0 1 1 0,-3-2 1 16,-1 2 0-16,-4-3 0 15,0 2 0-15,0 0 0 0,0 0 1 16,1 2-1-16,-1 0 1 0,2 0-2 0,0 1 1 16,-4-2 1-16,0 0-1 0,0 2-1 15,-2-4-3-15,2 4 0 0,-4 1 3 16,-2-1-1-16,0 2 1 0,-2-1 1 0,-1-2-1 15,3 1 2-15,-2-3-1 0,2 2 0 16,0-1 1-16,-2-3 0 0,1 2-2 16,1-3 0-16,0 2-6 0,0-1 5 15,0 2 1-15,0-3 0 0,4 0 0 16,-4 0 1-16,1-1 0 0,1-1 0 16,0 2 0-16,0-5 1 0,-2 3-1 15,-2-1 1 1,0-1-2-16,-7 1 0 0,5-3-4 0,-2 1 2 15,-1 1 1-15,-1-2 1 0,-3 1 0 0,1-1 1 0,4-3 0 16,-1 1 0-16,-3 0 0 0,3-1 2 16,-1 0-2-16,-3 2-1 0,-3-1-2 15,3-1-4-15,-3 3 5 16,1-3 1-16,5-1 1 16,-1 3 0-16,1-3 0 0,8 1 0 0,-2 2 1 15,-1-3 0-15,1 2-1 0,0 1-1 0,2 1 0 16,4-2-5-16,2 2 3 0,4-1 2 31,2-1 0-31,7-1 1 0,-1 1-1 0,5-1 1 0,6 1-1 0,-1 0 1 16,9 0 0-16,0 1 0 0,3-1 0 0,5-1-1 15,6-1 0 1,-3-1 1-16,10 1-1 16,-1 0 0-16,3 0 0 0,-2 1 2 15,2 2-2-15,4 1 0 0,2-2 0 16,0 2-2-16,0 0 2 0,0 0 0 15,0 0 0-15,0 0-1 0,0-1 0 16,0 0 1-16,0 1 0 0,0 0-1 16,0 0 1-16,0-2 0 0,0 2 0 15,0 0 0-15,0 0 0 0,0 0 1 16,0 0-1-16,0 0 2 0,0 0-2 16,0-1 0-16,0-1 0 0,0 2 0 0,0 0 2 15,0 0-2-15,0 0 0 0,0 0 0 16,0 0 1-16,0-1 2 0,-2-1-1 15,2-1 0-15,-3 0-1 0,1 0 0 16,2-1 1-16,0 1 0 16,0 0-1-16,0 2-1 0,0-2 1 0,0 1 0 15,0 1-1-15,0-1 0 0,0 0 0 16,0 0 0-16,0-1 1 0,0 2-2 16,0-1 2-16,0 2-1 0,0 0 0 15,0-2 0-15,0 1 0 0,0 0 0 16,0-1 1-16,0-1-1 0,0-1 0 0,0 0 0 15,0-3 0-15,0 0 0 0,0 2 0 16,0-1 0-16,0 0 0 16,0-2 1-16,5 1-1 0,-3-4 1 0,-2 0-1 15,2-1 2-15,-2-5 0 0,2 1-1 16,-2-2 0-16,2-4 0 0,-2 2 1 16,2-2-2-16,-2 1 3 0,4 1-3 15,-4-4 0-15,0-1 0 0,2 2 0 16,0-5 0-16,-2-1 0 0,2-2 0 15,0 1 0-15,-2-1 0 0,0 1 0 16,0 3 0-16,0 3-3 0,0 2 3 0,2 4 0 16,0 1 0-16,-2 2 0 0,0 2 0 15,2 1 0-15,-2 4 0 0,3-1 0 16,-1 0 0-16,-2 4 0 16,2 0 0-16,-2 3 0 0,2-2 0 0,-4 1 0 15,4 3 0-15,-2-3 0 0,2 0 0 16,-2-1 0-16,2-1 0 0,-2 1 0 15,4-1 0-15,-2 1 0 0,2-2 0 16,-2-1 0-16,0 0 0 0,2-1 0 16,-1 1 0-16,1-1 0 0,-2-1 0 0,0 0 0 15,0-2 0-15,4 1 0 0,-4 2 0 16,-2-1 3-16,2 4-3 0,-2 1 0 16,2-1 0-16,-2 3 0 15,0-2 0-15,0 2 0 0,0 0 0 0,0 0 0 16,0 1 0-16,0-2 0 0,0 0 0 15,0 0 0-15,0 0 0 0,0 2 0 16,0 1 0-16,0-3 0 16,0 3 0-16,0 0 0 0,0-1 0 0,0-1 0 15,0 2 0-15,0-1 0 0,0 1 0 16,0 0 0-16,0 0 0 0,0 0-3 16,0 0 2-16,0 0 0 0,0 0 0 15,0 0 0-15,0 0 0 0,0 0 0 16,0 0 1-16,0 0 0 0,0 0 0 15,0 0 1-15,0 0-1 0,0 0 0 16,0 0 0-16,0 0 0 0,0 0 0 0,0 0-1 16,0 0 0-16,0 0-4 0,0 1-1 15,0-1 1-15,-2 2-2 0,0-1 0 16,2 2 0-16,0 0 2 0,-2-2 2 16,2 1 0-16,-4-1 1 0,4-1 0 15,0 1 2-15,0-1-1 0,0 0 1 16,0 0 0-16,0 0 1 0,0 0 0 15,0 0-1-15,-2-2 1 0,2 0 0 0,-2-2 0 16,0 0 0-16,-2-1 0 0,-1 0-1 16,3 0 0-16,0-1 0 15,-2 0 1-15,0 0-1 0,2 2 0 0,-4-1 1 16,4 0-1-16,0 2 0 16,0 0 0-16,0-1 0 0,-1 2 0 0,1-1 0 15,2 0 0-15,0 2 0 0,0 0 0 16,0 1 0-16,0-1 0 0,-2 0-1 15,2 1 1-15,0 0 1 0,-2 0-1 16,2 0-2-16,0 0 2 0,0 0 0 16,0 0 0-16,0-2 0 0,0 2-1 15,0 0 0-15,0 0-4 0,0 0-8 16,0 1-3-16,0 2-2 0,-2 1-3 16,0 0-10-16,-2 1-5 0,-2 0-16 0,4 0-18 15,0-1 8-15,0-1-25 16,2-2-7-16,-2 1 17 0,2-1 25 15,-3-1 23-15,1 0 18 0,2 0 11 0,0 0 3 16,0 0 8 0,0 0 7-16,0-3 3 0,0 1 16 0,2 0-1 0,-2 1-2 15,3-1 8-15,-3-1 7 0,2 0-4 16,-2 0-5-16,0 1-4 0,0 1 3 16,0 0 8-16,0 0-4 0,0-1-6 15,0 2-8-15,0 0-8 0,0 0-5 16,0 0-6-16,0 0-4 0,-2 3-4 15,-3 3-2-15,3 3 0 0,-4 4-1 16,-4 0 1-16,2 5-1 0,-1-1 2 0,3 2-1 16,-4 2 0-16,1-5 2 0,5 1-2 15,0 0 0-15,0-3-1 0,0-1 1 16,0-2-1-16,0-2-1 0,2-1 2 16,2-5 0-16,0 0-2 0,-3-2-1 15,3 0 3-15,0 1-1 0,0-2 1 16,0 0 0-16,0-2 1 0,3-3 0 15,3-2 0-15,-2-5 0 0,4 0-1 16,-2-4 1-16,3-3 0 0,1 0 1 0,-2 0-1 16,1 0 1-16,-3 3 1 15,4 1 0-15,-2 5 1 0,-6 2 0 16,5 2-1-16,-1 3 0 0,0 1-1 16,0 0 0-16,0 2 2 0,1 0-1 0,5 5-1 15,-2 2-1-15,3 3 0 0,5 2 0 16,-3 0 0-16,3 1 0 0,-1 0-1 15,8 0 0-15,0-1 1 0,3-3 0 16,10-2-1-16,1-2-18 0,9-5-33 16,3-11-94-16,-12-15-250 15</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4:36:53.972"/>
    </inkml:context>
    <inkml:brush xml:id="br0">
      <inkml:brushProperty name="width" value="0.05292" units="cm"/>
      <inkml:brushProperty name="height" value="0.05292" units="cm"/>
      <inkml:brushProperty name="color" value="#FF0000"/>
    </inkml:brush>
  </inkml:definitions>
  <inkml:trace contextRef="#ctx0" brushRef="#br0">18393 8316 33 0,'0'0'207'0,"0"0"-153"16,0 0-15-16,0 0 12 0,0 0-8 15,0 0-8-15,0 0-5 0,0 0-4 16,0-23-4-16,0 20-8 15,0 3-5-15,0 0-4 0,6 6-2 16,-1 4-2-16,-1 5 6 0,0 3 14 0,0 4 8 16,-2 5-14-16,4 4-5 0,-6 6 2 15,2 3-1-15,-2 4-3 0,2 5-4 16,-2 2-2-16,2 2 0 0,1-1-2 16,-1-3 0-16,0-3 0 15,2-4 1-15,0-5 0 0,0-2-1 0,-2-4 0 16,0-8 2-16,2-3-2 15,-2-4 0-15,-2-6-1 0,0-2-24 0,0-6-12 16,0-2-29-16,0-3-24 0,0-8 11 0,0-7-67 16</inkml:trace>
  <inkml:trace contextRef="#ctx0" brushRef="#br0" timeOffset="917.97">18474 8297 136 0,'0'0'67'0,"0"0"-29"16,0 0-5-16,0 0 5 15,-56-12-12-15,48 11-1 0,0 1 0 16,-3 0 2-16,3 0 3 0,0 0 1 16,3 0 7-16,3 0 5 0,2 0-25 15,0-2-7-15,0 1-3 0,0 1-4 0,2 0-4 16,7 2-2-16,3-1 2 0,9 0 0 16,4-1 4-16,8 0 7 0,8-7 10 15,7 0-8-15,5-3-3 0,7-3 0 16,15-3 0-16,9-2-4 0,14-1-5 15,7-2 1-15,9 1-2 0,6-2 1 16,6-2 1-16,8 1-1 0,3 0 2 16,7-2 0-16,3-2-3 0,0 1-4 15,-5 1 4-15,-9 2 3 0,-7 4-3 0,-13 1 3 16,-13 3-2-16,-11 2-1 0,-17 4 0 16,-18 1 25-16,-15 5-8 0,-14 1 0 15,-15 2-3-15,-6-1-3 16,-4 1 0-16,0 0-1 0,0 0 8 0,0 0-4 15,0 0-10-15,0 1-3 0,0 1-1 16,0 2 0-16,-2 1 0 0,0 2 4 16,-2 3-3-16,2 1 0 0,0 0-1 0,-2 3 1 15,2 0-1-15,0 1 0 16,-1 1 1-16,6 1 0 0,-3 0-1 16,2 2 0-16,2 1 0 0,0 5 0 0,2-2 0 15,2 5 0-15,-1 1 1 0,1 2-1 16,0 4 0-16,-2 0 1 15,3 2-1-15,-1 1 1 0,0 1-1 16,0 2 0-16,-1-2 1 0,1-2-1 0,-4 1 0 16,0-5 0-16,-2-2-1 0,0-2 1 15,-2-1-1-15,0-3 1 0,0-3 1 16,-4-1 0-16,0-5-1 0,-4-3 0 0,4-4 0 16,-3-3 2-16,-1 1-1 15,-6-3 2-15,1 2-1 0,-7-2 2 0,-3 0-2 16,-8 1-1-16,-11-2 0 0,-5-1 0 15,-17 3 1-15,-13-2-1 0,-12 4-1 16,-10 1 4-16,-8 2-1 16,-9 4 3-16,0 0 4 0,-4 3-10 0,-2 0 1 15,2 0-1-15,-1 1 2 0,5-2 0 16,-2 2 1-16,2 1-1 0,2 0-2 16,7 4-4-16,6-3 2 0,10 1 2 0,10-4 1 15,19-2-1 1,10-2 3-16,15-4-3 0,8 0 1 0,7-3-1 15,7-2-2-15,5-1-2 0,4-1-7 0,6-2-2 16,0 0-3-16,0 0-8 0,0 1-13 16,2 1-9-16,8-1 12 0,0-1-12 15,3-3-2-15,5-8-28 0,5-4-30 16,-2-4-95-16</inkml:trace>
  <inkml:trace contextRef="#ctx0" brushRef="#br0" timeOffset="1546.81">19605 8200 139 0,'0'0'122'16,"0"0"-52"-16,0 0 5 0,0 0 2 0,0 0-8 16,0 0-12-16,-11-22-6 0,11 20-2 15,0 1-5-15,0 1-8 0,0 0-15 16,0 0-13-16,0 1-5 16,4 4-1-16,5 0-2 0,-5 6 2 0,8 5 3 15,-4 2 3-15,1 7 1 16,-1 4 2-16,-4 4-1 0,0 2-2 15,-2 1 1-15,0 1-5 0,0 1-1 16,1 0-2-16,3-1-1 0,-4-3 0 0,2 0 0 16,-4-7-1-16,6-1-2 0,-4-1-43 15,-2-3-38-15,0 2-37 0,-8-8-118 16</inkml:trace>
  <inkml:trace contextRef="#ctx0" brushRef="#br0" timeOffset="4728.46">19020 8475 48 0,'0'0'16'0,"0"0"12"0,0 0-1 16,0 0 4-16,0 0 9 0,0 0 16 16,0 0 0-16,-9-21-17 0,7 16 4 15,0 1 2-15,0-1 6 0,0 0 0 16,0 2 0-16,0 0-6 0,0 0-7 15,2 1-2-15,-2 1 1 0,2 0-5 16,0-1-4-16,0 2-10 0,0 0-5 16,0 0-3-16,0 3-6 0,0 5-3 15,0 4 0-15,0 5-1 0,0 5 2 16,0 1 1-16,0 2-3 0,2 3 1 0,-4 2-1 16,2-1 0-16,0 0 0 0,0-4 0 15,0-2 0-15,2-3-24 0,0-1-25 16,2-2-38-16,-4-1-36 0,0-4-125 15</inkml:trace>
  <inkml:trace contextRef="#ctx0" brushRef="#br0" timeOffset="5265.07">21058 8265 330 0,'0'0'45'0,"0"0"-7"0,0 0 12 16,0 0 11-16,0 0-8 0,0 0-15 15,0 0-12-15,0 0-6 16,0 0-5-16,-15 10-7 0,19-7 1 0,1-1 2 16,7 0 8-16,4-2-2 0,7 0 2 15,8-7-1-15,6-3-2 0,7-4-3 16,10-4-4-16,-3-1-5 0,11-2 0 15,2 2-2-15,3 1-2 0,-5 0-4 0,-9 3 3 16,-9 5-34-16,-13 4-38 16,-13 0-30-16,-11-1-66 0,-7 1-101 0</inkml:trace>
  <inkml:trace contextRef="#ctx0" brushRef="#br0" timeOffset="5548.85">21357 8044 107 0,'0'0'426'0,"0"0"-356"0,0 0-15 31,0 0-22-31,0 0-9 0,0 0-8 0,0 0-2 0,0 0 1 0,60-45-2 16,-29 35 4-16,5 2-4 0,3 2-3 15,0 1 0-15,-2 3-2 0,3 2-1 16,-5 4-3-16,-2 4 0 0,-4 5-1 16,-9 1 0-16,1 4-1 0,-4-1 2 15,-5 3-3-15,-6 7 2 16,-4 1 0-16,-2 4 0 0,-4-1 0 15,-8 2 0-15,-7 0 0 0,-4 0-1 0,-1 2 0 16,-5-2-1-16,-2-2-1 0,2-3-1 0,2-2-18 16,10-4-18-16,-1 0-25 31,14-3-11-31,2 0-7 0,2-3-63 0,2-4-85 16</inkml:trace>
  <inkml:trace contextRef="#ctx0" brushRef="#br0" timeOffset="5849.34">22337 7871 410 0,'0'0'43'16,"0"0"17"-16,0 0 13 0,0 0-5 15,0 0-18-15,0 0-8 0,0 0 1 16,0 0-13-16,0 0-14 0,-2-36-7 16,2 44-4-16,0 8-2 0,2 9-2 15,-2 4 2-15,4 4 1 0,1 3-1 16,1 3 0-16,-2 2-2 0,4 7 1 0,-2 3-2 16,1 10 2-16,-3 7-2 15,0-1 0-15,4-3-4 0,0-12-24 0,5-10-5 16,3-7-10-16,1-10-14 15,-3-5-33-15,-5-11-80 0,-3-7-141 16</inkml:trace>
  <inkml:trace contextRef="#ctx0" brushRef="#br0" timeOffset="6400.57">22085 7761 546 0,'0'0'69'15,"0"0"-44"-15,0 0-8 16,0 0-7-16,25-54 3 0,4 44-8 0,6 0 3 16,13-2 13-16,5 1-2 0,13 0-3 15,9-6-4-15,12-1-6 0,8-4 1 16,10-3 0-16,11 0-1 0,8-4-1 16,8 1-3-16,13 0 3 15,4 0-2-15,10 1 2 0,4-1-5 16,1 4 0-16,-14 2 0 0,-7 4 5 15,-13 3 1-15,-10 1-6 0,-6 4-1 0,-13 3 1 16,-16 4 0-16,-9 2 3 0,-16 7 2 16,-12 3 3-16,-15 4-3 0,-14-1-1 0,-5 4 2 15,-10 1-1-15,-2 6 2 16,-2 5 2-16,-2 3-2 0,-2 7-2 16,-4 4-2-16,-3 4-1 0,1 3 0 0,6 3-2 15,-4 4-3-15,2 2 3 0,3 2 0 16,3-1-1-16,0 0 1 0,0 3 1 15,5 0-1-15,1 0 0 0,-4 2 1 16,2-1 0-16,-4 2 3 0,0-3-4 0,0-4 0 16,-2-3 2-16,-8-7-2 0,-3-4-2 15,-1-5 2-15,-11-4 0 0,-8-1 0 16,-11-6-3-16,-13-4 2 16,-12-4 1-16,-22-4-1 0,-12-5 1 15,-23-4 0-15,-15-6 0 16,-22 0-1-16,-8 0-6 0,-20 0-6 0,5-1-1 0,6 2-1 15,19-2 14-15,23 1 0 16,18-1-7-16,16 0-6 0,22 0-39 16,3-1-3-16,17-3 3 0,13 1-19 0,16 0-29 15,14-3-2-15,13 0-24 0,6-2-40 0</inkml:trace>
  <inkml:trace contextRef="#ctx0" brushRef="#br0" timeOffset="6698.75">23737 7564 471 0,'0'0'38'0,"0"0"23"0,0 0 3 15,0 0 1-15,0 0-16 0,0 0-10 16,0 0 0-16,0 0-11 0,16-36-11 15,-18 42-7-15,2 6-7 16,-2 6-1-16,2 8-1 0,-4 6 1 0,2 2 0 16,2 8 2-16,0 5-2 0,0 7-1 15,2 6 1 1,-2 5-2-16,-2 8 1 0,-2 9-1 0,-2 0 0 0,-1-3-2 16,5-7-11-16,2-9-9 0,0-12-13 15,-2-10-29-15,2-7-27 0,-12-9-57 16,-1-8-183-16</inkml:trace>
  <inkml:trace contextRef="#ctx0" brushRef="#br0" timeOffset="7207.7">22966 8071 488 0,'0'0'83'16,"31"-65"-39"-16,-13 46-3 0,-1 4 23 15,1 1-11-15,-5 6-24 16,-5 1-2-16,2 3 2 16,-3 2-9-16,-3 1-6 0,-4 1-3 0,0 0-3 0,0 4-4 15,0 3 0-15,-4 3-3 0,-7 4 3 16,-1 4-3-16,-7 0 2 0,-1 3-3 0,-9-4 0 16,-2 0 0-16,0-1-4 15,0-3-4-15,4-1-4 0,8-4-4 16,1-3 0-16,11-2 3 0,7-3 8 0,0 0 4 15,0 0-2-15,-2-3 1 0,2-3 2 16,0-7 0-16,2-2 1 0,-2 0-1 16,7-1 2-16,-1 5 0 0,4-1 1 15,0 1-1-15,1 2-1 0,9 1 1 16,-1 5-1-16,4 0-1 0,4 2 1 0,-2 3 0 16,-7 6 2-16,-1 5 0 15,-7 2 0-15,-6 5-1 0,-2 7-2 16,-8 1 3-16,-4 1-2 0,-13 0 2 0,2-1-3 15,-1 0 1-15,-1-5-1 0,10-2 0 16,1-3 1 0,6 0-2-16,6-2 1 0,4-4 0 15,2 0-2-15,7-5 2 0,3-4-2 16,9-3-1-16,10-3 3 0,15-8 0 0,3-3-4 0,9-2-10 16,9-2-21-16,7-3-53 15,-1-3-48-15,-5 1-154 0</inkml:trace>
  <inkml:trace contextRef="#ctx0" brushRef="#br0" timeOffset="7581.68">24849 7975 352 0,'0'0'84'0,"0"0"-5"16,0 0-6-16,0 0-5 0,0 0-22 15,0 0-9-15,0 0-5 0,0 0-11 16,-19-9-14-16,21 9-3 0,9 0-1 15,-3 1 4-15,6 1 8 0,7-2 0 16,10 0-3-16,8-1 0 0,11-3-5 16,4-1 0-16,6-1-2 0,8-1-5 15,8 1-4-15,3-4 4 0,-9 1 0 16,0-1 1-16,-8 2 0 0,-6 2-1 16,-12 4-16-16,-9 0-13 0,-4 2-25 0,-21-3-36 15,-4 1-44-15,-6 0-87 0</inkml:trace>
  <inkml:trace contextRef="#ctx0" brushRef="#br0" timeOffset="7882.14">25291 7637 629 0,'0'0'55'15,"0"0"20"-15,0 0-9 0,0 0-22 16,0 0-26-16,0 0-11 0,0 0-1 15,0 0 1-15,0 0-3 0,56-26-1 16,-23 26-1-16,2 5 2 0,9 3 0 16,1 1-3-16,-4 4 1 0,1 0-1 15,3 5-1-15,-5 3 1 0,-3 0 0 16,-8 2 0-16,-9 1-1 0,-3-2 0 16,-15 0 1-16,0-3-1 0,-4 0-1 15,-10 3 0-15,-9 3 0 0,-8 1 1 16,-2-1-1-16,-4 4-2 0,-2 2 0 15,-1 1 0-15,-1-3-8 0,4-2-14 0,6-4 9 16,4-4-22-16,7 0-44 16,3-4-8-16,1-3-25 0,1-4-97 0</inkml:trace>
  <inkml:trace contextRef="#ctx0" brushRef="#br0" timeOffset="8183.03">26108 7374 669 0,'0'0'37'0,"0"0"9"16,0 0-13-16,0 0 7 0,0 0-7 16,0 0-18-16,0 0-8 15,0 0-5-15,0 20-1 0,6 11 2 0,0 8 5 16,4 8 3-16,1 7-3 0,-7 10-2 15,2 10-5-15,-2 9-1 0,-2 9 0 16,2 8 0-16,-4 3 1 0,3-3 2 16,1-7-3-16,4-10 0 0,11-11-4 15,-3-11 1-15,9-9-5 0,-4-9-15 0,-1-10-23 16,7-12-26-16,-8-11-28 0,-1-10-46 16,1-9-114-16</inkml:trace>
  <inkml:trace contextRef="#ctx0" brushRef="#br0" timeOffset="8718.19">26323 7374 627 0,'0'0'39'0,"0"0"-16"16,0 0-3-16,0 0 6 0,0 0 10 15,0 0-15-15,0 0-4 0,0 0 1 16,0 0-8-16,6-31-8 0,6 26 0 15,17-1-1-15,6-2 0 16,11-4 1-16,18-3-1 0,17 0 2 0,7-5 1 16,22 1 1-16,10 0-2 0,16 1 0 15,13 2-3-15,12 1-6 0,3 3 6 0,-9-1 0 16,-6 3 3-16,-17 3 1 0,-16 2-4 16,-21 2-6-16,-17 3 6 0,-30 0 0 15,-15 5 1-15,-15 3 3 16,-11 5 4-16,-7 4 2 0,-4 8 6 0,-3 9 1 15,-7 8-6-15,8 7-6 0,-5 5-1 16,1 4-1-16,4 4-1 0,2 4 1 16,2 4-2-16,2 5-1 0,0 2-1 15,2 3 0-15,2 0 1 0,10 2 0 16,-3 2 1-16,-3-4 0 0,10 1 0 16,-3-2 0-1,1-7 1-15,-3-2-1 0,-3-9 0 0,-1-8-1 16,-7-9-3-16,-2-10 3 0,-17-5 0 0,3-6 0 0,-17-2 1 15,-13-6 1-15,-5-2-2 0,-20-5 0 16,-15-4 0 0,-12-4 0-16,-13-7-1 0,-17-7-3 15,-15-4-4-15,-8-2-3 0,-10 1 1 0,-8 3-2 16,8 3-10-16,8 3 11 16,23 4 3-16,26 1-4 0,28 2-6 0,24 0 0 0,17-1-28 15,10 0-21-15,13-1-33 0,0-1-78 0,4 1-101 16</inkml:trace>
  <inkml:trace contextRef="#ctx0" brushRef="#br0" timeOffset="9032.68">27116 7300 359 0,'0'0'98'0,"0"0"-29"16,0 0-8-16,13-50 0 0,-13 47-10 15,0 3-10-15,0 3-9 0,2 6-5 16,0 9-15-16,4 7 0 0,9 7 10 16,-3 8-3-16,-2 6-3 0,7 7-4 15,-7 5-2-15,7 8-3 16,-5 8-4-1,-6 8-3-15,5 7 1 0,-3 2-1 16,-2 1 0-16,0-4 1 0,1-9 0 16,3-3 0-16,2-11-1 0,-1-7-20 0,5-10-14 15,-7-9-14-15,-5-9-38 16,0-11-6-16,-6-10-69 0,-7-9-172 16</inkml:trace>
  <inkml:trace contextRef="#ctx0" brushRef="#br0" timeOffset="9519.52">26674 7748 387 0,'0'0'66'0,"0"0"-10"15,0 0-4-15,0 0 0 0,0 0-24 16,0 0-8-16,0 0 4 0,0 0 1 15,0 0-6-15,-41-48-5 0,41 46 3 0,0 0-5 16,4-3-6-16,2 0-1 0,17 0-2 16,2-1 1-16,10 0-1 0,2 2 5 15,2 2 1-15,1 2 1 16,1 1-4-16,-6 7-4 0,-6 1 0 0,-8-1 0 16,-11 3-1-16,-4 0 0 0,-6 5-1 15,-6 0 2-15,-6 2 0 0,-11 4 0 16,-2-1 0-16,-2 0-2 0,-6-1-2 15,2-5 0-15,4 0-5 0,0-1 3 16,11-4 2-16,-1-1 0 0,13-2 0 16,-2-1 0-16,4-3-1 0,2-2-1 15,0 3 4-15,0 0-3 0,4 1 1 16,0 0 1-16,0 1 1 0,9 1 0 16,3 4 1-16,7-1-1 0,0 1 3 0,1 4 2 15,5 1 1-15,-2 1 4 16,-10-2 1-16,-1 0-5 0,-9-2-1 0,-5 0 0 15,-2-2-3-15,-2-1 1 0,-5 0 0 16,-7-1 0-16,2 0-2 0,-1-5-1 16,-8 0-21-16,5-2-24 0,-1-2-41 15,-1 0-45-15,3-1-103 0</inkml:trace>
  <inkml:trace contextRef="#ctx0" brushRef="#br0" timeOffset="9834.57">28369 7821 387 0,'0'0'139'0,"-66"6"-122"15,43-5 9-15,3 3 27 0,5 0-21 16,1-2-20-16,7 0-6 0,7 0 8 15,0-2 1-15,-2 0-1 0,2 0 2 0,0 0 0 16,5 0-3-16,5 0-5 16,11 0 4-16,12-3 6 0,12-3-1 0,15-4-5 15,10-2-3-15,13-4-1 0,10-2-1 16,8-2-2-16,7 1-5 0,1-1-4 16,7 1 4-16,-2 2-1 0,0-1-4 15,-15 1-49-15,-15 1-52 0,-17-1-29 16,-20 2-72-16</inkml:trace>
  <inkml:trace contextRef="#ctx0" brushRef="#br0" timeOffset="10151.79">29188 7375 430 0,'0'0'65'0,"-60"-30"3"16,43 24-4-16,3 0-2 0,8 4-9 0,-1 0-15 15,7 2-6-15,-2 0-7 16,2 0-6-16,0 0-2 0,0 0-1 0,0 0-4 15,0 0-6-15,2 0-5 0,9 3-1 16,11 2 1-16,7 4 0 0,9 1 3 16,5-2 1-16,11 2 0 0,2 1-3 15,-3 1 2-15,1 1-3 0,-8 1 1 16,-11 0-1-16,-6-1-1 0,-9-3-2 16,-14 3 2-16,1 1 0 0,-7 1-1 15,-2 3 1-15,-7 1 0 0,-9 3 1 0,3 0 1 16,-7 1-2-16,-3 3 1 15,2 0 0-15,-2 4 0 0,-4-1-1 0,0 2-2 16,5 0-8-16,1-3-9 0,0-3 2 16,0-1-22-16,7-3-24 0,-7-2-18 15,9-4-12-15,-5-2-80 0,4-5-179 16</inkml:trace>
  <inkml:trace contextRef="#ctx0" brushRef="#br0" timeOffset="10452.29">29700 7042 646 0,'0'0'66'0,"0"0"-29"0,0 0 4 16,0 0-8-16,0 0-24 0,0 0-5 15,0 0 4-15,0 0 6 0,56 53 0 16,-39-16 1-16,-3 8-3 0,3 6-2 15,-3 9 0-15,5 8-5 0,-3 9-2 16,7 8 0-16,-8 8-1 0,3 7 1 0,-3 3-3 16,-1 1-4-16,-1-5 4 15,-1-9 0-15,2-5 2 0,1-12-2 0,1-4 1 16,-1-10-1-16,3-10-1 0,-5-10-16 16,1-12-19-16,-3-11-31 0,-3-10-33 15,0-10-33-15,-6-11-69 0</inkml:trace>
  <inkml:trace contextRef="#ctx0" brushRef="#br0" timeOffset="11062.11">29620 7102 585 0,'0'0'37'0,"0"0"-20"0,0 0 21 16,18-57 12-16,-9 47-29 0,-1 2-10 15,11-4 6-15,-3 4-1 0,13-1-5 16,6-1-3-16,11 1 0 0,7-2 3 16,16-1 0-16,11-1-2 0,13-5-4 15,11 2-1-15,5-1 0 0,11-1 0 16,4 1-1-16,4-3-1 0,4 0-2 16,1-4-6-16,-7 2 6 0,-10 1 2 15,-17 2-1-15,-12 2 2 0,-17 4 0 16,-14 1-3-16,-17 4-2 0,-16 1 2 0,-13 4 1 15,-8 3 13-15,-2 0-1 0,0 0 3 16,0 0-6-16,0 0-5 0,-4 11-5 16,-2 4-2-1,0 8 2-15,-1 5 0 0,3 2-1 0,4 4 1 0,0-1-1 16,7-3 1-16,3 1 0 0,0-3 0 16,5 2 0-16,-3 0 0 0,0-1 1 15,5 3-1-15,-3 1 1 0,5 5 0 0,-2 7 2 16,3 4-1-16,3 6 3 0,0 3-1 15,8 7 0-15,2 2-1 16,2 7-1-16,-4 3 1 0,0 2-3 0,-8-1-4 16,-1-2 4-16,-11-4 1 0,-5-5-1 15,-6-5 1-15,-6-5 1 0,-7-7-2 16,-7-3 1-16,-5-3 0 0,-6-6 0 16,-8-3 1-16,-5-7 0 0,-5-5 0 15,-5-3 1-15,-8-5-3 0,-10-3 2 16,-13-5-2-16,-8-4 0 0,-15-3-1 15,-12-7-8-15,-12-1-7 0,-13 0-5 0,-8 3-9 16,7 4 11-16,11-2 6 16,20 3 13-16,34-2 0 0,23 0 0 15,25 1-4-15,14-3-20 0,7-2-44 0,4-4-28 16,4-4-41-16,-1-4-69 16,-1-4-120-16</inkml:trace>
  <inkml:trace contextRef="#ctx0" brushRef="#br0" timeOffset="11427.05">30440 7041 314 0,'0'0'68'15,"0"0"-14"-15,0 0 15 0,0 0 5 16,0 0-22-16,0 0-18 0,0 0 7 31,0 0 12-31,13-35-20 0,-13 35-10 0,2 0-5 0,4 4-4 0,2 5-3 32,1 4-6-32,5 5 4 0,1 4 1 15,-1 7 0-15,5 8 0 0,-1 6-4 16,-1 7 0-16,6 8-3 0,-5 5-1 15,5 5 1-15,2 1-1 0,-5 3-1 16,3 3 0-16,2 0-1 0,-7 0-2 16,1-6 2-16,-2-6-2 0,-1-6-1 0,-6-4-12 15,-3-9-13-15,-3-8-12 0,-4-6-31 16,0-5-22-16,-8-5-42 0,-5-8-90 16</inkml:trace>
  <inkml:trace contextRef="#ctx0" brushRef="#br0" timeOffset="11786.97">30285 7458 514 0,'0'0'80'15,"0"0"-33"-15,0 0-4 0,0 0 22 16,0 0-7-16,9-50-24 0,-9 50-4 15,0 0-7-15,0 2-11 0,0 5-8 16,-9 9-3-16,1 9-1 0,-4 7 0 16,-5 3 1-16,1 2 1 0,-3 0-2 15,5-3-2-15,-3-3 1 0,5-3 2 0,-3-3-2 16,11-4 1-16,0-2-1 0,4-7 1 16,0-2-2-16,0-3 1 0,2-1-2 15,0-3 1-15,0-3 0 16,2 0 1-16,7 0 0 0,-3-7 1 0,6-2 1 15,9-6 0-15,4-2 0 0,6-3-1 16,-2-3 2-16,0-2-1 0,-2 0 0 16,-4-1 0-16,0 0-1 0,-9 1-14 15,-8 2-25-15,-6 4-24 0,-4 1-24 16,-8 1-31-16,-9 0-70 0,3 4-184 0</inkml:trace>
  <inkml:trace contextRef="#ctx0" brushRef="#br0" timeOffset="11944.82">30275 7373 447 0,'-2'-13'103'0,"2"10"-26"0,0 3-8 16,0 1-20-16,2 7-30 0,8 5-14 16,3 8 18-16,1 5 12 0,3 9-7 15,-1 6-2-15,3 6-8 0,-3 3-11 16,3 3-7-16,-2 2 0 0,5 1 0 0,-5 1-15 16,-1-1-55-16,-5 2-70 0,-11-8-161 15</inkml:trace>
  <inkml:trace contextRef="#ctx0" brushRef="#br0" timeOffset="15662.2">18071 8110 167 0,'0'0'101'16,"0"0"-55"-16,0 0-3 0,0 0-4 0,0 0-6 15,0 0-3-15,0 0 3 16,0 0-3-16,-33-18-7 0,24 18 1 16,-1 3-5-16,-2 1-1 0,1 1-3 15,-1 4 1-15,2-2-4 0,-1 2-4 16,1 2-2-16,2 1-2 0,-1 3-3 16,1 0 0-16,-2 2 1 0,2 4-1 0,-1 2 0 15,-3 5 0-15,2 0-1 0,3-1 2 16,-3 3-1-16,2-2 1 15,4 1-1-15,-3-1 0 0,3 2-1 0,2 0 1 16,2 0-1-16,0 3 0 0,0-2-1 16,0 1 0-16,2 0 1 0,2-2 0 15,1 2-1-15,3 1 1 0,4 4-1 16,1 0 1-16,1 1-1 0,1 1 1 16,-1-1 0-16,3 1 0 0,-1-3 0 15,1-4 0-15,-1 0 1 0,1-3-1 0,-5-4 0 16,5-1 1-16,-9-6-1 0,2-1 0 15,3 1 0-15,-5-3 0 0,-2 1 1 16,0-3-1-16,3-1 0 0,-1 1 1 16,-4-1-1-1,4 1 0-15,3-3 0 0,-1 3 0 0,-2-1 1 0,3-2-1 16,5 3 0 0,-4-2-1-16,5 4 2 0,-3 0-1 0,3 0 0 0,0-1 0 15,3-2 1-15,-3 0-1 0,5 0 0 16,1-2 0-16,0 2 0 0,6-2 1 15,0-1-1-15,0 3 2 0,4-4-1 16,2 0 3-16,0 0 1 0,-2-2-2 0,2-2 2 16,-2 0 2-16,3 1-4 15,-1-2-2-15,0-1-1 0,2 2 1 0,0-2-1 16,-2 1 0-16,1 1 0 0,-1-4 1 16,0 2-1-16,2-1 0 0,0-1 1 15,3-1 0-15,-1-1 0 0,2 0 3 16,-4 0-2-16,5-3 0 0,-3 4-1 15,2-4 0-15,1-1-1 0,-3-1 2 16,4-1-2-16,1-1 1 0,-1-2 0 16,1 0 0-1,1 0 0-15,1-3-1 0,3 3-3 0,-3-2 1 0,3 1 2 0,1 2 0 16,-1-2 0-16,1 1 0 0,0-1 1 16,-3-1-1-16,3 2 1 0,-5-2-1 15,3 3 1-15,-3-2-1 16,1 2 0-1,-3 1 1-15,3 0-1 0,-5-1 1 0,2 1-1 0,1-2 1 0,-1-1-1 16,-1 0-1-16,1 1 0 0,2-2 0 16,-5-1 1-16,5 3 0 0,-1-1 3 15,-1-1 2-15,0 4-1 0,1-5-1 32,-1 2 0-32,-3-2 0 0,5-1 1 0,-2 0 1 0,-3-2 0 0,1 0-2 15,-2 1 1 1,-4-3 1-16,-1 2 0 0,-1 0 1 15,-4 1-3-15,-1 1 2 0,-1-2 1 16,-2 0-4-16,2-2 2 0,-10 2 0 16,5-2 1-16,-5 1 1 0,1-1 1 15,-5 2 1-15,-1-2-1 0,-1 4 2 16,-7-3 0-16,0 3-1 0,-2-2 2 16,0 0-3-16,-2-1-1 0,2-1-1 15,-2-1 0-15,0 0-2 0,0-3 0 16,-2 1 1-16,2-1-3 0,0-2 0 15,-2 0 1-15,0-1 0 0,-2 0-2 0,2 1 2 16,0-2 0-16,0 0-1 0,-5-2-1 16,5 0 0-16,-6 2 3 0,2-2-1 15,2 3 1-15,0 1 3 0,-3 1-2 16,3 1 0-16,-6-1 2 0,0 0-2 16,1-1 0-16,-3 0-2 0,-3 0 0 15,1 0 0-15,-3-1-1 0,1 2 0 16,-1-2 0-16,-1 3 1 0,1 0-2 15,-1 2 0-15,1-1 1 0,-4 1 0 16,3 0-1-16,-5-2 0 0,-2 2 0 16,5-3 0-16,-7-1-1 0,2 3 0 0,-2-2 1 15,0 3 0-15,-2 2 0 0,0 0 0 16,2 1 0-16,-4 0 1 0,0-2 0 16,0 2-1-16,0 2 0 0,-4 0 1 15,0 0 0-15,-2 2 0 0,0-1-1 16,-7 3 0-16,1 3 2 0,1 2-2 15,-3-2 0-15,-3 6 2 0,1 1-2 16,-5 3 1-16,1-1 0 0,-1 0-1 16,-10 4-1-16,-2 3-5 0,-2 1 5 15,-9 5 0-15,-12 3 0 0,-6 3 1 0,-8 4 0 16,-6 1-1-16,-1 4-1 0,-4 1 0 16,1 1-2-16,3 1 3 0,5-1-8 15,8 1 6-15,6 0 2 0,8-4 1 16,5 4 0-16,4-2-3 0,-1 5-3 15,3 2 2-15,2 4-2 0,0 6-1 16,3-1-8-16,3 3-10 0,5 5-7 16,5 1-13-16,0 8-34 0,9-2-13 15,-5-6-81-15,9-11-212 0</inkml:trace>
  <inkml:trace contextRef="#ctx0" brushRef="#br0" timeOffset="18590.79">21752 7392 142 0,'0'0'40'16,"0"0"-15"-16,0 0 8 0,0 0 14 16,0 0-15-16,0 0-3 0,15-38 3 15,-15 35 0-15,0-3 2 0,-2 1 0 16,-2-3 0-16,-1 2-2 0,1 0-2 16,0-1 0-16,0 2-1 0,0 0-7 15,0-1-2-15,0 3 2 0,4 0 1 16,-7 1-1-16,3-2-3 0,2 1-4 0,-2 0-1 15,4 1-1-15,-2 0-1 16,0 2-3-16,2-1-2 0,-2 1-1 16,2 0-2-16,-4 0-3 0,2 3 0 0,-2 3-1 15,-7 7 0-15,1 0 0 0,0 6-1 16,-5 3 1-16,3 2 0 0,-3 5 1 16,1-1 0-16,-3 2-1 0,3 2 0 15,-1 1 1-15,1 1 1 0,6-1-1 16,-3 1-1-16,3 0 0 0,0 2-2 15,4 2 2-15,1 2 0 16,-1 2 0-16,2 3 0 0,2 2 0 16,0 5 1-16,2 4-1 0,-2 3 0 0,7 1 1 15,-3-1 0-15,8-1 3 16,-2-1 4-16,3 3-3 0,5 1-1 0,-1-2 0 16,6 4 5-16,4-1-2 0,1 0-3 15,-1 3 0-15,6-3 2 0,3 1 1 16,1 2 1-16,2-4 2 0,0 0-2 0,3-2-2 15,3-1-1-15,-1-2-2 0,1-2 1 16,3-2-1-16,1-4-2 0,3-1 1 16,0-3 0-16,1-3 0 0,7-1-2 0,2-7-3 15,-2-2 1-15,6-9 1 0,7-6 1 16,-5-7 0-16,4-9 2 16,-4-3-1-1,3-6 0-15,1-7-1 0,-2-2-17 0,-1-6-19 16,-9-5-35-16,-7-10-75 0,-13-3-153 0</inkml:trace>
  <inkml:trace contextRef="#ctx0" brushRef="#br0" timeOffset="19867.36">31705 5986 274 0,'0'0'134'0,"0"0"-70"15,0 0-13-15,0 0 12 16,0 0-13-16,0 0-18 0,0 0-7 16,0 0 0-16,7-12-2 0,-1 12-1 15,-2 0-2-15,0 0-2 0,0 0-3 16,3 0-2-16,-1 0-2 0,2 0-3 15,2 3 0-15,1 2-1 0,3-1-1 16,5 3 0-16,3 3 0 0,5 1 2 0,4 4 1 16,4-2-1-16,3 5 2 0,-1-2-2 15,6 1-1-15,-5 3-1 0,1-4-2 16,-4 4-1-16,-4 1 1 0,-2 0-2 16,0 2 2-16,-2 1-1 15,-3 1 1-15,5 4-1 0,-6 1 1 0,0 3-1 16,2 0-1-16,-3 2 0 0,-1 3-1 15,0 1 0-15,-3 4 1 0,-1 3 1 16,-1 3 2-16,1 1-2 0,-7 5-3 16,1 0 3-16,-5 1-1 0,-2 0 0 0,-2 1 1 15,-2 0-1-15,2 2 2 0,-2 3 0 16,0-1 1-16,2 0-1 0,-6-2 0 16,4 0-4-16,-6-2 0 0,2 1 0 15,0 0 0-15,-3-1 0 0,-1 3 0 0,2 0 0 16,-4-2 0-16,-3 1 0 15,1-2 0-15,-5 2 0 0,3-2 0 16,-11 3 0-16,2 0 0 0,-6-2 0 16,-4 2 0-16,-6-2 0 0,-4-4 0 15,-5 3 0-15,-6-4 0 0,-2-5 0 16,-6 2 0-16,0-5 0 0,-4-1 0 0,-4 1 0 16,0-2 0-16,-3 3 0 0,1 0 0 15,-2 1 0-15,-3 1 0 0,-1 4 0 16,-1-1 0-16,-2 0-45 15,1-1-31-15,-9-5-65 0,14-12-109 0</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4:38:06.46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definitions>
  <inkml:trace contextRef="#ctx0" brushRef="#br0">8982 9243 97 0,'0'0'44'0,"0"0"-14"15,0 0 7-15,0 0 7 16,0 0-5-16,0 0-6 0,0 0 6 16,-19 5 3-16,15-5 0 0,2-1-5 15,0 0 1-15,-2 0-5 0,4 0-5 16,-2 1-1-16,2-1-6 0,0 1-4 0,-3-1 0 15,3 0-2-15,0 0 1 0,0 0 2 16,0 1-1-16,0 0-2 0,0 0-2 16,0 0-7-16,0 0 0 0,0 0 1 15,0 0 0-15,0 0 1 0,0 0-3 16,0 0-1-16,5 0-2 0,1 0 2 16,6 0 6-16,-1 0 4 0,-1 0-5 15,4-1-2-15,-1 1-2 0,5 0 0 0,-3 1-2 16,6-1 0-16,-1 0 1 15,3 0 0-15,0 0 0 0,1 0 2 0,3 0 0 16,2-3 0-16,2 3-1 0,4-1-1 16,3-1 0-16,3 0 2 0,-2-2 1 15,1 2-2-15,-3-1-1 0,-8 1 1 16,-2 2-2-16,-9-1 1 16,-3 1-2-16,-7 0-1 0,-4 0 1 0,0 1 0 15,0 1-2-15,-2-1 2 0,0 0 1 16,1-1 1-16,-3 0-3 0,0 0 1 0,0 0-1 15,0 0 2 1,0 0-1-16,0 0 1 0,0 0 1 0,0 0-1 16,0 0 1-16,0 0-3 0,0 0 0 15,0 0-1-15,0 0 0 0,0 0 2 0,0-1-2 16,0 0 1-16,0 1-1 0,0 0 0 16,0 0 1-16,0 1-1 0,0 0-1 15,-3 0-1-15,1 0 0 0,-2 0-8 16,-2 3-4-16,2-2-8 0,-6 3 0 15,-1-1-9-15,1 1-21 0,-9-1-41 16,1-4-27-16,-5-7-118 0</inkml:trace>
  <inkml:trace contextRef="#ctx0" brushRef="#br1" timeOffset="10666.32">8922 9307 181 0,'0'0'87'15,"0"0"-27"-15,0 0-10 0,0 0 10 0,0 0-12 0,0 0-6 16,0 0-8-16,0 0-4 0,16-18-6 16,-14 18-7-16,2 0-5 0,1 1-2 15,-3 2 1-15,2 1 0 0,2-1-1 16,0 1-1-16,2-1 0 0,1 0 4 16,5 0 0-16,3-2 1 0,-1 2-2 15,7-2 1 1,4 2-1-16,-2-1-1 0,8-1-2 15,0-1 0-15,4 0-1 0,0 0 0 16,3-2-1-16,1-1-2 0,0 1 4 16,-2 2-3-16,-3-2-1 0,-1 2 0 0,-4 0 0 0,-4 0-2 0,2 3 3 15,-7-2-1-15,1 2 0 0,-2-2 0 16,-7 0-2 0,1 0 0-16,-7-1-2 0,-2 0 2 0,-4 1-1 0,-2-1 2 15,0 1 0-15,2-1-2 0,-2 1 1 16,2-1-1-16,0 0 0 0,0 0 0 15,1 0-2-15,1 0 1 0,-2 0-1 16,2 0 1-16,0 0-1 0,-4 0 0 0,6 0 0 16,-4 0 0-1,-2 0 1-15,0 1-1 0,0-1 0 0,2 0 0 0,-2 0 0 32,2 0 1-32,-2 0-1 0,2-1 0 0,-2 1 0 0,0 2 0 0,0-2 0 15,0 1 0 1,0 0 0-16,0 0-1 15,0 1 1-15,0-2 0 0,0 1-1 0,0 1 0 16,0-1-6-16,-6 3-8 16,0 0-6-16,-6 1-8 0,-3 5-15 15,-8-3-29-15,-3 0-27 0,-1-2-71 16,0-3-175-16</inkml:trace>
  <inkml:trace contextRef="#ctx0" brushRef="#br1" timeOffset="13375.7">26676 9197 4 0,'0'0'38'0,"0"0"-8"0,0 0-3 16,0 0 7-16,0 0 2 0,0 0-3 15,0 0 0-15,0 0-6 0,0 0-5 16,0 0-7-16,0 0-6 0,0 0-1 16,0 0 2-16,0 0 1 0,0 0 3 0,0 0 2 15,0 0 4-15,0 0-8 0,0 0 1 16,0 0-3-16,0 0-1 0,0 0 2 16,0 0 6-16,0 0 4 0,0 0 2 15,0 0-3-15,0 0-2 0,0 0-3 16,0 0-1-16,0 0-4 0,0 0 0 15,0 0-2-15,0 0 1 0,0 0-1 16,0 0 0-16,0 0 2 0,0 0-4 16,0 0 0-16,0 0 0 0,0 0 0 15,0 0 1-15,0 0-1 0,0 0 3 16,0 0-2-16,0 0 0 0,4 0 0 16,0 0 3-16,3 0 3 0,-3 0-2 0,4 0-1 15,-6 1-2-15,8 0 0 0,3 0 0 16,-3 0 0-16,5 1 0 15,3-1 1-15,5-2 0 0,-2 1 1 0,3 0-2 16,5 0-3-16,5-2 2 16,-3 1 0-16,2-2 0 0,0 3 0 0,2-1 1 15,-2 1-3-15,0 0 0 0,2 0 0 16,0-1 1-16,0 1-1 0,3 0-1 16,-3 2 1-16,-2-1 1 0,-2 1-2 15,-4-1 1-15,0-1-2 0,-11 0 1 16,3 2-2-16,-13-1 2 0,2-1-3 0,-2 0 1 15,-4 0 0-15,-2 0 0 0,0 0-1 16,2 0-1-16,-2 0 0 0,3 0 0 16,-3 2 0-16,0-2 1 15,0 1-1-15,0-1 0 0,0 0 0 0,0 0 1 16,0 0-1-16,0 0 0 0,0 0-1 16,0 0 1-16,0 0 0 0,0 0 0 15,0 0 0-15,0 0-1 16,0 0-1-16,0 0-4 0,0 0-4 0,0 3-5 15,-3 0-8-15,1 2-9 0,-6 1-12 16,2 3-27-16,-2-1-7 0,-1 1-45 16,-7-3-85-16</inkml:trace>
  <inkml:trace contextRef="#ctx0" brushRef="#br1" timeOffset="39002.71">4467 9647 80 0,'0'0'154'16,"0"0"-97"-16,0 0 4 0,-50-2 3 0,42-1 0 15,0-2-12-15,4 1-4 0,0 1-12 16,-1-1-3-16,1 3-5 0,0-1-5 16,0 0 3-16,0 1-6 0,-2 0-1 15,6 0-3-15,0 0 0 0,0 1 0 16,0 0-4-16,0 0-6 0,0-2-2 15,2 2-3-15,10 0 0 0,1 0 0 16,9-3 1-16,5 2 7 0,4-2 2 0,4-1-3 16,7 1-1-16,-1-1-3 0,7-2 2 15,3 1 1-15,7 0 1 0,6-3 4 16,2 1 0-16,5-2-4 0,-1 1-2 16,0-2 2-16,1 2 0 0,3-2 1 15,-6-1-8-15,-2 4 0 0,-4-3 0 16,-8 4 2-16,-4 1 1 0,-11 4 0 15,-12 1-3-15,-9 0 2 0,-5 0-1 16,-9 0-2-16,-2 1 1 0,-2 0 0 16,0-1 0-16,0 0 3 0,0 1-3 15,-4 0 3-15,2 2 0 0,-8 1 0 0,1 0-1 16,1 1-1-16,-7-3 0 0,9-1-2 16,-2 1 2-16,4-2-2 0,2 1 0 15,2-1-2-15,0 0-13 0,0 1-16 16,2 4-15-16,6 2-26 0,2-3-45 15,7-4-37-15,-2-12-176 0</inkml:trace>
  <inkml:trace contextRef="#ctx0" brushRef="#br1" timeOffset="41945.43">9339 11710 56 0,'0'0'50'0,"0"0"-20"16,0 0 0-16,0 0 7 16,0 0 4-16,-2-5-5 0,2 5-4 0,0 0-7 0,-2 0 2 15,2 0-4-15,0-1-2 0,-2 0-2 16,2-1-4-16,0 1 3 0,0 1-3 16,0 0-2-16,0 0 1 0,0 0-4 15,-4 0-2-15,4 0 2 0,0 0 1 16,-2 0 1-16,0 0 0 0,0 1 1 15,0-1-1-15,2 0 0 0,-2 0 2 16,2 0-3-16,0 0-2 0,0 0-1 16,0 0 0-16,0 0 0 0,0 0-1 15,0-1 0-15,0 1-1 0,0 0-1 0,0 0-1 16,0 0 0-16,0 0-3 0,0 0 3 16,0 0-2-16,0 0 0 0,0 0 2 15,0 0 0 1,0 0-2-16,0 0-1 0,0 0 0 0,0 0 0 15,4 1-1-15,2 1 1 0,-2-1 0 0,4 2 4 16,1-2 3-16,1 2 3 0,0-3-2 16,5 2-2-16,3-3 2 0,1 1 3 15,2 0-3-15,3 0 2 0,1 0-1 16,2 0-2-16,0 0-1 16,4-1 2-16,-2 0 0 0,-2-1-2 0,0-1-1 0,-7 2-4 15,3 0 0-15,-6-1 0 0,-3 2 0 16,-6 0 0-16,-1 0-1 0,-3 0-1 15,0 0 1-15,-4 0 0 0,0 0 0 16,0 0-1-16,2 0 1 0,-2 0 0 16,0 0 0-16,0 0 0 15,0 0-1-15,0 0 0 0,-2 0-11 0,-4 2-12 16,-1-1-23-16,-1-1-29 0,-2 0-43 16,-3 0-121-16</inkml:trace>
  <inkml:trace contextRef="#ctx0" brushRef="#br1" timeOffset="59728.58">24156 10608 226 0,'0'0'114'0,"0"0"-58"0,0 0-28 16,0 0 10-16,0 0-38 0,0 0 53 15,0 0 12-15,0 0-21 0,13-22-17 16,-13 22-12-16,0 0 3 0,0 0-2 15,0 0-3-15,0 1-8 16,2 4-1-16,0 3-3 0,4 4 3 0,-2 5 4 16,-2 3 0-16,0 4 1 0,0 2-2 15,1 5 3-15,-1-1-1 0,2 2-5 16,2 0-2-16,-2 0-1 0,4-1 0 0,-4-5 2 16,-1-6-3-16,1-2 0 0,2-2 1 15,-4-4 1-15,2-3-2 0,-2-3 0 16,-2 0 0-16,4-5 1 0,-2-1 0 15,-2 0 1-15,4-4 2 0,-1-7 2 16,-1-4 9-16,4-5 1 0,2-5-6 16,4-4-4-16,-5-2-1 0,3-5-1 0,4-1-1 15,-5 0-1-15,-1 2-2 16,2 4 1-16,1 6 0 0,-5 5-1 0,2 5 2 31,5 3 1-31,-7 4 0 16,2 1 1-16,0 3-1 0,5 4-2 0,-7 0-1 15,0 0 0-15,4 6-1 0,5 4 1 16,-5 5 0-16,3 5 0 0,-1 4 2 16,-6 6 0-16,0 5 1 0,1 2-1 15,-1-1 1-15,-2-1-2 0,0 0 1 16,-2-5-1-16,2-4-1 0,3-4 1 16,-1-3-1-16,4-3 0 0,-6-4 0 0,2-4 0 15,1 0-3-15,-1-4-8 16,0-2-12-16,0-2-10 0,-4 0-27 15,0-3-9-15,0-4-10 0,0-1-68 16,-2-2-102-16</inkml:trace>
  <inkml:trace contextRef="#ctx0" brushRef="#br1" timeOffset="59996.93">24989 10837 467 0,'0'0'59'0,"0"0"-26"0,0 0 2 16,0 0 26-16,0 0-8 0,0 0-20 0,-53-8-9 16,49 8-2-16,1 0-6 15,3 0-5-15,-2 0-4 0,2 0-3 0,0 0-1 16,0 0 1-16,0 0-2 0,2 0 0 16,5 1-1-16,7 0 2 0,5-1 2 15,3 0 4-15,9-5 0 0,3 0-5 16,3 1-2-16,-2-4-2 0,-2 1-4 15,0-1-15-15,-6 1-35 0,-2-2-29 16,-11 0-2-16,-1 1-74 0,-9 0-149 0</inkml:trace>
  <inkml:trace contextRef="#ctx0" brushRef="#br1" timeOffset="60327.87">24936 10624 503 0,'0'0'68'0,"0"0"-5"0,0 0-19 15,0 0 17-15,0 0-8 0,0 0-23 16,0 0-9-16,0 0-6 0,0 0-4 16,-35-33-2-16,45 35-5 0,-2 1 1 0,13 0 6 15,-1-1 2-15,5 1 1 16,8 1-2-16,3 1-3 0,3 1-2 16,8 1-7-16,-3 0-2 0,1 2 2 0,1-1 1 15,-11 0-1-15,-8-1 1 16,-15 1-1-16,-2-1 0 0,-3 0 0 0,-1 3 0 15,-6 1 0-15,0 3 0 0,-8 0 0 16,-3 3 2-16,3 0-2 0,-13 2 2 16,7 1-2-16,-9 0 0 0,9 0-4 15,-7 2-1-15,6 1-5 0,-5 2-6 16,3 0-11-16,5-1 5 0,4-1-25 16,-1-4-28-16,3 0-2 0,2-5-23 0,2-2-54 15,2-2-96-15</inkml:trace>
  <inkml:trace contextRef="#ctx0" brushRef="#br1" timeOffset="60911.75">25517 10672 423 0,'0'0'59'15,"0"0"3"-15,-5-65-5 0,3 53 2 0,-4 0-19 0,-2 3 2 16,2-1-3-16,2 4-16 16,1 2-2-16,1 3-2 0,2-2-4 15,0 3-4-15,0-1-5 0,0 1-4 0,5 0-2 16,3 0-1-16,8 1 1 0,-5 0 1 16,11 3 2-16,-3 0 0 0,4 2 1 15,4 4-1-15,-7 1 0 0,-1 4-1 16,2 1-2-16,-11 2 2 0,6 4-2 15,-5-1 0-15,-9 2 0 0,4 0 1 16,-2-2-1-16,-2-1 0 0,-2-2 0 0,0-5 0 16,0 1-1-16,0-3-2 15,0-1 1-15,-2-1 0 0,0-3-1 0,2 0 0 16,-2-2 2-16,2-3 0 0,-2 0 1 16,0-1 2-16,0 0-1 0,2-4 2 15,-4-4-1-15,0-1 1 0,-1-3-1 16,1-5-1-16,4-4 0 15,0-4 0-15,0-4 1 0,9-2 1 0,-1 4-1 16,-4 7 0-16,4 5-2 0,3 7 1 16,-3 0 0-16,-4 0-1 0,8 5 1 15,3 2-2-15,-5 1 2 0,9 2-2 16,-5 5 2-16,11 4-1 0,-8 2 0 0,1 2 0 16,3 4 2-16,-9 1-2 0,3 3 1 15,-1 0-1 1,-8 0-1-16,-1 3 0 0,-1-2 1 15,-4 0 0-15,2 0-5 0,-2-3-7 0,0 0-3 0,0-4-11 16,0-2-16-16,8 1-21 0,0-1-1 16,-1-1-6-16,11-2-48 0,-3-5 0 15,7-6 51-15,-7-1-169 0</inkml:trace>
  <inkml:trace contextRef="#ctx0" brushRef="#br1" timeOffset="61367.97">26190 10664 587 0,'0'0'50'16,"0"0"-11"-16,0 0-1 0,0 0 14 15,0 0-23-15,0 0-12 0,0 0 0 16,0 0-1-16,-10-19-6 0,8 19-3 16,0 1-6-16,0 3-1 0,2 4-3 15,-6 5 3-15,2 1 0 0,1 1 0 16,3 2 0-16,0-1-1 0,9-1 1 15,-3-1 0-15,6-3-1 0,7-2 1 0,2-1 0 32,-3-2 0-32,9-3 0 0,4-2 0 0,-2-1 0 0,0-4 0 15,-6-7 1 1,2-3-1-16,1-1 2 0,-11-2 0 0,1-1-1 0,-9 2 2 0,-5-2-2 16,0-2 4-16,-2-3 6 0,-6-1-3 15,-3 0-5-15,-9 2-1 0,7 4 0 16,-11 4-2-16,5 5 0 0,-4 5-1 15,9 4 1-15,-5 0-1 0,9 10 1 0,-8 4-4 16,3 5 2-16,3 3 2 16,-5 3-2-16,5 2 2 15,2-1 0-15,0 2-1 0,3-3 0 0,3-1 1 16,2 1 0-16,0-2-1 0,7 1 0 0,7-3 0 16,-6-1 0-16,15-2-2 0,-6-2-6 15,7-5-9-15,5-2-28 0,-4-6 5 16,4 0-13-16,0-4-23 0,2-7-28 15,0-5 2-15,-4-5-70 0</inkml:trace>
  <inkml:trace contextRef="#ctx0" brushRef="#br1" timeOffset="61746.6">26633 10618 539 0,'0'0'73'15,"0"0"-9"-15,0 0-14 0,-29-55 20 0,29 53-13 16,0 0-22-16,0 1-17 0,0 1-9 15,2 0-8-15,8 1 0 0,3 7-1 16,-1 3 3-16,11 0 1 0,0 3 0 16,5 2 0-16,3 0-2 0,-2 2-1 15,4-3 0-15,-4 3 1 0,0-1-2 16,-10-3-1-16,0-1-4 0,-5-4-8 16,-2-1-18-16,-7-3-2 0,-1-2-14 0,-2-3-14 15,-2 0 7-15,0-5 10 0,0-5 22 16,-4-5 11-16,0 0 8 15,-5-3-1-15,-1 3 2 0,2 0 2 0,-1-3 15 16,-3 3 23-16,0-1 0 0,3 3 11 16,-7 3 2-16,3 2-7 0,1 5-9 15,-3 3-8-15,9 1-7 0,-6 9-8 16,-3 3-6-16,9 3-4 0,-4 6-2 16,-3 2 1-16,5 0-1 0,4 4 0 15,-4-2 0-15,-3 0 0 0,5-2 0 16,2 0-1-16,2-2-13 0,2 0-14 15,0-3-19-15,0-3-37 0,0-5-58 0,0-4-68 16</inkml:trace>
  <inkml:trace contextRef="#ctx0" brushRef="#br1" timeOffset="61982.17">27139 10387 589 0,'0'0'128'0,"0"0"-75"0,0 0-23 16,0 0-2-16,0 0-7 0,0 0-6 16,0 0-1-16,0 0 1 0,29 11 1 15,-18 3-4-15,1 6-1 16,-4 0-4-16,0 4-2 0,1 3-3 0,1 2 0 16,-6 4-1-16,-2 1-1 0,-2 0 0 15,0 2-11-15,0 0-28 0,0-4-4 16,0-1-33-16,-4-6-35 0,0-4-79 15,0-10-213-15</inkml:trace>
  <inkml:trace contextRef="#ctx0" brushRef="#br1" timeOffset="62171.64">27036 10657 312 0,'0'0'355'0,"0"0"-304"16,0 0-30-16,0 0 19 0,0 0 6 0,0 0-21 15,64-42-4-15,-43 37-4 0,1 2-8 16,7-3-6-16,2 4-1 0,2 0-2 16,3-3 1-16,-3 2-1 0,2-2-1 15,2-1-45-15,-2 1-41 0,4-3-51 16,-12-1-137-16</inkml:trace>
  <inkml:trace contextRef="#ctx0" brushRef="#br1" timeOffset="62407.62">28007 10529 520 0,'0'0'67'0,"0"0"-30"0,0 0-3 16,0 0 18-16,0 0-6 0,0 0-13 15,0 0-5-15,0 0-5 0,0 0-5 16,33-22-5-16,-20 18-6 0,-1 0-5 15,9-2-1-15,0 1-1 0,3 1 0 16,10 2 0-16,-3 2 0 0,2 1-2 16,0 6-4-16,-2 2-30 0,0 0-25 0,2 4-22 15,-2-2 13-15,-8 1-72 0,-9 2-95 16</inkml:trace>
  <inkml:trace contextRef="#ctx0" brushRef="#br1" timeOffset="62580.44">28150 10859 562 0,'0'0'69'0,"0"0"-46"0,0 0-11 16,0 0 12-16,0 0 12 15,0 0-2-15,70-15-5 0,-43 4-14 0,8-1-9 16,5 1-4-16,-3 0-1 0,0-1-1 16,6 2-1-16,1-5-60 15,-5-1-30-15,0-7-74 0,-6 0-220 0</inkml:trace>
  <inkml:trace contextRef="#ctx0" brushRef="#br1" timeOffset="63211.21">28656 10396 183 0,'0'0'416'0,"0"0"-395"15,0 0-12-15,0 0-3 0,0 0 2 16,0 0 4-16,0 0 2 0,0 0 5 15,0 0 11-15,31-6 4 0,-8 5-3 0,0-5-5 16,6 2-6-16,4-4-4 0,2 1-8 16,0-2-6-16,-2-2 1 0,-4 0-3 15,-2-2 0-15,-4-2 0 0,-9 0 1 16,1-2-1-16,-7-2 2 0,-4-2 0 16,-4-4 1-16,0-1-1 0,0-3 0 15,0 2 0-15,0 3-2 0,0 1 0 0,0 8 2 16,0 4 15-16,0 3-10 15,0 7 2-15,0 0 4 0,0 1-5 0,-2 7-8 16,-2 7-3-16,-2 8-1 16,-4 7 4-16,7 6-1 0,-3 4 2 0,4 1 0 15,0 5-1-15,0-1 0 0,2-1-2 16,0 0 1-16,4-3 1 0,0-2 0 16,3-1 0-16,5-3 0 0,-4-5 0 15,-2-3 0-15,-1-5-1 0,1-3 0 16,0-8-4-16,-2 0-2 15,0-5 2-15,-2-3 0 0,-2-1 1 0,0-1 2 0,0 0 2 16,2-2 3-16,-2-5 1 16,0-4-1-16,0-2-1 0,0-4 0 15,0-4-1-15,0-4-1 0,0-1 1 0,0-2-1 16,4-4 1-16,1 0-1 0,1 1 1 16,6 6 1-16,-6 2-1 0,3 6 1 15,-1 6-1-15,2 2 0 0,-1 6-1 16,3 3-3-16,7 0 2 0,-3 1 1 15,7 8 0-15,2 3-1 0,-3 3 0 16,-1 2 1-16,4 2 0 0,-9 0 0 16,5 2 0-16,-11 0 0 0,3 2 0 0,-7-3 0 15,-4 2-1-15,0-3-2 16,-2 0-8-16,0-3-20 16,-4-4-16-16,4-4-19 0,0-1-3 0,0-4-10 0,0-2-63 15,2-1-89-15</inkml:trace>
  <inkml:trace contextRef="#ctx0" brushRef="#br1" timeOffset="64409.32">29591 10285 647 0,'0'0'9'0,"0"0"28"0,0 0 10 16,0 0 6-16,0 0-36 15,0 0-14-15,0 0-1 0,0 0 3 16,-33 25-3-1,33-14 1-15,4 3 1 0,4-4 0 16,-2 3-1-16,-2-3-1 0,5 1-1 16,3 2 0-16,1-3-1 0,3 0 0 15,5-4 0-15,6-2 0 0,2-2 0 16,4-2 1-16,2 0 0 0,2-5-1 16,0-4 1-16,-4-1-1 0,-6-4 2 15,-4 1-2-15,-9 0 0 0,-5-3 1 16,1-1 2-16,-4-3 1 0,-4-2-1 0,-4 0 0 15,2-1 0-15,-4 3-2 16,-8 0 1-16,1 4 0 0,-3 4 3 0,-7 3-1 16,0 5-2-16,3 4 1 0,-7 4-3 15,2 11 0-15,-1 6-1 0,-1 4-1 16,-2 5 1-16,2 1-2 0,2 1-1 16,5-2-7-16,-3 2 1 0,11-1 3 15,6-4 1-15,2 1 3 0,2-4 0 16,4-3 1-16,6 0-1 0,9-2 0 15,-3 0 1-15,9-6-8 0,2-2 4 16,0-3 4-16,0-5-5 0,1-3-7 0,6-1 2 16,3-7 2-16,0-2 2 15,0-4 2-15,0-4 3 0,5-5-1 16,-5-4-1-16,0-4 4 0,0-2 1 0,-4-4 3 16,-8 2-1-16,-2 1 0 0,-11 8 1 15,-1 4 12-15,-9 6 8 0,-2 3 4 16,-2 1 1-16,-7 1-10 0,3 4-7 15,0 3-6-15,0 2-1 0,-4 2-4 16,-5 6-2-16,-2 7 2 0,-1 8-3 16,-3 1 2-16,5 1 0 0,3 0 1 15,-1-2-1-15,6 1 1 0,-1-3-1 0,1-1 1 16,6-2-4-16,4 0-4 16,0-4 1-16,6 0-1 0,1-4 3 15,3-2 1-15,2-1 3 0,-1-3 1 16,3-2 0-16,-1-2 0 0,3-5 2 0,-3-4-1 15,2-3 0-15,-3 0 1 0,-2-4-1 16,7 1 2-16,-7-4-2 16,7-3 0-16,-5-3 1 0,5 0-2 0,-7 3 1 15,1 5-1-15,-5 8 1 0,-6 4-1 16,0 6 2-16,0 1 3 0,-2 0-4 16,0 10-1-16,2 4-5 0,0 6 1 15,3 3 3-15,-3-1 1 0,6 2-1 16,2-5 2-16,-1 0-1 0,3-5 0 15,2 1 1-15,5-2 0 0,2-1-1 0,3-3 0 16,3-4 0-16,2-3-1 0,2-2 1 16,2-5 1-16,-4-6 0 0,4-5 0 15,-2-2 1-15,2-7-1 0,-4-4 1 16,-4-4 0-16,-2-5 0 0,-6-1 2 16,-1-2 0-16,-8-1 6 15,3 1 3-15,-7 3 1 0,4 5 0 0,-4 9-3 0,-4 6-4 16,0 9 4-16,0 5 1 15,0 4-9-15,-4 2-3 0,-4 10-3 0,-5 13-4 16,-1 7 7-16,-7 9 0 0,5 4 0 16,3 0 2-16,5 0-2 0,4 0 0 15,2-7-2-15,2-1 1 0,6-3 0 16,0-4 1-16,7-5-1 16,1-5 1-16,-4-3 0 0,5-5 0 0,-3-4 0 15,-1-3 0-15,1-5 1 0,-2 0-1 16,3-6 3-16,-1-5-1 0,-4-1 1 15,-1-7 1-15,-5-3-1 0,-2-5-1 0,-2-6 0 16,-5-4-1-16,-5-1-1 0,-7 5 0 16,-1 3-2-16,1 6-1 15,-4 6 0-15,1 8 3 0,5 6-3 0,-1 5 2 16,1 9 0-16,-6 8-3 0,3 4 2 16,-3 2 1-16,2 5-1 0,3 0 1 15,3 1 1-15,5 1 0 0,4-2-1 16,1-1 0-16,5-2 0 0,9-1 1 15,5-2-1-15,7-4 0 0,12-2-1 16,0-2 2-16,10-5 0 16,7-2 0-16,0-5 0 0,-1-1-3 0,-1-2-23 0,-9-5-22 15,-4-7-60-15,-10-8-119 16</inkml:trace>
  <inkml:trace contextRef="#ctx0" brushRef="#br1" timeOffset="66799.36">14931 11743 161 0,'0'0'125'0,"0"0"-114"0,0 0 15 16,0 0 17-16,0 0-4 0,0 0-15 16,0 0 7-16,0 0 4 0,0 0 5 15,-39 20-7-15,39-20-5 0,0 0-3 16,0 0-2-16,0 0-1 16,0 0-4-16,2 0-6 0,0 0 0 0,2 0-4 15,4 0 5-15,7-1 2 0,-3 1 1 16,9-1 1-16,-1 1-1 0,9 0-3 0,6 0 2 15,7 0 3-15,7-1-2 16,9 1-4-16,-2-5-5 0,10-4-3 0,0-2 0 16,3-1-2-16,1-1-1 15,-4-1 2 1,0 0 0-16,0-1-2 0,-6-1 2 16,0 1 4-16,-2 1 1 0,-4 0-2 15,-9 2-1-15,-3 0-1 0,-3 0-3 0,-8 3 0 16,-4-1 1-16,-5 5 0 15,-11 0 0-15,-5 1 0 0,-2 1 0 0,0 0 1 16,-4-1 1-16,0-3 6 16,0 0-2-16,0 2-3 0,-4-4-3 15,0 2-1-15,2 2 1 0,-2-3-1 16,2 5 0-16,-2-1-1 0,4 0 0 0,-5 2 0 16,1-1 0-16,0-1 0 0,-4 1 0 15,4-1 1-15,2 0-1 0,-4-1 1 16,3-1-1-16,-1 0 1 0,-2 0-1 15,0-1 0-15,2-1 0 0,0-1 1 16,0-2-1-16,1-2 0 0,-3-1 1 16,2-4-1-16,-4 0 1 0,2-3 0 15,-1 0-1-15,3 0 0 0,-2-3 1 16,-4 1-1-16,4-2 3 0,-1 2-2 16,1-1 0-16,-6 2-1 0,1 1 1 0,5 0-1 15,-6 2 0-15,-3 1 0 0,7-1 2 16,-2 2-2-16,-5 0 1 0,5 0-1 15,-2 3 0-15,1-2 0 0,3 0-1 16,-7 0 1-16,5 1 1 0,4 0 0 16,-2 0 0-16,-5 1-1 0,5 3 0 15,2 0 1-15,-5-1 0 0,1 3-1 16,2 1 0-16,2 0 1 0,-7 1 0 16,3-3 0-16,4 3 0 0,-3 0-1 15,-3 1 1-15,0 1-1 0,1-1-1 16,-3 3 1-16,1 0-1 0,-1 0 1 15,0 3 0-15,-3-2-1 0,0 1 0 16,-5 1 1-16,-1 0 0 0,-2 0-1 0,-8 3 0 16,2 1 1-16,-6 1 0 0,-2-1 0 15,-5 4 1-15,1-3 0 0,-7 3-1 16,1 1 0-16,-7-1 2 0,0-1-1 16,-6 1 0-16,-2-3 0 0,-6 3-1 15,-7-2-1-15,1 4-5 0,-9-2 5 16,-4 1 1-16,-8 2 0 0,-2-1 0 15,-3 3 1-15,1-2 2 0,-2-1-1 16,3 3 1-16,1-4-3 0,0 1-5 16,0 0 4-16,-5-1 1 0,-1 4 0 0,0-4 1 15,-3 1 1-15,-4-1 1 0,3 0-1 16,-1-2-2-16,-5-2-8 0,1-1 6 16,-4 0 2-16,4-2 2 0,-6-1-1 15,7 1 3-15,-9-2-1 0,8 1-3 16,-6-1-6-16,2 0 4 0,3 0 2 15,7-1 2-15,-6-1-1 0,3-2 3 16,5 2-2-16,-11 0-2 0,3 0-10 16,-4 2 10-16,2 0 0 0,-6 0 2 15,7-1 0-15,-3 1 1 0,8-3 0 16,-6 0-3-16,7-2-8 0,-1 2 8 16,9-3 0-16,2 0 1 0,6-2 0 0,2-1 3 15,-2 2-2-15,4-3-2 16,2-1-1-16,0 0-9 0,5-1 10 0,-3-1 1 15,6-2-1-15,3-1 2 0,6-1 1 16,3-1-2-16,7-1 1 0,3-2 0 16,1 0-1-16,2 1-1 0,4-2-4 15,3 1 2-15,1 0 1 0,3-2 1 16,2-1 0-16,3 2 0 0,1-3 1 16,4 3 0-16,2-1 0 0,4 3-1 15,2-3 1-15,3 3-1 0,3-3 0 16,3 0 1-16,-1 0 0 0,5 0-1 0,-1-1 0 15,3 1 2-15,-3-1-2 0,3 1 1 16,2 1 0-16,0-1-1 0,-1 2 0 16,1-2 0-16,0-1 0 0,-3 3 1 15,5-2-1-15,-2 0 1 0,-2-1 1 16,-1 2-1-16,5-1 0 0,-2 1 2 16,0 0 2-16,-1 0-5 0,3 2 0 15,2 0 0-15,-4 1 0 0,2 0 0 16,-1 3 0-16,5-3 0 0,-2 3 0 15,2-2 0-15,0 2 0 0,2 3 0 16,-2-2 0-16,2 5 0 0,0-2 0 16,0-1 0-16,0 5 0 0,0 1 0 0,0 2 0 15,0 2 0-15,0 0 0 0,0 1 0 16,0 1 0-16,0 1 0 0,0 0 0 16,0 0 0-16,0 0 0 0,2 0 0 15,0 0 0-15,4 3 0 0,0-3 0 16,-1 3 0-16,3-3 0 0,-2 0 0 15,-4 0 0-15,4-2 0 0,1 2 0 16,-3-1 0-16,4-2 0 0,-2 2 0 16,2-2 0-16,1-2 0 0,3 1 0 15,3-2 0-15,3-3 0 0,5 1 0 16,4-3 0-16,4 1 0 0,8-1 0 16,2 0 0-16,7-3 0 0,4 0 0 0,-3 0 0 15,3 0 0-15,-5-1 0 16,3 1 0-16,-7 0 0 0,-5 2 0 15,-5 0 0-15,-4 3 0 0,-9 3 0 0,-5 1 0 16,-7 3 0-16,-4 1 0 0,-2 1 0 16,-2 0 0-16,0 0 0 0,0 0 0 15,0 0 0-15,0 0 0 0,0 0 0 16,0 0 0-16,0 0 0 0,0 0 0 16,0 2 0-16,-2 2 0 0,0-2 0 15,-2 1 0-15,2 0 0 0,0-2 0 16,2 1 0-16,-2-2 0 0,0 3 0 0,2-3 0 15,-2 2 0-15,0 1-9 0,-3-1-4 16,-1 0-5-16,0 0-8 0,0 0-3 16,-2-2-8-16,-3 0-19 15,1 0-20-15,2 0-7 0,6 0-15 0,0 0-29 16,2-7-2-16,0 1-22 0</inkml:trace>
  <inkml:trace contextRef="#ctx0" brushRef="#br1" timeOffset="67162.81">8519 9453 54 0,'0'0'273'0,"0"0"-230"15,0 0 33-15,0 0 0 0,-50-46-22 16,42 41-16-16,2 0-5 16,-1 1-5-16,-3-1-6 0,2 3-1 0,-1-2 0 15,1 3-1-15,-4 1 0 16,1 0-1-16,-1 0-6 0,2 2-2 0,-1 2 0 16,5 1 1-16,0-1 1 15,2-1-3-15,-2 1-3 0,1 1-2 0,3 0-1 16,2 0 0-16,0 2 1 0,0-1-1 15,2 1-1-15,5 1 1 0,1-1-2 16,0-1 3-16,7 1-2 0,1-1 3 16,1-3 0-16,6 0 3 0,5-3-1 0,6 0-1 15,1 0 3-15,6-6 1 0,2-2-2 16,-1 0-1-16,-5 1-3 0,-4 0 1 16,-8 4-1-16,-9 0 0 15,-1 2-3-15,-7 1 0 16,-6 0 0-16,0 2 0 0,-2 4-1 0,0 4 0 0,-2 9 3 15,-10 3-4-15,-9 9 0 0,-10 6 0 16,-4 8 0-16,-8 2 0 0,-5 5 0 16,5 3 0-1,-1 1-8-15,7 2-34 0,4-5-20 0,10-14-62 0,7-13-115 16</inkml:trace>
  <inkml:trace contextRef="#ctx0" brushRef="#br1" timeOffset="78038.69">24047 11628 170 0,'0'0'20'15,"0"0"25"-15,0 0 20 0,0 0 1 16,0 0 2-16,0 0-20 0,0 0-4 0,0 0-8 16,4-36-1-16,-2 33-5 0,-2 0-2 15,0 1-2-15,0-1 4 16,2 2 0-16,-2-2-4 0,2 2 12 15,0 1-31-15,2 4-6 0,5 10 0 16,1 3 0-16,-4 7 0 0,-2 6 3 0,2 3-2 16,-3 5 1-16,-1 1 0 0,-2 0-1 15,0 1 0-15,0-1-1 0,-2 1 1 16,-3-8 0-16,5-6-1 0,-2-2 1 16,-2-8-2-16,4-2 0 0,-4-4-1 15,4-3-1-15,-2-2-4 16,0-5 0-16,2 0 6 0,0 0 0 0,-2-2 1 0,-4-3 1 31,2-4-1-31,-3-6-1 0,5 0 1 0,0-3-1 0,0-6 1 16,2-4-1-16,0-2 1 0,4 0-1 0,2 1 2 15,3 3-1-15,1 1 0 0,-4 8 0 16,3 6 0-16,3 2 0 0,-4 4-1 16,0 4 0-1,11 1 1-15,-4 4-1 0,7 4-1 0,1 4 1 0,-2 7 0 16,4 0 1-16,-9 6-1 0,3-2 0 15,-7 2 1-15,3-1-1 0,-9-1 1 16,4-2-1-16,5-3-11 0,-7-3-8 16,6-1-13-16,1-3-11 0,-1-2-15 15,7-3-40-15,0-4-61 0,-5-2-4 16</inkml:trace>
  <inkml:trace contextRef="#ctx0" brushRef="#br1" timeOffset="79266.83">24652 11735 614 0,'0'0'29'0,"0"0"3"0,0 0-1 0,0 0-6 0,0 0-15 16,0 0-7-16,0 0 3 16,0 0 4-16,0 0-1 0,7 7 0 15,-1 3-1-15,0 1-2 0,4 2-3 0,-5 3-1 16,5 0 0-16,2-2-1 0,-1 1-1 15,5-2 0 1,3-2 0-16,4-3 0 0,-5-3-1 0,5-3-4 0,2-2-9 31,-7 0-1-31,5-5 6 0,-4-4 0 16,-5-1 2-16,-4-2 2 0,-3-2 4 16,-5-1 1-16,-2-2 0 0,-2-4 4 0,-7-1-1 15,-1-3-1-15,-7 2 2 16,1 2 4-16,-3 5 1 0,5 3 1 0,-7 6 2 15,7 3 0-15,-9 4-5 0,9 5-3 16,-9 7 0-16,6 5-4 0,1 7-1 16,5 4 0-16,-5 2 0 0,8 1 0 15,3 0 1-15,-5-1 0 0,6 0 0 16,-2-2-1-16,6-2 1 0,0-4-2 16,6 0-3-16,8-3-4 0,-3-4-7 15,14-2-1-15,-5-2 5 0,11-4-2 16,0-3-6-16,6-4-15 0,3-4-18 0,-1-7 25 15,-2-5-17-15,7-3-19 16,1-5 19-16,-4-1 12 0,-1-1 5 0,-3-2 14 16,-6 2 14-16,-6-3 7 15,-3 1 24-15,-11 6 10 0,-5-3 4 0,-6 5 14 16,-2-1 2-16,-2 5-7 0,-2-1-2 16,-5 2-1-16,1 4-16 0,4 3-11 15,2 2-4-15,-3 6-4 0,-1 0-3 16,0 1-4-16,2 9-9 0,-9 5 0 15,1 6-1-15,1 3-1 0,-3 0 2 16,5 3 0-16,-1-1 0 0,4 1 0 0,2-2 0 16,1 0-2-16,5-4-3 15,0-3-6-15,0-4 5 0,3-1-3 16,3-5 0-16,2 0 5 0,6-3-2 0,-7-1 4 16,7-2 0-16,1-2-2 0,-5 0 1 15,6-8 3-15,-5-5 0 0,7-3 0 16,-7-3 0-16,-1 0 1 0,-2-3-1 15,3-3 2-15,-9 2 0 0,0-2-2 16,0 4 1-16,2 5 0 0,-4 7 0 16,4 4-1-16,-4 2 2 0,0 3-1 15,2 0 1-15,0 6-2 0,-2 5-3 16,4 5-1-16,1 6 3 0,-1 3 1 16,0-2 0-16,0 3 0 0,4-3 0 0,5-1-2 15,-3-2-1-15,9-3 1 16,-3-3 1-16,9-5 0 0,-6-3 1 0,3-2 0 15,5-4 1-15,0-2-2 0,-4-8 2 16,2 0 0-16,-1-3-1 0,-5-5 1 16,0-5 1-16,-3-2 2 0,1-5-1 15,-7-4 2-15,2-4 0 0,-1-3 0 16,-9-5-3-16,0-2-1 0,0 1 1 16,-2-1-2-16,0 5 1 0,0 11 3 15,0 7-1-15,0 12 1 0,-2 6 6 16,0 2 1-16,0 7-1 0,2 3-7 15,-7 13-3-15,1 11-6 0,-2 8 3 16,0 4 3-16,4 0 0 0,4 0 1 0,0 0-1 16,0-3 1-16,4-3-1 0,4-3 0 15,4-4 1-15,-3-2-1 0,3-4 1 16,3-1-1-16,-5-3 0 0,0-5 0 16,3-4 0-16,-7-5 2 0,-4-2-2 15,0-2 0-15,0-4 0 0,0-4 1 16,0-5 2-16,-2-2 0 0,-4-5-1 15,-2-3 0-15,-13-1-2 0,5-2 1 16,-11-1-1-16,4 5 0 0,1 1 0 0,-3 8 0 16,13 3 0-1,-3 6 1-15,3 2-1 0,-1 2 0 0,7 11-3 16,-8 3-2-16,0 5 2 0,7 3 1 16,-3 1 2-16,4 1 0 0,0-1-2 0,8 0-2 15,-2-2-7-15,8-3 4 16,1-1 0-16,7-3 3 0,1-4 0 0,6-3-1 15,6-3-4-15,4-3-12 0,12-1-17 16,1-6-11-16,10-6-10 0,-4-8-53 16,-3-3-116-16</inkml:trace>
  <inkml:trace contextRef="#ctx0" brushRef="#br1" timeOffset="79470.8">26240 11640 654 0,'0'0'49'0,"0"0"-13"16,0 0 0-16,0 0-10 0,0 0-13 16,-27 8-6-16,27-8-1 0,0 0-2 15,0 0-3-15,8 2-1 0,7 1-1 16,1-3 1-16,7 0 5 0,10 0 1 0,2-6 0 16,1-1-3-16,1-2-2 15,-4 0-1-15,-4-3-26 0,-2 2-41 16,-11-2-24-16,-3 1-53 0,-11 0-111 15</inkml:trace>
  <inkml:trace contextRef="#ctx0" brushRef="#br1" timeOffset="79787.31">26275 11414 528 0,'0'0'73'0,"0"0"-10"0,0 0-4 16,0 0 4-16,0 0-26 0,0 0-18 15,0 0-2-15,0 0-7 0,0 0-4 16,0 0-5-16,-2-19 0 0,23 29 6 15,2 1 5-15,5 2-1 0,3 0 0 16,7 0-1-16,-1-1-3 16,4 1-3-16,1 2-1 0,-5 1-1 15,-2-3 0-15,-4 0-2 0,-6 0 0 0,-13-3 1 0,-4-2 1 16,1-2-2-16,-9 1 0 0,0 3 0 16,-4 2 1-16,-7 0 0 0,-1 3 0 15,-9 3-1-15,7 4 0 0,-9-2 0 16,2 2-2-16,7 1-3 0,-7-4-3 15,9 1-4-15,-5-2-5 0,3 2-8 16,7 2-9-16,-1-1-15 0,2-1 9 16,4-4-39-16,2-2-16 0,8-3-62 15,0-5-96-15</inkml:trace>
  <inkml:trace contextRef="#ctx0" brushRef="#br1" timeOffset="80237.47">27071 11616 650 0,'0'0'84'0,"0"0"-26"0,0 0-14 0,0 0-10 0,0 0-23 15,0 0-6-15,0 0-4 0,0 0 4 0,0 0 3 16,33 54-2 0,-31-29-1-16,2 2-2 0,0 4 0 15,-4-1-1-15,0 1-2 0,2-4 0 0,-2 1 0 0,0-4-7 16,5-7-2-16,-3-3-2 0,-2-6 1 15,2-4 1-15,-2-2 1 16,0-2 8-16,0 0 0 0,0-3 2 0,-2-7 2 16,-7-4-2-16,1-4-2 0,4-4 2 15,-2-2-2-15,-2-6 0 0,-3-1 2 16,5-3 0-16,2-5 4 0,2-1 0 0,-2-5 0 16,2-5 0-16,2 0 0 15,-2 4 1-15,4 6-5 0,2 9-2 16,0 6 0-16,0 8 1 0,4 2 0 15,1 5 1-15,-1 4-2 0,0 5-1 0,9 1 1 16,-3 4-2-16,7 5 1 16,-5 5 0-16,5 5 0 15,-11 6 1-15,-3 4-1 16,-5 4 0-16,-4 3 0 0,-5 0 0 0,-1-3-2 0,-8-4-8 0,3-2-3 16,1-2-6-16,-3-5-8 0,7-4-16 15,-2-4-24-15,-3-2-10 0,7-2-24 16,2-5-26-16,-2 0-39 0</inkml:trace>
  <inkml:trace contextRef="#ctx0" brushRef="#br1" timeOffset="80588.89">27197 11530 346 0,'0'0'96'0,"0"0"-14"0,0 0-21 15,23-53-1 1,-15 46-11-16,0 1-5 0,9 0-9 15,-1 3-10-15,7 1-1 0,-4 2 0 0,6-1-2 16,-1 7-6-16,3 4-3 16,-2 3 0-16,2 3-3 0,2 5-2 15,-4 1-3-15,-9 2-1 0,1-2-1 16,-13 0-3-16,0 0 2 0,-4-1-2 0,0 1-1 16,0-5 0-16,-4 0-3 15,-2-3-6-15,-5-3-6 0,1-3 7 0,4-4 0 16,-2-2 1-16,-3 0 4 0,3-2 2 15,6 0 2-15,-2 0 1 0,0-5-1 16,-1-3 3-16,3-2-2 0,0-5 1 16,2-1 0-16,0-6 4 0,4-3-2 15,5-8-1-15,1-5-1 0,11-3-1 16,4-4-1-16,6 6 0 0,6 4-1 16,0 6 1-16,0 6-17 0,7 7-24 15,3 4-31-15,-5 5-18 0,5 3-46 0,-8 2-70 16</inkml:trace>
  <inkml:trace contextRef="#ctx0" brushRef="#br1" timeOffset="81501.39">27958 11524 506 0,'0'0'88'0,"0"0"-34"16,0 0-22-16,0 0 17 0,0 0 1 15,0 0-22-15,0 0-12 16,0 0-2-16,0 0 0 0,-25-24-5 15,25 24-2-15,-2 0-5 0,2 2-2 0,0 0-3 16,0 3 0-16,0 1 0 0,2-2 1 16,4 3 0-16,9-1 0 0,-3-1 1 15,5 0 0-15,-1-3-1 0,7 1-5 16,-7-2 4-16,5-1 1 0,0-4-5 16,-3-3 3-16,-3-4 4 0,-5 0 1 15,-8-1-1-15,2-2 1 0,-4-1 2 16,-4-1 1-16,-4-2-2 15,-6 0-2-15,3 0 0 0,-5 2 1 0,1 3 1 16,-3 0-2-16,1 5 0 0,-2 2 1 16,5 6-1-16,-9 2-1 0,9 8 0 0,-9 4 0 15,13 5 0-15,-9 3 0 0,9-1 0 16,-3 4-1-16,3-4 2 0,6 3-2 16,2 0 1-16,2-3-1 0,2 2 0 15,4-3 0-15,9 1 0 0,-3-4-3 16,4-2-5-16,1-3 0 0,10-2 2 15,-4-3-4-15,-3-4-1 0,3-2-10 16,4-2-26-16,-6-3 33 0,3-7 6 16,3-3 1-16,2-2 7 0,-2-4 2 15,-6-2 1-15,1-2-1 0,-5-4 3 16,0-1 3-16,-11-2 8 0,4 2 9 16,-4-2 7-16,0 4-2 0,-3 6-3 0,-1 6 2 15,-2 6-4-15,0 6-10 0,0 2-1 16,0 1 0-16,0 1-5 0,0 5-7 15,0 7-5-15,0 6 1 0,0 6 4 16,0 3 0-16,0 5 1 0,0-2 0 16,4 0 0-16,2 1-1 15,6-4-1-15,-1-2 1 0,-1-4 2 0,4-4-2 16,-5-2 0-16,-3-7 0 0,0-2 1 16,-2-3 0-16,0-3-1 0,-2-1 0 15,1-1 2-15,-1-6 1 0,2 0 3 16,-2-7 3-16,2-3 5 0,2-5-1 15,5-4-4-15,-1-6-1 0,-2-5-1 16,7-4-2-16,-3-5 1 0,2 1-2 16,3 3-3-16,-5 4 2 0,1 11-3 0,-7 11 2 15,-2 8-1-15,-4 5-1 0,0 3 0 16,0 0-2-16,0 0 2 0,0 4-5 16,0 9-1-16,0 2-1 0,0 5 4 15,-2 1 1-15,0-1-7 0,2 0 0 16,2-3 6-16,-2-2 3 15,2-2-2-15,0-3 1 0,2 0 1 0,0-3 0 16,3-2 0-16,-3 1 0 0,-2-3 0 16,0 0 0-16,-2-2-1 0,0-1-2 0,0 0 0 15,0 0 1-15,0-7 2 0,0 1-1 16,0-2 1-16,-2 0-5 0,2-4-4 16,-2-1-1-16,-2 4 2 15,2 1-1-15,0 1 1 0,-1 2-2 0,1-1-11 16,0 3-21-16,2-2-25 0,0-2-6 15,-2 1-81-15,0-1-138 0</inkml:trace>
  <inkml:trace contextRef="#ctx0" brushRef="#br1" timeOffset="81815.5">29035 11248 591 0,'0'0'59'0,"0"0"-15"15,0 0 9-15,0 0 1 0,0 0-19 16,0 0-12-16,0 0-7 0,-17-23-2 15,17 20-4-15,6 0-3 0,3-2-3 0,7-2 0 16,1 2-4-16,6 1 2 16,5 0-1-16,3 3-1 0,3-2 0 0,-1 3 0 15,2 0-2-15,-2 6-24 16,0 1-27-16,0 2-33 0,-10 1-33 0,-9 0-85 16,-10 2-198-16</inkml:trace>
  <inkml:trace contextRef="#ctx0" brushRef="#br1" timeOffset="81988.59">29111 11517 615 0,'0'0'53'16,"0"0"2"-16,-35 50-8 0,27-43 11 15,6-2-9-15,2 1-19 0,0-2-11 16,8-1-5-16,2 1-7 0,11-2 3 0,6-2-4 16,14 0 3-16,9-4-5 15,10-1-1-15,2-3-1 0,0 0-2 0,-4 1-4 16,2 1-38-16,4-2-26 0,2-4-85 15,-8-2-156-15</inkml:trace>
  <inkml:trace contextRef="#ctx0" brushRef="#br1" timeOffset="84714.43">30746 11239 265 0,'0'0'92'0,"0"0"-53"0,0 0 3 0,0 0 11 15,-10-60 4-15,6 46-16 0,-2-1-14 16,-3-1-5-16,1-1-7 0,0-2-7 16,-2 4 3-16,-1-1-5 0,3 4 1 0,0 2 10 15,1 2 1-15,1 6 3 16,6-1-2-16,-2 3-1 15,2 0-3-15,0 0-4 0,0 0-5 0,0 0-4 0,0 1-2 16,2 5 1-16,7 3-1 16,-1 7 0-1,-2 0 7-15,4 8 0 0,3 2 3 16,-5 2-1-16,4 1-4 0,-1 1-2 16,-1-3-2-16,-2 1-1 0,3-3 1 15,-5-2 1-15,0-1-2 0,-4-3 0 16,0-4 1-16,-2-4-1 0,2-3 2 15,-2-3-2-15,0-1 1 0,0-3 0 16,0-1-1-16,2 0 2 0,-2 0 0 16,0-1 2-16,2-4 1 0,-2-1 10 15,2-4 0-15,1-3-4 0,-1-6 0 16,2-2-4-16,4-5 1 0,-2-3-1 0,5-3 0 16,5-4-4-16,-1 0 4 0,5 4-4 15,-3 2-1-15,1 7 0 0,-7 8-2 16,-1 6 0-16,-2 7 1 0,-4 0 0 15,3 2 0-15,-1 2 0 0,4 5-1 16,1 6-1-16,-3 6 1 0,0 7 0 16,2 5 2-16,-3 6 0 0,-3 3-1 0,0-1-1 15,2-3 2-15,0-5-1 16,-2-6 0-16,3-4-1 0,-3-7 0 0,2-5 0 16,0 2 0-16,0-3-19 15,3-2-22-15,-5-2-17 0,-4-2-50 16,-9-4-74-16,-7-8-290 0</inkml:trace>
  <inkml:trace contextRef="#ctx0" brushRef="#br1" timeOffset="89828.65">8581 9333 101 0,'0'0'125'0,"0"0"-60"0,0 0-18 15,0 0 13-15,0 0-12 0,0 0-13 16,0 0-1-16,8-24-6 0,-6 23-3 16,-2 0-2-1,0 0-4-15,0-1-2 0,0 2-1 0,0 0-4 0,0 0-4 0,0 0-2 16,0 0-1-16,0 0-1 0,0 0 2 16,0 1 1-16,0-1 1 0,-2 0 3 31,0 0-2-31,0 0-1 0,0 0 0 15,-5 0 3-15,-3 0 2 0,0 2-1 16,-3 4-2-16,-3-2 1 0,-1 0-4 16,-3 2 2-16,-1 1-1 0,-2-1 1 15,-2 0-5-15,-1 1 2 0,-3 2-2 16,-4-2-1-16,-3 3 0 0,-1-1 0 0,-6 0 0 16,-5 1-1-16,-3 0 0 0,-7 1 1 15,-4 0-3-15,2 0 0 0,0 2 2 16,0-1-1-16,0 4-1 0,0 2 0 15,2 2-1-15,2 2-4 0,-2-1 3 16,5 0 2-16,-1 1 0 0,-2 2 0 0,0 1 1 16,-2 0 1-16,-4 1-2 15,0 5 2-15,-2 1 1 0,0 2-1 16,-4 1 1-16,-2 0 1 0,-1-1 4 16,-3 1-2-16,6 0-6 0,-2-2 2 15,1 0 3-15,3 1-5 0,2-5 4 0,4 0-2 16,13-4-2-16,-5 0 3 0,15-1-2 15,4-5 1-15,2-2-1 0,10-2-1 16,2-2 0-16,3 1 2 0,-1-3-2 16,3 1 0-16,1-1 0 0,1 3-1 15,0 0 0-15,1-1-2 0,3-1 1 16,2 2 2-16,0 0-1 0,-5-2 1 16,9 2 0-16,-2-2-1 0,2-2 1 15,0 0 0-15,0 0 0 0,0-2 0 16,0 1 1-16,-2-1-1 0,4-1 3 0,-2-1-1 15,-1-1 0-15,3-2-1 0,-6 2 2 16,6-2 1-16,0 0 0 0,-2-1 0 16,2 0 2-16,0 0 0 0,0-1 1 15,0 0-1-15,0-1 1 0,0 0-1 16,-2 0-2-16,2 0 12 0,-2-2 1 16,2 1-13-16,-2-1-1 0,0 2-2 0,-2 0 0 15,2 0-1-15,-5 0 0 16,7 0 0-16,-2 1 0 0,-4-1-1 15,4 0 1-15,0 1-1 0,2-1 1 16,0 0-1-16,0 1 1 0,0-1 0 16,0 1 0-16,0-1 0 0,0 0-1 15,0 0 1-15,0 0 0 0,0 1-1 0,0-1 0 16,0 0-1-16,0 0 2 0,0-1 0 16,0 1 0-16,0 0 0 15,0 0 0-15,0 0 2 0,0 0-2 0,0 0 0 16,0 0 0-16,0 0 2 0,0-1-1 15,2-1 0-15,-2 1 1 0,0 0 0 16,0 0-1-16,0 1-1 0,0 0 1 16,2 0 0-16,-2 0-1 0,0 0-1 15,0 0 1-15,4 0-1 16,-4 0 0-16,0 0 0 0,0-1-1 16,0 1 1-16,0 0-2 0,0 0 2 0,0 0 1 0,0 0-1 15,0 1 1-15,0 1-1 0,0 0 0 16,0 1 1-16,0-3 0 0,0 2 0 15,0-1 0-15,-4 2 0 0,2 0-1 16,2 0 1-16,-2 1 0 0,2 1-1 16,-2-1 2-16,0-1-2 0,2-1 0 15,0-1 1-15,-2 0 1 0,2-1-1 16,-2 2 0-16,2 1 0 0,-2 1 0 16,0 4 0-16,0 2-2 0,0-1 1 15,-3 5 0-15,-3 1-1 0,4 1 1 0,0 4 1 16,0-4-1-16,0 5 1 0,-1-5 1 15,-1 3-1 1,0-1 0-16,2-3 0 0,0 3 0 0,0-3 0 0,2 5 0 16,-3-2 0-16,-1 3 1 0,2-1-1 15,-2 3 0-15,4 0 0 0,-2-1 0 0,0 1 0 16,2-1 0-16,-1-2 2 16,3-1-2-16,0-4 0 0,0-1 0 0,0-3-2 15,0-3 2-15,3 0 2 16,-3 0-2-16,2-3 0 0,0 2 0 15,-2-2 0-15,0 0 0 0,2 2 0 0,-2-2 0 16,0 1 0-16,0 0 0 0,0-1 0 16,4 2 0-1,-4-3 0-15,0 5 0 0,2-1 0 0,-2-1 0 0,6 2 0 16,-4-2 0-16,0 0 0 0,-2 1 0 16,4 0 0-16,-2 0 0 0,1-3 0 15,-1 4 0-15,2-2 0 0,-2 0 0 0,2-2 0 16,-4 0 0-16,2-1-2 15,-2-2 2-15,2 1 2 0,2-3-2 16,-4 0 0-16,0 0 0 0,0 0 1 16,0 0 0-16,0 0 0 0,0 0 1 15,0 0-1-15,0 0 0 16,0 0-1-16,0 0 2 0,0 0-1 0,0 0 0 0,0 0-1 16,0 0 0-16,0 0 0 15,0 0-1-15,0 0 1 0,0 0-2 0,0 0 1 16,0 2-1-16,2 0 0 0,0 1 2 15,2 0-1-15,-1 2 0 0,1 0 1 16,2 2 0-16,-2-1 0 16,4 0 0-16,1 1 0 0,-1 0 0 0,2 0 0 15,0-3 0-15,3 0 0 0,-3 0-1 16,7-1 1-16,-3 0 0 0,7-2 0 0,-5 0 0 16,9 1 1-16,0-2-1 0,0 2 0 15,-2 0 1-15,6 0-1 0,-1 0-1 16,3 0 0-16,3 1 1 0,3-1 0 15,2 0-3-15,4 0 3 0,5-2 0 16,4-1 0-16,-1 0 0 0,5-3 0 16,2 1 1-16,-2-1 1 15,4-1-2-15,0 1 2 0,2 0 0 0,-2-1-1 16,-4 0-1-16,1 0 3 0,1 1-3 16,-2-3-1-16,2 3-6 0,-2-5 7 0,4 4-2 15,-2-1 2 1,-5-2 0-16,5 4 2 0,0-3-1 0,-2 2-1 0,0-2 3 15,4 1-2-15,0-1 0 0,-2 2 0 16,4-1 0-16,0 3 2 0,-5-1-3 16,5-1 0-16,-4 1-4 0,-4-1 4 15,0 2-2-15,-5 0 2 0,-1 1-1 16,-5 1 1-16,1 1 1 16,-3 0-1-16,0 0 0 0,-1 4 0 0,-1 2 1 15,4-2 0-15,-1 0 0 0,-1 2 0 0,3-1-1 16,-1 1 2-16,4-2-1 15,1-1-1-15,2 0 0 0,1 0-6 16,-1-1 6-16,4 0 1 0,-1-1-1 16,1 0 0-16,2-1 1 0,0 0-1 0,2-2 2 15,0-2-1 1,1 1 1-16,-1-5-1 0,4 2 1 0,0 0-2 0,2 1 3 16,-2 2-1-16,5-2-2 0,-3 1-2 15,0 0 1-15,-2 2 1 0,-2-2 1 16,-7 2 2-16,1 2 0 0,-6-1-1 15,-1 1 0-15,-1 2-1 0,-1 3 2 16,3 2-3-16,-1 1 0 16,-1-2 0-16,-5 3 0 0,5-2 0 0,-3-1 0 15,-6 2 0-15,0-2 0 0,3 1-3 0,-1 0 2 16,-2 1 1-16,-2 1 0 0,3-1 0 16,-5 0 0-16,-4 1 1 0,0-1-1 15,-3 0 3-15,-1 0-3 0,2-1 0 31,-6 2 0-31,-3-4 0 0,1 2 0 0,-5-1 0 0,-5-1 0 0,1 1 0 16,-2-3 0-16,-1 1 0 0,-3-1 0 16,0 0 0-16,0 0 0 0,0 0 0 15,4 0 0-15,-6 0 0 0,5 0 0 16,-3 1 0-16,2-1 0 0,2 2 0 31,0-2 0-31,-3 0 0 0,1-1 0 16,0 0 0-16,-2 1 0 0,0-1 0 0,5-1 0 15,-3 3 0-15,0 0 0 0,2 2 0 16,3 0 0-16,-3-2 0 0,4 3 0 16,3-3 0-16,-3 0 0 0,9-2 0 15,-5-1 0-15,7-1 0 0,4 2 0 16,-2-2 0-16,4 1 0 0,2-1 0 16,0 0 0-16,-4 0 0 0,1 0 0 15,-3 0 0-15,-8 0 0 0,-1 0 0 16,-7 0 0-16,-1 0 0 0,0 0 0 0,-2 0 0 15,-1 0 0-15,-3 0 0 16,0 0 0-16,0 0 0 0,-2 0 0 0,2 0 0 16,0 0 0-16,0 0 0 0,-2 0 0 15,2 0 0-15,0 0 0 0,0 0 0 16,2 0 0-16,-2 0 0 16,7 0 0-16,-3 0 0 0,4 0 0 0,-2 0 0 15,7 0 0-15,-7-1 0 0,2-2 0 16,1 3 0-16,-9 0 0 0,0-1 0 15,-2 1 0-15,0 0 0 0,0 0 0 16,-2 0 0-16,-4-2 0 0,-7-2 0 16,1-4 0-16,-3 2 0 0,5 1-12 15,6 0 5-15,0 4 4 0,4-1-3 16,0 1-12-16,-2 0-5 0,0-1 0 0,-2-1 2 16,-7 0-13-16,-3-2-4 0,-1 1-13 15,-5 4-18-15,-9-3-7 0,2 3-9 16,-4 0 3-16,2 2 32 0,0-1 23 15,4 2-4-15,-2-2-6 16,0-1-7-16,5 0 26 0,-1-4 18 0,-4-2 1 16,10-1 10-16,1-2 16 0,8-3 3 15,-3 2 5-15,7-3 4 0,2 0-9 16,2 0 0-16,0-1 1 0,0 0-1 0,2-1 6 16,0 2 4-16,0 0-5 0,0 3-3 15,-2 1 4-15,0 1-1 0,0 5-4 16,0 0-3-16,0 2-3 0,0 1-7 15,0 0 1-15,0 0 0 16,0 0-2-16,0 0-3 0,0 0-2 0,0-1-5 16,0-1 0-16,0 2-2 0,0 0-2 15,0 0-1-15,0 0 2 0,0 0 0 16,0 0 0-16,0 0 0 0,0 2-1 16,0-2-1-16,0 0-1 0,7 1-1 15,-3 2 0-15,0 1 0 0,2 1 0 16,0 2 1-16,2 2-1 0,3-1 1 15,1 1 1-15,-1 0 0 0,3 1 1 0,1 2-1 16,3-3 2-16,7 3 2 0,-4 1 0 16,1 2 1-16,5 0 0 15,0-2-3-15,-6-2-1 0,1 2-3 16,-5-4 0-16,-3-3 0 0,-5 0 0 0,-1-2 0 16,-4 0 0-16,0-1 0 0,-2 0 0 15,-2-3 0-15,0 0 0 0,0 1 0 16,0-1 0-16,-8 0 0 0,2 1 0 15,-4 0 0-15,-5 1 0 0,-4-2 0 16,3 1 0-16,-3 1 0 0,-1 2 0 16,1 5 0-16,-6-2 0 0,-2 2 0 0,-2 2 0 15,-4 1 0-15,-4 3 0 16,-2 2 0-16,-9 3 0 0,1 3 0 0,-5 4 0 16,-4 3-40-16,-2-1-58 15,5-5-115-15,9-11-342 0</inkml:trace>
  <inkml:trace contextRef="#ctx0" brushRef="#br1" timeOffset="92439.62">24535 12693 249 0,'0'0'81'0,"0"0"-22"16,0 0-6-16,0 0 0 0,0 0-1 16,0 0-10-16,0 0-4 0,0 0-8 15,12-52-4-15,-6 42 2 0,-2-2-4 16,3 4-7-16,-3 4-3 0,0 2-3 15,-4 2 1-15,0 0-3 0,0 1-3 16,0 4-3-16,0 3-3 0,0 10 0 16,0 8 2-16,-2 5 3 0,-6 11 6 15,-1 1-5-15,5 5 1 0,-10 3-2 16,5-1 0-16,5-2-2 0,2-2-1 0,4-4-1 16,-2-6 0-16,4-3-1 0,3-6 0 15,-3-5 0-15,2-6 0 0,-2-4 0 16,-4-6 1-16,2-3 1 0,-2-3-2 15,0 0 1-15,0-2 4 0,0-8 15 16,-2-8-1-16,-2-3-11 0,-4-6-6 16,4-2 0-16,4-4-2 0,0-2 0 15,0-2 0-15,8-2 0 0,6 1 0 16,1 3-1-16,3 5 1 0,1 7-4 16,-3 7 3-16,1 3 1 0,-5 7-1 0,-3 2 0 15,3 4 1-15,-2 1-1 0,-3 5-1 16,7 5 0-16,1 1 2 0,-7 6 0 15,8 0 0-15,-7 4-1 0,-1 2 0 16,8 2 1-16,-7 1 1 0,-3-4-1 16,2 0 0-16,5-3 0 0,-7-3-2 15,0-2-6-15,2-3-10 0,5-2-8 16,-5-4-14-16,0-3-31 0,7-3-4 16,-3 0-36-16,0-10-64 0,5 1-149 15</inkml:trace>
  <inkml:trace contextRef="#ctx0" brushRef="#br1" timeOffset="93649.32">25089 12832 574 0,'0'0'65'0,"0"0"-20"16,0 0 7-16,0 0-27 0,0 0-20 0,0 0-4 16,0 0 0-1,0 0-1-15,-7 29 2 0,7-20 2 0,0 4 0 16,0-4-1-16,0 1-2 0,3 2-1 15,1-4 1-15,4 1-1 0,4-1 0 0,-5-2-1 16,7 1 1-16,3-3 0 16,1-2-1-16,3-1 1 0,4-1 0 0,-7-2 0 15,1-3-4-15,-3-4-4 16,-1 5-1-16,-7-3 5 0,-4 1 3 0,-2-2 1 16,-2-3 2-16,0-2 3 15,-6-3 0-15,0-4 0 0,-4 2 2 16,-7-2 1-16,7 3 1 0,-7-1 3 0,3 6 5 15,1 3-2-15,1 4 0 0,4 4-3 16,-7 1-4-16,1 4-8 0,3 9-2 0,-5 5 0 16,5 4 1-1,-3 2-1-15,4 1 1 0,3 1 0 0,7-2-2 0,0-1 0 16,5 1-3-16,3-2-3 0,4 0-1 16,-3-4 4-16,7 0 0 0,3-4-1 15,5-1-1-15,1-2-2 0,2-7-18 16,2-3 21-16,2-2 5 0,6-9 0 15,1-5-2-15,3-6 1 0,2-3 2 16,-6-5 1-16,-1-1 0 0,-3-1 0 0,-4-2 0 16,-5 1 0-16,-11 0 0 15,3 0 1-15,-9 6 6 0,-3 3 8 16,-4 7 6-16,0 6-1 0,0 1 4 0,-2 3-4 16,-3 3-6-16,1 2-6 0,-6 1-4 15,-2 3-4-15,1 8-2 0,-7 6-3 16,3 3 2-16,-3 4 3 0,5-1-2 15,-1 4 2-15,3 0-3 0,-1-3-8 16,2 0 2-16,1-3 1 0,7-2 1 16,2-2-1-16,0-6-5 0,2-2-1 15,3-2-2 1,3-1 7-16,0-3 4 0,0-3 2 0,-1-2 3 0,3-5 2 16,4-5-1-16,-5-2 2 15,3-4-1-15,0-1 4 0,-3 0 2 0,1-3-1 16,4 0 0-16,-5-1-1 0,3 2 1 0,3 3-4 15,-11 5-1-15,2 6 2 0,-2 4-3 16,-2 3 3-16,-2 0 0 0,2 2-4 16,2 5 0-16,1 6-1 0,-3 2 1 15,0 4 0-15,2-1 0 16,-4 0 0-16,6 1 0 0,4-1 0 16,5-4-1-16,-7 0 0 0,11-4 0 0,-5-1 0 0,9-4 0 15,2-3 1-15,2-2 0 16,4-6 1-16,4-4 0 0,6-7 1 15,-2-1-2-15,-1-4 0 0,1-2-1 16,2-3-1-16,-2-4 2 0,-6-3 0 0,-6-1 1 31,-4-3-1-31,-2 1 2 0,-11-2 4 0,-2-1 1 0,-8 4 2 0,0 8 3 16,-4 5 2-16,-2 9 2 0,-2 3 0 16,-1 6-2-16,1 2-4 0,2 3-5 15,0 12-5-15,-9 9-4 0,3 10 1 16,2 6 3-16,-7 6-1 0,9 1 2 15,0 1-1-15,-3 1 0 16,5-1 0-16,4-2 0 0,2-3 1 0,0-4 0 16,6-3 0-16,4-6-1 0,-1-4-1 15,-5-6 1-15,4-3-1 0,-4-7 1 16,2-4-1-16,-3-1 1 0,-3-2 0 16,0-1 1-16,0-4 0 0,0-9 3 0,-9-3 0 15,1-7-3-15,-2-2 0 0,-9-6 0 16,3-3-1-16,-11 0-2 0,4 1 2 15,4 6 0-15,-5 5 0 0,5 9 0 16,4 4 1-16,-1 6-1 0,-1 4 0 16,5 5 0-16,-7 9-2 0,5 4-3 15,-5 6 4-15,7 2-1 0,-7 3 1 16,11-1-3-16,0-2 3 0,2-1 1 16,6-1 0-1,2-3 0-15,8 1-1 0,2-4-1 0,11-2-1 0,2-3-2 16,8-6-1-1,6-4-1-15,3-4-2 0,11-7-12 0,1-6-14 0,4-5-30 0,8-3-35 16,-2-11-31-16,-6-2-119 0</inkml:trace>
  <inkml:trace contextRef="#ctx0" brushRef="#br1" timeOffset="93838.9">26862 12544 688 0,'0'0'62'0,"0"0"1"0,0 0-22 0,0 0-2 16,0 0-22-16,0 0-14 0,-39 11-3 15,41-13 1-15,4-1-1 0,2-1-2 16,11 1 2-16,-2-1-1 16,10 1 1-16,6 0-1 0,0 0 0 0,0 3-4 15,4 0-23-15,-4 3-21 16,-4 3-42-16,-2 0-36 0,-15 0-111 0</inkml:trace>
  <inkml:trace contextRef="#ctx0" brushRef="#br1" timeOffset="94013.57">26827 12889 833 0,'0'0'8'0,"0"0"-7"15,0 0 1-15,0 0-1 0,0 0-1 16,56 0 2-16,-23-17-2 0,6-1 0 15,-4 3 0-15,1 3 0 0,-3 0-2 16,-4 4-13-16,-5-1-25 0,3-2-30 16,4 0-18-16,-4-3-76 0,-4 0-162 15</inkml:trace>
  <inkml:trace contextRef="#ctx0" brushRef="#br1" timeOffset="94596.63">27427 12623 644 0,'0'0'7'0,"0"0"5"0,0 0 7 16,0 0 42-16,0 0-14 0,0 0-22 15,0 0-2-15,0 0-1 0,0 0-5 16,-40-9-2-16,40 7-4 0,0 2-5 16,0 0-2-16,0 0-3 0,2 0-1 15,0 0-1-15,0 0 1 0,3 0 0 0,-3 3-1 16,2 6 0-16,4 4 1 0,-2 3 0 15,-2 2 1-15,-2 0-1 0,1 3 0 16,-3-1 0-16,-3 1 0 0,1-2-1 16,-6-4 0-16,6-4 1 15,2-7 0-15,0-1 0 0,0-2 0 0,0-1-1 16,0 0-3-16,0 0 1 0,2 0 2 16,2-4 1-16,2-4-2 0,1 0 2 15,-5-4 1-15,2-2 0 0,6-1 0 16,5-6 2-16,-7-1 2 15,11-7-1-15,-5-2 0 0,9 0-3 0,-5-1 0 16,1 3 1-16,2 4-2 0,-5 6 0 0,-5 6 2 16,1 4 1-16,-6 5 1 0,-2 4-1 15,2 2-1-15,5 11-2 0,-5 2 0 16,0 7 2-16,-2 6-1 0,-4 4-1 16,0 5 2-16,0 2-1 0,0-1-1 15,2 0 0-15,3-7 2 0,5-3 0 16,-4-6 0-16,0-4 2 15,5-1-1-15,3-7 0 0,-2-2 0 0,7-4 4 16,-2-2 1-16,10-2-1 0,-1-7-2 16,5-7 4-16,-2 0-4 0,0-4-4 15,-6 0 0-15,4-6 0 0,-13-2-1 0,1-3 0 16,-11 0-9-16,-4 3-22 16,-6 3-10-16,-11 5-3 0,-1 0-11 0,-7 4-22 15,-4 3 1-15,0 5 0 0,10 3 8 16,-3 3-78-16,9 0-53 0</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4:40:21.792"/>
    </inkml:context>
    <inkml:brush xml:id="br0">
      <inkml:brushProperty name="width" value="0.05292" units="cm"/>
      <inkml:brushProperty name="height" value="0.05292" units="cm"/>
      <inkml:brushProperty name="color" value="#0070C0"/>
    </inkml:brush>
  </inkml:definitions>
  <inkml:trace contextRef="#ctx0" brushRef="#br0">12266 10080 282 0,'0'0'54'0,"0"0"-4"0,0 0 6 0,0 0 3 16,0 0-14-16,0 0-5 0,0 0-9 15,-12-34-2-15,12 33-8 0,0 0-2 16,0 1 0-16,0-1 0 0,0 1-2 16,0 0-4-16,0-1-1 0,0 1-4 15,0 0-4-15,0-2 1 0,0 2-4 0,6 0 0 16,2 0 0-16,5 0 3 15,-1 0 3-15,7 0 6 0,-7 0-3 16,7 0-2-16,-5-1-1 0,7-2-1 16,-11 2-1-16,5 0-2 0,-1-1-3 15,-6 1 3-15,3 1-2 0,-1 0-1 16,-6 0 0-16,-2 0 1 0,-2 0 0 16,0 0-1-16,0 0-7 0,0 5-39 0,-2 1-35 15,-10-2-25-15,-1-2-99 0</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4:43:07.233"/>
    </inkml:context>
    <inkml:brush xml:id="br0">
      <inkml:brushProperty name="width" value="0.05292" units="cm"/>
      <inkml:brushProperty name="height" value="0.05292" units="cm"/>
      <inkml:brushProperty name="color" value="#0070C0"/>
    </inkml:brush>
  </inkml:definitions>
  <inkml:trace contextRef="#ctx0" brushRef="#br0">4823 11484 312 0,'0'0'91'15,"0"0"-32"-15,0 0-14 16,0 0 7-16,0 0 0 0,0 0-14 0,0 0-7 16,0 0 1-16,0-23-1 0,0 23 6 15,0 0-22-15,0 0-9 0,0 0-2 16,0 4-4-16,2 4 0 0,2 5 0 16,4 5 1-16,-4 2 0 0,2 4 1 15,-4 4-2-15,3 2 2 16,-3 1-1-16,-2-3-1 0,2 0 0 0,0-2 0 0,0-4-2 15,-2-3-30-15,0-6-2 16,0-6-17-16,6-1-5 0,-6-5-44 0,0-1-18 16,0-7-61-16</inkml:trace>
  <inkml:trace contextRef="#ctx0" brushRef="#br0" timeOffset="173.73">4810 11266 334 0,'0'0'111'0,"0"0"-54"16,0 0-6 0,0 0 4-16,11-52-19 0,-5 49-16 0,6 0-11 0,-2 2-6 15,1 1-3-15,1 4 0 0,1 4 0 16,3 1-13-16,-3 5-49 0,-3 2-50 0,2 1-46 16,-6-2-114-16</inkml:trace>
  <inkml:trace contextRef="#ctx0" brushRef="#br0" timeOffset="530.17">5000 11442 509 0,'0'0'74'0,"0"0"-28"0,0 0 0 16,0 0-4-16,0 0-18 0,0 0-10 0,60 8-1 15,-41 9-1-15,-7 3-3 0,7 7-3 16,-7 2-5-16,3 1 0 15,-5 4-1-15,-2 0 1 0,3-2-1 0,-7-4 0 32,4-3-13-32,-6-7-8 0,0-4 3 15,-2-2-2-15,0-5-6 0,0-4 4 0,0-1 7 16,0-2 7-16,-2 0 6 0,0-3 2 0,-2-4 3 0,-2-2 1 16,-2-2 2-1,-1-5 7-15,3-5 8 0,-6-3 5 16,-1-7-4-16,3-4-2 0,-5-5-6 0,7-2-3 0,2-4-5 15,4 4-3-15,0 4 0 0,2 7-2 0,0 10-1 16,0 6-1-16,2 3 0 16,0 3-4-16,2 3-26 0,0 3-16 15,-2 3-21-15,2 0-41 0,1 6-72 0,-5 3-154 16</inkml:trace>
  <inkml:trace contextRef="#ctx0" brushRef="#br0" timeOffset="730.01">4945 11604 491 0,'0'0'77'15,"0"0"-18"-15,0 0-17 0,0 0 3 16,0 0-16-16,0 0-8 16,0 0 0-16,0 0-2 0,68-23-6 0,-43 13-5 15,-3 0-3-15,9-1-4 0,0-2 1 16,2 3-2-16,0-2 0 0,1 2-31 15,-1 2-39-15,-2 1-29 0,0-1-83 16,-2 0-170-16</inkml:trace>
  <inkml:trace contextRef="#ctx0" brushRef="#br0" timeOffset="1074.58">5641 11304 253 0,'0'0'87'0,"0"0"-53"16,0 0 7-16,0 0 9 0,0 0-9 16,0 0-10-16,0 0-4 0,0 0 6 15,0 0-2-15,-31-23-2 0,31 20 2 16,0 0 1-16,0-3 2 0,0 2-4 0,0-1-4 16,0 1-5-16,0 1-5 0,0-3-1 15,0 5-5-15,0-1-2 16,0 1-2-16,-2 1-1 0,2 0-4 15,-2 0 1-15,0 0-1 0,-4 3-1 0,-5 4 1 16,3 4-1-16,-4 4-1 0,-3 2 0 16,3 5 1-16,-3 2-1 0,7 2-1 15,2 5 2-15,2 0 0 0,4 6-3 16,0 1-4-16,2 3-10 0,6 1-2 16,9 0 7-16,1 1-6 0,7-3-15 15,6-3 10-15,2-4-10 0,2-4-26 16,5-5-14-16,-3-5-26 0,4-6-38 0,-6-7-107 15</inkml:trace>
  <inkml:trace contextRef="#ctx0" brushRef="#br0" timeOffset="1515.12">6061 11301 455 0,'0'0'127'16,"0"-54"-82"-16,2 49-11 0,0 2 17 15,0 2-7-15,0 1-22 0,0 0-8 0,0 5-5 16,4 5-5-16,-1 6 1 16,3 3 0-16,-4 6 2 0,0 4-1 0,0 4-2 15,-4 3-3-15,0 1 1 0,0 2-1 16,0-4 0-16,2-2-1 0,0-7 1 16,0-4-1-16,3-4 0 0,-3-7-2 15,2 0-2-15,2-6-2 16,-4 0 1-16,-2-4 1 0,0-1-1 0,0 0 1 15,0-1 1-15,0-8 3 0,0 0 2 16,0-4 0-16,0-3-1 0,0-4 0 16,0-5 0-16,0-3 1 0,0-1 2 0,4 1 1 15,0 6-1-15,-2 4 1 0,5 6-2 16,-3 4 0-16,0 3-3 0,4 5 0 16,2 0-1-16,1 5 0 15,1 6-1-15,-2 1 0 16,3 4 1-16,3 2 1 0,-3 1 0 0,1 1 0 0,-1-2 0 15,-3 0 0-15,9-1 0 0,-9-3 0 16,4 1-4-16,1-2-15 0,-1-1-7 16,3-2-17-16,2-4-22 0,-3 0-21 15,3-5-63-15,-3-1-103 0</inkml:trace>
  <inkml:trace contextRef="#ctx0" brushRef="#br0" timeOffset="2680.3">6524 11427 645 0,'0'0'29'16,"0"0"12"-16,0 0 7 0,0 0-2 15,0 0-28-15,0 0-8 0,0 0 2 16,0 0-3-16,-19 3-8 16,19 3-1-16,4 3-1 0,3 3 1 0,1 0 0 15,0 2 0-15,2 0 0 0,5-1 0 16,-3-2 0-16,7-1-2 0,-3-4 2 0,5 0-4 15,0-5-9-15,-1 1-1 0,1-2-5 16,-4-9-1 0,-1-2 4-16,-3-3 6 0,-1-1 5 0,-4-2 5 0,-4-2 0 15,1-2 1-15,-5 0 2 0,0-3-1 16,-7 2 2 0,-1 3 4-16,2 1 3 0,0 5 3 0,-1 3 2 0,-1 2-1 15,-2 6-2-15,2 3-10 0,-1 1 0 16,-3 7-3-16,4 6-2 0,-1 3-1 15,-1 5 1-15,2-3 2 0,0 3-1 16,3 0 0-16,5-2 0 0,0 3-3 0,0-2-2 16,7-2-4-16,3 0-6 0,9-3-2 15,1-2-5-15,3-1-1 0,6-1 9 16,8-5 1-16,-2-3-3 0,5-3-14 16,-3-2 22-16,0-3-2 0,0-6-5 15,-4-4 9 1,-2-2 6-16,-6-2 0 0,-4-1 1 0,-7-2 3 15,-4-2 8-15,-3 1 8 0,-3-2 9 0,-4 1 0 16,-2 1 0-16,-9 1-3 0,1 2 16 0,-4 0-21 16,1 4-2-16,-1 5-5 15,5 4-3-15,3 4-6 0,-2 1-2 0,-2 6-2 16,1 4-1-16,1 5-1 16,-2 0 0-16,4 3 1 0,-1-1 0 15,3 1-1-15,2-2 0 0,2 1 1 0,0-3-2 16,0-2-2-16,2 2-1 0,2-3 2 15,3-2 0-15,-1-1-2 0,4-3-1 16,0 0 3-16,-3-4 0 0,9-1-1 31,-8 0-2-31,3-4 5 0,5-3 1 16,-7-4 1-16,5-3 0 0,-6-1 1 0,1-4 0 0,-1 1 2 0,0 1-1 16,-2 1 0-16,1 5 1 0,-5 5 3 15,2 2-2-15,-4 3-1 0,0 1-2 0,2 2-1 16,0 7 0-16,0 3-3 0,6 4 1 15,1 3 2-15,-1 3 1 0,0 0 0 16,11-2-1 0,-5 3 0-16,7-5 0 0,2-2 0 0,1-1 0 0,7-5-2 15,4-3 2-15,-1-4 0 0,7-3 1 16,0-6 0-16,-4-5-1 16,5-4 2-16,-5-3-1 0,0-4 0 0,-8-3 0 15,-4-4 2-15,0-3 10 0,-13-2-2 16,1-6-2-16,-7-2 2 15,-4-2 0 1,-2-1-3-16,0 3 0 0,-8 4-1 0,3 9-1 16,-3 7 6-16,4 7-9 15,0 5 2-15,0 7 1 0,2 3-1 0,-5 0-5 16,-1 11 0-16,0 6-3 16,0 6 0-16,-9 5 2 0,9 4 0 0,2-2 0 15,4 1 1-15,2 1-1 16,0-5-1-16,2 1 1 0,4-3-1 0,0-3 0 15,4-1-2-15,-1-4-2 0,1 0 1 16,2-6-3-16,-1-4 6 0,-7-3 1 16,0-4-1-16,-4 0 0 0,4-5 2 15,-4-2 1-15,0-3 2 0,0-4-1 0,-8-4 0 16,0-4-1-16,-7 0 1 16,-1-2-1-16,-7-1-1 0,-2 6 0 0,2 6 0 15,-4 3-1-15,5 6 1 0,3 4-1 16,5 1 1-16,3 8 1 0,1 5-1 15,0 1-2-15,3 3 0 0,1 0 1 16,6 4 0-16,-2-4 1 0,2 3-2 16,6-3 1-16,3 0 0 15,3-2-1-15,3-2 0 0,3-3-7 0,5-3-5 16,4-1-5-16,6-3-8 0,8-3-20 16,5-2-22-16,-1-1-5 0,5-10-119 0,-9-3-224 15</inkml:trace>
  <inkml:trace contextRef="#ctx0" brushRef="#br0" timeOffset="2869.7">8178 11229 629 0,'0'0'59'16,"0"0"-31"-16,0 0-8 0,0 0 14 15,0 0-6-15,0 0-14 0,-9 6-7 16,9-6-4-16,9 0-3 0,1 0 0 0,4 1 0 15,7-1-1-15,2 0 1 16,2 0-1-16,-3 1-20 0,-3 3-31 0,-3-1-22 16,1 3-38-16,-9 0-79 0</inkml:trace>
  <inkml:trace contextRef="#ctx0" brushRef="#br0" timeOffset="3043.4">8171 11414 36 0,'0'0'537'0,"0"0"-460"0,0 0-46 0,0 0-19 16,0 0 16-16,0 0 3 0,0 0-11 16,0 0-3-16,0 0-5 15,40 32-6-15,-20-32-3 0,5-2-1 0,6-5-1 16,0 3-1-16,-2-1 0 0,0-1-54 16,-2 2-35-16,2-3-19 0,-6-1-90 15</inkml:trace>
  <inkml:trace contextRef="#ctx0" brushRef="#br0" timeOffset="3279.11">8674 11251 604 0,'0'0'45'0,"0"0"-34"0,0 0 0 15,0 0 27-15,0 0-1 0,0 0-14 16,0 0-8-16,0 0-3 0,0 0-5 15,2 3-5-15,14-7-1 0,3 1 2 16,4 0 0-16,1-1-1 0,1 1 0 16,0 1-2-16,-4 1-5 0,-1 0-38 15,-7 1-23-15,-1 1-22 0,-4 3-60 16,-1 2-79-16</inkml:trace>
  <inkml:trace contextRef="#ctx0" brushRef="#br0" timeOffset="3436.8">8717 11369 436 0,'0'0'143'16,"0"0"-84"-16,0 0-28 0,0 0 14 16,0 0 0-16,0 0-22 0,0 0-10 15,0 0-3-15,0 0-6 0,46 42-3 16,-26-42 0-16,5 1-1 0,2-1-1 16,2 0-6-16,0-2-53 0,2-5-31 15,-2-3-75-15,0-4-209 0</inkml:trace>
  <inkml:trace contextRef="#ctx0" brushRef="#br0" timeOffset="3987.89">9294 11049 671 0,'0'0'22'0,"0"0"-16"15,0 0 7-15,0 0 5 16,0 0-5-16,0 0-3 0,0 0 7 0,35 63 0 0,-29-39-2 15,-2 2-6-15,0 4-3 0,-2-1-2 16,-2 0 0-16,3-1-4 16,-3 0 0-16,2-1-12 0,0-3-35 0,2-6-6 15,0-2 5 1,2-5-1-16,-4-5-16 0,0-4-7 0,0-2 10 0,-2-5 9 16,0-5 37-16,0-3 16 0,-2-2 4 15,0-1 16-15,0 0 22 16,-2-3 14-16,0-2 11 0,0-3-10 0,2-4-13 15,-2 0-3-15,1-4 1 0,1 1-4 16,2 4 0-16,0 4-17 0,0 10 0 16,2 4-16-16,-2 6-1 0,3 3 0 15,-3 0-3-15,2 3-1 0,2 6-3 0,4 4-1 16,4 6 2-16,-1 2 1 0,5 4 1 16,5 1 1-16,2 0 1 0,1 2-1 15,1-3-1-15,6 0 0 0,0-1 0 16,2-4 0-16,-2-4 1 0,-2-3-1 15,-2-5 1-15,-4-7-1 0,-7-1 2 16,-1-4-2-16,-5-4 1 0,-4-2 1 16,1-3 2-16,-3-3 4 0,-4-5 6 15,0-4 0-15,-4-3-4 0,-5-4-3 16,1-6 0-16,-2 0-4 0,-1 0-2 0,3 3 1 16,0 8-2-16,0 8 0 15,1 5-2-15,1 8 2 16,4 2-4-16,-2 4-9 0,0 1-9 0,2 9-12 0,2 6-25 15,0 1-41-15,2 3-7 16,4 0-62-16,-2-1-172 0</inkml:trace>
  <inkml:trace contextRef="#ctx0" brushRef="#br0" timeOffset="4334.45">10005 11100 606 0,'0'0'73'15,"0"0"3"-15,0 0-8 0,0 0-19 16,0 0-26-16,0 0-14 0,0 0-5 31,0 0 0-31,-8-25-4 0,8 39-4 16,6 1 4-16,-4 6 1 0,6 0 0 0,-2 4 0 0,5 0-1 0,-3-2 2 16,0 1-2-16,9-5 0 0,-9-1-1 15,9-5 1-15,-3-2-2 0,-2-2 2 16,3-4 0-16,-5-2 0 15,3-4-3-15,-3-1 2 0,-2-5 1 0,3-6 1 16,-3-1 3-16,0-1-1 16,-4-4 0-16,-2-3-1 0,-2-3 3 0,0-3-3 15,0-1 1-15,0-3-3 0,0 5-1 0,-6 4 0 16,4 5 1-16,-4 5-1 0,2 6-11 16,0 3-3-16,2 3-9 0,-3 1-11 15,1 2-32-15,4 5-33 0,-2 2-47 16,2 0-67-16</inkml:trace>
  <inkml:trace contextRef="#ctx0" brushRef="#br0" timeOffset="4665.67">10468 11029 640 0,'0'0'97'0,"0"0"-19"0,0 0-6 0,0 0-17 15,0 0-20-15,0 0-20 0,0 0-8 16,0 0-4-16,10-47 1 0,-8 53-4 16,5 3-1-16,-1 4 0 0,0 4 0 15,-4 1 1-15,6 4 0 0,-4 0 0 16,3 3 0-16,-1 1 0 0,-4-4-1 16,4 2-6-16,0-4 0 0,5-3 1 0,-3-1 1 15,0-5-1-15,0-2-1 0,3-2 1 16,-5-4 2-16,2 0 1 15,-2-3-3-15,5 0 4 0,-1 0 0 0,0-4 2 16,5-4 0-16,-1-1 1 0,1 0-1 16,-1-3-1-16,-1-2-8 0,3-1-8 15,-8 1-13-15,7-2-15 0,-3 5-32 16,-5-1-30-16,1-1-68 0,-4 2-205 16</inkml:trace>
  <inkml:trace contextRef="#ctx0" brushRef="#br0" timeOffset="4980.06">10964 10974 609 0,'0'0'71'0,"0"0"-18"16,0 0 6-16,0 0-5 0,0 0-17 15,19-53-15-15,-19 51-3 0,6 2-3 16,-6 0-6-16,2 0-3 0,2 5-5 15,2 2-1-15,0 5 2 0,3 1-1 16,1 3 0-16,-4 2-1 0,2 2 1 0,-1 0-1 16,-1 0 0-16,-2 3-1 0,0-1 1 15,-2 0-1-15,0-3 1 16,2-6-2-16,3-1-2 0,-3-5-3 0,4-3 5 16,-6-1-2-16,4-3 1 0,5 0-1 15,-3 0 0-15,2-4 2 16,-1 0 0-16,3-2-2 0,-2-1-6 0,-4 0-5 15,1-4-10-15,-1-1-12 0,0-4-20 16,0-2-37-16,-4-1-24 0,0-2-85 16</inkml:trace>
  <inkml:trace contextRef="#ctx0" brushRef="#br0" timeOffset="5214.91">11433 10678 639 0,'0'0'99'0,"0"0"-40"0,0 0-23 16,0 0 0-16,0 0-13 0,56 22-8 15,-37-2 2-15,-1 5-3 0,5 3 0 16,-6 5-6-16,-1 1-3 0,-8 4-2 16,-6 0-2-16,-2 0-1 0,0 1 0 15,-14-2-16-15,-5 0-16 0,-1-3-28 0,-7-4-42 16,2-4-48-16,-8-7-54 15,4-5-170-15</inkml:trace>
  <inkml:trace contextRef="#ctx0" brushRef="#br0" timeOffset="6553.12">6522 12421 376 0,'0'0'86'0,"0"0"-25"16,0 0-25-16,0 0 6 0,0 0-6 0,0 0-8 0,-4-34-8 15,2 23 1-15,2-1-3 0,-5-2-6 16,1 1-7-16,-2-5 0 0,-2 3 0 16,-3-2-1-16,-3-1 0 0,4 2-4 15,-1-2 1-15,1 0-1 0,4 0 1 16,2 2-1-16,0-1 0 0,4 2 0 15,0 0-1 1,4 4 0-16,4-1-3 0,4 6 1 0,5 0 1 0,1 4 0 0,7 2 1 16,0 1-2-16,2 6 2 0,-4 4-1 15,4 4 1-15,-3 5-1 0,-3 0 2 16,-9 6-3-16,-3 4-2 0,-7 1-1 16,-2 2-5-16,-6 0-3 0,-1-1 1 15,-7-2 1-15,4-2 4 16,-3-2 2-16,1-4 3 0,4-1 2 0,1-6 1 15,5-4 0-15,-4 1 0 0,6-5 0 16,-2-2 0-16,2-1 0 0,0-4 0 16,0 0 0-16,0 0-1 0,6-3 1 15,2-3 1-15,11-3 0 16,0-4 0-16,8-1-1 0,4-5-11 0,0-2-35 16,4 0-50-1,-4-3-52-15,-7 4-183 0</inkml:trace>
  <inkml:trace contextRef="#ctx0" brushRef="#br0" timeOffset="7165.44">6867 12262 505 0,'0'0'60'0,"0"0"-23"0,0 0-11 0,0 0-10 16,0 0-11-16,0 0-5 0,0 0 3 0,0 0-1 15,12 42 1 1,-3-31 1-16,-1 0 0 0,0 2-3 0,0-2 0 0,5-2 0 15,-3-1 0-15,1-4-1 0,7-4 2 16,-1 0-2-16,3-6 2 0,5-2 5 31,-6-5 1-31,3-1-7 0,-1-2 3 16,-2-4-2-16,-1 5 2 0,-7-3-2 16,-3 3 0-16,-8-3 3 0,0-1 3 15,0-3 6-15,0-1 2 0,-6 0-5 16,0 2-3-16,-3 2-2 0,-3 5 1 15,4 6 2-15,-3 2-1 0,-3 5-2 16,1 1-4-16,3 7-1 0,-2 10-1 16,1 1-3-16,3 7 2 0,2 0-1 0,0 3 1 15,6 2 1-15,0 0-1 0,0-1-2 16,10-2 2-16,2-2-1 0,5-4-2 16,2-3 2-16,7-4 1 0,-1-4-3 15,8-5 2-15,5-5 1 0,-3 0 1 16,0-7 1-16,0-4-1 0,0-5 0 15,2-1-2-15,-4-7-8 0,-2-1 4 16,-6 1-6-16,-6-1 1 0,-5-2 4 16,-8 0 7-16,-1-2 0 0,-5-1 2 15,0-2 1-15,-2 3 3 0,-3 4 7 0,3 8 12 16,0 6-14-16,0 6 6 0,0 2 3 16,2 3-6-16,0 1-5 0,-2 6-9 15,2 8-2-15,0 3-1 16,0 9 3-16,0 1 0 0,6 4 1 15,-4 3 0-15,5 0 0 0,1 2-1 0,2-2-1 16,0-3 1-16,5-1 0 0,-1-3-1 16,3-2 1-16,-1-5 0 0,-1-3-10 15,-1-4-7-15,-1-3-35 0,-5-3-9 16,-6-6 4-16,-2-2-51 0,0 0-26 16,-8-6-27-16,0-2-25 0</inkml:trace>
  <inkml:trace contextRef="#ctx0" brushRef="#br0" timeOffset="7322.45">7425 12328 421 0,'0'0'94'16,"0"0"-15"-16,0 0-23 0,0 0 3 16,-35-56-9-16,35 52-22 0,0-2-15 15,4 4-4-15,2-4-1 0,5 0-3 16,7 1-1-16,5-2-1 0,10-1-1 16,0 0-1-16,4 0 0 0,1 1-1 15,-1-1-12-15,2 1-52 0,-4 2-43 16,-6-1-64-16,-4 0-159 0</inkml:trace>
  <inkml:trace contextRef="#ctx0" brushRef="#br0" timeOffset="7638.96">7770 12139 609 0,'0'0'93'0,"0"0"-36"16,0 0-10-16,0 0-1 15,0 0-17-15,0 0-16 0,0 0-5 0,0 0-1 16,0 0-4-16,2 7-2 0,7 5-1 15,1 2 2-15,-4 5 1 0,5 1-1 16,-1 4-1-16,-4 3-1 0,2-1-1 16,1 1 1-16,3-3-4 0,-4-5-7 15,5-4-3-15,-3-4 5 0,0-4 1 16,3-4 0-16,1-3 1 0,-3-2 3 16,1-10 3-16,-2-2 1 0,1-5 2 15,3-3 0-15,-4-1 0 0,-3-2-1 16,1-2 0-16,-6-1 0 0,4-3 0 15,-4-2 1-15,4 1-1 0,-4 3 0 0,3 8-1 16,-1 6-1-16,2 8-15 0,-4 4-18 16,6 3-18-16,1 9-12 0,-1 6-2 15,6 3-10-15,1 6-32 0,1-2-74 16</inkml:trace>
  <inkml:trace contextRef="#ctx0" brushRef="#br0" timeOffset="8029.18">8419 12265 411 0,'0'0'126'0,"0"0"-73"0,0 0-1 0,-33-56 1 15,23 41-5-15,0 0-16 0,1-2-7 16,5 2-5-16,-2 0-5 0,2-2-6 16,0 3-2-16,2-1 2 0,2 2-6 15,0 3-3-15,0 1 1 0,0 2-1 16,0-2 0-16,8 3-1 0,0 0 0 15,1 0 0-15,5 3-1 0,0 1 1 16,7 2 1-16,0 5 0 0,-1 3 0 16,3 2 0-16,-6 3-2 0,-3 2 1 15,-6 4 0-15,-5-1-2 0,-3 5 3 16,-7 2-4-16,-5 1-6 0,0 0-2 16,-7 0-4-16,4-1 3 0,3-2 7 15,0-4 0-15,3-4 6 0,7-4 0 16,0-2 0-16,0-4 0 0,2-3 0 0,0 0 0 15,0-2 0-15,4 1 0 0,3-1 0 16,3 0 1-16,6-4-1 0,1-5 2 16,4 0 1-16,-3-2-3 0,1-1-16 15,-1-2-43-15,-5 0-27 0,-3-5-63 16,-4 5-78-16</inkml:trace>
  <inkml:trace contextRef="#ctx0" brushRef="#br0" timeOffset="8424.39">8595 12076 293 0,'0'0'200'0,"0"0"-122"16,0 0-24-16,0 0-3 0,6-60-3 16,-4 51-9-16,2 2-10 0,1 1-12 15,1-2-5-15,-4 6-2 16,0 2 1-16,2 0-4 0,4 6-2 0,1 2-4 0,1 4 3 16,2 3 0-16,3 4 0 15,-3 1-1-15,1 2-2 0,-5 0 0 0,-2 3 1 16,0-1-1-16,-2-2-1 15,-1-1 0-15,-1-3-3 0,2-3-3 16,-2-5 2-16,0-4 0 0,-2-2 1 16,4-4 0-16,-2 0 3 0,0-3 0 0,0-1 1 15,2-2 4-15,0-4-3 0,1-2 7 16,1-4 5-16,-2-4-10 0,-2-2 3 16,4-5 1-16,-2-3-2 0,5-3 0 15,1 3-3 1,0 5-3-16,-4 7 2 0,1 7-1 15,-3 4 3-15,0 6-1 0,0 1 1 0,-2 0-4 16,4 8-2-16,1 3 0 16,1 7 0-16,0 4 2 0,-2 1 0 0,-2 5 0 0,5 0 0 15,-1 1-1-15,2-2-15 16,3-2-6-16,-1-4-8 0,3-6 1 0,1-5-24 16,1-5-21-16,3-5-16 0,-1-11-96 15</inkml:trace>
  <inkml:trace contextRef="#ctx0" brushRef="#br0" timeOffset="8597.54">9201 12036 652 0,'0'0'160'0,"0"0"-112"16,0 0-12-16,0 0-12 0,0 0-10 0,0 0-7 16,0 0-6-1,0 0 1-15,12 59 1 0,-8-44-2 0,-2 3 2 0,-2 1-3 16,-2-2-6-16,-2 2-18 0,-2-3-20 15,-4 0-23 1,-1 1-37-16,-1-5-6 0,-1-3-94 0</inkml:trace>
  <inkml:trace contextRef="#ctx0" brushRef="#br0" timeOffset="8786.18">9263 11985 709 0,'0'0'71'15,"0"0"-44"-15,0 0 10 0,0 0 7 16,0 0-22-16,0 0-16 0,0 0-3 16,0 0 0-1,0 0-3-15,4-23-5 0,-10 26-20 0,2 3-17 0,-5-2-5 16,3 5-80-16,-6-2-39 0,-1-1-142 16</inkml:trace>
  <inkml:trace contextRef="#ctx0" brushRef="#br0" timeOffset="16374.62">5180 13505 3 0,'0'-10'221'15,"0"3"-145"-15,0-1-25 0,0 3 5 16,0-1-1-16,-2 2-5 0,2 0-7 15,0 1-8-15,0 2-6 0,0 0-6 16,0 1-7-16,0 0-4 0,0 1-7 16,0 6-2-16,6 2-3 0,1 9 1 15,1 1 2-15,-4 6 0 0,4 6 1 16,-6 2 1-16,4 1-1 0,-1 0-1 16,-1 0-2-16,4 0 0 15,-2-3 0-15,-2 0-1 0,0-1 0 0,1-3 0 16,-3-2 1-16,0-9-1 0,4-1 0 15,-6-6 0-15,2-3 0 0,-2-2 0 0,0-4 1 16,0 0-1-16,0-2 2 0,0-4 1 16,0-5 13-16,-2-5 3 0,-6-2-4 15,1-4-8-15,1-3-1 0,-2-2-3 16,-4-3 1-16,5-4-1 0,1-3-1 16,2-5-2-16,0-1 1 15,2-1-1-15,2 2 0 0,0 5 0 0,0 3 0 0,0 8 0 16,2 6 0-16,-2 7 0 15,4 4 0-15,0 1 0 0,0 3-1 0,3 2 0 16,3 1 0-16,2 1 0 0,-1 1 0 16,9 0 1-16,-3 4 0 0,3 0 0 15,1 3 0-15,-2 3 0 0,-1 1 1 16,-3 6-1-16,-1-3 1 0,-3 5-1 16,-9 0 1-16,-2 4 1 15,-2 2 1-15,-9-3-1 0,-7 3 0 0,1 1-2 16,-3-3-1-16,-5 0-9 15,6-2-1-15,-4-4-4 0,1-1 0 16,5-2-6-16,1-4-11 0,5-3-11 0,1-4-24 0,0-3-31 16,3 0-23-1,1-6-69-15</inkml:trace>
  <inkml:trace contextRef="#ctx0" brushRef="#br0" timeOffset="16910.75">5598 13482 176 0,'0'0'95'16,"0"0"-51"-16,0 0-1 0,0 0 4 15,-56-19 3-15,48 18-10 0,-3 0-13 0,9 0-7 16,0 1-1-16,2 0 5 16,0-1-2-16,0 1-1 0,0-2-9 0,0 1-4 15,2 0-2-15,2-2 4 16,7 1 2-16,1-1 5 0,5 0 0 16,1 2-1-16,7-1 0 0,2 2-1 15,2 3-4-15,-4 5-1 0,4 5-5 0,-7-1-3 16,-1 5-2-16,-6 0 1 0,-5 4 0 15,-2 1 2-15,-4-3-3 0,-4 2-9 16,0-3-5-16,-2 0-3 0,-6-3-7 16,4 1 7-16,-2-5 7 0,-1 1-2 15,-3-3 3-15,-2-3 5 0,3-1 0 16,1-4 4-16,-2-1 0 0,4 0 0 16,-1-5 0-16,5-2 4 0,-6 1 7 15,4-4 4 1,-2-2 3-16,2-3-2 0,-1-5 0 0,3 1-4 0,0-5-4 0,2 2-5 15,4 3-1 1,3 2-2-16,1 1-1 0,4 3 1 16,-3 2-1-16,5 3 1 0,1 3-2 15,3 1-2-15,1 2-32 0,-1 0-21 0,1 0-21 16,0-2-55-16,-9-1-78 0</inkml:trace>
  <inkml:trace contextRef="#ctx0" brushRef="#br0" timeOffset="17131.89">6073 13393 520 0,'0'0'76'0,"0"0"-32"0,0 0 0 0,0 0 10 0,0 0-23 16,0 0-18-16,0 0-3 0,0 0-5 15,13 16 4 1,-5 0-1-16,-4 0 1 0,0 3-4 15,-2 0-2-15,0 0-1 0,0 1-1 16,-2-2-1-16,2 0-2 0,-2-2-21 16,2-3-11-16,1-3-14 0,-1-1-11 15,-2-2-32-15,0-1-46 0,0-4-179 16</inkml:trace>
  <inkml:trace contextRef="#ctx0" brushRef="#br0" timeOffset="17304.64">6005 13245 500 0,'0'0'48'15,"0"0"-8"-15,0 0-16 16,0 0-12-16,0 0-9 0,0 0-2 0,0 0-1 16,0 0 0-16,58-8 0 0,-42 18-6 15,1 1-37-15,-1-2-33 0,1-1-51 16,-7-2-138-16</inkml:trace>
  <inkml:trace contextRef="#ctx0" brushRef="#br0" timeOffset="18023.27">6276 13432 406 0,'0'0'44'0,"0"0"1"0,0 0-2 15,0 0 7-15,-25-50-17 0,25 43-10 16,0 1-2-16,0 2-6 0,0 1-4 16,0 0-1-16,6-2-3 0,0 1-3 15,3-2-2-15,3 5 2 0,5 1-1 16,-3 0 0-16,9 6-1 0,0 1 1 0,-3 2-1 16,1 3 0-16,-9 2-1 15,7 0 0-15,-3 0 1 0,-1 2-2 16,-7 2 0-16,0-1-1 0,-3 1-5 15,3-5 0-15,-4-1-4 0,-2 0 1 16,0-4 5-16,-2 0 3 0,0-1 1 16,0-4-1-16,0-2 1 0,2-1 0 0,-2 0 0 15,0 0 0-15,0-2 0 0,2-1 0 16,0-1 3-16,0-4 5 0,2-1-1 0,-1-5-2 16,3-1-1-16,2-4-1 0,-4 0 0 15,9 0 0-15,-3 1 2 0,0 7-2 16,3 2-2-16,-3 3 0 15,-4 6 0-15,-2 0 0 0,3 1 0 0,1 8 0 16,0 1-1-16,2 2 0 0,-1 1 1 16,5 2 0-16,-1 2-1 0,-1 1 0 15,9 0 0-15,-3-1 1 0,1-3-1 16,4 0 0-16,-5-1 0 0,1-3 0 16,-3-4 1-16,3-3-1 0,0 0 0 15,-5-3 0-15,-2-3 0 0,5-6 2 0,-7-2-1 16,3-3 10-16,-5-4 16 0,-2-6-3 15,-2-5-8 1,-2-5-3-16,0-4-6 0,-2-5-2 0,-2-1-2 0,-2 1-2 16,0 1 0-16,-2 9 2 0,0 5 3 15,-1 9 8-15,1 10-4 0,2 4 1 16,2 4 0-16,0 1-2 16,2 2-6-16,-4 8-3 0,0 6-2 0,-5 5-2 15,7 9 3-15,-4 3 1 0,6 3-2 0,0-2 1 16,0-2-1-16,6-4 0 15,7-2-3-15,-3-2-3 0,0-7 0 0,7-1-1 16,-7-4-6-16,-3-3-19 16,1-1-19-16,-6-3-18 0,-2-5-19 0,0 0-79 15,-10 0-61-15</inkml:trace>
  <inkml:trace contextRef="#ctx0" brushRef="#br0" timeOffset="18175.21">6660 13323 544 0,'0'0'84'0,"0"0"-22"0,0 0-5 16,0 0-27 0,0 0-14-16,0 0-6 0,0 0-3 15,0 0 0-15,37-22-1 0,-14 19 1 16,2-1-3-16,6-1-2 0,2 0 0 0,2-3-2 0,-2 3-11 16,-4-2-62-16,-2-2-50 15,-4-2-126-15</inkml:trace>
  <inkml:trace contextRef="#ctx0" brushRef="#br0" timeOffset="18994.14">7762 13089 60 0,'0'0'153'0,"0"0"-78"0,0 0-15 0,0 0 6 16,0 0 3-16,0 0-2 15,0 0-8-15,0-46-15 0,0 44-4 16,0 1 3-16,0 0-8 0,0 1-4 16,0 0-8-16,-2 0-6 0,2 0-4 15,-2 4-3-15,2 7-6 0,-6 7-4 16,-5 8 0-16,3 6 0 0,0 3 1 0,2 2-1 16,-1-3-3-16,1 4 3 0,0-1 1 15,4 1-1-15,-4 1 0 0,6-4 0 16,-2 0-1-16,2-7-6 0,4-3 0 15,6-3-8-15,7-5-9 0,-1-1-13 16,5-5-18-16,4-2-30 0,0-6 15 16,1-5-74-16,-3-5-140 0</inkml:trace>
  <inkml:trace contextRef="#ctx0" brushRef="#br0" timeOffset="19513.75">8415 13097 158 0,'0'0'101'0,"0"0"-39"16,0 0 13-16,0 0-5 0,0 0-4 16,0 0-6-16,0 0-11 0,0 0-9 15,-37-26 0-15,37 24-6 0,-2 1-8 16,2 1-5-16,0-2-6 16,0 2-3-16,0 0-6 0,0 0-5 0,4 3-1 15,2 6 0-15,3 1 0 0,3 5 0 16,0 0 0-16,-3 0 0 0,3 2 0 15,-4-4 0-15,-1 2 0 0,-1-6-4 16,0 1-16-16,-4-2-8 0,2-2-14 16,0 0-13-16,-2-4-5 0,2-2-25 15,-1 0-28-15,1-9-51 0,0 1-57 0</inkml:trace>
  <inkml:trace contextRef="#ctx0" brushRef="#br0" timeOffset="19686.82">8562 13066 272 0,'0'0'103'0,"6"-53"-20"16,-2 39-24-16,0 4 16 15,-4 5-12-15,3 0-16 0,-1 3-2 0,-2 2-10 16,2 0-3-16,0 2-16 0,4 6-10 16,2 3-2-16,0 6 0 0,1-1 1 15,-3 3-2-15,0 0 1 0,0 0-2 16,1 1-2-16,-5-3 0 0,0 2-20 0,-2-3-23 16,0 3-39-16,-4-3-25 0,-5-2-80 15,1-3-201-15</inkml:trace>
  <inkml:trace contextRef="#ctx0" brushRef="#br0" timeOffset="19975.18">9135 13066 548 0,'0'0'52'0,"0"0"6"0,0 0 0 16,0 0-2-16,0 0-17 0,0 0-16 15,0 0-7-15,0 0-3 0,0 0-2 16,16 9-4-16,-12 10 1 0,-2 3-2 16,-2 2-3-16,0 2-2 0,-6 1 0 15,2 3-1-15,-4-1-1 16,-1-1-16-16,-3 1-13 0,4-1-26 0,-5 0-23 0,1-6-9 15,2-5-63-15,-1-5-105 16</inkml:trace>
  <inkml:trace contextRef="#ctx0" brushRef="#br0" timeOffset="20175.49">8895 13334 530 0,'0'0'87'0,"0"0"-28"0,0 0-3 16,0 0-8-1,4-52-20-15,2 48-10 0,-2 2-5 0,0 0-3 0,-2 1-4 16,3 1-3-16,-1 0-3 0,0 0 1 16,-2 0-1-16,2 3 0 0,0 1-13 15,-2 2-22-15,7 0-27 0,-5 2-15 0,2 0-27 16,2-1-47-16,0-3-104 0</inkml:trace>
  <inkml:trace contextRef="#ctx0" brushRef="#br0" timeOffset="20365.38">9350 13212 591 0,'0'0'83'0,"0"0"-16"0,0 0-11 0,0 0-20 0,0 0-15 16,0 0-10 0,0 0-6-16,0 0-2 0,0 0-1 0,-5 6-1 0,3-6 0 15,0 0-1-15,0 1-2 0,0 3-18 31,0-2-14-31,0 2-20 0,2 0-18 0,0 2-28 16,0-4-66-16,0-2-107 16</inkml:trace>
  <inkml:trace contextRef="#ctx0" brushRef="#br0" timeOffset="20886.09">9780 12991 394 0,'0'0'97'0,"0"0"-23"16,0 0-10-16,0 0-6 0,0 0-9 16,0 0-10-16,0 0-7 0,0 0-7 15,0 0-6-15,12-15-6 0,-12 15-4 0,4 6-5 16,0 3-2-16,2 6 2 0,-1 3-2 15,3 2 2-15,-2 5-2 0,2 0-1 16,-2 3 0-16,-1-2-1 0,-1 2 1 16,0-2-1-16,2 0 0 0,0-3 0 15,-4-3-1-15,3-5 1 0,-1-2 0 16,-4-4-1-16,4-3-6 0,-4-2-3 16,2-3-1-16,0 1-4 0,-2-2 8 0,0 0 4 15,0 0-2-15,0-3 5 16,0-1 0-16,-4-4 1 0,0-4 0 15,-5 1-1-15,1-3 1 0,0-2-1 16,0-1 0-16,-3 3 2 0,-1 0-2 0,-1 6 1 16,-3 4 0-16,1 1 0 0,-1 3-1 15,1 2 0-15,1 4-2 0,-5 3 2 16,9 1 0-16,-2 3-2 0,-1-2 2 16,5 2-1-16,0 1 0 0,1 1 1 15,1 2 0-15,2-2-1 0,4-1 0 16,0-3 1-16,0-2-1 0,6 0-1 15,5-4 0-15,3 0-1 0,3-4 2 16,3-1-2-16,9-1 2 0,-2-6-5 0,6-4-14 16,-2-5-25-16,2-3-21 15,-10-7-45-15,-2-1-107 0</inkml:trace>
  <inkml:trace contextRef="#ctx0" brushRef="#br0" timeOffset="21154.58">10156 12728 358 0,'0'0'156'0,"0"0"-76"0,0 0-18 0,0 0 1 16,0 0-13-16,0 0-15 0,0 0-14 16,14-13-8-16,-14 17-4 0,0 5-2 15,0 2-2-15,0 3-1 0,0 2 0 16,-2 2-1-16,-4-1-3 0,4 2 0 15,-4-5-3-15,2 1-13 0,-1-3-12 16,3-2-14-16,2-1-8 0,0-5 0 16,0-1 1-16,7-3-19 0,5 0 8 0,-4-4 2 15,11-7-9-15,-1-2-28 16,3-3-7-16,0-2-16 0</inkml:trace>
  <inkml:trace contextRef="#ctx0" brushRef="#br0" timeOffset="21312.06">10288 12776 82 0,'0'0'144'0,"0"0"-7"15,0 0-29-15,15-65-15 0,-9 54-20 16,-4 4-16-16,0 2 1 15,-2 3-7-15,2 1-14 0,-2 1-10 0,0 0-3 16,0 1-11-16,2 2-7 0,0 1-4 16,0 3-1-16,4 2 0 0,-6 1 0 15,0 3 1-15,0 2-1 0,0-3-1 16,-2 5-2-16,-4 0-15 0,2 2-24 16,-2 1-23-16,0 1-50 0,-1-2-50 15,-1-4-145-15</inkml:trace>
  <inkml:trace contextRef="#ctx0" brushRef="#br0" timeOffset="21532.39">10600 13312 525 0,'0'0'151'0,"0"0"-86"0,0 0-2 16,64-10-12-16,-51 6-15 0,1 4-21 15,-6-1-7-15,-3 1 0 0,-3 1-1 0,-2 2-4 16,0 4-1 0,0 0 0-16,-7 4 0 0,-3 3-2 0,-9 2 0 0,1 4-14 15,-5 0-9-15,-4-1-13 0,5 0-13 16,3-5-41-16,4-2-37 0,5-4-150 16</inkml:trace>
  <inkml:trace contextRef="#ctx0" brushRef="#br0" timeOffset="22050.4">11245 12816 654 0,'0'0'32'15,"0"0"-3"-15,0 0-2 0,0 0 6 16,0 0-13-16,0 0-4 0,0 0 2 15,0 0-3-15,0 0-3 0,15-12-2 16,-13 24-1-16,-2 2 1 0,0 7-1 16,0 5-3-16,0 1-3 0,0 6-1 15,-2 1-2-15,-3 3 1 0,3 2 1 16,-4-3-2-16,4 2 0 16,2-5-1-16,0-4-7 0,0-4 6 0,2-7 1 15,2-5 1-15,-2-5 0 0,0-4-1 16,-2-2 1-16,0-1-3 0,0-1 2 15,0 0-3-15,0-2 3 0,0-4 1 16,5-4 1-16,-3-2 0 0,-2-3-1 0,6 0 0 16,-2-3 1-16,4-3 1 0,1-2-4 15,3-2 2-15,7-1 0 0,-7 4 2 16,7 2-2-16,-7 3 0 0,2 9 0 16,-1 1-2-16,-5 5 2 0,2 2-2 15,3-1 2-15,-3 11 0 0,5 1-1 16,-1 4 0-16,-1 3 1 0,1-1 0 15,-6 4 0-15,3-3-1 0,1 1 0 16,-6 1 0-16,0-1 0 16,5-2 1-16,-7-2-1 0,4-3 0 0,-2-2-6 0,-4 0-7 15,5-5-27-15,-3-3 9 0,2-2-17 16,4-1-29-16,-6-9-22 0,7-5-24 16,-3-1-153-16</inkml:trace>
  <inkml:trace contextRef="#ctx0" brushRef="#br0" timeOffset="23247.98">11809 12925 267 0,'0'0'345'16,"0"0"-292"-16,0 0-4 0,0 0-1 0,0 0-30 0,0 0-11 0,0 0-2 16,0 0-1-16,-12 9-2 0,10 2-1 31,2 3 1-31,0-2 0 0,-2 1 0 0,2-3-2 0,0-1 0 15,2 2 1 1,4-4 0-16,2 2-1 0,5-3 0 16,1-1-1-16,7 0 1 0,6-4 0 15,-4-1-1-15,6-1 0 0,-5-5-1 16,5-4 2-16,-4-2 0 0,-6-4-1 16,1 1 1-16,-5-3 0 0,-1 1 0 0,-7-3 1 15,-5-1 0-15,0 2 2 0,-2 1-2 16,0 5 1-16,-4 3 3 0,-1 4 6 15,-5 2-1-15,2 2-3 0,-3 2-4 16,1 8-3-16,-4 4-1 0,1 8 0 16,-3 0 1-16,3 3-1 0,5 1 0 15,-4 2 1-15,5-2-1 0,1 1 0 16,6 0 1-16,0-2-1 0,8 1-1 0,3-2-3 16,3-4 3-16,5-1-2 15,4-5 1-15,6-3-3 0,4-5 1 16,4-4-3-16,2-4 2 0,5-5-1 15,-5-6-6-15,-2 0-2 0,4-6 5 0,-3-1 3 16,-1-2 1-16,-6-5 3 0,-4-1 1 16,-5-1 0-16,-7 0 2 0,-1 1 2 15,-10 2 11-15,3 3 8 0,-5 7 3 16,-2 4-4-16,0 5-2 0,0 4-4 16,-4 3 0-16,-1 2-7 0,1 2-3 15,-10 8-4-15,-1 6 0 0,1 5 0 16,2 1 0-16,3 2 0 0,-3 0 0 15,6-1 0-15,-1-3-1 0,3 1 1 16,2-4 0-16,2-1-1 0,0-2 1 0,2-1 0 16,9-1-1-16,3-5-1 0,-1 0 2 15,7-3-2-15,-3-4 2 0,5 0 0 16,3-2 0-16,-8-4 0 0,3-4 0 16,-9-3 0-16,-1-2 0 0,1-3 1 15,-7-2 1-15,-2-2-1 0,2 0-1 16,2 1 0-16,0 4 0 0,-4 4 0 15,5 6 1-15,-7 4-1 0,2 3 0 16,-2 0 2-16,0 1-1 0,0 6-1 0,0 3-2 16,0 7 1-16,2 1 1 15,-2 3 0-15,4-2 1 0,0 2-1 16,4 1 0-16,5-2 0 0,-5-2 0 16,6-4-1-16,3-3 0 0,-5-4 1 0,7-3-1 15,-9-4 1-15,7 0 0 0,-5-3 1 16,9-7-1-16,-7-1 1 0,9-6 1 15,-9-3-1-15,7-5-1 0,-6-6 1 16,3-1 1-16,-7-3 0 0,3-2 0 16,-4-1 0-16,-1-5 5 0,-1 3 1 15,2 0 0-15,-4 4 0 16,-3 3-3-16,1 4-1 0,-2 10 1 0,-2 4 12 16,0 6-13-16,0 5-1 0,0 3 0 15,0 1 0-15,-2 0-2 0,-2 7-1 0,-1 5-3 16,-3 8 1-16,-4 3 1 0,3 5 1 15,1 0 0-15,0 3-1 0,2-1 1 16,4 1 1-16,2-1-1 0,0-3 0 16,2 0 0-16,8-4 0 0,-2-1 0 15,-4-3 0-15,9-3 1 0,-1-4-1 0,-6-2 0 16,1-4 0-16,-3-3 0 16,0-3 0-16,-2 0 0 0,-2 0-1 0,0-7 1 15,2-1 0-15,-2-3 0 16,0-4 0-16,-8-2 0 0,0-5-1 15,-5-2-3-15,1-1-1 0,-1 3-2 0,1 7 2 16,0 5 5-16,5 5 0 0,5 3 0 16,-2 2 0-16,-4 4 0 0,2 7-2 15,-5 5 1-15,7 2 1 0,-2 1-2 16,-2 1 2-16,4-1-1 0,4 3 0 16,0-3 1-16,2 0 0 0,6-3 1 15,0 0-1-15,-2-2 0 0,5-3-2 16,-1-3-3-16,-2 0-22 0,1-5-9 15,1-1-8-15,2-2-22 0,1-7-2 16,7-5-25-16,-5-5-50 0,3-6-152 16</inkml:trace>
  <inkml:trace contextRef="#ctx0" brushRef="#br0" timeOffset="23970.78">13405 12869 148 0,'0'0'117'0,"0"0"-49"16,0 0-14-16,0 0-2 0,0 0-9 0,-27-2-7 15,15 2-12-15,-5 0-2 0,5 1-1 16,-4 2-2-16,7 2-1 0,-3-1-4 16,-1-1 1-16,5 0 2 0,6 0-3 15,-2-1 0-15,2 1-1 0,0-3-1 16,0 1-2-16,2-1-2 0,0 0 1 15,0 2 2-15,0-2 2 0,0 0 5 16,6 0-4-16,0 0-1 0,15-2 4 16,0-6 1-16,7-1-4 15,6 0-3-15,3-2-5 16,-2 1-3-16,0 1-2 0,-4 0 1 0,-4 4 0 0,-2 0-2 0,-15 0 0 16,0 3 0-16,-5 1 0 0,-3 1-10 15,-2-4-15-15,-2 3-6 0,-5-2-19 16,-1 0-22-16,2 2-19 15,-7-3-52-15,-1 1-60 0</inkml:trace>
  <inkml:trace contextRef="#ctx0" brushRef="#br0" timeOffset="24287.22">13428 12680 371 0,'0'0'92'15,"0"0"-12"-15,0 0-3 0,0 0-17 16,0 0-4-16,0 0-9 0,0 0-8 0,0 0-7 15,0 0-5-15,-17-46-7 0,17 46-7 16,0 0-6 0,0 0-3-16,0 0-1 0,0 0-1 0,0 3-1 0,9 1-1 15,3 6 2-15,1 2 0 0,3 0 0 16,5 2-1-16,8 0 1 0,-7 2-1 16,-1-2 0-16,2 1-1 0,-11 0 1 15,3-5-1 1,-9 1 1-16,-6 0 0 0,0-2-1 0,0 4 1 0,0-1 1 15,-4 2-1-15,-4 1 0 0,-5-1 0 0,1 1 0 16,-3-2 0-16,1 1-1 16,-5 1-2-16,5-1-10 0,-5-1-3 15,5-3-8-15,9 0-11 0,-3-2-11 0,-2-1-30 16,4-2-12-16,2-4-57 16,-1-1-77-16</inkml:trace>
  <inkml:trace contextRef="#ctx0" brushRef="#br0" timeOffset="25843.83">14063 12600 260 0,'0'0'88'0,"0"0"-28"16,0 0-6-16,0 0 12 0,0 0-11 0,-11-21-10 15,11 20-8-15,0-1-3 0,0 0-3 16,0 1-8-16,0 0-8 0,4 1-4 15,1 0-1 1,1 0-4-16,0 6-1 0,0 3-1 0,9 6-1 0,-3 2 0 16,-2 7 0-16,7 2-1 0,-5 5-1 15,5 0 0-15,-5 1 1 0,-1-6-2 16,3-1-1-16,-6-5 1 0,1-3 0 16,-3-2 1-16,2-4-1 0,-4-2 0 0,0-6 1 15,-4-1-1-15,0-1 0 16,2-1 0-16,-2 0 1 0,0-2 3 15,2-4-2-15,3-2 11 0,-3-7 5 0,2-3 2 16,-2-5-6-16,2-4-4 0,2-2-2 16,-4-5-2-16,2 0-1 0,-2-2-2 15,5 0-3-15,1 3 1 0,2 6-1 16,-4 5 0-16,-1 7 0 0,-1 6 0 16,-2 5 0-16,0 2-1 0,0 2-5 15,4 2-10-15,-2 4-17 0,5 4-10 16,-3 8-24-16,4-1-17 0,2 3-32 15,-5-6-76-15</inkml:trace>
  <inkml:trace contextRef="#ctx0" brushRef="#br0" timeOffset="26601.31">14623 12612 390 0,'0'0'77'0,"0"0"-8"15,0 0-9-15,0 0-7 0,0 0-9 16,12-53-11-16,-12 51-8 0,0 2-3 16,0 0-2-16,-4 0-6 0,-2 0-6 15,-7 0-4-15,5 4-1 0,-4-1-2 16,-5 4-1-16,7 4-1 0,-2 1 0 16,1 5 1-16,5-2-1 0,0 2-2 15,0 2 1-15,-1-2 1 0,3 1-1 0,2-2 0 16,2-1-1-16,0-4 0 0,0-2 1 15,2-2 1 1,4-1-1-16,3-1 1 0,-3-1 0 0,0-3 1 0,4-1 0 16,5-1 0-16,-3-6 0 0,7-3 1 0,-5 0-1 15,7-5 2-15,-6 2-1 16,1-4 1-16,-8 2 2 0,3-2 0 0,-3-1 1 16,-2 1 0-16,-4 1-1 15,2 4-3-15,-4 5 1 16,2 1-2-16,-2 6 0 0,0-1 1 15,0 1-1-15,0 0 0 0,0 7-1 0,0 5-1 0,0 4 2 16,0 3-1-16,0 4 1 16,2-1 0-16,3-2 0 0,1 0 0 0,4-5 0 15,-2-1 0-15,-3-4 0 0,7-1 0 16,0-5 0-16,-3 0 0 0,7-2 0 16,1-2 1-16,5-3 0 0,-3-4 2 0,4-4 2 15,4-1-1-15,-9-5 2 16,1-3 0-16,-7 1 5 0,3-5-1 15,-9-2 2-15,-4-5-2 0,2-2-2 0,-4-3-5 16,0-1 0 0,-4-1-1-16,-4 2-1 0,-3 4-1 0,3 3 0 0,0 2 1 15,-2 4 0 1,-1 7-1-16,5 4 0 0,2 5 0 0,0 1 2 0,0 4-1 16,2 2 0-1,2 0 1-15,0 1-1 0,0 6-1 0,-5 4-2 0,5 7 0 0,-6 3 1 16,4 4 1-16,2 2 0 15,0 4 0-15,0 3 0 0,8 1 0 0,-1 3 0 16,-1 0 0-16,-2 0 1 16,6-1 1-1,1-5 0-15,-3-2-1 0,-2-3 0 16,9-4 1-16,-7-3-2 0,-2-7 0 16,0-3 1-16,-2-1-1 0,0-6 0 15,-4-2-1-15,5-1-12 0,-5-1-7 16,0-4-12-16,0-4 1 0,0-3-26 15,-7-3-27-15,1-4-49 0,0 2-116 16</inkml:trace>
  <inkml:trace contextRef="#ctx0" brushRef="#br0" timeOffset="27403.14">15204 12148 37 0,'0'0'104'0,"0"0"-59"0,0 0 1 15,0 0 20-15,0 0-14 0,0 0-2 16,-11-11 1-16,11 10-7 0,0-2 3 15,0 2-8-15,0-1-9 0,0 1-3 16,0 0-8-16,0 1-4 0,4-1-4 0,-1 1-1 16,1 0 8-16,0 0 0 15,6 0 1-15,-2 3-2 0,3 2-2 16,5 0 1-16,1 5-3 0,6 4 1 16,-3 2-3-16,5 5-3 15,2 3 0-15,0 5 0 0,-9 3-6 0,3 0 2 0,-2 3-1 16,-7 0-1-16,-6 2-1 15,-2-1 0-15,-2 0 0 0,-2 2 1 16,-8-4 0-16,0 0-1 0,-7-1-1 16,1-3-7-16,-3-2-8 0,1-1-6 0,-1-6-31 0,3-4-9 15,6-4-2-15,-5-6-34 16,5-2-52-16,4-5-120 0</inkml:trace>
  <inkml:trace contextRef="#ctx0" brushRef="#br0" timeOffset="27688.4">15741 12555 356 0,'0'0'89'0,"0"0"-21"0,0 0-1 0,0 0-3 15,0 0-14-15,0 0-5 16,0 0-11-16,0 0-4 0,23 5-7 0,-21 0-7 16,0 0-5-16,-2 1-4 0,2 1-2 15,-4 1-1-15,-2 2-2 16,0 0-1-16,0-2 0 0,-5 2-1 0,1-3-10 16,2-2-18-16,2 0-22 0,-2-5-20 15,-3 0-26-15,-1-5-94 0,2-3-233 16</inkml:trace>
  <inkml:trace contextRef="#ctx0" brushRef="#br0" timeOffset="27908.03">15706 12375 530 0,'0'0'98'15,"0"0"-33"-15,0 0-12 0,0 0-13 0,0 0-18 0,0 0-10 16,0 0-3-16,0 0 0 0,0 0-5 15,0-7-2-15,0 8 0 0,0 3 0 16,2 2-1-16,-2-1 0 16,-2-1-1-16,0 0-2 0,-2-1-18 0,2 2-23 15,0-1-19-15,-2 1-14 0,-7-4-66 16,-3-1-136-16</inkml:trace>
  <inkml:trace contextRef="#ctx0" brushRef="#br0" timeOffset="34707.98">5997 14604 44 0,'0'-13'20'16,"0"8"-12"0,0-1-1-16,0 2 6 0,0 1 1 0,0 2 3 0,0-2 2 15,0 1-1-15,0 1-2 0,0-1 2 16,0 0-9-16,0 0 0 0,0 2-3 16,0 0-4-16,0 0-2 0,0 0 0 0,0 0-2 31,0 0-14-31,0 3-38 0,0-1-38 0</inkml:trace>
  <inkml:trace contextRef="#ctx0" brushRef="#br0" timeOffset="35448.47">6040 14573 76 0,'0'0'44'0,"0"0"-3"0,0 0-2 16,0 0 5-16,0 0 6 0,0 0-16 15,0 0 1-15,0 0-1 0,-2-35 2 16,0 29 4-16,2 0 2 0,-2 0-2 15,2-1-1-15,-2 0-8 0,2 1-2 16,0 3-4-16,0 0-1 0,0 0-1 0,0 0-10 16,0 1-1-16,0 0-1 0,2-1-3 15,-2 0 0-15,0 2-3 0,2 1-3 16,-2 0 2-16,0 0-1 0,0 3-3 16,2 5-3-16,2 4 1 0,2 6 2 15,-1 4 3-15,1 5-1 0,-4 3-2 16,0 2 2-16,-2-2 0 0,4 2-1 15,-2-2-1-15,0-1 1 0,4 0-1 16,1-3 0-16,1-2 1 0,4-1-1 0,-4-3 0 16,9-3 0-16,-3-6-1 0,5-4 0 15,0 0 1-15,3-7-1 0,1 0-1 16,0-5-6-16,4-4-2 0,0-6-3 16,-5-2-9-16,-3-1-13 0,4-3-4 15,-11 1-13-15,-6 1-24 0,-2 0-18 16,-10 2-9-16,-6 2-39 0</inkml:trace>
  <inkml:trace contextRef="#ctx0" brushRef="#br0" timeOffset="35637.11">6009 14686 294 0,'0'0'73'0,"0"0"-13"0,0 0 5 0,0 0-1 16,0 0-20-16,0 0-12 0,0 0-9 15,0 0-5-15,0 0-9 0,-35 0-4 16,41 1-3-16,2 2-1 0,11-1 4 15,2-2 9-15,1 0 3 0,7 0-7 16,2-1-3-16,2-4-5 16,3-1-2-16,-3 0 0 0,-2-2 0 0,-4 4-34 15,-3 0-23-15,-7 1-35 0,-5 0-65 16,-5 0-147-16</inkml:trace>
  <inkml:trace contextRef="#ctx0" brushRef="#br0" timeOffset="36332.91">6365 14639 384 0,'0'0'78'0,"0"0"-24"0,0 0 0 15,0 0 10-15,0 0-18 0,0 0-11 16,0 0-10-16,0 0-3 0,0 0-6 16,4-20-2-16,0 20-6 0,0 0 0 15,2 0-2-15,5 4-2 0,-3 2-2 16,2 4 0-16,1 3 1 0,-1-1-3 15,-2 4 0-15,0-4 1 0,-1 3 0 16,-1-1-1-16,-2-1 0 0,-2 2-6 16,2-2 4-16,0-2-3 0,2 0 0 15,-6-4 0-15,9-1 2 0,-7-3-1 16,0-2 1-16,0 0 1 0,-2-1 0 16,0 0 2-16,0 0 0 0,0-3 2 0,0 0-2 15,0-3 0-15,0 0 0 0,0-3 0 16,0-2 1-16,0-4-1 0,0-3 0 15,4-2 0-15,0 1 2 0,7-2-2 16,-1 5 0-16,-2 0 1 0,5 3-1 0,-3 5 0 16,0 1 0-16,3 3 0 0,-3 2 0 15,0 2 0-15,1 0 0 0,3 2 0 16,-1 5 0-16,-3 2 0 0,8 0 0 16,-3 4 0-16,1 0 1 0,-5 2-1 15,1 1 0-15,-4-3 0 16,-3 0 0-16,-1-1 0 15,0 0 0-15,-4-2-1 0,4-3-3 0,-2-1-3 0,-2 0 0 0,0-6 3 16,0 3 4 0,0-3-1-16,0 0 1 0,0 0 2 0,0-5 0 0,0-2 4 15,-2-3 3-15,-2-2-1 0,4-3 0 16,0-5 1-16,0-3-1 0,0-4-5 16,2-2-1-16,2 3-2 0,4-1 2 15,1 4 1-15,-3 5 0 16,2 3 0-16,0 6-2 0,-4 4 2 0,5 2-1 15,-5 3 0-15,4 0-2 0,5 9 0 16,-3 3 1-16,0 5 0 0,-1 3-1 16,-3 4 2-16,0 4-1 0,-6-3-1 15,2 2 2-15,0 1 0 0,0-1-2 16,0-2 0-16,-2 1 0 0,0-4 0 0,0-1 0 16,0-4-5-16,0-4-9 0,0-4 1 31,0-4-19-31,0-2-28 0,0-3-9 0,0 0-16 15,2-5-36-15,0-4-86 0</inkml:trace>
  <inkml:trace contextRef="#ctx0" brushRef="#br0" timeOffset="36837.11">7088 14610 241 0,'0'0'314'16,"0"0"-258"-16,0 0-29 0,0 0-7 0,0 0 2 0,0 0 2 15,0 0 4-15,33 44-1 0,-25-30-7 16,-1 4-4-16,-1 1-3 0,-4 3-5 16,0 4-3-16,2 0 0 0,-4 5-3 15,0 0-1-15,-4 3 1 0,2-2-1 16,-4-4 0-16,4-5-2 0,-2-5 1 0,4-5-3 16,0-5-1-16,0-5 0 15,0-3 0-15,0 0-1 0,0 0 2 16,0 0 2-16,0-4 1 0,-3-3 2 0,1-3-2 15,0-4 2-15,-2-6 3 0,-4 0 0 16,6-8 0 0,-4-3-2-16,4-5 2 0,-3-4-3 0,3 2-1 0,2-3 2 15,0 6-2-15,0 1 0 0,5 4 1 32,-1 5-2-32,2 4 0 0,2 5 1 15,-2 1-1-15,1 5 0 0,3 1 0 16,-2 4 0-16,5 1 0 0,-5 3 0 15,8 1-1-15,-1 2 1 0,3 4 0 0,-3 2 0 16,4 3 0-16,-3 1 0 16,1-1 1-16,-5-1-1 0,0 1 0 0,-3 4 1 15,-3 0-1-15,-4 3 0 0,-2 0 1 16,-4 3 0-16,-9 1 0 0,-1 1 1 16,-5-2-2-16,3 1-1 0,-9-2 0 15,4-2-5-15,1-4-5 0,-1-2-10 16,7-2-26-16,-1-3 2 0,11 1-5 15,0-5-5-15,4-3-58 0,6 0-34 16,4-5-82-16</inkml:trace>
  <inkml:trace contextRef="#ctx0" brushRef="#br0" timeOffset="37089.68">7717 14607 511 0,'0'0'72'0,"0"0"-11"0,0 0-12 0,0 0-7 16,0 0-14-16,0 0-7 0,0 0 0 15,0 0-5-15,-11 12-9 16,19-14-1-16,5 1-5 0,6-3 1 0,1 1 0 16,5-2-2-16,0 1 2 0,0 1-2 15,-5 1 0-15,-1 2-22 0,-9 0-26 16,-2 0-27-16,-8 0-22 0,-2 3-52 15,-6-1-70-15</inkml:trace>
  <inkml:trace contextRef="#ctx0" brushRef="#br0" timeOffset="37247.33">7748 14668 103 0,'0'0'344'0,"0"0"-271"16,0 0-10-16,0 0-13 0,0 0-17 16,0 0-15-16,0 0-8 15,0 0 1-15,0 0 1 0,-23 47-2 0,31-42 0 16,5-1 2-16,3-2-2 0,5-3-2 15,4 1-1-15,3-5-4 0,1-4-2 16,4-2-1-16,-2 0-28 0,-2-1-43 16,2 0-39-16,-8-4-78 0</inkml:trace>
  <inkml:trace contextRef="#ctx0" brushRef="#br0" timeOffset="38316.98">8260 14520 201 0,'0'0'88'15,"0"0"-40"-15,0 0 6 0,0 0 1 0,0 0-10 16,0 0-11-1,0 0-6-15,0 0-1 0,-2-4 0 0,2 4-7 0,0 0-7 16,0-1-5-16,2-1-2 0,2-1-2 16,3 1 1-16,1 0-2 0,2-3-1 15,5 4 1-15,1-5 0 0,1 1-1 16,8-4 0-16,-1 0 0 0,5-2 0 16,-2-1 1-16,0-3-1 0,4 0 0 0,0-2 0 15,-4-1 0 1,0 0-1-16,-7-1 0 0,-3 3 0 0,-5 1 0 15,-3 1 0-15,-5 1-1 0,-4-3 3 0,0 1 0 16,0-4 9-16,-6 0 2 0,-1 0-5 16,-1-2-4-1,2 6-1-15,0 2 3 0,-1 1 6 0,1 5 2 16,0 1 2-16,2 5-3 0,2 1-3 16,0 0-3-16,0 0-5 0,2 7-2 15,-2 6-1-15,0 4-1 0,-3 4 0 0,5 3 1 16,0 1 1-16,0 3-1 0,0 3 0 15,0-1 0-15,7 1 0 0,-3 0 0 0,2-2 0 16,4 2 0-16,3-4 1 16,-3 0-1-16,2-4 1 0,-1-1-1 15,-3-4 0 1,0-1 0-16,1-2 0 0,-3 0 2 0,-2-6-2 0,-4-2-1 0,0-3-4 16,0-1-9-16,0-1-8 0,0-2-12 15,0 0 0 1,-2 0 1-16,-4 0 6 0,2 0-2 0,-1-3 8 0,1 0 10 15,-4 0 5-15,4-2 5 0,-2-1 1 16,2-2 1-16,-3-3 7 16,5 0 6-16,-4-1 6 0,4 0 1 0,0-1-3 15,0-1 4-15,2 2-2 16,0 0-2-16,2-1-3 0,2 3 0 16,4-2-2-16,3 1-3 0,1-1 0 0,5 0-3 0,1 3 1 15,5-1-3-15,2 3 0 16,2-1 2-16,2 3-3 0,0 4 0 15,-3 1-4-15,1 0 3 0,-4 6-1 16,-2 2-1-16,-3 3 2 0,-1 1-1 0,-3 4-2 16,-3 0 1-16,-3 2 1 0,-2 3-1 15,-4-3-1-15,-2 2-2 0,-2-3-6 0,-6-1-5 16,2-4-10-16,2-2-14 16,-5-3-13-16,3-1-13 0,0-2-17 0,-2 0-49 31,3-3-69-31</inkml:trace>
  <inkml:trace contextRef="#ctx0" brushRef="#br0" timeOffset="38807.44">9135 14390 491 0,'0'0'56'0,"0"0"15"0,0 0-19 15,0 0 4-15,0 0-18 16,0 0-17-16,0 0-7 0,-15-11-5 15,15 12-6-15,0 3-1 0,0 2-2 16,0 4 1-16,0 1-1 0,2 2 1 16,-2 0-1-16,4 0 1 0,0 1-1 0,3-4-1 31,3 0 1-31,2-3 0 0,7-3-3 0,0-2-4 0,3-2 2 0,5 0 1 31,2-7 0-31,0-5-1 0,2 0 2 16,-4-2-7-16,0-4 4 0,-4 2 2 15,-1-2 3-15,-7 1 1 0,-3-2 0 16,1-1 1-16,-9 1 0 0,0-1 0 0,-4 2 2 16,0-4 6-16,-4 4-1 15,0 0 2-15,-5 4-3 0,-3 3 0 0,2 4 0 16,-1 3-2-16,-3 3 1 0,1 2-1 16,-1-1-4-16,2 7 0 0,1 4-1 15,1 7 0-15,0 1-1 0,-1 2 0 16,3 4 1-16,2 1-1 0,2 1 1 15,-1-1 0-15,3-2 0 0,2 4-1 16,0-1 0-16,7 0-8 0,3-4 2 16,6-3 3-16,5 0-1 0,0-6-5 0,6-4-3 15,4-6-2-15,2-4-1 16,6-1-1-16,2-13-8 0,3-3-5 0,1-3-12 16,1-5-26-16,-1-2-10 15,-3-5-19-15,-3 2-46 0,-8 3-16 0</inkml:trace>
  <inkml:trace contextRef="#ctx0" brushRef="#br0" timeOffset="39611.71">9928 14259 181 0,'0'0'126'0,"0"0"-30"0,5-67-10 16,-10 51-1-16,-3 6-16 0,-2 3-22 16,-1 1-2-16,1 3-5 0,0 3-14 15,2 0-11-15,1 4-8 0,-5 4-3 0,2 5-3 16,-1 5-1-16,-1 2 0 16,1 4 1-16,3-2-1 0,-2 3 0 0,2 0 0 15,1-1 0-15,3 0 0 0,0-5 0 16,4-1 0-16,0-3-1 0,4-2 1 15,0-2-1-15,5-4-1 0,-1-1 0 16,0-1 0-16,-2-5-5 16,3 0 1-16,-1-3 1 0,2-4 4 0,1-1 1 15,1-7 0-15,0-3 0 0,3 2 0 16,-1-4 2-16,-3-2-1 0,1 0-1 16,-2-3 1-16,-3 1 0 0,-3 3 1 0,0 3 1 15,0 6 1-15,-4 6-1 0,2 4 3 16,-2-1-3-16,0 3 1 15,0 3-3-15,0 8-1 0,0 6-1 0,0 3 1 16,0 3 0-16,2 3 0 16,2 1 0-16,5-2 0 0,-3-3 0 15,10 0-1-15,1-3 1 0,-3-3-1 0,7-1 1 16,2-5-1-16,2-4 1 0,-1-3 1 0,3-3-1 16,4-3 0-16,-4-4 0 15,-2-3 1-15,0-3-2 0,-3-5 2 0,-5-3 0 16,0-2-1-16,-1-4 0 15,-4-2 1-15,-3-4 0 0,-1-2 0 0,-2 0 0 16,0-1-1-16,-4-1 3 0,1 3 2 16,-1 3 3-16,0 8-1 0,-2 4 0 15,0 7 1-15,-2 5 4 0,0 4-1 16,-1 3-5-16,1 0-1 0,2 6-4 16,-6 6-1-16,0 6-1 0,0 5 0 15,0 3 0-15,4 3 1 16,-3 1 0-16,5 3-1 0,0 2 1 15,2-1 0-15,3 0 0 0,7-2 0 16,0-4 0-16,-3-2 0 0,9-2 0 0,-3-6 0 0,-5-3 0 16,5-6 0-16,-9-3 0 0,-4-2 0 15,2-2 0-15,-2 0 0 0,-2-2 0 16,0-2 1-16,0-7 0 0,-4-1 1 16,0-8-1-16,-9-4-1 0,3-1 0 15,-2-4 1-15,-7-3-1 0,2 3 0 16,1 3-1-16,1 4 1 0,1 8 0 0,0 2 1 15,5 5-1-15,-7 2 0 0,3 3 0 16,-1 4 0-16,-1 4-1 0,-1 8-2 16,-1 3-1-16,9 4 1 0,-6 2 1 15,3 0 1 1,5 0 0-16,4-1 1 0,-4-1 0 0,4-3 0 0,2-3-1 16,0 0 0-16,2-4 1 0,4 0-1 15,2-2-1 1,3-1-4-16,5-3 2 0,-1-3 1 15,7-4-4-15,3-1-6 0,0-6-3 0,4-8-16 0,2-3-34 16,0-5-17-16,-4-5-64 0,0 3-166 16</inkml:trace>
  <inkml:trace contextRef="#ctx0" brushRef="#br0" timeOffset="39884.75">10644 14203 515 0,'0'0'106'0,"0"0"-43"0,0 0 0 16,0 0-15-16,0 0-23 0,0 0-13 15,0 0-6-15,-31 19 0 0,31-18-2 16,0-1 1-16,2 3 0 0,6-3-1 16,2 3 1-16,3-3 2 0,7 0 1 0,7 0-1 15,2-7-3 1,0 0-3-16,-2-2 0 0,0 1-1 15,-2 0-1-15,-5-2-17 0,-1 2-14 0,0 0-17 0,-9-1-22 16,0 2-7-16,-4 0-37 0,-4 2-33 16,-2 2-66-16</inkml:trace>
  <inkml:trace contextRef="#ctx0" brushRef="#br0" timeOffset="40179.65">10799 14080 334 0,'0'0'99'0,"0"0"-21"0,-52-18 3 16,40 14-13-16,5 0-11 0,5 2-10 15,0 0-9-15,0 2-9 16,2 0-6 0,0 0-7-16,0 0-1 0,0 0-3 15,0 0-2-15,4 0-5 0,2 2-2 16,7 2-1-16,5-2 3 0,-1 2 1 16,2 2-2-16,8 0-2 0,-7 4-1 15,3-1 0-15,0 4-1 0,-3-1 0 0,-1-1 0 16,-9 0 0-16,-1 0 1 0,-1-1-1 15,-8 1 0-15,0 1 1 0,2 2-1 16,-4 3 2-16,-9 0-1 0,-3 3 0 16,2 1 0-16,-11 0-1 0,4 2-2 15,3 0-3-15,-5 1-3 0,7-1-1 16,-1-3-1-16,3-1-15 0,3-2-14 16,7-2-29-16,-4-4-29 0,6-3-20 0,0-3-74 15</inkml:trace>
  <inkml:trace contextRef="#ctx0" brushRef="#br0" timeOffset="40699.37">11369 14071 561 0,'0'0'53'0,"0"0"-22"16,0 0-2-16,0 0 3 0,0 0-10 15,0 0-7-15,0 0 1 0,0 0 0 16,0 0 1-16,-10-27-10 0,10 31-5 16,2 1 0-16,4 4-2 0,2 0 5 15,5 0 2-15,-3 4-1 0,3 2-1 0,1 2-1 16,-4-1-3-16,1 2 0 0,-3 1 1 16,-2-3-2-16,-2 0 0 0,-2-1 0 15,-2-4 1-15,0 1-2 0,0-3-1 16,-2-3-3-16,2 0-2 0,-2 0 1 15,2-2 1-15,-2-3 3 0,2 1 2 16,0-2 1-16,0 0 0 0,-2 0 0 0,-2-5 0 16,0-1 2-16,-2-3 2 15,1 1 1-15,1-3-3 0,2 0 3 16,2-3 4-16,0-3 0 0,2-2 2 16,5-5-2-16,3-1-4 0,-2-2-1 0,7 2-1 15,-3 1-3-15,5 4-1 16,-1 5 0-16,-1 4 0 0,3 5-1 0,-1 1 1 15,1 3 0-15,-3 2 0 0,5 4-2 16,-5 5 2-16,1 4 0 16,-5 3 0-16,1 5 0 0,-1 0 0 0,-7 4 0 15,4 1 0-15,-6 0 0 0,2 1 0 16,-4-6 0-16,0 1-8 0,-2-3-7 16,0-3-10-16,0-3-9 0,0-3-17 15,2-4-20-15,0-4-19 0,4-2-59 16,2-6-131-16</inkml:trace>
  <inkml:trace contextRef="#ctx0" brushRef="#br0" timeOffset="41142.11">11969 13942 595 0,'0'0'50'0,"0"0"0"0,0 0-1 15,0 0-16-15,0 0-16 16,0 0-13-16,0 0-2 0,0 0 0 15,-13 31 2-15,11-15 0 16,2 0 3-16,0-1-1 0,2-3 0 0,2 0-4 16,5 2-1-16,3-1 0 0,0 1 0 0,13-3 0 15,-2-3 1-15,8-2 2 0,2-3 0 16,2-3 1-16,7 0-3 0,-7-4-1 16,0-4 0-16,-4-4 0 0,-8 0 2 15,-5-3-3-15,-3-1 1 0,-5 0 0 16,-10-3 1-16,0-5-2 0,0 1 1 15,-10 1 0-15,-1 1-1 0,-1 4 1 16,-5 3-1-16,5 7-1 0,-5 3 0 16,1 4 1-16,-5 4-1 0,1 9 1 0,-5 6-1 15,0 2 1-15,0 4 0 16,4 3-1-16,1-2 0 0,7 3 1 0,-3-2-1 16,3 3 1-16,7-1 0 0,-2-1 0 15,8 0 0-15,0-4 0 0,6 0 0 16,2-1 0-16,5-3 0 15,5-2 0-15,3-4 0 0,2-2 1 16,2 0-1-16,4-6 0 0,-7-5 0 0,3-4-7 16,2-7-26-16,0-6-15 15,2-9-19-15,-6-3-22 0,-1-4-85 0,1 3-156 0</inkml:trace>
  <inkml:trace contextRef="#ctx0" brushRef="#br0" timeOffset="41536.87">12452 13937 463 0,'0'0'104'15,"0"0"-37"1,0 0-21-16,0 0-8 0,0 0-20 0,0 0-10 0,0 0 1 0,0 0 15 16,25 17 2-16,-17-3-8 15,3 1-3-15,5 3 1 0,-3 0-2 0,9 3-2 16,-5 1-4-16,4 1-3 0,3 0-2 16,-3-2-2-16,0-2 1 0,4-1-2 15,-11-6 1-15,-2-2-1 16,-1-3-7-16,-7-4-13 0,-4-1-3 0,0-2-3 15,0-5-16 1,2-1 0-16,0-5-8 0,-2-2-14 0,0-5-46 0,0 1-1 16,2 0-37-16,0 0 61 0,-2 3 87 0,0-3 2 15,0 0 68 1,0-1 20-16,0-1-12 0,0 2-7 16,-2 3-4-16,0 3-1 0,0 6-14 0,0 2 3 15,2 3-4-15,0 0-2 0,0 0-18 16,-2 1-10-16,0 6-16 0,-4 8-4 0,-3 6-1 15,1 1 1-15,0 6 1 0,-7 0 0 16,3 1 0-16,2 0-1 0,-5-4 0 16,3 1-1-16,1-6 0 0,-1-2-25 15,6-5-16 1,2-5-29-16,2-2-22 0,2-3-38 0,0-3-56 0,0 0-140 16</inkml:trace>
  <inkml:trace contextRef="#ctx0" brushRef="#br0" timeOffset="41803.28">12955 13746 606 0,'0'0'32'0,"0"0"24"16,0 0 7-16,0 0-10 0,0 0-29 16,0 0-11-16,0 0-6 0,0 0-2 15,0 22 2-15,4 1 8 0,0 4 2 16,-2 1-5-16,2 2-2 0,-2 1-3 15,2 2-5 1,-2 3 1-16,0-1-3 0,1 1-1 16,3-3 0-16,4-1 0 15,0-4-6-15,-3-4-6 0,5-3-11 0,0-4-22 16,-5-5-4-16,-5-3-49 0,2-7-14 16,-4-2-73-16,-2-5-200 0</inkml:trace>
  <inkml:trace contextRef="#ctx0" brushRef="#br0" timeOffset="41975.51">12893 14044 518 0,'0'0'94'0,"0"0"-31"0,0 0-8 16,0 0-5-16,0 0-19 0,0 0-16 16,0 0-3-16,0 0-2 0,53-36-3 0,-34 34-2 15,-2 0-3-15,7 1-1 16,-3 0-1-16,0 1 0 0,-1-1-18 0,-7 1-25 15,7 0-36-15,-7 0-21 0,7 0-85 16,-7-4-191-16</inkml:trace>
  <inkml:trace contextRef="#ctx0" brushRef="#br0" timeOffset="42179.56">13407 14058 511 0,'0'0'102'0,"0"0"-30"0,0 0-7 15,0 0 2-15,0 0-20 0,0 0-18 16,0 0-15-16,0 0-5 0,0 0 6 16,0 58 0-16,0-39-4 0,0-3-2 0,-2 3-4 15,-2-2-2-15,-2-2-1 0,2-2-1 16,0-2-1-16,0-1-1 0,-1-4-17 16,1-3-13-16,-2-1-14 0,-4-2-32 15,-3-6-54-15,9-3-84 0</inkml:trace>
  <inkml:trace contextRef="#ctx0" brushRef="#br0" timeOffset="42337.3">13374 13955 620 0,'0'0'75'0,"0"0"-28"16,0 0-25-16,0 0-7 0,0 0-10 15,0 0-4-15,0 0-1 0,0 0 1 16,0 0-1-16,11 49-6 0,-11-41-33 15,-7 0-29-15,3-5-47 0,-4-3-99 16</inkml:trace>
  <inkml:trace contextRef="#ctx0" brushRef="#br0" timeOffset="44192.48">5995 15657 211 0,'0'0'3'16,"0"0"-6"-16,0 0 3 0,0 0-28 15,0 0-36-15</inkml:trace>
  <inkml:trace contextRef="#ctx0" brushRef="#br0" timeOffset="45043.66">6017 15911 92 0,'0'0'49'0,"0"0"5"16,0 0 24-16,0 0-5 0,0 0-3 16,0 0 3-16,0 0-11 0,0 0-17 15,0 0-5-15,-24-35-10 0,17 25-3 16,7 2 0-16,0-3-6 0,0 2-5 16,0 4-3-16,0-1 0 0,0 5-3 15,2 0-3-15,3 1-4 0,-5 2-2 16,2 2-1-16,0 5 0 0,4 4 1 15,0 7-1-15,0 3 0 0,-2 1 2 16,7 3-2-16,-5-1-1 0,-2 1 1 16,2-1 0-16,-2-5 0 0,1-5 1 15,1-2-1-15,-2-3 0 0,-2-3-3 0,2-4 0 16,-4 0 2-16,0-3 0 0,2-1-1 16,-2 0 2-16,2 0-1 15,0 0 1-15,0-4 0 0,3-5 1 0,3-6 0 16,0-4 0-16,-2-3-1 0,0-3 2 15,1-2-1-15,1-1 0 0,-4 2 0 16,0 0 1-16,-2 6-1 0,2 4 3 16,-4 9 0-16,2 2-1 0,-2 2 2 15,0 3 4-15,0-1-4 0,3 1-2 16,-3 0-3-16,4 4-1 0,4 8-2 16,0 3 3-16,3 6 0 0,3 3 0 0,-2 0 0 15,1-1 0-15,3-1 0 0,-3-3-2 16,3-3 2-16,-1-3 0 15,1-1 0-15,-3-4 0 0,-1-2 0 0,5-2 0 16,-7-3 2-16,4-1-2 0,-3 0-2 16,1-3 2-16,1-4 1 0,-3-2-1 15,0-1 0-15,-1-2 3 0,-1-4 7 16,-4-1 3-16,0-4 2 0,0-5 0 16,-4-2-3-16,0-4-3 0,-2 0-1 15,-4 2-4-15,-2 2-4 0,-5 7 0 0,1 2 2 16,-1 5-1-16,-5 4 0 15,3 2 0-15,-1 6 0 0,1 3-1 0,-1 5 0 16,1 5-1-16,3 2 1 0,0 5-9 16,3 2-9-16,-1 1-8 0,8 1-4 15,2-3-17-15,0 0-30 0,2 2-17 0,6-4-59 16,-2-4-110-16</inkml:trace>
  <inkml:trace contextRef="#ctx0" brushRef="#br0" timeOffset="45689.31">6642 15591 503 0,'0'0'53'0,"0"0"14"16,0 0-13-16,0 0-7 0,0 0-10 16,0 0-6-16,0 0-9 0,0 0-5 0,-25-35-6 15,25 47-7-15,4 6-3 0,0 7-1 16,0 4 0-16,0 1 2 15,3 6-2-15,1 0 0 0,-2 2 2 0,2 4-1 16,-1-3-1-16,3-3 0 16,2-4 1-16,-3-6-1 0,-1-5-1 0,0-3-1 15,4-5-4-15,-7-4 0 0,-5-3-2 16,2-3-1-16,-2-2 9 0,0-1 0 16,0 0 1-16,0-4 2 0,-2-2-2 15,0-6 0-15,-3 0-1 0,3-3 1 16,-2-2-1-16,0-2 0 15,4-4 1-15,0-2 0 0,0 1 1 0,6 1-1 16,3 4 0-16,-3 1-1 16,2 6 0-16,0 5-1 0,1 3 1 0,-5 4-1 15,4 0 1-15,4 1-1 16,-1 8 0-16,1 1 1 0,3 5 0 0,-1 2 1 0,3 1-1 16,-3 1 1-16,3-1-1 0,-3-2-2 15,5-1 2-15,-1-1-1 16,1 0 0-16,4-3 1 0,-1-2-1 0,3-4 0 15,-4-4 1-15,4-1 0 0,-1-5 1 16,-1-2-1-16,2-6 1 0,-6 0-1 16,1-3 1-16,-3-2 1 0,-7-2 3 15,5-1 1-15,-5-4 0 0,-4-2 2 16,-4 1-3-16,-2 0-2 0,0 3 1 0,0 6 4 16,-2 3 1-16,-2 7 5 0,-2 2 1 15,2 5-1-15,-3 0-4 0,3 3-5 16,-2 7-2-16,2 7-3 0,0 3-1 15,-2 3 0-15,6 1 1 0,-2 1 1 16,2 1-1-16,2 1-2 0,2 0 2 16,0-1 0-16,2-1 0 15,4-7-1-15,-1 0-2 0,-7-5-2 0,4-5-10 16,-2-2-7-16,-2-5-6 0,-2-1-8 16,0-3-11-16,2-8-15 15,-2-2 13-15,0-9-12 0,-2-5-50 0,-6-3-44 16,0 0-167-16</inkml:trace>
  <inkml:trace contextRef="#ctx0" brushRef="#br0" timeOffset="45848.56">7030 15551 419 0,'0'0'43'0,"0"0"24"16,-64-20-10-16,58 21-5 0,2 0-23 0,2-1-11 16,2 2-8-16,0 3-10 0,4 1 0 15,2 3-1-15,0-1 1 0,3-1 0 16,5 1-3-1,-4-3-28-15,-1-2-33 0,7-3-51 16,-8-1-82-16</inkml:trace>
  <inkml:trace contextRef="#ctx0" brushRef="#br0" timeOffset="46083.96">7460 15463 546 0,'0'0'100'0,"0"0"-26"0,0 0 3 15,0 0-20-15,0 0-25 16,0 0-15-16,0 0-9 0,0 0-2 0,0 0-3 16,-8 38 1-16,12-6 0 0,0 4 3 15,-4 0-3-15,4 0-1 0,-2-1-2 16,1 0-1-16,1-2 1 0,0-3-1 16,0-4-4-16,4-4-19 0,-4-4-21 15,5-4-24-15,3-5-37 0,-2-6-32 16,1-3-63-1</inkml:trace>
  <inkml:trace contextRef="#ctx0" brushRef="#br0" timeOffset="46507.47">7808 15625 590 0,'0'0'16'0,"0"0"33"0,0 0 1 15,0 0-6-15,0 0-31 0,0 0-6 16,0 0 0-16,0 0-3 0,0 0-1 16,-13 30-3-16,17-16 2 0,0 0 0 15,1 1 3-15,1-3-5 0,2 3 0 0,-2-3 1 16,5-1-1-16,5-1 0 16,-4-3 0-16,7-3-1 0,-2-2 1 0,1-2 0 15,-1-2 0-15,1-5 0 16,-1-3 0-16,-1-2 0 0,-1-6 0 0,-5 1 0 15,1-2 1-15,-5-1-1 0,0 2 3 16,-4-1-2-16,-2 2-1 0,-2 0 4 16,-4 5 0-16,-3 1 12 0,-1 4-1 15,-4 3-1-15,-3 3-6 0,-4 1-3 16,-1 6-2-16,-1 6-2 0,-2 4-1 16,5 4 1-16,3 0-1 0,-2 4 0 15,7 3 0-15,2 3-1 0,-1 2 1 16,7 1-2-16,2 1 0 0,2 0 0 15,4-1-3-15,9-1 1 0,1-7-2 16,7-3-4-16,-3-7-1 0,9-6-10 16,4-6-13-16,2-6-15 0,7-12-12 15,3-9-41-15,-2-5-78 0</inkml:trace>
  <inkml:trace contextRef="#ctx0" brushRef="#br0" timeOffset="46791.5">8688 15307 516 0,'0'0'62'0,"0"0"7"0,0 0-14 16,0 0-2-16,0 0-18 0,-50-30-16 16,46 29 0-16,4 1 1 0,-2 0-3 0,0 0-2 15,-2 1-4-15,0 5-3 0,0 3-5 16,-2 4 0-16,-3 8-2 0,-1 5-1 15,4 5 1-15,0 4-1 0,1 2 0 16,5 3 0-16,0 1-1 0,9-2 1 16,-1 2 1-16,9-2 0 0,5 0-2 15,3-2-7-15,6-3-18 0,4-6-7 16,0-8-18-16,7-7 14 0,3-8-29 16,1-5-20-16,3-6-42 0,-3-5-49 15</inkml:trace>
  <inkml:trace contextRef="#ctx0" brushRef="#br0" timeOffset="47028.04">9379 15380 154 0,'0'0'348'0,"-34"-51"-321"0,24 40 14 0,4 5 23 16,4 3-11-16,0 1-6 15,0 2-11-15,2 0-6 0,0 9-15 16,0 4-7-16,0 6-6 0,2 4 2 15,0 6 2-15,0 3 2 0,2 1-1 0,0 2-4 16,2 0-1-16,-1-2-2 0,3-3 1 16,2-3-1-16,-2-2 0 0,-1-3-9 15,3-5-24-15,0-5-30 0,-1-3-12 16,-5-6-24-16,-2-3-84 16,-2-2-110-16</inkml:trace>
  <inkml:trace contextRef="#ctx0" brushRef="#br0" timeOffset="47706.91">9205 15606 437 0,'0'0'75'0,"0"0"-5"15,0 0-25-15,0 0-16 0,0 0-2 0,0 0 6 16,41-63 1-16,-18 48-3 0,2 2-10 16,2-1-8-16,4 0-2 0,2 4-2 15,0 0-3-15,2 4-1 0,0 3 0 16,0 2-2-16,0 1 2 0,1 4 3 15,1 4-3-15,0 4-2 0,-2 2-3 0,0 4 0 16,-4 3 0-16,-2 2 1 16,-4 1-1-16,-6-1 0 15,-5-2 0-15,-6-2-8 0,-8-3-2 0,0-3-4 16,0-3 2-16,-8-1 2 0,0-4 1 16,2-2 2-16,-1-2 2 0,1-1 4 0,-2 0-2 15,2 0 2-15,-1 0 0 16,3-3 1-16,0-3 0 0,0 0 1 15,0-1 1-15,0-2 2 16,0-1 4-16,0-2-1 0,-1-5 2 0,5 0 0 0,0-6-1 16,0-3-1-16,9-2-3 0,3-1 1 15,0 1-2-15,5 3-1 0,0 6-2 16,3 5-1-16,-3 6 1 0,1 5 0 16,-1 3-1-16,-1 3 0 0,-1 10 0 0,4 0 1 15,-7 5 1-15,2 2 0 16,-1 0 0-16,-7 0 0 0,2-2 0 0,-4-2-1 15,-2 1 0-15,3-6-3 0,-3 0-3 16,-2-2-2-16,2-2 3 0,-2-1-1 16,2-4 2-16,0-1 0 0,-2-1 2 15,0 0 1-15,0-1 1 0,0-3 1 0,0 2 2 16,-2-5 0 0,0-1 2-16,2-1 2 0,0-3-1 0,0-2-2 0,0-4 0 31,6-4 1-31,2-2-1 0,9-4 1 0,-5 1-2 0,7 3 0 0,-5 8-2 15,5 5-1-15,-9 5 0 0,0 3 2 16,-3 3-2-16,1 0 2 0,-2 4-1 16,0 4 1-16,1 5 0 0,1 2 0 15,-2 4 0-15,-4 4 0 16,-2 2 0-16,0 3 0 0,0 1-2 16,-2 0 0-16,0-1-7 0,-2-3-10 0,4-3-7 0,0-3-5 15,0-7-29-15,0-3-25 16,6-4-20-16,0-4-53 0,-2-1-85 15</inkml:trace>
  <inkml:trace contextRef="#ctx0" brushRef="#br0" timeOffset="48179.3">10383 15487 92 0,'0'0'341'0,"0"0"-237"16,0 0-33-16,0 0-10 0,0 0 10 0,0 0-12 15,0 0-24-15,0 0-15 0,4-28-9 16,2 44-2-1,-3 5 3-15,3 7 1 0,0 4-1 0,2 3-2 16,3 0-3-16,-3 2-3 16,0 0-1-16,0-5-2 0,3 0 0 0,-5-5 1 15,-2-4-2-15,0-3 0 0,0-9-1 0,-2-4-4 16,0-3-3-16,-2-4 1 0,0 0 3 16,0 0 4-1,0-3 0-15,-2-5 1 0,-4-3 0 0,-2-4-1 0,2-2 0 16,-7-4 0-16,3 2-1 0,0-4 1 15,-1-1 0-15,1-2-1 0,4-1 1 16,0-2 0-16,3-4-1 0,3-4 1 16,0 0 0-16,3-2 0 0,3 6 0 15,4 0-1-15,5 6 1 0,-5 6 0 16,4 3 0 0,1 7 0-16,-3 1 0 0,3 2-1 0,-7 7 0 0,9-1 1 15,-3 2 0-15,-2 4-1 0,3 5 1 31,-3 6-3-31,1 0 3 0,-3 2-1 0,-4 2 1 16,2 5 0-16,-1 1 1 0,-5 1-1 16,-2 5 2-16,-4 1-2 0,-9 0 1 15,5 1 1-15,-13-6-1 0,3-4-1 16,-3-2-4-16,-4-6-9 0,5-5-10 0,1-4-18 16,-2-5-33-16,7-1-12 15,-5-8-65-15,5-6-185 0</inkml:trace>
  <inkml:trace contextRef="#ctx0" brushRef="#br0" timeOffset="48779.21">11375 15279 179 0,'0'0'45'0,"0"0"15"0,0 0-16 0,0 0 9 16,-51-41 7-16,49 35-6 15,0 2-2-15,-5 1-4 0,7 1-4 0,-2 1-4 16,2 1 1-16,0 0-2 0,0 0-6 16,0 0-5-16,0 0-4 0,0 0-5 15,0 0-3-15,0 0-6 0,0 3-4 16,0 2-3-16,2 6-2 0,7 3 1 15,-3 9 0-15,-2 3 0 0,4 4-1 16,-4 2 1-16,-2 1-1 0,5 0 0 16,-5-2-1-16,0 0 1 0,2-2-2 0,-2-1-21 15,2 2-34-15,-4 1-57 0,0-2-31 16,-4-6-71-16</inkml:trace>
  <inkml:trace contextRef="#ctx0" brushRef="#br0" timeOffset="48983.23">11293 15754 596 0,'0'0'102'0,"0"0"-18"16,0 0-32-16,0 0-25 0,0 0-9 0,0 0-5 16,0 0-3-16,0 0-5 0,0 0-5 15,-13 14 2 1,13-14-1-16,6 0-1 0,-3 1 0 0,1 0-5 0,-2 2-26 15,4-3-26-15,0 1-41 0,-2-1-41 16,-2-1-131-16</inkml:trace>
  <inkml:trace contextRef="#ctx0" brushRef="#br0" timeOffset="49370.43">11824 15365 384 0,'0'0'89'0,"0"0"-1"0,0 0-24 15,0 0-15-15,0 0-8 0,0 0-7 0,0 0-9 16,0 0-6-16,0 0-5 16,-37 0-2-16,37 0-3 0,4-1-4 0,8-2-3 15,5 1-1-15,6-2-1 0,-1 3 0 16,3 1 0-16,0 0 1 0,-9 0-1 15,3 1-22-15,-11 1-27 0,1 2-17 16,-5-2-17-16,-4 1-66 0,-4 0-92 16</inkml:trace>
  <inkml:trace contextRef="#ctx0" brushRef="#br0" timeOffset="49529.82">11836 15486 473 0,'0'0'100'0,"0"0"-18"0,0 0-25 0,0 0-18 0,0 0-11 0,0 0-12 15,0 0-8-15,0 0-2 0,0 0-3 16,21 52 0-16,-7-47-2 0,3 0 0 16,0-2-1-16,1 0 0 0,1-1-41 15,-1-2-32-15,3 0-42 0,-9-7-121 0</inkml:trace>
  <inkml:trace contextRef="#ctx0" brushRef="#br0" timeOffset="54168.99">12498 15367 242 0,'0'0'47'0,"0"0"-15"0,0 0 4 16,0 0 9-16,0 0-9 0,0 0-8 15,0 0-3-15,0 0-6 0,-17 7-10 16,17-7 0-16,0 0-2 0,0 0-5 16,0 0 0-16,4 0 1 0,1-3 7 0,5-2 5 15,2-2-1 1,-3-4 4 0,7-1-3-16,-1-4-1 0,3 0 0 0,3-6-3 0,4 0-6 15,2-3-2-15,-5 0-1 0,1-1-1 0,4-1-1 16,-4 1 1-1,-7-1 0-15,1-1-1 0,-5 1 1 16,-6-3 0-16,-4 0 0 0,0-1 1 16,-2 0-1-16,-6 4 0 0,2 2 1 15,2 5-2-15,0 6 0 0,-4 5 1 16,4 3 1-16,-2 1 15 0,4 4 11 16,-3 1-7-16,3 0-10 0,-2 12-6 15,0 3-5-15,0 7 0 0,0 3 1 0,2 1-1 16,2 2 1-16,-2 0 0 15,0 4 1-15,4 2-2 0,1 0 2 0,3 2-2 16,-2-1 1-16,-4 2 0 0,6-2-1 16,1 0 0-16,3-3 0 0,-8 1 0 15,2-6 2-15,-2-1-2 0,3-6 0 16,-3-4-1-16,0-4 2 0,-2-5 0 16,0-1-1-16,-2-5 0 0,0 1 0 15,0-2 0-15,0 0 0 0,0 0-1 16,-2 0 1-16,0-3 3 0,-2 0-3 15,-2-2-1-15,1 0-1 0,-1-2 2 16,2-2 1-16,2 1-1 0,-2-3-2 0,-2-1 2 16,0-1 0-16,6-1 2 0,0-2 1 15,0-1 3-15,0 1-1 0,6 1 1 16,2 0-2-16,-4 3-1 0,9-2 0 16,-1 1 2-16,-2 1 0 0,9 5 0 15,-7 1-1-15,3 2-2 0,-1 2 0 16,1 2 1-16,3 1-2 0,-3 5 0 15,5 3 1-15,-5 3-1 0,4 0 1 16,-7 2-1-16,4 2 0 0,-9 0-1 16,3 3 1-16,0-2 0 0,-3-1-1 15,-5-3 0-15,-2 2-5 0,0-3-14 0,0-1-16 16,-2-2-14-16,-5-2-24 0,1-1-48 16,0-2-60-16</inkml:trace>
  <inkml:trace contextRef="#ctx0" brushRef="#br0" timeOffset="55762.44">13174 15184 408 0,'0'0'76'0,"0"0"-16"16,0 0-2-16,0 0-9 0,0 0-25 15,0 0-15-15,0 0 0 0,-6-8-4 16,14 13 5-16,-4 2 0 15,4-1-1-15,0-2 2 0,5 2-3 0,-5 1-1 16,3-2-3-16,1 1-4 0,-6-1 2 0,7 0-2 16,1-2 1-16,-4-2-1 15,3-1 0-15,3 0 0 0,-3 0 0 0,1-4-1 16,-4-3 1-16,3-2 0 0,1-1 0 16,-3-2 0-16,1 1 1 0,-2-3 0 15,-5 2-1-15,1-1 0 0,-4-1 1 16,0-1 1-16,-2-1-1 0,0 0 1 15,-6-1 0-15,-1 3 0 0,3 3 1 16,-8 2 0-16,2 4 5 0,3 2 5 0,-5 3-2 16,-2 3-6-16,3 7-4 0,-3 5-1 15,3 2 0-15,3 2 0 0,0 2-1 16,2-1 0-16,2-1 0 0,1-1 1 16,3 1-1-1,0 0 0-15,5 0-1 0,3-1 0 0,0 2-3 0,-2-1-2 16,7-1-4-1,3-2-2-15,-1-1 7 0,5-4-1 16,-3-3-3-16,4-1-3 0,5-5 1 0,1-2 2 16,-4-2-3-16,4-3 8 0,0-6 4 15,2-3-1-15,-6-2 2 0,-3-3 0 16,1-2 0-16,-9-1 0 0,3-3 0 0,-5-2 2 16,-10 0-2-16,0-3 1 0,0 1 0 15,0 0 1-15,-6 7 2 0,0 3 10 16,-3 5 1-16,1 4 3 0,4 3 2 0,0 6-2 15,0 1-5-15,0 0-5 0,-5 6-5 16,5 8-2-16,-2 4-1 0,4 4 0 16,-2 1-1-16,4 0 1 0,0-2 0 15,0 0-1-15,0-2 0 0,0-3 2 16,4-2-2-16,2-2 0 0,0-5 1 0,3 0 0 16,-1-3-1-16,-4-1 0 0,2-2-1 15,0-1 1-15,5-2 1 0,-1-7 0 31,-4 0 0-31,3-3 1 0,3-4-1 0,-6 0 0 16,2-3 1-16,1-2 0 0,1-1-1 16,-4-2 0-16,0 1 0 0,5 3 1 0,-1 2-1 0,-4 5 0 15,-2 3 0 1,1 6 0-16,-1 2 0 0,-4 1-1 0,2 1 0 0,0 7 0 16,2 2 1-16,2 8 0 0,-4-1 0 15,2 4 0-15,0 0 0 0,7-1 0 16,-1-1 0-16,-2-4 1 15,5 2-2-15,3-1 2 0,-3-5-1 0,7 0 0 0,-3-3 0 16,4-3 0-16,-5-2 0 0,1-2-1 16,3-3 1-16,-5-4 0 0,3-2 1 15,-5-1 0-15,-5-3 0 0,0-2 0 16,3-3 1-16,-7-3 4 0,-2-5 5 16,0-5 3-1,2-4-5-15,0-3-3 16,0-6-2-16,5 3-1 0,-3 3-2 15,-2 6-1-15,-2 10 0 0,0 5-1 16,-2 5 1-16,0 7 1 0,0 2 7 16,0 1 4-16,0 2-3 0,0 0-2 15,2 0-3-15,-2 0-3 0,0 0-1 0,0 0 0 16,0 0 0-16,0 3 0 0,0-3 0 16,0 3 0-16,0-2 0 0,0 2 0 15,0 1 1-15,0-1-1 16,2 2 0-16,-2 1-1 0,0 0 2 0,2 0-1 15,-2 0 0-15,2-1 0 0,1 0 0 16,-3-2 0-16,2-1 0 0,-2-1-1 16,4 0 1-16,-4 0 1 0,0-1-1 15,0 0-1-15,0 0 1 0,0-1 0 16,0-1 0-16,0-3 1 0,0 1-1 0,0-3 1 16,0 1 0-16,0-2 0 0,-4-3-1 15,-1 0 1-15,1 0 0 0,0-2-1 16,0 1 1-16,0-1-1 0,0 2 0 15,-5 2 1-15,5 1 0 0,2 4-1 16,0 1 0-16,0 2 0 0,0 1 1 16,2 0 0-16,0 0-1 0,0 0 0 15,0 0 1-15,-2 1-1 0,0 4 0 16,2 6 0-16,0 4 0 0,0 6 0 16,0 4 0-16,0 1 0 0,0 6 0 15,2 2 1-15,4 3-1 0,0 2 2 0,5 0-2 16,-3 0 2-16,0 2-2 0,9-5-3 15,-9 0 1-15,7-5 2 0,-3-6-1 16,-4-1 1-16,1-5 0 16,3-3 0-16,-6-4 0 0,-2-4 0 0,-2-4 2 15,0-3-1-15,-2 1-1 0,0-2 0 16,0 0 0-16,0 0 2 0,0-1-2 16,0-6 1-16,0-3 2 0,-2-2-3 15,0-4 0-15,-4-4 1 0,-6-3 0 16,1-4 0-16,3-1-1 0,-11-3 0 15,9 1 1-15,-11 2 0 0,7 6-1 0,-5 5 1 16,7 6 0-16,0 5 0 16,-3 3-1-16,9 3-2 0,-2 0 0 0,-7 6 2 15,5 6-2-15,6 5-3 0,-5 5-1 16,1 1 3-16,2 0 1 0,0 3 1 16,6-2 1-16,0 1-2 0,-2-4 2 15,4 1 0-15,-2-2 1 0,0-5-2 16,6 0 1-16,4-5-2 0,3-1 2 15,-1-3-2-15,9-4-2 0,-5-2-2 16,5-4-3-16,6-7-10 0,-4-2-6 0,6-5-21 16,-5-2-27-16,5-2-19 15,-8-3-75-15,-5 2-137 0</inkml:trace>
  <inkml:trace contextRef="#ctx0" brushRef="#br0" timeOffset="56060.68">14650 14611 358 0,'0'0'79'0,"0"0"1"0,0 0-2 0,0 0-18 15,0 0-13-15,-9-18-10 0,9 18-4 16,0 0-6-1,2 0-1-15,5 1-5 0,3 3-1 0,0 2-3 0,5 1 0 16,1 4-2-16,5 5-1 0,-2 1-3 16,3 7-1-16,-5 1-3 0,-1 5-3 15,-9 7-2-15,-3 4 0 0,-4 5 2 16,-6 2-2-16,-15 3-2 0,0 1-14 16,-10-2-18-16,-2-2-14 0,-6-3-40 15,-5-4-18-15,1-4-71 0,4-10-183 0</inkml:trace>
  <inkml:trace contextRef="#ctx0" brushRef="#br0" timeOffset="58157.46">15532 14482 378 0,'0'0'51'16,"0"0"-2"-16,0 0-3 0,0 0-2 15,0 0-3-15,-55-30-14 0,44 29-7 16,7 1 3-16,0 0-5 0,0 0-3 15,4 0-1-15,-2 2-5 0,0 0-3 16,2 3-4-16,0 1-1 0,0 4 1 16,-4 4 0-16,1 2-1 0,1 6 2 15,2 3 2-15,0 4-1 0,0 0-1 16,2 0 0-16,9 0-1 0,-1-1-1 0,3-1 0 16,5-1 0-16,-3-3-1 0,-1 2 0 15,-6-5 1-15,1-2-1 0,-1-2 2 16,-8-4-2-16,0-4 1 15,-4 1 0-15,-5-1 0 0,1-2 0 0,-12 0-1 16,1-1-3-16,-6-1-4 0,-2 0-1 16,7-2 1-16,-1-2 4 0,4 0 1 0,5-4 2 15,6-1 0-15,2-1 1 16,-3-1 3-16,1-1 5 0,6 1 2 0,-2 3-1 16,2 2 2-1,0 1-2-15,0 1-5 0,0 0-2 0,4 3-1 0,9 3 0 16,-5 4-1-1,9 2 5-15,-1 4 5 0,9 3-2 16,0 2-2-16,2 5 1 0,4 2-2 0,0 0-3 16,0 1-2-16,0 0 0 0,-5-4 0 15,1-1-1-15,-12-4 0 0,1-6-21 0,-12-2-32 0,-4-1-37 16,-18-3-78 0,-3-2-292-16</inkml:trace>
  <inkml:trace contextRef="#ctx0" brushRef="#br0" timeOffset="59228.71">9180 16691 331 0,'0'0'50'16,"0"0"-12"-16,0 0 12 0,0 0 0 0,0 0-7 0,0 0-5 15,0 0-11-15,0 0 0 0,-8-22-4 16,8 22-4-16,0 0-1 0,0 3-4 15,2 4-6-15,4 5-1 0,-2 3 2 16,4 3 5-16,1 3 1 0,-3 4-6 16,0 4-1-16,2 5-3 0,1 5-4 15,-1-2 1-15,-4 0-2 0,0 1 1 16,-4-4-1 0,0-5 0-16,0-4 0 0,0-6 0 0,0-5 1 15,2-3 0-15,-2-7-1 16,0-1 1-16,0-3 0 0,0 0 0 15,-2-3 2-15,-2-5 5 16,-2-5 1-16,-2-3-3 0,-3-5-3 0,1-6-1 16,-2-4-2-16,-1-3 2 0,1-3-2 15,-3-4 0-15,3 0 0 0,-7-6 1 16,5 2-1-16,-1 3-1 0,5 5 0 16,6 9 1-16,4 3 0 0,0 4-1 15,0-1 1-15,6 3-1 0,9-2 1 16,-1 2-1-16,9-1 0 0,-1-1 1 15,5 3-2-15,0 4 2 0,4 2 0 0,-6 6 0 16,-2 3 1-16,-5 3-2 0,-3 7 2 16,-5 4-1-16,-2 2 0 0,-5 5 1 15,-3 3 1-15,0 2-1 16,-5 3 0-16,-9 2 1 0,-3 2-1 0,1 0-1 16,-3 1 0-16,-1-2-3 0,1-5-3 15,0-1-7-15,5-4-11 0,1-4-12 16,1-3-2-16,4-5-13 0,4-1-4 15,0-5-11-15,4-1-9 0,0 0-15 16,0-8-58-16,4 0-51 0</inkml:trace>
  <inkml:trace contextRef="#ctx0" brushRef="#br0" timeOffset="59607.55">9414 16612 396 0,'0'0'79'0,"0"0"-26"15,0 0 0-15,0 0-9 0,0 0-14 16,0 0-7-16,0 0-1 0,0 0 0 16,-4-13-6-16,8 13-5 0,6 0-4 15,2 1 1-15,1 4-1 0,7 1-2 0,-1 2 2 16,0 6-3-16,-3-1 1 0,1 4-4 16,-7 3 0-16,0 1 1 0,-3-1 0 15,-5 1-2-15,-2 1 2 0,0-4-2 16,0 1 0-16,-4-1 0 0,-5-4-2 15,3-1 2-15,0-4-2 0,0-3 1 16,2-2 1-16,-3-2-1 0,3-2 2 16,-2 0-1-16,2-1 0 0,2-2 1 15,-2-2-1-15,0-1 0 0,-1-2 3 16,1-3 0-16,4-4 0 0,-2-8 1 0,2-2-2 16,0-4 2-16,8 0-3 0,3 5-1 15,-1 3 0-15,3 5 0 0,-3 5 0 16,4 0 0-16,3 5-3 15,-5 1-20-15,5 2-26 0,1 1-20 0,1-2-30 16,-2 3-51-16,-1-4-121 16</inkml:trace>
  <inkml:trace contextRef="#ctx0" brushRef="#br0" timeOffset="59890.99">9858 16594 357 0,'0'0'9'0,"0"0"11"16,0 0 23-16,0 0 20 0,0 0-7 15,0 0-22-15,0 0 4 0,0 0 2 16,0 0-2-16,-43-10 5 0,43 10-5 16,0-1-8-16,0-1-8 0,0 2-6 15,4-1-4-15,0 1-2 0,6 0-3 16,-1 4-3-16,-1 5-2 0,4 2 0 15,-3 3-1-15,-3 3 2 0,0 1 0 0,-2 2-3 16,-2 0 0 0,0-2 0-16,-2 1-16 0,4-5-16 0,-2-1-22 0,-2-3-32 15,0-4-22 1,-6 0-49-16,0-6-113 0</inkml:trace>
  <inkml:trace contextRef="#ctx0" brushRef="#br0" timeOffset="60080.44">9858 16405 588 0,'0'0'20'15,"0"0"-11"-15,0 0 11 0,0 0 15 0,0 0-13 16,0 0-18-16,0 0-4 0,0 0 0 16,0 0-1-16,-19 47-9 0,34-34-26 15,4-1-17-15,3-2-33 0,-1-3-39 16,0-5-105-16</inkml:trace>
  <inkml:trace contextRef="#ctx0" brushRef="#br0" timeOffset="60746.17">10077 16662 528 0,'0'0'11'0,"0"0"29"16,-25-51 3-16,21 35 15 15,2 5-10-15,0 2-14 0,2-3-12 0,0 8-6 16,4-1-1-16,5 2-10 0,1 2-3 0,2-1 1 16,7 1-3-1,-3 1 0-15,5 5 1 0,-2 5-1 0,-3 1 2 16,3 3-2-16,-5 3-1 0,1 0-1 16,-3 3-13-16,-1-2-8 0,-1 0-5 0,0-2 5 31,-4-3 8-31,1-3 7 0,1-4-2 15,-4-2 9-15,-2-2 0 0,4-2 1 0,-6 0-1 0,0 0 1 0,0 0 1 16,0 0-1 0,0-2 2-16,0-4 7 15,2-2 1-15,2-3-4 0,-1 0-1 16,3-7-1-16,2 3 1 0,2-4 0 0,-1 0 0 16,-3 8 0-16,4 2-3 15,-2 3-2-15,-3 6 2 0,-1 0-2 0,-4 0 0 16,8 3 0-16,-2 7 1 0,-2 0-1 15,5 3 0-15,-3 2 2 0,2 0-2 16,-2 0 0-16,5-3 1 0,-5-1 0 16,2 0-1-16,2-4 0 0,3-2-1 15,-3-3 1-15,7-2 0 0,-7 0 1 0,4-2-2 16,-1-7 0-16,-3 2 1 16,3-3 0-16,-3-1 0 0,-4-2 1 15,0-2 1-15,1 0 4 0,-3-5 6 16,-2 1-1-16,-2-1-1 0,0-5 2 15,-4-1-3-15,-5 1-2 0,1-3-1 16,0 5 1-16,-5 2-1 0,3 6 3 0,2 5 1 16,0 3-1-16,-1 4 2 0,5 0-1 15,0 3-4-15,4 0-3 0,0 6-2 16,-2 11-1-16,2 6-1 0,0 4 0 0,0 9 0 16,0-2 1-16,2 1 1 0,4-2-1 15,2-2 0-15,3-3-2 16,-3-5 0-16,0-2-4 0,1-4-3 0,1-2-9 15,-4 0-5-15,2-2-20 0,1-2-22 16,-1 0 2-16,-6-5-44 0,-2-6-60 16,-2 0-160-16</inkml:trace>
  <inkml:trace contextRef="#ctx0" brushRef="#br0" timeOffset="60918.55">10493 16620 597 0,'0'0'30'0,"0"0"-13"0,0 0 6 0,0 0 10 16,0 0-9-16,0 0-13 16,0 0-2-16,35-16-3 0,-12 7-2 0,6 1-4 15,2-4 0-15,6-2-1 0,6-3-24 16,5-1-26-16,3-3-15 0,-9 0-64 16,-1 3-97-16</inkml:trace>
  <inkml:trace contextRef="#ctx0" brushRef="#br0" timeOffset="61270.85">11012 16473 528 0,'0'0'109'16,"0"0"-86"-16,0 0 11 0,0 0 21 15,0 0-6-15,0 0-25 0,0 0-18 16,-40 60-4-16,51-34-2 0,1 5 6 16,-2 5 1-16,7 4 2 0,-9-3-5 15,7 0 0-15,-3-4-2 16,2 4-1-16,3 0-1 15,-9-8 0-15,3-6 0 0,-7-16 0 0,-2-1-1 0,-2-5 1 16,0-1 1-16,0-1-1 0,-2-6 2 16,-4-2 0-16,-3-3-2 15,3-2 0-15,-2-1 0 0,-3-4 0 16,3-1 0-16,2-9 0 0,-6-4 0 16,3-8 0-16,3-4 1 0,0-5 0 15,-2 0 0-15,1 0 1 0,5 5-2 16,0 6 0-16,0 9 0 0,2 8 1 0,0 9-1 15,0 5-1-15,4 4 0 0,1 1-2 16,5 3-7-16,-2 0-9 0,5 6-16 0,3 4-24 16,-1 3-14-16,-7 2-40 0,-2-3-90 15</inkml:trace>
  <inkml:trace contextRef="#ctx0" brushRef="#br0" timeOffset="61458">10958 16649 610 0,'0'0'29'0,"0"0"-3"32,0 0-6-32,0 0 15 0,0 0 0 0,0 0-6 0,0 0-8 0,39-24-4 15,-12 8-4-15,4 0-5 0,2 0-5 16,4-3-2-16,5 0-1 0,5 1-1 16,5-1-19-16,2 0-28 0,-7-1-35 15,7 2-39-15,-15 2-95 0</inkml:trace>
  <inkml:trace contextRef="#ctx0" brushRef="#br0" timeOffset="61708.93">11828 16304 449 0,'0'0'227'0,"-52"-16"-215"0,34 2 21 31,10 2 26-31,-5 2-9 0,5 3-17 0,4 2-8 0,0 2-9 0,2-1-2 15,-1 2-2-15,1 2-3 0,-2 0-5 16,2 9-1-16,0-1-3 0,-2 9 0 16,0 4-1-16,2 6 0 0,-2 7 0 15,4 6 0-15,-2 2-3 0,2 3-1 16,2 0-3-16,-2 1-4 16,6 1-5-16,4-3-6 0,3-6-6 0,1-7-14 0,7-5-18 15,-1-7-9-15,11-5-45 0,5-12-18 16,-3-7-123-16</inkml:trace>
  <inkml:trace contextRef="#ctx0" brushRef="#br0" timeOffset="61912.91">12254 16218 505 0,'0'0'188'0,"-58"8"-151"0,44-4 7 15,-1-3 5-15,9 2-8 0,6-3-13 16,0 3-17-16,0 0-8 0,4 4-3 0,4 3 1 16,3 1-1-16,-3 2 2 0,4 1-1 15,3 3-1-15,-7-1 1 0,2-3-1 16,1 0-11-16,-7 0-38 0,-2-2-31 16,-2 2-41-16,0-6-56 0,0-3-131 15</inkml:trace>
  <inkml:trace contextRef="#ctx0" brushRef="#br0" timeOffset="62100.77">12428 16237 563 0,'0'0'57'0,"0"0"-20"0,0 0 12 16,0 0 28-16,0 0-26 0,0 0-27 0,0 0-16 16,0 0-4-16,0 0-2 0,-9-18-2 15,9 28 0-15,2 2-1 0,5 4-8 16,1-1-4-16,0-2-11 0,0 0-22 15,3 2-35-15,-3 0-19 0,4 0-79 16,-10-8-204-16</inkml:trace>
  <inkml:trace contextRef="#ctx0" brushRef="#br0" timeOffset="62415.3">12849 16076 592 0,'0'0'14'0,"0"0"7"0,0 0 12 15,0 0 7-15,0 0-20 0,0 0-16 16,0 0 1-16,0 0 32 0,0 0 5 15,0 64-11-15,11-45-6 0,1 3-6 16,-4 3-5-16,0 5-6 0,1 2-5 16,1 3-1-16,-6 3 0 0,-2 1-2 15,-2 3 0-15,0-1-1 0,0 0-22 0,0-1-25 16,0-3-36-16,-4-3-25 16,-2-8-73-16,-4-9-165 0</inkml:trace>
  <inkml:trace contextRef="#ctx0" brushRef="#br0" timeOffset="62618.74">12733 16548 656 0,'0'0'47'16,"0"0"3"-16,0 0 2 0,0 0-8 16,0 0-17-16,0 0-12 0,0-56-6 0,9 47-1 15,-5 0-1-15,0 3-6 16,6 0-1-16,1 0 0 0,-1 2-1 15,-4 0-18-15,7 2-19 0,1-1-18 0,-4 3-30 16,7 0-2-16,-3-2-48 16,3-1-40-16</inkml:trace>
  <inkml:trace contextRef="#ctx0" brushRef="#br0" timeOffset="62792.47">13149 16361 647 0,'0'0'69'0,"0"0"-17"0,0 0 6 0,0 0-7 15,0 0-26-15,0 0-12 16,0 0-9-16,0 0-1 0,0 0-3 0,-37 4 0 16,37 1 0-16,0 0-3 15,0 1-15-15,4 1-14 0,6 0-16 16,5-1-23-16,-1-3-11 0,7-3-31 0,-5-2-48 16,1-5-136-16</inkml:trace>
  <inkml:trace contextRef="#ctx0" brushRef="#br0" timeOffset="63471.08">13639 16071 578 0,'0'0'62'0,"0"0"-46"0,0 0 26 16,0 0 37-16,0 0-17 0,0 0-24 15,0 0-13-15,0 0-6 0,0 0-4 16,-41-29-7-16,41 32-5 0,2 3-3 15,4 1 1-15,-2 4-1 0,4 0 0 16,5 3 0-16,-1-3 0 0,-2 1 0 16,1-2 1-16,-3-1-1 0,-4-5 0 0,-4-2 1 15,4 0-1-15,-4-1 0 0,0-1 0 16,0 0-1-16,0 0-3 16,-4 0 2-16,4-3-3 0,0-3-2 0,-4 0 1 15,2-2 3-15,-2 0 0 16,2-1 0-16,2-1 2 0,-4-3 1 0,4 4-1 15,-3-1 1 1,3 2 0-16,-2 3 1 0,0-1-1 0,2 3 0 0,-2 0 2 16,2 1 3-16,0 2 0 0,-2-1-3 15,2 1 2-15,0 0-1 0,0-1-1 16,0 1-1-16,0 1-1 0,0 8-1 16,0 3 1-16,0 8-1 0,2 5 1 0,2 3-1 15,1 1 1-15,-1 2 0 16,0 2 1-16,0 2-1 0,0-1 0 15,-4 2 1-15,0-3-1 0,6-1-1 0,-2-4 1 16,-2-3 0-16,3-6-2 0,-1-6-4 16,0-6 4-16,-2-3-1 0,0-4-3 15,-2 0 0 1,4-2-1-16,-4-3 1 0,6-2 1 0,-2-6-1 0,1-1-2 16,-5-4 0-16,2-2-2 0,-2 1 1 15,-4-4 4-15,-7 0 3 16,3-1-1-16,-11 1 3 0,5 1 0 0,-13 5 0 15,6 5 0-15,-3 7 1 0,-1 5-1 0,-4 2 1 16,2 10 1-16,8 2-2 16,-1 7 2-16,3-2-2 0,7 3 0 0,6 0 0 15,4 1 0-15,0 1 1 0,10-8-1 16,2 0 0-16,-1-5 0 0,7-3 0 16,-5-5 0-16,7-3 0 0,-7 0 0 15,10-11 0-15,-5-7 0 0,7-6-12 16,0-7-59-16,0-3-40 0,3 0-73 15,-3 1-169-15</inkml:trace>
  <inkml:trace contextRef="#ctx0" brushRef="#br0" timeOffset="63675.94">13881 15858 622 0,'0'0'45'0,"0"0"-24"0,0 0 40 0,0 0 9 0,0 0-26 15,0 0-16 1,0 0-11-16,-15-17-1 0,15 17-5 0,0 4-6 0,0 5-4 16,0 2-1-16,0 5 0 0,0 4 0 0,0 2 0 15,0 3-5-15,-4-3-5 16,-2 2-9-16,4-1-13 0,-2-1-12 16,2-3-25-16,0-4-22 0,0-2-35 0,2-7-67 15</inkml:trace>
  <inkml:trace contextRef="#ctx0" brushRef="#br0" timeOffset="63865.21">14050 15895 386 0,'0'0'231'0,"0"0"-162"31,0 0-11-31,0 0 19 0,0 0-16 0,0 0-27 0,0 0-17 0,0 0-8 16,0 0-4-16,-8-30-5 15,8 46-1-15,0 2 1 0,0 3 0 0,2 2-1 16,0-1-1-16,2 0-17 15,7-2-9-15,-3 2-25 0,-4-3-42 0,4-3-26 16,-4-4-77-16</inkml:trace>
  <inkml:trace contextRef="#ctx0" brushRef="#br0" timeOffset="64132">14491 16419 607 0,'0'0'32'0,"0"0"25"16,0 0 4-16,0 0 2 0,0 0-18 15,0 0-9-15,0 0-15 0,0 0-6 16,0 0-2-16,14 64-1 0,-16-43-7 15,-4 4-2-15,-7 1-2 0,-1-3 0 16,-5 3-1-16,5-1-7 0,-13-2-15 16,0 1-10-16,-2-3-20 0,4-4-43 15,-10-6-42-15,2-4-137 0</inkml:trace>
  <inkml:trace contextRef="#ctx0" brushRef="#br0" timeOffset="64540.8">15127 15981 439 0,'0'0'65'15,"0"0"8"-15,0 0-11 0,0 0-10 0,0 0-5 16,-12-54-12-16,16 46-6 15,-4 2-6-15,2 3-3 0,0 2-7 0,0 1-2 16,2 2-7-16,-2 5-1 0,2 4-3 16,5 4 1-16,-1 9 0 15,0 3 0-15,-4 1-1 0,1 1 0 0,3 2-3 16,0-1-7-16,0-1-13 0,-4-1-23 16,1-1-37-16,-5-5-31 0,0-4-90 15</inkml:trace>
  <inkml:trace contextRef="#ctx0" brushRef="#br0" timeOffset="65287.32">15047 16208 562 0,'0'0'67'0,"0"0"-35"0,0 0 1 15,-34-66 18-15,30 49-9 0,0-3-17 16,2 3-12-16,2 2-5 0,4-1-1 15,2 6-1-15,7 1-1 0,-3-2-1 16,7 4-1-16,1-1-2 0,9 0 0 16,2 1-1-16,2 0 1 0,2 2-1 0,2-1 1 15,3 2-1-15,-1 1 0 16,2 1 0-16,-2 1 1 0,-2 1-1 16,-4 6 0-16,-2 3 1 0,-2 4-1 0,-6 1 0 15,-7 4 0-15,3 1-2 16,-7 5-1-16,-8-1-1 0,-2 2-3 15,0-2-3-15,0-3-7 0,-4-3-2 0,-2-4 1 16,-2-3 6-16,-1-4 1 16,3 0 3-16,0-3 7 0,-2-2 1 15,0-1 1-15,1 0 1 0,3 0-1 0,2-3 2 16,-2 2 7-16,4-5 0 0,-2 3 3 0,2-3 0 16,0-1-1-16,2-3 0 15,2-5-4-15,2-1-2 0,9-6 0 16,-1 0 0-16,5-6 0 0,-3 2-3 15,9 2 0-15,0 5-3 16,-6 6 1-16,3 3-1 0,-7 5 0 0,3 4 0 0,-7 1 0 16,3 4-1-16,-5 5 1 0,-1 4 0 15,-2 2-1-15,-2 3 0 0,-2-1-5 16,2 0 0-16,-4-3-1 0,0-1-1 16,0-4-3-16,2-1 2 0,0-2 1 0,-2-2 7 15,3 0 0-15,-3-4 1 16,0 3 0-16,0-3 0 0,0 0 0 0,0 0 3 15,0-3 4-15,0-3 9 16,0-2-5-16,0-3-5 0,0-1-2 16,0-2 1-16,2-4 0 15,4 1 1-15,2-7-1 0,7-2 0 0,-5-1-2 0,4 1 0 16,3 1 1-16,-7 6-3 0,5 6 2 16,-7 6-3-16,-4 2-1 0,0 5-1 15,0 0 2-15,5 2 0 0,1 7 0 16,-2 2 0-16,3 5-1 0,1 4 2 15,-4 3-1-15,-2 2 0 0,1-3 0 0,-3 4-1 16,0 1-5-16,-2 1-8 0,-2 2-2 16,0-7-5-16,-4-2-7 0,2-5-17 15,-2-6-14-15,4-3-8 16,0-6-50-16,0-3-38 0,0-7-158 0</inkml:trace>
  <inkml:trace contextRef="#ctx0" brushRef="#br0" timeOffset="65760.53">16264 15851 633 0,'0'0'52'15,"0"0"12"-15,0 0-1 0,0 0-14 0,0 0-26 16,0 0-18 0,0 0-3-16,-4 54-2 0,8-22 3 0,4 8 2 0,3 2-1 15,-5 0 0-15,0 2-3 0,2-1 0 16,-1-4-1-16,1-4 0 15,-6-4 1-15,0-4-1 16,-2-7-5-16,0-4-7 0,0-7-5 0,0-5 1 0,-2-3 1 16,0-1 4-16,-6-7 2 0,-1-5-3 15,1-8 1-15,-2-5 7 0,-7-7 4 0,7 1 0 16,-3 0 0-16,1 2 1 0,4 2 0 16,4-4 4-16,-3-2 9 0,5-2-2 15,-2-3-1 1,4 0-2-16,4-1-1 0,3 7 1 0,-1 8-6 0,-2 5-3 15,0 7 1-15,4 2 0 0,-1 4-1 32,-1 3 0-32,-2-1 0 0,2 1-1 0,0 1 0 0,9 1 1 0,-5 1-2 15,7 0 2 1,-5 1 0-16,5 5 0 0,-1 1 0 0,-4 5 1 0,5 1-1 16,-7 2 0-16,1 3 1 0,1 1 0 0,-8 2-1 15,-4 1 0-15,0 2 1 16,-12-2 2-16,-3 1-2 0,-3-1-1 0,-3-3-4 15,0-1-5-15,3-2-7 16,-3-7-13 0,5 0-12-16,-1-5-18 0,11-2-4 15,-2-2-30-15,3-5-32 0,5-3-81 16</inkml:trace>
  <inkml:trace contextRef="#ctx0" brushRef="#br0" timeOffset="65976.75">16667 15851 664 0,'0'0'42'0,"0"0"18"15,0 0-7-15,0 0-3 0,0 0-14 16,0 0-16-16,0 0-11 0,0 0-6 16,-37 17 1-16,51-17-3 0,-1 0 2 15,8 0-1-15,-3-2 0 0,5 1-1 16,4-5-1-16,-5 2 1 0,3-3-1 15,0-1-18-15,-2 1-15 0,-5-7-26 0,7-3-43 16,-12-2-34-16,-1-3-117 0</inkml:trace>
  <inkml:trace contextRef="#ctx0" brushRef="#br0" timeOffset="66275.75">16727 15580 690 0,'0'0'48'0,"0"0"-4"15,0 0 15-15,0 0-16 0,0 0-22 16,0 0-12-16,0 0-6 0,0 0-1 16,0 0 0-16,0 11-1 0,17-8 2 15,3 4 0-15,7 1 1 0,2 1 0 16,2 2-1-16,2-1 1 0,2 2-1 0,3 1-3 16,-3 0-1-16,-6 1 0 0,0-1 1 15,-11 3-1-15,-3-1 1 16,-7 2-2-16,-8 4-5 0,0 2-1 0,-4 4 3 15,-9 1-2-15,-3-2-2 0,-5-4 0 16,3-2-3-16,-3-3-10 0,4-5-11 16,-1-1-19-16,7-4-4 0,3-1-5 15,2 0-19-15,-2-3-40 0,6-3-26 16,0 0-86-16</inkml:trace>
  <inkml:trace contextRef="#ctx0" brushRef="#br0" timeOffset="67678.09">18803 15195 561 0,'0'0'61'16,"0"0"-13"-16,-36-52 27 0,34 46-11 0,0 5-31 0,2-1-15 16,-2 2-7-16,2 0-2 0,0 0-1 15,0 0-4-15,2 7-4 16,2 6 2-16,1 2 4 0,3 6 0 0,2 4 0 15,0 4 3-15,5 4-4 16,1 0-3-16,1 5 0 0,2 1-1 0,-3 1-1 31,3-1 0-31,-5-3 1 0,1-2-1 0,-9-4-1 16,2-5-24-16,-6-7-13 0,-2-5-38 0,0-7-33 0,0-5-26 16,-2-4-46-1,-2-7-110-15</inkml:trace>
  <inkml:trace contextRef="#ctx0" brushRef="#br0" timeOffset="68497.14">19129 15047 255 0,'0'0'67'0,"0"0"-14"0,0 0 5 16,0 0 6-16,0 0-9 0,0 0-8 15,0 0-12-15,0 0-4 0,-10-34-3 0,10 34 1 16,0 0-7-16,4 1-4 16,2 0-4-16,2 1 2 0,7 2-1 15,-1 2-2-15,7 1-3 0,-2 4-1 0,3 5 1 16,3 3 1-16,0 7-1 0,-2 5-4 16,4 4 0-16,-5 6-2 0,-1 3 1 15,-2 3-2-15,-11 3-2 0,0-3 1 16,-6 2-2-16,-4-5 1 0,-8-3-1 15,-1-4-16-15,-5-6-22 0,1-4-16 16,-1-6-23-16,-1-3-3 0,3-5-46 0,6-4-32 16,4-5-110-16</inkml:trace>
  <inkml:trace contextRef="#ctx0" brushRef="#br0" timeOffset="68703.66">19609 15417 484 0,'0'0'163'16,"0"0"-94"-16,0 0-26 0,0 0-7 16,0 0-6-16,0 0 3 0,51 59-6 15,-34-33-7-15,4 4-7 0,-1 1-7 0,-1 0 0 16,-3 0-3-16,-5-5-2 0,-1-7-1 16,-8-4 0-1,-2-7-1-15,0-6-32 0,-4-2-32 0,-4-6-38 0,-3-11-19 16,-3-8-125-16</inkml:trace>
  <inkml:trace contextRef="#ctx0" brushRef="#br0" timeOffset="68865.38">19619 15195 678 0,'0'0'100'0,"0"0"-35"0,0 0-19 0,0 0-24 15,0 0-22-15,0 0 0 16,0 0-2-16,0 0 2 0,74 42 0 0,-45-22 0 15,-2 0-4-15,-4 0 0 16,-2-3-50-16,-5-4-41 0,-10-2-58 0,-6-6-100 16</inkml:trace>
  <inkml:trace contextRef="#ctx0" brushRef="#br0" timeOffset="69913.22">10046 17621 327 0,'0'0'29'0,"0"0"1"16,-2-60 4-16,2 42 2 16,2 4-2-16,0 0 4 0,0 4-5 0,-2 3 7 15,0 3 0-15,0 1-1 16,0 1 10-16,-2 1-11 0,2 1-9 0,-2 0-6 16,2 0-4-16,0 0-6 0,0 4-6 15,0 5-4-15,2 10-2 0,2 8 1 16,1 6-1-16,3 5 2 0,-2 2-2 15,6 2 0 1,3-1 0-16,-1 1-2 0,5-2 2 16,2-2-1-16,-1-5 0 15,3-5-2-15,-2-6-18 0,-1-3-17 0,-3-6-52 16,-3-6 21-16,-3-4-28 0,-5-3-43 16,-6-5-89-16</inkml:trace>
  <inkml:trace contextRef="#ctx0" brushRef="#br0" timeOffset="70102.61">9997 17839 524 0,'0'0'22'0,"0"0"3"16,0 0-1-16,0 0 10 0,0 0 7 16,0 0-10-16,-31-52-6 0,31 41-6 15,0 1-1-15,6 0-4 0,2 1-5 16,2-1-5-16,7-2-2 0,6-1-2 0,1-2 0 15,10-2 0-15,7-4-8 16,0-4-37-16,7 0-27 0,8-5-39 16,-9 3-110-16</inkml:trace>
  <inkml:trace contextRef="#ctx0" brushRef="#br0" timeOffset="70778.78">10542 17602 495 0,'0'0'46'16,"0"0"-30"-16,0 0 14 0,0 0 34 16,0 0-7-16,0 0-14 0,0 0-12 15,0 0-7-15,0 0-10 0,-4 9-8 0,4-4-6 16,6 2 0-16,1 4 0 16,1 5 0-16,0 2 1 0,5 2-1 15,-3 4 0-15,-2-1-2 0,-4-1-11 0,5 1-2 16,-5-2-5-16,0-2 2 0,0-3-1 15,-2-4 9-15,-2-2 6 16,2-4 0-16,-2-3 3 0,0-1-1 0,2-2 1 16,0 0 1-16,0-2 0 0,-2-6 8 15,6-6 2-15,5-2 0 0,-1-5-5 16,3-3-4-16,5-1 0 0,-5-2 0 16,9 2 0-16,-7 2 3 0,3 1-1 15,-7 6 2-15,1 3 3 0,-2 6 2 16,-10 2 1-16,5 2-2 0,-5 3-2 15,0 0-4-15,2 0-2 0,-2 4 1 0,6 3-1 16,2 2-1-16,2 4 0 0,-1 2 1 16,1 0-1-16,-2 2 0 0,3 0 1 15,-7-3-1-15,6-1 0 0,-6 1 0 16,0-4-3-16,5 0-2 0,-9-1 1 16,4-4 3-16,-2-4-1 0,-2 0-1 15,2-1 3-15,0 0-1 0,0-5 1 16,2-5 1-16,2-2 0 15,3-4 1-15,-3 2 4 0,-4-5-2 0,4 1 1 16,0 0 5-16,1-4 3 0,1-2-4 16,-2 2 0-16,-2 1-4 0,2 4 1 15,1 4-2-15,-1 7 2 0,-2 0-2 0,-4 6-3 16,2 0 0-16,0 0-1 0,0 0 2 16,6 2-4-16,1 5 4 0,1 0-2 15,-4 4 0-15,9 1 0 16,-3 2 0-16,-6 1 0 0,2 2 0 0,1 3 1 15,-1 1-1-15,-6-1 0 0,2 0-8 16,-2-1-2-16,2-4-3 0,1-2-10 16,-1-3-20-16,2-5-22 0,2-4-7 15,5-1-25-15,5-15-35 0,-3-1-75 16</inkml:trace>
  <inkml:trace contextRef="#ctx0" brushRef="#br0" timeOffset="71221.89">11411 17534 518 0,'0'0'81'16,"0"0"-35"-16,0 0-5 0,0 0 4 16,0 0-13-16,0 0-18 15,0 0-8-15,0 0 5 0,-5 65 9 0,12-40-3 16,1 0-6-16,0 0-6 0,5 2-3 16,-1 2 0-16,-6 3-1 0,2 0-1 15,-3 0 1-15,-3 1 0 0,-2-4-1 16,0-5 0-16,-5-5 0 0,1-4-1 0,0-7-6 15,2-6 3-15,2 0 3 0,0-2-1 16,0 0-1-16,0-4 1 0,0-6 0 16,0-7 2-16,-4-3 0 0,2-5 0 15,0-2 0-15,-4-5 2 0,-1-3-2 16,1-3 0-16,0-1 0 0,0-2 0 16,-2 2-2-16,3-2-1 0,3 0 3 15,0 4 1 1,2 2 1-16,2 5 5 0,3 7-5 0,-3 6-1 15,6 5 0-15,-8 5 2 0,4 4 1 16,-2-1-1-16,0 3-1 0,4-1-2 0,3 1 0 0,1 1 0 16,0 2-1-1,5 5 1-15,-1 2 0 0,5 3 0 0,-5 3 0 0,3 5 0 16,-7 0 0 0,0 2 1-16,-5 1 0 0,-5 2 1 0,2-1-2 15,-13 0 0-15,3 1-4 0,-11-2-1 0,7-2-4 16,-4-3-5-16,3-4-12 0,5-3-22 0,2-5-14 15,4-2-26-15,2-4-43 16,12-4-55-16</inkml:trace>
  <inkml:trace contextRef="#ctx0" brushRef="#br0" timeOffset="71443.37">11964 17513 514 0,'0'0'84'0,"0"0"-32"0,0 0 2 0,0 0-2 16,0 0-28-1,0 0-8-15,0 0-3 0,0 0-3 0,42-18-3 0,-19 9-5 16,3-1 1 0,3-1-3-16,2 2 0 0,-10 1-22 0,-2 2-39 0,3 2-27 15,-11 1-43-15,-5 1-89 0</inkml:trace>
  <inkml:trace contextRef="#ctx0" brushRef="#br0" timeOffset="71603.58">11952 17698 543 0,'0'0'57'0,"0"0"-32"16,0 0 15-16,0 0-10 0,0 0-8 15,0 0-3-15,0 0 4 0,0 0-4 16,56-1-2-16,-15-20-13 0,3-5-3 15,11-3-1-15,-3 0-45 0,4-2-44 16,8-4-84-16,-6 1-227 0</inkml:trace>
  <inkml:trace contextRef="#ctx0" brushRef="#br0" timeOffset="71884.75">12771 17184 501 0,'0'0'50'0,"0"0"21"0,0 0-17 15,0 0 9-15,0 0-12 0,0 0-16 16,0 0-10-16,0 0-6 0,0 0-5 16,29 18-5-16,-17-2-2 15,-4 4-3-15,9 5 1 0,-5 4-2 0,-1 2-3 16,3 2 1-16,-6-1 0 0,1 2 0 15,-1-2-1-15,2 0-12 0,-4-1-17 16,-1-2-12-16,1-4-31 16,-2-4 0-16,2-4-47 0,-6-8-54 0,0-7-136 15</inkml:trace>
  <inkml:trace contextRef="#ctx0" brushRef="#br0" timeOffset="72658">12599 17509 613 0,'0'0'36'16,"0"0"-16"-16,0 0 11 0,0 0-3 15,0 0 1-15,0 0-10 0,0 0-8 16,46-62-2-16,-15 42-7 0,8 1 0 16,4-1-1-16,9-1 0 15,-2 1 0-15,5 1-1 0,3 0 0 0,-8 1-1 16,-1 4-17-16,-7 1-15 0,-9 5-4 15,-6 5-3-15,-17-1 8 0,0 4 13 0,-8 0 14 16,-2 0 5-16,0 3 5 0,-2 4 26 16,-2 2-7-16,-2 2-2 15,2 2 5-15,0 1 1 0,2-1-7 16,0 0-5-16,0 1-6 0,2 0 0 0,0 1-2 16,0 0-3-16,0 0 2 0,0-1-3 15,2 0 2-15,-2-2-2 0,0-1-1 16,0 0-1-16,0-2-1 0,0-2 0 15,-2 1-1-15,0-2 1 0,2-2-1 16,0-1 0-16,0-3 0 0,0 0 0 16,0 0 0-16,0 0 0 0,0 0 0 15,0 0-1-15,0 0 1 0,0 0 0 16,0 0-1-16,0-3 1 0,4-3 1 0,0-4 4 16,-2-2 6-16,0-5-1 15,6-2-1-15,5-5-2 0,-1-1 0 16,3-2-3-16,3 0 0 15,3 5-2-15,-9 4 0 0,9 8-2 0,-9 2 0 0,-3 5 0 16,3 2 1-16,-4 1-1 0,-4 2 0 16,5 7 0-16,3 3 0 15,-4 4 1-15,-2 2 0 0,3 0 0 0,1 1 0 0,-2 1 0 16,-4-3-1-16,7 0 1 16,-1-3-1-16,-4-3 0 0,1 0 0 15,-5-4 0-15,0-3 0 0,0-1 0 0,-2-3 0 16,2 0 1-16,-2 0 1 15,0 0 0-15,0 0 0 0,0 0 0 0,0-4 3 16,0-2 4-16,0-1-3 0,0-1-2 16,0-2-1-16,4-2-2 0,4-4 0 15,0-1 0-15,1-3 1 0,3 0 0 16,5-2 0-16,-7 2 0 0,7 3 1 16,-11 3-2-16,4 4-1 0,-4 4 2 15,3 1-2-15,-3 4 0 0,-4 1 0 16,6 0 0-16,0 0 0 0,5 6 0 15,-5 3-1-15,4 5 1 0,1 3-1 0,-5 3 1 16,2-1 0 0,1 2-1-16,-7-3-5 0,0-2 0 0,-4 1-6 0,0-5-10 15,0 1-14-15,0-5-23 16,-4 0-40-16,2-3-38 0,-4-4-104 0</inkml:trace>
  <inkml:trace contextRef="#ctx0" brushRef="#br0" timeOffset="73144.61">13908 17319 610 0,'0'0'79'0,"0"0"-11"15,0 0 8-15,0 0-17 0,0 0-25 16,0 0-15-16,0 0-7 0,0 0 1 16,-23-32-7-16,23 39-2 0,4 1-4 15,4 5-1-15,3 5 1 0,-5 4 0 16,4 3 2-16,3 2-2 0,-9 0 1 15,4 0-1-15,-4-2-4 0,-2-3 2 16,4-1-1-16,-6-1-3 0,4-6 2 0,-4-1-2 16,0-6-2-1,0-2 2-15,3-2 0 0,-3-3 0 0,0 0 2 16,0 0 4-16,0-5 1 0,-3-2 1 0,-7-4-1 16,4-2 0-16,-2-1 0 0,8-3 0 15,-4-1 0-15,1-3 1 0,1-5-2 16,2-3 1-16,0-4 0 0,0-7-1 15,0-1 0-15,2 0 0 0,-2 2 0 16,0 7 1-16,3 5-1 0,-3 8 0 16,2 6 1-16,-2 6 0 0,0 3 3 15,2 1-3-15,-2 2 0 0,0 1-1 16,0 0 0-16,8 0-1 0,4 4 0 16,1 5 1-16,1 2 0 0,5 3 0 15,6 0 0 1,-5 2 1-16,1 1-1 0,-5-2 0 0,1-3 0 15,-13 1 0-15,-4 0 0 0,-2 5 0 0,-6 0-2 0,-17 0-2 16,0 0 1-16,-6 0-4 0,-6-2-6 16,-2-3-11-1,4-3-24-15,-7-5-37 0,-5-2-29 0,9-3-111 0</inkml:trace>
  <inkml:trace contextRef="#ctx0" brushRef="#br0" timeOffset="73712.77">14466 17312 181 0,'0'0'68'0,"0"0"2"16,0 0-14-16,0 0-4 0,0 0-7 15,0 0 3-15,0 0-6 0,0 1-2 16,0 1-2-16,-2-1-7 0,0 1-2 15,0-1-3-15,-1 0-6 0,-1-1-1 16,4 0-5-16,0 0-1 0,0 0-7 16,0 0-2-16,0 0-1 0,0 0-3 15,7 0 0-15,-1 0 3 0,2-2 4 16,9-4 6-16,-3-3 2 0,13-4-5 16,2-5-5-16,4-3-3 0,0-1-2 15,4-2 0-15,0 0-15 0,-4 1-31 0,-2 1-38 16,-4 3-24-16,-8 0-74 15,-3 4-150-15</inkml:trace>
  <inkml:trace contextRef="#ctx0" brushRef="#br0" timeOffset="73995.55">14567 17099 576 0,'0'0'68'15,"0"0"-19"-15,0 0 20 0,0 0-12 0,0 0-27 16,0 0-14-16,0 0-5 0,0 0-4 15,0 0 1-15,-29 9-1 16,41-11-2-16,9 1 4 0,2 0-2 0,-2 1 0 16,3 0-1-16,5 0 0 0,-2 3-2 15,-4 3-1-15,0 0-2 0,-1 1-1 16,-7 1 2-16,1 2-1 0,-7 0 0 16,-3 5-1-16,0 2 0 0,-6 3 0 15,2 5 2-15,-8 5-2 0,-2-1 2 16,1 0-2-16,-7-2-3 0,2-3-6 15,5-3-6-15,-7-2-5 0,4-2-9 0,5-3-14 16,-3-1-23-16,-2-2-18 16,2-3-44-16,3-4-81 0</inkml:trace>
  <inkml:trace contextRef="#ctx0" brushRef="#br0" timeOffset="74498.75">15073 17009 144 0,'0'0'527'0,"0"0"-493"0,0 0-6 0,0 0 18 16,0 0-24-16,0 0-11 16,0 0-1-16,0 0 3 0,-6 18 3 15,17-12-3-15,7 2 1 0,-7 2-4 0,7 3-2 16,-8 2-2-16,3 3-2 0,1 2-1 15,-7 1-3-15,-1 1 2 0,0 2-1 16,-2 1-1-16,-4 0 1 0,0-1-1 16,0-1-3-16,0-2-3 0,2-3-1 15,-2-5 4-15,0-6 0 0,0-2 1 16,0-1 2-16,2-3 0 0,-2-1 0 16,2 0 2-16,-2 0-2 0,0-2 1 15,0-3 2-15,2-4 1 0,-2-2 0 16,2-4-2-16,0-5 0 15,1-1-1-15,1-2 3 0,4-4-1 0,4-1 0 16,-3-3-2-16,9-1 1 0,-3 3-2 0,5 2 0 16,-5 6 0-16,5 6-1 0,-9 5 0 15,-1 5 1-15,3 1 0 0,-5 4 0 16,-2 0-1-16,4 7 1 0,3 4 0 16,-5 3 0-16,2 7 0 0,3 2 0 15,-7 1 0-15,-2 4 0 0,0-1-2 16,0 0 0-16,-2-1-8 0,-2-2-3 15,0-3-14-15,-4-2-11 0,0-8-25 16,2-3-15-16,0-5-26 16,2-3-52-16,0-12-101 0</inkml:trace>
  <inkml:trace contextRef="#ctx0" brushRef="#br0" timeOffset="74934.19">15754 16981 522 0,'0'0'89'0,"0"0"-36"0,0 0 6 16,0 0 4-16,0 0-26 0,0 0-22 16,0 0-7-16,0 0 0 0,0 0-2 0,-31 10-5 15,31-4 0-15,4 0 0 16,-2 1 0-16,0-1-1 0,4 0 0 16,4-1 0-16,-1 1 2 0,1-1-2 0,6-2 0 15,-1-1 1-15,6-1-1 0,-5-2 1 16,9-2-1-16,-2-4 2 0,-3-2-1 15,3 0-1-15,-8-2-6 0,1-3 6 16,-8 2-4-16,1-1 3 0,-3 0 0 16,-6-2 1-16,0 2 1 0,0 0 0 15,-6 2 0-15,-1 3 1 0,1 3 5 16,0 1-3-16,-6 4 2 16,-3 0-2-16,1 3-2 0,-7 5 0 0,-2 6 0 15,5 2-2-15,-5 3 0 0,4 0-2 16,5 5 2-16,-5 0-1 0,7 0 1 15,4 0 1-15,-1 0-1 0,1 0 0 0,6-1 0 16,4-4-1-16,0-2 1 0,8 0 0 16,1-2-1-16,7-3-1 0,1-3-13 15,8-4-7-15,6-5-11 0,0-1-19 16,2-10-30-16,2-6-9 0,-1-10-42 16,-5-1-121-16</inkml:trace>
  <inkml:trace contextRef="#ctx0" brushRef="#br0" timeOffset="75159.36">16097 16903 378 0,'0'0'146'0,"0"0"-46"0,0 0-30 0,0 0 9 0,0 0-19 15,0 0-23-15,0 0-16 0,0 0-5 16,-19-13-2-16,25 13-4 0,3 1-3 16,3 2 1-16,9 4 0 0,1 1-1 15,1 1-4-15,4 3-1 0,4-2-2 16,-4 1 1-16,2-1-2 0,-9-2 1 15,3 0-1-15,0-2-14 0,-7-1-8 16,5-3-6-16,-11 1-11 0,3-3-5 16,-3 0-22-16,-8 0-2 0,2-2-4 15,1-2-22-15,-3-5-6 0,-2-4-58 16,0 2-45-16</inkml:trace>
  <inkml:trace contextRef="#ctx0" brushRef="#br0" timeOffset="75348.28">16417 16863 388 0,'0'0'99'0,"0"0"-43"0,0 0 11 0,-50-53 3 15,38 44 4-15,-7 4-15 0,5 2-13 16,2 3-9-16,-5 1-14 0,5 7-6 16,-3 5-7-16,5 5-9 0,-7 4-1 15,5 3 1-15,-1 4-1 0,-5 2 0 0,8-1-1 16,-3 2 2 0,3-2-2-16,4-3 1 0,-3-3-1 0,5-5-16 15,4-4-15-15,0-5-21 0,4-3-19 16,5-8-19-1,5 0-13-15,7-14-61 0,1-7-128 0</inkml:trace>
  <inkml:trace contextRef="#ctx0" brushRef="#br0" timeOffset="75602.89">16587 16706 644 0,'0'0'71'0,"0"0"-9"0,0 0 1 15,0 0-16-15,0 0-21 0,0 0-12 16,0 0-4-16,0 0 0 16,-21-6-4-16,29 15-4 0,0 4-2 0,1 5 2 0,1 8 0 15,5 6 1-15,-5 3-2 0,0 1-1 16,1 1 0-16,-5-3 1 0,0 0-2 16,0-2 1-16,-2-4-20 0,2-6 1 15,-3-6-20-15,1-5-19 0,-4-6-19 16,0-4-13-16,0-1-37 15,0-9-42-15,-9-5-146 0</inkml:trace>
  <inkml:trace contextRef="#ctx0" brushRef="#br0" timeOffset="75780.55">16518 16937 34 0,'0'0'503'0,"0"0"-403"0,0 0-39 0,0 0 20 31,0 0-22-31,0 0-26 0,0 0-15 0,0 0-5 0,0 0-1 0,-29-3-4 15,44-3-6-15,3-3-2 0,11 1 0 16,7-4 0-16,-1 1-11 0,4 0-22 16,2 0-24-16,3 0-53 0,-5-1-25 15,-4 2-110-15</inkml:trace>
  <inkml:trace contextRef="#ctx0" brushRef="#br0" timeOffset="75992.53">16886 16904 559 0,'0'0'92'0,"0"0"-39"15,0 0 10-15,0 0 0 0,0 0-9 16,0 0-14-16,0 0-10 0,0 0-3 16,0 0-6-16,4 39-6 0,3-26-9 15,1 2-6-15,0 4 0 0,-2 4 0 16,3 2 0-16,1 0 0 0,-2-1 0 15,-2-3 0-15,-1-5 0 0,-5 1 0 16,-5-4-6-16,-3-2-34 0,-10-4-13 16,1-3-31-16,-14-9-66 0,0-9-95 0</inkml:trace>
  <inkml:trace contextRef="#ctx0" brushRef="#br0" timeOffset="76196.86">16828 16761 691 0,'0'0'82'0,"0"0"-42"15,0 0-7-15,0 0-7 0,0 0-7 0,0 0-9 16,0 0-7-16,0 0 0 0,0 0-2 16,31 46-1-16,-18-34 0 0,-1-1 0 15,-3-3-3-15,-1 1-33 0,0-4-33 16,-6-3-61-16,-2-2-83 15</inkml:trace>
  <inkml:trace contextRef="#ctx0" brushRef="#br0" timeOffset="77456.81">7270 18397 423 0,'0'0'6'0,"0"0"-6"0,0 0 26 16,0 0 26-16,0 0 6 0,0 0-6 15,0 0-12-15,0 0-8 16,0 0 1-16,-21-37-8 0,21 32-4 0,5 0 1 16,1-1-5-16,0 0-6 15,4 3-3-15,1 1-3 0,-1 2-5 16,4 1 3-16,3 9 1 0,-1 5 2 0,3 5 1 16,2 4 0-16,-7-1-4 15,3-3 0-15,-5 3-2 0,3-4 0 16,3 4-1-16,3 1 0 0,2-2 0 0,1-5-1 15,3-1-5-15,0-7-1 0,0-3 3 0,4-2 3 16,-6-3 0-16,2-2 1 16,-2-1 0-16,-7-3 0 0,1 1 0 0,-9-3 2 15,-2 2 1-15,-6-1 7 16,3 0 6-16,-5-1 2 0,0 0-4 0,-7-1-1 16,1 3-2-16,-2 0 0 0,0 1-2 15,-1 2 2 1,1 3-6-16,0-1-3 0,-3 5-1 15,1 4-2-15,0 4 0 0,4 2 1 0,-7 1 0 0,5 3-2 16,4-4 2-16,0-1-2 16,2-3-1-16,0 0 2 0,-3 3 0 0,3 1-2 0,0 2-2 31,-2 3-4-31,2-1-1 0,0-3 4 0,0 2-3 0,0-5-2 0,2 0-10 16,0-3-8-16,0 0-4 15,-2-2-25-15,-2 1-13 0,-3-3-22 0,-24-2-73 16,-2-4-241-16</inkml:trace>
  <inkml:trace contextRef="#ctx0" brushRef="#br0" timeOffset="100144.93">17566 15608 171 0,'0'0'51'0,"0"0"13"16,0 0-6-16,0 0-8 15,0 0-17-15,0 0-5 0,0 0-6 0,0 0-1 16,-10-18-5-16,18 16-6 0,-6-2-10 15,3-1 9-15,-3 1 32 0,0 1-23 16,-2-3 13-16,4 1 0 16,-4-4-4-16,6 1 1 0,-2-1-4 0,4-1-5 15,1 0-1-15,-3 2-2 0,0 1 0 16,-2 1-4-16,-2 2-5 0,0 2-1 0,5 1 0 16,-3 1-1-16,0 0 0 0,0 0-2 15,2 0 1 1,-2 3 2-16,7 1-1 0,-3 1-2 0,-2 2 0 0,2 2-2 15,3 0 2-15,1 4-1 0,-2 3-2 16,3 3 1-16,-1 6 0 0,5 1 0 16,-3 2-1-16,-3 0-1 0,5-2 1 15,-1-2 0-15,-5-4 1 16,0-3-1-16,-4-3 0 0,3-5 0 0,-5-2 0 0,2-1 0 16,-4-3 0-16,0 0 1 15,-2-3-1-15,0 0 0 16,0 0 2-16,0 0 0 0,0 0 0 0,0-3 0 0,0-4 1 15,0-3-2-15,2-4-1 0,0-5 0 16,2-4 0-16,1-5 2 0,1-3-2 16,2-3 0-16,-2-2 0 0,0 2 0 15,-1 3 1-15,1 5-1 0,-4 1 1 16,0 7 1-16,0 3-2 0,2 4 1 16,-2 5 0-16,0-1-1 0,0 4 0 15,0-2 1 1,0 2-1-16,1 0 0 0,1 0-2 0,2 1 1 0,-2 0 1 0,4 0-1 15,-2 0-1 1,1 2 1-16,-1 0-10 0,-2 0-17 0,4 6-7 0,-6-1-26 16,5 4-14-1,-5 0-20-15,-2 4-67 0,0-2-123 16</inkml:trace>
  <inkml:trace contextRef="#ctx0" brushRef="#br0" timeOffset="101076.16">18466 15421 260 0,'0'0'93'0,"0"0"-14"16,0 0-2-16,0 0-22 0,0 0-10 15,0 0-7-15,0 0-6 0,0 0-2 0,18-45-5 16,-18 44-4-16,-4 1-2 16,2-2-3-16,-2 0-5 0,0 1-4 15,0-1-3-15,-3 1 0 0,1-2-1 16,4-2 0-16,-4 3 2 0,0-3 1 0,0 0-1 16,-1-1 1-1,-3-3-1-15,2 0-2 16,2-3 3-16,-5 2-2 0,1 0-1 15,2 2 1-15,-1 3 0 0,-1 0-1 16,2 2-2-16,-1 3 2 0,1 0-2 16,-2 0 0-16,4 0-1 0,-3 3 0 15,3 3 0-15,0 0-2 0,-2 2 1 0,1 3 0 16,3 0 0-16,2 3 0 16,0-1 0-16,2-1 0 0,0 5 1 0,0-3-1 15,0 3 0-15,0-2 1 16,0 1-1-16,0 1 1 0,2-1 0 0,-2 1 0 15,2-3 0-15,5-2 0 0,-5 1 0 16,0-1 0-16,2-3-1 0,0-3 0 16,0 0 1-16,0-1-1 0,-2-3 1 15,-2-1-1-15,2 2 1 0,2-1-1 16,1 0-1-16,-1-2 1 0,4 0 0 16,-2-1 1-16,0-2 0 0,1-1 0 0,-1-2 0 15,4 1 2-15,-4-1-2 16,-2 1 0-16,1 2 0 0,1-1 0 15,-4 1 1-15,2 0-1 0,2-1 0 16,-2-1 0-16,1-2 0 0,-1 0 0 0,2-3 1 16,-2-2-1-16,0-1 2 15,2-1-2-15,-2-2 1 0,-1 1-1 0,-1-4 2 16,-2-2 1-16,0 1-1 0,2 1 4 16,-2 4 3-16,0 2-2 0,0 3-1 15,0 3-2-15,-2-3 2 0,2 5-1 16,0 2 0-16,0 2-2 0,0 1-2 15,0 0 2-15,0 0-1 0,0 0-1 16,0 0 1-16,0 0-1 0,0-1 0 0,0 0-1 16,0 1-1-16,0-1 1 0,2 1 1 15,0 0 0-15,0 0 2 0,2 0-1 16,-2 2 2-16,2 2 5 0,-4 2-4 16,6 4 1-16,-2 0-1 0,1 0 1 15,-1 7 1-15,6 0-1 16,-6 4-2-16,9-2-2 0,-7-1 0 0,2 0 1 15,-2 0 0-15,5-1-1 0,-5 2 2 0,-2-3-3 16,2-1 0-16,0 0 0 0,1-5-1 16,-3 2 1-16,0-4-1 0,0-2 0 15,0-2-1-15,-2-2 1 0,0 1 0 16,0-3 0-16,-2 0 0 0,0 0-7 16,0-3-20-16,0-3-12 0,2-1-8 15,2-5-30-15,7-2-64 16,-1-10-67-16,0-1-251 0</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4:46:05.745"/>
    </inkml:context>
    <inkml:brush xml:id="br0">
      <inkml:brushProperty name="width" value="0.05292" units="cm"/>
      <inkml:brushProperty name="height" value="0.05292" units="cm"/>
      <inkml:brushProperty name="color" value="#0070C0"/>
    </inkml:brush>
  </inkml:definitions>
  <inkml:trace contextRef="#ctx0" brushRef="#br0">8287 12091 103 0,'0'0'128'15,"0"0"-86"-15,0 0 15 0,0 0-5 16,0 0-5-16,25-50-1 0,-21 42 1 15,-2 3-8-15,-2 0-2 0,0 2-4 16,0 2-9-16,0 0 0 0,0 0 5 16,0 1-6-16,0-1-3 0,0 1-2 15,0-2-6-15,0 2-3 0,0 0-6 0,-2 7-1 16,-2 7-2-16,-2 5 0 0,-1 7 0 16,1 4 0-16,0 4 1 15,4 2-1-15,2 2 0 0,0 1 0 0,2 0-1 16,6-2 1-16,5-1-1 0,-1-1 1 15,5-3 0-15,-1-1 0 0,5-1 1 16,0-2 1-16,1 2 0 0,-1-3-1 16,-2-2 2-16,-1-5 0 0,-7 1 0 15,-3-1 2-15,0-1 0 0,-6 1-1 16,-2-2 0-16,0-2 0 0,-6 2-2 16,-4-1 0-16,-1 2 0 0,-3-3-1 0,1-1 0 15,-1-4 0-15,-3 0 0 0,5-1-1 16,0-3 0-16,3-1-1 15,-1-2-8-15,4-3-5 0,2 0-3 0,0-1-13 16,4-3-12-16,0-7-3 0,4-9-1 16,4-3-34-16,4-3-21 0,5-4-19 15,-1 2-43-15</inkml:trace>
  <inkml:trace contextRef="#ctx0" brushRef="#br0" timeOffset="1198.58">8709 12519 214 0,'0'0'127'16,"0"0"-36"-16,0 0-3 0,0 0-8 15,16-59-27-15,-14 47-10 16,0 0 2-16,-2-1-8 0,0 1-6 0,0 2-8 16,0 3-7-16,-2 2-6 0,-2 2-3 0,0 2 0 15,0 1-3-15,-4 1-4 16,2 6 0-16,-5 3-1 0,5 4 2 16,-2 2-2-16,2 2 0 0,1 3 1 15,3 1-1-15,2 0 0 0,0 1-1 16,0-4 1-16,2-2-1 0,3-2-1 15,1-3-6-15,2-2 0 0,-4 1 0 0,4-3 3 16,-1-2-2-16,3-3 0 0,-4 0-4 16,7 0 1-16,-5-3-11 0,2 0 9 15,-4-3 11-15,3-3-4 0,-1-3 3 16,-2-1 2-16,-2-3 1 0,-4-3 1 16,2 0-1-16,0-3 0 0,-2-5 2 15,0 1-1 1,0-5-1-16,2 3 2 0,-2 6 0 0,2 6 5 0,-2 6-1 15,0 4-5-15,5 2 2 0,-5 1 0 16,4 0-3-16,0 4-1 0,4 4-1 0,-2 6 1 16,3 2 0-1,-1-1 1-15,2 2 0 0,-4-2 1 0,5 1 0 16,-1-2 0-16,0-1-1 0,3 0 0 0,1-4 0 16,-1-2 0-16,1-1 0 15,-1-2 0-15,3-2 0 0,-6-2 0 0,-3 0 1 16,1-3 0-16,-4-3 0 0,0-4 2 15,-2 0 0-15,0-4 0 0,0 0-1 16,0-2 3-16,1-4 1 0,-1-1 0 16,0-3 0-16,0 3 0 0,2 3-1 15,0 4-2-15,2 6 0 0,-4 3-3 16,4 3 0-16,1 2 0 0,-3 0 0 16,4 0 0-16,4 3 0 0,-1 4 0 0,-3 1 0 15,7 0 0-15,-7 1 0 0,0 0 0 16,0-1 1-16,1 2-1 0,-1-2 0 15,-2 1 0 1,-2 0 0-16,2-2 0 0,-1-1-1 0,-1-2-3 0,0-2 1 16,-4 0-1-16,2-1 2 0,0-1 0 15,-2 0 2-15,0-1 0 0,0-3 2 16,0-1 0-16,0-3 0 0,0-4-1 16,0-2 1-16,0-5-2 15,0-3 2-15,4-5 2 0,2-1-4 0,5 2 0 16,-1 2 0-16,0 7 0 0,3 4 0 15,-3 5 0-15,-2 3 0 0,3 4-3 0,-1 0 3 16,0 1 1-16,3 3-1 0,-1 2 0 16,-2 0 2-16,3 2-2 0,-3 1 2 15,1 1-2-15,-1 0 0 0,0 0 1 16,-2-1 0-16,-3 1-1 0,1 1 0 16,0-1 0-16,-4 0 0 0,2-2 0 15,0 0 0 1,0 1 0-16,-1-2-1 0,-1 0 1 0,4 1-3 0,-2-3-2 0,0 2 0 15,2-2 0-15,-2-1 0 0,3 0 2 16,-5-3 1-16,2 0 2 0,0 0 0 16,2-3 0-16,0 2 0 0,1-2-1 15,-1 3 1 1,2-2 1-16,0 2-1 0,1 0 0 0,1 0 0 0,2 0-1 16,-1 2 1-1,3-2 0-15,1 0 1 0,-1 0-1 0,5-3 1 0,1 0-1 16,3-2 3-16,-4 0-1 0,3-5-1 15,1 1 5-15,-4-1 4 0,-1-4-4 16,-1 0 2-16,-1-4 6 16,-7-1 1-16,-1 1-2 0,-2-5 0 0,-2-1-1 15,-2 1-3-15,-2-3-2 0,-4 3-5 0,0 3 1 16,0 4-2-16,-2 5 0 0,2 3-1 31,-3 3 2-31,5 1 1 0,-2-1-1 16,2 6 0-16,-2-1-1 0,0 4-1 15,-2 5-1-15,-1 6-2 0,3 5 2 16,-2 4 0-16,0 2 1 0,2-1 0 16,0 1 0-16,4-1-2 0,0-3 2 0,0-1-1 15,4-1 0-15,4-2 1 0,0 0-2 16,3-3 1-16,-1-1 1 0,2 0 0 16,5-2 0-16,-3-2-5 0,-1-4-5 15,1-2-6-15,-3 0-5 0,1-3-11 16,-2 0-13-16,-1-1-45 0,-7-2-35 15,4-3-104-15</inkml:trace>
  <inkml:trace contextRef="#ctx0" brushRef="#br0" timeOffset="2098.39">11024 11997 472 0,'0'0'15'0,"0"0"15"0,-25-67 15 16,17 52 7-16,-2 2-13 0,-5 1 1 15,3 5-7-15,-7 0-10 0,0 2-4 16,1 5-3-16,-1 0 0 0,1 2-6 16,1 7-6-16,3 3-4 0,1 9 0 15,1 3 0-15,6 5 0 0,-1-1-1 16,-1 4 1-16,6 0 0 0,2-3 0 15,0 0 0-15,0-4 0 0,2-3 1 16,6-1-1-16,-1-4-1 0,1 0 0 16,2-4-1-16,-1-3 2 0,-1-1 0 0,4-4 0 15,1-2-1-15,3-3 1 0,5-1 0 16,-3-6 1-16,3-5-1 16,2-6 0-16,-7-1 2 0,1-4 1 0,-5 1-2 15,-1-3 0-15,-1-3 1 16,-10 2-2-16,0-2 2 0,0 2 0 0,0 8 1 15,0 5 0-15,0 6 2 0,0 2 1 16,0 5 5-16,0 0-11 0,0 7-1 16,2 7-3-16,2 5 2 0,4 4 2 15,1 1 0-15,1 4 1 0,0 0-1 16,3-4 1-16,1 1-1 0,-3-3 1 0,5-4-1 16,-8-3-1-16,7-3 0 15,1-3 1-15,1-3 1 0,2-3-1 0,-1-3 1 16,3-2 1-16,-1-7 0 0,1-3 1 15,-2-8 5-15,-1-3 2 16,-1-3 4-16,-1-5-4 0,-1-4-4 0,-3-2-2 16,-6-2-3-16,3-2-1 0,-7 1 1 15,-2 2-1-15,0 6 0 0,0 7 0 16,-2 9 1-16,2 2 0 0,-2 9 0 0,-5 3 0 16,5 2 0-16,-2 5 1 15,0 5-2-15,-4 3-3 0,2 5-1 16,4 1 4-16,-5 0 0 0,3-3 0 0,4 2-1 15,0-4 1-15,0 3 0 0,4 0 0 16,5-2-1-16,-3 1 1 0,8-2 0 16,3 3 1-16,-3-3 0 0,7 0 1 15,-2 0 1-15,-3-1 1 0,1-4 0 16,-3-1 8-16,-8 0-1 0,1 0-3 16,-3 0-3-16,-4-3-1 0,0 1-2 0,-2-1 1 15,-5 1 0 1,-1 2-1-16,-6-2-2 0,-1 0-8 0,3-2-7 0,-9-3-9 15,3 1-11-15,-1-2-21 16,-4-3-40-16,3-2-34 0,-3-2-66 0,15-2-159 16</inkml:trace>
  <inkml:trace contextRef="#ctx0" brushRef="#br0" timeOffset="2839.03">12576 11826 322 0,'0'0'13'0,"0"0"10"0,0 0 10 0,4-60 13 16,-4 49-2-16,0-2 10 0,0 0-6 15,0-2-4-15,-4 1-6 16,-2-3-4-16,-2 3 4 0,0-2-3 16,3 2-4-16,-1 1-9 0,-6 3-6 0,6 1-3 15,-1 3-2-15,3 5-5 0,0 1-3 16,-4 0-2-16,2 5-1 15,0 5-4-15,1 3 2 0,1 6-1 0,-2 3 2 16,0 2 0-16,6 0 1 0,0-1 1 16,0 1-1-16,2-2-1 0,10-1 0 15,-1-1 1-15,5 0-1 0,3-1 1 16,4-2 0-16,8-2 0 0,2-1 0 0,2-1 1 16,8-1 1-16,1-2-1 0,-7-2 4 15,-8 1 0-15,-7-1 0 0,-5-2-3 16,-11 1 0-16,-2 1 1 0,-2-1-3 15,-2 0 1 1,-2 2-1-16,-4 0 2 0,-10 1-2 16,-1 1-5-16,-4 0-10 15,3-1-5-15,-3-1-3 0,9-2 3 0,-5-1 6 16,9-3 9-16,4-3 5 16,2 0 1-16,0-2-1 0,-5-5 2 15,7-4-2-15,-2-4 9 0,2-6 3 0,0-5 3 16,0-1 1-16,11-4 0 0,-5 1 0 15,6 5-5-15,5 4-2 0,-3 5-5 16,9 5-2-16,4 4 0 0,-4 5 0 16,6 2 0-16,2 4 1 0,0 5 2 15,0 2-1-15,-2 2 0 0,0 0-4 0,-7 3 2 16,-9 0 0-16,3 0-2 0,-1-2 1 16,-11 0-1-16,0-2-1 0,-2-3-13 15,-2-2-1-15,-2 0-8 16,-4-3-10-16,-3-2-5 0,-3-2-29 0,0 0-16 15,-1-6-42-15,-5-6-54 0,7-2-171 16</inkml:trace>
  <inkml:trace contextRef="#ctx0" brushRef="#br0" timeOffset="2982.38">12963 11720 552 0,'0'0'55'0,"0"0"5"16,0 0-1-16,0 0 7 0,0 0-28 15,0 0-25-15,0 0-10 0,0 0-3 16,6-40 0-16,2 48-1 0,1 2 1 15,7-1 0-15,-3 3-9 0,3-1-25 16,1 3-27-16,-5 0-27 0,0-3-76 16,-5 0-170-16</inkml:trace>
  <inkml:trace contextRef="#ctx0" brushRef="#br0" timeOffset="3867.86">13114 11884 305 0,'0'0'306'15,"0"0"-261"-15,0 0-14 16,-8-56 17-16,8 35-6 0,0 3-15 0,0-2-8 16,0 4-3-16,0 1-4 15,0 5-5-15,0 1-2 0,0 1-1 0,0 4-1 16,4 1-3-16,-2 0 0 0,4 3 0 16,6 0-2-16,3 2 0 0,-1 6 2 15,7 4-2-15,0 2 2 0,-9 4 1 16,9 0-1-16,-9 2 0 0,3 1 0 15,-3 0-1-15,-6-2-2 0,5 0-9 16,-5-2 0-16,2-5 7 0,-6-3 2 16,0-2 3-16,-2-4-1 0,0-2 1 15,0 0 1-15,0-1-1 0,0 0 1 0,0-1 0 16,0-2 2-16,-2-1-2 0,-4-4 0 16,6-1 0-16,-4-6 1 15,4-3 0-15,0-6 1 0,0-3 2 0,8-4 1 16,-2-3 0-16,-2 1-3 15,7 8 1-15,-1 5-2 0,-4 9 1 0,-2 4-1 16,3 4 1-16,-1 3-1 16,6 1-1-16,-4 10-1 0,7 3 0 0,-1 2 0 15,-1 5 0-15,1-1 1 0,-3 4 0 0,-3-2-1 16,4-1 0-16,-1 0 0 16,-3-5-11-16,2-2-3 0,3 0-4 0,-5-7 3 15,4-1-7-15,5-6 1 0,-5 0-6 0,9-7-9 16,0-6-3-16,-1-5-9 15,5-3-21-15,8-4-2 0,-4-3 2 16,2-3 18-16,-4-3 12 16,0 1 21-16,-5 0 18 0,1 2 29 0,-12 4 38 0,-1 6 26 15,-4 11 2-15,-2 4-9 0,-4 5-16 16,2 1-13-16,-2 0-8 0,0 0-16 16,2 1-19-16,-2 5-7 0,5 5-5 15,-5 4 1-15,0 1-1 0,0 0 0 16,0 2 0-1,0-2 0-15,-7 3-2 0,1-1 2 16,-6-2-1-16,3-3 0 0,1 1-1 0,-6-6-1 0,3-1-3 16,-7-2-2-16,1-5-3 0,-6 0-6 15,3 0-10-15,-1-2-4 0,3-4 8 0,3-1 8 16,7 1 5-16,-5-4 5 0,7-2 2 16,0-4 0-16,6-3 1 0,0 0 2 15,0-4 3-15,0 2 6 16,2 4 5-16,6 5 1 0,-1 2-6 15,3 2-5-15,-4 4 3 16,9 1-1-16,3 3-2 0,3 3-2 0,4 6 3 0,1 4-1 16,5 8 0-16,-2 1 0 0,5 4 2 15,-6 4-3-15,-1 4 0 0,-6 6 0 16,2 5-3-16,-13 2 0 0,0 3 0 0,-1-4 0 31,-7-2 0-31,0-7-1 0,-2-1-1 16,-6-3 0-16,-5-4-2 0,1 2-8 0,0-6-6 15,-9-3-6-15,5-5-13 0,-9-5-8 0,4-5-29 0,-1-7-11 16,1-2-28 0,4-9-61-16,3-5-121 0</inkml:trace>
  <inkml:trace contextRef="#ctx0" brushRef="#br0" timeOffset="4151.18">13976 11235 344 0,'0'0'211'0,"0"0"-160"0,0 0-2 15,0 0 10-15,-2-52-4 0,2 49-16 0,4 2-14 16,0 1-4-16,2 1-2 16,5 5-4-16,-3 4-5 0,8 5 1 0,1 4 2 15,4 7 2-15,-9 5-4 16,4 4-2-16,1 6-6 0,-9 4-1 0,5 2-1 15,-7 5 1-15,0 1-2 0,-6-2 1 16,6-2-1-16,-2-6-3 0,-1-6-8 16,1-4 1-16,0-7-12 0,2-4-5 15,0-7-14-15,-2-3-14 0,7-6-30 16,5-4 16-16,-3-2-21 0,7-8-33 16,-5-3-102-16</inkml:trace>
  <inkml:trace contextRef="#ctx0" brushRef="#br0" timeOffset="4610.41">14333 11522 463 0,'0'0'81'0,"0"0"-4"16,0 0-18-16,0 0 9 0,0 0-16 15,0 0-22-15,0 0-15 0,0 0-8 16,0 0-5-16,-6-25 2 0,12 40 1 16,1-3 1-16,1 6 0 0,6 0-1 15,-5 0-2-15,3 1-2 0,2-3 0 16,-5-1-1-16,5-4 1 0,3-2 0 0,-9 0-1 15,9-4-1-15,-7 0-4 0,2-4-3 16,5-1 4-16,-9 0-4 16,7-7 1-16,-3-3 7 0,-2-2 0 0,9-6 0 15,-7-3-1-15,7-5 2 16,-5-2 0-16,5-3-1 0,-9-3 1 0,3 4-1 16,-1 4 2-16,-8 6-1 0,-2 7 5 15,-2 1 10-15,0 7 3 0,0 2 2 16,0 2-1-16,0 1-4 0,0 0-7 15,0 0-3-15,0 5-6 0,-2 4 0 16,0 7 0-16,0 0 0 0,0 4 1 0,2 3 0 16,0 0 2-16,0 3 1 15,6-1 0-15,-4 3 1 0,7 1 0 16,1 1 0-16,2 2 0 0,1-1-1 16,1 4 0-16,-5 1-1 0,1 1 1 15,-2-1-1-15,-8 0-3 0,2-2 0 16,-4 1 0-16,-8 0 0 0,-1-3 0 0,-1 2 0 15,-7-3-13-15,5-2-13 0,-7-3-22 16,-1-2-24-16,-1-6-58 0,-2-4-94 16</inkml:trace>
  <inkml:trace contextRef="#ctx0" brushRef="#br0" timeOffset="5867.32">15617 11140 317 0,'0'0'103'0,"0"0"-46"0,0 0 11 16,0 0-11-16,-21-54-9 0,21 48-5 15,0-2-8-15,0 4-2 0,2 0-8 16,1 4-7-16,-1 0-5 0,2 0 0 16,0 3-5-16,4 6-3 0,0 4-4 15,1 9 2-15,5 7-2 0,-1 8 1 16,-1 8 1-16,5 4-2 0,-11 3 3 16,4-1-4-16,2-4 0 15,-3-7 0-15,-1-5 0 0,6-6 0 0,-3-7 0 16,7-1-9-16,-1-7-5 0,4-5-8 0,-5-3-9 15,9-6-8 1,-11 0-13-16,5-6-20 0,-5-10-38 0,1-1-20 0,-5-2-61 16</inkml:trace>
  <inkml:trace contextRef="#ctx0" brushRef="#br0" timeOffset="6043.65">15969 11346 373 0,'0'0'89'0,"-5"-52"3"0,1 45-17 0,4 4-11 15,0 2 6-15,0 1-12 0,0 0-21 16,0 1-15-16,0 7-13 0,0 7-9 15,4 7 2-15,1 4-1 0,1 4 1 16,2-1-1-16,-4 0 0 0,0-1 0 0,-2-2 0 31,2-5-1-31,1-2-1 0,-1-4-16 16,2-5-14-16,-6-4 3 0,4-3-28 16,-4-3-9-16,0 0-1 0,0-11-17 15,-8-6-51-15,2-2-65 0</inkml:trace>
  <inkml:trace contextRef="#ctx0" brushRef="#br0" timeOffset="6186.16">15873 11157 502 0,'0'0'87'0,"0"0"-37"0,0 0 1 0,0 0-6 16,0 0-30-16,0 0-15 0,0 0 0 16,0 0-2-16,0 0 0 0,15 0 1 15,-9 16-8-15,2 4-38 0,3-1-21 16,-3 1-65-16,-4-1-82 0</inkml:trace>
  <inkml:trace contextRef="#ctx0" brushRef="#br0" timeOffset="6859.98">16086 11395 558 0,'0'0'98'0,"0"0"-60"0,0 0-4 16,13-62 15-16,-1 48-12 0,1 0-16 15,-3 2-2-15,4 4 1 0,-5 1-2 16,-3 2-6-16,4 4-2 0,0 1-6 16,-1 3-2-16,1 3-2 0,5 7 1 15,-3 3-1-15,-4 4 0 0,3 4 1 16,-3 2-1-16,-2 2-3 0,2 0-9 16,3-4-11-16,-3-1 5 0,0-6 0 15,5 0 3-15,-3-6 1 0,-2-3 4 16,-2-2-9-16,-1-5 9 0,-1-1 7 0,-4 0 1 15,0-3 2-15,0-5 6 0,0-5-3 16,0-1 0-16,0-2 5 0,-7-6 2 16,5-3 1-16,0-1 0 0,2-3-3 15,0 3 0-15,0 1 3 0,7 6 4 16,1 5-12-16,-4 6-1 0,0 4 3 16,0 3-5-16,0 1 0 0,3 8-1 15,5 4-1-15,-4 7 2 0,5 3 1 16,1 2 0-16,-4 3-1 0,5-3 1 15,-1 0-1-15,-1-5 0 0,3-1 1 16,-3-2-1-16,5-4 0 0,-5 1 1 0,3-5-1 16,-1-2 0-16,-1-4 0 0,-1-2 0 15,-5-1-1-15,4-6 1 0,-3-6 0 16,-3 0 1-16,-2-7 1 0,2-3 1 16,-4-5-2-16,4-4 1 0,-4-3 0 15,3-2-2-15,-5-6 0 0,2 1 0 16,0-5 3-16,0 4 11 15,-2 3-6-15,2 6-2 0,-2 12-1 0,2 6 2 16,0 7 1-16,-2 5 1 0,0 1-2 16,0 1-1-16,0 2 0 0,0 0-4 0,0 5-2 15,0-2-2-15,0 6-1 0,0 2 0 16,0 5 3-16,0 3-1 0,0 2 2 16,2 4-1-16,2 1 2 0,4 3-2 15,1 4 0-15,-3-1 2 0,2-1-2 16,7 1 0-16,-7-3-1 0,2-1 0 15,7-6-2-15,-7-2-13 0,2-4-3 16,3-2-3-16,-5-1-12 0,7-8-15 0,-7-4-28 16,3-1-16-16,-1-9-28 15,-6-4-73-15</inkml:trace>
  <inkml:trace contextRef="#ctx0" brushRef="#br0" timeOffset="7159.42">17043 11093 597 0,'0'0'64'0,"0"0"11"15,0 0-4-15,0 0-17 0,0 0-24 16,0 0-13-16,0 0-7 0,-14-25-7 16,4 36 0-16,-7 4-2 0,-4 2 1 15,-3 0 0-15,-3 1 0 0,-2 3-2 16,0-1 1-16,0 3-1 0,0-3 0 16,2 1-3-16,6-3-2 0,9-2-6 15,4-1 2-15,2-4-2 0,-1-1 1 16,5-3 2-16,2-2 2 0,0 2 3 15,9-2 2-15,-3 1 0 0,2-2 0 0,4 2 0 16,7 0 1-16,-2-1 0 0,7 2 0 16,1 1 1-16,0 0 0 0,-2 2-1 15,-1-1 0-15,3-2-1 0,-2 2-7 16,-6 0-26-16,3 0-17 0,-7-3-18 16,-3-2-18-16,0-1-50 0,-4 0-88 0</inkml:trace>
  <inkml:trace contextRef="#ctx0" brushRef="#br0" timeOffset="8025.68">17223 11272 518 0,'0'0'57'0,"0"0"4"0,0 0 4 16,0 0 4-16,0 0-22 0,0 0-19 16,0 0-7-16,0 0-7 0,0 0-7 15,-2-30-6-15,2 39-1 0,0 1 1 16,0 1 1-16,2 5-1 0,-2-1 0 15,6 2 0-15,1-4 0 0,1 0-1 16,0-2 0-16,7-1 1 0,-1-3-1 16,7-5 0-16,-1-2-1 0,3 0 1 15,-2-2 0-15,-3-5-3 0,5-2 2 16,-8-3 1-16,-1-1 0 0,-4-3-2 0,-3-3 2 16,-5-1 0-16,-2-5 0 0,-2 0-1 15,-5 0 1-15,-5 4 0 0,0 4 0 16,-3 3 0-16,-1 6-2 0,1 2 2 15,-1 4-3-15,3 2-1 0,1 5 1 16,-1 7-1-16,3 3-2 0,2 4 3 16,0 1 3-16,3 1 0 0,3 0 0 15,4 3-1-15,-2-1 0 0,9-2 1 16,1-1 0-16,0-2-2 0,9-2 1 16,-2-1 1-16,9-3 0 0,5-4-2 15,2-1 2-15,1-2 0 0,1-4-1 16,-4-1-2-16,0-8 2 0,-2-5-1 0,-2-6 0 15,4-5 2-15,-3-4-1 0,1-3 1 16,-2-4-1-16,0-1 1 0,-4-4 0 16,-4-1 0-16,-5 0-1 0,-2-3 0 15,-3 5 1-15,-5 2 4 0,2 8 8 16,-10 6 5-16,2 7 2 0,-4 5-4 16,-1 2 2-16,3 2-5 0,-2 5-2 15,2 0-2-15,-2 2-3 0,4 5-5 16,-7 7-5-16,3 4 3 15,-2 2 2-15,-2 4 0 0,5 2 2 0,1 0-2 0,2 5 0 16,2-1 0-16,0 3 0 16,0 2 0-16,9 2 1 0,1 1-1 0,0-2 0 15,5 1-1-15,-1-2-2 0,3-2 3 16,-1-6-1-16,1-3 1 0,-1-7 0 16,-5-2 0-16,-3-6 0 15,-4-4 1-15,2-1-1 0,-4-2 1 0,0 0 1 16,0-5 0-16,0-3 0 0,-2-6 3 15,0-6 0-15,-4-3-2 0,-6-9 0 16,-2-2-1-16,-3 0-1 0,-3 0 1 16,1 8-2-16,-2 4 2 0,1 9-1 0,3 6-1 15,3 5-1-15,0 2 1 0,-3 4-3 32,-4 10 0-32,1 3 0 0,-3 5 0 15,5 3 2-15,-1 1-2 0,7 2 1 0,-1-2 1 16,5-2-1-16,2-4 2 0,2-2-1 0,2-2 1 0,0-3-1 15,6-1 0-15,7-1 0 0,1-2-1 16,7-1 0-16,1-1 1 0,9-3 1 31,1-1 0-31,-1-1-3 0,-3-2-14 0,6-4-21 16,-1-7-2-16,-2-1-34 0,-2-5-42 16,-7-2-105-16</inkml:trace>
  <inkml:trace contextRef="#ctx0" brushRef="#br0" timeOffset="8907.09">18581 10930 476 0,'0'0'77'16,"-12"-55"-2"-16,10 41-17 0,0 3 13 15,0 5-10-15,0 2-23 0,2 2-10 16,0 2-7-16,0-1-7 0,-2 1-7 16,2 0-6-16,0 1-1 0,0 5-2 15,2 5 1-15,2 6 1 0,-2 2 0 16,2 6 0-16,-2 5 0 0,2 4 1 15,0 7 0-15,-4 2 0 0,0 7 0 16,0 1 1-16,0-1-1 0,0-4 0 0,4-7-1 16,7-4-3-16,-5-6 2 15,6-7 1-15,1-4 0 0,-3-8 0 0,3-3-1 16,1-3 1-16,-4-4 0 0,7 0 0 16,-1-6 1-16,5-5 0 0,0-1 0 15,2-5-1-15,1-2 0 0,-5-4 2 16,0-3-1-16,-5-2 0 0,3-5 1 15,-7 2 1-15,-2 2 2 0,2 3-2 16,-3 10 2-16,-5 5-3 0,-2 9 4 16,0 2 6-16,0 0-3 0,-2 0-6 15,2 1-3-15,0 6-1 0,-2 5-5 0,0 4 1 16,-3 5 5-16,3 0 1 0,0 0-1 16,2 0 0-16,0 0 0 0,4-1-1 15,5-3 1-15,-3-1-1 0,4 0 0 16,5-4 0-16,-1-1 1 0,3-3 0 15,1-4-1-15,-1 1 0 0,-1-5 1 16,1 0 1-16,-1-3 0 0,5-7 0 16,0-4 1-16,2-2-1 0,-3-3 0 15,3-4 1-15,-4-5-1 0,1-2 3 0,-5-5 0 16,-3-4 3-16,-2 1 0 0,-3-2 0 16,-3 5-5-16,-2 7-2 0,-2 5 1 15,0 5 0-15,-2 8 0 0,0 5 0 16,0 4 0-16,0 1-1 0,2 2-2 15,-5 8-2-15,3 7-6 0,-4 3 8 16,-4 2 2-16,6-1 0 0,0 0 1 16,1-1-1-16,3 0 0 0,3 1-1 0,5 2 1 15,4 0 0-15,-1 0 1 16,5 2-1-16,3-1-2 0,1-2 2 16,-1-1 0-16,0-3 1 0,-5-3-1 15,1-2 1-15,-7-4 0 0,-2-2 1 0,-2-1 0 16,-2 0 0-16,-2-3 0 15,-2 1-2-15,-6 0 0 0,0-1 0 16,-7-1 1-16,-3-2-1 0,-7 0-8 0,2-4-4 16,2-4-3-16,-4 1-7 0,3-4-10 15,1 0-11-15,0 2-4 0,9-1-7 16,-5-2-1-16,7 1 4 16,-6-6-37-16,1-3-69 0,3-4-154 0</inkml:trace>
  <inkml:trace contextRef="#ctx0" brushRef="#br0" timeOffset="9095.99">18842 10967 506 0,'0'0'113'0,"0"0"-42"0,0 0 11 16,0 0-22-16,0 0-25 0,0 0-18 16,0 0-5-16,-8-26 0 0,8 25-5 15,0 1-4-15,-3 0-3 0,3 0 0 16,0 0-1-16,0 3 0 0,5 1-16 15,1 2-13-15,2-2-17 0,4 0-32 16,-3-1-14-16,7-1-64 0,-5-2-110 16</inkml:trace>
  <inkml:trace contextRef="#ctx0" brushRef="#br0" timeOffset="9347.27">19383 10730 322 0,'0'0'326'0,"0"0"-236"0,0 0-7 16,0 0-24-16,0 0-26 0,0 0-19 15,0 0-5-15,56 47 3 0,-43-21 0 16,-5 1-4-16,0 7-2 0,0 2-1 0,-1 4-1 16,-3 5-1-16,0 3-1 0,-2 5 0 15,0 1-1-15,0 2-1 16,0-2-10-16,2-6-8 0,2-4-16 0,3-12-12 15,1-7 19-15,-2-7-12 16,1-5-43-16,1-7-30 0,-8-5-46 0,-2-1-107 16</inkml:trace>
  <inkml:trace contextRef="#ctx0" brushRef="#br0" timeOffset="9520.52">19274 11126 507 0,'0'0'105'16,"0"0"-17"-16,0 0-6 0,0 0-9 0,0 0-28 15,0 0-20-15,0 0-1 0,0 0 0 16,0 0-14-16,12-39-7 0,11 39-1 16,14 0 4-16,11-1 1 15,10 1-2-15,2 0-3 0,6-6 1 0,0 5-3 16,4-3-32-16,-2-2-27 0,1-3-66 16,-14-4-64-16</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4:55:53.376"/>
    </inkml:context>
    <inkml:brush xml:id="br0">
      <inkml:brushProperty name="width" value="0.05292" units="cm"/>
      <inkml:brushProperty name="height" value="0.05292" units="cm"/>
      <inkml:brushProperty name="color" value="#0070C0"/>
    </inkml:brush>
  </inkml:definitions>
  <inkml:trace contextRef="#ctx0" brushRef="#br0">26395 5303 103 0,'0'0'52'0,"0"0"-12"0,0 0-9 15,0 0 17-15,0 0-5 0,0 0-7 16,0 0 1-16,0 0-3 0,-2-7 1 15,-2 7-12-15,2 0 7 0,0 0-7 16,0 0 3-16,-2 0 1 0,4 0-8 16,0 0 2-16,0 0 3 0,0 0 2 15,0 0-5-15,0 0-1 0,0 0 1 16,0 0 1-16,0 0-3 0,0 0-4 0,2 0 2 16,0 0 0-1,0 0-3-15,2 0-2 0,4 0-2 0,0 0 2 0,5-1 1 16,7 1-1-16,1 0-2 0,0-2 1 15,8 1-6-15,2-2 2 0,0 0 0 16,2-1-2-16,0 0 4 0,0-2-1 16,-2 1 0-16,-4 2 2 0,-9-1 0 15,3 1-5-15,-13 3-2 16,1-1-2-16,-1 1 1 0,-4 0 2 0,0 0-1 0,-4 0-1 16,2 0-2-16,-2-1 2 15,0 0-1-15,0 1 2 0,0 0-3 0,0 0 4 16,0 0-4-16,0 0 0 0,0 1 0 15,0 0 0-15,0 0 0 0,0 2 0 16,0 1-10-16,0 2-9 16,0 2-7-16,0 0-8 15,0 4-4-15,-2 0-19 0,0 1-34 0,-4-1-23 0,-2-2-82 16</inkml:trace>
  <inkml:trace contextRef="#ctx0" brushRef="#br0" timeOffset="1622.6">4949 11124 327 0,'0'0'51'15,"0"0"-5"-15,0 0 1 0,0 0 6 0,0 0-5 16,0 0-11-16,8-53-5 0,-8 49-2 16,-2-1-6-16,-4 1-2 0,-5 0 0 15,-1 1-7-15,0 1-6 0,-9 2-4 16,0 0-3-16,1 2-1 0,-7 4 0 15,6-2-1-15,-2 4 1 0,-2 1-1 16,5-1 0-16,-1 4 1 0,0-3-3 16,7 1 2-16,-3 2 0 0,7-1 0 0,4 1 0 15,0-2-2-15,6 0 1 16,0 4 1-16,2-2-3 0,4 1 1 0,0-1 2 16,2 0-1-16,11 0 0 0,-5 1 1 15,7 2 1-15,2-3 2 0,0 1 0 16,6 0 1-16,2 0 1 15,2 1 0-15,-2-1-2 0,-2 0 3 0,0 0-1 0,-7-1-1 16,-5 0 0-16,-1-1-1 16,-5 3-2-16,-7-3 1 15,-2 0 0-15,-2 0 0 0,0 0-1 0,-4 1 2 16,-5 0-1-16,-5 0 2 0,0 1-3 0,-7-2 2 16,0 0-1-16,-2-2-2 15,-1-3 1-15,1-1-1 0,8-1 0 0,-3-4 1 16,8 0-1-16,3-6-2 0,-1-1-3 15,-2-1-2-15,1-4-4 0,3 0 0 16,2-5-6-16,0-1-13 0,4-1-15 16,0-5-6-16,6 1-36 0,0-3-86 15,3 3-154-15</inkml:trace>
  <inkml:trace contextRef="#ctx0" brushRef="#br0" timeOffset="1874.08">5250 10997 586 0,'0'0'64'15,"0"0"-20"-15,0 0 11 0,0 0-1 0,0 0-26 0,0 0-10 16,0 0-3-16,0 0-6 16,-4-12-4-16,4 21-5 15,0 4 0-15,2 6 0 0,0 5 3 0,-2 5-1 0,0 4-1 16,0 3 1-16,0 2 0 15,0-2-1-15,5-3 1 0,-1-1-4 0,6-5-24 16,-4-2-15-16,0-4-27 0,-1-5-5 16,-3-3-28-16,0-3-81 0,-2-2-149 15</inkml:trace>
  <inkml:trace contextRef="#ctx0" brushRef="#br0" timeOffset="2425.27">5133 11369 431 0,'0'0'64'0,"0"0"-3"0,-19-51-1 0,17 37-2 16,2 1-6-1,0 1-12-15,0 2-6 0,0 1-9 0,2 2-9 16,4-2-4-16,7 3-2 0,-1-4-3 0,3 3-6 16,5-2 2-16,3-2-2 0,0 3 0 15,6-2 0-15,2 1-1 16,-2 3 1-16,2-2-1 0,0 5 0 0,-2 1 1 15,-9 2-1-15,3 0-4 16,-7 4-13-16,-3 2-12 0,-7 1-14 0,0 3-8 16,0 1 3-16,-1 0 9 0,1 2 1 15,-2-2 11-15,-2 0 21 0,2 0 6 16,-2-3 1-16,2 1 1 0,5 0 9 16,-7-1 7-16,4-1 6 0,-2-2 0 15,-2-1-3-15,2 1 3 0,2-2 5 0,1 3-5 16,-3-1-4-16,-4 1 0 15,2-1-4-15,0 1-4 0,0 0-3 0,-2 2-2 16,2-3-3 0,-2 3 0-16,0-2-2 0,0 1 0 0,2 0-1 0,-2-2-1 15,0 3 0-15,0-4 1 0,0 0-1 16,0 0 0-16,0-4 1 0,0 2 0 16,0-2 0-16,-2 0 1 15,-2 0 1-15,0-3 1 0,-5-1-3 16,3-3 1-16,0-2-1 0,2-2 1 0,-4-5-2 0,-3-2 2 15,5-4 2-15,0-4 1 0,4 1 4 16,0 0-5-16,2 2 1 16,0 4-5-16,2 3 1 0,6 4 0 15,-2 0-1-15,11 5 0 0,-5 1-2 0,7 0 1 32,-3 0 0-32,5 3 1 0,-6 2-1 0,3 1-11 15,-5 0-28-15,5 0-23 16,-7 4-26-16,-5 2-30 0,2 1-100 15</inkml:trace>
  <inkml:trace contextRef="#ctx0" brushRef="#br0" timeOffset="2852.03">5908 11153 469 0,'0'0'66'16,"0"0"6"-16,0 0-8 0,-2-57 2 16,2 47-13-16,0 4-16 0,0 2-6 0,0 1-10 15,-2 3-6-15,2 0-6 0,-2 0-2 16,-3 0-2-16,3 1-3 0,0 4-2 16,-4 1-3-16,4 4 1 0,-2 5-1 15,0 3 3-15,2 5 0 0,2 0 0 16,0 0 1-16,0-1-1 0,4-3-1 15,2-2-3-15,6-3 0 0,-1-1 4 16,1-2-3-16,5-4 2 0,-3-1-1 16,7-3 1-16,-9-3 1 0,9 0-1 15,-7-6 1-15,5-5 0 0,-7-3 0 0,5-1 1 16,-7 0 1-16,-3 0 3 0,-5-1 0 16,0-2 1-16,-2-3 0 0,0 2-3 15,-4 2 0-15,-1 1-1 0,-3 5-1 16,4 3-1-16,-4 1-1 0,-1 3 0 15,3 1-12-15,0 2-7 0,4 1-12 16,-4 0-26-16,4 7-40 0,2 2-14 16,-2 4-53-16,-2-3-118 0</inkml:trace>
  <inkml:trace contextRef="#ctx0" brushRef="#br0" timeOffset="3387.47">6309 11067 582 0,'0'0'65'16,"0"0"-13"-16,0-54 11 0,0 45-7 15,0 3-24-15,0 0-11 0,0 1-3 0,0 1-4 16,-4 3-4-16,2-1-2 0,-7 2-2 0,-3 0-6 16,4 6-1-16,-3 4-1 15,-1 2 2-15,2 5-3 0,3 3 1 16,-3 2 2-16,2 0 0 0,4-2-1 0,0 0 0 15,4 1 1-15,0-3-4 16,0 0 0-16,2-4-1 0,4 0 1 0,4 1-1 16,1-2 1-16,1-2-1 0,9-3 1 15,-5-2 0-15,7-5 2 0,2-1 2 16,-1-6-1-16,-3-3 1 0,4-2 0 16,-2 0 1-16,-3-4-1 0,1-1 1 15,0-1 0-15,-7-1 0 0,-1-4-1 16,-3-2 3-16,0-3-1 15,-4-3 1-15,1-3 2 0,-5-5 0 0,4-2 0 16,-4-5-1-16,2 2 6 0,-2 1-8 0,0 7-2 16,2 10 2-16,-2 7-2 15,1 10 1-15,-3 3 4 0,0 5 4 0,0 0 3 16,0 3-2-16,0 1-10 16,0 7-3-16,-3 9-3 0,1 8 5 0,-2 7 1 15,4 0 0-15,0 0 0 0,0-1 0 16,0 0 0-16,6-4 0 0,1 1 1 15,-3 0 0-15,8-3-1 0,-4 0 0 16,3-5 0-16,3-2-1 0,-1-3-13 16,-1-3-3-16,0-2-9 0,-1-5-7 15,-1-2-19-15,-4-4-31 0,1-2-1 16,-7-1-49-16,0-4-30 0,0-2-126 0</inkml:trace>
  <inkml:trace contextRef="#ctx0" brushRef="#br0" timeOffset="3560.51">6472 11072 366 0,'0'0'141'16,"0"0"-56"-16,0 0-19 15,0 0-6-15,0 0-26 0,0 0-19 0,0 0 5 16,0 0 0-16,27-42-6 0,-8 29-6 16,10 0-2-16,0 1-3 0,2 2 0 15,2-2-3-15,2 0 0 0,4 2-10 0,9-1-40 16,-5-1-45-16,-2-2-98 0</inkml:trace>
  <inkml:trace contextRef="#ctx0" brushRef="#br0" timeOffset="4349.6">7655 10711 355 0,'0'0'165'16,"-5"-54"-83"-16,3 39-17 0,0 1 3 16,-2 2-8-16,2 6-21 0,0 3-6 15,-2 1-2 1,4 2-13-16,0 0-5 0,0 0-8 0,0 0-5 16,0 3-3-16,0 3 0 0,0 3-1 15,0 0 4-15,2 0 0 0,0 1 0 0,0-1 0 16,-2-1 0-16,0-2 0 0,0-2 0 15,0-2-3-15,0-2 2 0,2 0 1 16,-2 0 0-16,0 0-1 0,0 0-1 0,0 0 0 16,0 0 0-16,0 0 2 0,0 0 0 15,0 0 0-15,0-2-1 0,-4-1-1 16,2 2 0-16,0-1-1 0,0 1-1 16,0 1 1-16,0-2 0 0,0 1 1 15,2 1 0-15,-7 0-2 0,5 0 2 16,-6 0 1-16,8 0 1 0,-4 0-1 0,2 0 1 31,0 0-1-31,2 0 1 0,0 0 0 0,0 0-1 0,0 0 1 16,0 0 0-1,0 0 2-15,0 0 1 0,0 0 2 0,0 0-5 0,0 0 1 0,4 2 0 16,0 2-1-16,4 2 0 0,1 1 0 16,1 6 0-16,2 1 2 0,1 5 0 15,1 4 0-15,-1 1-1 16,-3 2 1-16,0 2 0 0,-1 2 0 0,-1-1-1 15,-4-1 0-15,0-2-1 16,0-3 1-16,-2-6-1 0,0-1-1 16,-2-4-5-1,0-2-4-15,0-2 1 0,0-2-2 16,0-4 1-16,-2-1 2 0,2-1 3 0,-4 0 5 16,0-1 0-16,0-5 2 0,0-3 0 15,-2-4 0-15,-3-3-2 0,1-7 1 16,4-6 3-16,0-6 2 15,4-3 3-15,-2-2 1 0,2 2-4 0,4 5 1 16,6 4-2-16,0 5-4 0,1 7 0 16,-3 6 1-16,7 4 1 0,-3 4-2 15,2 1-1-15,5 2 1 0,2 3 1 16,-3 6-1-16,3 3-1 0,-4 4-1 0,-1 5 1 16,-4 4 0-16,1 3 0 15,-5 2 1-15,-4 1-1 0,0-2-2 0,1-4-5 16,-3-3-7-16,2-2-7 0,-2-5-1 15,6-1-6-15,0-3-20 0,1-4-14 16,-1 0 27-16,4-3-21 0,-3-4-19 16,3 0-18-16,2-9-43 0,-3-1-86 15</inkml:trace>
  <inkml:trace contextRef="#ctx0" brushRef="#br0" timeOffset="4713.68">8161 10692 404 0,'0'0'83'16,"0"0"17"-16,0 0-27 0,0 0-3 15,0 0-8-15,0 0-13 0,0 0-10 0,-6-38-8 16,6 38-13-16,-2 0-5 0,-4 0-8 16,1 6-5-16,-5 3 0 0,0 4 0 15,-1 3 0-15,-3 3-1 0,2 3 0 16,-1 0 1-16,-1 3 0 0,3 4 0 16,3-1-4-16,0 1-4 0,-1-2-4 0,9-4-3 15,-2 1 0-15,2-5-4 16,2-2-9-16,5-3-2 0,-1-6 20 15,4-2-2-15,1-4 5 0,3-2 5 0,3-2 2 16,-1-10 2-16,3-4-1 16,-3-3 8-16,1-4 13 0,-3-1-1 15,-3-4-1-15,-3-3 6 0,-6-2-4 0,-2-1-4 16,0 0-9-16,-6-2-6 16,-7 2 1-16,1 8-1 0,0 6-2 0,-1 8 0 15,1 7-1-15,-5 3-1 0,1 2-3 16,3 5-11-16,-1 6-10 15,3 6-12-15,3 6-7 0,2 4-16 0,2 1-23 16,4-3-26-16,2-2-58 0,6-7-198 16</inkml:trace>
  <inkml:trace contextRef="#ctx0" brushRef="#br0" timeOffset="5486">8519 10449 647 0,'0'0'67'0,"0"0"-4"0,0 0-8 16,0 0 14-16,0 0-38 0,0 0-24 16,0 0-6-16,0 0-1 0,0 0 1 15,8 4-1-15,-2 22 2 0,0 5 0 0,-2 8-1 16,3 3 1-16,-5 4-2 16,-2 6 2-16,0-2-2 0,2-3 0 0,2-8-1 15,2-5-6-15,0-7 5 0,3-4-1 16,-3-4 3-1,-2-5-1-15,0-7-3 0,-4-2 0 0,2-5 1 16,0 0 2-16,-2 0 1 0,0-8 0 0,0-2 2 16,-4-7 1-16,0-2-3 15,-2-5 2-15,-7-5-1 0,1 0 0 0,-5 0 0 16,-1-2-1-16,1 2 1 0,-1 5-1 0,3 5 0 16,-3 8 2-16,1 5 0 0,3 6-2 15,-1 0 0-15,1 11-3 0,3 4 1 16,-1 7-1-16,2 3 0 0,3 2 1 15,3 0 1-15,-2-1 0 0,4-2 1 16,0-1 0-16,2-4-4 0,0 0-3 16,0 0 2-16,4-2 2 0,4-1-4 15,1-2 2-15,5-2 0 0,0-1 4 16,7-3-1-16,2 1 2 0,2-7-2 16,4-2 2-16,2 0 0 0,4-8 1 0,0-2-1 15,0-2 1 1,0-2 0-16,-2 1 0 0,-2-2-1 15,-2 0 0-15,0-4 0 0,-6 1-3 0,-2-1 2 0,1-3 1 16,-7 1 0 0,-1 3 1-16,-6-1 1 0,-1 2 1 0,-3-3 6 0,-2 1 6 15,0 2 0-15,-2-1-5 0,0 2 0 16,0-1-1-16,-2 2 2 0,0 3 0 16,-2-1 0-1,2 4-4-15,-3 0 3 0,1 3-3 0,-2 3-3 0,-2 1 1 0,0 1-5 16,-1 1 0-16,1 0 0 15,-2 3 0-15,-3 4-5 0,3 3 3 0,-2 4 0 16,-1 3 1-16,1 1-1 0,-1 2 1 16,3 1 1-16,2 0-1 0,2 0 0 15,1 0 0-15,3 2 0 0,2 1-2 16,2-4 1-16,3-2 0 0,3-2-1 16,0 0-2-16,5-1 1 0,-1 0-2 15,4-5 2-15,1-3-2 0,0 0 1 16,1-5-4-16,-1-3-7 0,1-3-3 15,-1-6-6-15,3-1-11 0,-5-1-14 16,4-2-24-16,-1-4-17 16,3-3-54-16,-3 3-132 15</inkml:trace>
  <inkml:trace contextRef="#ctx0" brushRef="#br0" timeOffset="6036.15">9738 10389 422 0,'0'0'59'0,"0"0"-9"0,0 0 15 15,-39-56-9-15,22 44-24 0,3 1-11 16,-3 2 3-16,3 2 4 0,-1 1-9 16,3 3-3-16,2 1 1 0,1 1-3 15,-1 1-3-15,6 0-4 0,0 0-2 31,0 4-3-31,2-2 1 0,0 5-3 16,-3 4-1-16,5 3 1 0,0 3-1 16,0 1 0-16,5 0 1 0,1 1 0 15,2 1 1-15,2 0-1 0,3 1 1 0,-1 1 0 16,1 2 0-16,3-1 0 16,-1-1-1-16,1 1-1 0,-8 0 1 0,1-3 0 15,-7-1 0-15,-2 0 1 16,0-2 2-16,-11-2-1 0,1 1-2 0,-9-4-9 15,1 0-8-15,-7 1-5 16,2-2-6-16,1 2 13 0,1-6 11 16,8-2 4-16,-1-3 0 0,4-2 0 0,1 0 3 15,-3 1-1-15,4-2 2 0,-1-3 5 16,1-1 7-16,0-1 0 0,2 1 0 16,2 1-3-16,2 0 3 0,-3 0-2 15,5 1 0-15,0 0-5 0,0 2-4 16,0 1-2-16,0-3-1 0,7 3 0 15,-1 0-2-15,6-1 0 0,1 9 0 0,1-2 1 16,7 6 3-16,4 1 0 16,-1 5 2-16,3 2-1 0,-2 5-1 0,0 0 0 15,-7 5-2-15,1-4-2 0,-4 0-1 16,-3-2 0-16,-2-3-6 0,-4-4-6 16,-1-6-14-16,-1 0-20 0,-4-3-38 15,0-2-44-15,-6-3-125 0</inkml:trace>
  <inkml:trace contextRef="#ctx0" brushRef="#br0" timeOffset="6980.76">6400 12103 302 0,'0'0'88'15,"0"0"-28"-15,0-65-1 0,0 49 17 0,-2 2-15 16,-2-1-16-16,4 1 0 0,-2 3-8 16,2 2-7-16,0 4-5 0,0 1-5 15,0 4-7-15,0 0-7 0,4 1-6 16,2 8 0-16,2 3-2 16,5 5 2-16,-1 4 2 0,0 5-1 0,1 2 0 15,-5 1 1-15,-4 1-2 16,4-4 3-16,-6-2-2 0,5-2 0 0,-5-2-1 0,0-2-10 15,-2-3-10-15,0-4-9 16,0-5-19-16,0-3-16 0,0-3-6 0,-11-6-40 16,-1-5-77-16</inkml:trace>
  <inkml:trace contextRef="#ctx0" brushRef="#br0" timeOffset="7153.28">6491 11708 383 0,'0'0'167'0,"0"0"-139"16,0 0-15-16,0 0 11 0,0 0-4 0,0 0-14 15,0 0-1-15,0 0-4 0,0 0 1 16,39 2-2-16,-35 9-1 0,2 4-9 16,1 4-41-16,-5 1-47 0,0-3-78 15</inkml:trace>
  <inkml:trace contextRef="#ctx0" brushRef="#br0" timeOffset="7860.68">6704 12061 242 0,'0'0'248'0,"0"0"-171"0,0-71-9 0,4 47-13 15,0-2-3-15,-2 4-13 0,4 5-2 16,-4 3-10-16,0 5-7 15,0 2-3-15,0 1-4 0,1 1-4 0,-1 3-3 16,-2 1-4-16,6 1-2 0,0 2 0 16,4 7-1-16,3 3 0 0,-1 4 0 15,3 3 1-15,-3 4 0 0,2 2 0 16,-3-1-9 0,-3-2-9-16,5-1 0 0,-3-4 6 0,-2-1 4 0,-2-6-2 15,-2 0-1-15,3-3-4 0,-5-2 1 16,0-2 14-16,-2-3 0 0,0 0 1 15,0-2 0-15,0-5 5 0,0 0 0 0,0-5-3 16,-2-1 2-16,2-3 4 0,0-3-3 16,0 0 1-16,0-3-3 15,0 3 3-15,0 4-3 0,4 6-2 0,-2 3-2 16,0 4 3-16,0 1-3 0,4 1 0 16,0 1-3-16,5 8 2 0,1 3 0 15,-1 6 0-15,1 1 1 0,-2 1 0 16,1 0 2-16,7 0-2 0,-7-3-4 0,3-3 0 15,-2-1 1-15,1-4 0 16,3-3 2-16,-3-2 0 0,1-2 0 16,-1-2 1-16,3 0 0 0,-3-6 0 0,-1-7 2 15,7-2-1-15,-5-2 1 0,5-2 2 16,-7-1 4-16,-4-3 3 0,1-2 1 16,-5-3 2-16,0-1 1 0,-4 0-7 15,0-4-2-15,-2-1-2 0,-2-1 0 16,-5 6-1-16,1 4 5 15,0 9-2-15,2 7-1 0,-3 5 4 0,1-2 0 16,6 6-1-16,2 0-6 0,0 0-1 16,0 6-1-16,0 1-3 0,-2 7-3 15,2 5 2-15,0 3 3 0,0 5 1 0,0 0 1 16,0 2-1-16,2 0 0 0,6-2-1 16,1 2 1-1,-1-4 0-15,0-1 0 0,7-3-1 0,-7-2 1 0,2-2-2 16,-2-3-8-16,1-1 0 15,-5-4-7-15,2-5-3 0,-2 1-6 0,-2-5-6 16,4 0-13-16,-1-3-22 0,1-6 8 16,-4-1-17-16,-2-5-57 0,0 2-80 15</inkml:trace>
  <inkml:trace contextRef="#ctx0" brushRef="#br0" timeOffset="8033.48">7063 11936 421 0,'0'0'80'0,"0"0"-1"15,0 0-10-15,0 0-29 0,0 0-12 16,0 0-3-16,0 0 4 0,0 0-8 16,13-7-5-16,-1 2 1 15,5-4-8-15,7-1 0 0,1-1-4 0,-2 1-3 16,0 4 1-16,0 0-3 0,-5 2-1 16,3 1-42-16,-5-2-54 0,3-6-73 15,-9-2-264-15</inkml:trace>
  <inkml:trace contextRef="#ctx0" brushRef="#br0" timeOffset="8645.94">8163 11603 225 0,'0'0'47'0,"0"0"15"0,0 0 9 15,-60-31-14-15,46 27-8 16,-3 1 10-16,7-1-10 0,2 0-13 0,1 1-1 16,3 0 2-16,0 2-5 0,4-1-2 15,0 1-5-15,0 1-10 0,0 0-13 16,0 4-2-16,6 5-3 0,3 6 1 15,-1 6 2-15,6 2 1 0,-1 4 0 16,-1 3 1-16,3 4-2 0,-1 3 1 16,0-1 2-16,-3 0-3 0,3-2 0 15,-1-5-3-15,-3-3-28 0,2-6-14 16,-3-4-9-16,-1-3-12 0,0-5-41 0,-6-2-42 16,-2-5-87-16</inkml:trace>
  <inkml:trace contextRef="#ctx0" brushRef="#br0" timeOffset="8842.17">7973 11859 427 0,'0'0'57'15,"0"0"21"-15,0 0-8 0,0 0-17 0,0 0-28 16,0 0-15-16,0 0 4 0,0 0 3 16,0 0-4-16,21-51-5 15,-1 42 2-15,5 0 0 0,8-2-2 0,0 2-4 16,0-3-3-16,0 3 1 15,-2-1-2-15,-6 4-5 0,2 2-52 0,-8 0-25 16,-5 0-69-16,-2 2-107 0</inkml:trace>
  <inkml:trace contextRef="#ctx0" brushRef="#br0" timeOffset="9260.64">8349 11704 404 0,'0'0'202'0,"0"0"-162"0,0 0 1 0,0 0 18 15,-2-54-11-15,2 47-19 0,2 3-3 16,0 0-2-16,-2 3-8 16,0 1-4-16,2 0-2 0,0 6-10 0,7 1-1 15,1 3 0-15,0 5 1 0,3 0 0 16,5 2 0-16,-5-2 1 0,7-1-1 16,-3 0-8-16,4-3-2 0,-5-1 5 15,5-6-2-15,-1-2 3 0,1-2 1 16,0-4 2-16,-1-4-1 0,-3-1-1 15,-1-3 2-15,-3 1 0 0,-5-2 1 16,-2 0 0-16,-4-1 0 16,1-1 2-16,-3-1 0 0,0-4 0 0,-3 0 1 0,-1 1 5 15,0 6-1-15,0 2 0 16,0 4 3-16,4 6-1 0,0 1 0 0,0 0-5 16,0 0-3-16,0 5-1 0,0 8-5 15,0 5 0-15,0 4 5 0,2 5 0 16,0 2 0-16,-2 4 0 15,0 5 0-15,0 1 0 0,0 1 1 0,0 4-1 16,0 2 1-16,0 1-1 0,0-7-2 16,0-6-1-16,4-7 1 0,2-6-11 15,-1-4-4-15,-1-8-15 0,0-3-25 0,2-5-14 16,-2-3-13-16,2-7-45 0,1-5-56 16</inkml:trace>
  <inkml:trace contextRef="#ctx0" brushRef="#br0" timeOffset="9784.49">8887 11690 570 0,'0'0'38'16,"0"0"-5"-16,0 0 19 0,0 0-1 0,0 0-14 16,0 0-6-16,0 0-5 0,0 0-6 0,20-20-10 15,-14 26-3-15,-1 4-4 16,1 4 0-16,0 3 0 0,2 5-2 0,-2 4 1 15,-1 6-1-15,-5 0 0 0,4 0 1 16,0-4-2-16,0-6-2 0,0-3-2 16,4-5-3-16,-1-2 2 0,-3-3-1 15,-2-5 1-15,0-1 1 16,0-2 0-16,-2 1 1 0,0-2 1 0,0 0 2 16,0-6 1-16,-4-2 2 0,0-6-1 15,0 0-2-15,-5-5 3 0,3-4-3 16,-2-2 0-16,-1-5 3 0,-5-4 4 15,4-5-1-15,1-1-1 0,-1-1 7 16,6 3-9-16,2 5-2 16,2 9 2-16,0 8 0 0,0 7 1 0,0 1 0 15,2 2 0-15,2 1-2 0,0-2-2 0,2 3 1 16,-1 0-1-16,3 1 0 0,2 2-1 16,0 1 0-16,3 0 1 0,1 2-1 15,3 5-1-15,-1 2 2 0,-3-2 0 16,-1 5 0-16,-1 0-1 0,-5 4 1 15,-2 1 0-15,-4 2 1 0,0-2-1 16,-2 1 1-16,-4 1-1 0,-7-2 0 16,3-2 0-16,2 0-4 0,-3-4-5 0,3-1-13 15,0-2-9-15,4-1-10 16,2 1-13-16,0-2-1 0,2-2-2 16,0-4-42-16,4 0-55 0,4-6-152 0</inkml:trace>
  <inkml:trace contextRef="#ctx0" brushRef="#br0" timeOffset="10234.14">9370 11598 569 0,'0'0'73'16,"0"0"-27"-16,0 0 14 0,0 0-11 0,0 0-27 0,0 0-3 15,0 0 1-15,0 0-6 0,0-18-7 16,0 20-2-16,0 0-5 0,0 3 0 0,0 0-2 15,0 2 1-15,4 1 0 0,1-1 2 16,-1-1 0-16,4 0 0 0,0-1-2 16,5 2 1-16,-1-3-1 0,2-1 1 15,1-3 1-15,1 0-1 0,1-3 0 16,0-4 1-16,-7-2 0 0,2 0-1 16,-3-1 2-16,-7 2-2 0,-2-2 3 15,0-2 0-15,-5 1-1 0,-3-5 1 0,-2 1-1 16,0 2-1-16,-5-1 0 15,1 2-1-15,-3 4 1 0,5 2-1 16,-5 3 0-16,5 2 0 16,-1 1-1-16,3 5-2 0,-2 3 1 0,1 8-1 15,-1 0 1-15,2 5-1 0,1 1 2 0,3 3 1 16,-2 1 1-16,2-1-1 0,1 0-2 16,3-3 1-16,2 0-4 0,0-2-6 15,5-4 0-15,3-3-1 0,4 1 4 16,-1-4-1-16,7-2-4 0,-3-4-17 15,7-3-5-15,-3-1-14 0,4-3-16 16,-3-4-15-16,-5-4-78 0,-1 0-171 16</inkml:trace>
  <inkml:trace contextRef="#ctx0" brushRef="#br0" timeOffset="10440.04">9982 11666 577 0,'0'0'95'0,"0"0"-52"0,0 0 19 16,0 0 8-16,0 0-26 0,0 0-19 16,0 0-9-16,0 0-2 0,8 17-1 0,-3-11-5 15,-3 1-4-15,-2 1-2 16,0 5 2-16,0-1-3 16,-7 5 2-16,-1-2-1 0,2 0-2 0,0 1-5 15,2-3-14-15,2-1-9 0,-5-2-20 16,3-4-37-16,4-3-18 0,0-3-49 15,0 0-149-15</inkml:trace>
  <inkml:trace contextRef="#ctx0" brushRef="#br0" timeOffset="10595.9">10057 11573 702 0,'0'0'37'0,"0"0"-28"0,0 0 15 16,0 0-7-16,0 0-14 0,0 0-2 15,0 0-1-15,0 0-1 0,0 0-28 16,41 18-22-16,-37-6-22 16,-2-5-46-16,0-3-157 0</inkml:trace>
  <inkml:trace contextRef="#ctx0" brushRef="#br0" timeOffset="38345.17">6749 13064 67 0,'0'0'46'16,"0"0"-16"-16,0 0-8 0,0 0 7 15,0 0 2-15,0-9-2 0,0 7 1 16,0-1-7-16,0 1 4 0,0-2 14 15,0 1-3-15,0 1 0 0,0-2 1 16,0 3 8-16,0-1-6 16,0 1-4-16,0 1-6 0,0-1-4 0,0 1-6 0,0-1-3 15,0 1-4-15,0 0 0 16,0 2-8-16,4 6-5 16,0 1 1-16,5 6-2 0,-5 5 5 0,0 1 0 15,2 4-3-15,0 0 1 0,-2 0-2 16,3 1 1-16,-5-1-2 0,0 0 1 0,0-5-1 15,0-2-5-15,0-3-22 0,2-4-19 16,-2-3-10-16,-2-4-34 0,0-4-46 16,0 0-99-16</inkml:trace>
  <inkml:trace contextRef="#ctx0" brushRef="#br0" timeOffset="38550.96">6666 12914 279 0,'0'0'238'0,"0"0"-186"0,0 0-23 16,0 0-17-16,0 0 2 15,0 0-4-15,0 0-5 0,50-36-2 0,-31 36-2 0,1 5-1 16,-3 2 0 0,4 4-6-1,-3 2-45-15,-1 2-56 0,-5-1-104 0</inkml:trace>
  <inkml:trace contextRef="#ctx0" brushRef="#br0" timeOffset="39196.86">6879 13204 391 0,'0'0'85'0,"0"0"-28"0,17-76 16 15,-9 49-19-15,0 4-14 0,7 3-7 16,-7 3-5-16,3 6-2 0,-3 2-3 15,-2 4-7-15,0 2-7 0,0 0-1 16,1 2-4-16,7 1-1 0,-2 0 0 16,5 5-2-16,-3-1 1 0,5 4 0 15,-4 1-2-15,1 0 1 0,1 3-1 16,-3-2 1-16,-2 2-1 0,3-1 0 16,-3 0 0-16,-3 0-1 0,-3-1-2 15,0-1-7-15,2 2 0 0,-1-1 0 16,-5 0 5-16,0-3 0 0,-2-2 1 15,0-2 1-15,2 0 1 0,-2-3 2 0,2 0 1 16,-2 0 1-16,2-1-2 16,-2-4 3-16,0 0 0 0,0-4-3 0,2-4 1 15,0-1 0-15,2-8 0 0,6 2 1 16,-1-1-2-16,3 2 0 0,1 5 0 16,1 2-1-16,-4 6 1 0,3 3 0 15,-5 3 1-15,2 1-1 16,3 6 0-16,-3 4 1 0,2 5-1 0,1-2 1 15,-1 3 1-15,1-1-2 0,-1 0 2 16,5-1-2-16,-1-4 0 0,1-2 0 16,-1 0-1-16,5-4 1 0,-7-1-1 15,5-4 1-15,2-6 0 0,-1-4 0 16,-1-6 1-16,4-4 1 0,-3-1-1 16,-3-3 2-16,-5-1 1 0,-3-3 3 15,-9 1 5-15,0-4 1 0,-9-3-3 0,-3 0-4 16,-3-1 1-16,-3 5-6 0,1 1 0 15,-1 6 1-15,3 6 5 0,3 3-1 16,1 7 1-16,9 3 3 0,-2 3 3 16,4 1-5-16,0 3-6 0,0 11-2 15,-2 5-4-15,0 5 2 0,2 5 2 16,0 0 0-16,8-2 0 0,1 0-1 16,-1-3 1-16,8-3 1 0,-5 3-1 0,3-5 0 15,-1 0-1-15,3-2-6 16,-3-2-14-16,1-3-20 0,-4-4-6 15,-1-1-33-15,-5-6-17 0,-4 1-42 0,0-2-60 16</inkml:trace>
  <inkml:trace contextRef="#ctx0" brushRef="#br0" timeOffset="39369.89">7398 13001 514 0,'0'0'76'0,"0"0"-3"0,0 0-2 0,0 0-15 16,0 0-34-16,0 0-2 15,0 0 1-15,0 0-9 0,-4-11-8 0,16 5-2 16,7 1 3-16,0-2-2 0,3 0-1 16,5-1 0-16,-4 0-1 0,0-2-1 15,2 0-25-15,-3-5-64 0,1-2-60 16,-4-3-188-16</inkml:trace>
  <inkml:trace contextRef="#ctx0" brushRef="#br0" timeOffset="44180.11">8492 12771 18 0,'0'0'13'0,"0"-1"-6"0,0 1-4 0,0-1-1 0,0 1-2 15,0-1 1-15,0 1 4 16,-2 0-3-16,0 0 0 0,2 0 0 0,-2 0 5 0,2-2 6 16,0 0 5-16,0-2 1 0,0 3 5 15,-3-2 5-15,3 1 1 0,-2 1 1 31,2-2 2-31,-2 1 0 0,0-2-5 0,2 0-7 0,0 2 1 0,0-1-1 16,-2 1 5-16,2 1-5 0,-2-2-2 16,2 2-3-16,0-2 0 0,0 1 2 15,-2 1 2 1,0-2 0-16,2 0-1 0,-2-4 7 0,0 3 8 0,0 0-17 0,0-1-7 16,2 2 4-1,0-2 0-15,-2 1-2 0,2 1 2 0,0-1 3 0,0 1-2 16,0 1-5-16,0-1-1 0,0 3-1 15,0-3 0 1,0 3-3-16,2 0-4 16,6 0 0-16,-2 3 1 0,2 2-1 15,-1 3 0-15,1 1 2 0,2-2 2 16,1 2-2-16,-3 0 0 0,4 1-2 0,1 2 1 16,-5-2-1-16,6 3 1 0,-3 1 0 15,-3-2 0-15,6 5-2 16,-3-1 1-16,1-1 0 0,-1 2 0 15,-1-5 0-15,-2 2-1 0,3-3 1 0,-1-1-1 16,-6-2 0-16,4-3 0 0,-2 2 1 16,1-4-1-16,-5-1 0 0,0 0 0 15,2-2 2-15,-2 0 6 0,0 0 5 16,-2-6 0-16,2 0 4 0,0-6 1 16,0-4-2-16,0 0-5 0,0-6-5 15,0 1-2-15,1-5-2 0,-3-2 0 0,2 3 0 16,-2-2 0-16,2 2-2 15,0 1 0-15,0 1 0 0,-2 4 1 0,2 1-1 16,-2 4 1-16,0 3-1 0,0 2 0 16,0 3 1-16,0 3-1 0,0 2 0 15,0 1 0-15,0-1 1 0,0 1-1 16,0 0-2-16,0 0 1 0,0 0-3 16,0 0-10-16,2 5-13 0,-2 3-2 15,0 5-7-15,0 2-20 0,0 0-20 0,0 2-17 16,-4-2-46-16,-2-1-80 0</inkml:trace>
  <inkml:trace contextRef="#ctx0" brushRef="#br0" timeOffset="44575.09">8940 12504 179 0,'0'0'145'0,"0"0"-77"0,0 0-1 0,0 0 0 15,-2-54-8-15,2 43-16 0,2 4-8 16,2-3-5-16,-2 3 0 0,1 3-5 15,1 1-5-15,-2 3-3 16,0 0-3-16,4 0-7 0,0 5-1 16,3 3-1-16,-1 1-3 0,2 6 2 0,3 0 0 15,-3 7-1-15,6 1 0 0,-3 5-1 0,-1 5-1 16,1 1 0-16,1 2 1 0,1-4-2 16,-3-2 1-16,2-2 0 15,1-3-1-15,-3-3-4 0,3-4-11 0,-3-4-4 16,3-1-17-16,-3-2-11 0,-2-4-13 15,-3-1-24-15,-5-3-39 0,-2-1-63 16</inkml:trace>
  <inkml:trace contextRef="#ctx0" brushRef="#br0" timeOffset="44780.57">8957 12710 434 0,'0'0'61'16,"0"0"3"-16,0 0-16 0,0 0-21 15,0 0-10-15,0 0-3 0,0 0-2 16,0 0 2-16,0 0-2 0,31-22 1 16,-13 15 2-1,-1 0-2-15,4 2-5 0,-1 1-4 0,1 1-4 0,0-1 0 16,-1-2-8-16,1 2-51 0,-4-1-45 16,-1-1-76-16,-8 0-146 0</inkml:trace>
  <inkml:trace contextRef="#ctx0" brushRef="#br0" timeOffset="45254.23">9329 12572 373 0,'0'0'57'0,"0"0"0"0,0 0 11 16,0 0-9-16,0 0-23 0,0 0-8 0,0 0-2 15,0 0 2-15,0 0-4 0,-17-29-9 16,17 29-6-16,0 1-5 0,2 2-1 15,5 0-1 1,5 1 4-16,0 1 1 0,3 0 1 0,4 5 0 0,-3-2-4 16,1 0-1-16,-1 0-2 0,1 0 0 15,-3 0-1 1,1-4 0-16,-5 2 0 0,4-2-5 0,-3-4-10 16,-3-1-5-16,2 0 3 15,-1-4-2-15,-1 0-2 0,-4-2 6 0,2 1 11 16,0-4 3-16,-1 0 0 0,-1-2 1 15,-4-1 1-15,0-2-1 0,0 0 3 0,0-1 10 16,-2 1 6-16,-5 1 2 0,5 5-2 0,-2 1 2 16,2 2-1-16,0 4-2 0,0-1-2 15,2 3 1-15,0 0-5 16,0 0-4-16,0 2-5 0,0 3-3 0,0 5-5 16,0 1 3-16,2 7 2 0,2 1 1 15,0 3 3-15,-2 1-2 0,5 3 1 16,-1 1 0-16,-2-1-2 0,0 1-1 15,0-1 1 1,-2-1 0-16,0-2-1 16,-2-1 0-16,0 0-4 0,0-1-12 0,0-3-8 15,-2-5-34-15,0 1-21 16,0-1-15-16,-4-1-63 0,6-2-102 0</inkml:trace>
  <inkml:trace contextRef="#ctx0" brushRef="#br0" timeOffset="46041.62">9831 12333 97 0,'0'0'33'0,"0"0"-5"15,0 0 6-15,0 0 3 0,0 0-8 0,0 0-3 16,0 0-4-16,-2-8-5 0,-2 8-7 16,4-2-3-16,0 2-5 0,-2-1 0 15,2 1 2-15,0-1 4 0,0-2 9 16,-2 0 8-16,0-1 7 0,2-3-7 15,-2 2 8-15,2 0 7 0,0 2-5 16,-2-1-2-16,2-2-5 0,0 1-6 16,0-2-3-16,0 3 0 0,0 0-3 15,0-1-1-15,0 2 0 0,0 0-3 0,0 1 2 16,0 1-1-16,0 0 1 0,0 1 3 16,0 0-1-16,0 0-4 0,0 0-3 15,0 0-2-15,0 1-1 0,0 1-1 16,0-1-2-16,2 4-2 15,2 2 2-15,0 4 1 0,4 4 0 0,-2 1 2 16,-1 5 0-16,5 0 0 16,0 4-3-16,-1 2 1 0,-1-2-1 0,2 2-3 15,1-1 1-15,-3-1-1 0,2-1 2 0,0-1-2 16,-1-2 0-16,-1-3-7 16,0-1-20-16,3-3-14 0,-5-2-33 0,-2-3-18 15,-4-2-59-15,0-2-140 0</inkml:trace>
  <inkml:trace contextRef="#ctx0" brushRef="#br0" timeOffset="46341.32">10236 12586 54 0,'0'0'365'0,"0"0"-294"16,0 0-15-16,0 0 7 0,0 0-12 0,0 0-8 16,0 0 3-16,0 0-9 15,19-1-5-15,-15 1-8 0,-2 0-7 16,2 2-3-16,0 4-5 0,3 0-4 0,-3 1 1 16,0 2-4-16,0 0-1 0,-4 1 0 15,0 0 0-15,0 3 0 0,-2 2-1 0,-4 0-5 16,-5-1-16-16,3 0-14 15,0-4-25-15,-2-2-25 0,1-5-34 16,-3-2-111-16</inkml:trace>
  <inkml:trace contextRef="#ctx0" brushRef="#br0" timeOffset="46530.2">10135 12368 679 0,'0'0'67'0,"0"0"-46"16,0 0 17-16,0 0-6 16,58-24-11-16,-50 24-5 0,-4 0-7 0,1 2-1 15,-1 2-8-15,-4-1 1 0,2 1-1 16,-2-1 0-16,0 1-7 0,0 3-31 16,-9 0-30-16,-3 3-22 0,-15-4-41 15,-4-3-192-15</inkml:trace>
  <inkml:trace contextRef="#ctx0" brushRef="#br0" timeOffset="47868.1">7086 13968 317 0,'0'0'79'0,"0"0"-13"16,0 0 0-16,0 0 0 0,0 0-19 16,0 0-16-16,0-23-3 0,2 25-6 15,2 5-10-15,0 3-6 0,5 3 3 16,5 4-1-16,-4 5 4 0,-1 5 0 16,3 3-4-16,1 7-5 0,-5 3-1 15,-2-1-1-15,4-1 0 0,-1-3-1 16,-1-6 0-16,-2-6-1 0,2-5-2 15,-3-4-2-15,-1-5 0 0,-2-5 1 16,-2-2 2-16,0-2 1 0,0 0 1 16,0-2 3-16,0-4 3 0,-4-6 3 15,-5-2 2-15,1-5-2 0,-4-4-1 0,-1-4-2 16,1-2-2-16,-5-2 0 0,1-4-2 16,-1-5 1-16,3 0-3 0,1 0 1 15,3 2 0-15,4 5 0 0,0 7-1 16,4 4-1-16,2 6-2 0,0 3 3 15,0 3 0-15,0 4 0 0,2 0-1 16,4 4-3-16,2 0-11 0,0 1-14 16,1 1-18-16,-1 2-3 0,2 5-9 15,-2 4-42-15,-8 1-43 0,0-1-82 16</inkml:trace>
  <inkml:trace contextRef="#ctx0" brushRef="#br0" timeOffset="48072.18">6964 14135 424 0,'0'0'71'0,"0"0"-13"0,0 0-3 0,0 0-15 16,0 0-7-16,0 0-6 0,0 0-2 15,0 0-1-15,0 0-3 0,31-38 1 16,-14 22-5-16,10-1-2 0,-1-1-6 16,3-1-4-16,0 1-2 0,-2 5-2 15,0-1-1-15,4 1-1 0,-4-1-19 16,0 3-40-16,-2 2-26 0,-5 0-49 15,-1 3-65-15</inkml:trace>
  <inkml:trace contextRef="#ctx0" brushRef="#br0" timeOffset="48340.31">7487 13807 92 0,'0'0'314'0,"0"0"-262"0,-2-51 20 16,-2 35 5-16,0 2-16 0,0 0-9 15,0 2 0-15,-1 5-8 0,3 0-13 16,0 2-8-16,2 4-1 0,0 0-7 16,0 1-3-16,0 0-4 0,0 1-8 15,0 6-1-15,6 5-3 0,3 4 4 0,-1 3 0 16,0 4 0-16,1 2 0 0,-1 5 0 16,0 3 2-16,-2 1-2 15,-2 1 2-15,5 0-2 0,-1-5-2 0,-2-1-12 16,2-3-5-16,-1-1-5 0,3 0-1 15,0-3-28-15,-1-2-24 0,-3-5 3 16,0-4-57-16,-4-5-81 0</inkml:trace>
  <inkml:trace contextRef="#ctx0" brushRef="#br0" timeOffset="48859.91">7820 13901 468 0,'0'0'32'0,"0"0"8"16,0 0 18-16,0 0-3 0,0 0-24 16,-4-53-3-16,0 47-1 0,-5 3-4 15,3 0-8-15,0 3-7 0,-2-1 0 16,-1 1-4-16,1 1-1 0,0-1-2 16,4 3-1-16,-2 0 1 0,-1 2-1 15,1 2-1-15,2 2 0 0,-2 3 1 0,4-2 0 16,-2 2 0-16,2 0 0 0,-1 3 0 15,1-2-1-15,2 2-1 0,0 1 0 16,0 0 0-16,2 1 2 0,1-1 1 16,3-1-1-16,-4-3-1 0,4 1-3 15,0-6-1-15,-2 0 2 0,5-3 1 16,-5-1 2-16,0-1 0 16,2-2-1-16,-2 0 1 0,2 0 0 0,3 0 0 15,-1 0 2-15,0-4-2 0,1 1 0 16,-1-2 1-16,0 1-1 0,0-2 0 15,1-1 1-15,3 0-1 0,-4-1 0 0,3-3 1 16,-3 2 2-16,-2 1 1 0,-2 0 2 16,0 2 3-16,-2-4 0 15,0 0 0-15,-2-3 3 0,-2-2-4 0,-2-1-4 16,0-2 0-16,-4 2-2 0,0-1 0 16,-1 3-2-16,-1 3 0 0,-2 1 3 15,-1 2-3-15,3 4 0 0,-5 2 0 16,3 2 0-16,-5 3-14 0,5 8-12 15,-2 2-11-15,-1 1-18 0,5 2-5 16,-5 2-12-16,5 2-35 0,-2-2-38 0,1-3-112 16</inkml:trace>
  <inkml:trace contextRef="#ctx0" brushRef="#br0" timeOffset="49614.11">8175 13782 438 0,'0'0'59'0,"0"0"2"15,0 0 0-15,0 0-2 0,5-51-3 0,-5 46-12 16,0 1-9-16,0 1-8 15,-2 0-7-15,-3 2-6 0,1 0-7 0,-2 1-3 16,-2 0-4-16,0 4 0 0,-5 0-2 16,3 4 0-16,2 2-1 0,-3 3-4 15,3 5-3-15,0 0 0 0,4 5-1 32,-3 0-4-32,-1 1 4 0,6-1-1 0,2-4 2 0,0-1 0 0,0-4 2 15,4-2-4-15,0-3 4 0,5-2 1 0,-3-3 4 16,4-1 0-16,2-2 3 15,1-1 1-15,-1 0-1 0,5-5 1 0,-1-4 0 16,1-5 0-16,-3-1 6 16,3-4 0-16,-3-2 0 15,-1-1 1-15,-5-2-1 0,0 1 4 0,1-3-6 0,-5 3-1 16,0 1-1-16,2 2-1 0,-4 9-1 16,-2 4-1-16,0 4 1 0,0 3-1 15,0 0 2-15,0 6-2 0,2 4-6 16,-2 6-1-1,2 6 7-15,2 0 0 0,0 2 2 0,1-1-1 0,-1-3-1 16,4-2 0-16,-2-4 0 0,0-2 0 16,7-3-1-16,-1-3 1 0,-1-3 0 0,3-4 0 31,-2 1 1-31,7-2 0 0,-4-7 0 0,1-3 2 0,3-2 0 0,-3-4-2 16,1-3 4-16,-1 0 2 0,-3-2 1 31,-1 0-1-31,-4-3 0 0,-1 1 1 15,-5 0 4-15,-2-3-3 0,-2 0 1 16,-5 1-4-16,-1 0 0 0,-4 5-1 16,1 3-1-16,1 5-3 0,0 3 5 15,1 2 0-15,1 5 2 0,2 1-1 16,2 3-3-16,0 3-4 0,2 9-1 16,-3 7-5-16,3 6 2 0,0 4 2 15,2 1 2-15,0 1 0 0,2 1 2 0,5-2-2 16,1-1 0-16,4-3-4 15,-1-3-3-15,3-2-4 0,3-4-5 0,-3-1-2 16,3-2-5-16,-3-3-9 0,1-4-15 16,-5-1-20-16,-4-3-15 0,-2-3-29 15,-4 0-86-15</inkml:trace>
  <inkml:trace contextRef="#ctx0" brushRef="#br0" timeOffset="49776.44">8409 13785 524 0,'0'0'23'16,"0"0"22"-16,0 0-10 0,0 0-7 0,0 0-9 16,0 0-7-16,0 0-3 0,46-55-5 15,-24 46-2-15,-1 2 1 0,0-1-3 16,5 0-1-16,1 0-29 0,0 0-49 16,-2-4-82-16,-2 1-178 0</inkml:trace>
  <inkml:trace contextRef="#ctx0" brushRef="#br0" timeOffset="50183.04">9192 13475 510 0,'0'0'7'16,"0"0"28"-16,0 0 29 0,5-56-4 15,-5 47-7-15,4 4-3 0,-4 1-6 16,0 3-13-16,0 1-8 0,0 0-7 15,0 3-9-15,0 4-3 0,4-1-4 16,4 6 1-16,-2 1 0 0,3 4-1 16,-1 4 0-16,2 2 2 0,-4 5-1 0,5 0-1 15,-3 1 0-15,0-2-7 0,5-4-8 16,-1-1 1-16,-4-8-6 0,5-3 11 16,-1-4 9-16,-1-2-1 0,1-3-2 15,-2-3 1-15,-1-3 2 0,-3-5 0 16,0-2 1-16,-4-4 2 0,0-1 0 15,-2-4 4-15,0-1 1 0,0-4 2 16,-4-2 2-16,-2-3-3 0,2-2-2 16,-1 3-4-16,-1-1-1 0,2 6-1 15,0 7 0-15,2 4-1 0,2 7 0 0,0 2 0 16,-2 2 0-16,2 2-4 16,0 0-16-16,4 0-14 0,4 3-37 15,5 0-21-15,-1 3-6 0,0-2-74 0,-3-4-225 16</inkml:trace>
  <inkml:trace contextRef="#ctx0" brushRef="#br0" timeOffset="50420.34">9718 13186 486 0,'0'0'126'0,"0"0"-80"15,0 0-2-15,0 0 22 0,-7-50-19 16,7 49-23-16,0 1-7 0,0 0-2 15,0 4-10-15,2 3-5 0,5 6-1 16,-1 6 0 0,0 3 2-16,-2 5 3 0,0 1-1 0,-2 3-3 0,2 2 0 15,1-2 1-15,3-1-1 0,0-6-17 16,2-3-12-16,1-5-1 16,-1 2-4-16,0-4-3 0,-1-2-10 0,-1-5-20 0,-2-2-9 15,-4-4-64-15,-2-1-146 0</inkml:trace>
  <inkml:trace contextRef="#ctx0" brushRef="#br0" timeOffset="50593.71">9643 13462 476 0,'0'0'75'16,"0"0"-19"-16,0 0-25 0,0 0 9 0,0 0-6 15,0 0-11-15,46-55-5 0,-28 42-6 0,5-1-4 16,0-1-5-16,-1 3-2 0,3 0-1 15,-6 4-3-15,-5 1-42 0,-1 0-29 16,-5 3-90-16,-4-2-140 0</inkml:trace>
  <inkml:trace contextRef="#ctx0" brushRef="#br0" timeOffset="51003.78">9935 13272 670 0,'0'0'46'0,"0"0"-10"15,0 0 6-15,0 0-6 0,0 0-22 16,0 0-4-16,0 0 4 0,0 0-4 16,0 0-5-16,29-8-1 0,-21 15-3 15,4 2-1 1,3 3 3-16,-3 0-3 0,5 2 0 0,-7 0-2 16,4-3 2-16,3 0 0 0,-3-3-10 15,1-1-2-15,-1-4 5 0,3-4 1 0,-7 1-7 16,3 0 12-16,-3-6 1 15,-4 1 0-15,-4-5 2 0,4-3-1 0,-1 1 2 0,-3-4 6 16,-2 1 4 0,0-3-1-16,0 0 2 0,-4 1 1 0,1 3-3 0,-3 5-1 0,6 2 1 15,0 6 2-15,-2 1-4 0,2 0-2 16,-2 3-5-16,2 7-3 0,0 3-6 16,-2 9-2-16,2 4 8 0,0 5 0 31,0 2 0-31,0 3-1 0,0 2 1 15,4-3 1-15,0 0-1 0,5-2-7 16,-1-4-7-16,0-3-1 0,2-1-6 16,-1-2-20-16,3-6-14 0,-8-7 13 15,0-3-32-15,3-5-32 0,-5-4-55 16,0-6-112-16</inkml:trace>
  <inkml:trace contextRef="#ctx0" brushRef="#br0" timeOffset="51490.94">10699 13001 660 0,'0'0'53'0,"0"0"-16"15,0 0-16-15,0 0 15 0,0 0-10 16,0 0-7-16,0 0-6 0,0 0-3 0,19 2-4 16,-19 7-2-16,-4 4-3 15,-6 2 0-15,-1 0 1 0,-5 1 0 16,-1 1 1-16,1-1-3 0,1 0-2 15,-1-4-9-15,1-1-2 0,3-6 0 16,3 0 7-16,1-4 1 0,4-1 0 0,0 0-1 16,0-3-1-16,-4-2 2 0,1 0 3 15,1-3 0-15,4-2 2 0,-4-1 0 16,4-1 1-16,-4-4 1 0,4 0 1 16,-1-1 3-16,3 2 0 0,0 1 3 15,5 4-6-15,3 1-2 0,0 2 1 16,7 1 0-16,1 3-2 0,9 0-1 15,-2 3 1-15,-1 3 1 0,1 6 1 16,-4 2 2-16,-1 3-1 0,-11 5-3 16,-5 2 1-16,-4 5-1 0,-9 1 0 0,-5 3-1 15,-3 1-7-15,-2-2-3 0,7 0-5 16,-1-5 7-16,7 0 8 0,2-2 1 16,4-4 0-16,2 1-2 0,0-1 2 15,0-4 0-15,2-1-1 16,2-2 1-16,-2-3 0 0,2-3 0 0,3-1 1 15,1-3-1-15,0-1 2 0,2-1-1 16,5-5 0-16,-1-4-2 0,3 1-6 16,-1-3-33-16,-1 0-44 0,-3 0-60 15,-1-1-106-15</inkml:trace>
  <inkml:trace contextRef="#ctx0" brushRef="#br0" timeOffset="51690.14">10981 13307 651 0,'0'0'81'0,"0"0"-16"16,0 0 3-16,49 12-27 0,-30-8-21 15,-5 2-6-15,-1-1 0 0,-1 5 0 16,-10 2-3-16,4 3-10 0,-6 2 0 16,0 1 0-16,-6 4-1 0,-2 0-15 15,-7-3-12-15,5 1-13 0,-11-2-18 16,7-5-27-16,-11-4-14 0,6-2-52 0,3-4-101 15</inkml:trace>
  <inkml:trace contextRef="#ctx0" brushRef="#br0" timeOffset="51868.43">10995 13125 710 0,'0'0'98'0,"0"0"-38"16,0 0-19-16,0 0-18 0,0 0-10 15,0 0-4-15,0 0-2 0,0 0-7 16,0 0 0-16,2-22-2 0,2 27 1 16,-2 1-7-16,0 1-16 0,-2 1-32 0,-6 0-38 15,-2-1-47-15,-17-1-54 0,4-3-127 16</inkml:trace>
  <inkml:trace contextRef="#ctx0" brushRef="#br0" timeOffset="52924.16">7590 14925 248 0,'0'0'64'0,"0"0"-25"15,0 0 23-15,0 0-9 0,0 0-8 16,0 0-6-16,3-56-1 0,-3 53-5 16,-3-2-7-16,-1 1-2 0,2 1 1 15,2 0 1-15,-2 2-8 0,-4-1-3 16,6-1-3-16,-8 3-3 16,2 2-4-16,-3-1-4 0,-1 5-1 0,-5 2-2 0,3 5 2 15,-2 1-3-15,5 8 1 0,-3 6 1 16,0 2 1-16,3 3 2 0,5 1-2 15,-2-1-2-15,6 1 1 16,0-3 0-16,0-3 1 16,4-2-1-16,2-1 1 0,3-2-4 0,3-5-2 15,0 1 1-15,5-2 0 0,1-5-3 0,3 0-9 16,2-8 6-16,2-4-8 0,4-4-5 16,0-9-2-16,4-7-14 0,-7-5-38 31,1-3-46-31,-8 1-118 0</inkml:trace>
  <inkml:trace contextRef="#ctx0" brushRef="#br0" timeOffset="54167.16">7882 14674 484 0,'0'0'39'0,"0"0"19"16,0 0-2-1,0 0-12-15,0 0-7 16,0 0-5-16,0 0 0 0,0 0-2 15,-2-45-12-15,2 45-8 0,0 3-6 16,0 6-4-16,2 5 2 0,6 4-1 16,-4 6 3-16,0 3-1 0,3 4 1 15,-5 4-1-15,4-1-2 0,-6 4 0 0,2 0-1 16,-2-1 0-16,0-1-12 0,2-7-7 16,2-4 2-16,0-1-1 15,0-5-15-15,3-3 17 0,1-6 3 0,-4-1-8 16,2-3 4-16,-4-5 6 0,0 2 4 15,-2-3 5-15,2 0 2 0,-2-3 1 16,3-1 1-16,-3-6 2 0,0-2 7 16,0-4 2-16,2-2 6 0,-2-4-2 15,4-3 0-15,-2 0 0 0,4-3 0 16,2 2-1-16,-2 2-6 0,7 6-3 16,-1 4-5-16,-1 6 1 0,1 3-1 0,5 3-1 15,-3 2 2-15,3 1-1 0,-3 6-1 16,5 2 1-16,-7 4-2 15,3 2 0-15,-1 4 0 0,3 0 2 0,-1 4-2 16,3-2 1-16,-3 1-1 16,3-3-2-16,-1-2 1 0,3-2-2 0,0-2-6 15,-1-1-6-15,5-5-6 0,4-5-5 16,0-2 0-16,-2-2-5 0,2-6-9 16,-2-7 24-16,4-4-16 0,-4-3-5 15,2-4 18-15,-9-5 11 0,1 3 8 16,-2-2 0-16,-9 0 0 0,-2 2 2 15,-4 0 5-15,-4 1 17 0,-2 2 7 0,-4 3 4 16,0 5-2-16,0 1 0 16,-1 8 0-16,3 2 0 0,-2 3-8 15,4 3-6-15,0 0-8 0,-2 0 0 16,2 7-5-16,-4 2-6 0,-1 4-2 0,-3 3 0 16,2 6 2-16,-1 0 0 0,-3 2 0 15,2 4-1-15,-1 2 1 0,-1 1 0 16,0 1-1-16,5-3-6 0,3-3-1 15,0-1-3-15,4-5-5 0,0-3 1 16,6-5-3-16,1-4 4 0,-1-1 6 16,2-1 2-16,0-5 2 0,-2-1 3 0,3-3 0 15,1-3 1-15,2-4 1 16,3-2 1-16,-1-4-2 0,-1-5 1 16,3-2 1-16,-1-4 3 0,-5-3 2 15,5-1 1-15,-5-1 2 0,-4 4-3 0,5 2-6 16,-3 9 5-16,-2 6-2 0,-2 5-1 15,0 4 0-15,2 1-3 0,-1 1 0 16,3 6 0-16,0 3-1 0,0 7 1 16,5 0 1-16,-3 3 0 0,-2 0 0 15,5 2-1-15,-3-4-1 0,-2 1 1 16,5-5 0-16,-1 0 0 0,1-4 0 16,1-3 0-16,1-2 0 0,1-3 0 15,1-1 0-15,1-6 0 0,-1-2 0 16,1-4 2-16,-1-4-1 0,-3-1-1 15,-3-2 2-15,-5-2-2 0,-2-1 1 16,-4-4-1-16,0 2 3 0,-6-3-3 0,0-1 1 16,-5 3 0-16,1-1-1 0,0 0 1 15,-3 1-1-15,1 0 0 0,4 4 0 16,1 0 3-16,1 5-3 0,2 6 1 16,2 3-1-16,2 5 0 0,0-1-1 15,0 2 1-15,0 1 0 0,0-2 0 16,6 1 0-16,0 0-4 0,3 0 4 0,1 1-3 15,4-1 2-15,3 1 1 16,4 4-1-16,-3 3 1 0,5 2 0 16,2-1-1-16,-7 1 1 0,-1 2 1 15,-3 0-1-15,-3 2 0 0,-5-1 0 0,-4 2 0 16,-2 3 0-16,-4 3 0 16,-9 1-3-16,3 3 0 0,-4 1-3 0,-3 1 0 15,1 2 1-15,1-1 2 16,5-1 3-16,2-2 2 0,3-3-2 0,1-3 0 15,2-2 0-15,2-4 0 0,0-2 0 16,2-3 0-16,4-1 0 0,-1-6 1 16,1 0 2-16,4 0 3 0,5-3 2 15,-3-7 2-15,7-4-2 0,1-2-4 0,3-6-2 16,-2-1-2-16,1-2-11 0,-3-1-35 16,-7 1-33-16,-3-4-72 0,-9 2-273 15</inkml:trace>
  <inkml:trace contextRef="#ctx0" brushRef="#br0" timeOffset="54719.05">9744 14532 114 0,'0'0'253'0,"0"0"-184"0,0 0 13 15,2-52-4-15,-2 42-18 0,0 2-8 0,0 0 0 16,3 0-8-16,1 2-10 0,0-2-9 16,2-1-8-16,0 4-6 0,0-1-1 15,3 6-5-15,-1 0-1 0,4 2-2 16,-3 3 1-16,7 5-2 16,-3 2-1-16,1 3 2 0,3 5-1 0,-5 1-1 15,2 4 0-15,-1-2 0 16,-1 2 0-16,3-1-7 0,-5-1-9 0,5-3 5 15,-7-5 7-15,4-5 2 0,-1-4-2 16,-5-3 3-16,0-3 1 0,2 0 1 16,-2-6 0-16,3-1 1 0,-7-7 1 0,0-1 2 15,2-4 4-15,-4-4 0 0,0-5-4 16,0-2-3-16,-2-5 2 0,-4-2-3 16,-1-2-1-16,1 2 0 0,0 1 0 15,4 9 0-15,-2 9-5 0,4 5-1 16,0 9-15-16,0 1-11 0,0 2-13 15,0 1-20-15,2 1-17 0,2 2-65 16,0 0-42-16,0 0-130 0</inkml:trace>
  <inkml:trace contextRef="#ctx0" brushRef="#br0" timeOffset="54954.49">10207 14132 655 0,'0'0'34'15,"0"0"31"-15,0 0 1 0,0 0-6 16,-51-31-25-16,51 28-17 16,0 3-9-16,0 0-4 0,0 4-5 0,0 8-2 0,6 3 0 15,2 10 2-15,1 5 1 16,1 4-1-16,4 2 1 0,-5-1 0 16,7 1-1-16,-8-3 0 0,5-1-1 15,1-1-23 1,-1-2-17-16,-1 0-22 0,-2-5-53 0,-1-4 7 0,-5-6-51 0,-2-6-169 15</inkml:trace>
  <inkml:trace contextRef="#ctx0" brushRef="#br0" timeOffset="55127.3">10214 14422 623 0,'0'0'17'0,"0"0"26"31,0 0-12-31,0 0 5 0,0 0-10 0,0 0-10 0,16-58-7 0,1 47-3 15,-1-2-2-15,5 6-3 0,-2-1-1 16,-1 1-2-16,-3 4-36 0,1 2-19 16,-1-1-17-16,-3 2-39 0,0 0-45 15,-5 0-138-15</inkml:trace>
  <inkml:trace contextRef="#ctx0" brushRef="#br0" timeOffset="55506.24">10480 14264 507 0,'0'0'89'0,"0"0"-34"0,0 0 8 16,0 0-1-16,0 0-21 0,0 0-19 16,0 0-5-16,0 0-3 0,0 0-7 0,-2-22-4 31,8 27-3-31,3 0 0 0,-1 4-1 16,2 2 1-16,5-1 1 15,-5 0 0-15,7 0-1 0,-1-4-2 0,5-2 2 16,-5-2-1-16,3-2-1 0,-7-3 0 15,7-3-1-15,-9 0-1 0,3-2 2 16,-1-4 2-16,-8 3 2 0,0-3-2 16,1 2 1-16,-3-1 0 0,-2-3 2 15,0 0 0-15,0-3 4 0,-2 2 2 0,-3 2 2 16,5 3-1-16,0 6 4 16,0 2-2-16,0 1 0 0,0 1-3 15,0 3-9-15,0 7-2 0,2 6-4 0,7 8 2 16,5 2 4-16,-6 5-1 0,7 4 1 15,-1 2 1-15,1-2-1 0,1 2 0 16,-5-5 0-16,3-2-6 0,-1-4-11 16,-3-6-6-16,0-4-10 0,3-6-13 15,-9-4-36-15,2-4-14 0,-4-2-57 0,2-7-72 16</inkml:trace>
  <inkml:trace contextRef="#ctx0" brushRef="#br0" timeOffset="56040.24">11113 14032 56 0,'0'0'525'0,"0"0"-499"15,-56-6 22-15,37 8 1 0,7 3-15 16,2-4-20-16,-1 4-7 0,3-3-4 0,2 1-1 16,-7-1 0-16,5 0 4 0,2-1-1 15,4 0 4-15,-2-1 5 0,4 0-2 16,0 0-3-16,0-1-1 15,0-2-1-15,0 0-3 0,6 0-4 16,4-1 1-16,7-3 0 0,4 1 0 0,1-2-1 16,7 2 2-16,-2 0 2 15,2 1-2-15,-8 4 0 0,-1 1-2 16,-7 0 1-16,-5 5-1 0,-2 2 0 0,-4 2 0 16,-2 2 0-16,-2 0 0 0,-8 1-6 15,2 1 0-15,1-2-1 0,1 0 3 0,4-2-1 16,-4 1 4-16,2 0 1 15,2-1-2-15,2-3 2 0,-2 0 0 16,0-2 0-16,2-1-1 0,0 1 2 0,0-4-1 16,0 0 0-16,0 0 2 0,2 2-2 15,0-1 2-15,2 0-2 0,4 1 3 16,-4 2 2-16,5 0-1 0,3 2 0 16,5 1 0-16,-5 2 2 0,2 2 0 15,-1 0-3-15,-1 0 6 0,-4-1-4 16,-1 2-1-16,-7 0 0 15,2-4-3-15,-2 1 3 0,-2 0-2 0,-2-1 0 0,-7 0 2 16,1-1-3-16,-5-2-1 16,3 1-1-16,-2-2-11 0,-1 1-9 0,3-3-6 15,1-1 0-15,1-1-13 16,4 0-7-16,2-1 0 0,-3-4-12 0,5-3-25 16,2-5-25-16,0-6-50 15</inkml:trace>
  <inkml:trace contextRef="#ctx0" brushRef="#br0" timeOffset="56390.36">11543 13766 400 0,'0'0'57'0,"0"0"16"16,0 0-7-16,0 0-4 0,0 0-14 15,0 0-7-15,0 0-10 0,0 0-2 16,-6-20-4-16,8 20-8 0,4 0-5 16,2 4 0-16,-2 5 1 0,3 1-2 0,-1 1-2 15,4 3-5 1,-6 4 0-16,5 0-3 0,-1 3 1 16,-4 3-1-16,-2 1 0 0,7 2 0 0,-5 3-1 15,4 0 0-15,-6 0 0 0,5 1-2 0,1-4-2 16,3-1-1-1,-3-2 1-15,8-8-5 0,-3-2 5 0,6-6 1 0,-5-3-2 16,5-5-1-16,-3-2-6 0,-1-3-9 16,-1-9-6-16,1-5-24 0,-7-5-20 15,-1-4-21-15,-1-4-83 0,-8 2-175 16</inkml:trace>
  <inkml:trace contextRef="#ctx0" brushRef="#br0" timeOffset="56563.62">11642 13722 519 0,'0'0'63'0,"0"0"-10"0,0 0 0 16,0 0-5-16,0 0-17 0,0 0-12 15,-50-13 1-15,50 11-1 0,0 1-5 16,0-4-7-16,0 1-5 0,15 0-2 16,3-5-2-16,11 0 1 0,7-4 0 0,1-2-3 15,4 0-42 1,0 0-37-16,-7-1-50 0,-3-2-139 0</inkml:trace>
  <inkml:trace contextRef="#ctx0" brushRef="#br0" timeOffset="57101.88">12117 13662 279 0,'0'0'59'0,"0"0"23"0,0 0-20 16,0 0-26-16,0 0-23 0,0 0-1 0,0 0 6 16,0 0 9-16,-53-17-1 0,47 12 3 15,3 1-7 1,3 1-2-16,0 0 4 0,0 1-9 0,0-5-4 0,5 2-2 16,3 0 1-1,4-1 2-15,-3-1 2 16,9 0-2-16,3 0-2 0,2 3 1 15,-1-1-1-15,3 3-5 0,-2 2-1 16,-5 1-1-16,-3 2-1 0,-7 3-2 0,-2-2 0 16,-2 2-1-16,-4 3 0 0,5 0-3 15,-10 0-11-15,1 3 0 0,-2-1 3 16,-2 2-1-16,4 1-1 0,-7 0 4 16,5 0 6-16,-2-1 3 0,4-2 0 15,0-1-1-15,0-1 1 0,-3-2-1 16,3 2 0-16,2-5 1 0,0 0 2 15,2 0 0-15,0-1-1 0,0 0 0 16,0-3 0-16,0 2 4 0,2-1 2 16,4 1-1-16,5 0 7 0,-5 0 0 0,10 1 1 15,3 3-3-15,4-2 1 0,0 3-1 16,-1 2-5-16,3 0-1 0,-8 2 0 16,-3-2-1-16,-8 0 0 0,-2-2-3 15,-4 1 2-15,-2-1-1 0,-4-1 0 16,-6 3 2-16,-7-1-3 0,3 0-2 15,-3 1-20-15,-2-3-14 0,7-1-7 16,-5 0-20-16,9-4-1 0,4-1-23 16,-3 0-11-16,3-4-72 0</inkml:trace>
  <inkml:trace contextRef="#ctx0" brushRef="#br0" timeOffset="57605.58">12533 13540 493 0,'0'0'108'0,"0"0"-33"0,0 0 3 0,0 0-15 16,0 0-22-16,0 0-14 15,0 0-9-15,0 0-7 0,33-10-4 0,-33 17-2 16,0 2-3-16,-2 2-2 16,-6-1 1-16,-3 3 0 0,-11-1-1 0,-1 3-4 15,0-1-7-15,-4-1 0 16,0 0-4-16,9-2-1 0,3-3 6 0,9-2 7 15,4-4-2-15,0-1-3 0,2-1-1 16,0 0 7-16,0-4 1 0,0-2 1 16,0 0 1-16,2-3 1 0,0-2-1 15,0 0 2-15,6-3 0 0,-1 1 1 16,3-1-2-16,-2 0 1 0,1 1 1 16,5 3-1-16,-4 2-2 0,9 3 1 15,-3 0-1-15,7 5 1 0,-6 0-1 16,5 3 2-16,-5 5-2 0,2 1 2 15,-9 1-3-15,2 1 1 16,-5 0 0-16,-5 4-1 0,-2 0 1 0,-2 4-2 16,-9 1 0-16,1 2-12 0,2 1-1 15,-1 0-1-15,1-3 6 0,4 0 9 0,4-5-2 16,-2 0 2-16,2-4 0 16,0-2 0-16,2-1 0 0,0-2 0 0,2-2 0 15,0-2 0-15,2-1 2 0,-1-1-1 0,7 0 0 16,5-7 2-16,-1-7-2 15,9-3-1-15,2-2-1 0,2-4-25 16,-2-3-23-16,-3-3-27 0,3-3-48 16,-2 0-88-16</inkml:trace>
  <inkml:trace contextRef="#ctx0" brushRef="#br0" timeOffset="58081">12843 13332 373 0,'0'0'85'0,"0"0"-18"0,0 0 7 0,0 0-16 15,0 0-22-15,0 0-2 16,0 0-1-16,0 0-4 16,-21-56-3-16,21 50-6 0,7 0-3 0,-3 0-3 15,6 0 0-15,-4-1-2 0,2 1-2 0,9-3-3 16,-9 3 0-16,13 0-2 0,-9-1-2 15,5 1 0-15,-1 2-2 0,-1 2 1 16,-1 1 0-16,-7 1 1 0,3 0 0 16,-2 3 1-16,0 1 0 0,-3 2-3 0,-1 2 0 15,0 3-1-15,0-1 0 16,-2 5 0-16,0 4 1 0,2 1-1 16,0 7 0-16,-2-2 1 0,3 1-1 0,-3 2 0 31,2-1 1-31,2 3-1 0,4-2 0 15,-1 0 1-15,-5-1-2 0,6-2 2 0,0 1 0 16,1-3-1-16,-3-1 0 0,2 0 0 16,3-4 0-16,-5 0 1 0,0-1-1 0,1-3 0 15,-7-1 0-15,-2-5 0 0,0-1 0 16,-9 3-1-16,1-2-2 16,-2 2 2-16,-13 0-3 0,4-1-2 0,-3 1-3 15,-3-1-2-15,10-3-5 0,-3 1-4 16,10-3-12-16,-1 0-16 0,1-2-29 0,2 1-7 15,2 0-36-15,0-3-46 0</inkml:trace>
  <inkml:trace contextRef="#ctx0" brushRef="#br0" timeOffset="58330.02">13531 13633 620 0,'0'0'78'16,"0"0"-25"-16,0 0 7 0,0 0-22 15,0 0-17-15,0 0-8 0,0 0-3 16,0 0-1-16,9-3-4 0,-5 9 1 16,-4 2-1-16,0 2 1 0,0 1-2 15,0 2-1-15,0-1-2 0,-8 3-1 0,-5-5-5 16,1 2-19-16,3-1-19 0,-5-3-25 15,4 0-42-15,-1-7-63 16,-1-1-184-16</inkml:trace>
  <inkml:trace contextRef="#ctx0" brushRef="#br0" timeOffset="58553.47">13486 13357 616 0,'0'0'85'15,"0"0"-5"-15,0 0-17 0,0 0-31 16,0 0-9-16,0 0-9 16,0 0-2-16,0 0-2 0,0 0-2 0,0 1-3 15,2 7 4-15,-2 3-3 0,0 1-2 16,0-3-2-16,2 0-2 0,0-1 1 16,4 2-1-16,-2-4-18 0,5 0-8 15,-7 0-18-15,6-2-11 0,2-4-39 16,-1 0-31-16,-5-3-128 0</inkml:trace>
  <inkml:trace contextRef="#ctx0" brushRef="#br0" timeOffset="61321.89">8161 15932 252 0,'0'0'50'16,"0"0"-4"-16,0 0 6 0,0 0-4 16,0 0-12-16,0 0-1 0,0 0-7 0,14-44 2 15,-14 40-4-15,0 0-1 0,-4 1-1 0,2-3-7 16,-4 1-3-16,0 1-3 0,0 1 0 16,-7 0-3-16,1 3-2 0,-3-1-4 15,-3 2-1-15,-3 6-1 0,-2 3-1 16,-1 4-1-1,3 0 0-15,2 3 1 0,3-1 0 0,1-3 1 0,1 3 0 16,3 1-1-16,5 0 1 0,-2 2 0 16,6-6 0-16,2 2 0 0,0-3-1 15,6 1-3-15,0 0 4 0,5 0 0 16,1-2 0-16,3 3 1 0,3-4-1 16,1 1 3-16,3-3 1 0,3 1 2 15,0-3 0-15,4 0 0 0,-4-1 1 16,0 0 1-16,-5-1 3 0,-3 0-1 0,-3-2-3 15,-3 3-1-15,-3 1 2 0,-4 1-4 16,0 1 1-16,-4 3-2 0,0 0-1 16,-2 4 0-1,-6 1 2-15,-7 3-1 0,-1 1-3 0,-5 2 0 0,-2-2-9 16,1 0-13 0,-3-1-9-16,6-4 2 0,1-3 0 0,3-5-5 0,3-4-19 15,4-3-22-15,1-6-1 0,3-4-24 0,0-6-36 16,0-5-74-16</inkml:trace>
  <inkml:trace contextRef="#ctx0" brushRef="#br0" timeOffset="61927.36">8424 15766 574 0,'0'0'76'0,"0"0"-11"0,0 0-13 16,0 0-16-16,0 0-16 0,0 0-7 15,0 0-6-15,0 0 4 0,18 45 3 16,-8-20 0-16,-1 2-3 0,3 5-2 16,1 2-5-1,-1 3-2-15,0-1-2 0,1 2 2 0,-1 1-2 0,5-3 0 16,-3-3-4-16,1-5-9 16,-3-5-10-16,0-4-15 0,-1-3-16 0,-5-6-6 0,-2-1 2 15,-4-4-10-15,-4-2-6 0,-4-2-10 31,-7-1-41-31,1 0-18 0,-3-5 121 0,1-1 22 0,5-1 94 0,-3-3-10 32,-1 0-15-32,1-2 0 0,2-3-14 15,-5 1-6-15,7-4-4 0,3 3-8 0,-1-2-9 16,6 3-3-16,0 1-2 16,2 1-6-16,0 2-1 0,2 3-3 15,0 0 0-15,6 1-4 0,1-1-2 16,7 2-1-16,1 0 0 0,8-1 3 0,4 4-2 15,4-3 0-15,4 4-3 0,4 0 1 16,5 0-2-16,-5 0-1 0,-4 1-1 16,-4 4-1-16,0 5-5 0,-8-1 5 15,0 6 0-15,-9-2 0 0,-1 3 0 16,-5 1-2-16,-6-1 2 0,1 0-5 16,-5-1-1-16,-3-1 0 0,-3-1 2 15,0-3 4-15,0-3 1 0,0 0 0 0,-1-5 1 16,-1 1 0-16,0-2 0 15,0-1-1-15,-1-4 2 0,-1-3 3 0,2-2-1 16,-3-4 2-16,3-2 3 16,-4-4 0-16,4-6 3 0,3-3-4 15,3-5-3-15,2-2-1 0,4 3-4 0,7 4-1 16,3 4 0-16,-3 6-2 0,9 4 1 16,-7 3 0-16,7 2-10 0,-1 1-18 15,0 4-19-15,5 1-29 0,-3 3-23 16,-2-1-66-16,-5 2-110 0</inkml:trace>
  <inkml:trace contextRef="#ctx0" brushRef="#br0" timeOffset="62290.23">9149 15900 516 0,'0'0'57'0,"0"0"3"15,0 0-7-15,0 0 7 0,0 0-14 16,0 0-17-16,0 0-10 0,0 0-3 15,-25-7-6-15,25 10-9 0,2 3-1 16,7 1 0-16,1 2 0 0,-2 3 1 0,3-1 0 16,5 1-1-16,-6-2 0 15,5 0 1-15,-5-1-1 0,5-4-1 0,1-2 1 16,-3-2-2-16,5-1-1 16,-3-1 1-16,1-7-1 0,-3 1 2 15,-1 0 1-15,-2-4 0 0,-1-1 0 16,-1-3 0-16,-2 0 1 0,-2-5 2 15,-4 1 0-15,0-2 2 0,0-3-1 0,-2-1 0 16,-4 3-2-16,0-1-2 0,0 5-1 16,-1 5 1-16,1 5-1 15,4 6 0-15,0 2-4 0,2 0-5 0,-4 2-8 16,4 5-24-16,0 3-26 0,0 3 4 16,0-1-12-16,4 3-36 0,-2-4-60 15</inkml:trace>
  <inkml:trace contextRef="#ctx0" brushRef="#br0" timeOffset="62789.35">9751 15666 450 0,'0'0'104'0,"0"0"-33"0,0 0-6 0,0 0-1 16,-60-41-14-16,47 38-20 15,3 0-10-15,0 4-6 0,1-1-1 16,3 0-5-16,4 6-1 0,-4 4-3 0,-2 5-4 15,1 4 0-15,-1 5-1 0,4 3 0 16,-2 1 2-16,2 3 0 0,0-3-1 16,4 1 0-16,0-1 0 0,0-3 0 15,6-2-1-15,0-3 0 0,4-5 0 16,1 0-1-16,5-5 0 0,1 0 0 16,1-6 2-16,5-4-4 0,0 0 3 15,2-7 1-15,1-5-1 0,7-6 1 16,-2-1 1-1,3-7-1-15,-3-6 1 0,0-3-1 0,-2-2 1 0,-3-5 2 16,-5 1-3-16,-4-4-3 0,-7 0 3 16,-8 3 1-16,-2 1 1 0,-2 2-2 0,-4 0 1 15,-5 4-1-15,-1 5 1 0,2 7 0 16,1 5 1-16,-1 8 2 0,2 3 5 16,2 6 4-16,4 1-2 0,-7 1-6 15,3 9-3 1,-2 7-2-16,2 6-3 0,-1 5 1 0,-1 5 1 0,2 5 1 15,0 2 0-15,6 2 1 0,-2-3 0 16,2-3-1 0,2-4 0-16,8-2 0 0,5-5 0 0,-1-4 0 0,5-2 0 0,3-5-2 15,-3-5-8-15,4-1-13 16,-7-5-7-16,1-3-18 16,-5 0-32-16,-4-3 8 0,-3-5-44 0,-5-6-52 15,-3 3-96-15</inkml:trace>
  <inkml:trace contextRef="#ctx0" brushRef="#br0" timeOffset="62935.73">9837 15770 470 0,'0'0'91'15,"0"0"-37"-15,0 0-16 0,0 0-14 0,0 0-18 16,0 0 4-16,0 0-1 16,0 0 3-16,9 2 0 0,11-11 1 15,3-4-7-15,6-3-5 0,4-3-1 0,4-4-5 16,-2-1-46-16,5-2-57 0,-5 0-102 15</inkml:trace>
  <inkml:trace contextRef="#ctx0" brushRef="#br0" timeOffset="64102.03">10633 15448 158 0,'0'0'68'0,"0"0"-41"0,0 0 30 16,0 0-23-16,0 0 9 0,0 0 0 15,0 0-5-15,0 0 3 0,0 0 0 16,-16-39 4-16,16 35 0 0,-2 0-9 16,0-1-2-16,2 3-1 0,0 0-5 15,0 2-3-15,0-1-6 16,0-1-4-16,0 0-5 16,0 0-5-16,0 1 0 0,2 0-2 0,2-2-1 0,-4 2-2 0,6-1 3 15,-6 1-3-15,2 1 0 0,-2-1 0 16,0 0 1-16,2 0 0 0,0 0 0 15,-2 0 0-15,0 0-1 0,0 1 0 16,0-1 0-16,2-1 1 0,-2 1-1 16,0 1-1-16,0 0 0 0,0 0 1 15,0 0-1-15,0 0 1 0,0 0 0 16,0 0 0-16,0 0 1 0,0 0-1 16,0 0 0-16,0 0 0 0,0 1-3 15,2 6 0-15,5 2 2 0,1 5 1 0,0 3-1 16,0 3 1-16,3 4 1 0,1 1-1 31,-4 1 1-31,1 1 0 0,-1-3-1 16,0 0 0-16,-4 1-1 0,0-1 1 15,-2-3 0-15,1-2 0 0,1-7 0 0,-4-3-1 0,0-5-4 0,0-1-2 16,0-3-2-16,0 0 1 0,0 0 6 16,0-3 2-16,0 0 5 0,-2-2-3 15,-3-5 0-15,-1 0-1 0,4-6 1 16,-4-2-1-16,4-6 1 15,0-4 3-15,0-3-3 0,2-4 1 16,0-1 1-16,6-1-3 16,2 3 1-16,-2 3-1 0,3 8 1 15,-3 7-2-15,2 7 0 0,-4 2 1 16,3 5 1-16,-1-1 1 0,4 3-3 16,5 3 0-16,-3 3-1 0,5 5 1 15,1 3 0-15,1 1 1 0,-3 4-1 16,3-2 1-16,-5 4-2 0,1-2 2 15,-1-1-1-15,3 1 0 0,-5-6 0 16,1 0-7-16,-1-2-9 0,-4-3-1 16,3-2-14-16,1-2-10 0,2-3 1 15,3-1-1-15,0-1 12 0,3-6 4 0,5-5 11 16,-2-3 1-16,6-4-4 0,0-4 7 16,0-1 7-16,0-1 1 0,-7-1 2 15,-3 1 0-15,-5 0 4 0,-5 3 20 16,-5 1 16-16,-4 3 2 0,-2 0 9 15,-2 4 6-15,-7 0-12 0,1 7-14 16,0 0-7-16,1 4-5 0,-1 2-4 16,2 1-10-16,-1 2-2 0,-5 5-3 15,4 6 0-15,-1 4-5 0,-3 3 1 0,6 3 4 16,-1 1-1-16,-1 1 0 0,4 0 1 16,2-1 0-16,-1-2-1 0,5-2 1 15,0-4 0-15,7-2-4 0,3-3-2 16,0-2-2-16,7-5 1 15,-1-1 2-15,5-3 1 0,2-3 1 0,4-6-1 16,2-3 3-16,-5-3-3 16,1-2 1-16,-2-2 0 0,-6-2 2 0,-7-1 1 15,-4 0 0-15,-6-2 0 0,0-2 0 0,-2 1 1 16,-6 0-1-16,-9 1 1 16,5 5-1-16,-7 5 0 0,5 5-1 15,-3 4 1-15,5 4 1 0,-3 1-1 16,-1 6-3-16,7 6-6 0,-5 5-19 0,4 4-9 15,3 3-6-15,7-2 2 0,0 0 3 16,0-2-17-16,13-6-45 0,8-4-50 16,-7-6-54-16</inkml:trace>
  <inkml:trace contextRef="#ctx0" brushRef="#br0" timeOffset="64733.55">11783 14979 132 0,'0'0'412'15,"-25"-63"-320"-15,21 44-25 0,-7 8 15 0,7 2-15 16,0 5-31-16,2 3-14 16,2 1-8-16,-2 0-3 0,2 0-6 0,0 0-4 15,0 6-1-15,0 7-7 0,2 12 5 16,2 4 2-16,0 5 0 0,5 5 0 16,-5 0-1-16,0 1 1 0,4 0 0 0,0-3 0 15,5-1 0-15,-3-8 1 16,2-1-1-16,3-6 0 0,-5-5 0 15,3-3-1-15,-7-6-2 0,-2-3-3 16,-4-1-2-16,2-3 3 0,0 0-2 0,-2-6 7 16,0-2 0-16,-4-3 1 0,2-7 2 15,-4 1-2-15,-7-5 0 0,1 0 0 16,2 4-1-16,-7 1 0 0,7 3 1 16,-3 6 0-16,3 1-1 15,0 5 0-15,-5 2 1 0,1 2-1 0,-5 9-2 16,1 8-3-16,-5 6-2 15,2 3 0-15,0 3 2 0,3 1 3 16,3-2 2-16,9-1 0 0,-2-4-2 16,8-3 2-16,0-3-2 0,10-4-1 15,-2-3-1-15,9-3 2 0,0-3 0 0,9-3 1 16,1-3-1-16,2-3 2 0,8-9 0 16,3-3 2-16,-3-5 0 0,6-5-2 15,-1-1 1-15,-1-3 0 0,-8-4 1 0,0 1 3 16,-8-3 3-16,-6 1 4 0,-5-2-1 15,-4 2 0-15,-5-2-3 0,-5 0 1 16,0 4 0-16,-5 5-3 0,-5 6 2 16,-2 6 1-16,1 6 7 0,1 3-2 0,0 6-2 15,1 0-6-15,-5 1-4 16,-1 10-2-16,3 8-3 16,-11 7-2-16,3 6 0 0,-1 4 4 0,-4 5 0 0,9-3 1 15,-1-1 0 1,11-3 0-16,4-8 0 0,2-1 0 0,4-3-2 0,4-4 1 15,9 0-7 1,-3-6-3-16,9-4-2 0,-7-5-3 16,7-3-6-16,-4-3-10 0,6-8-30 0,-5-8-59 15,-3-4-95-15</inkml:trace>
  <inkml:trace contextRef="#ctx0" brushRef="#br0" timeOffset="66830.64">12791 14669 345 0,'0'0'82'0,"0"0"-37"0,0 0 11 0,0 0-3 16,0 0-7-16,0 0-16 0,-12-33-9 15,12 30-4-15,0 2 2 0,2-1-1 16,0 2-5-16,4 0-1 0,5 2-2 16,1 3 0-16,2 2-2 0,5 4-1 15,-7-1-3-15,9 2-3 0,-4 1 0 16,3 4 0-16,-3-2 0 0,-3 2 0 15,-1-3-1-15,1-3-6 0,-8-3-18 16,-3-3 3 0,3-2-3-16,-4-3 1 0,0 0 5 0,0 0 9 0,-2-5 6 15,0-4 3-15,0 0 1 0,-4-4 0 0,-4-2 1 16,5-2 1-16,-7-1 4 0,2 1 7 16,0-2 9-16,1 0 1 0,-3 0 2 15,2 4-1-15,0 5-5 0,3 3 1 16,3 4-2-16,2 1-5 0,0 2-6 15,0 0-3-15,-2 2-5 0,2 6 0 16,-2 6-4-16,-2 4-1 16,-2 4 5-16,2 0 0 0,0 0 0 0,-1 1-5 15,1 0-4-15,2 1-1 0,-2-3 3 16,0-1 3-16,2-4 1 0,2-3-1 16,0-4-5-16,0-5 2 0,0-3-1 0,0 1 3 15,0-2 1-15,2 0 3 0,0-3 1 16,0-2 2-16,0-6 2 0,-2-5 7 15,2-2 5-15,-2-4-5 0,0-4-2 16,0-2-1-16,-2-4-1 0,-2 3 0 16,0-1-2-16,-2 7-1 0,2 5-2 15,-1 8 0-15,3 6 1 0,2 2 4 0,-4 2-3 32,4 0-2-32,0 2-2 0,0 8-4 0,4 6-3 0,0 4 4 15,3 7 3-15,-1 3 1 16,0 3-1-16,-4 0 0 0,2-2 0 0,-4-3-3 0,2-5 3 15,0-5 0-15,-2-4 0 0,2-7 0 16,-2-3 0-16,3-2 0 0,-3-2 2 16,0 0-2-16,0-2 3 0,0-7 3 15,-3-5 6-15,-3-4-4 16,4-2-1-16,-2-3-5 0,-6 0-1 0,4-2-2 16,-1 0 2-16,5 9-2 0,0 3-1 15,2 6-6-15,0 4-9 0,0 0-4 0,0 3-1 16,0 0-22-16,0 4-22 0,4 4-17 15,0 2-28-15,-1 1-32 0,-1-2-111 16</inkml:trace>
  <inkml:trace contextRef="#ctx0" brushRef="#br0" timeOffset="67333.67">13238 14518 293 0,'0'0'82'0,"0"0"-11"0,0 0 8 16,0 0-9-16,0 0-13 0,0 0-16 15,0 0 2-15,-13-40-4 0,13 39-8 16,0-1-7-16,0 2-8 0,5 1-7 16,-1 3-5-16,4 4-2 0,-4 2 2 15,6 3 1-15,3 1-2 0,-3 5 0 16,1 1-2-16,3 2 0 0,-4 3 0 0,5-1-1 16,1 0 1-16,-3 0-1 15,1-5 0-15,-6-2 0 0,3-4 0 0,-3-5 0 16,0-1 0-16,-4-5 0 0,-4-1 0 15,5-1 0-15,-5 0 0 0,2 0 0 16,-2-6 1-16,0-2 2 0,0-3 4 16,0-5-3-16,-2-1 5 0,-3-5 0 15,1-3-3-15,-4-3 1 0,0-6-1 16,2 1-4-16,-1 1 2 0,7 2-4 16,-4 7 1-16,2 4-1 0,2 9 0 0,-2 4 0 15,0 4 1-15,0 2-1 16,2 0-3-16,0 0-8 0,0 0-12 15,0 0-10-15,4 5-24 0,2-1-37 16,1 2 13-16,1-2-50 0,-4-2-70 0</inkml:trace>
  <inkml:trace contextRef="#ctx0" brushRef="#br0" timeOffset="67600.67">13554 14247 515 0,'0'0'64'0,"0"0"8"16,0 0-26-16,0 0-5 0,0 0-2 15,0 0-10-15,0 0 0 0,0 0-6 16,-6-33-6-16,12 34-5 0,4 7-4 16,1 6-2-16,-3 3-1 0,2 5 1 15,5 0-1-15,-5 4-5 0,3-1 0 16,-1 1 1-16,0 3-1 0,1 0-17 15,-5 2-22-15,0-4-14 0,1-3-30 16,-1-4 25-16,0-3-37 0,-8-5-41 0,4-6-48 16</inkml:trace>
  <inkml:trace contextRef="#ctx0" brushRef="#br0" timeOffset="67773.81">13504 14526 511 0,'0'0'51'0,"0"0"14"0,0 0-23 16,0 0-5-16,0-51-4 0,7 38-5 16,7-3-1-16,5-1-9 0,10-1-5 15,-2 0-3-15,-1 3-6 0,5 1-4 16,-6 4 0-16,2 0-1 0,-6 2-27 16,-7 2-38-16,5 0-29 0,-7 0-72 15,-3-1-150-15</inkml:trace>
  <inkml:trace contextRef="#ctx0" brushRef="#br0" timeOffset="68224.97">13974 14285 509 0,'0'0'56'0,"0"0"-14"0,0 0 7 0,0 0 7 16,0 0-9-16,0 0-11 0,0 0-11 15,0 0-2-15,0 0-5 0,-21-24-1 16,21 24-11-16,2 6-6 0,11 0 2 15,-7 3-2-15,4 3 1 0,5 2 0 16,-7 0 2-16,6-3-3 0,3 1 1 16,-7 1-1-16,9-5-1 0,-9 0-7 0,7-4-8 15,-5-3 5-15,3-1 5 0,-1 0-1 16,-4-3-3-16,1-4 9 0,1-4-1 16,-6 0 0-16,3-6 2 0,1 1 0 15,-4-2 2-15,0-1-1 0,-4 4-1 16,-2-3 7-16,0 0 6 0,0 0 0 15,-2 2 3-15,0 2-3 16,0 4 0-16,0 4 0 0,0 5-2 0,2 0 1 16,0 1-6-16,0 5-6 0,0 5 0 15,2 8-6-15,0 6 5 0,2 6 1 16,2 2 0-16,1 7 1 0,1 1-1 0,0-2-1 16,-2 3 1-16,1-1 0 15,5 1 1-15,0-2-1 0,-3-6 0 0,7-3 0 16,-5-4 0-16,-3-5-5 15,2-5-24-15,-4-4-18 0,-2-6-11 0,-4-5-58 16,0-1-17-16,-6-10-129 0</inkml:trace>
  <inkml:trace contextRef="#ctx0" brushRef="#br0" timeOffset="68590.78">14532 13925 558 0,'0'0'82'0,"0"0"-24"16,0 0 14-16,0 0-21 0,0 0-26 15,0 0-12-15,0 0-3 0,0 0-1 16,0 0 2-16,-8 26-5 0,3-9 0 0,-1 4-3 16,-2 6 3-16,4 3-6 0,-6-2 2 15,-3 3-2-15,5-1 0 0,-2-2 0 16,-3-2 0-16,7-2 0 0,2-3-3 15,0-4-2-15,2-2 1 0,2-2-3 16,0-3 2-16,0-3 3 16,0-4 0-16,2-2 1 0,2-1 1 0,-2 0-1 15,6-5 1-15,9-6 2 0,-3-2 1 0,11-7-1 16,6-4 4-16,4-2-1 16,0 0-1-16,0-1-3 0,5 4-1 15,-9 0 1-15,-4 6-1 0,-7 1-3 16,-9 6-17-16,-7 2-11 0,-4 0-18 0,-2 2-18 15,-5 1-3 1,-9-1-49-16,3 4-88 0</inkml:trace>
  <inkml:trace contextRef="#ctx0" brushRef="#br0" timeOffset="68796.25">14557 13992 358 0,'0'0'119'0,"0"0"-42"0,0 0 5 16,0 0-14-16,0 0-2 0,0 0-16 0,0 0-12 15,0 0-5-15,-21-26-10 16,21 26-9-16,0 2-7 0,0 3-2 0,0 4-2 16,2 2-2-16,6 5 1 0,3 6 2 15,-3 0-1-15,0 4-2 16,0 2 0-16,5 2-1 0,-5-1 0 0,-2-3 0 16,5-1-10-16,1 0-18 0,-6 0-15 15,3 0-14-15,3 0-22 0,-2-3-85 16,-4-6-12-16</inkml:trace>
  <inkml:trace contextRef="#ctx0" brushRef="#br0" timeOffset="69042.87">15032 14109 562 0,'0'0'171'0,"0"0"-114"0,0 0-31 15,0 0-4-15,0 0-4 0,0 0-1 16,48 27-2-16,-30-19 0 0,-9 5-2 16,3 0-5-16,-4 5-4 0,-6 1-1 15,0 4-2-15,-8 4 2 0,-8-1-3 0,-3 0-7 16,-6-2-14-16,5-5-23 16,-3-4-17-16,0-8-23 0,5-5-21 15,-3-2-100-15</inkml:trace>
  <inkml:trace contextRef="#ctx0" brushRef="#br0" timeOffset="69203.07">14995 13915 671 0,'0'0'84'0,"0"0"-49"0,0 0-14 15,0 0-7-15,0 0-9 0,0 0-4 16,0 0 0-16,0 0-1 0,0 0-13 0,37 56-28 15,-41-40-39-15,-15 3-67 0,1-5-138 16</inkml:trace>
  <inkml:trace contextRef="#ctx0" brushRef="#br0" timeOffset="70129.56">8717 16983 368 0,'0'0'57'15,"0"0"-13"-15,0 0 15 0,0 0 4 16,0 0-10-16,0 0-17 0,0 0-4 15,-10-7 0-15,4 1-5 0,-3 1-5 16,1 1-7-16,0-2-7 0,-5 3-2 16,-1 2-5-16,-5 1 1 0,-1 4-2 15,-5 6-3-15,0 4 0 16,4 2 1-16,1 2 0 16,1-1-1-16,5 0 1 0,3 0 0 15,3-2-3-15,2 1 4 16,4-4-1-16,2 3 2 0,0-2-2 0,6 3 2 15,4-3 0-15,1 0 0 16,5 0 0-16,1-1 1 0,5 1 0 0,3-1 1 16,0 0 1-16,2-1 4 0,2-2 0 15,-2 2-1-15,2 2-2 0,0-2 0 16,-3 1 0-16,-1-1-4 0,-4 2 2 16,-7-2 1-16,-3 0-1 0,-5 0 2 15,0 0-2-15,-4-2 2 0,-2 3 1 16,-2 0 0-16,-8 3-1 0,-5 1-1 0,-1 2 0 15,-5 2-1-15,-6-1-2 16,-2-2-2-16,-2 0-6 0,4-3-6 16,3-3-1-16,1-3-10 0,6-4-8 0,5-4-11 15,4 0-1-15,-1-5 3 0,3-4-17 16,0-7-21-16,6-2-18 0,0-9-11 16,6-2-89-16</inkml:trace>
  <inkml:trace contextRef="#ctx0" brushRef="#br0" timeOffset="70397.92">9060 16833 479 0,'0'0'97'16,"0"0"-28"-16,0 0 1 0,0 0 1 15,0 0-18-15,0 0-19 0,0 0-8 0,0 0-6 16,0 0-8-16,-33-10-7 0,37 21-5 15,5 7 1-15,-1 7 1 0,0 4 2 16,4 2-3-16,1 5 1 0,-1 0-2 16,1 0 0-16,1 1 0 0,1-1 0 15,-1-2-1-15,5-5-20 0,-7-2-12 0,5-6-14 16,-1-7-28-16,-6-3-18 16,3-7-32-16,-3-4-61 0</inkml:trace>
  <inkml:trace contextRef="#ctx0" brushRef="#br0" timeOffset="70874.58">9015 17137 255 0,'0'0'267'16,"0"0"-228"-16,0 0 14 0,0 0-11 0,0 0-4 15,0 0-9-15,0 0-7 16,0 0 2-16,0 0-3 0,-44-19-6 15,46 11-6-15,7-1-2 0,-1-3-1 0,8 0 0 16,5-1 1-16,2-2 2 0,6 1 0 16,2-2-2-16,2 4-3 0,4 2-1 15,-4 3-2-15,0 3 0 0,-2 4 0 16,-6 0-1-16,0 4 1 0,-4 7-1 16,-3 3-1-16,1 0 1 0,-1 2 0 15,-1 1 0-15,-3-4 1 0,-1 2-1 16,-1-4 0-16,-2-1-3 0,-1-1 1 0,-7 0 0 15,0 0 2-15,-2-2-1 0,0-1-1 16,0 0 2-16,-4-2 0 16,2-1 0-16,-7 0 1 0,1-1 0 0,-2-2 1 15,2 0-2-15,-1 0 1 0,-1-1 0 16,0-5 0-16,-1-2 3 0,1-4 3 16,0-4 1-16,1-3-2 15,-1-3-1-15,4-1-2 0,4 2-1 0,2 2-2 16,2 1 0-16,8 4-1 0,0-2 1 15,3 4-1-15,5-2 1 0,1 0-1 16,2 3 0-16,4 0-16 0,1 1-15 16,-3 0-28-16,0 2-30 0,2 1-29 0,-7 2-80 15</inkml:trace>
  <inkml:trace contextRef="#ctx0" brushRef="#br0" timeOffset="74052">9856 16962 22 0,'0'0'79'0,"0"0"-43"0,0 0-3 0,0 0 10 0,0 0 18 16,-12-19-4-16,7 13-6 0,-1 0 3 16,2-1-9-16,-2-1-2 0,0 1 0 0,2 0-8 15,-1 1-8-15,3 0-8 0,0-1-2 16,0 1-3-16,0-1 0 0,2 3 1 16,-2-1-2-1,0 2 0-15,2 3-1 0,0-2-1 0,0 2-1 0,0 0-1 16,0 0-2-16,0 2 0 0,0 3-5 15,2 4-2-15,0 5 0 0,4 5 0 16,-1 5 0-16,1 3 0 0,0 1 1 16,4 1-1-16,-1-1 0 0,-1-1 0 15,0-3 0-15,5-3 1 0,-5-4-1 16,4-2 0 0,1-5-1-16,-5-4 1 0,4-3-1 15,1-3 1-15,-3 0 0 0,7-4 0 16,-7-7 0-16,6-1 0 0,-1-6 1 15,1-3-1-15,-1-5 2 0,-3-2 0 16,3-4 1-16,-7-2-1 0,-2-3 2 16,0-2-1-16,-4 0-1 0,-2 3-1 15,0 7 0-15,-2 5-1 0,-2 10 0 16,0 3 0-16,0 7 2 0,-2 3 1 16,4 1-2-16,-7 0-1 0,5 3-8 15,0 2-21-15,-2 2-34 0,4 2-5 16,0 3-35-16,-2 1-49 0,2-2-92 0</inkml:trace>
  <inkml:trace contextRef="#ctx0" brushRef="#br0" timeOffset="74649.38">10499 16644 438 0,'0'0'69'0,"0"0"-13"15,0 0 2-15,0 0-9 0,-60-33-17 0,50 28-4 16,-3 4-7-16,1 2-2 0,1-1-3 16,-1 6-5-16,0 6-6 0,-5 4-4 15,1 2-1-15,1 4-1 0,1 2-1 16,3-1 1-16,3 2 1 0,-2-1-1 16,1-1 1-16,3 5 0 15,4-1 1-15,0-1-1 0,4 3-1 0,-2-4 0 16,0 0-1-16,8-3 2 0,1-3-1 15,1-4 1-15,7-5-1 0,3-2 0 16,-1-4 1-16,6-4-2 0,2-1 2 16,4-7-1-16,2-5-4 0,0-5 4 15,0-6 0-15,0-6-2 0,0-4-4 16,0-3 4-16,2-8 1 0,-2 4 0 0,0 0 0 16,-8 1 0-16,-6 7 2 0,-5-1 0 15,-1 2 0-15,-9 1 0 0,-2 2 1 16,-2 1 0-16,-2 2 0 0,-2 3 1 15,-9-1 1-15,3 1 2 0,2 3 3 16,-1 4-1-16,-5 3-1 16,3 4 2-16,5-1-1 0,-2 4 2 0,4 2 2 15,0 4 0-15,0 0 0 0,2 0-1 16,-1 0-1-16,1 4-4 0,2 7-5 0,0 6 0 16,-2 8-2-16,2 4 2 0,0 3 0 15,0 2 1-15,2 3-1 0,3 0 0 16,1 2 1-16,2 1-1 0,2-2 0 15,-1-6 1-15,5-3-1 16,1-1 0-16,-1-3 0 0,7-2-2 0,4-3-7 16,-5-8-6-16,3-4 1 0,4-4-11 15,-7-4-10-15,-1-1-16 0,0-5-10 16,-9-6 16-16,-6-1-32 0,-4-8-41 16,0 0-102-16</inkml:trace>
  <inkml:trace contextRef="#ctx0" brushRef="#br0" timeOffset="74826.1">10691 16703 415 0,'0'0'48'0,"0"0"20"15,0 0-9-15,0 0-9 0,0 0-21 16,0 0-10-16,0 0-3 0,0 0-5 16,-10 5-8-16,22-10-1 0,5-3-1 15,5-3 0-15,9-3 0 0,3-6-1 16,1-3 0-16,6-5-6 0,7-6-51 15,-1-1-62-15,1 1-98 0</inkml:trace>
  <inkml:trace contextRef="#ctx0" brushRef="#br0" timeOffset="75345.89">11454 16413 381 0,'0'0'39'0,"0"0"23"16,0 0 6-16,0 0-18 0,0 0-5 0,0 0-11 16,0 0-9-16,0 0-2 15,-52-50 3-15,52 42-2 0,4 4-5 0,1 0-5 16,5 1-3-16,-4 0-5 16,4 3-2-16,7 0 0 0,-5-1 0 0,5 5 0 15,-5 4-1-15,3 2-1 0,1 3-1 16,-3 2 1-16,1-1-2 0,-1 5 1 15,-1-3-1-15,2-1-1 0,-7-1-12 16,-1-2-3-16,-2-2 2 0,-4-2 3 16,2-1 1-16,-2 0-1 0,0-2 4 0,0 3 5 15,0-5 2-15,0-2 0 0,0-1 0 16,0 0 0-16,0 0 0 0,0-3 1 16,0-3 0-16,0-3 4 0,6-6 5 15,-4-4-1-15,0-6-2 0,2-5-1 16,5-5-2-1,1-1-2-15,5 1-1 0,-3 5 0 16,5 9 0-16,-9 7-1 0,4 6 0 0,-1 5 0 0,-5 3 0 0,2 3 0 31,2 9 0-31,5 2 1 0,-3 7 1 0,5 2-2 0,-9 3 1 0,4-1 1 16,1 0-2 0,-5-2 0-16,2-3 0 0,5-3-3 15,-5-4-6-15,1-4 1 0,1-4-1 0,-4-1-5 16,3-4-11-16,-1 0 8 0,-4-9 10 0,2-6-16 15,3-5-12-15,1-8-18 16,-4-2-40-16,3-1-12 0,3-3-46 0,-6 7-49 0</inkml:trace>
  <inkml:trace contextRef="#ctx0" brushRef="#br0" timeOffset="75723.85">12047 16126 67 0,'0'0'134'0,"0"0"-27"0,0 0-26 16,0 0-1-1,0 0-6-15,0 0-18 0,0 0-10 0,0 0-5 0,-33-49-1 16,31 49-6-16,-2 0-2 0,4-1-11 15,0 1-5-15,0 0-5 0,0 5-2 32,0 3-4-32,0 4-1 0,0 4-2 15,0 5 0-15,0 2-2 0,0 6 1 0,0 4 0 16,-6 1-1-16,2 0 1 0,2-2-1 16,2 0 1-16,0-1-1 15,4-5-2-15,4-3-2 0,4-6-6 0,1-5 0 16,5-4 4-16,-5-4 3 15,7-4 1-15,-3-2 1 0,4-8 0 16,1-5 1-16,-3-5 0 0,4-2 0 0,-3-3 1 16,-1 0-1-16,0 0 1 0,-9-2 1 15,-6 0-2-15,-4 1 1 0,0-1-1 16,-8 0 3-16,-7 0-1 0,-1 6-2 16,-5 4 2-16,5 5 0 0,-7 8 0 15,2 4 5-15,0 1-4 0,-7 11-3 0,5 3-1 16,-2 1 0-16,2 6-2 15,1-1-12-15,5 1-10 0,-2-5-12 16,9 2-13-16,-4-2-3 0,7-2-17 0,5-1-41 16,2-6-36-16,0-2-94 0</inkml:trace>
  <inkml:trace contextRef="#ctx0" brushRef="#br0" timeOffset="76434.23">12366 15875 381 0,'0'0'105'0,"0"0"-38"0,-40-56-12 15,34 45 1-15,6 2-10 16,0 2-8-16,0-1-10 0,0 5-7 16,0 2-4-16,4 1-6 0,0 3 0 0,3 4-3 15,3 4 0-15,-2 3 3 0,7 7-2 16,-1 2-1-16,3 5-3 0,3 3-1 15,-1 2-4-15,4 2 2 0,-1 1-2 16,-1-2 0-16,2-2 0 0,-1-4 0 16,-5-6 0-16,2-4 0 0,-7-1 1 15,3-3-1-15,-9-5 0 0,-2-4 0 16,0-1-5-16,-4-3 2 0,2-1 1 0,-2 2 0 16,0-2 2-16,-2-5 1 15,-4-5 0-15,0-2 2 0,-9-4-2 0,1-3 0 16,-5 0-1-16,0-2 1 15,-3 3-1-15,-1 3 1 0,2 4 1 0,-8 6-2 16,9 5 0-16,1 0 0 0,-2 7 0 16,7 5 0-16,-5 4-3 0,9 5 0 15,-4 2 0-15,5 3 0 0,3 3 0 16,2 0 2-16,4-1 0 0,0-3 1 16,4-1 0-16,2-2 0 0,5-5-3 0,1-3 3 15,2-4-2-15,5-3 2 16,-2-5-2-16,3-2 0 15,9-10 2-15,0-5-1 0,2-3 1 0,6-6 0 0,1-3 1 16,-1-5-1-16,4-3 0 0,-2-2 1 16,-1-3-1-16,-5-2 1 15,-4 1-1-15,-5 3 1 0,-3 0 0 0,-11 7 0 16,-1-1-1-16,-7 4 4 0,-2 5-1 16,-6 3 5-16,-5 6 2 0,3 1-2 15,-7 7 2-15,5 2 1 0,-2 1-3 16,-3 3-1-16,5 5-2 0,-5 6-1 0,1 6-4 15,2 6 0-15,-7 6 0 16,9 3 0-16,-7 1-1 0,7 3 0 0,-3-1 1 16,5 0 0-16,2 2 0 0,2-3-1 15,4 0 1 1,0-6-1-16,6 0 1 0,6-6-2 0,3-6-3 16,1-1-3-16,7-8 1 0,4-5-3 0,2-2-5 15,2-11-9-15,0-6-5 0,2-6-26 16,0-8-26-16,0-3-17 0,-8-4-100 0</inkml:trace>
  <inkml:trace contextRef="#ctx0" brushRef="#br0" timeOffset="77101.02">13515 15633 364 0,'0'0'83'0,"0"0"-7"0,0 0 0 16,0 0-17-16,0 0-11 0,0 0 0 16,0 0-16-16,-37-26-11 0,37 26-11 0,0 2-6 15,0 4-4-15,8 5 1 16,0 1-1-16,2 1 3 15,1 2-2-15,5-2 0 16,-3 2 0-16,1-1 0 0,5-4-1 0,-7-1 0 0,5 0 0 16,-9-3 0-1,2 1-20-15,1-4-26 0,-3-3-11 0,-8 2 5 0,4-2-3 0,-2 0 0 16,0-2 6 0,-2-2 16-16,0-1 22 0,-4-1 10 0,0 2 1 0,2 0 0 15,-2-1 5-15,-2-1 13 16,-3-3 22-16,3 1 6 0,0-3 3 0,0-3-6 15,-5 1-7-15,3-5 1 16,0 1-2-16,4 1-2 0,-5 1-8 0,3 8-6 16,4 3-2-16,2 4 0 0,0 0 0 15,-2 0-3-15,2 5-5 0,-2 4-4 0,-6 7-4 32,4 8 0-32,-9 2-1 0,-3 3 3 15,3 0-2-15,-7-1 0 0,7 0-1 16,-5-5 0-16,9-2 0 0,-1-5-7 15,6-3-1-15,2-4 3 0,2-3 0 16,0-3 0-16,0-2 2 0,0-1 1 0,0 0 2 16,0-3 0-16,4-4 0 15,2-2 1-15,-2-4 0 0,0-4 1 16,1-3 0-16,-5-3-2 0,4-2 0 0,0-4 2 16,0 1 0-16,0 0-2 0,0 9 0 15,-2 6 0-15,0 5 1 0,-2 5-1 16,2 2 0-16,-2 1 1 0,0 0-2 15,0 1-1-15,0 6-19 0,2 2-15 16,3 1-13-16,-5 4-6 0,8-2-6 16,-2-2-36-16,4-1-63 0,-1-6-156 0</inkml:trace>
  <inkml:trace contextRef="#ctx0" brushRef="#br0" timeOffset="77622.56">13821 15540 33 0,'0'0'510'0,"0"0"-439"0,0 0-18 0,0 0-7 15,0 0-5-15,0 0-8 16,0 0-9-16,0 0-4 0,-19-50-8 0,21 50 3 16,2 0-4-16,0 0-2 15,3 0 1-15,5 0-2 0,-2 4 0 0,7 0-2 16,2 1 0-16,7 3-2 0,-5 0 0 15,6 4-2-15,-4 0 0 0,6 4 0 16,-11 4-2-16,1 3 1 0,2 4-1 16,-9 3 0-16,0 2 0 0,-1-1 0 15,-5-6 0-15,-6-4 0 0,0-1-5 16,0-4-5-16,-8-3 1 0,-3-5 3 16,1 0 2-16,4-5 2 0,-11-2 1 15,3-1-2-15,-5-4-3 16,5-4-6-16,-3-1 5 0,5-3 3 0,6 0 1 15,-5-1 2-15,5-5 1 0,0 1 0 16,2-7 0-16,4-4 3 0,0-3 0 16,2-4 1-16,8 0 1 0,5 1 0 0,-3 6-2 15,4 8-1-15,-3 5 0 0,1 8 2 0,3 3-1 16,-5 1 1-16,7 2-1 0,-5 1-1 16,7 7 0-16,0 3 0 15,-1 3-2-15,5 3 2 0,-4 3-2 0,-3 2 0 16,5 2-2-16,-12 1 1 15,-1 0 1-15,2-4 0 0,-8 0-1 0,-4-4-11 16,0-2-14-16,0-2-13 0,0-4-25 16,0-4-5-16,-2-2-11 0,2-2-49 15,0-5-25-15,2-5-95 0</inkml:trace>
  <inkml:trace contextRef="#ctx0" brushRef="#br0" timeOffset="78062.69">14373 15496 404 0,'0'0'93'0,"0"0"-12"0,0 0-13 0,-58-29-2 16,54 28-6-16,2-1-17 0,2 2-18 16,0-1-15-16,0 1-5 0,4 0-2 15,2 4-1-15,6 4 1 0,-3 1 2 16,1 1 2-16,6 2 3 0,-5 0-3 16,3-1-5-16,-1 0 0 0,-1 0-1 15,9 0 0-15,-7-3-1 0,7-1 0 16,-2-5-1-16,-1-2 2 0,5-1-1 0,-7-5 0 15,5-5 0-15,0-1 0 0,-7-3 0 16,5 0 0-16,-7-2 0 0,-1-1 0 16,-1-1 1-16,-4-2 0 15,-6 0-1-15,0-1 1 0,0-2 1 0,-6 1 1 16,-2 4-3 0,-3 3 1-16,5 4 1 0,-6 3 1 0,1 6 0 0,3 3 2 15,-6 0 1-15,-1 9-5 0,1 5-1 16,-5 5 0-1,7 4-2-15,-5 3 2 0,7 2 0 0,2 0 0 0,-3 0 0 16,5-4 0-16,6-2 0 0,0 0 0 16,6-1 0-16,5-3-1 0,1-2 1 15,0-4-2-15,9-1 2 0,-7-4-1 16,7-2 0-16,6-5-1 0,0 0-7 0,0-6-16 16,0-8-16-16,-1-3-32 0,3-2 12 15,0-7-8-15,-2 0-34 0,-4-3-11 16,0 0-48-16</inkml:trace>
  <inkml:trace contextRef="#ctx0" brushRef="#br0" timeOffset="78283.52">14848 15319 321 0,'0'0'110'0,"0"0"-25"0,0 0 3 15,0 0-26-15,-52-49 0 0,48 47-6 0,0 0-12 16,4 2-12-16,0-2-13 0,0 2-11 16,4 0-4-16,5 1-2 0,-3 4 3 15,8 1 4-15,5 4 4 16,4 1-2-16,3 1-4 15,-1 4 0-15,2-2 0 0,2 1-4 0,0 3 0 16,2-4-2-16,-2 1 0 16,-2-4-1-16,-4-4 0 0,1-2-7 0,-3-6-18 0,-9 1-10 15,-1-6-19 1,-3-4-23-16,-8-7-5 0,-6-4-17 0,-7-2-53 16,-1 3-108-16</inkml:trace>
  <inkml:trace contextRef="#ctx0" brushRef="#br0" timeOffset="78440.75">15036 15248 336 0,'0'0'74'0,"0"0"-29"0,0 0 28 15,-62-35 5-15,52 34-16 0,-5 1-8 16,5 0-2-16,6 6-7 16,-2 2-13-16,4 2-11 0,0 4-8 0,2 4-9 15,0 3-1-15,2 0 1 16,4 2 1-16,-4 1-3 16,4-1-1-16,-4-1 0 0,0-3-1 0,0-4-4 0,-2-2-33 15,-2-3-38-15,-4-6-32 0,2-2-56 16,2-2-119-16</inkml:trace>
  <inkml:trace contextRef="#ctx0" brushRef="#br0" timeOffset="78739.06">15191 14933 439 0,'0'0'32'16,"0"0"25"-16,0 0 9 0,0 0-6 16,0 0-18-16,0 0-5 0,0 0-3 15,0 0-6-15,0 0 2 0,-6-6-10 16,10 13 3-16,0-1 0 0,0 6-4 16,3 2-3-16,3 4-2 0,2 5-4 0,-3 3-3 15,7 2 0-15,-1 1-5 0,7 5-1 16,-5 1 0-16,8 0-1 0,2-2 0 15,-5-3 0-15,3-4 0 0,0-5-11 16,-4-5-17-16,-5-4-5 0,1-6-15 16,-5-6-35-16,-6-2 1 0,-2-11-18 15,-4-3-37-15,-2-2-98 0</inkml:trace>
  <inkml:trace contextRef="#ctx0" brushRef="#br0" timeOffset="78911.7">15142 15213 448 0,'0'0'71'16,"0"0"-7"-16,0 0-5 0,0 0-30 0,0 0-27 16,0 0 1-16,0 0 11 15,55-27-1-15,-21 14-4 0,5 3-5 0,8-1-2 16,-1 0-2-16,-7 2 0 0,0-4-2 16,-1 3-31-16,-7-2-50 0,-5 1-71 15,-5 0-131-15</inkml:trace>
  <inkml:trace contextRef="#ctx0" brushRef="#br0" timeOffset="79183.53">15900 15106 500 0,'0'0'68'0,"0"0"-9"15,0 0-29-15,0 0 26 0,0 0 9 16,0 0-14-16,0 0-13 0,0 0-7 16,0 0-5-16,13 37-10 0,-7-23 1 15,-4 1-7-15,2 6-2 0,-4-2-4 16,0 3 0-16,0 2-4 0,-6-1 2 16,0-3-2-16,-7-2-1 0,5-5-10 0,-2-2-16 15,-7-7-10-15,7-4-28 16,-9-4-53-16,5-12-32 0,-3-4-210 15</inkml:trace>
  <inkml:trace contextRef="#ctx0" brushRef="#br0" timeOffset="79352.25">15737 14925 650 0,'0'0'40'0,"0"0"21"0,0 0 1 15,0 0-23-15,0 0-33 16,0 0-6-16,0 0 0 0,0 0 0 15,0 0 1-15,31 51-1 0,-19-38 1 16,1 0-1-16,-3 0 0 0,-4-2-41 0,-2-1-38 16,-10-4-28-16,-6-5-111 0</inkml:trace>
  <inkml:trace contextRef="#ctx0" brushRef="#br0" timeOffset="80438.59">7311 18214 403 0,'0'0'48'16,"0"0"-1"-16,0 0-7 0,0 0-15 16,0 0-11-16,-16-17-3 0,16 15 2 15,0 1 6-15,0 1 3 16,0 0-1-16,0 0-4 0,0 0-1 0,0 0 2 15,0 0 0-15,4 1-5 0,2 2-3 0,5 1-3 16,1 4 1 0,4 2-3-16,5 3-1 0,2 2-3 0,0 5 1 15,6 0-2-15,-3 1 1 0,1 1-1 16,6-1 1-16,-4-1-1 0,2-4 1 16,2-3 0-16,3-4-1 0,1-4 0 0,-2-5 1 15,2-2 1 1,2-8-2-16,-1-6 0 0,-5-3 0 0,4-4-3 0,-8 0 2 15,-4-2 1-15,-5 2 0 0,-7 3 1 16,-5 3 2-16,-4 4 4 0,-2 3 12 16,-2 2 7-1,-6 1 2-15,4 3-6 0,-6 1-6 0,1 3-5 0,-1 0-5 16,0 3-2-16,0 6-3 16,1 4-1-16,1 4-2 0,0 6 1 0,4 1 1 0,-2 3 0 31,4-4 0-31,0 2 0 0,6-2-1 0,2-1 1 0,-2-3 0 0,3-1-1 15,3-1 1-15,-4 0 0 0,7 2 0 16,1 3 0-16,-3 0 0 0,1-2 0 16,-3 1 0-16,-1-3 1 0,-6-1-1 15,2-2 0-15,-6-3 1 0,-2-1-1 16,-2 0 0-16,-4 3 0 16,-5 4-1-16,-3 3-10 0,-5 3-17 0,-4-2-19 15,-8 0-35-15,-53-8-62 0,-5-9-182 16</inkml:trace>
  <inkml:trace contextRef="#ctx0" brushRef="#br0" timeOffset="83344.12">8510 18551 129 0,'0'0'73'0,"0"0"5"15,0 0-17-15,0 0-2 16,0 0-4-16,0 0-4 0,0 0-4 0,0 0-4 0,0 0-11 16,11 0-8-16,-7 4-4 0,2 2-3 15,2 2 0-15,3-1-1 16,-3-1-6-16,2 1-3 0,5-1-2 0,-5 5 2 16,4-1-4-16,-3 1-1 0,-3 0 1 15,0-2-3-15,-1-2 1 0,-5-2 0 16,0 2-1-16,0 1-1 0,0 1-22 0,-2 0-13 15,-2 0-16-15,-4-4-47 16,-25-3-53-16,2-4-107 0</inkml:trace>
  <inkml:trace contextRef="#ctx0" brushRef="#br0" timeOffset="83532.86">8541 18298 540 0,'0'0'51'16,"0"0"-27"-16,0 0-4 0,0 0-13 0,0 0-1 0,0 0 4 0,0 0-4 15,0 0-4 1,0 0-2-16,0 26 0 0,9-23-1 0,1 1-18 0,4-2-48 16,1-5-50-16,-3-9-90 0</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5:00:30.237"/>
    </inkml:context>
    <inkml:brush xml:id="br0">
      <inkml:brushProperty name="width" value="0.05292" units="cm"/>
      <inkml:brushProperty name="height" value="0.05292" units="cm"/>
      <inkml:brushProperty name="color" value="#0070C0"/>
    </inkml:brush>
  </inkml:definitions>
  <inkml:trace contextRef="#ctx0" brushRef="#br0">3506 6336 235 0,'0'0'59'0,"0"0"-34"0,0 0 12 16,0 0 21-16,0 0-16 0,0 0-12 15,0 0-4-15,-13-4-5 0,13 4-2 16,0 0-2-16,0 0 1 0,-2 0-5 16,2 0-1-16,0 0-3 0,0 0-2 15,0 0 1-15,0 0 0 0,0 0-1 0,2 0 0 16,3 0-2-16,-1 3-1 16,8-2 4-16,1 2 0 0,-3 0 2 0,11-1-3 15,-5-1 2-15,7 0 0 0,6-2-1 16,2 1 0-1,4 0 2-15,2 0 5 0,4 0-4 16,7 0 1-16,-3-1-1 0,9 1-5 0,-2 0-1 0,8 1 1 16,2-2-3-16,6 1 1 0,0 0 2 15,7 0-2-15,7-1 2 0,-1 1-2 16,12-4-3-16,6 1 2 16,7 0 1-16,5-1 0 0,3-2 0 15,6 2 1-15,4-4 0 0,0 1 0 0,10-1-4 0,5 0 2 16,3-2-2-16,-1 2 2 15,-3 1 1-15,7 3 2 0,-4-1 1 0,-7 0-5 16,5 0 1-16,-7 1-3 0,-4 0 5 16,-2 0 1-16,-8 0 2 0,-2 0-4 15,-5 0-3-15,-3 0 1 0,-9 1 2 16,-4-1 2-16,-4 1 1 0,-6-3-1 16,-9 2 4-16,-7-2-4 0,-10 0-1 15,-11 0-5-15,-9-1 2 0,-16 3-2 16,-8 0 4-1,-9 1-1-15,-4 3 3 0,-2 0 6 16,0 0 1-16,0 0-6 0,0 0-3 0,0 0 0 0,0 0-4 0,0 0 0 16,0 0 0-1,0 0 0-15,0 0 0 0,0 0 0 0,0 0 0 0,0 0 0 16,0 0 0-16,0 0 0 16,0 0 0-16,0 0 0 0,0 0 0 0,0 0 0 15,0 0 0-15,0 0 0 0,0-1-6 16,0 1-3-16,-2 0-1 0,-2 2-4 15,-1 1-5-15,-3 2-4 16,0 1-7-16,-2 0-11 0,-5 2-13 0,1 0-39 16,-3-2-13-16,1-6-110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4:03:52.708"/>
    </inkml:context>
    <inkml:brush xml:id="br0">
      <inkml:brushProperty name="width" value="0.05292" units="cm"/>
      <inkml:brushProperty name="height" value="0.05292" units="cm"/>
      <inkml:brushProperty name="color" value="#FF0000"/>
    </inkml:brush>
  </inkml:definitions>
  <inkml:trace contextRef="#ctx0" brushRef="#br0">11202 2820 139 0,'0'0'23'16,"0"0"-3"-16,0 0 16 0,0 0-13 16,0 0-7-16,0 0-1 0,0 0 6 15,0 0 10-15,0 0-3 0,-13-18-2 16,13 18 0-16,0 0-7 0,0 0 4 16,0-1-4-16,0 1-3 0,0 0-6 15,7-2-4-15,5 1-1 0,4-2 6 16,3 0 7-16,0 2-3 0,8-2 4 0,-7 1-4 15,5-3-3-15,6 1 0 16,4 0 2-16,4-2 0 0,9 0 0 16,0 1-4-16,5 2-3 0,1-1-6 0,2 0 0 15,4 1-1-15,-2 0 0 0,-7 1 1 16,1 0 1-16,-11 0 0 0,1 1-1 16,-7 0 2-16,-4 0 1 0,-8 0 1 15,-1 1 2-15,-9-1 4 0,-3 1-4 16,0 1-5-16,-5 0 2 0,-3 0-3 15,0-1 3-15,-2 0-1 0,0 0 1 0,2 1-3 16,2 1 0-16,-2 0 0 0,2 1-1 16,-2 0 1-16,0 0-1 0,0 0 1 15,2 0-1-15,-2 1 1 16,1-1 0-16,-1 1-1 0,-2 1 3 0,0-2 0 16,0 2 2-16,0 3-1 0,0 1 0 15,0 1 0-15,0 2 3 0,0 0-2 16,0 1-2-16,0 3-2 0,0 0-1 15,2 2 1-15,-2 2 0 0,0 1 0 16,2 2-1-16,0 2 0 0,2 4 0 16,0 2 2-16,0 0-2 0,-2 2 1 15,0 4-1-15,-2 1 0 0,0 2 0 16,0-2 0-16,0 3 0 0,4 0 0 0,1 1 0 16,-3 1 0-16,-2 2 0 0,4-3 1 15,-4 5-1-15,2-1 0 0,2 0 1 16,-4 1 0-16,2 0-1 0,0 2 2 15,0-5-1-15,2 1 0 0,3 0 0 16,-1 1 0-16,-2 4-1 0,6-3 2 16,3-1-2-16,-5 1 1 0,0 0 1 15,3-2-1-15,-1-2 1 0,-6-2-1 0,2 0 0 16,0-1 0-16,-1 2 0 0,-1-1-1 16,2 0 1-16,-4 3 0 0,0-1 0 15,2 1 0 1,-4-3 1-16,6 1-1 0,1-3-1 15,-1 0 2-15,4-1-2 0,-8-1 0 0,0-3 0 0,-2-1-2 0,0-3 2 16,0-4 0-16,2-2 1 16,-2-3-1-16,-2-2 1 15,2-6 0-15,-2 2 0 0,0-3-1 16,2-3 1-16,0-1-1 0,0-4 0 16,0-2 1-16,0-2 0 0,0 1 0 0,0-1 0 15,0 0-1-15,0 0 0 0,0 0 8 16,0 0 10-16,0 0-14 0,0 0-2 0,0 0 1 15,0 1-1-15,0-1 1 16,0 0-2-16,0 0 1 0,0 0-1 0,0 0 0 16,0 0-1-16,0 0 0 0,0 0 2 15,0 0-1 1,0 1 0-16,0-1-1 0,0 1 1 0,0-1 0 0,0 0 0 0,0 0 0 16,0 0 0-16,-2 0 1 15,-6 0 0-15,2 0 0 0,-5 0-1 0,3 1 0 16,-7 3 0-16,3 1-1 0,-2-1 0 15,-5-2-1-15,2 1 1 0,-3 1 1 16,-9 1-1 0,0-1 0-16,-4 2 0 0,-4 0 0 15,-5 3 0-15,-5 0 0 0,-1 0 0 0,-1 0 0 16,1 0 0-16,-4-1 1 0,5 0 0 16,-3-1-1-16,3 1 0 0,5-2 0 0,9-3-2 15,8 0-14-15,19 0 5 16,4-3-5-16,2 4-16 0,4-1-29 0,0-1-25 0,11-1 13 31,6-1 0-31,5-6-27 0,-5-3-49 16</inkml:trace>
  <inkml:trace contextRef="#ctx0" brushRef="#br0" timeOffset="23437.26">12996 7303 360 0,'0'0'6'0,"0"0"-5"16,0 0 8-16,0 0 27 0,0 0-1 15,0 0-4-15,0 0-3 0,0 0-4 31,-54-25-2-31,44 22-5 0,-2 0-4 0,3 3-3 0,-7 0-4 0,3 0 0 16,5 0 3-16,-2 0 1 0,3 0 2 16,5 0-4-16,0 0-2 15,2 0-3-15,0 0-2 0,0 0 0 0,0 0 0 0,0 0-1 16,0 2 0-16,4-1 1 0,5 1 1 16,7-2 3-16,5 0 5 0,6 0 12 15,8-6 1-15,8-1-1 0,-1-3-6 31,5 0-7-31,1 1-2 0,-7-1-3 16,1 3-2-16,-7 0 1 0,-8 0-1 16,-5 3-2-16,-7-1 0 0,-5 2-1 15,-6 1 1-15,-4 2 0 0,0 0-3 16,-2 0-36-16,-10-2-14 0,-3-2-60 0,-10 1-127 16</inkml:trace>
  <inkml:trace contextRef="#ctx0" brushRef="#br0" timeOffset="24287.83">8686 7760 248 0,'0'0'68'0,"0"0"-10"16,0 0 10-16,0 0-12 0,0 0-16 15,0 0-6-15,0 0-4 0,-6-6 2 0,6 6-3 16,0 0-2-16,0 0-2 0,0 0-3 16,0 0-3-16,0 0-5 0,0 0-4 15,2 0 2-15,2 2-1 16,2-2 7-16,7 1 0 0,-1-1 1 0,5 0-4 15,3 0 0-15,5 0-1 0,0 0-4 16,2-1-4-16,-2 1 0 0,1 1-1 16,-1-1-3-16,-6 0 0 0,1 3 0 15,-5-3-1-15,-1 0 0 0,-3 3 1 16,-3-3 3-16,0 2 0 0,-4-1-2 16,-4 1-2-16,0-1 0 0,0-1 2 15,0 0-3-15,0 0 1 0,0 0 0 16,0 0 0-16,-2 0 0 0,-4 3-1 15,-2-1-2-15,0 0-7 0,-3 2-8 0,1-1-7 16,2 0-11-16,1-1-16 16,-1 1-36-16,0 1-22 0,-2-1-88 15</inkml:trace>
  <inkml:trace contextRef="#ctx0" brushRef="#br0" timeOffset="27612.77">11406 8565 348 0,'0'0'97'0,"0"0"-16"0,0 0-33 0,0 0-6 15,0 0-9-15,0 0-8 0,0 0-2 16,0 0-2-16,0-7-4 0,0 7 0 15,0 0-2-15,0 0-2 0,0 0-4 16,5 0-2-16,5 0 2 0,-4 0 5 16,9 0 0-16,1 0 1 0,3-1-2 15,-1 0 1-15,7-2-1 0,-6 0-3 16,1 0-2-16,7-1-1 0,-8 0-2 16,1 0-1-16,-5 0-1 0,-1 3-2 15,-9-1 0-15,-5 2-1 0,2 0 1 16,-2 0-1-16,0 5-12 0,-5 4-29 0,-3 1-34 15,-12 2-68-15,3-4-76 0</inkml:trace>
  <inkml:trace contextRef="#ctx0" brushRef="#br0" timeOffset="32272.89">11479 10572 278 0,'0'0'74'0,"0"0"-24"16,0 0 5-16,0 0-3 0,0 0-17 15,-4 0-1-15,4 0-12 16,-2 0-2-16,2 0-3 0,-3 0-3 0,1 1 3 15,-2-1-3-15,4 0 3 0,-2 2 2 16,2-2-2-16,0 0-3 0,0 0-1 16,0 0-1-16,0 0-3 0,0 0-2 15,2 0-2-15,2 0 0 0,5 0 1 16,5 3 2-16,1-3 3 0,5 0 1 16,11 0 1-16,0 0 4 0,6-4-1 15,1-3-3-15,-1 0-1 0,4 1-2 16,-1 2 0-16,-1 0-1 0,-8-1-1 15,-6 1 1-15,-3 1-1 0,-5 2 0 0,-11 0-2 16,-4 1-1-16,0 0-2 16,-2 0 1-16,0 0 0 0,0 0-2 15,0 0 0-15,0 0 0 0,0 0 0 0,0 0 0 16,-2 0-1-16,2 1 0 0,0-1 0 16,-2 1 0-16,0-1 0 0,2 0-1 15,-2 0 0-15,0 0 1 0,2 2-1 0,-2-2 0 16,-2 0 0-16,2 2-1 0,0-1-1 15,-3 1-11-15,-1 1-7 0,2 0-8 16,-2 3-8-16,-9-4-22 0,3 1-39 16,-11-1-48-16,7-1-185 15</inkml:trace>
  <inkml:trace contextRef="#ctx0" brushRef="#br0" timeOffset="34402.25">13002 11417 209 0,'0'0'62'16,"0"0"-14"-16,0 0-7 0,0 0 1 0,0 0-12 15,0 0 1-15,0 0-4 0,0 0 1 0,0-9 0 16,0 9-2-16,0 0-3 0,0 0-5 16,0 0-4-16,0 0 0 0,0 0-2 15,0 3-1-15,0-3 0 0,0 0-2 16,0 0-4-16,0 0 0 0,0 0 1 16,0 0 3-16,0 0 0 0,8 0 1 15,3 0 5-15,7 0 13 0,3 0 0 16,6-4-7-16,4-3-3 0,6-2 2 15,2 3-5-15,5-4-2 0,-5 2-2 16,-4 1-2-16,7 1-6 0,-7 3 1 0,-4-1 0 16,-6 1-1-16,-5 0 1 0,-7 2-3 15,-7 1 0-15,-4-1 1 0,0 1-1 16,-2 0 1 0,0-1-1-16,0 1 1 0,0 0 0 0,0 0-1 0,0 0 0 15,0 0 0-15,0 0 1 0,-2 1-2 16,0 0-1-16,-4 1 1 0,6-1-8 15,-7 2-7-15,1-1-3 0,0 4-7 16,2 0-12-16,2 0-20 0,-2 3-36 16,0 1-30-16,1-2-63 15,-1-3-148-15</inkml:trace>
  <inkml:trace contextRef="#ctx0" brushRef="#br0" timeOffset="53252.39">1906 14811 388 0,'0'0'17'0,"0"0"7"0,0 0 17 16,0 0 8-16,0 0-15 0,0 0-14 16,0 0-7-16,0 0-7 0,0 0-1 0,-6 1-4 15,6 2-1-15,2 0 0 16,0 1 0-16,0 0 1 0,-2 1 2 15,4-1 4-15,-2 0 4 0,4 0 4 16,-2-3-4-16,7 2-2 0,-5-3-1 16,4 0-3-16,7 0 3 0,-3-2-2 15,7 0-1-15,-7-4 2 0,9 0-1 0,-6 1-2 16,-1-1-2-16,1 1 3 0,-3 4-4 16,-10-1 0-16,3 2-1 0,-3 0 0 15,-4 0 1-15,2 0-1 0,-2 0 0 16,0 4-1-16,0 0-21 0,-4 3-25 15,0 1-32-15,-3-2-50 0,1 0-99 16</inkml:trace>
  <inkml:trace contextRef="#ctx0" brushRef="#br0" timeOffset="54907.64">8574 15342 366 0,'0'0'59'0,"0"0"5"0,0 0-9 16,0 0-10-16,-2 6-11 0,0-6-4 15,2 2-5-15,0-2-3 0,0 1-4 16,0-1-8-16,2 1-4 0,5 2 2 15,-1-3 0-15,2 2 1 0,4 0-3 16,1 1 3-16,3 0 2 0,3-1 3 16,2-1 1-16,-3 0 0 0,7 1-3 15,0-2 0-15,0 0-3 0,-7-1-5 16,1 2 2-16,-7 1-3 0,-3 1-2 16,-3-2 0-16,-4 1 0 0,-2 1 0 15,0-1 2-15,-2 2 0 0,-7 3 1 16,1 0-1-16,-4 4-1 0,-5-2-2 0,5-1 0 15,-3 3-6-15,7-1-5 0,-2 1-7 16,2-3-8-16,1-1-12 0,5 2-19 16,0-2-11-16,2-1-34 0,2-3-64 15,0-2-152-15</inkml:trace>
  <inkml:trace contextRef="#ctx0" brushRef="#br0" timeOffset="60331.27">7960 16022 248 0,'0'0'75'0,"0"0"5"0,0 0-27 16,0 0 0-16,0 0-10 0,0 0-10 15,0 0-5-15,-4 0-4 0,4 0-1 16,0 0-5-16,0 0 2 0,0 0 1 15,0 0-6-15,0 1-4 0,0-1-2 16,0 0-1-16,0 2-3 0,0-2-1 16,0 1-1-16,4 2 1 0,1-1-1 15,3 1 3-15,0-2 5 0,2 0-4 0,5-1 0 16,-1 0 6-16,1 0 1 16,-3 0-2-16,-1-2-3 0,-1 2-1 0,-6-1-1 15,2 1 0-15,-4 0-2 16,-2 0-1-16,0 0 0 0,0 0 0 0,0 0-1 15,0 0 1-15,0 0-1 0,0 0-1 16,0 0 0-16,0 0 1 0,0 0-2 16,0 0-1-16,0 0 0 0,0 2 0 15,0 0 0-15,-2 2 0 0,0-1-4 16,2 0-5-16,-4-2-4 0,4 2-11 0,0 0-5 16,-2 0-15-16,0 4-24 0,-2 2-13 15,-2 0-31-15,-1 0-78 16</inkml:trace>
  <inkml:trace contextRef="#ctx0" brushRef="#br0" timeOffset="66576.95">10420 16810 271 0,'0'0'31'0,"0"0"27"0,0 0-1 0,0 0-4 15,0 0 5-15,0 0-6 0,-4 3-10 16,4-3-9-16,0 0-3 16,0 0-4-16,0 0-6 0,0 1-7 0,0 1-4 15,0 0-1-15,0-1-2 0,0 2-1 16,0-1-1-16,2 1 2 0,0 1 4 15,5-1-3-15,-7 0 1 0,2 0 0 16,2 0-3-16,-2 2 0 0,2-1-4 16,-2-1 1-16,0 0-1 0,0-2 0 15,-2 1 0-15,0-1-1 0,0 0-2 0,0-1-29 16,0 0-43-16,0 0-28 0,-2-8-90 16</inkml:trace>
  <inkml:trace contextRef="#ctx0" brushRef="#br0" timeOffset="82245.39">25851 16791 310 0,'0'0'0'0,"0"0"-46"0,56-46-55 0,-41 27-34 16</inkml:trace>
  <inkml:trace contextRef="#ctx0" brushRef="#br0" timeOffset="82767.58">25967 16684 144 0,'0'0'161'0,"0"0"-114"0,0 0-25 16,0 0-16-16,-4-66-3 0,4 47 4 0,2 0 1 15,0 1 1-15,0 5 9 0,-2-2 6 16,2 8 4-16,-2-2 0 0,0 2 0 15,0 2 1-15,-4-2-2 16,0 2-6-16,-6-1-2 16,-1 1-1-16,5 2-2 0,-6-3-3 0,-1 3-4 0,7 1 4 15,-8 0 4 1,3 2-2-16,5 2-4 0,-4 3-2 0,-1 1-6 0,1 5-2 16,6 2-1-16,-8 2 0 0,1 5 1 15,5 6 0-15,-2 4-1 0,-3 2 1 16,-1 2 1-16,6 3-1 0,-7 6 3 0,1 6-2 15,6-1-1-15,-4 1-1 16,-1-5 0-16,5-2 0 0,6-3 0 0,0-7 0 16,10-3-1-16,7-4-2 0,1 0 1 15,9-3 1-15,2-2 0 0,11-5 1 16,3-4 1-16,0-5 0 0,5-6 0 16,4-9-1-1,-7-7 0-15,7-7 0 0,-13-6 1 0,2-4 1 0,-3-7 2 31,-1-3-1-31,-12-2-2 0,-3-2 1 0,-1-2 0 0,-11-4 0 0,-10-8 1 16,0-2 4-16,-10 0 8 0,-13 2-9 16,3 8-3-1,-5 6-2-15,-4 7 2 0,0 9 0 0,-4 10 0 16,-2 8 0-16,0 6 0 0,-3 7-1 16,-3 3-2-16,2 11-1 0,2 7-3 0,1 10 3 0,-1 7-8 15,2 10-7-15,4 6-4 16,2-7-11-1,6 0-16-15,13-1-6 0,0-4-2 16,8 3-7-16,2-5-21 0,6-5-46 16,0-8-166-16</inkml:trace>
  <inkml:trace contextRef="#ctx0" brushRef="#br0" timeOffset="83143.7">26802 16256 645 0,'0'0'28'0,"0"0"-28"16,0 0-32-16,0 0 32 0,0 0 3 15,0 0 4-15,0 0 7 0,0 0-2 16,-4-31-2-16,4 35-2 0,-2 4-4 16,-2 10-3-16,-2 10-1 0,0 8 3 15,-1 7 2-15,3 7 3 0,-2 4-5 16,0 3 1-16,-2-7-3 0,5-1 1 16,-1 2-1-16,4 0-1 0,0 7 0 0,2-1-1 15,3-3-1-15,3-4 0 16,4-5-3-16,-4-5-13 0,13-5-4 0,-2-5-9 15,6-4-15-15,3-6-12 16,4-5-9-16,1-9-12 0,-2-6-19 0,2-13-27 16</inkml:trace>
  <inkml:trace contextRef="#ctx0" brushRef="#br0" timeOffset="83630.37">27063 16497 482 0,'0'0'227'16,"0"0"-227"-16,0 0-34 0,0 0 34 0,-54-6 13 16,54 5 13-16,0 1-17 0,0 0-8 15,0 0 1-15,0 0 0 0,2 4-1 16,2 4 0-16,2 8-1 0,1 5 2 16,-3 8 1-16,-2 3 1 0,2-3-2 15,-4 1-2-15,2-1 0 0,2 1 0 16,0 1-4-16,-2-4-1 0,5-4 2 15,-3-3 1-15,0-6-2 0,-2-4 1 16,2-4 2-16,-2-6-3 0,4 0-2 16,3-2 0-16,-3-7 6 0,0-8 2 15,4-7 10-15,7-5 0 0,-3-13-1 16,11 0-5-16,-2-4-3 0,-2-1 1 16,3 4-2-16,3 0 0 0,-6 9 2 0,0 5-3 15,-5 13 0-15,-8 10-1 0,-6 5 0 16,-2 1 0-16,0 3 5 15,-2 4 8-15,-4 13-8 0,-2 8 4 0,0 8-6 16,1 1-1-16,7-3 0 0,-2-6 1 16,2-2-2-16,0-2 0 0,2-1-1 15,3 1 0-15,-1-3 0 16,8 1 0-16,0-1-2 0,-3-4 2 0,9-2-2 16,-5-3 2-16,12-5-1 0,-9-4 0 15,7-3 1-15,2-6-1 0,-1-8-5 16,-1-4-5-16,4-6-12 0,2-4-13 0,0-9-7 15,-4-4-16-15,-7-3-38 0,5-8-37 16,-19 10-65-16</inkml:trace>
  <inkml:trace contextRef="#ctx0" brushRef="#br0" timeOffset="83881.78">27666 16034 649 0,'0'0'30'0,"0"0"-30"16,0 0-19-16,0 0 19 0,25-53 29 16,-17 48 5-16,5 2 5 0,3 3-7 15,-1 0-8-15,3 8-5 0,5 5-5 0,0 8 3 16,4 4-2-16,0 5-3 0,6 5-3 16,-2 5-5-16,-4 6-1 0,-7 6-3 15,1 2 0-15,-11 5 0 0,-8 0-1 16,-2 0-1-16,-12 0-10 0,-9-12-9 15,-4-3-8-15,-14-2-5 0,-2-2-16 16,-17 2-23-16,-16-7-28 0,3-10-129 16</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5:02:26.059"/>
    </inkml:context>
    <inkml:brush xml:id="br0">
      <inkml:brushProperty name="width" value="0.05292" units="cm"/>
      <inkml:brushProperty name="height" value="0.05292" units="cm"/>
      <inkml:brushProperty name="color" value="#0070C0"/>
    </inkml:brush>
  </inkml:definitions>
  <inkml:trace contextRef="#ctx0" brushRef="#br0">8591 3588 202 0,'0'0'76'0,"0"0"-46"16,0 0 22-16,0 0 12 0,0 0-17 15,0 0-8-15,-52-5 2 0,50 5-13 16,0 0-6-16,0 0-8 0,2 0-4 16,0 0-2-16,-2 0-2 15,2 0 0-15,0 1-3 0,0 0 1 0,2 2-1 16,4-1 3-16,3 0 6 0,1-1 6 16,8-1 3-16,3 0 0 0,2 0-4 15,2-2-5-15,2-1-3 0,-3 0-2 16,3 2 0-16,0-1 1 0,-2-2-2 15,0 1 0-15,-3-2-1 0,1 0-2 0,-6-1 0 16,1 1 2-16,-7 1 1 0,-1 2-3 16,-4-1 2-16,-2 3-5 0,0-2 1 15,-4 2 1-15,0 0 0 0,0 0-1 16,0 0 1-16,0 0-2 0,-4 0 0 16,0 0-8-16,0 0-35 0,0 0-23 15,-2 0-2-15,2 2-7 0,-1-1-31 16,3-1-40-16,0 0-81 15</inkml:trace>
  <inkml:trace contextRef="#ctx0" brushRef="#br0" timeOffset="331.59">8814 3405 150 0,'0'0'312'0,"0"0"-258"0,0 0 10 16,0 0 6-1,0 0-22-15,0 0-20 0,0 0-4 0,0 0-9 0,0 0-9 16,2-30-6-16,-2 34 0 16,2-1-3-16,5 3 1 0,-1 0 2 15,4 1 0-15,-2-1 2 0,5 1-2 16,1 0 2-16,1 0 2 0,7 0 14 0,-3-1-9 16,2 1-6-16,-3 1-1 0,-1-2 4 15,-3-1-1-15,-3 1-2 0,-5 0-1 16,-2-2-1-16,0 1 1 0,-4-1-1 15,0 3 1-15,0 2 0 0,-8 3 3 16,-5 2 1-16,-3 0 1 0,-3 1-1 16,-1 0-2-16,1 2-3 15,-2-1-1-15,1 0 0 0,1 5-1 0,-2-5-46 16,3 4-54-16,-3-1-48 0,-2 0-187 0</inkml:trace>
  <inkml:trace contextRef="#ctx0" brushRef="#br0" timeOffset="1762.14">19578 3146 203 0,'0'0'65'0,"0"0"-7"0,0 0-2 15,0 0-5-15,0 0-4 0,0 0-7 16,0 0-9-16,0 0-4 0,0-39-4 15,0 37 3-15,0 0-1 0,0-1-4 0,-2 1-1 16,-3 0 2-16,1 0 0 0,0 2-7 16,0 0-3-16,-2 0-4 0,-2 0-3 15,-3 3-1-15,3 3-2 0,-2 2-1 16,-3 1-1-16,3 2 0 0,-5 2 0 16,7 0 0-16,-2 3-1 0,-5 0 1 15,7 3-1-15,0 3 1 0,0-3 0 16,-1 4-1-16,1 1 1 0,2 0 0 15,2 2 1-15,-2 0-1 0,1-2 0 16,1 4-1-16,4 0 1 0,0 1 0 16,0-1 0-16,4 1 0 0,3-1 0 15,3-2 0-15,2-3 0 0,3 0 0 16,-1-2 0-16,5 1 2 0,-1-4-2 16,3-1 0-16,6-1 2 0,-4-3-2 0,2 1 1 15,-1-4-1-15,1-3-2 0,-4-3-37 16,0-2-19-16,-5-2-17 0,-4-3-48 15,-3-3-67-15</inkml:trace>
  <inkml:trace contextRef="#ctx0" brushRef="#br0" timeOffset="2186.11">19890 3288 186 0,'0'0'22'0,"0"0"7"15,0 0 37-15,0 0-18 0,0 0-12 16,0 0 4-16,0 0 3 0,-52 0-7 15,48-1-9-15,0 1-5 0,2 0-3 16,0 0-2-16,2 0-2 0,0 0-3 0,0 0 2 16,0 0 1-16,0 0 2 0,0 0-6 15,2 0-4-15,4 0 0 16,2 0 3-16,5 0 12 0,-1-2 0 0,7-1-4 16,1 2-2-16,3-5-1 0,4 2-8 15,0-1-1-15,-2-1-3 0,-1 1 0 16,-3-1-2-16,-4 1 0 0,-5 2 0 15,-4 0 0-15,-4 3 0 0,-4-1-1 16,0 1-1-16,0 0-29 0,0 0-20 16,-2 0 9-16,-4 3-2 0,-6 0-34 15,-1 0-68-15,3 0-47 0</inkml:trace>
  <inkml:trace contextRef="#ctx0" brushRef="#br0" timeOffset="2722.86">19842 3298 113 0,'0'0'314'0,"0"0"-265"0,0 0 21 16,0 0-1-16,0 0-21 0,0 0-13 15,0 0-13-15,0 0-5 0,0 0-10 16,0-12-6-16,4 19-1 0,1 2 0 16,-1 3 0-16,0 2 1 0,-2 4 0 0,0-1-1 15,2 1 1-15,0 0-1 16,-2-3 1-16,0 1-1 0,-2-3 1 0,4 2-1 15,-4-3 1 1,3-3-1-16,-3-2 1 0,2-1-1 0,-2-3 0 0,0 1 1 16,0-3-1-16,0-1 1 0,0 1-1 15,0 0 2-15,0-1-1 0,0 0 2 16,0 0 1-16,0-4 2 0,0-2-1 16,0-4-2-16,0-1-3 0,0 1 0 15,0 1 1-15,2-2-1 0,2 5 3 16,-2 2-1-16,2 0 1 0,0 2 0 15,2-2-1-15,3 2-2 0,1 0 2 16,0 1-1-16,7 1-1 0,-1 0 0 0,3 3 0 16,0 2 1-16,-1 1 0 0,3 2 2 15,-5 0-1-15,5 2 1 0,-6 1 1 16,1-1-2-16,-4 2-1 16,-1 2 1-16,-1-1 0 0,-4 0-1 0,-2-1 1 15,-1 2 0-15,-3 1 0 0,0-1 0 16,-3 0 1-16,-3-1-2 0,-4-1 1 15,-2-1 0-15,1 0 1 0,-3 0-1 0,-1-3-1 16,-1 0 1-16,-1-2-1 0,-1 0-1 16,3-3-2-16,-1-1-21 0,-1-2-7 15,3 0-16-15,-1-2-11 0,3-4-18 16,1-2-59 0,1-1-82-16</inkml:trace>
  <inkml:trace contextRef="#ctx0" brushRef="#br0" timeOffset="3241.74">20413 3113 248 0,'0'0'68'0,"0"0"-4"0,0 0-4 15,0 0-12-15,0 0-10 0,0 0-3 16,0 0 4-1,0 0-1-15,-15-21-8 0,15 18-5 0,0 3 2 16,0 0-4-16,2 0-3 16,3 0-5-16,-1 0-1 0,4 0 0 0,0 0 1 0,3 3-2 15,3 1-1-15,0 2 0 0,5 1-1 16,2 3 1-16,-1-1 2 0,5 2-6 16,-6 5-1-16,2 0-1 0,-1 3-1 15,-5 0-1-15,3 3-2 0,-3 2-1 16,1-1 0-1,-5 5 1-15,-3-3-1 0,-2 3 0 0,-4-2-1 16,-2 3 2-16,0-1-1 0,-8 3 0 0,0 1 1 0,-7-1 0 16,-1 0-1-16,-5-5 1 15,0 0-1-15,1-5-1 0,1-1 0 0,2-5-19 32,1 0-3-32,-1-4-12 0,3 0-25 0,-5-1-46 0,3-1-46 0,-1-3-192 15</inkml:trace>
  <inkml:trace contextRef="#ctx0" brushRef="#br0" timeOffset="25655.84">20202 3706 124 0,'0'0'71'16,"0"0"-35"-16,0 0 14 0,0 0-11 16,0 0-17-16,0 0 3 0,0 0 5 0,6 7-6 15,-4-6 3-15,-2 2-3 16,0-2 4-16,0 0 0 0,2 1-4 16,-2 0-7-16,2 1 3 0,0-1-1 0,-2 2-5 15,3 2 0-15,-1 1-5 0,0 2-1 16,-2 0-1-16,0 0-2 15,0 3-1-15,0-1-2 0,0 1-1 0,0-2 2 16,0 1-3-16,0 2 1 0,0-4-1 16,0 0 1-16,0 0 0 0,2 1-1 15,0 0 1-15,-2-3-1 0,0 0 0 16,0-1 0-16,2-2 0 0,-2-2-4 16,0-1-3-16,0-1-7 0,0 0-2 15,0 0-4-15,0 0-3 0,0 0 3 0,0-1 3 16,-4-3-5-16,0-2-32 0,-1-3-15 15,1-2-21-15,0-2-47 0,0 1-30 16</inkml:trace>
  <inkml:trace contextRef="#ctx0" brushRef="#br0" timeOffset="26084.72">20194 3737 158 0,'0'0'69'0,"0"0"-7"0,0 0-2 16,0 0 1-16,0 0-9 0,0 0-4 15,0 0-7-15,0 0-7 0,0 0-7 0,-2-36-4 16,2 36-5-16,0 0-4 0,0 0-7 16,0 2-3-16,0 2 1 15,0 1-3-15,0 0 1 0,0 2-1 0,0 1 1 16,-2 1-3-16,2-2 0 0,-2 1 1 16,-3-1-1-16,1 1 1 15,0 1-1-15,-2-1 0 0,2-2-1 0,0-2-2 16,-1-1-5-16,3 0 3 0,2-2 2 15,-2-1 2-15,2 0 0 16,0 0 1-16,0 0 0 0,0 0 2 0,0 0-1 16,0-2 0-16,0-2 2 0,0-1-2 0,2-1 1 15,0-2 1-15,-2 1 1 0,5-3 4 16,-1 1 3-16,-2 0-1 16,4 2 1-16,-2-1 1 0,0 0-3 0,3 1 1 15,-3 2 0-15,2 1-1 0,0-1 3 16,-2 4-6-16,2 0 1 0,1 1-1 15,-5 0-2-15,2 0-3 0,2 1 0 16,-2 2-1-16,2 3 0 0,1 1 0 16,-3-1 0-16,2 1 0 15,-2-1 1-15,2 4-1 0,-2 0-7 16,3-1-51-16,-3 3-25 0,0-3-86 0,-2-3-250 16</inkml:trace>
  <inkml:trace contextRef="#ctx0" brushRef="#br0" timeOffset="28395.17">19551 4409 100 0,'0'0'32'0,"0"0"-7"0,0 0 13 16,0 0-1-16,0 0 8 0,0 0-8 15,4-32-3-15,-4 26 8 0,2 1-8 16,-2-3 1-16,0 2 1 0,2-1 6 15,-2-3-6-15,2 2-2 0,-2-1-5 16,0 3-2-16,0-1-8 16,0 1-1-16,0 0 1 0,0-1-3 0,0 2-3 0,-2 0 1 15,-2 2 1-15,0 0-2 0,2 1-4 16,-2-1 0-16,-1 2-2 16,1 0-1-16,0 1-4 0,2 0 0 0,-2 3-2 15,-2 5-4-15,-2 1 1 0,-3 4 1 16,3 2 2-16,-2 4 0 0,1 0-1 15,-1 3 1 1,4 0 0-16,0 1 0 0,-1-1 0 0,5 3 0 0,0-2 0 16,2 1 1-16,2 2-1 15,-2 1 0-15,7-2 1 0,1 2-1 0,0-3 1 0,4 1 0 16,3-1 0-16,4-1 0 0,-3 0 0 16,5-4-1-16,-1-3 0 0,3-4-5 15,0-1-12 1,2-4-11-16,-3-3-5 0,5-4-11 0,-2 0-6 15,0-7-31-15,0-5-58 0,-3-6-187 16</inkml:trace>
  <inkml:trace contextRef="#ctx0" brushRef="#br0" timeOffset="28787.95">19966 4317 273 0,'0'0'65'0,"0"0"-33"0,0 0 31 15,0 0-18-15,0 0-6 0,0 0-5 16,0 0 3 0,0 0-6-16,-8-15-8 0,12 13-13 0,4 1-2 0,1-2 2 15,3 3 4-15,3 0 2 0,5-1-2 16,3 1-2-16,2-3-6 0,4 2-3 31,2-3 0-31,-2 1-1 0,0 0-1 0,-2 0 0 0,-7 2-1 0,-5 1-1 16,-9 0-29-16,-6 0-26 15,0 0-14-15,-8 0-18 16,-9 0-45-16,1 0-168 0</inkml:trace>
  <inkml:trace contextRef="#ctx0" brushRef="#br0" timeOffset="29199">19973 4321 51 0,'0'0'305'0,"0"0"-245"0,0 0 1 16,0 0 5-16,0 0-15 0,0 0-14 15,0 0-11-15,0 0-8 0,0 0-11 16,-5 13-5-16,10-4 8 0,3 0 6 16,-4 2 1-16,2 1-3 0,-2 2-2 15,0 3-2-15,1-1-4 0,-3-1-2 16,0 0-2-16,-2-1-1 0,0-2 1 0,0-5-1 16,0 0-1-16,4-2 0 0,-4-3 1 15,0 0 0-15,0-1 0 0,0-1 0 16,0 0 1-16,0 0 2 0,0 0 1 15,-4-1 2-15,2-4-5 0,0 0 0 16,-1-1-2-16,3 0-2 0,-2 0 0 16,2 0-2-16,0 3 2 0,2-1 0 15,5 3 2-15,-1-1-1 0,2 2 1 16,2 0-3-16,3 0 1 0,1 3 1 16,7 4 0-16,2 0 0 0,2 3 0 15,1 2 1-15,1 2 0 0,-4 5 0 0,-4-4 1 16,-3 1 0-16,-3-1 1 0,-7-4 3 15,-4-2-3-15,-2-3 2 0,0 1-2 16,0 1 2-16,-6-1 2 0,-3 3-3 16,-5-1 0-16,-1-1-2 0,-5 3-1 15,1-4-25-15,-4-1-27 0,-3 1-25 16,3-3-53-16,0 0-108 0</inkml:trace>
  <inkml:trace contextRef="#ctx0" brushRef="#br0" timeOffset="30064.49">20789 4392 187 0,'0'0'51'16,"0"0"11"-16,0 0-10 0,0 0 1 15,0 0-20-15,0 0 2 0,0 0 5 16,0 0-7-16,-21-30-5 0,25 24-5 16,3 0-3-16,-1-2 4 0,2 0 0 15,5 1-1-15,1-4 2 0,5 3-3 16,3 2-4-16,1 0-3 0,6 3-3 16,0-1 0-16,0 3-4 0,-2 1 1 15,0 1-4-15,-3 3-2 0,-1 3 0 16,-8 1-1-16,-1 2-2 0,-3-1 0 15,-7 3-1-15,-4-1 0 0,0 3 1 16,0 2 0-16,-11-1 2 0,-1 0 1 16,-1 0-1-16,-3-1-1 0,1-1 1 15,-1-2-2-15,-1-1-8 0,3-1-5 0,-3 0-3 16,5 1-1-16,0-4 4 0,1 0 4 16,3-2 0-16,0-2 2 0,-1-1 6 15,3-1 1-15,2 0 2 16,2 0-1-16,2-2 2 0,0 0-1 0,0-1-2 15,2 0 3-15,2 0 1 0,0 1 0 16,5-2 2-16,1 2 1 0,2 2 1 16,5 0 0-16,-1 0 0 0,5 0 2 0,-2 6 0 15,1 2-2-15,-1 2-3 0,-2 1-2 16,-1 0 2-16,-3 1-5 0,-5-2 1 16,0 1-1-16,-2-3 3 0,-4 1-2 15,-2-1 2-15,0-1-2 0,-4 1 3 16,-4 0 0-16,-2 1 0 0,-5 2-1 15,-1-5-2-15,-1 1 1 0,-2-1 0 16,1-1-2-16,-1-1 0 0,-4-1-26 0,7 1-17 16,-5-1-12-1,7 0-24-15,-3 2-17 0,7-3-81 16</inkml:trace>
  <inkml:trace contextRef="#ctx0" brushRef="#br0" timeOffset="30569.67">20952 5001 218 0,'0'0'203'16,"0"0"-144"-16,0 0 11 0,0 0 1 0,0 0-23 0,0 0-18 15,13-53-2-15,-11 50 0 0,-2-1-3 16,2 2-1-16,-2 2-8 0,0 0-3 16,0 0-3-16,0 0-2 0,0 0-4 15,0 0-1-15,0 3-3 0,2 3 0 16,0-2 0-16,0 4 0 16,0 2 1-16,-2-1-1 0,2 2 1 0,-2-1 0 15,2 1 0 1,-2 1 0-16,0-3 0 0,0 0 0 0,0-2 0 0,0-1-1 0,0 0 0 31,0-1-1-31,0 2-16 0,0-2-11 0,0 0-6 0,0 1-15 0,0 0-31 16,-4-3 18-16,0-3-64 0,-2 0-76 31</inkml:trace>
  <inkml:trace contextRef="#ctx0" brushRef="#br0" timeOffset="31047.53">20919 4894 255 0,'0'0'120'0,"0"0"-47"16,0 0-1-16,0 0 2 16,0 0-22-16,0 0-15 15,0 0 6-15,0 0-5 0,0 0-15 16,-2-39-2-16,2 39-4 0,0 0-3 16,0 0-4-16,0 0-4 0,0 2-5 15,0 5-1-15,0-1 0 0,0 2-3 16,0 2 1-16,0 0 2 0,-2 2 0 15,2-2 1-15,-2-2 1 0,0 0-1 16,0-1-1-16,0 0 1 0,0 0 1 16,0-3-2-16,0-1 0 0,0 0 0 15,-3-3-3-15,3 0 1 0,0 0-1 16,0 0 1-16,2-1 0 0,-2-1-1 16,0-3-3-16,2 1-1 0,0 0 2 0,0-2 2 15,0-3 0-15,0 1 2 0,0-2 1 16,0 1 0-16,0-4 1 0,4 3-1 15,2-1 0-15,1-1 6 0,1 4-4 16,0-3 1-16,-2 5 1 0,3 0 1 16,-3 0 2-16,0 1-2 0,0 0 2 15,-2-1 0-15,3 3 0 0,-1 1-1 16,-2 0 0-16,0 1-2 0,0 1-1 16,0 0-3-16,-2 2 1 0,3 3-1 0,-1 1 0 15,0 4-1-15,-2 0 1 0,2-1-2 16,-2 4 2-16,0-2 0 0,2 3 0 15,-2-1-14-15,0-2-16 0,0 1-13 16,1 0-33-16,1-3-26 0,-4-3-82 16,0-5-231-16</inkml:trace>
  <inkml:trace contextRef="#ctx0" brushRef="#br0" timeOffset="31657.39">21285 4167 161 0,'0'0'158'0,"0"0"-104"15,0 0 16-15,0 0-1 0,0 0-16 16,0 0-12-16,0 0-13 0,-2-20-10 15,2 21-5-15,0 1-5 16,2 0-2-16,4 1 10 0,1 1 6 0,-1 0 0 16,2 3-2-16,-2 0 3 0,7 2 2 15,-1 1-6-15,0 3-1 16,5 1-1-16,-3 4-4 0,5 1-4 0,0 2-1 16,-3 3-5-16,-1-2 0 0,-1 6-1 0,-4-2 1 15,-5 5-1-15,1-2-1 0,-6 2-1 16,-6 0 1-16,-3 0-1 0,-7-1-11 15,-1-1-41-15,-3 1-45 0,-1 2-31 16,0-10-107-16</inkml:trace>
  <inkml:trace contextRef="#ctx0" brushRef="#br0" timeOffset="53990.46">15789 5388 215 0,'0'0'101'0,"0"0"-75"15,0 0 8-15,0 0 13 0,0 0 2 16,0 0-7-16,0 0-13 0,-29-28-4 16,27 26-7-1,0 0 5-15,2-2 4 0,0 0-3 0,0-1 0 16,0-2-3-16,0 0 2 0,4-1-4 0,0 0-1 16,4-1 3-16,7 0-1 0,-3-1-6 15,11 0-9-15,2-1-1 0,1 4 1 0,3-1 0 16,0 4-2-16,0 0 0 15,-2 4 0 1,-2 0-1-16,-6 0-1 0,1 5-1 0,-7 4-3 0,1 2 3 0,-6 2 0 16,-4 1 1-16,-1 3-1 0,-1 1 1 15,-2-1 1 1,-7 1 0-16,-7 1 0 0,-1-2 0 0,-3 4 1 0,1-5-2 16,-5 1 1-16,3-2 1 0,-2-4-2 15,5 1 0 1,-1-3-1-16,7-3-1 0,0-2 1 15,5-3-2-15,3 0 2 0,0-1 0 16,2 0 1-16,0 1 0 0,0-1 0 0,0 0 0 0,0 0 0 16,2 0-1-16,2 0-1 0,7 0 0 15,-1 0 1-15,5 3 0 16,3 0 3-16,5 3 1 0,-4 1 2 0,5 2 3 0,-3 4-5 16,-4-1 1-1,3 0-2-15,-7 1 2 0,-5-2 0 0,2 0-1 0,-6-2 0 16,1 1-1-1,-5 0 0-15,-5-1 0 0,-3 4 2 0,-10-2-1 0,-5 0 3 16,-2 1 1-16,-4-4-3 0,-4-1 0 16,0-2-1-1,2 0-2-15,0-3-2 16,2-1-2-16,2 0 0 0,8 0-3 0,1-1-25 16,8 2-13-16,-3-2-3 0,5 0-32 15,4-3-31-15,-5-3-31 0,1 3-115 16</inkml:trace>
  <inkml:trace contextRef="#ctx0" brushRef="#br0" timeOffset="54890.68">19809 5275 264 0,'0'0'48'0,"0"0"-3"0,0 0 12 15,0 0 5-15,0 0-10 16,0 0-5-16,6-24-4 0,-6 22-5 16,-2 1-7-16,-2 1-1 0,2-2 0 15,0 2-10-15,0 0-2 0,0 0-7 0,-2 5-7 16,-2 2-1-16,-5 3-3 15,1 5 1-15,-2 2-1 0,-3 4 1 0,3-1 0 16,-1 5 1-16,1 1 0 0,2 2 0 16,1 2-1-16,3-2 0 15,0 4-1-15,4-1 1 0,2 0-1 16,0 1 1-16,4-2-1 0,6 0 0 0,1 1 0 16,1-3 1-16,7-1-1 0,-1-3 0 0,3-3 0 15,2-1-2-15,-1-7 1 16,3-5-19-16,2-4-25 0,2-4-28 15,0-3-41-15,-6-7-106 0</inkml:trace>
  <inkml:trace contextRef="#ctx0" brushRef="#br0" timeOffset="55237.81">20037 5370 266 0,'0'0'44'0,"0"0"-24"0,0 0 21 15,0 0-4-15,0 0-6 0,0 0-2 16,0 0 18-16,0 0 0 0,14 10 3 15,1-13-4-15,5-1-4 0,7-2-5 16,0-2-11-16,8-2-5 0,2 1-7 0,3 0-7 16,-3-1-4-16,0 3-1 15,-6 1-1-15,-2 2 1 0,-13 2-2 0,-3 0 0 16,-9 2-35-16,-4 0-25 0,-2 0-9 16,-8 1-13-16,-7-1-75 0,5 0-183 15</inkml:trace>
  <inkml:trace contextRef="#ctx0" brushRef="#br0" timeOffset="55665.44">20117 5362 317 0,'0'0'66'0,"0"0"-29"0,0 0 36 0,0 0 4 16,0 0-27 0,0 0-10-16,0 0-3 0,0 0-4 0,0 0-16 15,-10 1-11-15,10 4-4 0,0 2-2 0,0 4 0 16,0 3 1-16,0 0 0 0,0 1 1 15,0 1-2-15,0-2 0 0,0-3 1 16,0 0 0-16,0-2-1 0,0-1 0 16,0-2 1-16,0 1-1 0,0-1 0 15,6-3 1-15,-6 1 0 0,2-3 0 0,-2 1-1 16,0-1 0-16,0-1 2 16,2 0 3-16,0-5-3 0,2-3 3 15,1 0-1-15,3 0 2 0,0 1 8 0,2 0-5 31,-3 3-4-31,7 2-4 0,1 1 0 0,3 1 0 16,-1 0-1-16,5 6 1 0,-1-1 0 0,0 3 0 0,2 2 2 16,-5 3 0-1,1 2 6-15,-7 2 0 16,3 1-4-16,-7 3-1 0,-6-2-1 16,-2-1-1-16,0 0-1 0,-4-4 1 0,-2-1 0 15,-5 0 0-15,3-4 0 0,-2 2 0 16,-1-2-1-16,-1 0-1 0,0-1 1 15,-3-3-1-15,1-2-1 16,-5 0-24-16,5-3-15 0,-5 0-16 0,7-3-24 16,-1-4-5-16,1 0-61 0,3 1-129 15</inkml:trace>
  <inkml:trace contextRef="#ctx0" brushRef="#br0" timeOffset="56169.14">20700 5285 181 0,'0'0'290'16,"0"0"-221"-16,0 0 3 0,6-51-2 15,-6 47-6-15,2 0-17 0,0 1-13 16,1 1-9-16,-1 1-9 0,2 1-7 16,2 2-4-16,6 8-2 0,1-1 1 0,-1 4 4 15,5 2 3-15,-1 2 1 0,5 2 5 16,0 0 3-16,3 2-6 0,1 2 0 16,4-1 0-16,0 1-2 0,-4 0 0 15,-7 0-12-15,1 2 0 0,-9-2 0 16,-10 2 0-16,0 2 0 0,-10 2 0 15,-9 2 0-15,-1-2 0 0,-5-2 0 16,-2-1 0-16,0-1 0 0,5-2-38 16,1-4-60-16,-4 0-81 0,6-6-159 15</inkml:trace>
  <inkml:trace contextRef="#ctx0" brushRef="#br0" timeOffset="59455.84">20433 5831 317 0,'0'0'58'0,"0"0"-6"16,0 0 12-16,0 0-10 0,0 0-18 16,0 0-13-16,0 0-3 0,0 0-3 15,13-9-6-15,-13 12-5 0,0 6-1 16,0 1 3-16,0 0-3 0,2 3 3 16,-4-1-4-16,0 3-2 0,0 0-1 15,0-1 1-15,0 4-2 16,0-4 0-16,2 0 0 0,0 1 1 0,0-4-1 15,0 0 0-15,0-3 0 0,2 1 0 16,0 0 1-16,0-3-2 0,-2-1-4 16,0-1-20-16,2-2-4 0,-2 0-12 15,0-2-10-15,0 0-20 0,0-3-4 0,0-3-8 16,-4 0-65-16</inkml:trace>
  <inkml:trace contextRef="#ctx0" brushRef="#br0" timeOffset="59876.66">20392 5832 175 0,'0'0'195'0,"0"0"-128"0,0 0 2 16,0 0 1-16,0 0-22 0,0 0-21 16,0 0-9-16,0 0-6 0,0 0-6 0,4-3-5 15,-4 12 1-15,0 0 2 0,-6 3 3 16,2 0-2-16,-4 2 0 0,-3 0-3 15,3 0-1-15,-2 2 0 0,-1-3 0 16,3-1 0-16,0 1-1 16,4-4 0-16,0-3-1 0,2-2-1 0,2-4-1 15,0 0 0-15,0 0 3 0,0 0 0 16,-3-1 1-16,3-5 1 0,-2 1 0 16,2-2-1-16,-2-3 1 0,2 0 2 15,0-5 4-15,7 0 2 0,-1-2 0 16,2 1-6-16,0 0-2 0,3-2 3 15,-1 5-3-15,-2 1 4 0,3 1 1 0,-3 6 3 16,-4 1-2-16,-2 2-1 16,2 1 2-16,2-1-4 0,-2 1 1 15,3-1-3-15,-5 2 0 0,0 0-2 0,2 0 3 16,-2 3-4-16,4 3 0 0,0 3 0 16,1 4 1-16,-1 3-1 15,4 1 1-15,-2 0-1 16,5 0 0-16,-3 1 0 0,5 0-13 0,-1 2-54 0,-4-2-48 15,3-3-142-15</inkml:trace>
  <inkml:trace contextRef="#ctx0" brushRef="#br0" timeOffset="63386.85">20053 6352 177 0,'0'0'64'0,"0"0"-8"16,0 0-8-16,0 0 3 0,0 0-2 15,21-52-7-15,-21 46-1 0,0 1-6 16,0 1-4-16,-2 1-8 0,0 0-2 16,0-1-7-16,-5 0 0 0,3 1-2 15,2 0-1-15,-2 1 0 0,0 0 1 0,2 1-7 16,-4 1-1-16,2 0-2 16,-3 4-1-16,-1 4 1 0,-4 5-2 15,-1 0 2-15,3 3-2 0,-7 5 1 16,5-2 0-16,-2 5-1 0,-1 0 0 15,3 0 1-15,-1 4 0 0,3 2 0 16,4 1-1-16,2 3 1 0,4-2 0 0,0-3 0 16,4 2-1-16,2 0 1 0,4-1 0 15,5-1-1-15,1-3 0 0,5 0 1 16,0-4 0-16,5 0 0 0,-1-6 0 16,4-3 1-16,2-2-1 0,-2-6 0 15,0-2-1-15,0-3-26 0,0-4-12 16,2-7-19-16,-4-4-48 0,0-2-87 15</inkml:trace>
  <inkml:trace contextRef="#ctx0" brushRef="#br0" timeOffset="63857.7">20498 6392 79 0,'0'0'29'15,"0"0"-25"-15,0 0 4 0,0 0 16 0,0 0-10 16,0 0-3-16,0 0 6 0,0 0 5 16,-50 25 4-16,42-25 9 0,-3 0 1 15,-1 0-8-15,-3 0 2 0,1-1-4 16,0-1 0-16,-1-1 5 0,5 0 2 16,-1 0 3-16,3 0-3 0,4 1 1 15,2 0-3-15,2 2-5 0,0-1-5 16,0 0-5-16,4-2-2 0,6-1 0 15,5-3 9-15,8 0 3 0,1 0-3 16,7 0-3-16,0-1-7 0,5 1-2 16,-1-1-2-16,0 1-4 0,2 1-3 0,-6 2-2 15,-4 2 0-15,-6 2 0 0,-9 0 0 16,-6 0-10-16,-6 0-27 0,0 4-24 16,-10 0-6-16,-5 1-30 0,-3-1-94 15</inkml:trace>
  <inkml:trace contextRef="#ctx0" brushRef="#br0" timeOffset="64315.52">20409 6360 351 0,'0'0'98'0,"0"0"-49"16,0 0 18-16,0 0 0 0,0 0-21 16,0 0-11-1,0 0-11-15,0 0-6 0,0 0-10 0,-9-6-5 0,11 18 0 16,1 3 0-16,-1 4 0 0,-2 2-1 15,2 1-1-15,-2 2 1 0,0-3 0 16,0 1-1-16,0-2-1 0,0 0 2 16,0-3-2-16,2-3 1 0,-2-2 0 15,0-2-1-15,0-4 0 0,0-3 2 16,0-2-2-16,0-1 0 16,0 0 0-16,0-2 3 0,0-2 0 0,0-2-1 15,0-2-1-15,0-1-1 0,2-3 0 0,0 2 0 16,4 1 0-16,-2 1 1 0,7 0 2 15,-1 2 4-15,-2 3-1 0,2 0-2 16,3 2 2-16,-1 1-2 0,5 1-1 16,-3 3 0-16,7 4 1 0,-4 1-1 15,5 1 1-15,-3 3 1 0,-1 2-1 16,-1-1 1-16,-5 0-1 0,-1 3-3 16,-5 1 0-16,-4-2-1 0,-2 2 0 15,0-1 1-15,-8-2 0 0,-1 1 0 0,-3-3 1 16,-2-1 0-16,-1-2 0 0,-1-4-1 15,3 1-1-15,-3-3-7 16,3 0-11-16,-1-2-8 0,-1-2-15 0,5 0-12 16,-2 1-3-16,1-7-7 0,3 0-30 15,0 0-29-15,-1-1-89 0</inkml:trace>
  <inkml:trace contextRef="#ctx0" brushRef="#br0" timeOffset="65038.38">21248 6363 148 0,'0'0'28'0,"0"0"9"0,0 0 8 16,0 0-12-16,0 0-18 0,0 0-7 15,0 0-5-15,0 0 0 0,-29-19-2 16,23 19 2-16,0-2 6 15,1 2 3-15,-3 0 7 16,0-1 11-16,6-2-2 0,-2 1 1 0,2 0 6 0,0 0 8 16,0-2-8-16,-1 0-3 0,3 1-5 0,-2 0-4 15,2 1-4-15,0-1-3 0,0 0 2 16,0 0-2-16,0 0 0 16,2 1 0-16,3-1-1 0,-1 0-2 0,0 0 1 15,4-2-2-15,2 1 0 16,3 1 2-16,1 0-3 0,3 2-2 0,6-1 0 15,-9 0-1 1,7 2 0-16,-5 0 0 0,1 0-1 0,-5 0-3 0,1 4 0 16,-3 0-2-16,-2 0-2 0,-4-1 1 15,5 2-2-15,-5 0 1 0,0 0 0 16,0-1-1-16,-2 0 2 0,0 1-1 16,0 1 0-16,0-1 0 0,-2 0 1 15,2 1-1-15,-2 0 0 16,2 4 0-16,-2 0 0 0,0 2 1 0,0 0-1 0,0 1 1 15,0 3-1-15,0-1 0 16,0 2 1-16,0 2 0 0,-4-1-1 0,4 1 0 16,-2 1 0-16,0 2 2 0,0 1-2 15,0 0 0-15,2 2 0 0,0-1 0 16,0 2 0-16,0-1 0 0,2-3-2 16,0-2 2-1,2-2-1-15,0-3 1 0,1-1 0 0,-1-1 0 0,0-5 0 16,0-1-8-16,-4-3-23 0,0-3-13 15,0-1-26-15,0 0-4 0,0-5-17 16,-4-4-53-16,-2-2-90 0</inkml:trace>
  <inkml:trace contextRef="#ctx0" brushRef="#br0" timeOffset="65242.78">21250 6589 440 0,'0'0'66'15,"0"0"-14"-15,0 0 9 0,0 0-8 16,0 0-21-16,0 0-4 0,0 0 4 31,0 0-2-31,39-28-8 0,-20 26-2 16,2-3-5-16,1 3-3 0,5-1-2 16,-2-2-6-16,0 2-4 0,-2 1 0 15,1 0-4-15,-7 1-14 0,-3 1-51 16,-5 0-51-16,-7 0-115 0</inkml:trace>
  <inkml:trace contextRef="#ctx0" brushRef="#br0" timeOffset="66252.31">21765 6254 152 0,'0'0'34'0,"0"0"0"15,0 0 13-15,0 0 7 0,0 0-15 16,0 0 6-16,0 0-2 0,-9-51 0 16,7 51-2-16,2-1 1 0,0 1-2 15,0 0-9-15,0 0-16 0,0 0-10 0,5 1-5 16,5 7 2-16,-2 0 11 0,7 1 17 15,1 1 2-15,3 0-1 16,-1 1-3-16,3 2-8 0,-2 0-7 16,3 5-3-16,-3 1-3 15,0 5 0-15,1 3-6 0,-12 3 0 0,-1 4 2 0,-3 0-2 16,-4 3-1-16,-6 1 2 0,-7 0 0 16,-3-2-2-16,-1-5-10 0,-6 2-46 15,1-3-47 1,-1-2-42-16,-4-6-114 0</inkml:trace>
  <inkml:trace contextRef="#ctx0" brushRef="#br0" timeOffset="66882.48">21446 6884 194 0,'0'0'60'0,"0"0"-14"0,0 0-2 16,0 0 6-16,0 0-8 0,0 0-3 16,0 0-4-16,0 0-3 0,2-13 0 15,-2 13-5-15,3 0-4 0,-3 1-6 31,0 1 0-31,0 1 1 0,4 2 3 0,-2 4-2 0,0 2 0 16,0 2-1-16,4 1-2 0,-6 4-2 0,4-1-3 16,-2 3-4-1,-2-2-2-15,2 0-3 0,-2 2 0 0,0-2 0 16,0-3-1-16,0 0 0 0,0-2-1 16,0 1 1-16,0 2 0 0,0-5-1 0,0-2-1 15,0-1-5-15,0-2-32 0,0 0-17 16,2-5-3-16,-2-1-24 0,-4 0-53 0,-2 0-99 15</inkml:trace>
  <inkml:trace contextRef="#ctx0" brushRef="#br0" timeOffset="67324.19">21417 6937 415 0,'0'0'75'0,"0"0"-13"16,0 0 15-16,0 0-12 0,0 0-16 16,0 0-13-16,0 0-5 0,0 0-12 15,0 0-7-15,17-34-6 0,-17 34-4 16,0 0 0-16,0 4-1 0,-6 2-1 16,0 3 1-16,-1 1-1 0,3 0-1 15,-4 2 1-15,0 1 0 0,-1-1-4 16,3 1-2-16,2-3-2 0,0-2-4 15,2-3 2-15,0-1-1 0,2-1 3 16,0-1 4-16,-4-2-2 0,4 0 5 0,0 0 1 16,0-1 2-16,0-3-1 0,0-4-1 15,0 0 1-15,4-3 2 0,2 0 3 16,-2-2 5-16,2-2 0 0,5 2-2 0,-1 1 4 16,-2-1-4-16,1 2 1 15,-1 3-4-15,0 1 2 0,-4 3-1 16,0-1-3-16,-2 5-1 0,1 0-1 0,1 0-1 15,-2 0 1-15,2 1-2 16,2 3 0-16,0 2 0 0,0 0 0 0,3 3 0 16,3 0 0-16,-6 1 0 0,1 4-2 15,1 0-18-15,-2 2-23 0,0 0-36 16,-4-1-41-16,-2-2-142 0</inkml:trace>
  <inkml:trace contextRef="#ctx0" brushRef="#br0" timeOffset="75493.67">15964 7323 149 0,'0'0'90'0,"0"0"-17"16,0 0-12-16,0 0-3 0,0 0-17 16,0 0-10-16,-8 5-6 0,8-5-2 15,0 0 2-15,4-2 2 0,2-2 3 16,7 3 2-16,-1-3-2 15,3 0-4-15,3 0-9 0,3-1-6 16,-2 1 1-16,3 0-3 0,-3 1-1 0,6 0-3 16,2 0 1-16,-7 2-1 0,1-1-1 15,4 2 0-15,-13 0-1 0,3 0-1 16,-7 2 1-16,-4-1-1 0,-2 0 1 0,0 1 2 16,0-2 0-16,-2 0 0 0,2 1-2 15,-2 2-1-15,2 5 0 0,-2-1 1 16,0 3 0-16,0 3 1 0,0 4 3 15,0 1 2-15,0 5 0 16,-2 1-4-16,-2 5-2 0,2 0-2 16,0 1 3-16,2 0-4 0,0 1 2 0,-2-2-1 15,0-2 0-15,2-2-1 0,0-3-1 16,0-1 0-16,0-4 1 0,2-3-9 16,0-1-18-16,-2-3-22 0,0-1-25 15,0-2-22-15,0-4-61 0,0-2-109 16</inkml:trace>
  <inkml:trace contextRef="#ctx0" brushRef="#br0" timeOffset="75687.84">16014 7607 480 0,'0'0'77'0,"0"0"-3"15,0 0-15-15,0 0-10 0,0 0-14 16,0 0-8-16,50-36 0 0,-21 23-10 0,4 1-8 15,4-2-3-15,6 2-3 16,5-1-3-16,-5 3 1 0,5 3-1 0,-3 2-12 16,9 2-44-16,-4 2-43 15,5-1-42-15,-11 0-178 0</inkml:trace>
  <inkml:trace contextRef="#ctx0" brushRef="#br0" timeOffset="76411.73">20117 7286 337 0,'0'0'66'0,"0"0"4"0,0 0 8 16,0 0-14-16,0 0-12 0,0 0-6 15,0 0-3-15,0 0-6 0,-27-42-11 16,27 42-7-16,-2 0-3 0,0 0-6 15,-2 2-5-15,-4 6-4 0,2 3-1 0,-5 5 0 16,-1 3 0-16,-1 2 0 16,3 4 0-16,-4 1 1 15,1 0-1-15,7 3 0 0,-2 2 0 0,2 3 0 16,6 0 1-16,0 0-1 0,6-1 0 0,2-4 0 16,2-1-3-16,5-1 3 0,-1-7-1 15,3-1 1-15,-1-2-3 0,5-1-14 16,-2-2-6-16,1-6-20 15,3-2-13-15,-4-6-10 0,1 0-43 0,-1-7-59 16,0-6-80-16</inkml:trace>
  <inkml:trace contextRef="#ctx0" brushRef="#br0" timeOffset="76694.73">20355 7349 62 0,'0'0'246'16,"0"0"-230"-16,0 0 34 0,0 0 17 15,0 0-17-15,0 0-5 0,0 0-5 16,-52-26-2-16,52 26-12 0,0 0-5 16,0 0-6-16,0-1-6 15,2 1-1-15,5-1 0 0,1 1 9 0,6 0 11 16,7-3 3-16,8-1-5 0,2-3-8 15,6 0-6-15,-2 1-6 0,0 1-4 16,-4-1-2-16,0 5 0 0,-8 1 0 0,-8 0-15 16,-3 1-27-16,-8 1-27 0,-4 0-1 15,-10-1-34-15,-3-1-15 16,-5 0-137-16</inkml:trace>
  <inkml:trace contextRef="#ctx0" brushRef="#br0" timeOffset="77135.22">20334 7297 168 0,'0'0'218'0,"0"0"-175"0,0 0 26 0,0 0 7 16,0 0-18-16,0 0-20 15,0 0 1-15,0 0-8 0,0 0-14 0,-12 2-11 0,12 7-4 16,2 4 5-16,0 1 5 0,2 5-2 16,0-1-5-16,0 2 0 15,1 1 0-15,-1-5-3 0,-2 1-2 0,2-5 1 16,-2 0-1-16,0-2 1 0,0-4 0 15,-2-2-1-15,0-1 1 0,0-1-1 16,0 1 0-16,0-3 0 16,0 1 0-1,0-1 0-15,0 0 0 0,0-3 4 16,0-4 0-16,0-1-4 0,2-2 2 16,0 0-1-16,2 2 0 0,0 0-1 15,3 2 2-15,-1 0 2 0,2 3-2 16,2 0 1-16,5 1-1 0,-3 2-1 0,7 0 2 15,0 1-1-15,1 6 1 16,3 2-1-16,-2 2 2 0,3 6-1 16,-1 2-1-16,-4 3-1 0,-1 2 0 0,-9-2 2 15,1 1-2-15,-6-1-1 0,-4-3 1 16,0 0 0-16,-6-3 0 0,-4 1 1 16,-1-5 0-16,-1-1-2 0,-3 0-5 15,3-3-8-15,-2-1-4 0,3-2-11 16,-3-3-17-16,-1 1-18 0,1-3-7 15,1 0-36-15,3-3-18 0,2 0-77 16</inkml:trace>
  <inkml:trace contextRef="#ctx0" brushRef="#br0" timeOffset="77544.25">20847 7299 259 0,'0'0'57'0,"0"0"-9"0,0 0 18 16,0-52-4-16,0 45-6 0,0 1-5 16,0 1-7-16,0 0-6 0,0-1 0 15,2 2 0-15,0 1-3 0,2 2-10 16,4 1-12-16,1 2-6 0,1 3-2 0,0 3 1 16,7 4 0-16,-5 3 2 15,9 1 3-15,-4 4-4 0,-1 2 1 0,1-1-3 16,-1 5-3-16,-6-1-1 15,1 1 1-15,-5 4-1 0,-4-4-1 16,-2 2 2-16,-2-2-1 0,-8 2-1 16,-5-3-18-16,-5-1-34 0,-1-2-59 15,-2-3-42-15,0-2-102 0</inkml:trace>
  <inkml:trace contextRef="#ctx0" brushRef="#br0" timeOffset="77969.05">20591 7808 293 0,'0'0'112'0,"0"0"-44"0,0 0 6 16,0 0 2-16,0 0-25 16,0 0-14-16,0 0-6 0,0 0-5 0,0 0-5 15,20-13-7-15,-16 20-5 0,-2 1-3 16,-2 2 1-16,0 2-3 0,0 2 0 15,0 2 0-15,0-2-1 0,0 3-2 16,0 2-1-16,0-3 2 0,0 2-2 0,3-2 1 16,-3 1-1-16,2-1 0 15,-2-5-2-15,2 0-22 0,-2-4-10 0,0-3-16 16,0-1-8-16,0-3-12 0,0 0-41 16,0 0-46-16,-2 0-165 15</inkml:trace>
  <inkml:trace contextRef="#ctx0" brushRef="#br0" timeOffset="78363.85">20605 7804 294 0,'0'0'137'0,"0"0"-73"0,0 0 4 0,0 0 3 16,0 0-27-16,0 0-6 16,0 0 2-16,0 0-4 0,0 0-11 15,2-47-8-15,-4 51-9 0,-2 2-8 0,0 3-3 16,-2 1 2-16,-1 4 1 15,1 0 1-15,0-3-1 0,0 3 0 0,0-2-3 16,4 0-14-16,-3-2-3 0,5-4 0 16,0-2 3-16,0-3 2 0,0-1 4 15,0 0 8-15,0 0 3 0,0-2 4 16,0-1 0-16,0-3-1 16,0 0-1-16,2-1 0 0,1-1-1 0,-3-1 3 15,4-2 4-15,-2-4 2 0,2 0 1 0,-2-1 1 16,4 1 1-16,-2 1 0 15,0 7 0-15,-2 0-4 16,3 4 0-16,-3 3-2 0,0 0-1 16,2 0 0-16,0 2-5 0,0 3 0 0,2 2-1 15,-2 3-1-15,1 2 1 0,-1 2 1 0,2 1-1 16,-2 0 1-16,0 0 0 0,-2 1-1 16,0 0-21-16,-2-3-39 15,0 2-40-15,-2-6-79 0,-6-2-332 16</inkml:trace>
  <inkml:trace contextRef="#ctx0" brushRef="#br0" timeOffset="89579.39">16188 8360 291 0,'0'0'62'0,"0"0"-4"0,0 0-1 0,0 0-1 0,0 0-9 16,-58-13-7-16,54 11-7 0,4 1-5 16,0 1-1-16,0-2-5 0,0 2-12 15,0 0-5-15,0-1-2 16,4 1 2-16,4-1 6 0,4 0 4 0,1-2 1 16,10-1 0-16,-3-1-1 0,9 0-4 15,2-3-2-15,0 3-3 16,2-2-2-16,0 4-2 0,0-3 0 15,-2 2 0-15,2 0-2 0,-4-1 0 0,-4 1 1 16,-8 0 0-16,-3 2 0 0,-8 0-1 16,-3-1 0-16,-3 3-7 15,0-2-14-15,-9-1-11 0,-7 1-27 0,1 0-18 0,-12 2-33 16,-4 0-46-16,4 0-76 0</inkml:trace>
  <inkml:trace contextRef="#ctx0" brushRef="#br0" timeOffset="90100.21">16217 8346 128 0,'0'0'235'0,"0"0"-178"15,0 0-4-15,0 0 10 16,0 0-12-16,0 0-11 0,0 0-13 0,0 0-8 0,0 0-3 16,-5 5-1-16,5-3-2 0,0 4-4 15,2 1 7-15,1 2 1 16,-1 2-2-16,0 3-4 0,0-2 1 0,-2 2-5 15,0-1-1-15,0-1-1 0,0 0-3 16,0-1 2-16,0 0-3 0,0-1-1 16,0 1 0-16,0-2 1 0,-4 0-1 15,-1 0 2-15,1-3-2 16,0 1 0-16,0-3 0 0,2 1 0 0,-2-2-2 16,4-3 2-16,0 2 0 0,0-2 0 0,0 0 0 15,0 0 2-15,0 0-1 16,0-2 1-16,0 0 1 0,0-3 1 0,2-1 1 15,0 0 1-15,4 0 2 0,2 3-1 16,1-1-1-16,-3 3-2 0,11 0 1 16,-1 1 0-16,7 1 1 0,2 7-1 15,-1 1 1 1,3 2 1-16,2 1 0 0,0 3-2 0,-4 0 0 16,-6 2-1-16,1 1-1 0,-9 1-1 0,3 2 0 15,-8-3 0-15,-2 1-1 0,-2-1 0 16,-2 1-1-16,-2-3 2 0,-8 0-1 15,-9-1 1-15,-1 0 0 0,-1-3-1 0,-6-1 1 16,-4-2 0-16,0-1-2 16,-2 0 0-1,-2-2 0-15,2-2-8 0,4 1-9 0,4-2-5 16,11-1-11-16,-3-1-4 0,5-1-36 16,1 0-26-16,-1 1-64 0,4 1-116 0</inkml:trace>
  <inkml:trace contextRef="#ctx0" brushRef="#br0" timeOffset="90935.07">20128 8417 135 0,'0'0'48'0,"0"0"-9"15,0 0 14-15,0 0 2 0,0 0-7 16,0 0 3-16,12-33-10 0,-12 30 8 16,0 0-1-16,0-1-4 0,0 0-5 15,0-1-6-15,0 2 8 0,0 0-6 16,0 0-9-16,-2 0 2 0,-2 3-6 15,2 0-3-15,0 0-3 0,0 0-3 16,2 0-1-16,-3 0-4 0,3 0-4 0,-4 5-1 16,0 3-3-16,-2 4-1 15,-2 5 1-15,-3 2 1 0,5 6 0 16,-6 0 2-16,4 3-3 0,-1 2 1 0,3 0-1 16,0 0 2-16,2-1-2 0,2 2 2 15,0-2-1-15,2-1-1 0,4 2 1 16,4 0-1-16,2-1 1 0,3-1 1 15,1-5-2-15,3-2 0 0,1-4 0 16,1-2 0-16,0-4-13 0,3-4-14 16,3-2-10-16,-2-2-32 0,2-3-18 15,-1-1-27-15,-7-2-113 0</inkml:trace>
  <inkml:trace contextRef="#ctx0" brushRef="#br0" timeOffset="91280.54">20431 8501 221 0,'0'0'80'0,"0"0"-33"0,0 0 13 0,0 0-5 15,0 0-2-15,0 0-8 16,0 0 0-16,0 0-12 0,-22-40-5 0,24 39-2 16,2-2-5-16,2 0-5 0,2 2 1 15,7-6 3-15,-1 1-2 0,13-5 0 16,4 0-3-16,4-1-4 0,3-2-6 16,5 1-4-16,2 1-1 0,-3 1 0 15,-1 2 0-15,-4 1 0 0,-4 2 0 16,-12 3-14-16,-9 1-24 15,-7 2-14-15,-7 0-3 0,-11 0 8 0,-8 4-29 16,-7 0-67-16,-1 1-73 0</inkml:trace>
  <inkml:trace contextRef="#ctx0" brushRef="#br0" timeOffset="91737.76">20558 8408 225 0,'0'0'95'16,"0"0"-33"-16,0 0 18 0,0 0-4 15,0 0-13-15,0 0-17 0,0 0-10 16,0 0-2-16,0 0-3 0,-11 8-4 0,11-8-4 15,0 0-5-15,0 0-5 16,0 0-6-16,0 2-1 0,0 4-6 0,0 2 0 16,0 3-1-16,0 3 1 15,0 1-1-15,2 1 1 0,0 1 0 16,-2 0 1-16,2 0-1 0,0 0 0 16,1-1 0-16,-3-1 0 0,4-3 1 0,-2 0-1 15,-2-3 0-15,0-5 0 0,0-1 1 16,2-1-1-16,-2-1 1 0,0-1-1 15,0 0 1-15,0 0-1 16,0 0 2-16,2 0-2 0,-2-4 3 0,2 0-2 16,2-3 1-16,0-2-2 15,2-1 2-15,1 0-1 0,1 1 1 0,0 2 1 16,0 1 0-16,1 3-3 0,5 2-1 16,1 1 1-16,1 0 0 0,3 4 0 0,3 4 0 15,-1 1 1-15,4-1 0 0,-2 5-1 16,-3-2 1-16,-1 0 1 0,-5 2-1 15,-3-1 0 1,-5 2 0-16,-6-3 1 0,2 0-1 0,-8 3 2 0,-4-2-1 16,-7 1 1-16,-2-2-2 0,1-2-1 15,-5 0-7-15,6-3-4 0,-3 2-4 0,5-2-12 16,-1-1-29-16,3-2-16 16,3 1-4-16,0 0-51 0,4-3-70 0</inkml:trace>
  <inkml:trace contextRef="#ctx0" brushRef="#br0" timeOffset="92134.8">20987 8874 456 0,'0'0'92'16,"0"0"-26"-16,0 0-2 0,0 0 5 0,0 0-18 15,0 0-18-15,0 0-6 16,0 0-3-16,0-46-8 0,0 46-8 16,0 4-8-16,0 5-3 0,0 6 1 15,3 1 2-15,-3 0 1 0,0 2 0 16,0-2-1-16,-3 1 1 0,3-1 0 0,0-3-1 16,0 1 0-16,0-3-4 0,-2-3-20 15,2 0-11-15,-2-3-24 16,2-1-23-16,-2-1-27 0,-2-3-66 0,-2 0-145 15</inkml:trace>
  <inkml:trace contextRef="#ctx0" brushRef="#br0" timeOffset="92525.34">20961 8857 350 0,'0'0'121'0,"0"0"-41"0,0 0-2 0,0 0-17 15,0 0-12-15,0 0-13 16,0 0-3-1,0 0-8-15,0 0-12 0,4-43-7 0,-6 48-3 0,0 1-3 0,-5 2 0 16,3 7 0-16,-2 0 3 0,-2-1-3 16,0 1 1-1,1-1 1-15,1-2-2 0,4 0 0 0,-2-3-2 0,2-2-8 16,2-1-1-16,0-3 4 16,0-3 1-16,0 0 3 0,0 0 2 15,0 0 1 1,0 0 2-16,0-2 1 0,0-4 0 15,2-2-1-15,0 0 1 0,0-4 0 16,0 0 4-16,-2-3 3 0,2 1 1 16,2-1 0-16,0 3 0 0,1 0-1 0,-1 5-2 15,0 3-3-15,0 1 0 0,0 0-4 16,0 1 0-16,2 2-1 0,3 0 0 16,-1 1 0-16,0 4-1 0,-2 2 0 15,5 3 1-15,-3 1-1 0,0-2 1 16,-4 1 0-16,3-2 0 0,1 0-3 15,-2-2-29-15,2-1-16 0,-3-3-46 16,1-2-26-16,-2-1-111 0</inkml:trace>
  <inkml:trace contextRef="#ctx0" brushRef="#br0" timeOffset="92949.99">21215 8202 152 0,'0'0'282'15,"0"0"-183"-15,0 0-9 0,0 0-20 16,0 0-12-16,0 0-20 0,0 0-8 16,0 0-6-16,21-16-5 0,-17 22-4 15,4 1 0-15,0 2 0 0,7 3-2 0,-1 4 1 16,3 3-2-16,3 2 1 0,1 5 1 15,0 1-2-15,-5 4-2 0,1 2-3 16,-3 0-4-16,-8 1-2 0,1-2-1 16,-5 1-3-16,-2-1 1 0,0-1-2 15,0-1-26-15,-4-2-18 0,-1-6-40 16,1 1-72-16,0-5-117 0</inkml:trace>
  <inkml:trace contextRef="#ctx0" brushRef="#br0" timeOffset="105042.77">20214 9369 213 0,'0'0'62'0,"0"0"6"0,0 0-15 15,0 0 7-15,0 0-2 0,0 0-11 0,0 0-7 16,0 0-5-16,0 0-1 0,13-37-2 15,-13 37 4-15,0 0-9 0,0 0-3 16,0 0-7-16,0 0-5 0,0 0-3 16,-2 5-5-16,0 2-3 0,0 7-1 15,0 5 0-15,-5 3 1 0,3 3-1 16,-2 2 0-16,0 3 0 0,2 0 1 16,0 0 0-16,4 0-1 0,0 0 0 15,6 0 1-15,6 1-1 0,5-3 0 16,3-1 0-16,5-2 0 0,4-6 2 15,4-2-2-15,2-3 0 0,2-6-25 0,1-2-31 16,-3-6-23-16,-4-6-46 0,-6-4-119 16</inkml:trace>
  <inkml:trace contextRef="#ctx0" brushRef="#br0" timeOffset="105347.84">21029 9303 262 0,'0'0'134'16,"0"0"-73"-16,0 0 14 0,0 0-5 16,0 0-12-16,0 0-16 0,0 0 3 15,0 0-6-15,0 0-8 0,0-7-11 16,0 8-7-16,2 1-5 0,4 3-3 15,2 3-1-15,-1 4-1 0,5 4 3 16,-2 6-1-16,3 5 2 0,-3 5-3 16,-4 3-3-16,-4 6 0 0,-2 0 1 15,-10-1 1-15,-2-1-2 0,-5-3-1 16,-2-5 0-16,-7-5-6 0,-3-1-40 16,-7-1-48-16,-5-1-42 0,-4-2-108 0</inkml:trace>
  <inkml:trace contextRef="#ctx0" brushRef="#br0" timeOffset="106226.77">16004 9387 182 0,'0'0'66'0,"0"0"-1"16,0 0 6-1,0 0-17-15,-50 9-8 0,46-8-2 0,0-1-10 0,4 0-6 16,0 0-4-16,0 0-9 16,0 2 0-16,0-2 1 0,0 0-2 0,0 0 2 15,6 0 0-15,2 0 9 0,5 0 7 16,7-2-2-16,5 1-6 0,6-2-8 15,4-2-4-15,7-4-3 0,1 1-4 0,7-1-2 16,-3-1 0-16,5 2-2 0,-9 3 0 16,-8 1-1-16,-6 3 1 15,-12 1-1-15,-9 0-2 0,-8 1-24 0,0 1-9 16,-8 3-21-16,-7 2-7 0,-7 0-22 16,-1 2-37-16,-8-3-30 0,2-1-109 31</inkml:trace>
  <inkml:trace contextRef="#ctx0" brushRef="#br0" timeOffset="106680.08">16012 9338 364 0,'0'0'104'0,"0"0"-24"16,0 0 0-16,0 0-14 0,0 0-17 16,0 0-21-16,0 0-2 0,0 0-9 15,0 0-6-15,14-27-9 0,-9 35 1 16,1 6-1-16,2 2 0 15,-4 3 1-15,0 5-2 0,0 2 1 0,-4 0-1 16,2 2-1-16,3-1 0 0,-5-4 1 16,0 0 0-16,2-4-1 0,-2-3 0 15,2-5 0-15,-2-4 1 0,2-2 0 16,-2-3-1-16,0-1 0 0,0 0 2 16,0-1-1-16,0 0 2 0,0 0 1 15,0 0-1-15,0 0 1 0,2-2 16 0,-2-3-5 16,2 1-8-16,2-2-1 0,0 1-1 15,2 1-2-15,-1-2-2 0,3 5 1 32,8-1-2-32,-3 2 0 0,1 0 1 0,5 5 1 15,4 1 0-15,1 4 2 0,-3 1 1 16,6 0 0-16,-2 2 2 0,-9 1 0 16,3 4 0-16,-9-1-2 0,-4 2 0 0,3-3-2 15,-7 1 0 1,-2 0-1-16,-9-1 1 0,-3 1 0 0,-7-3 0 15,-1-1 1-15,-5-1-2 0,-2-4 0 16,-2 0-1-16,2-6-1 0,-6-2-12 16,0 0-21-16,0-3-16 15,2-5-34-15,4 1-91 0,0 0-184 0</inkml:trace>
  <inkml:trace contextRef="#ctx0" brushRef="#br0" timeOffset="126696.39">14780 10226 241 0,'0'0'64'0,"0"0"-31"0,0 0 26 16,0 0 2-1,0 0-7-15,0 0-4 16,0 0-3-16,0 0-3 0,-4-17-7 16,4 14 0-16,0 0-5 0,0 0-6 15,0-1-1-15,0 2-7 0,0 1-6 16,0 1-5-16,0 0-1 0,2 0-5 15,0 4-1-15,0 0 0 0,4 3-1 16,-6 1 1-16,4 2 0 0,-4 0 0 16,0-2-2-16,2 2-20 0,0-1-17 0,3-1-14 15,-3 0-12-15,4-2-11 16,0 0-37-16,0 0-70 0,-6-3-83 16</inkml:trace>
  <inkml:trace contextRef="#ctx0" brushRef="#br0" timeOffset="126854.14">14817 10245 13 0,'0'0'384'0,"0"0"-302"15,0 0 11-15,0 0-13 0,0 0-19 16,0 0-3-16,0 0-13 16,0 0-15-16,0 0-11 0,27-46-6 0,-17 50-2 15,-1 4-3-15,-5 2-3 16,2 1-3-16,0 2-1 0,2-1 0 16,-3 1-2-16,-1 2-4 0,0 0-37 15,-4 0-40-15,0 0-42 0,-6-1-107 0</inkml:trace>
  <inkml:trace contextRef="#ctx0" brushRef="#br0" timeOffset="127295.21">15090 10511 183 0,'0'0'299'0,"0"0"-245"0,0 0 21 15,-8-55-13-15,8 53-7 0,-2 0-14 16,2 1-9-16,0-1-7 0,0 2-11 16,0 0-11-16,0 4-3 0,0 8-2 0,0 0 1 15,2 4 1-15,-2 1 1 16,0 1 0-16,0 3-1 0,0-3 1 15,0 1 0-15,4 2-1 0,0-2 0 16,0 0 0-16,2-2 0 0,5-1 0 16,1-4-3-16,-2-1-1 0,3-2-6 0,1-5 1 15,-5-3 1-15,1-1 6 0,4-10 2 16,-5-2 0-16,3-4 1 0,0-1 1 16,-3 0-1-16,-3-2 1 0,-4-2 1 15,0-2 5-15,-2-1-5 0,0-2 0 16,-4 0 0-16,0 0-1 0,0 7-2 15,2 2 0-15,-1 7 0 0,1 5 0 16,-2 2-19-16,2 3-22 0,0 2-35 16,2 4-4-16,2 2-57 0,-2 1-72 0</inkml:trace>
  <inkml:trace contextRef="#ctx0" brushRef="#br0" timeOffset="127816.02">15384 10503 388 0,'0'0'81'0,"0"0"-34"16,0 0 15-16,0 0-4 16,-17-54-16-16,17 48-9 0,0 3 0 0,-2 0-5 0,2 2-8 15,0 0-2-15,0 0-5 0,0-2-6 16,0 2-4-16,2 1-2 0,2 0 0 15,2 0-1-15,1 1 0 0,-1 2 1 16,0 2-1-16,-4 0 0 0,4 4 0 16,-2 0 0-16,7 4 0 0,-5 1 0 15,-2-1 0-15,-2 2 0 16,2-2 0-16,0 3 0 0,0-1-1 0,-1-1-2 16,1-1-6-16,-4-2-7 0,0-3 13 15,0 1-8-15,0-6-5 0,-7 1 11 0,5-2 1 16,0-1 0-16,0 1 4 15,-2-2 2-15,0-2 1 0,4-2-1 0,-4-3 0 16,0-1-1-16,0-4 1 0,-1-3 0 16,1-3 6-16,2-4 3 0,0-1 6 15,0 0-1-15,2 1-7 0,4 8-2 16,2 0-2-16,3 7-1 0,-1 0-3 16,0 2-1-16,7 2 0 15,-3 2 2-15,7 1-2 0,-5 1 0 0,9 6 2 16,-9 4 0-16,5 1-1 15,-7 4 0-15,5 2 0 0,-7-1-1 16,-4 4 0-16,1-1 0 16,-3 0-1-16,-2 1-10 0,-2-5-17 0,4 2-20 15,-4-1-3-15,0 1-18 0,0-2-38 0,0-4-123 16</inkml:trace>
  <inkml:trace contextRef="#ctx0" brushRef="#br0" timeOffset="128306.67">15923 10248 576 0,'0'0'27'0,"0"0"28"16,0 0 14-16,0 0-18 0,0 0-22 0,0 0-8 15,0 0-2-15,0 0-8 0,23-34-5 0,-19 46-4 16,0 6-1-16,-2 4 2 0,0 4 0 15,0 2 1-15,-2 6-3 0,2 2-1 0,0 5-2 16,-2-1 1-16,5-3 1 16,-1-3-1-16,2-6-8 15,2-5 5-15,-4-4 1 0,2-5-8 0,-3-3 7 16,1-4-6-16,-2-4 0 16,-2-2-6-16,2-1 3 0,-2-2 11 15,0-5-1-15,0 0 3 0,0-2 1 0,-4-4 1 16,-3-5-2-16,1-2 0 0,-2-5 0 15,-6 2 2-15,-1-4-2 0,-4-1 3 0,5 5 1 16,-7 1 6 0,9 8-1-16,-7 4-8 0,7 6 0 15,-5 4-1-15,3 2-1 0,-3 11-3 16,3 4-3-16,4 5 4 0,-5 3 1 16,9 0 1-16,4 0 0 0,2-3 1 15,0-3 0-15,2-2 0 0,4-3-1 16,0-4 0-16,7-4 0 0,-5-1-3 15,4-1 1-15,5-2-3 0,4 0 2 16,-3-2-6-16,5 0-44 0,-5 0 15 0,5-7-39 16,0-1-64-16,-11 0-128 0</inkml:trace>
  <inkml:trace contextRef="#ctx0" brushRef="#br0" timeOffset="129048.72">16119 10443 517 0,'0'0'47'0,"0"0"-2"0,0 0-5 15,0 0 2-15,0 0-3 0,0 0-9 0,0 0-9 16,0 0-9-16,-29-14-9 16,25 21-3-16,0 3-1 0,2 0 0 0,2 2-1 15,0-1 2-15,2-2 0 16,4-1-2-16,3-3 1 0,-1-1-1 15,6-1 2-15,-1-2 0 0,7-1-1 0,-7 0 1 16,10-3-1-16,-9-2 1 0,3-2 1 16,-5 0-1-16,3-2 0 0,-5-1 1 15,-4-1 1-15,-2 0-1 0,-4-1-1 16,0-1 2-16,-2-1 2 0,-4 0-2 0,0 1 0 16,-9 3 0-16,7 4 0 0,-2 0-1 15,1 5 0-15,-3-1 2 0,6 2-2 16,0 2-1-16,-7 3-1 0,5 7-1 15,0 3 0-15,1 3-1 0,-5 3 2 16,6 1 0-16,0-1-4 16,4 2-5-16,2-2-6 0,0-2 0 0,6-3-4 15,4-2 4-15,7-2 12 0,-7-2 4 16,9 2 0-16,-3-5 1 0,5-1-1 16,-1-1 1-16,1-4 0 0,4-2 7 15,-4-2-2-15,-3-6 2 16,5 0 6-16,-9-6-2 0,5 2-1 0,-9-3-2 0,-3 1 1 15,1-2-4-15,-4-1 3 0,-4-2 2 16,0-1-2-16,-2-3-2 0,2 3-4 16,0-2-1-16,0 3 3 15,0 6-1-15,0 2-4 0,2 5-1 0,0 0 1 16,-2 5 0-16,2 2 0 0,0 0-2 16,0 0 1-16,2 0-1 0,3 2 0 15,3 1 1-15,2-2 0 0,-1 3 1 16,7 3 0-16,-3 1 0 0,7 2 0 15,-9 1 0-15,3 2 0 0,-5 1-1 16,-1 1 0-16,-2 1 0 0,-6 0-1 0,-2 1 2 16,0 2 1-16,-6-1-1 0,0 2-1 15,0-2 0-15,0 0-1 0,4 0 2 16,-1-2 0-16,1-3 0 16,2 2-1-16,0-2 1 0,2-2 0 0,1-3 0 15,-3-2 0 1,6 0-1-16,-2-2 1 0,6-1-1 0,3-3 0 0,-5-1 1 15,10 1 0-15,-5-4 0 0,3-1-1 16,-3-1-5-16,-1-3-19 0,5-2-22 16,-7-3-15-16,9-2-34 15,-7-1-73-15,7 2-128 0</inkml:trace>
  <inkml:trace contextRef="#ctx0" brushRef="#br0" timeOffset="129458.66">16952 10367 552 0,'0'0'58'16,"0"0"-10"0,0 0 4-16,0 0 7 0,0 0-20 0,0 0-13 0,0 0-9 15,-6-18-2-15,6 21-6 0,2 3-6 16,2 3-1-16,3 4 4 0,-1 2-1 0,0 5 0 16,2 2-4-16,-1 0 1 0,-1 4-2 15,0-2 0-15,4 4 0 0,-1-1 0 16,-3-1 0-16,2-2 0 15,4-2-7-15,-3-1-13 0,-1-8 14 0,0-5 6 16,-4-3-8-16,0-2-2 0,-1-2 6 16,-3-1 0-1,0 0 4-15,0-7 2 0,-5-3 1 0,-1-3-2 16,-4-3-1-16,-3-3 1 0,-3-6 1 0,1-4 0 16,-7-6-1-16,1-4 3 15,0-3-1-15,-3-4 3 0,11 0 0 0,-3-1 4 16,9 4-2-16,1 7-6 0,6 6-2 0,0 7 0 15,0 5-3-15,0 4 2 0,2 6 1 16,5 1-3-16,-1 5 1 0,8 2-2 16,-3 0-10-16,-1 7-14 0,6 4-37 15,-9 1-26-15,-1 4-53 0,-4-1-177 16</inkml:trace>
  <inkml:trace contextRef="#ctx0" brushRef="#br0" timeOffset="129632.9">16797 10487 458 0,'0'0'121'15,"0"0"-78"-15,0 0-20 0,0 0 26 0,0 0-3 16,0 0-10-16,54-50-9 0,-33 41-9 0,0 2-9 16,3-2-5-16,1 3-3 31,-4-1-1-31,2 3-2 0,-3-1-6 0,-1 1-78 15,6-2-28-15,-11-1-98 16</inkml:trace>
  <inkml:trace contextRef="#ctx0" brushRef="#br0" timeOffset="129870.45">17333 10174 644 0,'0'0'41'16,"0"0"27"-16,0 0 4 0,0 0-36 15,0 0-15-15,0 0-6 0,0 0-2 16,0 0-5-16,0 0-5 0,-17 1-3 0,17 16 0 16,0 6 0-16,0 3 3 0,0 3-2 15,0 4-1-15,0 0 2 0,2 3-2 16,2 1-1-16,-1-3 0 0,5-1-7 16,2-6-12-16,-4-2-17 0,1-4-20 15,3-5-32-15,-8-3-28 0,2-6-98 16</inkml:trace>
  <inkml:trace contextRef="#ctx0" brushRef="#br0" timeOffset="130251.07">17475 10395 543 0,'0'0'30'0,"0"0"37"0,0 0-5 16,0 0 9-16,0 0-25 0,0 0-19 15,0 0-1-15,0 0-7 0,0 0-5 16,5-41-6-16,-10 41-5 0,-1 3-3 16,-4 1-2-16,4 2 1 0,-1 3-2 15,-1 4 2-15,2-1-1 0,-2 5 1 16,6-2-3-16,0 2-4 0,0 1-2 0,-1-3-1 16,3 1 0-16,0-4 0 0,7-1-2 15,-1 1 2-15,6-4-1 0,-3-1-2 16,9-3 2-16,-5-3-1 0,1-1 5 15,3 0-23-15,-5-5 28 0,7-4 3 16,-7-3 2-16,7-2 2 16,-11-1 12-16,0-1 10 0,-4-2 0 0,-4-1-4 15,0-5-6-15,-4 0-6 0,-4 2-3 16,-2 1-2-16,-7 5-2 0,3 3-1 16,-5 3-2-16,11 2-3 0,-5 7-6 0,1 0-16 15,4 3-26-15,-1 8-6 16,-3 2-7-16,2 5-32 15,3-2-73-15,-1 0-174 0</inkml:trace>
  <inkml:trace contextRef="#ctx0" brushRef="#br0" timeOffset="130814.01">17721 10361 536 0,'0'0'83'15,"0"0"-13"-15,0 0 12 0,0 0-23 16,0 0-24-16,0 0-7 0,0 0-12 15,0 0-8-15,0 0-3 0,19-22-5 16,-15 26 0-16,-4 5-1 0,2 1 0 0,2 4 1 16,0 2 0-16,-4 3 0 0,0 3 0 15,3-1 0-15,-1-1 0 0,-2 0 0 16,4-2 0-16,0-2-11 0,2-5-5 16,-2-3-1-16,5 0 7 0,-5-2 0 15,4-1 7-15,0-3-14 0,-2-2 17 16,3 0 0-16,-1-1 0 0,0-6 2 15,-2 0 0-15,-1-4 1 0,1-3 1 16,-4 0 1-16,4-3 2 0,-4-2 1 16,-2 0 0-16,0 0 0 15,0 0 0-15,0 5 2 0,0 4 0 0,0 5-2 0,0 3-3 16,0 1 0-16,0 1-5 0,0 0-1 16,0 5-1-16,0 6-4 0,0 5 2 15,0 0 4-15,0 3 0 0,4 0 0 16,-2-1-2-16,0 0-4 0,2-4-1 15,3 1 2-15,-3-5 1 0,6-4 4 16,-2 0-1-16,-1-2 1 16,1-1 0-16,2-3 0 0,1 0 0 0,1-2 1 15,-2-5 1-15,1-2-1 0,-3-2 3 0,-2-1 4 16,2-3 1-16,-1-2 1 16,-5-3 1-16,0-2 0 0,-2-4 1 0,0 1-4 15,-2-2-3-15,-7 1 0 16,1 5-2-16,4 2 0 15,-4 6-3-15,4 2 0 0,-5 4 0 0,1 3 0 0,4 2-2 16,-4 2-5-16,1 5-16 0,-1 4-3 16,-2 4-18-16,2 2-32 0,1 0-37 15,-1-1-44-15,0-1-171 0</inkml:trace>
  <inkml:trace contextRef="#ctx0" brushRef="#br0" timeOffset="131208.37">18209 10178 687 0,'0'0'105'0,"0"0"-52"0,0 0 1 0,0 0-14 16,0 0-15-16,0 0-11 16,0 0-7-16,0 0-4 0,29-31-3 0,-31 40 0 15,-4 4 0-15,-4 1 0 0,3 0-1 16,1 3 1-1,2-2-3-15,0-1-18 0,2 3-6 0,2-4-2 0,0-1-7 16,2 2-12-16,2-6-26 16,2-3 4-16,0-2 1 0,-1-3-27 15,3-2-19-15,-2-7-17 0,-2-2 3 0,0 0 90 0,3-1 39 16,-3-1 122-16,4-3 23 0,-2 1-8 16,-2-1-33-16,0 3-18 0,3 2 4 15,-5 3-23-15,2 2-15 0,0 3-12 16,-2-1-4-16,-2 3-8 15,0 1-11-15,0 0-17 0,0 7 0 0,0 0 0 0,2 6 0 32,-4 0 0-32,0 1 0 0,-2 2 0 0,0-2 0 0,2 0 0 15,0 3-21-15,-3-1-38 0,-3 2-19 16,-8-3-66-16,1-3-100 0</inkml:trace>
  <inkml:trace contextRef="#ctx0" brushRef="#br0" timeOffset="131824.43">20458 10346 423 0,'0'0'50'15,"0"0"-5"-15,0 0 8 16,0 0 11-16,2-58-16 0,-4 46-5 0,-2 0-6 16,0 2-8-16,-2 1-5 0,-2 3-6 15,-1 2-4-15,3 1-1 0,2 2 2 16,0 1-2-16,-2 0-1 0,1 2-6 16,-1 7-3-16,-2 3-2 0,2 6 1 15,-2 3-1-15,-1 4-1 0,1 2 1 16,2 3-1-16,2 2 1 0,0-2-1 15,4 1 0-15,0 0 0 0,4-1 0 16,4-1 0-16,2-4 0 0,3-1 0 16,3-6 0-16,5-1-15 0,-3-5-13 15,5-2-8-15,0-2-24 0,-2-4-24 0,-3-4-27 16,-7-2-169-16</inkml:trace>
  <inkml:trace contextRef="#ctx0" brushRef="#br0" timeOffset="132076.24">20861 10257 592 0,'0'0'94'0,"0"0"5"0,0 0-17 0,0 0-28 16,0 0-14-16,0 0-11 0,0 0-7 15,0 0-11-15,40-31-11 0,-32 39 0 16,-2 4 0-16,7 4 0 0,-3 7 0 15,0 4 0-15,1 4 0 0,-7 3 0 16,-2 1 0-16,-2 2 0 0,-2-2 0 16,-7 2 0-16,-1-2 0 0,-4-1-6 15,1-4-59-15,-1-5-28 0,-1-3-72 16,5-6-87-16</inkml:trace>
  <inkml:trace contextRef="#ctx0" brushRef="#br0" timeOffset="136058.81">20371 11395 78 0,'0'0'74'0,"0"0"-71"0,0 0-3 0,0 0 0 15,0 0 0-15,0 0-1 0,0 0-2 16,0 0-4-16,0 0 7 0,-6-21 6 15,0 20 10-15,2-1 4 0,2 0 2 16,0-1 9-16,0-1-4 0,2 2 2 16,0-3-3-16,0 0-2 0,0 2 9 15,0-3-4-15,0 0 2 0,0 0 0 16,0-1 4-16,2-2-2 0,-2 1 3 16,2 1-2-16,0 2-5 0,-2-1-4 15,2 2-3-15,0-1 4 0,-2 0-2 16,2 3 5-16,-2-1-2 0,2 0-2 0,-2 1-3 15,0-1 0-15,0 0-5 16,0 0-1-16,0 2-5 0,0 1-2 0,0 0 0 16,0 0-3-16,0 0-3 0,0 0 0 15,0 3-3-15,0 2 0 0,0 3-3 16,0 5 1-16,-2 3 1 0,2 2 1 16,-2 5 1-16,2 4-1 0,-2 1 0 15,2 0 1-15,2 3-1 0,-2-3 1 16,6 0 0-16,5-2-1 0,-1 0 0 15,4-1 1-15,3-2-1 0,2-4 0 0,-3 1 0 16,3-4 0-16,-3-2-6 0,3-3-20 16,-3-4-17-16,3-2-20 0,-5-3-34 15,-1-2-34-15,-3-5-106 0</inkml:trace>
  <inkml:trace contextRef="#ctx0" brushRef="#br0" timeOffset="136377.07">20963 11254 128 0,'0'0'309'0,"0"0"-253"15,0 0 12-15,0 0 0 0,0 0-13 16,0 0-9-16,0 0-6 0,0 0-3 0,-15-24-8 15,15 24-7-15,0 0-4 16,2 0-8-16,2 3-2 16,5 3-1-16,1 2 5 0,2 5 2 0,5 0-4 15,-3 4 2-15,3 1-1 0,-1 0-3 16,-3 6-3-16,-1-1-4 0,-3 2 1 16,-7-1-2-16,-2 0-1 0,-5 1 1 0,-7 1 0 15,-9-1-15-15,-5-1-17 0,-5 1-12 16,-7-2-24-16,-1-1-55 0,-8-6-55 15,1-4-283-15</inkml:trace>
  <inkml:trace contextRef="#ctx0" brushRef="#br0" timeOffset="137256.6">14943 11316 316 0,'0'0'94'15,"0"0"-33"1,0 0 4-16,0 0-5 0,0 0-12 0,0 0-10 0,0 0 1 15,4-38-5-15,-4 38-9 0,2 0-11 16,3 1-3-16,-1 7-5 0,2 2-2 16,-2 3 0-16,4 3 0 0,-2 1 3 15,5 0-2-15,-5-1 0 0,-4 2-3 16,2-2-1-16,0-3-1 0,0 0 2 16,3-4-2-16,-3 1 0 0,-2-1 0 15,0-4-17-15,2 1-46 0,-2-3-9 0,0-2-20 16,2-1-52-16,-2-3-125 0</inkml:trace>
  <inkml:trace contextRef="#ctx0" brushRef="#br0" timeOffset="137446.4">15102 11315 466 0,'0'0'104'16,"0"0"-4"-16,0 0-4 0,0 0-25 15,0 0-21-15,0 0-12 16,0 0-12-16,0 0-5 0,0 0-9 15,21-43-6-15,-17 49-2 0,0 2-2 16,-2 3-1-16,3 3-1 0,-3 0 0 16,0 1 1-16,-2 0-1 0,2 2 0 0,-2-1-19 15,0 1-34-15,-9 3-35 0,1 1-83 16,-8-5-195-16</inkml:trace>
  <inkml:trace contextRef="#ctx0" brushRef="#br0" timeOffset="142162.1">15336 11551 309 0,'0'0'36'0,"0"0"27"16,0 0-8-16,0 0-8 15,0 0-11-15,0 0-11 0,0 0-2 0,0 0 3 0,27-14-1 16,-27 14 0-16,0-2-2 0,0 0 0 16,0-2 1-16,0 0-4 0,0 3 1 15,0 0-3-15,0 1-1 0,-2 0-3 16,0 0-3-16,2 0-3 0,0 0-2 15,0 0-3-15,0 1-1 16,0 5-1-16,-2 1-1 0,0 2 0 0,2 5 0 16,0 2 0-16,0 5 0 0,0 1 1 15,2 2-1-15,2 2 1 0,0-1-1 0,4 2 0 16,3 0 0-16,1-4 0 0,-2 0 0 16,7-2 0-16,-5-1 0 0,3-4 0 15,-3-3 1-15,-2-2-1 0,5-3-1 16,-5-4 1-16,-2-1 0 0,7-3 2 15,-7 0-1-15,3-6-1 0,1-5 1 16,-2 0 1-16,-4 0 0 0,3-4-1 0,-1 0 0 16,-4-7 0-16,0-3 2 15,-2-3-2-15,-2-5-1 0,0-1 1 16,-2-2-1-16,0 1 1 0,-2 3-1 16,-4 5 0-16,2 8 0 15,1 4-1-15,1 5-4 0,2 6-4 0,2 0 0 0,-4 4-2 16,4 0-9-16,-2 7-26 15,2 4-11-15,-2 2-11 0,2 5-33 0,2 1-35 16,0-4-87-16</inkml:trace>
  <inkml:trace contextRef="#ctx0" brushRef="#br0" timeOffset="142697.26">15772 11632 421 0,'0'0'90'16,"0"0"-9"-16,0 0-19 0,0 0-16 16,0 0-9-1,0-53-13-15,0 47 0 0,0 0-4 0,2-1-4 0,-2 1-3 16,0 3-2-16,0 0-3 0,2 3-2 31,2 0-1-31,-2-2-1 0,3 2-2 0,1 0-1 0,-2 0 0 0,0 0-1 0,8 4 1 16,-3 4-1-16,-3 1 1 15,2 3-1-15,3 2 0 16,-3 1 1 0,-4 3-1-16,-2 0 0 0,2 2-1 0,-4-2 1 15,0-2 0-15,0-3-2 0,-2 1-8 16,0-4 1-16,0 1-1 0,-2-2 1 16,2-2 0-16,-4-1 1 15,-1-3 4-15,5-1 1 0,0-2 3 0,-2 0 0 16,2-1 2-16,0-5 0 0,0-2-1 15,2-1 3-15,-2-2 2 0,0-1 3 16,2-3 1-16,0-2 1 0,0-5 2 16,0-3-4-16,4-1 1 0,-2-3-3 15,6 4 0-15,3 5-2 0,-3 5 0 16,-2 6-4-16,-2 5 2 0,2 2-2 0,5 2-1 16,-3 1 1-16,-2 6-1 0,0 3 0 15,5 1-1-15,-5 4 1 0,0-1 0 16,-2 4 0-16,-2-2 0 0,4 0-1 15,-1 1-1-15,1-4-9 0,-2 1-4 16,2-4-3-16,0-2-3 0,-1-1-2 16,5-3-15-16,2-1-16 0,-3-3-6 15,7 0-18-15,-4-3-20 0,-1-4-44 16,-1-2-90-16</inkml:trace>
  <inkml:trace contextRef="#ctx0" brushRef="#br0" timeOffset="143108.44">16126 11483 85 0,'-2'-53'290'0,"-3"27"-203"15,1 4-6-15,0 5-9 0,-2 6-15 16,4 2 0-16,0 5-6 0,2 1-9 16,-2 2-13-16,2 1-7 0,0 0-12 15,0 5-8-15,0 4-2 0,4 10 0 16,0 2 1-16,6 6 4 0,-3 4-2 16,-1 2 0-16,0-1 1 0,4 0-1 15,-1 0-2-15,-1-3 0 0,-2-2-1 16,4 0 1-16,-3-4 0 0,-1-3 0 15,-2-1-1-15,2-3 0 0,2-2 0 0,-6-5-1 16,3-4-7-16,-3-2-1 0,-2-3 3 16,0 0-2-16,2 0 3 0,0-5 4 15,-2 0 1-15,0-4 1 16,0-2 0-16,-4-1 0 0,-5-5 0 0,-3-1-1 16,4-5 0-16,-11-3 1 0,3 3-1 0,-5-1 1 15,4 3 0-15,-3 7 0 16,5 4-1-16,-1 5-1 15,7 4 1-15,-1 1-1 0,2 2 0 0,2 6-2 16,1 4 0-16,3 3 0 0,0 0 3 16,2 5 0-16,2-2-2 0,3 2 0 0,3-3 0 15,6 1-5-15,-3-2-7 0,3-4 4 16,5-1 0-16,-1-1-7 0,1-4-23 16,4-1-21-16,3-5-14 0,-3-1-62 15,0 0-78-15</inkml:trace>
  <inkml:trace contextRef="#ctx0" brushRef="#br0" timeOffset="143879.54">16483 11416 506 0,'0'0'80'0,"0"0"-18"16,0 0-9-16,0 0-5 0,0 0-20 15,0 0-16-15,0 0-8 0,0 0 0 16,-51-4-2-16,44 19-1 0,3 1 0 15,-4 3 0-15,0 0 0 0,4 1 1 16,-1-2-1-16,5 2-1 0,0-4 0 0,0 0 0 16,7 0 0-16,3-3 0 15,-2-1 0-15,3-2 1 0,5-4-1 0,-4-2 0 16,3-4 0-16,-1 0 1 16,1-1-1-16,3-5 3 0,-5 0-2 0,1-4 0 15,-7 1 1-15,-1-4-1 16,-4 0 0-16,-2-2 1 0,0-1 0 0,-2-3-1 15,-4 1 2-15,-3-1-2 0,-5 0 0 16,3 6 1-16,1 2-2 0,-4 3 1 16,3 2-1-16,5 5 1 0,0 1-1 15,0 3 0-15,0 7 0 0,-1 3-3 16,1 5 1-16,0 3 1 0,-2 4 1 16,4 3 0-16,-1-1 0 0,5-1-2 15,0 3 1-15,0-3 1 0,0-2 0 0,5 1 0 16,5-3-1-1,0-2 0-15,1-5 1 0,5 0-1 0,-1-2 1 0,1-5-1 16,1-1 0-16,3-6 1 0,-5-1 0 16,5-3 1-16,-3-5 0 0,4-3-1 15,-9-2 1-15,5-4 2 0,-7-1-1 16,-2-6 4-16,0-1 0 0,-3-2-2 16,-5-2 1-16,2 2-2 15,-2-3-2-15,-2 6 0 0,0 2 1 0,-1 6-2 16,1 1 0-16,-4 4 1 0,4 3 1 15,2 4 0-15,0 1-1 0,0 3 0 0,0-1-1 16,0 1 0-16,0 0-2 0,2 2-1 16,6 1 1-16,1 0 2 0,-1 0 0 15,6 1 0-15,1-1 0 16,6 2 0-16,-3 2 0 0,5 3 2 0,-9-1 1 16,3 0-2-16,-5 1 3 0,-5 1-1 15,-1 2-1-15,-4 1 0 0,-2 4-2 16,-2 0 2-16,-7 2-1 0,3 0 1 15,-4 0-2-15,2-2 0 0,-3 0 0 16,3-2 0-16,6-1-1 0,-2-1 2 16,0-3-2-16,2-1 1 15,2-1 0-15,0-5-1 0,2 2-1 0,6-2-2 0,-2 0 1 16,9 0-1-16,-3-3 3 0,5-1-5 16,1 0-6-16,5 0-7 0,-6-1-26 15,3-3-23-15,-7-2-23 0,5-2-57 16,-10-3-109-16</inkml:trace>
  <inkml:trace contextRef="#ctx0" brushRef="#br0" timeOffset="144258.57">17045 11509 486 0,'0'0'81'16,"-8"-56"9"-16,2 46-21 0,4 3 5 0,0 1-22 16,2 4-13-16,0 1-11 15,0 1-9-15,0 8-10 0,2 3-9 0,6 8 0 16,0 9 1-1,-1 7 8-15,-1 4-3 0,4 2-2 0,-4 1-1 0,3 0-1 16,-7 1 0-16,4-4-1 0,0-5 0 16,0-3 0-16,1-4-1 0,-1-6 0 15,-4-5 0-15,0-7-2 0,0-2-3 16,0-3 0-16,-2-4 1 0,0 0 0 16,0-5 4-16,-2-3 0 15,-2-5 1-15,2-4-1 0,-4-1 0 0,-1-4 0 0,-1-1-1 16,2-4 1-16,0-5 1 0,-3-4-1 15,-1-4 0-15,2-5 0 0,2-4 0 16,-1-2 1-16,1 0-1 16,6 4 0-16,0 3 0 0,0 9 0 0,4 10 0 15,0 9-2 1,1 6 2-16,-3 4 0 0,4 1 0 0,0 3-4 0,6 2 1 16,-3 0-3-16,3 4-1 0,3 8-20 15,-3 5-16-15,-6 5-12 0,2 3-47 0,-5 3-6 16,-3 1-78-16,0-2-154 31</inkml:trace>
  <inkml:trace contextRef="#ctx0" brushRef="#br0" timeOffset="144446.72">17074 11644 440 0,'0'0'110'15,"0"0"-33"-15,0 0-25 0,0 0 2 16,0 0-9-16,0 0-16 0,0 0-11 0,9-55-4 15,-7 48-4-15,6 1-4 0,2 1-2 16,5 1-4-16,3 0 1 16,3-2-1-16,6 4 0 0,4-1 0 0,-2 1 0 15,2 0-2-15,0 0-26 16,-2-1-33-16,-2-3-31 0,-7-1-60 0,-3-1-138 16</inkml:trace>
  <inkml:trace contextRef="#ctx0" brushRef="#br0" timeOffset="144697.65">17382 11405 203 0,'0'0'396'0,"0"0"-326"0,0 0 5 15,0 0-2-15,0 0-28 0,0 0-16 16,0 0-11-16,0 0-5 0,0 0-3 16,-14-20-4-16,14 24-5 0,-2 4-1 15,-2 6 0-15,4 5 0 0,-2 4 1 16,2 4-1-16,0 1 0 0,0 1 0 0,0 1 1 15,6-1-1-15,-4-2 0 16,6 0-1-16,-2-4 1 0,1 0-9 0,5-6-4 16,-2-1-7-16,1-4-19 0,-1-2-16 15,0-3-29-15,-3-3-22 0,-1-1-79 16,-4-3-181-16</inkml:trace>
  <inkml:trace contextRef="#ctx0" brushRef="#br0" timeOffset="145122.9">17542 11623 405 0,'0'0'50'0,"0"0"34"0,0 0-20 0,0 0-3 15,0 0-8-15,0 0-8 0,0 0-4 16,16-51-3-16,-16 50-7 0,0 1-8 16,-2-2-6-16,0 1-5 0,2 1-1 15,-4 0-3-15,2 0-5 0,0 1 0 16,-2 3-3-16,-1 2 0 0,1 1-1 15,-2 3 0-15,2 3 0 0,2 1 0 16,2 5 1-16,0-4 0 0,0 1-1 16,0 0 1-16,0-4 0 0,6 1-1 15,4-4-2-15,-1 0 3 0,-1-2-2 0,4-3 0 16,1-1 1-16,-3-1-1 0,7-2 0 16,-9 0 1-16,4-2 1 0,1-4 0 15,-5 1 0-15,0-5 0 0,3 0 0 16,-7-4 3-16,0-4-2 0,-4 0 1 15,0-6 3-15,0-1 1 0,-2-2-1 16,-4-1-2-16,-5 4 0 0,3 5-1 16,2 5-1-16,0 6-1 0,-3 4 1 0,3 2-2 15,-2 2 1-15,0 2-4 16,-5 7-2-16,3 5-13 0,2 5-11 16,-5-1-21-16,7 3-11 0,-2 0-41 15,4-2-32-15,2-6-88 0</inkml:trace>
  <inkml:trace contextRef="#ctx0" brushRef="#br0" timeOffset="145735.71">17680 11601 264 0,'0'0'215'0,"0"0"-126"16,0 0-7-16,27-58-10 16,-21 48-8-16,0 3-19 0,-2 0-17 0,3 3-8 15,-5 3-8-15,2-1-7 0,-2 2 0 16,0 0 0-16,2 0-3 0,-2 3 2 0,4 4-2 15,-4 5 3-15,3 0 0 0,1 1 2 16,0 3-1-16,0 1-3 0,-4 0-1 16,7-3-1-16,-5 1-1 15,4 0 1-15,-2-3-1 0,0 1 0 0,1-5-1 16,-5 0 0-16,2-1 1 0,0-3 1 16,-2-1-1-16,0-1 0 0,0-2 0 15,0 0 0-15,0 0 0 0,2 0-2 16,-4-3 2-16,5 0 2 0,-1-1-1 15,-2-2 0-15,2-2 0 0,2 0 0 16,-2-5 2-16,2-2-3 0,-1-5 1 16,3-3 3-16,2-2 0 0,0 0 4 15,1 5-1-15,-5 1-4 0,4 7-1 0,-6 6 0 16,-4 2 0-16,0 3 1 0,0 1-1 16,3 0 0-16,-3 8-2 15,0 1-4-15,2 4 1 0,0 6 2 0,2 0 1 16,-2 3 0-16,0-4 0 15,0 1 0-15,4-1 0 0,0 0 1 0,1-3-1 16,1 0 0-16,-4-3 0 0,6-2-1 16,-1-2 1-16,-3-3 1 0,0 0-1 15,-4-4 0-15,2 2-1 0,2-3 2 16,-1 0-1-16,-1-4 2 0,0-4-1 16,0-2 1-16,0-7 0 0,0-3-1 0,2 0 1 15,-1-5 1-15,-3-3 6 0,2-5 1 16,-2-1-2-16,2 2-8 15,0 2 0-15,0 7 0 0,-4 4 0 0,0 5 0 16,0 3 0-16,-6 2 0 0,0 3 0 16,2 2 0-16,-5 4-3 0,1 0-10 15,-2 2-11-15,2 7-4 0,-3 5-12 16,5-1-4-16,-2 1-17 16,6-2-32-16,0-1-8 0,2-1-60 0,0-5-55 15</inkml:trace>
  <inkml:trace contextRef="#ctx0" brushRef="#br0" timeOffset="146223.81">18317 11250 363 0,'0'0'82'0,"0"0"-2"16,0 0-3-16,0 0-22 0,0 0-15 15,0 0 2-15,0 0 2 0,0 0-6 16,-4-19-8-16,4 19-4 0,-5 0-2 0,5 0-4 16,-2 3-3-16,0 2-3 0,0 0-8 15,-2 4-1-15,0 0-3 16,2 1-1-16,-4 2 0 0,4 1 0 0,-2 0-1 16,-1 0 0-16,1 3 0 15,2-1-1-15,2 0-1 0,-2-2-2 0,2-2-7 16,0-2-8-16,2-1-5 15,0-4-5-15,0-2-1 0,5-1-4 0,-3-1-12 16,6 0 13-16,-2-3 17 0,-2-4 11 16,3 0 3-16,-1-3 2 0,-4-1 1 15,2-3 12-15,-2 0 16 0,3-2 9 16,-3-2 2-16,0 2-4 0,2 5-5 16,-2 3-5-16,-2 4-1 0,-2 1 0 15,0 3-5-15,0 0-5 0,0 0-3 0,0 0-12 16,0 3 0-16,0 5 0 0,0 4 0 15,0 1 0-15,0 4 0 16,-2-1 0-16,2 1 0 0,-2 0 0 16,0-1 0-16,0-2 0 0,2 1 0 0,-4-2 0 15,2-1 0-15,2 0-10 0,-2 0-26 16,0-1-17 0,-4-4-33-16,-7-1-82 0,-1-6-195 0</inkml:trace>
  <inkml:trace contextRef="#ctx0" brushRef="#br0" timeOffset="152429.14">20487 12332 189 0,'0'0'48'0,"0"0"32"16,0 0-18-16,0 0-5 0,0 0-10 15,0 0-12-15,0 0 18 0,0 0-17 16,48-44 0-16,-44 41-8 0,-2 1 0 16,0 1 0-1,-2-1-2-15,0 2-2 0,0-1 0 0,0 1-4 0,0-1-4 16,0 0 0-16,0 1-1 0,0 0-2 15,-4 0-3-15,-2 3-3 0,-7 4-4 0,1 3-1 16,-5 7-2-16,1 1 1 16,-5 3-1-16,3 2 2 0,1 2-2 0,-2 2-1 15,7 2-2 1,2 4 3-16,-1 3 0 0,3 4 0 0,4 3 0 0,2-1 0 16,4 1 0-16,0-2 0 15,8-3 0-15,5-4 0 0,-1-5 1 0,7-3 0 16,0-2 0-16,3-5-2 0,3-8 1 15,4-4-13-15,2-7-13 0,0-2-18 0,1-11-37 16,-3-5-1-16,0-6-56 16,-9 2-84-16</inkml:trace>
  <inkml:trace contextRef="#ctx0" brushRef="#br0" timeOffset="152681.01">20795 12340 503 0,'0'0'83'0,"0"0"-13"0,11-57-6 15,-3 45 10-15,-4 5-24 0,4 2-14 16,-2 0-9-16,5 2-6 0,-3 2-2 16,2 1-3-16,3 4-4 0,-1 7-5 15,5 5-1-15,-3 5 1 0,5 3 0 16,-5 5-2-16,1 2-2 0,-3 3-1 15,-4 3 0-15,-3-1-1 0,-3 1 0 16,0 1-1-16,-4-1 0 0,-7-2-7 16,-5-3-19-16,-5-4-17 0,-1 1-23 15,-7-2-40-15,-2-4-38 0,0-5-136 16</inkml:trace>
  <inkml:trace contextRef="#ctx0" brushRef="#br0" timeOffset="157000.81">15441 12422 154 0,'0'0'126'0,"0"0"-71"16,0 0-11-16,0 0 15 0,0 0-2 0,0 0 0 0,0 0-10 15,9-43-8-15,-7 39-5 0,0 1-3 16,-2 2 3-16,0-1-7 0,0 2-7 15,0 0-2-15,0 2-3 0,0 5-6 16,4 3-3-16,-2 7-1 0,0 4 2 16,2 6 3-16,-2 3-3 0,4-1-2 15,-3 6-2-15,3-1-1 0,-2 0 0 16,2 3-1-16,-2-4-1 0,2 1 0 0,3 0 1 16,1-5-1-16,-4-4-4 15,-2-8-18-15,0-3-20 16,-1-3-30-16,-3-5-13 0,0 0-67 0,-7-3-111 0</inkml:trace>
  <inkml:trace contextRef="#ctx0" brushRef="#br0" timeOffset="157221.6">15142 12577 397 0,'0'0'83'16,"0"0"-49"-16,0 0 8 15,0 0 15-15,0 0-17 0,39-55-14 0,-18 47-7 16,10-3 5-16,4-4-3 0,4 2-3 16,11-1-4-16,-7 1-9 0,7 0-4 15,-1-2 0-15,1-1-1 0,-1 2-6 16,-3-1-57-16,-3 4-31 0,-10 2-96 16</inkml:trace>
  <inkml:trace contextRef="#ctx0" brushRef="#br0" timeOffset="158122.64">15822 12454 300 0,'0'0'100'0,"0"0"-38"16,0 0 13-16,0 0-11 15,0 0-18-15,0 0-13 0,0 0-3 0,0 0-4 16,6-38-5-1,-4 38-6-15,-2 1-5 0,6 5-3 0,0 7-4 0,5 4 5 16,-5 5 1-16,0 3 3 0,4 1-6 16,3 3-2-16,-7-1-2 15,0 3-1-15,0-1 1 0,3-1-2 0,-3-2 0 16,-2-6 1-16,2-3-1 0,-4-2 0 0,2-4-4 31,-1-1-12-31,-3-6-7 0,2-2-2 16,-2-1 5-16,0-2 4 0,0-5 12 15,-5-2 3-15,-1-6 0 0,2 3 1 16,-2-6 0-16,-6-2 0 0,1 0 0 16,1-6 0-16,-5-3 0 0,3-2 1 15,6-5 2-15,-2-1 4 0,-1-2 9 16,9 2-10-16,0 3-2 0,2 4 1 16,5 6-1-16,1 7-2 0,-2 4 1 0,2 2 0 15,5 3-1-15,-1 2 0 0,0 2 2 16,9 1-1-16,2 1 1 0,-2 3 0 15,5 4 2-15,3 2-1 16,-2 3-2-16,-8 3-2 0,2-2 3 0,-9 4-1 16,-2 1-2-16,-6 1-1 0,-4 1 0 15,-2 2 0-15,-10-1 0 0,0 0 2 16,-3-1-2-16,-1 0-3 0,-1-3-2 16,-2 0-1-16,-1-3 1 0,5-3 1 15,-3-1 1-15,5-3 3 0,1-1 0 0,1-4 0 16,5-1 1-16,4-1 0 15,0 0-1-15,0-1 0 0,2-1 2 16,0-1 2-16,0 1-1 0,0-1 2 0,2 1-2 16,2 1-1-16,2 0-1 15,9 1 0-15,-3 1-1 0,9 5 0 0,-2 2 3 16,3 4-3-16,3 0 0 0,-6 1-5 16,4 1 5-16,-3 0-1 0,-3-3-16 15,5-2-36-15,-1-2-13 0,2-6-22 0,0-1-55 16,-7-2-139-16</inkml:trace>
  <inkml:trace contextRef="#ctx0" brushRef="#br0" timeOffset="158515.81">16295 12485 498 0,'0'0'40'0,"0"0"13"0,0 0-2 16,0-50-6-16,0 45-1 0,2 1-7 15,-2 3-8-15,2 1-4 0,-2 0-8 16,0 0-7-16,2 4-4 0,2 2-3 16,5 5-1-16,-5 3 1 0,0 1-1 15,2 4 0-15,0 1 0 0,3 5-1 0,1-3-1 16,-4 1 1-16,5 2-1 16,3-4 1-16,-4 1-1 0,9-5-1 0,-5 0 1 15,5-3-1-15,-5-5-1 0,7-2 2 16,-8-4-2-16,3-3 2 0,-4 0 0 15,1-3 0-15,-1-4 1 0,-3-5 1 16,-3-3 1-16,-2-3 0 0,0-6 0 0,0-4 2 16,-4-2-1-16,0-5 0 15,-4-1-4-15,0-2 0 0,-2 1 2 16,2 6-2-16,2 7 1 0,-3 7-2 16,1 6 1-16,0 2-1 0,-2 5-3 0,0 2-10 15,4 2-10-15,-3 2-26 0,5 8-27 16,0 3-12-16,0 2-36 0,7 4-36 15,1-4-109-15</inkml:trace>
  <inkml:trace contextRef="#ctx0" brushRef="#br0" timeOffset="158862.44">16768 12420 431 0,'0'0'95'0,"0"0"-9"16,0 0-30-16,0 0-5 15,17-57 2-15,-15 48-10 0,4 2-13 16,-2 3-5-16,5 2-4 0,-3-1-3 0,-4 3-6 16,2 0-1-16,-2 2-4 0,2 5-2 15,-2 0-2-15,0 5-1 0,0 3 1 0,1 1-1 16,-1 4-2-16,-2 0 1 16,0 3-1-16,0 2 2 0,0 1-1 0,0 0-1 15,6-2-1-15,-2 0 1 16,2-2 1-16,0-1-1 0,3-5 1 15,5-3-1-15,-1-4 1 0,7-3-1 16,-1-3-1-16,8-4 0 0,0 1 1 0,4-2 1 16,-7-4-1-16,-3-4 0 0,2 0 0 15,-7-3-2-15,-5 1-9 16,-7 0-6-16,-2-7-6 0,-2 3-14 16,-2-1-7-16,-7 0-47 0,-5 2-12 15,4 0-60-15,-5 2-67 0</inkml:trace>
  <inkml:trace contextRef="#ctx0" brushRef="#br0" timeOffset="159035.81">16859 12473 431 0,'0'0'84'0,"0"0"-14"0,0 0-8 16,0 0-13-16,0 0-8 0,0 0-10 16,0 0-1-16,0 0-7 0,0 0-6 15,7 0 3-15,9-4-1 0,-1 0-3 16,5-1-8-1,1-1-4-15,0-4-3 0,1 1-1 0,-5 0-1 0,2-1-15 16,-9-2-37 0,0-5-48-16,-10-5-43 0,0-2-210 0</inkml:trace>
  <inkml:trace contextRef="#ctx0" brushRef="#br0" timeOffset="159223.62">16669 12155 661 0,'0'0'83'0,"0"0"-19"0,0 0-18 0,0 0-23 16,0 0-15-16,0 0-5 16,0 0 4-16,79 3 3 0,-42-10-3 15,4 1-3-15,1 2-3 0,3 2-1 0,1 2-14 16,-7 0-64 0,0 2-63-16,-12-2-126 0</inkml:trace>
  <inkml:trace contextRef="#ctx0" brushRef="#br0" timeOffset="164470.62">20316 13361 103 0,'0'0'58'0,"0"0"0"0,0 0 11 16,0 0-21-16,0 0-1 0,0 0 1 15,10-18 3-15,-6 12-1 16,0-1-6-16,2 0-4 0,-1-1-6 15,1 1-2-15,-4 3-1 0,-2 0 0 16,2 3-1-16,-2 0-1 0,0-1-5 16,0 1-6-16,-2-1-3 0,0 0-3 15,0 0-2-15,-2-1-1 0,-1 3-5 0,1 0-1 16,0 0-1-16,-2 1 1 16,0 9-3-16,-5 8 0 15,1 3 0-15,0 5 0 0,-1 1-1 0,5-1 1 0,-2-1 0 16,4 2 0-16,2-2 0 0,2 2 0 15,0-1 0-15,0 1 1 0,4 1-1 16,6-1 0-16,5 0 0 0,1-1 0 16,7-2 1-16,4-3-1 0,0-3-3 15,0-1-5-15,2-5-4 0,-3-5-15 16,3-2-9-16,2-5-14 0,2-3-15 16,3-9-21-16,-3-7-58 0,-2-1-117 0</inkml:trace>
  <inkml:trace contextRef="#ctx0" brushRef="#br0" timeOffset="165116.04">21029 13316 363 0,'0'0'78'0,"0"0"-8"0,0 0-11 15,0 0-9 1,0 0-15-16,0 0-5 0,0 0-7 0,-13-55-5 0,7 53-2 0,-2 1-4 15,-2 1-4 1,-1 0-2-16,-1 0 0 0,-3 3-2 0,3 0-1 0,0 1 0 16,-1 0 0-16,3-1 2 0,0 2-5 15,-3 1 1-15,5-2-1 0,-2 4 1 16,-1 0-2-16,5 2 2 0,-4 3-1 16,1-2 0-16,5 5-1 0,-2-3 0 15,2 2 1-15,2-1 0 0,2 2 0 16,0 0 0-16,0 0-2 0,2-3 2 15,2 1-1-15,4-3 1 0,3-1-2 0,-1-3 1 16,2-1 0-16,3-3 0 0,-3-2 1 16,9-1-1-16,-7 0 2 15,3-4 0-15,-3-2-1 0,3-3 0 0,-5-3 1 16,-1-2-1-16,-5-2 3 0,0-4 0 16,-2 0-3-1,-2 0 1-15,0-1 2 0,0 2 0 0,-2 2 8 0,2 3 0 16,-2 6-2-16,0 2 1 0,0 4 3 15,0 2-1-15,0 0 1 0,0 0-4 16,3 0-4-16,-3 0-2 0,0 6-2 16,0 1-1-16,0 5 0 0,0 1 1 15,0 3-1-15,0-2 1 16,0 5 0-16,0-1 3 0,4 2-1 0,0-1 1 16,-2 3-1-16,2 1 1 0,-4 0 0 0,2 2 1 15,-2 1 0-15,0 1-2 16,-2-1 1-1,-2 1 0-15,0-1-3 0,0-5 0 0,-1-5 1 0,1-1-2 0,2-6 1 16,0-2-1-16,0-3 0 0,2 1 1 16,-2 1-1-1,2-2 0-15,-2 0-1 0,0-1-2 0,0-1-3 0,-2 1-1 16,0-2-4-16,-5-1-5 0,3 1-8 16,-4-1-14-16,-3 0-19 0,5 0-19 15,0-1-17-15,-2 1-73 0,1-1-126 16</inkml:trace>
  <inkml:trace contextRef="#ctx0" brushRef="#br0" timeOffset="165698.81">21587 13205 282 0,'0'0'51'0,"0"0"7"15,0 0 9-15,0 0-8 0,-50-29-6 16,46 26-8-16,-4 3-11 0,4 0-5 16,0-1 4-16,4 0-1 0,0 1-2 15,0 0-5-15,0 0-11 0,0 0-4 16,0 0-3-16,2 1-3 0,6 3 0 16,4 2 4-16,-1 3 5 0,9 5-1 0,3 0 2 15,2 3-2-15,2 4-4 0,2 1-1 16,-2 4-3-16,-3 0-1 0,-5 0 0 15,-4 2-2-15,-5 0 1 0,-8 3-2 16,-4 2 1-16,-11 0 0 0,-3 1-1 16,-11 1-2-16,-4 0-8 0,-8-2-12 15,-5 0-19-15,-5-2-18 0,5-3-36 16,-3-4-39-16,5-6-155 0</inkml:trace>
  <inkml:trace contextRef="#ctx0" brushRef="#br0" timeOffset="166517.57">21039 13930 396 0,'0'0'80'0,"0"0"-21"16,0 0-3-16,0 0-1 15,0 0-11-15,0 0-11 0,0 0-3 16,0 0 3-16,-2-4-4 0,2 4-7 16,0 0-5-16,0 0-4 15,0 0-3-15,2 4-4 0,2 1 2 0,0 6-3 0,-4 0-2 16,2 1-2-16,-2 2 1 0,0 1-1 16,3 1-1-16,-3-3 1 0,0 0-1 15,2 1 0-15,-2-3-6 0,4-1-9 16,-2 0-2-16,0-4-5 0,2-1-4 15,-4-3-8-15,4-1-3 0,0-1 0 16,0-1-4-16,-2-3-38 0,3-4 33 16,-1-1 26-16,0 0-18 0,-2-3 11 15,-2-1 19-15,0-1 8 0,0-1 5 16,0-3 14-16,-2-2 22 0,-4-1 5 16,2-1 1-16,-1 1-9 0,1 6-3 15,0 3 6-15,2 6 3 0,0 0-15 0,2 5 3 16,-2 1-4-16,2 0-7 0,0 0-7 15,0 0-8-15,0 1-3 16,-2 5-3-16,0 2 0 16,-2 1 1-16,-3 2 0 0,3 3-1 0,-6-1 2 15,0 2-2-15,-1-3 0 16,1 1-1-16,-2-3 0 0,1 1-4 0,3 0-1 0,0-3-1 16,2-1-5-16,1-1-2 15,1 0-4-15,4-5 4 0,0 2 2 0,0-3 3 16,0 0 8-16,0 0 1 0,0 0-1 15,0-3 2-15,4-1-1 0,1-6 4 0,1-1 3 16,2 0 3-16,0-4-3 16,3 0 4-16,1-1-1 0,0 3-1 15,-1 3 1-15,-1 3-3 0,0 2-3 0,-3 3-1 16,1 2 0-16,2 0-1 0,1 2 2 16,1 6-2-16,5 2-2 0,-5 2 0 15,0 3 1-15,3-1-1 0,-3-1 0 16,3 3-27-16,-3-5-41 15,0 0-51-15,-5-5-82 0</inkml:trace>
  <inkml:trace contextRef="#ctx0" brushRef="#br0" timeOffset="168013.87">20289 14480 62 0,'0'0'141'0,"0"0"-112"0,0 0-8 16,0 0 3-16,18-32-12 0,-9 28-6 15,-3 0-3-15,-2 1-2 0,2 0 0 16,-2 2-1-16,-2-1 0 0,0 1 1 16,-4-2 1-16,2 0 16 0,2-1 12 15,-2 2 6-15,3-2-8 0,-1-2-2 16,0 0-4-16,2-3-4 15,0 0 3-15,-2 0 1 0,2-2-3 0,0 1 0 16,0 1 0-16,-2 0 0 0,-2 2 1 16,3-1 1-16,-3 2 2 0,0 0 0 15,-3-1 4-15,-1 2-4 0,0-2 1 0,-2 1-3 16,2 2-1-16,-2-1-6 16,2 2-4-16,-3 1-2 0,1 2 0 0,0 0-1 15,0 0-2-15,-3 2 0 0,-1 1-1 16,0 4 0-16,2 0-1 0,-3 3-1 15,-1 5 0-15,1 1-1 0,-1 6 0 16,0 4 0-16,1 2 0 0,1 3-1 16,2 2 1-16,2 2-1 0,-1 0 0 15,3 1 0-15,2-2 1 0,4-1-1 16,-2-3 1-16,6 1-1 0,5-3-2 16,1-1 1-16,5-2 1 0,1-4-1 0,3-3-2 15,4-2-2-15,2-4-13 0,-1-1-8 16,1-7-27-16,6-1-23 0,-4-3-3 15,0 0-49-15,-2-3-86 0</inkml:trace>
  <inkml:trace contextRef="#ctx0" brushRef="#br0" timeOffset="168738.12">21060 14607 330 0,'0'0'75'0,"0"0"-11"15,0 0-10-15,0 0-1 0,4-62-10 16,-4 48-10-16,-2-2-8 0,0 1-8 16,-4-1-5-16,1 1-1 0,1 0-2 15,-2 1-2-15,0 0 2 0,0 2 0 16,0 0 1-16,1 3 1 15,1 0-1-15,-2 0 1 0,0 1-3 16,-7 2-2-16,7 0-4 0,-4 0-1 0,2 1 0 16,-3 0 0-16,7-1-1 0,-4 3 1 15,0 3-1-15,1 0 0 0,1 2 0 16,0 5-5-16,-2 4 3 0,-5 4-2 16,3 3-1-16,0 2 0 0,-3-2-3 0,3 1 5 15,2 2-4-15,-3-1 0 0,3 3-5 16,2-2 4-16,2-3 1 0,0-1 6 15,4-5 1-15,2-2-1 0,2-2 0 16,2-1-1-16,6-3 0 0,3-4 1 16,-1 0 1-16,9 0 0 0,0-6 1 15,0 2-1-15,1-4 1 0,1-2 1 0,-4 0 1 16,-5-2 1-16,1 2 0 16,-3-1 1-16,-7-1 2 0,3 3 4 0,-4 0 0 15,0 0 2-15,-2 4-5 0,-4-1 3 16,3 5 1-16,-1-1-2 0,-2 1-1 15,2 1-6-15,-2 0 0 0,0 0-2 16,6 3-1-16,-4 4 0 0,4 4 0 16,-2 2 0-16,0 4 1 15,3 3-1-15,-5 0 1 0,0 4 0 0,2 0 0 16,-2 0 0-16,-2 0 1 0,-2 0-2 0,-4 0 0 16,2-5 2-16,-3 1-1 0,-1-2 0 15,0-4 1-15,0 1-1 16,-3-3 0-16,-3-3-1 0,1-1 2 0,-3-1-1 15,-1-3 0-15,-1-2-1 0,3-1 0 16,-3 0 0-16,5-1-1 0,1 0-1 16,1 0-3-16,3 0 1 0,2 0-5 15,0 0-2-15,-2 0-2 0,1 2-13 16,3 0-11-16,0 1-9 0,-2 0-3 16,2 0-19-16,-2 0-34 0,3-1-25 15,1 1-85 1</inkml:trace>
  <inkml:trace contextRef="#ctx0" brushRef="#br0" timeOffset="169353.06">21618 14369 148 0,'0'0'45'0,"0"0"28"0,0 0-4 0,0 0-8 0,0 0-10 16,0 0-3-16,0 0 3 15,-33-8-3-15,31 6-15 0,2 1-5 0,0 1-4 0,0 0-7 16,0-1-4-16,2-1-4 16,2 1 0-16,0 1-3 0,2-2 1 0,3 0 1 15,-1 2 3-15,8-1-1 16,-5-1 0-16,1 0 1 0,5-1 0 0,-7 2-3 15,9-1-1-15,-5 2-1 16,3-2-2-16,-7 2-1 0,0 0-1 16,3 0 0-16,-9 0 0 0,2 2-2 15,-4 1 2-15,2 1-1 0,0-1 0 0,-2 2 0 16,3 3 0-16,1 2 1 0,-4 2-1 16,0 2 1-1,0 0 0-15,2 3-1 0,-4 3 2 0,0 2 0 0,0 1-2 0,0 3 1 31,0 4 1-31,0 0-1 16,-4 2 0-16,2 0-2 0,2 1 2 0,-2-2-2 16,0 0 0-16,2-5 1 0,0-1-1 15,0-5 0-15,0-2-1 0,2-3-15 16,0-4-10-16,0-2-19 0,0-3-16 16,-2 0 5-16,0-5-20 0,0-1-22 15,0-3-15-15,-4-2-69 0</inkml:trace>
  <inkml:trace contextRef="#ctx0" brushRef="#br0" timeOffset="169543.11">21570 14724 99 0,'0'0'280'0,"0"0"-206"15,0 0-18-15,0 0-4 0,0 0-12 16,62-19-14-16,-37 13-6 0,2 1-6 15,4 0-5-15,6-1-6 0,-4 3-2 16,-4-3 0-16,0 0-1 0,-6 0-40 16,-9 2-69-16,-3 1-93 0</inkml:trace>
  <inkml:trace contextRef="#ctx0" brushRef="#br0" timeOffset="169983.33">21779 14957 320 0,'0'0'93'0,"0"0"-28"16,0 0-4-16,0 0-9 0,0 0-12 0,0 0-10 15,0 0-3-15,0 0 3 0,0 7-7 16,2-1 0-16,-2 0-3 15,0 1-2-15,0 2-7 0,2 3-2 16,0-3-5-16,-2 3 0 0,0 0-1 0,0-2 0 16,0 4-2-16,0-3-1 0,0 0 0 15,-4-1 1-15,2 0-1 0,0-1-3 16,0-3-17-16,2-1-19 16,0 1-17-16,0-3-12 0,0 2-27 0,0-4-19 15,0 1-19-15,0-2-49 0</inkml:trace>
  <inkml:trace contextRef="#ctx0" brushRef="#br0" timeOffset="170363.01">21746 15077 207 0,'0'0'121'16,"0"0"-47"-16,-8-65-14 0,8 43 6 15,0 2-12-15,0 0-9 16,0 3-12-16,2 4 2 0,-2 5 2 16,0 4-7-16,0 4-6 0,0 0 1 0,0 0-8 15,0 4-10-15,0 2-7 0,-2 5 0 16,0 2 1-16,-2 4 1 0,-3-1-2 15,-1 2-1-15,2-1-1 0,-2 0-1 0,-1-2 3 16,1-2-4-16,2-2-4 0,2-2 0 16,2-1 3-16,0-4 3 0,0-2 0 15,2-2-7-15,0 0-4 0,0 0 8 16,0-1 3 0,0-1 2-16,2-1 0 0,2-1 0 0,0-2 2 0,2-3 1 15,2 0-1-15,5-4 4 0,-5 1 0 16,2 1-1-1,3 1 0-15,-7 3-1 0,2-1 1 0,1 3 0 16,-3 0 3-16,0 3-2 0,-2-1-1 0,2 3-3 0,3 0 0 16,-1 0-2-1,0 1 1-15,0 3-1 0,1 1-2 0,-1 1 2 16,-2 1-1-16,-4 2 1 0,0 1 0 0,0-2-2 16,-2-1-24-16,0-2-18 0,2 0-21 15,-2-1-4-15,0-4-56 0,0 0-56 16</inkml:trace>
  <inkml:trace contextRef="#ctx0" brushRef="#br0" timeOffset="170788.37">22033 14340 298 0,'0'0'84'0,"0"0"-7"15,0 0-13-15,0 0-1 0,0 0-15 16,0 0-13-16,0 0 0 0,0 0 7 15,3-29-5-15,1 26-5 0,-4-1-8 16,2 2-5-16,2 2-4 0,0 0-4 16,4 2-4-16,3 2-4 0,1 6 0 15,7 6 0 1,1 7 4-16,3 4 0 0,2 5-2 0,2 3-2 0,-9 1 0 16,5-1-2-16,-9-1 1 0,-1 1-1 15,-11 0-1 1,-2 0 0-16,-2-2 0 0,-17 0-16 0,-3-2-15 15,-12-2-28-15,-5 2-58 16,-10-5-19-16,3-4-82 0</inkml:trace>
  <inkml:trace contextRef="#ctx0" brushRef="#br0" timeOffset="171889.12">20347 15389 105 0,'0'0'106'0,"0"0"-25"15,0 0-29-15,0 0-5 0,0 0-6 16,0 0-2-16,4-12 1 0,-4 12-5 16,0-2 1-16,0 0 1 0,0 1-6 15,0 0-3-15,0 0-2 0,0 0 5 16,-2 0-7-16,0 1-3 0,-2 0-8 0,-5 0-4 16,1 0-5-16,2 0 0 15,-5 4-3-15,-5 1 0 0,4 7 1 0,-9 4-1 16,2 3-1-1,-1 6 1-15,-1 2-1 0,2 2 1 0,1 2-1 16,5 2 0-16,1 0 1 0,2 2-1 0,5 1 1 16,3 1-2-16,2 1 2 0,0 0-1 15,9 1 0-15,1 1 0 0,6-3-2 16,7-2 0-16,2-3 1 0,6-4-2 16,4-2 3-16,4-5-2 0,3-5 0 15,-3-3-15-15,4-5-14 0,1-3-18 0,-1-3-5 16,1-2-29-16,-3-9-44 15,-6-1-116-15</inkml:trace>
  <inkml:trace contextRef="#ctx0" brushRef="#br0" timeOffset="172628.83">21101 15550 337 0,'0'0'62'0,"0"0"-6"16,0 0-7-16,0-56 0 15,-2 45-8-15,-4 0-13 0,0 0-4 0,2 2-7 16,1-2-2-16,-3 3 1 0,2-1 0 15,0 2-3-15,0 1-3 0,-4 0 2 16,1 2-1-16,1 0 0 16,-4-2-6-16,0 2 0 0,-1 1-2 0,-5 3 2 15,1 0-5-15,-3 1-1 0,1 4 1 16,-2 2 0-16,3 1 0 0,1 0 0 16,3 1-2-16,0 3 0 0,1 4-2 0,1 2-7 15,2 4 5-15,2-3 4 16,-1 1 0-16,5-3 1 15,2 0-4-15,0-4-2 0,4-1 2 16,5-2 0-16,-1-2 1 0,0-5-1 16,7 0 4-16,-1-3 0 0,5 0 1 0,-5 0 0 0,9-5 1 15,-2-5-1-15,1 1 2 0,5-3-2 16,-4-1 2-16,0-1-2 16,-3 1 0-16,-5 0 2 0,-1 2-1 0,-5 2 2 15,-5 0 5-15,-2 3 7 0,2 2-1 16,-2 1 1-16,-2 0 1 0,0 1-3 0,0 1-3 15,0 1-3-15,0-3-1 16,0 3-2-16,0 0-1 0,0 0-3 0,2 0 0 16,-2 4-1-16,0 0 1 0,0 4 0 15,0 4 1-15,0 4-1 0,0 1 1 16,0 3 0-16,4 2-1 16,-2 0 1-16,2 1 1 0,1 2-2 0,-1 0 1 15,-2 2 0 1,2-3-1-16,0-1 0 0,0-1 0 0,-2 0 0 0,0-1 1 15,-2-4-1-15,2 0 0 0,-2-4 0 16,0 0 0-16,-4 1 1 0,-2-4 0 0,-2-2 1 16,-3 1-1-1,-5-1 1-15,-3-1-2 0,-4 1 0 0,-3-3-10 16,-1 4-2-16,-4-5-11 16,2 2-7-16,2 3-1 0,2-3 9 0,4 1-4 0,5 0-1 15,1-3-8 1,5-1-12-16,4-1-16 0,2 0-7 0,2-2-12 0,2 0-37 15,0 0-37-15</inkml:trace>
  <inkml:trace contextRef="#ctx0" brushRef="#br0" timeOffset="173195.31">21705 15443 124 0,'0'0'151'0,"0"0"-90"0,0 0-8 0,0 0 0 16,0 0-9-16,0 0-6 0,0 0-11 16,-13-11-2-16,13 9 0 0,0 1-2 15,0 1-3-15,0 0-3 0,0 0-1 16,0 0 0 0,0 0-6-16,2 0 2 0,3 0-5 0,-1 0-1 0,4-2 3 15,4 0 0-15,3 0 2 0,1-2-1 0,5 3 1 16,2 0-2-16,2 0 2 15,-3 1-3-15,1-3-5 0,-2 2 0 16,-3 0 0-16,-5 1-1 16,-3 0 0-16,-8 0 4 0,2 0-4 0,-2 0 0 15,0 0 0 1,0 4 0-16,1 2-1 0,-1 3 1 0,0 2 0 0,-2 2 0 0,2 3 0 16,-2 1 0-1,0 5-1-15,0 2 0 0,-4-1 1 0,-1 5-2 0,3 2 0 16,-2 3 2-16,2 0-2 15,0-2 1 1,-4 0-1-16,6-3 0 0,-2-3 0 16,0-3 0-16,2-5 0 0,-2-3-2 15,2-4-7-15,0-6-35 0,0-1-25 16,-2-3-6-16,-2 0-44 0,-1-3-42 16</inkml:trace>
  <inkml:trace contextRef="#ctx0" brushRef="#br0" timeOffset="173424.55">21748 15694 391 0,'0'0'107'0,"0"0"-58"0,0 0 3 16,0 0 1-16,0 0-12 15,0 0-8-15,0 0-4 0,58-11-3 0,-41 8-4 16,3-1-8-16,7-2-6 15,2 2-6-15,4-5 0 0,2 0-1 16,0-2-1-16,3-3 0 0,-5 0-47 16,2-1-54-16,-4-4-65 0,-2 2-205 15</inkml:trace>
  <inkml:trace contextRef="#ctx0" brushRef="#br0" timeOffset="174106.21">22513 15470 303 0,'0'0'68'0,"0"0"-23"0,0 0-6 16,0 0 11-16,0 0-7 0,0 0-2 16,0 0-8-16,0 0-5 0,0 0 0 15,17-11-4-15,-11 6-3 0,0-2-6 16,6 1-4-16,1 1 1 0,-3-2-3 16,7 0-3-16,-3 2-1 0,5-1-1 15,-1 3 1-15,3-1-3 0,0 0 0 16,-1 0 2-16,5 1-1 0,0-1 3 15,-9-1-1-15,5 3 1 0,-8 0-2 16,-1-1-1-16,-2 3 2 0,-6 0-2 0,1 0 4 16,-1 0 0-16,-2 0-4 0,0 0 2 15,-2 0-1-15,2 0-2 0,-2 0 1 16,0 0-2-16,2 3-1 16,0 3 2-16,-2 2 0 0,0 3 1 0,0 2-1 15,0 1 1-15,0 4 1 16,-4 0-1-16,0 2 0 0,0 1 1 15,2 0-1-15,-3 5-1 0,5 1-1 16,-2 3-1-16,0-2 1 0,2-2 0 0,0 1 0 16,0-2-1-16,2 1 0 0,2-2 0 0,1-2 0 15,1-1-2-15,0-5 1 0,2-1 0 16,-4-2-4-16,-2-4-13 16,3 1-19-16,-3-4-20 0,-2-1-19 0,0-3 4 15,0 0-40-15,-2-2-26 0,-3 0-94 16</inkml:trace>
  <inkml:trace contextRef="#ctx0" brushRef="#br0" timeOffset="174358.28">22728 15805 138 0,'0'0'178'0,"0"0"-97"15,0 0-15-15,0 0 10 0,0 0-7 0,0 0-25 16,0 0-10-16,0 0 2 0,0-24-2 15,0 22-7-15,0 0-6 16,2-1-5-16,2-3-4 0,2 0-2 0,11-1-4 16,-7-1-1-16,15-3-2 0,-4 2-1 15,6 0-2-15,6-1 0 0,6 4 0 16,4-1-4-16,-3 0-14 0,1 2-20 16,-2-1-31-16,-2 2-18 0,-10 1-67 15,-4-2-133-15</inkml:trace>
  <inkml:trace contextRef="#ctx0" brushRef="#br0" timeOffset="174956.01">22926 16169 195 0,'0'0'204'0,"0"0"-114"0,0 0-37 0,0 0-3 15,0 0-4-15,0 0-17 0,0 0-11 16,0 0-1-16,0 1 4 0,0 0-4 16,3 4-5-16,-1 3-2 0,0 1 3 15,2 4 2-15,-2 1-3 0,2 4-4 16,0 2 0-16,-2-2 1 0,4 3-5 16,-4 0-1-16,1-4-2 0,-1 3 0 15,2-2 1-15,-2 0-2 16,0-3 0-16,0-1 0 0,0-2 0 0,0-4 0 15,-2-2 0-15,0-3-8 0,0-3-13 0,0 0-6 16,0 0-9-16,0 0-2 16,-2-3 5-16,-2-4-11 0,2-2-26 0,0-2-14 15,0-4 10-15,-2-2-28 0,4-1-74 16</inkml:trace>
  <inkml:trace contextRef="#ctx0" brushRef="#br0" timeOffset="175386.52">22914 16183 133 0,'0'0'241'0,"0"0"-146"0,0 0-29 15,0 0 0-15,0 0-9 16,0 0-12-16,0 0-1 0,0 0-9 0,0 0-6 16,-17-39-11-16,17 39-8 15,-2 2-4-15,0 0-6 0,2 2-3 16,-4 3 3-16,-2 0 2 0,-2 7-2 0,-1-1 2 16,3 3-1-16,-6 1 0 15,2 0 0-15,1 1-1 0,-1-5 0 16,0 3 0-16,1-4 0 0,5-1 0 15,0-1-4-15,-2-3-2 0,4-3-4 0,0 0 2 16,2-2-1-16,0-1 1 16,0-1 5-16,0 0 1 0,0 0 2 0,2-2-1 0,0-2 1 15,2-1 0-15,0-3 4 16,2-1 2-16,3-1-1 0,5-2 1 16,-2-3-2-16,5-3 1 0,0-2-1 0,5 0 0 31,-7 1 1-31,8 4-2 0,-9 0 2 0,3 4-2 0,-7 0 4 0,-2 3 0 15,-2 3 4-15,3 1-1 0,-9 4 0 16,2 0-4-16,-2 0-1 0,2 0-5 16,0 0 0-1,-2 3-3-15,2 2-2 0,2 4 3 0,4 2 0 0,3 5 2 16,-5 0 0-16,0 3 1 16,4-2-1-16,3 0 0 0,-7-4-5 0,4-4-15 0,3 0-15 31,-7-7-19-31,-2-2-42 0,0-1-32 0,-2-9-111 0</inkml:trace>
  <inkml:trace contextRef="#ctx0" brushRef="#br0" timeOffset="175811.61">23265 15212 148 0,'0'0'164'0,"0"0"-84"0,0 0-4 0,0 0-1 16,0 0-18-16,0 0-13 0,0 0-9 16,0 0-2-16,0-24 0 0,0 24-9 15,3 0-1-15,-1 0-9 0,0 0-4 16,4 3-1-16,2 2 3 0,0 3 0 16,5 4 3-16,3 4 0 0,3 2 0 15,4 5-3-15,4 2 2 0,1 3-2 16,-1 5-5-16,0 3-3 0,0 5-3 15,-2 1 2-15,-9 0-2 0,-3 1 0 16,-7 0-1-16,-6-1 0 0,-8 0-3 16,-17-1-22-16,-6 2-14 0,-6-5-26 0,-9 1-51 15,-3-6-37-15,7-7-160 16</inkml:trace>
  <inkml:trace contextRef="#ctx0" brushRef="#br0" timeOffset="178184.97">15913 16483 239 0,'0'0'74'0,"0"0"-27"0,0 0 8 16,0 0-10-16,0 0-16 0,0 0-6 15,0 0-4-15,-15-12-3 0,15 11 0 16,0 1-3-16,0 0-1 0,0 0-3 16,0 0-2-16,0 0 2 0,0 0-1 15,0 0 2-15,0 0-3 0,0 0 0 16,4 0-1-16,7-2-1 0,-1-1 4 0,2-2-2 16,11-1 1-16,-2 0 0 0,4 0-3 15,4-3-4-15,2 1 3 0,2-2 0 16,0-1-1-16,-2 1 0 0,-2 2 0 15,0 0-1-15,-5 3 0 0,-7 0-1 16,0 0 4-16,-9 3 12 0,-4 0-6 16,-2 1-4-16,-2 1 3 0,0 0 5 15,0 0 2-15,0 0 0 0,0 0-1 0,0 0-4 16,0-1-4-16,0 1-1 16,0 0-3-16,0 0-1 0,0 0-2 15,0 0 1-15,0 0-2 0,0 0 1 16,0 0-1-16,0 1 0 0,0 1 0 15,0 0 1-15,0 0-1 0,0-1 0 16,0 4 0-16,0 1 1 0,0 1 0 0,0 4 0 16,0-4 0-16,2 4 2 0,0 2-1 15,-2 2-1-15,0 6 1 0,0-1 0 16,2 8 0-16,-2 1 0 0,0 4 1 16,0 7-3-16,2-2 2 0,-4-2-1 15,0-1 0-15,-2-3 0 0,2 2 1 16,0 3-2-16,0-2-1 0,2-4 0 0,-2-4-2 15,2-6-12-15,0-3-9 0,0-5-13 16,0-5-26-16,0-3-8 0,0-4-4 16,0-1-43-16,0-1-8 0,-2-3-71 15</inkml:trace>
  <inkml:trace contextRef="#ctx0" brushRef="#br0" timeOffset="178405.5">16022 16767 414 0,'0'0'95'0,"0"0"-12"16,0 0-17-16,0 0-19 0,0 0-13 15,0 0-14-15,0 0-2 0,0 0-1 16,-10-8-8-16,18 7-3 0,5 0 4 16,11-2 0-16,5-4-3 0,17-5-3 15,18-3-3-15,10-4 0 0,17-3-1 16,2 2 0-16,7-1 0 0,-1 1-46 15,2-3-74-15,-16 0-107 0</inkml:trace>
  <inkml:trace contextRef="#ctx0" brushRef="#br0" timeOffset="179128.29">20183 16455 108 0,'0'0'222'16,"0"0"-142"-16,0 0-21 0,0 0 11 15,0 0-11-15,0 0-16 0,0 0-6 16,0 0-9-16,0 0-4 0,9-49-4 16,-9 47 2-16,0-1-2 0,0 0-6 0,0 3 2 15,0 0-3-15,0 0-1 0,-2-1-1 16,2 1-4-16,-2 0 1 0,2 0-2 16,-3 0-3-1,-3 1 1-15,2 2-2 0,-4 8 1 16,-3 3-3-16,1 4 0 0,0 5 0 0,-1 1 0 0,5 3 0 15,-2 0 0-15,4 2 0 16,0 1 0-16,4 1 0 0,0-5 0 0,2 1 0 16,0 2 0-16,6-1 0 0,2 6 0 0,5-2-2 15,1-1 2-15,1-3-9 16,2-4-6-16,1-2-3 0,1-4-11 16,4 0-29-16,0-5 13 15,-1-5 7-15,3-3-19 0,0-5-19 0,2 0 1 0,2-6-4 16,4-4-45-16,-4-1-58 0</inkml:trace>
  <inkml:trace contextRef="#ctx0" brushRef="#br0" timeOffset="179839.28">20717 16598 224 0,'0'0'114'0,"0"0"-44"0,0 0-25 16,0 0 11-16,-31-59-6 0,24 50-12 0,1 1-14 16,2-2-1-16,0 2-4 0,-2 0-3 0,4 1-2 0,0-2-1 15,0 0 2-15,2 1-2 0,-2 0-2 16,-1 0-3-16,1 2 2 16,0-3 3-16,-2 3-3 0,0-1-3 0,-2-1-3 15,-2 2-2-15,1 2-1 0,1 1 3 16,0 2-4-16,0-2-2 15,0 3 2-15,-1 1-1 0,1 8 1 0,-2 3-1 16,-4-1-3-16,5 5 0 0,-3-1 1 0,2 3 1 16,-1-2-2-16,5 0 2 0,0 1-2 15,2-2 0-15,0 1 3 0,2 0 0 16,0-1 1-16,2-3-2 0,4-3 1 31,3 1-2-31,1-2 1 0,2-2-1 16,1-1 2-16,5-4-3 0,1-1 4 15,0 0-1-15,5-5 1 0,-3-1 0 16,0-2 1-16,3-2 0 0,-5-2-1 0,0-1 1 16,-7 3 1-16,-2-2-2 0,-1 2 1 15,-5 0 1-15,-2-2 6 0,-2 0 9 16,0-1 2-16,0 3-5 0,0 2-2 16,0 2-3-16,0-1 0 0,0 4-1 15,0 1-4-15,0 2 1 0,0 0 0 16,0-1-3-16,0 1-1 0,-2 0-1 15,2 3-2-15,0 6 2 0,0 1 0 16,0 5 0-16,0 3 0 0,0 4 1 16,0 2 0-16,-2 1 1 0,-2 2 0 0,-1-1 1 15,1-4 0-15,-2-1 1 16,0 1-2-16,2-1-1 0,0 3-1 16,0-4 0-16,-3 0 0 0,1-5-1 0,0 0 1 15,0-2 1-15,0-1-1 0,-3-3 0 16,-1 2 0-16,2-3-1 0,-3 0-6 15,3 1 2-15,-2-3-5 0,4-3-4 16,-1 2 0-16,-1-2-2 0,0-2-3 16,0 0-3-16,3 1-1 0,-1-2-5 0,2 0-9 15,0 0 2-15,0-4-13 16,-2-1-32-16,4 0-16 0,-1-5-25 16,3-1-75-16</inkml:trace>
  <inkml:trace contextRef="#ctx0" brushRef="#br0" timeOffset="180413.57">21295 16481 247 0,'0'0'105'0,"0"0"-28"0,0 0-16 16,0 0-5-16,0 0-13 0,0 0-12 15,0 0-4-15,-14-49-6 0,12 47-2 16,2-1-1-16,-2 2 4 0,2-2-4 0,-2 0-2 16,0 3-3-16,2-4-1 0,0 4-3 15,0-1-2-15,0-1 0 16,0 1 1-16,0-2-2 0,4-2-1 0,0 1-4 15,6-1 0-15,3-1 0 0,1-1 1 16,9 2-2-16,0 1 2 0,-3-4 2 16,7 6-2-16,-2 0 1 0,-6 2-1 15,1 0 2-15,-5 0-3 0,-3 0 3 16,-1 0 0-16,-3 1-1 0,-2 1-1 16,2-1 1-16,-4 3 1 0,1-3-1 15,-3 2 2-15,0 1 0 16,-2-2 2-16,2 2-2 0,-2-1-1 15,0 1 1-15,0 1-2 0,0 4 2 0,0 0-2 16,0 4 0-16,0 1-2 16,-2 5 0-16,0 2 2 0,0 1-3 0,-1 4 1 15,-1-2-1-15,0 4 0 0,0-2 1 16,-2 4 1-16,0-5-2 0,4 0 0 16,-3 0 0-16,3-1 1 0,-2 5-1 0,0 0 0 0,4-2-4 15,0-4-9-15,0-5 4 16,0-5-2-16,0-3-18 0,0-4 0 15,0-3-13-15,2-2-30 0,-2-1-2 16,2 0-36-16,-2-7-24 0,0 0-78 0</inkml:trace>
  <inkml:trace contextRef="#ctx0" brushRef="#br0" timeOffset="180600.63">21291 16764 394 0,'0'0'116'0,"0"0"-50"15,0 0-22-15,0 0 5 0,0 0-8 16,0 0-13-16,0 0-7 0,58-44-5 16,-33 36-5-16,10-2-2 0,4 1-5 15,3-2-3 1,1 3-1-16,-8 3-4 0,0 2 4 0,-4 2-12 0,-4-1-64 16,-8 2-38-16,0 0-101 0</inkml:trace>
  <inkml:trace contextRef="#ctx0" brushRef="#br0" timeOffset="181655.68">21599 17053 388 0,'0'0'100'0,"0"0"-42"0,0 0-9 0,0 0-6 15,0 0-8-15,0 0-5 16,0 0 0-16,0 0-2 0,-4 5-8 0,4-5-4 16,0 2-4-16,0-2 0 0,0 1-5 15,0 0 0-15,0 0-2 0,-2 2-2 16,2 3 0-16,0 2-1 0,0 4 0 15,0 0 1-15,-2 1-2 0,0 0 0 16,-2 4 0-16,0 0 1 0,2-2-2 16,-2 2 1-16,-3-2-1 0,5 0 1 15,-4-1-2-15,4 0 0 0,2-4-2 16,-2-1 1-16,2-1-1 0,0-2 1 16,0-3-5-16,0 0-3 0,0 0 0 15,-2-3-4-15,2 0 6 0,0 0 7 0,0 0-4 16,0 0 1-16,0 0 4 0,0 0 1 15,0-3-1-15,0-3 0 0,-2 2 0 16,0-6 0-16,2 0 2 0,0-1 0 16,0-4 2-16,0 0-2 0,-2-3 3 15,2-1 0-15,0 2 3 0,0-2 0 16,0 5 0-16,0-1 1 0,0 7-3 0,-2 2 1 16,2 1-3-16,0 2 1 15,0 3 1-15,0 0-1 0,0 0-1 0,0 0-1 16,0 0-1-16,0 0 1 15,0 0 0-15,0 0-1 0,0 0 1 16,0 0 0-16,-2 3 1 0,2-1 4 0,-5 3-6 16,3 4-2-16,-2 3 1 0,-4 4-2 15,2-1 2-15,0 1-1 16,1-1 0-16,1-1-1 0,0 2-1 0,-2-4 1 16,2-1 1-16,0 0-2 0,2-2 1 15,-3 0 0-15,5-3 1 0,-2-2-2 16,2-1 1-16,0-2-1 0,0-1 1 15,0 0 0-15,0 0-1 0,0 0 2 16,0 0-1-16,0-1 1 0,0-4-2 16,2 1 2-16,3-4 0 0,1-5 0 0,4-1 1 15,0-4 2-15,-1-1 1 0,5 2-2 16,-1 1-1-16,1 0 0 0,1 4 0 16,-5 2-1-16,4-1 1 0,-3 5-1 15,-1-1 1-15,2 0 0 0,-3 2-1 16,-1 0 1-16,2 0-1 0,-1 0 1 0,-1 2-1 15,-4 0 1-15,-2 1-1 0,2 1 1 16,-2 1 0-16,-2 0 0 16,4 1-1-16,3 2 0 0,-5 0 1 0,2 0-1 15,0 1 0-15,-2 2 1 16,2-1 0-16,2 2-1 0,1 1 0 0,-3 1 0 16,0 2 0-16,-2 0 1 0,0 2 0 15,0-1-2-15,0-3-3 0,0 0-3 16,-2 0-6-16,2-4-9 0,-2 1-13 15,0-5-19-15,4 1-19 0,-4-2-21 16,-2-2-76-16,2-6-126 0</inkml:trace>
  <inkml:trace contextRef="#ctx0" brushRef="#br0" timeOffset="182097.31">21893 16490 101 0,'0'0'201'0,"0"0"-130"15,0 0-8-15,0 0 6 0,0 0-3 16,0 0-17-16,0 0-12 0,-46-46-6 16,42 46 2-16,2 0 1 15,2 0-3-15,0 0-4 0,0 0-11 0,0 0-4 0,0 0-1 16,0 0-1-16,0 0-1 15,4 4 2-15,3 4 3 0,5 1 3 0,-2 3-2 16,5 3-2-16,1 5 1 16,5 4 0-16,0-1-2 0,3 5-3 0,1 3-4 15,-6-3-3-15,2 3 1 0,-5 4-1 16,1 1-1-16,-9 11-1 0,0 0-7 16,-8 0-31-16,-6-2-21 0,-11-1-57 15,-7-11-105-15</inkml:trace>
  <inkml:trace contextRef="#ctx0" brushRef="#br0" timeOffset="186711.03">15398 17416 319 0,'0'0'17'16,"0"0"-5"-16,2-50-5 0,-2 40 20 16,0 5 22-16,-2 1 2 15,0 0-11-15,-4 2-8 0,0 1 0 0,-3-2 0 16,1 3-1-16,4 0-6 15,2 0 0-15,0 0 3 16,0 0-2-16,2 0-8 0,0 0-7 0,0 0-3 0,0 0-3 16,0 0 0-16,2 0-2 0,2 4 4 15,-2 5 2-15,4 4 1 16,0 4-1-16,5 6-2 0,-5 6-2 0,-2 6 3 16,-2 5-4-16,2 4-2 0,-2 0 1 0,2 3-2 31,-2-2 0-31,7 1 1 0,-5-3-2 0,0 0 1 0,2-5-1 15,0-6 0-15,3-6 0 0,-3-8-2 0,0-4-2 16,-2-6 2-16,-4-5-6 0,2-3-18 16,0-3-10-16,-2-7-6 15,0-9 19-15,0-9-7 0,-2-7-26 0,2-5-47 16,0-10-53 0,0 5-86-16</inkml:trace>
  <inkml:trace contextRef="#ctx0" brushRef="#br0" timeOffset="186905.95">15406 17477 396 0,'0'0'53'16,"0"0"-12"-16,-56-30 0 16,38 28 8-16,3 1-5 0,1-1-13 15,10 2-5-15,2-1 5 0,2 1-10 0,0 0-19 16,4 0-2-16,6 0 0 0,9 1 1 16,1 2 9-16,7-3 7 0,4 0 3 15,7 0 1-15,5-1-6 0,0-5-5 16,7 1-5-16,0 0-4 0,1 0 0 15,-3 1-1-15,1 1-6 0,-3 3-31 16,-7 0-30-16,-10-1-17 0,-14 1-66 16,-9 2-137-16</inkml:trace>
  <inkml:trace contextRef="#ctx0" brushRef="#br0" timeOffset="187104.55">15590 17723 387 0,'0'0'169'0,"0"0"-145"16,0 0-5-16,0 0 16 0,0 0 15 16,0 0-15-16,0 0-13 0,0 0-6 15,0 0 0-15,42-5-3 0,-18-2-5 0,7-5-5 16,2 0-2-16,3 0-1 0,1-2-2 16,0-2-42-16,-2 2-33 15,4-8-44-15,-10 2-116 0</inkml:trace>
  <inkml:trace contextRef="#ctx0" brushRef="#br0" timeOffset="187577.31">16078 17477 489 0,'0'0'185'0,"0"0"-162"15,0 0-8-15,0 0 38 0,0 0 0 0,0 0-33 16,0 0-14-16,0 0-3 15,0 0-2-15,-21 39 0 0,21-21 0 16,2 7 0-16,-2 3 1 0,3 1 0 0,-3 1 1 16,-3 0-3-16,1-1 1 0,2 0-1 15,0-2-4-15,0-1-1 0,0-3-4 16,0-5-6-16,0-1 14 0,2-8 1 16,-2-3-3-16,5-4 1 0,-5-2-1 15,0 0 2-15,4 0 1 0,-2-8 0 16,2-2 0-16,2-8 3 0,0-1 3 15,1-3-2-15,-1-5 0 0,6-2 2 0,-4-3 3 16,-1 0 1-16,1-2-3 16,2 1 0-16,1 0-1 0,-5 4 0 0,0 5 1 15,0 6 1-15,-2 6 0 16,0 6 1-16,-4 3 4 0,0 2-4 0,0 1-4 16,2 0-3-16,1 5-2 0,1 7 0 15,0 5 0-15,4 7 1 0,4 7 0 16,-3 4-1-16,1 3 2 0,7 1-1 15,-7 3-1-15,0-1 0 0,5-2-3 16,-5-2-3-16,-2-4-4 0,5-5-4 0,-7-5-16 16,-4-8 9-16,-2-5-17 0,2-4-20 15,-2-4-12 1,0-2 13-16,-4-9-15 0,-6-5-50 0,-7-6-124 0</inkml:trace>
  <inkml:trace contextRef="#ctx0" brushRef="#br0" timeOffset="187766.4">16093 17741 552 0,'0'0'39'0,"0"0"-32"15,0 0 28-15,0 0 8 0,0 0-8 0,0 0-7 16,0 0-12-16,0 0 0 0,37-36-3 16,-15 28-4-16,3 1-5 0,8-3-4 15,7 0 1-15,-1-1-1 16,6 0-4-16,5 0-33 0,-2-2-35 0,7-3-36 15,-15-2-105-15</inkml:trace>
  <inkml:trace contextRef="#ctx0" brushRef="#br0" timeOffset="188114.49">16522 17492 660 0,'0'0'19'0,"0"0"-18"16,0 0 25-16,0 0 37 0,0 0-19 15,0 0-16-15,0 0-5 0,0 0-2 16,0 0-9-16,-4-30-5 16,8 32-3-16,1 4 0 0,3 3-2 0,6 3 1 15,-3 4-1-15,7 4 0 0,-5 4 1 16,-1 2-2-16,3 2-1 0,-5 3 1 16,-2-1 1-16,0 2-2 0,-3-1-1 15,-1-2 0-15,-4-2 0 16,0-1 0-16,2-4 1 0,0-4 0 15,0-3-2-15,2-5 1 16,0-1 1-16,4-4-3 0,1 0-1 0,-1-6 4 16,11 1-1-16,-3-6 1 0,9-5 0 0,2-1 1 0,0-2 0 15,0 2 0 1,2 1 1-16,-1 2-2 0,-1-1-12 0,-4 0-12 16,-4 1-12-16,-3 0-30 0,-8 0-26 0,-8-5-48 15,0 1-99-15</inkml:trace>
  <inkml:trace contextRef="#ctx0" brushRef="#br0" timeOffset="188539.94">17281 17497 123 0,'0'0'552'0,"0"0"-527"16,0 0-6-16,0 0 28 0,-54-52 5 0,50 41-23 15,0 2-18-15,0 3-2 16,2 0 2-16,-2 4 0 0,-2 2-5 0,4 0-3 16,-3 0-1-16,-1 6-1 0,2 4-1 31,0 3-4-31,-4 4 1 0,1 2 0 0,-3-3 3 0,8 1 0 0,-2-2 0 16,2 0 0-16,2 0 0 0,0-1 0 15,0-1 0-15,6 1 0 0,0-1 0 16,5 0 0-16,1 0 0 0,5 0 0 0,-1 1 2 15,9-2-1-15,-7-1 2 16,5 3-1-16,2 1 0 16,-6-2-1-16,1 1 1 0,-9-3-1 15,3-2 0 1,-8 0 1-16,-4-1-1 0,-2 2 2 0,-8 1 1 16,-11 4 0-16,-5 0 0 0,-3 4-2 15,-8-1-1-15,-5-1-1 0,7 0-3 16,6-3-4-16,5-1 3 0,3-6-4 15,11-3-9-15,6-1-11 0,2-3-5 16,0-2-31-16,0-5-5 0,2-4-33 16,6-12-34-16,7-4-45 0</inkml:trace>
  <inkml:trace contextRef="#ctx0" brushRef="#br0" timeOffset="188856.28">17542 17512 697 0,'0'0'45'0,"0"0"-14"16,0 0 23-16,0 0-3 0,0 0-23 16,0 0-10-16,0 0-3 0,0 0 0 15,0 0-5-15,-9 15-6 0,18-7-2 0,-5 5 1 16,4 1-1-16,-2 4-1 16,2 1 2-16,-1 4-3 0,-3 4 1 15,-2 3-1-15,0 2 2 0,0 1-2 16,-2 0 0-16,-2 0-4 0,-2-2-3 0,2-3 1 15,-2-2 3-15,2-3-8 16,-1-5 8-16,3-6 2 0,0-5 1 0,5-3 0 16,1-2-2-16,8-2 2 0,9-5 2 15,6-6-1-15,6-4 0 0,4-3-1 16,5-3 0-16,-5 2-15 0,-4 1-17 0,-8 4-15 16,-12 1-28-16,-7 1-33 15,-10-3-58-15,-11 4-103 0</inkml:trace>
  <inkml:trace contextRef="#ctx0" brushRef="#br0" timeOffset="189076.1">17548 17822 629 0,'0'0'71'0,"0"0"-45"16,0 0 5-16,0 0 24 15,0 0-21-15,0 0-16 0,74-66-7 0,-47 47-6 16,4-2-3-16,2 1 0 16,0 1-2-16,-2 1-3 0,-8 2-26 15,-6 3-27-15,-9-2-40 0,-2 2-32 0,-12-6-76 16,-7 1-131-16</inkml:trace>
  <inkml:trace contextRef="#ctx0" brushRef="#br0" timeOffset="189233.52">17550 17561 702 0,'0'0'66'0,"0"0"-62"0,0 0 14 15,0 0 20-15,0 0-10 0,0 0-12 16,64-10-6-16,-31 5-4 0,8-1-3 16,9-2-2-16,4-1-1 0,8 0-23 0,4-1-35 15,2-10-64-15,-12-4-124 0</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5:06:58.320"/>
    </inkml:context>
    <inkml:brush xml:id="br0">
      <inkml:brushProperty name="width" value="0.05292" units="cm"/>
      <inkml:brushProperty name="height" value="0.05292" units="cm"/>
      <inkml:brushProperty name="color" value="#0070C0"/>
    </inkml:brush>
  </inkml:definitions>
  <inkml:trace contextRef="#ctx0" brushRef="#br0">13829 11830 468 0,'0'0'71'16,"0"0"-14"-16,0 0-9 0,0 0-5 15,0 0-6-15,0 0-11 0,0 0-10 0,0 0-6 16,0-5-2-16,2 15 27 0,2 6-25 16,0 6-4-16,-2 3 4 0,-2 6-2 15,5 3 0-15,-5 3-3 0,0 3-1 16,0-1-2-16,2 1 0 0,-2-2-1 16,-2-5 0-16,0-3-1 0,2-7 0 15,0-9-15-15,0-5-23 0,0-4-35 0,0-5-9 16,0-2-25-16,0-9-64 15,0-3-126-15</inkml:trace>
  <inkml:trace contextRef="#ctx0" brushRef="#br0" timeOffset="172.35">13986 11528 504 0,'0'0'67'15,"0"0"-22"-15,0 0 5 0,0 0-11 16,0 0 23-16,0 0-50 0,0 0-10 16,0 0-2-16,0 0-5 0,50-9-40 15,-50 27-31-15,0 0-66 0,-4 0-168 0</inkml:trace>
  <inkml:trace contextRef="#ctx0" brushRef="#br0" timeOffset="1042.58">14069 11941 446 0,'0'0'82'16,"0"0"-8"-16,4-57-20 0,-4 45-12 0,2 2-6 0,2 0-11 15,0 3-5-15,0 1-6 0,3 2-2 16,1 1-3-16,-4 1-5 0,8 1-4 15,1 1 2-15,-5 5-2 0,5 3 1 16,1 3 0-16,-6 2-1 0,5 4 0 16,-3 3-2-16,-6 5-1 0,0 4 0 15,-2 2-25-15,-2 1-14 0,0-2-18 16,0-4 28-16,0-3 3 0,0-6-16 16,0-5 3-16,0-3 8 0,0-3 21 15,0-5 12-15,0 0 1 0,0-1 0 0,0 0 1 16,0 0 16-16,0-3 21 0,0-3-4 15,2-4-3-15,0-2-5 0,3-5-1 16,-1-4-2-16,2-5 4 16,2-3-3-16,-2-3-2 0,5 2-6 15,3 2-4-15,-3 5-3 0,5 5-3 0,-4 7-3 16,-1 4-2-16,1 3 2 16,-1 4-2-16,-5 0-1 0,8 9 1 0,-1 4-1 15,-7 3-2-15,4 5 2 0,3 4 0 16,-5-1 0-16,2 1-11 0,3-1-8 15,-5-2 4-15,4-3-3 0,3 0 8 0,-7-4-3 16,4 0-2-16,1-5 0 0,-5-2 13 16,0-2 1-16,3-3 1 0,-3-2 0 15,-4-1 0-15,0-3 2 0,4-4-2 0,3-4 4 16,-3-4-3-16,-2-7 6 16,9-6 2-16,-3-1 1 0,3-8-2 0,3 0 1 31,-1-5 4-31,3-2-2 0,5 4 2 0,-4 4-3 0,0 7 3 15,-5 10-4-15,-3 5-6 0,-9 7 4 0,-2 4 2 16,-2 1 1 0,0 2 3-16,0 0 2 0,0 0-6 0,0 0-5 0,-2 0 1 15,0 0-4-15,0 3 1 0,-5-1-2 16,1 3-1-16,-2-1 0 16,2 4-1-16,-1 2 2 0,3 1 0 15,-4 5-2-15,-2 0 2 0,8 3-1 0,-3 2 1 0,3-1 0 16,2 1-1-1,0-1 1-15,5 1-1 0,-1-3 1 0,6 2 1 0,2-1-1 16,-3 3 0-16,9 1 0 0,-1 0 0 16,4-2 1-16,-3 3-1 15,3-5 2 1,-1 2 2-16,-3-4 1 0,0 1 1 0,-7-2-2 0,-4-3-1 0,-2 1 1 16,-4-2-2-16,0-1-1 0,-6 3 0 15,-4-2 0-15,-7 1 1 0,1-3-1 16,-9 0-1-16,0-2-8 0,2-5-6 15,-4-2-9-15,-2 2-15 0,3-1-35 0,3 0-10 16,6-2-10-16,-1-2-37 0,5-4-112 16</inkml:trace>
  <inkml:trace contextRef="#ctx0" brushRef="#br0" timeOffset="2052.04">15115 11915 574 0,'0'0'80'16,"0"0"-11"-16,0 0-11 0,0 0-12 16,0 0-20-16,0 0-8 0,0 0-10 15,-35-22-1-15,26 26-7 0,5 6-1 16,-2 1-2-16,2 5 1 0,0 0 2 15,0 5 0-15,4-4-2 0,0 2 2 16,6-1 0-16,2 1-1 0,0-3 0 16,9-4 0-16,-3-4 0 0,11-1-1 15,0-4-1-15,0-2-2 0,2-2 0 16,2-4 4-16,-3-5 1 0,-5-1 0 16,-2 0 0-16,-5-4-2 0,-3 0 2 0,-5-2 2 15,-6-2-1-15,0-4 0 0,-9-3 0 16,-3 0 0-16,4 4 1 0,-3 1-1 15,-3 8 1-15,6 3 1 0,-1 5 2 16,3 4 1-16,-4 1-3 0,2 3-3 16,-1 8-3-16,-3 6-1 0,0 5 2 15,5 1 1-15,-1 5 1 0,0 1 0 16,4 1 0-16,2-1 0 0,2-4 0 16,0 0 0-16,6 0-1 0,6-4 0 0,-1 1-1 15,5-3 0-15,1-1-3 16,5-3 2-16,-5-5 1 0,8-5 2 0,2-3 0 15,-3-2 0-15,-3 0 0 16,4-8 0-16,-4-3 0 0,-7-3 1 0,-2-2 0 16,1-1 0-16,-7-6 0 0,-4-6 1 15,0-2 0-15,0-8-1 0,2-2-1 16,-2-2 0-16,3-2-1 0,-1 7 1 16,0 4 0-16,0 8-1 0,0 5 1 15,-2 8 0-15,0 3 0 0,-2 2 0 16,4 5 0-16,1 1 0 0,-1 1-1 15,4 1-2-15,0 0 1 0,5 4-1 0,5 3 2 16,-1-1 1-16,5 4-1 0,7 0 1 16,0 2 0-16,-4 1 0 0,-2-2 0 15,2 3 1-15,-7 2-1 0,-5 3 0 16,-7 0 0-16,-2 1 0 0,-4 1 0 16,0 0 0-16,-4 2 0 15,0-1 0-15,-2-1 0 0,-3 0 0 0,-1-2 0 16,4 1 0-16,2-4-1 15,2 0 1-15,0-2 0 0,-1 0 0 0,1-4-3 0,2 0-1 16,2-3 0-16,-2 0-2 16,3-1 4-16,1-4 1 0,2 0 1 0,4-1-1 15,7-1 1-15,-3 0 0 0,7-7 1 16,6-2 0-16,-2-6 0 0,8-2-1 16,-4-5 2-16,2-5-1 0,0-2 2 15,-2-2-1-15,-3-4-1 0,1-2-1 16,-2-3 1-16,-6-5-1 0,1-4 3 15,-7-3-1-15,-5-2 8 0,2-1-6 16,-6 7-1-16,1 8 1 0,-5 9 3 16,-2 12 6-16,-5 6 5 0,-1 4 1 0,2 5-2 15,2 4-6-15,-2 1-8 0,-1 11-3 16,-5 9-5-16,2 8 0 0,1 6 5 16,-3 5-1-16,4 3 1 0,4 2 0 15,1 2 0-15,3-1 0 0,5-2 0 16,1-3 0-16,10-5 0 0,1-2 0 15,4-4-1-15,-1-5 1 0,1-2-8 16,2-5-6-16,-9-1-12 0,7-6-12 16,-11-2-7-16,3-3-36 15,-7-4-17-15,-6-2-78 0,0 0-181 0</inkml:trace>
  <inkml:trace contextRef="#ctx0" brushRef="#br0" timeOffset="2224.96">15923 11865 553 0,'0'0'79'0,"0"0"-53"16,0 0-19-16,0 0 21 0,0 0 18 15,58 0-8-15,-35 0-16 0,6-3-9 16,4-2-4-16,6 1-8 0,2 0 0 16,1-2-1-16,-5 0-13 0,2-2-69 0,-4-2-65 15,-2-1-168-15</inkml:trace>
  <inkml:trace contextRef="#ctx0" brushRef="#br0" timeOffset="2449.87">16471 12101 438 0,'0'0'108'16,"0"0"-68"-16,0 0 3 0,0 0 15 15,0 0 5-15,0 0-15 0,0 0-18 0,0 0-11 16,0 0-5-16,8 21-6 0,2-26-4 16,13-2 0-16,-2-4-2 0,6-2-2 15,2-1-5-15,2-4-44 0,2-1-59 16,-4-4-48-16,-5 2-198 16</inkml:trace>
  <inkml:trace contextRef="#ctx0" brushRef="#br0" timeOffset="2838.54">17014 11634 592 0,'0'0'83'0,"0"0"-65"0,0 0 11 16,0 0 23-16,0 0-7 16,0 0-22-16,0 0-9 0,0 0-4 0,0 0-2 15,17 41 0-15,-11-15 1 0,-2 5-1 16,-2 1-3-16,0 6-3 0,3 3 1 15,-3 3-2-15,0 2 0 0,2-4 0 16,2-3 0-16,0-3-1 0,3-8-6 16,-3-5 1-16,0-8-3 0,-4-3-5 15,0-3-5 1,0-3-5-16,2-1 0 0,-4-5 11 0,0 0 9 0,0 0 3 0,0-5 4 16,-4-5 6-16,-2-5-3 0,0-4 6 31,-3-7 4-31,-7-8-3 0,4-4 0 0,-7-4-3 0,4-5-1 15,-5-1-5-15,5-8 2 0,-1 3-1 0,5 1 0 16,5 6-5 0,0 7 0-16,0 5-1 0,4 6 0 0,2 8 1 0,0 5-1 15,2 5-2-15,2 5-4 0,-2 4-5 16,0 1-8 0,2 7-20-16,-4 8-21 0,0 2-31 0,0 4-20 0,-2-4-135 15</inkml:trace>
  <inkml:trace contextRef="#ctx0" brushRef="#br0" timeOffset="3296.02">16754 11861 26 0,'0'0'510'0,"0"0"-434"0,0 0-4 31,0 0 7-31,41-53-24 0,-22 41-21 0,-3-2-13 0,7 3-5 0,4 1-2 15,2 4-3-15,0 3-3 0,4 1-2 16,4 0-3-16,0 2-1 0,3 1 1 16,5 5 0-16,3 2-2 0,-3 5 0 0,1 1 0 15,-5 1-1-15,-4 1 0 16,-4 2 1-16,-6-1-1 16,-8 2 0-16,-1-3 0 15,-7 1 0-15,-1 2-1 0,-8-2 0 16,-2 3-3-16,-2-4-3 0,-8 1 2 15,1-3 4-15,1 0-9 0,-6-5 1 16,3 0-3-16,1-2 12 0,-4-3-8 16,3-4-2-16,-1 0 10 0,-3 0 1 15,5 0-1-15,-2-3 1 0,1-4 0 0,3-2 2 16,-2-3-2-16,-1-2 3 0,5-4 4 16,4-5 0-16,-2-6 0 0,4-4-1 15,0-7 0-15,6 0-4 0,7-1-1 16,5 2-2-16,7 5 0 0,-2 7 0 15,8 8-1-15,0 7-2 0,0 5-6 16,2 4-3-16,2 3-12 0,0 0-10 16,0 6-26-16,5 4-35 0,-9 2-32 15,-7-2-107-15</inkml:trace>
  <inkml:trace contextRef="#ctx0" brushRef="#br0" timeOffset="3674.52">17788 11807 386 0,'0'0'208'0,"0"0"-158"16,0 0 0-16,2-58 15 0,-2 52-13 15,0 3-22-15,0 2-9 0,0 1-6 16,0 0-1-16,-2 0-6 0,-7 5-8 16,5 1-1-16,-6 6-2 0,-1 4 1 15,3 2 2-15,0 3 0 0,0-2 0 16,-1 1 0-16,7-1-1 0,0 0 1 0,2-1 0 15,0 0 0-15,4-1 0 0,5 1-1 16,1-4-2-16,2 1-7 0,3-3-1 16,1-2 10-16,5-3 0 15,0-7-1-15,2 0 2 0,1-5-1 0,1-5-1 16,-4-1 2-16,-1-4 0 0,-7 1 1 16,-7-4 1-16,0-2 3 0,-6-4 5 0,0-7-2 15,-8-4-2-15,-2-2-3 16,1 1-1-16,-5 4-2 0,2 7 2 15,1 7-1-15,-3 8 0 0,3 1-1 16,-5 9-4-16,3 0-6 0,1 9-14 16,0 9-13-16,1-1-25 0,-1 6-11 0,2 1-7 15,-1-1-60-15,5-2-97 0</inkml:trace>
  <inkml:trace contextRef="#ctx0" brushRef="#br0" timeOffset="4368.18">18021 11789 588 0,'0'0'75'0,"0"0"2"16,31-54-7-16,-18 39-29 0,-5 5-18 0,2 0-11 15,-4 3-3-15,3 3 1 16,-3 2-7-16,0 2 0 0,0 0 0 0,5 5-1 16,-1 4 1-16,0 5-2 0,3 1-1 15,-1 4 2-15,0 2 0 0,-1 1-2 16,-3 0 0-16,-2 0 0 0,-2 1 0 15,-2-1 0-15,1-3-4 0,-3 0-3 16,0-3-2-16,0-3-1 0,0-1-3 0,0-3-5 16,0-3 3-16,0-3 3 15,0-1 1-15,0-2 0 0,0 0 6 16,0 0 5-16,-3-5 7 0,3-2-4 16,0-4 0-16,0-5 3 0,0-3 6 0,7-5 1 15,1-6 3 1,4-2-4-16,5-5-5 0,4 0-2 0,3 1-1 0,1 2-2 15,0 7-2-15,2 6 4 0,-4 8-2 16,-3 7-2-16,-3 6 1 16,1 1-1-16,-3 9 0 0,3 4 0 0,-7 3-3 15,1 5 3-15,1 3-1 16,-5-1 0-16,0 3 2 0,0 1-1 0,7-1 0 16,-3 1 1-16,3-1-1 0,-3-2 0 0,5-3 1 15,-1-4 0-15,1-4 0 0,-1-2-1 16,5-3 0-16,-4-3 1 0,1-3 0 15,-3-3 1-15,1-1-2 0,-3-10 0 16,-1-3 3-16,2-8 8 0,-7-6 4 16,3-5 0-16,-2-6 0 0,-4-3-5 15,0-6-3-15,-4-6-2 0,-2-1-2 0,2-4 0 16,0 2 2-16,0 3-3 16,0 11-1-16,0 14 5 0,0 13-1 0,-4 12 2 15,2 4-7-15,-6 0 0 16,0 8 0-16,-3 12 0 0,-3 7 0 15,-1 12-3-15,3 4 2 0,4 2 1 16,-1 1 0-16,9-2 0 16,0-1 1-16,9-3-1 0,5 1 0 0,1-1-1 0,1-3 2 15,3 0-2-15,-3-4 1 0,1-7-2 16,-1-2-11-16,-3-8-11 16,1-4-4-16,-3-8-5 0,-5-4-10 0,0 0-16 15,-4-7-28-15,-2-5-1 0,-4-7-59 16,-6 0-93-16</inkml:trace>
  <inkml:trace contextRef="#ctx0" brushRef="#br0" timeOffset="4542.76">18683 11711 412 0,'0'0'191'15,"0"0"-104"-15,0 0-8 0,0 0-2 16,0 0-23-16,0 0-19 0,0 0-8 16,0 0-5-16,-27-33-7 0,33 33-6 15,4 0-6 1,11 1-1-16,0 3 2 0,6-1 2 15,4 0-6-15,2-1 0 0,0 0 0 0,-2 0 0 0,0-2 0 16,-7 0 0-16,-3 0-24 0,-2 0-25 16,-3 0-17-16,1-9-64 0,-11-2-95 0</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5:07:22.821"/>
    </inkml:context>
    <inkml:brush xml:id="br0">
      <inkml:brushProperty name="width" value="0.05292" units="cm"/>
      <inkml:brushProperty name="height" value="0.05292" units="cm"/>
      <inkml:brushProperty name="color" value="#0070C0"/>
    </inkml:brush>
  </inkml:definitions>
  <inkml:trace contextRef="#ctx0" brushRef="#br0">19057 10891 360 0,'0'0'61'0,"0"0"-10"16,0 0-6-16,0 0 5 0,0 0-4 31,0 0-15-31,0 0-6 0,0 0-5 16,-44-37-3-16,40 35-1 0,-2-1-4 15,0 1-2-15,0 2 1 0,-7 0-2 0,1 2-1 16,-1 3-1-16,-3 3-5 0,-1 2 2 15,-3 4-3-15,1 4 2 0,3 4-2 16,-5 6-1-16,6 0 0 16,-1 1 2-16,3 3-2 0,7-1 0 15,2 0-2-15,4-2 2 0,0-4-1 0,2 0 1 16,4-6 0-16,1 0-3 0,3-4 3 16,6-2-1-16,-1-2-2 0,4-6 2 15,-1-3 1-15,5-2-2 0,2-5 2 16,2-5 0-16,-5-5 2 0,5-4-1 15,-2-4 1-15,-2-5 0 0,-5-3 4 16,1-4-3-16,-5-5 3 0,1-3 0 16,-5-5-3-16,-2-6 0 0,-1-2-3 0,-1-3 1 15,-4 2-1-15,-2 4 1 16,0 8-1-16,0 9 1 0,-8 7-1 0,6 8 2 16,-3 3 0-16,1 3 6 15,2 5 1-15,0 1 2 0,0 4-4 0,0 3-2 16,0 0-1-16,2 2-1 0,0 0-1 15,-2 1-2-15,0 12-1 0,2 4-1 16,-2 9 1-16,-2 9 0 0,4 5 1 16,0 7 0-16,0 4 0 0,4 4 1 15,2-3-1-15,-2 2 0 0,2-2 1 16,3-2-1-16,1 0 1 0,0-1-1 16,1-5 0-16,3-4 0 0,1-6-2 0,3-7-23 15,1-3-6-15,1-9-19 16,3-3-20-16,-2-8-29 0,0-4-62 15,-9-6-120-15</inkml:trace>
  <inkml:trace contextRef="#ctx0" brushRef="#br0" timeOffset="660.54">19427 10979 470 0,'0'0'43'0,"0"0"8"0,0 0-5 16,0 0 4-16,0 0-7 0,0 0-13 0,0 0-4 15,0 0-7-15,-11-22-4 16,7 23-5-16,4 2-6 0,-4 4-2 0,2 1-2 16,0 4 0-16,0 1 0 0,2-1 0 15,0 4 1-15,0-2-1 0,6 1 0 16,-2 1 0-16,11-4 0 0,-5-2-1 16,3 1 1-16,1-6 1 0,5 0-1 15,-5-5 0-15,1 0 0 0,-3-6 0 16,-4-3 1-16,3-1-1 0,-9-3 1 15,4 1 1-15,-6-2-1 0,0-4 1 16,-6-2-1-16,-1-2-1 0,-1-1 1 16,0 1-1-16,-2 2 0 0,-3 3 0 15,7 6 1-15,2 4-1 0,-2 3 2 16,-1 3 1-16,-1 1 0 0,2 9-2 16,-4 8-1-16,-1 3 0 0,-1 6-1 0,4 2 0 15,-1 1 1-15,5-2 0 16,0 0 0-16,4-4-1 0,2 0 1 0,2 2 1 15,7-5-1-15,-1 0 0 0,11-1 0 16,-3-3 0-16,7-3 0 0,2-6-1 16,0-5 1-16,0-3 0 0,2 0 1 15,-3-7-1-15,1-6 0 0,-4-4-2 0,-2-4 2 16,-1-5 1-16,-5-4 1 16,-1-4 0-16,-5-6 3 0,1-3 2 0,-4-7-1 15,0-4-4-15,-2-1 1 0,-4-1-1 16,0 6 1-16,0 7-3 0,0 10 1 15,-2 8 1-15,0 10 4 0,0 4 1 16,2 4-1-16,0 6-1 0,-4 1 1 16,4 1-1-16,0 9-5 0,-2 9-1 15,2 12 0-15,-2 8 1 0,0 1 1 16,2 5-1-16,0 0 0 0,0-1 1 16,2 2 0-16,2-5-1 0,9 1 0 15,-5-1 0-15,4 0 1 0,7-2-1 16,1-3 0-16,1-4 1 0,2-6-1 15,4-4-7-15,-4-4-21 0,3-6-22 16,-1-4-31-16,2-7-25 0,-2-2-62 16,-4-9-144-16</inkml:trace>
  <inkml:trace contextRef="#ctx0" brushRef="#br0" timeOffset="1309.45">20140 10983 590 0,'0'0'45'15,"0"0"-2"-15,0 0-21 0,0 0 2 0,0 0-5 16,0 0-7 0,0 0-4-16,0 0-2 0,-4 11-4 0,4-4 1 0,4 2-1 15,0 1 0-15,-2 0 1 16,2 0-2-16,0 0 0 0,1-2 0 0,3-2-1 16,2-1 0-16,3-1 0 15,3-2 0-15,3-1 0 0,6-1 2 16,-1-1-2-16,-1-6 0 0,2 0 1 0,-4-4-1 15,-5-3 2-15,-1-1-1 0,-5-2 1 16,-6 1-2-16,-2-4 0 16,-2 0 0-16,-2-6 2 0,-4-2-1 0,-7 3-1 0,-1-1 0 15,-1 7 0-15,-3 2 1 0,3 6-1 16,-1 5 2-16,3 3-1 0,-3 3 0 16,6 13 1-16,-3 5-2 0,1 8 0 15,4 2 0-15,-1 3-1 0,3 0 1 16,2 2 0-16,2-1 0 0,2-1 0 15,4-1 0-15,6-3 1 0,1 3-1 0,7-3 0 16,1-2 1-16,8-1-1 0,0-3 0 16,2-5 0-1,-1-4 0-15,3-7 0 16,0-5 1-16,0 0-1 0,3-10 1 0,-1-5 0 16,0-9 1-16,0-3-2 0,-2-9 2 0,-2-7 4 0,-2-3 3 15,-3-7-3-15,-9-1-2 0,1-4-2 16,-5-2-1-16,-5-3 1 0,-4 3 0 15,0 6 1-15,-4 11 2 16,2 9 1-16,-4 10 7 0,0 7 1 16,0 7-3-16,-3 4-2 0,3 5-2 0,0 2-1 15,-4 11-4-15,0 10-2 0,-3 10-2 16,-1 9 2-16,6 4 0 0,-1 4 0 0,7-1-1 16,0 1 1-16,7-3 0 0,5 0 1 15,3-2-1-15,3-3 0 0,3-2 1 31,6-3-1-31,-2-7 0 0,-3-4 0 16,1-4 0-16,-4-4 0 0,-5-4-8 16,-4-6-23-16,-1-2-16 0,-5-5-30 15,-4-1-16-15,-6-7-28 0,-9-5-36 16,1-2-123-16</inkml:trace>
  <inkml:trace contextRef="#ctx0" brushRef="#br0" timeOffset="1451.22">20572 11033 456 0,'0'0'87'0,"0"0"-2"0,0 0-22 0,0 0 2 16,0 0-26-16,0 0-25 0,12-57-6 16,9 47 2-16,4 2-3 0,6 0-3 15,4 0-1-15,6 3-3 0,3-2 2 16,-3 2-2-16,5 2 0 0,-3-4-26 16,-4 2-87-16,-6-2-63 0,-4-4-205 15</inkml:trace>
  <inkml:trace contextRef="#ctx0" brushRef="#br0" timeOffset="1877.26">21008 10939 639 0,'0'0'40'0,"0"0"-1"0,0 0-4 0,0 0-4 16,0 0-6-16,0 0-9 0,0 0-10 15,0 0-2-15,0 0-2 0,13 40 1 0,-1-28-1 16,-2-2 0-16,3 1-1 0,3 1 1 15,3-4-2-15,4 0 0 0,-1-3 1 16,3-2 0-16,0-2 0 16,0-1 0-16,0-6-1 0,-9-2 0 0,5-4-1 15,-9 0-4-15,5-4 0 0,-11-1 2 16,-2-3 3-16,-2-3-1 0,-2-3 1 16,-4-4-1-16,-4 1 1 0,-3 3-1 0,1 1 2 15,0 6-1 1,-3 6 0-16,3 1 1 0,0 7-1 0,-3 4 1 15,1 2 1-15,-7 11-2 0,5 6 0 16,-5 5-2-16,3 4 1 0,1 1 0 16,1 1 1-16,7 0 0 0,-1 0 1 15,4-2-1-15,4-3 1 0,0 1-1 0,4-2 0 16,7-3 1-16,1-1-1 0,7-4 0 16,1-2 1-16,3-4-1 0,6 0 0 15,2-3-1-15,0-2-1 0,0-1-33 16,4-3-43-16,0-5-17 0,-2-5-68 15,-6-2-203-15</inkml:trace>
  <inkml:trace contextRef="#ctx0" brushRef="#br0" timeOffset="2099.21">21668 11083 595 0,'0'0'62'0,"0"0"-32"15,0 0 7-15,0 0 0 0,0 0-8 16,0 0-15-16,0 0-7 0,0 0-3 16,0 0-2-16,2 4-1 0,6-4 0 15,6 0 0-15,5 0 1 16,12-5-1-16,4-2 1 0,6-1-1 0,5-1-1 16,-7 0-8-16,-2-5-59 0,-4 2-48 15,-8-3-101-15</inkml:trace>
  <inkml:trace contextRef="#ctx0" brushRef="#br0" timeOffset="2508.11">22100 10719 653 0,'0'0'23'0,"0"0"-3"16,0 0 23-16,0 0-8 0,0 0-17 0,0 0-9 15,0 0 0-15,0 0 0 0,0 0 1 16,35 28 1-16,-25-5 4 0,-2 3-1 15,3 5-4-15,-3 2-5 0,-4 4-1 16,2 4-3-16,0-3 1 0,3-4-1 16,-1-1 0-16,-4-6-1 0,4-5 1 15,3-4-1-15,-7-7 0 0,0-2 0 16,-2-6 0-16,0 0-3 0,-2-3 3 0,0 0-2 16,0-2 2-16,0-6 2 15,0-4-1-15,-2-2 0 16,-6-4-1-16,-7-6 0 0,1-5 0 0,-9-7 0 15,0-3 1-15,-1-8-2 0,-5-2 1 16,0-7 0-16,6-2 0 0,4-3 0 0,3-1 0 16,8-1 3-16,8 4-2 0,0 3 0 15,10 8-1-15,4 10 1 0,-5 10 0 16,-1 9-1-16,6 10-1 0,-3 8 0 16,7 2-1-16,3 10-1 0,6 10-2 15,4 10-21 1,-4 4 0-16,-7 6-28 0,-3 5-33 15,-13 0-47-15,-4-6-112 0</inkml:trace>
  <inkml:trace contextRef="#ctx0" brushRef="#br0" timeOffset="2918.54">21978 10833 308 0,'0'0'161'0,"0"0"-89"0,0 0-11 16,0 0-13-16,0 0-13 15,35-51-14-15,-19 45-7 0,1-1 0 0,4 3 0 16,3 1 3-16,1 3 2 16,4 0-2-16,4 2-1 0,6 4 0 15,-1 4-7-15,5 0 0 0,-4 4-1 16,5 0-3-16,-3 2-3 0,-2-1-2 0,-4 0 0 16,-6-1 0-16,-6 1 0 0,-2-1 0 15,-7 1 0-15,1-5 0 0,-7 2 1 16,-4-1-1-16,-4 1 0 0,0-1 1 15,-4-3 0-15,-2-1-1 0,0 0 0 16,-7-2-2-16,1 0 1 0,4-3-6 16,-5-2 7-1,1 1 0-15,3-1 1 0,-7-5-1 0,6-2 1 0,-3 0-1 16,1-4 1-16,-1-2 3 0,1-3 4 16,4-2 2-16,2-3 0 15,3-5-2-15,3-7-1 0,3-2-2 16,3-5-3-16,6-1 0 0,3 2-2 0,9 4 0 0,-3 6 0 15,8 8 0-15,4 9-2 16,4 8 0 0,7 3-1-16,-1 3-13 0,7 8-16 15,-1 1-20-15,1 2-38 0,-5 1-52 0,-11-3-143 16</inkml:trace>
  <inkml:trace contextRef="#ctx0" brushRef="#br0" timeOffset="3313.4">22916 10783 469 0,'0'0'84'15,"0"0"-21"-15,33-63-18 0,-25 51 8 16,-5 2-13-16,-1 5-10 0,-2 1-3 16,0 4-6-16,0 0-5 0,-2 0-5 0,2 0-2 15,-5 3-5-15,-5 7-4 16,0 2-1-16,4 4 0 0,-5 4 0 15,3 2 1-15,0 0-1 0,3 2 0 0,1-1-6 16,4-1-1-16,0-3 1 0,0-1 2 16,4-1 0-16,3 0 2 15,5-2 1-15,1-2 0 0,1-2-1 0,5-2 3 16,1-6 0-16,1-2 0 0,4-2 0 16,-3-2 0-16,-1-5 0 0,0-4 1 15,-11-2 1-15,0-2 5 0,-1-5 7 0,-5-3-5 16,-6-3 1-16,0-4-5 15,-11 1-4-15,1 1-1 0,-7 1 1 16,1 4-1-16,-5 4 0 0,4 7-1 0,1 4-9 16,-3 6-13-16,5 3-16 15,-1 10-25-15,5 5-5 0,1 1-28 0,-5 3-56 16,5-5-149-16</inkml:trace>
  <inkml:trace contextRef="#ctx0" brushRef="#br0" timeOffset="4072.35">23127 10843 495 0,'0'0'121'15,"0"0"-46"-15,0 0-13 0,31-59-7 0,-21 42-28 16,1 0-15-16,1 3-4 0,-4 0 0 16,3 6 1-16,-1-1-2 0,-4 6-1 15,0 2-2-15,3 1 1 0,5 0-3 16,-4 7-2-16,5 5-1 15,-1 4 1-15,-1 3 0 0,1 3 1 0,-10 2 0 16,1 0 0-16,1 2 0 0,-4-1-1 16,2-1 1-16,0 0-1 0,4-4 0 15,-4-3-1-15,1-4-2 0,-1-2 0 16,0-7 1-16,-2-2 2 0,0-1 0 16,-2-1 0-16,0 0 0 0,0 0 1 0,0-5 0 15,0-4 1-15,0-2 0 0,0-3-1 16,0-3-1-16,0-3 3 0,6-5 0 15,2-2-1-15,3-2-1 0,7-2-1 16,-1 0 0-16,6 1 0 0,-1 6 0 16,-1 6 0-16,0 6-1 0,-7 6 1 15,3 3 0-15,-9 3-2 0,7 7 2 16,-1 8-1-16,0 6 1 0,5 5-1 16,-9 5 1-16,7 0 0 0,-9 0 0 0,0-2 0 15,-1-3 0 1,3-4 0-16,-2-2 1 0,1-3-1 0,1-1 0 0,2-5 1 15,-1 1-1 1,9-4-1-16,-5-1 1 0,10-1 0 0,-1-2 0 16,1-2 1-16,4-2-1 0,2 0 1 15,-2 0-1-15,4-8 0 0,-6 1 0 0,2-3 1 16,-10-5 0-16,-1 0-1 0,1-8 1 16,-5-3 1-16,-3-5 0 0,1-4 5 15,-6-6 1-15,-2-5-2 0,-2-2-2 16,0-1-2-16,0-1 0 0,-2 2 1 0,0 3 0 15,3 3 0-15,-1 9 2 0,-2 8-3 16,0 8 0-16,0 7-2 0,0 4 4 16,0 4 0-16,-2 1 2 0,-1 1-3 15,-1 6-3-15,0 7-3 0,-2 8 0 16,-6 5 1-16,3 4 2 0,3 4-1 16,4 3 1-16,-2 1 0 0,-2 0 0 15,10-2 0-15,-4 1 0 0,2-2 1 16,4 0-1-1,2-3 0-15,9-2 1 0,-7 0-1 0,7-5 1 0,-1 0 0 16,1-3 0-16,-1-3-1 16,-3-5-3-16,-1-7-6 0,-6-4-13 0,-3-2-6 0,1-2-9 15,-4-5-15 1,0-5-17-16,-4-6-30 0,-7-2-72 0,-5 1-141 0</inkml:trace>
  <inkml:trace contextRef="#ctx0" brushRef="#br0" timeOffset="4247.28">23925 10739 466 0,'0'0'111'0,"0"0"-32"0,0 0-4 16,0 0-14-16,0 0-28 0,0 0-21 0,0 0-1 15,0 0-1-15,-4-16-5 0,16 20 1 16,11-1 4-16,6 3-2 0,4-3-3 0,0 1-2 16,-2-2-2-16,0-2 0 15,-4 0-1-15,-2 0-34 0,-1-5-48 16,3-7-61-16,-12-5-136 0</inkml:trace>
  <inkml:trace contextRef="#ctx0" brushRef="#br0" timeOffset="4624.28">24584 10568 392 0,'0'0'109'0,"0"0"-32"16,0 0-22-16,29-52-9 0,-25 38-7 0,-2 1-12 15,-2 0-4-15,2-1 1 0,-2 3-6 16,0 3-2-16,0 2-1 0,0 0 2 16,-2 3 3-16,2 1-3 0,0 2-5 15,0-2-1-15,0 2-2 0,0 0-3 16,-2 0-2-16,0 2-2 0,-8 5-1 15,2 0-1-15,-3 6-1 0,3 2 1 16,-4 3 0-16,-1 1 0 0,5 2 0 0,-4 6 0 16,3 0 0-16,3 3 0 15,0-2 0-15,6 1 0 0,0 2 0 16,0-3 0-16,8 1 0 0,5-1 0 16,5-4-2-16,1 0-6 0,1-6-1 15,5 0-8-15,-8-3-6 0,3-3-8 0,3-3-24 16,-8-5-49-16,3-4 6 0,-7 0-106 15</inkml:trace>
  <inkml:trace contextRef="#ctx0" brushRef="#br0" timeOffset="4954.26">25074 10508 169 0,'0'0'293'0,"0"0"-188"15,0 0-36-15,8-56-9 0,-8 51 3 16,5 2-24-16,-3 2-12 0,4 1-12 15,0 3-5-15,4 5-4 0,-5 3-1 16,7 5 1-16,2 6 7 0,-5 5 2 16,5 5-1-16,1 1-6 0,-7 1-1 15,2-2-4-15,-2 2-2 0,-5-2 0 0,-3-1-1 16,-13-4 0-16,3-2-29 0,-5-4-45 16,-7-8-78-16,3-4-95 0</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5:08:14.600"/>
    </inkml:context>
    <inkml:brush xml:id="br0">
      <inkml:brushProperty name="width" value="0.05292" units="cm"/>
      <inkml:brushProperty name="height" value="0.05292" units="cm"/>
      <inkml:brushProperty name="color" value="#0070C0"/>
    </inkml:brush>
  </inkml:definitions>
  <inkml:trace contextRef="#ctx0" brushRef="#br0">1650 5738 62 0,'0'0'39'15,"0"0"-22"-15,0 0 12 0,0 0 7 16,0 0-3-16,0 0 8 0,0 0 3 16,0 0-1-1,-29-31 0-15,24 26-1 0,1-1 0 0,0 1 2 16,2-2-7-16,-2 1-2 15,-2 1-4-15,-2 0 0 16,1 4-1-16,5 0-3 0,2 1-4 0,0 0-6 16,0 0-1-16,0-2-7 0,2 1-4 15,7-2 1-15,5 0 1 0,3-2 3 16,7 1 5-16,7-2-3 0,3-1-6 16,3 2-3-16,0 1 1 0,2 0-1 15,-2 1-2-15,-4 2 0 0,-10 1-1 16,-2 0 1-16,-9 0 0 0,-1 4-1 15,-9-1 0-15,2 4-1 0,-4 0-22 16,0 2-29-16,-6 2-23 0,-11 0-6 0,3-2-64 16,-5-1-95-16</inkml:trace>
  <inkml:trace contextRef="#ctx0" brushRef="#br0" timeOffset="804.47">1573 5730 441 0,'0'0'88'0,"0"0"-23"16,0 0 5-16,0 0-6 0,17-53-20 15,-15 49-14-15,-2 2-1 0,0 2-7 16,0 0-9-16,0 3-7 16,0 3-5-16,4 3 0 0,-2 5-1 0,-2 4 0 15,4 3 1-15,-2 5 0 0,-2 5 0 16,0 4 0-16,0 1 0 0,0 5-1 15,-4 5 6-15,2 0 0 0,2 3-1 16,-2 1 1-16,-2 1-2 0,4 3 1 16,-2-2-1-16,2-1-1 0,0 0-1 15,0-1 2-15,0-1-3 0,0-2 2 16,0 2 1-16,2-3-1 16,-2 2 2-16,0 0-1 0,0-3 0 0,0 4-1 15,0-1-1-15,-2 0 2 0,0-1-2 0,-1-1 2 16,1-1-1-16,-2 0 0 0,2 1-3 15,0 2 3-15,2-4-2 0,0 0 2 16,0 2-2-16,0-1 1 0,0 2-1 16,2 1 0-16,2-2 0 0,0 0 0 15,3-2 0-15,1 2 0 0,-2-4-1 16,-4 1 1-16,4 0-1 0,-1-1 0 16,1 0 0-16,0-1 0 0,-2 0 1 15,0-2 0-15,-2-2 1 0,0 0-2 16,2-3 0-16,1-1 1 0,-1 0-1 15,-2-3 2-15,4 1-2 0,-2 0 0 0,0-5 1 16,-2 0 2-16,-2-3-2 16,0-5 1-16,0-3-1 0,2 0 0 0,-2-1 1 15,0 0-1-15,0-2-1 0,0 1 1 16,0-1 0-16,0 0 0 0,0-1-1 16,-2-1 1-16,2 0 0 0,0-1 0 15,0-2 0-15,-2 1 1 0,2 2-2 16,0-1 0-16,-2 2 1 0,0 1-1 15,2 0 0-15,-4 1 0 0,4 0 0 16,-2-1-1-16,-2-2 1 0,2 0 0 0,2 0 1 16,-2-1-1-16,2-3 0 0,0-1 0 15,0-1 0-15,0-1 0 0,0 2 0 16,0-4 0-16,0 1 1 0,2 0-1 16,4-1 1-16,0 0 1 0,0 0 2 15,1 0-4-15,7 0 0 0,-2-1 0 16,3 0 0-16,4-1 0 0,3 1 0 15,-5 0 0-15,8 0 0 16,-9 0 0-16,5 0 0 0,4 0 0 16,-7 0 0-16,3 0 0 0,2 0 0 0,-5-1 0 0,5 1 0 15,-11 0 0-15,5 0 0 16,-11 0-26-16,-2 0-14 16,-4 0-10-16,0 0-22 0,-2-1-26 0,-2-4-16 0,-6-2-92 15</inkml:trace>
  <inkml:trace contextRef="#ctx0" brushRef="#br0" timeOffset="1118.92">2036 8444 403 0,'0'0'81'0,"0"0"-4"0,0 0 0 0,0 0-11 16,0 0-10-16,0 0-7 0,0 0-9 15,-14-31-6-15,14 30-11 16,0 1-3-16,-2 0-3 0,2 0-3 0,0 0-7 15,0 0-4-15,0 1-3 0,0 0 0 16,0 2 0-16,2 2 0 16,4 2 0-16,-2 0 0 0,2 1 1 15,2 2-1-15,7 0 2 0,-5 2-1 0,3 0 0 16,1-1-1-16,-8 0 1 0,1-2-1 16,-3-1 1-16,-4 0-1 0,0 2 0 15,0 0 1-15,-9 3 0 0,3 0 0 0,-12 1 1 16,1 1-2-16,-8-1 0 15,0 0-9-15,-3 0-17 0,-8 0-16 0,-5 1-43 16,-7-2-60-16,3-2-95 0</inkml:trace>
  <inkml:trace contextRef="#ctx0" brushRef="#br0" timeOffset="1828.26">1734 5438 396 0,'0'0'57'16,"0"0"5"-16,0 0 11 15,0 0-1-15,0 0-24 0,0 0-9 0,0 0-3 0,0-11-10 16,0 11-13-16,0 0-7 0,0 0-4 16,0 0-1-16,0 1-1 15,4 3-1-15,-1 4 1 0,7-1 0 0,4 2 2 16,1-3-2-16,10 2 3 0,-1-1 5 16,3-2 4-16,2 2 1 0,-2-1-6 15,0-1 0 1,-11 2-3-16,1-2-1 0,-11 1 0 15,0-1 1-15,-1-1-1 0,-1 1 1 16,-2-1 1-16,-2 2 0 16,0 1 0-16,0 1 1 0,-6 4-1 0,-3 0 2 15,-1 3 1-15,-9 3 0 0,1 1-1 16,-7 2-2-16,6-2-3 0,3 1-2 16,-5 5 0-16,9-2-3 0,-7 6-29 15,7 3-18-15,6 0-53 0,-3 3-66 16,-3-9-227-16</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5:08:47.897"/>
    </inkml:context>
    <inkml:brush xml:id="br0">
      <inkml:brushProperty name="width" value="0.05292" units="cm"/>
      <inkml:brushProperty name="height" value="0.05292" units="cm"/>
      <inkml:brushProperty name="color" value="#0070C0"/>
    </inkml:brush>
  </inkml:definitions>
  <inkml:trace contextRef="#ctx0" brushRef="#br0">9517 10962 162 0,'0'0'57'15,"0"0"-7"-15,0 0-5 0,0 0-6 16,0 0 4-16,0 0-5 0,0 0 3 15,0-13-4-15,0 13-3 0,0-1-3 16,0 1-5-16,0-1-1 0,0 0-1 16,0 0-2-16,0 1-1 15,0-1 0 1,2-1-5-16,0 1-3 0,2 0-3 0,2 1-1 0,3-1 6 0,-3 0 5 16,6-1-2-16,1 0-3 0,-1-1-3 15,3 0-1-15,3 0-1 0,7 0-3 16,0 0 1-16,10-1-1 15,2 0-3-15,9 0-1 16,3 1-2-16,5 0 2 0,0 2-2 16,2 1 0-16,-3-3 0 15,-1 3-1-15,-4 0 3 0,-5 0-3 0,-8 0 2 16,-10 2-1-16,-4 2 1 0,-7-1 0 16,-6-1-1-16,-1 1 2 0,-7-2 2 15,0-1 3-15,0 0 0 0,0 0 0 16,0 0-2-16,0 0-1 0,0 0 0 15,0 0-1-15,0 0-1 0,0 0 0 16,0 0-1-16,0 1 1 0,0 0-1 0,0-1-2 16,0 1 1-16,0-1-1 0,0 0 0 15,0 0-6-15,0 0-14 0,0 6-8 16,0-2-11-16,0 2-21 0,0 1-37 16,0-3-28-16,0-4-129 0</inkml:trace>
  <inkml:trace contextRef="#ctx0" brushRef="#br0" timeOffset="2280.69">14524 11795 99 0,'0'0'48'0,"0"0"-3"0,0 0-4 16,0 0 13-16,0 0-25 0,0 0-5 0,0 0-1 16,-9-6 1-16,7 6 3 15,2 0 0-15,-2 0 0 16,0-2-2-16,2 1 7 0,-2 1-7 0,2 0-2 0,0-3-2 16,0 3 3-16,0 0-3 0,0 0-6 31,0 0-1-31,0 0-4 0,0 0 2 0,0 0 1 0,0 0 3 15,0 0 0-15,0 0 2 0,0 0 0 0,0 0-3 16,0 0 0-16,0 0-4 0,4 0-5 16,2 0 1-16,7 3-1 0,-3-3 3 15,9 3 3-15,-1-3 2 0,9 0 1 16,-2 0-5-16,2-3-2 16,2 3-1-16,0-1-1 0,0 1 1 0,0 0 0 15,2 1-1 1,-2 2-2-16,-3 0 2 0,-7 0-3 15,4 1 0-15,-9-1 0 16,1 0-2-16,-11 0 0 0,-2-1 0 0,-2 0 0 16,0 0-1-16,0-1 2 0,0 1-2 15,0-2 2-15,0 0-2 0,0 1 1 16,0 0-1-16,0 1 0 0,0-1-3 0,-2 1-10 16,-2 0-5-16,0 2-6 15,-7 2-13-15,1-2-23 0,-2 0-43 16,-11-4-51-16,4-2-201 0</inkml:trace>
  <inkml:trace contextRef="#ctx0" brushRef="#br0" timeOffset="3317.98">1747 5399 151 0,'0'0'159'0,"0"0"-112"16,0 0-25-16,0 0 23 0,0 0 10 15,0 0-14-15,0 0-4 16,64-19 0-16,-41 12-10 0,-3-1-4 16,3 0-1-16,6 3-5 0,-2-2-3 0,0 2-1 15,0-1-2-15,-1 1-2 16,1-1-3-16,2 0-2 0,-2 3-2 0,-4-1 0 16,-3-1 0-16,1 2-1 0,-8 3-1 15,-7 0 1-15,-2 0-1 0,-2 0 0 16,-2 0 1-16,0 0-1 0,-2 1 0 15,-6 3-8-15,-3 0-30 0,-11 5-22 16,-5-1-51-16,-4 1-38 0,0-1-139 0</inkml:trace>
  <inkml:trace contextRef="#ctx0" brushRef="#br0" timeOffset="3946.62">1701 5439 421 0,'0'0'88'0,"0"0"-17"15,0 0-2-15,0 0-18 0,0 0-13 16,0 0-11-16,0 0 0 0,0 0-14 16,0 0-8-16,4-16-3 0,3 20 0 15,1 8 19-15,4 3-17 0,-3 6-3 16,1 7 5-16,0 6 1 0,-4 7-2 0,-1 5-2 16,-3 5 7-16,-2 2 1 15,0 4-2-15,0 1-2 0,0 1-1 16,0 0 0-16,-2 1-3 0,-3 2-2 0,1 0 1 15,-4-1 4-15,4 0-2 0,0 0 2 16,2-1-3-16,0 1 1 0,0-6 1 16,2 3-2-16,0-2-2 0,0-1 2 15,0 1-2-15,2-3 0 0,0 0 0 16,0-3-1-16,2-1-2 0,-2 1 0 16,2-2 2-16,2-2 0 0,0-4 1 0,-3-2-1 15,-1-4 0-15,4-3 1 16,0 1-1-16,-2 0 1 0,2-2-1 15,1 2 0-15,-3-3 0 0,-4-2 1 0,4-2 0 16,0-1-1-16,0 0 0 0,-2 1 0 16,4 2 2-16,-6-1-2 0,2 0 0 15,-2 0 1 1,0-2 0-16,0 1-1 0,0-1 0 0,0-3-1 0,-2-1 1 16,-2-2 0-16,0-4 0 15,2-1 1-15,0-4-1 0,0-3 0 0,2-2 0 0,-2-2 0 16,2 2 2-16,0-2-1 15,0-1-1-15,0 0 0 0,0-3 0 0,0 0 0 16,0 0 1-16,0 0 0 16,0 0-1-16,2 0 1 0,-2 2-1 15,2-2 1-15,-2 1 1 0,2 1-1 0,-2 1 5 16,4-2-1-16,4 1-2 0,-1-1-1 16,-1 0 0-16,6-1 2 0,3 0-1 15,-1 0 2-15,7-2 0 0,-3 0-3 16,7-2-1-16,0 1 0 0,4 0-1 15,-2-3 1-15,6-2-1 0,0-4-27 16,2-8-31-16,-6-12-82 0</inkml:trace>
  <inkml:trace contextRef="#ctx0" brushRef="#br0" timeOffset="126951.99">9449 6584 192 0,'0'0'125'0,"0"0"-71"0,0 0 5 0,0 0 2 0,0 0-11 16,0 0-10 0,0 0-6-16,0 0-1 0,-42 5-2 0,42-5 7 0,-4 0-2 15,4 0-4-15,0 0-3 0,0 0-14 16,0 1-5-16,0 1-3 0,4 2-1 15,1 2 0-15,3-2 2 16,4 2-1 0,1-1 3-16,7-1 0 0,1-2 2 0,4-2 0 15,2 0 1-15,0-1 0 0,-1-1-2 16,-3 2-1-16,0-3-1 0,-7 2-2 16,-3 0-6-16,-7 1-1 0,-2 0 2 15,-4 0-2-15,0 0 2 0,0 0-2 16,0 0 2-16,0 0-2 0,-2 1-1 15,-6 6-14-15,0 2-12 0,-5 1-4 16,3 2-10-16,-5 2-26 0,5 0-41 16,-2 2-21-16,3-3-96 0</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5:11:36.149"/>
    </inkml:context>
    <inkml:brush xml:id="br0">
      <inkml:brushProperty name="width" value="0.05292" units="cm"/>
      <inkml:brushProperty name="height" value="0.05292" units="cm"/>
      <inkml:brushProperty name="color" value="#0070C0"/>
    </inkml:brush>
  </inkml:definitions>
  <inkml:trace contextRef="#ctx0" brushRef="#br0">18782 9131 86 0,'0'0'103'16,"0"0"-37"-16,0 0-9 0,0 0-3 0,0 0-5 0,0 0-12 16,-54-21 2-1,42 19-2-15,1 2-4 16,3 0-4-16,-4 1-3 0,8-1 0 16,-1 0-2-16,1 0-2 0,4-1 1 15,0 0-4-15,0 0-6 0,0-2-2 16,0 3 1-16,4 0 0 0,3 0 0 0,5 0-1 15,7-3 6-15,3 0 4 16,7 0-2-16,6-1-3 0,1-1-8 0,7-1-2 16,0 2 0-16,3-2-1 0,-1 2 1 15,3 4-2-15,-9-2-1 0,-4 2-1 16,-4 0 0-16,-6 0 0 0,-10 2-1 16,-9-1 1-16,0 0-1 0,-6 0 1 15,0-1-1-15,-6 1 7 0,-2-1 8 16,-9 3-6-16,-10 6-7 0,-8-3-2 15,-10 1 0-15,-3 3 1 0,-4-2-2 16,7 1 1-16,1-2 0 0,3-3 0 16,6 3-1-16,10-3 1 0,2 1 0 15,11-4-1-15,4 0 0 0,2 0 0 16,6-1 0-16,0 0 0 0,0 0-2 0,0 0 1 16,4-1 1-16,2-1-4 0,10 2 2 15,9-3 0-15,6 1 1 0,6-2 1 16,3 1-1-16,3-1 0 0,-4 1 1 15,1 0 0-15,-13 1 0 0,-5-1 1 16,-5 2 0-16,-9 1-1 0,-8 0 0 16,2 1 2-16,-2 0-1 0,0 0 1 15,-4 0 1-15,-4-1 2 0,-9 1-1 16,-6 2-1-16,-10-2-3 0,-6 4 1 16,-4-2 0-16,-1 0 0 0,3 1 0 0,4-2-1 15,8 2 1-15,10-3 0 0,5-1-1 16,5 2 0-16,5-1-1 0,4-1 1 15,0 0 0-15,0 0-2 0,0 0 1 16,0 0-2-16,4 0 0 0,7 3 1 16,1 1 0-16,3 3 2 0,5-2-2 15,5 0 2-15,2 0-2 0,4 1-15 16,4 0-19-16,11-4-23 0,-5-2-63 16,-6-6-81-16</inkml:trace>
  <inkml:trace contextRef="#ctx0" brushRef="#br0" timeOffset="27970.34">6830 9973 429 0,'0'0'59'16,"0"0"-11"-16,0 0 13 0,0 0 0 16,0 0-8-16,0 0-16 0,0 0-5 0,0 0-7 15,0-37-10-15,0 37-7 0,0 1-5 32,2 7-2-32,-2 7-1 0,4 8 1 0,-2 6 1 0,-2 8 0 0,0 7-1 15,-4 4 2-15,0 3-3 0,-5 1 1 16,1-1 1-16,2-4-2 0,2-6 1 15,0-6-1-15,0-7-2 0,-1-7-2 16,5-6-43-16,0-7-30 0,0-5-22 16,0-3-71-1,0-9-119-15</inkml:trace>
  <inkml:trace contextRef="#ctx0" brushRef="#br0" timeOffset="28134.28">6799 9815 219 0,'0'0'355'0,"0"-58"-308"0,0 48-12 0,2 3 6 0,0 3-3 0,0 2-23 16,-2 1-8-16,0 1-3 0,0 0-3 15,0 1-1-15,2 2-3 0,4 2-1 16,7 3-15-16,-1 1-39 0,7 1-24 0,-7-3-65 16,0-2-114-16</inkml:trace>
  <inkml:trace contextRef="#ctx0" brushRef="#br0" timeOffset="28512.08">7444 9901 609 0,'0'0'12'0,"0"0"16"16,0 0-1-16,0 0-4 0,0 0-5 15,0 0-12-15,0 0 1 0,0 0 1 0,16 60-3 16,-16-32-1-16,0 10-1 0,0 6-1 15,-4 6 0-15,-8-2 1 0,3-1-1 16,1-3-1-16,0-10 1 16,4-8-2-16,0-6 0 0,2-5 1 0,2-3-1 15,0-4-1-15,0-2 1 0,0-4 0 32,0-2 0-32,0 0 0 0,0-3 1 0,-7-6 6 0,3-5-2 15,0-4-2-15,-4-8 1 0,0-6 24 0,-1-7-8 16,1-6-6-16,-2-8-4 0,1-5-3 15,5-4-1-15,2 2-1 0,2 4-4 16,8 10 0 0,5 9-1-16,-5 9 0 0,5 7 0 0,1 6 0 15,-4 5-1-15,7 2 0 0,1 5-4 16,3 3-24-16,-2 4-19 0,-1 7-29 0,-3 3-24 0,-11 4-75 16,-4-2-187-16</inkml:trace>
  <inkml:trace contextRef="#ctx0" brushRef="#br0" timeOffset="28700.85">7051 10192 612 0,'0'0'34'0,"0"0"-2"0,0 0-13 16,0 0 30-16,0 0-12 0,0 0-12 15,70-46-4-15,-35 28-4 0,5 1-7 16,5-1-5-16,5 1-4 15,-1 1 0-15,3 1-1 0,0-1 0 0,4-1-24 16,3 0-47-16,-1-1-41 0,-6-1-106 16</inkml:trace>
  <inkml:trace contextRef="#ctx0" brushRef="#br0" timeOffset="28984.91">8541 9698 553 0,'0'0'3'0,"0"0"3"0,0 0 49 0,0 0 21 16,0 0-25-16,-49-50-23 0,30 47-8 15,-2 2-7-15,3 1-4 0,-7 2-4 16,2 6-2-16,-6 3 0 0,0 4-2 16,-2 4 0-16,0 6-1 0,0 3 1 15,0 4-1-15,5 5 0 0,1 3 0 16,2 5 0-16,6 4 0 0,5-1 0 15,4 4 0-15,6-1 0 0,4-1 0 16,10-2 0-16,5-5 0 0,12-5-1 16,6-5-17-16,4-3-22 0,15-7-11 15,2-8-17-15,6-8-25 0,2-7-34 0,-6-6-76 16</inkml:trace>
  <inkml:trace contextRef="#ctx0" brushRef="#br0" timeOffset="29320.29">9219 9749 260 0,'0'0'352'0,"-8"-67"-315"16,2 53 1-16,4 4 9 0,-4 2 0 15,-3 4-15-15,-1 0-11 0,-4 4-10 16,-3 0-8-16,-4 1-1 0,1 8-2 0,-3 1 0 16,4 7 0-16,3 1-1 15,3 3 1-15,-1 0-1 0,6-1 1 0,1 0 0 16,5 0-1-16,2-2 0 15,2 0 0-15,7 0 0 0,3 0 0 0,5 0 1 16,1-3-1-16,5 0 0 0,6 2 1 16,0 1 0-16,-2-1 0 0,-5-1-1 15,-1-2 2-15,-4-1-1 0,-3-1 0 16,-10-1 1-16,0-1-1 0,-4 1 1 16,0 0-1-16,-8 4 1 0,-10 0 1 15,-5 3 0-15,-4 0 2 0,-10-2-4 16,2 1 0-16,-1-4-3 0,-1-4 0 15,8-2-17-15,5-4-30 0,1 1-28 16,10-2-12-16,3-2-45 0,6 0-49 16</inkml:trace>
  <inkml:trace contextRef="#ctx0" brushRef="#br0" timeOffset="29565.76">9767 10017 323 0,'0'0'319'0,"0"0"-260"0,0 0 6 0,0 0 1 15,0 0-35-15,0 0-19 0,0 0-7 16,0 0 4-16,-31-2-2 0,39 1-5 16,7-1-2-16,8 0-1 0,8-3 1 15,2 0 0-15,6-2 0 0,0 0-1 16,3 2 1-16,-3-4-42 0,4 1-28 15,-3-3-53-15,-12-1-115 0</inkml:trace>
  <inkml:trace contextRef="#ctx0" brushRef="#br0" timeOffset="29853.1">10050 9746 665 0,'0'0'26'0,"0"0"27"0,0 0 1 16,0 0-6-16,0 0-31 0,0 0-13 0,0 0 1 15,0 0 1-15,0 0-2 0,7 0-2 16,11 4 0-16,9 0 3 0,0 2-3 16,6 0 3-16,0 2-1 0,0 2-2 15,2 3 0-15,5 5-1 16,-7 0-1-16,0 0 1 0,-6 3 0 0,-9-2-1 0,-1 0 0 16,-7 2 0-16,-4 2 0 15,-6 0 1-15,-4 2-1 0,-8 3 0 0,-9-1 1 16,-2 1-1-16,-4 2 0 15,-2-3-2-15,1-3-4 0,1-3-10 0,4-5-13 16,2-1-20-16,7-4-21 0,3-3-5 16,7 2-31-16,4-3-52 0,0-4-128 15</inkml:trace>
  <inkml:trace contextRef="#ctx0" brushRef="#br0" timeOffset="30308.78">10958 9614 683 0,'0'0'18'0,"0"0"17"0,0 0 13 16,0 0 2-16,0 0-32 0,0 0-15 16,0 0 0-16,0 0 2 15,0 0-5-15,-33 28 0 0,37 0 0 0,0 6 1 16,2 5-1-16,2 5 1 0,3 3 0 0,-5 4 1 15,2 4 0-15,1 0-1 16,1-1-1 0,-2-4 1-16,5-9 0 0,-1-7-1 0,-6-9 1 0,0-3 0 0,1-9-1 15,-5-4 0-15,-2-2 0 0,0-6 0 16,0-1 0-16,0 0 0 0,-2-6 1 16,-3-3 2-16,-1-5-1 0,2-5-2 15,0-3 1-15,0-8-1 0,0-3 0 16,4-5 1-16,4-2-1 15,0 4 1-15,6 4-1 0,1 7 0 0,1 7 1 16,-6 6-1 0,2 6 0-16,3 5-1 0,3 1 0 0,1 7-1 15,3 5 0-15,7 4 2 16,-6 3 0-16,4 3 0 0,-1 2 0 0,-5 0 0 16,3 1 1-16,-5-1-1 0,1 0 1 15,-5-3-1-15,3 0 0 0,1-4 0 0,1-4-1 0,3-3-28 31,6-2-18-31,-3-5-24 0,7-3-8 0,2-3-63 0,-2-7-51 0</inkml:trace>
  <inkml:trace contextRef="#ctx0" brushRef="#br0" timeOffset="31443.18">11601 9886 636 0,'0'0'35'0,"0"0"12"15,0 0 13-15,0 0-28 0,0 0-25 16,0 0-5-16,0 0-2 0,0 0 4 16,0 0-2-16,-31 14-1 0,39-3 1 15,2 0 1-15,3 2-1 0,5 2-1 16,-1-1 0-16,6-1 0 0,6-1-1 0,2 0 1 16,4-2 0-16,-2-2-1 0,2-3 0 15,0-5 0-15,-4-1-10 0,0-7-2 16,-10-1 0-16,-3-5 7 0,-3-1 3 15,-3-1 2-15,-8-2 1 16,-4-3 1-16,0-1 1 0,-4-2 4 0,-6 2 8 16,-5 2-6-16,3 4 1 0,-9 2-4 15,3 7 2-15,-1 4-3 0,3 3-3 16,-1 3-2-16,-4 8 1 0,5 9-2 16,-9 3-1-16,6 8 2 0,1-3 0 15,7 3-1-15,-1 0 1 0,4-2-1 0,6-3-1 16,2-2-4-16,2-4-16 0,10-2 6 15,5-5-1-15,1-1-2 0,5-2 2 16,10-3 4-16,2-3 0 16,7-4-3-16,3-1 11 0,-4-9 3 0,13-6-1 15,-4-5-3-15,4-1 2 16,-3-3 4-16,1-1 0 0,-11-1 0 0,-4 1-1 16,-10 0 2-16,-4 1-1 0,-15 6 10 15,-4 4 16-15,-4 5 12 0,0 2 4 16,-4 3-13-16,-2 1-8 0,-6-1-7 15,-3 3-6-15,5 2-3 0,-11 2-3 0,7 5-2 16,-9 3 0-16,6 3-2 0,-1 1 0 16,1 4 2-16,1-1 0 15,1 0 0-15,7 0-2 0,0 0 2 0,6-5-1 16,0 0-2-16,0-2-7 16,2-1 0-16,2-1 3 0,0-4-1 0,4 0 4 15,4-4-1-15,5 0 3 16,1 0 1-16,3-8 1 0,-1 0 1 15,5-1-1-15,0-2 1 0,-4-3-1 0,-1-2 1 16,5-2 0-16,-9-2 0 0,3 3 3 16,-7 0 2-16,1 4-1 0,-3 5 1 15,-2 3-2-15,-2 2-3 0,-4 3 0 0,0 2-1 16,2 8-3-16,-2 6 3 16,0 2 0-16,0 2 1 0,0 3-1 0,2-1 0 15,-2 0-1-15,11-3 0 16,3 0-6-16,-1-2 4 0,7-3 1 0,-1-3 2 15,8-5-1-15,2-4 0 0,4-2 1 16,0-7 1-16,6-4-1 0,-2-5 1 16,0-2-1-16,-3-3 2 0,-3-4 0 15,-3-3-1-15,-3-5 6 0,0-3 1 16,-10-5 2-16,3-7-3 0,-10-3-2 16,-1-2 0-16,-3 3-1 0,-4 8 3 0,0 8-1 15,0 12 8-15,-2 11-8 0,0 3 3 16,0 5 2-16,-3 3-9 15,3 3-2-15,-8 14-1 0,-2 6-3 16,-1 9 1-16,-1 7 1 0,1 3 2 16,7 0 0-16,4-1-1 0,2-2 1 0,0-3 0 15,2-3 0-15,2-2 0 0,9-3 0 16,3-2 0-16,-5-4 0 0,3-1 0 16,-2-6 0-16,-3-5-1 0,-1-5 0 15,-4-4 0-15,0-1-1 16,-2-5 2-16,-2-5 2 0,0-3-1 0,-2-5 1 0,-8-7-1 15,-5-4 0-15,3-5-1 16,-13 0 0-16,-4 2 0 0,-4 3-1 0,0 7 1 16,0 7 0-16,0 8-1 0,0 8 0 15,6 3 0-15,0 9 0 0,9 7-1 16,-7 2 0-16,12 2 0 0,-3 3 0 16,10 1-1-16,1 0-6 0,8-5 2 15,-3 2 1-15,10-3-3 0,11-1 2 16,1-1-3-16,11-5 1 0,15-2-1 15,8-4 1-15,8-5 3 16,8-4-4-16,5-6-28 0,14-7-40 0,0-12-63 0,-13-4-213 16</inkml:trace>
  <inkml:trace contextRef="#ctx0" brushRef="#br0" timeOffset="31680.45">13478 9726 559 0,'0'0'90'16,"0"0"-59"0,0 0-1-16,0 0 12 0,0 0 5 0,0 0-18 0,8 0-11 15,10-2-6-15,1 0-3 0,10-1-4 16,10 2-1-16,7 0 1 16,-5 1-4-16,11-2-1 0,-7 2 0 0,3 0-3 15,4 0-34-15,-3 4-24 0,1-1-37 16,-3 0-92-16,-3-2-250 0</inkml:trace>
  <inkml:trace contextRef="#ctx0" brushRef="#br0" timeOffset="31855.43">13897 9971 661 0,'0'0'28'16,"0"0"10"-16,0 0-14 0,0 0-14 15,0 0-6 1,0 0 9-16,0 0 11 0,4 51-1 0,5-48-3 0,13-1-2 15,-1-2-6-15,8 1-8 0,2-1-2 16,4 0 1-16,2-2-3 16,7-1-3-16,-1 0-26 0,3 0-16 0,7 0-46 15,5-5-71-15,-8 0-232 0</inkml:trace>
  <inkml:trace contextRef="#ctx0" brushRef="#br0" timeOffset="32141.97">14722 9752 526 0,'0'0'51'0,"0"0"12"16,0 0-16-16,0 0-3 0,0 0-21 15,0 0-12 1,0 0 1-16,0 0 6 0,0 0-5 16,58-26-3-16,-33 22-5 15,4 0-2-15,0 0 0 0,0 1-1 16,-5 1-1-16,1 1-1 0,0 1 0 16,0 2-33-16,-7 5-38 0,5 1-26 15,-6 3-64-15,-3-4-95 0</inkml:trace>
  <inkml:trace contextRef="#ctx0" brushRef="#br0" timeOffset="32295.41">14805 10014 532 0,'0'0'58'0,"0"0"21"0,-50 51-21 16,44-48-5-16,6-3-35 0,0 1-14 16,2 1 3-16,10-2 3 0,7 0-4 0,10-3 1 15,14-5-4-15,3-5 1 16,3 1-4-16,3-2 0 0,6 1-37 15,2-3-43-15,2-7-33 0,-4-1-165 16</inkml:trace>
  <inkml:trace contextRef="#ctx0" brushRef="#br0" timeOffset="32847.54">15892 9526 200 0,'0'0'522'0,"0"0"-502"15,0 0 3-15,0 0 13 0,0 0-7 16,0 0-12-16,0 0-9 0,0 0-5 16,0 0-1-16,-12 30-1 0,12-6 0 15,0 2 1-15,0 3-1 0,0 0 0 16,0-1 0-16,0 1 0 0,0-1-1 0,0-3-4 16,0-5 0-16,0-1-3 0,0-7-8 15,4-2 0-15,0-3-7 0,-4-3-2 16,2-3 3-16,-2-1 5 0,0 0 11 15,2-2 5-15,-2-6 4 0,0-3-1 16,0-4 2-16,0-2 12 0,-4-8 6 16,0-1 3-16,0-5-4 0,-3-5-1 15,3-1-4-15,0-1-4 0,4 3-1 16,0 9-3-16,0 6-3 0,2 8 0 16,0 8 1-16,0 1-6 0,2 3-1 15,5 5-3-15,-1 8-1 0,6 6 3 16,5 7 1-16,2 6 0 0,-3 0 0 0,9 2 0 15,-2 1 0-15,0 0 0 16,6-2-1-16,4-1-3 0,2-5-1 0,2-6 3 16,-3-5 2-16,-3-3 0 0,-4-6 0 15,-9-3 0-15,3-4 1 0,-8 0 0 16,1-6 0-16,-6-5 1 0,3-6 1 16,-3-2 8-16,-4-7 3 0,-2-5 3 15,-1-4-3-15,-3-5-7 0,0-4-3 16,-5-6-3-16,1 1 0 0,0 3 0 15,-4 10-1-15,-2 8-5 0,1 7-8 0,5 9-5 16,-2 5-4-16,0 2-5 0,-5 5-17 16,5 3-33-16,0 9-31 0,0 2-57 15,-5-2-127-15</inkml:trace>
  <inkml:trace contextRef="#ctx0" brushRef="#br0" timeOffset="33208.51">16653 9475 681 0,'0'0'66'0,"0"0"-21"0,0 0 5 15,0 0-11-15,16-51-18 16,-12 51-14-16,-4 0-2 0,2 1-5 0,1 5 0 16,1 6 0-16,-4 7 0 0,0 3 1 15,0 6-1-15,0 4 0 0,0 0 0 16,-2 0 0-16,4 0 0 0,-2-2 0 15,4-1-1-15,2-6-1 0,8-1 2 16,-1-3-1-16,-3-2 1 0,7-4 0 16,-3-6 0-16,7-3 1 0,-3-4 0 15,7-4 1-15,-2-7-1 0,2-4 1 16,-4-3 0-16,3-1 3 0,-7-8 5 0,-1-3 0 16,-7-5-1-16,1-3-3 0,-8-6-5 15,-2-2 1-15,0 1 0 0,-2 5-2 16,-6 9 0-16,4 9-8 0,-1 7-8 15,3 4-1-15,-2 7-5 16,2 4-12-16,-2 1-13 0,2 8-41 0,2 3-35 16,-6 3-67-16,6-4-193 15</inkml:trace>
  <inkml:trace contextRef="#ctx0" brushRef="#br0" timeOffset="33552.17">17250 9365 541 0,'0'0'122'16,"0"0"-75"-16,6-53-3 0,-4 46 10 15,-2 5-20-15,2 1-14 0,-2 1-8 16,0 0-4-16,3 6-8 0,1 6-1 16,-2 7 1-16,-2 3 2 0,0 5-1 15,0 3-1-15,-2 2-1 0,-5 0 1 16,3 1 1-16,2 0-1 0,-2-3 0 15,4-1 0-15,0-7-5 0,0-2-1 16,6-4 4-16,-4-6 1 0,7-1 1 0,-3-6 0 31,2-1 0-31,0-2 0 0,9-2 3 0,-1-2-1 16,7-3-1-16,0-2 1 0,-2-1 0 0,5-2-1 0,3-2-1 16,-2-2 0-16,-4-2-11 0,6 0-17 15,2-4-28-15,-4 0-26 0,0-3-26 0,-9 2-106 16</inkml:trace>
  <inkml:trace contextRef="#ctx0" brushRef="#br0" timeOffset="33838.5">17558 9230 633 0,'0'0'51'0,"0"0"22"0,0 0-8 16,0 0-31-16,0 0-15 0,0 0-7 15,0 0 2-15,0 0-3 0,0 0-2 16,54 12-2-16,-44 4-1 0,5 5 0 16,-5 4-3-16,-2 5 0 0,1 3 0 15,-3 2-1-15,-2-2-2 0,0 3 0 16,-4-1 0-16,2-1 0 0,6 0 0 0,-4-3 0 16,7-4-1-1,-3-2-1-15,2-7 2 0,3-3 0 16,-3-4 0-16,0-4 0 0,7-3 0 0,-5-4 0 15,3 0 2-15,-1-3-1 0,5-7-1 0,-5 1-3 16,3-6-9-16,-3-2-6 0,-1-2-5 16,3-6-19-16,-1-1-32 0,1-6-50 15,-3 1-90-15</inkml:trace>
  <inkml:trace contextRef="#ctx0" brushRef="#br0" timeOffset="34075.05">18143 9306 650 0,'0'0'73'0,"0"0"5"0,0 0-28 15,0 0-12 1,0 0-21-16,0 0-6 0,60 28 1 0,-45-13 1 0,3-1-3 31,-3 5-4-31,-1 6-1 0,-8 5-2 16,-2 5-1-16,-4 3 0 0,-4 3 0 0,-14 4-2 0,-1-2-8 0,-12 0-23 15,-4-4 1-15,-13 0-38 0,-1 1-67 16,-11-5-50-16,2-5-185 16</inkml:trace>
  <inkml:trace contextRef="#ctx0" brushRef="#br0" timeOffset="34721.51">11504 11177 471 0,'0'0'69'0,"0"0"-19"0,0 0-2 15,0 0-12-15,0 0-17 0,0 0-11 16,0 0-4-16,-52-19-3 0,37 15 2 16,-1-2-2-16,-3 0 0 0,-4-4 0 15,-1-2-1-15,-3-3-2 0,0-4 2 16,6-2 0-16,3-5 5 0,1-3 3 16,7-3-5-16,4 0-1 0,6 0 1 15,8 2 1-15,8 3-1 0,1 4 0 16,8 4-1-16,6 3 0 0,4 4 2 15,4 5 1-15,11 7 6 0,-3 4 2 16,7 11 1-16,-6 4-8 0,-5 7-2 0,-8 5-2 16,-14 5 0-16,-9 4-1 0,-6 5 0 15,-12 0 1-15,-12 0-2 0,-3-3 0 16,-6-2-12-16,0-5-7 0,-6-3 0 16,2-2-1-16,-2-4 16 0,6-4 3 15,11-6 0-15,1-4 1 16,11-5 1-16,0-4-1 0,4 0-1 0,0-3-1 15,6 0 0-15,9 0 2 0,3-3 3 16,9-5 6-16,4-3-2 0,4-6-4 0,0-1-1 16,5-4-1-16,5 0-1 15,3-6-34-15,-9-1-41 0,2-2-115 0</inkml:trace>
  <inkml:trace contextRef="#ctx0" brushRef="#br0" timeOffset="35308.51">12041 10987 578 0,'0'0'51'0,"0"0"-12"16,0 0 3-16,0 0-14 0,0 0-14 0,0 0-3 15,0 0 6-15,0 0 0 0,17 54-9 16,-5-43-4-16,2 1 0 0,-3-3-3 16,7 1 0-16,-5-3-1 0,7-1 2 15,-3-2-2-15,4-2 1 0,1-2-1 16,-3 0 0-16,4-6-1 0,-5-4 0 15,1-1 0-15,-7-3 1 0,1 0 0 16,-7 0 0-16,-4-3 1 16,-2 2 1-16,-2-6 0 0,-8 3-1 0,-5-2 1 0,3 3-2 15,-11 1-1 1,4 4 1-16,-1 5 3 0,-3 1-3 0,0 5 0 16,3 2 2-16,-5 9-2 0,4 6 0 0,0 6 0 15,3 4 0-15,5 3-1 0,5-1 1 16,0 2 0-16,8-2 0 0,0-3 0 15,4-2-1-15,10-4 1 0,5-2 0 16,4-6 0-16,6-6-2 0,6-4 1 0,6-1 1 16,7-7 1-16,-7-4-1 15,11-5 0-15,-7-1 2 0,5-5-2 16,-3-2 0-16,-3-2-4 0,-5-2 2 16,-6 0 2-16,-8 0 1 0,-4-4-1 15,-13 1 1-15,-2-4 1 0,-4-1 1 0,-2-1-1 16,-6-1 4-16,-2 4 12 0,-5 5 0 15,5 6 3 1,-2 8-3-16,8 6-7 0,2 5-1 16,-2 3-3-16,2 1-3 0,0 11-4 0,-2 7 0 15,-1 10-3-15,3 7 3 0,0 6-1 16,0 5 1-16,5 4 0 0,-1 0 0 16,6-2 0-16,5-4 0 0,-5 0-7 0,6-8-11 15,-1 0-3-15,3-4-9 0,1-4-5 16,0-4-30-16,-9-6 6 0,2-6-15 15,-3-3-66-15,-5-7-36 0</inkml:trace>
  <inkml:trace contextRef="#ctx0" brushRef="#br0" timeOffset="35470.37">12508 11062 402 0,'0'0'102'16,"-27"-61"-30"-16,23 43-25 0,4 6-6 0,4-1-3 15,5 1-12-15,11 0-17 0,5 0-5 16,10 3 0-16,7-1-1 0,-3 3-1 15,4 1-1-15,5 2 1 0,-7 3-2 32,13 0 0-32,-9-1-25 0,9-1-52 0,-11-1-94 0,-7-2-196 0</inkml:trace>
  <inkml:trace contextRef="#ctx0" brushRef="#br0" timeOffset="35796.37">13118 10852 645 0,'0'0'38'0,"0"0"5"0,0 0 8 16,0 0-7-16,0 0-24 0,0 0-8 15,0 0-1-15,0 0-4 0,0 0-4 16,-8 27-2-16,10-6-1 0,2 1 1 16,6 4 0-16,1 2 0 0,-1-3 0 15,0 1-1-15,9-3 1 0,-7-5-1 16,9-3 0-16,-7-5 0 0,7-4-1 15,-4-4-2-15,-1-2 1 0,1-5 2 0,1-5 0 16,-7-4-1-16,5-3 1 16,-8-3 0-16,1 0 0 0,-3-3 1 0,-2-4 5 15,-4-1 1-15,-6-6-3 16,-2-2-3-16,1-1 0 0,-1 6 1 0,0 6-2 16,4 9-1-16,2 6-8 0,0 6-11 15,2 2-5-15,0 2-13 0,8 6-38 16,4 5-22-16,1 4-30 0,7 4-31 15</inkml:trace>
  <inkml:trace contextRef="#ctx0" brushRef="#br0" timeOffset="36159.46">13550 10924 506 0,'0'0'33'16,"0"0"4"-16,-19-55 10 0,9 33-3 15,4 1-8-15,2 1-4 0,0 0-2 16,-1 1-3-16,5 2-10 0,0 2 0 16,5-1-6-16,-1 2-3 0,12 0-2 15,1 3-4-15,12 1-2 0,0 3-1 0,2 2 1 16,4 4 0-16,2-1 1 0,0 7-1 16,-4 4 0-16,0 5 0 0,-6 2 2 15,-8 3-2-15,-7 3 0 0,-10 5-1 16,-4 5 1-16,-12 6-2 0,-1 3-6 15,-10-1-2-15,5-3 2 0,3 0-3 16,5-4-1-16,-1-4 6 0,5-3 1 16,8-4 5-16,0-1-3 0,0-4 1 15,0-2 1-15,0-6 1 0,2-4-1 16,9-2 0-16,3-3 0 0,1-8 1 16,9-7 0-16,3-4 0 15,0-3 0-15,0-7-5 0,6-3-27 0,8-4-28 16,3-5-27-16,-3-3-79 0</inkml:trace>
  <inkml:trace contextRef="#ctx0" brushRef="#br0" timeOffset="36620.75">14139 10755 457 0,'0'0'69'0,"0"0"-10"0,0 0-6 0,0 0-15 15,0 0-8-15,0 0-1 0,-54-20 1 16,48 8-3-16,2 0-5 0,2 2-7 15,2-2 0-15,0 3 1 0,0 3 1 16,4 1-6-16,4-1-6 0,9 4-2 16,-3 1-1-16,9 6-1 0,6 10 0 15,2-1-1-15,-4 6 0 0,-4 5 0 16,1 1-3-16,-9 1 2 0,-3-1 1 16,-5 2-1-1,-5 0-13-15,2-1-11 0,-4 0-10 0,0-7-18 16,0-3 32-16,0-6 15 0,-2-5-11 0,0-5 11 15,0-1 6-15,2-1 0 0,-3-5 4 0,-1-4 5 16,0-1 7-16,0-2 2 0,-2-1 4 16,2-2 0-16,-2-3-2 15,3-3-3-15,1-3-1 0,2-4-2 16,0-3-1-16,0-3-3 0,0-1-3 0,5 0-2 16,3 4-2-16,2 9-1 15,0 7 4-15,-5 10-6 0,7 5-2 0,0 1 2 16,3 5 0-16,6 10-1 0,-3 5 1 15,3 5-1-15,0 5 0 0,-7 5 1 16,0 3 0-16,-3 2 0 0,-7 1 0 16,2-2-16-16,-2-2-17 0,-2-4-18 0,5-4-20 15,-5-4-24-15,2-7-51 0,0-8-90 16</inkml:trace>
  <inkml:trace contextRef="#ctx0" brushRef="#br0" timeOffset="36838.87">15067 10500 769 0,'0'0'28'16,"0"0"-7"-16,0 0-8 0,0 0 15 0,58 0-3 16,-45 19-15-16,1 2 2 0,-2 6 2 15,-5 5-3-15,-1 1-5 16,-4 3-3-16,-2 0-1 0,0 0 0 0,0 2-2 15,0-1 0-15,0-1-12 0,0-2-10 16,6-3-14-16,2-6-5 0,-1-9-6 0,-3-6-42 16,0-7-9-16,2-3-103 15</inkml:trace>
  <inkml:trace contextRef="#ctx0" brushRef="#br0" timeOffset="37272.44">15702 10849 599 0,'0'0'55'15,"0"0"-25"-15,0 0 12 0,56 0 24 16,-48 0-21-16,-2 0-13 0,-2 0-6 0,0 0-7 16,-4 5-4-16,0 3-6 0,0 6-4 15,-10 4-1-15,0 5 0 0,-9 4 0 16,1-1-2-16,-3-2-2 0,6 0-8 16,-3-1-6-16,10-2-11 0,-5-4-25 15,3-6-44-15,1-3-35 0,5-8-92 16</inkml:trace>
  <inkml:trace contextRef="#ctx0" brushRef="#br0" timeOffset="37421.67">15892 10591 658 0,'0'0'120'0,"0"0"-77"0,0 0-30 15,0 0 5-15,0 0-16 0,0 0-2 16,0 0 0-16,0 0-7 0,0 0-22 15,-17 10-22-15,3 5-20 0,-9-2-37 0,5 2-107 16</inkml:trace>
  <inkml:trace contextRef="#ctx0" brushRef="#br0" timeOffset="38273.74">6555 13043 343 0,'0'0'90'16,"0"0"-33"-16,0 0-9 0,0 0 5 16,0 0-12-16,0 0-13 0,0 0-3 0,0 0-6 15,-21-36 3-15,13 26-4 16,-5-1-5-16,-1-1-3 0,-5-1 1 0,-1-6-2 16,-5 1-3-1,4-7-4-15,-4-3 0 0,5-2-2 0,-1-4 0 0,7 0 0 16,-3-2 1-16,11 0-1 15,2 4 0-15,4 3-1 0,0 4 0 0,4 4 1 16,8 3-1-16,3 1-1 0,8 1 1 16,5 1 1-16,6 4-2 0,3 4 1 15,4 5-1-15,5 5 2 0,1 9 0 16,-6 5 2-16,-5 5-1 0,-10 3 1 16,-11 4-2-16,-11 4 2 15,-4 2-2-15,-4 3 1 0,-8-1 0 0,-7 4-1 0,0-4-1 16,-1 1 1-16,-1-1-2 0,0 0 1 15,3-3 1-15,3-5 0 16,7-6 0-16,-2-5 0 0,10-5 0 0,0-3 0 16,0-5-2-16,12 0-2 0,-2-3 2 15,1-2 1 1,9 0 0-16,5-3 1 0,2-6 0 0,8-1 0 0,0-5 0 16,7 0-1-16,1-5-3 0,3-2-37 15,-3-1-44-15,-2-6-106 0</inkml:trace>
  <inkml:trace contextRef="#ctx0" brushRef="#br0" timeOffset="38710.89">6898 12829 674 0,'0'0'27'0,"0"0"8"0,0 0 1 16,0 0 6-16,0 0-28 15,0 0-12-15,0 0-1 0,0 0 0 0,0 0-1 16,6 14 2-16,13-12 0 0,1 2 0 15,1 1-2-15,0 0-2 0,-1 1 2 16,1-1 1-16,-2-1 0 0,3-2-1 16,-1-1 0-16,2-1 0 0,-5 0-1 0,5-3-16 15,-4-4 15-15,4-3-2 16,-7-5 0-16,7-3 4 0,-7-2 0 0,-3 1 0 16,-5 0 0-16,-6 0 1 0,-2-3 1 15,-2 2 0-15,-6-2 8 0,-3 2 3 16,-3 1-2-16,2 5 4 0,-3 3 0 15,5 7 1-15,-3 1-5 0,3 3-5 16,-2 4-4-16,-1 8-2 0,1 9 0 16,1 7 0-16,-5 4-1 0,8 3 1 15,4 0-1-15,4-1 1 0,4-1-1 16,8-2 0-16,3-3-1 16,5-4 1-16,5-2-3 0,0-2 2 0,4-4-2 0,6-1 2 15,0-8-1-15,0-4-1 16,4-4-4-16,-3-7-7 0,-3-5-14 0,4-6-20 15,0-5 8-15,2-9-23 16,-3-5 11-16,-1-4-70 0,-4-5-53 0</inkml:trace>
  <inkml:trace contextRef="#ctx0" brushRef="#br0" timeOffset="38883.81">7725 12475 481 0,'-8'-52'76'0,"-1"34"15"16,-1 6-30-16,4 6 14 0,-3 4-18 15,1 2-20-15,6 4-17 0,-4 8-11 16,4 8-9-16,0 7-1 0,2 5 0 15,0 8 1-15,4 4 1 0,4 4-1 0,7 6 0 16,-1 3 1-16,5 2 0 0,-3-2-1 16,3-1 0-16,-3-5-11 0,3-1-25 15,0-9-6-15,-3-9-12 16,1-7-18-16,-5-9-7 0,1-7-58 0,-9-5-43 16</inkml:trace>
  <inkml:trace contextRef="#ctx0" brushRef="#br0" timeOffset="39354.17">7634 12925 201 0,'0'0'361'0,"-41"-67"-291"0,32 46-32 16,5 7 0-16,4 1 2 15,2 1-18-15,6 1-11 0,3 0-3 16,9 0 0-16,1 0-1 0,10 3-2 16,4-2-2-16,7 3 1 0,3-1-1 0,5 1-1 15,-3 1 0-15,1 1-2 0,-1 3-1 16,-5-2 0-16,-5 1-14 0,-8 2-21 15,-2-1-15-15,-15 2 1 0,-2 0 9 16,-5 0 13-16,-3 0 20 0,-2-2 8 16,0-2 15-1,0 0 22-15,0 0-3 0,-2 0 10 0,0 2-2 0,-1-1 2 16,1 1-7-16,-2 1 0 0,4 1-7 0,0 0-2 16,0 3-8-16,0 7-10 0,0 6-9 15,0 6-1-15,4 7 1 16,5 5 1-16,-1 3-1 0,4 4 0 15,3 2 1-15,1-3-1 16,3-3 0-16,2-2-1 0,-1-7 1 0,3-5-1 0,-4-8 0 16,-1-7 0-16,3-4 0 0,-5-5-1 15,3-4 0-15,0-7 1 16,1-5 1-16,-1-2 0 0,-3-5 0 0,-3-6-1 16,-1-4 2-16,-3-7-1 0,-3-5-1 15,0-8 0-15,-2 0 0 0,2 4-1 16,-2 8-1-16,3 11 0 0,-5 10-8 0,0 11 1 15,0 5 0-15,-2 4-6 16,2 1-3-16,4 8-6 0,2 5-25 16,5 6-7-16,3 1-30 0,1 6 1 15,-3 1-53-15,3-3-128 0</inkml:trace>
  <inkml:trace contextRef="#ctx0" brushRef="#br0" timeOffset="39747.78">8738 12878 645 0,'0'0'25'0,"0"0"9"0,-62-32 10 16,41 18 2-16,4-2-21 0,3 0-10 15,0 1-4 1,1 0-3-16,3-2-5 0,6 3-1 0,-3-3 0 0,5 3 3 16,0-1-3-1,2 2 0-15,9 1 0 0,-1-3-2 0,8 3-1 0,1 0 1 0,8 2-1 16,2 3 1-16,4 0 0 0,2 5 0 15,4 2 0-15,2 0 0 0,-2 9-1 16,-1 0-3-16,-5 5 3 0,-9 3 1 31,-5 6 0-31,-9 5 0 0,-4-1 1 0,-4 10-1 0,-4 3 2 16,-8 0 0 0,-1 2-2-16,-3-3 2 0,-1-3 0 15,1-2-1-15,5-5 0 0,-3-1 0 16,6-5 0-16,-1-1-1 0,7-5 0 15,0-5 0-15,2-4-1 0,0-5 1 16,0-2-1-16,4-1 2 0,5-4-1 16,7-3 2-16,3-5 4 0,8-5 2 15,6-1-7-15,4-3 2 0,8-2-3 0,-1 0-1 16,-1-3-6-16,5 0-33 0,-5-1-59 16,-8-2-66-16,-4 4-204 0</inkml:trace>
  <inkml:trace contextRef="#ctx0" brushRef="#br0" timeOffset="40205.33">9139 12666 724 0,'0'0'14'0,"0"0"0"16,-11-57-5-16,13 44 22 0,3 0-1 16,-1 1-8-16,2 3-4 0,-2 3-1 15,2 2-4-15,3 4-4 0,-1-1-2 16,4 1-3-16,5 4 0 0,-1 2-1 15,5 5 2-15,2 4-3 0,-1 4 0 16,3 3-2-16,-6 2 1 0,-1 7-1 0,-7 5 2 16,-5 5-1-16,-6 3-1 15,0-5 2-15,-2-2-2 0,-4-8-4 16,-3-4 0-16,5-4 0 0,-2-7-3 16,0-5 1-16,6-3 3 0,-2-1-2 15,2-4 3-15,0 0 0 0,0-1 2 0,0 0 0 16,0-1 1-16,0-5 6 0,0-5 2 15,6-5-3-15,-2-4 2 0,4-6-3 16,7-3 0-16,4-8-1 0,1-5-1 16,5-2 1-16,2-1-1 0,2 6-3 15,2 7 1-15,-8 10-1 0,-5 9 0 16,-1 7 0-16,-9 6 0 0,4 3 1 16,1 10-1-16,-5 6 0 0,4 9 0 0,-3 8 0 15,-5 10 3-15,-4 5-3 0,0 5 0 16,0-3-3-16,0-3-13 0,0-8-3 15,0-7-6-15,8-5-8 16,0-6-2-16,5-5-25 0,1-3-33 0,5-10-24 16,-1-6-19-16,1-9-177 0</inkml:trace>
  <inkml:trace contextRef="#ctx0" brushRef="#br0" timeOffset="40613.41">10278 12375 638 0,'0'0'22'16,"8"-53"8"-16,-6 46 24 0,-2 2 7 16,0 1-19-16,0 2-7 0,0 1-9 15,0 1-7-15,-4 1-7 0,-2 4-5 16,-3 8-7-16,-5 5-1 0,-3 5 1 16,7 6 0-16,-6 1 0 0,5 3 0 15,-1 3 0-15,-1 1 0 0,5-1 0 16,2 1 0-16,6 1 0 0,0-1 0 15,2 1-1-15,6 1 1 0,9-4-1 16,4-2-1-16,1-6-10 0,7-5 11 16,-2-8-3-16,4-8-1 0,-2-6 1 15,2-3 4-15,0-10 0 0,-2-3 0 0,0-4 1 16,-4-4 0-16,-5-4 1 0,-5-5 5 16,-9-4 3-16,-4-8 3 0,-4-5-2 15,-6-7-6-15,-13-2-2 0,-4 4-1 16,-6 6-1-16,0 9-1 0,4 12 0 15,-2 10-1-15,7 8 1 0,3 8-2 16,1 2-3-16,7 10-7 0,-3 6-10 16,3 5-15-16,5 5-19 15,0 3-32-15,4 1-25 0,0 0-62 0,0-6-180 16</inkml:trace>
  <inkml:trace contextRef="#ctx0" brushRef="#br0" timeOffset="40817.74">10857 12801 811 0,'0'0'41'0,"0"0"-26"0,0 0 31 16,51 23-12-16,-45-20-18 0,1 0-10 16,-7 1 0-16,0 3-1 0,-7 7-2 15,-7 3-3-15,-5 4 3 0,-8 3-3 16,-10-1-3-16,2 1-7 15,4-2-8-15,4-5-12 0,4-4-14 0,13-5-30 0,2-6-59 16,6-2-37-16,2-7-114 16</inkml:trace>
  <inkml:trace contextRef="#ctx0" brushRef="#br0" timeOffset="41006.11">10836 12596 764 0,'0'0'95'16,"0"0"-30"-16,0 0-5 0,-19-52-21 15,19 52-39-15,0 0 0 0,0 0 0 16,0 0 0-16,0 1 0 0,0 4 0 16,0 4 0-16,0 0 0 0,0 1 0 15,0 1-6-15,-2 1-18 0,-2-1-8 16,-2 0-22-16,-7 0-28 0,-5-5-88 0,-5-6-145 16</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5:12:27.886"/>
    </inkml:context>
    <inkml:brush xml:id="br0">
      <inkml:brushProperty name="width" value="0.05292" units="cm"/>
      <inkml:brushProperty name="height" value="0.05292" units="cm"/>
      <inkml:brushProperty name="color" value="#0070C0"/>
    </inkml:brush>
  </inkml:definitions>
  <inkml:trace contextRef="#ctx0" brushRef="#br0">14970 4314 144 0,'0'0'116'16,"0"0"-55"-16,0 0-9 0,0 0-5 0,0 0 4 0,0 0-5 15,0 0-6-15,0 0 1 16,-43-3-11-16,43 3-10 16,-2 0-4-16,2 0-3 0,-2 2-3 0,-1 1 1 15,3-1 1-15,0-2 1 0,0 3 3 16,0-1 1-16,0-2 2 0,-4 0-1 0,4 1-5 16,0 0-2-16,0 1-3 0,0-2-2 15,0 0 0-15,0 1 0 0,0 1-1 16,7 1-2-16,-1-1 1 0,0 4 2 15,8 0 3-15,5-1 3 0,2 1-1 16,-1-1 0-16,7-1-5 0,2 0-1 16,4-1 1-16,4-2-2 0,3-1 0 15,3-1 1-15,3 1-3 16,-1 0 1-16,11-2-2 0,4 2 0 0,4-1 1 0,2 2-1 16,2 0 0-1,3-1 1-15,-3 0 0 0,-2 0 0 0,-2 0 0 0,0-1-1 16,-4 0 2-16,-10-2-1 15,3 0-2-15,-13-1-5 0,-9 3 5 0,-7 1 3 16,-13 0 0-16,-5-2 1 0,-4 2-1 16,-2 0 1-16,0 0-2 0,0 0 0 0,0 0 0 15,0 0-1-15,2 0-1 16,-2 0 0-16,0 0 0 16,0 0 1-16,0 0-1 0,0 0 0 0,2 0 0 15,-2 0 0-15,0 0 0 0,0 0 0 0,0 0 0 16,0-2 0-16,2 2 0 0,-2 0 0 15,0 0 0-15,0 0 0 0,0 0 0 16,0 0 0 0,0-1 0-16,4 1-13 0,-4-3-13 0,5-4-22 15,1-6-29-15,-2-6-38 0,-2-11-75 0,0-2-319 16</inkml:trace>
  <inkml:trace contextRef="#ctx0" brushRef="#br0" timeOffset="4075.34">17721 3476 430 0,'0'0'65'0,"0"0"-8"16,0 0-10-16,0 0 1 0,0 0-6 0,0 0-4 15,0 0-4-15,0 0 5 16,0 0-6-16,5 2-11 0,5-3-4 15,-2-1-4-15,0 0 2 0,9-1-2 0,0 0 0 16,3 0-4-16,5-1-4 0,0 1 1 16,6 0-1-16,-2 1-2 0,0 0-1 15,0 0 0-15,-7 1-1 0,-3 0-2 16,-5 1 1-16,-3 1-1 0,-3 1 0 16,-4 0 1-16,-2 1 0 0,4 0-1 15,-4 3 0-15,-2-1-1 0,3 3-13 16,-1 2-13-16,-2 0-6 0,0 2-22 15,0 1-38-15,-7-1-39 0,-1-2-174 16</inkml:trace>
  <inkml:trace contextRef="#ctx0" brushRef="#br0" timeOffset="28100.99">4552 12177 183 0,'0'0'24'0,"0"0"23"15,0 0-3-15,0 0-8 0,0 0-11 16,0 0-10-16,0 0 7 16,0 0-3-16,0-10 6 0,0 10 2 0,0 0 6 15,0 0 0-15,0 0-1 0,0 0-7 16,0-1 7-16,-2-3-6 15,-2 0-3-15,-5 1-9 0,-1-3-1 0,2 2-2 16,-11 0-6-16,1 2-3 0,-9 2-1 16,-4 0 0-16,-5 7-1 0,-1 5 0 0,2-1-1 15,2 3 1-15,4-2 0 16,6 0 0-16,7 0-1 0,-1 0 1 16,7 0-1-16,0 1 0 0,-1-1 0 15,9 2-1-15,0-2 0 0,2 1-1 0,4 2 1 16,9 0-1-16,-3 1 2 0,9 0 1 15,-1-1 1-15,7 1-1 0,0-1 3 16,6 2 4-16,-6-4 4 0,4 0 2 16,0 0-1-16,-5-1-4 0,-7-1-3 15,4-2-1-15,-9 2-1 0,-2-4 1 16,-3 1-2 0,-3 0 0-16,-4 3-2 0,0-1 3 0,-2 0-1 15,-7 2 1-15,-5-2 0 0,4 0 1 0,-11-1-2 0,2-3-2 16,-4 0-16-16,1-4-18 0,7-2-10 15,-1 0-8-15,7-2-14 0,5-3 4 16,2-2 15-16,2-3-17 0,0-6-38 16,6-1-51-16</inkml:trace>
  <inkml:trace contextRef="#ctx0" brushRef="#br0" timeOffset="28337.36">4719 12230 511 0,'0'0'87'0,"0"0"-17"0,0 0-5 0,0 0 3 16,0 0-33-16,0 0-12 0,0 0-3 15,0 0-5-15,4-47-7 0,-4 50-6 16,2 6-2-16,3 4 0 0,3 3 0 16,-2 3 0-16,-2 4-1 0,4 4 1 15,-1-1 0-15,3 1 0 0,0 0-1 16,1 0 0-1,3-4-27-15,-4 2-10 0,-1-6-35 0,-1 0-29 0,-6-5-49 16,-2-3-113-16</inkml:trace>
  <inkml:trace contextRef="#ctx0" brushRef="#br0" timeOffset="28745.55">4546 12436 528 0,'0'0'53'0,"0"0"8"0,0 0-22 16,0 0 17-16,4-54-22 0,2 50-9 0,2-3-7 16,9 1-5-16,-3 0-3 15,7 3 0-15,0 2-2 0,5-1-3 0,7 2 0 16,1 0-2-16,5 0-3 16,-6 4 2-16,2 1-2 0,-4 0 1 15,-6 1-1-15,2 1 1 0,-5 1-1 0,-3 0 0 16,2 0-1-16,-9 2-4 0,1 2-9 15,-5 2 3-15,-2-3 0 0,-4 0-1 16,0 1 3-16,0-3 8 0,-2-1-1 16,0-2-1-16,-2 0 1 0,-2 2 2 15,-2-4 0-15,0 2 0 0,-1-2 0 16,-1-2 1-16,4 0 0 0,-2-2 0 16,2 1 0-16,-3-1 0 0,-3-6 1 15,4-1 1-15,2-3 0 0,-2-5 5 16,1-1 3-16,1 0-1 0,4-2-1 0,0 1-3 15,2 0 0-15,7 3-4 0,1 0-2 16,9 3 1-16,-5 1-1 0,9 4-2 16,0 3 0-16,-1 3-20 0,3 0-26 15,-2 0-40-15,-5 7-20 0,3 2-73 16,-11-4-179-16</inkml:trace>
  <inkml:trace contextRef="#ctx0" brushRef="#br0" timeOffset="29109.55">5226 12478 572 0,'0'0'45'0,"0"0"3"15,0 0 19-15,2-58 2 0,-2 49-31 16,4 2-14-16,-2 3-3 0,-2 2-4 16,0 2-5-16,0 0-1 0,0 0-9 15,0 0-1-15,0 5-1 0,0 1-1 16,0 5-1-16,2 2 2 0,4 2 0 15,-2-3 0-15,5 3 0 0,1-2-2 0,2-1 0 16,3-2-3-16,8-3 0 16,3 1 1-16,1 2-1 15,4-6-5-15,0-4 8 0,-4 0 1 0,2-7 0 0,-2-3 1 16,-6-1 0-16,-5-2 0 16,-3 0 1-16,-5-1 0 0,-4-3 1 0,-4-1-1 15,0-3 1-15,-4-1 0 0,-11 2 0 16,7 0 0-16,0 6-2 0,-2 3 0 15,-1 2 0-15,7 3 1 0,0 3-1 16,2 2-4-16,0 1-8 0,2 2-7 16,0 6-12-16,-2 4-36 0,2 3-22 0,-4 1-26 15,2-2-73-15</inkml:trace>
  <inkml:trace contextRef="#ctx0" brushRef="#br0" timeOffset="29409.22">5838 12343 556 0,'0'0'79'0,"0"0"-10"0,0 0 1 0,-17-54-4 15,11 48-27-15,2 0-19 0,2 0-8 16,-3 1-4-16,-1 4-2 16,-4 1-3-16,8 0 0 0,-4 4-3 15,-1 3 0-15,-5 4-2 0,-2 3 2 16,1 3-1-16,-1 1 0 0,8-1 0 15,-1 1 0-15,1-1 0 0,4-1-6 0,0 1 1 16,2 1 0-16,0 0 0 0,2-1 3 16,6-3 0-16,3 2 1 0,3-3-3 15,3-1 0-15,3 0-8 0,1-5-3 16,8-3 3-16,0-3-17 0,4-2-10 0,-2-4-15 16,0-7-15-16,0-4-36 15,-4-4-66-15,-9 1-182 0</inkml:trace>
  <inkml:trace contextRef="#ctx0" brushRef="#br0" timeOffset="29629.15">6150 12215 319 0,'0'0'218'0,"-15"-64"-127"0,11 49-26 15,0 5 3-15,-4 5-12 0,6 3-15 16,2 1-16-16,0 1-6 16,0 0-8-16,0 3-7 0,-5 6-3 0,3 4-1 15,0 5-2-15,0 1 2 0,2 5 0 16,0 2 0-16,2 0-1 0,2 4 1 0,1 2 0 15,3 0 0-15,0 3 0 16,0-2 0-16,1-1 0 0,5-3-1 16,-4-7-27-16,1-3-7 15,1-9-17-15,-6-3-28 0,1-4-12 0,-5-3-37 0,-2-1-42 16</inkml:trace>
  <inkml:trace contextRef="#ctx0" brushRef="#br0" timeOffset="29802.56">5974 12383 396 0,'0'0'99'0,"0"0"-3"16,0 0-27 0,0 0-7-16,0 0-11 0,0 0-18 0,0 0-12 15,0 0-4-15,0 0-7 0,14-46-3 0,7 46-4 16,2 0-1-16,4 0 0 16,-2 2-2-16,6-2-1 0,0 1-23 0,2-1-53 15,4-3-46-15,6-6-57 0,-10-4-267 16</inkml:trace>
  <inkml:trace contextRef="#ctx0" brushRef="#br0" timeOffset="30305.41">6803 12357 148 0,'0'0'224'0,"0"0"-188"16,0 0 24-16,0 0-3 0,0 0-9 15,-60-23-13-15,52 15 4 0,1-2-3 16,3 1 1-16,-4 0-3 0,6 2-2 16,2 1-4-16,0 1-8 15,0 0-7-15,6 2-2 0,2-1-4 0,-1 0 0 16,5 2-2 0,5 1-3-16,-3 1 1 0,7 1-1 0,4 5-1 0,-3 4 0 15,5 2 0-15,-2 4 0 0,-2 1-1 16,-7 3 1-16,-5 0-2 0,1 1 0 15,-6-1-2-15,-4-2-4 0,-2-3-4 16,0-1 1-16,-4-2-2 0,-4-2-4 16,-2 0 8-16,5-3 3 0,-3 0-3 15,4-3 5-15,-4-1 2 0,-1-2 1 0,3-1 2 16,0 0-2-16,2-1 0 0,-2-7 2 16,-5 1-1-16,7-3 3 0,-2-1 7 15,0-6 3-15,0-2 0 0,4-4 0 16,2-5-2-16,-2-2 0 0,10 0-4 15,2 2-2-15,5 6 0 0,1 4-3 16,5 9-3 0,-3 5 2-16,7 3-2 0,4 2-2 0,-2 8-1 0,2 6 3 15,-2 1-2-15,-2 0 1 0,-3 1 1 16,-9-2 0-16,-7 3-1 0,2-1-4 0,-6 1-18 16,-2 2-3-16,0-2-11 0,0-1-26 15,0 1-14-15,4-4-9 0,3 1-46 16,3-6-72-16</inkml:trace>
  <inkml:trace contextRef="#ctx0" brushRef="#br0" timeOffset="30667.2">7398 12323 515 0,'0'0'92'0,"0"0"-8"0,0 0-21 31,-20-52 8-31,11 49-24 0,1 1-15 0,0 1-11 15,-1-2-5-15,1 3-6 0,0 0-7 16,-2 3-3-16,-1 7 0 0,-1 3-1 16,-5 2 0-16,5 4 0 0,0 2 0 15,-1 2 0-15,1 2 0 0,1-1-1 16,1 1-5-16,4-1 1 0,4-3-2 16,2-2-1-16,2-2-2 0,6-3-2 15,2-1 0-15,5-4 2 0,4-2 2 16,1-3 3-16,3-5-2 0,0 0 6 15,1-10 2-15,1-5 0 0,2-4 1 16,-4 0-1-16,-7 1 2 0,-3-4 1 0,-5 1 2 16,-4-4 4-16,-2-3 0 0,-2-1-4 15,0 2-4-15,-2 3 0 0,-6 5 1 16,4 5-2-16,-4 6 0 0,1 4-2 16,1 4-11-16,6 2-9 0,-2 8-28 15,2 5-26-15,0 6-23 0,4 0-74 16,2-3-83-16</inkml:trace>
  <inkml:trace contextRef="#ctx0" brushRef="#br0" timeOffset="31342.39">7675 12280 406 0,'0'0'241'0,"0"0"-141"16,19-60-26-16,-13 50-16 0,-2 2-20 15,-2 3-15-15,0 2-6 0,-2 2-8 16,0 1-2-16,0 1-4 0,0 3-2 15,4 6-1-15,-2 3-2 0,1 6 1 16,-1 5 1-16,0 0 0 0,0 1 0 16,0 1-1-16,2 0 1 0,-2 0 0 15,4-4 0-15,-2-3-4 0,5-1-3 16,-1-4 2-16,0 0-1 0,-2-3-2 16,-4-2-4-16,5-2-10 0,-5-4 11 0,-2-3-5 15,4 2-2-15,-4-2 9 0,-2-2 4 16,0-6 5-16,-7-3 0 0,1-2 0 15,0-1 0-15,-9 0 0 0,3-2-1 16,-1-2 1-16,-3 0 0 0,-1 4 0 16,5 3 0-16,-1 3 2 0,3 4 1 15,4 5-2-15,-1 0-1 0,1 7 0 16,0 5-1-16,2 6-1 0,4-2 0 16,-3 1 2-16,5-3-2 0,0 3 1 15,5-2-1-15,1-1 1 0,4-4-2 16,2-1-1-16,3 2 0 0,6-4 3 15,-3 0 0-15,9-4 0 0,2-2 1 16,4-2 0-16,2-2 0 0,0-4 0 0,3-2 0 16,-3-5 0-16,-2-2-1 0,0-7-3 15,-4-1 2-15,-4-3 2 0,-1 0 0 16,-7-1 0-16,-5-2 3 0,-1-1 10 16,-5 0 1-16,-2 1 2 0,0 6-1 15,-4 3-2-15,0 6-1 0,0 7-3 16,0 1 2-16,-8 4 0 0,2 0-5 15,-5 2-2-15,1 3-4 0,-4 7 0 16,-5 4-2-16,-2 4 1 16,1 4 0-16,3-2-1 0,-2-2-1 0,7 4-1 0,-2-3 1 15,5 2-1-15,5 0 3 0,0-6 0 16,2 1-1-16,2-1-3 0,4-3 1 16,0 0-1-16,5-4 1 0,5 1 1 15,3-2 1-15,3-2 1 16,3-1-1-16,2-3-1 0,0-1-7 0,-1 0-6 15,-1-4-8-15,2-5-17 0,0-1-31 16,-3-3-6-16,-1 0-53 0,0-2-148 16</inkml:trace>
  <inkml:trace contextRef="#ctx0" brushRef="#br0" timeOffset="31909.4">8545 12246 338 0,'0'0'159'0,"0"0"-100"0,0 0 1 15,0 0 6-15,0 0-9 0,0 0-11 0,0 0-8 16,7-36-3-16,-5 31-7 0,4 1-12 16,2 2-3-16,0-2-2 0,3 4-1 15,3 0-2-15,3 3-3 0,-5 7-1 16,5-1-3-16,-5 4 2 0,1 3-3 15,-3-1 0-15,-4 2 0 0,2 1-2 16,3 0-5-16,-5 0-14 0,2-3-11 0,0 3-14 16,3-5-6-16,-3-1-9 15,-4-4 12-15,0-5 1 0,-2-3-8 0,-2 0 5 16,0 0 16-16,0-6 24 16,0-3 9-16,0 1 2 0,-4-2 0 0,-2 0 4 15,0-1 13-15,-2-1 14 0,1-1 13 16,1-3 3-16,2 0-4 0,-2-2 6 15,4 0 0-15,-2 0-6 0,4 3-10 16,0 2-8-16,0 6-7 16,0 3-4-16,0 4-6 0,0 0-5 0,0 0 0 15,0 1-2-15,0 2-1 0,0 4 0 16,-4 4-2-16,1 3 2 0,-5 4-1 16,0-1 1-16,-7 3-3 0,5-1 1 0,-2-4-2 15,1 0-3-15,1-4 1 0,4-3-4 16,0 0 3-16,1-3-1 0,-1-2 1 15,2 0 0-15,0-3 0 0,2 0 4 16,0 0 1-16,0 0 1 0,0 0-2 16,2-4-1-16,0-1-3 0,0-5 0 15,0 0-3-15,6-3 1 0,0-4 5 16,4 1-2-16,1 0-5 0,1 1-8 0,1 4-17 16,1 1-22-16,3 3-34 0,-5 1-54 15,0 1 19-15</inkml:trace>
  <inkml:trace contextRef="#ctx0" brushRef="#br0" timeOffset="32491.89">9025 12316 441 0,'0'0'79'0,"0"0"-27"0,0 0-5 0,0 0-2 15,0 0-8-15,0 0-8 0,0 0-4 16,-29-52-7 0,25 49 6-16,2 2-13 0,2 0-2 0,0 1-1 0,0 0-3 15,0-1-2-15,0 1-3 0,0-1 0 16,8 1 0-16,0 0 0 0,3 0 0 15,7 8-1-15,1 3 1 0,4 3 0 0,-3 2 0 16,1 3 0 0,-2 0 0-16,-7 1 0 0,-2 0 1 15,-5 3-1-15,-1-4 0 0,-2 2 0 16,-2-2 0-16,0-2-2 0,0-1-10 16,-2-4-9-16,2-3-2 0,-4-2 20 0,4-1-1 0,-3-4 2 15,3-2 0-15,0 0 1 0,0 0 1 16,-2-2 2-1,0-3 2-15,-2-2-2 0,-2-2-2 0,4-1 2 16,-4-6 5-16,4 0-1 0,0-6 6 0,-3-4 2 0,5-1 2 16,5-5-3-16,3 1 0 0,2 1 0 15,7 5-2-15,-3 8-2 0,5 5-5 16,-5 7-2-16,7 3-1 16,-2 1 0-16,3 7 1 0,-1 3 0 0,-4 4-1 31,3 7 1-31,-7 4 0 0,-1 5-2 0,-4 3 0 0,-4 5 0 0,1 1 0 15,-5-1-2-15,0-2-17 0,2-6-11 16,2-4-7-16,0-3-10 0,2-3-17 16,4-2-1-16,5-1-39 0,-1-4-34 15,1-4-136-15</inkml:trace>
  <inkml:trace contextRef="#ctx0" brushRef="#br0" timeOffset="32712.55">9806 12357 218 0,'0'0'447'0,"0"0"-378"0,0 0-19 0,0 0-14 32,0 0-2-32,0 0-11 0,0 0-3 15,0 0-8-15,13-2-5 0,-3 1-3 16,3 1-2-16,7 0 0 0,1 0-2 0,4-1-2 15,6 3 2-15,0 2 0 16,0-1 0-16,0 1-11 0,0-3-37 0,-9 0-50 16,-3 0-52-16,-9-1-120 15</inkml:trace>
  <inkml:trace contextRef="#ctx0" brushRef="#br0" timeOffset="32884.91">9897 12490 642 0,'0'0'81'0,"0"0"-15"0,0 0-18 16,0 0-18-16,0 0-15 0,0 0-13 16,0 0-2-16,0 0 1 0,50 30 0 15,-25-22-1-15,6 0 2 0,4-2-2 0,6 0 0 16,3-2-27-16,1-1-33 16,-1-1-44-16,-1-3-20 0,-4-3-122 15</inkml:trace>
  <inkml:trace contextRef="#ctx0" brushRef="#br0" timeOffset="33973.01">11009 12338 309 0,'0'0'112'0,"0"0"-27"15,0 0-5-15,0 0-12 0,0 0-11 16,0 0-9-16,0 0-6 0,13-59-9 15,-19 51-5-15,-1-3-6 0,1 3-8 16,0 3-5-16,0 2-4 0,-4 2-2 16,-3 1-2-16,3 0-1 0,-7 0 0 0,1 7 0 15,-5 2 0-15,0 3-1 0,1 1-1 16,-1 2-2-16,5 0-3 0,-5 3-1 16,8 0-2-16,-3 0-1 15,6 0 0-15,5 0 4 0,3-1 1 0,2-3 1 16,0 2 2-16,0-5 1 0,7-2 1 15,5 0 0-15,2-1 0 0,1-2 1 0,4 0 0 16,3-6 0-16,-1 0 1 16,6-2 4-16,0-3 2 0,-9-1 0 0,3-1-5 15,-5-2-2-15,-3 0 2 16,-7-3 1-16,0 0 0 0,-2-3 7 0,1-3-3 16,-3 2-1-16,-2-2-3 0,0 3 0 15,2 3 0-15,-2 8 0 16,0 3-2-16,0 0 0 0,0 1-1 15,0 3-1-15,0 10 0 0,0 6-1 16,0 5 0-16,0 2 1 0,0 1 1 0,0 0-5 16,0-1-7-16,0-2-3 0,6-3 0 0,0-3 11 15,0-5 2-15,9-2 1 16,-1-4 0-16,3-3 1 0,-1-2 0 16,9-2 1-16,-6-7-1 0,3-5 4 0,5-2 5 15,-6-3 0-15,2-3 1 0,-1-3-1 16,-7-2-1-16,4-6-1 15,-9 0 0-15,2-6 1 0,5-3 1 0,-7-4-3 16,5-2-2-16,-7 1-2 16,0-2-1-16,-4 3 0 0,-2 9 0 0,-4 5 6 15,2 12-1-15,-4 9-5 0,-2 3 1 0,2 5 2 16,-4 1-2-16,-5 7-2 0,1 9 0 16,-7 8-2-1,1 7 2-15,3 0-3 0,3 3 3 0,3 0 0 0,3-3-1 16,4 1-1-16,2-2 1 0,8 1 1 15,1-3-1-15,5 0 1 0,3-3 0 16,-1-3 0-16,3-1 0 16,-1-4 1-16,1-2 0 0,2-3-1 15,-9-4 0-15,1-3-2 0,1-3 1 16,-6-2 0-16,5-3 1 0,-1-8 0 16,-2 0 1-16,1-7-1 0,3-2 0 0,-8-4 0 0,3-3 2 15,-5-4 1-15,2 0 4 0,-6-2-4 16,0-1 3-16,0-4 0 0,-2-3 0 15,-2 1-2-15,2 4-1 0,0 8 3 16,-2 9-5-16,1 3-1 0,-1 5 0 16,2 6 0-16,0 3 1 0,2 2-1 15,-4 2 1-15,0 8-1 0,-6 6-1 16,-1 6-1-16,3 6 1 0,-2 3 1 16,1 2 0-16,-1 5 0 0,6-1-1 15,2 1-1 1,2-1-3-16,0-2 2 0,4 1-5 0,4-5-1 0,3 0-1 0,5-4-5 15,-1-3-3-15,3-2-10 16,-3-5-12-16,3-3-7 16,1-8-51-16,-5-3-14 0,5-3-77 0,-3-5-169 15</inkml:trace>
  <inkml:trace contextRef="#ctx0" brushRef="#br0" timeOffset="34367.41">11981 12250 587 0,'0'0'44'0,"0"0"9"16,0 0-3-16,0 0 15 0,0 0-17 16,-35-52-19-16,25 47-11 0,-1 2-6 15,5 0-4-15,-4 2 0 0,-3 1-3 16,7 0-2-16,-4 0-1 0,-5 3-1 0,3 8 0 16,-9 1-1-16,5 4 0 0,-3 4-1 15,5 0 0-15,-5 3 1 0,9 1-1 16,-7-3-8-16,9 3-1 0,4-3 0 15,0-1-1-15,4 0-5 0,0-4 2 16,4 1 3 0,4-4 1-16,2 0 4 0,5-2 4 0,1-3 1 15,3-2 0-15,6-3 1 0,-5-3-1 16,1 0 1-16,6-8 1 0,-4-1 0 0,-3-3-1 16,1 0 5-16,-9 0 6 0,1-1 0 0,-5-1 2 15,-6-5 0-15,0-3-2 16,-2-1-6-16,-2-5-4 0,0 2 0 15,-6 4 1-15,-3 2-2 0,3 8 0 16,-6 3-4-16,1 3-11 0,1 5-11 16,-5 1-13-16,3 6-24 0,-1 5-10 0,1 3-12 15,8 1-57-15,-2-3-77 0</inkml:trace>
  <inkml:trace contextRef="#ctx0" brushRef="#br0" timeOffset="34649.47">12316 12226 519 0,'0'0'100'0,"0"0"-34"0,0 0 3 15,0-51-2-15,0 45-20 16,-2 1-15-16,-6 2-12 16,3 2-7-16,-1-1-5 0,-2 2-3 0,4 0-5 0,-11 0 0 15,1 6 0-15,-1 0-1 0,-3 4 1 16,-1 2 0-16,1 2-1 0,1 3 0 15,3 0-2-15,-1 5-2 0,5-1-1 16,2-1-1-16,3 2 0 0,3 0-1 16,2-2 0-16,2-2 0 0,5 0-2 0,3-1-1 31,9-2-6-31,-3-2-10 0,5-3-10 0,8-1-8 0,0-2-3 16,-3-3-56-16,8-5 25 0,-3-1-93 0,-2-6-152 15</inkml:trace>
  <inkml:trace contextRef="#ctx0" brushRef="#br0" timeOffset="35263.9">12636 12273 437 0,'0'0'124'0,"0"0"-39"0,0 0-18 0,-16-58 10 16,8 48-21-16,-9 2-19 16,2 3-12-16,-7 0-9 0,1 4-5 0,2 1-5 15,3 1-3-15,-3 9-2 0,-1 3-1 16,3 3 0-16,-6 6-1 0,11 1 1 15,-5 2 0-15,7-3-1 0,6 0-4 16,-4-1-3-16,6-4 2 0,2-1-3 16,2-3 2-16,6-2 3 0,-2-3 2 15,5-2-1-15,5-1 2 0,-1-2 0 16,5-1 0-16,3 0 1 0,2-3 0 16,0-3-1-16,1-2 1 0,-5-4 0 0,-2 2 0 15,-3-4 0-15,-3-3 1 16,-7-1 0-16,0-2 1 0,-2 3 1 0,0-2 3 15,-4 6-2-15,0 3 0 16,0 3 0-16,0 4 0 0,0 1-3 0,0 0-1 16,0 5 0-16,0 4-1 0,-4 5-2 15,0 7 3-15,2 2-2 16,0 1 0-16,2-3-1 0,0 0-1 0,6-2 0 16,0-3 0-16,7-1 2 0,-5-6 1 15,4-2 1-15,7-3-2 0,2-4 2 16,-7 0 0-16,11-5 0 0,-2-5 0 15,-5 0 2-15,7-7-1 0,-2-2 0 16,-3-4 2-16,3-5 0 0,-4-5 1 16,-3-6 0-16,5-5 1 0,-11 0 0 0,1-3-3 15,-3 1 2-15,0 0 4 16,-4 3 3-16,-2 3 1 0,1 10-1 0,-3 7-2 16,0 11 7-16,-3 3-12 0,1 6 0 15,-4 3 0-15,-6 4-2 0,-1 13-2 16,-9 11-3-16,1 11 1 0,-2 1 2 15,5 5-1-15,5 0 0 0,9-3-4 16,2 0-3-16,2-6-5 0,6-2 2 0,15-3 0 16,-3-3-4-16,7-3-1 15,2-5-5-15,-6-4-10 0,0-2-29 0,-5-7-19 16,-1-6-18-16,-11-2-46 16,0-8-86-16</inkml:trace>
  <inkml:trace contextRef="#ctx0" brushRef="#br0" timeOffset="35420.68">12800 12268 284 0,'0'0'305'16,"0"0"-222"-16,0 0-2 0,0 0-14 15,0 0-33-15,0 0-18 0,0 0-8 0,0 0-2 16,-9-28-2-16,28 25-4 16,2 0 0-16,5 0 0 0,5 2 0 15,-4 1-13-15,4 0-36 0,-2 1-34 16,0 0-12-16,-6-2-50 0,-2 1-168 0</inkml:trace>
  <inkml:trace contextRef="#ctx0" brushRef="#br0" timeOffset="35864.82">13211 12252 563 0,'0'0'94'0,"0"0"-20"16,0 0 15-16,0 0-25 15,0 0-31-15,0 0-13 0,0 0-7 16,0 0-5-16,0 0-7 0,-29 7-1 0,27-1 0 15,2 3-2-15,0 0 2 16,0 1 0-16,4 4 0 0,0-2 0 16,2 3 0-16,5-5 0 0,-3 1 0 0,7-2 0 15,1-2-2-15,3-2 4 16,3 0-2-16,1-2 0 0,-2-2 0 0,2-1-14 16,-1-2 11-16,-3-5 1 15,-1-1-2-15,-1-3 3 0,0-2 0 0,-9-2 1 16,0-1 1-16,0-3-1 15,-6 0 1-15,-2-3 1 0,0 0-2 0,-6-1 1 16,-2 1-1-16,-4 5 1 16,5 1 1-16,-9 6 1 0,3 3 0 0,-9 6 0 0,1 1-2 15,-6 6-1-15,0 8-1 16,-6 2 1-16,8 3-1 0,5 3 1 16,-1 1-1-16,4-1-1 0,5 1-4 0,6-1 6 15,4-2-2-15,2 1 1 0,0 0 0 16,4-2 0-16,12 1 0 0,1-3 1 15,8-1 0-15,-2 1-1 0,3-2-2 16,3-3-6-16,2-1-13 0,5-2-23 0,1-4-69 16,8-5 39-16,1-3-78 15,-1-9-216-15</inkml:trace>
  <inkml:trace contextRef="#ctx0" brushRef="#br0" timeOffset="36083.17">13792 12423 529 0,'0'0'145'16,"0"0"-116"-16,0 0 17 0,0 0 0 0,0 0-20 15,0 0-10-15,0 0-5 16,0 0-1-16,0 0 0 0,-17 14 3 0,17-12-3 16,0-1-5-16,0-1-1 0,0 1-2 15,0 1-2-15,9 0 0 0,9 1 0 16,1 0 0-16,6 0 0 0,4-2 0 15,4 1 0-15,0-2-7 0,0-2-28 16,0-5-32-16,0-5-65 0,-4-4-105 16</inkml:trace>
  <inkml:trace contextRef="#ctx0" brushRef="#br0" timeOffset="36606.87">14238 12179 59 0,'0'0'425'0,"0"0"-380"16,0 0-5-16,0 0-1 0,0 0-2 0,0 0-15 15,0 0-7-15,0 0 1 0,0 0 12 16,-53-49-12-16,51 48-3 16,-1 0 2-16,3-2-1 15,0 2-1-15,0 1-5 0,0-1-5 0,0 1-3 0,0 0 0 16,7 0 1-16,3 4-2 15,-2-1 2-15,7 3 1 16,3-1 5-16,-1 2 5 0,1 3-1 0,5 0-4 0,-8 5-2 0,5 3-4 16,-5 1 0-16,1 4 0 15,-7-1 1 1,-5 3-2-16,-2-1 0 0,-2-1 0 0,0-1 0 0,0-3-11 0,-4-2-14 16,2-1-2-16,2-1 7 0,-5-3 10 31,3-2 2-31,0-4 4 0,-2-3 4 15,0-3 0-15,-2 0 2 0,2 0 0 0,0-3 1 16,-3-3-1-16,1-3 2 0,0-2 3 16,2 0 10-16,2-2 3 15,2 0-3-15,0-6 0 0,2-3-1 16,6-5 1-16,5-3 0 0,-1-1-6 0,7 0-5 16,-5 3 0-16,7 7-2 0,-7 5-1 15,3 8-1-15,-7 5-1 0,9 3 0 16,-5 2-1-16,11 5 1 0,-2 7-1 15,-3 5 1-15,3 1-1 0,-2 3 0 16,-9-1 0-16,-8 2 0 0,0 0-2 16,-4 0-15-16,0 0-13 0,-6-4-17 0,4-1-27 15,-2-4-22-15,-4-4-43 0,8-5-85 16</inkml:trace>
  <inkml:trace contextRef="#ctx0" brushRef="#br0" timeOffset="37007.91">14900 12119 668 0,'0'0'26'0,"0"0"30"0,0 0-13 16,-25-52-1-16,21 48-17 0,2 3-14 16,0 1-8-16,-7 6-2 15,-3 8 0-15,0 2-2 0,-1 4 2 0,-3 3-2 16,5 0 0-16,-5 2 1 15,8 1-1-15,1-1 0 0,5-3 0 16,2-1-5-16,2-3-4 0,3 0 4 0,3 0 0 16,6-1 2-16,1-3-1 0,7-3 0 15,-3-1 1-15,6-1 1 0,4-3 1 16,-4-6-8-16,-5 0 10 0,3 0 0 16,0-4 1-16,-11-3-1 0,5-5 4 15,-9 0 7-15,-4-3 7 0,-2-3-3 16,-2-4-4-16,0-3-2 0,-6-5-3 15,-9-1-3-15,1-1-2 0,-7 6 1 16,1 5-2-16,-3 7 0 0,0 6 0 16,7 4 0-16,-7 4-9 0,11 2-13 0,-7 6-11 15,7 6-15-15,-3 0-19 0,3-1-16 16,8-1-49-16,-1-3-92 0</inkml:trace>
  <inkml:trace contextRef="#ctx0" brushRef="#br0" timeOffset="37675.37">15082 12037 510 0,'0'0'114'15,"0"0"-50"-15,-4-52 7 16,4 45 1-16,0 4-24 0,0 3-20 0,0 0-18 16,0 5-6-16,0 3-4 0,2 5 0 15,0 7 0-15,2 3 1 0,-4 5 1 16,0 1-2-16,-4 5 1 0,-5 1-1 15,3 1-1-15,0 1-1 0,2-5 1 16,0-1 1-16,4-3-1 16,0-2-6-16,0-4 0 0,8 0-1 0,-2-5-10 0,0-3 12 15,3-8 4-15,1-1-6 16,-2-3 4-16,-1 0 3 0,-1-2-2 16,4-2-1-16,-6-5 4 0,0-2 0 0,-4-3 1 15,0-4-1-15,0-4 1 0,-4-3 0 16,-8-2-1-16,1-2 3 0,1 3-3 15,-8 4 0-15,7 5 1 16,-5 8-1-16,3 1 0 0,5 6 3 0,0 0-2 16,-5 6-1-16,5 7 0 0,2-1-2 15,-5 4 1-15,5-1 0 0,4 2 0 16,0-1 1-16,2-1 0 0,4 0 0 16,7-2 0-16,1 0 0 0,-2-1 0 0,13-4 0 15,0 0 0 1,2-2 1-16,4-2-1 0,0-1 2 0,4 0-2 0,-2 0 0 15,2-3-1-15,0 0 1 0,0-9 2 16,0-1 3-16,0-5 1 0,-2-2 1 16,-8-3-2-16,-9-1 1 0,1-3 3 15,-7-2 5-15,-2-2-2 0,-2 2-1 16,-2 1-2-16,-2 5 0 0,0 4 0 16,-4 4 2-16,0 3-1 15,-2 1-2-15,-9 5 0 0,3 1-5 0,-7 4-1 16,1 7-2-16,-7 6-2 0,4 4 0 15,1 0 2-15,-5 3 0 0,8-3-1 16,-1 3 1-16,5 0-1 0,1-4 1 0,6 2-1 16,6-3 0-16,0 2 0 0,0-1 0 15,10 0 0-15,4-1-2 16,-3-1 2-16,7-1-4 0,1-4 0 0,4-3-7 16,2-3-7-16,-5-3-6 0,3-2-9 15,4-1-27-15,2-10-43 16,0-4-32-16,-2-5-127 0</inkml:trace>
  <inkml:trace contextRef="#ctx0" brushRef="#br0" timeOffset="38013.58">16115 11927 423 0,'0'0'61'0,"0"0"23"0,0 0-13 0,0 0-14 0,0 0-3 16,0 0-8-16,0 0-12 0,-18-34-9 15,16 34-3-15,-3 0-8 16,1 0-6-16,-8 3-3 0,2 5-3 0,-3 3-2 16,-5 2 0-16,5 3 2 0,-5 2-2 15,3 2 0-15,-8 3 1 16,11 0-1-16,-3 0-1 0,7 2 1 0,4 0-1 15,2 1 0-15,4 4 1 0,0-1-5 16,11 0 3-16,5 0 0 0,3-1 1 16,2 2-1-16,6-1-3 0,-1-3-16 15,3-1 3-15,3-6-36 0,-6-4-16 16,3-5-23-16,-8-7-78 16,-2-3-133-16</inkml:trace>
  <inkml:trace contextRef="#ctx0" brushRef="#br0" timeOffset="38353.78">16332 12105 598 0,'0'0'71'15,"0"0"-16"-15,0 0 4 16,0 0-7-16,0 0-27 0,0 0-7 0,0 0-8 16,0 0-6-16,0 0-1 0,4 13 2 0,3 11 0 31,-1 2 2-31,0 1-1 0,-2 1-3 0,4 0-2 0,3-3 1 0,-3 0-2 15,0-4 0-15,-4-3 0 0,7-3 1 32,-3-3-1-32,-4-4-1 0,2-4-5 15,-1-3 2-15,1-1 2 0,4-1 2 16,-4-6 1-16,3-2 0 0,3-4 0 16,-4 0 0-16,3-3 5 0,-5-4 1 15,2-1 7-15,0-4 0 0,-2-5 1 16,3-3-5-16,1-4-1 0,3 1-4 15,-3-1-3-15,0 3-1 0,3 9 1 0,-7 6-2 16,-2 8-1-16,2 4-4 0,-2 4-8 16,-2 3-16-16,2 1-8 15,-1 6-30-15,-3 5-47 0,0 3-24 0,0-3-102 16</inkml:trace>
  <inkml:trace contextRef="#ctx0" brushRef="#br0" timeOffset="39047.56">16781 12116 448 0,'0'0'204'0,"0"0"-127"0,0 0-12 15,0 0-15-15,0 0-16 0,0 0-14 16,0 0-5-16,0 0-3 16,0 0-4-16,25-44-3 0,-36 44-2 15,1 0-3-15,-9 3-1 0,3 4-1 0,-7 0-1 16,5 4-1-16,-3 0 0 0,6 1 1 15,-3 2-2-15,7-1-4 0,-5 1-3 16,8-1 0-16,1-1-2 0,1-1-3 16,2-1 0-16,2-4 2 0,2 2 2 15,0-5-1-15,0 0 7 0,8 0 4 16,3 0 2-16,3 1 2 0,7-3-1 0,4 1 1 16,1-1 2-16,-3-2-1 0,6 1 0 15,-4-3-1-15,-2-6 5 16,-5-4 1-16,3 0 2 0,-7-3 7 15,-1 2-4-15,-5 1-2 0,-4 5 1 0,-2 4 0 16,-2 2 0-16,0 2-2 16,0 0-2-16,0 0-4 0,-2 1-1 0,-2 5-2 15,-4 8-2-15,-2 3-1 0,1 3 3 16,3-2-1-16,4 2 1 0,0-2-1 16,2 0 1-16,0-2-1 0,8-2 1 15,0-2 0-15,5-2 1 0,-1-3-1 16,3-2 1-16,1-2-1 0,-1-2 2 15,1-1-1-15,-3-2 0 0,3-7-1 16,-5-3 1-16,1-5 2 0,4-3-1 16,-5-8 4-16,1-3 6 0,3-3 0 0,-3-6-2 15,7 0 1-15,-5-6-1 0,5-3-6 16,-9 1 1-16,5 0-3 0,-7 8-1 16,-6 7 4-16,-2 10 3 0,0 6-4 15,0 5 1-15,-2 5 1 0,-4 5-2 16,-7 2 1-16,-1 11-5 0,-9 5-4 15,2 9 2-15,-1 6 2 0,-5 6 0 16,8 1 0-16,1 1 1 0,11-1-1 16,3 0 0-16,4-3 0 0,8 0-1 0,3-4-1 15,7-2 0-15,5-2 0 0,0-3 1 16,0-3 0-16,-3-5-1 16,-3-4-15-16,1-5-12 0,-5-7-7 15,-5 0-19-15,-2-1-41 0,1-8-41 0,-1 1-136 16</inkml:trace>
  <inkml:trace contextRef="#ctx0" brushRef="#br0" timeOffset="39393.68">17389 11927 307 0,'0'0'98'0,"0"0"-21"16,0 0-2-16,0 0-14 0,0 0-13 15,0 0 2-15,0 0-5 0,-23-34-2 0,23 32-8 16,0-2-4-16,0 2-10 0,4 0-5 16,0-1-4-16,2 3 0 15,3 0-1-15,3 0-2 0,0 9-1 0,7 2 0 16,2 7 0-16,1 3 2 0,5 6-3 15,-4 1 0-15,0 3-4 16,2 2-2-16,-9 2 1 0,1 1-1 0,-9-1-1 16,-2-6-1-16,-6-2-1 0,0-3-4 15,-8-3-20-15,-5-4-16 0,-5-5-14 16,1-1-38-16,-1-4-47 16,-1-3-137-16</inkml:trace>
  <inkml:trace contextRef="#ctx0" brushRef="#br0" timeOffset="39661.75">17769 12251 294 0,'0'0'343'0,"0"0"-291"16,0 0 41-16,0 0-14 0,0 0-38 0,0 0-15 15,0 0-2-15,0 0-6 0,29 28-6 0,-29-22-6 16,0 2-4-16,-8 6-1 16,-3-2 0-16,-1 5 1 0,-5-3-1 0,-1 1-1 15,-3-1-2-15,7 1-12 16,-1 1-8-16,9 0-7 0,2 0-4 0,0-1-16 16,2-5-24-16,2-3-24 0,-2-7-53 15,-3-1-136-15</inkml:trace>
  <inkml:trace contextRef="#ctx0" brushRef="#br0" timeOffset="39866.75">17620 12094 110 0,'0'0'704'16,"0"0"-649"-16,0 0-16 0,0 0 5 0,0 0-18 0,0 0-17 15,0 0-6-15,0 0-3 0,0 0 1 16,2 14-1-1,2-1 0-15,3 2 0 0,-3 0 0 16,0 0-13-16,-2-1-8 0,0-2-12 0,-2 0-10 0,0-1-12 16,0 0-22-16,-4-4-16 0,0 0-72 15,0-6-251-15</inkml:trace>
  <inkml:trace contextRef="#ctx0" brushRef="#br0" timeOffset="49621.37">11144 11924 110 0,'0'0'15'16,"0"0"-1"-16,0 0-2 0,0 0 12 15,0 0-6-15,0 0-8 0,0 0-4 0,-4-5-1 16,2 4 0-16,-2-2 1 0,-1 2 7 15,3-1-2-15,-2 1 8 0,2-1 12 0,-4-1 0 16,2 0 2-16,0 0-10 0,0-1 4 16,-3 1 2-16,7 0-1 0,-2 2 6 15,-2-1-1-15,4 1-5 0,0 1-2 16,0-1-4-16,0 1-4 0,-2 0-3 16,2 0 0-16,0 0 1 0,0-2-2 15,0 1 1-15,0 0 0 16,0 0-5-16,0 1 1 0,0 0 0 0,2 0-2 0,-2 0-4 15,4 0 1 1,0-1-1-16,7 0 1 0,3-1 2 16,-1 1-2-16,7-1 2 0,3 0 2 15,-2 2-1-15,3-2-4 0,5 1 2 0,-8-2-1 16,6 2 3-16,-2-1-2 0,-5 1 0 0,-1-1 0 16,-5-2-2-16,-5 1 2 15,-3 3-1-15,-6 0-1 16,0 0-1-16,0 0 3 0,0 0 2 0,0 0-1 15,0 0-3-15,-2 1-3 16,-2 0 2-16,-7 0-3 0,-5 3-1 16,1-1 1-16,-3 0-1 0,-3 3 0 0,3-3 0 0,-5 3 0 0,4-3 0 15,1 0 0-15,-1-2 0 16,2-1 1-16,3 2-1 0,4-2 0 16,3 0 0-16,1 0 1 0,6-2-1 15,-2 2 0-15,2 0 0 0,0 0 0 0,0 0 0 0,0 0 0 31,0 0 0-31,0 0 0 0,2 0-1 16,-2-1 0-16,6-1 0 0,3 1 0 16,5-1 0-16,1 1 0 0,7 1 1 15,1 0 1-15,0 0-1 0,0-1 1 16,-5 1-1-16,-3 1 1 0,-5 1-1 16,-6-1 1-16,0 1-2 0,-4-2 2 15,0 1-1-15,0-1 0 0,0 1 1 0,-2 2 0 16,-4-3 1-16,0 3 0 15,-5 1-1-15,-5-1 0 0,4 1-1 0,-9-2 0 16,8 1 0-16,-7 0-1 0,5 0-3 16,-3 0-15-16,9 0-17 0,5-3-29 15,0 0-50-15,4-10-74 0,0-10-273 16</inkml:trace>
  <inkml:trace contextRef="#ctx0" brushRef="#br0" timeOffset="56293.91">15142 5821 132 0,'0'0'227'0,"0"0"-176"15,0 0 1-15,0 0 14 0,0 0 0 16,0 0-15-16,0 0-7 0,0 0-6 16,0 0-4-16,-11 7 1 0,11-7-6 15,0 0-8-15,0 0-3 0,0 0-2 0,0 0 0 16,0 0-1-16,0 0-1 15,4-1-4-15,5-1-1 0,11-1-2 16,7-1 0-16,8-1 2 0,9-2 2 0,14 1 1 16,4 1-3-16,4-2-3 0,6 1 1 15,5-2-2-15,10 1 1 16,-5-3-6-16,3 2 0 0,-9-1 0 0,-9 2 0 16,-12 0 0-16,-15 4 0 0,-16 1 0 15,-13 1 0-15,-5-1 0 0,-6 2 0 16,0-1 0-16,0 1 0 15,0 0 0-15,-4 0 0 0,-2 0 0 16,-5 4 0-16,-7 0 0 0,3 0 0 16,-3-2 0-16,9 1 0 0,1-1 0 0,4-1 0 0,0 0 0 15,2 1 0-15,0 1 0 16,2 3 0-16,0 2 0 0,0 3 0 16,0 1-25-16,0 2-16 0,4 0-9 15,-4 0-28-15,0-2-43 0,-6-5-62 0,-5-5-254 16</inkml:trace>
  <inkml:trace contextRef="#ctx0" brushRef="#br0" timeOffset="64682.74">4798 13057 48 0,'0'0'40'0,"0"0"-36"0,0 0-4 15,-2-54-45-15</inkml:trace>
  <inkml:trace contextRef="#ctx0" brushRef="#br0" timeOffset="65145.05">4808 12951 150 0,'0'0'65'0,"0"0"11"16,0 0-32-16,0 0 7 0,0 0-8 0,0 0-5 16,0 0 2-16,0 0-7 0,-29-51 1 15,27 44-6-15,-2-3-3 16,0 3-8-16,-2 0-3 0,2 0-2 0,-1 3-5 15,-1-5-1-15,-6 3-1 0,-5 0 0 16,1 1-4-16,-5 2 1 0,-6 3-2 16,0 0 0-16,7 0 0 0,-3 3 0 15,0 3 0-15,11 1 0 0,-7 1 1 16,13 0-1-16,0 1-1 0,2 3 1 0,-1 0-1 16,3 2-1-16,2 0 2 0,0-2-2 15,7 3 2-15,-3-2 0 0,2 1 0 16,6 1 2-1,1-2-2-15,-3 1 2 0,11 1 1 0,-5-1 3 0,11 0 4 16,0 0 4-16,6 0 1 0,-2 1-3 16,0 1-3-16,-4-1-2 15,-4 0 6-15,-3 0-5 0,-1-1-4 0,-7-5-1 16,-5 1-1-16,-5-3-1 0,0 0 1 0,-2 0 1 16,-2 0 2-16,-7 1 2 15,-3 2 1-15,-9 1 0 0,-6 1-4 16,-6 0-1-16,0-1-2 0,-4 0 0 0,0-3-1 15,4-1 1-15,4-2-1 0,8-3 0 16,13-2 0-16,2 0-3 16,4-1-6-16,0-2-6 0,0-1-3 0,2 0-2 15,4-3-4-15,6-2-11 0,7 0-11 16,3-1-20-16,9 0-54 0,-4 1-64 16</inkml:trace>
  <inkml:trace contextRef="#ctx0" brushRef="#br0" timeOffset="65382.88">5178 13195 247 0,'0'0'305'0,"0"0"-266"0,0 0-1 0,0 0-6 15,0 0-4-15,0 0-12 0,0 0-7 16,0 0 4-16,-43 24 0 0,43-24-2 0,2 0-3 15,6 0-4-15,0-3 2 16,9-2 2-16,1 1-3 0,7 0-2 16,6-2-2-16,-4 0-1 0,4 0 1 0,-2-3-1 0,-6 2 0 15,0-1-38-15,-9-2-33 0,-2 1-18 16,-5-1-44-16,-7 0-62 16</inkml:trace>
  <inkml:trace contextRef="#ctx0" brushRef="#br0" timeOffset="65731.03">5201 13043 438 0,'0'0'80'0,"0"0"-9"15,0 0-16-15,0 0-8 0,0 0-9 0,0 0-12 0,0 0 2 0,0 0-5 32,0 0-11-32,-15-12-5 0,22 11-3 15,9 1-1-15,1-3 1 0,10 3 2 16,1 0-1-16,3 0-1 0,3 0 0 15,1 0-1-15,0 0-3 0,0 2 0 16,-6-1 1-16,-2 1-1 0,-11-1 0 0,3 2 1 16,-9-1 0-16,-4 0-1 0,1-1 0 15,-5 1 0-15,-2 1 1 0,0 2 0 16,0 2 0-16,-11 3 0 0,5 3 2 16,-2 4 0-16,-11 4-1 0,7-2-1 15,-9 4 0-15,7 0 0 0,-3 1-1 0,5 1 0 16,2-3 0-16,-3 3 0 15,5-1 0-15,2-2 0 0,-3 0-1 16,5-2-11-16,-2-3-26 0,4-2-33 16,0-5-15-16,2-2-23 0,-2-7-74 15</inkml:trace>
  <inkml:trace contextRef="#ctx0" brushRef="#br0" timeOffset="70907.61">5918 13223 171 0,'0'0'57'0,"0"0"-6"16,0 0-15-16,0 0-2 0,-6-1 0 16,6-1-6-16,-2 1-2 0,0-1-1 15,0 2-1-15,0 0 0 0,-5 0-6 16,5 3-6-16,-4-1-2 0,4 1 2 15,0-1 0-15,2 0-1 0,0-1-5 0,0-1-3 16,0 3-1-16,0 0 1 0,0-3-1 16,0 3-1-16,0-2 1 15,4-1 2-15,4 0 1 0,1 0 3 0,-1-1 5 16,7-5-2-16,-3-1-4 0,2-1-2 16,5-2-1-16,-5 1 0 0,3-2-1 15,-3 1-1-15,5 0 1 0,-7-3 1 16,1-1 5-16,-5-1 3 0,2-2 2 15,-5 1 0-15,3-4-5 0,-6 2 0 16,0-3-1-16,-2-2-1 0,0 2 0 16,0 2 0-16,0 0-1 0,0 4-3 15,0 2 2-15,-2 0 0 0,2 5 1 16,0 2 0-16,0 2 2 0,0 0 3 0,0 1-3 16,-2 3-3-16,2 0 1 15,0 0 1-15,0 0-2 0,0 0-1 0,0 0-4 16,0 0-2-16,0 7 0 0,0 1 0 15,0 5 1-15,0 5 1 0,2 1 0 16,0 6 2-16,2 3-1 0,-2 4 3 16,0 0-1-16,2 1-1 0,1 0-1 15,-1 0 0-15,2 1-1 0,-2 1 0 16,4-4-1-16,-2 4 1 0,1-3 0 16,1 0 0-16,0 0 1 0,-2-8-1 0,1-2 0 15,-3-6 0-15,-2-6 0 16,4-4 0-16,-4-5-1 0,-2 0-2 15,0-1 1-15,0 0 1 0,0 0-2 0,0-3 3 16,0-3 3-16,-6-4-3 0,2-3 0 16,2-4 1-16,0-4-1 0,-3-3-1 15,3-3 1-15,2-3 0 0,2 4 0 16,7 1 0-16,-1 3 0 0,2 5 0 16,-3 2 0-16,1 3 0 0,2 4-2 15,1 1 2-15,-1 3 0 0,4 1 2 0,-1 2-2 16,5 1-2-16,1 3 1 15,4 6 2-15,-5 1-1 0,3 4 2 0,0 3-2 16,-5 0 1-16,1-1 0 16,-5 3 0-16,-2-2-1 0,-1 1 1 0,-5-2-1 15,0 0 0-15,-2-1 0 0,-2-1-11 16,2-2-11-16,-2-4-24 0,2 0-20 16,2-2-2-16,0-3-48 0,-2-3-84 15</inkml:trace>
  <inkml:trace contextRef="#ctx0" brushRef="#br0" timeOffset="72091.28">6724 13194 514 0,'0'0'41'0,"0"0"26"16,-60-4-14-16,44 4 0 0,12 0-10 16,2 1-13-16,0 1-16 0,0-2-6 15,2 3-4-15,-3-1-3 0,1 4-1 16,2 0 0-16,0 4-1 0,0 2 0 15,0-2 1-15,2 2-1 0,5-1 1 0,-1 0-2 16,10 0 2-16,-3-5-1 0,5 1-1 16,1-2 1-1,0-1-1-15,3 2 2 0,-3-6 0 0,2 0-1 0,-3 0-5 16,3-8-6 0,0-1 6-16,-3-3 6 0,1-2 0 0,-5 0 0 0,-1-3 0 15,-7 1 0-15,0 0 0 0,-6-2 3 16,0 3 1-16,-6-1 1 0,-4 2 0 15,1 2 4-15,-1 0 3 0,-5 3-1 16,5 2-5-16,0 2 0 0,-3 4-4 16,7-1-2-16,-2 2 0 0,2 5-1 15,-9 5 0-15,9 6-1 0,-2 1 1 16,-3 1-1-16,3 3 1 0,6 1-1 0,-2-1 0 16,4-1-1-16,2-2-8 15,2 2-3-15,9-1-3 0,-1 1-1 0,4-4-3 16,3-1-8-16,4-3 1 15,4-4-10-15,2-4-6 0,-2-4 4 16,8-3-7-16,2-6-13 0,0-3 7 0,0-4 14 16,-2-2 17-1,-1-1 22-15,-8 2 6 0,-3-5-1 0,-4 2 11 0,-7 2 34 0,-10-1 15 16,-2 0-5-16,0 2 0 16,-6 0-7-16,-2 5-3 15,-1 0-9-15,-1 5-5 0,0 2-9 0,4 1-7 16,-1 3-6-16,3 1-5 0,-2 1-5 0,2 3-4 15,-2 4-1-15,0 3-3 0,-5 3 2 32,-1 0 1-32,3 3 1 0,1 0 0 0,4 0 0 0,-2-3-1 15,2 1 1-15,2-2-6 16,2 1-7-16,0-3-1 0,0-4-2 0,4 1 2 0,-2-2-2 0,8-3 3 16,-2-2 6-16,3-1 3 15,1-2 1 1,-1-5 2-16,3-2 1 0,-2-3 0 15,3-1 0-15,-1-4 1 0,-1-1-1 0,-1-3 1 16,3-2 0-16,-7 3-1 0,2-1 2 16,1 4 0-16,-3 4-1 15,-6 5 4-15,2 4 0 0,-2 1 1 16,-2 3 3-16,0 3-4 0,0 3-5 16,4 6-4-16,0 4 3 0,5 5 1 0,-1 5 0 15,0 3 1-15,9 1 0 0,-1-3-1 16,5-1 0-16,0-4-1 0,8-3 0 15,2-3-5-15,0-7 5 0,8-3-3 16,-4-6 0-16,2 0 2 0,0-6 2 16,-4-6 0-16,-8-2 1 0,4-4 1 15,-8-4-2-15,0-5 0 0,-7-3 3 16,-2-4 3-16,-5-1 7 0,-3-3 0 16,0-4 2-16,-2 0-1 0,0 4-2 15,-2 5-2-15,2 7-4 0,0 8 0 16,-2 6 1-16,0 7 5 0,0 3 4 15,0 2-8-15,0 3-2 0,0 9-6 0,-4 7-7 16,0 10 5-16,-2 6 2 0,-3 4 1 16,3 4 1-16,0-2-2 0,2 0 0 15,-2-1-1-15,4-1 0 0,0-7 0 16,2-4 2-16,0-4 0 0,0-4-1 16,0-4 1-16,2-1-1 0,-2-8 0 15,0-2 0-15,0-4-1 0,0-1-1 16,0-2 0-16,0-5 2 0,-2-6 2 15,-7-2 0-15,-3-5 0 0,-5-4-2 16,-3-4 1-16,-9-1-1 0,-2 3 0 16,-2 2-1-16,-2 8-5 0,4 5 2 0,2 6 0 15,6 5 2-15,6 0 1 0,5 9-2 16,2 6 0-16,-1 3-2 0,7 6 1 16,0 1 2-16,2 3 0 0,2 0 1 15,2-2-2-15,6 0-1 0,5-3 0 16,5-3 1-16,7-1 0 0,2-9 1 15,12-2-1-15,3-5-2 0,1-3-6 16,7-6-22-16,-1-9-28 0,1-4-36 16,-1-9-89-16</inkml:trace>
  <inkml:trace contextRef="#ctx0" brushRef="#br0" timeOffset="72296.39">8223 13168 585 0,'0'0'66'0,"0"0"-19"16,0 0-22-16,0 0 2 0,0 0-4 15,0 0-9-15,4 15-2 0,6-15-2 16,5 0 6-16,1-1-5 0,3-1-6 16,4-2-3-16,2 3-1 0,-3-2-1 15,3 1 0-15,-4 2-8 0,-5 0-36 0,-3-1-45 16,-7 1-28-16,-4 0-112 0</inkml:trace>
  <inkml:trace contextRef="#ctx0" brushRef="#br0" timeOffset="72463.88">8229 13328 582 0,'0'0'78'0,"0"0"-40"0,0 0-22 15,0 0-10-15,0 0 0 0,0 0 0 16,60 28 4-16,-29-28 1 0,8-7-5 15,5 1-4-15,1-1-2 0,-5 0-40 0,-1 2-67 16,-8-3-87-16</inkml:trace>
  <inkml:trace contextRef="#ctx0" brushRef="#br0" timeOffset="72910.03">9021 13169 360 0,'0'0'129'0,"0"0"-39"0,0 0-18 0,0 0-4 15,0 0-10-15,0 0-13 16,0 0-14-16,0 0-5 15,-6-43-6-15,6 43-7 0,0 0-7 16,0 4-5-16,4 4 0 0,0 5 0 0,-2 3 0 0,0 6 1 16,-2 0-1-16,0 0 1 0,0 2-1 15,0-1-1-15,0-3-4 0,0-2-13 16,0-2-7-16,2-3-10 0,4-2-11 16,-1-3-32-16,3-3-11 15,2-2-33-15,-4-2-56 16</inkml:trace>
  <inkml:trace contextRef="#ctx0" brushRef="#br0" timeOffset="73080.39">8951 13003 234 0,'0'0'354'16,"0"0"-302"-16,0 0-31 0,0 0-7 15,0 0-2-15,0 0-8 0,64-12-4 16,-44 17 2-16,-3 1-2 0,2 4 0 15,-3 2-36-15,1 1-42 0,-7 4-55 16,-6 0-92-16</inkml:trace>
  <inkml:trace contextRef="#ctx0" brushRef="#br0" timeOffset="73665.45">9207 13309 466 0,'0'0'117'0,"0"0"-53"0,0 0 2 15,-29-54-20-15,27 32-13 0,0-3-12 16,2 1-7-16,4 2-5 0,-2 5-2 16,6 5-3-16,-1 5-3 0,-1 4 4 15,0 1-4-15,0 2-1 0,4 1-1 16,3 6 1-16,3 2 1 0,3 3 0 0,2 1 0 16,1 0 1-16,5 2-1 0,-2 1 0 15,0-1 0-15,0 0-1 0,-3 3 2 31,-3-1-2-31,-4 1 0 0,-7 0-1 0,-2-3-5 0,-4 1-10 0,-2-4 1 16,0 1 1-16,-6-3-3 0,2-1-12 16,-5 1 0-16,-1-6 2 0,2 2 7 15,0-1 6-15,1-2 6 0,-1 2 7 16,4-5 1-16,0 0 1 0,2 0-1 16,0-6 3-16,0 0 2 15,0-1 4-15,2-3 7 0,0-3 4 0,0-3 1 16,6-5 3-16,4-4-3 0,5-4-6 15,3-3-3-15,5-1-2 0,4 1-3 0,4 6 0 16,0 6-5-16,0 9-1 0,-2 3 1 16,2 4 0-16,-6 4 1 0,-3 5 0 15,-1 6-3-15,-4 6 0 0,-3 1 0 16,-4 5 1-16,-3 0-1 0,-1 0 0 16,0 1 2-16,0 1-1 0,0-3 0 15,-4-5 2-15,0-2-3 0,3-1 0 16,-3-3 0-16,0-1 0 0,0-4-3 15,-2-1 0-15,0-2-2 0,0-1-2 16,0-2-4-16,0 0-5 0,0 0 4 0,0-1 5 16,-2-3 0-1,0-1-7-15,0-2 1 0,0 1 2 0,2-3-3 0,0-7-11 32,8-1-19-32,6-3 0 0,1-2-27 15,3 0-67-15,-5 2-162 0</inkml:trace>
  <inkml:trace contextRef="#ctx0" brushRef="#br0" timeOffset="74106.35">10181 13140 360 0,'0'0'56'0,"0"0"1"0,0 0 6 15,0 0 1-15,0 0-11 0,0 0-11 16,0 0-6-16,0 0-5 0,8-44-3 16,-14 36-11-16,-1 1-2 0,1 1 0 15,6 2-2-15,-6 1-2 0,4-1-2 16,2 2 0-16,-6 0-4 0,2 0-2 16,-1 0 1-16,-1 2-4 0,2 0 0 0,-4 0-3 15,-7 5 1-15,3 5-3 0,-2 1-3 16,-1 3-1-16,5 2 1 15,-1-2 1-15,3 0 1 0,2-3 1 0,6-2 3 16,-4-1 1-16,2-3 1 0,2 1-1 16,0 1 1-16,6 1-1 0,0 2 1 15,7-2-1-15,1 1 1 0,3 2 1 16,1-1 0-16,7 0 0 0,0 0 0 16,4 2 4-16,-2 1 0 0,-5 0-1 15,-7-1-4-15,-5-1 2 0,-8 0-1 16,-2-2 2-16,-6 0-3 0,-6 3 3 0,-5-3-2 15,-8 2-1-15,-6 1-6 0,2-3-10 16,0 2-6-16,2-4-13 16,5 0-8-16,-3-3-14 0,8-2 5 0,3 0-20 15,8-1-35-15,2-1-57 0,4 0-121 16</inkml:trace>
  <inkml:trace contextRef="#ctx0" brushRef="#br0" timeOffset="74893.63">10460 13193 381 0,'0'0'145'0,"0"0"-81"15,-58-15-2-15,49 12-1 16,-3 1-6-16,6 2-20 0,0 0-13 0,4 0-12 16,-3 3-5-16,3 6-3 0,-4 5-2 15,0 2 0-15,0 2 0 0,0 2 0 16,-1-3 0-16,5 2 0 0,2-4 0 15,0 0-1-15,7-3 1 0,1-4-1 16,8-1-3-16,1-5-2 0,6-2 6 16,6 0 0-16,2-9 0 0,4-5 0 0,0-2 0 15,2-4-2-15,-4 0-7 16,-4-4-3-16,-6 1 0 0,-7 0 3 0,-5-1 9 16,-7 0 0-16,-4 1 3 0,0 2 0 15,-4 3-1-15,-3 5 0 0,1 3 8 16,0 2 2-16,-2 3 0 0,-3 5-5 15,-1 0-3-15,-2 4-4 0,1 8-1 16,-3 5-1-16,-1 4 2 0,9 4-1 16,-7 0 0-16,5-3-7 15,4 3 0-15,2-2 6 0,0-3 1 0,4-1-1 16,0 1 1-16,8-3 0 16,-2 1 1-16,9-2-2 0,1-3 0 0,5-1-1 0,-1-3-1 15,7-5 4-15,-2-4 0 0,2 0 0 16,2-4 0-16,-4-2 0 0,2-1 0 15,-1-4-1-15,-5-2-2 0,-2-3 2 16,6-5 1-16,-11-2 0 0,5-1 1 16,-11-2 0-16,-2-2-1 0,0 0 0 15,-6 0 1-15,0 1 0 0,0 2-1 16,-4 3 2-16,2 6-1 0,0 2-1 16,-2 5 1-16,4 3-1 0,0 1 0 15,0 2-2-15,0 1 2 0,0 1-1 16,0-1 1-16,0 1-1 0,0 1-1 0,8 0-1 15,0 0 1-15,3 4 1 0,1 1 0 16,5 6 1 0,-3-1-2-16,7 3 2 0,-5-2-1 0,3 3 1 0,-9 1 0 15,1-2 1-15,-1 3-1 0,-8-2-1 16,-2 1 1-16,-2 0 0 0,-10 0-3 0,-1-1 1 16,-3 2-3-16,-5-1-3 15,-2 2 2-15,9 0 5 0,-7-2 1 16,11 2 0-16,1-3 0 15,7 1-2-15,2-2 1 0,0-4 0 0,2 2 0 16,7-5-2-16,1-1 0 0,5-2-1 0,3-3 2 16,7 0 0-16,6 0 2 0,2-3 2 15,0-4-1-15,6-5-1 16,-1-4-40-16,1-4-55 0,0-5-93 0</inkml:trace>
  <inkml:trace contextRef="#ctx0" brushRef="#br0" timeOffset="75224.7">11373 13025 415 0,'0'0'92'0,"0"0"-13"16,0 0-14-16,0 0-8 0,0 0-11 15,0 0-11-15,0 0-11 0,-4-44-7 0,4 49-7 16,0 2-5-16,2 3-4 0,2 3 3 16,0 5 2-16,3 2 2 0,-5 4-2 0,-2 4-1 15,2-1-5-15,0 3 1 0,0 1 0 16,-2 1 0-16,4-1-1 0,2 1 0 15,1-5-12-15,3-3-10 0,-4-7-4 16,9-6-19-16,-5-2-28 0,-8-3-49 16,2-4-8-1,-4-3-169-15</inkml:trace>
  <inkml:trace contextRef="#ctx0" brushRef="#br0" timeOffset="75382.48">11167 13209 510 0,'0'0'66'0,"0"0"-25"0,0 0-33 16,0 0 9-16,0 0 5 0,66-15-6 16,-37 13 0-16,4 1-1 0,4-3-6 15,4 0-5 1,5-1-2-16,-5-7-2 0,-2-3-66 0,3-4-125 16,-7-5-259-16</inkml:trace>
  <inkml:trace contextRef="#ctx0" brushRef="#br0" timeOffset="75776.13">11776 13264 183 0,'0'0'12'15,"0"0"-11"-15,0 0 2 16,0 0 0-16,0 0 3 0,0 0 0 16,0 0 9-16,-14 51 36 0,10-48 4 15,2-2 6-15,0-1 10 16,2 0-6-16,0 0 0 0,0 0-10 0,0 0-11 15,0 0-8-15,0-3-7 0,0 2-8 16,0 0-3-16,4-1-7 0,0 2-5 16,4 0-3-16,5-3 0 0,-1 3-3 15,9-3 2-15,-5 2-2 0,9-3 0 16,4 1 0-16,-8-3-8 0,5-2-53 16,-3 0-41-16,0-4-69 0,-6-1-167 0</inkml:trace>
  <inkml:trace contextRef="#ctx0" brushRef="#br0" timeOffset="76171.17">12169 13051 430 0,'0'0'149'0,"0"0"-122"15,0 0 4-15,0 0 7 0,56-29-1 16,-46 29-11-16,1 1-5 0,-7 5 0 0,0 5-3 15,2 2-2-15,-2 9-4 0,0 0-3 16,0 2-1-16,-4 3-5 0,7 3 0 16,-3 0-2-16,-2 1-1 15,4-1 2-15,0-4-2 0,1-5 0 0,3 0 0 16,-6-7 0-16,2-3-1 0,-4 0-3 16,0-6-2-16,0-3-13 0,-2-1 17 15,0-1 0-15,0 0 2 0,0-5 2 16,-4-3 3-16,-2-3-4 0,2-3 1 15,-6-2-1-15,-1-2 0 0,3-5-1 16,0-2 1-16,-5-3 0 0,5-5 0 16,4-3 1-16,0 0 0 0,4-6-1 0,4 0 1 15,6 0 1-15,7 4 0 16,-5 5 1-16,5 9-4 0,-7 6-2 0,-2 7 2 16,-1 5 0-16,-3 3-2 0,2 3 2 15,-2 0-5-15,0 4-22 0,2 3-27 16,1 2-30-16,-3 0-40 0,-4 1-70 15</inkml:trace>
  <inkml:trace contextRef="#ctx0" brushRef="#br0" timeOffset="76645.92">12051 13097 280 0,'0'0'152'0,"0"0"-74"15,0 0 3-15,0 0-18 0,0 0-19 0,0 0-3 16,0 0-4-16,66-43-6 0,-51 35-7 16,8 2-6-16,4 1-4 0,-3 1 0 15,9 4-5-15,9 0-2 0,-3 4 0 0,7 5-2 16,3 0-1-16,-5 2-2 0,7 0-2 16,-7 2-3-16,3 3 3 0,-1 0 0 15,-9 5 0-15,0-2 0 0,-4 1-2 16,-6 1 2-1,-8-4 2-15,-5-2-2 0,-10-3 0 0,-2-2-1 0,-2-1-2 16,-4-3-2-16,0 0-1 0,-2-1 0 16,-5-2-5-16,1 2-2 15,4-4-2-15,-2 0 4 0,-7-1-3 16,7 0-7-16,2-2 8 0,2-3 6 16,-7-2 7-16,5-3 0 0,2-2 2 0,0 0 0 15,0-3 4-15,-3-4 2 0,3 0 4 16,4-3 2-16,0-2-2 0,4-2-3 0,7-3-1 15,-7 1 0-15,10 1-3 0,1 6-1 16,-7 4 0-16,5 5-2 0,1 5-2 16,-2 3-1-16,3 4 1 0,-3 0-1 15,7 4 1-15,-5 3-2 0,7 2-14 0,-4 0-32 16,3 0-38-16,-3-4-41 16,-1-3-107-16</inkml:trace>
  <inkml:trace contextRef="#ctx0" brushRef="#br0" timeOffset="77025.7">13137 13056 449 0,'0'0'183'16,"0"0"-124"-16,0 0-3 0,0 0-1 16,0 0-15-16,0 0-17 0,0 0-15 0,0 0 1 15,0 0 0-15,8-40-1 0,-10 40-1 16,-11 3-5-1,3 2-2-15,-2 4-1 0,-7 2-1 0,7 4 2 0,-7 2 0 16,7 1-1-16,1 5 0 0,1-3-2 16,4 1-2-16,2 1-3 0,4-2-4 15,0-1 1-15,6-2 1 0,4-3 2 16,7 0 5-16,-1 1 1 0,1-3 2 16,8-3-1-16,-11-3-1 15,9-3 2-15,-7-3 0 16,5-1 0-16,4-8 1 0,-9-4 0 0,3 0 1 0,-11-5 0 0,0-1 3 15,-3-5 2-15,-5-4-2 16,0 1-2 0,-2-2-1-16,-7 2-2 0,3 6 0 15,0 2 1-15,-7 5-2 0,3 4 1 0,4 1-2 16,-7 5-10-16,1 2-13 16,4 2-25-16,-7 1-11 0,3 6-1 15,6 2-60-15,-7 2-80 0</inkml:trace>
  <inkml:trace contextRef="#ctx0" brushRef="#br0" timeOffset="77704.64">13310 13083 462 0,'0'0'118'0,"0"0"-45"0,0 0-10 16,0 0 1-16,0 0-19 0,0 0-23 15,0 0-7-15,0 0-3 0,29-36-4 16,-23 36 1-16,1 0-6 0,3 0 0 0,2 0-2 15,-3 7 1-15,7 5 0 0,-4-2 0 16,3 5-2-16,-1 2 1 0,-3 0 0 16,-1-1-1-16,-6-3 0 15,-4 0-1-15,0 0 1 0,-4-1 0 0,-2-1-5 16,0-1-4-16,2 1-2 0,-1-2-3 16,3 1-3-16,0-3 5 0,-2-2 2 15,0-2 5-15,2-3 5 0,0 0 1 16,-2-1 1-16,0-3 1 0,-1 0 0 15,5-1 0-15,0-3 1 0,0 0 1 16,0-1 3-16,0-2-1 0,0-2-4 16,3-2 1-16,7-2-1 0,6-2 0 15,1-3-2-15,6 0 0 0,8 3 0 0,-6 4-1 16,-1 6 0-16,1 3-1 0,-2 5 2 16,-9 1-2-16,3 3 1 0,-9 4 0 15,2 4 0-15,3 5 0 0,-7 1 0 16,4 5 0-16,1 0 0 15,-1-1 0-15,-4-1 0 0,5-1 0 0,1-1 0 16,-6-4 1-16,9-1-1 0,-1-2 0 16,-1-1 1-16,7-4 0 0,-7 0-1 15,7-3 1-15,-5 1 0 0,1-2-1 16,-9-2 0-16,5-5 1 0,-4-6 2 16,-2-3-1-16,-1-6 1 0,-3-5 3 0,-2-3 1 15,0-5-4-15,0-3 0 16,0-3 1-16,0-1 1 0,2-1 1 0,0 0 3 15,2 2-1-15,-2 5 4 0,0 7-5 16,0 7-2-16,-2 7 0 0,0 4-1 16,0 5-3-16,-2 4 0 0,0 0-1 15,-4 8 0-15,0 5-8 0,-9 9 5 16,-1 6 2-16,3 3 2 0,-3 4-2 16,11 1 2-16,3 1-1 0,4 3 0 0,5-1-1 15,7-1-1-15,-1-2 2 0,3-2-2 16,1-4-5-16,-1-6-12 0,1-5-8 15,-13-8-23-15,0-5-28 0,-2-6-30 16,-2-1-19 0,-4-10-22-16,-2 0-54 0</inkml:trace>
  <inkml:trace contextRef="#ctx0" brushRef="#br0" timeOffset="77878.33">13788 13041 169 0,'0'0'248'0,"0"0"-149"0,0 0-25 16,0 0-18-16,0 0-17 0,0 0-8 15,0 0-12-15,0 0-10 0,-21-38-2 0,25 43-4 16,0 1 3 0,7 1 4-16,7 5-1 0,-1-2-2 0,8 0-4 0,4 0-2 15,4-4-1-15,0-3 0 0,0-3-64 16,0-6-40-16,-4-4-93 0</inkml:trace>
  <inkml:trace contextRef="#ctx0" brushRef="#br0" timeOffset="78195.25">14366 12829 430 0,'0'0'73'16,"0"0"15"-16,0 0-22 16,0 0-10-16,0 0-12 0,0 0-9 0,0 0-1 15,0 0-5-15,0 0-9 0,36-34-7 16,-38 34-2-16,-3 0 1 0,-3 1 1 15,4 0-3-15,-4 0 1 0,4 2 1 16,-3 4-4-16,-3 4-4 0,0 3-3 16,1 3 0-16,-5 5-1 0,2 2 0 0,3 5 0 15,-7 2 1-15,5 0 0 0,5 3-1 16,-2 2 0-16,2 1-1 0,6 1-2 16,10-1 1-16,3-2-2 0,11-2-10 0,1-1-9 31,4-3-7-31,2-6-21 15,4-4-48-15,-2-10-57 0,-6-8-64 0</inkml:trace>
  <inkml:trace contextRef="#ctx0" brushRef="#br0" timeOffset="82709.5">15078 12914 213 0,'0'0'65'0,"0"0"-23"16,0 0-2-16,0 0 10 0,0 0-17 0,0 0 0 15,0 0-3-15,0 0 0 0,12-30-8 16,-12 29 1-16,0-2-3 0,0 2-3 16,0-2-1-16,-4 0-5 0,-2 0 0 15,2 0-3-15,-3-2-2 0,3 0 1 16,0 0-2-16,-8-1 2 0,-1 0-3 16,5 2-1-16,-9 0-2 0,5 4-1 15,0 0-4-15,-7 0 4 16,9 3 0-16,-7 3 0 0,9 1-2 15,-5 0 1-15,3 2 0 0,2 0 0 0,4 4 1 0,-2 2 0 16,-3 1 1-16,3 1 0 0,4-3-1 16,0 3-1-16,2-1 1 0,0 2 0 15,0-2 0-15,4 0 1 0,6-1 0 16,-1-4 1-16,-3 1-2 16,8-2 0-16,1 0 3 0,-5-1-1 15,9-2 3-15,-5 1 2 0,7-2-1 0,-7 0 2 0,9 1-1 16,-8-4 0-16,-1 4 0 0,-4-1-2 15,1 3-1-15,-3 0-2 16,-4-2-1-16,-2 0 1 0,-2 1 1 0,0 2-2 16,-8 1 1-16,-9 1 3 15,3 0 0-15,-11 0-4 16,-4 0 3-16,0-1-4 0,-2 2-2 0,-2-3 2 0,0 3-5 16,0-3-5-16,4-2-4 0,8-1 3 15,1-4 1-15,9-1-3 0,7-2-4 16,0-2-3-16,4-1-5 0,0-3-7 15,8-2-22-15,5-5-20 0,7-2-4 0,5-1-66 16</inkml:trace>
  <inkml:trace contextRef="#ctx0" brushRef="#br0" timeOffset="82946.69">15479 13191 517 0,'0'0'79'0,"0"0"-22"0,0 0-7 0,0 0-2 0,0 0-19 16,0 0-9-16,0 0-5 0,0 0-1 0,-11-19-4 15,22 13-2 1,5 3-4-16,5-3-3 0,4 2 0 0,8-2 1 16,2 0-2-16,-2 2 1 0,2-1 1 0,-2 2-2 15,-4 0-4-15,-4 0-25 16,-4 1-28-16,-9 0-16 0,-6 0-16 0,-6 1-48 15,-2-4-67-15</inkml:trace>
  <inkml:trace contextRef="#ctx0" brushRef="#br0" timeOffset="83261.95">15582 12986 68 0,'0'0'401'0,"0"0"-327"15,0 0-3-15,0 0-19 16,-25-56-6-16,25 51-11 0,0 3-7 15,0 1-1-15,0 0-7 0,0 1-4 16,0 0-4-16,0 0-4 0,0 0-5 16,0 0-2-16,4 3-1 0,0 2 0 15,13 2 1-15,-3 2-1 0,11 3 2 16,-2 0-1-16,2 0-1 0,6 0 1 16,0-1 0-16,4 0 0 0,-4 1 0 15,2-1-1-15,-6-3 1 0,-9 0-1 16,-1 0 0-16,-13-1 0 0,-2 4 0 0,-2-2 0 15,-4 2 1-15,-4 1 0 0,-9-1-1 16,3 3 1-16,-7-3-1 0,7 2 0 16,-7 1-5-16,7-4-2 0,-3 4-3 15,9-5-2-15,-5 0-3 0,1 1-14 16,6-4-15-16,2 1-14 16,-1-2-9-16,-1 0-53 0,0-2-63 0</inkml:trace>
  <inkml:trace contextRef="#ctx0" brushRef="#br0" timeOffset="83767.75">16351 12858 471 0,'0'0'58'0,"0"0"4"0,0 0-1 15,0 0-10-15,0 0-9 0,0 0-12 0,0 0-4 16,0 0-5-16,-27-45-6 0,27 45-5 16,0 0-4-16,0 0-4 0,0 4-1 15,0 4-1-15,0 3-1 0,0 7 1 16,2 2 1-16,-2 4-1 0,0 3 2 16,-2 2-2-16,2 1 1 0,0 4 1 15,0-4-2-15,0 2 0 16,0-1 0-16,0-3-2 0,0-3 2 0,0-6-3 15,0-2-11-15,0-5 4 0,-2-4 1 16,2-2-2-16,0-4 6 0,0-1 3 16,0-1 2-16,0 0 0 0,-2-2 2 0,0-2 0 15,2-5 0-15,-2 0 1 16,2-6-1-16,0-3 5 0,2-3-1 0,2-1 2 16,4-3-1-16,5 0-2 0,-1 2 0 15,0 4 0-15,5 3-2 0,-7 6-2 16,1 3 0-16,3 4 1 0,-6 3-2 15,7-1-1-15,-3 11 1 0,3 1 1 16,1 3 0-16,-5 4 0 0,1 0-1 16,0 0 0-16,-10 0 0 0,3 0 0 15,-1-2 0-15,0-2-3 16,-2 0-15-16,2-1-12 0,0-3-22 16,0 2-29-16,1-4-12 0,1-3-47 0,-2-1-85 0</inkml:trace>
  <inkml:trace contextRef="#ctx0" brushRef="#br0" timeOffset="84954.69">16845 13018 528 0,'0'0'76'0,"0"0"-19"16,0 0-5-16,0 0 4 0,0 0-20 0,0 0-23 15,0 0-9-15,0 0-4 16,-19-16 0-16,19 22-1 0,2 2 1 0,3 1 0 15,-3 2 0 1,6 1 0-16,-4 0 1 0,4 1-1 0,1 2 0 0,7-3 0 16,3 0 3-16,6-2-3 0,1 0-2 0,7-3-3 15,1-3-10-15,-1 0-13 0,0-1 9 16,0-3 0-16,-2 0 8 16,-4-6-12-16,-7-6 7 0,1 0 7 15,-7-5 2 1,-1 0 6-16,-7-5 1 0,-8-1 3 0,0 0 1 0,-6-2 0 0,-5 3 0 15,5 2 7-15,-6 5 11 16,1 0 0-16,1 5-1 0,-3 4-3 0,5 2-4 16,4 4-9-16,-5 0-5 0,1 7 0 15,2 6-3-15,-5 3 2 16,3 5 1-16,2 0 0 0,2 3 0 0,-3 2-1 16,1 1-3-16,6-2-1 0,2-1-3 15,2-1 1-15,8-3-5 0,1-2-4 16,3-2 1-16,5-4-3 15,3 2-4-15,1-6 6 16,6-3-3-16,2-3 9 0,4-3 5 0,-2-1 4 16,7-6-7-16,-1-6 6 0,0-2 2 0,-4-4 2 0,3-2-2 15,-5-1 1 1,-4-4 2-16,-7-1 5 0,-3-1 3 16,-3 1 6-16,-3 2 1 0,-11 3 5 0,2 4-3 0,-4 4 1 15,0 4-3-15,0 2 1 0,-4 4-1 0,2 2-6 16,-2 3-5-1,-5 1-5-15,-3 8-2 16,0 1-5-16,-5 4 1 0,5 1 4 16,-1 1 0-16,-1 0 1 0,6 2-1 15,-3 0-2-15,1 1 0 0,8-2 1 16,-2-2 0-16,4-2-1 0,0-3-1 16,4-1-2-16,2-2-1 0,6-2 1 15,-3-2 1-15,3-3 3 0,3 0 0 0,-5 0 1 16,4-5 0-16,1-1 1 15,-5-2 1-15,5-1 3 0,-7-4-5 0,0-1 4 16,3-2 1-16,-1-3-1 16,-2 2 0-16,5 4-1 0,-3 0-1 0,-6 8-1 15,2 2 0-15,-2 3 0 16,-2 0-1-16,0 4 0 0,5 5-3 0,-1 3 1 16,0 5 2-16,2 1 1 15,5 1-1-15,-1 0 0 0,3 2 0 0,5-4 0 16,-1 2 0-16,0-5 1 0,3-3-1 0,-5-2 0 15,6-5-2-15,1-2 2 0,-5-2 0 16,8-2 1-16,-4-4 0 0,1-5 0 16,1-1 3-16,2-4 5 0,-2-4 0 15,-4-4 1-15,-5-4 1 0,-4-2-5 16,1-3-1-16,-7-4 1 0,-2 0-1 16,-2-2 0-16,0 3-2 0,-2 7 4 15,0 5 1-15,0 9 0 0,0 4 0 16,-2 6 0-16,-2 3-1 15,4 2-1-15,-4 0-6 0,0 7-1 0,-4 8-5 16,-3 4 5-16,1 4 1 0,0 2 1 16,1 2-1-16,7 2 1 0,0 1-1 15,2-1 0-15,0 0 0 0,2-4 0 0,7-1-1 16,-3-2 1-16,0-4-1 0,0-2 0 16,0-6 0-16,-4-3 1 0,5-2-2 15,-5-4-2-15,-2 0 0 0,0-1 1 16,0-1 3-16,0-6 2 0,-9-6 0 15,3-3-1-15,-2-2-1 16,-4-6 0-16,-1 4 0 0,-1-2-1 0,-1 6 0 16,3 3 2-16,-1 2-2 0,1 5 1 15,4 5-3-15,-1 1 2 0,-1 2-3 0,6 6 0 16,-2 3 2-16,6 1 1 0,0 2 1 16,0 3-1-16,6-2-1 0,0 0-1 15,9 2 3-15,-3-3-2 0,7-1 2 16,-1-1 0-16,5-2-1 0,4-2 1 15,-4-3-21-15,-1 0-23 0,3-2-33 16,-2-4-28-16,-2 1-60 0,-5-9-142 16</inkml:trace>
  <inkml:trace contextRef="#ctx0" brushRef="#br0" timeOffset="85175.33">18571 13081 610 0,'0'0'103'0,"0"0"-32"16,0 0-42-16,0 0 16 0,52 5-6 16,-40-3-16-16,3 3-9 0,-1 0-3 15,-6 5-2-15,-1 2-4 0,-5-2-1 16,-2 5-1-16,-9-2-2 0,-7 2 2 16,-9 1-2-16,-10 0-1 0,-4-3-10 0,-7-1-14 15,1-5-15-15,-3-1-21 0,13-5-37 16,2-1-57-16,14 0-218 0</inkml:trace>
  <inkml:trace contextRef="#ctx0" brushRef="#br0" timeOffset="86895.61">19119 12820 301 0,'0'0'41'16,"0"0"25"-16,0 0-5 0,0 0 3 15,14-61-3-15,-12 52-14 0,0 0-11 16,3 1-4-16,-3 4 1 0,-2 1-6 16,2 2-7-16,-2 1-8 0,0 0-4 0,2 0-3 15,2 0-4-15,2 5-1 0,0 3 2 16,3 5-2 0,-1 5 2-16,4 2 0 0,-1 2 2 0,-3 5-3 15,4 0 0-15,-6 0 0 0,3-1-1 0,-3-1 2 16,2 0-1-16,-2-3 0 0,-2-1-1 15,-1-3 0-15,-1 0 0 0,2-5 0 16,-2-4 0-16,-2-5 0 0,0-2 1 16,0-2-1-16,0 0 1 0,0 0 0 15,0 0 3-15,0-4-2 0,-2-4 3 16,-2-1-2-16,-1-5-2 0,-1 0 0 0,2-1-1 16,-2-3 1-16,4-1 0 0,2-3-1 15,0-3 1-15,0-1-1 0,10-4 0 16,-2 3 2-16,5 1-2 0,1 5 3 15,1 6-2-15,-3 3 0 0,-1 5-1 16,-3 5 1-16,2 2 1 0,1 3-1 16,1 5 0-1,2 4 1-15,-1 5-1 0,1 1 3 0,-1 4-3 0,-7 1 3 16,2-1-2-16,0 3 0 0,-3-2 0 0,-3 1 0 16,2-2-2-16,-2-1 1 0,0 0-1 15,2-5 0-15,-2 0 0 0,6-2-1 16,1-4 0-16,1 2 1 0,-4-5 0 15,7-1 1-15,-3-2 0 16,-2-3-1-16,0-1 0 0,3-4-1 0,-1-4-1 16,-4-3-4-16,5-3-6 0,-1-4-12 15,-2-6-24-15,-4-3-30 0,1-4-19 16,-5-3-79-16,0 2-182 0</inkml:trace>
  <inkml:trace contextRef="#ctx0" brushRef="#br0" timeOffset="87386.8">19789 12467 341 0,'0'0'89'16,"0"0"-32"-16,0 0 0 0,0 0-1 15,0 0-11-15,0 0-17 0,0 0 0 16,8-13 1-16,-2 12 1 0,0-2-8 16,5 1-3-16,-3 2-5 0,4 0-2 15,1 0-1-15,3 6 1 0,3 4 0 0,1 5-1 16,5 2 1-16,2 3-1 15,2 4-1-15,-2 2-3 0,-2 4-3 16,2 1-1-16,-7 1-1 0,-3 2 0 0,-7-2-2 16,-6 2 0-16,-4-2 1 0,-4 0-1 15,-10-3-6-15,-3-3-9 0,-6 1-10 16,-1-2-14-16,-5-2-27 0,-4 0-21 16,0-6-58-16,6-5-172 0</inkml:trace>
  <inkml:trace contextRef="#ctx0" brushRef="#br0" timeOffset="87638.69">20405 12939 641 0,'0'0'85'16,"0"0"-42"-16,0 0 8 0,0 0-9 15,0 0-15-15,55 16-13 0,-48-10-4 0,-3 1-5 16,-2 2-1-16,-2 0-1 16,-4 4-2-16,-5-1 1 0,1 0-1 0,-6 0-2 15,-3-1-2-15,1 1-17 16,-3-4-17-16,-2-2-22 0,5-2-39 16,-5-4-37-16,7-1-139 0</inkml:trace>
  <inkml:trace contextRef="#ctx0" brushRef="#br0" timeOffset="87813.53">20376 12709 642 0,'0'0'113'16,"0"0"-58"-16,0 0-31 0,0 0-3 0,0 0-8 15,0 0-6-15,0 0-2 0,55 59-2 16,-40-43-1-16,-5 1 0 0,1-2-2 0,-1 1-14 15,-2-1-45-15,-6-7-58 0,-2-2-98 16</inkml:trace>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5:15:12.069"/>
    </inkml:context>
    <inkml:brush xml:id="br0">
      <inkml:brushProperty name="width" value="0.05292" units="cm"/>
      <inkml:brushProperty name="height" value="0.05292" units="cm"/>
      <inkml:brushProperty name="color" value="#0070C0"/>
    </inkml:brush>
  </inkml:definitions>
  <inkml:trace contextRef="#ctx0" brushRef="#br0">6046 10561 397 0,'0'0'66'0,"0"0"-9"0,17-51 0 15,-11 42 5-15,-4 2-11 0,0-1-9 16,-2 3-10-16,2 1-2 0,0 2-10 16,-2 1-8-16,0 1-5 0,0 0-4 15,0 7-2-15,2 8-1 0,3 3 0 16,-5 7 0-16,2 6 1 0,4 2 0 16,-2 2 0-16,-2 2-1 0,2-1 0 0,-2-1 0 15,0-6-1-15,0-2-18 0,0-3-25 16,-2-4-30-16,0 0-27 0,-6-7-79 15,2-4-216-15</inkml:trace>
  <inkml:trace contextRef="#ctx0" brushRef="#br0" timeOffset="171.83">6011 10461 516 0,'0'0'45'0,"29"-55"-7"0,-14 42-8 15,1 3 8-15,-3 0-24 0,-3 4-11 16,-2 3-2-16,-6 3-1 0,2 0-1 16,-4 3-13-16,0 5-81 15,0 3-51-15,0 2-97 0</inkml:trace>
  <inkml:trace contextRef="#ctx0" brushRef="#br0" timeOffset="566.25">6317 10528 412 0,'0'0'191'0,"0"0"-140"0,44-60 0 0,-34 50 7 16,-2 5-18-16,-4 2-27 0,7 3-7 16,-5 2-2-16,-2 7-2 15,6 7-2-15,-1 4 1 0,-1 8 0 0,-4 3 0 16,0 4 1-16,0 4-1 0,0 4-1 15,-2-1-2-15,9-1-12 0,-3-7 6 16,2-3 7-16,1-3-6 0,-3-6-6 16,-4-5-1-16,0-8 6 0,-4-3 2 15,2-4 0-15,-2-2 2 0,0 0 4 16,-2-6 1-16,-2-3 2 0,-2-5-2 16,-4-3 2-16,1-5-2 0,-3-4 8 0,-3-4 8 15,1-5 3-15,-5-6-6 16,5-4-5-16,1-5-4 0,1-1-1 15,4 3 0-15,6 5-4 0,0 9 1 0,2 9-1 16,0 8 0-16,2 7-2 0,0 4-4 16,2 5-26-16,0 1-17 0,0 5-26 15,4 5-25-15,-3 7-50 0,-3-1-80 16</inkml:trace>
  <inkml:trace contextRef="#ctx0" brushRef="#br0" timeOffset="723.64">6336 10739 563 0,'0'0'59'16,"0"0"-2"-16,0 0-13 0,0 0 5 15,0 0-23-15,47-50-18 0,-24 35-3 16,2 2-1-16,-5 3-3 16,9 1 0-16,-4 4-2 0,4 0 1 0,4 1-44 15,0 0-52-15,7-2-52 0,-7-1-190 16</inkml:trace>
  <inkml:trace contextRef="#ctx0" brushRef="#br0" timeOffset="1037.63">7475 10383 467 0,'0'0'28'0,"0"0"29"15,0 0 13-15,0 0-5 0,-6-53-16 16,3 47-13-16,-1 1-4 0,0 1-6 16,-2 1-5-16,-4 1-1 0,-3 2-6 15,-1 0-8-15,-7 2-6 0,-4 8 0 16,0 4 0-16,1 5 0 0,-1 3 0 0,4 3 0 16,5 1 0-16,-1 3-2 15,5 2 2-15,1 3-1 0,3 3-1 0,2-3-2 16,6 1-5-1,0-3 4-15,4-3 0 0,8 1-5 0,5-1-16 16,6 1-17-16,2-5-26 0,6-3 11 16,6-4-46-16,4-7-63 0,-4-4-105 0</inkml:trace>
  <inkml:trace contextRef="#ctx0" brushRef="#br0" timeOffset="1400.27">8031 10471 624 0,'0'0'49'0,"0"-56"-2"0,0 45-20 0,0 2 22 16,-2 3-19-16,-5 2-17 0,-1 1-6 15,-8 3 0-15,-3 3-2 0,-4 8-5 16,-4 3 0 0,-1 5 0-16,-1 2 0 0,-2 3 0 0,6-1 0 0,2-1 0 15,4-1-3-15,7-3-1 0,6-1 0 16,0-3-3-16,6-2 1 15,2-1 2-15,4-1 0 0,6-3 0 0,7 3 3 16,4-1 1-16,4-2 0 0,4 3 0 16,2-2 1-16,0-1-1 15,-2 0-2-15,-2-1 2 0,-5 0 0 0,-5-2 3 0,-7 1 2 16,-5-1-4-16,-3 1 2 16,-2-1-2-16,-2 1 1 0,0 2 2 0,-8 2 0 15,-3-1 0-15,-7 4-2 0,-3-2-2 16,2-2-6-16,-3 1-16 0,3-5-26 15,0 0-30-15,5-1-30 0,-1-3-77 16,7 0-92-16</inkml:trace>
  <inkml:trace contextRef="#ctx0" brushRef="#br0" timeOffset="1605.44">8510 10367 644 0,'0'0'88'0,"0"0"-30"0,0 0-6 16,0 0-3 0,0 0-31-16,0 0-12 0,0 0-3 0,0 0-3 0,-6 9 0 15,2 12-1-15,2 3 1 0,2 1 1 0,0 3-1 16,0 3 0-16,2 6 0 16,0 0 0-16,4 5-16 0,0-3-35 0,1-2-20 15,3-4-59-15,-2-7-70 0,1-8-159 16</inkml:trace>
  <inkml:trace contextRef="#ctx0" brushRef="#br0" timeOffset="1794.37">8353 10649 615 0,'0'0'69'0,"0"0"-7"0,0 0-14 0,0 0-7 0,2-52-28 15,9 47-10-15,1 1-2 0,9-1 0 16,1 0-1-16,7 2 0 0,4-1 0 15,3 3 0-15,-3-1 0 0,2 1-44 16,-2-1-52-16,0 0-42 0,-6-1-109 16</inkml:trace>
  <inkml:trace contextRef="#ctx0" brushRef="#br0" timeOffset="2472.66">9048 10528 615 0,'0'0'133'0,"0"0"-77"15,0 0-13 1,0 0 6-16,0 0-24 16,-56-47-18-16,42 41-4 0,-7 2-1 15,-4 4-2-15,0 0 1 0,-4 3-1 16,0 6 0-16,2 4 0 0,3 3 0 16,1 3-1-16,4 5-1 0,5-1 1 15,1-1-5-15,5 0-8 0,4-1-3 16,4-2-1-16,0 1-5 0,4-4 3 15,7 0-1-15,3-4 7 0,-2-2-22 0,9-3 30 16,2-2 4-16,0-5-1 0,3 0 3 16,3-9 0-16,-4-5 0 0,0-3 1 15,-4-5 0-15,-1-2 4 0,-5 0 7 16,-3 2 0-16,-4-1 0 0,-1 1-1 16,-5 2 3-16,0 4-2 0,-2 7-5 15,2 5-2-15,-2 4-1 0,0 0-2 16,0 0-2-16,0 3 0 0,0 4-2 15,0 10 0-15,0 2 1 0,0 5 1 16,0 3-1-16,2-4 1 0,4-1 0 16,2-3-1-16,3-2 0 0,-1-3 0 15,7-5 0-15,-1 0 0 0,9-2 1 0,0-4 0 16,4-3 0-16,-2 0 0 0,6-6 0 16,-4-4 0-16,0-2 1 0,-5-4-1 15,-1-2 0-15,-6-2 1 0,-1-4 0 16,-3-2 3-16,-7-4 8 0,-2-3-1 15,0-1 5-15,-4-1-3 0,0-1-3 16,-2 3-2-16,-2 5 2 0,-2 7 0 16,1 5 9-16,-1 5-14 0,4 5-1 15,0 2-1-15,-2 2 0 0,0 2-3 16,-2 6 0-16,-1 6-2 0,-3 7 0 16,2 4 1-16,2 0-1 0,-1 2 2 15,5 1-1-15,2-1 0 0,0-2 1 0,0 2 0 16,9-3-1-16,3 2 1 0,-2 0-1 15,5-1 1-15,1 0 0 16,-1-2 0-16,-1 1 0 0,-1-1 0 0,-1-2 0 16,1-1-3-16,-3 1-6 0,0-4-4 15,3 0 0-15,-3 1-5 0,0-2-11 16,-4-3-3-16,1-3-19 0,-5-2-16 16,-2-4-10-16,0-2-37 0,-6 0-64 15,1-7-147-15</inkml:trace>
  <inkml:trace contextRef="#ctx0" brushRef="#br0" timeOffset="3714.22">9484 10419 237 0,'0'0'91'16,"0"0"-45"-16,0 0 0 0,0 0 13 0,0 0-6 16,0-47-10-16,0 39-5 0,-4 2-7 15,2 1-8-15,-2-2-3 16,-3 1 3-16,1 2-4 0,-2 1-1 15,0 2-6-15,-1-1-5 0,-1 2 0 0,0 0-2 16,1 2-2-16,-3 2 0 0,-2 2 0 16,-1 5 0-1,-1 3-3-15,3 2 0 0,-3 5-1 0,3 1 1 0,-1 1 0 16,3 2 0-16,5 0 0 0,0 4 0 16,4-1-2-16,0 0 2 0,2 0-1 15,0-3 1 1,4-1 0-16,4 0-1 0,3-1 1 0,3 1-1 0,7-4 1 15,2-4 0-15,3-2 0 0,3-4 1 16,2-3-1-16,0-6 2 0,-2-1-2 16,-2-1 3-16,-2-6-1 0,-4-1-2 15,-5-2 0-15,-1 1-33 0,-7-1-32 16,-4-2-20-16,-2-1-71 0,0 1-142 16</inkml:trace>
  <inkml:trace contextRef="#ctx0" brushRef="#br0" timeOffset="4248.14">9740 10377 539 0,'0'0'90'0,"0"0"-31"0,0 0 19 15,2-52-15-15,-2 46-30 0,0 3-13 16,0 2-4-16,0 0-1 0,0 1-4 15,0 0-8-15,0 0-1 0,0 2 0 16,0 2-2 0,0 6-2-16,-2 7 0 0,-2 3 2 0,2 8-1 0,-2 1 1 15,4 2 0-15,-4 3 0 0,4-2 0 16,0 0 0-16,0-4-16 0,6 1-3 16,2-4-10-16,3-3-12 0,1-4-37 0,0-3-17 15,3-6 32-15,1-3-53 16,-3-6 5-16,1-4 25 0,-1-5 8 15,-1-5 17-15,-4-2 54 0,1-4 7 16,-3 1 86-16,-2 0 23 0,0-3-23 0,-2-1 10 16,-2-5-5-16,0 1-19 0,0 1-4 15,0 4-10-15,-4 5-12 0,2 4-12 16,-2 5-7-16,2 4-10 0,0 1-4 16,0 3-8-16,-2 0-3 0,-3 4-2 31,-5 7 0-31,-1 3-1 0,-3 2 1 0,-3 3 0 0,-1 2-1 0,3-1 1 15,-1-1-3-15,3-1 0 0,3 2 0 16,1-3 2-16,5 0-2 0,2-2 1 16,2-1 1-16,2-1-3 0,0-2 1 15,8 2 1-15,5-3 0 0,3 1 0 0,5-1 1 16,4-3 0 0,1 3 0-16,8-2 0 0,-1-1 0 0,2 1-8 0,-2-2-26 15,-4-2-19-15,0-4-60 0,-11 0-17 31,-5-6-105-31</inkml:trace>
  <inkml:trace contextRef="#ctx0" brushRef="#br0" timeOffset="4468.79">10313 10786 320 0,'0'0'378'15,"0"0"-354"-15,0 0-17 0,0 0 30 16,0 0 1-16,0 0-26 0,0 0-3 16,0 0-2-16,-25 14 4 0,25-14-6 15,0-1-4-15,0 1 0 0,6-3-1 16,7 0-2-16,9 0-1 0,9-1 2 16,5-1 0-16,3 1-3 0,0-2-42 15,-2 2-30-15,-6-1-38 0,-6-1-103 16</inkml:trace>
  <inkml:trace contextRef="#ctx0" brushRef="#br0" timeOffset="4878.05">10582 10586 634 0,'0'0'17'0,"0"0"-12"0,0 0 8 0,0 0 30 16,0 0-10-16,0 0-10 0,0 0-4 15,0 0 0-15,0 0-6 0,-7-10-9 16,7 13-2-16,2 0-2 0,7 2 0 16,1 0 0-16,2 0 0 0,5-1 0 15,4-1 0-15,-1-3 0 0,7 0 0 0,4 0 0 16,-6-3 0-16,2-5 0 0,-4-1 0 16,4-2-5-16,-9-3-6 0,-3-1 8 15,-5 2 2-15,-6 0 1 0,-2-2 0 16,-2 0 1-16,-4-4 2 0,-2 1-3 15,-11-3 2-15,1 3-1 0,-3 1 1 16,-2 4 1-16,-5 4 3 0,7 3-3 16,-2 6 2-16,1 0-2 0,-1 8-2 15,-2 6-1-15,3 5 0 0,3 6 0 16,3 0-2-16,1 4 1 0,7 1 0 16,-2-3 1-16,6 2-2 0,2-7 1 0,10 0 0 15,-2-4-5-15,9 0-12 0,3-6-6 16,7-3-15-16,6-4-8 0,2-4-11 15,1-1-18-15,-1-7-49 0,-6-2-90 16</inkml:trace>
  <inkml:trace contextRef="#ctx0" brushRef="#br0" timeOffset="5900.2">11049 10412 594 0,'0'0'66'0,"0"0"-16"16,0 0 5-16,0 0-5 0,0 0-29 15,0 0-5-15,0 0 2 0,0 0-5 16,0 0-7-16,-9-41-4 0,9 45-2 16,7 4-2-16,3 9 1 0,-4 4 1 15,2 4 0-15,1 5 0 0,-1 0 0 16,-6 3 0-16,-2-1-4 0,0-2-25 16,0-3-5-16,0-8-4 0,2-2-3 15,0-3-13-15,0-6 17 0,-2-1 32 16,4-5-16-16,-1-2 9 0,-3 0 9 15,2-5 3-15,0-2 0 0,-2-4 4 16,0-4 6-16,0 1 8 0,-2-4 1 0,0-2 7 16,-3-2 2-16,3-1-3 0,2-1-2 15,-2 0-1-15,2 2-2 16,0 1-5-16,4 5-2 0,5 3 10 0,-1 4-21 16,0 7-2-16,-2 2-3 0,7 6 2 15,1 8-1-15,1 4 2 0,1 3-2 16,-3 4 2-16,1 1 0 0,1-2 0 15,-5 2-6-15,-2-5-13 0,0-2-4 16,-3-6-6-16,-3-5 4 0,-2-1 3 16,0-3 2-16,0-1 9 0,2-2 9 15,-2-1 2-15,2 0 0 0,-2-1 1 16,2-3 5-16,-2-5 18 0,0-2-7 0,0-1 1 16,0-4-6-16,0 2-2 15,0-4 1-15,-2 0-2 0,2-1 0 16,0 0-2-16,0-2 1 0,4 5 11 0,0 1-14 15,0 5-3-15,2 5 1 0,-1 1-2 16,1 4 0-16,0 2-1 0,6 8-2 16,1 3 1-16,1 6 1 0,1 3 0 15,-1 1 0-15,1-1-1 0,-5 1 1 16,4 0 0-16,-1-4-20 0,-1-4 1 16,9 1-12-16,-11-3-16 0,11-3-1 0,-7-3 2 15,7-5-4-15,-2-2-13 0,1-2-2 16,9-5 18-16,-8-7 17 0,0-1 19 15,3-6 10-15,-3-1 1 16,-4-1 0-16,1-2 10 0,-5-2 49 16,-3 0 16-16,0 3 1 0,-3 4-2 0,-3 8-5 15,-4 5-3-15,0 4-20 0,2 3-15 16,0 0-12-16,-2 6-8 0,4 6-11 16,2 6-1-16,2 8 1 0,1 3 1 15,-5 4-1-15,0 7 0 16,2 0 0-16,0 0 1 0,-2-3-1 0,5-3 0 15,-7-5 0-15,2-2 0 0,2-5-3 16,-4-5-2-16,2-3-3 0,-2-3 0 16,-2-5-21-16,0-5 29 0,0-1 0 15,0-2 0-15,-2-6 0 0,-4-5 1 0,0-3-1 16,0-3 0-16,-5-2 1 0,-1-5 0 16,4-5-1-16,-9-1 2 0,5-3-2 15,-5-6 3 1,1-2 4-16,7-5 11 0,-5-2-16 0,6 4 6 0,6 1-5 15,0 7-3-15,2 9 2 0,2 10-2 16,0 9 0-16,4 5 0 0,2 4 0 16,7 1-2-16,5 4-1 0,3 9 0 15,6 3 1-15,0 6 0 16,4 3 2-16,-4 3-1 0,-10 3 1 0,-3-2 0 0,-8 3 0 16,-4 1 0-16,-4-3 0 15,-4-1 0-15,-4-5-10 0,-4-2-19 16,-1-4-12-16,1-6-17 0,-5-2-27 0,3-3-23 15,-3-2-46-15,3-1-231 0</inkml:trace>
  <inkml:trace contextRef="#ctx0" brushRef="#br0" timeOffset="6120.63">12126 10251 654 0,'0'0'76'0,"0"0"-23"0,0 0-6 15,0 0-5-15,0 0-29 0,0 0-10 16,33-8 0-16,-27 21-2 0,2 5 0 16,1 3 3-16,-5 5-1 0,-2 2 3 15,2 6-5-15,-2 6 0 0,-2 4 1 16,0 2-1-16,0-2-1 0,0-4-2 16,0-5-19-16,8-7-17 0,5-3-4 15,-3-8-21-15,2-5-22 16,-1-5-21-16,-7-5-40 0,-2-2-140 0</inkml:trace>
  <inkml:trace contextRef="#ctx0" brushRef="#br0" timeOffset="6294.04">12051 10512 456 0,'0'0'105'16,"0"0"-32"-16,0 0-25 16,-33-52 18-16,33 50-19 0,0 0-27 0,0 1-20 15,4 0 1-15,5-1 0 0,9 2 0 16,-1-1 0-16,10 1 0 0,2 0-1 15,4 0 1-15,-4-2-1 0,4 0 0 16,-11-1-64-16,7-1-50 0,-6-7-74 16,2 0-255-16</inkml:trace>
  <inkml:trace contextRef="#ctx0" brushRef="#br0" timeOffset="6781.16">12549 10355 312 0,'0'0'93'16,"0"0"-18"-16,0 0 23 15,0 0-15-15,0 0-27 0,0 0-4 16,0 0-4-16,0 0-6 0,0 0-10 15,15-13-16 1,-13 13-9-16,2 0-5 0,6 1 0 16,-3 7-2-16,5 2-1 0,5 4 1 15,-7 3 0-15,7 0 0 0,-9 0 0 16,8 0 0-16,1-1-1 0,-1-4-9 16,1 0-3-16,4-3-3 0,-5-5-3 15,9-3-5-15,-11-1-5 0,5 0-14 16,-5-5 29-16,3-5-1 0,-9-1 2 15,3-3 6-15,-7 0 7 0,4-2 2 16,-6 0-2-16,-2-3 6 0,0 1 15 0,-2-1 8 16,-2 6 3-16,4 3-6 0,-4 6 3 15,2 3-6-15,2 1-6 0,0 0-6 16,0 6-9-16,-2 6-2 0,2 8-1 16,-2 4 0-16,2 5 1 0,-3 5 1 15,-1 5-1-15,0 2 0 0,2 2 0 16,0 3 0-16,-2-4 0 0,4-1 0 0,-4-3 0 15,4-4-14-15,-4-4-19 16,2-6-31-16,-3-5 14 0,1-4-57 0,-2-7-110 16</inkml:trace>
  <inkml:trace contextRef="#ctx0" brushRef="#br0" timeOffset="7128.48">13374 10232 331 0,'0'0'176'16,"0"0"-115"-16,0 0-13 0,15-51 10 0,-13 39-4 15,-4 0-13-15,2-1-5 0,-6 4-11 16,1 1-6-16,-3 2-5 0,-4 3-3 15,1 0-2-15,5 3-3 0,-8 1-3 16,-1 8-2-16,7 9-1 0,-9 1 0 16,7 6 0-16,-6 4 0 0,1 1 0 15,9 3-1-15,-6 1 0 0,5-1-1 16,3 2 2-16,4-2-4 0,6-1 3 16,7-2-4-16,1-1-11 0,9-1-4 0,0-2-6 15,6-5-23-15,4-2-53 16,2-7-5-16,4-5-21 0,-10-6-195 15</inkml:trace>
  <inkml:trace contextRef="#ctx0" brushRef="#br0" timeOffset="7473.73">14007 10187 709 0,'0'0'48'0,"0"0"-8"0,2-50 3 16,-4 45-15-16,-4 1-18 0,-9 2-6 15,3 2-3-15,-5 4 0 0,1 5-2 16,-7 5 0-16,8 2 1 0,-7 3-1 16,7 0 1-16,-3-1-5 0,7 0-2 0,-1-1 3 15,6-3-1-15,-1 0 3 16,5 0-2-16,2-1 1 0,0 1 2 0,7-3-2 16,5 2 2-16,0-2 1 0,3 0-1 15,8-1 1-15,6-2 0 0,0 2 1 16,4 2 1-16,0 0 1 0,0 0 4 15,-6-2 2-15,-9 1 3 0,-1-2 0 16,-9 0-6-16,-8-1-3 0,0-1-2 16,-4 0 1-16,-4 0 0 0,-11 0 0 15,5-2-2-15,-7 1-5 0,2-1-1 16,3 1-2-16,-7-5-9 0,6-1-18 16,-7 0-37-16,7-2-21 0,3-1-16 0,5-1-39 15,-3-2-55-15</inkml:trace>
  <inkml:trace contextRef="#ctx0" brushRef="#br0" timeOffset="7819.13">14362 10067 363 0,'0'0'51'0,"0"0"-14"0,0 0 21 16,0 0-6-16,0 0-11 0,0 0 1 16,-43-55-9-16,37 53-2 0,2 2-1 15,2-2 0-15,2 2-1 0,0 0-7 16,0 0-9-16,0 0-5 0,2 3-3 16,2 3 1-16,8 3 3 0,-2 1 2 15,3 3 5-15,5 3-3 0,3 4-5 16,2 2 0-16,4 1-2 0,0 2-2 15,-5 3-2-15,1 2 0 0,0 1 0 16,-13-1-2-16,-2 2 2 0,-1-1-2 16,-7-1-1-16,-13-1 1 0,1-4-17 15,-7-3-14-15,5-4-45 0,-7-4-60 16,7-4-49-16,-3-4-147 0</inkml:trace>
  <inkml:trace contextRef="#ctx0" brushRef="#br0" timeOffset="9173.84">15082 10135 308 0,'0'0'88'0,"0"0"-46"0,0 0-12 16,0 0 9-16,0 0-5 0,0-2-12 15,0 2-7-15,0 0-5 0,4 1-4 16,4 2 2-16,-2-1 6 0,5 0 3 15,5 0 3-15,3-1 0 0,4-1-10 0,5-1-4 16,1 1-4-16,0 0 0 16,-4 1-2-16,-2 2-9 0,0 0-57 15,-15 3-73-15,-6-1-134 0</inkml:trace>
  <inkml:trace contextRef="#ctx0" brushRef="#br0" timeOffset="9364.34">15063 10403 583 0,'0'0'46'0,"0"0"-19"0,0 0 23 15,0 0 10-15,0 0-24 0,0 0-13 16,0 0-6-16,0 0-7 0,62-9-3 0,-43 4-6 16,6-1 0-16,-1 2 0 0,-3-1-1 15,0 1-13-15,1 1-25 0,-9 3-38 16,1-2-22-16,-3 1-91 0,-5-2-258 15</inkml:trace>
  <inkml:trace contextRef="#ctx0" brushRef="#br0" timeOffset="10169.14">15733 10182 201 0,'0'0'98'0,"0"0"-49"0,0 0-5 0,0 0 10 16,0 0-12-16,0 0-6 0,0 0-2 0,0 0 2 15,-2-11-8-15,2 11-4 16,0 0-5-16,0 0 0 0,0 0 1 16,0 0 0-16,0 0-4 0,0 0-6 15,0-3-5 1,6 3 0-16,0 0-2 0,7 0 0 0,1 0 3 15,7 0 2-15,1 0-3 0,-1-1-1 0,4-1-3 16,-4 1-1-16,-3-2-1 16,-1 3-41-16,-7 0-26 0,-6 0-42 0,-4 0-77 0</inkml:trace>
  <inkml:trace contextRef="#ctx0" brushRef="#br0" timeOffset="10358.79">15727 10320 505 0,'0'0'41'16,"0"0"-4"-16,0 0 43 0,0 0-13 15,0 0-16-15,0 0-12 0,58 2-12 16,-44-9-9-16,9 2-9 0,-3-5-6 16,5 2 0-16,0 1-2 0,2 0-1 0,-6 3-13 15,-3 0-30-15,-1 0-44 16,-1 2-34-16,-7-2-129 0</inkml:trace>
  <inkml:trace contextRef="#ctx0" brushRef="#br0" timeOffset="10612.3">16467 10054 544 0,'0'0'73'0,"0"0"-27"0,0 0 13 15,-7-52 15-15,5 45-25 0,0 2-18 16,0 4-7-16,2 1-5 0,0 0-4 16,0 0-5-16,0 3-8 0,0 8-2 15,0 3-2-15,2 6 2 0,2 3 1 0,-1 3-1 16,3 0 0-16,2 2 1 0,-2 1 0 16,0 1-1-16,-1-3 2 0,3 1-2 15,0-4-14-15,-2-4-26 0,-2-3-38 16,-4-3-74-16,0-6-132 0</inkml:trace>
  <inkml:trace contextRef="#ctx0" brushRef="#br0" timeOffset="11007.84">16901 9854 268 0,'0'0'38'0,"0"0"38"15,-8-53-3-15,8 43-8 0,0 0-2 16,0 1 43-16,0 0-69 0,0 2-2 15,0 3 9-15,0 2-10 0,0 2-7 16,0 0-2-16,0 0-8 0,2 0-4 0,4 2-4 16,4 4-4-16,-2 5-1 15,7 5-2-15,3 3 1 0,3 5 2 0,-2 1 0 16,1 7-2-16,-5 3-1 0,-1 6 0 16,-10 0-1-16,-4 4 1 0,-2 4-1 15,-12-2 0-15,2-3-1 0,-3-7-26 16,-1-5-30-16,1-6-41 0,-4-1-44 15,5-3-88-15</inkml:trace>
  <inkml:trace contextRef="#ctx0" brushRef="#br0" timeOffset="11683.64">18023 9733 228 0,'0'0'71'0,"0"0"-12"16,-6-50 14-16,2 43-6 0,0 2-6 16,0 2-12-16,2-1-8 0,-3 4-12 15,1-3 3-15,0-1-6 0,2 4-7 16,0 0-6-16,2 3-8 0,-2-1-1 15,-2 3-4-15,0 3 0 0,2 3 0 16,0 3 0-16,-3 1 0 16,1 3 0-16,4 3 0 15,0 0 0-15,2 1 1 0,5 3-1 0,1-1 2 0,6 2-2 0,1-2 1 16,-1 1 0-16,7-2 0 0,-5 0 2 16,-3-3-2-16,-5-3 1 0,-6-2-2 15,-2 0 1-15,-4-1-1 0,-4 0 3 16,-9-1-1-16,1-2 2 0,-5-1-4 15,0-2-1-15,-1-3-4 16,1-2 2-16,0-1 3 0,1-1-1 0,5 0 2 16,-1-2-1-16,3-4 2 0,-1-1-2 15,5 1 1-15,3-4 2 0,2 1 14 0,0-2 1 16,2 2 0-16,-2-1-4 16,4 1 1-16,0 4-1 0,0 3-3 0,4-1-3 15,4 2-1-15,-2 3-3 16,5 4-4-16,5 5 2 0,1 4-1 0,6 5 1 15,1 2 0-15,-3 2 1 0,2 4-1 16,-5-2-2-16,-3 1 1 0,-3-2-1 16,3-4-1-16,-11 0-34 0,-2-6-32 15,-2-3-68-15,0-6-106 0</inkml:trace>
  <inkml:trace contextRef="#ctx0" brushRef="#br0" timeOffset="12827.91">9410 11205 379 0,'0'0'113'0,"0"0"-62"0,0 0-15 0,0 0 2 15,0 0-18-15,0 0-10 0,0 0-5 16,0 0 3-16,57 51-1 0,-50-26 0 16,-3 2-3-16,0 2 0 15,-2 3-2-15,0 2-1 16,-2 2 0-16,0-1 0 0,2-2-1 0,-2-3 0 0,0-5-3 16,0-6-4-16,2-6-1 0,-2-4-4 15,2-3 7-15,-2-2 0 0,2-2 4 16,-2-2 1-16,0-4 0 0,0-6 5 15,0-5 10-15,-4-3 3 0,-2-6 0 16,-2-1 1-16,-1-4-10 0,1-3-1 16,-2-1 2-16,2-4-3 0,-1 0-1 0,1 0-1 15,4-2-3-15,2 2 1 0,2 6-1 16,0 6-1-16,2 8-1 0,2 7-1 16,0 1 1-16,4 6 0 15,1-1 1-15,3 4-1 0,7 0-1 0,-3 7-1 16,7 5 2-16,2 2 0 15,0 4 1-15,-7-1 0 0,-1 2-1 16,-7 2 1-16,-6 1-1 0,-4-1-1 0,-4 2 1 16,-6 1-1-16,-9-1-3 0,-2-1-4 0,1-2-7 15,-3-4-14-15,4-1-13 16,-1-5-10-16,3 0-41 0,5-3-38 0,4-3-66 16</inkml:trace>
  <inkml:trace contextRef="#ctx0" brushRef="#br0" timeOffset="13216.32">9643 11309 440 0,'0'0'115'0,"0"0"-42"16,0 0-16-16,0 0-4 0,37-52-21 0,-20 42-9 15,-1-2-6-15,1 4 1 0,-1 0-5 16,3 3-1-16,-2 3-2 15,1 1-4-15,3 1-2 0,2 8-3 0,1 6 1 16,3 6-2-16,-6 0 0 0,0 7 1 16,-11 1-1-16,-2 1 0 0,-6 1 0 15,-2 0-1 1,-4-1-12-16,-2-4-3 0,0-7 0 0,-2-2 5 16,-1-4-4-16,-1-3 5 0,4-1 2 0,-5-5 5 0,1-1 0 15,2-2 3-15,2-3 0 16,-3-4 1-16,-3-4 1 15,2-2 6-15,-1-2 5 0,-1-1 1 0,4-3 1 16,1-3 1-16,3 0-6 0,0-3-2 0,4-1-4 16,0 1-1-16,8-1-3 0,3 7-1 15,3 7-1-15,3 1 0 0,3 5-9 16,5 6-20-16,0 0-28 0,0 8-31 16,2-1-63-16,-7 0-113 15</inkml:trace>
  <inkml:trace contextRef="#ctx0" brushRef="#br0" timeOffset="13407.61">10189 11375 512 0,'0'0'148'0,"0"0"-90"31,0 0 6-31,0 0-1 0,0 0-25 16,0 0-19-16,0 0-5 0,0 0-5 15,0 0-3-15,14-32-4 0,-14 40-2 16,4 9 0-16,-1 2 0 0,-1 4 0 15,0 2 0-15,-2 1-12 0,2-1-14 16,-2-3-15-16,4-1-18 0,-2-2-24 16,-2-5-11-16,0-5-124 0,0-6-147 15</inkml:trace>
  <inkml:trace contextRef="#ctx0" brushRef="#br0" timeOffset="13580.52">10195 11177 531 0,'0'0'48'0,"0"0"23"16,0 0-19-16,0 0-2 16,0 0-37-16,0 0-13 0,0 0-4 15,0 0 3-15,0 0-6 0,35 20-22 16,-16 2-11-16,-1 5-8 0,-3 0-51 0,-1-2-63 16,-5-2-154-16</inkml:trace>
  <inkml:trace contextRef="#ctx0" brushRef="#br0" timeOffset="14183.95">10400 11422 516 0,'0'0'84'16,"-4"-78"-37"-16,4 39-9 0,0 3 15 0,0 5-18 16,0 4-11-16,4 8-4 0,-2 1-2 15,6 9-2-15,2 5-8 0,5 3-3 16,3 3-3-16,5 11-1 0,4 5 0 15,2 8 0-15,-2-1 2 16,-9 4-2-16,-1 1-1 0,-5-1-1 0,-1 2-2 16,-1-1 2-16,-4 0-8 0,0-7-14 15,1-4-9-15,-3-4-3 0,-2-5 9 16,-2-4 6-16,4-3 7 0,-4-3 3 16,0 0 7-16,0-3 3 0,0-3 1 15,0-3 1-15,0-1-2 0,0 0 2 16,0-5-1-16,0-1 4 0,2 0 0 15,0-6-1-15,4 1 1 0,1 0 1 0,1 1 2 16,2 8-1-16,-2 2 2 0,5 6-5 16,1 3-1-16,-3 1 1 15,3 8 1-15,1 2-1 0,1 4-1 0,1 2 0 16,-3-1-3-16,3 1 1 0,-1-3 0 16,3 0-1-16,4-1 0 0,-1-2 0 15,7-1 1-15,4-5-1 16,4-2 1-16,-1-3 0 0,1-1 0 15,4-7 1-15,-8-3-1 0,0-2 1 0,-8-4 1 16,-6-1 5-16,-5-1 10 0,-6-4-3 0,-1-2 6 16,-7-1-3-16,0-4-4 15,0-3-2-15,-7-3-3 0,5 3-2 0,-6 5-1 16,2 6-4-16,4 8 1 0,-2 6 2 0,4 5 0 16,-2 4 2-1,0 0-4-15,2 4-2 0,0 12-1 16,-2 8-2-16,-3 7 1 15,5 4 1-15,-2 2 0 0,4 2 1 0,-2-3 0 0,0-1-1 0,7-2-5 16,1-4-8-16,2-5-2 0,-2-5-6 16,1-5-14-16,-3-3-16 0,-2-1-36 15,-4-3-11-15,-6-6-157 0,0-1-85 16</inkml:trace>
  <inkml:trace contextRef="#ctx0" brushRef="#br0" timeOffset="14340.3">11028 11310 479 0,'0'0'72'0,"0"0"12"16,0 0-34-16,-6-55 2 0,14 47-21 0,11 1-18 16,3-2-4-16,7 2-3 0,0 2-2 15,7 1-1-15,-3 4-2 0,2-1 0 16,-2 1-2-16,2 0 0 0,-4 5-46 16,-2-2-37-16,-2-4-82 0,-7 1-160 15</inkml:trace>
  <inkml:trace contextRef="#ctx0" brushRef="#br0" timeOffset="14685.91">11510 11222 580 0,'0'0'76'0,"0"0"-15"0,0 0 14 0,0 0-14 16,0 0-23-16,0 0-23 0,0 0-9 0,0 0-3 16,0 0-1-16,58 32-1 0,-42-11 1 15,-8 2-1-15,3 0 0 0,-3 4-1 16,2 3 2-16,-6-3-2 0,1 1-2 15,-1-3-7-15,-2-4 0 16,0-2-6-16,0-6 8 0,0-3 1 0,0-6-4 16,-2-1 4-16,4-2 5 0,-4-1 1 15,0-3 0-15,0-4 0 0,-4 0 2 16,0-2-1-16,-2-4 0 0,-3-2-1 16,5-2 1-16,-10-2 1 0,4-5 4 15,1-3 0-15,-5-3 3 0,1-2-2 0,7-3 1 31,2-2-2-31,-2-2-3 0,6 4 0 0,4 4-3 0,0 5 0 16,4 8-1-16,7 6-1 0,6 5-1 0,5 1-6 16,7 6-14-16,3 2-10 0,3 8-18 31,-6 1-27-31,-6 4-32 0,-9-2-83 16</inkml:trace>
  <inkml:trace contextRef="#ctx0" brushRef="#br0" timeOffset="14858.49">11541 11423 569 0,'0'0'64'15,"0"0"-27"-15,0 0-6 0,0 0 3 0,0 0-1 16,35-52-11-16,-17 35-10 0,9 2-3 16,2-2-4-16,4 2-4 0,5 2-1 15,-1 1 0-15,0 3 0 0,2 0-12 16,-2 2-65-16,-1 0-42 0,-12-2-120 15</inkml:trace>
  <inkml:trace contextRef="#ctx0" brushRef="#br0" timeOffset="15125.4">12297 11160 655 0,'0'0'40'0,"0"0"4"0,0 0 26 15,15-56-20-15,-13 47-18 0,-2 3-12 0,0 3-5 16,0 0-2-16,-2 2 0 0,-4-1-3 16,1 2-4-16,-1 0-3 0,-2 5-3 15,0 4 0-15,-9 6-1 0,5 2 0 16,-5 3 1-16,5 2-1 0,6-1 1 16,-3 3-7-16,9-1 0 0,0-1-1 15,9 2-7-15,-3-1-6 0,6-3-6 16,5-2-15-16,-1-4-22 0,5-4-26 15,-4-5-53-15,-1-5-133 0</inkml:trace>
  <inkml:trace contextRef="#ctx0" brushRef="#br0" timeOffset="15519.28">12717 11061 673 0,'0'0'73'0,"0"0"-22"0,0 0-8 15,0 0-11-15,0 0-20 0,0 0-8 0,0 0-3 16,0 0 1-16,0 0-1 16,4-3 0-16,-4 9-1 0,4 3 0 15,0 1 1-15,5-1-1 0,-1 1 0 0,-4-1-3 16,6 0-18-16,5-3-9 0,-7-1-18 16,2-2-18-16,7-3 1 0,-7 0-13 15,3-3-35-15,1-3-27 0,-8-1-25 16,3 0 30-16,-5-2 135 0,0-4 24 15,-4 3 106-15,2-2 13 0,0-2-39 16,0-1-13-16,-2 1-10 0,0 0-19 16,0 4-9-16,0 3 6 0,2 3-9 15,-2 1-7-15,0 3-12 0,0 0-11 16,2 0-7-16,0 3-8 0,-2 4-5 16,4 1 0-16,1 6 0 0,1 1 1 15,0 3 0-15,-2 1 0 0,0-2 0 0,-2 2-1 16,-2-3-2-16,2-1-13 15,-2 0-12-15,0-5-21 0,0-1-33 16,0-2-35-16,-6-6-76 0,-4-1-269 0</inkml:trace>
  <inkml:trace contextRef="#ctx0" brushRef="#br0" timeOffset="17490.99">13414 11122 19 0,'0'0'156'0,"0"0"-94"16,0 0-2-16,10-28-17 0,-8 23 4 16,-2-1-3-16,2 1 3 0,2-3 1 15,-4-1-5-15,4 0-1 0,-4 2-6 0,2-1-6 16,0 4 2-16,-2 1 2 0,0 1-9 15,0 2-7-15,0 0-3 16,0 0-3-16,0 5-8 0,0 4-4 0,0 6-2 16,5 0 2-16,-5 5 1 0,0 2 0 15,0 1-1-15,4 2 2 0,0 3-1 16,-2-2-1-16,4 2 0 16,2-4 2-16,1-1-2 0,-1-5-1 0,4-1 1 15,1-6-1-15,3-2 1 0,1-2 0 0,3-5 1 16,-1-2-1-16,8 0 1 0,-6-9 0 15,3-7 1-15,3-2 0 0,0-5 0 16,-2-2 3-16,-11-2 0 0,1-2-2 16,-5 0 2-16,-8-2 4 15,-2 0-2-15,0 0-4 0,0 3-1 0,-4 5-1 16,-4 4 0-16,0 4-1 16,-1 7 0-16,3 2 0 0,-4 5-1 0,-3 1-23 15,5 4-13 1,-8 9-28-16,3 2-11 0,5 6-19 0,0 0-47 0,-1-3-120 15</inkml:trace>
  <inkml:trace contextRef="#ctx0" brushRef="#br0" timeOffset="18026.53">13819 11168 386 0,'0'0'56'0,"0"0"-10"16,0 0-3-16,0 0 4 0,0 0-5 0,0 0-11 16,-27-57-3-16,25 51-4 0,2 3 0 15,0-1-3-15,0 2 0 0,6 0-6 16,2 1-3-16,-4 1-5 0,11 0 0 16,3 0-1-16,-3 5 0 0,8 2 1 15,1 5-3-15,-7 0-1 0,4 2-1 16,-9 5-1-16,3-3 0 0,-9 3 0 0,-2 1-1 15,0-1 0-15,-4 0 0 16,0-2-2-16,0-1-6 0,-4-3-5 16,0-3 2-16,4 0-4 15,-2-6 3-15,0 0 6 0,0-3 2 0,-1-1 4 0,1 0 0 16,0 0 0 0,-4-5 0-16,2-1 1 0,2-3 0 0,-2 0 1 0,0-2 4 15,4-1 6-15,0-1-2 0,0-4 0 16,0-1 1-16,0-4-2 0,0 1 0 15,0-1-1-15,4 3-2 0,4 7-3 16,0 4-1-16,5 4-2 0,-5 4 0 16,11 0-1-16,-7 6 1 0,9 3 0 15,-7 3 0-15,7 1 0 0,-9 3 2 0,5-1-2 16,-9 2 0-16,2 0 0 0,-3 0 0 16,1 1-3-1,-4-4-17-15,0-1-5 0,-2-4-11 0,2-4-6 0,-2-2-4 16,3-3-7-1,-1 0-24-15,6-6-2 0,-2-7-4 0,11-2-65 0,-3-1-100 16</inkml:trace>
  <inkml:trace contextRef="#ctx0" brushRef="#br0" timeOffset="18415.09">14524 10928 351 0,'0'0'152'15,"0"0"-77"-15,0 0-11 0,0 0-1 0,0 0-2 0,0 0-15 16,0 0-22-16,0 0-15 15,-21-17-3-15,17 37 1 0,4 3-3 0,-2 5 1 16,4 0-1-16,-2 3-2 0,0-1 0 16,0-2-1-16,4 1 0 0,-2-4 1 15,6-3-1-15,-2-5-1 0,5-3 0 0,-5-1 0 16,-2-3 0-16,2 0-2 16,5-5 2-16,-7 1-1 0,0-2-5 0,0-2-15 15,-2-2 14-15,-2 0 6 16,2-6-3-16,-2-1 4 0,0-5 0 0,-2 0 1 15,-8-5 0-15,-5-1 1 0,1-1-2 16,-9-2 2-16,5 1-2 0,-5 3 0 16,-4 2-1-16,6 6 0 15,1 5 1-15,-3 4-1 0,4 1-1 0,1 9 1 16,3 4 0 0,-1 2 0-16,7 1-1 0,1 2 2 0,0-3 0 0,6 2 0 0,0-3-2 15,2 2-8-15,2-2-14 16,4-2-2-16,8 0 1 0,-3-3 5 0,9-1 1 15,5-4 6 1,-2-4-13-16,4-1-16 0,2-5-42 0,0-5-39 16,-11 1-71-16</inkml:trace>
  <inkml:trace contextRef="#ctx0" brushRef="#br0" timeOffset="19113.08">14668 11111 473 0,'0'0'92'0,"0"0"-15"15,0 0-13-15,0 0-2 0,0 0-15 16,0 0-20 0,0 0-7-16,0 0-4 0,0 0-8 0,-18-12-6 0,18 15-1 15,2 5-1-15,6 1 2 0,-2 4-2 16,-2 2 0-16,3-2 0 0,1-1 0 16,4 0 0-16,-1-2 1 0,5-1-2 0,-3-4-2 15,7 0-3-15,-3-3-3 0,5-2 5 16,-5 0 0-1,6-2 1-15,-5-6 1 16,-3-1 0-16,-1-1 2 0,1-4-2 16,-7 2 2-16,0-5 0 0,3 1 0 0,-7-3 0 15,-4 0 0-15,0 0 0 16,-2 3 0-16,-5 2 2 0,-3 1-2 16,4 5 0-16,2 3 0 0,-4 4 1 15,-1 2-1-15,1 10-1 0,2 6-1 16,-2 8 1-16,-3-2 0 0,3 6 0 15,2-1 1-15,6 1 0 0,0-1-1 0,0-4-4 16,0-1-4-16,6-5 1 16,2-1 3-16,5-3 0 0,-3-6 2 0,6 1 2 15,-3-4 1-15,8-4 0 0,-5-1 0 16,7-1 0-16,-3-7 1 0,5-3 0 16,0-1-1-16,-8-1 1 0,-1-2 0 15,-3-1-1-15,-3-2 1 0,-4-5 1 16,-4 2 0-16,-2-5-1 0,0 1 1 15,-4-1 0-15,-2 0-1 0,-4 1-1 16,3 1 1-16,3 3-1 0,4 5 1 0,-2 2 6 16,2 5-5-16,0 5-2 0,0 2 2 15,0 1-2-15,0 1-1 0,2 0 1 16,0 0-1-16,4 6-1 0,9 1 2 16,-3 2-1-16,9 6 1 0,-2-1 0 15,5 2 0-15,-7 6-1 0,-1 1 1 16,-7 1-1-16,-5-2 1 0,-4 1 0 15,0 1-1-15,-4-3-2 0,-2 1 1 16,3-2 2-16,-1-4-1 0,2 1 0 16,2-2 1-16,0-3-1 0,2 1 1 0,5-5-1 15,1-1 1-15,4-3 0 0,1-4 0 16,5 0 0-16,3-4 0 0,4-5 0 16,-1 1 0-16,-1-4-12 0,0 2-42 15,4-2-25-15,-4-5-44 0,-1-1-66 16</inkml:trace>
  <inkml:trace contextRef="#ctx0" brushRef="#br0" timeOffset="19460.25">15700 10985 259 0,'0'0'380'0,"0"0"-329"16,0 0 9-16,0 0-1 0,0 0-23 16,0 0-17-16,0 0-6 0,-13 16-3 15,13-1-2-15,-2 2 0 0,2 1-4 16,0 3 0-16,0 0-1 0,0 3-3 15,0-1 2-15,0 1-2 0,2-1 1 16,0-2-1-16,3 0 0 0,-1-3-5 16,2 0-4-16,0-4-5 0,0-3-7 15,1-3 9-15,-7-5-9 0,4-1-3 0,-4-2 10 16,0 0 3-16,0-2 8 16,0-3 3-16,-2-4 1 0,-5-2 2 15,-5-2-1-15,0-4-1 0,-5-3-1 0,1-4 2 16,-9-2-2-16,4-4 1 0,0-4 1 15,-3 1 6-15,9-2 5 0,-1-2-4 16,7-3-4-16,5-3 0 0,4 4-3 16,0 6-1-16,2 7-1 0,2 12 0 15,3 6-1-15,3 8-3 0,2 1-15 16,1 9-19-16,3 10-10 0,-1 2 2 16,3 9-22-16,-9 0-59 0,-3-1-41 15</inkml:trace>
  <inkml:trace contextRef="#ctx0" brushRef="#br0" timeOffset="19679.38">15503 11169 479 0,'0'0'110'0,"0"0"-42"16,0 0 3-16,0 0-6 0,-10-50-26 0,10 43-19 16,0 2-7-16,4-1-3 0,0 0-4 0,7 0-2 15,5-1-4-15,5-3 0 16,6 2 0-16,6-2-1 0,6 1 0 15,-2 1 2-15,1 0-2 0,-1 1-15 16,-2-4-21-16,2 0-37 0,-2-3-32 0,-2-1-78 16,-8-2-210-16</inkml:trace>
  <inkml:trace contextRef="#ctx0" brushRef="#br0" timeOffset="19852.72">15969 10793 509 0,'0'0'107'0,"0"0"-48"15,0 0 15-15,0 0-2 0,0 0-23 0,0 0-24 0,0 0-19 16,0 0-6-16,0 0 0 0,-11 31 0 16,11-3 2-16,0 2-1 0,0 2 0 15,0 0-1-15,0 1 1 0,0-1-1 16,0 0 1-16,6 0-1 0,1-5-19 16,5-4-22-16,-2-4-26 0,1-5-25 0,1-4-49 15,-6-4-108-15</inkml:trace>
  <inkml:trace contextRef="#ctx0" brushRef="#br0" timeOffset="20214.34">16246 11007 551 0,'0'0'90'0,"0"0"-7"0,18-54-13 16,-14 45-15-16,-4 3-20 0,0 1-13 15,0 2-4-15,0 3-6 0,-4 0-5 16,-2 2-6-16,-6 5-1 0,-5 5 0 0,-6 5-1 15,7 2 1-15,-7 2-1 0,8 1-2 16,-3 1-2 0,8-1-3-16,3-3-1 0,-3-1-2 0,8-1-4 0,2-3-2 15,0 1 1-15,10-6 0 0,-1-3 5 16,5-2 3-16,5-3 3 0,-5-1 1 16,7-4 4-16,1-2-2 0,-5-4 2 15,4-2-1-15,-9 0 1 0,1-2 1 16,-1 0-1-16,-10-3 4 0,-2-1 5 15,0-4-2-15,0-1-1 0,-4 0-1 16,-2 2-2-16,-5 1-1 0,5 6-2 0,0 5 0 16,4 2 0-16,-4 4-1 0,2 2-3 15,1 1-1-15,3 6-22 0,0 6-22 16,7 4-18-16,-1 1-1 0,6-1-44 16,9-3-45-16,-7-4-146 0</inkml:trace>
  <inkml:trace contextRef="#ctx0" brushRef="#br0" timeOffset="20751.36">16626 10986 358 0,'0'0'204'0,"0"0"-135"0,0 0-12 15,0 0 17 1,0 0-13-16,6-53-23 0,-6 49-12 0,0 3-9 16,0 1-7-16,0 0-7 0,0 0-3 0,0 0 0 0,0 5-2 15,-2 3-1-15,2 4 3 0,-4 1-1 16,4 4 2-16,-4 1-2 15,2 3 1-15,2-2-5 0,0 1-4 0,0 1-5 16,0-4 0-16,2-2 3 0,2-2-1 31,0-1 1-31,2-5-1 0,0-1-5 0,-4-3-4 0,3-1 8 0,-5-2 3 16,4 0 5-16,-4-6 5 0,6-2 3 16,-4-1 6-16,4-2 8 0,0 0 3 15,1-4-4-15,-3-2-6 0,0-2-1 0,0-1 0 31,0-2-1-31,2 2-3 0,3 0-2 16,-5 6 1-16,0 3-1 0,-4 8-2 0,0 2 0 16,0 1-1-16,0 6 0 0,0 5-4 0,2 4-1 0,-2 2 4 15,2 3 0 1,0 1 2-16,0-3 0 0,4 0-1 16,5-2-1-16,-3-2 0 15,0-3 0-15,5-1 1 0,-1-3 0 16,2-4 0-16,5-3 1 0,2 0-1 15,-5-6 1-15,5-2 0 0,-9-1 1 0,1-3 1 16,-1-1 6-16,-4-3 6 0,-3 0 0 16,1-6-4-16,-4-2 0 0,-2-2-5 15,0-6-4-15,-2 1 2 0,0 3-2 16,0 2-2-16,0 4 1 0,2 5-1 16,-2 3 0-16,-3 5 0 0,5 6-9 15,-2 3-5-15,2 1-4 16,-8 7-21-16,0 4-22 0,0 4-49 0,-1 0-21 15,1-1-76-15</inkml:trace>
  <inkml:trace contextRef="#ctx0" brushRef="#br0" timeOffset="21191.58">17335 10692 553 0,'0'0'92'16,"0"0"-19"-16,0 0 6 0,0 0-18 16,0 0-21-16,0 0-14 0,0 0-7 15,0 0-9-15,23-48-5 0,-25 52-5 0,-3 3-3 16,1 7 2-16,0 0 1 16,0 5 1-16,-2-2 1 0,0 0-2 0,1-1 0 15,5-3-2-15,0 1-16 16,0-4-3-16,0-3-7 0,5 0-4 0,1-4 3 15,0-2-14-15,0-1 8 0,0-3 2 16,1-5 10-16,3-1 11 0,-2-4 10 16,0 0 2-16,-1-5 1 0,3-1 15 15,-2-3 16-15,3-2 4 0,-3 0 3 16,4-1-7-16,-3 3-4 0,1 2 0 16,4 4-7-16,-5 4-2 0,-1 6-3 15,0 3 1-15,-6 3-13 0,-2 0-1 0,2 6-1 16,0 5-2-16,-2 1-2 0,0 8 1 15,2-2 1-15,-2 1 0 0,-4 2 2 16,2-4-2-16,0-2 1 0,-2-1-1 16,2-3-10-16,0 0-12 0,2-1-6 15,-2-3-12-15,2-4-20 0,-6-2-43 16,4-1-11-16,-3 0-108 0</inkml:trace>
  <inkml:trace contextRef="#ctx0" brushRef="#br0" timeOffset="21694.89">17835 10549 321 0,'0'0'101'0,"0"0"-35"16,0 0-1-16,0 0 0 0,0 0-19 16,0 0-6-16,0 0 0 0,0 0-5 15,8-24-4-15,-6 24-8 0,5 0-4 16,-1 0-2-16,6 0-1 0,-3 3-6 16,7 6-2-16,1 4-1 0,3 2 0 0,1 7 0 15,4 4 0-15,0 5-1 0,-7-1-2 16,1 3-1-16,-5 0-2 0,1 1 0 15,-11 0 0-15,-4-2-1 0,0-3 0 16,-4 1-3-16,-11-7-16 0,3-2-8 16,-7-4-10-16,3-1-21 0,-3 0-36 15,5-3-11-15,-7 0-69 0,9-3-249 16</inkml:trace>
  <inkml:trace contextRef="#ctx0" brushRef="#br0" timeOffset="22009.16">18674 11000 376 0,'0'0'65'0,"0"0"-4"15,0 0 6-15,0-54 5 0,-2 46-18 16,2 3-3-16,0 1-3 0,0 3-12 0,0-1-10 16,0 1-8-16,0 1-4 0,0 0-7 15,0 0-6-15,0 0-1 0,0 3 0 16,2 5-1-16,0 1 0 16,1 3 1-16,-3 0 0 0,0-1 1 0,0 1-1 15,0-3-2-15,0-2-17 0,-3-2-15 16,-1-3-16-16,2-2-27 0,0 0-2 15,-2-5-44-15,0-2-58 0</inkml:trace>
  <inkml:trace contextRef="#ctx0" brushRef="#br0" timeOffset="22182.65">18676 10847 162 0,'0'0'331'0,"0"0"-248"0,7-53 1 16,-7 49 1-16,2 0-17 15,-2 3-23-15,0 1-15 0,4 0-11 0,-4 0-9 16,2 0-7-16,0 0-3 15,0 2-1-15,0 7 0 0,0 1 1 16,0 1-1-16,0 1 1 0,-2 1-18 0,0 0-19 16,-2-1-16-16,-8-1-45 0,-9-2-17 15,3-4-115-15</inkml:trace>
  <inkml:trace contextRef="#ctx0" brushRef="#br0" timeOffset="23331.64">10253 12028 355 0,'0'0'57'0,"0"0"1"15,0 0 7-15,0 0-4 0,0 0-21 16,0 0-21-16,0 0-7 0,0 0-3 16,-6-3-4-16,8 6-3 0,0 2 0 15,2 1 2-15,2 3 0 0,0-2-1 16,1 3 2-16,1-2-3 0,4-1 0 16,-3 2-2-16,1-3 3 0,4 0-2 0,-1-3 0 31,7-2 1-31,-3-1 0 15,6-1-1-15,4-6 0 0,-5-4 1 0,1-3-1 16,2-1 0-16,-4-3 0 16,-5 2 1-16,-1-3-2 0,-5 1 3 0,-8 4-3 15,-2-4 2-15,-2 3 9 0,-8-2-1 16,-5-2-2-16,-1 1 1 0,-7-1-3 16,0 6-3-16,-2 5-3 0,2 6 1 15,1 3-1-15,-3 7 1 0,8 6-1 16,1 7-1-16,1 1 1 0,5 4-1 15,-2 2 0-15,8-1 1 0,-3 1-1 0,7-2 1 16,2 0-1-16,3-1 0 16,9-3-1-16,3-2 2 0,3-3-2 0,3-5 2 15,2 0-1-15,8-5 0 0,0-6-2 16,0-2-9-16,0-4-11 0,0-2-15 16,-6-4-10-16,-4 1-22 0,-7-3-26 15,3 0-34-15,-11 2-10 16,-2 0 21-16,-6 3 81 0,0-1 38 0,0-2 108 15,0 1-5-15,0-3-18 0,-4-3-4 16,0 4-3-16,4-2-2 0,-6 4-12 0,6 3-4 16,0 2-4-16,0 2-12 15,0 0-18-15,0 1-8 0,6 0-5 0,-4 1-7 16,4 1-1-16,5 0-1 0,3 0-2 16,-6 7 2-16,11-1 0 0,0 6 0 15,3-2-2-15,1 2 0 0,-2 1-1 16,6 0-1-16,-3-2 1 0,-3-3 0 15,2 0-1-15,-7-1-3 0,1-3-14 16,-9 1-7-16,3-4-1 0,-5 0-8 16,-4-1-1-16,2 0 6 0,-2-6 11 15,-2-2 11-15,0-3 6 0,0 0 0 16,0-3 1-16,0 1-1 0,-6-2 2 0,-2 1 12 16,-3-1 9-16,-1-2 2 15,-5 3 0-15,1 2-1 0,-1 3-5 16,-1 4-1-16,-1 2-9 0,5 3-2 15,-7 4-5-15,6 6-1 0,-3 4 0 16,5 4-1-16,-1 4 0 0,1 0-1 0,3 4-1 16,-2-1-4-16,3 1-12 0,7-3-5 15,2 0-13-15,0-4-16 0,5-4-11 16,3-2-28-16,4-4-40 0,-8-3-58 16</inkml:trace>
  <inkml:trace contextRef="#ctx0" brushRef="#br0" timeOffset="23929.74">11105 11818 45 0,'0'0'278'16,"0"0"-207"-16,0 0-12 0,0 0 3 15,0 0-8-15,0 0-20 16,0 0-12-16,-7-38-7 0,7 38-6 0,0 0-6 16,-2-1-2-16,2 0 0 0,0 1-2 15,0 0 1-15,0 0 0 0,0 0-1 16,0 0 1-16,0 0 0 0,0 0 0 16,0 0 2-16,0 0 10 0,0 0 1 15,0 0-1-15,0-1 0 0,0 0 4 16,0-1 1-16,0 2-2 0,0 0-3 15,0 0-5-15,2 0-4 16,0 0 0-16,-2 0-1 0,3 2-1 0,-3-3-1 16,0 4 0-16,0-2 2 0,0 0-1 0,0 1-1 15,0-1 0-15,0 3 1 16,0-1-1-16,0-1 0 0,0 1-1 0,0-2 0 16,0 1-1-16,0 0 0 0,0-2 0 15,0 0-2-15,0 2 3 16,0-1 0-16,0 1 0 0,0-2 0 0,0 0 1 15,0 2 0-15,0-1 0 0,0-1 0 16,0 0 0-16,0 0 0 16,0 2 2-16,0-2-1 0,0 1 4 0,0 0 0 15,2 2-1-15,-2 2 1 0,2 1 0 0,0 3 3 16,2 1 1-16,2 5 3 16,-2 0-2-16,-4 3-1 0,6 1 1 15,-6 2-4-15,5 1 0 0,-3 1-4 0,2-1-1 16,0-3 1-16,-2-1-2 15,0-4 2-15,4-2-2 0,-4-3 0 0,2-3-5 16,-2-2-9-16,3-4-9 0,-1 0-17 16,2-3-23-16,-2-8-11 0,0-3-63 15,-4-4-137-15</inkml:trace>
  <inkml:trace contextRef="#ctx0" brushRef="#br0" timeOffset="24102.23">10974 11676 553 0,'0'0'81'0,"0"0"-47"0,0 0-5 0,0 0 0 15,0 0-4-15,0 0-12 0,0 0-8 16,0 0-1-16,2 3 0 0,5-2-2 16,5 1-2-16,-2-1 0 0,1 2-1 15,3 0-42-15,-8 2-32 0,1-2-46 16,-1 1-88-16</inkml:trace>
  <inkml:trace contextRef="#ctx0" brushRef="#br0" timeOffset="24368.54">11454 11773 544 0,'0'0'88'0,"0"0"-29"0,0 0 15 0,0 0-12 15,0 0-23-15,0 0-13 0,2-52-9 16,-2 52-4-16,0 0-3 0,2 2-6 16,0 7-4-16,-2 2-1 0,4 6 1 15,0 5 0-15,1 4 0 0,-1 2 1 16,-2 1-1-16,2 4 1 0,0-3 0 16,-4 0-1-16,6-3-13 0,0-4-6 15,5-5-10-15,-1-4-5 0,-4-6-15 16,3-2-21-16,-1-6-15 0,-6 0-66 0,-2-1-116 15</inkml:trace>
  <inkml:trace contextRef="#ctx0" brushRef="#br0" timeOffset="24551.95">11328 11987 539 0,'0'0'63'0,"0"0"-44"16,0 0 7-16,0 0 17 0,58-35-15 15,-40 27-10-15,5-4-4 0,-4 3-7 16,1 1-4-16,1 1-3 0,-11 1 0 16,5 1-27-16,-5-1-42 0,0 2-59 15,-3-2-114-15</inkml:trace>
  <inkml:trace contextRef="#ctx0" brushRef="#br0" timeOffset="24887.37">11952 11846 514 0,'0'0'56'0,"0"0"-23"0,0 0 0 15,0 0 15-15,0 0-6 0,-16-53-13 16,7 46-6-16,5-1-2 0,0 2-3 0,-6 0-4 16,8 2-2-16,-5 0 1 0,3 1-1 15,-2 2-1-15,6-2-2 16,-2 2-1-16,0 0-3 0,2 1-1 0,-4 1-2 15,-2 3 0-15,1 3-2 0,-1 6 0 16,-2-1 0 0,4 4 0-16,-6-1 0 0,3 4 0 0,-1 2 0 15,4 3 0-15,0 3 0 0,-2-2 0 0,1 2 1 16,3 0-2-16,2-2-1 0,2-2-3 31,7-1-3-31,-3-3-3 0,6-2-1 0,5-6-5 0,1-2-1 0,1-2-9 16,10-1-9-16,-6-2-10 0,4-4-18 15,-5 0-107-15,3-4 31 0,-8-5-131 0</inkml:trace>
  <inkml:trace contextRef="#ctx0" brushRef="#br0" timeOffset="25772.01">12254 11843 340 0,'0'0'74'0,"0"0"-25"0,0 0 2 16,0 0 3-16,0 0-13 16,0-50-6-16,0 44-3 0,-2 2 1 0,0 1-1 15,2 3-4-15,0 0-5 16,0 0-4-16,0 0-3 0,0 0-4 0,-2 0-1 15,2 0-5 1,0 0 1-16,0 0-2 0,0-1-1 0,2 1-1 0,0 0 1 31,0 0 1-31,2 0-3 0,-2 0 1 0,0 1-1 0,0-1-2 0,0 2 1 16,-2-1-2-16,2-1 1 0,-2 3 0 16,2-2 0-16,-2 2-2 0,0 0-4 15,2-1-1-15,-2 0 0 0,0-1-1 16,0 0 2-16,0 0-1 0,0 0 0 15,0 0-1-15,0 0-4 0,0-1-2 16,0 0 3-16,0 0 0 0,0 0-3 0,0 1-4 16,0-1-1-16,0 1 4 0,0-1 0 15,0 2 2-15,0-1 1 0,0-1-3 32,0 2-3-32,0-1-3 0,-2-1-2 15,2 1 2-15,-2 1 5 0,0-2 5 16,2 0 2-16,-2 0 7 0,2 0 2 15,-2 0 2-15,2 0-2 0,-2 0 3 16,2-2 6-16,-2 1-1 0,2 1 1 16,0 0-5-16,-4 0 0 0,4-3 0 0,0 0-2 15,0 3 1-15,0 0 2 16,0-1 0-16,0 0 5 0,0-1-1 0,-2 1 3 16,2-2-1-16,-2 1-1 0,2 1 2 15,0 0 2-15,0 1 0 0,0-1 3 16,-2 1-1-16,2-2-2 0,0 2-5 15,0-1 1-15,0 1-2 0,0 0 0 16,-2 0-2-16,0 1-1 0,-5 5-2 16,3 2-3-16,-4 5 0 0,2-1 0 0,0 3 1 15,-7 1 1-15,5 1-2 16,4 2 0-16,-2 0 0 0,-3 0 0 16,5 1 1-16,2 1-1 0,2-3-1 0,0-2 1 15,4-2 0-15,7-5 0 0,-5-1-2 16,6 0 2-16,5-5 0 0,1-1 0 15,1-4 2-15,10-1-2 0,-6-4 2 16,1-4-1-16,-1 0 2 0,2-4 2 16,-9 2 3-16,3-3-2 0,-13 2-1 15,5-3 0-15,-5 2 1 0,-4 0-2 16,-2-5 3-16,0 0-1 0,-8 1-2 16,-3 0 0-16,-3 5-4 0,-5 4 0 0,-1 6 0 15,-3 3-5-15,-4 1-9 16,0 4-7-16,2 4-5 0,7 0-12 15,-7 4-3-15,8-1-34 0,1 3 5 0,1 0-47 16,1-2-83-16</inkml:trace>
  <inkml:trace contextRef="#ctx0" brushRef="#br0" timeOffset="26066.29">12477 11689 219 0,'0'0'309'0,"0"0"-235"0,0 0-21 0,0 0 4 16,0 0-8-16,0 0-12 0,0 0-10 16,25-47-8-16,-13 44-3 15,-3 3 1-15,5 0-5 0,1 2-1 0,-1 4-2 16,5 3-1-16,-5 4-1 0,3 0-3 15,-5 3-2-15,-4 4-2 0,3-1 1 16,-9 4 0-16,0-1-1 0,-2-2-1 16,0 0-14-16,-4-3-9 0,-3 1-19 15,-1-2-19-15,0-2-27 16,2-1-15-16,-3-2-61 0,-1-6-117 0</inkml:trace>
  <inkml:trace contextRef="#ctx0" brushRef="#br0" timeOffset="26286.28">12932 11823 497 0,'0'0'153'0,"0"0"-70"16,0 0-5-16,0 0-17 0,0 0-29 15,0 0-18-15,0 0-8 0,0 0-4 16,0 0-2-16,19 5 1 0,-24 6-1 15,-5 1-2-15,-2 2-15 0,3-4-12 0,1-1-11 16,0-2-20-16,0-1-21 0,3-2-4 16,1-3-63-16,4-1-135 0</inkml:trace>
  <inkml:trace contextRef="#ctx0" brushRef="#br0" timeOffset="26475.44">12942 11697 575 0,'0'0'104'16,"0"0"-63"-16,0 0 5 0,0 0 7 0,0 0-32 16,0 0-15-16,0 0-4 0,48-24-1 15,-46 24 0-15,0 0 1 16,-2 0-2-16,0 2-9 0,0-1-31 0,-2-1-33 16,-6 0-5-16,1 0-69 0,-11 0-90 15</inkml:trace>
  <inkml:trace contextRef="#ctx0" brushRef="#br0" timeOffset="27590.34">6416 12318 371 0,'0'0'69'16,"0"0"-19"-16,0 0-5 0,0 0-3 15,33-54-11-15,-26 49-12 0,1 3-3 16,-2-3-5-16,6 2 3 0,-1 1-1 16,-3 1-4-16,4 1-2 0,1 0 1 15,1 0 4-15,-3 4-3 0,5 3-2 16,-1 5 0-16,1 5-1 0,1 3 1 0,-3 3-3 15,-1 2-2-15,3 0 0 0,-3 0-1 16,-3 1 0-16,6-2 0 16,-5-5-1-16,5-1 0 0,-1-1 1 15,3-5-1-15,-3-2 0 0,3-4 0 0,-1-3 0 16,2-3 1-16,-1 0 1 0,-1-4 0 16,-3-5 0-16,-1 0-1 15,-3 0 1-15,-4-4 5 0,-2 3 11 0,-2 0 2 16,-2-3-3-16,0 2-5 0,-4-1-1 15,-4-1-2-15,0 5-2 0,-5 1-3 16,1 4-2-16,-5 3-2 0,7 0 0 0,0 4 0 16,-5 4 0-16,5 1 1 0,0 0-1 15,-3 4 0-15,7 2-1 16,-2 1 1-16,4 0 0 0,-3 0-1 0,-1 0 1 16,6 3 0-16,-2-3 0 0,0 5 0 15,0-2 0-15,4-2 0 0,0 1-1 16,-2-2 1-16,-1-1 0 0,-1-4 0 15,-6-3 1-15,6-1-1 0,-6-4 3 16,-1 0-1-16,-7-3-1 0,3-2 1 16,-1-3-2-1,1-5 0-15,-1-4-4 0,3 1-10 0,-1-3-12 0,-1 2-27 0,7 0-29 16,-2-1-8-16,10 2-62 16,-2 3-124-16</inkml:trace>
  <inkml:trace contextRef="#ctx0" brushRef="#br0" timeOffset="35560.21">7067 13328 129 0,'0'0'83'0,"0"0"-18"16,0 0-12-16,0 0-8 0,0 0 7 15,0 0-10-15,0 0-5 0,5-33 2 16,-5 27-6-16,0 3 2 0,0-2-10 16,-2-2-2-16,-3 1-2 0,1 0-5 15,-2 1 0-15,-4 0-1 0,4-2 1 16,-5 1-2-16,-5-1-2 0,1 0-4 0,-3 0-4 15,-5-1-2-15,0 3 2 16,0 2-3-16,-1 3-1 0,-3 0-1 16,0 6-1-16,2 5-1 0,4 3-1 15,-1 2 3-15,3 1 1 0,7 1 0 16,-1-1 0-16,1 0 0 0,6-2 0 0,-1-1-1 16,3 1 1-16,4 1 0 0,0 0-1 15,0 0 1-15,0 0 0 0,6-1-1 16,3 3 0-16,-1-4 0 0,11-2 1 15,-5 1 0-15,11-3 0 0,2-1 1 16,4-3 3-16,2 0 3 0,2 0 1 16,6 1-3-16,-1-1 0 0,3 0-5 15,-6 1-2-15,-4 0 2 0,-8 0 0 16,-4-3 1-16,-7 0 1 0,-3 2-1 16,-9 1 3-16,0 2-2 0,-2 0 1 0,-6 2-1 15,-11 3 0-15,-6 0 1 0,-6 1 0 16,-2 0-3-16,-2-2 0 15,-2 0-8-15,2-3-5 0,4 2-7 16,0-5 0-16,6-1-2 0,9-3 0 0,2-3-4 16,-1-1-1-16,7-4-12 0,2-1-8 15,2-4-11-15,2-3-18 0,4-1-49 16,0 0-111-16</inkml:trace>
  <inkml:trace contextRef="#ctx0" brushRef="#br0" timeOffset="35805.32">7462 13203 306 0,'0'0'283'16,"0"0"-219"-16,0 0 6 0,0 0-4 16,0 0-13-16,0 0-20 0,0 0-17 15,0 0-11-15,-4-18-5 16,8 37 1-16,3 1 5 0,-1 8 0 0,-4 2-2 15,4 3-3-15,0 3-1 0,-2 6 2 0,-4 4-2 16,0 0 0-16,2-1 0 16,-2-6-14-16,0-9-11 0,2-7-16 0,-2-4-19 15,0-8-30-15,0-1-42 0,-4-6-112 16</inkml:trace>
  <inkml:trace contextRef="#ctx0" brushRef="#br0" timeOffset="36260.92">7229 13485 337 0,'0'0'188'0,"0"0"-121"0,-11-55-15 0,11 47-10 15,2-1-5-15,3 2-8 0,-1 3-4 16,4-1-5-16,4-1-3 0,1 1-2 16,1-1-4-16,9 2-1 0,0-1-1 15,-1 2-2-15,3 0 0 0,4 0 0 16,0 3-1-16,0 0-1 0,-2-1-3 15,-2 5 1-15,0 2 0 0,-1 4-3 16,-1-2 2-16,-2 3-2 0,-1 2 0 16,-3 1 1-16,0 3 0 0,-5 1-1 15,2-1 1-15,-3 2-1 0,-5-1 0 16,2 2 1-16,-2-2-1 16,3 0 0-16,-5-4-2 0,0-4-3 0,-2-1 3 15,0 0-5-15,-2-6 0 0,0 2-1 0,0-3 1 16,0-1 2-16,-2-1 4 0,-2 0 1 15,0 0 2-15,-5-3-1 0,-1-3 0 16,0 1-1-16,-1-4 0 0,-3 1 0 16,2-6 1-16,-3 0-1 15,5-3 2-15,2-5 4 0,-3-3 0 0,3-2 2 16,4-2-2-16,4 2-3 0,0 2 0 16,8 2-1-16,0 9-2 0,7 3 0 15,-1 5-1-15,1 6-1 0,3 3-1 16,-3 6-16-16,3 3-16 0,-3 2-33 15,-1 2-23-15,1-2-18 0,-11 1-69 0</inkml:trace>
  <inkml:trace contextRef="#ctx0" brushRef="#br0" timeOffset="36638.75">7847 13380 528 0,'0'0'69'0,"0"0"17"0,0 0-9 0,0 0-18 16,0 0-15-16,0 0-15 0,0 0-11 0,0 0-8 16,0 0-5-16,-19-28-5 0,21 38-3 15,0 2 3-15,0 5 0 0,0 1 0 16,1 1 2-16,-1-3-2 0,-2 2 1 16,6-2-1-16,0 1 0 15,0-3 0-15,7-2 0 0,3-3-1 0,3-1 1 16,1-3-2-16,5-5 0 0,-4 0 0 15,0-5 2 1,-1-1 0-16,-3-4 0 0,-1 2 0 0,-5-2 0 0,-5 0 0 16,0 1 1-16,-4-1 0 0,2-5 0 15,-4 1 2-15,-4-4-1 0,2 3-1 0,-6-4 1 32,2 0 0-32,-3 2-2 0,1 3 1 0,4 7-1 0,-2 3 0 0,-1 2 0 15,1 2 0-15,2 1-2 0,-2 4-9 16,-2 4-13-16,4 5-13 0,-1 2-19 15,5 2-19-15,-4-1-4 16,0-1-55-16,0-3-133 0</inkml:trace>
  <inkml:trace contextRef="#ctx0" brushRef="#br0" timeOffset="37173.01">8233 13415 513 0,'0'0'85'0,"9"-51"-9"0,-7 36-6 16,0 3 1-16,-2 3-31 0,0 4-16 15,0 3-7-15,0 2-4 0,-2 0-3 16,0 0-3-16,-3 0-4 0,-1 8-3 16,-4 6-2-16,-2 3 0 0,-5 5 1 15,5 1 1-15,3 0 0 0,1-1-2 16,4-2 2-16,4-1-5 0,0 0 1 15,0-1-3-15,2-2-1 0,6 0 1 16,3-1 3-16,1-2 1 0,5-2 1 0,-5-3 1 16,4-2-1-16,3-3 2 0,2-3 0 15,-1-3 0-15,3-3 0 0,2-1 0 16,0-1 1-16,-5-2-1 0,3 0 0 16,-2-3 0-16,0-1 1 0,-3-3 0 15,-3-2-1-15,-1-1 1 0,-6-2 1 16,1-2 1-16,-9-4 6 0,2 1 0 15,-2-2-2-15,0-1 1 0,-2 4-3 16,-3 1 0-16,-1 6-1 0,-2 2 1 16,2 7 5-16,0 2 1 0,4 2-2 15,-3 3-7-15,1 2-1 0,2 0-1 16,-2 1 0-16,2 8-4 0,-2 3-2 0,0 8 4 16,4 1 1-16,-2 3 0 0,2 1 1 15,2 3-1-15,6-2 1 0,4 0-1 16,-1 1 1-16,3 2 0 0,-1-2 0 15,-1 2 0-15,2-6 0 0,-1-2-18 16,-1-2-3-16,-1-4-8 0,-3-3-26 16,-4-4-19-16,-2-1-6 0,-2-4-30 15,-2-2-54-15,-2-1-137 0</inkml:trace>
  <inkml:trace contextRef="#ctx0" brushRef="#br0" timeOffset="37340.36">8428 13464 194 0,'0'0'331'0,"0"0"-239"16,0 0-32-16,0 0-4 0,0 0-12 16,0 0-18-16,0 0-12 15,0 0-6-15,53-48-4 0,-28 48-3 0,0-1 0 16,4 1-1-16,2 1 0 0,4-1-39 16,-2 0-26-16,0-1-55 0,-8-6-100 15</inkml:trace>
  <inkml:trace contextRef="#ctx0" brushRef="#br0" timeOffset="37832.49">9366 13188 602 0,'0'0'18'15,"0"0"20"-15,29-62 13 0,-17 46 11 0,-5 4-24 16,-1 5-7-16,-4 5-4 0,-2 0-7 15,0 2-4-15,0 0-3 0,0 0-5 16,0 4-4-16,0 1-4 0,0 6 0 16,-2 8 0-16,-2 3 1 0,0 5 0 15,2 2-1-15,-3 0-1 0,3 2 1 16,2-3 1-16,0 1-1 0,0 0-2 16,4-4-5-16,1-2 1 0,3-3 0 0,0-3 4 15,5-2 1-15,-5-4 0 16,-2-2-7-16,0-4 5 0,0-4 1 0,-4-1-4 15,1 0 3-15,-1-3 3 16,-2-5 0-16,0 0 1 0,-5-3 2 0,-3-2-1 16,-2-1 0-16,-3-3 1 15,-3 0-3-15,-3-2 0 0,-1 1 0 0,-1 0 1 16,2 3-1-16,-3 2 0 0,5 6 0 16,-1 5 0-16,1 4-1 0,-2 10 0 15,5 4-1-15,-3 7 0 0,7-1-1 16,2 1 2-16,-1 1-1 0,5-3-3 0,2 1-11 15,2-1-5-15,0-2-2 16,6 1-8-16,3-6 1 16,5 1-1-16,7-7 2 0,10-3 9 0,4-5 7 0,6-3 1 15,5-5-4-15,1-6-21 0,1-1-11 16,2-1-11-16,-3-5 0 0,3-3-46 16,-13-1-170-16</inkml:trace>
  <inkml:trace contextRef="#ctx0" brushRef="#br0" timeOffset="38446.71">9763 13243 472 0,'0'0'128'0,"0"0"-49"15,0 0 2-15,0 0-16 0,0 0-34 0,0 0-12 16,0 0-7-16,0 0 1 16,0 0-3-16,-48 9-6 0,46-3-2 15,0 1-2-15,2 6-1 0,0-1-1 0,0 3 1 16,2-2 1-16,5-1-2 0,3 1 2 15,0-6-3-15,5 0-1 0,1-2-2 16,5-3 2-16,0 0 0 0,5-2-2 16,-1 0-4-16,-4-4-11 0,2-4 14 15,-9-2-5-15,-1-2 4 0,-7 1 8 16,-2-1 0-16,-4-1 3 0,0 1 1 16,-4-5 0-16,-7 1-1 0,-7 1 0 15,3 2 0-15,-5 2 0 0,5 3 4 16,-5 3-1-16,-5 5 0 0,0 1-6 0,0 10 1 15,0 5 0-15,5 4-1 0,5 4-1 16,5-1-1-16,2-1 1 0,8 2-1 16,0 0 1-16,2-1-3 0,8-1-1 15,4-3-1-15,5 0 0 0,2-4 1 16,1-2 3-16,5-4 1 0,0-4 0 16,0-5 1-16,2 0 0 0,0-5-1 15,0-4 2-15,-2-6 0 0,0-1-1 0,2-3 2 16,-9-5-1-16,3 0 2 15,2-4 3-15,-7-3 3 0,-1-3 0 16,-3-4 3-16,-3-3-3 16,-1 2 0-16,-4-1-2 0,1 2 5 0,-3-3 0 15,0 7 1-15,-2 1 0 0,-2 10-4 16,0 6 0-16,0 7-2 0,-2 8 0 0,0 2-3 16,0 0-3-16,-5 8-1 15,1 8-3-15,-2 11-5 0,-2 10 8 0,1 5 0 16,3 4 0-16,4 1 0 0,2-2 0 15,2-5-1-15,-2-1 0 0,10 0 0 16,5-7-5-16,-3-3-7 0,7-4-2 16,-2-6-7-16,3 0-7 0,-1-5-8 0,-5-3-41 15,-1-3-21-15,-5-6-32 0,-4-2-146 16</inkml:trace>
  <inkml:trace contextRef="#ctx0" brushRef="#br0" timeOffset="39093.75">10404 13200 364 0,'0'0'234'0,"0"0"-167"0,0 0 0 15,0 0-3-15,0 0-27 16,-50 1-17-16,46 3-13 16,0-1-4-16,0 5 0 0,0 0-2 0,2 1-1 0,2 5 0 15,0-2-1-15,2 2 0 16,6-1 1-16,6 1-2 0,-1-2 2 0,7 1-1 15,1-5 1-15,4-1 0 0,4-3 0 16,-4-2 1-16,0-2-2 0,-3 0-8 16,-3 0-15-16,-5-3 3 0,-1-1 17 15,-1-6-5-15,-6-3 6 0,-2 2 3 0,-4-4 2 16,0 1 1-16,0-3 2 16,-6 0 8-16,0 1 3 0,-4-3 1 15,-3 4-3-15,1 2-6 0,-3 5 2 16,-3 4 1-16,-1 4-5 0,-3 4-4 0,-1 10-2 15,0 6-3-15,0 3 3 16,7-1-3-16,1 2 2 16,5 1-2-16,4 0-1 0,4-1-7 0,2-1 5 0,0-1 1 15,4-3 2-15,6-2-1 16,9-5 0-16,-3-1 0 0,9-2 2 0,4-5 0 16,4-4 2-16,2 0 1 15,5-4 0-15,-1-4 0 0,4 2-1 0,-1-6-4 16,3-2 3-16,-2-5 1 15,-3-4 1-15,-5-3-1 0,0-6 2 0,-8 0-2 0,-6-3 3 16,-7-2 3-16,-6 2 4 16,-2-4-2-16,-1 0 2 0,-5 0 2 0,0-4 0 15,0 4-2-15,-5 2 3 0,5 8 8 16,-2 10-14-16,0 8-3 0,-2 10 5 16,2 1-1-16,-2 4-6 0,2 7-2 15,-4 6-7 1,-7 12 4-16,1 10 3 0,6 0 0 15,-5 0 1-15,5-3-1 0,6 0 0 16,0 1-2-16,6-2 1 16,5 1 0-16,1-3 1 0,7-2 0 15,-5-2 0-15,7-4-2 0,-7-3-14 0,5-2-19 16,-7-5 15-16,1-5-21 0,-3-6-14 16,-6-3-24-16,4-1 0 0,-8-4-48 15,0-4-49-15,0-4-89 0</inkml:trace>
  <inkml:trace contextRef="#ctx0" brushRef="#br0" timeOffset="39266.82">10892 13251 443 0,'0'0'93'15,"0"0"-5"-15,0 0-27 16,0 0 4-16,0 0-13 0,0 0-14 0,0 0-18 16,0 0-8-16,-44-27-6 0,55 27-3 15,1 0-2-15,9 0 0 0,3 0-1 16,3 0 0-16,-2-1 0 0,-2 1 0 15,0 0-16-15,-7-5-29 0,3-1-32 16,1-4-40-16,1-3-107 0</inkml:trace>
  <inkml:trace contextRef="#ctx0" brushRef="#br0" timeOffset="39724.11">11388 13138 621 0,'0'0'57'0,"0"0"11"15,0 0-18-15,0 0-9 0,0 0-20 16,0 0-16-16,0 0-3 0,0 0 0 16,-56 45-2-16,48-33-1 0,1 1 0 15,-1 0 1-15,6-1-1 0,0 1 1 16,2-1-1-16,4 1 1 0,7-1-1 16,-1-2 0-16,13-2-2 0,-5-2-5 15,7-4 1-15,0 1 3 16,0-4-1-16,-5 1-7 0,1-4 3 0,2-5 5 15,-5-5 1-15,3 0 3 0,-11-1-1 16,3 2 2-16,-7-3-1 0,-6 0 4 0,0-3 6 16,0 0 6-16,-8-3-7 0,-3-2 1 15,-5 1-2-15,-1-1-1 0,3 7-3 16,-1 2 4-16,5 5 6 0,-7 7-3 16,1 3-3-16,-7 3-8 0,0 10-1 15,1 5 1-15,-9 3-4 0,4 1 1 0,6 3 1 16,3 0 0-16,-1-2 2 15,7 2-1-15,1-1 1 0,5 1 0 16,2 0 1-16,2-3-1 0,2 0 0 0,6-3 1 16,6-1-1-16,1-1-1 0,10-5 0 15,1-1 1-15,9-4 0 0,9-3 0 16,-3-3 0-16,0-1-1 0,1-3-24 16,-7-4-8-16,0-5-26 15,-2-2-32-15,-9-5-17 0,-3-2-109 16</inkml:trace>
  <inkml:trace contextRef="#ctx0" brushRef="#br0" timeOffset="40352.33">12008 13323 359 0,'0'0'107'0,"0"0"-27"16,0 0-19-16,0 0-7 0,0 0-11 15,0 0-8-15,0 0-26 0,-12 0-4 16,12 0 6-16,0 0 8 16,0 0-3-16,0 0-4 0,6 0-1 0,8 0 6 0,1 0 4 15,9-4-3-15,7-3-1 0,5 0-9 16,-3-5-5-16,6 2-2 0,-2-2 1 16,-4 2-2-16,2 2-25 0,-8-1-36 15,-2 1-46-15,-8 1-63 0,-7 0-174 16</inkml:trace>
  <inkml:trace contextRef="#ctx0" brushRef="#br0" timeOffset="40603.85">12434 13014 562 0,'0'0'76'16,"0"0"10"-16,0 0-9 0,0 0-12 0,0 0-29 0,0 0-19 15,0 0-5-15,0 0-2 0,0 0-6 16,4 7-1-16,4 11-1 0,-4 2 0 16,-2 2-1-16,5 3 1 0,-3-1 0 15,0 0-2-15,0 0-2 0,4 0 2 16,-4-3-7-16,-2-1-12 16,-2-5-13-16,5 1-23 0,1-6-3 0,-2-4-36 15,0-4-39-15,2-2-88 0</inkml:trace>
  <inkml:trace contextRef="#ctx0" brushRef="#br0" timeOffset="40792.85">12281 12904 532 0,'0'0'66'16,"0"0"-37"-16,0 0-6 0,0 0 7 0,0 0-13 15,49-18-12-15,-30 21-3 0,2 2 2 16,-1 3-4-16,3-1-35 16,-8 4-34-16,1 1-85 0,-10-2-113 0</inkml:trace>
  <inkml:trace contextRef="#ctx0" brushRef="#br0" timeOffset="41233.96">12583 13116 530 0,'0'0'98'0,"12"-61"-20"15,2 36 1-15,-5 6-21 0,-1 6-25 16,0 4-10-16,1 2-8 0,-3 4-1 16,-4 2-2-16,8 1-4 0,3 2-7 0,-3 7 0 31,8 6-1-31,1 2 0 0,4 6 0 0,-9 2 1 0,7 4-1 0,-13 5 0 15,3-5-10-15,-5 0-10 0,-6-3-5 16,0-3-5-16,0-4-2 0,0-8-6 16,0-2-10-16,-4-3 3 0,4-3 8 15,-2 0 6-15,-1-3 15 0,-1 0 13 16,-2 0 3-16,2-7 5 16,2-2 12-16,-2-3 9 0,0-2 0 0,-5-1 8 15,5-3-1-15,2-1 2 16,0-4-10-16,2-3-4 0,0-3-1 15,6-4-5-15,7 2-2 0,-3 6-5 0,5 6 1 0,1 8-6 16,1 8-2-16,1 3 0 16,9 4 1-1,-6 9-2-15,2 3 2 0,1 5-1 16,-7 1-1-16,-1 3 1 0,-5-4-1 16,-3 1 0-16,-2-3-11 0,-2-2-14 15,-2-3-7-15,-2-4-10 0,2-2-17 16,1-4-9-16,-1-3-6 0,8-1-54 15,4-3-47-15</inkml:trace>
  <inkml:trace contextRef="#ctx0" brushRef="#br0" timeOffset="41627.85">13418 12838 486 0,'0'0'137'15,"0"0"-80"-15,0 0 16 0,0 0-12 16,0 0-42-16,0 0-19 0,0 0 3 15,0 0 2-15,37 73 1 0,-31-44 0 16,4 3 1-16,-5 5-4 0,-3 2-1 16,2 2 1-16,-4 0-3 0,2-4-1 15,0-7-4-15,2-6-3 0,0-8 1 16,2-2-9-16,-4-6 0 0,-2-3 5 16,0-5 4-16,2 0 2 0,-2-2 5 0,0-3 2 15,-2-3 5-15,-2-2-2 0,-6-1 3 16,2-5 3-16,1-3 0 0,-9-5 1 15,4-3-2-15,-11-5 2 0,4-2 2 16,-4-1 1-16,5-3-1 0,1 0 0 16,1-4-3-16,3 1-7 0,7-2 2 15,4-1-4-15,0 9-1 0,2 10-1 16,4 11 0-16,-2 11-1 0,4 3 0 0,3 1 0 16,5 5-2-16,1 0-1 0,7 7 1 15,7 1-6-15,-2 4-3 0,-6 4-23 16,2-2-20-16,-13 2-39 0,-4-1-32 15,-6-4-114-15</inkml:trace>
  <inkml:trace contextRef="#ctx0" brushRef="#br0" timeOffset="41816.61">13180 13078 579 0,'0'0'74'0,"0"0"-21"16,0 0 5-16,0 0-3 0,0 0-29 0,0 0-9 15,35-57-2-15,-10 47-3 0,2-1-1 16,6 4-6-16,2 4-2 0,2 2-3 16,-2-1 0-16,-2 4 0 0,0 2-1 15,-2 2-14-15,-4-1-19 0,-2 1-31 16,0 0-49-16,0-4-58 0,-11 1-136 16</inkml:trace>
  <inkml:trace contextRef="#ctx0" brushRef="#br0" timeOffset="42163.8">13815 12971 532 0,'0'0'122'0,"0"0"-40"0,0 0-4 16,0 0-13-16,0 0-26 0,0 0-17 15,0 0-9-15,0 0-2 0,0 0-5 16,-34-27-5-16,28 33-1 0,2 5-4 16,-4 6 1-16,-5 4 3 0,5 4-1 15,2 4 2-15,0 1-2 16,0 0 0-16,6-1-1 0,2-1-6 15,10-3-2-15,-4-3-15 0,11-2 16 0,-5-6 8 16,9-4-4-16,-4-4 1 0,1-4 4 16,9-2 0-16,-4-5 1 15,-2-5 2-15,0-3-2 0,4-2 2 0,-15-1 7 16,2 0 0-16,-5-2-1 0,-9-1 3 16,0-4 2-16,-4-4-4 0,-11-2-6 0,1-2-1 15,-7 2-1-15,2 0-2 0,-5 2-2 16,-7 8 0-16,2 4-5 0,0 10-21 15,4 5 0-15,8 9-12 0,1 6-19 16,3 4-45-16,5 2-51 0,-4-2-168 16</inkml:trace>
  <inkml:trace contextRef="#ctx0" brushRef="#br0" timeOffset="43077.33">14920 12810 260 0,'0'0'116'0,"0"0"-47"15,0 0 9-15,0 0-14 0,0 0-14 16,0-54-13-16,0 49-2 16,3 0 1-16,-1 1-5 0,2-1-6 0,0 2-8 15,-2 1-3-15,4 2-2 0,7 0-4 16,-1 2-1-16,2 5-2 0,7 3 2 16,6 4 0-16,-2 5-2 0,0 2-1 15,-1 6 0-15,3-1-4 0,-8 2 0 16,-1 1 0-16,-3 0 1 0,1-2-1 0,-11-1 1 31,1-4-1-31,-4 0 0 0,0-1-2 0,-2-4-8 0,-2 1-13 16,-2-5 10-16,-2-2 0 0,-1-3-8 0,-1-4 4 15,-4-2 15-15,3-2 2 0,-7-1 0 16,3-4 1-16,3-3 2 0,-6-1 3 16,5-2 8-16,-1-2 1 0,-3 0 3 31,9-6 0-31,-4 0-2 0,0-4-1 0,5-4-4 15,1-2-4-15,4-3 1 0,2 1-4 16,9 2-2-16,1 5-2 0,0 7 0 16,11 2-1-16,-4 6-1 0,6 4 0 15,4-1 1-15,4 4-14 0,2-1-23 16,2 2-27-16,-4 1-48 0,-2-1-66 16,-6 0-236-16</inkml:trace>
  <inkml:trace contextRef="#ctx0" brushRef="#br0" timeOffset="43723.73">15443 12858 372 0,'0'0'248'0,"0"0"-201"0,0 0-2 16,0 0 22-16,0 0-15 0,0 0-25 15,0 0-7-15,0 0-3 0,0-26-5 16,-2 26-5-16,2 0-4 0,-2 3-3 15,0 3-3-15,2 1-1 0,0 3 4 16,0 1 0-16,0 0 1 0,4 2-1 16,5-4-2-16,1 0 1 0,0-5 1 15,5 0-2-15,-1-2 2 0,3-2 0 16,1-1-1-16,5-5 1 0,-6-3 0 16,3 3 0-16,-3-2 2 0,-1 0-2 0,-11 1 1 15,-1-3-1-15,-2-1 2 0,-2-2 1 16,-2 0-1-16,-5-3 1 0,-3 1-2 15,-6 4 1-15,3 2-2 0,-3 2 0 16,3 6 0-16,1 1-2 0,-5 3 0 16,7 8 0-16,-7 6-1 0,7 4 0 15,-2 3-3-15,3 3-6 0,5 0 2 16,2-3 2-16,2 2 3 0,0-4 2 16,2-1-4-16,2-1 0 0,7-5 4 15,-1-2 2-15,0-3 1 0,9-2-1 16,-7-4 0-16,9-3 1 0,-2-1 0 0,3-3 2 15,7-5 9-15,5-2-3 16,-1-5 6-16,0-1-1 0,0-3-3 0,-2-5-2 16,-4 0-1-16,-5-4 1 0,-1-2-1 15,-7 0 0-15,1-4 2 0,-7-1 1 16,-6-2 1-16,0-1-4 0,-2-1-3 16,-4 0-2-16,0 0 0 15,-4 7-2-15,-3 7 0 0,5 12 1 0,-2 10 1 16,2 3 4-16,2 5-5 0,-9 3-1 0,5 9-4 15,4 12-1-15,-9 10 3 0,1 4 1 16,8-1 1-16,2 0 0 0,2-7 0 16,4 2 0-16,6-2 0 0,3-4 0 15,-3-2 0-15,11-4-1 0,-7-3-1 16,7 0-6-16,-7-5-6 0,5-2-4 16,-9-2-9-16,1-4-15 0,-3-3-37 15,-4-3-12-15,-4-3-30 0,0 0-65 0,0-6-149 16</inkml:trace>
  <inkml:trace contextRef="#ctx0" brushRef="#br0" timeOffset="43912.87">15731 12864 56 0,'0'0'484'0,"0"0"-411"0,0 0-13 16,0 0 5-16,0 0-13 0,0 0-29 15,0 0-16-15,0 0-1 0,-4-19 0 16,26 21 2-16,1 1 2 0,6 0-2 15,2-3-6-15,2 0 2 16,-4 0-4-16,-2 0-6 0,-6 0-39 16,-3-2-31-16,1 0-34 0,-7-4-83 0</inkml:trace>
  <inkml:trace contextRef="#ctx0" brushRef="#br0" timeOffset="44133.18">16578 12679 596 0,'0'0'74'0,"0"0"-29"0,0 0 6 0,0 0 1 15,0 0-26-15,0 0-15 16,0 0-7-16,0 0-2 0,0 0-2 16,-22 15 0-16,22-15 0 15,4 2-2-15,4-1-4 0,11 2 2 0,-3 0 2 0,9 0-5 16,2-2-13-16,-2 3-7 0,-7 1-25 15,3 4-28-15,-13-2-41 0,-6 0-112 16</inkml:trace>
  <inkml:trace contextRef="#ctx0" brushRef="#br0" timeOffset="44306.25">16568 12889 446 0,'0'0'256'0,"0"0"-204"16,0 0-28-16,0 0 2 0,0 0-1 0,0 0-9 15,79-9-5-15,-46 2-6 0,4-2-2 16,4 6-2-16,7-3-1 0,1 5 0 16,3 1-12-16,-7-2-32 0,-1 2-61 15,-3 0-71-15,-8 0-244 0</inkml:trace>
  <inkml:trace contextRef="#ctx0" brushRef="#br0" timeOffset="44792.55">17651 12522 502 0,'0'0'22'0,"25"-68"40"0,-19 50 4 16,0 8-6-16,-6 3-3 0,0 5-10 16,0 1-12-16,0 1-8 0,0 0-7 15,0 3-8-15,-2 0-4 16,2 4-8-16,0 3-1 0,0 6 1 0,2 8 0 15,-4 4 0-15,0 5 2 0,2 4-2 16,0 1 0-16,0 0 1 0,0 0-1 16,0-1 1-16,0-2-1 0,4-4 0 15,0-5 0-15,3-4-1 0,1-2-3 16,-4-2 0-16,2-4-10 0,-2-5 8 16,-2-3 3-16,5-1-7 15,-7-5 4-15,2 0 4 0,-2 0 1 0,0-2 1 0,2-3 0 16,-2-5 2-16,-2-3 1 0,-9 1-2 15,3-2 3-15,-6-4-3 16,-7-3-1-16,-4 0 0 0,-4 2-1 0,4 1 1 16,-1 7-1-16,-1 2 0 0,2 6 1 15,8 3-1-15,-1 3 1 16,5 7-2-16,-3 4 1 0,8 4 0 0,3 2-1 16,1-1 1-16,4-1 0 0,0 0 0 15,4-3 1-15,5 1-3 0,3-3-2 16,3-1-2-16,5-1-2 0,3-3 1 15,8-2 0-15,4-5-3 0,0-2-12 0,11-2-16 16,-5-4-15-16,0-3-16 0,5-1-59 16,-7-4-107-16</inkml:trace>
  <inkml:trace contextRef="#ctx0" brushRef="#br0" timeOffset="45436.49">18116 12539 640 0,'0'0'58'16,"0"0"3"-16,0 0-12 0,0 0 1 0,0 0-30 0,0 0-17 16,0 0-2-16,0 0-1 0,-56 25 0 15,48-9 0-15,6 1 0 16,-2 1 0-16,2 3 0 0,2-3-1 0,0 1 0 16,6-1 0-16,6-4-4 15,1 0-7-15,6-3 0 0,1-2 6 0,7-1 4 16,2-4-5-16,4-1 4 0,2-3 0 15,-2-1-1-15,-4-5-4 0,-8-3 4 16,0-1 3-16,-13-2 1 0,2-1 1 16,-6-3 4-16,-4 0 0 0,0-5-1 15,-10 1 1-15,2-2 2 0,-3 1 1 16,-7 2 0-16,5 4 2 0,-5 3 3 16,1 4-6-1,-6 8-1-15,-1 2-6 0,-1 6 0 0,0 8 0 0,4 3 0 0,1 4-3 16,3 4 2-16,3-1-1 0,-1 2 0 15,9-4-2-15,2 2-1 0,4-1-3 16,0-4-2-16,6-1 3 0,2-2 4 16,7-2 2-16,1-4-3 0,7-4 2 15,6-3 0-15,0-4 1 16,2-1 1-16,2-5 0 0,4-4 0 0,-2-3 0 16,1-1 1-16,-3-5 0 0,0 1 0 15,0-5 0 1,-2-2-1-16,0-5 1 0,-2-6 1 0,-7-2-2 0,-3-6-4 15,-7 0-1-15,-3-3 5 0,-5-5 0 0,0 4 0 16,-4 0 1-16,0 1 4 16,0 4 9-16,-2 6 3 0,-2 10 8 0,4 11-11 15,-2 12-4-15,0 4-1 0,-2 4-4 16,1 4-5-16,-3 6-5 0,-2 11 0 16,0 11 5-16,-3 7 0 0,1 5 0 15,6 2-2-15,2 2 2 0,2-2 0 31,2-3 2-31,8-3-2 0,5-2 0 16,1-8 0-16,3-1 0 0,-3-3 0 16,3-4-17-16,-4-2-10 0,1-6 12 0,-4-4-32 15,3-4-4-15,-5-7-21 0,1-4-7 16,-3-4-39-16,4-5-75 16</inkml:trace>
  <inkml:trace contextRef="#ctx0" brushRef="#br0" timeOffset="45908.98">18916 12640 628 0,'0'0'51'15,"0"0"11"-15,0 0-7 0,0 0 0 16,0 0-19-16,0 0-22 0,0 0-5 0,0 0-3 16,-18-17-4-16,11 20-2 0,-3 5-1 15,2 1 0-15,2 4 1 16,-3-1 0-16,5-3-1 0,0 3 1 0,4-5-3 15,4 0-1-15,4 2-3 0,1-2 1 16,9 2 0-16,3-6 1 0,2 0 0 16,4-2 1-16,0-1 1 0,-3 0 0 15,-1-4-5-15,0-2 3 0,-7-3 3 16,1-2 2-16,-7-3 2 0,1 1-2 16,-9-2 2-16,4-1 3 0,-6-3 0 15,0-2 1-15,-6-2 1 0,-1-2 1 16,-1-1-2-16,-4 1-2 0,-1 4 1 15,3 7-1-15,0 2 4 0,-5 8-2 16,3 4-4-16,-7 5-2 0,1 11 0 16,-5 6 0-16,0 5-3 0,2 3 3 15,1 0-1-15,1 1 0 0,7-6 1 16,1 1 0-16,-1-1-1 0,12-4-1 0,-2 2-1 16,2-6-3-16,4-1 0 0,11-2-2 15,1-2 2-15,3-4-3 0,10-2 3 16,-3-4-4-16,-1-1-1 0,4-2-10 15,-2-3-6-15,4-1-8 0,0-5-9 16,2 0-5-16,2-4-18 0,3-3-57 16,-5-4-73-16</inkml:trace>
  <inkml:trace contextRef="#ctx0" brushRef="#br0" timeOffset="46364.6">19379 12258 355 0,'0'0'66'0,"-14"-59"-7"16,8 45-1-16,-1 5 8 15,1 3-9-15,4 3-15 0,0 2-5 0,2 0-10 16,0 1-2-16,0 0-14 15,0 0-5-15,2 3-6 0,0 4 0 16,6 3 0-16,-1 4 3 0,3 5 1 16,-2 3 2-16,7 3 4 0,-5 6-1 15,2 3 0-15,1 4-1 0,-3 5-3 0,3 0-2 16,-3 3-2-16,0-1-1 0,5 3 1 16,-3-7-1-16,1-3-20 0,-1-3-23 15,0-7-19-15,-3-4-5 0,3-7-51 16,-8-3-65-16</inkml:trace>
  <inkml:trace contextRef="#ctx0" brushRef="#br0" timeOffset="46900.82">19253 12628 572 0,'0'0'51'16,"0"0"-32"-16,0 0 7 0,58-30 16 0,-35 22-11 15,8 2-11-15,2-2-2 16,2-2-5-16,6 3-7 0,-3 0-3 0,1 1-1 16,-8 1-1-16,-4 0 1 15,-5 2-2-15,-1 2 0 0,-8-2-5 16,3 2-19-16,-4 0-12 0,1 0 3 16,-1-1 6-16,-6-5 7 0,1 4 16 15,-3-3 4-15,0 3 0 0,-2 1 6 0,0-3 7 16,2-2 9-16,0 1 6 0,0 1 1 15,-1-1 0-15,-1-1-2 0,0 1 6 16,0-2-1-16,-2 0-6 0,0 1-6 16,0 1-5-16,0 2-3 0,0 2-4 15,0-1-4-15,0 2-1 0,-2 0-2 16,0 1 1-16,-3-1-2 0,-1-2 0 16,0 3-1-16,0 0 0 0,-2 1 1 15,1-1 0-15,-5 0 0 0,4 2 0 0,-1 0 0 16,1 1-1-16,0 1 0 0,0 2 0 15,-1 1 1-15,1 2-3 0,-2 2 2 16,-1 5 1-16,1 1-1 0,0 2 1 16,-1 0 0-1,3-1 0-15,2-1 0 0,-2 2-3 0,8-1 0 0,0-2 0 16,8-1 1-16,0 1 0 0,9-2 0 16,1-1 2-16,9 1 0 0,4-4-1 0,0-2 0 15,4-1-5-15,1-3 0 16,-3-1-5-16,0-3-5 0,0 0-6 15,-4-6-12-15,-4-4-29 0,-1-1-38 16,-5-1-64-16,-9-3-164 0</inkml:trace>
  <inkml:trace contextRef="#ctx0" brushRef="#br0" timeOffset="47795.33">20150 12722 176 0,'0'0'328'0,"0"0"-256"0,0 0-17 16,0 0-6-16,0 0-2 0,0 0-12 15,-2 4-13-15,8-5-2 0,1 1-1 16,5-3-2-16,5 0-6 0,3 0-3 15,3 0-6-15,4-2 0 0,4-3-1 0,0-1-1 16,0 1 0-16,-6-1-15 16,-1 3-39-16,-3-5-35 15,-4 0-50-15,-7 0-133 16</inkml:trace>
  <inkml:trace contextRef="#ctx0" brushRef="#br0" timeOffset="48205.21">20533 12264 656 0,'0'0'58'0,"0"0"-9"15,0 0 10-15,0 0-13 16,0 0-23-16,0 0-10 0,0 0-6 16,0 0-4-16,0 0-1 0,25 11 1 15,-15 20 2-15,0 4-5 0,-2 4 2 0,1 0-1 16,1 0 0-16,-2 1-1 0,-1-2 1 15,-1-4 0-15,2-2 0 0,2-4-1 16,-1-5-3-16,1-4-6 0,-2-7 8 16,-4-5-7-16,-4-1-1 0,2-5 4 15,-2-1 2-15,2-4-1 0,1-2 3 16,-3-4 1-16,-5-2 1 0,-3-4 1 0,-6 0-2 16,1-4 0-16,-5-4 0 15,-1-2 0-15,-2-6 0 0,-5-1 0 0,3 0 1 16,2-1 0-16,-2-3-1 0,13-3 3 15,0-3-1-15,3-4 0 0,3-3-1 16,2 3-1-16,2 2-1 0,9 4 1 16,3 13-1-16,0 4 0 0,1 12-10 15,1 7-13-15,-3 5-26 0,-1 12-21 16,-4 7 1-16,-2 6-12 0,-4 6-72 16,-6-2-233-16</inkml:trace>
  <inkml:trace contextRef="#ctx0" brushRef="#br0" timeOffset="48613.31">20382 12479 490 0,'0'0'61'16,"0"0"-3"-16,-2-62 0 0,2 43 1 16,6 0-9-16,0 4-17 0,7 1-9 15,-1 4-5-15,0 1-4 0,7 3-1 0,2 3-4 16,1 3-3-16,7 0 1 15,4 4-3-15,5 8-3 0,3 5 0 16,2 6-1-16,1 0 0 0,-3 2 0 0,-2 3-1 16,-6-2 1-16,-10 2 1 15,0-1-2-15,-13-3 0 0,1 0 0 16,-5-4-5-16,-6-1-5 0,0-1-5 0,0-3-1 16,0-2 0-16,-4-7 5 0,2-1 2 15,-3-5 6-15,3 0 3 0,-4-1 2 16,2-6 2-16,-2 1 0 15,0-3-1-15,-3-1 6 0,1 0 2 0,2-5 4 16,-2 1-2-16,-1-3 0 0,1-2-1 16,2-3-1-16,0-2 2 0,2-4 0 15,2-2-3-15,2-2-3 0,4-2-4 16,6 2-2-16,2 4-1 0,7 3 0 16,4 5-1-16,4 11-2 0,6 7-18 15,0 1-14-15,4 8-22 0,2-1-31 0,3 2-34 16,-1-1-91-16</inkml:trace>
  <inkml:trace contextRef="#ctx0" brushRef="#br0" timeOffset="48973.89">21469 12415 632 0,'0'0'53'0,"0"0"2"15,0 0 0-15,0 0-10 16,0 0-19-16,0 0-11 0,-56-51-3 15,46 51-4-15,-2 2-4 0,-1 5-4 16,-5 5-1-16,-3 6-2 0,-4 2 3 16,0 7-2-16,5-1 1 0,-1 2 0 0,9-2 1 15,3-3-2-15,5-1-12 0,4-4-3 16,2-3 3-16,9-4 5 0,-3-4 5 16,6-2 3-16,5-4 1 0,-1-1 0 15,5-4 1-15,6-6-1 0,2-1 3 16,2-3 7-16,0-1 1 0,-6-2 0 15,-4 1-3-15,-7-1-1 0,-11-1 5 16,-3-2 2-16,-2-3-3 0,-9-1-5 16,-3-3 0-16,-5 3-4 0,-5 1-1 15,-1 7-1-15,-6 4-1 0,2 6-7 16,0 6-3-16,7 0-2 0,1 6-13 16,9 8-17-16,-1 3-21 0,3 6-13 0,6-3-4 15,0 1-44-15,0-6-64 0</inkml:trace>
  <inkml:trace contextRef="#ctx0" brushRef="#br0" timeOffset="49649.57">21496 12386 455 0,'0'0'93'0,"0"0"-9"15,4-50-25-15,-2 42 10 0,-2 2-13 0,0 5-21 0,2-4-13 16,0 4-9-16,2 0-4 15,-4-1-3-15,3 2-2 0,5 0-2 0,-2 0-1 16,4 0 1-16,3 6-1 0,3 4-1 16,1 6 1-16,3 1 1 0,-3 5-2 15,4 2 1-15,-5-1 0 0,1 1-1 16,-5-1 1 0,1-2-1-16,-5-3 1 0,-4-4-1 0,-2-3-4 0,0-3-3 15,0-2 4-15,-2-4 1 0,0-1 2 16,0 0 0-16,0-1 0 0,0 0 4 15,0-1-2-15,0-5 1 0,2 1-2 16,-2-3-1-16,0-1 1 0,0-2 0 16,0-3 1-16,0-2 4 0,2-2 0 15,2 0 1-15,5-3-2 0,-1-2 0 0,6 1-1 16,3 3-1-16,2 4-2 16,-1 6-1-16,3 6-2 0,-5 5 0 0,3 10 2 15,-5 5-2-15,3 6 0 0,-3 4 1 16,-1 4 1-16,-1 1 1 0,3 1-1 15,-1-2 0-15,3-1-2 0,3-5-3 16,-1-7 0-16,4-3 4 0,6-6 0 16,0-4 1-16,4-5 0 0,4 0 2 15,0-7-2-15,4-3 1 0,-1-6 0 16,-3-1 0-16,-8-1-1 0,-8-4 0 16,-3-3 0-16,-5-7 0 0,-5-6 2 15,-2-5 3-15,-6-2 2 0,-2-4 0 0,-4-3-1 16,-2-5 0-16,-1 1 0 15,-1 0-3-15,-5 8 2 0,5 7-1 0,-4 10 7 16,1 14-5-16,5 11-5 0,0 9 2 16,1 12-3-16,1 7-4 0,0 6-3 15,-8 7 7-15,1 8 0 0,5 6 0 16,4 1-2-16,0-3-3 0,8-4 5 16,6-2 0-16,5-3-2 0,5-3 2 15,3-5-2-15,4-5-3 0,0-6-7 16,0-2-2-16,0-6-6 0,-3-2-4 15,-9-4-19-15,1 0 6 0,-7-5-21 16,-5-2-30-16,-4-8-22 0,-2-3-32 16,-7-1-137-16</inkml:trace>
  <inkml:trace contextRef="#ctx0" brushRef="#br0" timeOffset="49822.16">22211 12385 489 0,'0'0'135'15,"-54"-9"-58"-15,42 8 0 0,12-2-12 16,0 0-19-16,0 3-17 0,4-1-11 15,-2 0-4-15,9-3-6 0,1-3-7 16,15-1 0-16,10 1 1 0,11 0-1 16,3 1 1-16,11 0-2 0,-6-3-7 15,-6-3-27-15,-7 1-27 0,-8-2-43 0,-4-2-57 16,-8 2-140-16</inkml:trace>
  <inkml:trace contextRef="#ctx0" brushRef="#br0" timeOffset="50120.48">22900 11890 624 0,'0'0'89'16,"0"0"-16"-16,-3-53-13 0,3 39-3 16,0-4-15-16,0 5-17 0,0 1-1 0,0 2-4 15,-4 6-11-15,4 2-9 16,-4 1 0-16,4 1 0 15,-6 2 0-15,-2 11 0 0,-5 8 0 0,-5 10 0 16,-3 10 0-16,-4 3 0 0,0 1 0 0,11-2 0 16,0 1 0-16,5 0 0 0,9 1 0 15,0 4 0-15,11 0-14 0,7 3-7 16,11 0 4-16,6-2 8 0,7-3 6 16,11-5 1-16,-3-4 2 0,8-2-10 15,4-6-9-15,0-3 10 0,-4-6-24 16,-2-7-31-16,-3-8-65 0,-18-6-124 15</inkml:trace>
  <inkml:trace contextRef="#ctx0" brushRef="#br0" timeOffset="52674.16">23830 12025 419 0,'0'0'43'0,"0"0"-2"0,0 0-2 15,14-50 1-15,-10 39-1 0,-4-2-9 16,0 3-5-16,-4-2-8 0,-4-2-2 15,0 3-2-15,-1-2-6 0,-7 2-2 16,1-1-2-16,-5 2-3 0,1 4 2 16,-8 3-2-16,-2 3 0 0,-4 3-1 0,-4 5-1 15,4 4 2-15,-2 2 0 0,4 1 0 16,6-1-1-16,15 3 1 16,-1-1-3-16,9 2 2 0,2-1-1 0,2 3 1 15,7-1 1-15,-1 3-1 0,6-2 1 16,1 1 2-16,3 1 2 0,3-3 3 15,6 1 2-15,0-4 2 0,0 0 2 16,6 1 1-16,2 0 2 0,2 1 1 16,-2-1 0-16,-2 1-7 0,0 0-2 15,-6-1 1-15,-2 1 0 0,-4-5-3 16,-9-1-3-16,-4-2 0 0,-1-2-3 16,-7 0 2-16,0-1-2 0,-9 2 0 0,-5 2 1 15,-5-2 3-15,-5 3-4 0,-16-1 1 16,1-1-1-16,-4-2-10 0,3-3-9 15,7-2 2-15,2 0 2 0,13-2-2 16,5 1-18-16,9-2-10 0,4-3-13 16,0-3-7-16,4-2-29 0,7-6-25 15,7 0-81-15</inkml:trace>
  <inkml:trace contextRef="#ctx0" brushRef="#br0" timeOffset="52899.16">24239 12289 443 0,'0'0'103'0,"0"0"-30"0,0 0-20 15,0 0 14-15,0 0-9 0,0 0-27 16,0 0-9-16,0 0-8 0,0-16-3 0,12 11-5 16,7-2-1-16,6 0-3 15,8 0 1-15,4 0 0 0,-2-1-2 16,3 1-1-16,-3 0 1 0,-2 0-1 15,-2-1 0-15,-9 2-17 0,1 0-37 0,-12 2-39 16,-5-3-18-16,-6-1-95 0,-6 0-206 16</inkml:trace>
  <inkml:trace contextRef="#ctx0" brushRef="#br0" timeOffset="53209.84">24295 12012 552 0,'0'0'82'0,"0"0"-31"0,0 0-4 15,0 0-7-15,0 0-9 16,0 0-9-16,0 0-6 0,0 0-7 0,0 0 3 0,56-16 4 16,-36 27-1-16,3 3-3 0,4 0-1 15,2-1-2-15,-6 2-3 0,1-2-1 16,1-1-3-16,4 3 0 0,-4-6-1 16,-2 1 0-16,-1-3-1 0,1-1 1 15,-12-2-1-15,-1-2 1 0,-8 0 0 16,0 0-1-16,-2 0 0 0,0 3 1 15,-6 1-1-15,-2 2 0 0,-1 3 1 0,-9 2 1 16,3 2-1-16,-8 1-1 16,5 0 0-16,-1 1-2 0,1-3-3 15,3 3-4-15,1-3-5 0,1 2-7 16,5-3-14-16,-4 0-6 0,3-1-28 16,3-4-6-16,0 0-33 0,2-4-95 0</inkml:trace>
  <inkml:trace contextRef="#ctx0" brushRef="#br0" timeOffset="53730.68">24921 11871 471 0,'0'0'77'15,"0"0"-9"-15,0 0-20 16,0 0 5-16,0 0-7 0,0 0-17 0,0 0-12 16,0 0-4-16,0 0 0 0,21-10-1 15,-15 25 1-15,-4 3-4 0,4 3-1 0,-2 3-2 16,1 3-3-16,-1 0-1 16,2 3 1-16,-6 2-3 0,4 2 1 15,-4 1-1-15,0-1-1 0,2-3 1 16,-2-1 0-16,0-5 0 0,0-3-4 15,0-4-3-15,-2-4-5 16,0-6 10-16,2-4 0 0,0-2 0 16,0-2 2-16,0 0 1 0,0 0 2 0,2-5-1 0,-2-2 2 15,0-3-1-15,0-2 0 0,0-1-1 16,-2-6 2-16,2-3-1 16,4-2 3-16,-2-5-2 0,2-1 0 15,9 0 2-15,1 4 0 0,1 3-3 16,3 7 1-16,-5 5-3 0,3 4-1 0,-5 7-2 15,-1 0-2-15,6 4 3 0,-3 8 0 16,5 2 1-16,-3 7-1 0,4 3 1 0,-9 2 0 16,2 3 0-16,-1-1 0 15,-7 0-2-15,2-3 0 0,4-4-20 0,1-3-6 16,-5-3-16-16,4-5-8 0,3-1-16 16,-3-5-37-16,2-4-70 0,1 0-92 15</inkml:trace>
  <inkml:trace contextRef="#ctx0" brushRef="#br0" timeOffset="54932">25395 12029 594 0,'0'0'66'0,"0"0"-25"0,0 0-6 16,0 0 4-16,0 0-13 0,0 0-12 15,0 0 1-15,0 0-3 0,43 14 0 16,-35-4 0-16,-4-1-3 0,5 2-5 15,1 1-1-15,-2 1-1 0,-4-3-1 16,3 1-1-16,1-2 1 0,4-2-1 16,-3-3 1-16,7-3-1 0,-4-2-3 15,13 1-1-15,-4-9-1 0,6 2 0 16,0-4 4-16,-2 0 0 0,-9-1 0 16,5-1-1-16,-15-3 1 0,2 1 1 15,-6-2 2-15,-2-3-1 0,0 2 1 0,-6 0-1 31,0 4-1-31,0 3 0 0,-7 2 0 0,-1 5-2 16,1 3 0-16,-5 1-1 0,5 8 0 0,-5 3 2 0,5 5 0 16,-5 0-1-1,12 4 1-15,-3-1-6 0,1 3-1 16,2 2-4-16,6-2 0 0,0 3 1 0,2-2-2 0,10-1 0 0,-3 0 7 31,7 0 2-31,5-2-3 16,8-2 0-16,-2-4 7 0,6-5-1 15,0-4 0-15,0-4-9 0,0-1-17 0,2-7-10 16,-2-4 13-16,2-6 11 0,-2-5 4 16,-2-1-4-16,-2-4 1 0,-8-2 8 15,0-3 4-15,-15-1 0 0,2 0 5 16,-6 1 9-16,-4 6 7 0,0 3 3 16,-6 6-1-16,2 3 7 0,-3 6 4 15,1 4-6-15,2 2-7 0,0 2-13 16,4 3-8-16,-9 5-3 0,-1 7 0 15,1 1 3-15,-5 5 1 0,1 2-1 16,5 0 0-16,-6 1 1 0,7 1-1 0,-3-3 0 16,-1 1-1-16,5-3-1 0,8-6 2 15,-2-2 0-15,2-3-1 0,2-1-1 16,-2-3 2-16,6-2-2 0,9-3 1 16,-3 0 1-16,1-1 2 15,7-8 1-15,-5-1 2 0,6-2-2 0,1-6-2 16,-7 0 2-16,3 1-2 0,-9-2 1 0,1 0 2 15,-4-2 3-15,0 1 3 16,-2 1 1-16,1 4-1 0,-3 5-4 0,-2 3-5 16,2 5-1-16,0 2-2 15,0 3 0-15,0 9-1 0,0 4-3 0,2 7 4 16,2 2 2-16,3 3 1 0,-3 3-1 16,12-2 0-16,-5-1 0 0,12-5 0 15,-7 0 0-15,5-7 1 16,4-1-1-16,-4-5 1 0,-1-2-1 15,5-7 2-15,0-2 0 0,-4-2 1 0,0-6 2 16,3-2 7-16,-9-4-1 0,2-7 3 16,1-3-2-16,-9-8 0 0,-5-4-4 15,2-3-4-15,2-4-1 0,-6-1 0 16,-1-1-1-16,-1-1 1 0,0 1-1 0,0 3 5 16,0 7-4-16,4 7 1 0,-4 9-3 15,0 13 4-15,-2 4-2 0,0 3 0 16,-2 0-3-16,-4 10 0 0,0 10-8 15,-5 7 4-15,-9 7 4 0,5 6 0 0,-1-1 0 16,9-1 1-16,1-3 0 0,0 3-1 16,2-2 1-16,4-3-1 0,4 4 0 15,4-7 0-15,-1-2-2 16,3-2 1-16,4-2 0 0,-3-2 1 0,5-8 0 16,-3-4 0-16,-7-3 0 15,0-6 0-15,2-1 1 0,-2 0-1 0,-3-6-1 16,-1-2 1-16,-2-6 2 0,-2-2-1 15,-7-5-1-15,-5-3-2 0,1-4-1 16,-9-1 1-16,5 3-3 0,-6 5 1 16,1 5 1-16,7 9 2 15,-3 4-1-15,7 3-1 0,-3 3 1 0,1 9-1 16,9 2-1-16,-2 2 2 0,6 3 0 16,0 0 1-16,0-2 0 0,6 0 0 15,0 0 1-15,9-2-1 0,-3-1-1 16,5-2 2-16,1-3 1 0,11-2 0 0,0-1 0 15,0-3-1-15,4-3-1 0,2-1-8 16,-1-8-23-16,-1-5-27 0,-2-5-47 16,-9-11-72-16,-1 0-265 0</inkml:trace>
  <inkml:trace contextRef="#ctx0" brushRef="#br0" timeOffset="55168.17">26736 11641 590 0,'0'0'89'0,"0"0"-23"0,0 0-18 0,0 0-5 16,0 0-16-16,0 0-10 0,0-30 1 15,0 29-2-15,2 1-5 0,6 5-4 16,5 1-2-16,-3 5 1 0,7 4 1 16,1 4 3-16,5 2 1 0,-4 2-4 0,3 3 0 15,5 3-4-15,-4 1 0 16,0 2-3-16,-3-2-1 0,-9-3 1 0,-7 1-2 15,-6-2 1-15,-6 0-3 16,-17 1-14-16,2-1-8 0,0-2-10 0,-6-2-26 16,-2-3-41-16,2-3-43 0,7-4-159 15</inkml:trace>
  <inkml:trace contextRef="#ctx0" brushRef="#br0" timeOffset="55419.75">27315 12045 674 0,'0'0'89'0,"0"0"-40"0,0 0 3 16,0 0-13-16,0 0-18 0,50 53-9 15,-46-39-2-15,-2 3-2 0,0 2-1 16,-2 1-3-16,-4 1 2 0,0 2-5 15,-13-2 0-15,0 2-2 0,-1-4-3 16,-1-3-26-16,-6-4-24 0,5-4-28 16,3-5-43-16,-3-3-48 0,7-8-186 0</inkml:trace>
  <inkml:trace contextRef="#ctx0" brushRef="#br0" timeOffset="55608.4">27369 11772 614 0,'0'0'175'31,"0"0"-113"-31,0 0-46 0,0 0-9 16,0 0-1-16,0 0-1 0,0 0-3 0,0 0 0 16,0 0-2-16,29 57 2 0,-29-46-2 15,0 2-3-15,0 0-21 0,-2 0-17 16,-5-1-38-16,-9-1-31 0,3-6-105 15</inkml:trace>
  <inkml:trace contextRef="#ctx0" brushRef="#br0" timeOffset="58125.48">7351 14097 5 0,'0'0'0'0</inkml:trace>
  <inkml:trace contextRef="#ctx0" brushRef="#br0" timeOffset="58390.02">7351 14097 30 0,'2'6'221'0,"-2"-13"-131"0,0 0-8 16,0-3-3-1,0 2 1-15,0-2-14 0,0-2-12 0,0 3 3 16,0 2-9-16,0 2-16 16,0 4-6-16,0 1-7 0,0 0-7 0,4 4-6 15,0 4-6-15,0 3 2 0,4 3 2 16,1 2 3-16,-5 3-4 0,2 1-3 16,-4 5 3-16,0 0-3 0,0 3 0 15,0-2-1-15,-2 2 1 0,0-3 0 16,0-2-12-16,0-2-5 0,0-2-5 15,0-5-18-15,0-3-23 0,0-1-3 0,0-2-13 16,0-3-55-16,0-5-105 16</inkml:trace>
  <inkml:trace contextRef="#ctx0" brushRef="#br0" timeOffset="58604.42">7435 13955 489 0,'0'0'28'16,"0"0"23"-16,0 0-8 0,0 0 3 0,0 0-14 15,0 0-8-15,0 0-6 16,0 0-7-16,0 0-7 0,23-47-4 16,-19 47 0-16,0 0 0 0,3 2-28 15,-3 2-21-15,4 1-33 0,-8 2-53 16,0-3-105-16</inkml:trace>
  <inkml:trace contextRef="#ctx0" brushRef="#br0" timeOffset="59367.14">7694 14089 271 0,'0'0'197'15,"0"0"-124"-15,0 0-5 0,0 0-13 16,0 0-14-16,0 0-10 0,0 0-10 0,0 0-2 16,0 0-1-16,-31-46-6 0,31 46-6 15,0 0-4-15,0 0-2 0,2 5-3 16,6 2 1-16,2 0 2 0,3 4 1 16,-1 3 0-16,5 2-1 15,-5 3 0-15,1 0 0 0,-5 6 0 0,-2 0-1 16,-4 1-1-16,0-2 2 0,-2-2-3 15,0-3-8-15,-2-2-9 0,0-5 0 16,0-3 0-16,0-4 5 0,2-1 4 16,0-4 4-16,0 0 7 0,0 0 0 0,0 0 2 15,0-3 6-15,0-3 10 16,0-3-1-16,0 2 0 0,0-5-2 0,2-1 0 16,2-2 0-16,0-4-3 0,0 0-1 15,5-2-2-15,-1 1 0 0,-2 0 0 16,5 2-3-16,-1 3-1 15,-2 5-2-15,0 4-1 0,3 3-1 0,-3 2-1 16,0 1 0-16,3 3-1 0,3 4 0 16,-4 4 1-16,5 0 0 0,-3 6-1 15,1-2 0-15,-1 4 0 0,0-1 1 16,1 1 0-16,-1-1 1 0,1-2-2 0,-1 0 0 16,0-1-1-16,-3-3 1 0,7 0-1 15,-3-3 2-15,-1-3-1 0,5 0 0 16,-3-4-3-16,1-3 2 0,-1-1 0 15,5-6 1-15,-3-2-1 0,3-5-3 16,-5-4 5-16,5 0 0 0,-5-4 1 16,-1-1-1-16,-3-5 1 0,-2-3 0 15,-1-3-1-15,-3-3 1 0,-4-4 1 16,0 0 0-16,0-1-1 0,-4 1 4 16,1 4 2-16,-3 6 0 0,4 9 0 15,-2 8 5-15,2 9 3 0,2 3 2 0,-2 3-3 16,0 1-2-16,-2 6-10 0,2 8-2 15,-2 4-1-15,-1 4 1 0,-1 5 2 16,4 1-1-16,2 1 1 0,2 2-2 16,-2 1 0-16,0 3 0 15,4-1-2-15,0 2 2 0,3-1-2 0,1-2 2 16,-2-5-1-16,7-2 0 0,-5-5 1 16,2-2 0-16,-2-5 0 15,1 0-8-15,-3-7-11 0,0-1-12 0,-4-3-35 0,-2-4 7 16,0 0-20-16,-6-5-25 0,-4-3-48 15,-1-2-170-15</inkml:trace>
  <inkml:trace contextRef="#ctx0" brushRef="#br0" timeOffset="59587">8027 14096 579 0,'0'0'21'0,"0"0"31"0,0 0-11 16,0 0 18-16,0 0-17 15,0 0-13-15,58-41-3 0,-38 38-3 16,11 2-1-16,-2 1-6 0,6 0-4 0,-2 0-4 16,-2-1-3-16,0 1-4 0,-4 0 0 15,-4 0-1-15,-4 0 0 0,-5 0-16 16,-4 0-17-16,-3 2-28 0,-1-1-40 16,-4-1-27-16,2 0-107 0</inkml:trace>
  <inkml:trace contextRef="#ctx0" brushRef="#br0" timeOffset="61149.81">8822 14094 287 0,'0'0'72'0,"0"0"7"0,0 0-25 16,0 0 5-16,0 0-18 0,-14-36-6 0,14 32-13 16,0 0 5-16,0 0-3 15,4-1 0-15,0 1 0 0,5-2-2 0,-1 1-5 16,6-1-2-16,-1 2-3 0,7 2 2 15,-1 2-1-15,4 0-4 0,6 8 1 16,4 2-3-16,-2 4-2 16,2 2-2-16,-2 2 0 0,-4 3-2 0,-5 0-1 15,-3 4 1-15,-7 0-1 0,-1 0 2 16,-7 1-2-16,-4-1 0 0,0-3-4 16,-2-1-2-16,-2-4-4 0,-3-3 3 15,1-4-3-15,0-2-1 0,4-1 5 16,-4-4 3-16,0-1 3 0,-1-2 0 15,1 0 0-15,-2 0 1 16,0-4 1-16,-1-3 1 0,3-1 2 0,0-3 4 0,2 0 2 16,-2-2 1-1,2-3 0-15,-3 1 0 0,7-4-3 0,0 0-2 16,0-3-2-16,7 1-2 0,3 1-2 16,2 2 0-16,5 2-1 0,3 3-1 0,5 0 0 15,4 4 1-15,6-1-1 0,0 5-3 16,1 2-15-16,-3 0-20 0,-4 3-25 15,-2 0-34-15,-11 0-24 0,-4 1-87 16</inkml:trace>
  <inkml:trace contextRef="#ctx0" brushRef="#br0" timeOffset="61874.4">9560 14131 575 0,'0'0'34'15,"0"0"28"1,0 0-25-16,0 0 18 0,0 0-6 0,0 0-20 0,0 0-9 16,0 0-5-16,-12-27-3 0,12 27-3 15,-2 0-4-15,2 0-3 0,0 2-2 16,0 2-2-16,2 2-2 0,4 0 3 0,0 1 1 16,1-2 0-16,3 0 0 15,-4 0-2-15,9-2 0 0,-3 1 0 0,3-3-4 16,3-1 3-16,5-1 2 0,0-3-1 15,-1-5 1-15,3 0 0 0,-2-4 0 16,2 0 1-16,-5-5 0 0,-5 1 0 16,-1 3 1-16,-5 0-1 0,-7 3 2 15,-2-3-2-15,0 1 2 0,-5 0 0 16,-1-3 0-16,-6 4 2 0,-1-3-2 0,-3 2-1 16,-1 4 1-16,-3 2-2 0,3 6 1 31,1 1-1-31,1 2-1 0,-1 9-1 0,3 1 1 0,3 5 1 0,-2 2-2 15,3 3 1-15,3 1 0 0,0-2 1 16,2 1-2-16,4 3 0 0,0 1 0 16,4 1 1-1,2-5 0-15,2-1 0 0,3-4-1 0,5 0 2 0,1-5-1 16,1-4 1-16,9-3-1 0,-2-3 1 16,4-2-1-16,4-7 1 0,6-4 0 15,-4-1 1-15,3-4-1 16,-3-2 0-16,-2-2 1 0,-2 0-1 0,-4-2 1 0,-7 0-1 15,-3-2 1-15,-7 1 0 16,-1 0-1-16,-5-3 2 0,-4 0 1 16,0 0-3-16,0 0 2 0,0 2 1 0,0 2 3 15,-7 3 2-15,1 5 0 16,0 2 6 0,0 4-2-16,4 1-3 0,-4 4-1 15,1 2-1-15,3 1 0 0,-2 1-4 16,0 5-3-16,0 4-3 0,4 3 2 15,-2 4 0-15,-2 3 1 0,4 2-1 16,0 3 2-16,0 4-1 0,6 3 0 0,-6 6 1 16,6 2-1-16,2 2-1 0,-3 1 0 15,3-3 1-15,-2-3-1 0,6-1 1 16,1-2 0-16,-5-4-4 0,5-6-22 16,-1-2 10-16,-4-8-6 15,-2-4-25-15,-1-4-15 0,-3-6-8 0,-2 0 2 16,-2-4-42-16,-9-5-5 0,3-1-64 15</inkml:trace>
  <inkml:trace contextRef="#ctx0" brushRef="#br0" timeOffset="62048.77">9920 14193 547 0,'0'0'32'0,"0"0"14"0,0 0-17 15,0 0 13-15,0 0-7 0,0 0-6 16,68-31 3-16,-47 28-4 0,6 1-4 15,2 0-7-15,4-3-6 0,0 2-5 16,2-1-5-16,-2 2 1 0,-4-1-2 16,-8 0-11-16,-1-1-39 0,-3-2-36 15,-3-1-26-15,-5-2-135 0</inkml:trace>
  <inkml:trace contextRef="#ctx0" brushRef="#br0" timeOffset="62520.18">10586 14076 468 0,'0'0'65'0,"0"0"3"15,-19-65-8-15,13 47 0 0,4 5-1 16,-4 1-10-16,6 2-15 0,0 4-8 15,0 4-8-15,0 0-6 0,0 2-4 16,0 0-3-16,0 1-2 0,0 2-3 0,6 6-1 16,-2 1 1-16,2 5 0 0,5 6 2 15,-1 2-1-15,-2 1 0 0,0 6-1 16,3-1 0-16,-1 2 0 16,0 2 0-16,-1-6 0 0,3-2 0 0,-6-6 0 15,0-1-1-15,1-5 1 0,-3-5-1 16,0-1-1-16,2-4 0 0,-6-3 2 15,2 0-1-15,2 0 2 0,-2-2-1 16,3-6 1-16,1-2 1 0,0-5-1 16,4-2 1-16,-4-2 0 0,-1-2 1 0,3-5 0 15,4-2 0-15,-3-4-1 0,1 0-1 16,4 1 0-16,-5 1-1 16,1 7 1-16,-2 4-1 0,1 8 0 0,-9 5-1 15,4 3 0-15,-4 0-1 16,0 3-7-16,0 0-7 0,0 5-12 0,0 4-23 15,0 5-21-15,-4 1-8 0,4 0-16 16,-3-1-61-16,-3-4-141 16</inkml:trace>
  <inkml:trace contextRef="#ctx0" brushRef="#br0" timeOffset="63261.54">11167 14023 539 0,'0'0'68'0,"0"0"-34"0,0 0-10 16,0 0 17-16,0 0 10 0,0 0-14 15,0 0-15-15,0 0-4 0,4-54-4 16,-13 51-3-16,1-1-6 0,-6 3-3 0,3 1-2 16,-5 0-1-16,-1 3 1 0,3 4-1 15,-3 8-2-15,7-1 2 0,-7 4-1 16,7 3 2-1,4-2 0-15,-4 0-2 0,5 0 0 0,3-1-2 16,2-2-2-16,0-5 3 0,0-1 2 0,7-2-1 16,-3-2 1-16,8 1 0 0,-4-6 1 15,5 1 0-15,-1-2 0 16,1-3 0-16,3-4 0 0,-1-3 3 0,1-1-3 16,-6-2 0-16,5-2 1 0,-3 0 1 15,-1 0-1-15,-3 0 0 0,0-1 2 16,-4 0 3-16,3-3 4 0,-7 2-3 15,2 0 0-15,0 4 1 0,0 4-2 0,0 2 2 16,-2 5-3-16,0 2-2 0,0 0-2 16,0 9-1-16,2 3-3 0,2 6-1 15,-2 6 3-15,4 4 1 16,-4 0-1-16,0-1 0 0,3-1-6 0,-1-3 1 16,6-1-2-16,4-5 8 0,-3-3-1 15,7-1 1 1,-1-6 0-16,4-4 0 0,-1-3 1 15,5 0-1-15,0-9 2 0,2-3 0 0,-11-1-1 0,3-2 1 16,-3-3 2-16,1-1 3 16,-11-5 2-16,0-5 2 0,-4-3 0 15,-2-4-3-15,-2-3 0 0,-4 1-3 0,4-3 3 0,-2 2-1 16,2-1-1-16,-6 6-4 16,4 6 7-16,-3 7 3 0,5 9 0 0,-2 4-3 15,4 4 2-15,0 4-11 0,0 0 0 16,0 0 0-16,-2 3 0 0,-2 6 0 15,4 5-6-15,-2 3 5 0,2 4 1 16,-2 0 0-16,2 4 0 0,0 4 1 16,2 1-1-16,0 3 0 0,2 4 1 15,-2 2-1-15,4 5 1 0,3 2-2 0,1 1 0 16,-2 3 0-16,7-3 0 0,3 1 1 16,-1-5 0-16,-1-3-1 0,3-5 1 15,-5-2-13 1,3-7-17-16,-5-4-2 0,-5-6 1 15,-1-5-36-15,-6-7-37 0,0-4-10 0,-2-2-95 0</inkml:trace>
  <inkml:trace contextRef="#ctx0" brushRef="#br0" timeOffset="63591.37">12002 14069 470 0,'0'0'71'16,"0"0"10"-16,0 0-9 0,0 0 1 15,0 0-15-15,0 0-18 0,0 0-9 0,-21-23-11 16,21 20-3-16,0 0-5 0,4 0-3 15,0-1-1-15,5 1-3 0,7 0-3 16,-1 1-2-16,7 1 1 0,5 0-1 16,-2 0 0-1,0 1 0-15,0 0-10 0,-5 0-19 16,-1 0-20-16,-5 0-31 0,-3 3-38 16,-9-3-75-16,-2 0-188 0</inkml:trace>
  <inkml:trace contextRef="#ctx0" brushRef="#br0" timeOffset="63751.14">12051 14151 301 0,'0'0'400'0,"0"0"-308"0,0 0-51 15,0 0 1-15,0 0-12 0,0 0-14 16,0 0-8-16,0 0-1 0,56 3-2 16,-29-6-2-16,2-1-2 0,4 4-1 15,-2-3-1-15,0 0-19 0,-2 3-31 31,0-4-66-31,-8-2-75 0</inkml:trace>
  <inkml:trace contextRef="#ctx0" brushRef="#br0" timeOffset="72681.56">18834 1989 124 0,'0'0'53'0,"0"0"14"15,0 0 9-15,0 0-14 0,0 0-5 16,0 0-8-16,0 0-2 0,0 0-5 0,-11-52-4 16,9 47-4-16,-4 2-1 15,6 1 4-15,-4 2-7 0,4 0-7 16,-2 0-1-16,0 0-7 0,2 4-9 0,0 3-4 16,0-1-1-16,2 4 3 0,4-2-1 15,4-1 1-15,3 1 1 0,7-3 4 16,3-2 4-1,10-1 8-15,8-2-7 0,7-3-4 0,10-4 2 0,4 0-1 16,2 0-3 0,0 0-1-16,-2 2-3 0,-6-2 1 0,-4 4-3 15,-9 0 2-15,-8 0-1 0,-10 3 3 0,-13 0-2 0,-3 0-2 16,-9 0 0-16,0 0-2 16,0 0 4-16,0 0-2 0,0 0-2 15,0 0 2-15,0 0-2 0,0 0 1 16,-5 3 0-16,1-2-2 0,-4 4 1 0,0-3 0 15,-3 2 0-15,1 1-1 0,2 0-14 16,0 1-6-16,-1 2-9 0,1 3-14 16,2 3-24-16,-4 1-27 0,-1 1-24 15,1-4-81-15</inkml:trace>
  <inkml:trace contextRef="#ctx0" brushRef="#br0" timeOffset="73295.25">21362 2970 419 0,'0'0'71'0,"0"0"-3"0,0 0 5 16,0 0-20-16,0 0-13 15,0 0-1-15,0 0 4 0,0 0-3 16,-13-11-9-16,13 11-6 0,0 0-6 16,0 0-3-16,0 0-4 15,2 0-3-15,0 0-4 0,5 0-1 0,7 0 0 0,3 3 1 16,5 0 5-16,7 1 0 0,0 0-2 15,2 0-1-15,0 0 0 0,-8-1-2 16,2 0-5-16,-3 0 0 0,-3 0 0 16,0 0 0-16,-7-1 0 0,0 0 0 15,-3 0 0-15,-5 0 0 0,0-2 0 16,0 2 0-16,-2-2 0 0,-2 0 0 0,0 0 0 31,0 0 0-31,0 0 0 0,0-1 0 0,0 1 0 0,0 0 0 16,0 0 0-16,-6 0 0 0,2-2 0 0,-2-1 0 15,-5 1-18-15,-3 1-19 0,-1 1-9 16,-5 0-21-16,-1 5-53 0,-2 0-48 31,-1-3-196-31</inkml:trace>
  <inkml:trace contextRef="#ctx0" brushRef="#br0" timeOffset="98685.02">13279 13852 194 0,'0'0'71'15,"0"0"-10"-15,0 0-23 0,0 0-2 16,0 0 6-16,0 0 0 0,0 0 4 0,0 0-4 16,8-34-7-1,-1 27-1-15,-1 2 0 0,2-1-7 0,-4 3-3 0,2 0-9 16,5 2-2-16,1 1-3 0,-1 1-4 16,11 6-3-16,-3 4 0 0,6 2-1 15,2 6 3-15,1 2-2 0,-3 6 1 16,-4 1-1-16,4 3-1 0,-11 1 0 15,1 1-2-15,-11 0 2 0,-2-2-1 16,0-5 0-16,-2-4 0 0,0-3 0 16,-2-4-1-16,0-2 1 15,0-3 1-15,-2-3-1 0,-3-1 0 0,-3-3 1 16,2-3 1-16,2-1-1 0,-3-6-1 16,-3-3 2-16,4-4-2 0,4 2 0 15,-5-5-1-15,3-1 1 0,2-4 3 16,2-5-1-16,2-3 2 0,-2-2-1 0,8-2-2 15,6 4-1-15,-1 2 0 0,9 5-1 16,1 3 0-16,4 1-2 0,6 8 1 16,0 1 0-16,0 5-8 0,0 4-43 15,2-2-21-15,-4 1-31 0,-2 2-74 0,-4-3-226 16</inkml:trace>
  <inkml:trace contextRef="#ctx0" brushRef="#br0" timeOffset="99376.78">13961 13912 462 0,'0'0'44'16,"0"0"2"-16,0 0-7 15,0 0-1-15,0 0-14 0,0 0-14 0,0 0-5 16,0 0-4-16,-6 14 0 0,8-7 0 15,4 0 1-15,1-2-2 0,-3 2 0 0,8-1 1 16,3 1-1-16,-3 0 0 0,11-3 0 31,-5-3 1-31,5-1 0 0,6 0 0 0,-6 0-1 0,-3-5 2 0,3-3-2 16,-8 1 0-16,-1-6 1 0,-8 2-2 16,1-1 2-16,-5-2-1 0,-2 0 2 0,-2-4 0 15,-5-2-1-15,-5-2 0 16,-5 4 1-16,3 0 1 0,-9 4 3 0,9 4 7 31,-3 3 3-31,7 4-2 0,-5 3 3 0,3 0-8 0,8 5-5 31,-4 5-3-31,-5 5-1 0,5 2 0 0,8 2 0 16,-4 4 0-16,0 0 0 0,4 0 0 16,0 3 0-16,4 1 0 0,0 1 0 15,4 2 0-15,7-5 0 0,-3-3-1 16,11-1 1-16,-5-4 0 0,5 0 0 15,8-6 0-15,-2-5 0 0,-2-4 0 16,6-2 0-16,0-9-5 0,4-7 4 16,0-5-1-16,1-4 2 0,-3-3 0 15,-2-3 1-15,0-5-1 0,-6-1-1 16,-2-3 1-16,-9-4 1 0,5-2-1 0,-11-3-1 16,-2 3 1-16,-1 2 2 0,-7 4 0 15,0 9-1-15,0 9 2 0,-4 6 10 16,-3 6 14-16,3 3-6 0,2 2-7 15,-2 4-1-15,-2 1-5 0,-5 4-5 16,5 10-3-16,0 8 0 0,-2 6 0 0,-3 2 0 16,5 4 1-16,2 1-1 15,2 0 1-15,2 3-1 0,0-3 0 16,0 1 1-16,6 0 0 0,7-4-1 0,-1 1 0 16,-2-2 0-16,7-2 0 15,-7-1 0-15,1-7-23 0,3-2-2 0,-8-8-27 16,-2-5-17-16,-2-4-17 0,-2-2-56 15,0-4-80-15</inkml:trace>
  <inkml:trace contextRef="#ctx0" brushRef="#br0" timeOffset="99564.4">14317 13875 470 0,'0'0'74'0,"0"0"-14"16,0 0-21-16,0 0-15 0,0 0-13 15,0 0 1-15,0 0 12 0,29 1 4 16,-4-1 2-16,4 0-3 0,4 0-12 0,0-3-10 16,4-1-3-16,-2-2-2 0,-2 0 0 15,-2 0-4-15,-2-1-77 0,-4 0-46 16,-11-2-130-16</inkml:trace>
  <inkml:trace contextRef="#ctx0" brushRef="#br0" timeOffset="100082.65">15057 13972 344 0,'0'0'126'0,"0"0"-52"16,0 0-9-16,0 0-13 0,0 0-7 16,0 0-7-16,0 0-12 0,0 0-1 15,0 0-3-15,-15-40-6 0,15 40-4 16,-2 0-2-16,2 0-4 0,-2 1-3 16,0-1 1-16,2 4 1 0,-2-1-1 0,0 2-2 15,-2 4-1-15,-2 1-1 0,-3 3 0 16,5 0 1-16,0 1-2 0,2-2 2 15,2-1-1-15,0-1 0 0,0-4 0 16,2-1-1-16,2-1 1 0,3-2 0 16,1 0 0-16,-2-2 0 15,-2 0 1-15,-2 0-1 0,2-2 2 0,-2-4 8 16,3-2 10-16,-5-3-7 0,0 0 1 16,0-4-4-16,0 1-3 15,-5-2-2-15,1 0-2 0,2 3 0 0,0 1-1 16,0 5-1-16,2 3 0 0,0 3 1 15,0 0-2-15,0 1 0 0,0 0 0 16,-4 1 0-16,2 2-1 0,-4 4-1 16,-1 3 1-16,1 2-7 0,0 3-6 0,4-2-4 15,-4 1 0-15,0-2-9 0,-1-3-10 16,3 2-10-16,0-5-28 0,2-1-18 16,0-1-58-16,-2-2-113 0</inkml:trace>
  <inkml:trace contextRef="#ctx0" brushRef="#br0" timeOffset="101512.97">15880 13605 314 0,'0'0'68'0,"0"0"1"0,0 0-6 0,0 0-16 16,0 0-5-16,12-53-9 0,-12 51-6 16,0 0-3-16,0 1 4 0,0 1-4 15,0 0-4-15,0 0-2 0,0 0 2 16,0 1-5-16,0 8-6 0,2 2-5 16,0 8-2-16,0 8 1 0,-2 1 2 15,0 5 2-15,0-1-2 0,0 2-3 16,0 1-1-1,0-2 0-15,-2 0 0 0,0-5 0 16,2-3 0-16,0-5-1 0,2-5 0 0,2-4 1 16,2-2-2-16,1-2 1 0,-3-2 0 0,0-2 0 0,0-2 0 15,-2-1 0-15,2-2 0 0,-2-4 0 16,0-4 1 0,-2-4 2-16,0 0-2 0,-4-5-1 0,-2 0 1 0,-6-5-1 15,-9 0 0-15,-2-2 0 16,1-1-1-16,-3 3 0 0,-2 1 1 0,-2 5 0 15,2 7 0-15,2 4 0 0,0 6 0 0,-3 2 1 16,1 9-1-16,8 4 0 16,0 3 0-16,7 1 0 0,2 1 1 15,6-1-1-15,4 3-1 0,0-2 0 0,8-1 1 16,4 2 0-16,1-3 0 0,7 1 0 16,-3-1 0-16,8-2 0 0,4 0 0 15,4-4 0 1,4-2 0-16,-2-4 0 0,6-4-11 0,1-1-36 0,-3 0-42 0,-2-5-22 31,-8-1-85-31</inkml:trace>
  <inkml:trace contextRef="#ctx0" brushRef="#br0" timeOffset="102143.78">16196 13721 588 0,'0'0'51'16,"0"0"4"-1,0 0-12-15,0 0-6 0,0 0-16 0,0 0-17 0,0 0-1 16,0 0 1-16,-15 15-2 0,13 2-1 16,0 1 0-16,-2 4 0 0,4-1-1 15,4-1 1-15,2 0-1 0,3-4 0 16,1-1 0 0,7-3-1-16,1-2 1 0,7-4 0 15,2-2-1-15,2-3 0 0,0-1 1 16,0-3-1-16,-4-7-1 0,1 1 1 15,-1-3 1-15,-8 0 0 0,-3-3-1 16,-8 0 1-16,-1-4-1 0,-5 1 1 16,-5-2 2-16,-3 1-1 0,-8 1 0 15,5 4 0-15,-5 2 0 0,3 2-1 16,3 7 3-16,-2 3 1 0,3 0-1 0,3 12-1 16,-4-2-2-16,2 5 0 15,1 3-1-15,5 1 0 0,-2-1 2 16,4 0-2-16,0-1 1 0,4 1-1 15,2-1 1-15,7 3-1 0,-3-3 1 0,9 0 0 16,-1-2 0-16,7-4 0 0,2-4 0 16,-2-3-1-16,4-4 0 0,0-1 1 15,2-11 1-15,-4-1-1 0,0-4 0 16,-5-4 2-16,1 0-2 0,2-6 0 16,-9-4 0-16,1-3 0 0,-7-5 0 15,-4-2 1-15,1-2-1 0,-3-1 1 16,-2 1 0-16,-2 2 0 0,0 7 0 15,0 7 5-15,-6 9 8 0,-1 6 2 16,5 3-1-16,-2 5-1 0,4 3-6 0,0 1-2 16,-2 9-4-16,0 6-2 15,-2 8-2-15,4 8 2 0,-4 5 0 0,2 4 1 16,2 5-1-16,0 2 0 0,0 3 0 16,2-3 1-16,4 0-1 0,2-7 1 15,9-3-1-15,-5-6 0 0,5-7-2 16,-5 0-20-16,7-5-13 0,-7-2-46 15,-4-4-12-15,1-9 11 0,-1-4-104 16,-4-6-204-16</inkml:trace>
  <inkml:trace contextRef="#ctx0" brushRef="#br0" timeOffset="102743.16">16983 13686 530 0,'0'0'77'0,"0"0"-10"0,0 0-15 16,0 0-4-16,0 0-17 0,0 0-21 15,0 0-9-15,0 0 1 0,0 1-1 16,7 14 3-16,-1 1 1 0,2 2-1 16,-2-1 0-16,1 1-3 0,1-2 0 15,4 1-1-15,3-2 0 0,1-1 1 16,1-2-1-16,1-6-1 0,-1 0 1 16,6-6 1-16,-9 0-1 0,7-7 0 0,-7-2-1 15,1-4 1-15,-5 0 0 0,-4-2 1 16,0-2-1-16,-6-3 0 0,0 0 1 15,0-2-1-15,-6 3 1 0,0 3 1 16,0 2-2-16,-4 4 2 0,-1 2-1 16,3 3 1-16,0 4 0 0,-5 1 0 15,3 9-1-15,0 1-1 0,-3 7 0 0,5 2-1 16,0 5 1-16,-1 1 0 16,3 0-1-16,4 1 1 0,2 0 0 15,2-1-1-15,6-2 1 16,3 0 0-16,3-4-1 0,5-2 1 0,6-4 0 0,-5-4-1 15,7-3-1-15,0-5 2 16,-4-1 0-16,-3-7-5 0,3-5 5 16,2-5 0-16,-2-7 0 0,4-2 1 0,-1-9-1 15,1-5 0-15,-4-3-1 0,-4-3 1 16,-3-4 0-16,-1-1 0 0,-7 0 2 16,2 0-2-16,-6 5 1 0,-1 8 0 15,-3 12 0-15,0 11 14 0,-3 5-10 16,-1 5 16-16,2 4-6 0,-4 1-8 15,2 12-4-15,-2 8-3 0,0 10-1 0,-3 6 1 16,1 4 0-16,2 3 0 0,2 3 0 16,2-2 0-16,2 3 0 0,2-5 0 15,6-4 1-15,6-3-1 0,-3-6 0 16,7-4 0-16,-1-1 0 0,-1-8-15 16,-1 0-12-16,-5-5-29 0,-2-4 9 15,-8-4-27-15,0-3-17 0,0-2-39 16,-10-8-7-16,2-2-103 0</inkml:trace>
  <inkml:trace contextRef="#ctx0" brushRef="#br0" timeOffset="102900.07">17343 13712 380 0,'0'0'138'0,"0"0"-37"16,0 0-44-16,0 0-3 16,0 0-15-16,0 0-32 0,0 0-5 0,0 0-2 0,19-19 5 15,10 19 10-15,6 0-3 0,6 0-4 16,5 0-1-16,-1-9-5 0,9 4 0 15,-2-4-2-15,-3 0 0 0,3-3-66 16,-9-3-65-16,-8 2-125 0</inkml:trace>
  <inkml:trace contextRef="#ctx0" brushRef="#br0" timeOffset="103736.8">17856 13651 612 0,'0'0'55'0,"0"0"-28"15,0 0 8 1,0 0-11-16,0 0-8 0,0 0-7 16,0 0 5-16,0 0 8 0,0 0-3 0,35 33-3 0,-16-27-3 0,1-3-4 15,1 2-1-15,2 1-5 0,-1-3 0 16,1 1-2-16,2-1 0 16,-2-2-1-16,-7 0 0 15,3-1 0-15,-7 0 0 0,-4-1 0 0,3-3-8 16,-5-1-4-16,-2-3 4 0,4 1 7 15,1-2 1-15,-3-4-2 0,-2 3 2 0,-2-2 0 16,0-2 2-16,-2 1-2 0,-2 0 1 16,-6-1 0-16,-5 3 2 0,1 2 1 15,-5 4-2-15,3 2 2 0,-5 3-4 16,3 6 1-16,-1 3-1 0,3 4-1 31,1 2 0-31,1 2 0 0,0 2 1 0,-3 1-1 0,9 3 1 0,-2-1 0 16,6-1 0-1,2 1 1-15,0-1-1 0,4 0-2 16,4-1 2-16,11-3 0 0,-1-2 0 0,11-3-1 16,0-3 0-16,4-6 1 0,2-4-1 0,0 1 1 0,-1-5-1 15,-3-5 0 1,2-7 1-16,-2-3-2 0,-2-6 0 16,2-1 0-16,-2-5-3 15,-7-2-2-15,-1-3 2 0,0-2 0 16,-3-3 5-16,-1-1 0 0,-3-1 2 15,1 2-2-15,-5 7 1 0,0 4 3 0,-3 8 5 16,-3 8 1-16,-2 5-1 16,-2 6 7-16,0 0-11 0,0 3 5 0,0 1-3 15,0 2-5-15,0 9-2 0,0 6-1 16,0 8 1-16,0 7-1 0,0 3 1 16,0 2 1-16,4 3-1 0,-2-1 0 15,6-1 0-15,-2-3 0 0,7-4 1 16,-5 0-1-16,4-3 0 0,1-3 1 15,-3-6-1-15,1-3 0 0,-3-4 1 0,-2-6-1 16,-2-2 0-16,-2-4 0 16,2 0-1-16,1-6 1 0,-3-3 1 0,-2-4 0 15,0-4-1-15,0-6 1 0,-2-2-1 16,-7-6 1-16,1-3-1 0,-7-1 0 16,-1 0-1-16,-3 6 0 0,1 7 0 15,-3 7-1-15,7 9 1 0,-1 5 1 16,1 2-1-16,-1 11 0 0,1 7-1 15,-5 8-1-15,5 5 0 0,-5 3 0 16,5-2 3-16,3-1 0 0,3-1 2 0,2-5-2 16,4-2 0-16,2-1 0 15,6-2 0-15,4-2 0 0,5-4 0 0,3-5-1 16,3-4 1-16,6-6 0 16,4 0 1-16,0-6-1 0,0-5 0 0,0-1-1 15,-2-6-15-15,-4 3-17 16,2-5-40-16,-5-2-33 0,-5 1-48 0,-3 0-163 15</inkml:trace>
  <inkml:trace contextRef="#ctx0" brushRef="#br0" timeOffset="104416.19">18987 13789 162 0,'0'0'182'16,"0"0"-101"-16,0 0-11 0,0 0-6 16,-52 8-8-16,46-7-20 0,-3 2-8 0,1 1-5 15,0-2 7-15,4 2 1 16,4-2-4-16,-2-1-5 0,2 2-4 16,0-3-7-16,0 0-4 0,0 1-1 15,2 0-2-15,10-1 0 0,7 0 2 0,8-1-1 16,6-2-2-16,6-3-1 0,4 0-1 15,5 0-1-15,-5-2-1 0,-6 0-23 16,1-4-50-16,-11-1-56 0,-5-2-88 16</inkml:trace>
  <inkml:trace contextRef="#ctx0" brushRef="#br0" timeOffset="106175.73">19214 13478 209 0,'0'0'63'0,"0"0"-19"16,0 0-11-16,0 0 7 0,0 0-7 0,-4-20-7 15,2 16-2-15,0-2-1 16,0 2 1-16,-1-1-3 0,-1 0-3 0,4 3 3 15,0 0 4-15,-2 2-4 16,2-1-4-16,0-1-7 0,0 0-2 0,0 0 3 16,0-2-2-16,0 1 1 15,0-1-7-15,0 1 0 0,0-1 6 0,0 1-1 16,4 1-3-16,3-1 1 0,-1 3 1 16,2 0 2-16,2 0 1 0,3 3-4 15,3 4 1-15,3 2 1 0,4 3 3 16,4 4-3-16,-5 4-5 0,1 5 0 15,-2 0-1-15,-5 3-1 0,-1-1-1 16,-9 0 1-16,4 1 0 0,-6-3 0 16,-4-4 0-16,5-1 0 0,-5-5 0 15,0-4 0-15,-5-1-1 0,-1-2 2 0,0-1-2 16,0-2 0-16,-2-3 1 0,-1-2 0 16,1 0-1-16,2-4 0 0,-2-1 2 15,-1-5-1-15,1-3 0 0,2 2 0 16,4-4 0-16,-2-1 4 0,4-2 7 15,-2-5-1-15,2-1-1 0,2-2-3 16,2-2 1-16,4 2-3 0,0 1 0 16,5 4-1-16,-3 2-2 0,4 3-1 15,3 6 0-15,4 5 1 0,1 3-2 16,5 2 0-16,0 1 0 0,2 8 0 16,2 4 2-16,-10 4-2 0,4 0 0 15,-7 3 0-15,-3 1-3 0,-7 1 3 16,2 1 0-16,-6 1 0 0,-2 2 0 0,-2 1 0 15,0-3 0-15,-4 1 0 0,0-4-7 16,0-3-8-16,0-3-9 0,4-6-26 16,0 0-32-16,0-5-12 0,4-3-62 15,2-1-79-15</inkml:trace>
  <inkml:trace contextRef="#ctx0" brushRef="#br0" timeOffset="106553.01">19975 13446 573 0,'0'0'79'0,"0"0"-12"0,0 0-8 16,0 0-11-16,0 0-16 0,0 0-12 15,0 0-7-15,0 0-6 0,-29-38 1 16,22 38-4-16,-1 3 0 0,0 5-4 16,-7 4-1-16,3 3 1 0,-2 5 1 15,-5 3-1-15,4 2 0 0,1 3 0 16,4-2 0-16,-1 1 0 0,5 0 0 15,4-3 0-15,2-4 0 0,0-2-1 16,10-6 0-16,3 0 1 0,7-4 0 16,5-1-2-16,4-4 2 0,4-4 0 15,7 1 0-15,-1-9-1 0,-4-5 1 16,-2-4 0-16,-8-2 0 0,-4-4 0 16,-9-2 0-16,-6-1 0 0,-6-3 0 0,-2-5 0 15,-6-1 0-15,-7 0-10 0,-1 5-2 16,-1 5 1-16,-3 7 1 15,3 9 6-15,-2 4 3 0,1 5-8 0,-1 3-8 16,-1 7-21-16,7 7-18 0,3 3 2 16,4 3-2-16,6-1-35 0,0-1-25 15,6-6-69-15</inkml:trace>
  <inkml:trace contextRef="#ctx0" brushRef="#br0" timeOffset="107211.52">20504 13289 427 0,'0'0'165'16,"0"0"-80"-16,0 0-10 0,0 0-6 0,0 0-28 15,0 0-18-15,0 0-10 0,0 0-8 16,0 0-5-16,-33-2 1 0,31 22 0 16,0 7-1-16,2 1 1 0,2 6 0 15,-2 2-1-15,4-1 0 16,0 0 0-16,2-4 2 0,-4-2-2 0,2-4 1 15,3-1 0-15,-1-1-1 0,-2-2 1 16,0-2-1-16,0-3 0 0,0-7-1 16,-4-3 0-16,2-4 1 0,-2-2 0 15,2 0 0-15,0-7 0 0,-2-2 0 0,0-3 1 16,-2-5-1-16,-4 0 0 16,-4-6 1-16,-5 0 0 0,1-1-1 0,-5 0 0 15,3 3-1-15,-3 6-1 0,3 4 2 16,-1 7 0-16,3 4-1 0,-1 1 1 15,5 7-1-15,-1 4 0 0,3 4-1 16,0 1 1-16,4 3-1 0,4-1 2 16,0-1-1-16,0 0 1 0,6-2-2 15,6 0 2-15,3-2 0 16,-1-2 0-16,9 2 0 0,2-6 0 0,6 1 0 16,0-5 1-16,6-3-1 0,0-1 1 15,3-4-2-15,-5-4 1 0,-2-1-2 0,-4-4 1 16,-4 0 1-16,-5-4 0 15,-1-3 0-15,-5 0 0 0,1-5 2 16,-11-3-1-16,4-1 0 0,-4-3 1 16,-2 0 1-16,0 0 1 0,-4 4 3 0,2 6 1 15,0 8 5-15,-2 5-1 0,0 6-1 16,0 0-2-16,-2 3-7 0,-2 9-1 16,-5 5-2-16,-1 9-1 0,0 4 1 15,-3 5 0-15,3-1 2 0,1 3-1 16,3-1 0-16,0-3 0 0,6 1 0 15,2-6 0-15,0-2 0 0,8-3-1 16,5-3 1-16,1-3-1 0,3-4-1 16,1-4 1-16,3-1-1 0,2-5-3 0,-5-2-19 15,5-5-1-15,-2-6-13 0,-3 0-18 16,3-7-36-16,-5-4-20 0,1-1-102 16</inkml:trace>
  <inkml:trace contextRef="#ctx0" brushRef="#br0" timeOffset="107493.92">21364 13547 504 0,'0'0'53'0,"0"0"-8"0,0 0-16 16,0 0 21-16,0 0-3 0,0 0-10 15,0 0-8-15,10 13-5 0,0-16-1 16,7-2 0-16,-1 0-3 0,7 0-6 16,4 2-3-16,2 0-4 0,8 3-5 15,2-2 0 1,3 1-1-16,1 0-1 0,-6-1 0 0,-8 1 0 0,-8-2 0 16,-4-1-7-16,-11-2-32 0,-4-3-13 15,-2-1-26-15,-4-6-13 0,-13 1-52 16,7 0-155-16</inkml:trace>
  <inkml:trace contextRef="#ctx0" brushRef="#br0" timeOffset="107855.32">21502 13261 571 0,'0'0'72'0,"0"0"0"15,0 0-1-15,0 0-14 0,0 0-21 0,0 0-21 16,0 0-4-16,0 0 0 15,0 0-2-15,8-22 2 0,-1 26-3 16,3 1 3-16,7 1-1 0,1 1-3 16,3-1-1-16,10 3-3 0,0 1-2 15,6 1 0-15,2 1 0 0,5-2-1 0,-1 1 0 16,-6-2 1-16,3-4 1 0,-11 0-2 16,-5 0 1-16,-9-1 1 15,-5-1-2-15,-8-2 0 16,-2-1 1-16,0 3 0 0,-2 0 0 0,-10 4 1 0,1 5 1 15,-9 2-1-15,-1 4 1 0,-6 4-2 16,-2 0 2-16,0 5 1 0,2 3 1 16,5 2-4-16,-3-1 2 0,4 1 0 15,5 0-3-15,-1-2 0 0,5-1 0 16,-1-5 0-16,1-2 0 0,6-2 0 16,0-1-17-16,-3-4-22 0,1-4-15 15,-2-6-44-15,-1-4-82 0,-5-1-208 0</inkml:trace>
  <inkml:trace contextRef="#ctx0" brushRef="#br0" timeOffset="109035.1">22503 13230 260 0,'0'0'103'0,"0"0"-36"0,0 0-8 15,0 0 0-15,0 0-5 16,0 0-18-16,-2-17-5 0,4 16 3 0,-2-1-7 16,2 2-7-16,2 0-3 0,4 0-2 15,2 4 0-15,5 4-5 0,4 3 0 16,-5 4 0-16,11 4-3 0,-5 3 2 16,1 1-4-16,2 5 1 0,-2-2-4 0,-5 5 0 15,1-3-2-15,-7-3 0 16,-2 2 1-16,3-3-1 0,-5-4 1 0,2-2 0 15,-6-5 1-15,2-4-2 0,0-4 0 16,-2-3 0-16,-2-1 0 0,5-1 1 16,-1 0 0-16,0-5-1 0,2-4 8 15,-2-1 18-15,0-6-11 0,3-5-2 16,1-3-2-16,2-6-4 0,-4-3-2 16,3-8-1-16,1-2-1 0,2 0-3 15,-1 2 0-15,7 8 1 0,-9 6-1 16,-1 10 0-16,-2 8 0 0,-2 5-1 0,0 3 1 15,-2 1-2-15,0 2-3 16,5 7-27-16,5 3-13 0,3 6-21 16,-7 1-48-16,6 2-44 0,-3 0-131 0</inkml:trace>
  <inkml:trace contextRef="#ctx0" brushRef="#br0" timeOffset="109708.77">23332 13293 505 0,'0'0'129'0,"0"0"-45"0,0 0-23 0,-2-57-14 15,2 47-14-15,0-1-10 16,0 1-7-16,-3 0-4 0,-1 4-5 16,-4 0-4-16,2 5-1 0,-2 1 0 15,-3 0-2-15,-5 3 0 0,-1 7-2 16,-3 3 2-16,3 4-1 0,-6 1 0 0,5 3-1 15,3-2-2-15,1 0 0 0,1 0 1 16,5 0 1-16,4-2-1 0,0-2 1 16,0-3 0-16,4 1 2 0,0-5 0 15,8 1-2-15,-2-4 1 0,9-2 0 16,3 0 1-16,5-3 0 0,-2 0 1 16,8-3-1-16,-1-6 2 15,3-2-2-15,-4-1-4 0,-4-2 4 0,-6 0 1 16,-5-2 0-16,-2-3-1 0,-6-2 2 15,-4-1 0-15,0 2-1 0,0 4 1 16,0 7-2-16,0 4 0 0,0 4 2 0,0 1-2 16,0 1 0-16,-2 8-1 0,2 5-2 15,-2 7 2-15,2 5 0 0,2-1 1 16,5 1-1-16,-1-2 0 0,6-3 1 16,3-2 0-16,-3-5-2 0,5-4 2 15,-5-3 1-15,5-3-1 0,-3-4 0 16,5-2 0-16,-3-4 1 0,5-6 0 15,-3 0 3-15,1-2 1 0,-2-5 0 16,-3-5 0-16,-4-4-1 0,-1-2 0 16,-7-6 3-16,-2-3-3 0,0-6 0 15,-6-1-1-15,-3-4 1 0,3 0 0 0,-4 3-3 16,-3 6 0-16,7 9 1 0,-4 6-1 16,2 11 1-16,1 6-2 0,3 2 3 15,2 7 0-15,0 0-1 16,-2 3-2-16,0 10 0 0,-7 7-2 0,3 7 1 15,2 5 0-15,4 7 1 16,4 6 0-16,0-1 0 0,8 2-1 0,7 0-1 16,-1-2 2-16,5-3 0 0,4-6-1 15,-6-2 2-15,3-3-2 0,1-2 1 16,-11-3-12-16,3-6-23 0,-3-3-21 16,-6-6-52-16,-1-4-51 0,-1-5-159 15</inkml:trace>
  <inkml:trace contextRef="#ctx0" brushRef="#br0" timeOffset="109960.34">24072 13329 623 0,'0'0'91'0,"0"0"5"0,0 0-25 0,0 0-24 0,0 0-18 16,60 5-10-16,-44 0-5 0,-8 2-2 15,-1 1-3-15,-1 2-6 0,-2 1-3 16,-2 3 2-16,-2 0-1 0,-6 1 1 16,-5 3-2-16,1 1 1 0,-11-1-1 0,1 0-5 15,1-4-9-15,1 0-9 16,3-4-13-16,-1-4-14 0,1-2-36 0,5-4-46 16,-5-3-95-1</inkml:trace>
  <inkml:trace contextRef="#ctx0" brushRef="#br0" timeOffset="110148.75">23999 13148 681 0,'0'0'132'0,"0"0"-64"0,0 0-21 16,0 0-21-16,0 0-12 16,0 0-11-16,0 0-2 0,0 0-1 15,0 0 3-15,19 3-3 0,-17 10 0 0,-2 2 0 16,0-2 1-16,0 3-1 15,0-2-7-15,0 0-29 0,-2 2-18 16,-11-4-47-16,-1-3-87 0,-3-4-264 0</inkml:trace>
  <inkml:trace contextRef="#ctx0" brushRef="#br0" timeOffset="115794.78">9054 14716 155 0,'0'0'220'0,"0"0"-140"15,0 0-25-15,0 0-6 0,0 0 0 16,0 0-14-16,0 0-10 0,0 0-6 0,2-7 0 15,-2 7 4-15,0 0-1 0,0 0-5 16,2 0-2-16,0 0-4 16,0 5 0-16,4 4-1 0,-1 7 1 15,3 2-1-15,-2 6 1 0,0 1-5 0,3 0-1 16,-5 2-3-16,2-1-1 0,0-2-1 16,-2-3 1-16,2-2-1 15,1 1 1-15,-5-5-1 0,0 0-1 16,2-5 0-16,-2-3 1 0,0-3 0 0,-2-1 0 15,0-3-5-15,0 0 2 0,0 0 2 16,0 0 0 0,0-1 1-16,0-4 0 0,0-2 0 0,0-4 1 0,-2-4 0 15,-4-6-1-15,-3-3 1 0,3-9 1 16,-4-2-2-16,2-3 2 0,-3-4-2 0,3 1 0 16,2 3 0-16,2 2 0 15,0 6 1-15,4 4-1 0,0 5 0 0,0 8 0 31,4 4 0-31,-2 3 0 0,2 5-1 16,0 1 1-16,6 0 0 0,-1 1-13 0,-1 5-22 16,2 0-23-16,-4 3-19 0,1 1-41 15,-7-4-99-15</inkml:trace>
  <inkml:trace contextRef="#ctx0" brushRef="#br0" timeOffset="116030.51">8775 14942 528 0,'0'0'66'0,"0"0"-16"16,0 0-27-16,0 0 20 0,0 0-11 16,0 0-11-16,60-52 6 0,-27 34-4 15,6 2-1-15,7-1-3 0,5 4-5 16,1 1-9-16,4 1-2 0,-4 5-2 0,-3-1 0 15,-1 1 1-15,-5-1-2 16,-4 2-19-16,-6 1-53 0,-8-2-56 0,-8 2-103 16</inkml:trace>
  <inkml:trace contextRef="#ctx0" brushRef="#br0" timeOffset="116440.4">9443 14829 483 0,'0'0'74'0,"0"0"-12"0,0 0-12 15,0 0 3-15,0 0-11 0,0 0-8 16,0 0-7-16,0 0-4 0,0 0-5 16,-11-45-3-16,20 42-8 0,5 3 2 0,7 0-3 15,3-1-3-15,7 10 1 0,-2 0-1 16,0 3-2-16,0 2 1 0,-4 3-1 15,-4 3 0-15,-9 3 0 0,-4 3-1 16,-1 3-1-16,-7 2 1 0,0 0 0 16,-4-5-1-16,-1-5-2 15,-1-7-3-15,4 0-4 0,-4-6 3 0,4-3 3 16,2 0 2-16,0-3 2 0,0-2-1 16,0 1 2-16,0-2-1 0,-2-6 2 15,-2-2 2-15,2-3 3 0,2-5 0 16,-2-7 2-16,2-4-4 0,4-10 0 15,4-3-3-15,4 0-1 0,5 2-1 16,1 9 0-16,3 7-3 0,-4 6 1 0,1 6 1 16,-1 3 1-16,-3 4-1 0,-1 2-16 15,1 1-25-15,-1 1-23 0,-1 8-44 16,-2-1-50-16,-6 0-157 0</inkml:trace>
  <inkml:trace contextRef="#ctx0" brushRef="#br0" timeOffset="117114.81">10106 14926 567 0,'0'0'60'0,"0"0"0"16,0 0-13-16,0 0 3 0,0 0-18 16,0 0-13-16,0 0-3 0,0 0-3 15,0 0-3-15,-35-29-6 0,35 33-4 16,0 4 0-16,0 3 0 0,4 2 1 15,4 1-1-15,-1-1 0 0,1 0 0 16,4-4 0-16,1 0 0 0,5-4 0 16,3-4 0-16,4-2 0 0,-2 0 1 15,1-8-1-15,3-1 0 0,-6-1 0 16,0-6 1-16,-3 2 0 0,-3-3-1 16,-7-3 1-16,-4 2-1 0,-4-4 1 15,-2-1 0-15,-8-2-1 0,1 1 1 0,-7 1 0 16,1 4 0-16,-1 7-1 0,-1 4 0 15,-1 6 1-15,3 3 4 16,-3 6-1-16,3 10-2 0,-1 4-2 0,3 5 1 16,-1 2-1-16,1 3 0 0,7 3 1 15,0-1-2-15,4-2 2 0,-2 3-1 16,4-2 0-16,0-2-1 0,8-2 1 16,0-3-1-16,7-2 1 0,1-4 0 15,3-1-1-15,4-5 1 0,1-1 0 16,3-3 1-16,4-2-1 0,-6-6 0 0,2 0 0 15,0-10 0-15,2-5 1 0,4-7-1 16,-2-5 0-16,-4-2 1 0,4-3 1 16,-11 0-2-16,3 0 0 0,-8 0 0 15,-5 0-3-15,-4 0 3 16,-6 3 3-16,0 3 3 0,-4 5 2 0,2 4 4 16,-8 4-2-16,1 4 0 0,1 1 1 15,-4 4-3-15,-1 4-1 0,1 1-2 16,-1 8-3-16,-1 4-1 15,0 7-1-15,-3 5 0 0,7 4-2 0,-9 3 1 16,7 5 1-16,-1-1 0 0,1 2 0 16,4-1 0-16,-1-2-3 0,7-2 3 0,2-5-1 15,2-3 1-15,7-3 0 16,1-2 0-16,4-4-1 0,7-5-8 0,0-5-4 16,-1-3-13-16,-1-3-15 0,6 0-26 15,-2-6-29-15,-3-4-34 0,3-2-97 16</inkml:trace>
  <inkml:trace contextRef="#ctx0" brushRef="#br0" timeOffset="117476.06">11278 14839 403 0,'0'0'74'0,"0"0"29"16,0 0-51-16,-56-46-5 0,48 43 7 16,0 0-14-16,-2 3-9 0,3 0-9 15,-1 0-4-15,0 6-3 16,-3 2-4-16,5 2-1 0,-6 5-3 0,-1 0-2 0,5 6-3 15,-2 3 1-15,4 3 1 0,2 5-2 16,-3 2-1-16,7 5-1 16,0 4-2-16,4 1 2 0,7 0-1 0,3 1 1 15,9-1 0-15,4-3-1 0,6-2 1 16,6-3 0-16,3-4-4 0,-1-6-26 16,2-2-40-16,-3-11-33 0,-1-6-27 15,-14-6-140 1</inkml:trace>
  <inkml:trace contextRef="#ctx0" brushRef="#br0" timeOffset="118120.18">11654 14906 380 0,'0'0'72'0,"0"0"21"0,0 0-34 16,0 0-12-16,0 0-17 0,-18-50-6 15,18 47 2 1,0 0-1-16,0 0 2 0,0 1-4 0,0 1-8 0,0 1-8 0,8 0-2 15,2 3 0-15,1 3-3 16,12 1 3-16,-5 2 2 0,5 0 4 16,4 3-4-16,2 1-1 0,-7 3-4 0,1 1-1 15,2 4 0-15,-11 1 0 16,3 1 0-16,-13-1-1 0,2-2 1 16,-6-2 2-16,0 0-2 0,-6-3-1 0,2-2-4 15,-11-1-6-15,1-1 3 0,6-2-1 16,-9-1 2-16,5-3 1 0,-1-3 2 15,5-2 2 1,2-1 1-16,4-5 0 0,-2-2 0 0,4 0 0 0,-2-3 1 16,0-2 1-16,2-5 4 0,2-3 2 15,4-4-4-15,2-4 0 0,11 0-3 16,-5 3 0-16,11 4-1 16,0 7 0-16,-2 5 0 0,3 3-1 0,1 5 0 0,2 2-2 15,-2 0-39-15,-4 4-55 16,0-2-23-16,-1-1-96 0</inkml:trace>
  <inkml:trace contextRef="#ctx0" brushRef="#br0" timeOffset="118751.88">12188 14926 606 0,'0'0'63'0,"0"0"4"0,0 0-17 0,0 0-8 31,0 0-22-31,0 0-16 0,0 0-4 0,0 0 0 0,-31 36 1 0,37-29 1 16,0 3-2-16,4-1 1 0,-3 1-1 16,-1 0 2-16,6-1-2 0,3-2 0 15,-1-1 1 1,5-4-1-16,-1-1 1 0,3-1-1 0,2-6 1 0,-5-1-1 16,3-6 1-16,6 2 0 0,-8-6-1 15,1 1-4 1,-5 0 4-16,-1-2 1 0,-10 2-1 0,-4-3 2 0,0 2-2 15,0-2 3-15,-4 2-1 0,-6 1-1 16,0 5 0-16,1 3 0 0,1 5 1 16,-4 2-1-16,-1 1 1 0,7 8 0 0,-4 4-2 15,1 4-1-15,1 3 0 0,6 3 1 16,0 2-1-16,0 1 0 16,0 4 1-16,2-1 0 0,2 1-1 0,0 1-2 31,2-5 3-31,6-3 0 0,5-4 0 15,-3-3 0-15,11-5 0 0,0-4-1 0,4-3-1 16,4-3 2-16,-2 0 0 16,4-9 0-16,-2-4-1 0,2-4 2 15,0-5-1-15,2-8 0 0,-4-1 1 16,0-6 0-16,0 0-1 0,-12-3 3 0,-3-3-3 16,-3 0 2-16,-3-2-1 0,-4 0 2 15,-4 3 5-15,-2 4 2 0,0 7-1 16,-2 8-2-16,-6 6 9 0,-7 9 4 15,7 1-4-15,2 5-5 0,-7 2-5 16,1 4-1-16,8 13-5 0,-8 8-1 16,1 10 0-16,3 5 1 0,2 2 1 15,2 2-1-15,-3 0 1 0,5-1-1 16,2-3 0-16,9-3 0 0,1-1 0 0,2-4 0 16,7-4-1-16,-5 0 0 0,9-7 0 15,-2-3 0-15,-5-3 1 0,5-5-2 16,-11-1-23-16,3-6-27 0,-7 0-7 15,-2-3-28-15,-4-3-51 0,0-3-75 16</inkml:trace>
  <inkml:trace contextRef="#ctx0" brushRef="#br0" timeOffset="118955.88">12669 14957 572 0,'0'0'72'0,"0"0"-17"0,0 0 1 0,0 0-6 15,0 0-20-15,0 0-12 0,0 0-6 16,0 0 0-16,13 1-2 0,-7 2 1 16,8 1-5-16,1-1-5 0,6-1 0 15,-5-2-1-15,5 0 0 0,-9 2-1 16,9-1-30-16,-9 2-44 0,5-3-54 16,-5 0-89-16</inkml:trace>
  <inkml:trace contextRef="#ctx0" brushRef="#br0" timeOffset="119160.55">13219 14983 583 0,'0'0'173'0,"0"0"-94"0,0 0-26 16,0 0-20-16,0 0-12 0,0 0-5 15,0 0-7-15,0 0-3 0,0 0-1 16,-10 16-3-16,8-16 2 0,2 0-3 0,0 2 0 15,-2-2-1-15,2 1 0 16,0-1-3-16,0 2-32 0,0 1-15 16,2-2-38-16,0-1-51 0,0 0-92 15</inkml:trace>
  <inkml:trace contextRef="#ctx0" brushRef="#br0" timeOffset="119712.08">13980 14731 505 0,'0'0'89'16,"0"0"-20"-16,0 0-4 0,0 0-6 0,0 0-18 15,0 0-10-15,0 0-3 0,0 0-7 16,0 0-4-16,0-45-5 0,0 45-6 16,0 0-1-16,0 4-2 0,0 8-3 15,0 5-1-15,4 5 1 0,-2 7 1 16,2 3-1-16,0 3 1 0,-2 3 0 16,1-3 0-16,1 2-1 0,0-2 0 15,-2-3-1-15,4-2 0 0,2-5 1 16,5-2 0-16,-9-4-2 0,4-7 2 15,-2-1-5-15,1-8-6 16,-3 0 6-16,-2-3 2 0,-2-2 2 0,0-5 0 0,0-6 1 16,-4-2 0-16,-9-4 0 15,1-2 0-15,-9-1 0 0,0-1-6 16,-1 2 3-16,-3 1 1 0,4 5 2 0,-4 5 1 16,-3 6-1-16,-3 4-1 0,2 3 0 15,-2 8 0-15,4 7 1 0,6 3-2 16,-4 0 2-16,15-1 0 0,-3-1-1 15,9 0 1-15,2 2-2 0,2-4 2 0,2 2 0 16,7-1-1-16,5-1-1 16,-2 1 2-16,11-5-1 0,-2-3 0 0,6-4 1 15,4-2-7-15,2-4-12 0,2-4-12 16,4-8-23-16,-2-4-35 0,1-6-20 16,-9 2-96-16</inkml:trace>
  <inkml:trace contextRef="#ctx0" brushRef="#br0" timeOffset="120326.18">14265 14911 596 0,'0'0'82'0,"0"0"-17"0,0 0-2 16,0 0-24-16,0 0-24 0,0 0-12 16,0 0-2-16,0 0 1 0,-31 40-2 15,31-29 1-15,0 2-1 16,0-2 0-16,4 0 0 0,-2 0 0 0,7 0 0 15,5-1 0-15,-1-3 0 0,9-1 0 16,-1-4 0-16,4-2 0 0,6 0-1 0,0-6 1 16,0-5 0-16,-2-1 1 15,-4-3-1-15,-9-2 0 0,-4-2 0 0,-1-1 1 16,-9-1 0-16,-2 0 0 16,-6 4-1-16,-7 1 1 0,5 2-1 15,0 6 2-15,-7 2-1 0,5 5-1 0,-5 1 1 31,-3 4-1-31,-3 8 2 0,3 4-2 0,-9 6 0 0,4 3 0 0,4 3 0 16,-3 1-1-16,9-1 1 0,1 0-1 16,4-3 1-16,5 0 0 0,3-1 0 15,3-6-1 1,5 1 1-16,6-3-1 0,-1-3 1 0,9 0 0 0,-1-7-1 16,6-2 1-16,6-4 0 15,2-4-1-15,2-6 1 0,3-6 1 0,-5 0-1 16,0-5 0-16,-2-5 1 0,0-3-1 15,-6-4 1-15,-2-3 0 0,-2-1 1 0,-1-4-1 16,-11-2 7-16,1 0-1 16,-2-2 3-16,-8 1 4 0,0 1-2 0,-2 5 0 15,0 8-1-15,-4 9-6 0,0 7-2 16,-2 7 17-16,4 4-15 0,0 3-4 16,-2 3 0-16,0 8-1 0,-1 7 0 15,-1 9-3-15,-2 2 3 0,2 4 0 0,2 5 0 31,0 1 1-31,4 4 0 0,0-2-1 16,0 0 0-16,8-2 0 0,4-5-1 16,1-1-2-16,1-3 2 0,3-6-16 0,-3-2-11 0,3-4-7 0,-9-5-20 15,0-1-39-15,-2-5-44 0,-4-4-68 16,-2-3-77-16</inkml:trace>
  <inkml:trace contextRef="#ctx0" brushRef="#br0" timeOffset="120767.05">15030 14934 260 0,'0'0'347'0,"0"0"-278"0,0 0-1 16,0 0 1-16,0 0-24 0,0 0-20 16,0 0-7-16,0 0-7 0,-14-14-2 15,11 14-3-15,1 0-3 0,2 3-1 16,-2 1-1-16,0 2 0 0,0 4-1 15,2 1 0-15,0-1-1 0,4 1 1 16,3-2 0-16,5-1-2 0,0-2 2 16,9-3 0-16,-2-2-1 0,3-1 0 15,3-2 1-15,0-6-3 0,-8-2-3 0,3 0-1 16,-9-3-2-16,-3-1 3 16,-2 0 0-16,-2-4 6 0,-4-1 0 15,0-3 0-15,-8 1 0 0,0 3 2 16,1-3-2-16,-3 7 1 0,-2 0-1 0,3 4 3 15,1 5 2-15,-6 2 2 0,3 3-2 16,-1 2-1-16,-3 8-4 0,3 5 0 16,-4 1 0-16,1 4 1 0,-1 1-1 15,3 1 1-15,1 3-2 0,1 0-2 16,5-2 2-16,4 2 0 0,2-2 1 0,0-2-1 16,4-2 1-16,7-3 0 15,3-1 0-15,-4-2 1 0,13-1-1 16,-4-3 0-16,3-4 0 0,7-2 0 0,2-4-8 15,2-4-19-15,3-6-17 16,1-5-35-16,4-5-25 0,-2-8-70 0,-5-1-237 16</inkml:trace>
  <inkml:trace contextRef="#ctx0" brushRef="#br0" timeOffset="121600.81">15596 14617 364 0,'0'0'88'0,"0"0"4"0,0 0-16 16,0 0-24-16,0 0-4 0,0 0-6 15,0 0-10-15,0-38-9 0,0 38-9 16,0 0-5-16,0 3-6 0,2 7-2 15,1 7 0-15,1 8-1 0,6 6 1 16,-2 5 1-16,-2 5-2 0,7 1 1 16,1 1-1-16,-3-2 0 0,5-2 1 15,-3-1-1-15,-3-7 0 0,-2-3-1 16,1-5 0-16,-5-5-1 0,-4-2-36 0,0-4-19 16,-2-1-19-16,-5-4-24 0,-7-1-30 15,6-3-61 1</inkml:trace>
  <inkml:trace contextRef="#ctx0" brushRef="#br0" timeOffset="121790.01">15373 15050 411 0,'0'0'72'0,"0"0"16"16,0 0-25-16,0 0-15 0,0 0-9 16,0 0-5-16,0 0-7 0,0 0-10 0,0 0-4 15,17-33-3-15,-5 30-5 0,11-1-3 16,2 1-1-1,-3-2 0-15,9 0 0 0,5-2-1 16,1-3 0-16,2 0-30 0,2-6-54 0,-1-1-55 16,-7 0-179-16</inkml:trace>
  <inkml:trace contextRef="#ctx0" brushRef="#br0" timeOffset="122656.24">15966 14804 550 0,'0'0'39'0,"0"0"-4"16,0 0-25-16,0 0-4 0,0 0 0 15,0 0-2-15,0 0 7 0,0 0 7 16,0 0-1-16,27 49-1 0,-23-41-7 16,7 0-4-16,1 3-2 0,-1-3-2 15,-1 1 0-15,6-3-1 0,-1 0 0 16,3 0 0-16,-1-4 0 0,6 0 1 15,-1-2-1-15,-1-2-1 0,2-4 1 16,4-5 1-16,-4 1-1 0,-5-2 1 16,3 0-1-16,-11 2 0 0,-2-2 1 15,1 0 0-15,-7-2 2 16,-2 0-2-16,0-1 3 0,-11-3-2 0,3 2 2 0,2 2 7 16,-2 3 8-16,-3 3 0 15,3 4-5-15,0 3-3 0,-3 1-6 0,1 5-2 16,2 5-2-16,-3 1-1 0,-3 5-1 15,4 3 1-15,-3-1 0 0,1 4 0 16,-1 3 0-16,1 0 0 0,2 1 0 16,4 0 0-16,-1 2 0 0,7-3-1 15,0-1-1-15,7-5 1 0,-1-5-1 16,12-1-2-16,1-5 0 0,10-4-2 0,4-1-3 16,4-3-8-16,7-6-14 15,-1-3-1 1,-2-5 19-16,3-5-20 0,-1-4 5 15,-4-3 15-15,1-3 2 0,-7-3 1 0,0-2-5 16,0 1 6-16,-6-3 9 0,-7 4 0 16,-1-2 1-16,-4 1 2 0,-5 2 13 15,-6-2 15-15,0 4 3 0,-4 3 5 16,0 3 1-16,-4 5 3 0,4 5-10 0,-2 3-9 0,0 4-5 16,0 2-4-16,2 4-9 15,0 0 1-15,-2 0-5 0,2 4 0 0,0 3-2 16,0 6 0-16,0 3-1 0,0 4 2 0,2 5-1 15,-2 1 0-15,0 5 0 16,2 2 1-16,0 4 0 0,-2 0-1 0,4-1 0 16,0-1 1-16,4-3-1 0,5-2 1 15,-7-5-1-15,2-5 0 0,3-2-2 16,-3-4 2-16,-4-5 0 0,-2-2-1 31,2-5 0-31,-2-2-3 0,-2 0-3 0,2 0 4 0,0-6 0 0,-2-3 2 31,0-4 1-31,-4-3 0 0,-2-4 1 0,-4-1-1 16,-7-1 1-16,5-3-1 0,-9 2 0 16,7 1 0-16,-7 4 0 15,2 4 0-15,1 9 0 0,3 3 2 0,1 4-1 16,-1 8 0-16,-1 7-1 0,4 4 0 16,-3 8 0-16,5-1 0 0,1 3 0 15,1 0 1-15,4-3-1 0,2-2-1 16,2-4-1-16,0-1 2 0,10-3 0 15,-1-5 0-15,1 0 0 0,6-6-2 16,1-3 1-16,6-5-14 0,2 1-16 16,-1-9-22-16,3-4-34 0,2-3-34 15,-4 0-132-15</inkml:trace>
  <inkml:trace contextRef="#ctx0" brushRef="#br0" timeOffset="122876.67">16940 15024 632 0,'0'0'64'0,"0"0"-11"15,0 0-16-15,0 0-27 0,0 0-6 16,0 0 3-16,0 0 13 0,37 15 0 0,-10-20-4 16,4 0-6-16,4-2-4 0,5 1-4 15,-1-1-1-15,-4 2-1 0,-2-4 0 16,-2 1-38-16,-2 0-57 0,0-3-62 15,-8 0-193-15</inkml:trace>
  <inkml:trace contextRef="#ctx0" brushRef="#br0" timeOffset="123395.54">17533 14714 452 0,'0'0'53'16,"0"0"19"-16,0 0-9 0,0 0-12 16,0 0-9-16,0 0-6 0,0 0-4 0,0 0-17 15,0 0 4-15,-18-40-9 16,18 43-6-16,2 3-4 0,4 3 0 0,6 6 2 16,1 0-1-16,5 4 1 0,1-1 0 15,0 5 0-15,-5 0-2 0,1 3 1 16,-7 4 1-16,-6 0-2 0,-2 5 2 15,-8-4-2-15,-3-3-3 0,1-4-7 16,2-4-6-16,-5-5-6 0,7-4-5 16,0-4 2-16,4-3 7 0,2 1 7 0,-2-3 0 15,0-2 7-15,2 0 3 0,-4-3 0 16,1-5 2-16,3 1 0 16,0-3 6-16,0-5 8 0,7-3 0 0,-1-3-3 15,2-4 0-15,7-3 1 0,-3-5 1 16,5 0-3-16,-1-2-1 15,3 1-4-15,-1 4 0 0,1 5 0 0,-5 6-3 16,1 5 2-16,-3 3 2 0,1 5-4 16,1 6-1-16,-1 0 0 15,1 7-1-15,-2 3-1 0,5 6-1 0,-5 2 0 0,-3 2 1 16,-1 1 0-16,2 1 1 0,-6 1 0 16,0-3-1-16,-4 0 1 0,0-1-1 15,0-1-1-15,0-2-7 0,0-3-14 16,0-4-13-16,0-4-12 0,0-1-4 15,3-3-6-15,5-2-27 0,6-4-13 16,3-5-2-16,1-3-72 0</inkml:trace>
  <inkml:trace contextRef="#ctx0" brushRef="#br0" timeOffset="123758.4">18261 14655 452 0,'0'0'125'0,"0"0"-30"0,-19-53-20 16,13 46-17-16,-4 5-18 0,2 1-15 0,-3 2-10 15,5 1-5-15,-6 7-6 16,3 4-3-16,-1 3 0 0,-4 6 0 0,1 0-1 16,3 6 0-16,-5 1 1 0,3 1-1 15,2 1 0-15,-1-1 0 0,7 1 0 16,0-4 0-16,6-4 0 0,0-3-2 16,4-3 0-16,7-3-3 0,-5-4-7 15,2-4 3-15,9-3-4 0,-3-4 7 16,9-4 3-16,2-5 1 0,4-6 1 0,2-2 0 15,-2 0 1-15,-4-6 0 16,-4 1 1-16,-3-5-1 0,-7-1 2 0,-11-4-2 16,-2-2 0-16,-2-3 1 15,-11 2-1-15,-5 3 0 0,-3 6 1 0,-6 9-1 16,-2 6 0-16,0 8 0 0,1 4 0 16,-3 8 0-16,8 8 1 0,0 5-1 15,9 2-2 1,-1 2-24-16,7 0-22 0,6 0-17 0,2-4-12 0,0-2-74 15,2-5-117-15</inkml:trace>
  <inkml:trace contextRef="#ctx0" brushRef="#br0" timeOffset="124500">18532 14463 493 0,'0'0'121'15,"0"0"-55"-15,0 0-16 0,0 0-3 0,0 0-13 16,0 0-16-16,0 0-5 0,0 0 0 16,49-33-4-16,-40 46 2 0,-1 5-5 15,-4 5 0-15,0 4 0 0,0 3-2 0,2 4-1 16,1 1 0-16,-3 3-2 16,2-2 1-16,0-3-1 15,5-1 0-15,-1-3 0 0,0-4-1 0,1 0 1 16,3-8-1-16,-4 2-1 15,1-6 1-15,-3-4-1 0,-2-1 0 0,-4-5 0 0,0-2 1 16,-2-1-7 0,0-1 2-16,0-7 5 0,0-6 0 0,-6-3 0 0,-6-5-3 15,-1-2-9-15,-7 1-9 0,5-1 0 16,-3 8 3 0,3 3 9-16,5 6 7 0,-3 4 1 0,1 1 2 15,-3 2-1-15,5 4 0 0,0 4 0 0,-5 1-1 0,9 4 0 16,-2-2 1-16,2 3 0 0,2 0 0 15,-3 1 1-15,5 2-1 0,0-2 0 16,2 1-1-16,0-3 1 0,0 2 0 31,4-2-3-31,11-2 2 0,-5 0-1 0,5-2 2 0,3-3-1 0,7-1 1 16,4-4 0-16,4-1 0 0,2-2 2 16,2-4-2-16,5-2 0 0,-3-1 0 15,4-1-1-15,-5 1 1 0,-3-3-1 16,-4 0 1-16,-4-5 5 0,-5-2 4 0,-3-3 7 15,-5-3 2 1,1 0 0-16,-11-7-3 0,2 1-4 0,-2-2-2 16,-2 0 2-16,-2 5-2 15,0 6-4-15,0 5 2 0,-2 7 0 16,0 0 4-16,-4 5-4 0,2 3-1 0,0 0-2 0,0 2-3 16,-5 0-1-1,-1 8 0-15,0 4-3 0,-5 2 3 0,1 4-1 0,-3 3 1 16,1 1 0-16,-3 2 0 0,5 0 0 15,3 1 1-15,1-2-1 0,2-2-1 16,6-1 0-16,2-2 1 0,0-1-1 16,4-1 1-16,6-2-2 0,0 0 1 31,3-2 0-31,-1-3 0 0,5-2-1 0,-3-2 0 16,7-2-3-16,0-3-4 0,-1-2-3 15,3-6-7-15,-2-2-12 0,-1-1-11 16,3-5-22-16,-6-3-19 0,1-2-18 15,-5-2-65-15,-3 1-199 0</inkml:trace>
  <inkml:trace contextRef="#ctx0" brushRef="#br0" timeOffset="124894.97">19297 14355 268 0,'0'0'78'15,"0"0"-3"-15,0 0-14 0,0 0 9 0,0 0-15 16,0 0-12-16,0 0-11 0,-11-25 2 15,11 25-1-15,0 0-7 0,0 0-1 16,0 0-8-16,0 0-5 0,4 0-3 16,1 3 0-16,5 4 5 0,2 4 4 15,1 3 0-15,7 5-2 0,-1 6-2 16,6 2-2-16,2 5-2 0,-3 0-4 16,3 1-2-16,-4 3-2 0,2-1-1 15,-11 1 0-15,1-2 0 0,-7-1-1 16,-6-3 1-16,-2-2-1 0,-10-3-16 0,-3-7-18 15,-3-1-26-15,-3-2-49 0,1-5-34 16,1-2-92-16</inkml:trace>
  <inkml:trace contextRef="#ctx0" brushRef="#br0" timeOffset="125131.67">19755 14694 539 0,'0'0'108'0,"0"0"-34"0,0 0 5 15,0 0-20-15,0 0-22 0,0 0-17 16,0 0-6-16,48 58-4 0,-46-42-3 16,-2-1-3-16,0 2 0 0,-10 1-2 15,1 3 1-15,-5-3-1 16,0-3-2-16,-1-2-5 0,5-4-23 0,-1-6-20 15,-1-3-44-15,-2 0-64 16,5-3-176-16</inkml:trace>
  <inkml:trace contextRef="#ctx0" brushRef="#br0" timeOffset="125304.01">19654 14523 594 0,'0'0'79'15,"0"0"-64"-15,0 0 14 16,0 0 11-16,0 0-19 0,0 0-14 0,35 64-6 0,-35-50 3 16,0-2-2-16,-6 0-2 0,0-2-9 15,-2-5-36-15,-1-1-41 0,-1-4-114 16</inkml:trace>
  <inkml:trace contextRef="#ctx0" brushRef="#br0" timeOffset="136417.22">9184 15938 287 0,'0'0'72'0,"0"0"-34"16,0 0 4-16,0 0 7 0,0 0-6 16,8-51-10-16,-3 41 0 0,-5-2-3 15,0 2-2-15,0 2 2 0,0-2 5 16,0 6 4-16,-5-1-3 0,-1 0-8 15,-2 2-11-15,-6 2-4 0,-3 1-5 0,-2 5-3 16,-3 7-2-16,-3 4-2 16,0 6 1-16,4 3-2 0,-1 2 0 0,1 0 0 15,7-1 0-15,-3 0 0 0,5-2 0 16,7-2 0-16,5-3 0 16,0 1-1-16,5-1 0 0,5-1-1 0,9 0 1 15,-1-2 0-15,9-2 0 0,6-1 0 16,8-1 1-16,1-1 0 0,5-3 0 15,1 0 0 1,-3 1 0-16,-1-1 1 0,-5 1 1 0,-8 0 0 16,-8-2 8-16,-5 1-2 0,-7-1-4 0,-7 0 1 15,-4 3 2-15,0 2 0 16,-6 5 2-16,-11 3-3 0,-6 3-2 16,-10 4-2-16,-4 2 0 0,-13-1-2 0,1 1 1 15,-5-3-1-15,2-2 0 0,9-6-2 0,8-6-5 16,12-2-4-16,11-7-5 0,3-1-14 15,5-2-8-15,4-2-20 0,0-4-8 16,9-4 11 0,3-2-9-16,13-9-19 0,6-1-22 0,2-2-81 0</inkml:trace>
  <inkml:trace contextRef="#ctx0" brushRef="#br0" timeOffset="136652.93">9856 16146 51 0,'0'0'603'15,"0"0"-551"-15,0 0 6 16,0 0-25-16,0 0-20 0,0 0 0 0,0 0 1 0,0 0 0 0,0 32 1 16,17-31 1-1,1-1-1-15,7 2-7 0,6 0-2 0,2 1-2 0,4-2-1 16,3-1-2-16,-1 0-1 15,-4 0 1-15,2-6-1 0,-4-3-6 0,-4-2-35 16,-4-4-27-16,-6-4-50 0,-9-3-45 16,-6-2-155-16</inkml:trace>
  <inkml:trace contextRef="#ctx0" brushRef="#br0" timeOffset="136969.18">9972 15953 353 0,'0'0'257'0,"0"0"-193"0,0 0-12 32,0 0-8-32,0 0 1 0,0 0-14 0,0 0-7 0,0 0-3 15,0 0-3-15,45-9-2 0,-20 9 1 0,4 0-6 16,2 4 0-16,2 0-4 0,2 3-1 16,-4-1-4-16,-2 4 0 0,-4 3 0 15,-2 2-2-15,-5 5 1 0,-3-1-1 16,1 1 0-16,-9 1 2 0,-3-2-1 15,-2 1-1 1,-2-5 1-16,0 3-1 0,-4 3 2 16,-5-2-2-16,-7 4 1 15,-1 2-1-15,-5 1 0 0,1 2 0 0,0 0-4 16,3-2-7-16,3 0-7 0,3-1-7 16,3-1-3-16,3-2-14 0,6-1-9 15,0 1-20-15,4-2 2 0,3-1-42 16,7-4-70-16</inkml:trace>
  <inkml:trace contextRef="#ctx0" brushRef="#br0" timeOffset="137423.59">10838 15979 545 0,'0'0'143'0,"-56"0"-67"15,46 0-15-15,6 0-17 0,2 0-12 16,2 0-21-16,0 0-9 0,4 5 0 16,2 5 0-16,2 6 0 0,0 3 2 15,3 6 1-15,-3 3-2 0,4 3 1 16,-5 3-1-16,-3-1-1 0,2 2-2 16,-2-1 1-16,-2 0-1 0,0-2 0 15,0-4-1-15,5-3-3 0,-5-6-2 16,-2-4-3-16,0-2 0 0,0-5-2 15,0-4 1-15,4-2 0 0,-4-2 7 0,2-3 2 16,-2 0-1-16,6-2 1 0,0-6 1 16,5-3 2-16,-3-6-1 0,2-2 1 15,0-1 4-15,5-4 1 0,-3-3 1 16,3 0 0-16,-1 2-1 0,5 4-3 16,-7 9 0-16,1 5-4 0,-3 7 1 15,-2 3-1-15,5 0 1 0,-3 4-1 16,4 5 0-16,3 6 1 0,-5 5-1 15,3 0 0-15,-1 7 1 0,-3 3-1 16,3 3 0-16,-6 3 0 0,3-5-4 16,1-2-5-16,-1-7-19 0,1-2-24 0,2-5-36 15,3-6-16-15,-1-6-103 0,-1-3-2 16</inkml:trace>
  <inkml:trace contextRef="#ctx0" brushRef="#br0" timeOffset="138575.41">11454 16192 607 0,'0'0'70'0,"0"0"6"0,-50 0-16 15,46-1-8-15,2 1-21 0,0 0-20 0,2 0-9 16,0 4 0-16,2 4 2 16,4 4-3-16,3-1 4 0,-1 0-2 0,4 1-2 15,1-1 0-15,1-2-1 16,5-2 0-16,1 1 0 0,3-5 0 0,4-2-1 15,0-1 1-15,2-2-1 0,2-6 1 16,-4-4 0-16,0-2 0 0,-11-4 0 16,-1-1 0-16,-7-3-2 0,-6 1 0 15,-2-1 0-15,-4 2 2 0,0 1 1 16,-5 4 0-16,-1 4-1 0,0 2 1 16,4 5 0-16,-5 3-1 0,1 3 2 15,-3 10-4-15,-5 8 2 0,3 9-1 0,-5 5 0 16,3 1 0-16,-4 2 1 15,11-4-2-15,0-1-1 0,4-1-3 0,6-4-1 16,2-1-1-16,12-5-2 0,-4-1 2 16,13-4 6-1,0-7-1-15,6-2 1 0,4-5-2 0,4-2 3 0,7-4-2 16,-5-8-6-16,8-3-3 0,1-4 2 16,-5 0-4-16,1-6 7 0,1-1 6 15,-8-2 1-15,3-4 0 0,-5-2 0 16,-6 2 1-16,-4 1-1 0,-11 2 0 0,-6 4 3 15,-1 7 6-15,-7 2 12 0,-7 4 0 16,3 4 0-16,-6 0-4 16,2 4-8-16,-7 4-3 0,1 2-3 0,-5 5-2 15,5 8-1-15,-5 5 0 0,2 3-2 16,-1 2 2-16,3 0-1 0,1 0 1 16,4-3 0-16,1-2 0 15,7 0 0-15,-2-3 1 0,4 0-1 0,0-3-1 16,2-1 1-16,2-2 0 0,3-3-1 15,1-2 0-15,4-4 1 0,-4-2-1 16,1 0 1-16,5-6-1 0,-3-3 1 0,3-3 0 16,3-2 0-16,-5-2 0 15,4 0 0-15,-9-2 1 0,5-1-1 0,-2 1-1 16,-3-1 1-16,-3 1 1 16,2 4 0-16,0 1-1 0,-4 5 0 0,0 5 0 15,0 3 0-15,-2 0 0 16,0 5 0-16,7 6-1 0,-3 5 1 0,-2 8 0 15,4 1 0-15,4 1 0 0,3-3 0 16,-3-1 0-16,4-2 0 0,3-3 0 16,6 0 0-16,-5-6 0 0,5-2 0 0,8-5 0 15,0-5 0-15,4-6-1 0,0-7-3 16,1-3 4-16,5 0-1 16,-2-5 1-16,-4-1 0 0,-2-4 0 0,-2-4 1 15,-4-1-1-15,-4-4 0 0,-6 0 2 16,-3-3-1-16,-8 0 1 0,-2 0 0 15,-2-2 3-15,-2 5 6 0,0 6 0 16,-6 8 0-16,2 7 0 16,2 8 0-16,0 4-2 0,0 3-3 0,0 3-5 15,-2 8-1-15,-3 10-1 0,5 7-1 0,-2 7 0 16,0 2 1 0,0 6 1-16,4 2-1 0,0-2 1 0,0 0 0 0,0-4 0 15,6-3 0-15,5-4-1 16,1-3 0-16,-2-4-3 0,5-9-3 0,-5-3-2 15,-2-6-2-15,-4-5 0 0,1-1 3 0,-5-1 3 32,0-4 4-32,0-3 0 0,0-9 1 0,-7-3 0 0,-1-5 1 15,-2-2-1-15,-5-1 0 0,1-3 0 16,-7 0 1-16,7 3 0 0,-9 3-1 16,6 10 0-16,-1 5 4 0,1 6 0 0,-1 3-2 15,-3 8-2-15,2 10 0 0,-5 6-2 31,5 3 2-31,2 3-1 0,5-2 0 0,2-1 0 0,8 0 1 0,2-4-5 16,6 0-5-16,10-2-5 0,-1-5 0 16,10-4 1-16,6-6 2 0,10-6-7 15,7-6-12 1,-5-9-27-16,11-7-42 0,-9-4-88 0</inkml:trace>
  <inkml:trace contextRef="#ctx0" brushRef="#br0" timeOffset="138812.31">13188 16173 613 0,'0'0'85'0,"0"0"-29"0,0 0-29 15,0 0 1-15,0 0 4 0,0 0-6 0,58 11-5 16,-31-16-8-16,0-1-2 15,-2 2-4-15,6 2-5 0,-2-1-2 0,4 2 0 16,-6-3-1-16,6 0 0 0,-7-3-24 16,-3 1-40-16,-4 1-49 0,2-1-24 15,-11 4-94-15</inkml:trace>
  <inkml:trace contextRef="#ctx0" brushRef="#br0" timeOffset="138969.34">13337 16298 616 0,'0'0'85'0,"0"0"-7"0,0 0-29 16,0 0-28-16,0 0 2 0,0 0-4 0,35 54-4 15,-8-55-8-15,10 1 0 0,5 0-3 16,5-1-4-16,5-2 0 0,4-5 0 16,-5-3-4-16,7-5-54 0,-10-5-85 15,-3-2-147-15</inkml:trace>
  <inkml:trace contextRef="#ctx0" brushRef="#br0" timeOffset="140604.57">15156 16188 265 0,'0'0'44'0,"0"0"-16"0,0 0-8 0,0 0 1 16,0 0-10-16,0 0-11 0,0 0-3 16,0 0-32-16,-25-34-75 15,21 30-100-15</inkml:trace>
  <inkml:trace contextRef="#ctx0" brushRef="#br0" timeOffset="143945.09">14437 16051 160 0,'0'0'51'16,"0"0"-3"-16,0 0-14 0,0 0 1 16,0 0 3-16,0 0 2 0,0 0-4 15,0 0 0-15,-52 10-2 0,50-16-4 16,-2-1 7-16,4 0-4 0,0-2-6 15,0 2-6-15,4-1-6 0,0 2-4 16,0-2-1-16,0 3 2 0,3 2-4 16,-5-1 0-16,2 2 0 0,0-1 0 0,2 2 1 15,2 0-2-15,3 1-1 0,-5 0-2 16,8 3-1-16,1 4 0 0,-3 1 0 16,7 1-1-16,2 5-2 15,-3 2 2-15,7 0 0 0,-6 4-2 0,-1 1 0 16,1 0 1-16,-7 1 0 15,-4 0-1-15,-1 1 1 0,-1-4-1 0,-2 0 0 16,-4 0 1-16,0-4-1 0,0 0-1 0,-4-3-1 16,-2-4-1-16,2-1 0 15,1-5 2-15,1-2-1 0,-2 0 0 16,2-4 1-16,-2-3 0 0,4-3 1 16,-2-5 0-16,0-1 1 0,2-4 4 15,4-2-1-15,2-3 1 0,3-3 3 0,7-2-1 16,1-3 3-16,5 3-1 0,5 1-2 15,2 5-4-15,2 5-3 0,2 1 2 16,0 5-2-16,0 4 0 0,0 0-7 16,-4 6-26-16,-2 3-16 0,0 0-19 0,-2 6-16 15,-11 1-64-15,1 1-90 16</inkml:trace>
  <inkml:trace contextRef="#ctx0" brushRef="#br0" timeOffset="144608.16">15195 16134 471 0,'0'0'84'0,"0"0"-31"16,0 0-5-16,0 0-2 15,0 0-8-15,0 0-11 0,0 0-4 0,0 0-4 16,17-16-6-16,-15 16-6 0,2 0-5 15,0 0-2-15,5 1 0 0,1 5 0 16,8-1-1-16,-1 1 0 0,6 2-6 16,4-1-8-16,2-4 3 0,0-2 1 15,6-1 6-15,2 0 3 0,-2-5 2 16,-2-3-1-16,-2-1 1 0,-10-3 1 16,-1 1-1-1,-11-1 1-15,-7 1 0 0,-2 0 0 0,-11-4 2 0,-3 1 1 16,-5-4 1-16,-3 3-4 15,1 4 2-15,-4 1 4 16,0 4 2-16,5 3-2 0,-1 4 0 0,2 0-4 16,7 8-2-16,2 4-1 0,-3 4-2 0,5 3-1 0,6 4 0 15,0 0 2-15,2 4-1 16,2 0 1-16,4 1 0 0,7 2 1 16,-1-3-1-16,0 0-1 0,9-5 2 0,0-1 0 15,1-5-2-15,5-1 1 16,4-6-2-16,0 0-9 0,4-4-18 0,1-5 20 15,1-4 9-15,4-10 0 0,5-7 1 0,-5-5 1 16,4-5 0-16,1-6 0 16,-3-2 4-16,-8-4-2 0,-4-6-1 0,-4 1 2 15,-10-3-4-15,-5 1 0 16,-6 4 2-16,-8 2 0 0,2 8 1 0,-4 8 11 16,-4 9 7-16,0 5 0 0,2 5 1 15,1 2 0 1,3 3-5-16,2 1-7 0,-4 3-8 0,2 9-2 0,-4 7-4 15,0 9 2 1,0 2 2-16,3 2 0 0,6 2-1 16,-3-2 1-16,2-1-1 0,4 0 0 0,4 2 1 0,-2-1 0 0,5 0 0 15,5 2-1-15,-5-4 0 0,3 4 1 16,-1-3-1-16,1 1 0 0,-3-8-21 16,5-2-24-1,-7-5-40-15,1-4-23 16,-6-6-81-16,-6-5-196 0</inkml:trace>
  <inkml:trace contextRef="#ctx0" brushRef="#br0" timeOffset="144803.22">15935 16130 530 0,'0'0'90'0,"0"0"-27"0,0 0-6 16,0 0 11-16,0 0-22 0,0 0-18 15,0 0-9-15,56-29-9 0,-50 26-2 16,5 1-6-16,-1 1-2 0,0-3 0 16,1 2 0-16,7 0-2 0,-3 0-31 15,6 0-15-15,3-2-31 0,5 0-35 16,-6-1-108-16</inkml:trace>
  <inkml:trace contextRef="#ctx0" brushRef="#br0" timeOffset="145003.44">16448 16133 472 0,'0'0'205'0,"0"0"-112"16,0 0-31-16,0 0-31 0,0 0-3 16,0 0-7-16,0 0-8 0,0 0-4 0,60-37-6 15,-54 33-2-15,-4 3 0 16,-2-1-1-16,0-1-19 0,0-2-15 15,0 0-26-15,0 0-66 0,-2-2-54 0,2 2-235 16</inkml:trace>
  <inkml:trace contextRef="#ctx0" brushRef="#br0" timeOffset="145553.31">16820 15776 111 0,'0'0'466'0,"2"-60"-405"0,11 27-26 15,3 1 12-15,-8 1 0 0,9 5-15 16,-7 1-6-16,-1 5-7 0,-3 8-5 16,-2 4 2-16,-4 6 2 15,0 2-2-15,0 0 0 0,0 1-5 0,2 2-8 16,0 6-3-16,2 6-4 0,0 11 3 15,-2 7 1-15,5 4 0 0,-1 10 2 16,4 3-2-16,0 5 1 16,-3 4 0-16,5 2-1 0,-6-2 0 0,0-2-2 0,1-7 1 15,-1-6 1-15,4-10-5 0,-4-5-3 16,-1-5-3-16,-3-8-5 0,2-4-2 16,-2-7 0-16,-2-1 4 15,0-4 3-15,0 0 11 0,0-3 3 0,0-10 0 16,-2-2-1-16,0-6 2 0,2-6 0 15,2-2-3-15,2-3 0 0,6-3 2 16,-2 1 1-16,3-1 1 0,3 3 0 16,-1 5 0-16,-1 6-1 15,3 7 0-15,-7 4-3 0,-2 6-1 0,0 3 1 16,7 1-1-16,-5 1 0 0,4 7-1 0,7 6 1 16,-7 4-1-16,5 3 1 15,-5 4 0-15,9 1 1 0,-9 1-1 0,3-2 2 16,-5-1-2-16,-2-3 0 0,-6-1 0 15,3-2 1 1,-5 0-1-16,0-4 0 0,0-1-14 0,0-1-11 16,0-3-18-16,0-2-22 0,0-2 0 0,6-1-26 15,2-4-36-15,2 0-31 16,5-6-86-16</inkml:trace>
  <inkml:trace contextRef="#ctx0" brushRef="#br0" timeOffset="146749.71">17581 16009 148 0,'0'0'410'0,"0"0"-308"0,0 0-31 0,0 0 4 16,0 0-30-16,0 0-18 0,0 0-14 15,0 0-7-15,-21-12-2 0,21 12-3 16,0 0-1-16,6 5 0 0,-1 2-1 16,1 2 1-16,2-1 0 15,4-1 0-15,3 1 0 0,-3-2 0 16,9-1-1-16,-7-2 1 0,7 2 0 0,4-4-4 15,0-1-5-15,-1-1 0 0,1 1 1 0,2-5 2 16,-4-2 2-16,-2-3 2 0,-5-1 0 16,-3-3-1-16,-5-2 3 0,-6-3 1 15,-2-3-1-15,0 0 4 16,-4-5-2-16,-7 3-1 0,1 0 2 0,-2 6 0 16,1 7 1-16,-1 2 0 0,2 5 2 15,-1 4-3-15,1 0-1 0,-2 13-2 16,-3 3-2-16,-2 7-2 0,3 7 1 15,-3 2 1-15,5 5 2 0,-2-1-2 16,1-2-2-16,7-3-4 0,4-6-2 16,4-7 2-16,-2 1 0 15,8-4-1-15,3 1-2 0,-1-3 4 0,4-1-1 16,9-2 2-16,2-2-4 0,2-2-7 0,6-5 5 16,2-1 4-16,6 0 7 0,5-7-28 15,1-6 22-15,1-3 7 0,4-2 0 16,-9-1 0-16,0-4 0 0,-7-2 1 15,-5-2 0-15,-9-1 1 16,-7 0 0-16,-5 0 6 0,-8 4 6 16,-2 4 12-16,-8 3 4 0,-4 6-1 15,-1 2-9-15,-3 4-5 0,1 4-7 0,-3 1-3 0,3 6-4 16,-1 4-1-16,3 3-2 0,3 3 1 16,-3-1-1-16,5 4 0 0,4 0 0 15,-2 1-2-15,2-2-2 16,-3-2 2-16,5-4 1 0,2-1-1 0,0 0 0 31,0-3-4-31,2-1 3 0,5-1 0 0,-3 0 2 0,2-3 2 0,0-1-2 16,2-2 3-16,9 0-1 0,-5-3 1 15,5-5 2-15,-1-3-2 0,3-3 2 16,-2-4 2-16,1 0 1 0,-3-4-3 16,3 0 2-16,-3-1-1 15,-1 5 2-15,-3 4 2 0,-1 4 5 0,-2 5-2 0,-4 5-5 16,-2 0-2-1,0 9-2-15,3 5-1 0,1 7-1 0,-2 7 1 16,4 1 2-16,0-1-2 0,1 0 1 0,1-1-1 16,7 0 0-16,-5-7 0 0,5 0-1 15,-1-3 1-15,7-4 0 16,2-4-3-16,-3-6 0 0,7-3-1 0,0-5 1 16,2-3 1-16,2-5 2 0,-2-4 0 15,0-2 2 1,-2-6-2-16,0-2 1 0,-6-9-1 0,-4-3 1 0,-5-3 1 15,-2-4 4-15,-5-5 2 0,-5-1 4 0,2 0 0 16,-2-1-3-16,0 7 0 16,0 4-1-16,-2 7 1 15,0 11-4-15,0 10 5 0,0 4-3 0,0 7-2 0,-2 1 1 16,2 2-1-16,-4 0-3 0,-2 9-2 16,-11 8-5-16,3 7 1 0,-7 7 4 15,4 1 0-15,1 2 0 0,-1 3 0 16,1 3 2-16,-1 1-2 0,3-4 0 15,6 0-2-15,1-2-1 16,5-3 1 0,2 0 0-16,0-7-1 0,2-3-3 0,5-3-5 15,-1-4 0-15,0-2 0 0,2-5 0 16,-4-4 2-16,-2-3 7 0,0-1-2 16,1-2 1-16,-3-6 3 15,0-5 0-15,0-4 1 0,-3-7-1 0,-3-4-4 16,-8-4-6-16,-1 1 2 0,1 4 1 15,-3 3 1-15,5 9 4 0,2 6 2 16,1 3 5-16,3 6 4 0,0 0-6 16,-7 8-3-16,3 8-2 0,0 4-1 15,-3 2 3-15,3 2-1 0,4 1 0 16,6-2 1-16,0-2 0 0,4 2-1 16,4-3 0-16,7-1 1 0,1 2-1 0,5-8-1 15,4 0 0-15,2-2-14 0,2-6-22 16,4-5-31-16,2-1-21 15,0-8-67-15,-2-4-129 0</inkml:trace>
  <inkml:trace contextRef="#ctx0" brushRef="#br0" timeOffset="146938.46">19206 15937 635 0,'0'0'124'0,"0"0"-33"16,0 0-36-16,0 0-16 0,0 0-14 15,0 0-11-15,12 40-4 16,0-22 2-16,3 3-2 0,-3-2-2 0,-6-3-8 16,-6-3 0-16,0-1 0 15,-2-4 0-15,-8 0 0 0,-11 1-22 0,-3-5-16 16,-9 0-16-16,-5-4-30 0,-1-1-65 16,6-3-108-16</inkml:trace>
  <inkml:trace contextRef="#ctx0" brushRef="#br0" timeOffset="147127.07">19162 15731 709 0,'0'0'116'16,"0"0"-75"-16,0 0-25 0,0 0-5 0,0 0-10 15,0 0-1-15,0 0-1 0,0 0-1 16,0 0-41-16,-16 41-29 15,3-36-29-15,-1-2-84 0,-7-3-250 0</inkml:trace>
  <inkml:trace contextRef="#ctx0" brushRef="#br0" timeOffset="148109.81">9598 17618 358 0,'0'0'41'15,"0"0"-6"-15,0 0-3 0,0 0 15 0,-56-30-4 16,45 19-9-16,-1-2-5 0,2 1 1 16,-1-2 0-16,1-1-11 0,0 1 6 15,-3 0-2-15,1-2-3 0,2-1-2 16,-1 0-2-16,-5-2-5 0,3 0-3 16,-3-2-2-16,3-3-6 0,-1-1 0 15,2 0 0-15,1 4 0 0,3 4-2 16,4 2-1-16,2 5 2 0,2 0-1 15,0 1 0-15,6 1 0 0,2-2 1 16,5 0 0-16,5 2 0 0,3-3 1 0,6 2 1 16,2-3-1-16,4 4 1 15,6-2-1-15,-2 3 1 0,3 3-1 0,-3 4 1 16,-8 3 1-16,-2 6-2 0,-7 4 0 16,-7 3-1-16,-7 4 1 0,-6 6 1 15,-6 5 1-15,-9 5 1 0,-8 3-1 16,-3 2 1-16,-3-1-2 0,0 0-1 15,0 0-1-15,4 0-3 16,6-2 4-16,5-4 0 0,3-3-1 0,5-5-1 16,4-6 0-16,2-5 0 0,2-6 1 15,7-3-1-15,-1-4-2 16,6-2 2-16,3-1 1 0,6-7 1 0,-1-4 0 0,9-4 0 16,2-3 0-16,7-5-20 0,1-5-52 15,7-5-39-15,-7 1-124 16</inkml:trace>
  <inkml:trace contextRef="#ctx0" brushRef="#br0" timeOffset="148710.68">9916 17383 582 0,'0'0'69'0,"0"0"-14"16,0 0 12-16,0 0-21 15,0 0-25-15,0 0-9 0,0 0-3 0,0 0-6 16,-8 25-2-16,10-18 0 0,6 0 1 15,2 0 1-15,3 0 0 0,-1 1 0 16,7-5-3-16,-1 1 2 0,3-3-2 0,2-2 1 16,0-1-1-16,3-5 0 0,1-3-1 15,0-3 1-15,-2-2-6 16,-8-2-4-16,1-1 5 0,-5-3 0 0,-1 1 5 16,-6 1 2-16,-4 1-1 0,-2 2 1 15,0 0 7-15,0 0 8 0,-2 2 0 16,-6 0-1-16,0 4-1 0,-1 3-3 15,1 3-4-15,-2 2-3 0,1 2-5 16,1 6 0-16,-4 8-3 0,1 10-1 16,1 6 2-1,-2 7 2-15,3 0-1 0,3 0 0 0,2-1 1 0,2-2 0 16,-2-2 0-16,4-5 0 0,6-4-1 16,2-4 0-16,9-2 1 0,-3-3-3 15,7-4 1-15,4-1-3 0,4-5-5 16,6-4-1-16,0-3-8 0,4-7-10 0,1-7-4 15,-3-3-25-15,2-6-4 16,-6-5 10-16,-4 1-2 0,-2-3 3 0,-8-1 12 16,-5 1 18-16,-6-1 21 0,-4 0 5 15,-1 1 40-15,-3 2 25 0,-3-1-6 16,-1-1 9-16,0 2-12 0,2 6-20 16,0 4-8-16,-2 6-8 0,2 9-4 15,2 4-4-15,-6 2-7 0,6 0-5 16,0 1-3-1,0 6-2-15,4 8-3 0,-2 8 2 0,4 7 1 0,-4 6 0 0,4 8 1 16,1 3-1-16,-1 0 0 16,0 1 0-16,2-7 0 0,-2-3 0 15,3-4 0-15,1-6-16 0,-4-6-8 16,2-4-15-16,-1-7-18 0,-1-6-48 0,-2-5-36 16,-4-1-84-16</inkml:trace>
  <inkml:trace contextRef="#ctx0" brushRef="#br0" timeOffset="148873.59">10362 17394 309 0,'0'0'320'0,"0"0"-256"15,0 0-24-15,0 0-3 0,0 0-9 32,0 0-13-32,56-60-7 0,-21 52-2 15,13-2-2-15,4 2-1 0,8 1-2 0,2 0-1 16,-2 1-33-16,0-2-46 0,-7-5-48 15,-9-2-172-15</inkml:trace>
  <inkml:trace contextRef="#ctx0" brushRef="#br0" timeOffset="149219.53">10836 17356 556 0,'0'0'62'16,"0"0"-17"-16,0 0 11 0,0 0 3 15,0 0-18-15,0 0-16 0,0 0-5 16,0 0-2-16,0 0-7 0,0 0-7 0,31 18-1 16,-23 2 0-16,0 2-2 0,1 1 1 15,-3 0-2-15,8 0 1 0,-1 0-1 16,-1-2-3-16,9-1-2 16,-5-2 3-16,7-2-1 0,2-6 1 0,-2-4 2 15,1-3-1-15,3-3 1 0,4-5 0 16,-2-6 0-16,-6-4 2 0,2 0 2 15,-2-3 1-15,-7-1-2 0,-4 1 1 16,-5-4 1-16,-3-1 0 0,-4-2 0 16,0-2-1-16,-4-4-3 0,-3 0 0 15,-7 2-1-15,2 6-1 0,1 4-3 0,-3 9-5 16,3 4 1-16,3 6-4 0,-4 0-12 16,4 8-15-16,3 7-32 0,1 2-4 15,2 4-20-15,2 3-73 0,0-8-157 16</inkml:trace>
  <inkml:trace contextRef="#ctx0" brushRef="#br0" timeOffset="149600.24">11454 17511 562 0,'0'0'98'0,"0"0"-38"15,0 0 6-15,-60-19-11 0,52 3-18 0,-9-3-15 16,7-2-7-16,2 0-6 0,-1 0 1 15,7 1 0-15,0 0-2 0,2 0-3 16,2 3-3-16,11 1-1 0,-5 2-1 16,2 2 0-16,7 2 1 0,-1 3-2 15,7 3 0-15,4 4 1 0,-4 1 0 16,1 9-2-16,1 4-6 0,2 3 2 16,-8 2 1-16,-1 0-2 0,-1 1 2 15,-3 2 3-15,-3 0-1 0,-3 2 0 16,0-1 3-16,-4-1 1 0,-2 1 0 0,-2-4-1 15,0 1 2-15,0-2-2 0,-2-2 0 16,-6 1 2-16,4-2-2 0,0-2 0 16,0-4 1-16,2-1-1 0,0-3 0 15,2-2-1-15,0-2-5 0,2-1-11 16,6 0-13-16,6 0-2 0,3-5-12 16,10-7-21-16,6-3-9 0,6-7-45 15,11-7-75-15</inkml:trace>
  <inkml:trace contextRef="#ctx0" brushRef="#br0" timeOffset="150053.37">11840 17262 587 0,'0'0'70'0,"0"0"-31"16,0 0 14-16,0 0-3 0,0 0-18 16,0 0-7-16,0 0 1 0,0 0-6 15,0 0-5-15,-31-7-7 0,44 7-1 16,3 0 0-16,3 0-4 0,6 0-1 15,-5 3-1-15,1 4 0 0,6 2 0 16,-10 1 0-16,3 3-1 0,-3 2 0 16,1 2-2-16,1 3 1 0,-5 1-2 15,5 0-7-15,-7 1-2 0,-3-3-2 16,-1-1 2-16,-4-1-3 0,0-4 7 16,-2-1 5-16,-2-3 3 0,0-2 0 0,-6-2 0 15,4-2 0-15,-2-1 1 0,-2-2 2 16,0 0-1-16,1 0-1 15,1-5 0-15,-2 0-1 0,2-2 2 0,0-2-1 16,2 0 1-16,2-1 5 0,0-4 1 16,2 0-1-16,4-7-3 0,4-4 4 15,-3-3-1-15,7-2-2 0,3 1 0 16,-1 1 1-16,1 8-5 0,-7 7 0 16,0 4 2-16,1 6-1 0,-7 3 0 15,8 1-2-15,-6 10 0 0,5 4 0 16,-7 5 0-16,2 3 0 0,0 5 1 0,-2 1-1 15,-2-1 0-15,3-2 0 0,-1-2 1 16,0-4-1 0,-2-4-7-16,6-4-11 0,-2-5-12 0,-2-4-16 0,3-3-55 15,-5-8-49-15,-2-7-133 0</inkml:trace>
  <inkml:trace contextRef="#ctx0" brushRef="#br0" timeOffset="151047.21">13521 17053 456 0,'0'0'112'0,"0"0"-41"0,0 0-12 15,0 0 5-15,0 0-11 0,0 0-22 16,0 0-6-16,-2-12-10 15,2 12-3-15,0 3-5 0,0 1-6 0,0 4-1 16,2 4 0-16,4 5 0 0,3 3 0 16,-3 4 0-16,-4 1 1 0,6 0 1 15,0 1-2-15,3 0-1 0,-5 1 1 16,-4 2 0-16,6-4 1 0,-4-1-1 16,3-3 0-16,-3-1 0 0,-2 1 1 15,-2 0-1-15,0 0 1 0,0 1-1 0,2-1 0 16,-4 0 0-16,0-4 0 0,-2-5 0 15,4-3 0-15,0-5-1 16,0-3 1-16,0-1 0 0,0 0-1 0,0 0 1 16,0-1 0-16,0-2 0 0,0-2 1 15,0-4-1 1,0-2 2-16,2-3-2 0,0 2 0 0,-4 0 1 16,2 2-1-16,0 2 0 0,-2 2 1 0,2 1-2 0,0 1 2 15,0 1-2-15,0-1 1 16,0 1 0-16,0 0 0 0,-5 0 1 15,3 0-1-15,2 1-1 0,-2 0 0 0,2 0 0 16,-2 2 0-16,2-2-2 0,0 1 3 16,0 1-3-16,0-2 0 0,0 2 0 15,0 0-3-15,0 0 3 0,0 0-2 16,0 2 2 0,0-1-2-16,0 1-2 0,2-2-3 0,-2 2-4 0,2 0-9 0,0 1-7 15,3 1-14-15,-5-2-2 16,2 0 0-16,0-1-11 0,-2-1-9 15,0 0-15-15,0 0 1 0,0 0 0 16,0-2-11 0,0 0 13-16,-2 0-29 0</inkml:trace>
  <inkml:trace contextRef="#ctx0" brushRef="#br0" timeOffset="151803.17">13577 17644 246 0,'0'0'91'0,"0"0"-29"16,0 0-3-16,0 0 15 0,0 0 0 15,0 0-16-15,0 0-5 0,-8 10-3 16,3-18-9-16,1-1-13 0,0-3-6 16,2-2-3-16,0-2-3 0,2 0-3 15,0-1-1-15,0 0 1 0,0-1-2 0,0 1-2 16,0-1-1-16,0 2 0 0,2-1-4 16,2-2-1-16,2-1 0 15,3-3-2-15,-3 0-1 0,8-1 0 0,3 0 0 16,-5-1 0-16,9-2 0 0,4-1-1 0,4-1 1 15,4 2 0-15,4 1 0 16,2 0 0-16,-4 2-1 0,5 0-4 16,-1 0-15-16,-6 5-14 0,-4-1-25 15,-4 3-51-15,-11 2-46 0,-3 4-147 16</inkml:trace>
  <inkml:trace contextRef="#ctx0" brushRef="#br0" timeOffset="152557.81">13941 17411 421 0,'0'0'95'0,"0"0"-37"0,0 0-3 15,0 0-3-15,0 0-7 0,0 0-17 16,0 0-10-16,0 0-5 16,-23-12-3-16,23 12-7 0,-2 1-1 0,2 3-2 0,0 3-4 15,0 4 4-15,0-1 0 0,4 0 0 16,4 1 1-16,1-4-1 16,-5-1-2-16,8 0 2 0,5-4 0 15,-3 0 1-15,9-2-1 0,-3-2 1 16,5-5 0-16,0 0 0 0,2-4 0 0,-8 1-1 15,-3-3 2-15,1 0-1 0,-1-1 7 16,-12 1 4-16,0-2-2 0,-1 1-1 16,-3-3-1-16,-7 1-2 0,-1-4-4 15,-6 0 0-15,-1 1-2 0,-3 5 1 16,3 3-1-16,-6 5-1 16,9 5 1-16,0 2 0 0,-3 5-2 0,5 7-1 15,-5 5 0-15,5 4 0 16,6 3 2-16,-2 2 1 0,-1 1 0 0,7-2 0 15,0 2 0-15,5-1 0 16,3-2-1-16,-2-3 1 0,13-3 0 0,-5-3 0 0,9-3 1 16,4-1-2-16,4-5 2 0,-2-3-1 15,10-3 2 1,0-1-1-16,-2-6 0 0,1-3-1 0,3-7-3 0,-4-3 3 16,2-2 2-16,-3-2-1 0,-3-6 1 15,-11-1 0-15,-1-2 0 0,-6-7-1 0,-3-1 2 16,-6-5 0-16,-2 0 0 0,-2-2 2 15,0 1 6-15,-2-2 3 16,0 4-3-16,2 8 0 0,-2 7-3 0,0 11 2 16,-2 8 2-16,0 3 1 15,2 4-1-15,0 3-3 0,-2 0-7 0,0 3-2 16,0 7-3-16,0 8-2 0,2 8 4 16,-4 6 0-16,0 8 1 0,2 2 1 15,2 5 0-15,0 3-1 0,0 1-1 16,0 0 1-16,2-5 0 0,4-5 1 15,-2-5-1 1,4-4-2-16,3-4-9 0,-3-4-11 16,-4-3-5-16,2-5-4 0,-2-5-14 0,-1-5-39 0,-3-4-14 15,-3-2-54-15,-5-9-119 0</inkml:trace>
  <inkml:trace contextRef="#ctx0" brushRef="#br0" timeOffset="152730.06">14408 17294 419 0,'0'0'182'0,"0"0"-114"0,0 0-23 0,0 0 2 0,0 0-7 16,0 0-12-16,0 0-9 0,66-35-1 0,-37 29-2 15,4 0-5-15,0-2-8 16,6-1-1-16,3-2-2 0,1 0-7 0,-2-1-42 16,-1-3-46-16,-3-2-55 15,-8-2-183 1</inkml:trace>
  <inkml:trace contextRef="#ctx0" brushRef="#br0" timeOffset="153122.67">14939 17189 491 0,'0'0'122'0,"0"0"-42"16,0 0-1-16,0 0-20 0,0 0-18 15,0 0-14-15,0 0-7 0,0 0-2 16,0 0-5-16,54-10-3 0,-46 15-7 16,2 0 0-16,-1 5-3 0,-1 2 1 0,-2 1-1 15,0 6 1-15,3 4-1 16,-1 4 0-16,0 3 1 0,-4 1-2 0,5 0 0 16,1-3-3-16,0 0-2 0,-4-3 0 15,5-4 2-15,1-4 0 0,-4-4-1 16,5-3 2-16,-1-3 0 15,-3-4 2-15,3-3 0 0,-2 0 1 0,-1-8 1 16,-1-5-1 0,6-6 5-16,-3-5-1 0,1-4-2 15,2-5-1-15,-5-1-1 0,1-3-1 0,5-3 1 0,-7 0-3 32,4 0-2-32,1 8 0 0,-7 12 0 0,-2 7-7 0,-4 8 3 0,2 2 2 15,-2 3-10-15,0 0-17 0,0 3-18 0,2 8-36 16,0 4 5-16,2 7-49 15,0-4-74-15</inkml:trace>
  <inkml:trace contextRef="#ctx0" brushRef="#br0" timeOffset="153783.87">15764 17313 627 0,'0'0'76'0,"0"0"-16"0,-56-32-2 0,33 10-21 0,-1 1-20 31,1 5-8-31,12 5-4 0,-1 4 1 0,4 2 0 0,2 5-3 0,1 0-3 16,3 2-1-16,-4 8-1 0,-4 5-3 15,2 5 0-15,1 2 2 0,1 0 2 16,2 3-1-16,0 0 1 16,-2 1 1-1,2 0 0-15,-1 1 0 0,3-4-2 16,-2-1 1-16,4-2-6 0,0-3-3 15,0-5 0-15,0-3 4 0,0-2 2 16,6 0-2-16,3-3 0 0,9-2 1 16,-1-2 3-16,8-2-2 0,6-5 4 15,8-3 0-15,6-2 0 0,-1-2 0 0,1-4 1 16,3-2-1-16,-9-3 1 0,-8 0 1 16,-8-2-1-16,-7 3 1 0,-7 1 6 15,-3 6 5-15,-2 5 2 0,-4 5-4 16,0 2 0-16,-4 3-2 0,-2 0-8 15,-1 6-1-15,-1 6-3 0,-4 5 1 16,-3 2 0-16,9-1 4 0,0-3-4 16,4-5 2-16,2-3-1 0,0 2 1 15,2-3-1-15,4-3 0 0,0-2 1 0,9-1 0 16,-1-8 2-16,5-3-1 0,-1-5 1 16,9-1-1-16,-4-4 1 0,-2-4-1 15,1 0 0-15,-5-4 3 16,2-3 6-16,-7-4 1 0,2 0 3 15,-7-3 2-15,1-3-1 0,-2-2-1 0,-2-1-2 16,0-1-1-16,-2 2-1 0,-2 8-3 16,0 9-4-16,0 11-3 0,0 9 0 15,0 4 0-15,0 3 0 0,-2 0 0 16,-2 6 0-16,0 6 0 0,-2 10-6 16,-2 10 0-16,-1 6 5 0,-1 4 0 15,2 3 1-15,2 3 0 0,4 1 0 0,2 3 0 16,0-2 0-16,6-4-2 0,2-3-8 15,11-4-5-15,-7-7-12 0,9-5-13 16,-5-2-20-16,3-6-50 0,2-6-48 16,-9-7-211-16</inkml:trace>
  <inkml:trace contextRef="#ctx0" brushRef="#br0" timeOffset="153989.12">16582 17224 688 0,'0'0'99'0,"0"0"-46"0,0 0-10 16,0 0-6-16,52 22-10 0,-33-10-9 15,-3 3-7-15,1 3-3 16,-5 6 0-16,1-1-1 0,-5 2-3 0,-8 0-2 16,-2 0-1-16,-9-1 1 0,-5-2-2 15,-1-2-5-15,-3-5-15 0,-3-3-18 16,6-2-11-16,-5-5-37 0,1-5-64 15,5-10-154-15</inkml:trace>
  <inkml:trace contextRef="#ctx0" brushRef="#br0" timeOffset="154183.84">16669 16993 651 0,'0'0'63'15,"0"0"-57"-15,0 0 2 0,0 0 28 16,0 0-8-16,33 54-17 0,-20-42-6 0,-1-3-3 16,-4-2-2-16,7 1-1 15,-7-3-29-15,0-3-56 0,3-6-65 0,-5-13-197 16</inkml:trace>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5:19:27.004"/>
    </inkml:context>
    <inkml:brush xml:id="br0">
      <inkml:brushProperty name="width" value="0.05292" units="cm"/>
      <inkml:brushProperty name="height" value="0.05292" units="cm"/>
      <inkml:brushProperty name="color" value="#0070C0"/>
    </inkml:brush>
  </inkml:definitions>
  <inkml:trace contextRef="#ctx0" brushRef="#br0">22199 5560 150 0,'0'0'46'0,"0"0"-5"0,0 0 2 0,0 0-6 15,0 0-6-15,0 0-12 0,-54-1-2 16,44 3-2-16,-5 1 0 0,1 0 2 15,-1 1 3-15,1-3 1 0,4 2 0 16,-5-1 3-16,3-1 0 0,3 3-3 16,1-1 2-16,2-2-6 0,2 1-2 15,2-1-1-15,2-1-2 0,0 0-2 16,0 0-2-16,0 0 3 0,0 0 3 0,0 0 1 16,0 0 0-1,4 0-4-15,2 0-2 16,6 2 1-16,1-2 10 0,5 2-1 0,1 0-3 0,4 0-6 15,2 1-3 1,1-1 0-16,5 1 1 0,5 0-1 0,7 0 0 0,0 0 0 0,13-1 2 16,6-1-3-16,4-2 0 0,3 1 1 15,3 0 0-15,7-3-2 0,1 1-1 16,5-1 1-16,4 0 0 0,6 2 0 16,0-1 1-16,-6 2-1 0,0 0 1 15,4-1-6-15,-4 0-3 16,-7 0 3-16,7 0 2 0,-14 0 1 0,-1-1 1 15,-8 2-1-15,-4-2 2 0,-4 2-2 16,-12-1 1 0,-7 1-1-16,-2 0 2 0,-10 0-4 0,-4 0-1 0,1-1 2 0,-7 1-2 15,-3-2 4 1,-5-2-3-16,-5 4 0 0,0 0 1 0,-4-1-1 0,2 1 3 16,-2 0-3-16,0 0 1 0,0 0 0 15,0 0 0-15,0 0-1 0,0 0 1 16,0-2-2-16,0 2 1 0,0 0 0 15,0 0-1-15,0 0 0 0,0 0-1 16,-4 0 0-16,0 0-2 0,-2 4-15 16,1 1-4-16,-5 1-12 0,0 3-18 15,2-1-34 1,-7 2-34-16,-4-2-78 0</inkml:trace>
  <inkml:trace contextRef="#ctx0" brushRef="#br0" timeOffset="2145.71">25659 7479 181 0,'0'0'43'0,"0"0"41"16,0 0-41-16,0 0 3 0,0 0 3 15,0 0 3-15,0 0 18 0,0 0-4 16,-14 7-10-16,14-7 7 0,0 0-5 16,0 0-16-16,0-1-10 0,0 1-11 15,0 0-2-15,0 0 0 0,0 0-6 16,2-2-1-16,2 0 2 0,6 0-3 0,5-2-3 16,-1 2-1-16,7 0 0 0,2-1 0 15,-3 3-7-15,7 0 0 0,2 5 0 16,-4 2 0-16,-7-1 0 0,1 0 0 15,-11-2 0-15,1 2 0 0,-1 1 0 16,0-2 0-16,-4 2 0 0,-4 2 0 0,2 0 0 16,0 2 0-16,-2-2 0 15,0-1 0-15,0 0 0 0,0-2-21 16,-4 1-15-16,0-5-16 0,-10 0-23 0,-1-2-66 16,-5 1-121-16</inkml:trace>
  <inkml:trace contextRef="#ctx0" brushRef="#br0" timeOffset="15664.53">23627 9689 261 0,'0'0'12'0,"0"0"4"0,0 0-4 15,0 0 10-15,0 0 20 16,0 0 7-16,0 0 7 0,0 0-3 16,0 0-18-16,-2 1-8 0,2-1-4 15,0 0 1-15,0 0-2 0,0 0 0 0,0 0-5 16,0 0-7-16,0 0-1 0,2 0-2 16,6 2 3-16,7 0 10 0,-3 1-1 15,11 0 5-15,2 0-5 0,4 0-1 16,0 0-2-16,4-1-5 0,-2 1-3 15,-2-2-3-15,0-1-1 0,-4 2-2 16,-11-1 1-16,0-1-2 0,-3 0 0 16,-5 0 2-16,-2 0-3 0,-4 0 1 15,0 0 1-15,0 0-2 0,0 0 3 16,0 0-1-16,0 0-2 0,0-1 0 16,0-4-28-16,0-5-32 15,0-3-49-15,-2-8-54 0,-6-2-227 16</inkml:trace>
  <inkml:trace contextRef="#ctx0" brushRef="#br0" timeOffset="45257.56">9106 4313 321 0,'0'0'50'16,"0"0"-13"-16,0 0 10 0,0 0 2 15,-4-52-9-15,4 44-3 0,0 3-5 16,0-1-7-16,-7 3-2 0,5 1 0 16,-2 0-4-16,0 0 0 0,0 0-2 15,2 0-7-15,-6 2-3 0,-1-1-1 16,-1 1-2-16,-2 4-1 0,-5 3-2 0,-2 5-1 16,-3 1 1-16,-1 5-1 0,0 2 1 15,2 2-1-15,3 2 0 16,3 0 0-16,1 3 0 0,4 0-1 0,1 2 0 15,7 1 1-15,2-1 0 16,0 2-2-16,4 1 1 0,9-4 1 0,5 1 0 16,7-5-2-16,0-2 1 0,8-3 1 15,4-7 0-15,1-2 2 0,3-6 0 16,4-2 3-16,1-2 5 0,-3-9 7 16,1-4 5-16,-7-2-6 0,-4-1 4 0,-8-3 4 15,-5 2-6-15,-5-3-1 0,-9-2 1 16,0-6 0-16,-6 1-3 0,-6-7-5 15,-10 2-4-15,-9 0-5 0,-10 0 0 16,-13 3-1-16,-8 7-1 0,-8 9-15 16,-2 11-16-16,0 5-2 0,8 11-11 0,8 6-20 15,11 3-39-15,6 3-41 16,10-2-104-16</inkml:trace>
  <inkml:trace contextRef="#ctx0" brushRef="#br0" timeOffset="46944.48">9168 5268 297 0,'0'0'47'0,"0"0"-8"16,0 0 7-16,0 0 2 0,0 0-11 0,8-45-6 16,-8 39-4-16,2 2 1 0,-2 1-3 0,0-1-2 15,-6 2 1-15,2-2-1 16,-5 0 0-16,1 0-6 0,-4 0-4 0,-5 0-4 16,1-1-7-16,-7 3 2 15,0-1-3-15,-2 0 1 0,1 3-1 0,-3 0-1 16,0 1 1-16,2 4 1 0,6 2-2 15,-3 1 0-15,3 1 0 0,0 6 0 16,3 0-1-16,-3 2 0 0,5 5 1 16,-1 1 0-16,5 1-1 0,-2 4 1 15,3 1-2-15,5 1 2 0,2 0-1 16,2-1 0-16,4-2 0 0,7-1-1 16,3-3 1-16,3-1-1 0,5-4 2 15,5 0 0-15,4-4-1 0,2-5 1 16,5-3 1-16,1-6 1 0,4-4 6 15,-1-7 5-15,-1-7 6 0,-4-1-1 0,-4-3 2 16,-6 1 2-16,-4-1-4 16,-11-1-4-16,1 1-2 0,-9-4-3 0,0-1-1 15,-4 0-4-15,-10-2-1 0,-5 4-2 16,-10 1-1-16,-8 4 0 0,-6 8-6 16,-9 4-12-16,3 8-13 0,2 1-16 15,7 9-18-15,7 6-8 0,7 2 3 16,9 3-35-16,3 1-17 0,2 1-42 0</inkml:trace>
  <inkml:trace contextRef="#ctx0" brushRef="#br0" timeOffset="47321.75">10046 5232 425 0,'0'0'91'0,"0"0"-20"0,31-63-1 15,-25 50-3-15,-1 6-9 0,-3-1-10 16,2 3-8-16,-2 3-9 0,-2 0-7 16,0 2-5-16,0 0-3 0,0 0-7 15,0 4-8-15,0 3-1 0,0 6-3 16,-2 10 1-16,-2 8 2 0,4 10 0 16,-2 3 0-16,2 4 0 0,0 1 1 15,0-1-1-15,0-3-4 16,2-1-33-16,4-3-3 0,-6-1-34 0,-6-5-61 15,-7-7-81-15</inkml:trace>
  <inkml:trace contextRef="#ctx0" brushRef="#br0" timeOffset="49350.6">9159 6120 124 0,'0'0'36'16,"0"0"-2"-16,0 0 27 0,0 0 8 15,5-24-18-15,-5 18-5 16,0 0 0-16,0 0 0 0,0 1-1 0,0 0-7 16,0 0-1-16,-3 2-5 0,-1-3-4 15,-2 2-2-15,0-1-4 0,-4 1-6 16,-3 2-7-16,-1 2-5 0,-3 0-2 15,-1 0 1-15,-1 6-2 0,0 0-1 16,1 1 0-16,-1 2 1 0,3 3-1 16,-1 2-1-16,3 5 0 0,1 0 1 15,-1 4-1-15,5 1 0 0,-1 1 0 16,2-1 0-16,2 0 1 0,2 0 0 16,1-1-1-16,3-2 1 0,0 1-2 0,5 4 2 15,5-2-1-15,4 3 0 16,1-3 1-16,6-2 0 0,1-4 0 15,5-1 0-15,4-3-1 0,2-5 1 0,7-4 0 16,-3-7 1-16,2 2-1 0,-4-9 4 16,-2-5 8-16,0-3 7 0,-6-2 6 15,-4-1-3-15,-4-2-5 0,-5 0-2 16,0-4-1-16,-5-2-5 0,-3-4-3 16,-6 1-2-16,0-2-3 0,-8-1 0 0,-5 2 0 15,-7 2-1-15,-3 5 0 0,-4 6-6 16,-2 4-10-1,2 7-2-15,0 5-7 0,0 3-9 0,5 6-12 0,-1 6-24 16,-2 5-3-16,7 8-17 16,-3 4-12-16,8 2-73 0</inkml:trace>
  <inkml:trace contextRef="#ctx0" brushRef="#br0" timeOffset="49729.17">10011 6121 351 0,'0'0'74'15,"6"-62"-11"-15,-6 41 13 16,0 3-6-16,0 2-21 0,0 1 6 0,0 6-3 0,0 2-12 16,0 4-7-16,-2 3-5 15,2 0-10-15,0 0-7 0,0 5-10 16,0 3-1-16,0 8-6 0,4 8 3 0,0 5 2 16,3 4 1-16,-5 3 3 0,2 2-3 15,-2 2 0-15,2-1 0 0,0 1 1 16,2-5-1-16,3 0 0 15,-3 0-14-15,2-4-27 0,2-2-17 0,-1-5-51 16,-7-7-27-16,0-5-127 0</inkml:trace>
  <inkml:trace contextRef="#ctx0" brushRef="#br0" timeOffset="50296.49">10892 6080 532 0,'0'0'57'15,"0"0"0"-15,66-63 7 0,-43 52-6 16,-7 2-26-16,-6 4-7 0,-1 2 3 16,-1 0-6-16,-6 3-6 15,0 0-6-15,0 0-4 0,-2 6-5 0,2 1 0 16,-2 3-1-16,0 4-2 0,0 2 2 15,-2 1 0-15,-4 0 1 0,-6 0 1 0,-3-1-1 16,1-4-1-16,-5 2 3 0,0-4-3 16,-1-5 0-16,-7 1-1 15,6-3-2-15,1-2-5 0,-7-1 2 0,6-5-1 16,4-2 3-16,3-2 2 0,2-2 2 16,7 0 1-16,3-4-1 0,0-2 0 15,2-2 0-15,0-5 0 0,2 3 0 0,9-1 2 16,1 4 1-16,3 3 0 0,-1 5 1 15,7 2-3-15,-3 4 0 16,7 4-1 0,2 0 1-16,2 9-1 0,0 4 1 0,-2 4 1 15,-11 2-2-15,3 7 4 0,-11 2-4 16,-8 7 0-16,-6 4 0 0,-9 2 3 16,-5 0-2-16,-7 0-1 0,0-3 2 0,2-4-1 0,7-5-1 15,-1-3 2-15,9-7-1 0,6-3-1 16,-5-3 0-1,9-4 0-15,0-3 0 0,0-3 1 0,0 0 10 0,0-3 10 16,9 0 0-16,3 0-4 0,9-4-1 16,3-4-2-16,16-1-8 0,1-2-6 15,5 0 0-15,5 1 0 0,-1 3 0 16,2-1 0 0,3 4 0-16,-9 4 0 0,1 0-15 0,-5 8-57 0,-17 5-38 15,-9-1-128 1</inkml:trace>
  <inkml:trace contextRef="#ctx0" brushRef="#br0" timeOffset="56184.08">25978 11285 209 0,'0'4'143'15,"0"-4"-70"-15,0 0-35 0,0 0 5 16,0 0 14-16,0 0 0 0,0-1-8 16,0 1-4-16,0 0 0 0,2 0-6 15,-2 0-8-15,0 0-5 0,0 0-3 16,2 2-4-16,2-1-3 0,0 0 0 15,4 0 0-15,0 0-4 0,-1 0 3 16,11 0-4-16,-3-1-2 0,14 1 3 16,0-1-3-16,8-3 1 0,0-2-10 0,8-1 0 15,3-1 0-15,-7 3 0 0,3 0 0 16,-7 2 0-16,-12 0 0 0,-5 2 0 16,-5 0 0-16,-3 1 0 0,-8 1 0 15,-1 0-8-15,-3 0-32 0,0-1-23 16,-3-1-38-16,-13-8-96 0</inkml:trace>
  <inkml:trace contextRef="#ctx0" brushRef="#br0" timeOffset="62935.52">20779 12818 149 0,'0'0'34'0,"-9"5"3"16,5-3 2-16,0-1-6 0,-2 0-9 15,4 1-6-15,-2-1 7 0,0 3 12 16,-1-1-2-16,-1 0-3 0,2 1-3 16,0-2 2-16,2 0 2 0,0-2 7 0,2 0-7 15,0 0-6 1,0 0-2-16,0 0-2 0,0-1 10 0,0 1-1 0,0 0-4 16,4 0-8-16,2-1 1 0,5-1-1 15,1-1-3-15,7 0-1 0,-3-3-7 16,7 2 0-16,-2 1-4 0,-1-1 2 15,3 3-4-15,-4-3-1 0,-3 2 2 16,-8 2-3 0,3 0 2-16,-7 0-1 0,-4 0-1 15,0 0 0-15,0 0 2 0,0 0-2 0,0 0 1 0,0 0 1 16,-2 2-3-16,0 2 0 0,-5 1 0 16,1 0 0-16,2 1 0 0,0 0-1 0,-2-1-5 15,2-1-17 1,0 0-11-16,-1 3-21 0,1-3-40 0,-2 0-39 15,-4-4-134-15</inkml:trace>
  <inkml:trace contextRef="#ctx0" brushRef="#br0" timeOffset="83740.88">16959 11911 42 0,'0'0'399'15,"0"0"-365"-15,0 0-2 0,0 0 3 0,0 0 1 16,0 0-3-16,0 0-11 0,0 0-6 16,-2-13 2-16,4 12-5 0,-2 1-5 15,6 0-3-15,2-1 2 0,5-4 17 16,3 0 1-16,3-3-8 0,5-2-6 15,1-2-3-15,-2 2-4 0,2 0-3 16,2 2 1-16,-13 2-2 0,3 1 0 0,-9 3-9 16,-4 2-24-16,-4 0-19 15,0 0-4-15,-6 2-32 0,-9 1-41 0,-1 0-113 16</inkml:trace>
  <inkml:trace contextRef="#ctx0" brushRef="#br0" timeOffset="84309.76">16969 11859 522 0,'0'0'85'0,"0"0"-18"16,0 0 16-16,0 0-43 0,0 0-10 15,0 0-7-15,0 0-1 0,0 0-1 16,0 0-5-16,-8-1-4 0,8 5-2 0,4 6-9 16,6 5 1-16,-6 8 3 15,0 4 3-15,3 5-1 0,-5 4 1 16,0 5-3-16,-2 3-2 0,0 5 0 15,-4 6 0-15,-3 6-1 0,-5 6-2 0,-2 8 2 16,1-3-1-16,-5 1 3 16,3 0-1-16,-3-1 0 0,5-4 1 0,-1-5-1 15,7-5-1-15,1-4 0 0,4 0-2 16,0-2 2-16,4 0-2 0,-2-1 1 16,0-1-2-16,0-3-1 0,0 0 1 0,0-4 0 31,0-1 1-31,0-1 0 0,0 0 0 0,0 1 1 0,0 0-1 0,0 1 0 15,0-1 1 1,-2-3-1-16,0-1 2 0,2-4-2 0,0 4 0 0,0-3 1 16,0 0-1-16,0 0 0 15,0-1 0-15,2 2 0 0,0-2 1 16,-2-2-1-16,0 2 0 0,0-5-1 0,2-1 1 16,0 1-1-16,0-3 1 15,0-1-1-15,-2-2 1 0,0-1 0 0,0 0 1 16,0-3 0-16,0 0-1 0,-2 0 0 15,2-3 1-15,-4-3-1 0,4-1 0 16,-2-2 2-16,2-1-2 0,0-1 0 0,-2 1 0 16,2-3 0-16,0 1 0 0,0 0 0 15,0 0 0-15,2-3-1 0,0 0 1 16,4 0-1-16,1 1 0 0,5 0 1 16,0 1 0-16,7-2-1 15,0-1 1-15,10-3-1 0,4-14-4 0,6-14-12 16,15-18-25-1,-1-23-39-15,-5-4-133 0</inkml:trace>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9:29:46.211"/>
    </inkml:context>
    <inkml:brush xml:id="br0">
      <inkml:brushProperty name="width" value="0.05292" units="cm"/>
      <inkml:brushProperty name="height" value="0.05292" units="cm"/>
      <inkml:brushProperty name="color" value="#FF0000"/>
    </inkml:brush>
  </inkml:definitions>
  <inkml:trace contextRef="#ctx0" brushRef="#br0">3715 6292 49 0,'0'0'144'0,"0"0"-141"0,0 0 0 15,0 0 22-15,0 0 22 0,0 0-8 16,0 0-5-16,0 0-7 0,-27-24-2 16,27 23 0-16,0 1-4 0,0 0-1 15,0 0-2-15,0 0-3 0,0 0-3 16,0 0-5-16,0 0-3 0,0 0-2 15,4 0-2-15,0 0 3 0,4 0 0 16,7 0 0-16,-5 0 1 0,9 0 2 16,-3-2-2-16,9 0 14 0,0-1-8 15,8-3 0-15,0 2 1 0,6 0-2 16,1 1 1-16,-1-2-3 0,8 3-3 0,-3 1 1 16,1 0-3-16,7 1 2 15,-7 0-1-15,9-2-1 0,0 1 2 0,0-2-1 16,8 0-1-16,0 3 1 0,2 0 0 15,0-1 0-15,0 1 1 0,2 0-3 16,-2-2 4-16,2 2-1 0,-2 0 2 16,-4 0 0-16,0 0 0 0,2 3-1 15,-4-1-2-15,-6-1 2 0,6 2-5 16,-2-2 1-16,-7 1-1 0,5-1 1 16,0-1 1-16,-5 0-1 0,3-1 2 15,-5-5 0-15,3-1 1 0,-4-2 6 16,-3 1-3-16,0 3 1 0,-8-1-2 15,-1-1-2-15,-10 2 0 0,-1 2 0 0,-13-1-3 16,-1 2 0-16,-3 2 1 0,-6 0-1 16,0 0-1-16,0-2 3 0,0 2 2 15,0 0 2-15,0 0-5 0,0 0-1 16,0 0 0-16,0 0 0 0,0 0-1 16,0 0 0-16,0 0 0 0,0 0 0 15,0 0 0-15,0 0 0 0,0 0 0 16,0 2 0-16,0 0 0 0,0-1 0 15,0 3-11-15,-2-1-17 0,2 1-13 16,0 0-20-16,0-3-32 0,-4-2-58 0,-9-11-156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4:06:07.270"/>
    </inkml:context>
    <inkml:brush xml:id="br0">
      <inkml:brushProperty name="width" value="0.05292" units="cm"/>
      <inkml:brushProperty name="height" value="0.05292" units="cm"/>
      <inkml:brushProperty name="color" value="#FF0000"/>
    </inkml:brush>
  </inkml:definitions>
  <inkml:trace contextRef="#ctx0" brushRef="#br0">17777 8570 54 0,'0'0'20'15,"0"0"-12"-15,0 0 3 0,0 0-1 16,0 0-2-16,0 0 1 0,0 0 3 16,0 0 6-16,0 0 2 0,0-2 8 15,-2 1-4-15,0-2-2 0,-2-1-9 0,2 2-4 16,0 1-1-16,-4 1 2 16,4-1 0-16,-1 0 2 0,3 0 3 15,-4 1 4-15,0-1 12 0,2 1 2 16,2-1-3-16,-2 1-2 0,0-2 3 0,0 1-7 15,-2 1-1-15,0 0 0 0,0 0 0 16,-1 0-6-16,5 2 1 0,-4 0-2 16,2-2-5-16,0 0 4 0,2 0-6 15,0 0 5-15,0 0-1 0,0 0 3 16,0 0-2-16,0 0-2 0,0 0-3 16,0 0 0-16,0 0 1 0,0 0-2 15,4 0-1-15,2 1-2 0,7-1 1 16,1 0 5-16,5 0 3 15,2 0-1-15,6 1 0 0,1-1-3 0,6 0-3 16,-1 0 2-16,8-3 0 0,4 0-3 16,1 0 0-16,6-1 1 0,-5 1-1 0,3 0-1 15,-7 0-2-15,-6 1 1 16,-4 1-2-16,-6 1 0 0,-10 0 0 0,-5 0-1 16,-6 0-1-16,-4 0 2 0,-2 1-2 15,0-1 2-15,0 0 1 0,0 0-2 16,0 0 2-16,0 0 0 0,0 1 0 15,0-1 0-15,-2 1 0 0,-2-1 1 16,-2 2-1-16,-4-1-1 0,-1-1-2 16,3 2 1-16,-4 0-1 0,1 0 1 0,3 1-1 15,-2-1-1-15,4 1 1 0,-3 1 0 32,5-3 0-32,-4 1 0 0,2-2 0 0,2 1 0 15,-1 1 0-15,1-2 0 0,4 0 0 0,0 0-1 0,0 0 1 31,0 0 0-31,-2 0-3 0,2 0 1 0,0 1 1 0,0-1 0 0,0 0-1 32,0 0 1-32,0 0-1 0,2 0-1 0,-2 0-4 15,4 4-4-15,1 1-4 16,-3 2-3-16,0 2-10 0,6 0-10 16,-4 0-28-16,-2 0-30 0,-2-1-48 15,-2-5-166-15</inkml:trace>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9:33:52.948"/>
    </inkml:context>
    <inkml:brush xml:id="br0">
      <inkml:brushProperty name="width" value="0.05292" units="cm"/>
      <inkml:brushProperty name="height" value="0.05292" units="cm"/>
      <inkml:brushProperty name="color" value="#FF0000"/>
    </inkml:brush>
  </inkml:definitions>
  <inkml:trace contextRef="#ctx0" brushRef="#br0">4279 7041 162 0,'0'0'26'15,"0"0"11"-15,0 0 15 0,0 0-9 16,0 0 12-16,10-55 16 0,-8 48-39 16,0-1 6-16,-2 2 1 0,0 0-2 15,0-1 3-15,2 2-20 0,-2 2-4 16,3 1 6-16,-3-1 3 0,0 3-10 0,0 0-5 15,2 2-5-15,-2 6-5 0,6 4-1 16,-2 5 0-16,0 6 1 0,0 3 0 16,-2 5 1-16,4 4 0 0,-3 3-1 15,1 2 3-15,2 0-3 0,-2-1 1 16,0-3 0-16,0-5 0 0,0-3 0 16,1-6-1-16,1-3 0 0,4-3-3 15,0-4-20-15,-3-4-13 0,5-5-5 16,-4-3-14-16,1-5-20 0,-3-10-27 15,-2-8-29-15,-4-5-154 16</inkml:trace>
  <inkml:trace contextRef="#ctx0" brushRef="#br0" timeOffset="174.15">4339 6691 387 0,'0'0'9'15,"0"0"-3"-15,0 0 26 16,0 0 11-16,0 0-23 0,0 0-12 0,0 0-3 0,0 0-4 16,0 0 0-16,58 29-1 0,-46-13-36 15,-4 1-42-15,-1 0-66 0</inkml:trace>
  <inkml:trace contextRef="#ctx0" brushRef="#br0" timeOffset="907.1">4552 7063 443 0,'0'0'36'0,"0"0"-1"16,0 0 12-16,0 0 6 0,0 0-23 15,-11-53-8-15,11 45-1 0,0-1 0 0,7 2-9 0,-3 2-4 16,2 0 0-16,0 0-2 0,5 3-2 15,-1 1 0-15,2 1-1 0,1 1-2 16,-1 5-1-16,-2 4 0 0,5 2-2 16,-5 5-1-16,-4 7-2 0,7 1 3 15,-5 4 1-15,0 2-6 0,3-1-13 16,-1-3-1-16,-2-4-1 0,-1-4 11 16,1-1 8-16,-2-6 3 0,-2-4-3 0,-2-4 2 15,-2-3 1-15,0 0 0 0,0-1 1 16,0 0 2-16,0-2 5 0,0-4-2 15,0-2 1-15,0-5-4 0,0-4 0 16,0-3-1 0,0-3 0-16,0 0 3 0,0-1-3 0,0 4 4 0,2 5 3 15,-2 5 1 1,2 5-6-16,2 1-4 0,-1 4 0 0,-1 0 0 0,8 0-2 0,0 10-5 16,1 0 3-16,1 5-1 15,0 5 3-15,1-1 1 16,5 1 1-16,-3-2 0 0,6-2 0 0,-3-2 0 0,1-1 0 15,1-1 0 1,1-2 0-16,6-2 1 0,0 1-1 0,2-4 0 16,-2-3 0-16,2-2 0 0,-7-2 0 15,3-6 2-15,-6-6 0 0,-3-4-2 16,3-4 0-16,-5-5 1 0,-3-3 1 0,-1-5 2 16,-4-6 3-16,-4-7 2 0,-2-5 1 15,0-4 6-15,0-2-5 0,0 4-3 16,0 11-2-1,-2 11 1-15,0 9 9 0,0 10 1 0,0 5-5 0,2 3 0 0,0 4-4 32,0 2-2-32,0 0-6 0,-2 9-1 15,2 8-12-15,-2 12 5 0,-4 7 7 16,6 8 1-16,2 2 0 0,6 4 0 16,2 4 1-16,1-1-1 0,9 1 0 15,-7-4 1-15,7-3-1 0,1-4 0 0,-2-5 1 16,3-5-1-16,-3-5-8 0,2-4-13 15,-1-5-17-15,-3-4-9 16,-1-5-8-16,-5-6-13 0,-7-4-37 0,-4 0-33 16,0-6-60-16</inkml:trace>
  <inkml:trace contextRef="#ctx0" brushRef="#br0" timeOffset="1075.6">5124 7077 475 0,'0'0'67'0,"0"0"4"0,0 0-10 15,0 0 1-15,0 0-36 0,0 0-6 16,0 0 10-16,0 0-7 0,-12-18-8 16,20 14-10-16,9 1 1 0,3 1-2 15,7-1 1-15,6 0-5 0,3 0-3 16,9-2 3-16,1 1 0 0,1-3-16 16,9-2-46-16,-2 0-59 0,-9-3-80 15</inkml:trace>
  <inkml:trace contextRef="#ctx0" brushRef="#br0" timeOffset="2053.05">6268 6743 198 0,'0'0'51'0,"0"0"8"0,0 0-3 0,0 0 9 0,0 0-19 16,0 0-2-16,0 0-2 0,-7-8-4 15,7 8-9-15,0 0-7 16,0 0-9-16,0 0-9 0,0 7-4 0,7 7-2 16,-5 7 2-16,0 6 1 0,4 5 2 15,-2 6-1-15,0 5 0 16,4 3-1-16,1 4 0 0,3 1 0 0,0-1-1 15,3-3 1-15,1-8 0 0,1-3-1 16,2-5 0-16,-5-6-15 0,1-7-26 16,-3-6-19-16,-4-5-25 0,-2-7-42 15,-6 0-49-15</inkml:trace>
  <inkml:trace contextRef="#ctx0" brushRef="#br0" timeOffset="2242.88">6077 7095 425 0,'0'0'35'0,"0"0"3"0,0 0-18 16,0 0-7-16,0 0 2 15,0 0 13-15,0 0 2 0,71-25-2 0,-42 18-9 16,6-2-2-16,2 0-6 16,6-1-5-16,1 1-3 0,3-1-3 0,7-2 0 0,2 3-14 15,0-2-37-15,-1 2-56 16,-1 0-66-16,-12-1-84 0</inkml:trace>
  <inkml:trace contextRef="#ctx0" brushRef="#br0" timeOffset="3030.05">6774 6940 450 0,'0'0'50'16,"0"0"14"-16,0 0 4 31,0 0-22-31,0 0-27 0,0 0-13 0,0 0-1 0,0 0-2 0,-39 54-1 16,37-38 1-16,0 3-1 0,2 1-1 15,-3 5 0-15,3 2 0 0,0-1-1 16,0 1 0-16,7-2 0 0,1-1 1 0,6 0-1 16,1-4-1-16,6-1 0 0,-1-4-8 15,11-1-8-15,-4-6 6 16,2-4 0-16,0-4 3 0,-4-4 5 0,-2-8 3 16,-3-4 2-16,-7-4-2 15,-5 0 2 1,-4-3 3-16,-4-2 8 0,0-3 2 15,-10-6 3-15,-3-1 0 0,-1 0-7 16,-3 4-5-16,1 4-1 0,-3 7 0 16,1 3-3-16,3 7-2 0,1 5-3 0,1 5 0 15,5 3 0-15,2 10-9 0,2 5-15 16,2 7-2-16,2 3 3 0,4 3-7 16,6 1-16-16,2 0-7 0,9-2-32 15,2-1 0-15,0-7 15 0,3-3-17 16,5-3 17-16,5-6 39 0,1-4 33 15,4-6 1-15,5-2 31 0,-5-8 10 0,-2-5-7 16,0-2 12-16,-10-2-2 16,-10 3 13-16,-7 1-6 0,-3 4 7 15,-7 2 23-15,2 3-3 0,-2 2-23 16,0 2-11-16,-2 2-11 0,0 0-14 16,0 0-12-16,0 3-6 0,2 3-1 0,-2 4-2 15,2 2 1-15,-2 4 1 0,2 3 3 16,-2 6-3-16,0 0 2 0,0 1 0 15,0 2 1-15,2-2-3 0,2-3 2 16,-2-3-2-16,5-1 0 0,-3-3 0 16,2-5-5-16,-4-1-5 0,0-5 1 15,0-2 2-15,-2-1 4 0,0-2 2 16,0 0 1-16,0-5 5 0,-4-5 5 16,-2-6-3-16,-4-6 3 0,-5-3-1 15,1-6 0-15,-7-2 2 0,4-7 2 16,-1-7-1-16,-1-7 1 0,7-4-8 0,1 1-2 15,3 5-1-15,8 9-2 0,0 7 2 16,-2 8-2-16,2 6 1 0,2 8-1 16,4 4 0-16,1 4-1 0,-1 4-1 15,2-1 0-15,7 3 0 0,-1 0-1 16,5 6 0-16,-1 4 2 0,1 0-1 16,1 5-1-16,-3 2 3 0,-3 4-3 0,-3 3 1 15,-3 5-1-15,-6 2-8 16,0 5-11-16,-2-2-5 0,-2-2-10 15,0-3 0-15,-4-2 0 0,2-4-4 16,0-3-16-16,-1-2-22 0,1 0-16 0,4-5-24 16,0-3-63-16</inkml:trace>
  <inkml:trace contextRef="#ctx0" brushRef="#br0" timeOffset="3234.22">7642 7145 495 0,'0'0'99'16,"0"0"-45"-16,0 0 9 0,0 0-6 0,0 0-21 16,0 0-15-16,0 0-6 0,33 11-1 15,-27-2-6-15,-4 3-1 0,1 0-5 16,-3 1-1-16,0-1 0 0,-3-1-1 16,-1 2 0-16,-2-2-9 0,0-2-22 15,-2-4-21-15,1-1-30 0,-3-4-29 16,2-5-83-16</inkml:trace>
  <inkml:trace contextRef="#ctx0" brushRef="#br0" timeOffset="3391.49">7750 6889 589 0,'0'0'56'0,"0"0"-14"16,0 0-3-16,0 0 3 15,0 0-26-15,0 0-11 0,0 0-4 0,0 0-1 16,0 0-1-16,41-3-2 0,-39 20-6 15,-2 0-44-15,-4 3-25 0,-15 2-71 16,-1-3-147-16</inkml:trace>
  <inkml:trace contextRef="#ctx0" brushRef="#br0" timeOffset="3942.89">4579 8322 272 0,'0'0'88'0,"0"0"-14"0,0 0-8 16,0 0-5-16,0 0-15 15,0 0-13-15,0 0-6 0,0 0-1 0,0 0-9 16,2-4-8-16,0 14-6 0,0 7 1 15,2 0 4-15,-2 4 3 0,4 2-3 16,3 0-2-16,-3 2-2 16,-2 3-2-16,0-2 0 0,2-2-1 0,-2-2-1 15,3-4-1-15,-5-1-33 0,0-5-39 16,-2-3-36-16,0-5-78 0</inkml:trace>
  <inkml:trace contextRef="#ctx0" brushRef="#br0" timeOffset="4116.2">4639 7997 344 0,'0'0'184'16,"0"0"-166"-16,0 0-3 0,0 0 23 0,0 0-18 16,0 0-18-1,49-22-2-15,-34 31 1 0,-1 4-2 0,1 4-2 0,1 0-50 0,-8 3-66 16,-1-3-106-16</inkml:trace>
  <inkml:trace contextRef="#ctx0" brushRef="#br0" timeOffset="4750.74">4841 8403 480 0,'0'0'29'0,"0"0"15"0,33-73 18 0,-16 48-20 0,8-1-12 0,-3 5-4 0,-1 1-4 16,4 3-4-16,-7 6-4 16,-3 4-4-16,-5 5-1 0,1 2-3 0,-1 4-6 15,-4 5 0-15,7 2 0 0,-5 7-2 16,-2 2 1-16,0 6-3 0,-4 4 1 16,2 0-4-1,5 2-9-15,-7-3-1 0,6-2-6 0,-4-3 8 0,2-3 6 16,1-3-4-16,1-2 4 0,0-6 5 15,-4 0-2-15,0-4-1 16,-2-3 2-16,-2-1 1 0,0-2 2 16,0-1 2-1,0-3 7-15,-2-3 2 0,0-1 0 16,0-5 0-16,2 1 0 0,0-1-1 0,0-2 1 16,2 4 0-16,2-1-4 0,1 3 2 15,1 3-3-15,-2 5-3 0,0 1-1 16,2 0-1-16,2 6 0 0,7 7-2 15,-1-1 1-15,5 5 2 0,-2 3 2 16,1-1-2-16,1 2 0 0,1-4 0 16,-3-5 0-16,4-2 0 0,-1-3 0 15,1-4 0-15,2-3 0 0,2-5 1 16,-3-6 1-16,3-5 0 0,0-2 0 0,-2-7 3 16,-5-3 8-16,1-1 10 0,-5-3-7 15,-8-2-5-15,5 0 3 0,-11-2-3 16,0-6-2-16,-8-4 1 0,-1-4 1 15,1 3-6-15,0 3-4 0,-7 9 1 16,7 8-1-16,2 11 5 0,0 7 0 16,4 7-2-16,-3 2 0 0,3 4-4 15,0 14-7-15,0 10-8 0,0 10 12 16,2 9 3-16,0 8 1 0,2 7 0 16,9 4 0-16,1-3-1 0,0-4-3 0,11-7-7 15,0-8 3-15,0-8-6 0,3-7-20 16,-1-6-22-16,0-6-7 15,-4-4-23-15,-5-10-68 0,-7-4-115 16</inkml:trace>
  <inkml:trace contextRef="#ctx0" brushRef="#br0" timeOffset="4921.64">5445 8357 592 0,'0'0'50'0,"0"0"-17"16,0 0-5-16,0 0-14 0,0 0-9 15,0 0-1-15,0 0-1 0,74-25 1 16,-37 18-2-16,13-1-1 0,-2 2-1 16,5 2-1-16,-3-3-64 0,2 4-52 15,-9-1-85-15</inkml:trace>
  <inkml:trace contextRef="#ctx0" brushRef="#br0" timeOffset="6119.92">6898 8280 312 0,'0'0'86'0,"0"0"-9"16,8-54 16-16,-12 36-12 0,-4 0-30 16,-7 0-11-16,3 2-10 0,-2 1-10 15,-3 3-4-15,2 2-4 0,-1 4-1 16,1 0-5-16,-1 6-1 0,1-1-1 15,-3 1-3-15,3 2-1 0,-3 7-2 0,3 2 0 16,-3 5 0-16,3 3 1 16,-3 4 0-16,5 4 0 0,-1 2-1 15,1-1-5-15,5 1-2 0,4 0-4 16,2-3 3-16,2-2-5 0,8-2 0 0,5-2-8 16,3 0 5-16,7-6-2 0,10 1 9 15,0-5 5-15,10-1-2 0,1-6-3 16,1-3-8-16,3-6-15 15,-1-7-19-15,1-2-16 0,-5-4-7 0,3-1-1 16,-5 0 6-16,-6 3 8 0,-2-3 63 16,-10 4 1-16,-4-3 61 0,-11 5 0 15,-2-3 27-15,-6-1 1 16,0 0-4-16,-8-1-27 0,0-1-9 16,-9 3-10-16,7 2-6 0,-3 2-9 0,1 5-4 15,0 2-7-15,3 3-3 0,-1 3-3 0,2 0-7 16,-1 6-1-16,-1 6-5 15,-2 1 0-15,3 6 1 0,-3 0 4 0,4 3 2 16,-1-1-2-16,3 2-2 0,0-1 1 16,4 0-1-16,0 1 0 0,2-2 0 15,0-1-3-15,4-1-5 0,2-1-2 16,0-2-2-16,3-5-6 0,1-1 2 0,0-6 4 16,-1-1 2-16,-1-3 5 0,6-4 4 15,-3-5 3-15,3-4 1 0,-1-6 2 16,-1 0 1-16,7-4 4 0,-11-2-2 15,0 2 0-15,5-2 0 0,-7 2-3 16,0 2-1-16,-2 5 7 0,-2 5 0 16,-2 6-7-1,6 4-1-15,-6 1 0 0,0 0-1 0,0 2-1 0,2 7-5 16,3 6-5 0,1 3 6-16,-2 2 5 0,6 3 1 0,5-2-1 0,-1-2 0 15,7-4-3-15,2-3-2 16,1-3 3-16,7-6 2 0,5-2 0 0,1-1 0 0,2-5 0 15,2-5 1-15,-3-3-1 16,-3-3 0-16,0-2-1 0,-6-4 1 0,-4 0 1 16,-7 1 1-16,-5-3-2 15,-5 1 4-15,-6-1 2 0,-2 0 11 0,0 4 5 16,0 1-4-16,-2 8 8 0,2 3-9 16,0 7-4-16,0 1-7 0,-2 0 1 15,2 0-7-15,0 7 0 0,-2 8-9 16,2 7-2-1,0 7 11-15,0 7 1 0,0 3-1 0,2 6 2 0,2 0-1 16,4-3 0 0,3 0 0-16,1-4-1 0,-4-3 1 0,5-4 0 15,-1-5-1-15,-4-4-1 16,1-3-1-16,-1-6-3 0,0-4 1 0,-6-5-1 0,-2-2 2 0,0-2 2 16,0 0 1-1,0-3 4-15,-2-6 2 0,-2-5-3 0,-8-5-2 0,3-5 1 16,-1-5-2-16,-4-5 0 15,-1-4 0-15,3-5 0 0,-3-7 1 16,3-4-1-16,-1-2-3 0,7-1 3 16,2 5-1-16,2 4 1 0,2 9 0 0,0 10 0 15,0 4 0 1,2 10 1-16,2 1-1 0,2 5 1 16,3 5-1-16,-1 1-2 0,4 2 1 15,7 1 0-15,0 3-1 0,5 4 0 16,3 3 2-16,4 3 0 0,-6 3-1 15,4 3 0-15,-6 1-2 0,-3 2 2 16,-5 3 0-16,-7 5 1 0,-8 2-3 16,-4 2 0-16,-6 0 1 0,-7 0-3 15,-6-3 0-15,-1-4-2 0,-1-3 2 16,4-4-8-16,0-4-4 0,7-3-5 0,-3-2-9 16,7-4-11-16,2-3 6 15,8-1 3-15,0-3 11 0,4 0-7 0,6-7-19 16,9-4 2-16,6-6 0 0,4-5-23 15,4-2-24-15,-4-1-59 0</inkml:trace>
  <inkml:trace contextRef="#ctx0" brushRef="#br0" timeOffset="6533.07">8188 8176 193 0,'0'0'105'15,"0"0"0"-15,47-57-4 0,-38 49-16 16,-3 3-26-16,-2-1-12 0,0-1 1 0,-2 3-7 16,0 0-8-16,-2 0-11 15,0-1-5-15,0 2-4 0,0-1-3 16,-2 0 0-16,-4-1-7 0,-2 1-1 0,-3 1-2 15,-1 3-1-15,-2 0-4 0,-3 6-1 16,0 6-2-16,-1 3-2 0,3 3 2 16,1 5 3-16,4 1 2 0,-3 2 1 15,3 4-3-15,4 2 1 0,2-3-1 16,-1-4 1-16,5 1-2 0,0-7 2 16,5-3 1-16,1-4 2 0,4-3-1 15,2-3 0-15,1-6 1 0,3 0 1 16,3 0 0-16,4-6 2 0,-3-3-1 15,5-7 0-15,0-1 1 0,-2-2 1 0,-5-2-1 16,3-1-1-16,-11-3 0 16,1-1 2-16,-1 1-2 0,-4 2-1 15,0 8 2-15,-3 3-1 0,-3 6-1 16,2 6-1-16,-2 0 1 0,0 2-1 16,0 9-3-16,0 7-6 0,0 4 4 0,0 3 5 15,2 3 0-15,2 1 1 0,2-4 0 16,4 1-5-16,1-5-11 0,7-4 1 15,3-4 5-15,4-2-6 16,6-5-6-16,4-6-13 0,8-1-7 0,5-10-19 16,-1-4-40-16,1-4-44 0,-11-1-95 15</inkml:trace>
  <inkml:trace contextRef="#ctx0" brushRef="#br0" timeOffset="6953.07">8866 8177 342 0,'0'0'120'0,"-17"-74"-45"0,9 47 3 15,0 5-14-15,0 5-10 0,1 4-6 16,3 4-4-16,-2 3-13 0,2 3-12 15,0 1-10-15,0 2-2 0,-1 0-7 16,-1 7-4-16,2 4-3 0,-6 5 3 16,-1 3 4-16,3 6 0 0,0 3 0 15,2-3 0-15,-3 3 0 0,5-1 0 16,2 0 0-16,2-1-1 0,0-1-3 16,6-3 2-16,7-1-3 0,-3-3-1 15,7 0 0-15,1-5 0 0,7-3 3 16,-2-4-2-16,6-4-1 0,2-2 1 15,-2-3 3-15,4-8-4 0,-2-2-2 16,-2-4 1-16,-2 0 3 0,-7-1 2 0,-3-1 2 16,-1 0 1-16,-1-5-1 0,-5 0 2 15,-2-6 0-15,1 0 4 16,-3-3 8-16,-4 3 3 0,2 7-2 0,-2 5-6 16,-2 7 5-16,0 5-1 0,0 5-2 15,0-1-1-15,0 2-5 0,0 2-4 16,0 5-1-16,0 6-7 0,0 6-1 15,2 4 8-15,-2 1 0 0,2 3 1 16,2 0-1-16,3-1 1 0,-1 0 1 16,0-3-2-16,4-2 1 0,1-5-1 0,-1-3 0 15,-2-1-9-15,-1-4-13 0,1-4-10 16,-4-3-15-16,-4-4-24 16,2-11-7-16,-2-6-25 0,0-3-92 0</inkml:trace>
  <inkml:trace contextRef="#ctx0" brushRef="#br0" timeOffset="7109.83">9139 7848 537 0,'-11'-57'55'16,"7"42"10"-16,4 2 0 0,0 4 3 15,0 3-36-15,2 2-20 0,2 1-1 16,3 1 4-16,-1 2-15 0,4 3 0 16,5 5-2-16,-1 3-1 15,11 2-1-15,2 1-21 0,2-1-28 0,0-3-18 16,0-3-17-16,-5-5-74 0,-1-2-154 0</inkml:trace>
  <inkml:trace contextRef="#ctx0" brushRef="#br0" timeOffset="7315.46">9490 7776 594 0,'0'0'31'16,"0"0"22"-16,0 0 21 0,0 0-16 0,0 0-35 15,0 0-10-15,0 0-6 0,0 0-7 16,0 0 0-16,13 39 0 0,-5-15 3 15,0 5 1-15,0 7 0 0,-4 6-3 16,-1 1 0 0,-3 4-1-16,0-1 0 0,0-5-8 0,2-3-24 0,4-7-2 15,-4-3 3-15,4-6-9 16,-2-2-12-16,0-7-25 0,-2-4-43 0,-2-4-47 16</inkml:trace>
  <inkml:trace contextRef="#ctx0" brushRef="#br0" timeOffset="7519.6">9296 8157 582 0,'0'0'43'0,"0"0"9"15,0 0 7-15,0 0-22 0,0 0-25 16,0 0-7-16,49-16 7 16,-18 13 5-16,5 0-5 0,1 0-7 0,8 2-3 15,-1 1-1-15,-3-1-1 0,0 1 0 16,-5 0-31-16,-3 0-46 0,-7 0 0 15,-1 0-49-15,-10-5-89 0</inkml:trace>
  <inkml:trace contextRef="#ctx0" brushRef="#br0" timeOffset="7994.06">9808 8144 495 0,'0'0'61'16,"0"0"-50"-16,0 0 12 0,0 0 33 15,0 0-18-15,15-59-12 0,-13 53-2 16,2 1 1 0,-2 1-9-16,0 3-1 0,-2 0-4 0,0 1 2 0,0 0-2 15,4 0-5-15,1 4-4 0,-1 2-2 16,4 2 0-16,4 2 1 0,-1 1 0 16,3 5 0-16,3-1 0 0,-3 5-1 0,5-2 1 15,1 1 0-15,-3 3-1 16,4-4 0-16,-3-2-1 0,-1-2-2 15,-1-5-6-15,-1-4-5 0,-7-5 1 0,2 0 6 32,3-5 4-32,-5-5 0 0,0-1 3 0,7-3 1 15,-5-4-1-15,-2 3 0 0,3-3 2 16,-3 1-2-16,-2-2 1 0,-2-1 5 16,-2-5 7-16,3 0-1 0,-3-1 1 0,0 4-2 0,-2 4-4 15,0 8 4-15,0 1 3 0,0 5-4 16,0 4 0-16,0 0-5 0,0 0-5 0,-2 7-1 15,0 7-6-15,0 6 0 0,-1 8 7 16,1 6 1-16,2 5 0 16,0 3 1-16,0 6-2 0,0 1 3 0,2 4-2 15,-2-1 0-15,0-2-1 0,0 0 1 16,0-6 0-16,0-4-1 16,0-6-3-16,-4-5-10 0,2-3-11 0,0-8-11 15,-4-4-25-15,-2-5-27 0,-3-7-24 16,3-2-76-16</inkml:trace>
  <inkml:trace contextRef="#ctx0" brushRef="#br0" timeOffset="8275.42">10639 8268 544 0,'0'0'65'0,"0"0"-41"0,0 0 36 15,0 0-5-15,0 0-25 0,0 0-6 0,0 0-4 0,0 0-3 0,23 18-8 16,-19-9 1-16,-4 0-5 0,2 1 1 16,-2 3-4-16,0 2 1 0,-2-1-2 15,-2 0-1-15,-2 0-2 0,-6 0-23 16,-1-4-15-16,-5 0-20 15,-1-3-17 1,-4-6-44-16,1-1-107 0</inkml:trace>
  <inkml:trace contextRef="#ctx0" brushRef="#br0" timeOffset="8448.61">10635 8129 194 0,'0'0'462'0,"0"0"-399"16,0 0-42-16,0 0 17 16,0 0-16-16,0 0-18 0,0 0-3 0,0 0-1 15,0 0 0-15,25 7-1 0,-25 1-1 16,0 3-18-16,-2 4-13 0,-6 3-19 16,0 2-18-16,-7-2-55 0,-1-4-126 15</inkml:trace>
  <inkml:trace contextRef="#ctx0" brushRef="#br0" timeOffset="14577.12">4827 9560 376 0,'0'0'77'0,"-4"-22"-15"15,4 10 4-15,0 3-4 0,0 2-20 16,2 0-7-16,2 3-14 0,2 0-7 16,-2 2-5-16,0 2-4 15,0 0-2-15,-2 0 0 0,3 8-2 0,-3 3-1 16,0 9 1-16,0 2 4 0,0 5 2 15,-2 3-3-15,0 4-2 0,0 5-1 16,-2 1 0-16,0 1 1 0,0-2-2 16,0-6 0-16,2-6-4 0,0-6-31 15,2-7-8-15,0-6-8 0,2-7 0 0,4-1-29 16,-6-9-47-16,2-5-81 0</inkml:trace>
  <inkml:trace contextRef="#ctx0" brushRef="#br0" timeOffset="14733.83">4895 9289 424 0,'0'0'79'0,"0"0"-25"0,0 0-17 0,0 0-13 16,0 0-11-16,0 0-11 0,0 0-2 16,0 0 0-16,0 0-1 0,56-26 0 0,-46 42-2 15,9 2-21-15,-5 5-42 16,5 0-49-16,-11-2-55 0</inkml:trace>
  <inkml:trace contextRef="#ctx0" brushRef="#br0" timeOffset="15397.32">5124 9686 529 0,'0'0'38'0,"0"0"2"16,-4-68 1-16,4 42 4 0,0 1-10 15,0 2-14-15,2 3-3 0,2 5-4 0,3 4-3 16,-5 4-3-16,2 5-3 16,0 0-2-16,0 2-3 0,4 1 0 0,7 4-1 15,-3 6 0-15,7 1 0 16,-5 4-2-16,3 6 2 0,-3 2-1 0,-1 6 1 16,1 1 1-16,-3 0 0 15,-5 3 0-15,4-4-2 0,-2 0-12 0,-4-4-7 16,5-4 7-16,-5-2 8 0,8-6 1 15,-3-2 3-15,-3-3 1 0,-2-5 1 16,4-1-1-16,-2-3 1 0,1-1 0 16,-5-5 2-16,4-4 2 0,0 1-1 15,2-5 0-15,1-1 0 0,-3-1 0 16,0-5-1-16,6 3 3 0,-1-3-3 0,-1 0 1 16,0 6 2-16,-1 1-3 0,-3 7-1 15,-2 4-1-15,-2 2 1 16,0 1-1-16,2 3-3 15,5 5 0-15,1 5-2 0,-4 5 4 0,2 2 1 0,7 2 0 16,-3-2 0-16,5-2 1 0,-5-3-1 16,7-3 1-1,-5-5-1-15,7-4 1 0,-5-1 0 0,1-2-1 0,0-4 0 16,1-4 1-16,-3-6 2 0,1-2 4 16,1-2 5-16,-3-4 3 0,-1-2 0 0,-5-5 1 15,-2-1-3-15,2-6-2 0,-2-3-7 16,-3-3 1-16,-3-5 0 0,0 0-3 15,-5-2 3-15,-1 5 2 16,-2 10-3-16,6 9 6 0,-2 9 1 0,0 6 2 16,2 4-3-16,-1 5-4 15,3 0-2-15,0 2-4 0,-2 10-7 0,-4 11-1 16,2 10 6-16,-2 7 2 0,4 3 0 16,2 2 2-16,2-2-2 0,10-2-1 15,-1-1 0-15,-1-3 0 0,11-3-3 16,-9-2-2-16,9-3-11 0,-3-5-9 15,-3-1-14-15,-3-7-18 0,1-3-18 0,-7-5-10 16,-6-4-60-16,0-3-100 16</inkml:trace>
  <inkml:trace contextRef="#ctx0" brushRef="#br0" timeOffset="15573.9">5623 9646 506 0,'0'0'92'16,"0"0"-26"-16,0 0-10 0,0 0-5 15,0 0-33-15,14-55-8 0,-2 45 2 0,5-1-4 16,6 2-5-16,8-1-2 0,2 4-1 16,2 1 0-1,10 0 0-15,-1 2-4 0,-1 0-44 0,5 2-46 16,-7-4-55-16,-4 0-166 16</inkml:trace>
  <inkml:trace contextRef="#ctx0" brushRef="#br0" timeOffset="16184.72">6648 9523 606 0,'0'0'44'0,"0"0"2"16,0 0-13-16,0 0 23 0,0 0-15 0,0 0-18 0,0 0-7 0,0 0-3 16,0 0-5-1,-6-13-2-15,6 13-6 0,0 3-1 0,6 4-3 0,4 2 1 16,3 4 1-16,5 2 2 0,1 4 0 15,4 1 0-15,-5 1 0 16,3-1 0-16,-3-1-2 0,-3-5-13 0,-3 0-10 16,3-5 0-16,-7-3-3 0,0-1 3 15,-1-4 0-15,-3-1 7 0,-4-4 7 16,4-5 11-16,-4-5 8 0,0-3-3 16,0-1-2-16,-2 0 3 0,-4-2 7 0,-3 1 11 15,1-3-2-15,0 0-2 16,-7 0-3-16,7 1-3 0,0 3-1 15,1 5-3-15,-1 4-5 0,6 6-1 16,0 0-3-16,-2 3 0 0,0 0-1 0,-2 9-3 16,-9 7-1-16,5 1 2 0,2 2 1 15,-3-1-2-15,5 1 3 0,-2-4-1 32,4 1-1-32,2-3-5 0,-1-1 3 15,1-2-2-15,0 0 3 0,0-4-1 16,2 0-1-16,0-3-1 0,0-1-2 0,0-2 5 15,0 0 0-15,4 0 2 0,1-2-1 16,-1-5-1-16,4-4 3 0,2-2 2 16,1 0 4-16,-3-2 2 15,-2-2 5-15,4-4 3 0,-1-2 1 0,-1-2-4 16,-2 0-4-16,4 3-3 0,-3 2 0 16,-3 8-1-16,-2 2 3 0,0 6 2 15,-2 4-5-15,0 0-2 0,0 0-2 16,-4 2-1-16,2 6-2 0,-7 3-3 15,-1 10 2-15,-2 4 2 0,1 2 0 0,-1 4 0 16,0 2 0-16,3 0-4 0,-1 2-9 16,4-4-7-16,4-3-2 0,0-2-4 15,2-4-17-15,0-4-12 0,4-4-4 16,2-8-39-16,2-4-82 0</inkml:trace>
  <inkml:trace contextRef="#ctx0" brushRef="#br0" timeOffset="17441.3">7500 9551 91 0,'0'0'331'0,"0"0"-265"0,0 0-10 15,0 0 11-15,4-50-11 0,-4 36-19 16,-2-1-8-16,-3 2-17 0,1 3 2 16,0-2 3-16,0 3-7 0,-4 0-4 15,6 4-2-15,-4 1-2 0,-1-1 0 0,1 3-2 16,-2 2 0-16,-7 0-4 16,-1 8 2-16,-5 0 0 0,3 6 2 0,-3 3 0 15,0 0 0-15,3 4-2 0,-3 2 2 16,2 2-4-16,5 0 1 15,-1 0-1-15,3 3 0 0,4-3 2 0,4-2 1 16,2 2 0-16,-1-3 1 0,3-2-1 16,7-5-1-16,-3 0 1 15,6-3 0-15,0-6 1 0,5 1-2 0,1-4 1 16,1-3 1-16,4-1 1 0,3-9 2 16,1-3 1-16,4-4 5 0,-2-5 3 15,-2 0-1-15,-2-3-2 0,-5-1-1 0,-7-2-3 16,3-4-2-16,-6 1 1 0,-4-3-1 15,1 4 0-15,-3 6 2 0,0 6-1 16,-2 10-1-16,0 4 2 0,0 2 1 16,0 2-5-16,0 0-1 15,0 6-4-15,-2 6-4 0,-2 9 3 0,-1 7 4 16,3 0 1-16,2 1 1 0,0 0-1 16,2-3 0-16,3-3 0 0,5-4 0 15,0-2 0-15,5-2 1 0,3-4-2 16,-1 0 2-16,3-5-1 0,-1-3 0 15,0-2 2-15,3-1-2 0,1-4 1 16,-2-6 0-16,4-3 1 0,-9-2 1 0,3-1 0 16,-7-4-1-16,-4-1 1 0,-1-2 0 15,-7-2 0-15,0-5 0 16,-4-1-1-16,-3-4-2 0,1-1 1 0,2-1-1 16,0 3 0-16,0 5 0 0,0 7 0 15,-1 4-1-15,1 5 0 0,0 3-2 16,2 3-1-16,2 4 3 0,-2 1-2 15,2 2-1-15,0 0 2 0,0 0-1 16,0 0-1-16,4 0 0 0,4 2 1 16,5 3-1-16,1-1 4 0,9 3 0 15,2 5 0-15,0 1 0 0,4 3 1 0,0 0-1 16,-3 5 0-16,1-2-1 0,-8 3 1 16,-1 1 0-16,-5 0 0 15,-3 2-2-15,-4 2 2 0,-1-1 0 0,-3 2 0 16,-2-2-1-16,0-1 1 0,-2 0-1 15,-7-3 1-15,1 0-1 0,4-4 0 16,0-1 1-16,2-2-3 0,2-2 0 16,0-2 2-16,0-3-1 0,2-1 1 15,2-2-1-15,-2-4 2 0,0-1-2 16,6 0 2-16,1-3 1 0,-1-4 1 16,4-4 2-16,1-3-2 0,3-2 1 15,1-3-2-15,3-1 3 0,-3-4 0 0,2-2 1 16,-7-4 0-16,-2-2-2 15,-6-3 0-15,-4-2 0 0,0 0-2 0,-4-1 3 16,-4 0-2-16,2 6-1 16,-2 6-1-16,-3 3 0 15,3 8 0-15,0 1-1 0,-5 3 1 0,7 2-1 0,0 4 1 16,2 1-1-16,2 1-1 0,0 2 0 16,2 1 2-16,0-2-1 0,0 2 1 15,0 0-2-15,4 2 1 0,4 5-4 16,6-1 3-16,5 4 1 0,6 1 1 15,4 3 0-15,4 2 1 0,2 0 0 16,0 5-1-16,2-2 1 0,-6 1 0 16,-4 1-1-16,-8-2 1 0,-5 0-1 0,-7 3 1 15,-3-2-1-15,-4 1 1 16,-4 1-1-16,-3-1 4 0,-5 3-3 16,0-2 1-16,-1 1-2 0,3-2 0 0,-1 1 1 15,5 1-1-15,0-3 0 0,4-3 0 16,-2-2 0-1,4-2 1-15,0-3-1 0,2-3 0 0,6-2-2 0,-2-2-1 16,9 0-3-16,1 0-3 0,1-3 3 16,2-2-8-16,3-2-7 0,3-2-7 15,-4-2-13-15,6-4-13 0,-7-3-12 16,1 0-66-16,-2 2-110 0</inkml:trace>
  <inkml:trace contextRef="#ctx0" brushRef="#br0" timeOffset="17615.09">8688 9649 432 0,'0'0'112'0,"0"0"-49"16,0 0-15-16,0 0 9 0,0 0-7 16,0 0-6-16,8 23-9 0,-6-11-8 15,1 0-13-15,1 1-4 0,-2 2-5 16,-2-2-3-16,0 6 1 0,0-1-3 16,0 2 0-16,-2-4 1 0,-2-1-2 15,-3-2-15-15,1-2-28 0,2-4-27 0,-6-4-34 16,-3-3-50-16,3-1-181 15</inkml:trace>
  <inkml:trace contextRef="#ctx0" brushRef="#br0" timeOffset="17772.5">8713 9547 657 0,'0'0'34'0,"0"0"-5"15,0 0 8-15,0 0-10 16,0 0-21-16,0 0-6 0,0 0 0 0,0 0-1 0,54 10-5 15,-40 13-14 1,-4 2-38-16,3 1-24 0,-5 1-101 0</inkml:trace>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9:35:41.797"/>
    </inkml:context>
    <inkml:brush xml:id="br0">
      <inkml:brushProperty name="width" value="0.05292" units="cm"/>
      <inkml:brushProperty name="height" value="0.05292" units="cm"/>
      <inkml:brushProperty name="color" value="#FF0000"/>
    </inkml:brush>
  </inkml:definitions>
  <inkml:trace contextRef="#ctx0" brushRef="#br0">2100 5659 190 0,'0'0'4'0,"0"0"3"0,0 0 26 0,0 0 13 16,0 0-11-16,0 0 0 0,0 0 9 16,0 0-1-16,15-49-2 0,-15 46 1 15,0 1-1-15,0 0-5 0,0 2-2 16,0-2-13-16,0 2-9 0,0 0-5 15,0 0-3-15,0 0 0 16,0 0-3-16,2 1 0 0,-2 1 1 0,2 3-1 16,4 0 1-16,-2 3 5 0,2 4 10 15,-4 2-3-15,3-1-6 0,1 8 2 16,0 0-1-16,0 5-1 0,2 4-1 16,-3 3 0-16,-1 4 1 0,4 3-3 15,2 4 3-15,-4 3-1 0,-1 3-1 16,-1 5-1-16,0 0 2 0,-2 3-1 0,0 2-2 15,0 0 0-15,-2 2 2 0,0-1-1 16,0 4 0-16,0 1 1 0,0-1-2 16,-2 3 1-16,0 0-1 0,2 1 0 15,-2 2-1-15,0-3-3 0,2 0 0 16,-2 2 0-16,0-1 0 0,0 2 2 16,0-3-1-16,2 2 0 15,-5-1 0-15,1 0 1 0,0 2 0 0,-4-4-1 16,4 1 1-16,0-1-1 0,2 0-1 15,-1-1-2-15,1-3 2 0,0 0-1 16,2 0 2-16,0-3-1 0,4 1 0 16,-1-5 0-16,3-2 2 0,2 1-2 0,2-4 1 15,-3-1 1-15,1-2-2 16,0-3 0-16,7 3 0 0,-9-3 0 0,4 3 0 16,0-3 0-16,-1 1 0 0,-5 0 0 15,0 0 0-15,0 1 0 0,-4 1 0 16,0 1 0-16,0 3 0 0,-2-1 1 15,-4 3-1-15,2 0 2 16,0 3-2-16,-3 1 0 0,-3 0 1 16,2-2-1-16,4-1 0 0,-3 0 1 0,-3-2-1 15,4-2-2-15,-2 3 1 0,6-2 1 0,-1 0 0 16,-1 1 1-16,0-2-1 16,-4-2 0-16,4 0 0 0,0-3 0 15,0 2 1-15,4-5-1 0,-3 2 1 0,3 0-1 16,0-2 1-16,0 0-1 0,3-5 0 15,-1 1 0-15,0-2 0 16,2-2-1-16,-2-1 1 0,2-2 0 0,0 0 0 16,-2 4 0-16,2-2 0 0,-2 1 0 15,0 0 0-15,-4 0 0 0,2 0 0 16,0-2 0-16,0 1 1 0,0-1-1 0,0 0 1 16,0-1-1-16,-2 0 0 0,0-2 0 15,0 1 1-15,2-1-1 16,0 4 0-16,-2 0 0 0,2 3 0 0,0 0 0 15,0-3 0 1,2 0 0-16,4-3 0 0,-4 2 0 16,3-2 0-16,1-2-2 0,0 2 1 0,2-3 1 0,1-2 0 15,-5 0-1-15,4-1 0 16,-2-4-2-16,4-4-6 0,-5-4-2 0,-1-1-4 16,-2-4-8-16,0-3-23 15,0-3-31-15,-2-4-31 0,-6-8-113 16</inkml:trace>
  <inkml:trace contextRef="#ctx0" brushRef="#br0" timeOffset="629.54">2001 5046 261 0,'0'0'19'0,"0"0"4"15,0 0 4-15,0 0-1 0,0 0-12 16,0 0-2-16,-4 53 2 0,2-49 0 16,2 0-7-16,0 0 5 0,0-2-1 31,0 1-2-31,0-1-2 0,4 0-4 16,0 0-3-16,-2-2 0 0,8 0 3 15,3 0-3-15,-3-7 3 0,11-2-3 16,0-4-12-16,3-5-57 0,-3 1-88 15</inkml:trace>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9:34:41.401"/>
    </inkml:context>
    <inkml:brush xml:id="br0">
      <inkml:brushProperty name="width" value="0.05292" units="cm"/>
      <inkml:brushProperty name="height" value="0.05292" units="cm"/>
      <inkml:brushProperty name="color" value="#FF0000"/>
    </inkml:brush>
  </inkml:definitions>
  <inkml:trace contextRef="#ctx0" brushRef="#br0">13697 7419 147 0,'0'0'16'0,"0"0"9"16,0 0 27-16,0 0 1 0,0 0-19 15,0 0-2-15,0 0 0 0,0 0-1 16,-33-34-2-16,29 31-5 0,1 2-4 15,1-1-4-15,2 0-3 0,-2 0-1 0,2 0 0 16,0 1 7-16,0 1-5 0,0 0 1 16,0 0-4-16,0 0-5 0,0 0 0 15,0 0-2-15,0 0-2 0,0 0 0 16,2 0 0-16,7 1 2 0,-3 0-1 16,0 1 2-16,0 0 0 0,9-1 0 15,-3 1 2-15,3-1 4 0,3-1 1 16,11 0-2-16,4 0-1 0,0 0 0 15,5-3-1-15,9-2 1 0,5-1 0 16,6 1-3-16,4 0-2 0,-2 3 0 16,8-4 0-16,6 0 2 0,1-2-2 0,-1 1-3 15,11 2 3-15,-7-2-2 16,11 2 1-16,-4-1 1 0,4 3-1 0,2 0 1 16,0 3-2-16,0-1 2 15,6 1-2-15,0 0-2 0,4-2-2 16,-1 0-1-16,-5-1 3 0,2 1 0 0,-6-1 3 15,-11 2-1-15,-1-1-2 16,-9 2 2-16,-6 0-1 0,-8 0-1 0,2-1-3 16,-6 1 1-16,-5 1 1 0,-3 1 1 15,-5-1 1-15,-6 0 3 0,-8 1 1 16,-3 0-1-16,-5 0-1 0,-7 1-1 16,-8-1 0-16,0-1 0 0,-2 1 0 15,0-1 0-15,0-1 0 0,0 0 1 16,0 0 1-16,0 0-3 0,0 0-1 0,0 0 2 15,0 0-2-15,0 0 0 0,0 0 1 16,0 0-1-16,0 3-1 0,0-2 1 16,0 3-1-16,0 0-11 0,5 1-7 15,-1 1-17-15,6-1-20 0,3-1-26 16,-3-4-68-16,0-7-133 0</inkml:trace>
  <inkml:trace contextRef="#ctx0" brushRef="#br0" timeOffset="6223.83">3254 12040 139 0,'0'0'72'0,"0"0"-17"15,0 0-11-15,0 0 2 0,0 0 1 16,0 0-14-16,0 0-7 0,0 0-7 16,-19-18 0-16,17 16-4 0,2 1-2 15,0 0-6-15,0 0-2 0,0 0 1 0,0 1 1 16,0 0 1-16,0 0 3 16,0-1 3-16,0 0-4 0,0 1 2 0,0 0-4 15,0 0-2-15,0 0-1 0,0 0 0 16,0 0-2-16,0 0 0 0,0 0-2 15,0 0-1-15,0 0 1 16,0 0-1-16,0-2 1 0,6 1-1 0,0-1 2 16,1-1 2-16,1 2 4 0,-2 0 2 15,2 0 1-15,7-1-1 0,-5 1-3 16,3-1-5-16,5 1 0 0,3 1 0 16,-3 0-1-16,11 0 0 0,2 0 0 15,2 1-1-15,3 2 1 0,5 1 1 16,2-2 3-16,3 0 2 0,1-2 2 15,3-1-1-15,0 1 0 0,1 0 1 16,1-1-1-16,0-2-2 0,-3 0 0 0,1 2 0 16,1-2-2-16,-3 0 0 0,-5 3 3 15,1-1-4-15,-5 1 0 0,-4 0 0 16,0 0 1-16,-6 0-4 0,0 0 2 16,-4-2 1-16,-6 5 1 15,1-1-2-15,-5 0 0 0,6 1-2 0,-7-1 2 16,5 1 0-16,-3-1-1 0,5-1 1 15,2-1-1-15,-3 0 1 0,5 0 0 16,2-1 1-16,-2-1-2 0,-3-1 2 16,3 3-1-16,-4-2-1 0,-2-1-1 0,-5 2 1 15,-4 0-1-15,-6-2 1 0,-1 3-1 16,-3-2 1-16,2 2 0 0,-2-1 0 16,0 1 0-16,0 0 0 0,0 0-1 15,0 0 1-15,0 0 0 0,0 0 0 16,0 0 0-16,0 0-1 0,0 0 0 15,0 0 0-15,0-1 0 0,0 1-4 16,-2 0-5-16,-5 0-6 0,1 0-14 16,-8-2-20-16,5-2-14 0,-5-3-20 0,-1-1-70 15,3-2-88-15</inkml:trace>
  <inkml:trace contextRef="#ctx0" brushRef="#br0" timeOffset="10548.18">11460 12011 42 0,'-8'-6'11'16,"-11"2"-10"-16,3 0 1 0,-7 1 15 16,0 0-2-16,5 3 7 0,-7 2 0 15,8-4 6-15,1 2-2 0,5 0-6 16,-1 0 0-16,6 0 5 0,2 0 3 15,4-2 2-15,-2 2-5 0,2-1-1 16,-2 1 4-16,2-1-2 0,0 1-2 16,0 0 3-16,0 0-3 0,0 0 1 0,0 0-1 15,0 0 1-15,0 0 0 16,0-2-5-16,0 2-3 0,0 0-3 0,0-1-4 16,2 1 0-16,0 0-1 0,2 0 0 15,2 0 2-15,2 0 0 0,1-1 2 16,-3 1-3-16,4 0-2 0,7 1-2 15,-5 0 0-15,7 1 1 0,-3-1 0 16,9 2 2-16,0 0-1 0,0-1 0 16,8-1-1-16,2 2 4 0,6-3-2 0,-2 0-3 15,13 0-1-15,0 0 0 0,4 0-2 16,-1-2 0-16,7 5-1 16,0-1 1-16,7 0 0 0,-3 1 0 0,4 0 2 15,0-1-1-15,5 0-1 0,-7-1-1 16,2 1 1-16,1-2 0 0,-3 1-3 15,0 1 1-15,0-2-1 0,-2 2 0 16,-2 0 2-16,-2-1 1 0,0 2-1 16,3-3 2-16,-1 1-2 0,-2-2 2 15,0 1-2-15,-2 0 1 0,2-1 1 16,-2-1 1-16,2-1-5 16,0-1 0-16,-5 2 0 0,-3-2-2 0,4 1 2 0,-8-2 0 15,-1 1 2-15,1 0-1 16,-3 0-1-16,-7 1 0 0,-1 1 2 0,-4 0-2 15,-2 1 0-15,-6 1 1 16,0 0-1-16,-2 0 0 0,-7 2 1 0,5 0-1 16,-2-1 0-16,-7 0 1 0,7 1-1 15,-5-1 1-15,3 1 0 0,-4-4-1 16,3 4 0-16,-5-2-2 0,3 0 2 16,-4 0 1-16,-1 0 0 0,-1 0 1 15,3 0 1-15,-9-2-1 0,0 2 0 16,0-1 0-16,0 1 1 15,0 0 0-15,-4 0 2 0,2 0 1 0,0 0-2 16,0 0-1-16,0 0-2 0,-2 0 2 0,5-2-3 16,-5 2 1-16,0-1-1 15,0 1 0-15,0 0 0 0,0-1 2 16,0 1-2-16,0 0 0 0,0 0 0 0,0 0 0 16,0 0-4-16,-7 0-7 0,-7-4-7 15,2-3-10-15,-15-3-24 0,2-3-29 16,-6-1-17-16,-4-4-70 0,2-2-220 15</inkml:trace>
  <inkml:trace contextRef="#ctx0" brushRef="#br0" timeOffset="11288.54">16808 12004 315 0,'0'0'72'0,"0"0"-9"0,0 0-8 0,0 0-3 16,0 0-10-16,0 0-17 15,-9-10-3-15,12 10-3 0,1-1-5 0,2-1-3 16,0 2 1-16,2 0 1 16,9 0-2-16,-3 0 1 0,7 0 1 15,-2-4 1-15,10 1 2 0,2 0-4 16,4-2-2-16,8 0-1 0,5 0-1 0,-1 1 1 16,13-1-1-16,0 0 0 15,4 0-2-15,-2 2 1 0,4-1-3 0,-4 1 2 16,0 0-3-16,-4-1 2 0,-2 2-2 15,-10-2 0-15,-9 2 0 0,-14 2-2 16,-9 0 0-16,-8 0-1 0,-6 0-1 16,0 0 1-16,0 0 2 15,0 0 1-15,0 0-2 0,-4 1-1 0,-6 1-1 16,-3 1-8-16,-1 1-15 0,-7 2-7 16,-2 0-10-16,7 2-12 0,-7 3 1 0,7-1-2 15,1 0-36-15,5 0-43 0,2-3-117 16</inkml:trace>
  <inkml:trace contextRef="#ctx0" brushRef="#br0" timeOffset="31327.66">7409 15572 180 0,'0'0'45'0,"0"0"-4"0,0 0 3 0,0 0 2 16,0 0-8-16,0 0-5 16,0 0-2-16,0 0-6 0,-36 18 3 15,36-18-2-15,0 0-2 0,0 1-3 16,0-1 1-16,0 0-1 0,-2 0-3 16,2 0-1-16,0 0-1 0,-2 0-2 15,2 0-4-15,0 0-2 0,0 0-3 0,0 0-1 16,4 3-2-16,1 0-1 0,7 0 1 15,0 1 2-15,5 0 2 16,1 0 1-16,5 0 0 0,0-1 0 0,0-2 1 16,-1 2-2-16,1-1 3 0,-2-1 1 15,-5 2-2-15,-3-2-1 0,-5 0-1 16,-4 0 0-16,0 0 1 0,-4 0-2 16,0-1-1-16,0 0 1 0,0 0 0 15,0 0-1-15,0 0 0 0,0 0 0 16,0 1-1-16,-2 0-1 0,0 2 0 15,-2 1-2-15,-4 1 0 0,2 2-17 0,-1 3-23 16,-5 0-22-16,6 3-8 0,-2-1-24 16,-1-1-35-16,-1-3-148 15</inkml:trace>
  <inkml:trace contextRef="#ctx0" brushRef="#br0" timeOffset="46406.13">15636 8124 171 0,'0'0'24'15,"0"0"-1"-15,0 0 13 0,0 0-5 0,0 0-4 16,0 0-2-16,0 0 6 16,0 0 1-16,-42-10-3 0,42 10-11 0,-2-1-2 0,2 1-2 15,0 0-1-15,0-2-1 16,0 2 1-16,0-1 3 0,0 1 1 16,0 0-3-16,0 0 0 15,0 0-4-15,0 0-1 0,0 0-1 0,0 0-3 0,0 0-2 16,0 0-1-16,2 0 0 15,0 0-2-15,3 0 4 0,3 0 2 0,2 1 3 16,0-1 2-16,3 0 0 0,6 0 1 16,-3 0-2-16,5-1 3 0,8-2-2 15,0-1 0-15,2 0-1 0,4 0-3 16,-2 1-2-16,4 0-1 0,-2 0 0 0,4 0 1 16,3 1 1-16,3-1 0 15,-3 0-1-15,1-1-5 0,5 2 5 0,-5 1-2 31,5-1 1-31,-3 2-2 0,-4 0 0 0,1 2 0 0,-5 3-1 0,-4-2 0 16,-6 2 0-16,-4-1 0 0,-7-1 1 31,-3-2-2-31,-5-1 3 0,4 0-3 0,-6 1 0 0,1-1 4 0,-3 2 2 16,0-1 0 0,2-1 0-16,0 0-1 0,0 0 1 15,-3 0 0-15,1 0-1 0,-2-2 1 16,2 1-1-16,-4 0 0 0,4 1 1 15,-2-1-5-15,2 1 2 16,0 0-2-16,0 0 0 0,1 0-1 16,1 0 0-16,-2-2 0 0,0 2 0 0,2-1 1 15,5 1-1-15,-5 0 0 0,0 0-1 16,-2 0 1-16,6 0 0 0,-3 0 0 16,-1 1 1-16,-4-1-1 0,4 2 0 15,-2-2 0-15,0 0 0 0,1 0 0 16,-3 0 0-16,0 0 0 0,0 0-1 15,-2 0 2-15,2 1-1 0,-2-1 0 0,0 0 0 16,0 1 2-16,0-1-2 16,0 0 0-16,0 0 0 0,0 0 1 0,0 0 0 15,0 0-1-15,0 0 2 0,0 0-2 16,0 0 0-16,0 0 1 0,0 0-1 16,0 0 0-16,0 0 0 0,0 0 0 15,0 0 0-15,0 0 0 0,0 0 0 16,0 0 0-16,0 0 1 0,0 0-1 15,0 0 0-15,0 0 0 0,0 1 0 16,0-1 1-16,0 0 0 0,0 0-1 16,0 0 0-16,0 0 1 0,0 0-1 0,0 0 0 15,0 0 0-15,0 0 0 16,0 0 1-16,0 0-1 0,0 0 0 16,0 0 0-16,0 0 0 0,0 0 0 0,0 0-1 15,0 0 1-15,0 0 0 16,0 0 0-16,0 0 0 0,0 0-1 0,0 0 1 15,0 0 0-15,0 0 1 0,0 1-1 16,0-1 0-16,0 0 0 0,0 0 1 16,0 0-1-16,0 0-1 0,0 0 1 0,0 0 1 15,0 0-1-15,0 0 0 0,0 0 1 16,0 0-1-16,0 0 1 0,0 0 0 16,0 0-1-16,0 0 0 15,0 0 1-15,0 0-1 0,0 0 0 0,0 0 0 16,0 0 0-16,0 0 0 0,0 0 0 15,0 0 0-15,0 0 0 0,0 0 1 16,0 0-1-16,0 0-1 0,0 0 1 16,0 0 1-16,0 0 1 0,0 0-1 15,0 0-1-15,0 0 2 0,0 0-2 16,0 0 2-16,0 0-2 0,0 0 2 16,0 0-2-16,0 0 1 0,0 0-1 15,0 0 0-15,0 0 0 0,0 0 1 16,0 0-1-16,0 0-1 0,0 0 1 15,0 0 0-15,0 0 0 0,0 0 0 16,0 0 0-16,0 0 0 0,0 0 0 16,0 0 0-16,0 0-1 0,0 0 1 15,-2 0 0-15,2 0 0 0,0 0 0 0,0 2-2 16,0 0-1-16,0 1-10 0,-2-1-5 16,0 1-4-16,0 1-7 0,-3 1-16 15,5 0-13-15,0 0-9 0,0-5-62 16,0-4-84-16</inkml:trace>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9:36:30.715"/>
    </inkml:context>
    <inkml:brush xml:id="br0">
      <inkml:brushProperty name="width" value="0.05292" units="cm"/>
      <inkml:brushProperty name="height" value="0.05292" units="cm"/>
      <inkml:brushProperty name="color" value="#FF0000"/>
    </inkml:brush>
  </inkml:definitions>
  <inkml:trace contextRef="#ctx0" brushRef="#br0">5213 8558 238 0,'0'0'81'16,"0"0"-55"-16,0 0-3 0,0 0 17 15,0 0 14-15,0 0-7 0,0 0-3 0,0 0 5 16,0 0-6-16,0-13-15 0,0 11-6 15,0 1-5-15,0 1-7 0,2 0-6 16,0 3-4-16,3 4 0 0,5 6 0 16,-2 7 0-16,0 3 0 0,1 5 0 15,1 2 1 1,0 4 0-16,-1 0 0 0,-3-1-1 0,4 0 0 0,-4-4 0 16,1-2 1-16,-1-4 0 0,-2-4-1 0,4-2 0 15,-6-1 0-15,2-5-10 16,-4-3-24-16,0-3-16 0,0-5-24 0,-6 0-34 15,-4-4-56-15</inkml:trace>
  <inkml:trace contextRef="#ctx0" brushRef="#br0" timeOffset="305.27">5248 8409 266 0,'0'0'65'0,"0"0"-21"0,0 0 2 31,0 0 4-31,0 0-6 0,0 0-14 0,0 0 2 0,0 0 0 0,5-12-6 31,-5 8-4-31,2 2-5 0,-2-1-4 16,0 1-5-16,0 1-4 0,0 1-2 15,0 0 0-15,0 0-2 0,0 0 0 16,0 0 0-16,0 1-16 0,0 6-27 16,0 1-14-16,-2 4-15 0,2 1-40 0,0-2-58 15</inkml:trace>
  <inkml:trace contextRef="#ctx0" brushRef="#br0" timeOffset="871.83">5587 8603 229 0,'0'0'186'0,"0"0"-143"0,0 0 5 16,0 0 7-16,0 0-4 0,0 0-29 16,0 0-15-16,0 0-4 0,-4 5-3 15,8 11 1-15,-2 2 2 0,7 3 2 16,-1 4 2-16,-2 4-2 0,3 3-3 15,-1 0 0-15,0 1-1 0,-2-2-1 16,3-2 0-16,-3-5 1 0,6-3-1 16,-6-2 0-16,1-2 0 0,-3-4 1 15,4-4-1-15,-6-1 0 0,0-3 0 16,0-1 1-16,0-2-1 0,-2-2 1 16,0 0-1-16,0 0 1 0,0-6 3 0,-2-5 22 15,-2-4 7-15,-4-6-12 0,-1-3-2 16,-1-6-3-16,-6-6-5 0,5-4 0 15,-9-2 2-15,7-3-3 0,3 4-5 16,-3 2-3-16,5 5-1 0,2 3 1 16,-2 2-1-16,-1 4 0 0,5 2-1 15,2 4 0-15,2 2 1 0,-2 3-1 16,2 2 0-16,0 2-1 0,4 2 1 16,0 0 0-16,13 0-2 0,-5 1 0 15,7 2 0-15,-2 2 1 0,5 3-1 16,-3 1 1-16,-1 6-14 0,1 7-36 15,-4 4-19-15,-7 3-18 0,-8 4-50 0,0-3-92 16</inkml:trace>
  <inkml:trace contextRef="#ctx0" brushRef="#br0" timeOffset="1060.86">5480 8769 451 0,'0'0'110'0,"0"0"-57"0,0 0-24 15,0 0 21-15,0 0-15 0,0 0-22 16,0 0-1-16,0 0 8 0,37-24-3 16,-20 18-7-16,-1 1-4 0,7-1-3 0,0 2-2 15,2-1 0-15,3 0-1 0,1 3 1 16,4 1-2-16,1 0-1 0,3-1-69 16,0-6-66-16,-4-1-176 0</inkml:trace>
  <inkml:trace contextRef="#ctx0" brushRef="#br0" timeOffset="3077.16">13337 8000 110 0,'0'0'26'16,"0"0"-17"-16,0 0 16 0,0 0 12 16,0 0-4-16,-14 2-4 0,7-2 0 15,3 0-1-15,4 0-2 0,-6 1-6 16,2-1 4-16,-2 0 5 0,2 0 2 16,2 3-4-16,-1-2 3 0,1-1-7 15,0 1-2-15,2 0 4 0,0-1 0 16,0 0-5-16,0 0 6 0,0-1-2 15,0 1-3-15,0 0-1 0,0 0-1 16,2 0-1-16,3 0-3 0,5-1-2 16,0-3 0-16,3 1 3 0,7-2 0 0,-1 0-6 15,4 1-2-15,3-4 0 0,1 4 0 16,0-1-2-16,-6 1 1 0,4 1 0 16,-5 0-2-16,-5 1 0 0,-1 0-1 15,-1 1 0-15,-9 1-1 0,-2-1 1 16,2 1-3-16,-4 0 1 0,2 0-1 15,-2 0 0-15,0 0-1 0,0 0 0 16,0 1 0-16,0 1 1 0,0 0 0 16,0 1-1-16,0 1 0 0,-2 1 1 15,-2-3-1-15,2 4 0 0,2-1-1 0,-4 2-2 16,0 0-5-16,-1-1-7 0,-1 2-6 16,2 2-15-16,-2-2-18 0,2 1-29 15,0-1-29-15,-5-3-71 16</inkml:trace>
  <inkml:trace contextRef="#ctx0" brushRef="#br0" timeOffset="5812.99">22329 5806 87 0,'0'0'180'15,"0"0"-123"-15,0 0-6 0,0 0 4 16,0 0-10-16,0 0-4 0,0 0-9 16,0 0-1-16,-2-17-2 0,2 17-6 15,0-1-7-15,0-1 23 0,0 0-12 16,2-2-24-16,6 2-1 15,3-2 7-15,7 1-2 0,5-1-2 0,4 0 2 0,4-1 1 16,4 1-1-16,2 0-2 0,5 0-2 16,-1 1-1-16,4 1-1 0,1 0-1 15,-5 2 1-15,-8 4 0 0,-2 2-1 16,-12 6-1-16,-9 1-34 0,-6 3-27 16,-8 1-28-16,-23-2-59 0,-2-1-85 15</inkml:trace>
  <inkml:trace contextRef="#ctx0" brushRef="#br0" timeOffset="6268.85">22089 6038 459 0,'0'0'50'0,"0"0"-26"16,0 0 14-16,0 0 13 0,0 0-16 15,0 0-7-15,58 27 0 0,-39-13-4 16,-5 4-4-16,5 6-3 0,-7 7-1 15,5 3-5-15,-9 8-2 0,0 8-1 16,1 4-1-16,-1 6 0 0,-4 3 0 16,0 7 0-16,0 5-3 15,4 6-1-15,-1 8 2 0,1 4-1 0,-4 6-3 16,-2 3 2-16,0 1-1 0,-2 0 1 16,2-1 0-16,-4 1 1 0,0 2-1 15,-2 4 2-15,2-1 0 0,0 0-5 0,-2-1 1 16,2-2 1-16,2 3 0 15,-2-1 0-15,0 1 0 0,-1-2 5 0,1-1-1 16,2-6-6-16,2-4-4 0,-2-8 4 16,5-5 0-16,-1-6 0 0,2-6 1 15,2-5-1-15,-2-7 2 0,5-7-2 16,1-5 1-16,-1-7-1 0,1-2 0 16,2-10-2-16,-1-3 1 0,-1-2 1 15,3-6-1-15,5 0 1 0,1-2 1 16,4-3 0-16,2 1 1 15,4-3 0-15,2-1-1 0,2-2 1 0,6-1-1 0,7-1 0 16,-3-4 0-16,13 0-1 0,-4-6-10 16,8-10-31-1,0-11-59-15,-8-13-103 0</inkml:trace>
  <inkml:trace contextRef="#ctx0" brushRef="#br0" timeOffset="7354.14">6642 8339 251 0,'0'0'92'0,"0"0"-43"0,0 0 6 16,0 0-4 0,0 0-4-16,0 0-4 0,0 0-2 15,0 0 2-15,0 0-21 0,-9-22 0 16,7 17 0-16,0 2-1 16,-2 0-2-16,2 2-5 0,-6 0-5 15,4 1-1-15,-5 0-4 0,-1 5-3 0,0 3 0 16,-5 2-1-16,3 7 0 0,-5 3-1 15,5 3 0-15,-3 5 1 0,5 2-1 16,0 4 1-16,1 5 0 0,3 4-1 16,2 1 1-16,0 3-1 0,4 1-1 15,0 3 2-15,8-2-1 0,5-2 1 16,1-1-1-16,7-3 1 0,2-2-1 0,6-5-2 16,4-3-9-16,4-7-9 15,-2-6 1-15,12-6-8 0,-5-7-9 16,1-8-5-16,7-1-17 0,-7-12-29 0,5-8-43 15,-13-3-114-15</inkml:trace>
  <inkml:trace contextRef="#ctx0" brushRef="#br0" timeOffset="7794.79">7543 8433 79 0,'0'0'404'16,"0"0"-384"-16,0 0 15 15,-8-50 35-15,1 41-13 0,3 0-20 0,-2 2-5 16,-2 0-2-16,-2 2-5 0,1 2-6 16,-5 0-9-16,-3 3-7 0,-3 0-3 15,-1 6 0-15,-6 2 0 0,0 4 0 16,0 3-1-16,0 3 0 0,5 1 1 16,-3 3 0-16,2 2-1 0,2 0 1 15,1-1 0-15,5-1 0 0,5-1-1 16,2 1 0-16,4-3 0 0,4 1-1 15,2-3 0-15,6 2 0 0,4 0 0 0,5-1 0 16,6-1 0-16,1 0 1 16,9-2 0-16,3 2 1 0,3-2 0 15,-2-1 2-15,0 0-1 0,-4-1 1 0,-6 0 1 16,-4-3-1-16,-11 0 2 0,-3 1-2 16,-3-2 0-16,-4 2 0 0,-2-2 0 15,0 2 0-15,-8 3 0 0,-5-1 1 16,-7 4 0-16,-5-5 0 0,-4 3-2 15,-8-3 0-15,1-1-1 0,-3-2-2 16,2-1-14-16,6-3-14 16,6-1 0-16,15-4 3 0,6 0-3 0,4 0-13 0,0-5-32 15,8-3-28-15,6-3-33 16,1-1-62-16</inkml:trace>
  <inkml:trace contextRef="#ctx0" brushRef="#br0" timeOffset="8016.41">8054 8734 526 0,'0'0'70'0,"0"0"-17"16,0 0 17-16,0 0-3 0,0 0-32 16,0 0-15-16,0 0-3 0,0 0-7 15,-21 0-4-15,27-1-6 0,4-1-2 16,9 2 1-16,4-5 1 0,4 4 1 0,4 0-1 15,0-1 2-15,0 1-2 0,-5-3 0 16,-1 1-27-16,-2 2-30 0,-6-2-33 16,-7 1-30-16,-6-2-94 0</inkml:trace>
  <inkml:trace contextRef="#ctx0" brushRef="#br0" timeOffset="8330.1">8062 8578 407 0,'0'0'139'0,"0"0"-71"15,0 0-10-15,0 0 15 16,0 0-23-16,0 0-23 0,0 0-8 0,0 0-2 16,0 0-14-16,-27-31-3 15,39 31-2-15,5 1 2 0,8 3 1 0,6 1 2 16,4-1 3-16,2 2 0 0,2 0-2 16,3 4-1-16,-3 2-1 0,0 1 0 15,-6 1-1-15,0 2 0 0,-6-1 0 16,-6-2 1-16,-5-2-2 0,-9 1 0 15,-5-2 0-15,-2 2 0 0,-4 1 1 16,-9 0 1-16,-5 0 0 0,-1 3-1 16,0-1 0-16,-3-2-1 15,1 0-1-15,0 0 0 0,3-1-3 0,-1 2-9 16,-2-2-12-16,7-2 7 0,-1 1-15 0,3-1-31 16,2 0-11-16,1-1-28 0,7 0-55 15,2-2-101-15</inkml:trace>
  <inkml:trace contextRef="#ctx0" brushRef="#br0" timeOffset="8597.48">9052 8424 49 0,'0'0'526'0,"0"0"-484"0,0 0 18 16,0 0 8-16,0 0-24 15,0 0-12-15,0 0-16 0,0 0-7 16,0 0-8-16,-39-13-1 0,39 31-3 16,2 4 3-16,0 8 3 0,2 2-1 15,2 5 1-15,-2 5-3 0,2 5 0 16,-3 3 0-16,3 3 0 0,-2 0 0 16,2-4-8-1,2-10-22-15,1-8-12 0,-1-9 0 0,-2-5-13 0,-2-7-21 16,-2-6-53-16,-2-3-34 0,0-1-106 15</inkml:trace>
  <inkml:trace contextRef="#ctx0" brushRef="#br0" timeOffset="9020.9">8973 8847 350 0,'0'0'82'15,"-24"-68"-16"-15,13 42-1 0,5 5 4 16,2 2-24-16,4 5-10 0,0 0-9 16,0 3-8-16,4 3-11 0,2 1 1 15,0 0-2-15,3 0 1 0,9 0-1 16,1 2-2-16,8-1-2 15,6 3 2-15,2 0 2 0,6 2 0 0,5 1-2 16,-5-2-2-16,3 4 0 0,-5 0 0 16,-6 5-1-16,-10 1-1 0,-7-2 0 15,-5 6-1-15,-9-1-1 0,-2 1 1 0,0 4-1 16,-2-2 0-16,-7 0 1 0,1 1 1 16,0-1-1-16,-1 1-1 0,7 0 2 15,0-1-1-15,-2 1 0 0,4-2-2 16,0-1 0-16,0-2-1 15,0-2 3-15,4-1 0 0,0-4 0 0,1-2-1 16,3-1 1-16,2-1 1 0,1-5 1 16,3-7 1-16,3 1 1 0,-3-1 2 15,3-5 1-15,-5 2 2 0,0-4 0 16,-3 0 1-16,-5-3 4 16,-4-2-1-16,0-2-4 0,-9-3-3 0,-3 0-3 15,0 5-1-15,-5 1-1 0,1 8 0 0,-3 1 0 16,0 7-3-16,1 4-2 0,3 4-10 15,1 0-4-15,4 11-9 0,5 3-23 16,1 7-17-16,4 2-5 0,2 1-36 16,2-2-40-16</inkml:trace>
  <inkml:trace contextRef="#ctx0" brushRef="#br0" timeOffset="9494.77">9823 8576 481 0,'0'0'116'16,"0"0"-59"0,0 0 10-16,-6-55 15 0,6 49-27 0,-2 4-22 0,2 2-12 15,0 0-8-15,0 0-7 0,0 6-6 0,0 3-2 16,0 5-3-16,4 5 0 0,0 5 4 16,2 2 1-16,-2 6 1 0,0 3 0 15,1 3 0-15,-1 2-1 0,4-3 0 16,2-4 0-16,-3-2-9 15,1-6-2-15,0-5 1 0,2-8-4 0,-8-4 3 16,-2-4 0-16,3-4 3 0,-3 1 4 16,0-1 4-1,-3-3 1-15,1-4 4 0,-6-4-3 0,0-3-1 0,2-5 1 0,-5-4 0 32,1-3 4-32,0-6 3 0,-1-3 1 0,1-5 0 15,-2-5-4-15,3-2 1 0,3-1-4 16,2 4 1-16,2 5-2 0,2 8-2 0,2 5 0 0,4 6-1 15,0 4-1-15,-2 5 1 0,3 2 0 16,3 4-1-16,0 3 0 0,5 2-1 16,6 0 1-16,-1 4 1 0,3 5 0 15,4 3 1-15,-4 1-1 16,-7 3 1 0,1-1-1-16,-9 5-2 0,-4 0 3 0,-4 5 0 15,0 0 0-15,-4 0-1 0,-4 2-3 16,-7-1-7-16,5-2 5 0,-7-1-10 15,3-4-5-15,-3-4-16 0,-1-3-16 16,-3-1-26-16,0-2-22 0,-6-4-70 16,7-1-164-16</inkml:trace>
  <inkml:trace contextRef="#ctx0" brushRef="#br0" timeOffset="9856.28">10476 8542 355 0,'0'0'74'0,"0"0"-3"0,0 0 1 0,0 0-19 16,0 0-26-16,0 0-13 0,0 0-10 15,0 0 1-15,25-25 3 0,-11 21-1 16,5-2 1-16,0 0-1 0,1 0 2 16,7 1-5-16,4 3-4 0,-2-1 1 15,4 3-1-15,-2 0 0 0,-4 1-14 16,-4 5-43-16,-5-2-51 0,-5-1-96 15</inkml:trace>
  <inkml:trace contextRef="#ctx0" brushRef="#br0" timeOffset="10030.1">10637 8700 478 0,'0'0'80'0,"0"0"-21"15,0 0-21-15,0 0 7 0,0 0-19 16,0 0-19-16,0 0 1 0,0 0 5 15,0 0-1-15,23 25-4 0,-13-25-4 16,11 0 0-16,-2 0 0 0,3-1-1 16,5-3 0-16,4 1-2 0,-6-1-1 15,2 0-45-15,-4 0-42 0,2-1-43 16,-11-2-130-16</inkml:trace>
  <inkml:trace contextRef="#ctx0" brushRef="#br0" timeOffset="10282.34">11181 8507 501 0,'0'0'56'0,"0"0"-23"16,0 0 17-16,0 0 7 16,0 0-24-16,0 0-15 0,0 0 3 15,0 0-4-15,-23-25-2 0,23 21-4 16,0 2-2-16,0-2-1 0,4 0-7 15,9-1-1-15,5-1-2 0,3 0 2 0,10 2 0 16,0 1 0-16,4 1 0 0,-6 2-1 16,0 0-25-16,-4 6-28 0,-11 2-19 15,-1 2-55-15,-13 0-97 0</inkml:trace>
  <inkml:trace contextRef="#ctx0" brushRef="#br0" timeOffset="10471.39">11196 8703 504 0,'0'0'75'0,"0"0"-12"0,0 0-26 16,0 0 7-16,0 0-20 0,0 0-3 15,0 0 3-15,0 0-10 0,66-12-8 16,-39 6-4-16,-5 0-1 16,5 3 0-16,-2 1-1 0,0 0 0 0,-5 2-40 15,-1 2-37-15,-7 0-40 0,3 1-79 0</inkml:trace>
  <inkml:trace contextRef="#ctx0" brushRef="#br0" timeOffset="10880.14">11985 8449 76 0,'0'0'412'0,"0"0"-375"16,0 0 11-16,0 0 12 0,0 0-14 15,0 0-15-15,0 0 1 0,0 0 2 16,17-50-9-16,-21 48-9 16,-1 2-4-16,1 0-3 0,0 0-6 0,-6 3-3 15,-1 4-1-15,3 2 0 0,0 3 1 16,-4 2-1-16,3 1 1 0,5 3 0 0,0 2 0 16,-2-2 0-16,-2 4 0 0,3-3-4 15,3 1-4-15,0-2-1 0,2 2-1 16,0-4 1-16,2 2-11 0,5-5 9 15,5-1 0-15,-4-4 0 16,9-1 7-16,-3-3 1 0,5-2 2 0,4-3 1 16,-1-3 0-16,-1-6 2 0,0-5-1 15,1-1 6-15,-9-2 7 0,-3-1 4 16,0-2 3-16,-7-2-4 0,-3-4-6 16,-3-3-5-16,-11 0-3 0,0-3-1 15,-1 3-1 1,-4 5-1-16,3 4-3 0,-1 5-8 0,3 7-5 0,-3 4-20 15,7 3-12-15,-4 2-18 0,1 5-30 0,1 3-49 16,-1 1-97-16</inkml:trace>
  <inkml:trace contextRef="#ctx0" brushRef="#br0" timeOffset="11148.42">12504 8190 603 0,'0'0'51'0,"25"-51"-5"16,-11 40 32-16,-8 3-15 0,-3 3-33 0,1 1-17 15,-2 3-3-15,0 1-4 0,2 0-3 0,2 3-2 16,4 7-1-16,-5 5 0 0,7 5 2 16,3 4 0-16,-9 5 2 0,4 2-2 15,-4 3 0-15,0 5-1 0,-6 0 1 16,-4 1-2-16,-4 1 2 15,-4-2-2-15,-15 0-4 0,-6-1-19 16,-7-1-9-16,-11 0-18 16,1-4-28-16,-12-2-3 0,0-5-11 0,-2-6-73 0</inkml:trace>
  <inkml:trace contextRef="#ctx0" brushRef="#br0" timeOffset="11953.23">7812 9687 82 0,'0'0'73'0,"0"0"-38"16,0 0 6-16,0 0 10 0,0 0 9 15,-13 50-5-15,13-47-9 0,0-3-5 16,0 0 5-16,-2 0-3 0,2 0 2 16,-4-3-7-16,2-3-4 0,-2 0-9 0,-2-1-6 15,-5-6-1-15,1-3-1 0,0-2-4 16,-3-2-6-16,1-1-4 0,1-5-2 16,-3-2 0-16,6-3 0 15,-1-1 2-15,1 2-2 0,8 3-1 0,0 0 0 16,0 7-2-16,6 4 1 0,5 2 0 15,1 6-1-15,9 0 1 0,0 4-2 16,3-1 3-16,5 4-3 0,0 1 3 16,2 7 0-16,0 5 0 0,-6 4 0 15,-4 2-3-15,-3 6 2 0,-12 5-1 16,-3 5 2-16,-3 1-3 0,-7 0-6 0,-3-2-3 16,-4-4 4-16,1-2 5 15,-1-4 1-15,-1-1 2 0,3-1 0 0,-1-4 1 16,3-1-1-16,2 0 0 0,0-4 0 15,1 2 0-15,3-4 0 0,2-1 0 16,2 0-1-16,0-2 0 0,2 0 0 16,2-4-1-16,5 1 0 0,-1-2 1 15,6-2-3-15,5 0 1 0,6-6-3 16,6-4 4-16,2-2-3 0,6-4-23 0,5 1-18 16,-7-4-35-16,2-4-75 0,-8 1-245 15</inkml:trace>
  <inkml:trace contextRef="#ctx0" brushRef="#br0" timeOffset="12362.56">8304 9591 511 0,'0'0'62'0,"0"0"-14"0,0 0-11 16,0 0-2-16,0 0-18 0,0 0-11 0,0 0-4 15,0 0-1-15,-9 31-1 0,16-21 2 16,-1-2-1-16,2 4 0 0,0 0 0 15,5-3 1-15,1 2-2 0,5-2 0 16,-1-1 0-16,9-3 0 0,0-3 0 16,0-3 0-16,6 0 1 0,-4-7-1 15,0-1 0-15,-4-7 0 0,-3 1-9 16,-7-1 2-16,-7 0 5 0,-6-2 2 16,-2 0 3-16,-8-2 0 0,-6 0-1 15,-3-1 0-15,-6 0-1 0,-2 0-1 16,-1 3 0-16,-5 5 0 0,4 1 0 15,0 9 2-15,2 3 3 16,0 2 2-16,0 11-2 0,5 2-3 0,1 5-2 16,7 3 0-16,-1 4-1 0,7 2 0 0,4-2-1 15,2 3 1-15,2-2 0 0,6 1 1 16,3-2-1-16,1-1 0 16,9-2 0-16,0-3 1 0,5-3-1 0,5-2 0 15,2-6 1-15,5-2-1 16,3-4 0-16,2-3-16 0,1-2-7 0,1-4-20 0,1-6-29 15,-5-5-29-15,-2-10-33 16,-3 1-129-16</inkml:trace>
  <inkml:trace contextRef="#ctx0" brushRef="#br0" timeOffset="12582.71">8951 9330 526 0,'0'0'56'0,"0"0"0"15,0 0 2-15,0 0 12 0,0 0-41 16,0 0-17-16,0 0-12 0,0 0-2 15,0 0 1-15,-31 27 1 0,35 2 1 16,4 3-1-16,4 0 1 0,-1 3 2 16,1 4-3-16,3 2 0 15,-3 0 0-15,3 1 1 0,-3-3-1 16,2-4-10-16,-3-3-30 0,-5-6-9 0,0-6-10 16,-4-3-28-16,-2-9-63 15,0-2-151-15</inkml:trace>
  <inkml:trace contextRef="#ctx0" brushRef="#br0" timeOffset="12740.28">8820 9639 502 0,'0'0'60'15,"0"0"1"-15,0 0-13 0,-16-57 7 0,20 50-34 16,4-1-14-16,7-1-1 16,3 0 1-16,7-1-3 0,6 3-3 15,2 1 0-15,7 1-1 0,-1 3 1 0,4 0-1 16,-1 1 0-16,-1 1-4 15,-2 0-48-15,0 0-48 0,-1-5-73 0,-11-2-150 16</inkml:trace>
  <inkml:trace contextRef="#ctx0" brushRef="#br0" timeOffset="13126.99">9337 9498 618 0,'0'0'19'0,"0"0"9"0,0 0 17 15,0 0 2-15,0 0-25 16,0 0-9-16,0 0 0 0,0 0 0 16,0 0-5-16,0-13-3 0,0 17-3 0,0 3-2 15,4 3 1-15,0 4-1 0,3 4 1 16,-1 0 1-16,2 3 0 16,-4 1 0-16,5 2-2 0,-1 0 1 0,0-3-1 31,7-2-7-31,-3-1-9 0,2-6 5 0,5-4 4 15,2-5 4-15,-3-3 1 16,1-1 2-16,2-8 0 0,-3-5 1 16,-1-3 0-16,-3-3 3 0,1 0 1 15,-7 0 5-15,-4-3 1 0,0 1 1 16,-2-6-3-16,-2 0-2 0,-4-5-4 0,0 0-1 16,-2 4 1-16,-2 2-3 0,1 9 0 15,5 6 0-15,-2 5 0 0,4 5-3 16,0 2-12-16,0 3-13 0,2 8-28 15,6 7-33-15,5 4 5 0,-1 3-54 16,3-2-152-16</inkml:trace>
  <inkml:trace contextRef="#ctx0" brushRef="#br0" timeOffset="13512.78">9986 9624 171 0,'0'0'326'0,"0"0"-269"0,0 0-9 16,-41-66-5-16,35 51-13 0,-3-2-14 16,1 0-1-16,2 3 1 0,2-2 0 15,0 2-4-15,4 0 0 0,0 0-3 16,0 3-2-16,2 2-5 0,4 0-2 16,0 2 0-16,5 2-1 0,-1 2-1 15,4 3 1-15,3 0 0 0,6 0 1 16,-3 6-1-16,1 3 0 0,2 1 1 15,-9 2-1-15,-1 4 0 0,-5 1 1 0,-6 4-1 16,-2 1 0-16,-8 4 0 0,-5 2-4 16,1-2-2-16,-5-1-7 15,1 0 3-15,-1-4 9 0,7-2-1 0,2-2 3 16,-3-2-2-16,7-1 4 0,0 0-4 16,4-3 2-16,0 0 0 0,0-5-1 15,4-1 1-15,2-2 0 0,3-3 0 16,3 0 0-16,2 0 3 0,7-6 1 15,0-2-4-15,2 0 1 0,-1-2-1 16,1-1-22-16,0 0-21 0,0-6-17 16,-5-1-41-16,-1-4-67 0</inkml:trace>
  <inkml:trace contextRef="#ctx0" brushRef="#br0" timeOffset="13954.09">10216 9504 411 0,'0'0'93'0,"0"0"-9"15,0 0-22-15,0 0-6 0,0 0-18 16,0 0-13-16,-19-58-4 0,19 49-4 16,0 0-4-16,0 3-3 0,0-4 0 15,6 3-3-15,3 1-4 0,5 0-3 0,-2 4 1 16,9-2 0-16,0 4 1 16,2 0-1-16,3 4 2 0,5 2-1 0,-4 4 0 15,-2 4-1-15,-2-1 0 0,-5 3-1 16,-3 2 0-16,-7 1 0 15,-4 4-1-15,-2 2 1 0,-2-3-1 16,-4 0-1-16,-2-4-5 0,2-4-2 16,-2-2 4-16,4-4 3 0,-5 0 1 0,3-3 1 15,2-1 0-15,0 0 0 16,0-4 0-16,0 1 0 0,-2-1 1 0,2 0 2 16,-2-6 1-16,0-1-1 0,4 0 2 15,-7-3 2-15,7-2 2 0,0-2-4 0,0-1 0 16,7-6-4-16,-3 0 0 0,4-5 1 15,6 0-1-15,1 4-1 0,-1 3 1 16,1 7-1-16,-1 2-2 0,1 7 1 16,-3 3 0-16,3 0 0 0,-1 11-1 15,5 3 1-15,-3 7-1 0,1 2 1 16,-5 3-2-16,-1 2-2 0,-3 3-17 16,0 0-11-16,0 1-43 0,3-3-9 15,3-3-53-15,-1-8-40 0</inkml:trace>
  <inkml:trace contextRef="#ctx0" brushRef="#br0" timeOffset="14221.03">11421 9213 723 0,'0'0'43'15,"0"0"-33"-15,37-53 4 0,-25 46 15 0,5 2-9 16,-11 4-9-16,5 0-3 0,-5 1 4 15,-4 4-2-15,6 6-7 0,-8 4-1 16,0 3 0-16,2 7 4 0,-2 4-3 16,-2 4 0-16,-2 3-1 15,-4 1 1-15,-1 0-2 0,3 1 1 0,4-2-1 16,4-1-1-16,-2-4-9 0,0-2-4 16,6-6-8-16,3-4-3 0,-1-3-8 15,-4-5-9-15,0-4-17 0,-2-3-12 16,-2-3-29-16,0-10-84 15</inkml:trace>
  <inkml:trace contextRef="#ctx0" brushRef="#br0" timeOffset="14614.47">11975 9536 212 0,'0'0'347'0,"0"0"-279"16,0 0-31 0,0 0 20-16,0 0-8 0,0 0-16 0,0 0-13 0,0 0-2 15,0 0-7-15,33-24-5 16,-27 30-3-16,-4 4 0 0,0 2 1 0,-2 2-1 16,0 5 0-16,-10-2-2 0,4 3-1 15,-7-1 3-15,5-3-3 0,-6 0-1 16,1-5-18-16,1-1-19 0,-1-5-32 15,3-3-12-15,-9-1-48 0,9-6-193 16</inkml:trace>
  <inkml:trace contextRef="#ctx0" brushRef="#br0" timeOffset="14794.17">12033 9233 644 0,'0'0'67'0,"0"0"-47"15,0 0 29 1,56-15-19-16,-52 15-24 0,-2 1-4 0,-2 4 1 0,0 0-3 16,0 1-3-16,-2 3-25 0,-5 2-25 0,-7 2-21 15,-7 0-41-15,-8-4-120 0</inkml:trace>
  <inkml:trace contextRef="#ctx0" brushRef="#br0" timeOffset="15574.48">5720 10751 359 0,'0'0'64'0,"0"0"-25"0,0 0 19 15,0 0 7-15,-52 17-23 0,38-16-12 16,1-1 6-16,-5 0-6 0,5-2-12 0,-1-1 1 16,-3 0 1-16,1-1-2 0,-5-3-5 15,0-1-5-15,7-1-2 0,-9-2-1 16,7-3 2-16,-1-3 0 16,0-2 0-16,3-3 1 0,4-3-4 0,3 0 0 15,3-1-1-15,2 2 0 0,2-1-3 16,4 2 0-16,5 2 0 0,1 2-1 15,11 0 0-15,1 4 0 0,1-1 0 16,10 5-1-16,0 0 1 0,4 4 1 16,3 3 0-16,-5 3-1 0,0 1 1 15,-12 8 0-15,2 6 0 0,-11 3-1 0,-6 5 0 16,-6 3 1-16,-2 4-1 0,-6-1-1 16,-6 1-6-16,1 2 0 15,-9 1 1-15,5 0 5 0,-5-2 1 0,5-2 0 16,-3-3 1-16,7-1 0 0,1-2 0 15,0-3 0-15,5-2 0 16,1-3 0-16,2-3 0 0,2-2-2 16,0 1 0-16,6-2 0 0,-1-2 0 0,5-2 0 15,0-1 0-15,3-4 0 0,9-6-2 16,7-7 1-16,2-7 1 0,7-4-2 16,1-2-26-16,2-2-40 0,0-3-42 0,-9 2-122 15</inkml:trace>
  <inkml:trace contextRef="#ctx0" brushRef="#br0" timeOffset="16001.19">6017 10462 561 0,'0'0'66'0,"0"0"-29"16,0 0 17-16,0 0-4 0,0 0-26 0,0 0-13 15,0 0-2-15,0 0-4 0,-12 5-5 16,16-3 0-16,6 3 0 0,7 0 0 15,-3 5 0-15,9-2 1 0,0 1-1 16,0 1 0-16,4-2 0 0,-3-2 0 16,1-1 0-16,-2-2-3 15,0-2-12-15,-1-1-7 0,-5-3 4 0,-3-3 1 16,1-5 8-16,-9-1 9 0,4-4 0 16,-8 0 1-16,-2-1 1 0,0-1 1 15,-4 0 0-15,-8 0 1 0,-3 0 1 16,-3-3 3-16,1 2 3 0,-5 3 1 15,1 4 2-15,4 4 1 0,-5 6-2 0,5 2-9 16,1 2-3-16,3 11-1 0,-3 3 0 16,5 6 0-16,5 3-1 0,0 4-1 15,-2 3 1-15,6 4 0 0,2 2 1 16,0 2-2-16,4-2 1 0,10-4 1 16,1-4-2-16,5-4 0 15,5-5 0-15,4-4-2 0,-2-5-10 0,6-5-3 16,0-4-3-16,-2-3-7 0,-2-7-20 15,-2-3-11-15,-2-5-27 0,-7-4-36 16,3-3-25-16,-9 0-112 0</inkml:trace>
  <inkml:trace contextRef="#ctx0" brushRef="#br0" timeOffset="16190.91">6526 10408 434 0,'-4'-54'79'16,"-2"28"-7"-16,3 5-8 0,-1 8 4 0,2 4-11 15,2 3-17-15,0 2-9 0,0 3-9 16,0 1-11-16,0 8-10 0,0 4-1 15,6 9-6-15,-3 6 6 0,5 2 1 16,-4 5 0-16,2 1-1 0,-4 3 0 16,2 3 0-16,-2 3 0 0,5 3 0 15,-1-3-22-15,2-1-17 0,-2-3-13 0,5-5-9 16,-1-6 3-16,0-6-12 0,-6-6-41 16,1-8-69-16</inkml:trace>
  <inkml:trace contextRef="#ctx0" brushRef="#br0" timeOffset="16364.48">6449 10670 451 0,'0'0'63'0,"-33"-69"9"0,31 48-12 15,0 8 5-15,2 0-27 16,2 3-19-16,9 1-13 0,1-1 0 0,11-1-5 0,8 0 0 16,4 0-1-1,6 3 0-15,5 1 0 0,3 4 0 0,-3 3 0 16,-1 0-2-16,-3 4-37 0,-7 3-41 0,-8 1-52 15,-11-1-85-15</inkml:trace>
  <inkml:trace contextRef="#ctx0" brushRef="#br0" timeOffset="16678.64">6836 10607 430 0,'0'0'84'16,"0"0"-4"-1,0 0-11-15,0 0 8 0,0 0-25 0,0 0-22 0,0 0-10 0,0 0-9 16,0 0-5-16,-29-3-4 0,29 6-1 15,6 1-1-15,2 6-1 0,3 1 1 16,3 5 1-16,3 3 1 0,-1 3 1 16,1-1-2-16,-5-1 0 0,3 2 0 15,-1-5-1-15,1-2-1 16,-1-5 1-16,-1-4-3 0,5-3-3 0,-3-3 0 16,3-4 1-16,-3-8 2 0,3-4 0 15,-3-3 3-15,-1-3 1 0,-3 0 1 16,-3-1-1-16,2-5 1 15,-4 1 0-15,-4-4 0 0,-2-4 0 0,0 3-1 16,0 1 1-16,0 7-2 0,0 7 1 0,0 6-1 16,0 5 0-16,0 5-8 15,0 1-11-15,0 1-18 0,0 8-32 0,3 8-15 16,3 4-10-16,0 5-22 0,6-1-76 16</inkml:trace>
  <inkml:trace contextRef="#ctx0" brushRef="#br0" timeOffset="17072.58">7353 10756 462 0,'0'0'70'16,"0"0"-30"-16,-29-54 10 0,21 34 1 0,-1 0-23 16,3 0-10-1,2 0 1-15,2 2-5 0,2 0-2 16,0 3-2-16,0 1-3 0,0 4-1 0,2 1-1 0,4-1-2 31,2 0-2-31,7 1-1 0,1 1 0 0,3 1-1 0,2 3 1 0,1 2-1 31,5 2 1-31,2 4 0 0,0 4 0 16,-8 2-1-16,0 4 0 0,-9 3 1 16,-4 3 0-16,-8 5-6 0,-2 1 1 15,-10 2-5-15,-1 1-2 0,-5 1 4 0,-3-1 2 16,2 0 6-16,5-2 0 0,6-2 0 15,-1-6 0-15,5-1 0 0,4-4-1 16,0-2 0-16,2-2 1 0,5-3 0 16,1-3-1-16,4-3 0 0,3-1 0 15,3-4 1-15,3-8 1 0,0-3-1 16,1-1-9-16,-3 0-32 0,-2-3-34 16,-5-3-62-16,-2-1-89 0</inkml:trace>
  <inkml:trace contextRef="#ctx0" brushRef="#br0" timeOffset="17501.62">7590 10500 468 0,'0'0'60'15,"0"0"-10"-15,0 0 13 0,0 0-11 16,0 0-21-16,0 0-12 0,0 0 1 16,0 0-1-16,0 0-8 0,-24-12-6 15,24 12-1-15,0-2-2 0,6 1-2 16,4-3-1-16,3 2 1 0,1 1 2 0,9 1 2 15,2 2-2-15,-1 4 0 16,1 5 1-16,-2 1-2 0,-2 4 1 16,-5 3-1-16,-3 2 0 0,-5 2-1 15,-4 1-4-15,-4 0-9 0,0 0-7 0,-2-1-11 16,-4-2-6-16,4-3 3 0,-5-7 24 16,7-2 3-16,-2-4 2 0,2-2 2 15,0-2 3-15,0-1 0 0,0-1 3 16,-2-2 12-16,0-2 20 0,0-4-2 15,0-1-8-15,2-3 2 0,0-2-10 16,0-3-2-16,0-2-4 0,4-5 0 16,2 0-4-16,5-3-1 0,-1-4-1 15,3 6 0-15,3 2-4 0,-1 5 0 16,3 6 1-16,-1 4-2 0,-1 3-2 16,1 3 2-16,-1 3-3 0,1 4 2 15,1 6 0-15,1 5-1 0,-2 5 2 0,-5 3-1 16,2 5-1-16,-5 3-16 0,-1 2-5 15,0 1-18-15,1-3-26 16,-3-3-21-16,6-7-63 0,-4-6-54 0</inkml:trace>
  <inkml:trace contextRef="#ctx0" brushRef="#br0" timeOffset="17908.79">8597 10378 653 0,'0'0'18'16,"0"0"10"-16,-2-52 5 16,6 43 14-16,-4 5-22 0,0 1-10 0,0 3-1 15,0 0 0-15,0 1-5 0,-4 4-7 16,0 3-2-16,-2 4-5 0,0 2 5 16,-5 7 0-16,3 3 0 0,0 0 0 15,-1 6 0-15,1-1 0 0,6 3 0 16,0-1-1-16,2-2-2 0,2-2-10 15,8-2 3-15,-1-3 3 16,7-2-3-16,1-4-2 0,3-3 5 0,3-4-4 16,0-6 4-16,2-3 3 0,-3-1 2 0,3-11 2 15,0-3 1-15,-2-7 0 16,-5 2 1-16,-1-5 1 0,-5 2 6 0,-5-3 10 16,-7-5 3-16,0-2-4 15,-9-2-4-15,-3-5-8 0,-5 1-2 0,1 0 0 16,-5 5-1-16,3 9-1 0,-1 7-2 15,0 7-2-15,7 5-2 0,0 5-3 16,-1 1-11-16,5 11-10 0,-3 10-22 16,3 5-30-16,2 6-14 0,2 2-55 15,2-6-106-15</inkml:trace>
  <inkml:trace contextRef="#ctx0" brushRef="#br0" timeOffset="18111.14">9153 10629 622 0,'0'0'74'0,"0"0"-8"0,0 0 6 15,0 0-27-15,0 0-23 0,0 0-6 16,0 0-3-16,0 0-5 0,4 28-6 16,-14-14 1-16,-2 4-1 0,-5 1 0 15,1-1 0-15,-5 3-2 16,2-3-1-16,3 3-18 0,1-2-22 0,3-3-25 15,2 1-67-15,1-6 0 0,3-4-96 0</inkml:trace>
  <inkml:trace contextRef="#ctx0" brushRef="#br0" timeOffset="18283.95">9126 10462 583 0,'0'0'46'0,"0"0"-29"0,0 0 11 15,0 0-17-15,0 0-9 16,0 0-2-16,0 0-1 0,0 0 1 16,0 0-26-16,35 40-20 0,-32-25-13 0,1-3-45 15,-2 1-68-15</inkml:trace>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9:36:56.733"/>
    </inkml:context>
    <inkml:brush xml:id="br0">
      <inkml:brushProperty name="width" value="0.05292" units="cm"/>
      <inkml:brushProperty name="height" value="0.05292" units="cm"/>
      <inkml:brushProperty name="color" value="#FF0000"/>
    </inkml:brush>
  </inkml:definitions>
  <inkml:trace contextRef="#ctx0" brushRef="#br0">5356 8576 278 0,'0'0'42'0,"0"0"-4"0,0 0 4 16,0 0 10-16,0 0-1 0,0 0-7 15,-4-56-5-15,6 47-6 0,2 1-3 16,2 0-2-16,-2 2-4 0,0 2-3 16,1 1-3-16,-3 2-2 0,0-1-5 0,2 2-4 15,2 4-4-15,4 7-2 0,1 3-1 16,-3 7 1-16,4 2 1 0,-3 5-1 16,-3 1 1-16,-2 1-2 15,0 2 1-15,-2 2 0 16,-2-3 0-16,6 0 2 0,-4-6-3 0,1-3 0 0,1-4 0 15,0-5-16-15,-2-4-29 0,-2-5-18 16,2-4-36-16,-2-8-39 0,-2-9-54 16</inkml:trace>
  <inkml:trace contextRef="#ctx0" brushRef="#br0" timeOffset="156.84">5465 8174 545 0,'0'0'10'0,"0"0"-2"16,0 0 29-16,54-49-3 0,-39 44-29 16,-5 3-4-16,-2 2 0 0,7 0-1 15,-5 7-1-15,0 4-23 0,-1 3-45 16,-1 0-35-16,-6 2-54 0</inkml:trace>
  <inkml:trace contextRef="#ctx0" brushRef="#br0" timeOffset="551.92">5753 8517 643 0,'0'0'17'0,"0"0"1"0,0 0-3 0,0 0 26 16,0 0-12-16,0 0-17 0,0 0-3 16,0 0 1-16,58 30-6 0,-50-10-1 15,2 5-1-15,-1 4-2 16,-7 2 2-16,0 1-1 0,-2-3 1 0,0-2-2 15,0-6 0-15,0-4-3 0,0-7 0 16,0-4 1-16,0-3 0 0,0-3 2 16,0 0 0-16,-2 0 2 0,0-5 4 0,-7-4-3 15,1 1-2-15,4-3 1 0,-2-3 9 16,2-5 8-16,-5-3-3 0,5-4-5 16,-2-6 16-16,0-5-23 0,2-7 14 15,-1-6-14 1,5-2-2-16,0 1 0 15,0 4-2-15,0 7-2 0,7 6 2 0,-1 8 0 16,-2 4-2-16,8 6 2 0,-3 5-2 0,1 5-11 0,7 5-12 16,-3 1-11-16,0 6-17 0,-1 8-30 15,-5 5-10 1,0 7-57-16,-8-1-97 0</inkml:trace>
  <inkml:trace contextRef="#ctx0" brushRef="#br0" timeOffset="692.59">5755 8643 541 0,'0'0'67'16,"0"0"-28"-16,0 0-7 0,0 0 29 16,0 0-22-16,0 0-23 0,0 0-9 15,0 0 0-15,39-28-4 0,-16 16-2 16,6-2 0-16,6 2-1 0,2 2 2 16,-2 1-2-16,7 5-31 0,-7-3-41 0,-2 2-23 15,2-4-76-15,-4 0-185 0</inkml:trace>
  <inkml:trace contextRef="#ctx0" brushRef="#br0" timeOffset="1023.71">6774 8334 612 0,'0'0'26'0,"0"0"8"15,0-62 5-15,0 46 27 0,-2 3-23 0,-2 2-23 16,-2 1 1-16,-3 2 1 0,-1 1-11 15,0 3-5-15,-3 0-1 0,-1 2-2 16,-1 2-2-16,-5 5-1 0,-3 7 0 16,-2 3-1-16,-4 6 0 15,2 4 1-15,-2 4-1 0,0 3 0 0,2 2 0 16,5 3 0-16,1 1-1 0,5 2-2 16,1-1 1-16,9-2 1 0,2 1 1 15,4 0-4-15,4-1 4 0,4 1-2 16,7-1 1-16,3-1 1 0,7-1 1 15,4-2-2-15,4-1 2 0,2-3-1 16,4 0 1-16,3-4 0 0,1-1 0 16,1-5-14-16,3-5-10 0,3-3-14 0,-7-6-17 15,9-5-15-15,-5-7-33 0,-7-6-72 16</inkml:trace>
  <inkml:trace contextRef="#ctx0" brushRef="#br0" timeOffset="1449.38">7628 8302 529 0,'0'0'50'15,"0"0"-5"-15,0 0 10 0,0 0 6 0,0 0-26 16,0 0-14-16,-62-41-9 0,45 41-5 15,-6 1-5-15,-1 5-1 0,-1 7 0 16,-2 1-1-16,2 2 0 0,-4 1 0 16,6 2 0-16,3 3 0 0,1-3 0 15,5 0 0-15,3 0-1 0,1 0 1 16,6-3 0-16,2 2-1 16,2-4 0-16,0 1 0 0,4-1 0 0,6-1 1 15,1-1-3-15,3 1 2 0,5-2 0 16,-1 1 1-16,9 0-1 0,2-1 0 0,2 1 1 15,-2-1 1-15,0 0 0 0,-6-2-1 16,-5 0 0-16,-7-2 2 0,-3-2 0 16,-2-1-1-16,-6 3-1 0,0 0 0 15,-4 1 2-15,-8 2 0 0,-3 4 2 16,-8-3-1-16,-3 2-3 0,-5-4-3 16,-5-3-9-16,3 2-3 0,-4-3-23 15,6-1-26-15,2-1-13 0,8 0-33 16,9-2 11-16,8-1-26 0,4 0-138 15</inkml:trace>
  <inkml:trace contextRef="#ctx0" brushRef="#br0" timeOffset="1670.26">7915 8585 509 0,'0'0'58'16,"0"0"-12"-16,0 0 9 0,0 0 7 15,0 0-22-15,0 0-8 0,0 0-6 0,0 0-5 16,-33-22-9-16,33 22-5 0,0-2-4 16,4 2-1-16,6-1-2 0,9-2-3 15,4 0 2-15,8-1 0 0,2-1 0 16,-2 2 0-16,-2-3-17 0,-4 2-27 16,-11 0-34-16,-4-2-35 0,-8 1-105 15</inkml:trace>
  <inkml:trace contextRef="#ctx0" brushRef="#br0" timeOffset="1990.95">7830 8418 603 0,'0'0'45'0,"0"0"5"16,0 0 19-16,0 0-20 0,0 0-35 16,0 0-9-16,0 0 2 0,0 0-1 0,0 0 0 15,35-20-1-15,-16 18 1 16,4 1 1-16,2 1-3 0,1-1-1 0,5 1-2 15,2 1 0-15,-1 4 0 0,-6 2-1 16,3 3 1-16,-6 2-1 0,-4 0 1 16,-7-2-1-16,-4 2 0 0,-4-1 0 15,-4 0 1-15,0-1 0 0,-4 2-1 16,-4 1 0-16,0-1 1 0,0 3-1 16,-3-1 1-16,1 0-1 0,2 4 0 15,-5 1 0-15,3 2 0 16,2 2 0-16,-3-1-4 0,1 0 1 0,4-2-14 15,2 0-14-15,-1-2-18 0,1 0-30 0,-4-1-27 16,6-7-69-16,-4-6-185 0</inkml:trace>
  <inkml:trace contextRef="#ctx0" brushRef="#br0" timeOffset="2252.51">8659 8398 559 0,'0'0'93'16,"0"0"-63"-16,0 0 7 16,4-54 36-16,-4 49-28 0,0 1-22 0,0 3-3 15,0-2 0 1,0 3-9-16,0 0-4 0,0 1-3 0,0 6-2 0,0 4-2 16,0 8-2-16,0 4 2 0,0 6 0 15,4 4 0-15,5 1 0 0,-1 2 2 16,0 7-1-16,3-2-1 0,3 0-17 15,-6-4-11-15,9-2-18 0,-5-6-22 16,1-6-3-16,-1-7 3 16,-8-5-34-16,-2-7-49 0,-2-4-84 0</inkml:trace>
  <inkml:trace contextRef="#ctx0" brushRef="#br0" timeOffset="2662.44">8523 8626 436 0,'0'0'59'0,"-19"-53"17"0,17 40-12 15,2 4-11-15,4 3-14 0,4-1-27 0,3-2-7 16,5 0 3-16,5 0 0 0,6 0 1 16,4-1 1-16,2 6 1 0,0-1-3 0,0 5 1 15,0 0-1-15,0 6-3 16,-2 3 0-16,2 1-5 0,-4 4 0 16,-4 0 0-16,-4-1 0 0,-1 1 0 15,-9-1 0-15,-1-1 1 16,-2 2-1-16,-3 2 0 0,-1 2 2 0,-4 0-1 0,0-1 0 15,2-1 0-15,0 1-1 0,2 1 1 16,2 0-1-16,2-2 0 0,3 1 0 16,-1-2 0-16,5-2 0 0,-3-4 0 15,0-4-1-15,5-3 1 0,-1-2 0 16,1-3 1-16,4-5 1 0,-3-4-1 16,5-1 1-16,-4-3-1 0,1-2 0 15,1-1-1-15,-5-1 1 16,-1-1 2-16,-7-2 2 0,-4-5 7 0,-4-6 1 15,0-4-8-15,-8 2-1 16,-6 0-2-16,-3 4 0 0,-6 8-2 0,1 4-1 0,-1 7 1 16,-2 6-5-16,2 7-10 15,5 4-3 1,-1 13-12-16,3 3-38 0,1 7-8 0,5 0-28 0,-1 2-46 0,5-4-118 16</inkml:trace>
  <inkml:trace contextRef="#ctx0" brushRef="#br0" timeOffset="3150.94">9718 8536 467 0,'0'0'165'0,"0"0"-124"0,0 0 2 15,0 0 38-15,0 0-31 0,0 0-30 16,0 0-12-16,0 0-4 0,-11-14-3 15,5 25-1-15,2 6-1 0,-4 3 1 16,1 3 0-16,1 4 1 0,2-1-1 16,0 7 0-16,2 2-1 0,2 0 1 15,0 1 0-15,6-7 0 0,-2-1-1 0,2-6 1 16,3-4-4-16,-3-5-4 16,-2-2-3-16,0-6 0 0,-2-3 3 15,0-2 5-15,-2 0 0 0,0-3 3 0,-4-2 0 16,-4-5 1-16,0-2-1 0,-3-3 1 15,1-5-1-15,-2-2 2 0,-3-4-1 16,1-5 6-16,-1-2 3 0,3-4-2 16,-1-4-2-16,7-2 1 0,2-4-1 0,4 4-2 15,0 1-2-15,6 7 0 16,2 7 0-16,3 4-2 0,-3 6-1 0,-2 7 1 16,5 3 0-16,1 6-3 15,2 1 2-15,7 1 1 0,-2 4-1 0,3 2 0 16,3 3 0-16,-6 2 0 15,2 4 0-15,-5 3 1 0,-6 0-1 0,-5 5 1 16,-3-1 1-16,-4 6-1 0,-9-2 0 16,-1-1-1-16,-5 0-10 0,-3-3-7 15,1-4-5-15,-2-1-11 0,3-5-24 16,-1-3-10-16,-4-2-37 0,3-6-82 16</inkml:trace>
  <inkml:trace contextRef="#ctx0" brushRef="#br0" timeOffset="3481.16">10329 8495 389 0,'0'0'94'0,"0"0"-41"15,0 0 0-15,0 0 8 0,0 0-25 16,0 0-18-16,0 0-4 0,0 0 1 16,36-56-3-16,-24 50-6 0,4 2-5 15,1 0 0-15,8-1-1 0,0 0 1 16,-3 0 0-16,3 3-1 0,-2 1-1 15,-4 1-23-15,-1 4-31 0,-10 4-43 16,-1 1-73-16,-7-2-141 0</inkml:trace>
  <inkml:trace contextRef="#ctx0" brushRef="#br0" timeOffset="3669.98">10381 8640 551 0,'0'0'39'0,"0"0"-15"0,0 0 2 15,0 0 15-15,0 0-17 16,0 0-9-16,0 0 4 0,0 0 5 0,0 0-6 16,12 24-5-16,3-26-5 0,6-3-2 15,3 1-5-15,1 0 2 0,-2 2-3 16,2 1-30-16,-7 1-36 0,3 0-22 0,-6-3-73 16,3-1-143-16</inkml:trace>
  <inkml:trace contextRef="#ctx0" brushRef="#br0" timeOffset="3910.35">11109 8413 585 0,'0'0'22'15,"0"0"4"-15,0 0 22 0,0 0-13 16,0 0-21-16,0 0-4 0,0 0 7 15,0 0 2-15,0 0-3 0,-27-20-9 16,37 14-3-16,9 0-4 0,4-3 0 16,8 3 0-16,6 0 0 0,-2 3 0 0,0 2-1 15,-4 1-24-15,-2 6-22 0,-6 4-31 16,-13-1-68-16,-4 0-129 0</inkml:trace>
  <inkml:trace contextRef="#ctx0" brushRef="#br0" timeOffset="4087.3">11123 8624 578 0,'0'0'41'0,"0"0"8"0,0 0-11 0,0 0 11 15,0 0-30-15,0 0-11 16,0 0 3-16,0 0 5 16,56 25 0-16,-21-38-6 0,11-1-7 0,-1 4-1 0,5 0-2 15,-5 5-5-15,-3 1-50 0,-5 1-45 16,-4 3-40-16,-6 0-99 0</inkml:trace>
  <inkml:trace contextRef="#ctx0" brushRef="#br0" timeOffset="4646.42">12417 8157 373 0,'0'0'50'15,"0"0"8"-15,0-53 13 0,0 43-2 16,0-2-18-16,0 2-3 0,-4 1-5 16,0 2-6-16,-2 4-12 0,0-2-8 15,-3 2-8-15,3 2-5 16,-4 1-4-16,-5 1-1 0,5 7 0 0,-9 6 0 15,5 7 1 1,-5 1-3-16,7 3 3 0,-3 1-1 0,5 1 0 0,4 0 1 16,4 1-1-16,2 1 0 0,0-2 0 0,8 2 0 15,4-1 1-15,5-2 1 0,8 2-1 16,-5-2 2-16,7 3-1 16,0 0 0-16,2-4 1 0,-8-1-2 0,-5-4 0 15,-3-4 1-15,-7-3 1 0,-2-3 0 16,-4 0-1-16,-4 2 1 0,-2 0 0 15,-7 2 1-15,-7 0 0 16,1-1-2-16,-10-1-1 0,0-4-3 0,2 0-12 0,3-3-19 16,3 0-30-16,-2-3-26 15,13-2-27 1,-3 0-69-16,11 0-117 0</inkml:trace>
  <inkml:trace contextRef="#ctx0" brushRef="#br0" timeOffset="4897.1">12876 8571 580 0,'0'0'40'16,"0"0"-2"-16,0 0 24 0,0 0-5 15,0 0-32-15,0 0-13 0,0 0 3 0,0 0 1 16,-47-3-3-16,49-1-4 15,10 0-4-15,2-3-3 0,11 0-1 0,8-3-1 16,7 1 0-16,7-2 1 0,-1 2-1 16,3 2 0-16,-3-1-20 0,-9 1-33 15,-4-2-36-15,-4-2-35 0,-15-1-118 16</inkml:trace>
  <inkml:trace contextRef="#ctx0" brushRef="#br0" timeOffset="5211.85">13002 8243 410 0,'0'0'212'0,"0"0"-181"0,0 0 21 15,0 0 24-15,0 0-39 0,0 0-19 16,0 0 0-16,0 0-3 0,0 0-4 16,-18-22-4-16,18 22-3 0,2 0-4 0,4 1 0 15,8 2 0-15,-1 0 0 0,9 3 0 16,1 3 0-16,6 3 0 0,2 1 0 15,4 0 0-15,7 2 1 0,-1 2-1 16,-4-1 1-16,2 2 0 0,-3-3-1 16,-10-2 0-16,-1-2-2 0,-19-4 2 15,1 0-1-15,-5-1 1 0,-2 3 0 16,-9 2 0-16,-3 3 2 0,-7 0-1 16,-3 5 1-16,-1 0-1 0,-4 2 0 15,-4 1-1-15,0-2 0 0,2 2-3 16,2-1-4-16,5 1-17 0,-3 0-24 15,0-3-20-15,0 0-15 0,7-3-53 0,-3-7-134 16</inkml:trace>
  <inkml:trace contextRef="#ctx0" brushRef="#br0" timeOffset="5762.24">14040 8205 245 0,'0'0'75'16,"0"0"-6"-16,0 0 10 0,0 0-3 15,0 0-7-15,12-50-17 0,-12 43-3 16,0-1-2-16,0 3-10 0,-2-1-10 15,-2 0-9-15,0 0-3 0,2 0-5 16,-6 2-4-16,-5 1-2 0,1 2-1 16,-1 1-2-16,-7 1-1 0,1 9-1 15,-2 5 1-15,-5 2 0 0,1 7-1 16,4-2 0-16,0 6 1 0,1-2 0 16,7 3 0-16,1 0-1 0,0-1 1 15,7 3 0-15,1-2-5 0,4-2-2 0,4 0 1 16,9-3-1-16,3-4-1 15,13-3 0-15,-4-1 2 0,8-3-6 0,2-4-14 16,5 0-15-16,-3-6 1 16,4-3-15-16,0-1-8 0,3-7-20 0,-5-2-24 15,-8-5-79-15</inkml:trace>
  <inkml:trace contextRef="#ctx0" brushRef="#br0" timeOffset="6282.29">14648 8316 259 0,'0'0'42'0,"0"0"17"0,0 0 15 0,0 0 1 15,0 0-16-15,0 0-12 0,-15-57-13 16,1 46-5-16,-1 3 2 0,5 1-5 16,-9-2-2-16,7 2-5 0,-7 3 0 15,7-1-2-15,-7 2-6 0,9 1-4 16,-7 2-1-16,3 0-2 0,2 0-3 15,-5 5-1-15,7 1 0 0,-9 5 0 16,9 3 0-16,-9 2 0 0,5 3 0 0,-3 3 0 16,5 0 0-16,3 2 0 15,1-1-1-15,0-2 1 0,4 1-1 0,2-2 0 16,2 0 1-16,2-4-3 0,0-1-2 16,4 1-2-1,4-3-3-15,-1-2-3 0,3-2 8 0,7-2 2 0,1-6 1 16,-1-1 2-16,6-7 0 15,0-4 2-15,-5-3-1 0,5-1 1 0,-2-2 0 16,-7-1-1-16,5-3 1 0,-7 0-1 16,5-3-1-16,-9-3 0 0,5-1 1 0,-7 2-1 15,-2-1 1-15,-4 5 0 16,0 2 1-16,0 8 8 0,-2 6-3 0,0 3-1 16,0 3 5-16,0 0-4 0,0 3-7 15,0 8-1-15,-4 4-3 0,0 9 4 16,0 3 0-16,-4 2 0 0,4 4 1 15,0-3-1 1,1-2 0-16,6-2 1 0,-3-3-1 0,8-3-1 0,-2-1 1 16,0-5-1-1,2 0-2-15,5-2-13 0,-5-3-24 0,-2-3-19 0,5-3-7 16,-1-3-39-16,-4-2-36 0,0-3-86 16</inkml:trace>
  <inkml:trace contextRef="#ctx0" brushRef="#br0" timeOffset="6786.39">14902 8328 548 0,'0'0'29'0,"0"0"22"15,0 0-13-15,0 0 14 0,0 0-26 16,0 0-16-16,0 0-2 0,0 0 5 16,23 21 11-16,-19-5-5 0,0 1-5 15,0 4-3-15,-2 0-1 0,2 5-3 0,-2 0-2 16,0 6-2-16,0 2-3 15,3-1 0-15,-3 3 0 0,2-4 0 0,2-1 1 16,-2-4-2-16,4-6 2 16,1-3-1-1,-3-5 0-15,-4-5 0 0,2-2 0 0,-4-4 0 0,0-2-2 0,0 0 0 16,0-4 2-16,0-5 1 0,0-4 2 16,0-5-1-1,-6-4-2-15,-5-7 1 0,-3-2 0 0,2-4-1 16,-9-6-2-16,6-2 1 0,-3-3-1 15,3 0 2-15,3-1 0 0,8 3 0 0,2 4-1 16,2 3-2-16,2 6 2 0,4 6 0 0,0 6 0 16,3 2 1-16,-1 6 0 15,-6 3-1-15,8 1 1 0,3 2-2 16,-3 2 0-16,9 1 0 0,-1 2 2 0,9 0 0 16,-2 0 0-16,0 7 2 0,2 4 0 15,4 3-1-15,-5 1 1 0,5 3-2 16,-10-2 0-16,-4 0-1 15,-7 1 2-15,-4 1-2 0,-6 0 2 0,-10 3 0 16,-5 3 0-16,-9-2-1 0,-5 3-3 16,2-5-9-16,0-3-17 0,0-1-27 15,0-6-25 1,0-1 13-16,9-5-76 0,-1-1-104 0</inkml:trace>
  <inkml:trace contextRef="#ctx0" brushRef="#br0" timeOffset="7622.04">15619 8290 383 0,'0'0'109'0,"0"0"-73"0,0 0-7 0,0 0 28 0,0 0-10 0,0 0-13 0,0 0 3 31,8-43-3-31,-8 39-5 0,-4-1-9 15,2-3-7-15,-4 3-2 16,-4 0-4-16,1 2-5 0,3 0-1 0,-6 3 0 16,-1 0 0-16,5 0-1 0,-6 3-1 15,3 1 1-15,1-2 1 0,-7 1-1 16,7 1 0-16,2-1 0 0,-7 1 1 16,7-1-2-16,-2 3 2 0,-3-1-1 15,3 1 0-15,0 2-1 0,-5 1 0 16,5-1 0-16,4 0 0 0,-5-2 0 0,3 1-1 15,4-1 0-15,2 0 2 16,0 0 0-16,0-2-1 0,0 4-1 0,2 1 1 16,-2-1 0-16,2 2 1 0,-2 0-2 15,2 1 2-15,-2-2 1 0,2 1-1 16,-3 0 0-16,3 0 0 0,0-1 0 16,-4 0 0-16,4-3-1 0,0-2 0 15,0-1 1-15,0-1-1 0,0-2 1 16,0 0 0-16,0 0 0 0,0 0 0 15,0 0 0-15,0 0 0 0,0 0 0 16,0 0 0-16,0 0 0 0,0 1 0 16,0 1 0-16,0-1-1 0,0 2 1 15,0-3-1-15,0 1 1 0,0 1-1 0,0 1 1 16,0 1 0-16,4 2-1 16,-4 0 1-16,0 0 0 0,5 3 0 0,-3-2 0 15,2 2-1-15,-2-1 1 0,2 0 0 16,0-1-1-16,4 0 1 0,1 1-1 15,-1-2 0-15,-4-2 1 0,4-1-1 16,1-2-1-16,-1 1 2 0,0-2-1 16,2 0 1-16,5-4 3 0,-3-5-3 15,5 0 0-15,-5-3 0 0,9-1 2 0,-9-1-1 16,1-4 0-16,-1-1 0 0,-4-2 4 16,3-4-2-16,-3 1 1 0,-2-3-2 15,-2 0-2-15,-2 0 1 0,0-2-1 16,3 4 1-16,-3 4 1 0,0 4-2 15,0 8 1-15,-2 3 0 16,2 3 3-16,-2 3 0 0,0 0-1 0,0 0-3 16,0 5 0-16,-4 3-3 0,2 7 1 15,0 3 2-15,-3 5 0 0,3 1 0 16,0 3 0-16,2 2 0 0,0-1 2 0,0 0-2 16,0 1 0-16,2-2 0 15,0 0 0-15,5-4-2 0,3 1 1 0,-2-2 1 16,1-3 0-16,1-2 0 0,2-4-2 15,-1-3-1-15,1-2-18 0,5-4-24 16,-1-4-27-16,7-3-20 0,4-10-82 16,-7-1-130-16</inkml:trace>
  <inkml:trace contextRef="#ctx0" brushRef="#br0" timeOffset="7921.44">16229 8285 538 0,'0'0'56'0,"0"0"-3"15,0 0 5-15,0-53 19 0,-4 43-26 16,0 1-21-16,-3 1-9 0,-3-1-6 16,2 2-6-16,2 1-5 15,-3 4-3-15,-5 1 0 0,4 1-1 0,-7 0 0 16,1 6 0-16,-5 3-1 16,2 3 1-16,-6 1 2 0,3 5-2 0,3-1 1 15,-2 4-1-15,7 2 0 0,-3 0 0 16,9 1-2-16,0 0 0 0,4-2-1 15,0-1-4-15,4-2 1 0,6-1 1 0,4 0 0 16,3-4-2-16,7-1-6 0,1-1 6 16,4-5-6-16,2-3-5 0,6-4-2 15,-4-5-13-15,4-6-20 16,0-3-21-16,-2-5-13 0,0-3-45 0,-6 1-97 16</inkml:trace>
  <inkml:trace contextRef="#ctx0" brushRef="#br0" timeOffset="8112.42">16396 8243 466 0,'0'0'62'0,"0"0"22"0,0 0-20 16,7-54 3-16,-7 51-12 0,0 3-14 16,0 0-10-16,0 3-16 15,0 3-15-15,-2 6-1 0,2 4-2 16,-3 4 3-16,3 2 2 0,0 2 0 0,0 1 1 0,0-3-2 16,0 2 1-16,0-3-1 15,0-1 0-15,0-2-1 0,0-4-10 0,3-5-15 16,-1-4-8-16,0-2-10 15,2-3-13-15,0-4-14 0,0-7-32 0,0-11-46 16,-2-1-42-16</inkml:trace>
  <inkml:trace contextRef="#ctx0" brushRef="#br0" timeOffset="8284.61">16380 7857 627 0,'0'0'28'0,"0"0"18"0,0 0 34 16,0 0-22-16,0 0-43 0,0 0-15 15,0 0 0-15,0 0-1 0,0 0-1 16,-19-26 1-16,21 42 1 0,2 1-1 0,5 3-3 31,-5-2-27-31,0 1-19 0,0 0-12 0,-2 1-2 0,0-5-45 16,-2-4-60-16</inkml:trace>
  <inkml:trace contextRef="#ctx0" brushRef="#br0" timeOffset="8522.17">16649 7978 294 0,'0'0'320'0,"0"0"-285"15,0 0 21-15,0 0 32 0,18-54-37 16,-16 51-23-16,2 2-11 0,-2-1-5 0,1 2-7 16,-3 3-3-16,2 3-2 0,0 6-1 15,2 2 1-15,-2 7 0 0,2 5 1 0,-4 2 0 16,0 1 0-16,2 4-1 0,0 3 1 31,0 2 0-31,0-1-1 0,4 0 0 16,1-4-7-16,-1-1-16 0,0-1-12 15,0-5-17-15,3-4-32 0,-5-3-10 16,0-4-55-16,-4-7-88 0</inkml:trace>
  <inkml:trace contextRef="#ctx0" brushRef="#br0" timeOffset="8696.18">16582 8322 510 0,'0'0'85'0,"0"0"-39"15,0 0-1-15,0 0 0 0,0 0-20 16,0 0-8-16,50-51-1 0,-29 43-1 16,4 2-8-16,-3 0-3 0,5 1-3 15,2-1 0-15,0 5-1 0,-4-1 0 0,-7-1-42 16,3 1-28-16,-11-2-28 15,-1 0-110-15</inkml:trace>
  <inkml:trace contextRef="#ctx0" brushRef="#br0" timeOffset="9184.81">17010 8227 621 0,'0'0'48'0,"0"0"-9"0,0 0 24 0,0 0-13 15,0 0-29-15,0 0-11 16,0 0 1-16,0 0 0 0,0 0-4 0,2-25-2 16,-2 25-4-16,0 1-1 15,0 7-1-15,5 1 0 0,-3 6 0 0,4 3 1 16,6 0 1-16,3 1-1 0,3-1-1 16,3-2 1-16,4-3 0 0,2-1 0 15,-3-4 0-15,-3-2 0 0,2-3-1 16,-9-1 1-16,9-2-2 15,-11-3-3-15,5-3 2 0,-7-4 2 0,-1-2 1 16,1-3 0-16,-6 1 0 0,0-2 0 16,-2-1 0-16,-2-1 1 0,0 1 0 15,0-2 0-15,0 4 2 0,0-1 2 16,0 5 1-16,0 4 2 0,-2 3 2 16,2 3-1-16,0 1-1 0,0 0-5 0,-4 6-3 15,0 7-1-15,-6 8-1 0,3 5 2 16,1 6 0-16,-2 7 0 0,2 1 1 15,0 2 0-15,1 1 0 0,3 0-1 16,2-1 0-16,0-1-1 0,0-1-1 16,0-4 2-16,2-3 0 0,-2-2 0 15,0-6 0-15,0-6 0 0,-2-4 0 16,-4-4-9-16,0-3-5 0,-2-5-6 0,-5-1-8 16,1-2-31-16,-3-2-33 15,3-3 6-15,0-4-57 0,-3-2-101 16</inkml:trace>
  <inkml:trace contextRef="#ctx0" brushRef="#br0" timeOffset="9768.06">17358 7791 62 0,'0'0'258'0,"0"0"-196"0,0 0 6 16,0 0 5-16,0 0-11 0,0 0-15 0,0 0-9 16,20-43-5-16,-11 39-6 15,3 1-5-15,-2 0 0 0,3 0 0 16,5 3-3-16,-1 0-5 0,8 8-3 0,-1 2 2 16,3 4-1-16,-2 5-1 0,6 3-2 15,-4 6-3-15,2 4-1 0,-4 4-3 16,-5 5 1-1,1-1-2-15,-11 3-1 0,-8 3 0 0,-2-1 0 0,-10 4 0 16,-6-2 0-16,-7-2-13 0,-4-3-24 16,-2-5-12-16,-2-4-46 15,-2-10-35-15,6-6-96 0</inkml:trace>
  <inkml:trace contextRef="#ctx0" brushRef="#br0" timeOffset="10806.93">8130 9569 195 0,'0'0'66'0,"0"0"-17"31,0 0 5-31,-52 4 6 0,38-3-11 0,-3 0-12 16,3 0-3-16,3 1-1 0,-1 0-9 16,0 0-3-16,3-1-4 0,-1 1-7 15,4-2-4-15,-2 0 0 0,-1-2 2 16,1-2 3-16,0-6 2 0,-3 1 5 16,3-3-2-16,-2-1-5 0,-3-4 1 15,5-3-3-15,-2-3-2 0,4-2-1 16,4 0-1-16,2-1-2 0,0 4 1 15,2 2-3-15,6 5-1 0,0 0 0 16,3 5-1-16,3-1 1 0,0 4-1 16,5 3 1-16,4 1-1 0,0 3 1 0,3 0 1 15,-1 0 0-15,2 10-1 0,0 1 0 16,-4 3 0-16,2 5 0 0,-11 6 0 16,-2 6 1-16,-5 7 0 0,-7 4-1 15,-7 4 0-15,-7 0 0 0,-1-2-3 16,-5-4-5-16,1-5-8 0,1-2-2 15,1-6 9-15,3-4 7 0,3-5 2 16,1-4 0-16,4 0-2 0,-1-5-12 16,7-3-2-16,-2-2-2 0,2-3 4 15,0-1-3-15,5 0-5 0,9-4-2 16,3-3 10-16,12-3 7 0,8-1-18 16,2-5-34-16,4-3-28 0,-3-1-90 0</inkml:trace>
  <inkml:trace contextRef="#ctx0" brushRef="#br0" timeOffset="11232.34">8426 9524 526 0,'0'0'27'16,"0"0"12"-16,0 0 1 0,0 0-4 0,0 0-21 15,0 0-8-15,0 0 3 0,0 0 3 16,-9 8-6-16,9-4-3 0,0 1-1 15,2 3 1-15,7-1 0 0,-1-1 0 16,4 1-1-16,1-1-1 0,7-2 1 16,-1-1 0-16,6-3 0 0,2 0-1 15,2 0 0-15,0-3 0 0,-3-3-2 16,1 1 0-16,-4-2 0 0,-2-3-7 16,-7 0-2-16,-1 1-2 0,-5-3 2 15,-6 1 6-15,-2-1 3 0,-2-3 0 16,-6 1 1-16,-5 0-1 0,-1 0 1 15,-5-1-1-15,-4 4 1 0,3 2 0 16,-5 4 1-16,4 4 3 0,-2 1-1 0,-1 4-1 16,-1 8-2-16,2 4 0 0,2 3-1 15,3 3 0-15,5 5-1 0,5 0 1 16,0 1-1-16,6 0 1 16,2 1 0-16,0-1 0 0,8-3 0 0,2-2 0 15,7-4-1-15,4 0 0 0,6-4 1 16,1-2 0-16,3-6 0 0,7-3 1 15,-3-4-2-15,2 0-9 16,2-7-31-16,-1-6-20 0,-1-4-68 0,-6-1-99 0</inkml:trace>
  <inkml:trace contextRef="#ctx0" brushRef="#br0" timeOffset="11468.88">9015 9217 577 0,'0'0'27'15,"0"0"14"-15,0 0 11 0,0 0 13 16,0 0-40-16,0 0-20 16,0 0-2-16,0 0-1 0,0 0 0 0,-17 36 2 0,21-10 3 15,0 3 1-15,1 6-1 0,-1 5-1 16,0 2-2-16,0 5-3 0,4 1 1 16,-4 2-2-16,3 2-2 0,-1 0-4 15,-2-4-21-15,4-5-25 0,3-7-6 16,-1-8 0-16,-4-7-38 0,-2-6-60 15,-2-7-202-15</inkml:trace>
  <inkml:trace contextRef="#ctx0" brushRef="#br0" timeOffset="11657.98">8843 9639 565 0,'0'0'39'0,"0"0"5"16,0 0-12-16,0 0-12 15,0 0-6-15,0 0 1 0,48-56 5 0,-28 49 2 16,9-3-9-16,2 1-3 0,11 1-5 16,1-1-4-16,3 1 0 0,-1 1-1 15,-4 1 0-15,-3 2-28 0,-7 2-43 16,-7 0-52-16,-5 1-100 16</inkml:trace>
  <inkml:trace contextRef="#ctx0" brushRef="#br0" timeOffset="12068.08">9279 9572 424 0,'0'0'34'16,"0"0"5"-16,0 0 19 0,0-53 8 16,0 40-24-16,0 2-6 0,0 0 5 0,0 2-3 15,0 2-9 1,0 1-5-16,0 2-6 0,0 2-2 0,0 2-3 15,0 0-4-15,0 0-7 0,0 0-2 0,0 2 0 32,2 8-2-32,0 3 1 0,3 3 1 0,-1 6 0 0,-2 1 0 0,4 4 0 15,-2 0 0-15,0 0-1 0,2 1 0 16,3-2-4-16,3-3-2 0,3-1-1 16,1-4 4-16,3-4 2 0,1-2 0 15,1-4 0 1,0-7 1-16,1-2 1 0,-1 1-1 0,0-9 2 15,-1 0-1-15,-1-3 1 0,-2 2-1 0,-7 0 1 0,2-3 0 16,-7-1 1-16,-1-3 0 16,-4-5 5-16,0-1-1 0,-7-7-3 0,-3 0-1 31,-2 0-2-31,-3 2 0 0,3 8 0 0,1 4-1 0,1 9-5 0,4 4-7 16,2 3-16-16,4 1-27 0,0 11-19 15,0 3-42-15,0 1-64 0,0 0-124 16</inkml:trace>
  <inkml:trace contextRef="#ctx0" brushRef="#br0" timeOffset="12477.77">9771 9667 407 0,'0'0'143'0,"0"0"-87"15,0 0-17-15,0 0 3 0,0 0-12 16,-25-55-14-16,23 45-1 0,0-6 0 16,2 2-1-16,-2-4-6 0,2-1-1 15,-2 1-2-15,2-1-2 0,2 3 0 16,0 3-1-16,5 2 1 0,1 6-1 16,0-4-2-16,2 6 0 0,7 0-1 0,-1 1-1 15,5 2 2-15,0 0 0 16,2 4 0-16,1 3 0 0,-7 3 0 0,2 2-1 15,-5 2 1-15,0 4 0 0,-9 2 0 16,-1 3 0-16,-6 3 0 0,-9 1 0 16,-3 3-7-16,-5 1-6 0,3 0 3 15,-3-2-2-15,5-1 7 0,1-6 2 16,1 0 1-16,6-5 2 0,4-3-1 16,2-3 1-16,0-3-1 0,2-1-1 15,6-4 2-15,2-2-3 0,3-1 3 16,1-1-1-16,7-1 0 0,2-6 1 0,8-3-10 15,-9-1-23-15,5-2-14 16,0-1-28-16,2-4-38 0,-8 1-56 0</inkml:trace>
  <inkml:trace contextRef="#ctx0" brushRef="#br0" timeOffset="12997.63">10131 9500 479 0,'0'0'60'0,"0"0"-5"16,0 0-8-16,0 0-10 0,0 0-13 0,0 0 0 16,0 0-1-16,0 0-1 15,-33-56-6-15,33 49-5 0,0-1-3 0,0 4-1 16,2-2-1-16,2 1-4 0,2 0 0 16,3 1 0-16,1 0-2 0,2 2 0 15,3 2 0-15,3 0-2 0,3 3 2 16,-2 6 0-16,3 1 2 0,-5 3-2 15,-1 2 0-15,-1 2 0 0,-3 3 0 16,-5 0 0-16,-3 3 0 0,-2 4 0 0,-2-2-8 16,0 2-10-16,0-2-16 0,-2-2 1 15,-2-1 7-15,4-7 8 16,0 0 14-16,0-5 0 0,0-4 2 16,0-3 2-16,0-2-1 0,0-1 1 0,0 0 0 15,0 0 1-15,0 0 4 0,0 0-2 16,2-6 10-16,0-1 0 0,0-4-2 15,0-3 3-15,2-2 8 0,0-4 1 16,4-1-3-16,-6-5-2 0,5-2-6 16,3-2-1-16,2-2 0 0,-1 4 0 15,1 1-3-15,3 5-1 0,-5 7-1 16,0 4-4-16,-2 4-1 0,-3 3-1 0,1 2 0 16,0 2 0-16,0 0-2 15,5 7 1-15,-1 2 1 0,-4 5-1 16,4 5 1-16,-1 6 0 0,-1 3 0 0,-4 2 0 15,0 2-2-15,0 3-6 0,3 0-16 16,1-2-13-16,0-2-20 0,7-1-12 16,-1-5-30-16,1-5-28 0,1-10-108 15</inkml:trace>
  <inkml:trace contextRef="#ctx0" brushRef="#br0" timeOffset="13468.79">11076 9312 520 0,'0'0'33'0,"0"0"15"16,0 0 18-16,29-55-10 0,-23 50-14 16,-2 1-2-16,0 1-7 0,-2 3-5 15,-2 0-6-15,0 0-7 0,0 1-4 16,0 4-5-16,0 4-2 0,0 3-3 15,2 8 2-15,4 3-1 0,-4 4 1 16,5 2-2-16,-1-3 1 0,2 2-1 16,-4 3 0-16,2-3-1 0,-1 1-2 15,-1-2 2-15,0-1-1 0,0-3-1 16,2-2-7-16,-2-5-2 0,-4-2-2 16,4-3-7-16,-1-4-10 0,-3-3 2 0,0-2-8 15,0-2-4-15,0-3 8 0,0-3 20 16,0-5-8-16,-7 0 2 0,3-2 8 15,-6-1 2-15,-3-5 6 0,-1-4 2 16,-5-5 0-16,1-4 1 16,1-3 0-16,-1 1 5 0,5-1 2 0,5 6 9 15,-2 7 3-15,5 5 4 0,5 8-6 16,0 4 0-16,0 4-6 0,0 1-6 16,0 0-6-16,0 0-1 0,0 4 0 15,3 4-4-15,3 5 2 0,2 1-3 16,-2 2-11-16,2 5-16 0,-1 2-11 15,-7 1-44-15,0-4-108 0</inkml:trace>
  <inkml:trace contextRef="#ctx0" brushRef="#br0" timeOffset="13688.94">10929 9862 577 0,'0'0'42'0,"0"0"-4"16,0 0 11-16,64-49 6 0,-50 39-31 0,3 1-10 15,-7 2-3-15,5 0-6 0,-1 1-4 16,-3 1 0-16,5 2-1 0,-6 3-10 16,5 0-30-16,-1 0-19 0,5 3-16 15,-5 0-47-15,-1 0-74 0</inkml:trace>
  <inkml:trace contextRef="#ctx0" brushRef="#br0" timeOffset="13893.5">11487 9715 569 0,'0'0'151'0,"0"0"-81"0,0 0-18 0,0 0 9 15,0 0-32-15,0 0-18 0,0 0-6 16,0 0-1-16,0 0-3 0,0 17-1 15,-2-3 1-15,-4 0 0 0,2 2-1 16,-1-1 0-16,1 1-8 16,-2 1-13-16,6-2-8 0,-6-1-25 0,4-4-44 15,-8-1-60-15,3-5-109 0</inkml:trace>
  <inkml:trace contextRef="#ctx0" brushRef="#br0" timeOffset="14066.15">11518 9463 678 0,'0'0'36'15,"0"0"-30"-15,0 0 20 0,48-7 2 0,-40 7-25 16,-4 0-3-16,2 0-18 16,-4 4-38-16,-2 3-52 15,-14 0-67-15,-5 2-242 16</inkml:trace>
  <inkml:trace contextRef="#ctx0" brushRef="#br0" timeOffset="14915.46">6172 11110 249 0,'0'0'60'0,"0"0"3"16,0 0 12-16,0 0 7 0,-60 1-13 0,52-6-21 15,-2-5-6-15,0 0 1 0,-1-3-7 16,5-2-6-16,-8-3-7 0,7 1-12 16,1-5-4-16,-4 3-4 0,-1-6-1 15,1 0-2-15,-2-1 1 16,-5 0-1-16,9 0 0 0,-2 0-1 0,-1 1-1 16,7 1 2-16,2 0 0 0,2 1-1 15,2-1 0-15,4 2-2 0,5 3 0 16,-1 3 0-16,2 5 0 0,7 6 1 15,-5 3-2-15,9 2 3 0,2 4-2 16,2 6 1-16,-2 3 1 0,6 4-1 16,-7 3 2-16,5-2-1 0,-8 4 1 15,-2 3 0-15,-3 0 0 0,-5 6 0 0,-11 0 1 16,0 0-1-16,-7 2 0 0,-7-1 2 16,-3-3-1-16,-5 0 0 0,3-2-1 15,-2-2 0-15,1-1 0 0,7-3 1 16,-5 0 0-16,7 1-1 0,5 0 0 15,0-4 0-15,2-1 0 0,4-2 0 16,0-5-1-16,4 0-1 0,6-5-1 16,3-3 2-16,9-1 0 0,7-2-1 15,4-6 2-15,9-7-1 0,9-4 0 16,3-3-9-16,6-3-23 0,-2-3-26 16,-2-4-37-16,-15 2-134 0</inkml:trace>
  <inkml:trace contextRef="#ctx0" brushRef="#br0" timeOffset="15358.54">6633 10888 552 0,'0'0'33'0,"0"0"4"0,0 0-9 16,0 0 8-16,0 0-9 0,0 0-14 15,0 0 0-15,0 0 3 0,-8 13-2 16,14-8-5-16,1 1-2 0,1 1 0 0,4-1-4 15,1-1-2-15,5 0 0 16,1-1 0-16,4-3 0 0,1-1 0 0,1 0 0 16,2-2 0-16,0-3 0 15,0-2 0-15,-9-2-1 0,3-3-3 0,-2 0-4 16,-7-3-2-16,0 1 1 0,-1-4 4 16,-3 3 1-16,-6-2 1 0,-2 0 2 15,0 0 1-15,-8-1 0 0,-5 1 3 16,-1 1 5-16,-9 2 3 0,5 4-1 15,-5 5 2-15,-2 5-3 0,0 1-2 16,7 3-4-16,-3 10-1 0,7 2-3 16,-3 6 0-16,5 5 0 0,3 0 0 15,-1 4-1-15,8-1 1 16,0 1 0-16,2-1 0 0,4-1-1 0,6-1 1 16,7-1 0-16,4-2 1 0,3-6 0 0,9-2-1 15,3-3 1-15,3-6-1 16,0-5 0-16,0-4 0 0,1-4-7 0,5-7-29 15,-6-3-21-15,1-3-20 0,-5-1-32 16,-2-4-51-16,-6-2-170 0</inkml:trace>
  <inkml:trace contextRef="#ctx0" brushRef="#br0" timeOffset="15558.97">7349 10593 545 0,'0'0'49'0,"-21"-63"17"0,17 54-6 16,0 4 7-16,4 3-29 0,0 2-19 15,-2 0-2-15,2 5-7 0,0 7-10 0,0 4-2 16,2 11 2-16,4 0 2 0,0 4 1 16,2 3-1-16,3 1-1 0,-1 0 0 15,2 2-1-15,1 1 1 16,-5 0-1-16,-2-1-4 0,-2 1-24 0,1-3-20 16,-3-1-32-16,-2-4 0 0,0-6-26 15,0-7-37-15,0-7-82 0</inkml:trace>
  <inkml:trace contextRef="#ctx0" brushRef="#br0" timeOffset="15739.97">7163 10973 517 0,'0'0'44'16,"0"0"29"-16,-25-69-35 0,25 55 4 0,6-1-24 16,4 2-7-16,5-2-2 0,8 1-2 15,5-2-5-15,6 0-2 0,7 2 0 16,0 4 0-16,7 3 0 15,-7 4-1-15,-2 1-17 0,1 2-20 0,-5 2-25 16,-4 0-66-16,-6 0-76 0</inkml:trace>
  <inkml:trace contextRef="#ctx0" brushRef="#br0" timeOffset="16076.97">7708 10778 607 0,'0'0'31'0,"0"0"17"0,0 0 8 15,0 0 3-15,0 0-34 0,0 0-16 16,0 0-3-16,0 0-3 0,0 0-3 16,-10 16-1-16,16-3 1 0,4 6 0 15,1 2 0-15,-1 4 1 16,5 3 0-16,-5-3-1 0,4 3 2 0,3-3-2 16,-5-5 0-16,7-1 0 0,-2-7 1 15,1-3-1-15,5-3-1 0,0-5-1 16,-1-1-1-16,3-4 0 0,-4-7 1 15,-1 0 0-15,1-5 2 16,-8-2 0-16,-1-3 1 0,-2-2-1 0,-1 0 1 16,-7-4 0-16,0-2 1 0,-2-2-1 15,0-3 0-15,-4 4 0 0,-5-1 0 0,1 7 0 16,0 9-1-16,-1 4 0 0,7 7-2 16,0 4-9-16,2 1-20 0,0 13-28 15,2 4-25-15,7 7-34 0,1 0-18 16,5-3-103-16</inkml:trace>
  <inkml:trace contextRef="#ctx0" brushRef="#br0" timeOffset="16440.04">8221 10939 457 0,'0'0'59'0,"0"0"-17"0,0 0 10 16,0 0-9-16,0 0-20 0,-37-60-9 0,37 44 0 15,0-5 2-15,0-3-6 0,0-1 1 16,4-1 2-16,2 3-6 0,2 4-4 16,3 2 0-16,1 3-2 0,5 3-1 15,-1 6 0-15,9 1-1 16,0 4 0-16,2 0 1 0,0 5 1 0,-1 5-1 16,1 3 0-16,-8 2 0 15,-3 3 0-15,-9 2 2 0,-5 5-2 0,-4 3-1 16,-11 6 0-16,-7 3-12 0,-1 1-5 0,-4-1 1 15,2-5 13-15,5-3 4 0,5-2 0 16,5-4 0-16,2-2 1 0,4-1-1 16,2-4 1-16,2-1 1 0,4-3-2 15,0-4 3-15,5-3-2 16,5-5 0-16,1 0 1 0,5-8 2 0,7-6-2 16,-2-1-1-16,6-4-1 0,-4-1-16 15,-2-5-43-15,-4-3-47 0,-3 3-86 0</inkml:trace>
  <inkml:trace contextRef="#ctx0" brushRef="#br0" timeOffset="16926.98">8490 10773 429 0,'0'0'106'0,"0"0"-58"16,0 0-10-1,0 0 1-15,0 0-10 0,0 0-6 16,0 0-5-16,-13-52-1 15,17 39-1-15,3-3 2 0,1 1-1 0,6 1-6 0,-1 4-1 16,3 4-4-16,1 2-1 0,3 1 0 16,-3 3-1-16,6 0 0 0,-5 5-2 0,1 4-1 15,-5 2-1-15,3 4 1 16,-9 3-1-16,3 2 0 0,-5 2 0 0,-2 0 0 16,-2 3-1-16,-2 2-6 0,-2-3-4 15,-2-1-5-15,2-3-3 0,-2-1 4 16,2-2 10-16,2-5 3 0,0 0 1 31,0-3-1-31,4-2 0 0,-2-2 0 0,0-3 1 0,-2-2 1 0,0 0 0 31,0 0 4-31,0-5 3 0,0-4 0 0,2-1 9 0,2-1-7 16,-2-4-1-16,6-2 4 0,1-4 1 0,5-4-3 0,1-2 2 16,3-5-3-16,1 1-5 0,-1 3-3 15,3 6 1-15,-4 8 1 16,-1 3-3-16,-6 7 2 0,-1 4 0 15,1 0-1-15,0 4 1 0,-3 3-1 0,3 5-1 16,-2 7 1-16,-4 1 1 16,5 5-2-16,-7 5 0 0,2 2 0 0,2 4-3 15,-2-2-8-15,4 1-5 0,1-2-7 16,1-5-14-16,4-3-15 0,3-8-2 16,4-2 1-16,-1-5-34 0,3-7-57 15,0-3-131-15</inkml:trace>
  <inkml:trace contextRef="#ctx0" brushRef="#br0" timeOffset="17351.5">9560 10607 520 0,'0'0'12'0,"9"-51"28"0,-9 41 15 15,0 2-2-15,0 1-14 16,0 2-9-16,-2 4-1 0,0 1-4 0,-5 0-11 15,1 4-6-15,-2 4-8 0,-2 4 1 16,-5 3-1-16,5 3 2 0,-5 4-2 16,1 0 0-16,1 3 1 0,1 6-1 0,2 1 0 15,-3 4 1-15,3 0-2 16,0 3 2-16,5-1-1 0,-3 2 0 0,4-3-2 31,4-3 1-31,0-5-1 0,8-5-6 16,1-8 2-16,5-1 1 0,3-6 0 15,-1-4 3-15,3-3 0 0,1-2 2 16,3-7 1-16,2-7 0 0,2-4 0 16,-2 0 5-16,-3-4 3 0,-3-2 3 15,-5-4 4-15,-3-5 2 0,-7-5-2 16,-4-6-7-16,-4-3-4 0,-13-4-4 0,-3 3 0 16,-3 6 1-16,-4 7-2 0,-2 12-2 15,4 7 0-15,5 4 0 16,1 8 0-16,4 5-6 0,1 8-12 0,2 7-11 15,-3 7-24-15,3 3-30 0,3 0-12 16,3 0-51-16,0-5-62 0</inkml:trace>
  <inkml:trace contextRef="#ctx0" brushRef="#br0" timeOffset="17573.53">9833 10842 629 0,'0'0'52'0,"0"0"-1"0,0 0 19 16,58 10-17-16,-45-7-32 0,-7-1-15 15,-4 1-3-15,-2 2 0 0,0-1-3 16,0 3 1-16,-2 2 1 0,-4 0-1 16,-7 1-1-16,1 1-4 0,-1-1-10 15,1 0-9-15,2 0-16 0,1-1-41 16,3 1-27-16,-2-1-95 0</inkml:trace>
  <inkml:trace contextRef="#ctx0" brushRef="#br0" timeOffset="17744.18">9910 10503 716 0,'0'0'43'0,"0"0"-37"15,0 0-1-15,64-23 17 0,-48 21-16 0,-3 2-6 16,-5 0-2-16,2 0-37 0,-1 3-27 16,-7 2-11-16,-2-1-118 0</inkml:trace>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9:37:32.680"/>
    </inkml:context>
    <inkml:brush xml:id="br0">
      <inkml:brushProperty name="width" value="0.05292" units="cm"/>
      <inkml:brushProperty name="height" value="0.05292" units="cm"/>
      <inkml:brushProperty name="color" value="#FF0000"/>
    </inkml:brush>
  </inkml:definitions>
  <inkml:trace contextRef="#ctx0" brushRef="#br0">5873 7187 64 0,'0'0'138'0,"0"0"-75"0,0 0 25 15,0 0-63-15,0 0 11 0,0 0 3 16,0 0 6-16,0 0 2 0,0-23-3 0,0 22-6 16,0-2-7-16,0 3-3 15,0 0 5-15,0-1-4 0,0 1-7 0,0 0-8 16,0 0-3-16,0 0-5 0,0 1 5 15,0 7-11-15,2 5-3 0,2 6 3 16,-2 5 0-16,2 2 1 0,-4 3 0 16,2 1-1-16,-2 0 0 0,0-1 0 15,0-5 1-15,0-2-1 0,0-5 1 16,0-4-1-16,2-4 0 0,2-5 0 16,-4 0 0-16,2-4-30 0,-2 0-19 15,0-3-11-15,2-7 8 0,-2-9-35 16,0-5-60-16,0-2-191 0</inkml:trace>
  <inkml:trace contextRef="#ctx0" brushRef="#br0" timeOffset="188.8">5920 6892 366 0,'0'0'115'16,"0"0"-59"-16,0 0-1 0,0 0-2 15,0 0-20-15,0 0-18 0,0 0-4 16,0 0 1-16,0 0-8 0,21-38-4 15,-15 38 1-15,0 0-1 0,9 5 0 16,-7 0-18-16,0 2-29 0,3-1-34 16,-5-1-63-16,-2 1-125 0</inkml:trace>
  <inkml:trace contextRef="#ctx0" brushRef="#br0" timeOffset="598.87">6208 7001 383 0,'0'0'153'0,"0"0"-97"0,0 0-8 16,0 0-4-16,0 0-8 0,0 0-24 15,0 0-3-15,0 0-2 0,0 0 1 16,35 57-2-16,-31-32 1 0,-2 3-1 16,2 6 0-16,2 1-5 0,-4 2 2 0,5 2-1 15,-5-3 0-15,0 0-2 0,2-4 1 16,2-4-1-16,-4-2 2 0,6-4-2 15,-1-3 0-15,-3-2 0 0,-4-4 0 16,4-6 0-16,-2-1-5 0,-2-3 0 16,0-2 2-16,0-1 1 0,0 0 2 15,0-2 0-15,-4-3 5 0,0-1 2 16,-5-6-6-16,-1-1-1 0,0-3 0 0,-5-6 2 16,1-6 1-16,-1-6 10 0,-1-8 0 15,3-5-2-15,-1-4 0 0,8-3-1 16,1 1-3-16,3 4-4 0,2 9-1 15,2 3 0-15,3 7 0 0,3 0-1 16,6 3-1-16,-1 3 0 0,1 4 0 16,1 6-1-16,3 6 0 0,3 1 0 15,0 6 0-15,3 0-1 0,-3 1-1 16,4 7-23-16,-4 3-26 0,-5 1-35 16,-8 3-26-16,-1 2-72 0,-7-1-212 15</inkml:trace>
  <inkml:trace contextRef="#ctx0" brushRef="#br0" timeOffset="818.53">6129 7221 586 0,'0'0'58'0,"0"0"-30"0,0 0 9 15,0 0 2-15,0 0-17 0,0 0-5 16,0 0 1-16,0 0-3 0,41-15-8 15,-26 11-3-15,10 1-3 16,2-3 0-16,1 3 0 0,1-1-1 0,2-1 0 0,0 2-3 16,-4 2-36-16,4-1-55 0,-2 1-57 15,-4-5-164-15</inkml:trace>
  <inkml:trace contextRef="#ctx0" brushRef="#br0" timeOffset="1653.75">7210 6906 271 0,'0'0'49'0,"0"0"-10"16,0 0 9-16,0 0 13 0,0 0-6 15,0 0-7-15,0 0-3 0,0 0-12 32,-4-35-7-32,2 33-4 0,2 0 1 0,-4 1-2 0,2 0-2 0,0 0-5 15,-2-1-4-15,-3 2-2 0,-1 0-2 16,-2 0-3-16,-1 3-1 0,-3 4-1 15,1 7-1-15,-5 3 0 0,3 2 0 16,3 3-1-16,-2 1 1 0,3 4 0 16,-1 1-1-16,6 2 0 0,-1 4 1 15,3 0 0 1,4 2 0-16,0 0-1 16,2 0 1-16,5 0-1 0,7-1 1 15,0-3-1-15,9-2 0 0,4-2 1 0,2-3-1 16,10 0-1-16,3-6 1 0,1-3-19 15,7-4-21-15,-3-5-8 0,1-4-31 16,-3-4-77-16,-8-6-207 0</inkml:trace>
  <inkml:trace contextRef="#ctx0" brushRef="#br0" timeOffset="2993.31">8097 7106 260 0,'0'0'47'15,"0"0"-31"-15,0 0 21 0,0 0 17 0,0 0-11 16,0 0-8-16,4-43 4 0,-8 38-1 16,2-1-1-16,-2 1-16 0,0 0 0 15,-5-2-1-15,-1 1-5 0,-2 2-2 16,1 0 0-16,-5 2-4 0,-1-1-3 16,1 1-2-16,-1 1-1 0,-2 1-1 15,3 0-2-15,-5 6 0 0,5 3 0 16,-1 1 1-16,1-2-1 0,1 3-1 15,5-1 1-15,0 2-1 16,1 1-1-16,3-3 0 0,6-1 1 0,-2 1 0 16,2 0-3-16,0-1 1 0,4-2 2 15,2 3 0-15,3 0-1 0,7 1 2 0,-1 1 0 16,3 0 0-16,7 0 0 0,0-2 0 16,4 3 0-16,2 0 2 0,-2-3-1 15,0 2 5-15,-2-2 0 0,-9 0-1 16,-1 0 2-16,-7 0-1 0,-2 0 0 15,-4-1-1-15,-2-3-1 0,-2 2-2 16,-2 1 0-16,-8 0 1 0,-2-1 1 16,-7-1 0-16,-2 0-1 0,-1-1-1 15,-1-1-1-15,0-1-1 0,0-1-12 16,-1 0-12-16,-1-3-9 0,8 0-4 16,1-1-4-16,5-4-20 15,5-1-12-15,0-2 0 0,4-6-54 0,0 2-159 0</inkml:trace>
  <inkml:trace contextRef="#ctx0" brushRef="#br0" timeOffset="3276.45">8211 7063 161 0,'0'0'319'16,"0"0"-257"-16,0 0 5 0,0 0-8 0,12-56-15 0,-6 47-18 0,2-1-4 15,1 4 3-15,-1 0-5 0,0 3-7 16,3 3-2-16,-1 0-3 0,-2 1-2 16,3 7-4-16,-1 3 0 0,0 6 0 15,1 5-1-15,-1 1 1 0,0 6-2 16,-4 4 1-16,1 1-1 0,-3 1 2 16,2 0-1-16,-2-2 1 0,2 0-2 15,-2-2 0-15,3-5-4 0,1-2-13 16,0-1-13-16,-2-3-25 0,5-3-13 15,-1-2-22-15,-2-4-46 16,-4-7-76-16</inkml:trace>
  <inkml:trace contextRef="#ctx0" brushRef="#br0" timeOffset="3465.21">8217 7303 373 0,'0'0'127'0,"0"0"-87"0,0 0-29 15,0 0 24-15,58-31-2 0,-40 26-9 16,9-1-1-16,-2 0-4 16,0 3-4-16,2-2-7 0,0 4-6 0,1-3-1 15,-3 1-1-15,0 2-13 0,0 0-51 16,0-1-66-16,-9 0-105 0</inkml:trace>
  <inkml:trace contextRef="#ctx0" brushRef="#br0" timeOffset="4223.95">8767 7197 570 0,'0'0'50'16,"0"0"-10"-16,0 0 9 0,0 0-3 16,0-55-14-16,0 47-8 0,0 2-4 0,0 1-7 15,-2 2-5-15,-3 0-2 0,-1 0-1 16,2 3-2-16,-4-3-2 0,0 3-1 15,-5 2 0-15,3 3 0 0,-5 5-1 16,3 1 0-16,-5 3-1 0,5 4-6 16,4 1-5-16,-5 2 1 15,7-2 3-15,2 1 1 0,2-5 0 0,0-2 3 16,2-1 0-16,0-2 2 0,0-1-4 16,4 3 4-16,2-4-2 0,0 0-2 15,5-1 5-15,1-3 1 0,5-2 0 16,-1-2 1-16,5 0 1 0,0-6-1 15,-3-4 0-15,1 2 1 0,-3-4 1 16,1-2 1-16,-5 2 3 0,3-4 1 0,-5-3 2 16,-2-1-1-16,1-3-1 15,1 1-1-15,-4 1-2 0,-2 2-1 0,-2 7 1 16,0 3 3-16,-2 4-3 0,0 3-2 16,0 2 4-16,0 0-5 0,0 6-1 15,0 5-1-15,0 3-2 0,0 3 3 16,0 3 0-16,0-2 0 0,0 3 0 0,0-1 0 15,0-3-1-15,5 1 1 16,1-4-1-16,2-2-7 0,4 0-7 16,-1-3-6-16,5-5-8 0,-3-2-7 0,3-3-6 15,1 1-10-15,-1-5-15 0,3-3-1 16,0-2-8-16,3-2-10 0,-1 0-27 16,2-4 34-16,-5 0 21 0,3-3 51 15,-7-2 7-15,-1-4 82 0,-3-3 21 16,-4 0 1-16,1 3-24 0,-1 4-3 15,-6 5-7-15,0 5-16 16,0 1 7-16,0 1-10 0,-4 2-8 16,-1 0-15-16,1 2-3 0,0-1-5 15,2 3-4-15,0 0-5 0,2 2-3 0,-4 1-3 0,0 0-3 16,0 1-2-16,-5 5 0 16,-1 2-2-16,0 5 2 0,-1 0 0 0,-1 2 0 15,0 4 0-15,1-1 0 0,-1 3-1 16,4 0 1-16,-1-1 0 0,3 1 0 15,4-1-1-15,2-1 1 0,0 2-1 16,6-4-2-16,3 1-1 0,3-2-2 0,2-3 1 16,9-4 1-1,2 0-4-15,0-5-4 0,2-2-5 0,2-1-11 0,-1-1-20 16,-1-4-15-16,4-3-18 16,-6-4-48-16,-4 1-94 0</inkml:trace>
  <inkml:trace contextRef="#ctx0" brushRef="#br0" timeOffset="4632.96">9554 7337 129 0,'0'0'160'16,"0"0"-109"-16,0 0 5 0,0 0 6 0,0 0-10 0,0 0-7 15,-31 0-5-15,27 1-6 16,2-1-6-16,2 1-4 16,0-1-6-16,0 0-4 0,0 0-5 0,0 0-2 0,0 0-1 15,4 0 1-15,2 0-2 0,11-3-1 16,4-2 4-16,1-2-3 0,7-1-2 16,-2 2-1-16,0 2-2 0,-4 1-3 15,-1 0-57-15,-3-1-36 0,-4 0-90 16,-5-1-228-16</inkml:trace>
  <inkml:trace contextRef="#ctx0" brushRef="#br0" timeOffset="5392.89">9420 6888 125 0,'0'0'59'16,"0"0"1"-16,0 0 12 0,0 0-12 0,0 0-11 16,0 0-3-16,0 0 1 0,25-25 2 15,-25 22-5-15,2 1-11 16,-2 0-3-16,2 1-4 0,0 1-2 0,-2-1-6 15,0 1-5-15,2 3-6 0,0 6-3 16,2 4-1-16,2 3 4 0,-2 4 2 16,-1 1 0-16,1 3-3 0,-2 4 0 15,-2 1-2-15,4 3 0 0,0 3-2 16,0-1-1-16,-2 3-1 0,0-2 1 16,2-3 0-16,1 0-1 0,-1-4-1 0,0-3-20 15,2-3-21-15,0-2-20 0,2-4-13 16,-5-4-61-16,-1-3-77 15</inkml:trace>
  <inkml:trace contextRef="#ctx0" brushRef="#br0" timeOffset="5786.49">9742 7000 489 0,'0'0'75'0,"0"0"-19"0,0 0 0 16,0 0-3-16,0 0-17 0,0 0-5 16,0 0-5-16,0 0-9 15,0 0-7-15,17-24-4 0,-17 27-2 0,0 4-3 16,0 5 0-16,-4 1 0 0,-7 5 0 16,-1-1 1-16,-5 2 1 0,1 1-2 15,-5-1 0-15,3-3 0 0,-1 2-1 16,-2-5-2-16,5 3-4 0,1-4-2 15,5-2 2-15,4 0 0 0,0-3-2 16,4-1 8-16,-3-3-3 0,5 0 1 16,0 0 1-16,0 0 0 0,0 0 0 15,5 1 0-15,1 0 0 0,0 0 1 0,4 2 1 16,5-1 1-16,-1-2 3 16,5 1-1-16,-1 2 7 0,5-3-5 0,2 2-2 15,0-1 1-15,0 2-5 0,-1 1 1 16,-3-1-1-16,-6 0 0 0,-1 2-1 15,-2 1-25-15,-7 0-50 0,-5-2-51 16,0-2-158 0</inkml:trace>
  <inkml:trace contextRef="#ctx0" brushRef="#br0" timeOffset="6241.86">10052 7368 229 0,'0'0'123'0,"0"0"-75"0,0 0 4 16,0 0 16-16,0 0-10 0,0 0-19 16,0 0-5-16,0 0 1 15,52 20 3-15,-27-23-6 0,-4-3-12 0,3 2-7 16,3-2-7-16,-2 1-4 0,-4-1 0 16,1 2-2-16,-3 0-14 0,0-2-42 15,1-1-37-15,-5-2-75 0,-3-1-150 16</inkml:trace>
  <inkml:trace contextRef="#ctx0" brushRef="#br0" timeOffset="6651.1">10460 7082 589 0,'0'0'49'0,"0"0"-18"16,0 0 21-1,0 0-10-15,0 0-21 0,0 0-4 0,0 0 2 0,0 0-5 16,53 19-5-16,-40 0-1 0,-5 1-1 16,2 5-1-16,3 2-1 0,-7 2-2 15,2-1-1-15,-2 0-2 0,1-2 3 16,1-1-2-16,-6-5-1 0,4-5 0 16,-6-6 0-16,4-3-2 0,0-3 2 15,-4-2 0-15,0-1-1 0,0 0 1 0,0-1 2 16,0-5 1-16,-2-2 0 15,0-2-2-15,-2-2 0 0,-2-5 0 16,-4-3 0-16,-3-4 0 0,1-4 0 16,-5-4 1-16,3-7-2 15,-1-7 0-15,3-4 2 0,4-4 0 0,-1-2-1 0,7 5-1 16,0 5 1 0,4 10 0-16,3 8-1 0,1 9 0 15,0 8 0-15,-2 1-1 0,8 5-5 0,1 2-14 0,-1 3-5 0,7 1-5 16,-5 9-17-16,5 6-10 0,-9 4-11 15,1 0-50-15,-7-1-64 16</inkml:trace>
  <inkml:trace contextRef="#ctx0" brushRef="#br0" timeOffset="6855.85">10375 7128 490 0,'0'0'98'16,"0"0"-43"-16,0 0-2 0,0 0 1 15,0 0-29-15,0 0-10 0,0 0-4 16,0 0-1-16,60-38-5 0,-31 33-3 16,4-1-1-16,4 0 0 0,0 4-1 0,0 2 0 15,-3 0 0-15,-1 2-28 16,-4 2-35-16,-3 0-24 0,-1-1-58 0,-10 1-121 16</inkml:trace>
  <inkml:trace contextRef="#ctx0" brushRef="#br0" timeOffset="7155.82">10807 7102 497 0,'0'0'97'0,"0"0"-36"0,0 0 18 15,0 0-4-15,0 0-40 0,0 0-18 16,0 0-11-16,0 0-5 0,0 0-1 16,-8 34 0-16,8-18 0 15,0 2 0-15,6 2 1 0,0 0-1 16,0 0 1-16,5 0-1 0,1-4 0 0,5-1 1 15,-5-5-1-15,9-4 0 0,-3 0 1 16,5-6-1-16,4 0 1 0,-4-4 0 16,-3-4 1-16,-1 1-1 0,-9 0 1 15,-4-2 1-15,-2-3 3 0,1-2 2 16,-5-3-2-16,0-5-1 0,-7-2-5 16,-1-6 1-16,0-2-1 0,-7 4-1 0,5 2-12 15,4 6-10-15,-7 8-5 0,7 6-13 16,-2 6-20-16,2 1-8 0,-7 8-27 15,5 3-80-15,2 0-135 0</inkml:trace>
  <inkml:trace contextRef="#ctx0" brushRef="#br0" timeOffset="7566.21">11181 6922 110 0,'0'0'58'0,"0"0"-6"16,-8-57 12-16,4 48-11 0,-3 6 12 0,7 2-2 15,-2-2-6-15,0 3-11 0,0 0 1 16,2 0-7-16,0 0-2 0,0 0 2 15,0 0-2-15,0-3-4 0,0 3-9 16,0-1-6-16,0-1-6 0,2 2-5 16,2 3-5-16,-1 3-3 0,5 3 1 0,0 1-1 15,0 4 1-15,3 1-1 0,-3 7 1 16,-2 4 0-16,2 5 0 16,-6 5 0-16,1 3 0 0,-3 3 0 0,0 1 0 15,0-4-1-15,-3-3 2 0,3-6-2 16,0-4-1-16,3-4-5 0,-1-6-3 15,2-1-9-15,2-5-6 0,0-1-6 16,-4-3-12-16,6-5-11 0,-3-1-1 16,-1-1-28-16,6-9-8 15,2 0-9-15,-3-6-38 0,-3 1-73 0</inkml:trace>
  <inkml:trace contextRef="#ctx0" brushRef="#br0" timeOffset="7819.15">11330 7161 248 0,'2'-50'79'15,"0"7"18"-15,-2 1-42 0,0-2 3 0,0 6-8 16,0 3 4-16,-2 5-19 0,-2 7 3 15,4 4-3-15,0 6-11 0,0 4-1 16,0 4-7-16,0 3-3 0,0 2-2 16,0 0-3-16,0 0-6 0,4 3-2 15,2 4-2-15,7 0 2 0,-3 4 1 0,0 2 4 16,5 5 3-16,-7 2 2 0,9 2-2 16,-7 0-1-16,2 4-1 0,-1 2-1 15,-1 5-1-15,-4 1 0 0,-6 3-2 16,2 2 0-16,-2 0-2 0,0 1 2 15,-2-4-1 1,2-4 0-16,2-4-1 0,2-4-4 0,3-3-11 0,-1-3-15 16,0-5-16-16,-4-1-42 15,0-9-27-15,0-3-103 0</inkml:trace>
  <inkml:trace contextRef="#ctx0" brushRef="#br0" timeOffset="8165.53">11855 6820 437 0,'0'0'73'0,"0"0"-3"15,0 0 0-15,0 0-19 0,0 0-15 16,0 0-13-16,0 0-8 0,0 0-8 0,-2-16-7 16,0 23 2-16,-6 3-2 0,1 5 1 15,-1-1 0-15,0 7 0 0,-3 2-1 32,5 2 3-32,-2 4-1 0,4 2-2 0,0 3 0 0,2 3 1 0,2 2 0 15,0 1-1-15,6 2 0 0,4 0 0 16,5-2-7-16,-1-3-17 0,9-5-13 15,-5-2-13-15,3-5-31 0,4-7-66 16,-9-6-90-16</inkml:trace>
  <inkml:trace contextRef="#ctx0" brushRef="#br0" timeOffset="8498.39">12239 7046 107 0,'11'-64'331'0,"-7"38"-267"16,-4 5-1-16,2 4-5 15,-2 5-9-15,0 1-8 0,0 1-6 16,-2 4-8-16,0 1-2 0,-2 2-6 0,-5 3-5 16,-1 0-11-16,2 6-3 15,-9 4 0-15,1 2-1 0,7 3 0 0,-5 2 1 16,4-1-1-16,6-1 0 0,-7-1 0 16,9 1 1-16,-2 0-1 0,4-2 0 15,0 0 1-15,4 1-1 0,6 0 1 16,-3-1 1-1,9 2-1-15,1-2 1 0,1 3 1 16,5-2 0-16,0 0 0 0,-3 0 1 0,3-1 0 16,-4 1 0-1,-13-4 1-15,2-1 1 0,-6-3 1 16,-2-2-6-16,0 2 1 0,-8 0-1 0,2-2 3 16,-9 1 0-16,1 0 0 0,-1-3-3 15,-3 0-6-15,3-2-16 0,-3 0-19 16,3 0-37-16,3-2-7 0,2-6-39 15,10-3-45-15</inkml:trace>
  <inkml:trace contextRef="#ctx0" brushRef="#br0" timeOffset="8812.89">12508 6839 509 0,'0'0'60'0,"0"0"3"16,0 0-1-16,0 0-10 0,0 0-17 16,0 0-5-16,0 0-4 0,0 0-7 15,0 0-5-15,-4-9-4 0,4 9-2 16,0 0-3-16,6 1-3 0,2 2-2 16,3 5 0-16,5 2 0 0,-1 8 1 15,8 1-1-15,-7 1 2 0,3 5-1 16,3 0 0-16,-9 5-1 0,-1 3 2 15,-8 1-2-15,-4-1 1 0,-2 2 0 0,-10-4-1 16,0-1-5-16,-9-5-9 16,2 1-3-16,1-1-10 0,1-3-17 0,-2 1-24 15,-1-4-9-15,5-7-49 0,-7-3-76 16</inkml:trace>
  <inkml:trace contextRef="#ctx0" brushRef="#br0" timeOffset="9143.94">13077 7013 434 0,'0'0'96'16,"0"0"-51"-16,0 0 14 0,0 0-2 15,0 0-22-15,0 0-13 0,0 0 0 16,0 0-7-16,-2-9-6 0,6 9-6 16,4-1 0-16,6-3-1 0,5 0-1 0,8-1 0 15,2 0 0-15,2 2-1 0,-4 0 0 16,-7 3-24-16,1 0-31 0,-9 3-23 15,1 3-54-15,-9 0-93 0</inkml:trace>
  <inkml:trace contextRef="#ctx0" brushRef="#br0" timeOffset="9333.98">13114 7175 510 0,'0'0'59'16,"0"0"-11"-16,0 0-5 0,0 0 6 15,0 0-24-15,0 0-11 0,0 0-3 0,0 0-5 16,0 0-1-16,35 49-3 0,-12-46 1 16,-3-3 0-16,5 0-2 0,4 0-1 15,-2 0-39-15,-6-5-32 16,1-3-54-16,-1-1-146 0</inkml:trace>
  <inkml:trace contextRef="#ctx0" brushRef="#br0" timeOffset="9600.7">13670 7041 432 0,'0'0'40'0,"0"0"-2"0,0 0 26 0,0 0-11 15,0 0-23-15,0 0-2 16,0 0 1-16,0 0-3 0,0 0-2 15,-27-7-3-15,27 4-6 0,4-3-6 16,6-2-7-16,9 1-2 0,-2 1-1 0,7 1 0 16,5 0 1-16,0 2-1 0,2 3 0 15,-6 0-9-15,-6 0-24 0,1 6-11 16,-7 0-19-16,-1 1-47 16,-8-4-58-16,-4 1-150 0</inkml:trace>
  <inkml:trace contextRef="#ctx0" brushRef="#br0" timeOffset="9759.34">13705 7203 520 0,'0'0'61'0,"0"0"-6"0,0 0-7 0,0 0-10 16,0 0-18-16,0 0-10 0,0 0-1 0,0 0-1 16,54 7-3-16,-29-10-3 15,-1-2-2-15,9 0-1 0,-10 1-29 0,-2-3-33 16,2-2-39-16,-9 0-92 0</inkml:trace>
  <inkml:trace contextRef="#ctx0" brushRef="#br0" timeOffset="10010.78">14296 6867 519 0,'0'0'132'15,"0"0"-93"-15,0 0 20 16,0 0 8-16,0 0-34 0,0 0-17 0,0 0-7 0,0 0-4 16,0 0-4-1,8 7 0-15,-5 11 3 0,5 1 2 0,2 4-4 0,0 0 0 16,-1 4 0-16,1-1-1 0,2 2-1 16,-5-3 1-16,-3 4 0 0,0-3-1 15,0-2-22-15,-4-1-35 0,0-5-45 16,0-5-44-16,-4-6-161 0</inkml:trace>
  <inkml:trace contextRef="#ctx0" brushRef="#br0" timeOffset="10405.49">14850 6718 255 0,'0'0'57'0,"0"0"-2"15,0 0 21-15,0 0-22 0,0 0 5 16,0 0-9-16,0 0-8 0,0 0-5 16,0 0 2-16,-20-47-1 0,20 47-8 15,0 0-13-15,4 0-9 0,2 5-6 0,8 4 1 16,1 0 7-16,8 7 7 0,-3 1-3 16,9 6-1-16,-2 4-3 0,6 4-3 15,-2 3-1-15,-6 4-4 0,-9 4 0 16,1 0 0-16,-15-3-1 0,-4 0-1 15,-15-3-1-15,1-4-22 0,-13-4-18 16,-4-7-30-16,-4-5-47 0,-1-4-120 16</inkml:trace>
  <inkml:trace contextRef="#ctx0" brushRef="#br0" timeOffset="11381.4">15818 6759 320 0,'0'0'38'0,"0"0"-13"15,0 0 33-15,0 0-9 0,0 0-20 16,0 0-3-16,0 0-4 0,-54-30-6 16,52 28 2-16,0 0-2 0,0-1-1 15,0 2 0-15,0 0 5 0,2 1-3 16,0 0-1-16,-3 0-1 0,3 0-4 0,0 0-3 15,0 1-4-15,0 0-2 0,0 2-1 16,0 1-1-16,0 2 0 0,0 1 0 16,-2 1 0-16,0 3 1 0,2 1-1 15,-4 3 0-15,2-1-1 0,0 5 1 16,0-2 0-16,0 2 0 16,0 1 1-16,0 3-1 0,0-1 0 0,2 4 0 15,-2-3 1-15,-2 1-1 0,-1-3 0 16,1-1 0-16,-4-3 0 0,0-2 0 0,4-3 0 15,-5-3 1-15,-5-1 0 16,1 0 1-16,-5-3-2 0,3 2-2 0,-5-4 0 16,5 1-2-16,-3-1 1 0,5-1-1 15,-1-2 3-15,5 0 0 16,5 0 2-16,2-1-1 0,0-3 0 0,2 0 1 16,0-2 3-16,0 0 3 0,4-1 0 15,3 1-1-15,-1-1 0 0,2 1 1 16,0 1 1-16,-4 3 0 0,5 1 0 15,5 1-2-15,-6 1-1 0,3 5 0 16,3 6 2-16,-3 1 3 16,7 2-2-16,-3 4-1 0,5 2 2 0,-3 0 1 0,4 2 1 15,-5-1-1-15,5 3-2 0,-9-5 0 16,3 0-6-16,-7 0 0 0,-2-3-2 16,0 0 1-16,0-5 0 15,-6 0-1-15,0-3-16 0,0 2-32 0,0-3-40 16,-10-2-30-16,0-3-145 0</inkml:trace>
  <inkml:trace contextRef="#ctx0" brushRef="#br0" timeOffset="13551.69">8289 7994 17 0,'0'0'314'0,"0"0"-247"16,0 0-23-16,2-16 14 0,-2 15-4 16,0-1-8-16,0 2-12 0,0 0-8 15,0 4-12-15,2 4-7 16,0 5-7-16,5 4 4 0,-1 4 6 0,-2 2 0 16,4 1 0-16,-4 1-2 0,5 0-1 15,-5 3-2-15,4-1-3 0,-2 0-1 16,-4-1 1-16,2-2-1 0,1-3 0 15,-1-5 0-15,-2-2-1 0,0-6 0 16,-2-4 0-16,0-2-1 0,0-1-4 16,0-1-4-16,0 1 7 0,0-1 2 0,-4-5 2 15,0-2-1-15,-5-4 0 16,1-3 0-16,0 1-1 0,-1-3 1 0,3-4 2 16,2-2 4-16,-4-3 1 0,-3-3 1 15,5-1 0-15,0-2-1 0,4-6 0 16,0 1 0-16,2 2-5 0,4 0-1 15,0 2-1-15,4 7 0 0,1 3-1 0,1 7 1 16,-2 4-1-16,3 3 0 16,1 3 0-16,1 3 0 0,5 2-1 15,3 0 1-15,2 7 0 0,1 4-2 0,-3 2 2 16,0 3 0-16,-3-1 0 0,-7 2 0 16,-5 4-1-16,-6-1 1 0,0 5 1 15,-11-2 1-15,-5 1-1 16,-5-2 0-16,-1-2-1 0,-3 1-3 0,0-6-3 15,0-2-9-15,-2 0-9 16,2-3-7-16,5-4-12 0,-3 0-7 0,4-2-20 16,3-1-26-16,1-3-34 15,5-2-146-15</inkml:trace>
  <inkml:trace contextRef="#ctx0" brushRef="#br0" timeOffset="13992.7">8473 8048 244 0,'0'0'131'16,"0"0"-63"-16,0 0-6 0,0 0 14 0,0 0-20 15,0 0-20 1,0 0-9-16,0 0-3 0,13-23-8 0,-9 14-1 16,2 0 1-16,0-1-4 0,2 2 2 0,5-1-4 15,-1 3-2-15,5 0-2 16,-1 2-1-16,9 1 0 0,2 0 0 0,4 3 0 15,2 6 0-15,0 5-1 0,-2 6-1 16,-4-2-2-16,-4 3 1 16,-5 3-2-16,-3-1 0 0,-5 2-2 0,-6-3 2 15,-4 1 0-15,0-4 1 0,-2-2 0 16,-4-1-1-16,0-5-2 16,-3 0-1-16,1-2 1 0,-6 0 0 0,1-2-2 15,1-4-2-15,0 0 5 16,-1 0 1-16,1-6 1 0,-1 2-1 0,5-3-1 0,-2-1 1 15,1-1 0-15,3-1 0 16,2-1 1-16,4-3 1 0,0-2 0 16,0 0-1-16,6-6-1 0,5-1 1 0,1-2-1 15,-2-3 0-15,7 2 0 0,2 4-1 16,1 7-4-16,5 6-36 0,0 5-27 16,2 4-11-16,-5 0-42 0,-5 5-73 15</inkml:trace>
  <inkml:trace contextRef="#ctx0" brushRef="#br0" timeOffset="14196.84">9029 8026 502 0,'0'0'78'0,"0"0"-21"16,0 0 7 0,0 0 12-16,0 0-28 0,0 0-23 0,25-51-7 0,-19 51-6 15,-2 0-6-15,5 6-4 0,-3 5-1 16,0 6 1-16,0 2-2 0,0 7 1 15,-1-1 0-15,-1 3 1 0,0 1-2 16,0-4 0-16,-4 0-4 0,4-4-29 16,-2-5-16-16,0-2-26 0,-2-6-6 15,0-4-61 1,-6 0-100-16</inkml:trace>
  <inkml:trace contextRef="#ctx0" brushRef="#br0" timeOffset="14354.32">8971 7839 284 0,'0'0'271'0,"0"0"-264"0,0 0-4 15,0 0 10 1,0 0-4-16,52-25-9 0,-44 32 0 0,1 3 0 0,-1 1-45 16,-2 0-50-16,-4 0-53 0</inkml:trace>
  <inkml:trace contextRef="#ctx0" brushRef="#br0" timeOffset="14859.59">9174 8100 221 0,'0'0'208'0,"0"0"-162"31,0 0 12-31,-23-66 1 15,23 47-24-15,0 0-12 0,0 1 5 0,4 1 9 16,2 3-24-16,1 4-2 0,-1 2 1 16,2 0 1-16,5 5 1 0,5 0-7 15,-1 3 0-15,7-1-4 0,1 2 1 16,6 5 2-16,0 6 1 0,-2 1-3 16,0 5-1-16,-6 0-1 0,0 4 0 15,-13-1-2-15,0 2 2 0,-6-1-2 16,1 0 1-16,-5-3-1 0,-5-1-4 15,1-5-4-15,-4-1-5 0,0-5-8 16,2-3 2-16,-5 1 4 0,1-5 3 16,0 1 4-16,1-1 1 0,-1 0 0 0,4-1 7 15,0-4 0-15,4-2 0 16,-5-1 5-16,3-3 5 0,2-2 3 0,2-2 2 16,0 0 4-16,0-5 1 0,2 1-6 15,4 0-3-15,-1 2-1 0,5 2-2 16,0 6-2-16,1 4-2 0,-1 3-2 15,6 2-2-15,3 0 0 0,0 10-1 16,1 2 1-16,1 4 1 0,0 4-1 16,-7-2 1-16,3 2-1 0,-7 2 1 15,-2-2-2-15,-4-1 1 0,1-3-20 16,-1-3-23-16,-2-3-12 0,0-1-8 16,2-5-44-16,-2-4-53 0,0 0-143 0</inkml:trace>
  <inkml:trace contextRef="#ctx0" brushRef="#br0" timeOffset="15063.97">9835 7806 620 0,'0'0'49'16,"0"0"11"-16,0 0 11 16,0 0-28-16,0 0-34 0,0 0-9 0,0 0 0 15,0 0 1-15,19 21 2 16,-9 2 2-16,-6 3 0 0,3 3 0 15,-1 4-1-15,0 1-2 0,-2 4-1 0,2 1 0 16,-4-3-1-16,1-4-5 0,1-5-22 16,-2-4-3-16,0-5-14 0,2-4-12 15,-4-6-7-15,0-4-43 0,-2-4-60 16,-2 0-148-16</inkml:trace>
  <inkml:trace contextRef="#ctx0" brushRef="#br0" timeOffset="15237.55">9689 7975 484 0,'0'0'70'0,"0"0"-16"16,0 0-33-16,0 0 10 0,0 0-10 15,57-51-5-15,-28 45 3 0,-2 5-3 16,4-1-8-16,4 2-6 0,1 0-1 16,1 3-1-16,-2 0-6 0,-4 1-48 15,0-2-51-15,-6-1-77 0</inkml:trace>
  <inkml:trace contextRef="#ctx0" brushRef="#br0" timeOffset="15615.32">10251 7897 544 0,'0'0'94'16,"0"0"-42"-16,0 0 14 0,0 0 3 16,0 0-41-16,0 0-18 0,0 0-7 15,0 0-1-15,0 0 3 0,29 49 0 16,-17-30 0-16,-1 3 0 0,-5 1-2 15,2 3-1-15,0-1-1 16,-6 3 0-16,0-2 1 0,-2-2-1 0,0-2-1 0,0-4 0 16,0-5 0-1,0-2-3-15,0-3-1 0,-2-2 0 0,2-1-1 16,0-3-3-16,0-1-2 0,-2-1 0 16,-2 0 3-16,0-5 5 0,-4-2 1 0,2-4-1 15,-3-2 1-15,-1-4 1 0,-2-3 0 16,1-6 0-16,-7-2 0 0,3-5 0 15,-3-7 0-15,5-4 2 0,3-3 9 16,4-3-5-16,4 1-3 0,2 2 2 16,4 4-3-16,8 8-2 15,-4 10 1-15,1 8-1 0,1 6 0 16,4 7-1-16,1 4-1 0,3 0-1 0,9 9 1 0,-2 3 0 16,4 5-7-16,-10 6-17 15,-1 1-30-15,-9 4-23 0,-9 0-44 0,-3-2-101 16</inkml:trace>
  <inkml:trace contextRef="#ctx0" brushRef="#br0" timeOffset="15814">10088 8043 567 0,'0'0'70'0,"0"0"-47"15,0 0 7-15,0 0 28 0,0 0-26 16,64-39-16-16,-42 29-4 0,7 0-2 15,4 3-6-15,0-2-1 0,1 4-3 16,-1 1 0-16,0 0-2 0,2 2-37 0,0 1-45 16,-4-2-49-16,-2-1-126 15</inkml:trace>
  <inkml:trace contextRef="#ctx0" brushRef="#br0" timeOffset="16102.63">11007 7793 513 0,'0'0'35'0,"0"0"-4"0,0 0 31 15,2-57 1-15,-2 48-16 0,-2 2-16 16,0 1-4-16,0 0-5 0,-2 2-4 0,2 4-3 16,0-1-3-16,-2 1-4 0,-4 4-4 15,1 3-1-15,-5 5-3 16,-2 4-2-16,1 5 1 0,1 2 2 0,-5 2-1 15,3 3 0-15,1 3-1 0,1 1 0 16,2 0-1-16,1 2-7 0,5-2-3 16,2-1-2-16,2-2-5 0,13 0 1 15,-5-1-2-15,10-1-9 0,3-3-17 16,6-2 11-16,6-4-12 0,2-6-45 16,9-4-36-16,-5-5-69 15</inkml:trace>
  <inkml:trace contextRef="#ctx0" brushRef="#br0" timeOffset="16355.75">11545 7760 476 0,'0'0'93'0,"0"0"-64"16,0 0 10-16,0 0 22 15,0 0-17 1,0 0-11-16,0 0-3 0,0 0-9 0,0 0-7 0,0-45-4 0,0 45-2 15,0 0-3-15,6 3-3 0,-2 3 0 16,2 3-2-16,5 2 0 16,3-1 0-16,-8 4 0 0,5-1 0 0,-3-1 0 15,0 2-8-15,-2-4-22 0,1 3-25 16,-1-4-25-16,0-3-7 0,0 0-60 16,-4-5-97-16</inkml:trace>
  <inkml:trace contextRef="#ctx0" brushRef="#br0" timeOffset="16513.75">11719 7725 471 0,'0'0'91'0,"0"0"-19"15,0 0-4-15,0 0 5 0,0 0-35 16,0 0-23-16,0 0-10 0,0 0-5 16,0 0-1-16,18-1 1 0,-16 16 1 15,-2 3 0-15,2 0-1 0,0 0-1 16,2 2-26-16,-1-2-32 0,-3 1-23 0,-7-4-41 15,3 0-110-15</inkml:trace>
  <inkml:trace contextRef="#ctx0" brushRef="#br0" timeOffset="16953.18">12229 7729 406 0,'0'0'165'0,"25"-66"-123"0,-21 47 5 16,0 4 7-16,-2 5-9 0,-2 3-10 15,0 3-18-15,0 4 4 0,-4 0-3 16,-2 3-18-16,0 5 0 0,-11 5-3 16,5 7 3-16,-3 2-1 0,1 4 1 15,6 0 0-15,-5 2 0 0,3 4 0 0,2-1 0 16,3 2 0-16,-3-2 0 0,4 0 0 15,0 0 0-15,4 1 0 0,0-4-5 16,0-2-1-16,6-4-4 0,9-3-4 16,-7-6 2-16,6-2 3 0,3-4 4 15,8-4 4-15,-5-3 1 0,3 0 1 16,4-8-1-16,-6-3 1 0,1-1 2 16,-1-4 0-16,-7-1 0 0,1-5 6 15,-7-3 5-15,-4-3 0 0,-2-4-6 16,-2-4-3-16,-6-2-3 0,2-3 0 15,-8 1-2-15,-5 2 0 0,3 8 0 16,-5 5-1-16,3 8-5 0,-3 5-11 0,0 2-13 16,1 9-19-16,-5 2-17 0,2 7-8 15,3 4-44-15,1 3-19 0,3-1-103 16</inkml:trace>
  <inkml:trace contextRef="#ctx0" brushRef="#br0" timeOffset="17315.73">12667 7777 124 0,'0'0'471'16,"0"0"-414"-16,0 0 10 0,0 0 9 16,0 0-34-16,0 0-25 15,0 0-9-15,0 0-3 0,13-27-4 0,-11 34-1 16,0 7-2-16,2 3 1 0,2 3 1 15,2 3 1-15,1 0-1 0,-5 4 0 16,-2 3 1-16,6-2 1 0,-2-2-2 0,5-3 1 16,-5-5-1-16,-2-4 0 15,4-3 1-15,-1-7-1 0,1-2 0 16,-4-2 1-16,0-4 1 0,2-4 0 0,-2-4 1 16,3-1-1-16,-1-4 1 15,-2 1-1-15,0-5-1 0,-2-3 3 0,2-1 0 16,0-2 1-16,1-3-1 0,-3-2-3 15,4 1-1-15,-2 2 0 0,-2 6 0 16,0 8-12-16,-2 7-11 0,0 5-9 16,0 3-23-16,2 1-32 0,-2 3-30 15,2 2-118-15</inkml:trace>
  <inkml:trace contextRef="#ctx0" brushRef="#br0" timeOffset="18054.59">13180 7846 450 0,'0'0'167'0,"0"0"-132"15,0 0 8-15,0 0 21 0,0 0-23 16,0 0-22-16,0-51-8 0,-2 50-1 16,2 1-5-16,-4 0-3 0,0 3-2 0,-5 3 0 15,1 2-2-15,2 4 0 16,2 0 1-16,2-1 1 0,-2 1-1 15,1-2-1-15,3 2 2 0,0-2-5 16,7-1-2-16,-1-2-1 0,2-1 4 16,9-3 2-16,-3 0-1 0,7-3 2 0,-5 0-1 15,7 0 2-15,-2-8 0 0,-3-2 1 16,3 0 0-16,-11-3 0 16,1 1 0-16,-1-1 1 0,-6-4 1 15,-4-1 0-15,0-4 1 0,-6 3-2 0,-4-1 1 16,1 3-2-16,3 5-1 0,-4 3 1 15,-3 4-1-15,5 6 0 0,0 2-2 16,-4 9-3-16,-1 7 2 0,7 4-4 16,-9 2-2-16,5 1 2 0,6 0 2 15,0 0-4-15,2-4 2 0,2 0-1 16,2-1 5-16,4-2 1 0,4-2 1 16,7-2 1-16,-7-2 1 0,11-3-1 0,-5-1 2 15,9-5 1-15,-4-4 2 0,0 0 4 16,3 0 3-16,-1-5 0 0,-8-3-4 15,1-2 0-15,-3-2 2 16,-5-2 3-16,-2-5-6 0,0-2-3 0,-2-1-1 16,-4-4-1-16,0-2-1 0,0-5-1 15,0 1-1-15,-2 0-2 0,2 3-4 16,-2 7-4-16,2 4 4 0,0 5 4 16,0 5-1-16,0 1 3 0,0 1-1 15,4 1 1-15,3 2-1 0,-3-1 0 0,8 0-1 16,3 3-1-16,-3 1 1 0,9 0 1 15,-1 6 1-15,3 3 0 16,4 3 1-16,6 1 0 0,-4 7 0 0,0 2 3 16,-4 0-2-16,-5 4 1 0,-3-2 1 15,-9 1 1-15,-8 2-2 16,-6-1 2-16,-11 2-2 0,-1 0 1 0,-3-4 0 16,-2-1-2-16,9-2-1 0,-5-2 0 15,9-2 0-15,2-3-4 0,-1-1-1 16,5 0-1-1,4-3-2-15,2-2-1 0,9-5-6 0,-1-1-2 0,15-2 2 16,2-3-10-16,10-5-20 0,2-6-32 0,-2-4-69 16,-1-1-177-16</inkml:trace>
  <inkml:trace contextRef="#ctx0" brushRef="#br0" timeOffset="18433.55">14137 7637 573 0,'0'0'46'0,"0"0"1"0,0 0 23 16,0 0-23-16,0 0-33 0,0 0-10 0,0 0-1 16,2 38 6-16,4-15 3 0,-4 4-3 15,3 5 2-15,-1 3-3 16,0 6-3-16,-4 1-3 0,2 0 0 0,-2-1-1 16,4-4-1-16,0-4 2 15,0-3-2-15,2-3 0 0,3-5 0 0,1-6-2 16,-4-3-5-16,-4-6 0 0,0-4 2 15,-2-3-1-15,0 0-4 0,0-7 5 0,0-2 3 16,-2-3-3-16,-2 0 0 16,-4-6 1-1,-4-3 0-15,1-4 2 0,-1-3 0 0,-1-7 2 0,5-4 1 16,-4-5 0-16,-1-4 2 16,5-2 1-16,4 1 4 0,-2 0-2 0,4 2-2 0,2 5-2 15,8 8 0-15,-4 6-2 0,4 9 1 16,-1 7-1-16,1 5 0 0,-2 4 0 15,0 3-3-15,7 5-7 16,5 6-22-16,-7 8-16 0,5 6-3 0,-8 6-14 16,-6 1-46-16,0-4-52 15</inkml:trace>
  <inkml:trace contextRef="#ctx0" brushRef="#br0" timeOffset="18637.89">13976 7897 451 0,'0'0'93'0,"0"0"-36"0,0 0-1 0,0 0-2 15,0 0-20-15,0 0-15 0,0 0-4 16,0 0-4-16,31-52-4 0,-11 45-4 16,3-1-1-16,10 1-2 0,11 2 1 0,-1 0-1 15,-4 0 2-15,7 2-2 16,-3-2-23-16,-1 0-26 0,-5-4-20 15,0-2-63-15,-12-1-112 0</inkml:trace>
  <inkml:trace contextRef="#ctx0" brushRef="#br0" timeOffset="18857.91">14385 7631 520 0,'0'0'95'0,"0"0"-42"15,0 0 33-15,0 0-15 0,0 0-33 16,0 0-15-16,0 0-13 0,0 0-8 15,0 0-2-15,0 0-1 0,15 34 0 16,-11-11 1-16,0 3-1 0,4 4 1 16,0 3 0-16,-3 4 1 0,-3 1 0 0,0 0-1 15,2-4-4-15,-2-1-17 0,2-3-13 16,2-4-9-16,7-3-25 0,-5-5-14 16,-6-4-53-16,4-6-69 0</inkml:trace>
  <inkml:trace contextRef="#ctx0" brushRef="#br0" timeOffset="19203.75">14646 7870 459 0,'0'0'165'0,"0"0"-136"0,0 0 15 16,0 0 29-16,0 0-34 0,0 0-20 15,12-50-4-15,-12 50-2 0,-2 0-6 0,-6 0-5 16,-1 1-2-16,3 8-1 15,-8 3-2-15,-1 2 3 0,5 0-1 16,-7 3 1-16,9 0-2 0,-2 3 2 0,-1-4-2 16,7 4-3-16,2-5-4 0,2 0 1 15,4-5 1-15,3 0 1 0,5-2 2 16,-4-2 1-16,9-1-4 0,-3-3 5 16,9-2 1-16,-4 0-1 0,5 0 2 15,1-6 0-15,-10-3 1 0,3-1-1 16,-9 1 0-16,-3-5 2 0,-4-2 7 15,-2-4-2-15,0 0-1 0,-6-2-3 0,1 1-2 16,-7 2-1-16,2 4-1 0,1 4-9 16,3 4-20-16,-6 2-16 15,-1 5-14-15,7 1-22 0,-2 7-50 16,0 1-35-16</inkml:trace>
  <inkml:trace contextRef="#ctx0" brushRef="#br0" timeOffset="19753.97">15063 7831 535 0,'0'0'69'0,"0"0"-20"0,0 0 30 0,0 0-17 16,0 0-33-16,0 0-12 16,0 0-7-16,0 0-7 0,0 0-3 0,-6-10 0 15,2 15-1-15,-2 2 0 0,4 2 1 16,-1 4-1-16,1-1 1 0,0 2 0 15,2 0-1-15,0 1 1 0,2 3-1 16,3 0 1-16,-1 1 0 0,2-2 1 16,-2 0-1-16,2-1 0 0,-2-3-2 15,0-3-5-15,3-1-3 0,-1-2 1 16,2-4 1-16,-4-2 3 0,2-1 5 16,9-4 0-16,-3-3 0 0,-1-6 1 15,1-2 2-15,-2-1-2 0,-3-1-1 16,-1-2 4-16,2-5-1 0,0 2 2 15,-4-6-3-15,1 2 1 0,3 1-1 16,4 3 3-16,-6 8-4 0,-3 7 0 0,-1 3-1 16,-2 4 0-16,0 0-1 15,0 3 1-15,2 6-5 0,-2 4 2 0,2 3 2 16,2 2 1-16,0 1 0 16,4-2 0-16,3-2 0 0,-5 1 0 0,4-2-1 15,7-3 1-15,-5-1 1 0,9-3-1 16,-1-1 1-16,-1-3 0 0,8-3 3 0,-6 0 2 15,-3-5-1-15,5-3 9 16,-9-2 2-16,3-3 2 0,-9 1-2 16,-4-5-2-16,0-1-1 0,-4-4 0 15,0-5-6-15,-6-2-5 0,2-4 0 0,-4-1-1 16,-7 3-1-16,7 2 0 0,0 8-4 16,2 5-5-16,-5 7-7 0,5 4 1 15,4 4-8-15,0 1-21 0,-2 5-25 16,2 3-43-16,2 1-52 0,0-2-84 15</inkml:trace>
  <inkml:trace contextRef="#ctx0" brushRef="#br0" timeOffset="20005.8">15762 7647 514 0,'0'0'131'16,"0"0"-78"-16,0 0 35 0,0 0-25 15,0 0-37-15,0 0-8 0,0 0-4 16,0 0-3-16,29-44-5 0,-29 45-6 16,-2 4 0-16,-2 3-5 0,-1 3 1 15,-3 3 4-15,4 0 0 0,0 0 1 16,2 1-1-16,0-1-4 0,2-1-13 0,0 1-7 16,2-4-12-16,0-2-16 0,4-3-11 15,4-2 9-15,-3-3-20 16,-1 0-43-16,-2-4-23 15,4-3-110-15</inkml:trace>
  <inkml:trace contextRef="#ctx0" brushRef="#br0" timeOffset="20178.91">15851 7681 254 0,'0'0'106'0,"0"0"-4"0,16-53 3 0,-8 33-33 0,3 3-18 15,-7 3-1-15,-2 2-4 0,0 3-6 16,0 6-11-16,0 2-5 0,-2-1-12 16,0 2-7-16,0 0-8 15,0 5-1-15,0 5-4 0,-2 2 0 0,0 2 3 16,2-1 2-16,0 2 0 15,0-2 0-15,0 0-14 0,2 0-14 0,-2-1-12 0,0-3-21 16,-2 0-24-16,0-4-30 16,2-5-79-16</inkml:trace>
  <inkml:trace contextRef="#ctx0" brushRef="#br0" timeOffset="20463.3">16163 7445 576 0,'0'0'82'15,"0"0"-34"-15,0 0 20 0,0 0-17 0,0 0-30 0,0 0-12 16,0 0-2-16,0 0 1 0,0 0-1 16,29 0-3-16,-19 7 1 0,7 2 0 15,-5 4-2-15,9 5 2 16,-7 0-2-16,9 8 1 0,-9 2 0 15,5 5-3-15,-5 4 1 0,1 2-2 0,-7 1 1 16,-6 1-1-16,-2-4 0 0,-6-5-1 16,-13-6-15-16,5-5-11 0,-7-4-4 0,5-2-9 31,-7-2-17-31,4-4-12 0,1-3-76 0,3-1-141 0</inkml:trace>
  <inkml:trace contextRef="#ctx0" brushRef="#br0" timeOffset="20683.38">16516 7846 632 0,'0'0'49'16,"0"0"11"-16,0 0 13 0,0 0-47 0,0 0-17 15,0 0-5-15,0 0 1 0,0 0-4 0,0 0-1 16,40 53 0-1,-45-43 0-15,-1 5-1 0,-4-4-4 16,4 3-10-16,-1-5-13 0,5 0-25 0,2 1-19 0,0-3 6 16,2 2-14-16,3-8-39 0,-1-1-100 15</inkml:trace>
  <inkml:trace contextRef="#ctx0" brushRef="#br0" timeOffset="20840.04">16609 7699 407 0,'0'0'302'16,"0"0"-273"-16,0 0-2 0,0 0 19 16,0 0-39-16,0 0-7 15,0 0-2-15,0 0-36 0,0 0-49 0,-10 28-23 0,0-19-119 16</inkml:trace>
  <inkml:trace contextRef="#ctx0" brushRef="#br0" timeOffset="21627.57">8217 8789 468 0,'0'0'64'0,"0"0"-45"0,0 0 7 15,0 0 14-15,0 0-23 0,0 0-11 16,0 0-2-16,0 0 0 0,2 8-2 16,-2-4 1-16,2-1-1 0,-2 0 1 15,4 3 2-15,2-4-1 0,3 2-1 16,3-1 2-16,0-3-1 0,7 0 1 15,0-1 1-15,1-2 1 0,3-2-3 16,0-4-1-16,-1 0-2 0,3-4 3 0,-6 2-1 16,-3 0 0-16,-7-2 2 15,-1 3 4-15,-6-1 8 0,-2-2-2 16,0 0-2-16,-4 1-3 0,-6-2-2 16,-7 2-7-16,-2 0 0 0,-7 2 0 0,-1 3-1 15,-2 4 0-15,0 3-1 0,4 1 1 16,-2 8-1-16,8 5 0 0,3 3 1 15,-1 5-5-15,3 1 0 0,2 2-4 16,3 2 2-16,1 1 1 0,4-1 1 16,4-1-2-16,2-1 1 0,8 0 0 15,7-3-2-15,1 1 0 0,3-4-2 16,8-4 5-16,-2-3-6 0,4-3-7 16,2-6-1-16,-2-3-3 0,0-3-23 0,-2-7-34 15,0-4-21-15,-4 2-71 0</inkml:trace>
  <inkml:trace contextRef="#ctx0" brushRef="#br0" timeOffset="21832.96">8622 8731 406 0,'0'0'74'0,"0"0"8"0,0 0-22 16,0 0 7-16,0 0-6 16,0 0-18-16,0 0-14 0,0 0-9 15,0 0-7-15,-6-42-10 0,8 48-3 0,6 4-2 16,7 3 2-16,-1 2 5 0,5-1 0 15,-1 3 0-15,5-2 0 0,-4-1-1 16,1 0-1-16,1 1-2 0,-5-2 1 16,1 1-2-16,0-3-13 0,-1-1-26 15,-4-2-30-15,1-3-18 16,-5-5-17-16,-2 0-67 0,-4-3-160 0</inkml:trace>
  <inkml:trace contextRef="#ctx0" brushRef="#br0" timeOffset="22023.29">8692 8732 531 0,'0'0'59'0,"0"0"-18"16,0 0 14-16,0 0 2 0,0 0-39 15,-51 14-13-15,46 3-3 0,1-1 1 16,0 5 0-16,2-5 0 0,0 3-3 16,2 0 1-16,0-1-1 0,2 0-16 15,4-1-30-15,5-4-12 0,-3 0-15 16,2-4-35-16,3-6-38 15,-3-3-165-15</inkml:trace>
  <inkml:trace contextRef="#ctx0" brushRef="#br0" timeOffset="22259.62">9073 8703 572 0,'0'0'67'0,"0"0"-12"15,0 0 4-15,0 0 2 16,0 0-31-16,0 0-14 0,0 0-5 0,0 0-3 16,0 0-7-16,8-7-1 0,-8 18-1 15,2 4 1-15,-2 1 0 0,4 2 1 0,0 0 0 16,2 0-1 0,3 3 1-16,-1-3-2 0,-2 0-4 15,4-2-15-15,-1-3-8 0,-1-2-22 0,-4-3-20 0,2-6-16 16,-4-2-59-16,-2-3-93 0</inkml:trace>
  <inkml:trace contextRef="#ctx0" brushRef="#br0" timeOffset="22434.1">8837 8479 530 0,'0'0'101'0,"0"0"-81"16,0 0-16-16,0 0 21 15,0 0-9-15,0 0-12 0,58-16-4 0,-46 24 1 16,1 3-2-16,-1 2-13 0,-4 0-39 16,-2-1-73-16,-6-2-88 0</inkml:trace>
  <inkml:trace contextRef="#ctx0" brushRef="#br0" timeOffset="22684.94">9602 8645 611 0,'0'0'39'0,"0"0"-14"0,0 0 27 0,0 0 11 16,0 0-34-16,0 0-15 15,0 0-4-15,0 0-8 0,0 0-2 0,-13 20-2 16,13 0 2-16,-2 2 0 0,2 5 1 15,2 3-1-15,-2 3 0 16,5 5 0-16,1-3 0 0,0 0 0 0,0-1-7 16,4-4-27-16,-1-5-27 0,-1-4-12 15,-4-5-35-15,-4-6-61 0,0-5-167 16</inkml:trace>
  <inkml:trace contextRef="#ctx0" brushRef="#br0" timeOffset="22857.6">9374 8843 467 0,'0'0'132'0,"0"0"-104"15,0 0-15-15,0 0 18 0,0 0-4 0,0 0-14 16,60-43-5-16,-41 42-3 0,4 1-3 16,-5 0-2-16,3 0 0 0,2 0-29 15,-3-1-35-15,-1 1-46 0,4-4-47 16</inkml:trace>
  <inkml:trace contextRef="#ctx0" brushRef="#br0" timeOffset="23172.24">10090 8629 392 0,'0'0'37'0,"0"0"23"0,-19-57 9 15,13 49 2-15,-2 1-21 0,1 2 0 16,3 1-10-16,0 2-3 0,0 1-13 16,4-1-5-16,-4 2-7 0,0 4-6 15,-5 4-4-15,1 4-1 0,0 2-1 16,0 2 0-16,-3 5 1 0,-3 1-1 16,6 3 1-16,-9 3-1 0,3 3 0 0,-1 1 1 15,3 0-1-15,1 0 0 16,3 1-12-16,8-1-9 0,0-3-10 15,8-4-29-15,5-5 19 0,1-4-16 16,5-3-31-16,4-7-23 0,-7-4-77 0</inkml:trace>
  <inkml:trace contextRef="#ctx0" brushRef="#br0" timeOffset="23518.1">10228 8810 551 0,'0'0'69'0,"0"0"-23"15,0 0 17-15,0 0 8 0,0 0-33 0,0 0-18 16,0 0-7-16,0 0-1 16,0 0-3-16,-6-47-2 0,0 48-5 15,-3-1-2-15,1 1 0 0,-4 5-2 16,-1 2 0-16,3 2 0 0,-2 5 1 0,1-2-4 16,5 2-2-16,2 3-2 0,2-1 0 15,2 2 0-15,0 1-2 0,8-5 1 16,2 0 3-16,7-4 1 0,0 0 1 15,1-4 0-15,3-1-5 0,-5-5-2 16,7-1 9-16,-4 0 1 0,1-5 2 16,1-2 1-16,-4-2-1 0,-1-2 1 15,-3 1 2-15,-7-2 3 0,-2-1 5 16,-4-3 4-16,-2-2-5 0,-4-4-7 16,-9 2 0-16,-1-2-2 0,-5 1-1 15,0 3-1-15,-4 1-1 0,5 5-24 0,-1 4-23 16,-4 5-27-16,7 3-22 0,1 0-63 15,1 0-107-15</inkml:trace>
  <inkml:trace contextRef="#ctx0" brushRef="#br0" timeOffset="23816.64">10429 8570 541 0,'0'0'77'0,"0"0"-31"16,0 0 3-16,0 0 6 0,0 0-20 15,0 0-13-15,12-53-4 0,-4 49-3 16,3 2-5-16,-3 1-1 0,4 1-4 16,5 1 2-16,1 7 1 0,5 4-3 15,4 2 0-15,0 5 0 0,-4 0-2 16,-1 4-1-16,1 4-2 0,-8 1-1 15,-5 2 0-15,-6 1 2 0,-8 3-2 16,-8 1-1-16,-5-1-15 0,-6-2-18 16,-4-3-17-16,7-4-40 15,1-6-33-15,9-6-118 0</inkml:trace>
  <inkml:trace contextRef="#ctx0" brushRef="#br0" timeOffset="24044.25">10807 8836 525 0,'0'0'44'0,"0"0"7"0,0 0 1 16,0 0 2-16,0 0-21 0,0 0-10 0,0 0 2 16,0 0-7-16,27 56-4 0,-33-43-4 15,-1 0-5-15,-3-2-1 0,2-1-3 16,0-1-1-16,1-2-4 0,-1 1-17 15,4-4-14-15,0-3-25 0,-2-1-10 16,3-3-25-16,-1-4-99 0</inkml:trace>
  <inkml:trace contextRef="#ctx0" brushRef="#br0" timeOffset="24218.55">10863 8583 631 0,'0'0'74'0,"0"0"-32"15,0 0 7-15,0 0 5 0,0 0-38 16,0 0-15-16,49-25 0 0,-49 28-1 16,0 3-1-1,-4 2-27-15,-6 3-27 0,4 1-39 0,-17 3-28 0,2-6-145 0</inkml:trace>
  <inkml:trace contextRef="#ctx0" brushRef="#br0" timeOffset="25172.69">6139 9131 179 0,'0'0'164'0,"0"0"-93"0,0 0-8 0,0 0 10 0,0-50-15 15,0 43-21-15,0-2-5 0,4 2-1 16,1 1-6-16,1 1-12 0,8 2-5 15,-5 2-3-15,7 1 0 0,-1-1-1 0,3 6-3 16,-1 4 1-16,1 2 0 0,1 3-1 16,0-1 0-16,-3 7 0 15,1-2 0 1,-5 4-1-16,5-4 0 0,-7 1 3 16,2-2-3-16,5 1 1 0,-7-2-1 15,7-2 1-15,-3-3-1 0,5-1 1 16,-3-4 0-16,5-1-1 0,-2-4 0 15,-1-2 2-15,-3 1-2 0,-1-2 3 16,-4 1-2-16,-3-3 1 0,-5 0-1 16,-2 0 2-16,0-1 0 0,0 0 1 0,0-2 6 15,-2 1 0-15,-7 1-5 0,3 1-3 16,-4 3 0-16,-3 1-2 0,3 0 0 16,-6 4 0-16,3 4 0 0,1 1-1 15,-3 3 1-15,5 3-1 0,0 1 1 0,1 0-1 16,1 3 1-16,4 1-1 15,2-3 0-15,0 3 1 0,2-2 0 0,0 2 0 16,0-1-1-16,4 2 1 16,-2-3-1-16,4-1 1 0,-2-3 1 15,-2-2-1-15,-2-4 0 0,0-2 4 0,0-1 7 16,-6 1 1-16,-2-1 6 0,-9 1-6 16,1-2-4-16,-9-2-6 0,-2-1 1 15,2-1-2-15,1 0 0 16,-3-1 0-16,2 0 0 0,4-3-1 0,-4 3 0 15,1-4 0-15,-3 0-5 0,4 1-15 16,2 0-16-16,5 1-53 0,1 2-43 16,7 1-87-16</inkml:trace>
  <inkml:trace contextRef="#ctx0" brushRef="#br0" timeOffset="54135.06">7458 9764 162 0,'0'0'286'16,"0"0"-263"-16,0 0-17 0,0 0 22 15,0 0 28-15,-8-60 20 0,-2 52-63 16,-1-1 3-16,1-2 5 0,-7 3 4 16,1 0 13-16,-9 2-29 15,0 2-6-15,-8 1-1 0,0 4-1 0,-6 1-1 16,4 5 1-16,0 5-1 0,1 1 0 15,3 1 0-15,7 1 0 0,5-1 0 16,2 1 0-16,5 0-2 0,0-1 2 16,8 1-2-1,1-2 0-15,1 1 2 0,2 0-1 0,2-2-2 0,5 1 1 0,3 0 0 16,0 0 2-16,3-1 0 0,9 3 0 16,3-2 0-16,2 0-1 0,4 2 2 15,-2 1 1-15,4-3-1 0,-2 3 3 16,2-2-2-16,-12 0 1 0,-7 0 0 15,1-3-2-15,-11 1 0 16,-2-1-1-16,-2-1 3 16,-2 1-2-16,-6 2 1 0,-7 0 2 0,-10 3-1 0,-6 2-1 15,-10 2 0-15,0-1-1 0,-7-1 2 0,-1 1-1 16,5-2-2 0,3 1-2-16,12-7-14 0,8-3-1 0,9 1-13 0,6-7-15 15,-1 0-4 1,7-2-7-16,0-3 7 0,9-8 9 15,7-6-36-15,11-6-22 0,2-1-110 0</inkml:trace>
  <inkml:trace contextRef="#ctx0" brushRef="#br0" timeOffset="54385.98">7874 9910 528 0,'0'0'64'0,"0"0"-11"15,0 0 3-15,0 0-6 0,0 0-31 16,0 0-8-16,0 0 4 0,0 0-3 16,-33 7-7-16,33-5-2 0,0 1-3 15,4 0-3-15,8 0 3 16,3 0 0-16,7-3 1 0,11 0 10 0,5-5-7 16,3-1-4-16,4-1 1 0,-3 1-2 15,-1-2-27-15,-6-2-65 0,-6-1-26 16,-8 1-97-16</inkml:trace>
  <inkml:trace contextRef="#ctx0" brushRef="#br0" timeOffset="54684.6">7907 9775 539 0,'0'0'70'16,"0"0"-11"-16,0 0 5 0,0 0-23 15,0 0-22 1,0 0-6-16,0 0 1 0,0 0-2 0,0 0-10 0,8 7-2 15,9-4 3-15,7-1 15 16,9 0 2-16,0 2-9 0,7 0-5 0,1 3-2 0,3 2-4 16,-3 0 2-16,0 3-2 15,-6-1 0-15,-6 0 2 0,-8-2-2 0,-9 2 1 16,-5-2-1 0,-3 2 1-16,-4 3 0 15,-9-1 1-15,-3 1 0 0,-9 5 1 16,-6 0 0-16,-4-2-1 0,-4 2 0 0,-2 0-2 15,0-2 0-15,2 1-2 0,4-3-15 16,8 1-11-16,6-1-3 16,5 0-15-16,8 0-40 0,4 1-47 15,0-4-103-15</inkml:trace>
  <inkml:trace contextRef="#ctx0" brushRef="#br0" timeOffset="55788.12">8955 9867 597 0,'0'0'28'0,"0"0"11"16,0 0-8-16,-52-49 20 0,31 45-34 16,3 0-11-16,1 2-1 0,-3 2-3 15,1 3 0-15,-4 4-2 0,3 4 0 16,1 3-1-16,-2 1 1 0,5 2 0 15,-5 3-2-15,7 4 2 0,-3 2-2 0,7 1 2 16,-3-4-1-16,7 1 1 0,4-1-1 16,2-3 1-16,0-1-1 0,6-4-1 15,5-1 2-15,3-3-2 0,5-4 0 16,1-2 2-16,3-3-1 0,6-2 1 16,-2-5 1-16,2-7 0 0,0-5 0 15,-2-3-1-15,2-5 0 0,-3-3 0 16,-1-2 2-16,-8 2-1 0,-3-1 1 15,-3 0 1-15,-7-1 2 0,-2-2 1 16,0 1 6-16,-2 11-2 0,0 6-3 16,-2 9-4-16,0 5 2 0,2 0-5 0,0 9-1 15,-2 8-5-15,-2 8 0 0,-3 9 6 16,7 4 0-16,0-1 1 16,5-2-2-16,-1-2 0 0,6-4 0 0,4-4 0 15,3-2 0-15,6-5 0 16,-1-2 0-16,1-4 1 0,4-6-1 15,-2-3 1-15,0-3 0 0,-9-6 1 0,3-4 1 16,-5-4 1-16,3-3-1 0,-5-2-1 16,-1-3 1-16,-5-2-1 0,-6-4 1 15,0-4-1-15,0-3 0 0,-2-2 1 16,-5-3-2-16,1 0 2 0,2 2-2 16,-2 7 0-16,2 8 1 0,0 10-1 15,0 4-1-15,1 5 1 0,3 2 0 0,0 0 0 16,0 2-2-16,0 0-3 0,0 2-2 15,7 2 2-15,-1 1 3 16,4 1 1-16,3-2 0 0,5 2 1 16,5 0 0-16,2 1 0 0,8 5 0 15,0 0 0-15,4 4 1 0,0 2 0 0,-2 0-1 16,-4 3 3-16,-8-1 0 0,-4 1 2 16,-9-1-3-16,-2 1-2 0,-1-1 0 0,-7 2 2 15,0-5-1-15,-4 1 0 0,-3-2-1 16,-1-4 1-16,2 2-2 0,0-6-2 15,-1-2 0-15,5-3 1 16,0-1 1-16,2 0 1 0,0-2 0 0,0 0-1 16,0 0 0-16,0-3 1 15,2-2 0-15,5-3 0 0,1-4 2 0,2-5-1 16,5-2 0-16,1-3-1 0,3-3 2 16,-3-1 1-16,3-2 3 0,-3-4 0 15,1 1 2-15,-7 0-3 0,1 2 1 16,-7 3-2-16,2 2-2 0,-4 3 3 15,-2 5-2-15,0 2 0 16,-2 3 0-16,2 2-1 0,0 2 0 16,-2 3-2-16,2 0 0 0,0 4 0 0,0 0-1 0,0 0 1 15,0 0-1-15,0 0-1 0,0 2-3 16,4 0 2-16,4 2 0 0,1 1 2 16,7 1 1-1,7 2-1-15,0 0 1 0,6 3 0 0,-3 1 0 0,3 2 1 16,-4 3 0-16,0-2 4 15,-2 1-2-15,-9 0 0 0,-1-2 1 0,-11 1 0 16,-2 4-3-16,0-1 1 0,0 4-1 0,-9-1 1 16,1 0 0-16,-2 0-1 0,2-2 0 15,-3 1 0-15,3-4 1 16,4 2-2-16,0-3 0 0,2-1-1 16,2 0 1-16,4-4 0 0,2 2-1 0,4-4 0 15,7-1-2-15,1-2 2 0,3-4-1 16,10-1-3-1,4-3-3-15,9-7-12 0,5-6-37 16,7-4-71-16,-6-4-83 0</inkml:trace>
  <inkml:trace contextRef="#ctx0" brushRef="#br0" timeOffset="56195.67">10561 9601 39 0,'0'0'420'15,"0"0"-329"-15,0 0-13 0,0 0-12 16,0 0-6-16,0 0-14 0,10-30-15 16,-4 30-9-16,1 0-4 0,1 0-3 15,-2 7-6-15,2 4-5 0,5 5-1 16,1 7 1-16,-5 6-1 0,-1 6 0 16,-6 7 0-16,4 6-1 0,-6 7-1 15,-8 6-1-15,4-1 2 0,4-3-1 16,2-5 2-1,10-7-3-15,7-4 0 0,-1-6 0 0,1-3 0 0,2-7 0 16,1-6 0-16,-3-4 0 0,0-7-14 16,-5-6-16-16,1-4-18 0,-5-11-41 0,2-7-31 15,-1-5-82-15</inkml:trace>
  <inkml:trace contextRef="#ctx0" brushRef="#br0" timeOffset="56370">10577 9582 614 0,'0'0'60'0,"0"0"-44"0,0 0 20 15,62-21 15-15,-31 11-20 0,11-1-6 16,9-1-3-16,1 0-5 0,4 2-12 31,2 2-4-31,2 0-1 0,-4 0-16 0,-1 1-45 0,1-5-79 0,-12-1-158 16</inkml:trace>
  <inkml:trace contextRef="#ctx0" brushRef="#br0" timeOffset="56781.32">11688 9642 528 0,'0'0'34'16,"0"0"-2"-16,-11-63 19 0,-1 44 13 15,-1 5-29-15,-9-1-19 16,1-1-6-16,-4 4-3 0,-6 1-2 0,-2 6-2 16,-4 5-1-16,0 1-2 15,4 11 0-15,8 0-2 16,-2 7-1-16,12 1 1 16,1 1 1-16,6 1-1 0,4-1 2 15,-3-1-1-15,7-2-1 0,7 0 2 0,-1 0 2 16,2 1 0-16,11-1 2 0,-1 0 3 15,7-2 5-15,6-2 4 0,0 1-1 16,4 0-1-16,2-2 2 16,7-2-1-16,1-2-4 0,-5 2 0 0,-3-2-2 15,-4 2-1-15,-8-3 0 0,-11 1-4 16,-10 1-1-16,-4-2-1 0,0-1-1 16,-10 1 1-16,0-1 0 0,-13 1 1 15,-4-1-1-15,-4 1-2 0,-2 0 0 0,-2-2-10 16,0 3-10-16,2-5-13 0,2-2-25 15,10 0-31-15,2-1-12 0,9-1-61 16,2 0-121-16</inkml:trace>
  <inkml:trace contextRef="#ctx0" brushRef="#br0" timeOffset="57017.15">12134 9838 587 0,'0'0'65'0,"0"0"-14"16,0 0 28-16,0 0-23 0,0 0-27 15,0 0-13-15,0 0-5 0,0 0 2 16,-45 2-3-16,49-2-7 0,10-3-2 16,9 2 0-16,10 0 1 0,6 0-1 15,9-2 1-15,-3-3-1 0,-1 0 1 16,-3-2-2-16,-8 1-24 0,-8-3-45 15,2-1-77-15,-7-3-78 0</inkml:trace>
  <inkml:trace contextRef="#ctx0" brushRef="#br0" timeOffset="57335.18">12380 9543 544 0,'0'0'93'15,"0"0"-33"-15,0 0 21 0,0 0-20 16,0 0-26-16,0 0-13 0,0 0-5 15,0 0-3-15,0 0-3 0,-27-17-6 16,27 17-4-16,2 3 1 0,4 3-1 0,3 1 1 16,3 2 0-16,3 0 1 0,7 0 0 15,7 1 2-15,6-1-4 0,0 3 0 16,13 2-1-16,2-1 1 0,-3 3-1 16,3-1 0-16,-15 0 0 0,-6-1 0 15,-17-5 0-15,-8 0 1 0,-2-2 1 16,-2 0-2-16,-8 2 0 0,0 2 1 15,-13-1 1-15,3 2 0 0,-5 1-1 16,0-1 0-16,3 1-1 16,-3-2 0-16,2 3-4 0,5-3-10 0,-5 1-6 15,8-1 0-15,-3 0-13 0,4-4-22 16,5 0-40-16,-3-1-16 16,6-1-92-16</inkml:trace>
  <inkml:trace contextRef="#ctx0" brushRef="#br0" timeOffset="57626.02">13327 9285 648 0,'0'0'52'0,"0"0"2"0,0 0-13 0,0 0-14 16,0 0-21-16,0 0 0 0,0 0 11 15,0 0 5-15,35 65-4 0,-27-39-6 16,-4 4-3-16,-2 4-3 0,0 5-4 16,-2 7-1-16,0 4 0 0,0 3 1 15,0-1-2-15,11-4 0 0,3-4-3 16,-6-5-17-16,9-8-14 0,0-7-1 0,-9-8-23 16,8-7-39-16,-7-5-42 15,-5-4-96-15</inkml:trace>
  <inkml:trace contextRef="#ctx0" brushRef="#br0" timeOffset="58056.73">13263 9661 520 0,'0'0'59'16,"0"0"-20"-16,0 0-11 0,0 0 10 16,0 0 2-16,0 0 3 0,55-31 1 15,-28 25-16-15,-2-3-9 0,4 1-4 16,0-1-3-16,8-1-4 0,2 4-4 15,1 1-2-15,-7 1-2 0,2 1 0 16,-4 2 2-16,-2 0-1 0,-13 1-1 16,1 0 0-16,-13 0 1 0,-4 0-1 0,0 0-1 15,0 1 0-15,0 2 1 0,0 3-2 16,0 1 1 0,0 1 1-16,0 5 1 0,0-1 0 0,-2 3-1 15,0 2 0-15,2 0 0 0,-2-1 0 0,2-1 0 16,0 2 0-16,0-2 0 0,6-2 0 15,-4 2 0-15,6-4-1 0,5-2 1 16,-3-3-1-16,5-1 0 0,3-1 1 16,3-4 0-16,-5 1 2 15,7-1-1-15,-8-6 0 0,1-3 0 0,-7-2 0 16,-3-5 1-16,0-4-1 0,-6-7 2 16,0-1-1-16,-2-6 0 0,-4 2-1 15,-1 6 2-15,-3 3-1 0,-8 9-2 16,3 2 1-16,-6 8-1 0,5 4-4 0,-1 0-10 15,-8 12-14-15,5 1-18 0,-1 2-25 16,-6 1-19-16,13 1-54 0,-3-3-176 16</inkml:trace>
  <inkml:trace contextRef="#ctx0" brushRef="#br0" timeOffset="58528.25">14139 9627 625 0,'0'0'69'0,"0"0"18"16,0 0-20-16,0 0-19 0,0 0-24 15,0 0-15-15,0 0-6 0,0 0-3 16,-18-7-1-16,18 26 1 16,0 3-1-16,2 6 2 0,2 2-1 0,2 3 1 15,-2 2-1-15,-2 3 0 0,2-4 1 16,5-1-2-16,1-5 1 0,0-4 0 15,-6-4 0-15,5-5-1 0,1-5-3 16,-4-3 2 0,-4-3-2-16,-2-2 0 0,0-2 1 0,0-5 3 0,-2-3 0 15,-4-7-1-15,-6-4 1 0,1-4-1 0,-1-5 1 32,-7-2-1-32,7-5 1 0,-5-4-1 0,7-3 1 0,2-4 0 0,-1-2 0 15,7 4 0-15,2 5 3 0,2 9-3 16,7 8 0-16,-3 5 2 0,0 5-2 15,0 2 0-15,3 5 1 0,3 1-2 16,-2 4 2-16,11 0-2 0,-5 2 0 16,9 6 1-16,0 4 1 15,-2 1-1 1,4 3 0-16,-3 0-3 0,-7 2 2 16,-5-2 1-16,-7 0 0 0,-5 0 1 0,-5 2-1 15,-7 1 0-15,-2-2 1 0,-7 2-1 16,0 0-8-16,-4-6-13 0,1 1-17 15,1-7-31-15,-4-4-40 0,0-2-94 16</inkml:trace>
  <inkml:trace contextRef="#ctx0" brushRef="#br0" timeOffset="59204.88">14472 9244 181 0,'0'0'152'0,"0"0"-93"15,0 0 11-15,0 0 0 0,0 0-16 16,0 0-17-16,0 0-13 0,-2-21-5 15,2 21-4-15,0 0 2 0,2 0-2 16,0 0-4-16,4 0-2 0,5 0 2 16,-3 0 9-16,0 0 5 0,2 0-4 15,7-1-2-15,-3-1 0 0,9 0-3 16,4-1-2-16,-2 2-5 0,-2 0-3 16,-1 1-1-16,-5 0-1 0,-1 0 1 15,-9 3-1-15,1-1-1 0,-2 1-1 16,-2 1-2-16,-2 2 2 0,0 2-2 15,-2 3 1-15,0 3 0 0,0-1-1 16,0 3 0-16,0 2 1 0,0 2 2 16,0 0-3-16,0 3 1 0,2 2-1 0,0 4 1 15,-2 1-1-15,3 4 0 16,-1 3 0-16,2-1 0 0,2 1-1 0,2-3 2 16,-2-1-1-16,1-3 1 15,1-3-1-15,-4-6 1 0,-4-4-1 0,0-4 0 16,-2 0 1-16,-8 0 1 0,-3 0 0 0,-7-3-1 15,-14 3-1-15,-1-2 0 0,-8 2-1 16,-9-3-1-16,7-1-3 0,-5-2 3 16,13 0-3-16,8-4-16 15,8-1-25-15,1 1-47 0,3 0-57 0,5 0-190 16</inkml:trace>
  <inkml:trace contextRef="#ctx0" brushRef="#br0" timeOffset="59881.27">15102 9466 228 0,'0'0'98'15,"0"0"-28"-15,0 0-18 0,0 0 11 0,0 0-12 16,0 0-6-16,0 0-7 16,-2 1-5-16,6 1 4 0,5 3-3 0,3-3-3 15,3 0-3-15,9 1-8 16,5-3-4-16,9 0-5 0,-3 0-8 16,2 0-1-16,0 0-2 0,-2-2 0 0,-2 2-13 15,-2 0-36-15,-4 0-49 0,-2 0-29 16,-13-3-95-16</inkml:trace>
  <inkml:trace contextRef="#ctx0" brushRef="#br0" timeOffset="60053.78">15189 9685 562 0,'0'0'61'16,"0"0"-11"-16,0 0-22 15,0 0-9-15,0 0-5 0,0 0 3 0,0 0 6 16,0 0 6-16,70 32-4 15,-30-41-11-15,7-3-10 0,7-2-4 0,4 1 0 16,-11 0-39 0,5 2-47-16,-2-1-20 0,4-2-43 0,-11 1-199 0</inkml:trace>
  <inkml:trace contextRef="#ctx0" brushRef="#br0" timeOffset="60509.7">16107 9306 439 0,'0'0'65'0,"0"0"11"0,0 0-12 0,0 0-8 0,0 0-6 15,0 0-19-15,0 0-7 0,0 0-8 0,0 0-6 16,17-17 0-16,-7 25 0 16,6 7 2-16,-1 2 0 0,3 3-4 0,-5 5-2 15,5 0-2-15,-3 5-3 16,-1 3-1-16,-1 0 0 16,-7-2 1-16,2-1-1 0,5-3 2 0,-7-3-2 0,0-4 0 15,2-5 0-15,3-4 0 16,-7-3 0-16,0-2 0 15,-2-5-1-15,-2-1 1 0,2 0 0 0,0-4 2 0,2-5 2 16,0-4-1-16,3-4-1 16,-1-3 4-16,0-4 11 0,-2-3-2 0,2-5-3 15,5-4-3-15,1-3-2 0,-4-4-2 16,7 1-2-16,-3 3-3 0,-1 10 0 16,3 8 0-16,-6 9-7 0,-1 6-12 15,5 6-10-15,0 0-9 0,3 9-29 0,3 4-41 16,-7 3-7-16,3 1-73 15</inkml:trace>
  <inkml:trace contextRef="#ctx0" brushRef="#br0" timeOffset="61216.71">16934 9393 294 0,'0'0'389'16,"8"-54"-346"-16,-8 32-3 0,-4 2 14 15,-4 4-25-15,-3 0-15 0,5 4-7 16,-10 2-4-16,3 6 0 0,1 3-1 0,-3 1-2 16,-3 6-2-16,-7 6 0 0,-2 4 1 15,0 2 1-15,7 2-1 0,-1-2-2 16,0 0-6-16,9 0-7 16,-1 0 0-16,1-1 5 0,6-1 3 15,4-1-1-15,2 2 2 16,0-1 1-16,0-3 1 0,2 2 4 0,4-3 1 0,6-3 0 15,1-1-1-15,-1-3 1 0,9-2-1 16,2-2 1-16,-3-1 0 0,5-3 0 16,2-5 3-16,-6-3-1 0,1-2 6 15,-5-3 5-15,-5 0 2 0,-1-4 0 16,-1-3-1-16,-4 0 2 16,-2-2-7-16,0 4-3 0,1 5-2 15,-5 6 3-15,0 7-7 0,0 3 0 0,0 0 0 0,0 7-2 31,-2 7-4-31,-3 5 1 0,1 4 5 0,0 1 0 0,4 3-1 0,-2-1-1 16,2-2 2-16,4-1 0 0,0-2-1 16,7-2 1-16,7-4 0 0,-5-2-1 31,11-2 1-31,-3-3 0 0,2-5 0 16,4-4 1-16,2-3 0 0,0-7 1 15,0-2 1-15,-3-3 2 0,-3-5 6 16,2-2-2-16,-13-5-3 0,3-4-1 0,-7-6 3 15,-2-6 0-15,-4-6-2 0,0-4-2 16,-2-5 2-16,0-2 4 16,-4 4-8-16,2 6 0 0,-4 9 1 0,-2 14-2 15,-3 9 5-15,5 9-4 0,-2 5 2 16,2 4-3-16,-7 1-1 0,1 9 0 16,0 8-3-16,-7 7 1 0,2 5 1 15,5 4 0-15,4 4-2 0,4 4 3 16,4-1 0-16,0 3 0 0,4 0 2 15,4 1-1-15,6 1 0 0,3-2 3 16,4 0-3-16,-3-3-1 0,3-2-2 0,-7-5 2 16,5-5 0-16,-11-7 0 0,5-5 0 15,-1-2 0-15,-10-7-11 16,2-4-13-16,-2-1-8 0,-2-2-13 0,0 0-18 16,2 0-26-16,-2-6-5 0,0-3-86 15</inkml:trace>
  <inkml:trace contextRef="#ctx0" brushRef="#br0" timeOffset="61546.65">17744 9580 459 0,'0'0'153'0,"0"0"-85"0,0 0 4 15,0 0 2-15,0 0-31 0,0 0-17 16,0 0-11-16,10-31-3 0,-10 38-7 16,3 2-3-16,-3 2-1 0,0 3 1 15,0 1 1-15,-3 1-1 0,-5 0 0 16,2 0-1-16,-4-2 1 0,1-3-1 15,-1 1-1-15,4-5-14 0,-2-1-14 0,-1-3-13 16,1-3-27-16,2-2-43 16,-4-6-88-16</inkml:trace>
  <inkml:trace contextRef="#ctx0" brushRef="#br0" timeOffset="61734.23">17692 9250 688 0,'0'0'88'0,"0"0"-37"16,0 0-6-16,0 0-11 0,0 0-25 0,0 0-8 16,0 0 1-16,0 0-1 0,0 0 1 15,9 23-2-15,-13-10 1 16,-3-1 1-16,5 1-2 0,0 2 0 16,0 1-23-16,0-1-20 0,0 3-33 0,2-3-39 15,-2-3-68-15,-2-5-159 0</inkml:trace>
  <inkml:trace contextRef="#ctx0" brushRef="#br0" timeOffset="63835.83">7291 10697 307 0,'0'0'46'0,"0"0"7"0,0 0-4 15,0 0 8-15,0 0-12 0,0 0-4 16,-15-51-10-16,13 42-8 0,-6 1-5 16,4 1-1-16,-4 1-3 0,-3 0-1 15,5 1-1-15,-2 1-1 0,-1 3-4 0,-1 0-3 16,-2 1-4-16,1 1-1 0,-7 6 1 16,-7 4 0-16,6 6-1 0,-8 1 1 15,5 2-1-15,1 0 0 16,5 1 0-16,3-2 0 0,7 0 0 0,0 0 0 15,6 0-1-15,0-3-1 0,8 2 1 16,2 1 1-16,3-4 0 0,3 1-1 16,1-3 2-16,6-3 0 0,1 0 0 15,1-1 2-15,0 0 4 0,4-3 5 16,-2 2 1-16,2 1-1 0,-7-3-2 16,-7 2-4-16,-5 0 5 0,-1 0-3 15,-7 0-4-15,-2 2-2 0,-7 1 0 16,-3 3 1-16,-6 3 1 0,-11 3 0 0,-11-3 0 15,-5 1-1-15,4 0-1 0,-5-1 0 16,-3-5-1-16,10 0-6 0,6-5-11 16,14-2-5-16,3-4-10 0,12-1-16 15,2 0 5-15,0-3-7 0,0-3-19 16,16-4-33-16,1-4-8 0,3 0-57 16</inkml:trace>
  <inkml:trace contextRef="#ctx0" brushRef="#br0" timeOffset="64062.91">7692 10894 319 0,'0'0'231'16,"0"0"-171"-16,0 0 1 0,0 0 3 0,0 0-12 0,0 0-21 16,0 0-8-16,0 0-6 0,0 0-8 15,-42 0-4-15,44 0 0 0,5 0-3 16,3-1-1-16,9 0-1 0,5-4 1 15,10 0 0-15,1 1 1 0,6-2-1 16,-4 1-1-16,0-1-7 16,-1-1-42-16,-10-1-42 0,-3 0-35 0,-13 0-81 0</inkml:trace>
  <inkml:trace contextRef="#ctx0" brushRef="#br0" timeOffset="64367.57">7797 10711 500 0,'0'0'97'15,"0"0"-29"-15,0 0 0 0,0 0-11 16,0 0-29-16,0 0-14 0,0 0-6 16,0 0-2-16,0 0-4 0,-27-7-1 15,31 10 2-15,5 1 1 0,-1 0 1 16,9 2 1-16,-1 1 1 0,1-2-1 16,7 1 0-16,1-1-1 0,0 1-2 0,0 1-3 15,-5 1 0-15,1-1 0 16,-6 3 0-16,-5-2 0 0,-4 3 0 15,-2 0 0-15,-2 1 0 0,-2 1 1 0,2 1 0 16,-10 4 0-16,-2-1 0 0,-3 2-1 16,-3 1 2-16,-1 2-1 0,-1 0-1 15,1 3-2-15,1-3-3 0,1 2-9 16,3 1-16-16,4-3-12 0,3 2-6 16,5-3-19-16,5-3-14 0,7 0-34 15,4-7-9-15,1-4-83 0</inkml:trace>
  <inkml:trace contextRef="#ctx0" brushRef="#br0" timeOffset="64602.5">8550 10669 567 0,'0'0'82'15,"0"0"-29"-15,0 0 13 0,0 0-13 16,0 0-33-16,0 0-16 0,0 0-3 15,0 0 1-15,-31 61 0 0,33-30 1 0,2 1 2 16,2 6-3-16,2 3 0 16,5 3-1-16,-5-1 1 0,0 3-2 0,5-1 0 15,-5-3-1-15,2-5-28 16,-2-6-11-16,3-8-19 0,-7-7-19 0,-2-7-41 16,-2-4-68-16</inkml:trace>
  <inkml:trace contextRef="#ctx0" brushRef="#br0" timeOffset="65009.71">8287 11052 425 0,'0'0'105'0,"0"0"-28"0,-23-59-28 0,23 49-2 15,7 2-18-15,7-1-15 0,0 1 4 16,9-2-3-16,4 2 0 0,6 1-1 16,2-1 0-16,7 5 0 0,1-2-3 15,3 2-3-15,-5 2-1 16,2 1-2-16,-3 0-2 0,-3 3 0 0,-6 3-1 15,-4 4-2-15,-5-2 1 0,-5 3-1 16,-7-1-1-16,-1 4-3 0,-9 5 4 16,0 2-3-16,0 2-7 15,-7 3-2-15,3-3 1 0,-2 0-2 0,4-4 5 16,0-2 6-16,2-4 2 0,0-3 0 16,4 0-2-16,2-5 2 0,-2-2-1 15,3 0 0-15,3-4 1 16,2 1 2-16,3-5 3 0,3-3-1 0,-1-1 3 15,1-6 2-15,-5 0-5 0,3-1 0 16,-9-3 3-16,-1-1 6 0,-6-7 1 16,0-3-3-16,-11-1-6 0,-5 1-3 0,-1 0 0 15,-7 5-2 1,1 5 2-16,-2 6-2 0,0 4 0 16,0 8-1-16,5 2-6 0,-1 6-14 0,5 6-7 0,1 4-11 15,7 1-32-15,2 4-11 16,2-1-48-16,4 0-46 0</inkml:trace>
  <inkml:trace contextRef="#ctx0" brushRef="#br0" timeOffset="65484.55">9366 10959 275 0,'0'0'294'0,"0"0"-215"0,0 0-3 31,13-50 3-31,-13 46-18 0,0 2-24 0,0 0-10 0,0 2-9 0,0 0-9 15,0 4-7 1,0 5-2-16,0 6-2 0,-3 7 1 0,3 5 1 16,0 2 0-16,0 0 0 0,0 3 0 0,0 2 0 15,0-2 3-15,3-4-3 0,-3-1-3 16,2-4-1-16,2-2-2 0,-2-4-2 16,2-5-3-16,-4-5-3 0,2-4 1 31,-2-3-4-31,0 0 6 0,-2-5 11 0,-2-4 1 15,-4-2 1-15,-1-2-1 0,-5-3-1 16,-1-4 0-16,-1-1 1 0,-1-5-1 16,-1-1 0-16,-1-3 1 0,5-3 3 15,-1-5 1-15,1-3 1 0,5 1 1 16,5 3-3-16,4 6 0 0,0 4-1 16,4 6 0-16,3 6 0 0,-3 3-2 15,4 3 0-15,0 2-1 0,7 1 0 16,1 4 0-16,1 2 0 0,1-1 0 15,5 8 0-15,-4 2-1 0,-1 3 1 0,-1 3 0 16,-3 0 0-16,-3 0 0 0,-3 2 0 16,-6 1 0-16,-2 0 1 0,-2 1-2 15,-8 2 1-15,-3-1-6 0,-5 0-3 16,-1 1-7-16,-2-7-11 0,1 1-24 16,-1-5-36-16,0-2-17 0,-1-2-79 15,7-5-202-15</inkml:trace>
  <inkml:trace contextRef="#ctx0" brushRef="#br0" timeOffset="65739.62">10073 10930 530 0,'0'0'99'16,"0"0"-40"-16,0 0-3 0,0 0 9 15,0 0-25-15,0 0-20 0,0 0-4 16,0 0-2-16,-8 2-5 0,8-2-4 16,6-1-1-16,4 0-2 0,7-1-1 15,6-1 0-15,10-3-1 0,8 1 1 16,2-2 1-16,5-1-2 0,0 0 0 0,-9-1-10 16,-6 2-24-16,-4-3-25 0,-15 0-35 15,-5 1-22-15,-9-4-78 0,-9 1-167 16</inkml:trace>
  <inkml:trace contextRef="#ctx0" brushRef="#br0" timeOffset="65924.72">10189 10733 126 0,'0'0'407'15,"0"0"-320"-15,0 0-20 16,0 0 0-16,0 0-15 0,0 0-25 0,0 0-14 16,0 0-5-16,0 0 5 15,-15 50 2-15,20-31 0 0,1 4-3 16,-2 1-3-16,4 3-2 0,-2 1-1 0,1 0-4 15,3 0-2-15,-2-2 1 0,0-1-1 16,-3-1-3-16,3-6-26 0,-2-2-24 16,2-5-37-16,-2-5-44 0,1-6-102 15</inkml:trace>
  <inkml:trace contextRef="#ctx0" brushRef="#br0" timeOffset="66160.97">10673 10884 563 0,'0'0'115'0,"0"0"-72"0,0 0-11 15,0 0 7-15,0 0-12 0,0 0-11 16,0 0-1-16,0 0 7 0,0 0-2 16,51 26-6-16,-30-28-3 0,8-3-2 15,6-2-5-15,-2 0-3 0,-2 0-1 16,-6 0 0-16,-7 1-7 0,-3 1-15 15,-7-2-22-15,-2-1-24 16,-4 1-36-16,-2-2-27 0,-4 0-80 0</inkml:trace>
  <inkml:trace contextRef="#ctx0" brushRef="#br0" timeOffset="66350.89">10799 10710 324 0,'0'0'178'0,"0"0"-73"0,0 0-29 15,0 0 12-15,-42-53-24 0,40 50-21 16,-2 3-11-16,4 0-8 0,0 0-4 15,0 1-10-15,0 8-8 0,8 9-1 16,-1 7 0-16,1 4 4 0,2 5 0 16,1 2 0-16,-1 0-3 15,-2 0-1-15,5-4 1 0,-9-5-2 16,-2 0-2-16,-2-4-24 0,0-2-19 0,0-1-32 0,-2-6-58 31,-2-3-96-31</inkml:trace>
  <inkml:trace contextRef="#ctx0" brushRef="#br0" timeOffset="66602.42">11384 11070 655 0,'0'0'78'15,"0"0"-24"-15,0 0 5 0,0 0-3 0,0 0-24 16,0 0-11-16,0 0-5 0,0 0-2 15,0 0-3-15,29-8-2 0,-29 10-5 16,0 1-2-16,0 1-2 0,-5 1 1 16,-1 4-1-16,-2 0 1 0,2 0-1 15,-7 2-3-15,3-1-11 0,0-1-13 16,1 0-18-16,-1-3-25 0,2-3-58 16,2-3-72-16,-3-1-235 0</inkml:trace>
  <inkml:trace contextRef="#ctx0" brushRef="#br0" timeOffset="66775.32">11439 10770 703 0,'0'0'107'0,"0"0"-51"16,0 0-15-16,0 0-14 0,0 0-19 16,0 0-6-16,0 0-1 0,0 0-1 15,0 0 1-15,52 23-1 0,-46-9-4 16,5 3-25-16,1 0-21 0,-6 2-41 0,0-5-78 15,-6-10-179-15</inkml:trace>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9:38:47.661"/>
    </inkml:context>
    <inkml:brush xml:id="br0">
      <inkml:brushProperty name="width" value="0.05292" units="cm"/>
      <inkml:brushProperty name="height" value="0.05292" units="cm"/>
      <inkml:brushProperty name="color" value="#FF0000"/>
    </inkml:brush>
  </inkml:definitions>
  <inkml:trace contextRef="#ctx0" brushRef="#br0">5056 7558 47 0,'0'0'19'0,"0"0"-12"16,0 0 6-16,0 0 12 0,0 0 8 15,0 0 2 1,0 0 8-16,0 0 8 0,-23 49-5 0,17-49 3 0,4 0 12 16,0-2-7-16,0 1 4 0,2-3-2 0,-2 1-9 15,2 1-6-15,0 2 1 0,0 0 1 16,0 0-12-16,0 0-14 0,0 5-12 15,2 3-5-15,2 5 2 16,-2 2-1-16,4 5 0 0,-6 1 0 0,3 2-1 16,-1 2 1-16,-2-1-1 15,2 0 1-15,2-2-1 0,-2-2-13 0,0-3-28 16,2-3-13 0,-2-3-12-16,0-4-37 0,-2-6-87 0</inkml:trace>
  <inkml:trace contextRef="#ctx0" brushRef="#br0" timeOffset="188.82">5089 7371 376 0,'0'0'186'16,"0"0"-157"-16,4-50 4 0,-2 46 12 15,3 2-12-15,-5 1-21 0,0 1-7 16,2 0 2-16,-2 2-7 0,2 6-5 15,4 1-2-15,-2 7 1 0,4 1-31 16,3 3-19-16,-3 1-35 0,-2-2-70 16,-4-5-160-16</inkml:trace>
  <inkml:trace contextRef="#ctx0" brushRef="#br0" timeOffset="535.41">5403 7695 589 0,'0'0'32'16,"0"0"2"-16,0 0 17 0,0 0 4 16,60-14-30-16,-49 19-12 0,-7 4-3 0,2 4-2 15,-2 6-5-15,0 3 0 16,0 5-1-16,-1 2 0 0,-3-1-1 16,2-3 0-16,-2-6-1 0,0-3 1 0,2-7-1 15,0-4-1-15,-2-2 1 16,0-3-1-16,0 0 2 0,2-2 3 0,-2-4 1 15,0-3 0-15,-2-2-1 0,-2-1-3 16,-1-4-1-16,-1-5 2 0,0-1 2 16,0-7 3-16,0-7 2 0,-3-6-3 15,1-5-1-15,2-5 0 0,6-3-4 16,0 4 0-16,2 7-1 0,4 6-4 16,2 11 3-16,3 8 1 0,-3 5-2 15,7 5-15-15,-1 5-13 0,5 4-12 16,-5 4-18-16,-2 8-3 0,3 4-23 0,-11 3-39 15,-2 1-41-15</inkml:trace>
  <inkml:trace contextRef="#ctx0" brushRef="#br0" timeOffset="709.72">5352 7733 585 0,'0'0'38'0,"0"0"14"15,0 0 6-15,0 0 20 16,0 0-42-16,0 0-20 0,0 0-7 0,0 0-1 15,35-52-6-15,-10 38-2 0,8 0 0 16,4 0 0-16,2 4-1 16,3 5 1-16,-3 1-12 0,-2 4-40 0,-2 2-39 15,-2 4-19-15,-2-1-67 0,-6-1-178 16</inkml:trace>
  <inkml:trace contextRef="#ctx0" brushRef="#br0" timeOffset="1009.33">6319 7634 552 0,'0'0'9'15,"0"0"17"-15,-2-69 38 16,0 49 6-16,-2 3-22 0,-2 0-15 0,4 2-9 16,-2 2-3-16,-1 3-10 0,1 4-3 15,-2-1 4-15,4 3 1 16,-4 2-5-16,0 0-3 0,-5 2-2 0,-1 2-3 15,-3 8-2-15,-3 6 0 0,-1 2 0 16,1 4 1-16,3 3 1 0,1 4-1 16,3 5-1-16,3 4 2 0,4 1 0 15,0 1-1-15,4 1-1 0,8 1-11 16,2-1-5-16,3-2-10 0,9-2-13 16,5-5-4-16,4-3-9 0,5-9-14 0,-1-6-35 15,4-9-54-15,-4-5-63 0</inkml:trace>
  <inkml:trace contextRef="#ctx0" brushRef="#br0" timeOffset="1358.12">6979 7505 649 0,'0'0'20'0,"0"0"13"16,-23-55 9-1,13 50 16-15,-3-1-35 0,1 5-20 0,-5 1-1 0,-1 0-1 16,-3 6-1-16,2 4-2 15,1 1 1-15,-3 5 0 0,4-2 1 0,1 3-2 16,4-4 2-16,-3 2 0 16,9 0 0-16,0-2 0 0,4 0 0 0,2 3-4 15,2-2 2-15,8 4 0 0,4-1 1 0,5 0 1 16,2 1 0-16,6 0 1 0,0 1 0 16,-1-1 0-16,-5-2 0 15,-9-4 0-15,-1-1 0 0,-5-1-1 0,-4-5-1 16,-2 1 1-16,-2 1 0 15,-8 1 1 1,-7 1 2-16,-6-2-1 0,1-1 2 0,-3 0-4 0,2-2-4 0,2-1-8 16,3-3-9-1,1 0-25-15,1 0-19 0,3-4 2 0,3-2-18 0,10-3-37 0,0-1-101 16</inkml:trace>
  <inkml:trace contextRef="#ctx0" brushRef="#br0" timeOffset="1562.3">7299 7464 468 0,'0'0'134'16,"0"0"-93"-16,0 0-4 0,0 0 50 15,0 0-21-15,0 0-35 0,0 0-12 0,0 0-4 16,0 0-11 0,-45-7-4-16,36 22-1 0,7 6 1 0,-2 3 0 0,2 2 1 15,2 8 0-15,0 1-1 0,0 6 0 16,0 0 0-16,2 0-1 15,2-1-27-15,7-4-28 0,-1-7-26 0,0-5 10 16,3-3-16-16,-5-9-47 0,-2-5-87 16</inkml:trace>
  <inkml:trace contextRef="#ctx0" brushRef="#br0" timeOffset="1737.02">7063 7665 592 0,'0'0'23'0,"0"0"23"0,0 0-2 16,0-56 5-16,21 46-35 0,4-1-11 16,10-3-2-16,10 3 0 0,5 0 0 15,6 5-1-15,2 0 0 0,0 4 0 16,6 2-1-16,-4 0-36 0,0 0-41 16,-7 0-52-16,-9 1-77 0</inkml:trace>
  <inkml:trace contextRef="#ctx0" brushRef="#br0" timeOffset="2389.33">7816 7574 564 0,'0'0'57'0,"0"0"-11"15,0 0 16-15,0 0 19 0,0 0-38 0,-56-37-22 16,50 31-7-16,-7 1-2 0,-1 2-7 16,-1 2-4-16,-3 1-1 0,-3 3-2 15,-2 5 2-15,1 5-1 0,1 3-1 16,-2 3 1-16,3 0 0 0,3 3-1 0,-2 1-4 15,7 1-9-15,2 1-1 16,4-6-1-16,6 3 0 0,0-4-3 16,6-1 3-16,4-1 0 0,0-3-3 15,7-1 14-15,-1-3 3 0,9-7-1 16,-2-1 1-16,4-2 3 0,2-6 1 0,0-3 0 16,2-6 1-16,-4 0 3 0,-3-3-3 15,-1 0 5-15,-6-1 2 0,-7-2 6 16,-2 1 4-16,1-2-5 0,-3-1-3 15,-2 3 2-15,-2 4-1 0,-2 4 0 16,0 7-2-16,0 5-6 0,0 1 1 16,0 0-5-16,0 3-1 0,-4 7-8 15,2 7 0-15,-4 3 9 0,-1 5 0 16,5 0 0-16,0 2-3 0,2-4-3 16,0-2-8-16,6-2 3 0,3-5-1 15,3-2-1-15,3-1 2 0,5-2-4 0,3-4 0 16,0-2-1-16,4-1 3 0,4-2-7 15,0-8 3-15,0-1 8 0,0-4 7 16,-2 1 2-16,-9-2 0 0,-1 0 0 16,-9 0 0-16,-2-5 12 0,-3 2 20 15,-3-3 7-15,-2 0-2 0,-2 0-9 16,-5 2-6-16,-1 2 3 0,-2 4-5 16,2 2-7-16,-1 4-4 0,1 0 0 15,0 5-5-15,-1 1-4 0,-3 1-1 16,0 9-2-16,1 7 0 0,-3 1 2 15,6 5-1-15,-3 0 1 0,3 2 0 16,2 1 0-16,6-4 1 0,0 2-1 0,6-4 0 16,8 1 1-16,-1-4-3 0,10 0-1 15,-1-2-9-15,3-5-3 0,4-4-5 16,-2-4-10-16,4-2-11 0,-2-6-8 16,-2-7-1-16,-2-2-8 0,-3-4-20 15,3-3-17-15,-4 1-44 0,-1 0-85 16</inkml:trace>
  <inkml:trace contextRef="#ctx0" brushRef="#br0" timeOffset="2579.11">8461 7502 370 0,'0'-66'93'0,"-6"31"12"0,-1 8-27 16,-3 4 0-16,0 8-9 0,3 5-20 15,3 6-12-15,0 3-12 0,2 1-8 16,0 5-10-16,0 5-7 16,0 8-4-16,0 6 4 0,2 3 0 0,4 3 0 15,0 3 0-15,4 1 1 0,1 2-1 16,3-3 2-16,-2 0-2 0,1 1 0 15,1-2 0-15,-2 0-26 0,-1-6-17 16,1-2-15-16,-4-5-18 16,5-7-17-16,-7-4-43 0,4-8-22 0,-4-2-148 15</inkml:trace>
  <inkml:trace contextRef="#ctx0" brushRef="#br0" timeOffset="2823.45">8630 7614 399 0,'0'0'117'0,"0"-68"-33"16,0 50-18-16,0 5 7 0,0 6-13 0,0 3-21 15,0 2-14-15,0 2-5 0,0 0-7 16,-4 0-8-16,2 8-5 16,-2 5-4-16,-4 6-1 0,-5 3 5 0,-1 1 1 15,-1 0 0-15,1 0-1 16,-1 0 0-16,3-1 0 0,2-3 0 0,1-1 0 0,3-1-3 16,2-2-8-16,0-1-1 0,2-2-1 15,2 0 0-15,0-2 0 16,2 0 0-16,6-1 3 0,2 1 0 0,3-2-5 15,5 0-18-15,3-2 23 16,4 1-12-16,4-3-10 0,2-2-7 0,2-2-23 16,-4 0-70-16,-2-5-133 0</inkml:trace>
  <inkml:trace contextRef="#ctx0" brushRef="#br0" timeOffset="3043.92">8856 7890 665 0,'0'0'55'0,"0"0"-11"16,0 0 9-16,0 0-7 0,0 0-27 15,0 0-12-15,0 0-3 0,0 0 2 16,0 0-2-16,8 3-3 0,6-3-1 16,3 0 0-16,8-1 0 0,6-1 0 15,4 0-2-15,0-2 2 0,4 1-17 16,-2-2-22-16,5 0-30 0,-1-2-41 15,-2-4-64-15,-4 0-172 0</inkml:trace>
  <inkml:trace contextRef="#ctx0" brushRef="#br0" timeOffset="3467.75">9345 7622 680 0,'0'0'10'0,"0"0"-1"16,0 0 38-16,0 0-10 15,0 0-19-15,0 0-8 0,0 0 5 16,0 0-1-16,0 0-2 16,-4-9-4-16,0 10 1 0,4 1-8 0,-2 1-1 15,2 0-3-15,0 4-2 0,0 2 4 16,2 3 1-16,6 0-1 0,3-2 1 16,3-1-4-16,3-4-4 0,8 1-1 0,-1-2-1 15,-1-4-2-15,2 0-5 0,-2 0-2 16,-5-6 16-16,1-3-1 0,-7-2 4 15,1-2 0-15,-5-2 1 0,-4 1-1 16,-4-2 1-16,0-2 2 0,-8-1-1 16,-7-1 3-16,-3-1 1 0,-5 1-5 15,0 2 1-15,3 5-2 0,-3 5 4 16,4 3 1-16,1 5-4 0,-1 7-1 16,3 6-2-16,-1 10-2 0,-2 2 3 15,5 5 1-15,-1 1 0 16,7 1 0-16,2 3 0 0,2-1-2 0,4-2-1 0,8-4-13 15,7 0-1-15,7-5 0 16,3-2 7-16,4-4-14 0,4-2 0 0,4-6-14 16,-2-5-40-16,3-4-36 0,-3 0-32 15,-6-7-124-15</inkml:trace>
  <inkml:trace contextRef="#ctx0" brushRef="#br0" timeOffset="4049.93">9711 7649 489 0,'0'0'67'0,"0"0"5"15,-18-52-5 1,14 46 5-16,-1 2-30 0,3 2-14 16,0-1-11-16,2 2-5 0,0 1-3 15,0 0-3-15,0 4-6 0,0 5-3 16,4 3 0-16,3 6 2 0,1 4-1 16,0 3 2-16,0 1 1 0,3 2-1 15,-1 0 0-15,-4-2 0 0,1 1 0 16,-1-3-2-16,-2-4-11 0,2-5-5 15,-2-7 0-15,0-4 11 0,-2-4 2 16,5 0 4-16,-3-4 1 0,2-5 0 16,0-1 3-16,0-4-1 0,-2-1 0 15,3-2-1-15,-3-3 0 0,0-2 0 16,-2 2 0-16,2-5-1 0,0 0 1 0,0-2 1 16,1 1 0-16,-3 5 1 0,2 1 2 15,-2 12-1-15,0 4-3 16,0 4 1-16,2 5-2 0,2 4-5 0,-4 9-2 15,5 3 4-15,-1 4 0 0,0 0 3 16,0 1 0-16,2 0 0 0,-1-2-1 16,-1-4 1-16,0-1-5 0,0-5-4 15,0-3 0-15,-1-2 3 0,-1-5-8 16,-2-2-4-16,0-2 4 0,2 0 4 16,0 0 2-16,2-6 8 0,3-3 0 15,1 0 3-15,-2-2 6 0,5-3 5 16,-7-2 1-16,0-2 0 0,6-2-1 15,1-4 1-15,-1 0-1 0,5-2-7 16,-9 2-2-16,4 6 3 0,-1 1 4 16,-7 8 0-16,0 5 3 0,-2 2-10 0,-2 2-3 15,0 0-1-15,0 5-1 0,0 4-7 16,2 4-1-16,2 4 6 0,0 0 2 16,3 4 0-16,1 0 2 0,-2 1-2 15,2-1-1-15,5 0-6 0,1-3-6 16,1-3-1-16,5-1-3 0,5-3-9 15,-2-4-12-15,4-3-15 0,-4-4-12 0,5 0-62 16,-5-6-28-16,-2-4-145 0</inkml:trace>
  <inkml:trace contextRef="#ctx0" brushRef="#br0" timeOffset="4474.92">10493 7675 402 0,'0'0'111'0,"0"0"-18"0,0 0-23 15,0 0 18-15,0 0-25 0,0 0-34 16,0 0-18-16,0 0-11 0,-13-14-5 15,13 30 5-15,0 3 1 0,0 4 0 16,0 3 1-16,0 2-1 0,0 3-1 16,-2-2 0-16,2 0 1 0,0-5 0 15,0-2 0-15,0-3-1 0,2-3 0 16,0-3 1-16,3-4-1 0,-5-4-2 16,4-3-4-16,-2 0 1 0,-2-2-1 15,0 0 5-15,0-4 1 0,-2-5 5 16,-7-3-1-16,3-4-3 0,-2-2-1 0,0-4 1 15,-7-1 0-15,3-2 0 16,-1-5-1-16,-1 0 1 0,4-5-1 0,1-3 1 16,5 0 3-16,4-2-1 0,0 3-3 15,4 4 2-15,2 9 0 0,-1 7-1 16,-1 6 0-16,2 6-1 0,4 3 0 16,5 2-1-16,-1 1-1 0,7 4-1 15,4 5 3-15,-5 1-1 0,3 4 1 0,0 2-1 16,-2-1 1-16,-7 1-3 15,-8 1 3-15,-2-1-2 0,-4 4-3 16,-4 1 3-16,-4 0 1 0,-13 2-9 0,3-4-16 16,-1 0-15-16,-4-6-17 0,5-3-9 15,-7-4-56-15,4-4-5 0,5-2-145 16</inkml:trace>
  <inkml:trace contextRef="#ctx0" brushRef="#br0" timeOffset="4696.22">10629 7391 565 0,'0'0'25'0,"27"-59"29"16,-23 52 12-16,2 4 17 0,-6 1-35 15,4 2-23-15,1 5-11 16,1 5-5-16,2 9-7 0,-4 5 1 0,2 4 0 16,-6 2 3-16,2 2-3 0,1 3 0 15,-1 2 0-15,-2 3-1 0,0 4 0 16,0-1-2-16,0 0-1 0,4-6-1 15,0-4-12-15,4-6-4 0,-4-5-11 0,2-8-11 16,-1-4-17-16,-3-6-16 16,-2-4-20-16,-2-2-67 0,-3-5-118 0</inkml:trace>
  <inkml:trace contextRef="#ctx0" brushRef="#br0" timeOffset="4854.18">10600 7633 528 0,'0'0'73'0,"0"0"-14"0,0 0 10 15,0 0-15-15,0 0-31 16,17-51-15-16,-3 47 1 0,5 0-6 0,1 1-1 0,7 3-1 16,2-1-1-16,-4 2 0 0,4 5 0 15,-4 0-3-15,0 1-33 0,-7 0-52 16,-5-2-23-16,-9-2-76 0,0-3-132 16</inkml:trace>
  <inkml:trace contextRef="#ctx0" brushRef="#br0" timeOffset="5262.56">10836 7572 592 0,'0'0'56'16,"0"0"-3"-16,0 0 26 0,0 0-13 0,0 0-34 15,0 0-16-15,0 0-5 0,0 0-8 16,0 0-3-16,-2-13-1 0,10 19-1 16,9 0 2-16,-5 4 0 15,9-1 0-15,-1 1 1 0,3 3-1 0,0-4 1 16,2 0-1-16,-3-1 0 0,3-1 0 15,0-3 0-15,-6-1-3 0,-3-3-5 16,-1 0-3-16,3-3 6 0,-12-4 1 16,3-3 2-16,-1-1 1 0,0 0 1 15,-6-4 1-15,2-1-1 16,-2-3 0-16,-2 1 2 0,0 0 3 0,-4 2 3 0,0 4 3 16,-2 4 2-16,4 2 0 15,-2 6 1-15,0 0-8 0,-5 2-6 0,7 9 0 16,-2 5-4-16,-4 7 2 15,4 4 2-15,2 3 1 0,0 6-1 16,2 5 1-16,0 0-1 0,0 3 1 16,0 1-1-16,-2-1 1 0,-3-1-1 0,1-1 0 15,-2-6 0-15,2-4-5 16,-4-6-18-16,-1-6-7 0,3-2-15 0,0-4-25 16,-2-3-5-16,-3-4-5 0,1-7-67 15,-2-1-139-15</inkml:trace>
  <inkml:trace contextRef="#ctx0" brushRef="#br0" timeOffset="5671.71">11690 7558 312 0,'0'0'37'16,"0"0"12"-16,0 0 2 0,0 0 3 0,-7-51-7 0,5 42-3 16,-2 3-5-16,4 0-4 15,-2 0 0-15,0 1 3 0,2 2-2 0,-2 1-2 16,2-1-9-16,-2 0-5 15,2 3-5-15,0 0-2 0,-4 0-5 0,-2 3-4 16,-1 3-4-16,-9 7-2 0,-3 2 1 16,-6 2 1-16,3 4 1 15,3 1-1-15,-6 1 1 16,7 2 0-16,3 3-1 0,-1 0 0 0,7 0 0 0,5 0-1 16,4-3-1-16,11 0 0 0,7-2-5 15,9 0-1-15,4-5-6 0,2-3-10 16,2-1-2-16,0-3-27 0,-1-3-25 31,-1-3-7-31,-11-5-60 0,-3 0-180 0</inkml:trace>
  <inkml:trace contextRef="#ctx0" brushRef="#br0" timeOffset="7074.29">12122 7518 91 0,'0'0'16'0,"0"0"6"0,0 0 15 0,0 0 9 0,0 0 8 0,0 0-5 15,29-35-1-15,-29 31 6 16,2-1-5-16,-2 1-3 0,0-2-6 15,-2 2-4-15,2 1-7 0,-7-1-4 16,-3 2-6-16,2-2-4 0,-1 1-5 0,-7 1-1 16,4 0-3-16,-5 1-2 0,0 0-1 15,3 1-3-15,-3 0 0 16,9 1 0-16,-6 4 0 0,1 1-3 0,9 2 1 16,0 2 1-16,-4 2 0 15,4 0 0-15,2-1 0 0,-1 1 0 0,3-2 1 16,0-1-2-16,3 2 2 0,5 0-1 15,2 1 1-15,-6 0 0 0,11 1 0 16,-1 1 0-16,3 0 2 0,3-1 4 0,5 2 3 16,0 0 2-16,2 0-3 0,2 1-2 15,-2-4 0-15,-9 1-1 0,-1-1-2 16,-5-3 1-16,-8 0 0 0,3-3-2 16,-7-1 0-1,0 1 0-15,-7 3 0 0,-5-2 1 0,-2-1 2 0,-11 0 0 16,-4-1-2-16,2-2-2 0,-2-1-1 15,0-2-9-15,2 0-27 16,0-2-8-16,3-3-19 0,3-2-32 0,2-1-37 16,13 0-70-16</inkml:trace>
  <inkml:trace contextRef="#ctx0" brushRef="#br0" timeOffset="7420.71">12494 7417 295 0,'0'0'71'0,"0"0"-12"0,0 0 6 16,0 0 12-16,0 0-22 0,0 0-14 15,-31-54-1-15,29 45 4 0,2 0-8 16,0 2-3-16,0 1-10 0,2-1-4 15,4 0-4-15,2 2-4 16,-2 0-3-16,3 3-2 0,3 2-3 0,5 1 0 16,7 8-1-16,-1 4-1 0,6 6 1 15,6 3 0-15,0 6-1 0,0 2 1 16,1 2-1-16,-16-3 1 0,1 3-2 0,-17 0 0 16,-4 2 0-16,-6 0 0 15,-17-2-4-15,-4-2-11 0,0-1-13 16,-4-3-6-16,9-7-3 0,-7-1-9 0,6-5-14 15,6-3-26-15,-5-3-61 0,9-4-81 16</inkml:trace>
  <inkml:trace contextRef="#ctx0" brushRef="#br0" timeOffset="7766.56">13246 7454 206 0,'0'0'146'0,"0"0"-110"15,0 0 9-15,0 0 20 0,0 0-10 16,0 0-12-16,0 0-2 0,0 0-7 15,0 0-2-15,-39-36 1 0,37 36-4 16,2 0 0-16,0 0-7 0,0 0-7 0,0 0-7 16,0-1-4-16,2 1-1 15,2 0-1-15,4 0 0 0,11-1 2 16,4-2 3-16,8-2-1 0,4 2-4 16,0-1 0-16,-2 0-2 0,-4 4-8 15,-2 0-33-15,0 1-27 0,-5 5-18 0,-9 3-38 16,-5 2-92-16</inkml:trace>
  <inkml:trace contextRef="#ctx0" brushRef="#br0" timeOffset="7938.96">13366 7621 581 0,'0'0'64'16,"0"0"-13"-16,0 0 28 0,0 0-28 15,0 0-28-15,0 0-10 0,0 0-3 16,0 0-6-16,0 0-1 0,39 6 0 0,-16-13-2 15,4-1 1-15,6-1-2 0,2 3-5 16,-2-1-29-16,2 2-15 0,-2 2-40 16,-2-2-31-16,-4-2-97 0</inkml:trace>
  <inkml:trace contextRef="#ctx0" brushRef="#br0" timeOffset="8162.15">14015 7460 488 0,'0'0'139'16,"0"0"-109"-16,0 0 6 0,0 0 28 0,0 0-27 15,0 0-17-15,0 0-9 0,0 0-4 16,0 0-2-16,8-25-2 0,9 18-1 16,-1 2-2-16,9 0 0 0,4 0 1 15,4 2-1-15,0 0 0 0,-2 2 1 16,2 1-1-16,-4 1-10 0,-2 7-44 15,-10 2-41-15,1 0-22 0,-11-1-86 16</inkml:trace>
  <inkml:trace contextRef="#ctx0" brushRef="#br0" timeOffset="8364.25">14156 7619 538 0,'0'0'63'15,"0"0"-26"-15,0 0 27 0,0 0 6 16,0 0-35-16,0 0-20 0,0 0-4 15,0 0-1-15,0 0-1 0,20 14-1 16,3-16-4-16,-2-2 0 0,4-1-1 16,3 0-3-16,1-1-1 0,0 1 0 0,-2 1-16 15,6-1-26-15,0 1-28 16,5-2-23-16,-3-1-66 0,-4-1-131 16</inkml:trace>
  <inkml:trace contextRef="#ctx0" brushRef="#br0" timeOffset="8758.58">14954 7329 99 0,'0'0'266'0,"0"0"-159"16,0 0-12-16,0 0-16 0,0 0-15 15,0 0-3-15,0 0-10 0,0 0-13 16,0 0-9-16,6-42-12 0,-6 43-8 15,0 3-4-15,2 4-5 0,0 4 1 16,0 4-1-16,2 2 0 0,2 2 4 16,0 2-3-16,5 1 2 15,-5 1-3-15,-2 1 1 0,2-2 1 0,1 3-2 0,1-2 0 16,-6 0-1-16,-2 0-24 0,0-3-26 16,-4-2-47-16,-7-8-47 0,1-4-161 15</inkml:trace>
  <inkml:trace contextRef="#ctx0" brushRef="#br0" timeOffset="9248.44">15567 7078 424 0,'0'0'56'0,"0"0"8"15,0 0-4-15,0 0-4 16,0 0-17-16,0 0-9 0,0 0 0 0,0 0-6 0,71-13-1 15,-46 17-7-15,1 5-1 0,3 5-3 16,0 5 1-16,-4 7-4 16,2 5-5-16,0 5-1 15,-11 4 0-15,-3 1-2 0,-9 3 0 0,-4 3-1 16,-21-1 0-16,-4-1-25 0,-12 0-28 16,-2-5-47-16,-2-5-47 0,1-5-171 0</inkml:trace>
  <inkml:trace contextRef="#ctx0" brushRef="#br0" timeOffset="10710.54">16522 7073 321 0,'0'0'69'0,"0"0"-11"0,0 0 7 0,0 0 3 16,0 0-10-16,0 0-8 0,3-58 4 15,-8 52-17-15,5-2-5 16,-6-1-13-16,0 2-8 0,-8 1-3 0,3 1-5 16,-12 1-3-16,1 3 0 0,-3 1-1 15,-4 1-1-15,0 8 1 0,2 1 0 16,9 5 0-16,-3 3 1 0,2 4-2 15,9 2 0-15,2 3 0 0,6-2 1 16,0 2-1-16,2 0 0 16,8-1 0-16,2-1 0 0,9-1 1 0,1-1 0 15,3-3 1-15,6-2 0 0,2 1 1 16,0-3-1-16,0-1 0 0,-2-2 2 16,-4-3 0-16,-4 0 2 0,-9-4 3 15,-2 0 1-15,-6-4-4 0,-4-2-2 0,0 1-1 16,-2 1-1-16,-12 1 0 15,-1-2 1-15,-14 2 3 0,-6-2-4 0,2 0 0 16,-2-1-7-16,4 0 3 16,4 0-1-16,9 0 0 0,1 0 1 0,7 0 2 15,2 0 0-15,1 0 1 0,5 0 1 16,2-1 0-16,0 1 1 0,0-1-1 16,0 1 0-16,0 0 0 0,4 0 1 0,3 1-1 15,3 4 0-15,-2 2 0 0,13 5 2 16,-3 0 1-16,7 4 1 15,2 3-1-15,2 5 1 0,-2 2 0 0,-8 3-3 16,-1 3-1-16,-10 1-1 0,-8 2 1 16,0-1-18-16,-2-3-33 0,-4-3-45 15,-10-4-27-15,5-9-84 16</inkml:trace>
  <inkml:trace contextRef="#ctx0" brushRef="#br0" timeOffset="11493.24">8448 8476 400 0,'0'0'56'0,"0"0"-7"0,0 0 0 15,0 0 5-15,0 0-15 0,0 0-13 16,0 0-4-16,11 35 3 0,-3-22-3 15,2 5 1-15,-1 3-1 0,-5 5-6 16,2 0 0-16,0 6-5 0,-2 1-4 16,2 2-3-16,-1 3-1 15,-3-3-2-15,-2 1 0 0,0-2 0 0,0-3 1 16,0-6-1-16,0-3 0 0,0-8-1 16,0-2 0-16,0-7-2 0,0-1-1 0,0-4 2 15,0 0 1-15,-5-2 2 16,1-7 3-16,-6-6-2 0,0-2-2 0,-3-7 1 15,-3-2-2 1,1-6 0-16,-3-1 2 0,3-4 2 16,-1-4 1-16,3-1 2 0,1-5 1 0,4-3-1 0,6 1-4 15,2 0-2-15,0 8-1 0,8 8 1 16,-2 9-1-16,2 8-2 0,-2 6 2 16,3 4-1-16,1 2 0 0,5 3-2 0,1 0 3 15,5 6-2 1,4 6 0-16,-3 3 1 0,-3 3 0 15,-1 3 0-15,-7 2 0 0,-7 3-1 0,-4 3 2 0,-4 1 0 16,-9 1 0-16,-3-1-1 16,-5 0-1-16,1-5-11 15,3-2-2-15,0-3-6 0,-1-5-21 0,3 0-17 0,5-4 2 16,2-3-11-16,2-2-30 0,6-3-53 16,0-2-94-16</inkml:trace>
  <inkml:trace contextRef="#ctx0" brushRef="#br0" timeOffset="11861.43">8734 8536 453 0,'0'0'69'0,"0"0"-15"0,0 0-5 16,0 0 14-16,0 0-8 0,0 0-26 16,0 0-7-16,0 0-6 0,18-36-6 15,-12 34-5-15,7 2-1 0,1 0-2 16,5 2-1-16,2 5-1 0,3 4 3 15,7 4 1-15,-2 2-3 0,0 5 1 16,-4 3-1-16,0 2-1 0,-7 0 0 16,-3 3 0-16,-5-1 0 15,-6-2-3-15,-4-3-12 0,0-6-2 0,-8-2-1 16,-2-4 4-16,-3-4 10 0,-1-1 1 0,-3-4-4 16,1-3 4-16,-3-2 3 0,3-5 1 31,-1-5 2-31,1-3-1 0,1 0 1 15,3-3 5-15,3-2 10 0,5-2 1 16,2-5-5-16,2-5-6 0,2-2-4 16,11-2-2-16,3 1-2 0,3 4-1 15,4 8 0-15,1 5-1 0,1 8-8 0,4 5-16 16,-2 5-15-16,4 3-17 0,-2 4-25 16,0 1-60-16,-8-1-108 0</inkml:trace>
  <inkml:trace contextRef="#ctx0" brushRef="#br0" timeOffset="12066.25">9254 8585 532 0,'0'0'106'15,"0"0"-56"-15,0 0 14 0,0 0 19 16,0 0-33-16,0 0-29 0,0 0-7 0,0 0-4 16,0 0-7-16,7 1-3 15,-5 12-4-15,2 5 1 0,-4 3 2 0,0 0 1 16,0 4 0-16,0 1 0 0,2-1-17 15,0 1-21-15,0-5-28 0,2-2-26 16,-2-7 9-16,0-6-65 16,-2-6-88-16</inkml:trace>
  <inkml:trace contextRef="#ctx0" brushRef="#br0" timeOffset="12222.8">9130 8372 646 0,'0'0'9'0,"0"0"5"0,0 0 10 16,0 0-9-16,0 0-14 0,0 0 0 16,56-4-1-16,-41 14-1 15,-3 4-7-15,3 0-29 0,-5 3-36 16,-2 0-42-16,-6-4-51 0</inkml:trace>
  <inkml:trace contextRef="#ctx0" brushRef="#br0" timeOffset="12458.73">9490 8467 557 0,'0'0'40'0,"0"0"5"15,25-57 17-15,-19 47 15 0,0 4-30 16,-2 1-21-16,-1 4-3 0,-1 1-7 0,0 0-9 16,2 8-7-16,0 6-1 15,6 8 1-15,1 4 1 0,-5 7 0 16,-2 3 0-16,-2 4-1 0,-2 4 0 0,0-2 0 15,0 2-9-15,0-4-25 0,0-4 2 16,0-8-15-16,2-6 2 0,2-7 6 16,0-2-4-16,-4-4-15 0,0-5-40 15,-4-4-55-15,-4-1-161 0</inkml:trace>
  <inkml:trace contextRef="#ctx0" brushRef="#br0" timeOffset="12601.37">9432 8706 436 0,'0'0'46'0,"0"0"28"15,-10-61-15-15,14 53-8 0,4 0-23 0,3-1-17 16,9 1-2-16,5 0-3 0,8 0-2 16,9 4-1-16,1-1-3 0,5 2 2 15,3-1-2-15,-5 0-19 0,-3 0-50 16,-6-3-57-16,-6-1-30 16</inkml:trace>
  <inkml:trace contextRef="#ctx0" brushRef="#br0" timeOffset="12995.9">9933 8493 429 0,'0'0'95'0,"0"0"-32"16,0 0 8-16,0 0 21 0,0 0-19 16,0 0-27-16,0 0-12 0,0 0-13 15,0 0-13-15,-17-33-8 0,23 39-1 0,5 4-1 16,-3 5 1-16,8 4 1 0,-1 6 0 16,-3 5 1-16,3 4-1 0,-5 5 0 15,0-1 0-15,1 3 0 0,-5-4-1 16,-2-2 0-16,4-5-6 0,-2-8-3 15,3-2 3-15,-7-6 0 0,2-6-1 16,-2-1 0-16,-2-3-1 16,0-2-1-16,0-2 1 0,0 0 9 0,0-7 0 0,-6 0 4 15,4-4-2-15,-9-2-1 16,5-4 1-16,-2-2-1 0,0-4 2 0,-5-4 2 16,1-5 0-16,4-7 3 15,-7-2-2-15,5-5 1 0,2-3 1 16,1 1-3-16,7 2-3 0,-2 7 0 15,4 7-1-15,7 10-1 0,-3 7-2 0,4 6 1 16,5 5 0-16,-3 1-2 0,11 3 0 16,6 0 1-16,-2 3 0 0,6 5-9 0,-7 4-9 15,3 2-16-15,-8 5-38 0,-8 4-35 16,-11 1-76-16,-2-2-169 0</inkml:trace>
  <inkml:trace contextRef="#ctx0" brushRef="#br0" timeOffset="14065.62">9323 8637 312 0,'0'0'75'0,"0"0"-22"0,0 0 10 16,0 0 9-16,0 0-18 0,0 0-16 16,12-28-2-16,-10 27-2 0,-2 1-8 15,0 0-8-15,0 0-5 0,4 2-8 16,0 3-4-16,1 2 1 0,-1 3 0 0,2 4 0 15,0 0 0-15,-2 2 1 32,0 3-1-32,1-1-1 0,-5 4 0 0,2-3 0 0,0 2 1 0,-2-2-2 31,0 0 0-31,0-6 0 0,0-1 2 0,2-3-2 16,-2-3 0-16,0-2 0 0,0-1 0 15,2-3-3-15,-2 0 3 0,2 0 0 16,-2 0 0-16,2-3 1 0,2-1 2 15,0-4 1-15,0-2-3 0,5-3 0 16,-5-5 1-16,4 0-2 0,0-3 2 16,-4 1 2-16,5-5 3 0,-3 0-1 15,0 4 1-15,2 1 1 0,-4 6 0 16,-1 6-3-16,-1 3 0 0,-2 3-2 0,0 1 0 16,2 1-2-16,-2 0-1 0,2 8-3 15,-2 3-7-15,0 4 4 0,0 5 6 16,0 2 0-16,0 3 0 0,0 0 1 15,0-3-1-15,0 1-6 0,2-3-7 16,2 0-9-16,0-1-15 0,-2-5-36 16,-2-1-22-16,0-5-88 0</inkml:trace>
  <inkml:trace contextRef="#ctx0" brushRef="#br0" timeOffset="14617.84">10761 8322 396 0,'0'0'77'15,"0"0"-27"-15,0 0-4 0,0 0 17 16,0 0-16-16,0 0-3 0,0 0-3 16,-2-41-4-16,0 41-11 0,-4 0-6 15,6 0-7-15,-6 8-9 0,-2 2-4 16,-3 11-2-16,-3 4 2 0,1 4 1 15,5 3 0-15,-4 2-1 0,8 2 1 0,2 1 0 16,2 1-2-16,6 3 0 0,6 0-1 16,1 0 2-16,9-1-19 15,1-4 1-15,6-2-7 16,2-3-12-16,6-3-16 0,5-7-6 0,-5-7-25 16,0-6-40-16,-8-6-77 0</inkml:trace>
  <inkml:trace contextRef="#ctx0" brushRef="#br0" timeOffset="15027.6">11185 8454 370 0,'0'0'202'16,"0"0"-176"-16,0 0 4 0,-4-51 18 16,4 47-3-16,0-1-10 0,0 1 1 15,0 2-9-15,0-1-7 0,0 3-3 16,0 0-4-16,0 0-2 0,0 4-3 15,0 0-5-15,0 2-3 0,6 2-2 16,-4 3 0-16,5 3 2 16,-3-4 1-16,4 2-1 0,2-1-2 0,-1 0-20 15,-3-1-7-15,4-3-14 0,0-2-17 16,-3-3 4-16,-1-2 7 16,2-2-14-16,2-5 3 0,-1-2 14 0,-3-1 27 15,2-2 19-15,-4 0 0 0,5-1 19 0,-7-2 26 16,0-2 10-16,0 1 6 15,0 0-9-15,-2 2 8 0,0 7-1 16,0 2-15-16,0 2-9 0,0 3-9 0,0 0-11 16,2 4-11-16,2 6-4 0,0 4-3 15,2 5 3-15,3 0 0 0,-7 2 0 16,2 0 1-16,-2-1 0 0,2 0-1 16,0 1-12-16,2-4-21 0,-2 1-17 0,3-1-33 15,-5-4-23 1,-2-1-61-16,0-8-139 0</inkml:trace>
  <inkml:trace contextRef="#ctx0" brushRef="#br0" timeOffset="15563.08">11838 8438 56 0,'0'0'391'0,"0"0"-333"0,0 0 18 0,0 0-11 0,0 0-1 0,0 0-10 15,0 0-13-15,0 0-19 16,-14-20-14-16,18 34-6 0,4 5-2 0,-1 9 3 16,3 0 5-16,-6 3-3 0,-2 1-2 15,4-1-1-15,0 3-1 0,-1-2 0 16,5 1 0-16,-6-1 0 15,8-5-1-15,5-4 0 0,-3-7 0 0,9-6 1 16,2-5-1-16,0-7 2 0,6-5 2 16,0-7-2-16,2-6 2 15,0-3-2-15,-6-3 1 0,0-1 1 0,-9-1 3 0,-3-3 1 16,-3-2 0-16,-1-4-4 16,-5-2-4-16,-4-5 1 0,0 1 0 0,-2 4-1 15,4 6-6-15,-2 9-6 16,-2 10-9-1,0 7-5-15,0 6-11 0,0 1-29 16,0 5-24-16,-2 7-28 0,-2 0-73 16</inkml:trace>
  <inkml:trace contextRef="#ctx0" brushRef="#br0" timeOffset="16401.68">12403 8561 578 0,'0'0'58'0,"0"0"-26"16,0 0 33-16,0 0 0 0,8-58-33 16,-8 47-15-16,0 4-1 0,0 1-6 15,0 2-3-15,0 3-4 0,0 1 0 16,0 0 2-16,0 0-5 0,0 2-2 16,0 5-2-16,4 6-5 0,0 4 5 15,5 6 4-15,1 1 0 0,0 2 0 16,-4-1 0-16,5 0-1 0,1-2-3 15,-4-2-10-15,-1-1 0 0,1-2 4 0,0-4 1 16,-4-2-6-16,-2-5-13 0,0-4 16 16,-2-1-5-16,2-2 2 15,-2 0 10-15,3-6 5 0,1 0 5 0,2-3 2 16,0-1 1-16,4-3 6 0,-3 0 1 16,1-4-2-16,0-1 0 0,2-3 2 15,-5-1-1-15,3-3-2 0,0 4-3 16,0 3-2-16,-3 6-3 0,-1 6 0 15,-4 3-3-15,2 3-1 0,2 2 0 16,0 5-2-16,0 6-3 0,4 5-2 0,1 2 2 16,-3 5 3-16,2-3 2 0,7 3-7 15,-3-3-3-15,9 0-2 16,-3-3 0-16,9-5 0 0,0-3 4 0,6-6 3 16,-2-4 3-16,4-1 1 0,-4-9 1 15,0-5-1-15,0 0 0 16,-4-4 0-16,-6 0 0 0,2-5 1 0,-11-1-1 15,2-1 2-15,-7-4 0 0,-5-1 1 16,4-1 1-16,-6-3 13 0,0 1-1 16,0-6 1-16,0 3-3 0,2 4 1 15,-2 4 3-15,2 12-8 0,-2 6-5 16,0 4 2-16,0 5-1 0,0 1-2 0,0 1-3 16,0 5-3-16,0 8-6 0,0 5 2 15,0 5 5-15,0 6 2 16,0 3 1-16,4 2 1 0,4 5-2 15,-1-1 2-15,-3-2-2 0,10-3 0 16,1-3 0-16,-7-2 1 0,4-5 0 0,1-2-1 16,-9-3 0-16,4-4 1 15,-4-5-1-15,-2-4 0 0,0-3 2 0,-2-3-2 16,0 0-1-16,0-1 1 0,0-7 5 16,0-1 1-16,0-4-3 0,-6-6-1 15,-4-1-1-15,0-5-1 0,-9-1 0 0,-2-3 0 16,-1 1 0-16,-5 1-1 15,2 8-1-15,4 5 0 0,1 8 1 16,7 4-3-16,-3 7-1 0,7 9-5 0,-7 7 4 16,3 4 1-16,9 2 0 0,-4 1 3 15,8 0 1-15,0 1-1 0,6-2 2 16,3-5-2-16,9-1-2 16,-3-4-1-16,11-4 1 0,1-3 0 0,4 1-2 15,2-4-6-15,3-3-14 0,1-4-8 16,-2-1-27-16,0-9-21 0,-2-6-67 0,-4-2-120 15</inkml:trace>
  <inkml:trace contextRef="#ctx0" brushRef="#br0" timeOffset="17090.39">13261 8463 616 0,'0'0'55'0,"0"0"2"15,0 0 25-15,0 0-48 16,0 0-19-16,0 0-5 0,0 0-4 0,-11-10-4 15,9 13-2-15,2 2-1 0,0 4-3 16,2 3 2-16,2 2 2 0,1 1 1 16,3 1-1-16,0-3 0 0,0-1 0 15,5-4 0-15,3-1 2 0,-1-4-2 0,3-3-2 16,5 0-1-16,-4 0 0 16,5-5-1-16,-7 1 1 0,0-6-1 0,-3 1 4 15,0-3 0-15,-5-4 0 0,-3 0 1 16,0-6 0-16,-6 2 1 15,0-4-1-15,-4-4 1 0,-2 5-1 0,0 0 0 16,-5 8 0-16,1 4-1 0,4 5 1 16,0 4-1-16,-1 2 0 0,-5 9-4 15,-3 8-1-15,3 4 1 0,-7 6 0 16,11 4 2-16,-2 0 1 0,6 3-4 16,4-1-5-16,0-2-2 0,8-4 6 15,4-1 2-15,-1-3 0 0,7-4 3 16,-1-2 0-16,4-5 0 0,5-3 0 15,-5-4 0-15,2-4 1 0,4-1 1 0,-11-2-1 16,3-6 2-16,-9 0 0 16,1-4 1-16,-3-2-1 15,-8-1 3-15,2-5-2 0,-2-2 0 0,-2 0-1 0,-2-3 1 16,0 1-3-16,-3-2 1 16,5 2 0-16,2-2-1 0,0 1 2 0,9 1-2 15,-1 2 0-15,-4 2-1 0,6 3 1 16,5 2-1-16,-7 6 1 0,4 2-1 0,5 3 0 15,-3 4 1-15,9 0 0 16,-2 6 0-16,-1 4 0 0,5 5 0 0,-2 4 1 16,-4 1-1-16,-1 4 1 15,-7-1 0-15,-5 3 0 0,-2 1-1 0,-4 5 1 16,0 2-1-16,-8 0 1 0,1-2 0 16,-1-2-1-16,-2-5 0 0,2-2-5 15,1-6-3-15,7-2 7 16,-2-5-2-16,0-3-2 0,2-2 4 0,0 0-4 15,4-5-5-15,0 0-1 0,7 0-4 16,7-8-1 0,9-3 4-16,4-7-10 0,4-4-23 0,5-4-37 0,-5-5-44 15,4-6-57-15</inkml:trace>
  <inkml:trace contextRef="#ctx0" brushRef="#br0" timeOffset="17437.05">14220 8265 467 0,'0'0'68'0,"0"0"7"16,0 0-11-16,0 0 10 15,0 0-23-15,0 0-36 0,0 0-14 0,0 0 0 0,-17 25 5 16,17 5 5-16,2 3 0 0,2 2 3 16,5 5-7-16,3 2-2 15,-4 1-2 1,1 0-3-16,3-4-2 0,-2-6-1 0,-3-3 3 0,-1-6 2 16,0-6-2-16,2-4 0 0,-6-3 0 0,0-5 0 15,0-4-2-15,0 1-6 0,-2-3 2 16,0 0 3-16,0-2 3 0,0-6 1 15,-4-4 5-15,-4-6-5 0,-4-7 0 16,3-3 0-16,-9-7 1 16,3-5-1-16,-12-4 0 0,3-5-1 0,1-3 2 15,-2-1-2-15,4-2-1 0,9 5 1 16,12 3-4 0,-2 8 2-16,4 9 1 0,-2 9-2 0,8 11 0 0,1 5-2 15,1 5-7-15,2 4-9 0,9 8-5 0,0 4-1 16,3 6-3-16,5 6-11 15,-2 3-6-15,-10 2-30 0,-1 1-33 0,-12-3-73 16</inkml:trace>
  <inkml:trace contextRef="#ctx0" brushRef="#br0" timeOffset="17783.73">14139 8570 67 0,'0'0'480'0,"0"0"-407"31,0 0-33-31,0 0 8 0,0 0-11 0,54-50-17 0,-33 31-6 0,5 0 4 15,5-2-5-15,5 2-6 16,5 1-6 0,8 0 0-16,1 5-1 0,6-2 0 15,-6 4 0-15,-1 0-1 0,-10 1-10 16,-1-1-17-16,-14 1-1 0,-1 1 5 16,-12-3 10-16,-3 1 10 0,-4-1 4 15,-2-1 1-15,-2 2 0 0,0 0 9 16,-4 0 13-16,0 1 6 0,-2 3-9 15,-1 0-1-15,1 2 2 0,-4 0-4 16,6 2 0-16,-1 2 0 0,3 1-3 0,2 1-9 16,0 4-4-16,0 6-1 15,-2 6 0-15,2 4 0 0,0 5 1 16,0 7 0-16,0 2 0 0,2 4 0 0,5 2 0 16,-1 2 0-16,4 1-1 0,-2 1-1 15,1-2-1-15,3-5-16 0,1-6-15 16,-5-2-11-16,6-7-29 0,-3-7 2 15,-5-7-37-15,0-8-55 0,2-1-173 16</inkml:trace>
  <inkml:trace contextRef="#ctx0" brushRef="#br0" timeOffset="18681.91">14995 8410 575 0,'0'0'79'0,"8"-57"-40"0,-2 48 7 16,-4 4 17-16,0 2-31 0,-2 1-16 15,0 2-4-15,0 0-2 0,0 1-10 16,-6 9-1-16,2 5-10 0,0 8 9 16,-4 1 2-16,-5 1 1 0,3 3 1 15,4 0-1-15,0-2 0 0,-1 0-1 16,7-1 0-16,0-1-1 0,5-2-3 16,1-3-1-16,2-6-3 0,2-3-5 15,7-5 10-15,-3-5 0 0,9 0 3 16,-8-9 0-16,5-2 3 0,-1-3-1 15,-5-6-2-15,1 0 3 0,-3-3-3 16,-4 0 4-16,-3-2 1 0,-1-5 4 16,-2-2-2-16,-2 0-1 0,-2 1-3 0,2 6-1 15,-4 3-1-15,-1 8-1 16,1 5-3-16,-2 4 1 0,-4 4-6 0,2 2-8 16,1 10-17-16,-3 5-25 0,0 5 4 15,1 1 8-15,7 1-2 0,0-1-15 16,2-4-21-16,0-4-15 0,2-3 42 0,7-3 46 15,-1-4 11-15,0 1 19 16,0-5 19-16,5 0 18 0,1-2 11 16,-1-5-4-16,7-1-5 0,-5-3-15 15,5 0-6-15,-3-2 9 0,2 0-2 16,-1-1-6-16,-1 2-8 0,3-1-8 0,-1 1-5 16,2 2-6-16,-9 2-2 0,5 3-4 15,-9 2-3-15,-2 3 0 0,0 0-1 16,1 0-1-16,1 5 2 0,-4 4-2 15,0 3-1-15,0 3-1 16,0 2 0-16,0 3 2 0,1 2 0 0,3-1 0 16,-4 2 0-16,0-2 0 15,4-2 0-15,5-2 1 0,-5-1-1 0,0-1-1 0,1-1-1 16,1-3-1-16,-2-2 3 0,-4-3-3 16,3-2 1-16,1-2-2 0,-4-2 3 15,2 0 1-15,-2-2 0 0,0-3 2 16,3-3 0-16,1 0 0 0,-2-4 0 15,0-1-1-15,-4-2 0 0,2-3 1 16,3 0-2-16,1-2 0 0,-2 0 0 16,0 2 1-16,-2 5-1 0,1 5 0 15,-3 5 0-15,-2 3 0 0,0 0-1 16,2 4 1-16,0 3-3 0,4 4-5 0,0 5 4 16,0 2 2-16,5 0 2 15,7 1 0-15,-5-3 0 0,10-3 1 16,-5 0 0-16,7-2 0 15,4-4 1-15,2-2 0 0,0-6-1 16,2 1 0-16,-4-8 2 0,-4-1-1 16,-5-4 1-16,-1-3 7 0,-11-2 3 0,-2-2 1 0,-3-4 0 15,-3 0-1-15,-5-5-9 16,-1 0-1-16,-6-5-3 0,-3 1 0 16,1 0-1-16,-5 2 0 0,7 8-6 0,-5 6-4 15,7 4 2-15,2 8 0 0,-7 4-6 16,5 2-12-16,-7 10-15 0,3 2-21 15,4 2-9-15,-5 2-10 0,7 2-36 0,2 2-44 16</inkml:trace>
  <inkml:trace contextRef="#ctx0" brushRef="#br0" timeOffset="19208.08">16190 8158 357 0,'0'0'82'0,"0"0"3"16,0 0-1-16,0 0-23 15,0 0-9-15,0 0-3 0,0 0-5 0,-23-45-13 16,23 45-8-16,0 0-10 0,0 0-8 15,2 2-4 1,-2 4-1-16,0 2 0 0,0 1-1 0,0 3 2 0,2 2-1 16,0 2 0-16,-2 1 0 0,4 0 0 15,-4-1 0-15,0 0-1 0,0-1-17 16,0-2-8-16,4-1-12 0,1-2-7 16,-1 0 3-16,-2-4-1 0,4-2 19 15,2-4 16-15,7 0 4 0,-5-4 4 16,9-6 2-16,-7 0 4 0,5-4 2 0,-5-2 7 15,-2 0 9 1,5-3 1-16,-7 0 4 0,2 0-2 16,1 1 0-16,-5 2-1 0,-2 4-4 15,-2 4 0-15,0 2-5 0,0 2-1 0,-2 3-4 0,0 1-4 16,0 0-4-16,0 0-4 0,0 0-2 0,0 8-5 16,-4 3 0-16,4 3 6 15,0 1 1-15,0-1 1 16,0 1 0-16,0-2 0 0,0-3-1 0,2 0-4 0,0-1-12 15,0-1-10-15,5 1-5 0,1-4-11 16,2 1-18-16,-2-3-5 16,11-3-23-16,-5-3-51 0,5-8-115 0</inkml:trace>
  <inkml:trace contextRef="#ctx0" brushRef="#br0" timeOffset="19437.84">16694 7972 585 0,'0'0'55'0,"0"0"0"0,0 0 25 0,0 0-19 32,0 0-30-32,0 0-13 0,0 0-9 0,0 0-8 0,31-5 1 0,-25 20 1 15,7 6 1-15,-5 2 2 0,0 5 0 16,-2 1-2-16,3 3 0 0,-3 4-2 16,-2 2-2-16,-4 0 1 0,0 3 0 15,-8-2-1 1,-5 1-1-16,3-4-14 0,2-2-8 0,-9-1-10 0,9-4-14 15,-2 3-13 1,-1-7-3-16,3-3-24 0,2-4-45 16,2-7-78-16</inkml:trace>
  <inkml:trace contextRef="#ctx0" brushRef="#br0" timeOffset="19673.28">16893 8385 574 0,'0'0'13'0,"0"0"45"16,57 0-5-16,-44 6 8 15,1 3-25-15,-5-2-17 0,-3 5-5 0,-2 0-2 16,2 0-5-16,-6 3-2 16,0 0-2-16,-4 0 0 0,-2-1-3 15,0-3 0-15,-1-2-2 0,-1-2-18 16,0-1-19-16,4-1-12 0,-3 0-5 0,5-1-7 15,0-4-29-15,0-4-32 0,-2-5-71 16</inkml:trace>
  <inkml:trace contextRef="#ctx0" brushRef="#br0" timeOffset="19830.14">17031 8259 679 0,'0'0'30'0,"0"0"28"0,0 0 14 16,0 0-36-16,0 0-26 0,0 0-7 15,0 0-3-15,0 0 1 0,0 0-1 16,54-25-1-16,-54 29-12 0,0 1-37 16,-6 1-48-16,-15-1-57 0,0 0-79 0</inkml:trace>
  <inkml:trace contextRef="#ctx0" brushRef="#br0" timeOffset="20948.43">8758 9489 439 0,'0'0'51'0,"0"0"-4"16,0 0-16-16,0 0 19 0,0 0-18 15,0 0-14-15,0 0-2 0,0 0-4 16,7-14-3-16,-5 20-2 0,2 1-2 16,0 4 0-16,2 4-1 0,0 0 1 0,5 3-2 15,-1-3-1-15,4 1-1 16,1-1-1-16,1-4 1 0,5-1 1 0,0-6-1 16,2-2 1-16,3-2 0 0,-1-2 2 15,4-6-1-15,-6-3-1 0,2-3 0 16,-9-2 1-16,-1-2-2 0,-11 2 2 15,-2 0-2-15,-2-2 3 0,-6 3 0 16,-9-3 1-16,-7 0-2 0,-5 1-2 16,-6 0-1-16,-1 4 0 0,1 4-1 15,2 5 0-15,7 4 1 0,7 0 0 16,3 9 0-16,3 3-1 0,3 5-3 16,0 5 0-16,4 0 1 0,-1 4 2 15,5 1 1-15,0 1 0 16,5 0-1-16,3-4 0 0,4-1 1 0,1-3 0 15,7-3 0-15,3-1 1 0,4-5 1 0,4-3-2 16,0-3 2-16,4-4-2 0,-4-1-3 16,2-9-11-16,-4-3-12 15,-2-3-10-15,0-1 4 0,-2-2-9 16,-9 1-15-16,3-2-10 0,-7 4 23 0,3-3 11 16,-7 2 25-16,-4 0 7 15,-2-2 6-15,-2 0 31 0,0 1 32 0,0 2 0 0,0 4-14 16,0 4-4-16,0 4 2 15,0 1-12-15,0 2-13 0,0 0-12 0,2 0-10 16,4 2-3-16,5 3-3 0,1 3 0 16,5 2 3-16,3 3 2 0,5 2 2 15,4 1-1-15,-4 0-1 0,6 4-2 16,2-4-1-16,2 1-1 0,-2-3 1 16,0 0-1-16,-6-4-1 0,0-2-1 15,-10-3-15-15,-5-2-10 0,-8-3-3 16,2 0 5-16,-4-3 5 0,0-3 9 15,-2-4 9-15,0-3 1 16,-8-2 0-16,-2-1 0 0,-3-1-1 0,-3-1-1 16,-3-1 2-16,1 0 8 0,-1 1 10 15,0 3 1-15,1 4 2 0,-1 2-2 16,3 6-4-16,-1 3-6 0,3 0-5 16,1 6-4-16,1 4-1 0,2 5-1 0,1 2 0 15,5 1 1-15,-2 1-1 16,6 2 2-16,0-1-5 0,0 0-14 0,6-3-6 15,-2-2-13-15,7-1-1 16,-1-4-9-16,2-2-2 0,5-5-20 0,4-3-23 16,-3-3-41-16,3-7-112 0</inkml:trace>
  <inkml:trace contextRef="#ctx0" brushRef="#br0" timeOffset="21154.09">9839 9353 578 0,'0'0'37'0,"0"0"24"15,0 0 16 1,0 0-2-16,0 0-35 0,0 0-17 0,0 0-15 0,13-22-6 0,-9 35-2 16,4 6 2-16,-4 1 3 0,3 4 1 15,-1 0-1-15,-2 2-5 0,0 0 0 16,-2-1-1-16,4 2 1 0,-4-2-3 16,5-2-18-1,-5-2-13-15,0-5-17 0,2-3-17 0,-2-7 6 16,2-3-9-16,-2-3-49 0,-2-6-22 0,2-4-52 15</inkml:trace>
  <inkml:trace contextRef="#ctx0" brushRef="#br0" timeOffset="21311.83">9757 9239 589 0,'0'0'17'16,"0"0"27"-16,0 0 1 0,-15-54 6 15,15 54-30-15,0 0-13 0,2 0-3 0,5 0-5 16,5-2-1-16,2 7-1 0,11 1 0 15,2-3-18-15,2 1-41 16,0-1-39-16,-4 0-74 0,-7 0-203 16</inkml:trace>
  <inkml:trace contextRef="#ctx0" brushRef="#br0" timeOffset="21532.37">10226 9201 617 0,'0'0'59'0,"0"0"-13"15,0 0 12 1,0 0 7-16,48-54-31 16,-38 50-20-16,0 3-4 0,-8 1-1 15,5 2-6-15,-3 8-2 0,0 2-1 0,2 7 0 16,-2 2 0-16,2 6-1 16,-4 1 2-16,3 4 0 0,-3 2-1 15,2 2-2-15,-2 3-16 0,-2 0-15 16,4-2-12-16,-2-4-35 0,4-4 14 0,0-7-3 15,-4-8-37-15,3-5-41 0,-5-6-143 16</inkml:trace>
  <inkml:trace contextRef="#ctx0" brushRef="#br0" timeOffset="21721.39">10143 9478 623 0,'0'0'35'0,"0"0"23"16,0 0-12-16,0 0-3 0,0 0-22 15,38-61-13-15,-9 45-4 0,8-1-1 0,4 2-1 16,7 0-2-16,3 1 0 0,-3 3-5 16,-3-1-40-16,-5 2-55 0,-3 3 5 15,-10-1-43-15,-7 5-107 0</inkml:trace>
  <inkml:trace contextRef="#ctx0" brushRef="#br0" timeOffset="21972.48">10916 9265 133 0,'0'0'399'16,"0"0"-333"-16,0 0-18 0,9-51 30 0,-9 37-12 15,-2 0-29-15,-5 4-10 0,1 3 0 16,0 2-7-16,0 4-7 0,0 0-3 16,-5 1-7-16,1 2-2 0,0 6-1 15,-5 5-3-15,1 6 0 0,-3 7 3 16,1 2 2-16,1 3-2 0,1 5 0 15,3 1 0-15,-1 1 0 0,4 3 0 16,4-3-10-16,4 2-21 0,8-2-3 16,8-3-8-16,1 0-31 0,6-7 17 15,10-3 14-15,0-7-29 0,0-9-19 16,0-5-6-16,0-4-35 0,0-9-100 16</inkml:trace>
  <inkml:trace contextRef="#ctx0" brushRef="#br0" timeOffset="22320.02">11167 9428 510 0,'0'0'79'16,"0"0"-29"-16,-19-60 4 15,15 49 2-15,-2 3-13 0,2 2-23 0,-1 3-1 16,-1 3-5-16,-2 0-6 0,0 0-7 0,-3 3-1 16,5 6-3-16,-8 3-1 15,1 3 1-15,5 3 2 0,-4 4 1 16,1 0 0-16,5 1 0 0,4 0-1 0,0-2 0 15,2-3 0-15,2 0 1 0,-2-5-5 16,6-4-1-16,0-1 0 0,5-5 1 16,-1-1 2-16,-4-2 0 0,9-1 3 15,-3-6 2-15,3-3-1 0,1 0 1 16,-8-5 1-16,3 2-2 0,-3-3 3 16,0 2 3-16,-8-1 0 0,0-4-3 15,-2 2 0-15,-10-3-2 0,-1-3-2 16,-5 2 0-16,1 0-7 0,1 3-1 15,1 5-21-15,7 6-17 0,0 6-10 16,4 1 1-16,1 3-34 16,3 3-57-16,0-1-123 0</inkml:trace>
  <inkml:trace contextRef="#ctx0" brushRef="#br0" timeOffset="22571.98">11342 9227 548 0,'0'0'81'0,"0"0"-40"0,2-54 35 0,0 38 4 16,7 3-33-16,-9 3-19 16,6 1-7-16,-2 3-7 0,0 3-4 0,2 0-6 15,5 3-2-15,-5 0 3 0,2 4-5 16,5 8 0-16,1 5 0 0,5 3 0 16,-5 7 2-16,5 0-1 0,-5 7 0 15,-8 1 1-15,1 1-2 0,-5 4-1 16,0-1 0-16,-6 0 1 0,-3-3-16 15,1 1-15-15,2-4-11 0,2-4-10 16,-6-5-25-16,2-4 17 16,-1-6-31-16,1-2-67 0,6-6-96 15</inkml:trace>
  <inkml:trace contextRef="#ctx0" brushRef="#br0" timeOffset="22791.84">11919 9393 685 0,'0'0'55'16,"0"0"-9"-16,0 0 18 0,0 0-20 0,0 0-29 15,0 0-11-15,0 0 1 0,0 0-3 0,0 0 2 16,19 31-4-16,-28-16 0 16,1-1 0-16,-4 4 0 0,1-3-4 15,3 0-11-15,2-2-11 0,-4-1-21 16,1-3-33-16,3-2-32 0,2-6-66 15,0-1-103-15</inkml:trace>
  <inkml:trace contextRef="#ctx0" brushRef="#br0" timeOffset="22933.46">11890 9244 681 0,'0'0'70'15,"0"0"-32"-15,0 0-11 0,0 0 6 16,0 0-24-16,0 0-9 0,0 0 0 15,0 0-12-15,0 0-37 0,-6-5-51 16,-17 15-38-16,0-1-66 0</inkml:trace>
  <inkml:trace contextRef="#ctx0" brushRef="#br0" timeOffset="23907.05">5501 9762 330 0,'0'0'72'0,"0"0"-6"16,0 0 2-16,0-53-6 0,6 45-19 15,-2 3-11-15,0 1-10 0,0-1-1 16,7 3-9-16,-3 0-1 0,-4 1-4 15,0 1 0-15,0 0-1 0,0 2-3 16,5 4 0-16,-3 2-3 0,0 5 2 16,2 6-2-16,-2 6-1 0,5 5 1 15,-1 4 1-15,3 3 3 0,5-2-3 16,-3 0 0-16,7 0 0 0,3-4-1 16,2-2 2-16,0-3 0 15,4-5-1-15,2-2-1 0,-2-7 0 0,2-3 0 16,-6-5 1-16,0-4 0 0,-11 0-1 0,3-6 1 15,-9-1 2-15,3-3-3 16,-7-3 2-16,-4 2 1 0,-2 0 7 0,0 0 1 16,-6 1 3-16,-7-1-3 0,3 3 0 15,-4 0 0-15,-5 4-3 16,-2 3-3-16,1 1 0 0,-3 1-5 0,4 5 3 16,1 4 0-16,-1 3 2 0,9 0-4 15,-1 7 0-15,-3 2-1 0,6 1 0 16,1 4 0-16,1 0 0 0,2 2 2 15,-2 1-2-15,4-1 1 0,2 2-1 16,2 1 0-16,4-1 0 0,-2 0 2 16,-2-5-2-1,0-5 1-15,-2-4 0 0,0-5 0 0,-6-2 2 0,-4-1 2 0,2-1-2 16,-7 0 2-16,-3-1-3 0,-1 1 0 31,-2-2-2-31,1-2 0 0,1-2-9 16,-4 0-15-16,0-2-28 0,1 0-37 15,-5-5-25-15,2 0-95 0</inkml:trace>
  <inkml:trace contextRef="#ctx0" brushRef="#br0" timeOffset="38716.6">5807 11057 288 0,'0'0'19'0,"0"0"8"0,0 0-3 16,0 0 9-16,0 0 38 16,0 0-43-16,0 0-7 0,0 0 5 0,0-6 6 15,0 5-5-15,0 1-5 16,0-1-5-16,0 1 0 0,0 0 2 0,0 0-3 15,0 0-2-15,0 0 0 0,0 0-3 16,0 1 0-16,0 2 1 0,0 2-1 16,0 4-1-16,2 2 1 0,-2 3 0 15,4 4-1-15,-2 6-2 0,2 4-2 16,-4 3-1-16,0-1-3 0,0 3 0 16,0-3-1-16,0 2-1 15,-2-3 0-15,0-4 0 0,2-1 0 0,0-5 0 0,0-1 0 16,0-5 1-1,0-1-1-15,4-3-2 0,-4-2-8 0,2-3-25 16,-2-4-12-16,0 0-15 0,0-9-15 0,-2-6-38 16,-2-3-77-16</inkml:trace>
  <inkml:trace contextRef="#ctx0" brushRef="#br0" timeOffset="38889.78">5798 10862 536 0,'0'0'59'0,"0"0"-34"0,0 0-10 31,0 0 19-31,0 0-15 0,0 0-14 0,0 0-3 0,0 0 0 0,0 0-1 32,46-4-1-32,-38 13 0 0,-4 2-2 0,4 2-50 0,-1 1-54 0,-5-2-52 15,0-3-141-15</inkml:trace>
  <inkml:trace contextRef="#ctx0" brushRef="#br0" timeOffset="39583.51">6117 11130 420 0,'0'0'39'0,"0"0"4"16,0 0 16-16,10-54 3 0,-8 43-31 0,0 0-8 15,0 3 6-15,2-1-1 0,-2 2-3 32,2 2-3-32,3 0-9 0,-3 4-7 15,8 1-4-15,-1 4-2 0,-1 6 0 16,6 6 1-16,-3 4 0 0,3 5-1 16,-7 3 2-16,-1 5-1 0,0-1-1 0,-4 3 1 15,-4-1-1-15,0-3-3 0,0-3-4 16,0-5-9-16,0-4-1 15,0-1 2-15,0-8 6 0,0-1 0 16,0-6-2-16,0-2 1 0,0-1 5 0,0-1 5 16,4-3 2-16,1-4-1 0,-5-2-1 15,6-4 1-15,0-4 0 0,2-3 3 16,3-4 0-16,-5-3 0 0,4-3 1 16,5-3 0-16,-5-2 1 0,6 3-3 15,-1 5 0-15,1 7-1 0,-1 8 1 0,-3 8-3 16,-1 5 1-16,-3 5-1 15,0 8 0-15,5 6 0 0,-5 4 0 16,-4 2 2-16,4 2-2 0,-2 2 1 0,5 0 0 16,-3-3-1-16,0 1 0 0,9-6 0 15,-3-4 0-15,5-2-1 0,-2-5 1 16,3-4 0-16,-1-5 0 0,4-2 0 16,-3-2 1-16,3-6 0 0,0 0-1 15,1-5 1-15,-3-4 1 0,4-2-1 16,-4-5 8-16,-9-3 6 0,-4-3-5 15,-2-3 5-15,-6 0-6 0,-2-4-2 0,-6-1 0 16,-2-3-2-16,-3-3-2 0,-1 2 0 16,2 1 0-16,-3 7-1 15,5 11 2-15,4 7-1 0,1 9 4 0,3 3 1 16,0 5-2-16,2 4-5 0,-2 10-1 16,-4 9-1-16,6 8 1 0,-2 4-1 15,0 7 1-15,2 4 2 0,0 2-2 16,4 1 0-16,2-1 1 15,5 1-1-15,-1-7 1 0,4-1-1 16,-1-4 1-16,-1-5-1 0,5-3-7 0,-7-9-18 16,-4-3-15-16,5-7-17 0,-3-5-15 0,-8-5-31 15,0-3-59-15,-4-6-135 16</inkml:trace>
  <inkml:trace contextRef="#ctx0" brushRef="#br0" timeOffset="39756.18">6540 11057 413 0,'0'0'139'16,"0"0"-111"-16,0 0-9 0,60-32 18 15,-37 27-7-15,8 0-13 0,6-2 4 0,5 3-2 16,-1 1-14-16,9 1-4 0,-5 2 0 16,-2 0-1-16,3 2-12 15,-9 1-78-15,-4-3-89 0,-10 0-197 0</inkml:trace>
  <inkml:trace contextRef="#ctx0" brushRef="#br0" timeOffset="40197.57">7477 11136 470 0,'0'0'54'15,"0"0"1"-15,4-60-6 0,-2 46 7 16,0-1-13-16,0 1-11 0,2-1-2 0,-2 4-6 16,5 0-3-16,1 0 6 0,2 4-23 15,3 3-2-15,3 3 0 0,3 1-2 16,3 7-1-16,3 6 1 0,2 5 1 16,0 6 0-16,2 3-1 0,-2 3 0 15,-9 2 1-15,-1 4 0 0,-5 1 0 16,-8 3-1-16,-4 1-2 0,0 0-19 15,-10-6-4-15,4-10 2 0,-4-7 8 0,1-8 11 16,1-6 4-16,2-1 0 16,-2-3 1-16,-1-6 0 0,1-2 1 0,2-4 4 15,2 0 6-15,-3-7 1 16,5 0-1-16,2-4-1 0,0-3-2 0,0-4 0 16,2-5-2-1,7-4-3-15,3-3-1 0,7-8-3 0,-1 5-1 16,5 7 1-16,2 7 0 0,-2 11-1 0,-3 11 0 15,5 7-25-15,-8 1-9 0,5 8-15 16,-3 2-28-16,-5 2-38 0,-3-3-77 16</inkml:trace>
  <inkml:trace contextRef="#ctx0" brushRef="#br0" timeOffset="40827.51">8068 11117 570 0,'0'0'19'0,"0"0"15"16,0 0-10-16,0 0 22 0,0 0-9 16,0 0-15-16,0 0-4 0,-14-52-2 15,11 52-6-15,3 0-4 0,-2 2-6 16,0 6 0 0,2 3-1-16,0 4 1 0,0-1 0 0,0 3 0 0,4-1 0 15,5 1 0-15,-1-3 0 0,4-3-2 0,5-2 2 16,-1-2 0-16,3-3-1 15,2-5 0-15,-3 1 0 0,-1-5 1 0,-3-3 0 16,1-5 0-16,-5 1 0 0,0-3 0 16,-3-1 0-16,-5 1 1 0,-2-3 0 15,-2 1-1-15,-7-1 2 0,-5 1-2 16,4 0 0-16,-5 4 0 0,1 3 1 16,-1 6-1-16,3 3 0 0,-5 2 0 15,5 9 0-15,-3 6-1 0,1 4 0 16,6 3 0-1,-3 1 0-15,3 2-2 0,2 0-7 0,6 2 3 0,0-1 0 0,0 1 5 32,8 0 2-32,5-3 0 0,-1 1-2 0,4-7 1 0,5-1 0 0,2-4 1 15,4-4-1-15,2-1 1 0,0-7 1 16,0-2-1 0,2-4 0-16,0-10 2 0,-2-3-2 15,-1-6 1-15,-1-4 0 0,-4-2 1 0,-4-3-2 0,-5-4 1 16,-4-1 2-16,-3-4-3 15,-5-3 3-15,-2 0 2 0,0 0 7 16,0 0-1-16,-2-1-2 0,-2 5 4 0,-1 7-2 0,1 9 3 16,2 11-7-16,0 4-4 15,2 6 2-15,-4 3 2 0,2 9-5 16,-4 10-2-16,-3 7-3 0,5 9 3 0,-2 7 0 16,6 5-1-16,0 4 1 0,0-2 1 31,6 0-1-31,5-1 1 0,5-5 0 0,-1-4-1 0,5-5 0 0,-3-7 0 31,4 0-3-31,-5-5-14 0,-4-3-25 16,-3-7-11-16,-5-6-28 0,-4-5-37 0,-4-1-95 0</inkml:trace>
  <inkml:trace contextRef="#ctx0" brushRef="#br0" timeOffset="40994.68">8287 11107 610 0,'0'0'30'16,"0"0"-15"-16,0 0 12 0,54-59 4 16,-27 48-20-16,6-1-4 0,6 1 1 15,4 1 1-15,1 2-4 0,1 3-4 16,-1 2-1-16,-9 3 0 0,-2 0-4 16,-6 4-74-16,-9 2-35 0,-7-1-82 15</inkml:trace>
  <inkml:trace contextRef="#ctx0" brushRef="#br0" timeOffset="41316.99">8742 11011 611 0,'0'0'57'0,"0"0"-14"0,0 0 21 16,0 0-10-16,0 0-27 0,0 0-16 16,0 0-6-16,0 0-2 0,0 0-2 0,47-15-2 15,-32 36 0-15,-3 1 1 0,5 4 0 16,-1 3 2-16,-3-3-2 15,3 5 2-15,-5-2-2 0,3-4 1 0,-2-3-1 16,1-7-3-16,-1-4-2 16,-3-7 4-16,-1-4 1 0,0 0 0 0,5-7 0 15,-3-2 0-15,0-3 2 0,-2-1-2 16,3-3 1-16,-3-3 0 0,2-1 1 16,-3-6-1-16,-1-2 0 0,0-3 1 15,-2-3-1-15,-2-1 1 0,-2 3-2 16,0 1 0-16,0 9 1 0,0 5-1 15,0 11-1-15,2 6-14 0,4 0-7 0,1 5-29 16,5 8-42-16,7-1-7 0,1 0-61 16,1-3-169-16</inkml:trace>
  <inkml:trace contextRef="#ctx0" brushRef="#br0" timeOffset="41980.27">9459 11007 617 0,'0'0'76'0,"0"0"-58"16,0 0-1-16,0 0 23 0,0 0-4 16,-14-53-21-16,12 44-7 0,-5 2-2 15,3 2 0-15,-4 1-1 16,0 3-4-16,2 1 1 0,-5 2-2 0,-1 7-1 16,1 1 1-16,-3 3 0 15,4 3-1-15,3 1 1 0,-3 5-1 16,2 1 1-16,2 4 0 0,2-1 0 0,-1 0-1 15,5 1-2-15,0-5-4 0,0 0 1 16,2-2 0-16,1-3-3 0,3-2-24 16,0-4 7-16,2-3 12 0,0-6-7 15,3-2 11-15,3 0 5 0,1-9 5 16,7-4 1-16,-3-6-1 16,2-2 1-16,1-4 0 0,-3-5 2 0,-2-1 3 15,-5 1 7-15,-2-3 3 0,-1 3-1 0,-3 2-3 16,-4 7-1-16,-2 6 1 0,0 8-1 15,0 5-5-15,2 2-5 0,-2 4-1 16,0 9-1-16,0 6-2 0,2 9 2 16,-2 4 2-16,2 2-2 0,4 1 2 15,-2-3 0-15,9-4 0 0,-3-1-1 16,7-6 0-16,-3-5 0 0,7-7-1 16,2-3 0-16,-3-6 1 0,7 0 1 0,-2-6 0 15,2-7-2 1,-2-3 2-16,-1-4-1 0,-5-5 2 0,-2-4 0 0,-3-4 10 15,-4-5-2 1,-3-2-4-16,-5-6 0 0,-2-1 0 0,0 0-2 0,0-2 1 16,-7-1 4-16,1-2 1 0,-4 1-1 15,2 7-4 1,-3 10 8-16,7 12-10 0,-4 10 0 0,2 5 4 16,-1 7 1-16,3 3 2 0,-8 14-10 15,-3 12-1-15,-3 8-1 0,1 10 2 0,7 4 0 0,2 3 0 16,4 4-1-16,4-1 1 15,10 0 1-15,6-6-1 0,7-2-1 16,6-3 1-16,2-2 0 0,4 0 0 0,-2-6 0 16,-6-2-2-16,4-6-14 15,-4-4-17-15,-4-3-17 0,-9-7-28 0,-1-7-27 16,-7-5-68-16,-6-4-163 0</inkml:trace>
  <inkml:trace contextRef="#ctx0" brushRef="#br0" timeOffset="42215.42">10451 10958 528 0,'0'0'50'16,"0"0"-40"-16,0 0 15 0,0 0 22 15,0 0-14-15,0 0-11 0,0 0 5 16,17 4-6-1,-17-4-7-15,4 0-8 0,2 0-3 0,9 0-2 0,1 0-1 16,9 0 0-16,8-1 0 16,2 1 0-16,7 0 0 0,-1 2-26 0,0 1-46 15,-8-2-37-15,-2-1-75 0</inkml:trace>
  <inkml:trace contextRef="#ctx0" brushRef="#br0" timeOffset="42390.02">10544 11263 639 0,'0'0'38'16,"0"0"-18"-16,0 0-16 0,0 0 28 0,0 0-3 15,0 0-19-15,75 17-4 0,-44-21-4 16,8-4-2-16,2-1 0 16,5-3-29-16,4 1-46 0,-5-1-31 0,5 0-80 15,-13 0-197-15</inkml:trace>
  <inkml:trace contextRef="#ctx0" brushRef="#br0" timeOffset="43066.71">12585 10733 412 0,'0'0'41'0,"12"-55"-11"0,-6 31 18 0,5-1 15 15,-9 0-25-15,0-1-15 0,-2 1-7 16,-2 0-3-16,-11 6 3 0,3 1-4 15,-3 4-2-15,-5 5-8 0,-1 1 2 16,-6 4-2-16,3 2-1 0,3 2 0 16,-6 6-1-16,5 3 0 0,3 6 0 15,-6 4 0-15,9 4-1 0,-5 4 0 0,9 3 1 16,-2 1 0-16,5 0-3 0,5-1 2 16,2-3 1-16,11-2-2 0,-1-2 1 15,4-4 1-15,7-2 1 0,0 2-1 16,4-3 0-16,6 3 3 0,4-2 3 15,2-2 6-15,0-1 2 0,5 0 1 16,-5-1 3-16,-6-1-6 0,-9-1-5 16,-5 0 4-16,-3-1-3 0,-3 2-5 15,-9-1 2-15,-2 1-3 0,-4 3 1 16,-13 0 3-16,-8 2-2 0,-8 2 1 16,-10-1-4-16,-5-1-1 0,-10 1 0 15,-1-4-5-15,-1 0 1 0,6-3-4 0,-2-1-5 16,17-2-2-16,8-5 2 15,12-3-8-15,13 0-9 0,4-2-4 0,2-2-6 16,2-6-13-16,10-2-30 0,9-3 5 16,10-5 20-16,8-5-5 0,1 0-71 15</inkml:trace>
  <inkml:trace contextRef="#ctx0" brushRef="#br0" timeOffset="43301.62">12946 10793 595 0,'0'0'59'0,"0"0"-23"0,0 0 25 16,0 0 1-16,0 0-33 0,0 0-13 15,0 0-8-15,0 0 0 0,0 0-1 16,36 6 0-16,-12-9 1 0,11-3 0 16,3 2-2-16,7-3-5 0,5 0 2 15,-11 2-2-15,4 0 1 0,-5 2-2 16,-7 2 0-16,-9 0-6 0,-1 1-42 15,-11 0-23-15,-10 0-26 0,0-1-25 16,-6-5-63-16,-12-1-128 0</inkml:trace>
  <inkml:trace contextRef="#ctx0" brushRef="#br0" timeOffset="43615.61">12973 10620 565 0,'0'0'88'0,"0"0"-35"0,0 0 19 0,0 0-9 16,0 0-31-16,0 0-20 0,0 0-6 15,0 0-4-15,0 0 1 0,-20-29-2 16,36 39-1-16,1 0 1 0,12 4 0 16,2 0 1-16,2 0 0 0,2 1-1 15,-2-1 0-15,6 0 0 16,-2 1 0-16,1 2 0 0,-3 0-1 0,2 0 2 16,-4 3-2-16,-10-3-1 0,-1-4-1 15,-9 1 1-15,-5-1 1 0,-6-3 1 0,-2 1-1 16,-6 1 1-16,-6 3-1 15,1 1 1-15,-11 3 1 0,1 3-2 16,0 0 0-16,-8 3-1 0,7 0-2 0,-1 0-2 16,0 1-4-16,0 0-6 0,9-2-5 15,1-1-18-15,7-3 18 0,6-5-19 16,2-1-31-16,13-1-21 0,-7-8-44 16,15-3-27-16,-7-2-131 0</inkml:trace>
  <inkml:trace contextRef="#ctx0" brushRef="#br0" timeOffset="44794.28">13918 10685 676 0,'0'0'33'16,"0"0"13"-16,0 0 1 0,0 0 4 16,-19-55-25-16,15 53-14 0,-2 0-5 15,0 1-1-15,2 1-2 0,0 0-4 16,-5 0 1-16,-5 7-1 0,3 4-1 15,-1 8 1-15,-9 2-1 0,9 3 1 16,-7 4 0-16,5 2 0 0,-7 2 0 16,11 1 0-16,-5-1 0 0,7 0 0 15,6-4 0-15,0-1-4 0,2-3-5 16,4-2-1-16,0-4-1 0,2-3 1 16,5-4-10-16,-1-4 15 0,0-5 4 0,11-2 1 15,-6-8 0-15,7-3 0 0,7-7 0 16,0-1 1-16,-4-3-1 0,2-5 1 15,-4-1 0-15,-1 0-1 0,-9-2 3 16,-1-2 2-16,1-3 2 0,-7-1-1 16,-6 2-1-16,4 3-1 0,-4 10-3 15,2 10 1-15,-2 5 3 16,0 6 1-16,2 0-6 0,0 9-1 0,2 11-4 16,2 7 3-16,3 8 2 0,-5 3 0 0,2 0 0 15,4 3 0-15,5-1 0 16,-5-2 1-16,9-2-1 0,-3-5 0 15,7-2 1-15,2-7-1 0,-4-4 2 16,3-5-2-16,5-6 0 0,2-4 0 0,0-3 0 16,0-4-4-16,0-6 3 0,-2-4 1 15,-6-1 1-15,0-5 0 0,-11-2 1 16,3-2-1-16,-9-2-1 0,-4-5 2 16,-2 0 0-16,-2-5-2 0,-4-1 1 15,-7-2 0-15,1 1 0 0,4 3-1 16,-7 4 0-16,7 6 1 0,4 6-1 15,0 6-1-15,1 6 1 0,3 2-1 16,0 2 1-16,0-1-1 0,0 2 0 16,0 1-1-16,7 0 0 0,1-1-1 15,9 1 2-15,-1 0 0 0,9 1 0 16,2 0 0-16,0 5 0 0,6 3 1 16,2 3-1-16,4 2 1 0,0 2-1 0,-4 3 1 15,-1 2 1-15,-5 2-1 16,-9 0 0-16,-7 4 0 0,-9 0 0 15,-4 3 0-15,0 1 1 0,-4 1-1 0,-9-6 0 16,-1-3 1-16,3 0-1 0,-3-5 1 0,2 2-1 16,5-3-1-16,-1 1-2 15,2 0 0-15,2-2-1 16,2-2-1-16,2 0 0 0,0-2-4 0,4-3 7 16,4-3 0-16,0-1 2 0,3-2 0 15,3 0 0-15,1-2 0 0,5-1 1 0,1-6-1 16,2-2 1-16,-1-2 2 0,-5-3 1 15,6-4 2-15,-13-2-3 0,0-2 0 16,3-6 1-16,-9-3 0 0,-4-4-1 16,0-1 0-16,0-3-1 15,-4-1-1-15,-5-3 1 16,-5-1-2-16,4-1 0 0,-11 4 0 0,7 4-1 0,-7 9-1 16,6 10-8-16,3 6 5 0,4 5 3 15,6 3 0-15,2 2-4 0,-2 2 2 16,2-1 2-16,0-1 1 0,2 0 0 15,4-1 1-15,6 1-2 0,3 0 0 0,10 2 1 16,-3 2 1-16,9 7 0 16,4 5 1-16,7-2 0 0,-1 3 1 0,3 2 3 15,3 3-2-15,-6 0 1 16,-1 1 1-16,-3 3-4 0,-8-2-1 0,-6 2 0 16,-15 0 1-16,-6 3-1 0,-6 3 1 15,-11 2 1-15,-5-1 1 0,-11 1-1 16,0 0-1-16,-2-2-1 0,10-4-1 15,4-4-4 1,5-3 5-16,5-4-1 0,5-1 0 0,2-4 0 16,2-3 1-16,0-2 0 0,0-3-3 0,0-1 3 15,4 1 0-15,3-2 0 0,7 0 0 0,-2-5 0 16,17-2 0-16,0-2 1 16,9-1-1-16,-1-4 0 0,6-1-1 0,5-5 0 15,-1-2 1-15,5-4-27 16,-2-3-70-16,-1-3-48 0,-10-1-158 0</inkml:trace>
  <inkml:trace contextRef="#ctx0" brushRef="#br0" timeOffset="45124.11">15780 10167 601 0,'0'0'56'15,"0"0"0"-15,0 0 7 0,0 0-14 0,0 0-26 16,0 0-7-16,13-32-7 0,-9 37-2 16,4 5-6-16,5 3 0 0,-3 8 0 15,0 5 1 1,7 8 2-16,-7 7 0 0,5 4 0 0,-3 5-3 0,-6 3 0 16,0 4-1-16,-4 3 0 0,-2 2 0 15,0 6 2-15,-8-1-2 0,4 1 0 16,-2-5 1-16,6-5-1 0,0-7 1 15,0-5 0-15,10-10 1 0,5-6-2 0,-1-5 0 16,5-6 1-16,-1-5 0 16,5-4-1-16,2-5 1 0,-2-4-1 15,4-2 1-15,1-4-1 0,1-7-6 0,-2-6-14 16,-2-5-10-16,0-9-23 0,-2-9-50 16,-9-11-78-16</inkml:trace>
  <inkml:trace contextRef="#ctx0" brushRef="#br0" timeOffset="45313.32">15851 10133 524 0,'0'0'100'0,"0"0"-75"0,0 0-5 15,0 0 25-15,0 0-16 0,0 0-4 16,55-26-8-16,-30 23 2 0,8 1-4 15,0 1-8-15,9 1-5 0,5 0 1 16,-1 4-3-16,3 2-1 0,-3 1-2 16,-5-1-42-16,-6-4-63 0,-8-3-89 15</inkml:trace>
  <inkml:trace contextRef="#ctx0" brushRef="#br0" timeOffset="45800.41">16828 10374 537 0,'0'0'62'0,"0"0"-26"0,0-62 14 16,-2 51 11-16,-4-3-20 0,2 6-22 15,-2 1-12-15,-7 1-2 0,3 2-4 16,-9 3 0-16,-1 1-1 16,-9 5-1-16,-2 5-1 0,-2 4 0 0,0 2 0 15,4 0 0-15,2 4 2 0,8-4 0 16,-1 4-2-16,9-1 1 0,3-2 1 16,0-1 0-16,8-2-2 0,0 0 2 15,4 2-2-15,6-2 2 16,3 3 0-16,5 0 0 0,-1-1 0 0,10 1 4 15,4 3 3-15,2 2 5 0,6 1-2 16,4 1 0-16,7 1-2 0,-9 2 3 16,1-3-7-16,-9 0 0 0,-6-4-3 15,-5-3 2-15,-11-2-2 0,-1-4-1 16,-4 0 0-16,-6 0 1 0,-2-1 0 16,-12-3 1-16,-1-2 3 0,-5 1-2 0,-5-2-2 15,-4 0 1-15,0-4-2 0,-4 0-5 16,0 1-8-16,4-3-5 0,2-1-11 15,4-2-8-15,11 1-18 0,-1 1 3 16,3-2-11-16,6 1-62 0,4-4-48 16</inkml:trace>
  <inkml:trace contextRef="#ctx0" brushRef="#br0" timeOffset="46260.21">17281 10682 212 0,'0'0'67'16,"0"0"-15"-16,0 0 15 0,0 0 4 0,0 0-15 15,-60 1-7-15,54-1-2 0,2 0-11 16,2 0-4-16,0 0-4 0,2-1-2 0,0 1-6 15,0 0-6-15,0 0-2 16,4-2-1-16,8-1 1 0,9-1 1 0,4-2-1 16,14-1-1-16,2-2-8 15,9 1-2-15,0 0 0 0,-1-2-1 16,-5 1 0-16,-7 0-1 16,-8-1-30-16,-11 0-42 0,-5-5-31 0,-11-4-81 0,-2 2-270 15</inkml:trace>
  <inkml:trace contextRef="#ctx0" brushRef="#br0" timeOffset="46730.47">17391 10376 510 0,'0'0'80'0,"0"0"-33"16,0 0 3-16,0 0 17 15,0 0-28-15,0 0-16 0,0 0-12 0,0 0-1 0,0 0-5 16,-2-11-1-16,2 11-4 0,0 4 0 15,0 2 0-15,4 2 1 16,4-1-1-16,0 2 1 0,5 1 0 0,3 0 1 16,1 1 2-16,8-1 6 0,4 1-2 15,4 3 0-15,4 1-3 0,-2 2 0 16,6 0-5-16,-6 1 1 0,-4-1 1 16,-2-2-2-16,-10-1 1 0,-9-4-1 0,-1 2 1 15,-9-4-1-15,2-2-1 16,-2 2 1-16,0-2 0 15,0-1 1-15,0 2 0 0,-2-3-1 0,0 1 3 0,-5-1 2 16,5 0 2-16,-2 0-1 0,-4 0 0 16,0 5-2-16,1-1-1 0,1 0-1 15,-2 3-1-15,2-2-1 0,-3-1 0 16,5 1 1-16,-2 0-1 0,4-2 0 16,0-1 0-16,0 0 0 0,0-2 1 15,-2-2-1-15,4-1 0 0,-2 2 1 16,-5-1 0-16,5 1 0 0,-4-1 0 15,2 0 0-15,-6 0-1 16,-3 0 1-16,3 2 0 0,-2 0-1 0,-3 4-1 0,-1 0 1 16,-5 2-1-16,-2 3 1 0,5 2-2 15,-7 3-11-15,2 2-17 0,6 2-29 16,-3 3-66-16,7-7-83 0</inkml:trace>
  <inkml:trace contextRef="#ctx0" brushRef="#br0" timeOffset="47814.04">18218 10206 120 0,'0'0'216'16,"0"0"-172"-16,0 0 9 0,0 0 2 0,0 0 0 16,-23-56-11-16,21 47-8 15,-2 0-4-15,2-2-4 0,-1 3 6 16,3 0 2-16,0 2 8 0,0 3-25 15,0 0-7-15,0 2-6 0,0 1-2 16,5-2-4-16,1 2-1 0,0 6-1 16,-2 2 1-16,6 4 0 0,1 4-1 15,-1 5 1-15,-2 4 0 0,1 8 2 16,1 7-1-16,-6 7 1 0,-2 5-1 0,-2 3 0 16,0 4 0-16,0-2 1 15,2-2-1-15,-2-5 0 0,0-8-10 0,2-5-8 16,2-7-3-16,3-7-1 0,-3-2-11 15,6-3-12-15,-4-3-7 0,-2-5-20 16,-4-4 0-16,0-4-49 0,0-2-83 16</inkml:trace>
  <inkml:trace contextRef="#ctx0" brushRef="#br0" timeOffset="48285.75">18065 10546 516 0,'0'0'37'0,"0"0"-14"15,66-40 1-15,-31 33 3 0,0 0-3 16,2-1-3-16,0 1 5 0,5 1-4 16,-1-3-10-16,3 5-1 0,-5-1-2 15,4 1-2-15,-4 2-5 0,-3 1-1 16,-5 1-1-16,-9 0 1 0,-1 0-1 16,-9-2 0-16,-5 2-1 0,-3 0-10 15,-4-1-3-15,0 0 0 0,0 1 7 16,0 0 4-16,-6 0 1 0,1 1-3 0,-5 2 4 15,2 4 0-15,-3 2 0 0,-1 3 1 16,4 4 2-16,-5 0 6 16,9 4 0-16,-2 1-3 0,2 2-1 15,2 1 0-15,0-2 0 0,0 1-1 0,2-4 0 16,0 0-1-16,2-4-1 0,2 0 0 16,0-3 0-16,4-2 1 0,3 0-1 15,-1-3 1-15,4-1 3 0,3-2-2 16,0-2 3-16,5-2 6 0,1 0 5 15,-6-6-2-15,1-2-4 0,-5-3 0 16,1-2 1-16,-4-4-3 0,-1-4 1 0,-3-4 0 16,0-3-4-16,-4-2-1 0,-2-7 0 15,-6-3-3-15,-6-2 1 16,-3 2-2-16,-8 6 0 0,3 5-1 0,-3 7 1 16,0 7-1-16,5 8-1 0,-1 7-5 15,0 3-18-15,1 7-12 0,-3 8-21 16,7 4-7-16,-3 2-1 0,7 6-16 15,-3-1-32-15,7 1-53 0</inkml:trace>
  <inkml:trace contextRef="#ctx0" brushRef="#br0" timeOffset="48851.68">19046 10488 517 0,'0'0'58'0,"0"0"-2"16,0 0 1-16,0 0-10 0,0 0-18 16,0 0-16-16,0 0-8 0,0 0-4 0,13 22 1 15,-9 0 0-15,0 3 4 16,2 3 0-16,1 2-2 0,1 2 2 0,0 1-3 15,-2 1 0-15,-2 0-2 16,1-1 0-16,-1-2 0 0,0-3 0 16,-4-4 0-16,0-5 0 0,0-3 0 15,0-6-1-15,0-5 0 0,0-3 1 16,0-2-1-16,0 0 0 0,0-1 0 0,0-4 4 16,-6-2 2-16,4-4 6 0,-7-6-7 15,3-1 4-15,-2-4-3 0,-3-3-3 16,1-3 1-16,2-4 1 0,-2-6 3 15,3-3-2-15,-1-4-3 0,4-3 0 16,0 0-1-16,2-1-1 0,2 3 0 16,4 3 0-16,2 6-1 0,2 10 1 15,-1 7-1-15,5 6 0 0,0 2-1 0,9 3 1 16,0 2-2-16,8 7 1 0,0 5-1 16,-1 6 1-16,6 5 1 0,-3 2 0 15,-2 2 0-15,-5-1 0 0,-5-1 0 16,-5-1 0-16,-5 3 2 0,-9-2-1 15,-2 4 0-15,-17 2 1 0,-8 1-1 16,-14 0 2-16,-9-2-1 0,-6-2-2 0,-4-5-11 16,0-3-9-16,9-2-19 15,-5-3-39-15,8-2-35 0,7-4-113 0</inkml:trace>
  <inkml:trace contextRef="#ctx0" brushRef="#br0" timeOffset="52996.62">20059 10536 247 0,'0'0'70'0,"0"0"-22"0,0 0 9 0,0 0-9 15,0 0-3-15,0 0-6 0,0 0 1 16,0 0-7-16,-18-3-10 0,9 3-4 16,1 0-1-16,-2 0-2 0,0 2 0 15,-1-1 6-15,7 0-1 0,-2 1-2 16,4-1-1-16,0-1-6 0,-2 0-1 15,4 0-1-15,0 0-1 0,0 0-3 16,4 0-1-16,2 0 1 0,4 0-6 16,9 0 0-16,8 1 1 0,4 0 6 0,4 0 1 15,6-1-2-15,-1 1 0 16,-7-1-1-16,-7 3-2 0,-1 0-1 0,-10-2 1 16,-7 2-2-16,-4-2 1 0,-2 0 0 15,-2 0-1-15,0 0 2 0,0-1 1 16,0 0 1-16,-6 0 2 0,-2 0-1 15,-7-3-4-15,-5 1 0 0,-7-1-2 0,-2 3 0 16,-6 0 0 0,-3-3 0-16,3 2 0 0,2-1 0 0,4 1 0 15,9 1 0-15,5-2 0 0,9 1 0 16,4 1 1-16,2-2-1 0,0 2 0 0,0-1 1 16,0 1-1-16,0 0-1 0,4 0 0 15,2 0-2-15,9 1 2 0,1 0-1 16,7 1 2-16,-2-2 1 0,1 2-1 15,1 1 0-15,-4 1 1 0,-5 1-1 16,-4-1 0-16,-5 0 1 0,1-1-1 16,-4 1-2-16,-2-2 1 0,0 1-12 15,0 0-7-15,0 1-4 0,-8 0-9 16,1 1-23-16,-3-2-32 0,-6 0-28 16,-1-2-58-16,-2-1-154 0</inkml:trace>
  <inkml:trace contextRef="#ctx0" brushRef="#br0" timeOffset="53524.99">20591 10279 294 0,'0'0'90'0,"0"0"-2"15,0 0-10-15,0 0-5 0,0 0-12 16,0 0-3-16,0 0-5 0,6-19-11 16,-6 19-11-16,0 0-6 15,0 0-9-15,2-2-3 0,-2 2-6 0,0 0-4 16,2 2-3-16,0 7-2 0,4 1 1 15,0 7 1-15,1 3 1 0,1 6 0 16,0 3 0-16,0 1 0 0,1 4 2 16,-3 2-3-16,2 0 2 0,0 4-1 15,-1-2 1-15,-5-1 0 0,4-2 0 16,-2-6-2-16,0-4 2 0,0-3-1 16,-2-7 0-16,-2-4-1 0,0-5 0 15,0 0-11-15,0-4-18 0,-8-1-18 0,-2-1-36 16,-5-5-53-16,1-5-137 0</inkml:trace>
  <inkml:trace contextRef="#ctx0" brushRef="#br0" timeOffset="60063.54">21002 9888 200 0,'0'0'86'0,"0"0"-45"16,0 0-5-16,0 0 0 0,0 0-1 0,0 0-13 0,0 0-1 0,0 0 0 15,-4-5 5 1,4 4 0-16,0 1-3 0,0 0-1 0,0 0-1 0,0 0-4 16,0 0 1-16,0 0-1 15,2 0-2 1,-2-3-1-16,2 2-3 0,-2-1 0 15,4 1-2-15,0-1-4 16,4-2 3-16,5-1-1 0,3 2 5 0,7-2 1 16,6-1-2-16,2 2 2 0,6-2-2 15,5 1 0-15,-3 1-2 0,-2 2 0 16,0 1-4-16,-2-1 0 0,-8 2 0 16,-2 0 1-16,-6 2-3 0,-3 1 0 15,-3-2-3-15,-3 1 2 0,-8-2 1 16,2 0-1-16,-2 1 1 0,0-1-1 0,-2 0 1 15,0 1-1-15,0-1 1 16,2 1-2-16,-2 0 0 0,0 0 0 16,0 0 0-16,0 1 2 0,0 2-3 0,3-2 0 15,-3 1 0-15,0 4 1 16,0 1 2-16,0 4-3 0,0-1 2 0,0 3 1 16,0 0-2-16,0 4 2 0,0 1-2 15,-3 3 1-15,3 2 0 0,3 4-1 16,-1 2 2-16,2 2-2 0,2 5 1 0,2 3 0 15,0 3 1-15,-1 1 0 0,1 3-1 16,0 2-1-16,-4-2-1 0,3 2 0 16,-5-4 0-16,2 0 1 15,2 0 1-15,-2 2-1 0,2-5-1 0,-4-4 1 16,0-4-1-16,3-2 2 0,-3-6-1 16,0-5-1-16,-2-4 1 0,0-6 0 15,2-4-1-15,-2-4 1 0,0-2 2 16,0-1-3-16,-2 1 4 0,0 1-1 15,-5-1 3-15,-3-1 4 0,-4 0-4 16,-3 0-1-16,-2 0-3 0,-7-3 1 0,1 0-2 16,-8 0 0-16,-7 2 0 0,-1 1-1 15,-6 1 1-15,-1-1-1 0,9 0-3 16,6 3 1-16,8 1 1 0,10-1 0 16,7 1 1-16,2-1-1 0,2 3-7 15,2-1-10-15,2 4-2 0,0 0 1 16,2 1 0-16,4-2-3 0,6 1-6 15,3-2-4-15,6-2-9 16,1-1-7-16,7-5-9 0,2 1-35 16,2-7-61-16,-4-5-169 0</inkml:trace>
  <inkml:trace contextRef="#ctx0" brushRef="#br0" timeOffset="60446.74">21947 10717 215 0,'0'0'97'15,"0"0"-23"-15,0 0-3 0,0 0 8 16,0 0-12-16,0 0-14 0,0 0-4 16,-5-37 5-16,5 34-7 0,0 1-12 15,5-1-9-15,-5 2-2 0,4 0-12 16,0 1-2-16,4 0-4 0,-6 3-4 16,6 4 1-16,-3 5-3 0,3 0 3 15,-2 1-1-15,-2 0 0 0,-2 0 0 0,-2 3 1 16,-2-1 0-16,-6 1-2 0,0 0 0 15,-1-1-1-15,-3 0-12 16,0-4-14-16,-1-1-11 0,-1-5-31 16,-1-4-52-16,1-1-85 0</inkml:trace>
  <inkml:trace contextRef="#ctx0" brushRef="#br0" timeOffset="60650.8">21920 10525 647 0,'0'0'114'0,"0"0"-40"16,0 0-37-16,0 0-16 0,0 0-7 0,0 0-8 15,0 0-2-15,0 0 3 16,0 0-3-16,2 3-1 0,0 0-1 16,-2 0 0-16,0 0-1 0,2 2 1 0,-2-1-2 15,0-1-7-15,0 1-21 0,-4 1-24 16,-4 0-44-16,-5-2-51 0,-3-3-184 15</inkml:trace>
  <inkml:trace contextRef="#ctx0" brushRef="#br0" timeOffset="72236.37">6906 11874 152 0,'0'0'55'0,"0"0"17"0,4-19-18 0,-2 13 3 0,-2-1-2 0,0 0-7 16,0 0-2-16,0-1-10 0,0 2-7 15,-4 2-5-15,0-2-5 0,-2 0-2 16,0 0-2-16,-7 0-5 0,5-1-1 15,-2 2-4 1,-5-1 2-16,-1 2 0 0,-7 0 6 0,-4 2-8 16,4 2-4-16,-3 2 0 0,-1 7-1 0,2-1 1 0,2 4-1 31,0-1 1-31,5 3 0 0,3 1-1 16,-3-1 0-16,9 1 0 0,3-1 0 15,2-1 0-15,0 1 0 0,4-2-1 16,4 0 1-16,2 3 0 0,7-2 0 15,5 1 1-15,3 1-1 0,4-1 3 16,4 2 1-16,4-3 6 0,0 4-4 16,4 0-1-16,-2-1 1 0,-2 1 1 15,-6-3-3-15,-2 0 1 0,-11 1-2 16,3-1-2-16,-9 0-1 0,-2 2 0 16,-3-2-1-16,-3 3 1 0,-7-4 1 0,-1 3 3 15,-11-1-1-15,-1 1 0 0,-7 0 0 16,-8-3-3-16,0-1 0 0,-5-2 0 15,-1-4 0-15,2 2 0 0,4-5 0 16,4-1 0-16,6-2 0 0,8 0-1 16,-1-2-3-16,9-4 0 0,3-1-1 15,2-3-3-15,4-2-2 0,0-3-9 16,8-2-22-16,9 1-10 0,4 0-18 16,7-1-34-16,8 1-26 0,-1 1-90 15</inkml:trace>
  <inkml:trace contextRef="#ctx0" brushRef="#br0" timeOffset="72459.22">7305 12085 398 0,'0'0'131'0,"0"0"-60"0,0 0-17 16,0 0 12-16,0 0-8 0,0 0-16 16,0 0-13-16,0 0-7 0,-29-22-7 15,29 22-4-15,0 0-4 0,0 0-3 16,0-1-2-16,0-1-2 0,17-4 0 15,1 0 0-15,13 1-1 0,5-3 1 16,5 4 0-16,0-1 0 0,-4 2 0 0,-1 1-3 16,-5 0-25-16,-5 2-21 15,-7-1-30-15,-2 0-25 0,-17 1-47 16,0-1-122-16</inkml:trace>
  <inkml:trace contextRef="#ctx0" brushRef="#br0" timeOffset="72770.92">7369 11936 458 0,'0'0'88'0,"0"0"-14"0,0 0-18 16,0 0 7-16,-33-56-17 0,31 49-13 15,0 2-11-15,2-1-6 0,0 5-2 0,0 1-3 16,0-1-3-16,0 1-5 16,8 0-1-16,7 0-1 0,8 0 0 15,8 2-1-15,4 1 2 0,12 3-1 16,-3 0 0-16,9 3-1 0,-1 1 1 15,0 2 1-15,-7 1-1 0,-8 2 0 0,-10 1 0 16,-4 0 0-16,-11-1-1 0,-3 2-1 16,-9 1 1-16,0-1-1 0,-13 1 0 15,1 1-2-15,-9 0 2 0,-4 0-1 16,-1 1 0-16,-5-3 2 0,-3 0-5 16,-1-1-7-16,4-3-9 0,7-2-6 0,3-3-1 15,8-3-16-15,3 0-11 16,4-1-11-16,4-1-33 0,0-3-37 0,2 0-87 15</inkml:trace>
  <inkml:trace contextRef="#ctx0" brushRef="#br0" timeOffset="73100.64">8221 11803 453 0,'0'0'66'0,"0"0"9"16,0 0-11-16,0 0 4 0,0 0-9 16,0 0-17-16,0 0-17 0,0 0-15 15,-25-24-8-15,29 35-1 0,5 6-1 16,-1 6 2-16,0 3 2 0,4 3-1 15,3 4 0-15,-1 2-1 16,5 3-1-16,-2 0 0 0,-1 2-1 0,1 1 0 16,-1-4-5-16,-1-4-34 0,-1-4-29 15,-6-6-23-15,-1-6-19 0,-1-4-38 16,-6-4-57-16</inkml:trace>
  <inkml:trace contextRef="#ctx0" brushRef="#br0" timeOffset="73572.59">8070 12155 487 0,'0'0'81'0,"0"0"-7"0,0 0-21 16,-35-57-3-16,35 48-25 0,4 2-17 15,13-2-3-15,-1-3-4 0,15 2 0 16,4-3 3-16,13 1-4 0,3-2 1 16,5 2 1-16,2 3 0 0,-6 3-2 15,-3 5 1-15,-9 1 0 0,-7 0 0 0,-8 5 0 16,-7 0-1-16,-5 1-1 0,-9-2-13 15,0-1-4-15,-2 1 1 0,-2-3 5 16,0 3 0-16,0 0 10 0,0 1 1 16,-2 0 1-16,-2 0 3 0,2 0 7 15,0 3 4-15,-3 1-2 16,3-1-2-16,-4 2 1 16,4 2 4-16,-2 4-4 0,2 2-3 0,2 2-1 0,0 3-1 15,0-1-4-15,2 2-1 0,4-1 0 0,7-4-1 16,-1 0 0-16,5-6 0 15,-3-3 1-15,5-5-1 0,3-2 1 0,-3-3-1 16,6-1 0-16,-2-7 2 16,-1-6 0-16,1 0-1 0,-4-4 0 0,-7 2-1 15,-6-3 0-15,-4-4 0 0,-4-1 6 16,-6-2 3-16,-7-3 1 0,-3 4-7 16,-5 1-1-16,-8 2-2 0,0 6 0 15,-2 4-1-15,4 4 1 0,2 5-3 16,4 3 0-16,5 3-1 0,3 2-12 15,3 9-14-15,4 2-21 16,8 6-5-16,2 3-11 0,6-5-55 0,2-1-50 16</inkml:trace>
  <inkml:trace contextRef="#ctx0" brushRef="#br0" timeOffset="74061.48">9093 12053 588 0,'0'0'79'0,"0"0"-24"16,0 0-3-16,0 0 2 0,0 0-21 16,0 0-18-16,0 0 0 0,0 0-7 15,-6-33-3-15,6 39-3 0,0 9-1 16,0 5 1-16,0 7-1 0,2 6 3 16,-2 1-2-16,0 3-1 0,0 0-1 15,2-1 0-15,2-5 0 0,5-2 0 16,-1-4 0-16,-2-3-1 0,2-4-1 15,1-4-3-15,-3-4-3 0,0-5 2 16,-6-2-3-16,0-3 4 0,0 0 5 0,0-5 0 16,0-5 0-16,0-2 1 0,0-8 0 15,-6-1-1-15,2-2 0 16,-5-5 1-16,1-4-1 0,0-6 3 0,-7-4 1 16,3-4-2-1,2-4-1-15,-1-2 0 0,3-3 0 0,4 6-1 16,2 6-1-16,0 8 0 0,2 10 1 15,0 6 0-15,4 6 0 0,2 3 1 16,0 2-1-16,7 2 0 0,1 3-2 0,7 1 1 16,-3 2 0-16,9 1 1 0,0 8 0 0,-2 1 0 15,-4 5 0-15,-5 1 0 16,-3 0 1-16,-3 3-1 0,-8 3 1 0,-4 2 0 16,-10 2-1-16,-7 1 0 0,-6 2 0 15,-8 0-1-15,-2-3-4 0,-4-2-2 16,6-3-9-16,0-3-9 0,6-2-16 0,4-4-15 31,13-3-13-31,3-3-29 0,7-3-44 0,5-3-59 0</inkml:trace>
  <inkml:trace contextRef="#ctx0" brushRef="#br0" timeOffset="74333.35">9784 12040 548 0,'0'0'80'16,"0"0"-24"-16,0 0 8 0,0 0-16 0,0 0-15 16,0 0-8-16,0 0-2 0,0 0-5 15,-25-2-5-15,25 2-7 0,0 0-4 16,0 0-1-16,4 0 0 0,2 0 0 15,7 0-1-15,3 0 0 0,7 0 0 16,6-3-1-16,2-1 1 0,4 1-1 16,-2-2 0-16,-2-1-18 0,2 2-24 0,-4-2-35 15,0 0-50-15,-4-1-90 16</inkml:trace>
  <inkml:trace contextRef="#ctx0" brushRef="#br0" timeOffset="74580.42">10445 11969 421 0,'0'0'180'15,"0"0"-134"-15,0 0-20 0,0 0-6 16,0 0-3-16,0 0-7 0,0 0 0 16,0 0 0-16,0 0 4 0,-12 29 1 15,12-29-3-15,2 2 4 0,2-2 1 16,6 0 0-16,3 0-1 0,5-3-2 15,7-1-7-15,4 0-3 0,4-1-3 16,0 3-1-16,0 0 0 0,-2 1-2 0,-6-2-3 16,-8 2-30-16,-1 1-35 0,-6-3-34 15,-7-3-74-15,-1-1-251 0</inkml:trace>
  <inkml:trace contextRef="#ctx0" brushRef="#br0" timeOffset="74911.2">11229 11969 540 0,'0'0'100'0,"0"0"-35"0,0 0-4 16,0 0-2-16,0 0-22 0,0 0-20 16,0 0-7-16,0 0-2 0,60-18 2 15,-52 27-2-15,4 2-2 0,-1-1-1 16,-5 6-1-16,-4 0-1 0,-2 4-1 16,-2 1 0-16,-15 3 1 0,-3-1-1 15,-7 2-2-15,-6-4-4 0,-3-1-12 0,-1-4-12 16,0-3-22-16,6-4-27 0,6-5-21 15,9-2-28-15,12-2-44 0</inkml:trace>
  <inkml:trace contextRef="#ctx0" brushRef="#br0" timeOffset="75099.82">11289 11732 588 0,'0'0'116'16,"0"0"-51"-16,0 0-13 0,0 0-9 0,0 0-21 15,0 0-16-15,0 0-4 16,0 0 0-16,0 0-1 0,6-35-1 0,-6 41 1 16,0 3-1-16,0 1-1 0,2 1-13 15,-2 1-26-15,-4 0-31 0,-13-3-32 16,-6-1-62-16,-8-3-264 16</inkml:trace>
  <inkml:trace contextRef="#ctx0" brushRef="#br0" timeOffset="75936.2">6664 13031 375 0,'0'0'95'0,"0"0"-54"16,0 0 10-1,-18 50-13-15,16-35-10 0,0 0-8 0,2 0-3 0,0-1-4 16,0-3-3-16,2-2 2 0,-2 0-2 16,0-3-6-16,-2-2 0 0,0 0 2 15,-5-3 12-15,-9 0 7 0,-1-1-6 16,-1-5-10-16,-5-4-4 0,-4-4-3 15,0 0 0-15,-2-3-2 0,9-1 1 0,-1 1-1 16,0-2 1-16,9 1-1 16,2-3 0-16,-1-2 0 0,7-1 0 0,4-5 2 15,0 2-2-15,6-1 0 0,5 4 0 16,1 3-1-16,0 2 1 0,7 2 0 16,4 3-1-1,-1 2 1-15,9 6-1 0,-4 3 1 0,2 2 0 16,2 0 0-16,-4 8 0 0,-4 4 0 0,2 0 1 15,-3 4 0 1,-5 5-1-16,-3 1 0 0,-9 5 1 0,-5 2-1 0,-7 4 0 16,-11 1 0-1,-3 0-1-15,-8 2-4 0,2-4 1 0,-4 0-2 16,7-2 4-16,7-5-2 0,5-1 2 0,7-3 1 16,1-1-3-16,4-3-9 0,2 0-4 15,5-7 10-15,3-2 3 0,0-4 0 0,5-4 1 16,7-1 0-16,5-8-4 0,6-6-3 15,3-5-10-15,3-5-27 0,-4-3-81 16,-4-2-188-16</inkml:trace>
  <inkml:trace contextRef="#ctx0" brushRef="#br0" timeOffset="76361.3">7012 12933 618 0,'0'0'58'15,"0"0"-25"1,0 0-21-16,0 0 1 0,0 0-8 0,0 0-1 0,0 0 3 16,0 0 4-16,41 60 2 0,-27-50-2 0,7 1-4 15,2-1-4-15,0 0 0 16,6 0-1-16,0-1-2 0,-3-2 0 16,-1-2 0-16,0-4 1 0,-2-1 0 15,-7-2-2-15,-3-5-2 16,-1-2-1-16,-2-4-3 0,-1-1 1 0,-3-4 3 15,-6-1 1-15,0 1 0 0,-4-1-1 16,-7 0-1-16,-1 0 4 0,-2 0-1 0,-1 3 1 16,1 0 1-16,-3 3 4 15,1 5 6-15,-1 3 3 0,0 5-4 0,-1 2-4 16,1 9-3-16,1 6-1 31,1 4-2-31,-1 5 0 0,7 1 0 0,1 2 0 16,4-1 1-16,4 0-1 0,0-1 0 15,8 0 0-15,3-1-1 0,7 1 0 0,5-7 0 16,4-6-2-16,6-3 0 0,0-6-1 16,4-4-9-16,0-4-9 0,5-10-13 15,-3-2-16-15,-4-3-16 16,-4-3-50-16,-6-4-35 0,-6 0-85 0</inkml:trace>
  <inkml:trace contextRef="#ctx0" brushRef="#br0" timeOffset="76537.22">7605 12794 448 0,'0'0'98'0,"-25"-72"-26"0,15 54-8 16,4 8 13-16,1 4-27 0,5 3-16 16,-2 3-11-16,2 0-7 0,0 8-10 15,2 6-6-15,3 8 0 0,3 6 1 0,0 6-1 16,0 4 2-16,1 4 2 0,-1 1-2 16,0 4 0-16,3-2 0 0,-5-1-1 15,2-5-1-15,2-2 0 0,-1-4-16 16,-3-2-16-16,2-4-26 0,-4-5-32 15,0-6 7-15,0-3-69 0,-4-7-58 16</inkml:trace>
  <inkml:trace contextRef="#ctx0" brushRef="#br0" timeOffset="76706.92">7493 13082 530 0,'0'0'76'0,"0"0"-33"0,0 0-14 16,0 0-1-16,7-54-14 0,3 50-8 15,4-1-2-15,5 2 0 0,6 1-2 16,8 1 0-16,-2 1-1 0,4 0 1 16,-4 0-2-16,-4 3-3 0,-4-1-60 15,-5 3-45-15,-5-3-94 0</inkml:trace>
  <inkml:trace contextRef="#ctx0" brushRef="#br0" timeOffset="77038.38">7884 13039 173 0,'0'0'444'0,"0"0"-388"16,0 0-17-16,0 0 10 0,0 0-7 0,0 0-20 15,0 0-7-15,0 0-4 0,0 0-3 16,8-21-5-16,-4 28-1 0,-2 6 0 16,5 6-2-16,-1 2 2 0,0 1 0 15,0 1 0-15,-2 0-2 0,1 0 1 16,3-3-1-16,0-2-2 0,2-3-4 15,5-4-1-15,-1-4-3 0,-1-4 8 16,5-3 0-16,-1 0 1 0,2-7 0 0,-1-4 1 16,-1-6 1-16,-1-3 0 15,1-3-1-15,-5-2 0 0,-4-2 1 0,-6-3 1 16,-2 0-1-16,0-2 0 0,-6-2-1 16,0 3 0-16,2 4 0 0,2 6-1 15,-2 7 2-15,4 6-2 0,-2 4 1 16,2 4-8-16,0 7-27 0,2 4-34 0,4 7-26 15,4 1-55-15,5 2-60 16</inkml:trace>
  <inkml:trace contextRef="#ctx0" brushRef="#br0" timeOffset="77384.8">8322 13061 545 0,'0'0'62'15,"0"0"-18"-15,-20-51-1 0,13 28-5 0,3 0-21 16,0-2-7-16,4 2-1 0,0 3 4 16,0 4-1-16,2 3 0 0,4 7-3 15,1 0-5-15,3 4-1 0,4-2-1 16,5 3 0-16,6 1-1 0,4 2 1 0,4 5-1 16,-2 1 2-16,4 4-2 15,-2 1 0-15,-4 1 0 0,-4 1 0 0,-5 3-1 16,-7 0 0-16,-5 4 1 15,-8 1 0-15,0 3 0 0,-8 2 1 0,0-2-2 16,-7 0 1-16,5-3-1 0,-1-2-1 16,1-3 1-16,4-3-1 0,4 0 1 15,2-5-1-15,0 0-2 0,2-1-10 0,6-3 3 16,0-3-1 0,5-3-11-16,7-4 6 0,3-5 3 0,2-5-12 15,4 0-24-15,-4-6-18 0,-2-1-43 16,-5 2-69-16</inkml:trace>
  <inkml:trace contextRef="#ctx0" brushRef="#br0" timeOffset="77841.2">8618 12959 520 0,'0'0'77'16,"0"0"-27"-16,0 0-13 0,0 0 0 15,0 0-21-15,0 0-3 0,0 0 2 16,0 0 0-16,0-57-2 0,12 45 0 15,7 2-1-15,-1 1-2 0,3 4-4 16,4 3 1-16,-4 2-3 0,3 0 0 16,1 4 0-16,0 5-2 0,-4 3-1 0,-1 2-1 15,-1 7 2-15,-3 2-2 0,-3 5 0 16,-5 2 1-16,-6-2 1 0,-2 0-2 16,0-3-5-16,-4-1-3 15,-2-2 1-15,-2-8-3 0,1-1 0 0,3-3 5 16,0-4 3-16,2-1-1 15,0-1 1-15,2-4 0 0,-2 0 2 0,0 0 2 16,2-2-1-16,-2-4 3 0,2 1-3 16,0-4 12-16,0-2-4 0,0-3-5 15,2-1 1-15,2-4 0 0,2-2 2 16,0-2-1-16,7-3 0 0,-3 0-1 0,3 2-2 16,1 6 0-1,-2 5-3-15,1 6 2 0,-3 4-2 0,5 3 1 0,-1 1-1 16,1 7 0-16,-3 6 0 0,5 4 1 15,-3 3-1-15,0 6 1 0,-1 0-1 16,-1 2 0 0,1 2-8-16,-5-3-21 0,4 1-19 15,1-5-34-15,-1-5-12 0,5-1-52 0,-1-7-32 0</inkml:trace>
  <inkml:trace contextRef="#ctx0" brushRef="#br0" timeOffset="78282.07">9904 12949 597 0,'0'0'31'0,"0"0"17"0,0 0-9 16,0 0-13-16,0 0-17 0,0 0-4 0,-29-53 5 15,29 46 11-15,0 1-11 0,0 5-1 0,0-1 3 16,0 0-7-16,0-1 0 0,4 1-2 15,4-1-1 1,4-1 0-16,5 2-2 0,6 0 2 0,2 2-1 16,6 2-1-16,4 7 0 0,-2 4 0 0,0 3 1 15,-6 0-1-15,-5 3 0 0,-3 1 1 16,-11 2-1 0,-4 3 1-16,-4 0-1 0,-2 3 1 0,-2-2-1 0,-4-4 0 15,-2-2-6-15,3-8 2 0,3-2 3 16,0-3 0-16,2-4 1 15,-2 0 0-15,4-3 0 0,0 0 0 0,0 0 1 16,0 0-1-16,0 0 6 0,0-5 3 16,0-2 7-16,0-5-5 0,4-2-1 15,-2-5-3-15,6-4-2 0,3-7-2 32,3-2-1-32,3-7-2 0,1 2 0 15,5 4-1-15,-4 7 0 0,-1 11 0 0,-1 5-22 16,-3 5-14-16,3 3-18 0,1 2-12 15,1 0-16-15,4 0-55 0,-3 1-47 16</inkml:trace>
  <inkml:trace contextRef="#ctx0" brushRef="#br0" timeOffset="78897.7">10631 12868 594 0,'0'0'64'0,"0"0"-13"0,0 0-1 16,0 0-14-16,0 0-22 0,0 0-11 15,0 0 0-15,-56 8-2 0,48 2-1 16,2 1 0-16,2 1 0 0,-2 1 1 16,4-1-1-16,2-2 0 0,0 0 0 15,8-3-1-15,0-3 0 0,7-1 1 16,3-3 0-16,3-3 0 0,4-6-2 0,1-2 2 16,3 0 0-16,-2-2 0 0,-2-3 0 15,-4 2 0-15,-1-2 1 16,-9-2 0-16,-3 0 0 0,-4-1 1 0,-4 0 0 15,-2-3 6-15,-8-1 1 0,-1 2-2 16,-11-1-2-16,1 6-1 0,-2 2 1 16,-2 6-5-16,5 6 3 0,-1 2 1 15,3 11-2-15,1 5-2 0,-6 10-1 0,7 8 0 16,-3 3 1-16,11 4 0 16,-5-2 0-16,9-1-1 0,4-2 1 15,7-3-1-15,5-3 1 0,4-3 0 16,7-3 0-16,4-3-2 0,6-4-1 15,4-1 1-15,3-6-3 0,5-3 1 0,1-7 2 16,-1-4-3-16,7-10 1 0,-11-6 0 16,0-2-3-16,-3-3-6 0,-7-5-2 15,-4-5 5-15,-7-6 8 0,-1-3 1 16,-5-5 1-16,-8 0 0 0,3-1 1 16,-5 0-1-16,0-3 0 0,-2 2 4 15,-2 7 16-15,0 6-1 0,0 15-9 16,-2 7 8-16,0 9 5 0,0 6 0 15,0 4-10-15,-4 15-10 0,1 7-3 16,-3 12-1-16,0 8 1 0,0 3 0 0,4 4 1 16,1 1-1-16,6-1 1 0,1 0 0 15,6-2-1-15,2-1 1 0,3-1-1 16,3-2 0-16,1-3 1 0,-2-6-1 16,1-7 0-16,-3-6-15 0,-3-7-22 15,-2-8-22-15,-5-5-34 0,-5-4-10 16,0 0-59-16,0-5-69 0</inkml:trace>
  <inkml:trace contextRef="#ctx0" brushRef="#br0" timeOffset="79055.86">11119 12978 491 0,'0'0'95'16,"-23"-51"-23"0,21 41-17-16,2 2-4 0,2 2-31 0,5-2-9 0,5 0-6 15,9 0 0-15,5 3-5 0,8 0 1 16,3 1-1-16,6 3 1 0,5 1-1 15,-3 0 0-15,-1-2-18 0,-5 2-59 16,-12-3-19-16,-2-1-96 0,-7-3-165 16</inkml:trace>
  <inkml:trace contextRef="#ctx0" brushRef="#br0" timeOffset="79397.67">11592 12792 515 0,'0'0'127'0,"0"0"-63"0,0 0 6 16,0 0-9-16,0 0-22 15,0 0-19-15,0 0-10 0,0 0-6 0,0 0-4 16,-8 19 1-16,12 3 0 0,0 3-1 16,7 3 1-16,3 2 0 0,-3 0-1 0,5-3 1 15,-1 0-1-15,7-3 0 16,-7-4 0-16,3-1 0 0,-7-9 0 16,7-1-1-16,-5-4 1 0,-3-5-1 15,0 0 2-15,5 0-1 0,-3-5 2 0,3-4-1 16,-9-2-1-16,6-4 2 0,-1-4 1 15,-3-6 1-15,-2-5 5 0,2-4-2 16,9-5-3-16,-9-2-2 0,7-1 0 16,-1 4-1-1,3 3 0-15,-3 10-1 0,-4 7-1 0,1 8 0 0,-1 6 0 16,-6 3 0-16,3 1-7 0,3 8-20 16,2 4-13-16,1 4-13 0,7 6-31 15,1 1-9-15,0 0-37 0,1-6-54 16</inkml:trace>
  <inkml:trace contextRef="#ctx0" brushRef="#br0" timeOffset="80043.25">12361 12865 44 0,'0'0'447'0,"0"0"-319"0,0 0-63 0,0 0-7 16,21-51 2-16,-21 32-21 0,-4 0-10 16,-6-3-10-16,-1 4-8 0,1 1-6 15,-9 3-4-15,7 6-1 0,-5 1 0 0,3 5 1 16,-3 2-1-16,3 6-1 15,-1 6 1-15,-3 7-1 0,1 2 1 16,1 5 0-16,1 2 0 0,5 1 0 16,2 3-1-1,4-6 0-15,-1 1-2 0,3-5-1 16,-2-3-1-16,4-2-3 0,0-5 1 0,0 0-2 16,4-3 1-16,3-3-1 0,-5-1 0 15,6-2 4-15,4-3-1 0,3-1 5 0,7-8 2 0,3-3-1 16,2-4 0-1,4 0 1-15,-2-2-1 0,0-3 1 0,-2 3 1 0,-11-4 6 16,5 0 2-16,-13 4-1 0,1 2-1 16,-5 6-2-16,-2 2 2 0,-2 5-2 0,0 3 1 15,0 0-3-15,-2 8-4 0,-2 7 0 16,-3 5 0-16,1 5-1 16,6 1 1-16,0 1 0 0,0-2 0 15,6-4 0-15,7-1 0 0,1-6 0 0,3-2 0 31,-1-3-1-31,13-5 1 0,-6-3-1 0,4-1 1 16,4-7 0-16,-2-3 0 16,-2-2 1-16,4-2-1 0,-11-4 1 15,-1-4 3-15,-2-5 6 0,-5-7 2 0,-8-4 1 16,-2-6-5-16,-2-6-3 16,-2 1-2-16,-2-7 1 0,0-2-1 15,-4 0 1-15,-3-3 0 0,5 6 4 0,0 8 3 16,4 11-3-16,-2 14-3 0,-3 7 3 15,7 10 1-15,-4 5-4 0,0 5-5 16,-6 15 0-16,2 13 0 0,-11 9-4 16,9 11 3-16,-1 1 1 0,5 2 0 15,4 1 0-15,2-4 1 0,2-2-2 16,11-2 2-16,-3-2 0 0,11 0-1 16,-3-5 0-16,5-2 0 0,2-4-6 15,-3-5-10-15,-1-8-3 0,2-4-9 16,-7-6-9-16,-1-6-25 0,-5-4-36 0,-8-3-33 15,2-4-116-15</inkml:trace>
  <inkml:trace contextRef="#ctx0" brushRef="#br0" timeOffset="80600.88">13290 12905 24 0,'0'0'421'0,"0"0"-309"0,0 0-47 0,0 0 2 15,0 0-5-15,0 0-11 0,0 0-19 16,4 11-7-16,-2-2-2 0,-2 3-10 15,0 1-6-15,0 1-3 0,-4 0-1 16,-7-3-1-16,3 0 0 16,-11 3-2-16,3-3-3 0,-5 3-20 0,5-3-22 15,-5-1-36-15,4-1-20 0,3-3-64 16,8-3-185-16</inkml:trace>
  <inkml:trace contextRef="#ctx0" brushRef="#br0" timeOffset="80758.1">13294 12751 594 0,'0'0'110'0,"0"0"-36"0,0 0-29 15,0 0-28-15,0 0-14 0,0 0-3 16,0 0 0-16,0 0 1 0,0 0 0 16,-9 32-1-16,3-14-4 0,2 0-33 15,-8 0-40-15,-1-5-39 0,3-5-119 0</inkml:trace>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9:41:02.562"/>
    </inkml:context>
    <inkml:brush xml:id="br0">
      <inkml:brushProperty name="width" value="0.05292" units="cm"/>
      <inkml:brushProperty name="height" value="0.05292" units="cm"/>
      <inkml:brushProperty name="color" value="#FF0000"/>
    </inkml:brush>
  </inkml:definitions>
  <inkml:trace contextRef="#ctx0" brushRef="#br0">1635 11058 298 0,'0'0'65'0,"0"0"-8"15,0 0 2-15,0 0 3 0,0 0-6 0,0 0-13 16,0 0-3-16,0 0-5 0,-29-1-9 16,29 1-4-16,0 0-6 15,0 0-6-15,0 0-6 0,0 0-2 0,0 3-2 16,4 1 0-16,7 0 0 0,3-1 1 15,1 0 1-15,7 0 3 0,3-2 1 16,6 0 0-16,2 0-1 0,2-1 0 16,0 0-3-16,3-1 0 0,-5 1-2 15,-4 0 1-15,-7 0 0 0,-1 0 0 16,0 0 0-16,-11-1-1 16,3-4 1-16,-3 1-1 0,-2-1-2 15,-4 1-32-15,2-2-15 0,1 0-7 16,1-4-12-16,0 2-26 0,-6-3-53 0,4-1-63 0</inkml:trace>
  <inkml:trace contextRef="#ctx0" brushRef="#br0" timeOffset="282.95">2049 10864 380 0,'0'0'62'0,"0"0"21"0,0 0-8 16,0 0-15-16,0 0-15 0,0 0 1 0,0 0-4 15,0 0-16-15,0 0-8 16,-27-6-7-16,27 6-3 0,0 0-3 15,0 0 2-15,4 0-3 0,0 0-4 16,2 2 1-16,4 2-1 0,5 1 3 16,-3 2 2-16,9 2 1 0,-4 0-2 0,5 0-3 15,-3 1 0 1,-1-1 0-16,-3-1 1 0,-3 1-1 0,-5-2-1 0,-5 0 0 16,-2 2 0-16,0 2 2 0,0 1-1 15,-7 4 2-15,-11 2 4 0,1 2 0 16,-10-1-4-16,5 0-2 0,1 0 0 15,-2-3-1-15,-4 4-13 16,5-2-25-16,-5-1-34 0,2-1-53 0,-2-6-79 16</inkml:trace>
  <inkml:trace contextRef="#ctx0" brushRef="#br0" timeOffset="5378.96">22933 1878 113 0,'0'0'36'16,"0"0"-17"-16,0 0 8 0,0 0 9 16,0 0-10-16,0 0-5 0,0 0 1 15,0 0 9-15,-36-14 2 0,34 10-1 0,0 2 12 16,-2-3 4-16,-4 1-12 15,0-1 2-15,1-3 0 0,1 0-7 0,-4 2 5 16,0-1 6-16,1 0-30 16,-3 2 3-16,-3 1 0 0,1 1-9 0,-7 2-2 15,3 1-4-15,1 0 1 0,7 3 1 16,-7 1 6-16,11 5-4 0,-2 2-3 16,-5 5-1-16,5 4-1 0,-2 3 1 15,2 0 0-15,-1 4 0 16,5-1 1-16,2 2-1 0,2 0 0 0,0-2 0 15,0-1 0 1,2 1 0-16,6 0 1 0,1-3-1 16,1 0 0-16,0-2 0 0,5-1 0 15,-1-2 0-15,3 2-1 0,-1-5 0 0,5 1 1 0,-2-3 0 0,1-5 0 16,5-2 0-16,-4-3 1 16,2-3 0-16,3-1 2 15,3-8 5-15,-8-1 7 0,2-2 2 0,2-2 0 16,-11-1 0-16,5-5 3 0,-7-4-3 15,9-4-4-15,-11-3 1 0,0-5-2 16,-1 1-4-16,-9 0-3 0,0-1-1 0,-15 3 2 16,1 1-3-16,-13 3 0 0,-6 4-2 0,-6 4-1 15,-5 4 0-15,-1 6-1 16,3 5 1-16,3 3 0 0,2 5 0 0,10 4-2 16,2 4-7-16,7 5-11 0,5 6-17 15,3 4-26-15,-3 8-40 0,1 5-42 31,2-2-141-31</inkml:trace>
  <inkml:trace contextRef="#ctx0" brushRef="#br0" timeOffset="9380.16">21192 17501 294 0,'0'0'41'0,"0"0"-3"16,0 0-12-16,0 0 12 0,0 0-4 0,-16-51-5 15,11 41-9-15,1-1-1 0,0 1 1 16,0 3 4-16,2 1 3 16,-2 0-2-16,2 0-5 0,0 0 2 0,0 3-4 15,2-1 1-15,-2 1-2 0,0 0 4 16,2 1-3-16,0 2-3 0,-3 0-2 31,3 0-2-31,0 0 0 0,0 0-4 0,0 0-1 0,0 0-2 0,0 1 0 16,0 4-3-16,5 4 1 0,-1 3 2 15,0 3 1-15,4 3 3 0,-2 3-2 16,3 5 1-16,-5 3-1 0,-2 1-2 16,2 4-1-16,2-1-2 15,-2 4 0-15,2 0-1 0,-1-2 2 16,1-3-2-16,0-5-2 0,0-6-2 0,0-5-13 0,-1-7-7 16,-1-2-10-16,-2-5-17 0,2-1-6 15,-4-1 2-15,0 0-15 16,0-4-12-16,0-6-8 0,0-11-42 0</inkml:trace>
  <inkml:trace contextRef="#ctx0" brushRef="#br0" timeOffset="9583.67">21211 17401 328 0,'0'0'68'0,"0"0"-4"16,0 0 1-16,0 0-3 15,0 0-17-15,0 0-19 0,0 0-6 0,0 0-4 16,-27-9-7-16,33 9-2 0,6-1-2 16,3-2 9-16,8-1 7 0,1-3-2 15,7 1-7-15,3 0-3 0,-1-2-7 16,-2 0-2-16,0-1-5 0,0 1-36 16,-2-2-23-16,-3 0-15 0,-3-3-58 15,-12 1-102-15</inkml:trace>
  <inkml:trace contextRef="#ctx0" brushRef="#br0" timeOffset="9787.81">21357 17593 375 0,'0'0'95'15,"0"0"-42"-15,0 0 3 0,0 0-16 16,0 0-10-16,0 0-14 0,0 0-9 15,54-14-3-15,-31 0-4 0,6 1-2 16,4-5-2-16,4-2-37 0,5-2-47 16,3-5-65-16,0-1-209 0</inkml:trace>
  <inkml:trace contextRef="#ctx0" brushRef="#br0" timeOffset="10110.57">21833 17409 424 0,'0'0'107'0,"0"0"-21"16,0 0-27-16,0 0-1 0,0 0-10 0,0 0-16 16,0 0-1-16,0 0-7 15,0 0-8-15,-8 1-3 0,8 4-6 0,0 0-4 16,0 8-1-16,6 3 1 15,-4 8 1-15,2 4-2 0,0 5 0 0,-2 3 1 16,0 2-3-16,0 1 1 0,3-2-1 16,-3 1 0-16,2-4 0 0,2-3-6 15,-2-6-8-15,0-4-5 0,2-3-9 16,-1-6-3-16,-1-2-20 0,2-4-19 16,0-5 13-16,-6-1-18 0,4-4-16 15,-2-8 5-15,-2-8-27 0,-2-5-109 16</inkml:trace>
  <inkml:trace contextRef="#ctx0" brushRef="#br0" timeOffset="10307.34">21856 17440 363 0,'0'0'77'0,"0"0"2"0,0 0-8 16,0 0-12-16,0 0-22 0,0 0-14 15,0 0 1-15,0 0-3 0,0 0-10 16,-11-7-4-16,22 4 1 0,5-1 4 15,5 0-2-15,4 1-1 0,4-3-6 16,4 0-1-16,-2-1-2 0,2-2-3 0,-2 0-43 16,0-4-31-16,-4-1-31 15,-9-4-82-15</inkml:trace>
  <inkml:trace contextRef="#ctx0" brushRef="#br0" timeOffset="10512.52">22015 17605 403 0,'0'0'77'15,"0"0"-4"-15,0 0-12 0,0 0-21 0,0 0-12 0,0 0-7 16,0 0-3-16,0 0-3 16,0 0-2-16,23 15-3 0,-15-15-5 0,8-2-3 15,-5-1 1-15,3-3-2 0,3 1-1 16,-1-3-26-16,3-2-35 0,-3-3-27 15,1-8-83-15,-5 1-193 0</inkml:trace>
  <inkml:trace contextRef="#ctx0" brushRef="#br0" timeOffset="10763.55">22300 17371 445 0,'0'0'138'0,"0"0"-76"0,0 0-1 15,0 0 15-15,0 0-27 0,0 0-21 16,0 0-8-16,0 0-6 0,0 0-6 16,0 0-6-16,-19 34 2 0,28-20-1 15,-3 2 3-15,2 4-3 0,-4 1-1 16,3 1-1-16,-1 2 1 0,2-1-2 16,-2 2 0-16,-2-1-8 15,1 0-4-15,-1-2-10 0,-2 0-7 0,0 0-9 16,-2-5-22-16,0-3-16 0,0-6-20 15,-4-4-55-15,0-4-110 0</inkml:trace>
  <inkml:trace contextRef="#ctx0" brushRef="#br0" timeOffset="10983.38">22263 17434 462 0,'0'0'52'0,"0"0"-15"0,0 0-10 0,0 0 24 16,0 0-20-16,0 0-12 16,0 0 2-16,0 0 2 15,41-3-4-15,-18 3-7 0,-2-1-6 0,1 0-5 16,5 0 0-16,-2-1-1 0,0-1-3 16,0-1-33-16,-3-2-20 0,-3 2-21 15,-2 0-63-15,-7-2-77 0</inkml:trace>
  <inkml:trace contextRef="#ctx0" brushRef="#br0" timeOffset="11202.67">22389 17649 390 0,'0'0'111'15,"0"0"-64"-15,0 0-20 0,0 0 26 16,0 0-3-16,0 0-18 0,50-5-10 15,-34-2-7-15,-1 0-5 0,1 2-6 0,1 1-3 16,-5 3-1-16,3-1 0 0,-3 0 0 16,7-1-18-16,-7-2-30 0,7-2-21 15,-7-7-69-15,2-2-138 0</inkml:trace>
  <inkml:trace contextRef="#ctx0" brushRef="#br0" timeOffset="11470.09">22796 17388 581 0,'0'0'76'0,"0"0"-42"0,0 0 17 15,0 0 8-15,0 0-20 0,0 0-14 16,0 0-9-16,0 0 0 0,0 0-5 0,6 47-1 15,-1-29-2-15,1 5-3 0,0 5-3 16,2 1-1-16,-4 2 1 0,3 1-2 16,1-2 0-1,2 0-7-15,-4 0-4 0,-2-5-2 0,3-2-5 0,-3-5-9 16,-2-4-8-16,0-4-26 0,-2-2-15 16,0-6-4-1,0-2-53-15,-4-4-55 0</inkml:trace>
  <inkml:trace contextRef="#ctx0" brushRef="#br0" timeOffset="11692.18">22827 17434 491 0,'0'0'41'0,"0"0"-4"15,0 0-3-15,0 0 14 0,0 0-12 16,0 0-11-16,0 0 0 0,0 0-2 0,62-37-5 15,-43 31-3-15,6-1-12 0,2 2-1 16,-9 1 0-16,-1 2-2 16,-9 0-21-16,-2 1-32 0,-6 1-24 0,-4 5-52 15,-2 0-51-15</inkml:trace>
  <inkml:trace contextRef="#ctx0" brushRef="#br0" timeOffset="11864.44">22833 17620 512 0,'0'0'64'16,"0"0"-21"-16,0 0-15 0,0 0-1 15,0 0 2-15,0 0-16 0,0 0-2 16,0 0 2-16,0 0-6 0,67-4-6 0,-43-4 0 16,1-4-1-16,6-3-5 15,0 1-45-15,2-5-50 0,-6 0-103 0</inkml:trace>
  <inkml:trace contextRef="#ctx0" brushRef="#br0" timeOffset="12148.88">23296 17370 397 0,'0'0'223'15,"0"0"-156"-15,0 0-40 0,0 0 15 16,0 0 2-16,0 0-21 0,0 0-7 16,0 0-1-16,0 0 2 0,19 52-4 15,-9-35-3-15,-3 1-3 0,1 4-3 16,4 0-4-16,-8 0 2 0,3 3 0 16,-5-1-2-16,2-2-3 0,2 0-6 0,-4 1-5 15,2 0-6-15,4-4-1 0,-5 0-2 16,1-6-14-16,0-3-7 15,0-1-3-15,2-5-6 0,-2-4-22 16,0 0-21-16,-2-9-12 0,-4-9-17 0,-4-1-84 16</inkml:trace>
  <inkml:trace contextRef="#ctx0" brushRef="#br0" timeOffset="12338.18">23319 17376 509 0,'0'0'60'0,"0"0"-44"16,0 0 6-16,0 0 21 0,0 0-12 0,0 0-7 16,0 0-1-16,60-9-8 0,-37 8-6 15,4 1-5-15,2-1-1 0,2-1-3 16,-2 0 0-16,-2 0-16 0,-1-1-30 16,1-1-15-16,-2 1-52 0,-8 0-65 15</inkml:trace>
  <inkml:trace contextRef="#ctx0" brushRef="#br0" timeOffset="12515.19">23387 17606 314 0,'0'0'306'0,"0"0"-259"0,0 0-24 16,0 0 1-16,0 0 17 0,0 0-14 15,0 0-10-15,50 12-7 0,-25-19-4 0,4-2-6 16,2 1 0-16,-2-3-3 15,-4 0-38-15,-1 1-40 0,-1-3-44 16,-8 2-109-16</inkml:trace>
  <inkml:trace contextRef="#ctx0" brushRef="#br0" timeOffset="13768.62">20309 17753 471 0,'0'0'41'0,"0"0"-17"16,0 0-12-16,0 0 36 0,0 0 2 15,0 0-12-15,-53 21 0 0,53-20-9 16,0-1-11-16,0 0-10 0,0 0 0 16,0 2 0-1,0 1-3-15,0 0-3 0,4 1-2 0,0-1 0 0,4-1 0 16,3 1-23-16,3-3-36 0,5 0-19 15,1-4-43-15,9-12-53 16</inkml:trace>
  <inkml:trace contextRef="#ctx0" brushRef="#br0" timeOffset="13956.83">20756 17747 676 0,'0'0'35'0,"0"0"-31"0,0 0-2 0,0 0 7 16,0 0 11-16,0 0 4 15,0 0 2-15,0 0-11 0,0 0-6 16,-4 19-4-16,4-19-5 0,0 0 0 16,0 0-16-16,0 0-31 15,2 0-17-15,0 0-16 0,6 0-41 0,5-4-21 0,-5-1-51 16</inkml:trace>
  <inkml:trace contextRef="#ctx0" brushRef="#br0" timeOffset="14083.42">20917 17732 429 0,'0'0'109'0,"0"0"-46"0,0 0-8 16,0 0-6-16,0 0-24 16,0 0-16-16,0 0-3 0,0 0 1 0,0 0 0 15,2 4-6-15,-2-4-1 16,0 0-8-16,0 0-34 0,0 0-27 16,0-7-69-16,0-9-160 0</inkml:trace>
  <inkml:trace contextRef="#ctx0" brushRef="#br0" timeOffset="47122.93">21808 4485 97 0,'0'0'13'16,"0"0"-4"-16,0 0 16 0,0 0 10 16,0 0-8-16,0 0 4 0,-39-4-4 15,35 3-3-15,-7 0-3 0,5 0 7 16,2 1-2-16,0 0-8 0,0 0 3 15,2-1 1-15,2 1 3 0,0-1-5 16,0 1-1-16,0 0-2 0,0 0-2 0,0 0-4 16,0 0-4-16,0 0 10 0,0 0-3 15,0 0 2-15,0 0-3 0,2 0 3 16,0 0-3-16,2 0 0 0,-2 1-2 16,2 1-4-16,2-1 2 15,1-1-1-15,3 0 1 0,-2 0 0 0,5 0-1 16,-1 0 1-16,2 0-3 0,5 0 0 0,0-1 1 15,1 2-2-15,11 0 0 16,-2 0 1-16,6 2 0 0,1-2 0 16,3 1 0-16,0-2 0 0,5 0-1 15,-7 0-2-15,2 0 2 0,2 0-1 16,3-3 3-16,3 0 0 0,-3-2-4 16,3-1 2-16,-3 1-3 0,1-1 1 0,-1 1-1 15,-3 0-1-15,-2 1 2 0,-2 0 0 16,1 1 0-16,-3 1 0 0,-4 2-2 15,0 0 1-15,-4 1 0 16,-1 4-1-16,-3-1 0 0,-8 0 0 16,-1 0 0-16,-1 0-1 0,-9-3 0 0,0 2 0 15,0-2 2-15,0 1-2 0,-2-2 0 16,0 1 1-16,2 0 3 0,1-1 0 16,-3 0 1-16,2 0 0 0,2 0-1 15,4 0 0-15,3 0-3 0,1 0 0 0,3 0 1 16,-1 0-1-16,3-1-1 0,-7 1 0 15,5 2 0-15,-9-1 1 0,0 1-1 16,1-2 0 0,-1 1 1-16,-4-1-1 0,-2 0 0 0,0 0 0 0,-2 0 0 15,0 0-1-15,0 0-1 0,0 0-8 16,0 0-6-16,0 0-6 0,-2 0-4 16,-2-2-10-16,2-5-23 0,-4-2-15 15,6-5-36-15,0-4-31 0,8 1-166 16</inkml:trace>
  <inkml:trace contextRef="#ctx0" brushRef="#br0" timeOffset="47673.21">23352 4316 220 0,'0'0'59'0,"0"0"-12"0,0 0 10 16,0 0-6-16,0 0-7 0,0 0-6 15,0 0-2-15,-41-16-6 0,39 16-4 16,0 0-5-16,2 0-5 0,0 0-4 16,0 0-3-16,0 0 0 15,0 0-2-15,0 0 1 0,0 0 1 0,0 0 1 16,0 0-4-16,0 2 0 0,4-1-3 16,0 3-1-16,4 3 3 0,-1-3 3 15,3 5 3-15,4 1 0 0,-3 1-6 16,5-1 1-16,1 2-1 0,3-1 0 15,-5 1-2-15,8-2 1 0,-5 0-3 0,3 0 1 16,-5-2 2 0,1 0 0-16,-5-1 0 0,-1-2 0 0,-7-1 0 15,-4-2 0-15,0 1 0 0,0-2-2 0,-2 2 1 16,-6 0 1-16,-3 1 0 0,1 0 3 16,-5 0-3-16,1 1 1 0,-1-1-4 15,1-1 1-15,-1 1-1 0,-3 1 0 16,8-1 0-16,-7-1-1 0,7 0 0 15,-1 1-1 1,1-2-13-16,2 1-18 0,2 1-24 16,-1-1-19-16,-3 2-52 0,0-2-95 0</inkml:trace>
  <inkml:trace contextRef="#ctx0" brushRef="#br0" timeOffset="51811.36">23790 4159 70 0,'0'0'18'16,"0"-5"1"-16,0 5 18 0,0-2-10 15,0 1-8-15,0 1-3 0,-2-2-2 0,2 1 0 16,-4 0 3-16,2-1 5 0,-2 0 0 15,2 0 2-15,2-1-5 0,-2 3 13 16,2-3-2-16,0 3 1 0,0 0-6 16,0 0-3-16,0 0 0 0,0 0-4 15,0 0-3-15,0 0-4 0,2 0 1 16,0 0 2-16,2-4 6 0,0 2 2 16,-2-2-3-16,0 1-3 0,1 0-3 15,-3 0 1-15,0 0-1 0,2 0-5 16,-2 0-1-16,0 2 0 0,0-2-2 15,0 1-1-15,0 1 2 0,0-2-3 16,0 3 1-16,-2 0-1 0,2-1-1 0,-5 1 0 16,5 0-2-16,-4 0 0 0,2 1 0 15,-2 1-1-15,0 1 0 16,2 1-1-16,-2 2 1 0,0 0 0 0,-1 1 1 16,5 3-1-16,-4 0 1 0,4 1-1 15,-4 1 1-15,-2 0-1 0,4 1 0 16,0 0 1-16,0 1 0 0,2-1 0 15,0 0-1-15,0 2 1 0,0-2 0 16,0-1-1-16,4 1 1 0,-2 0-2 16,6-1 2-16,-6 1 2 0,2-1-2 15,-1 1 0-15,3-1 0 0,0 1 1 0,2 2 0 16,-2 0-1-16,1 2 1 0,-3-3 0 16,2 1 1-16,-2 0 0 0,2-1 0 15,-2 1-1-15,-4-2 1 0,0 1 1 16,0 0 2-16,-4 2-3 0,-4 2-1 15,0-2 1-15,-1 0-1 0,3-1 2 16,-8-1-3-16,3-2 1 0,1 1-1 16,-4-4 2-16,5 0 0 0,3-3-2 15,-4-2 0-15,4 0 0 16,-1-1 1-16,5 3 0 0,0-3-1 0,-2 0 0 0,2 1 0 16,-2-3 0-16,0 1 1 0,2-2-1 15,2 0 0-15,0 0 0 0,-2 0 0 16,2 2 0-16,-2-1 0 0,0 2-1 15,-3 0 1-15,5 0-2 0,-2 0 2 16,2 0 0-16,0 1-1 0,0-1 0 16,0-1-1-16,0 1 1 0,0 1 1 15,0-1-1-15,2 4-2 0,1-2 2 16,-1-1 1-16,2-1-1 0,0 1 0 16,2 0 1-16,-2 0 1 0,0 0 1 15,0 1 5-15,3-1-1 0,1 3 2 16,0 0-4-16,-4 2 5 0,3 3-3 15,-3 0-2-15,2 2-1 0,2 3-1 0,-4-2 1 16,-2 2-1-16,0-2-1 0,0 0 1 16,-2 1 0-16,0-2 1 0,0 2 1 15,0-4 3-15,0 0-1 0,0 2-2 16,0-2 0-16,-2 1-1 0,0-1-2 16,2 3 1-16,0 1-2 0,-2-2 1 15,2 2-1-15,0-1 0 0,0-2 0 16,2-3 1-16,-2-3-1 0,4-3 0 0,-1-2 1 15,1-2-1-15,0 0 1 16,4-2 3-16,0-3 1 0,-4 0-2 16,1 0-3-16,-1-1-1 0,-4-1-41 15,0-3-64-15,0 2-111 0</inkml:trace>
  <inkml:trace contextRef="#ctx0" brushRef="#br0" timeOffset="58541.61">24725 4521 93 0,'0'0'33'16,"0"0"7"-16,0 0 10 0,0 0 11 16,0 0-18-16,0 0-4 0,0 0 4 15,0 0-5-15,31-17-5 0,-29 14-2 16,-2 0-4-16,0-1 0 0,2 1 4 16,-2-2-2-16,0 1-5 0,2-3-5 0,-2 1 2 15,0 0-6 1,0 0 3-16,0 2-3 0,-4-2-3 0,2-1 2 15,-2 1-2-15,-2 0-1 0,-7 0-1 16,3 0-3-16,1 1-4 0,-5 3-2 16,2 2-1-16,5 0 0 15,-7 0-1-15,2 2 1 0,3 6-2 0,-7 4 1 0,3 1 0 16,-7 4 0-16,3 4 0 0,-4 1 0 16,7 1 1-16,-7 0-3 0,13 2-3 15,-4-2 1-15,5 3-1 0,5-2 2 16,2-1-2-16,0 0 1 0,5-2 1 15,5-1 2-15,-2-2-1 0,-2-3 1 16,5-1 0-16,1-5-1 0,-6-2 3 16,5-3-2-16,3-2 1 0,-4-2 1 0,7-4 1 31,2-7 4-31,3-3 10 0,-3-2 3 0,2-2-3 16,-3-1-7-16,-3-1 1 0,1-1 1 0,-1-2-1 15,-7 0 0-15,2-5-3 16,1-1 0-16,-5-1-1 0,-2 3-3 15,0 3 1-15,0 6-3 0,-4 3 2 0,2 4-1 16,-2 2 1-16,0 4 0 16,0 5 1-16,0 0-1 15,0 0-2-15,0 7-2 0,0 4-5 16,0 7-2-16,0 4 7 0,-4 3 2 0,0 0 1 16,0 2 0-16,2-2 0 0,2 0 0 15,-2 0-1-15,2-6 0 0,0 1 1 16,2-3-1-16,-2-1 0 0,2-2 0 15,2-2 0-15,2-2 2 0,7-1-4 16,-5-3 4-16,2-1-2 0,9-1 4 16,-9-1 1-16,13 0 0 0,-9-3 3 0,9 0 0 15,-6 0-2-15,1-5 1 16,-1 1-2-16,-3-2-1 0,-1-1-1 16,1 1-2-16,-8-1-1 0,-2-1 2 0,3-2 2 15,-3 1-3-15,-2 1 2 0,0 1-2 16,-2 0 0-16,0 2-1 15,-2 0-2-15,-4 0-13 0,-1-1-5 0,3 2-8 16,0 3-4-16,-8 1-27 0,1 3-18 16,1 1-25-16,-11 2-83 0,7 0-210 15</inkml:trace>
  <inkml:trace contextRef="#ctx0" brushRef="#br0" timeOffset="61446.4">28694 4011 192 0,'0'0'69'0,"0"0"-18"0,0 0-14 31,0 0 20-31,0 0-17 0,0 0-8 0,0 0-1 0,0 0 0 0,6-24-3 16,-6 24-4-16,2-2-3 0,-2 2-1 16,0-1-5-16,0 1-3 15,0 0 0-15,0 0 1 0,0 0-1 0,0 0 3 16,0 0 0-16,0 0 0 0,0 0-1 15,0 0-2-15,0 0-2 16,0 0-1-16,0 0-1 0,0 1-4 0,0 2-3 16,0 3 0-1,0 0-1-15,0 3 1 0,0 3 1 0,0 2-1 0,0 1 2 0,2 5-1 16,-2 2 1-16,0 2 0 0,0-2-1 16,4 3 1-16,-2-2-1 0,0 0 0 15,2-3-2-15,-1-1 0 16,-1-2 1-1,2-3-1-15,-2 0 1 0,0-2 0 16,0-3-1-16,0 1 1 0,-2-4 0 0,0 0 1 0,2 0-2 0,-2-4 0 16,0 0-14-16,0-2-12 0,0 0-17 15,0 0-8-15,0-2-6 0,-2-4-37 0,-2-2-78 16</inkml:trace>
  <inkml:trace contextRef="#ctx0" brushRef="#br0" timeOffset="62072.88">29089 4110 51 0,'0'0'208'0,"0"0"-153"0,0 0-2 16,0 0 16-16,0 0-10 0,0 0-10 15,0 0-5-15,0 0-5 0,0-48-8 16,0 41-3-16,0 2 1 0,0 2-5 16,0-1-3-16,0 2-2 0,0-1-3 15,0 0-4-15,-5 2-1 0,5-2-4 16,-4 0-2-16,0 0-3 0,0 1-2 15,-4 1 0-15,4-1-1 0,-1 2-1 16,-1 1-1-16,0 3-1 0,-6 5 0 0,1 1 0 16,3 2 3-16,-4 2 1 0,3 1 0 15,1 2-1-15,0-1 0 0,0 1 0 16,1 1 0-16,5-2 1 16,2 2-1-16,0-2 1 0,0 1 0 0,2-2 0 15,0-1 0-15,9 1 0 0,-1-4-1 16,-2 0 1-16,3-1 0 0,5-3 1 15,-3 0 0-15,3-2 0 0,-3-3 1 16,1-1-2-16,-2-1 2 0,1-5 0 16,3-3 2-16,-5-2-1 0,-3-1-1 15,4-2-1-15,-7-4 4 0,1-2 4 16,-4-5 0-16,0-1-2 0,-2-1-2 0,0 0 1 16,-2 4-2-16,-4 3-3 0,-1 3 1 15,-7 1-1-15,6 3-1 0,-1 4-1 16,-1 0-1-16,-2 6 0 0,3 2-5 15,-7 0-11-15,3 9-8 0,1 3-6 16,-4 4-8-16,5 2 2 0,-3 0-10 16,8-1-2-16,3-4-16 0,1 0-13 15,4 0-15-15,-2-3-44 0,5 0-48 0</inkml:trace>
  <inkml:trace contextRef="#ctx0" brushRef="#br0" timeOffset="62749.2">29413 4122 163 0,'0'0'74'0,"0"0"-26"0,0 0 1 16,0 0 13-16,0 0-18 0,0 0-3 15,0 0-2-15,4-32-1 0,-4 29-6 16,0 3-5-16,0-3 0 0,0 0-4 15,-2-1-2-15,2 0 2 0,0-1-3 0,-2 0-2 16,-2-1-2-16,2 2-4 0,-2-1-3 16,-2 0-3-16,1 2-1 15,3 0-1-15,0 0 0 0,-2 0 0 0,2 3-1 16,0-3 0-16,0 3-2 0,2-3 1 16,-2 3-2-16,0 0 0 0,2 0-2 15,-2 0 0-15,0 2-3 0,-5 2-1 16,3 2 2-16,2 3 3 0,-4 1 1 15,4 3 0-15,-2-1-1 0,0 1 1 16,2 0 0-16,2 2 0 0,0-2 0 16,0 3-1-16,0 0 1 0,2 1 1 15,0-3-1-15,4 1 0 0,0-3 0 0,0 2 1 16,5-4 0-16,-1 0 0 0,-2-1-1 16,1 0 2-16,5-2-2 15,-4-3 1-15,3-1 0 0,-1-2 2 0,3-1-1 16,1-1 1-16,-5-5-3 0,5-2 2 15,-8 1 1-15,3-5 0 0,-1 0 3 16,-4-2 4-16,0-2 2 0,-6-2 0 16,2-4-4-16,-2-3-3 15,0 1-2-15,-2 3-1 0,0 2 1 0,-4 4-3 0,-2 3 1 16,0 2-1-16,3 4-1 0,-3 1-4 16,0 3-8-16,-2 2-6 0,-1 4-11 15,3 5-21-15,-6 4-25 16,3 2-15-16,3 0-38 0,-4-3-74 0</inkml:trace>
  <inkml:trace contextRef="#ctx0" brushRef="#br0" timeOffset="63237.54">29853 4118 392 0,'0'0'65'0,"0"0"-4"16,0 0 15-16,0 0-14 0,0 0-20 15,0 0-2-15,0 0-4 0,0 0-5 16,0-46-11-16,-2 42-3 0,0 1-4 16,-2 0-1-16,0 0-6 15,0 1-2-15,0 0-3 0,-3 0-1 0,3 4-2 16,-2-2-2-16,2 4-2 0,-4 5 1 0,-3 3 2 15,5 1 0-15,-2 3 3 0,6-1 0 16,-2-1 1-16,0 1-1 0,4 1 0 16,0 0 0-16,0-1-1 0,4 1 1 15,2-3 0-15,2 0-1 16,3 2 1-16,-1-1 1 0,0-3-1 0,3-2 1 16,1-4-1-16,-6-1 2 0,7-2-1 15,-5-2-1-15,0-3 4 0,3-3 0 16,-5-1 1-16,0 0 7 0,-3-1 4 31,3-3-2-31,-4-4 1 0,-2-5 1 0,-2-3-6 0,0-4-3 0,-4-2-2 16,-6 2-2-16,-3 2-2 15,-8 5-1-15,7 3-2 0,-7 6-3 0,1 3-6 0,-1 2-15 16,-2 5-3-16,7 1-14 0,-7 1-23 16,6 9-39-16,-3-2-9 0,1 7-65 15,5 0-156 1</inkml:trace>
  <inkml:trace contextRef="#ctx0" brushRef="#br0" timeOffset="78946.92">24545 5402 174 0,'0'0'73'0,"0"0"-20"0,0 0-3 0,0 0 4 15,0 0-8-15,0 0-1 0,0 0 1 16,-2-52-6-16,2 47 0 0,0 1-6 15,0 1-2-15,0 2-3 0,0 0-4 16,0 1-9-16,0 0-8 0,2 0-2 16,0 4-2-16,2 4-1 0,-2 3 3 15,2 3 4-15,-2 2 1 0,3 4-1 16,-1 2-4-16,-2 6-2 16,4 0-2-16,-4 1 0 0,0 1 1 0,0 0-2 15,0-1 0-15,0-3 0 0,-2-1 0 16,0-4-1-16,4 0 1 0,-1-1 0 0,-1-1-1 15,0-3 0-15,0-1 0 16,0-2-1-16,-2-3 1 0,2-4 0 16,-2 0 0-16,2-4 0 0,-2 1-31 15,0-3-25-15,0 0-14 0,-2 0-8 0,-2-4-53 16,-2-1-87-16</inkml:trace>
  <inkml:trace contextRef="#ctx0" brushRef="#br0" timeOffset="79374.92">24601 5632 33 0,'0'0'320'0,"0"0"-257"16,0 0-7-16,0 0 8 0,0 0-18 0,0 0-17 16,0 0-5-16,0 0-4 0,0 0-4 15,-13-50-3-15,13 47 2 16,0 3 5-16,0 0-5 15,0 0-3-15,0 0 1 0,0-1-2 0,0-1-1 0,5 0-1 16,1-1-3-16,6-1 1 0,-2 1 4 16,11-1-2-16,-2 3 2 0,6-1-1 15,6 2-6-15,-5 0 1 0,-3 4-3 16,0 1-1-16,-2 2 2 0,-7 2-3 16,3 0 0-16,-9 0 1 15,0 0-1-15,0 3 1 0,-3 1-1 0,1 1 1 16,-6 2 1-16,0 0-1 0,-2-3 1 15,-7 1 1-15,1 0-1 0,0-1-1 16,-7-2 0-16,-1 1 1 0,-3-1 0 16,1-2-1-16,-9 1 1 0,2-1 0 15,0-2-2-15,0-2 1 0,-2-2-1 16,5 1 0-16,3-4 0 16,-6 0-19-16,5 0-20 0,3-4-26 0,-1-1-21 0,5-1-29 15,5-1-47-15,-5 1-74 0</inkml:trace>
  <inkml:trace contextRef="#ctx0" brushRef="#br0" timeOffset="81229.37">24721 6589 158 0,'0'0'26'0,"0"0"17"16,0 0 27-16,0 0-10 0,0 0-19 16,0 0-3-16,0 0-2 0,0 0-2 15,4-49-2-15,-6 44 2 0,0-1 0 16,0 1-3-16,0 0-1 15,-1-3-2-15,-1 0-1 0,-2 1-3 0,2 1-3 16,0 1-7-16,-2 0-3 16,2 2-4-16,-3-2-3 0,-3 1 0 0,0 3-3 0,1-1 0 15,-5 2 0-15,-3 0 0 0,1 7-1 16,-3 5 0-16,-6 4-1 0,3 4 0 16,-1 2 1-16,-2 2 0 0,5-1 0 15,3 1 0-15,3-1 0 0,1 1 0 16,7-2-2-16,4 0 0 0,2-1 1 15,0 3-1-15,2-3 0 0,6 2 1 16,5-1 1-16,3-3-1 0,9 1 1 16,-2-3 0-1,8-1 0-15,2-3 0 0,8-4 0 0,0-5 0 0,-3-4 0 0,3 0-6 16,-6-7-27 0,-2-4-21-16,-6-2-17 0,-4-5-45 15,-13 1-97-15</inkml:trace>
  <inkml:trace contextRef="#ctx0" brushRef="#br0" timeOffset="81585.27">24981 6477 43 0,'0'0'321'0,"0"0"-258"15,0 0 10-15,0 0 0 0,0 0-18 16,0 0-18-16,0 0-2 0,0 0-2 15,0-31-5-15,0 31-8 0,0 0-6 16,0 0-8-16,2 3-1 0,-2 3-3 16,4 4 0-16,0 2 5 15,1 2 2 1,-1 2-1-16,2 5-2 0,-2 1-4 0,-2 3 0 16,0 3 1-16,-2 0-2 15,0 0-1-15,0 1 0 0,-2-2 0 0,0 1 0 16,0-4 0-16,0-4 1 0,-2-2-1 15,4-3 1-15,0-3-1 0,4-1 0 16,-2-4 0-16,2-1 1 0,0-4-1 16,0-1 0-16,5-1 0 0,3-3 0 15,-4-3-6-15,3-2-11 0,3-4-12 0,-6-1-24 16,-1-6-12-16,-1-2-29 0,-6-3-63 16,0-1-140-16</inkml:trace>
  <inkml:trace contextRef="#ctx0" brushRef="#br0" timeOffset="81758.07">24907 6426 451 0,'0'0'44'16,"0"0"-7"-16,0 0 18 0,0 0-11 0,62-12-12 16,-40 8-5-16,3 1-7 0,4 0-11 15,-6 1-9-15,-2 1 1 16,3-1-2-16,1 2-2 0,-8 0-60 15,1 0-61-15,-9 0-152 0</inkml:trace>
  <inkml:trace contextRef="#ctx0" brushRef="#br0" timeOffset="82136.84">25279 6513 488 0,'0'0'67'0,"0"0"-22"0,0 0 4 16,0 0-3-16,0 0-20 16,0 0-7-16,0 0-3 0,0 0-8 0,0 0-5 15,-21 7-1-15,15 2-2 0,0 2 0 16,0 2-1-16,-1 1 0 0,3 3 0 16,2-3 1-16,0 1-1 0,2 1 0 15,2-2-1-15,2 2 1 16,5-1 0-16,-1-1 1 0,4 0 0 0,7-2 0 15,-7-1 0-15,9-2 0 0,-7-4 0 0,7-2 0 16,-11-3 1-16,7 0-1 16,-11-3 1-16,4-5 1 0,-1 0 4 0,1-2 8 15,-6-3 0-15,-4 1-2 0,0-3-2 16,0-4-1-16,-6-4-3 0,-4-5-5 16,-5-3 2-16,5 0-2 0,-9 4-1 15,9 3 0-15,-7 8-8 0,5 4-16 16,-3 4-12-16,5 6-7 15,2 2-14-15,-7 4-21 0,1 7-50 16,4-1-84-16</inkml:trace>
  <inkml:trace contextRef="#ctx0" brushRef="#br0" timeOffset="82625">25380 6427 343 0,'0'0'89'0,"0"0"-18"15,0 0-3-15,0 0-4 0,0 0-18 0,6-54-12 16,-2 48-2-16,-1 5-2 16,-3-1-9-16,2-1-8 0,0 3-4 0,8-1-2 15,-4 1-2-15,5 0 0 0,7 0-1 16,-3 3 0-16,7 1-1 15,3 1-1-15,-4 1 0 0,2 2 0 0,8 1 0 16,-9-2 1-16,-1 2 2 0,-5-3-1 16,-9 0 1-16,-5-1-1 0,0 0-3 15,0 0 3-15,-2 2-2 0,0 0 2 16,0 3-1-16,0 3 2 16,-4 1 1-16,2 2-2 0,-2 1-1 15,-1 2 0-15,-3 3-2 0,4 0 1 0,-2 2-1 16,2-1-1-16,2-1 0 0,2 1-2 0,0-1 2 15,-2 0 0-15,-1-4 0 0,3 1 0 16,-2-4 0-16,2-2 0 16,-4-2 1-16,2-2-1 0,-4-1 1 0,0-1 0 15,-2-1 1-15,-1 3 0 0,-9-2-1 16,-1 2 1-16,-4 0-2 0,-4-1 0 16,3-2-10-16,-1 0-10 0,0 1-13 15,-4 0-29-15,4-3-41 0,7 0-42 16,-3 2-125-16</inkml:trace>
  <inkml:trace contextRef="#ctx0" brushRef="#br0" timeOffset="83932.07">24735 7638 297 0,'0'0'78'0,"0"0"-22"16,0 0 3-16,0 0-6 0,0 0-7 16,13-33-14-16,-15 28-1 0,-3-1-3 15,-3-1-7-15,0 0-5 0,0-1-5 16,-1 1-4-16,-5 0 0 0,3 2-1 15,-7 1 3-15,5 4 0 0,-3 0-4 16,-1 0 1-16,3 4-3 0,-3 3-1 16,5 1 0-16,-7 2-2 0,9 2-1 15,-9 2 1-15,9 4 0 0,-4 1-1 16,1 2 1-16,7 1 0 0,-2 1 0 0,2 1 0 16,4-2-1-16,2 1 1 0,4-2-1 15,8 2 0-15,-4-1 1 0,13-1 0 16,-4 0-1-16,5-3 1 0,7-2 0 15,2 0 0-15,4-7 0 0,0-3 0 16,3-5 0-16,-1-2 0 0,2-5-5 16,-4-5-22-16,-4-6-18 0,-4-2-17 15,-2-4-29-15,-13 0-79 0</inkml:trace>
  <inkml:trace contextRef="#ctx0" brushRef="#br0" timeOffset="84232.53">25054 7518 333 0,'0'0'84'0,"0"0"-4"15,0 0-7-15,0 0-2 0,0 0-17 0,0 0-17 16,0 0-1-16,0 0-7 16,0 0-7-16,2-29-9 0,-2 29-4 0,2 3-4 15,2 4-4-15,0 7 0 0,4 5 1 16,-4 2 2-16,0 6 0 0,-1 2-2 15,1 4-2-15,0 2 2 0,-2-1-1 16,2-1-1-16,6-1 1 0,-6-6 0 16,3-3-1-16,3-5 1 15,0-1-1-15,-1-6 0 0,-1-2 0 0,6-4-2 16,-3-3-4-16,-1-2-5 0,4-4-7 0,-3-9-9 16,-1-3-21-16,5-3-17 0,-9-5-37 15,-6 1-58-15,0-2-117 16</inkml:trace>
  <inkml:trace contextRef="#ctx0" brushRef="#br0" timeOffset="84405.32">25091 7407 458 0,'0'0'40'0,"0"0"-10"0,0 0-18 16,0 0 15-16,0 0 5 0,0 0-3 15,0 0 0-15,53 3-10 0,-36 0-7 16,6-2-2-16,6-1-6 0,-2-1-2 0,-3 1 0 15,3-3-2-15,-2-2-2 0,-2-2-75 16,-9-1-119-16</inkml:trace>
  <inkml:trace contextRef="#ctx0" brushRef="#br0" timeOffset="84642.16">25479 7392 516 0,'0'0'93'16,"0"0"-55"-16,0 0-6 0,0 0 6 16,0 0-16-16,0 0-10 0,0 0 2 15,0 0 3-15,11 66-6 0,-11-41-5 0,0 2-3 32,-4 1-2-32,4 2 1 0,2-1-1 0,4-1-1 0,6-1 0 0,-4-4-1 15,7-4-10-15,1-5-39 0,-7-2-17 31,3-6-38-31,-8-6-65 0,-4-1-199 0</inkml:trace>
  <inkml:trace contextRef="#ctx0" brushRef="#br0" timeOffset="85098.4">25570 7363 302 0,'0'0'94'0,"0"0"-35"0,0 0 10 0,0 0-12 0,0 0-16 16,0 0-14-16,0 0 1 0,0 0-3 15,0 0-7-15,-8-28-6 0,20 25-2 16,-5 0-1-16,11 0 1 0,-1 2 2 16,8 1-2-16,-5 0-1 0,1-1-5 0,0 1 1 15,-9 2-2-15,0 0 2 0,3 1-2 16,-9-2 3-16,2 1-4 15,3 2 1-15,-5 2-1 0,-2 1-1 0,-4-1-1 16,0 0 2-16,0 2 0 0,0 2 1 16,0 2 2-16,0-1-2 0,0 1 0 31,-2 2 0-31,-2 2-2 0,2 2 0 0,-7 4 0 0,5 0 0 0,0 2 0 16,0-1-1-1,2 3 0-15,0-2-1 0,2 2 0 16,0-4 1-16,0 0 0 0,0 1 1 0,0-4-1 0,0-1-1 0,0-4 1 15,0-3 1-15,0-4 0 16,0-2-1-16,-2-1 1 16,-4-1 5-16,-7 0 5 0,1 0-5 0,-1 0-3 0,-3 0-2 15,6 2-1-15,-9 0 0 16,7 2-14 0,-11 3-25-16,4 0-31 0,-8 4-17 15,-6 2-83-15,-4-1-260 0</inkml:trace>
  <inkml:trace contextRef="#ctx0" brushRef="#br0" timeOffset="85617.43">24578 8578 235 0,'0'0'95'0,"0"0"-21"0,0 0-6 15,0 0-2-15,0 0-10 0,0 0-10 16,0 0 2-16,6-13-1 0,-6 13-3 0,0 0-8 16,0-1-13-16,-6 1-6 0,-2 0-4 15,-5 0-7-15,1 6-5 0,-11 3 0 16,1 2-1-16,3 3 0 15,-8 3 0-15,6 2 0 0,5 0-1 0,-3 3 1 16,7 0 0-16,4 3-1 16,1-3 0-16,7 1 0 0,0-2 0 0,13 2 0 15,-3-2-4-15,13 1 5 0,-2-2 0 16,7-5-2-16,8-2 1 0,1-6 1 16,6-4-1-16,-6-2-4 0,7-1-13 15,1-6-9-15,-5-7-17 0,-3-4-20 16,-2-3-28-16,-4-3-77 0,-4 2-185 15</inkml:trace>
  <inkml:trace contextRef="#ctx0" brushRef="#br0" timeOffset="85932.38">24985 8495 380 0,'0'0'76'0,"0"0"5"16,0 0-3-16,0 0-9 0,0 0-17 15,0 0-5-15,0 0-5 0,0 0-11 16,0 0-9-16,9-41-4 0,-9 41-6 16,0 0-2-16,0 3-6 0,2 4-2 0,2 3-2 15,2 4 1-15,-2 6-1 16,0 1 2-16,-2 7-1 0,2 3-1 0,-2 2 1 16,5 0-1-16,-3 3 0 15,2-1 0-15,0-2 0 0,-2-1 1 16,5 0-1-16,-1-3 0 0,2-2 0 15,-4-6 0-15,-3-2-9 0,1-4-14 0,-4-1-13 16,0-4-16-16,0-4-26 0,0-4-10 16,0-2-12-16,0 0-11 0,4-7 30 15,0-7-42-15,0-1 18 0</inkml:trace>
  <inkml:trace contextRef="#ctx0" brushRef="#br0" timeOffset="86153.18">24929 8432 359 0,'0'0'148'0,"0"0"-98"0,0 0 0 16,0 0-10-16,0 0-4 0,0 0-10 16,0 0 0-16,67-29 1 0,-36 23-8 15,4 1-4-15,4 1-10 0,2-1-4 16,-3 5-1-16,-3 0 1 0,-2 2-1 0,-2 5-8 15,-13-1-73-15,-1-1-68 16,-13-2-211-16</inkml:trace>
  <inkml:trace contextRef="#ctx0" brushRef="#br0" timeOffset="86688.78">25494 8520 274 0,'0'0'153'0,"0"0"-92"16,0 0-5-16,0 0 8 0,0 0-19 15,0 0-8-15,0 0-7 0,0 0-4 0,0 0-9 16,-11-13-8 0,11 16-6-16,3 2 2 0,-3 3 5 0,0 2-4 0,0 2-2 15,-7 4-1-15,-1-3-2 0,-11 2 1 16,7-2-1-16,-11-1-1 0,5-1-11 15,-1-4-10-15,-2-2-4 0,7-3 1 16,-1-1 4-16,5-1 8 0,4-3 8 16,4-2 3-16,0-1 0 0,-2 1 1 15,2-2 0-15,2-2 0 16,0-1 1-16,0 0 1 0,4-1 5 0,0 1 4 0,-2-3 2 16,4 4-1-1,4 0-3-15,3 1 1 0,-3 1-1 0,11 5 1 0,-2 2-4 16,3 2-3-16,5 5 1 0,-8 3 5 15,-1 0-2-15,-7 3-1 16,-5 2-2-16,-2 1-2 0,-4 4 0 0,-8 0 0 16,-3 2-1-16,1-1-1 0,-9 0-3 15,7-2-7-15,-7 0 0 16,9-5 1-16,-2-1 3 0,1-2 2 0,5-4-1 0,4-1 4 16,2-3 0-16,-2-2 1 15,2 0 0-15,0-1 1 0,0 0-1 0,0 0 1 16,2-4 1-16,4-3-1 15,11 0-1-15,-3-3 0 16,11-2 1-16,-6 3-1 0,3-3 0 0,5-2-5 0,-4 1-42 16,-2-6-38-16,4 1-64 0,-13-1-157 15</inkml:trace>
  <inkml:trace contextRef="#ctx0" brushRef="#br0" timeOffset="87082.93">25581 8283 477 0,'0'0'59'16,"0"0"2"-16,0 0-6 0,0 0-9 0,0 0-18 0,0 0-2 15,0 0 7-15,0 0-9 0,-2-9-11 16,2 9-4-16,0 0-3 0,10 0-1 16,8 0 3-16,-3 1 5 0,8 1-2 15,2 2-1-15,-1 1-3 0,-1 1-4 16,4 1 0-16,-6 2 0 0,-7 0-2 0,-4-1-1 15,1 0 0-15,-7 3 1 16,0 1 0-16,-4 2-1 0,2 2 0 16,-2 1 0-16,-2 2 1 0,-2 1-1 15,-2 1 0-15,-5 1-1 16,5-2 1-16,2 2-1 0,0 0 1 0,-2 0-1 0,-3 2 1 16,5-2 0-16,0 1 0 0,2 2 0 15,0-3 0-15,2 0 0 0,0-3 1 16,0-2-1-16,0-4 0 0,-2-2 1 15,2-2-1-15,-6-5 0 0,-5 0 1 16,-1-1 1-16,0 0-2 0,-11-2 0 16,0 0-5-16,4-1-4 0,-3 1-6 0,1-6-13 31,0-2-16-31,-8 2-30 0,3-3-2 16,-7 0-89-16,-1 2-162 15</inkml:trace>
  <inkml:trace contextRef="#ctx0" brushRef="#br0" timeOffset="87820.92">24648 9546 107 0,'0'0'31'16,"0"0"-3"-16,0 0 11 16,0 0 22-16,0 0-4 0,0 0-4 15,0 0 8-15,0 0 5 0,4 0-13 16,-4-3-1-16,0-1-16 0,-2-3 1 15,2 1-2-15,0 0 0 0,-2 1-4 0,0 0-8 16,-2 1-1-16,-2-1-2 0,2 2-4 16,-4 0-6-16,1 2-5 0,-7 1-2 15,-1 0-2-15,-3 5-1 0,-1 3 0 16,-8 6-1-16,5 1 1 0,3 3-1 16,-4 2 1-16,13-1-1 0,-2 2 1 15,1 1 0-15,7 2-1 0,2-2 1 16,2-2-2-16,2 0 1 0,6-2-2 15,7 2 1-15,-3-3-1 0,9 2 1 16,-3-2-5-16,9-1-11 0,2-3 6 0,2-4-13 16,2-2-10-16,0-5-12 0,0-2-20 15,1-4-26-15,-3-10-58 0,-9 0-115 16</inkml:trace>
  <inkml:trace contextRef="#ctx0" brushRef="#br0" timeOffset="88103.79">25008 9425 277 0,'0'0'249'0,"0"0"-181"0,0 0-9 16,0 0 16-16,0 0-13 0,0 0-26 0,0 0-7 16,0 0-7-16,6-40-8 0,-6 43-6 15,0 5-5-15,0 4-3 0,0 4 0 16,0 4 2-16,0 2-1 0,2 3-1 15,-2 2 0-15,0 1 1 0,0 4 0 16,2 4 0-16,0 1-1 0,3 5 0 16,1-5-1-16,6-1 0 0,-1-8 0 15,3-5 0-15,0-4-1 0,1-7-2 16,-3-4-11-16,-5-4-10 0,1-3-8 16,0-1-6-16,0-3-15 0,-1-5-13 0,-5-3-11 15,-2-4-51-15,2 0-115 0</inkml:trace>
  <inkml:trace contextRef="#ctx0" brushRef="#br0" timeOffset="88276.75">24942 9413 518 0,'0'0'17'0,"0"0"-7"15,0 0 6-15,0 0 32 0,0 0-13 0,47-23-5 16,-20 18-2-16,4-2-7 0,-2 3-16 15,2-2-5-15,2 0 1 0,-2 2-1 0,-4-4 0 16,0 2-41-16,-4-1-91 0,-9-2-159 16</inkml:trace>
  <inkml:trace contextRef="#ctx0" brushRef="#br0" timeOffset="88798.29">25345 9454 367 0,'0'0'47'0,"0"0"-2"15,0 0 9-15,0 0 3 0,0 0-15 0,0 0-15 16,0 0 1-16,0 0-4 0,0 0-7 16,-8-46-4-16,16 40 0 0,-4 3 3 15,11-3-1-15,1-1-4 0,3 3-1 16,1 0-3-16,7 4-1 0,-2 0-3 15,-4 3-1-15,-1 4-2 0,-7 1 2 16,1 0-2-16,-8 2 1 0,-6 1-1 16,0 1 0-16,0-2 0 0,-6 1-9 15,-8 2-20-15,1-3-10 0,1 0-1 16,-5 0 5-16,7-5 11 0,-4 1 5 0,3-3 7 16,5-1 9-16,0-1 2 0,-4-1 1 15,5 0 0 1,3 0 2-16,2 0 1 0,0 0 12 0,-2 0 5 0,2 0 4 15,0 0-3-15,0 0-6 16,0 1-5-16,0 0-5 0,2 1-2 0,7 1-3 16,3 1 1-16,-4 2 5 15,11 4 7-15,-5 3 6 16,11 3 0-16,-10 2-5 0,5 1 2 0,-9 1 0 0,5-1-1 0,-8-2-6 16,-5-5-2-16,-1 2-4 0,-2-4 0 15,-2-1 0-15,-1-2-3 0,-7 0 3 16,-4-2-3-16,7-1 0 0,-5-2-10 15,-4-2-11-15,9 0-11 0,-7 0-18 16,4-7-14-16,3 1-19 16,-3-3-34-16,0 0-10 0,1 2-185 0</inkml:trace>
  <inkml:trace contextRef="#ctx0" brushRef="#br0" timeOffset="89257.21">25612 9333 458 0,'0'0'75'16,"0"0"-5"-16,0 0-4 15,0 0-7-15,0 0-22 0,0 0-15 0,0 0 4 0,33-50-2 16,-31 49-7-16,4 1-5 0,2 0-5 16,7 1-1-16,-7 2 1 0,11 3-2 15,-7 2 0-15,7 0-2 0,-7 1-1 16,7 0 1-16,-7 0-2 15,-4-1 1-15,5 1-1 0,-5-1-1 0,-4 0 0 0,-2-2 0 16,0 1 1-16,0-1-1 0,-2 3 0 16,0-3 1-16,0 1 0 0,0 0 0 15,0 2 0 1,-4-1-1-16,2 3 1 16,0-2-1-16,-4 2 2 0,2 3-2 15,-5 0 0-15,5 3-1 0,0 0 2 16,2 2-1-16,2 1 0 0,0 0 0 0,2 0 0 15,2-1 0-15,2 0 0 16,5-1 0-16,-5-3-1 0,-4-2 1 16,-2-6 1-16,0 0 0 0,0-1 0 0,-8-1 1 15,-5 0 2-15,-1 3-1 0,-11-2-2 16,0 1-1-16,1-1-2 0,1 0-4 16,-4 1-6-16,10 1-9 0,-1 0-8 15,7-2-6-15,-1 2-26 0,4 0-10 16,2 1-7-16,3 1-44 0,-5-2-85 15</inkml:trace>
  <inkml:trace contextRef="#ctx0" brushRef="#br0" timeOffset="90037.06">24737 10610 199 0,'0'0'106'0,"0"0"-23"16,0 0-9-16,0 0-8 0,0 0-16 0,0 0-6 16,-12-57-6-16,12 48-11 0,-2 1 0 15,0 0 0-15,2 2-5 16,0 1-2-16,2 1-1 0,4 1-5 0,0 0-2 15,7 3 1-15,-5 0 2 0,10 0 0 16,-1 7-2-16,10 1 0 0,2 5-1 16,0 5-2-16,-2 1-2 0,-1 4 0 15,-5 1-3-15,-2 3-2 0,-7 1-2 16,-6-2 1-16,-2 2-2 0,-4-1 0 16,0-2 1-16,-2 0 0 0,-2-2 0 15,0-2-1-15,-4-3-1 0,-5-4-5 16,3-1-2-16,4-3-2 0,-6-3 1 0,3-3 2 15,3-3 3 1,2-1 1-16,0 0 3 0,-4-6 0 16,1 0 0-16,3-4 0 0,0 3 1 0,2-5 0 0,0-2 1 15,0-4 5-15,0-4-1 16,2-5 4-16,0-5-2 0,0-2 3 16,6-1-1-16,4 4 7 0,9 5-9 0,-3 7 0 15,5 2-3-15,10 5-1 0,-2 2-3 16,6 7-1-16,-4 3-1 0,2 0-3 15,-4 0 4-15,-8 4-26 0,0 4-34 16,-9-1-44-16,-4-1-100 0,-4-5-293 16</inkml:trace>
  <inkml:trace contextRef="#ctx0" brushRef="#br0" timeOffset="91699.67">22317 11253 380 0,'0'0'44'16,"0"0"21"-16,0 0-11 0,0 0-2 0,0 0-13 15,0 0-5-15,0 0 1 0,0 0 3 16,-5 3-7-16,5-3-2 0,0 0-10 16,0 0-4-16,0 0-4 0,3 2-5 15,1 0 0-15,6 1-4 0,5-1 3 0,11 1 8 16,3-2 1-16,9-1 1 16,5 0-6-16,11 0 0 0,4-2 1 15,-1-1-4-15,8 0-2 0,3-1-2 16,-4 1 0-16,-2 2 0 0,-6-1-1 0,-17 1 1 15,-6 1 1-15,-10 0-3 0,-15 0 0 16,-6 0-4-16,-2 1-19 0,0 1-5 16,-4-1-4-16,-2 0-3 0,-11 0-27 15,1-1-36-15,-11-1-27 0,6-3-80 16</inkml:trace>
  <inkml:trace contextRef="#ctx0" brushRef="#br0" timeOffset="92009.53">22866 11078 478 0,'0'0'110'0,"0"0"-29"15,0 0-15-15,0 0 7 0,0 0-26 16,0 0-19-16,0 0-14 0,0 0-4 16,0 0-5-16,25-13-4 0,-10 18 0 15,10 1 0-15,6 1 2 0,2 2 1 16,4-1 0-16,0 2 2 0,0-2-4 15,0 5 1-15,-8-1 0 0,-4 1-2 16,-8-1 0-16,-5-2-1 0,-6-3-2 16,-1 0 1-16,-5-3 1 0,0 0 0 15,0 0 2-15,0 1-2 0,-7 1 1 16,-7 1 2-16,-3 2-2 0,-1-2 1 0,-3-1-2 16,-4 3-1-16,-2-2-9 0,0-1-11 15,-4 0-14-15,-6-3-33 0,-4 1-55 16,0 0-90-16</inkml:trace>
  <inkml:trace contextRef="#ctx0" brushRef="#br0" timeOffset="92502.36">20992 11336 124 0,'0'0'250'0,"0"0"-173"0,0 0 3 16,0 0-4-16,-11-50-19 0,9 44-10 16,0 2-3-16,2 0-4 15,0 1-7-15,0 3-9 0,0 0-4 0,0 0-10 16,0 0-6-16,0 0-2 0,4 6-2 15,0 1 1-15,7 7-1 0,-1 1 0 16,0 4 0-16,-1 5 2 0,3 2-2 16,-4 4 2-16,-1 4-2 15,1 3 1-15,-2 3-1 0,2-1 0 0,1-3 0 0,-3-3 0 16,4-4-8-16,3-7-9 0,-5-4-7 16,4-5-11-16,-1-3-14 0,-5-3-4 15,-2-3-10-15,-4-4-28 0,0 0-31 16,-6-7-2-16,-5-1-104 0</inkml:trace>
  <inkml:trace contextRef="#ctx0" brushRef="#br0" timeOffset="92974.65">20985 11540 177 0,'0'0'240'0,"0"0"-152"0,0 0-14 16,0 0-8-16,0 0-18 0,-8-50-15 16,8 45-13-16,2 1 3 0,2-4 2 15,0 3-4-15,5-1-1 0,1-1-5 16,2 0-2-16,5 1-1 0,0 0-3 15,5 0-1-15,1 1-2 16,0-1-2-16,6 4-2 0,2 2 0 0,0 0 0 16,-2 0-2-16,0 4 0 0,-13 2 1 15,5 0-1-15,-11 1 0 0,-2 0 0 16,3 1 0-16,-9 2 0 0,2 1-1 16,-2 2 1-16,0-2 0 0,-2 4-1 15,2-1 1 1,-2 0 1-16,0 0-1 0,2 0-1 15,-2 0 1-15,0-1-1 0,0-1 1 0,-2 0 2 0,0 1-2 0,2-1 1 16,-2 0-1-16,2-4 0 0,0-2 0 31,2 0-1-31,0-2 0 0,2-2 0 16,2 0 0-16,5-2 0 0,-3 0 1 0,2-5 1 0,5-4-1 0,-3-5 2 31,1 1-2-31,-1-4 3 0,-4-2 3 16,-3-2 4-16,-1-3 2 0,-6-1-3 15,2-4 1-15,-5-3-6 0,-3 3-3 16,-2 2 1-16,-3 4-2 0,3 8 1 16,-4 6-1-16,1 4 0 0,3 5-2 0,0 1-8 15,-3 7-8-15,3 8-3 16,-3 2-10-16,1 4-9 0,4-1-9 0,-1 2-18 16,3-1-17-16,0-3-52 0,2 0-103 15</inkml:trace>
  <inkml:trace contextRef="#ctx0" brushRef="#br0" timeOffset="93526.43">21694 11355 420 0,'0'0'99'0,"0"0"-10"0,0 0-25 15,0 0 5-15,0 0-6 0,0 0-23 16,0 0-18-16,0 0-7 0,13-4-8 15,-9 17 1-15,-2 5 2 0,4 5-1 16,-4 4-3-16,-2 2 0 0,2 0-2 16,0 2-2-16,5 1-1 0,-7 2 0 15,4 0-1-15,-2-5 1 0,2-1 1 16,2-8-2-16,0-3-1 0,1-4 0 16,-3-5 1-16,2-1 0 0,-4-4 0 0,0-2 0 15,-2-1 0-15,0 0 1 0,0-3 0 16,0-5 0-16,-2-2 3 0,-2-1-4 15,0-3 2-15,-2-2-2 0,-5-3 1 16,5-5-1-16,-4-3 1 0,-1-4-1 16,1-3 1-16,4-1-1 0,0 2 1 15,1 2-1-15,1 5 0 0,2 2 0 0,2 5 1 16,0 4-1-16,2 5 0 16,2 4-1-16,1-2 1 0,1 3 1 15,0-1-1-15,6 0-1 0,5 3 1 16,-3-1 0-16,7 4 0 0,2 0 0 15,-9 3 0-15,5 3 0 0,-5-1 2 0,5 4 0 16,-9-1 2-16,1 2-1 0,3 0 3 16,-8 0-2-16,-2 3 0 0,-4 1 2 15,0-1-2-15,-2 6 2 0,-6-3-1 16,-8 2-1-16,-1 1-2 16,-6-2 1-16,1 1-1 0,-1-3-2 0,-2-1 0 15,-2-3 0-15,13-4-8 0,-7 2-18 16,9-4-5-16,-1 0-5 0,5-2-7 15,2-3-35-15,2 0-52 0,1-2-117 16</inkml:trace>
  <inkml:trace contextRef="#ctx0" brushRef="#br0" timeOffset="118158.26">25601 4477 135 0,'0'0'42'0,"0"0"-20"0,0 0 10 0,-53 21 30 16,48-19-11-16,-1 0 2 16,2-1-9-16,-2 0-3 0,6-1 0 15,0 1-10-15,0-1 1 0,0 0-9 0,2 0-5 16,6 0 1-16,0 2 4 0,1-2-1 16,7 0 0-16,-1 0-6 0,12 0-7 15,-1 0 0-15,10-2 1 0,1-2-2 16,0 0-6-16,6 2-1 0,1 2 1 15,-5 0 0-15,-6 2-2 0,-4 3-44 16,-12 0-37-16,-7 2-65 16,-10-1-129-16</inkml:trace>
  <inkml:trace contextRef="#ctx0" brushRef="#br0" timeOffset="118340.84">25607 4734 411 0,'0'0'100'0,"0"0"-78"15,0 0 2-15,0 0 54 16,0 0-28-16,0 0-27 0,65 0-2 0,-47-4 5 16,7-2-14-16,6 2-9 0,2 0-1 15,0 2-1-15,2 2-1 0,0-2-19 16,-2 0-72-16,1-3-44 0,-8-1-99 0</inkml:trace>
  <inkml:trace contextRef="#ctx0" brushRef="#br0" timeOffset="118576.63">26308 4472 491 0,'0'0'31'16,"0"0"21"-16,0 0 10 15,0 0-4-15,0 0-25 0,0 0-7 0,0 0-11 16,0 0-8-16,0 0-7 0,-2 10 1 15,2 8 0-15,0 6 1 16,0 2 0-16,0 5 0 0,0 2 0 0,0 2-2 16,6-1 1-16,9-1 0 0,-3-2 1 0,-1-4-2 15,7-1-8 1,-7-6-67-16,5-4-19 0,-6-6-61 0,-3-6-96 0</inkml:trace>
  <inkml:trace contextRef="#ctx0" brushRef="#br0" timeOffset="118907.9">26567 4506 388 0,'0'0'94'0,"0"0"-31"15,0 0 17-15,0 0-9 0,0 0-14 16,0 0-31-16,0 0-8 0,0 0-8 16,0 0-6-16,-23-18-3 0,17 35 1 15,-1 3-2-15,1 2 1 16,-2 4 0-16,4-1-1 0,2 3 1 0,4 2 0 0,2-1 0 15,10-4-1-15,-1-3 0 16,10-4 0-16,-5-5 1 0,5-6-1 0,6-4 1 16,-6-3-1-16,-1-5 2 0,-1-6 0 15,2-5 0-15,-11-1-1 0,1-5 11 16,-5 0 8-16,-8-5-7 0,-2-5-3 16,-15-4-4-16,-3-2-6 0,-7 1 0 15,-8 7-1-15,-13 7 0 0,5 12 1 16,-9 8-3-16,9 5-26 0,5 10-21 0,5 5-18 15,6 6-3-15,3 6-49 0,5-1-99 16</inkml:trace>
  <inkml:trace contextRef="#ctx0" brushRef="#br0" timeOffset="119415.62">25670 5599 287 0,'0'0'55'0,"0"0"-17"16,0 0 9-16,0 0 1 15,0 0 1-15,0 0-10 0,0 0-1 16,0 0-5-16,-3-17-12 0,3 17-2 16,-2 0 2-16,2 0-7 0,0 0-6 15,2 0-1-15,5 0-4 0,-3 2 5 0,8-2 18 16,7-2-8-16,-1 2-5 0,5 0-4 15,6 0-5-15,2 0-3 0,-4 3 1 16,0 0-2-16,-4 0-4 0,1 2-74 16,-3 1-29-16,-11-1-83 0</inkml:trace>
  <inkml:trace contextRef="#ctx0" brushRef="#br0" timeOffset="119601.95">25738 5822 257 0,'0'0'380'0,"0"0"-319"16,0 0-18-16,0 0 36 0,0 0-23 16,0 0-35-16,0 0-11 0,0 0-4 15,49 3-4-15,-30-3 0 0,-5 0-2 16,9 3 1-16,2 0-1 0,0 1-6 16,2 3-28-16,2-2-27 0,0 1-40 0,-3 0-47 15,-9-3-194-15</inkml:trace>
  <inkml:trace contextRef="#ctx0" brushRef="#br0" timeOffset="121395.62">26616 5388 312 0,'0'0'79'0,"0"0"-8"16,0 0-3-16,0 0 2 0,0 0-23 16,0 0-17-16,0 0-9 0,0 0-6 15,19-10-5-15,-17 11-7 0,-2 4-2 16,2 3 1-16,0 0 0 0,0 5 0 16,-2 1 2-1,-2 2 4-15,-2 1 1 0,-4 1-1 0,-9 0 1 0,5-3-2 16,-13 2-1-16,4-3-3 0,-4 1 2 15,-1-2-3-15,-5-4-2 16,0 1 1-16,2-2-1 0,2-2 0 16,8-4 0-16,1-2-1 0,9 0 1 0,5-2 0 0,2-6 0 15,0 1 0-15,-2-6 0 16,4-2 0-16,0-2 0 0,-4-1 1 0,8-1 2 16,0 2 5-16,4 2 0 0,-2 0 0 15,11 3-3-15,-7 3-2 0,7 3 0 16,-1 4 1-1,7 1-1-15,-2 2-2 0,4 7 0 0,1 7 1 0,-1 2-1 16,-6 5 1-16,2 4 1 0,-11 3-3 31,-4 6 2-31,-4-1 0 0,-4 2 0 0,-8 0 0 0,-7-1 0 0,1-4 0 16,-11-4-1-16,0-4-1 0,-2-5-1 0,0-1-3 16,0-6 1-16,0-4 0 15,2 0 2-15,9-2 0 16,3-1 0-16,11-1 1 0,-2-3 0 15,4 0 0-15,2 0 1 0,0-3-1 0,0-4 1 16,0-3 0-16,2 1 1 16,4 3 4-16,-2-1 0 0,9 2-1 0,5 1-3 0,-1 3-1 15,3-1-1-15,9 2 1 0,0 5 1 16,-4 2-2-16,0 2 1 0,2 4-1 16,0-3 1-16,0 3-1 0,-1 1 1 15,-5-1-1 1,4 0-1-16,-11-3-45 0,5-4-58 15,-7-5-14-15,5-2-86 0,-9-7-144 16</inkml:trace>
  <inkml:trace contextRef="#ctx0" brushRef="#br0" timeOffset="121725.68">26856 5642 492 0,'0'0'99'15,"0"0"-21"-15,0 0-2 16,0 0-5-16,0 0-29 0,0 0-16 15,0 0-11-15,0 0-3 0,-19-49-3 16,17 49-3-16,-4 0-4 0,-4 4-1 16,-1 3-1-16,5 5 0 0,-2 2 0 0,-2 5-1 15,1 5 0-15,5 1 0 0,2 4 1 16,2 0 0-16,0 0-1 0,6-2 0 16,11-3-1-16,-3-1 0 0,11-4 0 15,-4-4 1-15,0-4 0 0,5-5 1 16,-3-3 0-16,0-3 0 0,0-10 3 15,-1-5 8-15,-5-1 10 0,2-3 0 16,-11-3-3-16,-4-3-3 0,-4-3-3 16,0-5-6-16,-15-4-6 0,-7-1 0 15,-5 2 0-15,-6 5 0 0,-2 7 0 0,-1 8 0 16,5 9-7-16,7 7-24 16,7 5-11-16,-1 11-6 0,7 7-37 0,1 9-68 15,-5 0-81-15</inkml:trace>
  <inkml:trace contextRef="#ctx0" brushRef="#br0" timeOffset="128347.49">26232 6547 284 0,'-2'3'52'0,"0"-3"9"0,2 0 7 15,0 0-10-15,0 0-20 0,0 0-12 16,2 0-7-16,0 0-4 0,4 0 2 15,0 0 10-15,11 0 10 0,-3 0-5 16,9-3-2-16,-4 2-9 16,5-2-8-16,7-1-6 0,-4 1-4 0,0 0 0 0,-2-2-3 15,0 2 1-15,2 2-1 16,-11 1 0-16,3 0-52 0,-17 5-41 0,0 0-54 16,-4 1-107-16</inkml:trace>
  <inkml:trace contextRef="#ctx0" brushRef="#br0" timeOffset="128529.67">26290 6808 430 0,'0'0'95'0,"0"0"-23"0,0 0-2 0,0 0 4 16,0 0-22-16,0 0-17 15,55-13-11-15,-34 8-10 16,-8 2-10-16,9-2-3 0,-5 1 0 0,3 2 0 0,-3 1-1 15,0 1-21-15,-3 0-42 0,5 1-47 16,-9-1-60-16,2 0-236 0</inkml:trace>
  <inkml:trace contextRef="#ctx0" brushRef="#br0" timeOffset="129114.34">26782 6508 239 0,'0'0'120'0,"0"0"-60"0,0 0 11 16,0 0-3-16,0 0-14 0,0 0-19 15,0 0-11-15,0 0 0 0,-13-51 0 16,17 43-3 0,7 0-1-16,5 0 0 0,-5 0 2 0,11 1-9 0,1 3-2 15,0 2-1-15,4 2-4 0,0 0-1 0,-5 4-3 16,-5 2 0-16,6 4 0 0,-13 3 0 16,2 0-2-16,1 3 3 0,-9 1-3 15,-4 1 2-15,-8 1 0 0,-7 0 0 16,3 1 1-16,-9-3 0 15,4-3-1-15,-7-3-1 0,9-2-1 0,-5-1 0 16,9-2 0 0,-3-3-1-16,5 1-2 0,7-1 0 0,-4 0-1 0,4-1 3 15,0-1 1 1,2 0-1-16,0-1 1 0,0 0 0 0,0 0-1 0,0 0 0 16,2 0-1-16,6 0 1 0,-1 3 1 0,9 4 0 31,-1 2 0-31,7 5 1 0,-5 1 2 0,8 1 3 15,-11 0 2-15,5 2-3 0,-13 0 1 16,4 1-3-16,-6-2 1 0,-4 0-3 0,0-2 0 16,-6 1 1-16,-2-2 1 0,0 0-2 0,-9-3 2 15,3 0-2-15,-9-4-1 16,4 1 0-16,-3-2-19 0,7-4-1 16,-4 0-23-1,11-2-25-15,2-2-16 0,-2 0-28 0,4 0-49 16,-1 0-127-16</inkml:trace>
  <inkml:trace contextRef="#ctx0" brushRef="#br0" timeOffset="129494.17">27193 6661 482 0,'0'0'88'15,"0"0"-12"-15,0 0 2 0,0 0 1 0,0 0-28 16,0 0-10-16,0 0-6 15,0 0-6-15,19-29-10 0,-24 29-6 0,3 0-9 16,-4 7-4-16,0 5 0 0,-8 5 0 16,1 3-2-16,5 3 1 0,-7 2 1 15,9-1-1-15,0 3 1 0,2-3-1 16,2 0 1-16,2-1-3 0,4-2 0 16,0 0-2-16,2-3 0 0,9-2 1 15,-3 0 1-15,1-6 2 0,3-1 1 16,-1-5-1-16,5-4 1 0,-3-1 0 0,3-8 1 15,3-4 0-15,-8-2 0 16,5-1 2-16,-11-1 11 0,-3-3-1 16,-4-3 4-16,-2-4-9 0,-4-8-8 0,-3-4 0 15,-9-1 0-15,-3 2 0 16,-8 7 0-16,-10 10 0 0,-2 10 0 16,2 11-4-16,2 6-28 0,10 15-11 15,0 9-16-15,4 7-41 0,5 5-48 16,-7-5-145-16</inkml:trace>
  <inkml:trace contextRef="#ctx0" brushRef="#br0" timeOffset="165416.87">24828 11710 301 0,'0'0'83'0,"0"0"-18"15,0 0-13-15,0 0 3 0,4-7 30 16,-4 2-47-16,2 1-1 0,-2 1-4 15,0-1-4-15,2 1-8 0,-2 1-4 16,5-1-4-16,-3 0-3 0,0 2-1 16,2-1-4-16,-2 2-4 0,10 0 0 15,7 5 0-15,-7 2 1 0,11 4-2 16,4 3 3-16,-4 4 1 0,6 1-3 0,-3 1 1 16,1 2-2-16,4 1 0 0,-6 1-1 15,-6-3 1-15,4-2 0 0,-7-4 0 16,1 0 0-16,-5-5 0 15,-4 0 0-15,1-4-9 0,-5-3-24 0,-4-2-17 16,0-1-23-16,0-1-17 0,0-3-22 16,-4-3-23-16,-5 1-118 0</inkml:trace>
  <inkml:trace contextRef="#ctx0" brushRef="#br0" timeOffset="165653.16">25082 11730 414 0,'0'0'73'0,"0"0"1"0,0 0-26 15,0 0-3-15,0 0 2 0,0 0-7 16,0 0-6-16,0 0-4 0,0 0-8 16,-2-34-4-16,2 34-5 0,0 1-2 15,0 2 0-15,0 4-3 0,-4 4-3 16,-8 4-1-16,-3 9 0 0,-1 1-1 16,-3 4 0-16,-8 2-2 15,7 2 1-15,-1 3-2 0,-2-3-2 0,11-1 1 0,-5 0-11 16,9-4-18-16,6-3-5 0,0-7-29 15,2-2-33-15,2-4-26 0,0-4-41 16,0-2-152 0</inkml:trace>
  <inkml:trace contextRef="#ctx0" brushRef="#br0" timeOffset="167336.66">24956 12580 214 0,'0'0'55'0,"0"0"-5"15,0 0 2-15,0 0 1 0,-14-21-2 16,12 19-10-16,-2 2-5 0,4 0-2 16,0 0-6-16,0 0-7 0,0 0-8 15,0 0-1-15,0 0-4 0,6-1-2 16,0 1-4-16,-2 0 2 0,11 5 6 0,1 4 8 15,7 2-2-15,-7 4-5 0,11 1-3 16,2 4-6-16,-6 0-1 16,2 1-1-16,-2-3 1 0,-1 2 0 0,-7-6 0 15,-1-3 0-15,-1-1-1 0,-7-3-6 16,2-3-40-16,-2-4-4 0,5-1-31 16,-7-7-20-16,8-4-22 0,1-2-121 15</inkml:trace>
  <inkml:trace contextRef="#ctx0" brushRef="#br0" timeOffset="167541.76">25378 12454 537 0,'0'0'52'0,"0"0"8"15,0 0-1-15,0 0 2 16,-54-6-21-16,46 18-17 0,6 6-4 0,-6 5-10 16,1 5-1-16,3 5-4 0,4 5-1 15,-4 5-1-15,-2 1 0 0,2 2-1 16,0 0 0-16,0-1 0 0,-5-2 0 15,3-5 0-15,2-3-1 0,2-4-13 16,-2-5-46-16,0-1-65 0,-9-8-124 0</inkml:trace>
  <inkml:trace contextRef="#ctx0" brushRef="#br0" timeOffset="168268.55">24797 13690 286 0,'0'0'40'15,"0"0"0"-15,0 0-4 0,0 0 13 16,0 0-2-16,0 0-3 0,0 0 5 16,0 0-5-16,-23-7-10 0,23 3-8 15,0 0 5-15,0 0-4 0,0-1-6 16,5 1-3-16,1-4-7 0,6-1 0 15,7 0-2-15,6 1-2 0,-1-1-1 16,9 1 0-16,3-1 0 0,-3 5 0 0,2 2-2 16,-8 1 0-16,-5 1-1 0,1 0-3 15,-12 6-3-15,1 1 3 16,-2 5 0-16,-6 4 1 16,-4 3 0-16,-4 6 1 0,-10 2-1 0,-1 5 1 0,-7 2 0 15,-3 2-2-15,2 1 2 0,-4-4 0 16,-4 2-2-16,4-2 1 0,5-3-1 15,3-1-2 1,0-6 0-16,7-4 1 0,6-1 1 0,-3-2 0 0,5-2 0 16,2-1 0-16,0-1 0 0,2-3 0 15,0-1 0-15,4-2 0 0,9 0 0 0,-5-3 0 16,15 0 1 0,-1-3 2-16,9 0 3 0,7-1-1 0,5-4 1 15,-4-1-3-15,1-1-3 0,-1 0 0 0,-4 2-6 16,-6 2 3-16,-6 0-28 15,-5 0-39-15,-7-1-57 0,-11 0-94 16</inkml:trace>
  <inkml:trace contextRef="#ctx0" brushRef="#br0" timeOffset="170892.03">24849 14769 305 0,'0'0'82'0,"0"0"-23"15,0 0-7-15,0 0-4 0,0 0-8 0,0 0-16 16,0 0-7-16,0 0 2 16,0-10-1-16,0 10-4 0,0-1-2 0,0 1-1 15,0 0 1-15,-2 0-2 0,2 1 0 16,0 5 1-16,2 2 4 0,2 6-5 16,0 6 1-16,0 3-1 0,-2 6-3 15,0 5 1-15,-2 0-5 0,0 4 0 16,2-3-2-16,-2-2 0 0,3-2-1 15,1-5 0-15,-2-1 1 0,0-4-1 0,2-5 0 16,-4-2 1-16,2-7-1 16,-2 0 0-16,0-5 0 0,0 0 1 15,0 0-1-15,0-2 1 0,0 0 2 16,0-4 2-16,0-3 4 0,-4-6 1 16,-6-4-6-16,3-4-1 0,-1-3-3 0,2-4 0 15,0-1 0-15,-3-2 0 0,3 2 0 16,4 0 0-16,0 0 0 15,2 4 0-15,0 0 0 0,0 6 0 16,2 1 0-16,0 1 0 0,0 4 0 16,0 0 0-16,0 2-1 0,5 2 1 0,-3-1 0 15,0 2 1-15,2-3-1 16,6 1 1-16,3-1-1 0,1-2 0 0,5 2 0 16,6-1 0-16,0 2 1 15,-2 1-1-15,6 3 1 0,-4 2-2 0,-1 3 1 16,-1 0-3-16,-10 1 2 0,-5 0 1 15,0 4 0-15,-5 3 1 0,-5-1 0 16,0 3 2-16,0 4 4 0,-9 2 1 16,-9 6 0-16,-1 0-3 0,-2 4-2 0,-10 0 0 15,2 0-2-15,-2-2 2 0,7-3-2 0,1-2-1 16,0-4-1-16,11-4 0 16,-5-1-2-16,9-1 1 0,0-3-9 0,-3 0-6 15,5-2-16-15,2 0-13 0,2 0-7 16,0 1-4-16,2-1-18 15,-2-1-38-15,0 0-2 0,2 1-128 0</inkml:trace>
  <inkml:trace contextRef="#ctx0" brushRef="#br0" timeOffset="172284.18">24632 15797 286 0,'0'0'44'15,"0"0"14"-15,0 0-29 0,0 0 20 16,0 0 0-16,4-17-6 0,-2 13-2 0,2 1-12 16,2-1-4-16,-4 1-5 0,5 0-3 15,1-1-4-15,6 0 0 16,-7 1-1-16,7 1 1 0,0 0-2 0,-3 1-1 15,7 1-2-15,-7 0-2 0,3 0-1 16,3 5-2-16,-1 1 0 0,3 4 0 16,2 2 0-16,-7 5-2 0,7 1 0 15,-11 3 0-15,7 2 1 0,-5 4-1 16,-8-1 1-16,4 2-1 0,-3 2 0 0,-1 0 2 16,0-1-2-16,-4-3 0 0,0-2 0 15,0-5 0-15,-4-5 0 0,0-3 0 16,1-5 1-16,-1-2 0 0,2-3-1 15,-2-1 2-15,2 0 12 0,-2 0-4 16,0 2-4-16,-7-7-2 0,5-1 0 16,0-2-1-16,2-4-1 0,-4-4 1 15,-1-2-1-15,3-6 1 0,4-1 3 0,0-2 3 16,2-3-5-16,4 2-1 16,4 1 0-16,5 4 0 0,-5 2 0 0,5 2-2 15,3-1 1-15,1-2-3 0,5 0 0 16,5-3 2-16,6-2-2 15,7 0 0-15,5-5-2 0,3-2-27 0,-1-2-32 16,-1-9-77-16,-13 0-175 16</inkml:trace>
  <inkml:trace contextRef="#ctx0" brushRef="#br0" timeOffset="175045.25">21246 11698 293 0,'0'0'12'0,"0"0"-10"15,0 0-1-15,0 0 0 0,0 0-1 16,0 0 1-16,0 0 2 0,0 0 14 0,-6-26 10 15,6 26-5-15,0 0 1 16,0-1 6-16,0 1 13 0,0-2 0 16,0 0-4-16,0-1-15 0,4-3-5 15,2-1-5-15,4-4-8 0,5-3-1 16,3 0 2-16,7-4 5 0,6-2-2 0,8 1-1 16,7-3 2-16,10-1-5 0,8-3 4 15,8 0 0-15,11 0-2 0,6-2 1 16,2 3-1-16,6-1-1 0,0-1-2 15,0 4 2-15,0-1-1 16,1 2 5-16,-5 2-2 0,-9 2-6 0,-9 2 0 16,-9 2 0-16,-14 5 2 0,-13 0 1 15,-14 3 4-15,-7 3 0 0,-14 2-2 16,-2 0 1-16,-2 1-4 0,0 0 14 16,0 0 6-16,-2-1-12 0,-4 0-9 15,-4 1 0-15,-5 0-3 0,-3 0 0 16,-3 4 0-16,-6 5-3 0,0 3-9 0,3 2-1 15,-1 3-2-15,-4 4-13 0,0 4-17 16,-2 4-15-16,0 0-26 0,-4 1-58 16,4-7-86-16</inkml:trace>
  <inkml:trace contextRef="#ctx0" brushRef="#br0" timeOffset="175232.22">22036 11535 487 0,'0'0'3'0,"0"0"-2"15,0 0-1-15,0 0 6 16,10-56 25-16,-2 44 2 0,2-3-19 0,9-1-10 16,4-2-3-1,10 1-1-15,8-5-11 0,9 0-71 0,-7-2-85 0</inkml:trace>
  <inkml:trace contextRef="#ctx0" brushRef="#br0" timeOffset="176240.28">22356 16606 192 0,'0'0'45'16,"0"0"27"-1,0 0-15-15,0 0-7 0,0 0-14 16,0 0-5-16,0 0 8 0,0 0-2 16,-33-2-4-16,33 2-11 0,0 1-8 15,0-1-8-15,0 0-2 0,0 0 0 0,0 0 0 16,4 0-2-16,-2 1 1 0,4 2 2 16,3 0 3-16,7 3 1 0,-4-4-1 15,11 1 4-15,-2-2-3 0,4 2 3 16,8-1-2-16,2-2 2 15,10 0-1-15,3-1-4 0,8-2 0 0,0-2 0 16,3-2-2-16,6 0-3 0,-3 2 2 16,-5-1-3-16,-9 4 0 0,-3 0 1 15,-3 1-2-15,-13 4 2 0,-13-1-2 16,3 3 0-16,-15 0 0 0,-2-1 0 16,-2 2-1-16,-4-1-1 0,-4 1-11 15,-5-1-14-15,1 0-17 0,-9-4-4 0,7-1-29 16,-9-6-41-16,6-1-56 0</inkml:trace>
  <inkml:trace contextRef="#ctx0" brushRef="#br0" timeOffset="176664.37">22976 16343 267 0,'0'0'91'0,"0"0"-41"16,0 0-2-16,0 0 18 0,0 0-16 16,0 0-15-16,0 0-8 0,0 0-5 15,-4 8-3-15,4-8-8 0,0 0-3 16,0 0-1-16,0 0 1 0,8 2-4 15,3 2-1-15,-3 0 4 0,6 1 1 16,5-1 3-16,-1 2 2 0,3 1-1 0,6-1 0 16,0 0-2-16,2 3-3 0,-6-2-1 15,3 2-2-15,-1 2-2 0,-4-1-2 16,-5 1 2-16,-3 0-2 16,-3 0 2-16,-8 2 0 0,-2 2 1 15,-4 5-1-15,-10 1 2 0,-1 4 0 16,-8 1-2-16,3-2 1 0,-5-1-3 0,0-4 2 15,0-3 1-15,3-2-3 0,-3-2-1 16,-6 1-12-16,0-2-33 0,-2-2-27 16,-2-2-20-16,-5-6-82 0,-1-1-153 15</inkml:trace>
  <inkml:trace contextRef="#ctx0" brushRef="#br0" timeOffset="177292.86">21331 15956 380 0,'0'0'42'0,"0"0"-5"15,0 0 14-15,0 0 7 0,0 0-8 16,0 0-14-16,0 0-3 0,10-33-6 15,-8 33-5-15,0-2-1 0,-2 2-7 16,0 0-3-16,0 0-1 0,0 3-3 0,2 1-5 16,0 3 1-16,4 5-1 0,-1 2 1 15,3 6 0-15,-4 4-3 16,0 4 2-16,0 3-1 0,0 1 0 0,0 3 0 16,5 5-1-16,-1 1 0 0,0 1 0 15,3-2 0-15,1-4 0 0,-2-5 1 16,1-4-1-16,-1-7-1 0,-4-6-8 15,-2-4-21-15,-2-2-7 0,1-4-11 16,-3-1 0-16,-3-1-15 0,-1-2-9 16,-8 0-17-16,-3-1-66 0</inkml:trace>
  <inkml:trace contextRef="#ctx0" brushRef="#br0" timeOffset="177844.9">21244 16378 280 0,'0'0'47'0,"0"0"22"0,0 0-12 15,0 0 8-15,0 0-16 0,0 0-9 16,0 0-4-16,0 0-6 0,2-53-3 16,2 46 0-16,6-3-6 0,5 2-2 15,1-5-7-15,5-1 1 0,2 2-8 16,-1-1 1-16,3 5-5 0,4-1 1 0,2 1-2 16,0 0-3-1,0 2 3-15,-2-2-2 0,0 1-7 0,-2 1-9 16,-4-1-4-16,-3 4 2 0,-7-2-10 0,-3 3 10 15,-4 2 5-15,-2 0-2 0,-4 0 4 16,0 0 4-16,0 0 8 0,0 0 1 16,0 0 1-16,0 0 0 0,0 0 1 15,0-1 2-15,0 1 6 0,0 0 3 16,0 0-1-16,0 0-1 0,0 0 3 16,0 0-1-16,0 0-1 15,0 1-1-15,0 4-4 0,0 3-2 0,0 3-4 0,0-1 1 16,-4 5-1-16,2 2 0 0,0 5-1 15,4 0 1-15,-2-3-1 0,6 0-1 16,1-4 1-16,-1-2-1 0,4-2 1 16,1-2-1-16,1-1 1 0,0-4-1 15,7-1-1-15,-7-3 2 0,7 0-1 16,-2-2-3-16,-1-6 4 0,-1-1 1 0,-3-4 0 16,-4 1 0-16,-2-1 3 15,-1-2 8-15,-1-2 5 0,-4 2 5 16,0-1-4-16,0 0-4 0,0 1 2 15,-9-1-5-15,5 4 0 0,-4 0-5 16,0 5 2-16,-5 1-2 0,3 4-1 0,-2 2-2 16,-7 3-1-1,2 4-2-15,-1 5-1 0,-1 2 1 0,3 3-10 0,-1 2-10 16,7-2-9-16,-1-1-14 0,5-3-17 16,6-1-9-16,0-5-22 0,9-7-43 15,3 0-66-15</inkml:trace>
  <inkml:trace contextRef="#ctx0" brushRef="#br0" timeOffset="178458.83">22064 16097 381 0,'0'0'60'0,"0"0"27"0,0 0-2 16,0 0-16-16,0 0-14 0,0 0-11 0,0 0-13 15,0 0-7-15,-6-2-6 16,6 2-9-16,0 3-5 0,0 4-3 16,6 7 0-16,-3 0 0 0,3 5-1 15,-2 3 0-15,0 3 0 0,2 3 1 16,2 4-1-16,-5 0 0 0,3 0-2 0,-4-3 2 16,0-1-1-1,2-6 1-15,-2 2-1 0,-2-6 0 0,0-5-2 0,0-3-2 16,0-5 2-16,0-1 1 0,0-4-2 15,-2 0 3-15,2 0 1 0,-2-2 0 16,-2 0 0 0,0-5 0-16,0-1 2 0,-3 0-1 0,-1-5 3 0,2-3-1 15,0-2 2-15,-1-4 0 16,-1-3 0-16,2-4-2 16,0-2 1-16,2-1 0 0,2 3-1 15,0 1-1-15,-1 5-2 0,3 1 2 0,0 4-2 16,3-3 0-16,1 1 0 15,6 1 0-15,2 1 0 0,-1 1 0 16,5-2 0-16,3 2 0 0,4 0 0 16,-5 0 0-16,5 4 0 0,-4 2 0 15,-5 5 1-15,-2 1-1 0,1 3 1 16,-7 2-1-16,-2-1-1 0,2 1 1 16,1 1 0-16,-3 5 0 0,2 3 0 0,-6 1 0 15,0 4 1-15,0 4 0 16,-6 1 0-16,-7 2 2 0,-1 2-2 15,-7 0 1-15,-2 2-2 0,1-3 0 16,-5-1-4-16,0 0-4 0,8-5-2 0,1-2-9 16,7-2-12-16,-5-4-14 0,6 0-18 15,-3-1-2-15,1-2-15 0,1-4-27 16,3-1 1-16,0 0-176 0</inkml:trace>
  <inkml:trace contextRef="#ctx0" brushRef="#br0" timeOffset="186285.47">24421 16435 101 0,'0'0'118'0,"0"0"-97"16,0 0-10 0,0 0 0-16,0 0-7 0,0 0-3 0,0 0 1 0,0 0 10 0,0 4 19 15,6-8-1-15,0 1 9 0,-1 1-6 16,1 1-5-16,-2 1-5 0,-2 0-1 15,0 0 4-15,-2 1 2 16,0 0 0-16,0-1 4 0,0 0 4 0,0 0-6 16,0 0 1-16,0 0-1 0,0 0-3 15,0 0-6-15,0 0-5 0,0 0-4 16,0 1-1-16,0 4 0 0,0 2 1 16,-2 1 3-16,-2 5-2 0,-4 2 0 0,-3 2 0 15,3 3-3 1,-5 1 1-16,-3 3-2 15,6 4-1-15,-11 0-3 0,9 0 0 0,-7 2-3 16,4 3 0-16,-5 1 1 0,-1 5-3 0,0 1 0 0,-1-3 0 16,7-2-1-16,-7-1 1 0,5-3 0 15,-2 1 1-15,5-1-1 0,-1-6 0 16,7-3 0 0,-4-6-2-16,6-4-1 0,1-6-8 0,5-1-1 0,0-3-4 15,0-2-6-15,0 0-4 0,0 0-4 16,0-2-8-16,0-5-25 0,7-8-1 15,5-8-7-15,-4-14-65 0,7 1-149 16</inkml:trace>
  <inkml:trace contextRef="#ctx0" brushRef="#br0" timeOffset="186632.34">24679 16552 557 0,'0'0'32'0,"0"0"-3"15,0 0-23-15,0 0 18 16,0 0 7-16,0 0-10 0,0 0-6 0,0 0 7 16,0 23 3-16,0-17-4 15,2 0-4-15,-2 7 1 0,-2 7 4 0,-6 1 3 16,-4 6 1-16,3 2-7 0,-7 4-4 15,-1 9-4-15,-1-2-3 0,1 3-2 16,-6-3-1-16,7-1 0 0,-7 3 0 16,3-2-3-16,1 0 1 0,-6-2-2 0,2-2 0 15,5 0 1-15,-9 0-2 16,10-4 0-16,1-2 0 0,1-4 0 16,7-7-2-16,4-1-6 0,2-4-13 0,2-3-5 15,0-3-8-15,0-3-9 0,2-3-19 16,6-2-21-16,0-1 6 0,1-8-31 15,3-8-18-15,3-3-92 0</inkml:trace>
  <inkml:trace contextRef="#ctx0" brushRef="#br0" timeOffset="186993.68">24983 16694 473 0,'0'0'80'0,"0"0"-51"0,0 0-3 0,0 0 39 16,0 0 3-16,0 0-30 0,0 0-15 15,0 0-7-15,0 0 4 0,-27-29 0 16,27 29-7-16,0 0-2 0,0 0-4 16,0 3-1-16,-2 1-2 0,0 4 1 15,-2 6 0-15,0 9 3 0,-8 3 4 16,-1 4-1-16,3 2-4 0,-9 4-1 15,7 4-2-15,-11 1-4 0,4 2 0 16,1-1 0-16,-3-2 2 0,5 2-1 16,-9-5-1-16,10-5 2 0,-5-3-2 0,9-3 0 15,-1-3 0-15,2-4 0 0,5-6-2 16,1-2-14-16,2-3-10 0,0-1-6 16,2-3-7-16,0-2-13 0,0-2-22 15,6 0 1-15,-1-9-7 0,5-12-36 16,4-4-64-16</inkml:trace>
  <inkml:trace contextRef="#ctx0" brushRef="#br0" timeOffset="187339.59">25347 16637 29 0,'0'0'562'0,"0"0"-520"15,0 0-29-15,0 0 35 0,0 0 23 16,0 0-34-16,0 0-25 0,0 0-1 16,0 0 7-16,-10-18-2 0,10 20-3 15,0 2-2-15,0 4-5 0,-4 4-3 16,1 6 6-16,-3 5 6 0,0 5-2 16,-2 6-3-16,-7 2-4 0,1 6-4 15,-5 0 0-15,3 2 0 0,-5-1-2 16,7-3 0-16,-5 0 1 0,7-3-1 0,-1-2 1 15,-1-1-1-15,8-3 0 0,-7-4 0 16,5-3 0-16,2-4-1 0,2-5-2 16,1-4-14-16,1-2-6 15,0-6-19-15,2-3-4 0,0 0-30 16,0 0-1-16,2-6-22 0,0-16-90 0,3-4-163 16</inkml:trace>
  <inkml:trace contextRef="#ctx0" brushRef="#br0" timeOffset="187655.01">25860 16593 561 0,'0'0'73'15,"0"0"-31"-15,0 0 0 16,0 0 24-16,0 0-25 0,0 0-21 15,0 0-3-15,0 0 2 0,0 0-6 16,-11 12-6-16,7-2-4 0,2 6 0 0,-2-1 2 16,-2 5 8-16,-5 2-1 0,-1 4-4 15,4 5-5-15,-11 3-2 0,5 2 0 0,-9 4-1 16,2-3 1-16,3 1-2 0,-7 0 2 16,4 0 0-16,1 0-1 0,-5-3 0 15,8 0-1-15,-3-1 0 0,3-3-11 16,0-2-15-16,7-3-12 0,-4-5-8 15,5-6-18-15,7-6-9 0,0-5-13 16,2-4-71-16,2-10-91 0</inkml:trace>
  <inkml:trace contextRef="#ctx0" brushRef="#br0" timeOffset="187968.81">26271 16657 709 0,'0'0'44'15,"0"0"-19"-15,0 0-6 16,0 0 29-16,0 0-21 0,0 0-17 0,0 0-5 16,0 0 8-16,-21 19-3 0,23-9-6 15,-4 7-1-15,-2 5 0 0,0 4 4 16,0 4 4-16,-6 3-7 0,-7 4-2 15,5 0-2-15,-11 1 2 0,2 2-1 16,5-1-1-16,-9-3 1 0,8-1-1 0,-1-2 0 16,3-3-6-1,-3-5-10-15,9-2-3 0,-5-4-13 16,6-5-7-16,2-3-13 0,1-5-9 0,1-3-9 16,2-3-25-16,2-2-50 0,0-6-94 0</inkml:trace>
  <inkml:trace contextRef="#ctx0" brushRef="#br0" timeOffset="188267.99">26796 16665 561 0,'0'0'113'16,"0"0"-72"-16,0 0 28 0,0 0-5 15,0 0-28-15,0 0-18 16,0 0-6-16,0 0-6 0,0 0-2 0,-27 39 0 15,15-19 3-15,-3 4 3 0,3 2-3 16,-9 7-4-16,7 5-3 0,-11 0 0 16,0 2 0-16,5-1 0 0,-3 0 2 15,-6-2-2-15,6-5-2 0,2 1 1 16,-1-5-17-16,3-2 2 0,3-4-6 16,5-7-2-1,-1-4-2-15,6-5-1 0,6-4-10 0,0-2-6 0,2-2-10 16,8-7-19-16,7-6 17 15,7-7-26-15,9-13-76 0,3 2-124 0</inkml:trace>
  <inkml:trace contextRef="#ctx0" brushRef="#br0" timeOffset="188520.46">27102 16698 504 0,'0'0'86'0,"0"0"-53"0,0 0 4 16,0 0 13-16,0 0-6 0,0 0-3 0,0 0-1 15,0 0-12-15,0 0-6 0,-10 22-8 16,-1-6-3-16,5 3-1 16,-2 0 0-16,2 4-4 0,-7 2-2 0,1 0-2 31,-1 1-2-31,-5 3 1 0,5 2-1 0,-7-2 0 0,3-3 0 0,-3 2 0 16,-1-1-4-16,4-2-14 0,-3-3-9 15,9-5-15-15,-5-6-26 0,8-3-20 16,5-3 3-16,3-3-24 15,7-4-43-15,7-9-81 16</inkml:trace>
  <inkml:trace contextRef="#ctx0" brushRef="#br0" timeOffset="188740.55">27513 16739 567 0,'0'0'105'15,"0"0"-62"-15,0 0-6 0,0 0 14 16,0 0-23-16,0 0-11 0,-37 65 7 16,31-46 3-16,0 2-6 0,0 2-10 15,-5 0-5-15,3 4-5 0,0 2 0 0,1 2-1 16,-5-2 1-16,2-3-1 16,-1-3 0-16,-3 1-1 0,-1-2-25 15,-7-1-19-15,1-4-39 0,-18-11-66 0,-3-6-209 16</inkml:trace>
  <inkml:trace contextRef="#ctx0" brushRef="#br0" timeOffset="190813.04">29165 16830 246 0,'0'0'48'0,"0"0"-21"16,0 0-14-16,0 0 4 0,0 0 29 15,0 0 9-15,0 0 13 0,0 0-10 16,0 0-20-16,0-24-16 16,-6 14-8-16,2-1-2 0,0-1-2 0,-3 0-2 0,1 2-1 15,-2-1-3-15,4 2 2 0,-5 2 8 16,5 2 8-16,-8 1-3 0,0 0-5 15,-3 3-6-15,-4 1-5 0,-7 2-3 16,-3 6 0-16,-2 4 0 0,-2 7 0 16,-1 2 0-16,1 4 1 0,4 2-1 15,3 1 0-15,1 0 2 0,10-2-2 16,1 2-1-16,8-1 0 0,2 0 0 16,4 1-1-16,0 1 2 15,2-2 0-15,4 0-1 0,0-2 1 0,11-2-1 0,-7-4-1 16,6-5 1-16,3-4-1 0,4-2 1 15,-5-4 0-15,9-4-4 0,-2-3-18 16,8-6-11-16,0-5-3 0,4-3-12 16,3-3-17-16,7-1-12 0,-5 0-14 15,7-7-60-15,-1 4-49 0</inkml:trace>
  <inkml:trace contextRef="#ctx0" brushRef="#br0" timeOffset="191713.74">29481 16909 524 0,'0'0'71'0,"0"0"-58"0,-58-20 15 0,42 12 23 16,-1 1-7-16,5 0-16 0,-3 1-9 16,9 3-1-16,-2-1-6 0,6 1-6 15,-4 1-4-15,4 2 0 0,-5 0-2 16,3 0 0-16,0 5-1 0,-4 8-1 16,-4 9-2-16,-9 9 3 0,2 7 1 15,1-2 1-15,-3-1-1 0,2-1-1 16,3-3 1-16,5-2-2 0,3-4-1 15,0-2 2-15,6-8 0 16,2-2-1-16,2-1-1 0,8-6 0 0,1-2-3 0,-1-4 2 16,9-5 1-16,-1-9 1 15,7-4 2-15,2-5 0 0,4-4 0 0,-4 0 2 16,-5 1-1-16,1-1-1 0,-4 1 2 16,-9 1-1-16,0 1 2 0,1 4 1 15,-7 1-2-15,-2 7 4 0,0 2-3 16,-2 6 0-16,0 4 2 0,0 0 8 15,0 0-9-15,0 1-4 0,0 7-4 0,0 7-1 16,0 8 4-16,0 1 1 16,2 4 1-1,-2-3 0-15,0-1-1 0,2-4 0 0,2-1 0 0,0-2 0 16,5-2-1-16,5-3 1 0,-6-3-2 0,3-1 2 16,5-4-2-1,-1-4 2-15,3-1-1 0,5-8 0 16,-4-4 1-16,6-4 0 0,-5-3 0 0,-1-3 1 0,2-2 1 15,-7-2-2 1,3-3 2-16,-5-3 1 16,-2-5 0-16,7-6 2 0,-9-2-3 15,4-3-2-15,1 0 2 0,-5-3-1 16,0 6-1-16,3 6 1 0,-5 9-1 16,-4 14-1-16,-2 9 1 0,0 5 1 0,0 2 16 15,0 1 1-15,0 0-4 0,0 1-10 16,0 7-4-16,-4 5-5 0,-2 9 3 15,-3 5 2-15,5 2 1 0,-2 2 0 16,2-1 0-16,4 6-1 0,-4 0 0 16,2 1 0-16,2 0-1 0,0-4 1 15,6-1 0-15,-2-3-1 0,4-4 0 0,5-4 1 16,-5-2 0-16,4-5-2 16,1-2 2-16,-3-4-1 0,3-4-1 15,1-4 2-15,-2 0 0 0,3-7-1 16,-3-4 1-16,5-6 1 0,-3-5 0 0,1-4 1 15,1-5 0-15,1-4 0 0,1-3-1 16,1-1-1-16,-4-2 1 0,-1 2-1 16,3-2 1-16,-5 5-1 0,2 5 1 15,-7 3-1-15,-1 10 0 0,-4 7 1 16,-2 2 1-16,0 3 5 0,0 3 8 0,0 0-1 16,-4 3-4-16,4 0-5 0,0 0-5 15,0 0-1-15,-2 3-3 0,2 6 0 16,-4 3 1-16,-3 5 1 15,-3 5 2-15,2 5 1 0,-1 4 0 0,1 6-1 16,-2 4 1-16,0 2-1 16,3 2-2-16,-1 2 2 0,0-3 0 0,6 1 0 15,0-5-2-15,2-3-1 0,0-2-20 16,0-4-13-16,6-6-3 0,4-8-30 16,-2-7-8-16,7-7-47 0,6-9-58 15,-3-14-191-15</inkml:trace>
  <inkml:trace contextRef="#ctx0" brushRef="#br0" timeOffset="192550.34">30372 16870 667 0,'0'0'19'0,"0"0"-15"15,0 0-4-15,0 0 41 0,0 0-7 16,0 0-30-16,0 0-4 0,-27 13 0 15,27-9-2-15,0 3-1 16,0 1 2-16,0 2 1 0,2-1 2 16,0 3-2-16,1 1 0 15,-1 0 0-15,6-2 0 0,-4 0-1 0,2-2-1 0,2-2-3 16,1-3-14-16,5-3-1 0,1-1 7 16,1-3 10-1,3-6 0-15,1-4 3 0,3-2 1 0,0-3-1 0,0-2 1 16,-1-1 1-16,-3-2 0 0,-4 1-2 15,-5 1 3-15,-2-1 3 0,-6-1 3 16,-2 3 2-16,0 2 0 0,-6 2 3 0,-2 3 4 16,-5 5 2-16,1 2-5 15,0 4-8-15,-5 2-7 0,0 3 0 0,-7 7-1 16,1 6 0-16,0 6-1 0,-2 2 2 16,3 3-2-16,3 2 2 0,2 1-4 15,5 2 0-15,4 0 0 0,2-1 0 16,6-3 1-16,0-2 1 0,10-5 2 15,0-2-2-15,1-4-2 0,9 1 3 16,-3-5-1-16,6-3-1 0,3-3-2 16,3-5 3-1,4-2 2-15,3-9-2 0,-1-4 1 0,-2-2 1 0,4-3 1 0,-6-1 0 16,-4-1-1-16,-9-3 1 0,1-2-1 16,-11-1 0-1,-1 0 4-15,-7-1-4 0,0-1 3 0,0 0-1 0,-7 0 0 16,3 0 1-16,0 3-3 15,2 5 0-15,0 5 2 0,0 3-2 0,0 6 0 16,0 0 1-16,2 4-1 16,0 3 2-16,0 1-1 0,0 0-1 0,0 0-1 15,0 0-1-15,0 1-2 0,4 0 0 0,2 1 2 16,6 2 2-16,3-1 0 16,4 1 0-16,3 2 0 0,5 1 0 0,2 1 0 15,2-1 0-15,0 3 0 16,-4 0-1-16,-4 1 1 0,-1 1 0 0,-9 2-1 31,-3 1 0-31,-4 1 1 0,-6 2 0 16,-8 3 2-16,-8 0 4 0,-7 3 1 0,-4 0-1 15,0 0-3-15,-2-1 0 0,2 1-2 0,3-2-1 0,1 0 0 16,6 0 0-16,1-1 0 16,3-1 0-16,7-2-1 0,0 0 1 0,2-7 0 15,4-1 0-15,0-3-2 0,2-1 0 16,4-1 0-16,2-2 0 0,9-2-1 0,-1-1 2 15,9-5 1-15,2-4-2 16,0-6 1-16,6-2-21 0,4-4-36 0,-4-1-28 16,0-3-87-16,-8 0-114 0</inkml:trace>
  <inkml:trace contextRef="#ctx0" brushRef="#br0" timeOffset="193036.87">31491 16824 410 0,'0'0'177'0,"0"0"-160"0,0 0-12 16,0 0 31-16,0 0 22 0,0 0-8 16,6-34-26-16,-4 31-3 0,2 0-1 15,-2 2-4-15,-2 1-3 0,2 0-1 16,-2 0-4-16,2 4-2 0,0 3-4 16,0 5-2-16,2 6 0 0,3 6 1 0,-1 1 1 15,-2 4-2-15,0 0 2 16,0 2-2-16,-2-3-3 0,0-2-25 0,-2-2 7 15,0-3-21-15,0-6-3 16,-2-3 1-16,2-7 7 0,-2-4-13 0,2-2-30 16,0-14-35-16,0-1-100 0</inkml:trace>
  <inkml:trace contextRef="#ctx0" brushRef="#br0" timeOffset="193193.58">31505 16672 475 0,'0'0'210'0,"0"0"-210"0,0 0-25 16,0 0 25-16,0 0 16 0,0 0-16 0,0 0-8 15,0 0-17-15,0 0-24 16,2 37-27-16,15-16-5 0,-1 1-26 0,1-6-97 16</inkml:trace>
  <inkml:trace contextRef="#ctx0" brushRef="#br0" timeOffset="194073.11">31710 16866 597 0,'0'0'34'0,"0"0"-34"0,0 0 0 0,18-56 21 16,-9 47 12-16,3 1-9 0,0-3-14 15,5 2 2-15,-1 1-1 0,-3 3-3 16,-1 3 1-16,-4 0-1 0,3 1 1 16,-1 1-3-16,-2 4-4 0,-3 5-2 15,3 0 1-15,0 5-1 0,-2 2 0 16,0 4 1-16,-1 2-1 0,-3 2 1 16,2 0 1-16,-4-1-2 0,2 0-2 15,0-4-3-15,2-3-1 0,-2-1 3 16,-2-5 1-16,4-1 1 0,-2-5 0 15,0-1 1-15,0-2 0 0,-2-1 0 0,0 0 2 16,3 0-1-16,1-1 1 0,-2-3 3 16,6-2 8-16,2-2-4 0,3-3-2 15,-3-2-1-15,5-2-2 0,-3-1 3 16,7-3 0-16,-1-2-2 0,3 1-1 16,0 0-1-16,-5 5-2 0,1 6 0 15,-7 4 0-15,-4 5-2 0,-6 0 1 16,2 2-1-16,0 4 0 0,-2 4-1 15,2 3 2-15,0 3 1 0,0 1 1 0,3 2-1 16,-3-2-1-16,2 0 0 16,0-2 0-16,2 1 0 0,-4-4-1 15,6 2-3-15,3-3 0 0,1-4 0 16,-1 0 0-16,1-3 0 0,0-3-3 16,1-1 3-16,1 0 3 0,-3-7 0 15,-1-4 1-15,2 0 2 0,-6-6 2 0,3-1-1 16,-1-3 2-16,0-1 3 0,1-1 3 15,-1-4-2-15,2-2 0 0,5 0 1 16,-1 0-3-16,1 5-3 0,-5 7-2 16,-4 9 0-16,-2 5 2 0,-4 3 4 15,0 0 4-15,0 2-5 0,2 2-7 16,2 4-3-16,-1 5 0 0,1 6 3 16,0 4 1-16,0 2 0 0,2 1 0 15,0-4 0-15,1-1-1 0,-3-4 0 0,2 1 0 16,-2-5 2-16,-2-1-2 0,2-1 0 15,-2-5 0-15,-2-1 0 0,0-4 0 16,0 1 1-16,0-2 0 0,0 0 3 16,0-2 0-16,-6-4 1 15,-2-4-2-15,-9-3-1 0,-1-4-1 16,-5-2-1-16,0-3 1 0,5 1-1 0,-5-1 4 16,10-1 8-16,1-1 1 0,4-4-3 15,4-4-4-15,4-2-4 0,6-5 0 16,4 2-2-16,5 2 0 0,1 1-2 15,-1 12 2-15,1 5-1 0,-3 5-1 16,-1 5 0-16,-2 3 0 0,1 3-6 0,-7 1-14 16,2 1-11-16,-2 6-11 0,0 0-26 15,-2 8-34-15,-2 5-18 0,-6 1-48 16,-4 0-135-16</inkml:trace>
  <inkml:trace contextRef="#ctx0" brushRef="#br0" timeOffset="194245.75">32208 16869 627 0,'0'0'66'0,"0"0"-51"0,0 0 9 16,0 0 29-16,0 0-16 0,0 0-20 15,0 0-1-15,56-38-7 0,-30 27-5 0,5 2-2 16,5 0-2-16,3 1 1 0,4-2-1 16,3 2 0-16,-5 1-6 0,-2-2-33 15,-3 0-35-15,-5-3-14 16,-7-1-38-16,-5-4-68 0,-7 2-149 0</inkml:trace>
  <inkml:trace contextRef="#ctx0" brushRef="#br0" timeOffset="194560.58">32741 16643 264 0,'0'0'355'0,"0"0"-299"0,0 0-46 16,0 0 21-16,0 0 12 16,0 0-8-16,0 0-12 0,0 0-2 0,0 0-7 15,-12 44-3-15,6-24-4 0,-1 3-3 0,-1 3-4 16,-2 3 1-16,1 1-1 0,1-1 0 15,0-1 0-15,2-5 0 0,2-3-2 16,2-5 2-16,2-5 0 0,0 0-1 16,6-4-1-16,6-3 1 0,-2-1 1 15,9-2 0-15,2-3 0 0,4-9 2 16,-1-3 2-16,1-4 10 0,-2-4 1 16,-2 0 1-16,-9-3 5 15,-2-3 2-15,-6-1-2 0,-2 1-7 0,-4 3-7 16,-10 3-4-16,-5 6-3 0,-5 3-3 15,1 5-7-15,-4 5-5 0,-4 5-3 16,0 0-6-16,-6 8-11 0,-4 6-22 0,-2 4-36 16,-9 0-23-16,2-4-103 15</inkml:trace>
  <inkml:trace contextRef="#ctx0" brushRef="#br0" timeOffset="204921.12">25632 13801 225 0,'0'0'90'16,"0"0"-59"-16,0 0 7 0,0 0-14 15,0 0-8-15,0 0-4 0,0 0 9 16,0 0 17-16,17 10 0 0,-5-10-2 0,5 0-4 16,-3 0-8-16,5 2-2 15,-3 1-4-15,1-1-7 0,6-1-4 16,-9 2-4-16,5-3 0 0,-7 0-2 15,1 0 0-15,3 0 1 0,-10 0-1 0,5 0-1 16,-1-1-8-16,-4-1-51 0,-4 0-44 16,-2 2-90-16</inkml:trace>
  <inkml:trace contextRef="#ctx0" brushRef="#br0" timeOffset="205112.45">25727 13922 546 0,'0'0'88'0,"0"0"-17"16,0 0-17-16,0 0-3 16,0 0-18-16,0 0-12 0,0 0-4 15,0 0-6-15,0 0-5 0,17 13-2 0,-7-13-2 16,7 1-1-16,-5-1 0 0,13 0 0 16,-2 0-1-16,2-2 0 0,6-2-54 15,2-3-73-15,-7-6-112 0</inkml:trace>
  <inkml:trace contextRef="#ctx0" brushRef="#br0" timeOffset="-188665.93">26393 13738 38 0,'0'0'99'0,"0"0"-70"0,0 0-5 16,0 0 8-16,0 0 12 0,0 0 11 15,0 0 2-15,0 0-6 0,0 0-2 16,39-33-7-16,-39 32-7 16,0 1-7-16,0 0 2 0,0-2-2 0,2 0-3 0,0-1-2 15,-2 2-1-15,2-1 0 0,-2 2-1 16,0 0-1-16,3 0-4 0,-1 3-3 16,0 0-2-1,2 2-2-15,0 2-1 0,2 2-1 0,-4 2 3 0,4 3-2 16,-4 2-1-16,1 5 0 0,-3 5-2 15,0 2-1-15,0 3-1 16,0 1 0-16,0-2-2 0,0 1-1 16,0-3 0-16,0-5-1 0,2-3 1 0,-2-6-6 15,0-1-20-15,2-6-15 0,2 0-33 16,0-6-17-16,0-1-27 0,4-3-28 16,-1-6-101-16</inkml:trace>
  <inkml:trace contextRef="#ctx0" brushRef="#br0" timeOffset="-188225.22">26707 13766 307 0,'0'0'176'0,"0"0"-60"16,0 0-48-16,0 0-4 16,0 0-5-16,0 0-26 0,0 0-10 0,0 0-8 0,0 0-4 15,8-35-4-15,-8 35-4 0,0 0-1 16,0 2-1-16,3 3-1 15,-3 3 1-15,0 4-2 0,2 2 2 0,-2 3 0 16,0 1-1-16,4 2 0 0,-4 0 0 16,0-2 0-16,4 0-5 0,-2 0-5 31,4-4 2-31,-2 1-4 0,5-7 1 0,3 0 2 0,-2-3 4 0,9-4 3 16,-3-1 0-16,11-5 2 0,-4-7 0 15,-2 0-2-15,4-6 2 0,-11 3 0 16,5-5 2-16,-13-2 0 0,0 0-2 15,-2-2 2-15,-4-3 0 0,-6-2 0 0,-4-2 1 16,-3 3-3 0,-3 3 2-16,5 10 0 15,-3 7 0-15,1 6 5 16,1 2-2-16,-7 5-2 0,5 5-3 0,-5 5-1 16,1 4 1-16,3 2-1 0,7 2-12 15,-4 3-12-15,7 0-17 0,1 1-10 16,4 0-15-16,2-3-14 0,11-2 0 15,-1-3 18-15,3-6 5 0,3-2-25 16,7-6-35-16,-8-2-10 0</inkml:trace>
  <inkml:trace contextRef="#ctx0" brushRef="#br0" timeOffset="-187814.56">27272 13731 225 0,'0'0'197'0,"0"0"-91"15,0 0-36-15,0 0-11 0,0 0 4 16,0 0-14-16,0 0-12 0,0 0-9 16,4-37-4-16,-4 36-7 0,0 1-6 15,-4 0-1-15,4 0-4 0,-3 3-2 0,-1-2-3 16,-2 3 0-16,0 4-1 0,-4 2-1 16,3 3 1-16,-1 3-1 0,-4 4-5 15,3 2-1-15,5 4 0 16,0 0 1-16,0-4-1 0,4-1-1 0,0-2-2 15,0-3 4-15,8-2 2 16,1-4-1-16,7-2 1 0,-6-2 2 0,9-3 0 16,-4-3 1-16,1 0 1 0,-1-6 0 15,1-1 0-15,-4-4 0 16,-1-2 1-16,1-3-1 0,-4-1 1 0,-3 1 0 16,-1-5 0-16,-4-2 0 0,2-2-1 15,-2-2 2-15,0 2-1 0,-2 2 2 0,0 7 0 16,-2 4-2-16,-1 5 1 0,-7 4 2 15,2 0-4-15,1 3 1 0,-5 1-1 16,2 6-2-16,5 4-1 0,-3 2-10 16,0 4-22-16,3 1-37 0,3-2-7 15,4 2-26-15,0-3-52 16,0-2-135-16</inkml:trace>
  <inkml:trace contextRef="#ctx0" brushRef="#br0" timeOffset="-187132.88">27759 13665 202 0,'0'0'70'0,"0"0"-19"16,0 0-3-16,0 0-3 0,0 0-4 0,0 0-9 0,0 0-1 15,0 0 1 1,-4-25 3-16,4 22 0 0,-2-1-7 0,0 1-2 0,0-2 0 16,-4-1 0-16,2 1-5 0,-3-1-2 15,3 0-3-15,2-1-5 0,-4 1-4 16,2 1-2-16,-2 1-2 0,2 1 1 15,-1 1-1-15,3 1-1 0,-2 2-1 16,2-1 1-16,-2 2-1 0,0 3-1 16,-4 2 0-16,-1 3-1 0,7 0 1 0,-2 1 0 15,0 1-1 1,2-2 0-16,0 1 0 0,2 0 0 0,0-2 1 16,2 4-1-16,4-3 1 0,0 1 0 0,11 3 2 15,-3-2 0-15,5 1 2 16,-2-1-3-16,7 2 4 0,-7-2-1 0,2 0 0 15,-7 0-1 1,2-1-1-16,-7 0-1 0,-1 0-1 16,-4-1 3-16,-2 2-3 0,0-2 3 0,-4 1-2 0,-2 3-1 15,-11-4-10-15,3 4-4 0,-7-4-7 16,4-3-8-16,-8 2-5 16,11-5-2-16,-7-1 0 0,9-1 3 15,-5-2 10-15,11 0 19 0,2-2 4 0,0-1 2 16,2-2 11-16,0-1 11 0,2-2 9 15,0-5 15-15,2-5-1 16,4-7-3-16,4-4-16 0,11-3-5 0,-4-1-4 0,5 2-9 16,-5 4-2-1,-1 7-1-15,-11 5-3 0,-3 6 0 0,-2 2-2 0,0 1 2 16,-2 0 0-16,-5 0-2 0,-9 2-2 16,1-1 0-16,-14 2-8 0,-4 1-26 0,-4 0-33 15,-19 1-65-15,9 1-74 16</inkml:trace>
  <inkml:trace contextRef="#ctx0" brushRef="#br0" timeOffset="-183199.06">25756 11705 11 0,'0'0'352'0,"0"0"-296"16,0 0 12-16,-55 7-7 0,44-6-2 16,5-1-16-16,6 0-6 0,0 0-4 15,0 0-11-15,0 0-8 16,0 0-4-16,0 2-2 0,8 1-4 0,5 2 2 16,-3-2 5-16,13 0 1 0,4-2 1 15,10-2-1-15,4 1-2 0,5 0-3 16,7-3-3-16,1 0-4 0,-6 3 0 15,-1-1-1-15,-5 0-3 16,-11 3-42-16,-13 4-45 0,-5-2-11 0,-13 4-61 16,-15-1-116-16</inkml:trace>
  <inkml:trace contextRef="#ctx0" brushRef="#br0" timeOffset="-183033.12">25827 11893 432 0,'0'0'145'16,"0"0"-55"-16,0 0-10 0,0 0-17 0,0 0-32 0,0 0-13 0,0 0-2 31,0 0 1-31,0 0-4 0,12 18 1 0,2-19-1 0,9 0-1 16,8 1-7-1,0-3-5-15,6 1 0 0,3 1-1 0,9 0 1 0,-3-1-1 16,10 2-31-16,-13 5-34 0,-2-1-83 0,-12-4-105 16</inkml:trace>
  <inkml:trace contextRef="#ctx0" brushRef="#br0" timeOffset="-179089.16">26902 11500 54 0,'0'0'32'0,"0"0"-13"16,0 0-1-16,0 0 10 0,0 0 9 15,0 0 15-15,0 0-1 0,0 0-15 16,0 4 0-16,0-4 0 0,0 0 6 16,0-1 0-16,0-1 10 0,0-3 12 15,0-1-32-15,0-1 6 0,0 1-6 16,0 0 3-16,-3 0 0 0,3 2-6 15,0 4-8-15,0-1-5 0,-2 1-3 16,2 0-4-16,-2 0-3 0,2 0-2 16,0 1-2-16,0 3-2 15,0 7-2-15,4 5 2 0,-1 4 1 0,-3 4 2 0,0 2-1 16,2 6-1-16,-2 3 1 0,0 6-2 16,-2-1 1-16,-1 0 0 0,3-3 0 15,-2-2 0-15,2-6-1 16,2-5 0-16,-2-3 0 0,3-5-2 15,-3-1-37-15,0-7-26 0,2-2-32 0,-2-4-42 16,0-2-91 0</inkml:trace>
  <inkml:trace contextRef="#ctx0" brushRef="#br0" timeOffset="-178707.72">27269 11587 118 0,'0'0'430'0,"0"0"-351"16,0 0-34-16,0 0 21 0,0 0-2 0,0 0-28 16,0 0-13-16,0 0-8 0,0 0-5 15,-26-32-5-15,15 40-2 0,3 0-2 16,-4 4-1-16,-1 5-1 0,3 4 0 16,-7 2 0-16,11 3 0 15,2 2 1-15,-4 3 0 0,-1 1-2 0,3 3 2 0,4-6 0 16,2-5-1-16,8-7 0 0,5-2-1 31,-1-3 0-31,5-5 0 0,1-3 0 16,9-5 1-16,-4-1 1 0,0-6 2 0,2-6-1 15,1-3 3-15,-9-3 15 0,-1-3-2 0,-9-4-1 16,1-5-2-16,-6-2-4 16,-2 0-3-16,-8 0-1 0,-1 7-3 0,-11 5-2 0,-1 6 0 15,-4 7-1-15,-6 4 0 0,0 5-2 16,-2 3-2-16,0 9-5 0,-2 6-17 15,2 6-1-15,0 5-17 0,0 2-20 16,-2 1-40 0,0 1-15-16,4-5-89 0</inkml:trace>
  <inkml:trace contextRef="#ctx0" brushRef="#br0" timeOffset="-176759.46">26122 12734 381 0,'0'0'78'0,"0"0"-17"0,0 0-26 0,0 0 9 16,0 0-6-16,0 0-8 0,0 0 1 15,0 0 1-15,15-5-6 0,-9 2-2 16,6 0-5-16,5 2-10 16,-1-2 0-16,7 2-5 0,6-1 2 15,2 2-5-15,2 0 1 0,2 0 0 0,-2-1-2 32,2 1 1-32,-1 0 0 0,-3 0-1 0,-3 0 0 0,-9 3-47 0,0 1-38 15,-15 2-23-15,-4-4-104 0</inkml:trace>
  <inkml:trace contextRef="#ctx0" brushRef="#br0" timeOffset="-176566.58">26209 12883 10 0,'0'0'508'0,"0"0"-434"16,0 0-19-16,0 0-29 16,0 0-19-16,0 0-2 0,0 0 15 15,0 0 14-15,0 0-6 0,43 31-3 0,-20-29-6 16,4-2-5-16,-2 0-7 0,2 0-4 15,-2 0-2-15,3-2 0 0,3-3 0 16,-6 1-1-16,-4 3-13 0,0 0-51 16,1-4-29-16,-9 0-58 0,5-2-157 15</inkml:trace>
  <inkml:trace contextRef="#ctx0" brushRef="#br0" timeOffset="-175878.93">27048 12584 201 0,'0'0'94'0,"0"0"-37"0,0 0-10 0,0 0 14 15,0 0-10-15,0 0-12 16,0 0 1-16,0 0-3 0,0 0-4 16,19 1-4-16,-19-1 2 0,4 0-5 0,-4 0-6 15,2 0-1-15,-2 0-4 16,2 0-7-16,0 0-3 0,-2-1-1 16,0 1 0-16,0 0 0 0,-4 1-3 0,2 1 2 15,-2 4 0-15,-4 0-2 0,-9 2 0 16,5 0 1-16,-11 0-1 0,6-1-1 15,-5-1-3-15,3-2-6 0,5-1-2 16,-7-2 4-16,9-1 5 0,-7-1 2 16,6-3 1-16,5-3-1 0,-2 0 1 15,4 0 1-15,2-2 0 0,4 1 0 16,0-3 1-16,0 0 2 0,6 1 1 16,4 1-5-16,0 1-1 0,3 2-1 15,8 2 1-15,-1 2-1 0,3 1 1 0,4 1 0 16,2 3 0-16,-4 6 1 0,-7 1 1 15,3 0 1-15,-9 6-3 0,5 2 1 16,-11 3 1-16,-2 5-1 0,-4 2 1 16,-4 1-2-16,-4 0 3 0,-11 0-1 15,3-1-1-15,-7-3 1 0,-4-1 0 16,4-3 0-16,3-3-1 0,-5 0-1 16,10-5 0-16,-1-3 0 0,10-3 0 15,-3-4 0-15,5 0 1 0,0-3-1 0,2 0 2 16,2-1-1-16,0-4 2 15,0 1-2-15,0-4 2 0,6-3 5 16,2 0 0-16,-1-2-4 0,7 4-2 0,3-2-2 16,-3 5 0-16,5 2 0 0,1 2 1 15,-3 2-1-15,10 0 0 0,-9 3 0 16,3 6 0-16,2-2 0 0,-7 2 0 16,5 0 0-16,-5-2 0 0,3 1-1 15,6-4-29-15,-4-1-20 0,5-3-44 16,3 0-9-16,-2-2-52 0,-8-4-143 15</inkml:trace>
  <inkml:trace contextRef="#ctx0" brushRef="#br0" timeOffset="-175548.84">27513 12737 64 0,'0'0'375'0,"-16"-56"-277"0,8 36-25 16,-5 2-1-16,3 2-1 0,4 5-13 0,-3 4-19 15,5 3-8-15,0 2-9 0,2 2-4 16,0 0-4-16,0 0-6 0,0 4-4 15,-2 4-1-15,-3 5-3 0,-3 5 0 16,0 0 1-16,4 3-1 0,1 1 0 16,-3 1 0-16,-2 4 0 0,4 0 0 0,6-1 1 15,-2-4-1-15,4-3 0 16,-2-2 0-16,4-3 0 0,10-3 0 16,-3-1-1-16,9-5 0 0,-1 1 1 15,8-6 0-15,0 0 1 0,0-5 0 16,-5-3 1-16,1-2 1 0,-2-3 5 0,-9-3 9 15,-8-4-3-15,0-4-5 0,-4-7-3 16,-2-5-2-16,-4-2-2 0,-15 0-2 16,-3 6 0-16,-14 7 0 0,-5 10-3 15,-3 9-15-15,-5 6-16 0,7 8-19 16,3 5-27-16,6 4-65 0,8-2-72 16</inkml:trace>
  <inkml:trace contextRef="#ctx0" brushRef="#br0" timeOffset="-172025.18">25880 14768 113 0,'0'0'70'0,"0"0"-67"0,0 0 9 16,-58-11 35-16,44 8 8 0,-7 1-20 0,9-1-11 15,-5 1 7-15,5 1 2 16,6-2-9-16,-7 2 2 0,7 0 5 16,0 0-3-16,2 0-1 0,4 1 5 0,0-3 0 31,0 3-5-31,0 0-8 0,0 0-2 0,0 0-3 0,0 0-3 0,0 0-6 15,4 0-4-15,6 0-1 0,9 0 2 16,6-2 0-16,6-3 0 16,6-5 1-16,2 0-2 0,7 1 1 0,5 1-2 15,-5 0 0 1,3 1-1-16,-9 3-1 0,-7 0-47 0,-10 3-34 16,-15 0-63-16,-8-2-128 0</inkml:trace>
  <inkml:trace contextRef="#ctx0" brushRef="#br0" timeOffset="-171836.78">25876 14877 458 0,'0'0'84'0,"0"0"-9"15,0 0-24-15,0 0-18 0,0 0 5 16,0 0-17-16,0 0-2 0,0 0 2 16,0 0-4-16,21 23-1 0,-5-23-2 15,13 0-8 1,2-2-3-16,2 1-1 0,1 1-2 0,1 0 0 0,-2 3-7 15,0-1-49-15,-4 2-55 0,-11-4-38 16,-3-4-197-16</inkml:trace>
  <inkml:trace contextRef="#ctx0" brushRef="#br0" timeOffset="-168909.44">26651 14680 221 0,'0'0'112'0,"0"0"-99"0,0 0 16 15,0 0 20-15,0 0 5 16,-22-21-6-16,20 17-10 0,0-1-5 0,-3 0-7 15,5-1-1-15,0 2-2 0,0 1-3 16,0-2-1-16,0 3-5 0,0-3-3 16,0 0-4-16,5-2 0 0,1-1-2 15,0-1 1-15,4 0 0 0,7-3 1 16,-7 3 3-16,13-2-6 0,-5 3-1 31,5 1 0-31,4 1-1 0,-2 4 1 0,-2 2 0 0,-1 0-3 16,1 6-1-1,-8 3 1-15,1 6 0 0,-3 3 2 0,-11 4-1 16,2 3 1-16,-4 3 1 0,0 2 0 16,-4-2-2-16,-3 1 2 0,-7-2-2 15,1-2 1-15,3-2-1 0,-8-2 0 16,9-4-1-16,-7-2 1 0,3-5-1 16,5 0 1-16,-4-4-1 0,3-2 0 15,5-2 0-15,2-2 1 0,2 0 1 16,0 0-2-16,0-3 0 0,0 0 0 15,0-2 2-15,4-2-2 0,5 1 0 0,3 1 0 16,-2 0 0-16,9 1-1 0,-5 0 1 16,9 3 0-16,-4 1 0 0,4 0 0 15,1 6 0-15,-3 3-1 0,2 3 1 16,-3 1 0-16,-5 3 1 0,-3 0-1 16,-3 2 1-16,-5-2 1 0,-4 0-1 15,-9-2 3-15,-5 1 0 0,-1 0-1 16,-7 1 2-16,-1-2-4 0,-2 0 1 15,-2 0-1-15,0-2 0 0,-2-2-1 16,9-1 0-16,3-5 0 0,1-2-11 0,5-2-4 16,7 0-6-16,2-3-8 0,2-4-7 15,0-3-8-15,11-5-10 0,5-4-2 16,5-1-31-16,4-3-38 0,1 3-94 16</inkml:trace>
  <inkml:trace contextRef="#ctx0" brushRef="#br0" timeOffset="-168577.64">27309 14726 552 0,'0'0'37'0,"0"0"-2"0,0 0 5 15,0 0 15-15,0 0-8 0,0 0-11 16,0 0-12-16,0 0-6 0,-35-37-9 16,33 44-4-16,-1 5-4 15,1 4-1-15,0 2 1 0,0 2 0 0,0 1-1 16,4-2 0-16,-2 2 0 0,0 0 0 15,2 0 0-15,2 0 0 0,-1-6 1 16,1 0-1-16,2-5-1 0,2-5 1 16,0-2-1-16,-1-3 0 0,7 0 0 15,-2-8 1-15,3-6 0 0,4-3 0 16,-7-3 0-16,2-5 8 0,-3-2 11 16,-5-3 1-16,0-4-4 0,-2 1-6 0,-8-2 0 15,2 6-3-15,-6 2-3 0,-3 8-1 16,-5 7-3-16,4 8 2 0,-15 4-1 15,4 4-1-15,-6 11 0 0,-8 6-1 16,0 4-12-16,-3 4-7 0,5 0-15 16,2-1-16-16,0 0-36 0,2-6-31 0,6-7-92 15</inkml:trace>
  <inkml:trace contextRef="#ctx0" brushRef="#br0" timeOffset="-166637.66">25967 15758 47 0,'0'0'0'0,"0"0"0"16,0 0-3-16,0 0 3 0,0 0 0 15,-58 28 3-15,46-24 22 0,-3-1 22 16,9 1 9-16,2-3-4 0,0-1 8 16,0 1-13-16,0-1-2 15,2 0-3-15,2 0-4 0,0 0-2 16,0 0 0-16,0 0-2 0,0 0-8 0,0 0-13 0,6 0-5 15,2-2 1-15,-4-3 11 16,7 2 7-16,5 1-5 0,-6-2-2 0,11 4-2 16,-2-2-6-16,3 1-3 0,7 1-3 15,-2-1-4-15,6-1 0 16,-2 0-1-16,2-2 2 0,0-1-3 0,-6-3 0 16,4 0-14-16,-4-2-33 0,0-3-16 15,-4 3-61-15,-13-6-69 0</inkml:trace>
  <inkml:trace contextRef="#ctx0" brushRef="#br0" timeOffset="-166418.12">25982 16004 482 0,'0'0'60'0,"0"0"-34"16,0 0 5-16,0 0 10 0,60 4-13 15,-46-8-9-15,7 2-5 16,4 0-3-16,-5 0-4 0,1 2-4 0,6-1-1 16,-9-1 0-16,3-2-2 15,4 2-8-15,-9-3-39 0,3-6-44 16,-11-5-90-16</inkml:trace>
  <inkml:trace contextRef="#ctx0" brushRef="#br0" timeOffset="-156408.92">27158 15679 193 0,'0'0'20'0,"0"0"-4"15,-60-32-6-15,33 25-10 0,2 2-7 16,-6 2-24-16,0 0-8 0,-4 1-11 16,2 2-3-16</inkml:trace>
  <inkml:trace contextRef="#ctx0" brushRef="#br0" timeOffset="-156345.55">26802 15628 29 0,'0'0'37'16,"0"0"-4"-16,0 0-7 0,0 0-12 15,-53-2-14-15,53 1-6 0,2-2-27 16,8 0-32-16</inkml:trace>
  <inkml:trace contextRef="#ctx0" brushRef="#br0" timeOffset="-155761.02">26959 15616 26 0,'0'0'35'0,"0"0"-2"0,0 0 3 15,0 0-1-15,0 0 1 0,0 0 2 16,0 0 4-16,0 0-14 0,0 0 0 16,15-12 1-16,-9 9 1 0,2-1-3 15,-1 2 0-15,-1-2 1 0,-4 1 0 16,2-1-5-16,2-2 0 0,-2 3-6 16,2 0 2-16,-1 0 2 0,-5 2 1 15,0-1 1-15,0 1 3 0,0 1 5 16,0 0-2-16,0 0-7 0,0-2-6 15,-2 2-1-15,2-2-4 0,-3 1 0 16,1 1-3-16,2-1-2 0,-4 1-1 0,2 0-2 16,0 0-1-16,0 0-2 0,-2 4-1 15,0 2 1-15,2 3-1 0,-7 1 1 16,-1 4 0-16,0 2 0 0,6 0 0 16,-5 3 0-16,-1 0 0 15,6 1 0-15,0 3 0 0,2 1 0 0,0 1-1 0,2-1 1 16,2 1-1-16,4 0 0 15,6-2 0-15,-1-1 1 16,9-5-2-16,-3 1 0 0,8-3 0 0,-1-3 1 16,-1 0 0-16,4-3-2 0,0-3 2 15,-4-5 0-15,-5-1 1 0,9-3-1 0,-6-6 1 16,-5-4 0-16,3 0 1 0,-5-6 2 16,3 1 1-16,-5 0 3 0,-3-3 3 15,3-1 4-15,-6-3-1 0,-4-1 2 16,-2-2 1-16,0-1-3 0,-12-2-3 15,2 1-2-15,-3 3-4 16,-10 1-2-16,3 5 2 0,-3 3-3 0,-6 5 0 16,-4 7 0-16,-4 5-1 0,-2 1-1 15,-9 12-2-15,5 4-3 0,-9 8-3 0,9 6-2 16,-3 5-2-16,3 7-13 0,3 4-11 16,9 2-19-16,4 2-42 0,5-9-41 15,1-11-157-15</inkml:trace>
  <inkml:trace contextRef="#ctx0" brushRef="#br0" timeOffset="-113562.95">1670 4958 341 0,'0'0'74'16,"4"-64"-74"-16,1 43-31 0,-1 2 31 0,2-1 5 15,-4-1-3-15,4 0-1 0,-6 1 1 16,0 4-2-16,0 0 2 0,0 4 6 16,-2 3 7-16,-4 1 6 0,2 3-2 15,2 1-6-15,2 2 2 0,0 2 0 16,0 0-4-16,0 0-8 0,4-1-3 15,10 0 0-15,5 1 0 0,8-2 0 16,10 2 4-16,13-2 4 0,1-1 2 16,7-1-2-16,6-1-3 0,0-2-1 0,2 0-1 15,1-4-2-15,-3-3 3 16,2-3-2-16,-4 4 0 0,-13-2 0 0,-3 3-1 16,-13 5 0-16,-19 1-1 15,-5 4-2-15,-9 2 2 0,-13 6-2 0,-18 9-26 16,-14 9 1-16,-11 5-23 0,-10 4 10 15,2 3 37-15,6-1 1 0,12-4 4 16,-1 0 8-16,12-1 10 0,4-2 8 16,4 0-7-16,0-2 1 0,-2 0 5 15,10 0-3-15,5-5-3 0,2 4 0 16,-1 2-3-16,5 2-6 16,6 7 1-16,0 2 4 0,2 4 0 0,-2 3-5 15,6 6 1-15,2 3-5 0,4 6 0 0,1 9-1 16,-3 6 3-16,-8 8-6 15,2 5 3-15,-2 4 5 0,-2 4 4 0,-8 4-7 16,-9 6 4-16,-4 4-2 0,1 4 2 16,-5 3-4-16,0 0 1 0,4 1 0 15,9-1-1-15,-3-4-3 0,11-3-5 16,2-4-1-16,4-2 0 0,0-3 1 16,4-4-1-16,0 0 1 0,4-5 1 15,-4-1-1-15,1 0 0 0,-5-2-1 16,0-6-3-16,0-2 3 0,-7-3-1 0,-1-3 1 15,-2-4 2-15,1-1-2 16,-1-4 1-16,-2-7 0 16,3 0 1-16,7-8-1 0,0-1-1 0,0-3 0 0,2-4 1 15,0-3 2-15,0-8 0 0,4-2 1 16,-2-4-2-16,3-3-1 0,-1-1 1 16,2-4-1-16,2 1 0 0,-2-4 0 15,-1-1-1-15,-5-1 0 0,4-1 1 16,2-1-1-16,-2 3 0 0,4-3-2 15,1 4-4-15,-3 4 1 0,10 3 0 16,-3 5-1-16,7 1-1 0,3 3-3 16,4 6-11-16,8 4-28 0,2 0-53 15,-6-8-95-15</inkml:trace>
  <inkml:trace contextRef="#ctx0" brushRef="#br0" timeOffset="-111812.48">23788 15861 351 0,'0'0'49'15,"0"0"-29"-15,0 0 0 0,0 0 27 16,0 0 2-16,0 0-16 0,0 0-10 0,0 0-8 16,0-8-5-16,0 8-4 0,2-1-4 15,5 4 1-15,3-3 6 0,9 0 9 16,3 0 0-16,7-3-3 0,13-2 6 15,-1-2-1-15,19 1 0 0,4-3-5 16,6 0 1-16,9 1 0 0,10-1-4 16,8 1-6-16,4 1 2 0,5 2-1 15,14 2 0-15,-5-1 0 0,11 2 1 0,7 1-1 16,5 1 2-16,7 7-7 16,-3-2 0-16,7 0-2 0,2 1 4 15,10-4 2-15,1-2 1 16,1-1-6-16,2 0-1 0,3-1 0 0,-1-2 2 15,-1 4 0-15,-3-3 2 0,-4 0-4 0,-8 0-6 16,2 0 6-16,-15-3 3 0,-5 1 0 16,-7 3 1-16,-15-1-4 0,-7 0-5 15,-13 3 4-15,-11 0 1 0,-7-1 1 16,-15 5 0-16,-7-1 1 0,-11-3 0 16,-14 3-1-16,-13-2-1 0,-3-1 0 15,-6 0-1-15,-2 0 1 0,-2 0 1 16,0-1 3-16,0 1 3 0,0 0-4 15,0 0-2-15,2 0 0 0,-2 0-1 16,0 0 0-16,0 0-5 0,0 0-7 16,0 0-10-16,-2 0-10 0,0 4-11 0,-8 8-35 15,0 2-13-15,-3 3-38 0,-7-8-75 16</inkml:trace>
  <inkml:trace contextRef="#ctx0" brushRef="#br0" timeOffset="-110587.2">24020 17290 462 0,'0'0'38'16,"-62"46"-35"-16,33-39-2 0,8-1 1 16,5-1 1-16,5-5 10 0,1 0 18 0,6-1 11 15,2-4-10 1,0-1-12-16,2 1-7 0,0-1-6 0,0-2 3 0,2 1 4 15,4-3 0-15,4 2 0 16,-3-3 0-16,3 2-3 0,2 0-1 0,3 1-3 16,-5 2-1-16,7 1 0 15,-5 2 1-15,11 1 0 0,-5-1 1 0,7 2-3 16,12-1 1-16,9-1 3 16,4-3 1-16,12-2 0 0,12-3-5 0,25-9-4 15,13 0 2-15,4-2 0 0,14-3-1 0,-4 7 2 16,0-2 1-16,6 0-2 0,3 4 2 15,1 0-4-15,-2 1-1 16,3 0-5 0,-3 1 5-16,1 2 4 0,-1 2 1 0,-4 5 2 0,3 3 4 15,1-3 3-15,2 4-4 0,7 1-7 0,0 1 1 16,1 2 0-16,7-3 6 0,8 0-4 16,1-1-4-16,-8-4 3 0,6 0 0 15,-16-3 1-15,-5 2-1 0,-9 0-5 16,-6-2-6-16,-27 3 6 0,-17-1 1 15,-9 2 2-15,-14-3-1 0,1 1 2 16,-16 0 0 0,-14 1 2-16,-7 1-4 0,-15 3-2 0,0-1 3 0,-4 2 0 15,0 0 5-15,0 0 1 0,0 0-3 0,0 0-5 16,0 0-1-16,0 0-5 16,0 0-4-16,0 2-2 0,-4 2 1 15,-2 2-2-15,-2 5-2 0,-7 0-4 0,3 0 0 16,1 0-7-16,-5-4-7 15,4-1-17-15,-9-3-26 0,4-3-19 0,-10-22-81 32,1-9-256-32</inkml:trace>
  <inkml:trace contextRef="#ctx0" brushRef="#br0" timeOffset="-104309.08">23888 14873 284 0,'0'0'5'16,"0"0"-2"-16,0 0-1 0,0 0 18 15,0 0 18-15,0 0-9 0,0 0-18 16,0 0-5-16,4 24 15 0,10-21 16 15,7-2 10-15,6 3-13 0,4-2 1 16,4-1-6-16,2-1-6 0,9-1-2 16,5-2-3-16,7-4 0 0,8-1-4 15,7-2-7-15,3-3 8 0,15 3-2 0,-4-2-3 16,10 0 0-16,9 3 3 0,3 0 0 16,13-1 0-16,10 2-1 15,11 2 2-15,10 0-8 0,8 3-5 16,13 2 5-16,4 0 10 0,16 1-1 0,4 4-2 15,3 0-9-15,10-2-2 0,4-1 5 16,0-2 7-16,2-1-7 0,-4 2-5 16,-3-3 3-16,-7 1 4 0,-11 0-7 15,-14 1-2-15,-17 4 0 0,-18 2 2 16,-17 1 2-16,-23-3-4 0,-14-1-6 0,-21 2 6 16,-20-2 0-16,-15 1 0 0,-14-3 1 15,-11 0-1 1,-8 1 0-16,0-1 1 0,0 0-2 0,0 0 1 15,-2 0-6-15,-8 0-2 0,-11 2-9 0,0-1-19 16,-6 0-14 0,-2-1-18-16,-2 0 6 0,7 0 1 0,-3 2-2 15,4-2 4-15,-2 0-4 0,2 1-17 16,5-1-72-16</inkml:trace>
  <inkml:trace contextRef="#ctx0" brushRef="#br0" timeOffset="-103285.41">23094 13858 425 0,'0'0'7'15,"0"0"-5"1,0 0 0-16,0 0 14 16,-52 25 23-16,52-25 9 0,0 0-7 0,2 0-17 15,4 0-14-15,5 2-4 0,5 0 5 16,5 2 3-16,2 0 2 0,2-1 1 15,6 0 0-15,6-2 5 0,6 1-1 16,-1 1-6-16,7-3-3 0,5 4-1 16,10 0 2-16,4 2-3 0,11 2-1 15,3-4 0-15,13-2-1 0,7 2-1 16,9-4 2-16,11-1 4 0,9 1 0 16,5-4-1-16,15-1-8 0,-2-4-3 15,12 2 6-15,6-4-2 0,5 1 2 16,10 1 2-16,0 1-9 0,6-2 3 15,2 4-3-15,4-1 6 0,-5 1 2 0,5-3-8 16,0 3 3-16,3 3 0 0,1 2 6 16,2 1 0-16,1 2-9 0,-3 4 0 15,3 0 1-15,-5 3 7 0,-1-1-8 16,-13 0-2-16,-1 1 2 0,-7 0 4 16,-11-1 1-16,-6 1-5 0,-18-2-9 15,-13 0 9-15,-16 2 3 0,-17-3 0 16,-17-3 1-16,-12 1-4 0,-12-2-5 15,-19-1 5-15,-19-1-1 0,-1 0 0 16,-11 0 1-16,-2 0-2 0,0 0-2 16,0 0 1-16,0 0-7 0,0 0-6 0,0 0-2 15,-2 1-10-15,0-1-11 0,-7 0-18 16,3 0-20-16,-8-1-35 0,-5-4-87 16</inkml:trace>
  <inkml:trace contextRef="#ctx0" brushRef="#br0" timeOffset="-102071.88">23110 12949 152 0,'0'0'286'0,"0"0"-286"16,0 0-9-16,0 0 9 0,0 0 16 15,0 0 1-15,0 0 1 0,0 0-5 16,17-51 3-16,4 46 0 0,1 1 3 16,5 1 7-16,4 1-1 0,2 0-4 15,5 0-2-15,5 2-6 0,7 0 3 16,3 0 0-16,11 0-1 0,11 0 4 0,-1-5-4 15,11-1 2-15,8-2-1 16,12-1-3-16,11-1 1 0,10 0-1 0,11 1 3 16,14 1-7-16,14-3-7 0,13 2 0 15,4 0 1 1,16-2 2-16,11 0 1 0,4-2-6 0,8 4 3 0,-4 0-3 16,6-2 5-16,3 2-5 15,-1-3-3-15,-6 2 3 0,0 1 5 16,-6 1-2-16,-2 3-3 0,-15 4-4 15,-8-1 4-15,-4 2 6 0,-14 0-6 0,-9 3-1 0,-12 1 1 16,-9 2 6-16,-22 2 1 16,-8-1-7-16,-21-1-6 0,-17 2 6 0,-14-1 0 15,-19-1 3-15,-14-2-2 16,-15-3-1-16,-3 1 0 0,-7-2 1 0,0 0-1 16,0 0 2-16,0 0 2 0,0 0-1 0,0 0 1 15,0 0-2-15,0 0-2 16,-9-3-1-16,1 0-4 0,-2-1-11 15,-9-3-9-15,5 1-15 0,-15-3-23 16,0-5-8-16,-8-2-35 0,-13-10-55 16,4-2-226-1</inkml:trace>
  <inkml:trace contextRef="#ctx0" brushRef="#br0" timeOffset="-101126.27">22310 12050 143 0,'0'0'0'0,"0"0"-64"0,-47 1 64 15,37-4 40-15,5 1 16 0,3 0 3 16,0 2 7-16,2 0-23 0,0 0-8 16,0 0-10-16,0 0-4 0,0 0 3 15,0 0 4-15,0-1 0 0,0 0-7 16,0 0-1-16,0 0 0 0,0 1-5 16,4 0-4-16,5 0-1 0,3 0 5 15,3 0 5-15,5 0-3 0,13-1 2 0,5-4 4 16,13-1 0-16,7-3-1 15,10-1-7-15,13-2 1 0,10 1-3 16,4-2-1-16,12 1-4 0,5-2 1 0,14 2-1 16,9 0 2-16,11 0 3 0,11-5-3 15,13 1-9-15,8-1 6 0,-1-2-1 16,14 1 3-16,-3-4 3 0,14 0-8 16,1 0-2-16,2-3 3 0,3 0 3 15,7 3 1-15,-6-4-9 0,2 2-1 16,-2-2 1-16,-9 3 8 0,-3 3-8 15,-9 2-6-15,-4 6 6 0,-9-2 7 16,-5 3-7-16,-9 3-4 0,-8 1 4 16,-17 2 5-16,-9 0 2 0,-18 2 1 0,-10-1-8 15,-10 0 4-15,-18 1-4 16,-9 3 3-16,-17 0 0 0,-2 1 3 0,-14 0-3 16,-4 0 0-16,-4 1-1 15,-11-1-1-15,-6 1 2 0,0-2 0 0,-4 0 2 16,0 0 1-16,0-1 3 0,0 1 0 15,0 0-2-15,0 0-1 0,0 0-3 16,0 0 0-16,0 0 0 0,0 0-3 0,0 0 0 16,0 0 0-16,0-1 0 15,0 0 0-15,0 1-4 0,0 0-3 16,0 0-2-16,0 0-3 0,0 0-5 16,0 2-2-16,0 3-4 0,-2 4-1 0,0 3-9 15,2 3-10-15,0 6-26 0,2-1-18 16,11 0-17-16,-1-10-72 0</inkml:trace>
  <inkml:trace contextRef="#ctx0" brushRef="#br0" timeOffset="-98066.24">29105 11086 301 0,'0'0'32'0,"0"0"6"0,0 0-7 16,0 0 8-16,0 0 1 0,0 0-4 16,0 0-5-16,0 0-1 0,-8-11-4 15,8 11-3-15,0 0-7 0,0 0-5 16,0 0 0-16,0-2-3 0,0 1 0 16,2 0-1-16,0 0-1 0,4 1 1 15,-2 0 7-15,2-1-1 0,1 1-3 16,-1-1-3-16,8 0 0 0,1-2 2 15,5 3 0-15,5-3 2 0,8 0 0 16,7 2-2-16,1-3 1 0,4 0-2 16,7 1-2-16,-11-1-1 0,5 2 0 15,-5 0-2-15,-4 1 1 0,-3-1-3 16,-3 2-1-16,-11 0 0 0,-5 0 0 0,-5 0 0 16,-6 2 0-16,0-1 0 0,-4 1 1 15,0 1-1-15,-8 2 1 0,-2 2-1 16,-9 2-15-16,3-2-8 0,-7-1-7 15,6 0-1-15,-1-3 1 16,5 1 1-16,-1-1-3 0,6 1 0 0,-1-3-13 16,1 0-5-16,0-1-16 0,4 0-13 15,-5-2-38-15,9-3-27 0</inkml:trace>
  <inkml:trace contextRef="#ctx0" brushRef="#br0" timeOffset="-97326.08">29000 10834 322 0,'0'0'30'0,"0"0"14"0,0 0-13 16,0 0 10-16,0 0 4 0,0 0-8 15,0 0 0-15,35-3-7 0,-27 3-8 16,-2 0-3-16,-4 1-5 0,0 1-5 16,0-2-2-16,1 0 0 0,-3 2 2 15,0 1 3-15,0 1 0 16,-5 3 1-16,-1 2-1 0,-8 3-1 0,-1 1-3 16,-7 2-4-16,3-1-1 0,-6-1-1 0,0 4-2 15,0-5 2-15,7 2-2 16,-3-1 0-16,11-2 0 0,2 0-1 0,-3-3 1 15,7-1 0-15,2 0 0 0,2-3-1 16,0 1 0-16,0-2 0 0,0 2 0 16,4-1 0-16,4 0 1 0,-1 2 0 15,-1-2-1-15,4 2 1 0,7 2 0 16,-5 0 1-16,5 1 0 0,-1 3 0 16,5 1 0-16,-7 3 1 0,11 1 1 15,-4 5-3-15,-3 2 1 0,7 4-1 0,-8 1 1 16,3-4-1-1,3 0 0-15,-6-6 0 0,8-4 0 0,-3-4-32 0,1-8-34 16,6-3-28 0,2-3-64-16,-4-10-204 0</inkml:trace>
  <inkml:trace contextRef="#ctx0" brushRef="#br0" timeOffset="-97042.89">30186 10903 439 0,'0'0'89'15,"0"0"-71"-15,0 0 21 0,0 0 25 0,0 0-3 0,0 0-14 16,0 0-11-16,0 0-3 0,0 0-9 16,-8-44-4-16,8 44-7 0,0 0-7 15,0 3-4-15,4 4-2 0,0 3 0 16,0 3 0-16,7 3 0 0,-5 2 0 15,0 3 2-15,0 4-2 0,3 1 1 16,-3 3-1-16,0-1 1 0,0 0-1 16,0-2-2-16,5-7-18 15,-3-1-19-15,-4-6-18 0,2-3-23 16,-6-3-28-16,0-5-50 0,-8-1-86 0</inkml:trace>
  <inkml:trace contextRef="#ctx0" brushRef="#br0" timeOffset="-96567.85">30095 11101 423 0,'0'0'74'16,"0"0"-18"-16,0 0-2 0,0 0 3 16,0 0-11-16,0 0-13 0,-12-54-4 0,16 49-2 15,4 0-7-15,0 0-5 16,3-1-3-16,5-2-3 0,1 2-2 0,6 1 1 16,1-1-1-16,1 0-2 15,6 0-2-15,-2 2-1 0,-2-2 0 0,2 2-2 16,-8 1 2-1,1 0-2-15,-3 2 1 16,-7 1-1-16,1 0 0 0,-1 2-1 0,-6 0-2 0,1 1 3 0,-3 1 0 16,-2 0 0-16,4 2-1 0,-2 1 1 15,0 1 1-15,0 2-1 0,1 1 0 16,-1 1 0-16,-2 3 0 0,2 1 0 16,2 2 0-16,-2-2 0 15,2 0 0-15,-4-1 1 0,5 0-1 0,-1-1-1 16,2-5 0-16,0 1 0 0,-1-2 1 0,3-3 0 15,2 0-1 1,1-3 1-16,-1-3 1 0,5 1-1 0,-5-6 1 16,5-3-1-16,-5-5 1 0,-4-2 4 0,5-2 4 15,-9-5 7-15,2-5-2 0,0-4-2 32,-4-2-5-32,-2 1-5 0,0 4 0 0,0 9-2 0,-4 4 2 0,-6 7-1 15,2 2 1-15,-5 2-1 0,1 4-1 16,-5 1 0-16,3 6-4 0,1 7-7 15,-3 3-2-15,3 5-7 0,1 1-6 16,0 1-16-16,3-1-27 0,-1-2-37 0,8-3-63 31,0-6-167-31</inkml:trace>
  <inkml:trace contextRef="#ctx0" brushRef="#br0" timeOffset="-96078.03">30833 10993 536 0,'0'0'37'0,"0"0"14"0,0 0-4 16,0 0 21-16,0 0-14 0,0 0-21 16,0 0-14-16,0 0-5 0,17-35-3 0,-11 36-1 15,2 6-4-15,-2 3-1 16,3 1-1-16,-3 3-2 0,4 2 0 16,-4 2-1-16,1 0 0 0,-1 2 0 15,-4-1 0-15,-2 1 0 0,2 1-1 16,-2-2 2-1,0-3-2-15,0-3 0 0,-2-4-1 16,2-5 1-16,0-1 0 0,0-3-1 16,0 0 1-16,0 0 1 0,0 0 0 15,0-4 1-15,0-3 0 0,0 0 0 16,-2-5 0-16,-2-3 1 0,2-3 0 0,-3-5 1 16,3-3-1-16,2-5 2 15,-2-4-2-15,4-2 0 0,3-4 0 0,5 3-2 16,0 2-1-16,-2 6 1 15,3 5-1-15,-5 6 0 0,4 3 1 0,-3 6 3 16,-5 3-2-16,2 3-1 0,0 0 2 16,0 2 0-16,2 2-2 0,5-1-1 15,-1 4 0-15,2 5 0 0,5 1-1 16,1 4 2-16,-3 1-1 0,-3 0 0 16,1 0 1-16,-7 0-1 0,-2-1 0 0,-4 3 0 15,2-1 1-15,-10 3 0 0,-11-2 0 16,1 3 1-16,-11-1 0 15,-4-2-2-15,-5 0-1 0,-1-3-9 0,4-3-10 16,-4-2-10-16,6-4-36 16,0-4-70-16,2 0-101 0</inkml:trace>
  <inkml:trace contextRef="#ctx0" brushRef="#br0" timeOffset="-77605.92">25657 10576 429 0,'0'0'29'0,"0"0"16"0,0 0-19 16,0 0 10-16,0 0-9 0,0 0-16 15,0 0-3-15,0 0 0 0,0 0 7 16,-12-3 35-16,12 4-40 0,6 0 10 16,0 2 12-16,4-3 0 0,1 0-6 15,-5 0-3-15,11 0-3 0,-5 0-4 16,11-2-4-16,-3 0-5 0,7-2-5 16,4 1 0-16,2 0-1 0,7 0 1 0,-5 3 0 15,0 0-2-15,-10 3-20 0,2 1-26 16,-17 1-31-16,-6 2-23 15,-2 1-46-15,-12 2-103 0</inkml:trace>
  <inkml:trace contextRef="#ctx0" brushRef="#br0" timeOffset="-77422.28">25694 10775 462 0,'0'0'121'0,"0"0"-35"15,0 0-49-15,0 0-8 0,0 0 11 16,0 0-4-16,0 0-10 0,0 0-7 15,0 0-4-15,60 18-3 0,-33-17-2 0,4-1-3 16,2-1-4-16,4 1-2 0,3 0 2 16,-3 0-3-16,4 0-12 0,1-3-23 15,-5 0-22-15,2 1-45 0,-2-5-74 16,-10-1-223-16</inkml:trace>
  <inkml:trace contextRef="#ctx0" brushRef="#br0" timeOffset="-77105.23">26438 10513 484 0,'0'0'117'16,"0"0"-33"-16,5-51-18 0,-5 47-5 0,0 4-12 0,0 0-21 15,0 1-11-15,0 2-5 0,-5 6-6 16,1 4-5-16,-8 5-1 0,0 5 1 16,3 1 0-16,-5 0-1 0,1 2 0 15,9 0 0-15,-4 0 0 0,2 1 0 16,4-1 0-16,2-4 0 0,0-2-5 15,6-4-2-15,6-3 4 0,-1-2 1 16,11-3 1-16,5-5 0 0,4-3 1 16,6 0 1-16,1-5 1 15,-3-6 3-15,-2-3 8 0,-6-1 5 0,-13-2 3 0,1-4-6 16,-13-4-3-16,-2-6-1 0,-2-1-4 16,-17 1-3-16,3 1-3 0,-15 4-1 15,-11 6-3-15,-3 6-12 0,-9 8-16 16,-2 4-19-16,-10 4-22 0,-6 9-62 15,-9 4-59 1,9-1-192-16</inkml:trace>
  <inkml:trace contextRef="#ctx0" brushRef="#br0" timeOffset="-76103.97">5441 17095 128 0,'0'0'35'0,"0"0"20"16,0 0 4-16,0 0-14 0,0 0-10 0,0 0 5 15,0 0-4-15,0 0-7 0,0 0-9 16,2-11 2-16,-2 11-2 0,0 0 1 0,0 2 5 15,0 0-1-15,0 1 0 0,0 1 1 16,0-1 3-16,0 1 1 0,2 0 1 16,2 0-8-16,0 2-6 15,6-2-2-15,3-1-4 0,-3 1-3 0,9-1 0 16,-3 1 0-16,7-2-1 0,0-1-1 16,-3-2-3-16,5 1 1 0,0 0-3 15,-8 0 1-15,1 0-1 0,-7 0-1 16,-3 0 0-16,0 1-21 0,-8-1-43 15,0 0-42-15,-14-8-48 16,-5-9-196-16</inkml:trace>
  <inkml:trace contextRef="#ctx0" brushRef="#br0" timeOffset="-72654.81">23687 10969 233 0,'0'0'68'0,"0"0"-20"15,0 0-11-15,0 0-2 16,0 0 2-16,0 0 9 0,0 0 13 0,0 0-45 15,25-13 4-15,-11 13-4 0,13 0-1 16,-4 0 0-16,8-1-3 16,12-1 3-16,-1-2 1 0,9-2 1 15,7-3 1-15,11 0 0 0,11-7-2 0,3 1-1 0,12-4-2 16,10 1 1-16,9 0-3 16,0-2-2-16,10 1 0 0,8 1-1 0,5 3 2 15,7 0 1-15,5-1-3 0,4 5-5 16,-2 0 0-16,4 2 4 0,-4 1 1 15,2-2 2-15,0 0-3 0,-6-1-3 0,-3-1-1 16,-11 3 4-16,-7 0 1 16,-4 1 0-16,-15-1-1 0,-2-3-5 15,-7 1-1-15,-7 3 1 0,0-2 5 16,-15 4-2-16,-4-5 2 16,-12 1-3-16,-4 2 3 0,-15 0-2 0,-7 1-2 0,-8 3-1 15,-15 1 0-15,-3 1 0 0,-4 1 0 16,-4 1 2-16,0 0 0 0,0 0 1 15,0 0-1-15,0 0-2 0,0 0 0 16,-8 1 0-16,0 2-1 0,1 3-8 16,-9-2-8-16,1 5-7 0,-5 0-4 15,3 2-16-15,-8 3-8 0,-6-2-6 16,2 1-19-16,-8-6-48 0,2-4-45 16</inkml:trace>
  <inkml:trace contextRef="#ctx0" brushRef="#br0" timeOffset="-71754.33">23931 9617 411 0,'0'0'4'0,"0"0"-3"0,0 0 8 15,0 0 25-15,0 0 2 0,0 0 1 16,-27 0-8-16,27 0-17 0,0 0-4 16,2 0-3-16,7 0-2 0,1 2-1 0,2 2 7 15,9-1 9-15,8 0 1 0,6-2 0 16,6-1 0-16,15-1-3 0,8 1 2 16,9-4 2-16,18-3-4 0,8-1-2 15,8 0-3-15,11-4-4 0,6 3-2 16,8-2-1-16,7 1 2 0,4 1-2 15,-5-1-4-15,-4 1-3 0,-3 2 3 16,-20 0 0-16,-7 3 1 0,-9 1 2 16,-11 0 0-16,-15 3-3 0,-3-2-3 15,-19 0 1-15,-5-1 2 0,-18 0 0 16,-5 1 0-16,-17-2 1 0,-2-3-1 0,-8-3-3 16,-15-5-13-16,-6-2-28 15,-8-5-23-15,-8-2-24 0,-13-4-42 16,0-1-98-16</inkml:trace>
  <inkml:trace contextRef="#ctx0" brushRef="#br0" timeOffset="-71296.5">24398 8636 240 0,'0'0'44'0,"-64"7"-43"16,46-4-1-16,-3 1 4 0,11 1 2 16,-1-3-1-16,5 0 11 0,0-1 6 15,4 0-3-15,2-1-1 0,-2 1 9 16,2-1 1-16,0 0 1 0,0 0-11 15,0 0-6-15,2 0-1 0,2 3-2 16,6 0 4-16,5 3 9 0,1-5 2 16,13-1 0-16,8 0-1 0,13-8 5 0,10-4-5 15,10-3-2-15,5-4 0 16,16-1-3-16,2 1-6 0,4 1-2 0,4 0-2 16,4 1-3-16,-1 1-2 15,3 3-3-15,-3 1-2 0,-7 2 2 16,-6 0 0-16,-6 3 1 0,-13 2 1 0,-10 2 0 15,-17 1 0-15,-7 2-1 0,-12 0-1 16,-11 0-2-16,-5 2 1 0,-10-2 0 16,0 0 0-16,-10 0 0 0,-7-2-10 15,-10-1-13-15,-6-1-25 0,-6 0-6 16,-19-4-46-16,-4-4-58 0,0-5-205 16</inkml:trace>
  <inkml:trace contextRef="#ctx0" brushRef="#br0" timeOffset="-70870.69">23958 7417 585 0,'0'0'0'0,"0"0"-18"0,0 0 12 16,0 0 2-16,-8 66 4 0,12-50 0 16,0-1 0-16,4-2-1 0,0-4 1 15,3 0 0-15,-5-2 0 0,2-2 0 16,7 2 1-16,-5-4 9 0,7-2 15 16,5-1 0-16,11 0 3 0,13-9 1 15,12-3-1-15,10-4-6 0,13 2-7 16,5-4-4-16,5 2-5 15,13 3-2-15,1 1-3 0,3 3 2 16,-1-1 0-16,7 4 0 0,2-3 0 0,-5 1-3 16,1 0-4-16,-5 0 3 0,-10 0 1 15,-12 1 1-15,-6 0 1 0,-15 2-1 0,-17 1 2 16,-9 0-2-16,-16 3-1 0,-7 0-1 16,-9-2 0-16,-6 0 1 0,-10-1 0 15,-1-2-15-15,-16-4-31 16,-4 1-27-16,-10-5-57 0,-8-1-77 0</inkml:trace>
  <inkml:trace contextRef="#ctx0" brushRef="#br0" timeOffset="-70415.51">24057 6509 81 0,'0'0'264'0,"-8"63"-264"16,8-36-15-16,-2 3 15 16,2-2 0-16,0-1 0 0,0-4 0 0,0-3 0 15,6-5 4-15,-2-3 5 0,6-2 16 16,3-1 6-16,-3-3 0 0,15-3 1 15,-4-3 13-15,10 0 1 0,14-8-4 16,9-2-10-16,16-6-7 16,15-2-2-16,12-3-5 0,4 0-3 0,15-2-6 15,4 0-2-15,8 4-1 0,5 0 4 16,-1 2-1-16,6 4-8 0,-1 0 0 16,-3 5-1-16,-4 2 2 0,-4-1 2 0,1 3 0 15,-12 2-3-15,3 1-1 16,-12 1 0-16,-9 1 3 0,-2 3 1 0,-17 0-2 15,-3 0 1-15,-15-1 0 16,-7-2-1-16,-9 1-2 0,-13-1 0 0,-8 0-3 16,-17 1 2-16,-2-2 1 15,-8 0-29-15,-9-6-6 0,-11-4 4 0,-10-5-42 16,-5-6-75-16,-8-2-90 0</inkml:trace>
  <inkml:trace contextRef="#ctx0" brushRef="#br0" timeOffset="-69970.89">24119 5803 352 0,'0'0'0'0,"0"0"-29"0,-62 60 28 0,56-37 1 16,-2 0-1-16,8-4 0 31,0 0 0-31,8-6-3 0,-2-3 4 0,0-4 9 16,3-2 15-16,5-1 14 0,-2-2 29 15,13 1-60-15,6-2 31 0,4 0 5 16,9-5-13-16,10-5-2 0,10-2-3 15,6-4-6-15,11-3-5 0,7-1 0 16,10-3-6-16,5-1 0 0,9 3-2 16,3 0-2-16,9 3-1 0,0 2 0 15,3 1-3-15,-1 3-4 0,0 1 4 16,-2 0 2-16,-13 3 0 0,-1 0 0 16,-9 3 2-16,-12-1-4 0,-4 3-5 0,-19-1 3 15,-10 4 2-15,-9 0 1 16,-14 0-1-16,-12-2 2 0,-6 2-2 15,-13 0 0-15,-4 0-7 0,-19-1-42 0,-12-2-4 16,-11-4-71-16,-7-5-119 0</inkml:trace>
  <inkml:trace contextRef="#ctx0" brushRef="#br0" timeOffset="-69612.13">24351 4608 634 0,'0'0'31'16,"0"0"-31"-16,0 0-2 0,0 0-1 15,62 3 3-15,-25 4 0 0,2 1 1 16,15 1 1-16,0-2-1 0,12-1 0 15,8-4 0-15,11-2 2 0,12 0 5 16,15-4 4-16,10-6-6 0,14 0-1 16,11-4-4-16,2 0 1 0,10-3-2 15,-2 0 7-15,0 1 3 0,2 1 19 16,-8 3-14-16,-14 4-10 0,-22 5 3 0,-11 3-2 16,-26 3-3-16,-12 3 0 0,-16 5-2 15,-9 0-1-15,-20 1-5 0,-4 2 4 16,-13-1-11-16,-4 3-34 0,-2 4-3 15,-15 2-8-15,-1 3-37 0,-11-6-28 16,0-3-101-16</inkml:trace>
  <inkml:trace contextRef="#ctx0" brushRef="#br0" timeOffset="-68319.93">30517 4245 35 0,'0'0'323'0,"0"0"-275"0,0 0-7 0,0 0 18 16,0 0 3-16,0 0-20 0,0 0-12 0,0 0-10 15,-35-14-9-15,35 13-2 16,2 1-2-16,6 0-1 0,4 0-4 0,11 0 3 16,4 0 9-16,14-2 2 0,7-5 1 15,8 2-8 1,4-4-3-16,4 0-4 0,2 0-1 0,-6 0 1 0,-2 2-2 15,-7 3 0-15,-9 3 0 0,-7-1-32 32,-10 2-28-32,-15 0-37 0,-10 0-56 0,-6-3-85 0</inkml:trace>
  <inkml:trace contextRef="#ctx0" brushRef="#br0" timeOffset="-67961.66">30649 4008 520 0,'0'0'24'0,"0"0"-11"0,0 0 11 16,0 0 35-16,0 0-20 0,52-44-15 0,-48 41 6 16,0 2 2-16,-4 0-10 0,0 1-1 15,0 0-3 1,0 0-7-16,0 0-3 0,-4 1-3 0,-2 4 0 0,-9 1-2 16,-5 7-2-16,-7 1-1 0,-6 2 2 15,-2-2-2-15,-3 3 0 0,5-2-1 16,6-1 0-16,7-1 0 0,7-5-1 15,7 0 0-15,4-1-2 0,2 0-4 16,0 1 0-16,0 1 4 16,2-2 2-16,4 0 0 15,1 0 1-15,1-1 1 0,6 0 0 16,-1 2-3-16,5 1 3 0,3-2 0 0,4 0-2 16,4 3 2-16,4 2 0 0,4 2-1 0,0 2 1 0,0 1 1 15,-4 0-1 1,1 1 0-16,-1 1 1 0,0 2-1 15,-6-1 0-15,-3 0-29 0,-1 0-43 16,-8-4-17-16,-5-4-77 0,-4-8-158 0</inkml:trace>
  <inkml:trace contextRef="#ctx0" brushRef="#br0" timeOffset="-67663.69">31737 3977 410 0,'0'0'90'15,"0"0"-51"-15,0 0 35 0,0 0-14 16,0 0-9-16,0 0-16 0,0 0 1 16,0 0-6-16,0 0-15 0,-34-46-8 15,34 46-6-15,5 1-1 0,-1 10-5 16,2 4 4-16,4 5 1 0,-4 5 0 15,3 2 0-15,-3 2 0 0,-2 5 1 16,2 2-1-16,-4-2 0 0,2 1 0 0,3-3-4 16,-3-5-18-16,-2-2-11 15,4-5-6-15,-6-6-9 16,2-3-11-16,-4-5-17 16,-6-5 3-16,-7-1 13 0,-3-6-11 15,1-1-103-15</inkml:trace>
  <inkml:trace contextRef="#ctx0" brushRef="#br0" timeOffset="-67254.9">31602 4229 252 0,'0'0'75'16,"-25"-54"3"-16,17 31 8 0,2 5 13 16,2 0-42-16,4 5-18 0,0 1 3 15,2 5-14-15,2-1-8 0,6-1-6 0,3-1-2 16,3 1 0-16,7 0 0 0,2 2-2 16,2 2-2-16,4 3-2 0,4 2 0 15,-2 2-3-15,0 5-1 0,-2 1 0 16,-8 3-1-16,-3-2-1 15,-7-1 0-15,-3 1 0 0,-2 1-1 0,-4 1 1 16,-4 2 0-16,3 0 1 0,-6 2-1 16,-7 3 0-16,6 2 0 0,-2-1-4 15,2-1 2-15,2-2 2 0,2-3-6 16,0-3 1-16,2-1 1 0,4-2 1 16,2-2 1-16,5-2 0 0,-3-3 2 15,4 0 1-15,3-1 0 0,4-4 1 16,-3-2-1-16,3-5 3 0,-5 0 1 0,3-3 5 15,-7-5 1-15,1-4 4 0,-5-6-1 16,-8-1-4-16,0 2-4 0,0 1-2 16,-12 6-2-16,-7 0 0 15,-2 3-2-15,-3 3 0 0,-3 1-2 0,0 8-1 16,4 2-4-16,7 5-1 0,-1 0-5 16,5 7-10-16,-1 5-13 0,3 6-15 15,0 2-13-15,-1 4-4 0,3-1-39 16,6-1-51-16,0-4-113 0</inkml:trace>
  <inkml:trace contextRef="#ctx0" brushRef="#br0" timeOffset="-66812.66">32257 4090 412 0,'0'0'45'16,"0"0"18"-16,0 0 5 0,0 0-7 15,0 0-16-15,0 0-5 0,0 0-13 16,0 0-15-16,29-1-7 0,-27 12 0 15,0 3 4-15,1 4 4 0,-3 5-3 16,0 1-4-16,0 3-2 0,0 0-3 16,-3-2 0-16,3-2-1 0,0-5 1 15,0-2 0-15,3-1-1 0,3-3 0 16,-2-4 1-16,2 0 0 0,-2-1 0 0,-2-3 0 16,0-1 0-16,-2-3-1 15,2 0 3-15,-2-5 3 0,0-4 0 16,0-1 1-16,0-7 6 0,-2-3-6 0,-2-4 0 15,-2-6-2-15,2-1-1 16,0-4 1-16,2-1 1 0,2 0-3 0,0 2 0 16,6 4 0-16,-2 3 0 0,4 5 2 15,1 6 1-15,-3 0-3 0,2 7-1 16,0 3-1-16,-1 2-1 0,1 4 0 16,2 0 0-16,3 2-3 0,-1 6 0 0,2 2 1 15,-1 4 0-15,-3 2 0 0,-2 1 1 16,-3 1 1-16,-3 1-1 0,-2 2 1 15,-5-4 0-15,-5-1 2 0,-2-2 0 16,-9 0 0-16,-6 0 1 0,-4 0-3 16,-6 0-7-16,-4 1-16 0,-5-3-23 15,-8 1-67-15,-10-4-92 16</inkml:trace>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9:52:44.770"/>
    </inkml:context>
    <inkml:brush xml:id="br0">
      <inkml:brushProperty name="width" value="0.05292" units="cm"/>
      <inkml:brushProperty name="height" value="0.05292" units="cm"/>
      <inkml:brushProperty name="color" value="#FF0000"/>
    </inkml:brush>
  </inkml:definitions>
  <inkml:trace contextRef="#ctx0" brushRef="#br0">9432 7345 343 0,'0'0'45'0,"0"0"1"0,0 0 7 16,0 0-2-16,0 0-16 0,0 0-1 16,0 0-4-1,0 0-7-15,-4 3-2 0,4-3 0 0,0 0-1 0,0 0-5 16,0 0-6-16,0 0-1 0,0 2-2 16,6 0-2-16,-2 0 7 0,3 1 3 15,3 0-4-15,2 0 1 0,-1 1 2 16,5 2-2-16,3-3-1 0,2 0-3 15,-1 0 0-15,1 0-3 0,2 0 0 16,-3 0-2-16,3-2-2 0,0 0 3 16,-5 1-2-16,5 0-1 0,-4-1-1 15,-1-1-10-15,-1 0-21 0,-1-1-23 0,1 0-25 16,-1-3-24-16,-5-2-109 0</inkml:trace>
  <inkml:trace contextRef="#ctx0" brushRef="#br0" timeOffset="440.62">12074 7517 429 0,'0'0'76'15,"0"0"-18"-15,0 0 12 0,0 0-19 16,0 0-13-16,0 0-12 0,0 0-2 16,0 0-2-16,23-11-5 0,-7 10-2 15,-3 1-2-15,9-1-2 0,-3-1-3 16,2 1-4-16,8 1-3 0,2 0 1 15,2 0-2-15,2 0 0 0,-2 0-17 16,0-1-45-16,-14 1-61 0,-5 0-124 16</inkml:trace>
  <inkml:trace contextRef="#ctx0" brushRef="#br0" timeOffset="1162.83">7533 8556 139 0,'0'0'319'0,"0"0"-270"16,0 0 1-16,0 0 9 0,0 0-10 15,0 0-17-15,0 0-7 0,-7 7-9 16,7-7-2-16,0 0-2 0,0 0 3 16,0 0-2-16,0 0-3 0,5 2-2 15,1 0-1-15,4-1 2 0,2-1-3 16,9 2-2-16,2-2 0 0,4-2-1 16,4 2-2-16,2 0-1 0,6-1-2 0,7-1-31 15,-1-3-39-15,3-3-38 16,-5-2-159-16</inkml:trace>
  <inkml:trace contextRef="#ctx0" brushRef="#br0" timeOffset="1572.1">10228 8524 239 0,'0'0'12'16,"0"0"-10"-16,0 0-1 0,0 0-1 0,0 0 0 16,60 0-66-16</inkml:trace>
  <inkml:trace contextRef="#ctx0" brushRef="#br0" timeOffset="2499.96">8039 9703 287 0,'0'0'40'0,"0"0"4"0,0 0 19 0,0 0-4 16,0 0-14-16,0 0-7 15,0 0 0-15,-27-4-6 0,27 4-5 0,0 0-2 16,0 0-6-16,0 0-6 0,0 0-1 16,0 4 0-16,2-1 4 0,2-1 3 15,0-1-2 1,5 0 3-16,7-1-3 0,3-1 1 0,4 1-3 0,8-2-3 15,-4 0-4-15,6 0-4 0,-4 2-2 16,-1-2 0-16,-3 2-2 0,-2 1 0 0,-4 3 0 16,-3 1 0-16,-3 1-4 0,-1 2-30 15,-4 1-35-15,-2 0-52 0,-3-3-60 16,-3-2-251-16</inkml:trace>
  <inkml:trace contextRef="#ctx0" brushRef="#br0" timeOffset="3068.43">10590 9753 463 0,'0'0'92'0,"0"0"-37"16,0 0-18-16,0 0 7 0,0 0 4 15,0 0-10-15,0 0-6 0,0 0-3 16,6 3-5-16,-2-3-6 0,4-1-3 16,1 1-5-16,1 0-3 0,0 0-3 15,5 0-1-15,-1 0-2 0,-1 0 0 16,1 3-1-16,-1 0 0 0,-1 1 0 15,2 0-3-15,-5 2-31 0,-1 2-36 16,-8-1-63-16,-2-3-100 0</inkml:trace>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9:53:14.801"/>
    </inkml:context>
    <inkml:brush xml:id="br0">
      <inkml:brushProperty name="width" value="0.05292" units="cm"/>
      <inkml:brushProperty name="height" value="0.05292" units="cm"/>
      <inkml:brushProperty name="color" value="#FF0000"/>
    </inkml:brush>
  </inkml:definitions>
  <inkml:trace contextRef="#ctx0" brushRef="#br0">6646 6288 120 0,'0'0'88'0,"0"0"-39"0,0 0-4 16,0 0-1-16,0 0-3 0,0 0-20 0,0 0 2 16,0 0 3-16,-6-3 0 0,6 0 4 15,0 3-2-15,0 0 0 0,0 0-1 16,0 0-3-16,0 0-5 0,0 0-2 16,0 0 0-16,0 0-2 0,0 2-1 15,0-2 0-15,2 0 2 0,2 1-1 16,-2 0-1-16,4 2 1 0,2-1 2 15,3-2-1-15,5 2-3 0,1-1-1 16,3-1-1-16,1 0-1 0,6 0 2 16,-2 0-1-16,4-3-3 0,-4-2 1 15,1 4-3-15,-1-2 0 0,0 3 0 16,-6-1-3-16,1-1 0 0,-1 0 0 0,-5 1-1 16,-3-2-2-16,-1 2 3 0,-4 0-1 15,-4 1-2-15,-2 0 1 0,0 0 1 16,0 0-2-16,0 0 1 15,0 0-1-15,0 0 0 0,0 0 2 0,0 0-2 16,0 0 0-16,0 0 1 0,0-2 0 16,0 2-1-16,0 0 1 0,-2 0-1 15,0 1 0-15,-2 1 1 0,0-1-1 16,-2 1-7-16,2 0-8 0,-1 0-7 16,-1 1-12-16,2 0-8 0,-4 1-27 15,0-1-9-15,-3 3-19 0,1-1-46 0,0 2-76 16</inkml:trace>
  <inkml:trace contextRef="#ctx0" brushRef="#br0" timeOffset="950.89">8763 6353 24 0,'0'0'258'0,"0"0"-210"15,0 0 6-15,0 0-1 0,0 0-9 16,0 0-1-16,0 0-6 0,0-8-1 16,0 8-6-16,0 0-3 15,0 0-1-15,0 0-1 0,0-1 4 0,0 1 4 16,0 0-3-16,0 0-9 0,0 0-8 16,0 0-2-16,0 0 0 0,0 0-3 15,0 0 1-15,0 0-2 16,4 0 0-16,2 0-3 0,4 1 5 0,3 0 2 15,3 1 2-15,3-1 4 0,-1-2-5 16,5 1-5-16,-2 0 2 0,1 0-1 0,1-1 2 31,-4-1-4-31,-3 2-3 0,-3-1-1 0,-1 1 0 0,-4 0 0 0,1 0-1 16,-7 0-1-16,2 1 1 16,-2 0 0-16,-2-1-1 0,2 1 1 0,-2-1-1 15,0 0 0-15,0 0 0 0,0 0 1 16,0 0-1-16,0 0 0 0,0 0 2 15,0 0-2-15,0 0 0 16,0 0 0-16,0 0 0 16,0 0-9-16,-2 0-11 0,0 2-17 0,-4 1-10 0,-3 1-31 15,-5-4-53-15,-5 0-62 0</inkml:trace>
  <inkml:trace contextRef="#ctx0" brushRef="#br0" timeOffset="5547.17">15212 6338 143 0,'0'0'62'0,"-4"-4"-2"0,2 2 1 16,0 1 2-16,-2-2-6 15,1 2-8-15,3 0-6 0,-4 1-2 16,2 0-6-16,-2 0-8 0,2 0-3 0,2 0-1 16,0-1-2-16,0 1-6 15,0-1-5-15,0 1-4 0,0 0 0 0,0-1 1 16,0 1-3-16,6 0 0 0,0 4 0 16,1 0 6-16,7-1 5 0,-1-1 1 15,3-2-2-15,3 0-3 0,3 0 3 16,-3 0 3-16,6 0-7 0,0 0 0 31,-7-1-3-31,5 1-3 0,-4-1-1 0,-7 0 1 16,-2 1-2-16,-3-1 1 0,-1 0-1 0,-2 0 0 0,-2 1-1 0,-2 0-1 31,0-1 1-31,0 1-1 0,0 0 1 0,0 0-1 0,0 0 0 16,0 1 1-16,0-1-1 0,0 0-1 15,0 0 1 1,-2 0-1-16,2 0-7 0,0 0-7 0,-2 1-7 0,-2 0-4 15,-3 2-5-15,1 0-22 0,2 1-15 0,0 1-18 16,-4-3-79-16,-1-1-135 0</inkml:trace>
  <inkml:trace contextRef="#ctx0" brushRef="#br0" timeOffset="6670.86">17167 6291 213 0,'0'0'73'0,"0"0"-26"0,0 0 18 0,0 0-11 15,0 0-11-15,0 0-9 0,0 0-1 16,-4 1-1-16,4-1-8 0,0 0-4 16,0 0-3-16,0 0-1 0,0 0-4 15,0 0-2-15,0 0-2 0,0 0-1 16,0 0-2-16,0 0 0 0,0 0-4 15,-2 0 1-15,2 0-1 0,0 0-1 16,0 0 0-16,0 0 1 0,0 0-1 16,0 0 0-16,0 0 0 0,0 0 0 15,0 0 0-15,0 0 0 0,0 0 0 16,0 0 0-16,0 0 0 0,0 0-1 16,-2 0-2-16,2 0-1 0,-2 0 0 0,2 0 1 15,0 0-2-15,-2 1 2 0,0-1 0 16,0 1 2-16,0 0 0 0,2-1 1 15,0 0 1-15,-2 0-1 0,0 0 0 16,2 0 1-16,0 0-1 0,0 0 0 16,0 0 0-16,-2 0 0 0,2 0-1 15,-2 0 1-15,-1 0 0 0,1 0 0 16,2 0 0-16,-6 1 0 0,4-1 0 16,0 0 0-16,0 0-1 0,0 0 1 15,2 0 2-15,0 1-2 0,0 0 2 0,0-1 1 16,0 0 1-16,0 0 1 15,0 0-2-15,0 0-2 0,0 0 0 16,0 0 0-16,0 0 3 0,2 0 1 16,-2 0 5-16,4 0 2 0,4 0 3 0,1 0-1 15,-3 1 4-15,4-1-2 16,7 0-1-16,-5 0-3 0,7 0-2 0,-5-1 1 16,7 0-2-16,-5 1-2 0,5-1 1 15,-2-1-3-15,-3 2 0 0,-3 0-1 16,1-1-1-16,-6 1 0 0,-1-1 2 15,-3 1-3-15,2-1 1 0,-4-1-3 16,0 2 3-16,-2 0-2 0,0 0-1 16,0 0 0-16,0 0 0 0,0 0 2 15,0 0-2-15,0 0 1 0,0 0-1 16,0 0 0-16,0 0 0 0,0 0 0 16,0 0 0-16,-2 0 0 0,2 0 0 0,-2 2-1 15,0-2-1-15,-4 2-7 0,2-1-5 16,1 1-10-16,-1 1-6 0,0-3-11 15,-2 2-19-15,2 0-4 0,-2 1-7 16,2 0-42-16,1-3-34 16,-3 0-110-16</inkml:trace>
  <inkml:trace contextRef="#ctx0" brushRef="#br0" timeOffset="7228.84">17537 6298 163 0,'0'0'131'0,"0"0"-87"0,0 0 35 16,0 0-4-16,0 0-8 0,0 0-17 16,0 0-9-16,-4 2-9 0,4-2-9 15,0 0-1-15,0-1-3 16,0 1 4-16,0 0-7 0,0 0-3 0,4 0-1 15,1 0 1-15,1-1-2 0,2 1 1 16,7 0 0-16,-5 0-3 0,6-1-3 16,-1-1-3-16,-3 1-1 15,3 1 0-15,-7 0-2 0,-2 0 0 16,-4 0-1-16,0 0-5 0,-2 2-35 0,0 1-40 0,-6 1-20 16,-6 0-48-16,-5-1-178 15</inkml:trace>
  <inkml:trace contextRef="#ctx0" brushRef="#br0" timeOffset="8473.89">13647 6353 151 0,'0'0'155'16,"0"0"-91"-16,0 0 7 0,0 0-3 16,0 0-25-16,0 0-16 0,-23 1-4 15,23-1-2-15,0 0-2 0,0 0-4 16,0 1-1-16,0-1 0 0,0 0 4 15,0 0 1-15,0 0-4 0,2 0-4 16,7 0-2-16,-1 1 2 0,2-1 2 16,7 0 2-16,-5 0-4 0,11 0-2 15,-4 0-5-15,-1 0-3 0,3 0 0 0,-7 3-1 16,5 1-10-16,-7 1-55 0,-8 0-22 16,-1 0-35-16,-3-1-106 0</inkml:trace>
  <inkml:trace contextRef="#ctx0" brushRef="#br0" timeOffset="9118.2">12049 6414 313 0,'0'0'51'0,"0"0"22"16,0 0-1-16,0 0-19 0,0 0-8 0,0 0-8 15,0 0-7-15,0 0-1 0,-22 2-5 16,22-1-4-16,0-1-5 0,0 0-6 16,0 1 3-16,0-1 4 0,0 0 3 15,0 0-1-15,0 0-1 0,0 0-1 16,0 0-2-16,8-1-4 0,4 0-2 15,-4-3 0-15,11 1 0 16,-2 0-3-16,7 2-1 0,-7 1-3 0,2-1 1 16,-7 1-2-16,4 0 1 0,-7 0-1 15,3 1 0-15,-2 2-1 0,-3 1-4 16,-3 1-21-16,2-1-20 0,-2 3-14 16,2 0-28-16,-4 1-12 0,-2-2-66 0,0-3-120 15</inkml:trace>
  <inkml:trace contextRef="#ctx0" brushRef="#br0" timeOffset="10172.19">17922 6302 255 0,'0'0'69'0,"0"0"-11"15,0 0 8 1,0 0-10-16,0 0-14 0,0 0-7 0,-33-8 0 0,31 8-2 16,0 0-4-16,0 0 1 0,-2 0-1 15,4 0-13-15,0 0-7 0,0 0-2 0,0 0 3 16,0 0 3-16,0 0-1 0,0 0 0 16,4 0-1-16,0 0-4 0,0 0-1 15,6 0 2 1,-1 0-1-16,3 1-4 0,4 0-1 0,-1 1 1 0,4 0-3 15,-5 0 0-15,0 2-32 0,-5-3-64 16,-3-1-47-16,-6 0-144 0</inkml:trace>
  <inkml:trace contextRef="#ctx0" brushRef="#br0" timeOffset="14163.96">7266 7726 22 0,'0'0'22'15,"0"0"2"-15,0 0 7 0,0 0 8 0,0 0 9 16,-23 0-3-16,17 0 2 0,-2 1-6 16,-1-1-11-16,-1 0 8 0,2 1-2 15,2-1-6-15,-1 1-1 0,3 1-6 16,-2 0 0-16,4 0-6 15,2 1-7-15,-2-2 0 0,2 1 6 0,0 2 1 16,-2-2 1-16,2 0-6 0,0 1 0 16,0-1 0-16,0 0 2 0,4-1-1 15,-4 2 9-15,8-2 0 0,1 1-2 16,-1-2 6-16,0 0 2 0,11 0-7 16,-5 0-5-16,5-3 0 0,1-1-8 15,1 1-2-15,2 0-1 0,0 2 0 16,-1-2-1-16,1 2 0 0,-2-1-1 15,-5 2 0-15,1 0 0 0,-5 0-2 0,-8 0-1 16,1 0 1-16,-3 0 0 0,0 0 0 16,-2 0 0-16,0 0-1 0,0 0 1 15,0 1-1-15,0 0 2 0,0 0-1 16,0 0 0-16,-2 0 0 0,-3 1 1 16,-1 0-1-16,-2 2 1 0,-4-2 0 15,-1 3 0-15,-3-2-1 0,-1 1 0 0,-2 0 0 16,5 0-1-16,-3-2 1 0,7 1 0 15,2-3-1-15,2 0 0 0,-3 0 0 16,3 0 1-16,2 0-1 0,2 0 0 16,0 2 0-1,0-1 1-15,2-1-1 0,0 0 0 0,0 0 0 0,0 0-1 16,0 0-1-16,0 0 1 0,2 0-2 16,6 2 0-16,7 0 2 0,-1 1 1 15,9 0 3-15,2 0 2 0,-1-2 0 16,-1 0 3-16,0 0-1 0,-9 0-2 15,-3 0 0-15,-1-1-1 0,-6 0-1 16,-2 0-1-16,-2 0 1 0,0 2-1 16,0-2 1-16,0 0 0 0,0 0 1 0,0 0 0 15,0 1 0-15,0 0 0 0,0-1-1 16,0 0 0-16,0 0 0 0,-2 0-1 16,0 0-1-16,-2 0 0 0,2 0 0 15,-4 0-1-15,4 0 1 0,-2 0-1 16,-1 0 0-16,1 2-6 0,0-1-18 15,-2 2-17-15,-4 1-18 0,-3 1-54 16,-5 1-53-16,1-6-214 16</inkml:trace>
  <inkml:trace contextRef="#ctx0" brushRef="#br0" timeOffset="29522.88">7415 9167 155 0,'0'0'50'0,"-4"-5"-9"16,4 3 5-16,0 2-8 0,0 0-2 16,0 0-6-16,0 0 3 0,0 0-4 15,0 0 2-15,0 0 3 0,0 0-4 16,0 0-3-16,-2 0 0 0,2 0-5 15,-3 0 0-15,1 0-2 0,2 0-3 16,-2 0 1-16,2 0-1 0,0 0-2 16,0 0 0-16,0 0-3 0,0 0-1 15,0 0-3-15,0 0 1 0,2 0-3 16,5 0 2-16,1 0 4 0,2-2 7 16,5 1-3-16,1-2-2 0,1-1-5 15,-1-1-2-15,1 1 0 0,1 2-4 0,-3-1 0 16,1 1 0-16,-3 1-2 15,-3 0 0-15,-2 1 0 0,-1 0-1 0,-3 0 0 16,2 0 1-16,-4 0-1 0,4 0 0 16,-4 0 1-16,0 0-1 0,0 0 1 15,1-1-1-15,-1 1 0 0,-2 0 0 16,0 0 0-16,2 0 0 0,-2 0 0 16,0 0 0-16,0 0 0 0,0 0-2 15,0 0-23-15,0 0-13 0,0 1-17 16,0 3-15-16,-2-1-5 0,-5 2-44 15,3-2-72-15</inkml:trace>
  <inkml:trace contextRef="#ctx0" brushRef="#br0" timeOffset="31706.62">9139 9151 41 0,'0'0'12'0,"0"0"-8"0,0 0 20 0,0 0 12 16,-13 3-8-16,11-3-2 0,2 0 1 15,-2 0 6-15,2 0 1 0,-2 0 1 16,0 0-4-16,2 0-2 0,0 0 2 16,0 0 1-16,0 0 2 0,-2 0-1 15,2 0 3-15,-2 0 0 0,2 0 2 16,0 0-6-16,-2 0-6 0,2 0-1 15,0 0 0-15,0 0-1 0,0 0-1 16,0 0-6-16,0 0-5 0,0 0-4 0,0 0-3 16,0 0-1-16,2 0-1 15,0 0 1-15,2 2 3 0,4-1 5 16,1 0-3 0,1 1-2-16,4-2 0 0,-1 0 1 0,1 0-3 0,3 0 2 0,-3 0 4 15,3 0-4-15,-5 0-3 0,1 0 0 16,-3 0 0-16,-4-2-1 0,-2 1 0 15,1 1-1-15,-5 0 2 0,0 0-1 16,0 0 1-16,0-3 4 0,0 3-3 16,0 0 1-16,0 0 0 15,0 0 3-15,-5 0-2 0,-1-1 0 0,-6-1-5 16,-5-1-2 0,-1 2-1-16,-5 0 1 0,2 1 0 0,1 0 0 0,1 0 1 15,0 1-1-15,5 0 0 0,4 1 0 16,-3-1 1-16,5 1-1 0,4-1-1 0,-2 1 1 15,3-1-1-15,-1 0 1 0,2 1-1 32,2-2 0-32,0 1 0 0,0 1 1 0,0 0-3 15,2-1 2-15,2 1-2 0,5-1 2 16,-1 0-1-16,9-1 2 0,-1 0 0 0,5 0 2 0,4-1-2 16,-3-3 0-16,5 0 0 0,0 0 2 15,-4 1-1-15,-7 0 1 0,1 1-1 16,-9 1 1-1,-4 0-2-15,-2 1 1 0,-2 0 1 16,0-1-1-16,0 1 0 0,0 0 0 16,0 0 2-16,0 2-1 0,-4-2 0 15,0 1 2-15,-6-1-1 0,-1 0-1 16,-1 2-2-16,-3-2 1 0,3 2-1 16,-4-1 0-16,1-1 0 0,1 3 0 15,-1 0 2-15,5 1-2 0,2-2 0 16,-1-1 0-16,3 1 0 0,4-2 0 15,-2 0 0-15,2 0 0 0,0 0 0 16,2 0 0-16,0 0 0 0,0 0-2 16,0 0 1-16,0 0 1 0,0 1 0 15,4-1 0-15,-2 0-1 0,2 0 0 0,4 0 0 16,3-1 1-16,-1 0 1 0,-2-1-1 16,7 2 0-16,-5 0 0 0,-2 0 1 15,-1 0-1-15,1 0 0 0,-6-1 0 16,0 1 0-16,2 0 0 0,-4 0 0 15,0 0 0-15,0 1 0 0,0 2 0 16,0-2 0-16,0 2 0 0,0-1-15 16,0 1-8-16,-4 0-4 0,0-2-2 15,-4 2-17-15,1-3-26 0,-1 0-38 16,-6-3-70-16,3-6-251 0</inkml:trace>
  <inkml:trace contextRef="#ctx0" brushRef="#br0" timeOffset="33313.97">11266 9154 37 0,'0'0'134'0,"0"0"-92"0,0 0 5 0,0 0-5 0,0 0-14 0,0 0-3 16,0 0-5-16,0 0 1 0,0 0 5 15,-19 10 3-15,17-8 2 0,0-1 4 16,0 0-1-16,0-1 6 0,2 0-6 0,0 1-6 16,0-1-3-16,0 0-3 0,0 0-3 31,0 0-4-31,0 0-4 0,0 0 1 0,0 0 1 0,4 0-1 0,6 0 3 15,-3-1 1-15,3 0-1 0,0 1-2 16,5 0-2-16,-3-1-5 0,3 0-1 16,-9 1-2-16,6 0-1 0,-6 0-1 15,3-1 1-15,-3 1-1 0,-6 0-1 16,2 0 1-16,0 0-1 16,-2 1 1-16,0 0-1 0,0 2 2 0,0-2 0 15,0-1 1-15,-2 0 0 0,-2 0 1 0,-9-1 0 16,-1-1 0-16,-5 0-4 0,-1 1 0 15,-5 0-1-15,4 1 0 16,3 0 0-16,-3 0 1 0,6 0 1 0,1 0-1 16,4 0 0-16,3-1 1 15,3-1-1 1,2 2 0-16,2 0 1 0,0 0 0 16,0 0-1-16,0 0 1 0,0 0-1 15,0 1 1-15,2 2-1 0,2 0-1 16,9-1 1-16,1 1 2 0,1-2 1 15,1 1 1-15,-5-1 0 0,3 2-1 0,-4 0-2 16,3 0-1-16,-3 0 1 0,3 2-1 16,-1-1-1-16,-2 2-33 0,-3-5-78 15,-7-2-114-15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4:06:35.688"/>
    </inkml:context>
    <inkml:brush xml:id="br0">
      <inkml:brushProperty name="width" value="0.05292" units="cm"/>
      <inkml:brushProperty name="height" value="0.05292" units="cm"/>
      <inkml:brushProperty name="color" value="#FF0000"/>
    </inkml:brush>
  </inkml:definitions>
  <inkml:trace contextRef="#ctx0" brushRef="#br0">15873 11135 76 0,'0'0'42'15,"0"0"3"-15,0 0 0 0,0 0 6 16,-10-7-15-16,8 7-9 0,2-1 0 16,0 0-6-16,-2-1-2 0,2 0 2 15,0 1 2-15,0-1 1 0,0 1 1 16,0 0-1-16,0 1-2 0,0 0-3 15,0 0-2-15,0 0-2 0,0 0 0 0,2-2-3 16,0-1-2-16,0 0 1 16,4-2 2-16,3 0-1 0,1 1 2 15,-2-1-2-15,3 0 0 0,3-1 2 0,-6 0-1 16,7 1-1-16,-3 1-2 16,-6 1-1-16,5 0-1 15,-3 3 0-15,-2-3-3 0,-4 2-4 0,0 1 2 16,2 0-1-16,-1 0-1 0,-1 0-1 0,2 0 2 15,2 1-2-15,0 1 0 16,-2-1 0-16,0-1 1 0,1 2-1 0,-1-1 0 16,2 2 0-16,-2 0 1 0,0-2-1 15,0 2 0-15,-2 2 0 0,0-1 1 0,0 1-1 16,3 0 1-16,-3 0-1 0,2 2 0 16,-2-2 0-16,4-1 1 0,-4 0-1 15,2 1 0-15,-2 1 1 0,2-2-1 16,-4 1 0-1,3 0 0-15,-1 1 1 0,0-1-1 0,0 0 0 0,2-1 0 16,0 1 0-16,0-2 0 0,0 1 0 16,0 1 0-16,-4-1 0 0,5 1 1 15,-5-2-1-15,0-2 0 0,2 1 0 16,-2-1 0-16,4 2 0 0,-4-3 0 16,0 3 0-16,2-1 0 0,0 1 0 15,-2 2 1-15,0-3-1 0,0 1 0 0,2-1 0 16,-2-1 0-16,0 0 0 0,0-1 0 15,2 0 0-15,-2 0 0 16,0 0 0-16,0 0 2 0,0 0-1 0,0 0 1 16,0 1-2-16,0-1 2 0,0 0 0 15,0 0-1-15,0 0 0 0,0 0 0 16,0 0-1-16,0 0 0 0,0-1 0 16,0 1 0-16,0 1-10 0,0 3-19 15,0 4-9-15,0 2-23 0,0-4-36 16,0-3-56-16,0-5-167 0</inkml:trace>
  <inkml:trace contextRef="#ctx0" brushRef="#br0" timeOffset="3487.11">19458 9878 179 0,'0'0'66'0,"0"0"-10"16,0 0-1-16,0 0 4 0,0 0-4 16,-29-12-3-16,29 11-7 0,-2 0-10 15,2 1-5-15,0 0-8 0,0 0-5 16,0 0-3-16,0-1-3 16,0 1 2-16,0 0 4 0,0 0-7 0,0 0 0 15,0 0 0-15,0 0-1 0,0 1 1 16,0 0 5-16,0-1-4 0,2 2-1 15,0-1-2-15,4 1-1 0,2 0 4 0,3 0-4 16,-1-1-1-16,7 0 5 16,-3-1-4-16,7 2-1 0,-3-2 1 0,7-2-2 15,2 2 0-15,2 0 0 0,2-2 0 16,-2 0-2-16,4-2-2 0,-2 2 4 16,-6 0-1-16,0 2 0 0,-7 0 0 15,-5 0-1-15,-9 0-2 0,0 0 1 16,-4 0 0-16,0 0-1 0,0 0 0 15,0 0 2-15,0 0 0 0,-2 0 1 16,0 0-1-16,-2 2 0 16,-5 1-2-16,1 1-1 15,-2-2 1-15,1-1 0 0,-1 2-1 0,-4 0 1 16,-1 0 0-16,-1 0-1 0,5 1 0 0,-5-1 0 0,5 1 1 16,-1-2-1-16,4 1 0 0,0 0 0 15,3-3 1-15,3 0-1 0,-2 1 0 16,2-1-1-16,2 0 1 0,0 0 0 15,0 0 0-15,0 0 0 0,0 0-1 16,0 0 1-16,0 0-1 0,0 0 0 16,4 0-1-16,2 0-1 0,7-1 3 15,5-2 0-15,-1 0 3 0,4 1 0 16,-1 0-1-16,-3 1 1 0,-5 1-2 0,-3 0 2 16,-5 0-1-16,-2 1 0 0,0-1-1 15,-2 1 2 1,0-1-1-16,0 0 1 0,0 0 0 0,0 0-1 0,0 0 0 15,0 0 3-15,0 0-3 0,-4 1 2 16,4 0-2-16,-4 0-1 0,-3-1-1 16,1 0 1-16,0 0-1 0,0 0 0 0,2 0-6 15,2 0-11-15,-3 0-4 16,1 3-6-16,-2-1-3 16,2 2-19-16,-4 1-26 0,1 0-36 0,-7 1-72 15,4-1-210-15</inkml:trace>
  <inkml:trace contextRef="#ctx0" brushRef="#br0" timeOffset="4445.34">15549 12423 392 0,'0'0'50'0,"0"0"6"16,0 0-9-16,0 0-1 0,0 0-10 15,-4-2-8-15,2 2-2 0,2 0 1 16,0 0-3-16,0 0-6 0,0 0-9 16,2 0-3-16,2 0 5 0,0 2 7 15,0-2 0-15,2 0-3 0,-2 2-2 16,5-2 0-16,1 0-1 0,-2 0-2 0,-1-2 0 16,-1 4-3-16,2-2 2 15,-4 0-2-15,-2 0-1 0,-2 0-1 0,0 0 0 16,0 0 2-16,0 1-2 15,0-1-1-15,0 0 0 0,0 0 0 0,-2 2-1 16,-2 0-1-16,-4 0-2 0,-1 1 0 16,5-1 0-16,-4 0 0 0,4 0-13 15,-2 1-11-15,4-1-15 0,2 3-31 16,-2-2-60-16,2 0-96 0</inkml:trace>
</inkml:ink>
</file>

<file path=ppt/ink/ink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9:56:15.132"/>
    </inkml:context>
    <inkml:brush xml:id="br0">
      <inkml:brushProperty name="width" value="0.05292" units="cm"/>
      <inkml:brushProperty name="height" value="0.05292" units="cm"/>
      <inkml:brushProperty name="color" value="#FF0000"/>
    </inkml:brush>
  </inkml:definitions>
  <inkml:trace contextRef="#ctx0" brushRef="#br0">2534 6406 106 0,'0'0'32'0,"0"0"-4"0,0 0-5 16,0 0 0-16,0 0 3 0,0 0 8 15,0 0-9-15,0 0-5 0,-10-21-2 16,10 19 10-16,0 0-3 0,0-2-5 16,0 1 3-16,0-1 3 0,2 0 8 15,0-1-1-15,0 0-2 0,0 0 2 16,-2 1-6-16,2 1-3 0,-2 0-2 0,2 1 1 16,-2 1-3-16,0-1 0 0,2 0-2 15,-2 0-3-15,5 2-5 0,-3 0-1 16,0 0-4-16,2 1-1 15,2 4-2-15,0 6 0 0,-2 1 1 16,0 5-1-16,3 1 1 0,-5 3-1 0,2 2 0 16,2 0 1-16,-6 0 0 0,0 2 1 15,4-1-1-15,-2 3 0 0,-2-2 0 16,2-1-2-16,0 1 1 0,-2-4 0 16,3 0-1-16,-1-5-1 15,-2 0 1-15,2-3-1 0,-2-2 0 0,2-2 0 16,-2-1 1-16,0-3-1 0,0 0 0 0,0-3 2 15,0-1 0-15,0-1-2 16,0 0 0-16,0 0-3 0,-4 0-19 0,-1-3-2 16,-1-1-19-16,-8-4-18 15,5-1-20-15,7-4-55 0,-2-1-17 16,4-2-53-16</inkml:trace>
  <inkml:trace contextRef="#ctx0" brushRef="#br0" timeOffset="527.41">2557 6361 205 0,'0'0'73'0,"0"0"-18"16,0 0 3-16,0 0 13 0,0-51-4 16,-6 45-15-16,6 2-5 0,-2 1-6 0,0 1-7 15,2 0 0-15,0 2-6 0,0 0-7 16,0 0-8-16,0 0-6 15,0 0-3-15,0 2-4 0,-2 0 1 0,2 2 0 16,-2 2-1-16,-3 0 0 0,3 5 2 16,-2-1-1-16,0 3 0 0,-6 4 0 15,4 1 0-15,-3 1 0 0,7 0 0 16,-4 2-1-16,0-3 0 0,0 1 0 16,1-2 0-16,-1-2 0 0,4 0 0 15,2-4 1-15,-2-2-1 0,2-2 0 16,0 0 0-16,-2-5 0 0,2 0 0 15,0-1 0-15,0-1 0 0,0 0 2 16,0 0 0-16,0-2 3 0,0-1-1 0,0-6 24 16,0 2-11-16,0-5-13 15,0-2-2-15,0-4-1 0,0-3 0 0,0-1 1 16,2-2 0-16,0 3 0 0,-2 2 2 16,4 1 1-16,3 5 1 0,1 0 1 15,-2 4-2-15,-2 4 2 0,-2 0 1 16,0 1-4-16,0 2 1 0,2 1-1 15,1 0-1-15,-3 0-1 0,4 1-1 16,0 1-1-16,0 4 0 0,-2 5 1 16,9 1-1-16,-1 2 0 0,-4 3 0 0,5 0 0 15,1 2 2-15,-3 1-2 0,3 2 0 16,-1 6 0-16,1 2 0 0,3 2-44 16,-5 2-39-16,7-4-80 0,-9-10-191 15</inkml:trace>
  <inkml:trace contextRef="#ctx0" brushRef="#br0" timeOffset="14086.73">3190 6313 56 0,'0'0'43'16,"0"0"-17"-16,0 0 3 0,0 0 0 15,0 0-10-15,0 0-8 0,0 0-3 16,0 0 2-16,0 0-1 0,0-2-2 16,0 4-5-16,0-2 6 0,2 3 3 15,-2-3 1-15,0 0-4 0,0 0-2 16,0 0 1-16,0 0 1 0,0 0-1 16,0 0 7-16,0 0-2 0,0 0-1 15,0 0 2-15,0 0-3 0,0 0 3 16,0 0 1-16,0 0 0 0,0 0 0 15,0 0 0-15,0 0 0 0,0 0 0 16,0 0 1-16,0 0 1 0,0 0-3 0,0 0-2 16,0 0-3-1,0 0 0-15,0 0 2 0,0 0-1 0,0 0 0 0,0 0-2 16,0 0-1-16,0 0-2 0,0 0-2 16,0 0-1-16,0 0 1 0,0 0-2 15,0 0 0-15,0 0 0 0,0 2-2 16,0 0 1-16,0-1-7 0,0 2-16 15,0 0-10-15,0 2-25 0,0 1-18 16,-4-3-39-16,-5 1-94 0</inkml:trace>
  <inkml:trace contextRef="#ctx0" brushRef="#br0" timeOffset="21125.07">3260 6438 186 0,'0'0'51'15,"0"0"5"-15,0 0-5 0,0 0 12 0,0 0-18 16,0 0-6-16,0 0-4 0,0 0-3 15,-8-11-1-15,8 9-6 16,0 2-5-16,0 0-3 0,0 0-1 16,0 0-5-16,0 0-4 0,0 0-4 0,0 4-3 15,0 5 0-15,0 3 1 0,0 4 3 16,0 2 2-16,0 6 1 0,0 2-1 16,-2 2-1-16,2 1-4 0,0 1 1 15,0-3-1-15,0 0 0 16,0 0 1-16,0-3-2 0,0 0 0 0,0-4 0 31,-5-3 2-31,5-2-4 0,-2-2 1 0,0-4-1 16,2-2-18-16,0-1-8 0,0-1-11 15,0-2-19-15,-2-1-11 0,2 0-11 0,-4-2-14 0,2 0-37 16,0-2-64-16</inkml:trace>
  <inkml:trace contextRef="#ctx0" brushRef="#br0" timeOffset="21582.48">3194 6489 282 0,'0'0'52'15,"0"0"16"-15,-4-61 0 0,4 51 5 0,0 4-25 16,0-1-10-16,0 3-3 0,-2 1-5 16,2 2-2-16,-3 0-6 0,3 0-5 15,0 1-6-15,0 0-6 0,0 0-5 16,-2 7-1-16,-6 5-5 0,6 3 4 15,-4 5 2-15,0 2 0 0,-1 0 2 16,-1-1-1-16,2-3-1 16,2 0 1-16,2-7-1 0,0 0 0 0,0-2-1 15,2 0 1-15,0-4-1 0,-2-3 0 16,2-1 0-16,0-1 0 0,0 0 1 16,0 0 2-16,0 0-1 0,0-3 2 15,0-2-1-15,2-7 0 0,0 1-1 0,0-4-2 16,4-3 1-16,0-2 0 15,0-4 0-15,3-2 0 0,-3-1 0 0,4-2 0 16,3 3 0-16,-5 3 1 0,0 2-1 16,5 6 0-16,-5 2 0 0,-2 6 0 15,0 2 1-15,-2 3-1 16,5 2 0-16,-3 0 0 0,-2 6-2 0,0 3 1 16,6 6-2-16,1 4 2 0,-3 3 1 15,-4 3 0-15,2 1 2 0,5 2-2 16,-5 0 0-16,0-5 1 0,-2 2-1 15,4-1-15-15,7-1-40 0,-7 2-14 0,-2-4-47 16,-1-4-91-16</inkml:trace>
  <inkml:trace contextRef="#ctx0" brushRef="#br0" timeOffset="22413.67">3890 6506 248 0,'0'0'78'0,"0"0"-23"0,0 0 15 16,0 0 3-16,0 0-19 0,0 0-20 15,0 0-4-15,0 0-1 0,11-43-6 0,-11 42-5 16,0 1-9-16,2 0-4 0,-2 2-5 16,0 5-3-16,4 4 1 15,0 3 2-15,-2 1 0 0,0 3 1 0,0 0 1 16,0 4 1-16,0-2-3 15,-2 1 1-15,0-2 0 0,2 3 1 0,-2-3-2 16,2 0 0-16,-2-1-1 0,5-6-17 16,-5 0-13-16,4-4 2 0,-2-2-5 15,-2-4-5-15,0-2-9 16,0 0-7-16,0-5 3 0,0-3 20 0,0-4 0 16,-2-2 17-16,-2-4-15 0,-3-3 6 15,3-4 24-15,-4-4 1 0,0-5 17 16,2-2 29-16,1-1-15 0,3 1 11 15,0 9 1-15,0 2 11 0,0 6-3 16,-2 4-16-16,4 4-4 16,0 3-2-16,-2 2-6 0,-2 4-3 0,4 0-4 0,0 1-1 15,0 0-7-15,0 1-3 0,0 0-6 16,0 2-1-16,0 5-4 0,-4 3 1 16,4 5 4-16,-2 1 0 15,-3 1 1-15,5 3-1 0,-4-2 1 0,0 3-1 16,0-2 0-16,0 2 0 0,-2-4 0 15,2-1 0-15,-1-2-16 0,1-4 5 0,4-2-2 16,0-1 0-16,0-4 6 16,-2-2 1-16,2-1 6 0,0 0 2 0,0-1 0 15,0-4 5-15,0-2 1 16,0-2-5-16,0-4-1 0,0-2 0 0,2-3-1 16,5-2 4-16,-1-4-4 15,2 2 0-15,-2 2 1 0,2-2 0 16,-3 5 0-16,1 1 2 0,0 2 1 0,0 7 1 15,-4 0-2-15,4 1-1 0,-3 2 0 16,1 1-2-16,0 1-1 16,4 1 0-16,-4 1-1 0,0 0 0 0,0 4 0 15,3 4-1-15,-3 2 1 0,6 2 0 0,-2 3 1 16,1 4-2-16,-3 0-12 16,2 4-21-16,0 0-18 0,-3 2-29 15,1-2-58-15,-2-5-107 0</inkml:trace>
  <inkml:trace contextRef="#ctx0" brushRef="#br0" timeOffset="23264.62">4541 6381 219 0,'0'0'60'0,"0"0"6"0,0 0 16 16,0 0-14-16,0 0-10 0,0 0-7 15,0 0-8-15,11-43-8 0,-9 41 0 16,-2-1-7-16,0 3-11 0,0 0-10 16,2 1-7-16,0 6 0 0,-2 5-4 15,4 1 3-15,-2 4 1 0,-2 2 1 16,6 1 2-16,-4 4 0 0,-2-2-3 0,3 2 2 16,-1-2-1-16,0-1 1 15,-2 0-2-15,2-2 1 0,-2 0-1 16,2-3-6-16,-2-3-26 0,2-2-6 0,0-5 2 15,0-2-9-15,0-4-8 0,-2 0 3 16,2-6 4-16,0 0 30 0,0-4 12 16,-2-3 0-1,0-4 2-15,0 0-1 0,0-5 3 0,-6-2 0 0,4-3 1 0,-4-5 4 16,2-3 17 0,-5-5 20-16,3 6-19 0,2 2 3 0,2 7 15 15,0 7-8-15,-2 3-3 0,2 3-1 0,2 4-3 16,0 3-7-16,0 3-3 15,0 0-2-15,0 1-6 0,-2 1-4 0,2 0-3 16,0 2-1-16,0 5-4 0,0 5-4 16,0 4 6-16,0 2 2 15,0 3 1-15,0 0-1 16,-7 4 1-16,3-2-1 0,-4-2 2 0,2 1-2 0,0-2 1 16,-3 1 0-16,-1-2-1 0,4-3-1 15,2-2-12-15,0-5 1 0,4-3 1 16,-2-2 0-16,2-4 11 0,0 0 0 0,0 0 0 15,0-2 2-15,0-2 1 0,2-3 0 16,0-2-2-16,0-4 0 16,2-3-1-1,2-3 0-15,4-3 0 0,1 0 0 0,-5-2 1 0,0-1 1 0,4 3 0 16,-1 2 1 0,-5 3 1-16,0 4 0 0,2 3-1 0,0 2 2 0,-1 5 0 15,-3 0-1-15,0 2-2 0,-2 1 0 0,2 0-2 16,0 0-2-16,2 3 0 31,0 4-1-31,0 1 1 0,4 6 0 0,-3 1 2 16,1 1 0-16,-2 1 1 15,0-1-1-15,0 2 0 0,0 1 0 0,5-3-17 16,-5 3-26-16,0 1-24 0,-4 0-39 16,0-4-84-16</inkml:trace>
  <inkml:trace contextRef="#ctx0" brushRef="#br0" timeOffset="23736.32">4957 6356 264 0,'0'0'87'0,"0"0"-30"0,0 0 5 16,0 0 4-16,0 0-28 0,0 0-21 16,0 0-6-16,12-13-2 0,-10 19-1 15,5 0 7-15,-3 5 1 0,0 3-2 16,0 1-1-16,0 2 3 0,2 0-3 0,-2 0 7 16,1 1-10-16,-1 1-6 15,0 1 0-15,-2 1 0 0,0-1-3 0,0 0 0 16,0 0 0-16,-2-2-1 15,2-2 2-15,4-2-1 0,-3-2-1 16,-1-2 0-16,2-3-4 0,-2 0-25 0,-2-1-18 16,0 1-18-16,0-6-31 0,-2-1-35 15,-4 0-91-15</inkml:trace>
  <inkml:trace contextRef="#ctx0" brushRef="#br0" timeOffset="24208.02">5027 6303 269 0,'0'0'170'0,"0"0"-99"0,0 0 0 16,0 0 1-16,0 0-21 16,0 0-16-16,0 0-8 0,0 0-1 0,0 0-10 15,11-40-8-15,-11 40-4 0,0 2-4 16,0 5-1-16,-2 3-3 0,-5 4 4 15,3 4-1-15,0 0 2 0,-4 1 0 16,-1 0 1-16,-1 0-2 0,4-1 0 16,0-3 3-16,2-2-3 0,-3-2 0 15,5-2-1-15,0 0 0 0,-4-2-1 0,6-4 0 16,-2 1 0-16,2-3-2 16,0 0 2-16,0-1 0 0,0 0 1 0,0 0 0 15,0 0-1-15,0 0 2 0,0-1 2 16,0-4 2-16,-2-2 0 0,2-6-2 15,0-1-2-15,0-2 0 0,0-4 1 16,0-1 0-16,2-1 2 0,2 2 0 16,2 1 3-16,-2 4-1 0,1 0 3 15,-3 5 0-15,2 0 3 0,-2 4-1 0,0 1 0 16,0 4-2-16,-2 1-1 16,2 0-2-16,0 0-5 0,8 2-1 15,-1 6 0-15,-1 3-1 0,4 2 2 16,1 3 1-16,-3 3 0 0,5 0-1 15,-1 3 0-15,1 3-1 0,-3 1-60 16,-6 2-73-16,-2-7-112 0</inkml:trace>
  <inkml:trace contextRef="#ctx0" brushRef="#br0" timeOffset="34702.03">11625 7599 345 0,'0'0'60'16,"0"0"-10"-1,0 0 5-15,0 0-7 0,0 0-12 0,0 0-12 0,0 0-6 0,3-19-7 16,-3 21-4-16,0 5-6 16,0 3 0-16,0 5 0 0,0 4 3 0,2 2 3 15,0 3-4-15,2 4 3 0,-2 1-3 16,4 4 2-16,0 3-4 0,-2-1 2 15,-2 0-2-15,3-1 0 16,3-2 1-16,0-1-2 0,0-7 0 0,-3-4 1 16,-1-3 0-16,2-3-1 0,-4-4 0 15,-2-6 1-15,0-1 0 0,0-2 0 16,0-1 1-16,0-4 3 0,-6-5 6 16,2-3 12-16,0-5-3 0,-3-5-3 15,-3-6-3-15,2-1-3 16,1 0-5-16,-1-5-1 0,-2-6-3 0,-3-1 0 0,9-2 0 15,0-2-1-15,-2 2-1 0,2 2 0 16,4 2 0-16,0 5 1 0,0 3-1 16,4 9 0-16,2 3-1 0,-2 5 0 15,0 6 0-15,3-3 0 0,1 4 0 16,4 1 1-16,-5 2-2 0,5 2-1 16,5 1 1-1,-5 1 0-15,7 2 0 0,-5 3 1 0,5 5-2 0,-9 2 3 31,4 4-1-31,-1 5 1 0,-5-1-2 0,-4 4 2 0,0-1 0 0,-4-1 1 32,-2 0 0-32,-4-3 0 0,-2-1 0 0,-5-1 0 0,1-2 1 0,2 0-1 0,-7-3 1 15,3-3 0-15,-3 0 0 16,3-3 0 0,-5 0-2-16,0-3 0 0,-3 0-6 15,1 0-11-15,2-2-9 0,1-1 0 16,7 0-6-16,7 0-1 0,0-2-3 15,4-2-15-15,2 0-45 0,2-5-41 16,7 2-91-16</inkml:trace>
  <inkml:trace contextRef="#ctx0" brushRef="#br0" timeOffset="35128.51">12084 7600 372 0,'0'0'84'0,"0"0"-26"16,0 0 6-16,0 0-10 0,0 0-22 16,0 0-3-16,0 0 0 0,0 0-5 15,-2-39-4-15,0 39-6 0,-4 0-2 16,2 0-5-16,0 0-3 0,-4 1-4 0,1 5-3 16,-3 0 2-16,-2 4 1 15,3 1-1-15,-3 3 0 0,4 1 1 0,-3-2-1 16,7 4 2-16,2-1-2 15,-2 1 0-15,0 0 0 0,4-3 1 0,0 1 0 16,10 1-2-16,-6-4 0 0,5 3-1 16,1-5 2-16,4 0 1 0,3-2-2 15,-1-4 2-15,3-4 1 0,0 0-1 16,1-7 1-16,-5-4-1 0,5-4 3 16,-7 0 0-16,-1-3 0 0,-1 2 3 15,-7-3 6-15,-2 0-3 0,-2-3-1 16,-2-1-2-16,-2-1-1 0,-9 2-4 15,1 2 0-15,4 3 0 0,-5 4-1 0,1 2 0 16,3 5-2-16,-5 3-6 0,4 3-11 16,1 0-12-16,-1 6-16 0,6 1-11 15,-2 2-4-15,2 3-22 0,2 1-17 16,-1 1-40-16,3-3-105 0</inkml:trace>
  <inkml:trace contextRef="#ctx0" brushRef="#br0" timeOffset="35697.3">12372 7587 292 0,'0'0'54'0,"0"0"3"0,0 0 6 0,0 0 1 16,0 0-20-16,0 0-6 0,0 0-4 0,45-51-2 15,-43 51-10-15,-2 0-4 16,2 1-8-16,2 5-4 0,-1 4 0 0,1 5 0 15,0 3 1-15,-2 3 4 16,4 4-3-16,-4 1-4 0,2 3-1 16,-4 1 1-16,2 2-4 0,-2 0 1 0,7-2 0 15,-1-3-1 1,0-3 1-16,2-4-1 0,-4 0 1 0,-2-7 1 0,5-3-2 16,-5-2 1-16,0-5-1 0,-2-2 2 15,0-1-2-15,0 0 3 0,0-4 1 16,0-2 2-16,0-6 3 15,-2-1 3-15,-2-4-5 0,-1-4 0 0,1-5-3 0,-6-4-1 16,2-4-1-16,-3-5 1 16,7-3 1-16,0-1-2 0,-2 3-2 15,2 5 0-15,2 5 0 0,0 6 0 16,2 2 0-16,0 5 0 0,0 3 0 16,0 2-2-16,-2 3 2 0,4 1 0 15,4 1-1-15,2 0-1 0,-2 2 0 0,3 2 0 16,3 2-2-16,2 0 3 0,1 1-1 15,3 0 1-15,-3 5-1 0,1 2 1 16,-5-1 1-16,-1 3-1 0,3 2 0 16,-11 1 0-16,0 4 0 0,0-1 1 15,-2 6 0-15,-4-1 1 0,-1 1 0 16,-7-1-1-16,0-1 0 0,3-3-2 16,-5 0-7-16,-1-2-8 0,5-1-8 0,-6-4-18 15,5 0 2-15,-3-2 9 16,1-1-15-16,7-1-19 0,-4-1-20 15,4-3-23-15,-1-1-69 0</inkml:trace>
  <inkml:trace contextRef="#ctx0" brushRef="#br0" timeOffset="36044.85">12781 7468 381 0,'0'0'89'16,"0"0"-23"-16,0 0 8 0,29-51-16 0,-27 41-14 0,0 5-8 15,-2-1-1-15,0 1-8 0,0 2-6 16,0-3-5-16,0 3-2 0,0 2-3 0,-4-1-2 16,-2 1-4-16,0-1-2 15,-1 2-3-15,-1 0-1 16,6 0-1-16,-8 6 1 15,-1 3-1-15,1 2-2 0,4 5 4 0,-7 1 0 16,5 2-1-16,2 0 1 0,2 1 0 0,0 1 0 0,-3 0 0 16,5-1 0-16,2 0 0 0,0 0-1 15,2 1 0-15,9-3-5 0,-7 1-3 16,8-3-6-16,5-1-4 0,-3-2-6 16,7-1-8-16,2-3-10 15,-7-3-11-15,7 0-11 16,-6-4-29-16,3-2-46 0,-9 0-126 15</inkml:trace>
  <inkml:trace contextRef="#ctx0" brushRef="#br0" timeOffset="36360.55">13110 7351 322 0,'0'0'81'0,"0"0"-7"0,0 0 17 16,0 0-25-16,0 0-25 0,0 0 1 0,4-52 0 16,-4 48-9-16,0 2-10 0,4 2-8 15,-2 0-6-15,4 0-6 0,2 1-1 16,3 2 0-16,-3 6-1 0,7 0 0 16,-3 3 2-16,9 2-1 0,-9 2-1 15,5 8 1-15,-3 0 0 0,-2 3 1 16,-1 2-1-16,-3 0-1 0,-6 2 1 15,-2-5 0-15,0 1-2 0,-4-2 3 16,-6-2-3-16,-1 1-2 0,1-3-14 0,-2-1-12 16,-1-1-15-16,5-3-13 0,-9-3-24 15,3 0-50-15,-5-5-89 0</inkml:trace>
  <inkml:trace contextRef="#ctx0" brushRef="#br0" timeOffset="36785.64">13841 7396 151 0,'0'0'140'16,"0"0"-101"-16,0 0 14 0,0 0 10 16,0 0-12-16,0 0-1 0,0 0-5 0,0 0-5 15,-12-29-12-15,12 27 1 16,-4 1-1-16,2 0-3 0,2-1-8 0,0 1-5 15,0 1-5-15,0 0-2 0,0-2 2 16,0 1-2-16,6 0 1 16,6-4-4-16,-1 0-1 0,12-2 1 0,-3 1-2 15,3 2 0-15,8-2 0 0,0 3 0 16,-2 2 0-16,2 1-6 0,-2 0-45 16,-9 5-17-16,-3-1-21 0,-5 1-61 15,-7-2-145-15</inkml:trace>
  <inkml:trace contextRef="#ctx0" brushRef="#br0" timeOffset="37604.87">13912 7584 240 0,'0'0'74'0,"0"0"-22"15,0 0 13-15,0 0-12 0,0 0-1 0,0 0-12 0,0 0-5 16,-9-4-6-16,9 4-9 0,0 0-5 16,0 0-4-16,0 0 0 15,0 0-4-15,0 0 0 0,0 0 0 16,3 0 1-16,-1 0 2 0,2-1 2 0,6 1 5 16,2 0-1-16,-1 3 1 0,9-3-5 15,-5 0-3-15,8 1-3 0,-5-1-3 16,1 0 0-16,6-1-3 0,-11-1 2 15,7 1-2-15,-11-1-1 0,3 0-29 16,-1 1-34 0,-8 1-22-16,-2 0-53 0,-2 0-66 15</inkml:trace>
  <inkml:trace contextRef="#ctx0" brushRef="#br0" timeOffset="42043.34">15743 6910 213 0,'0'0'82'16,"0"0"-43"-16,0 0 19 0,0 0 0 15,0 0-4-15,0 0-8 0,0 0-8 16,13-54-5-16,-13 50-8 0,-5-1-5 16,1 3-4-16,4 0-1 0,-6-1 2 0,4 3-2 15,-2 0-2-15,2 0-4 0,0 0-1 16,-2 0-4-16,2 0 4 0,-3 3-3 16,-1 3 0-16,0 2-2 15,0 4-2-15,0 2-1 0,2 7 0 0,-1 4 0 16,-1 2 0-16,2 2 0 15,2 1 0-15,2 2 4 0,0 1-3 0,6 0 1 16,0-1 0-16,1 0 0 16,1 1-1-16,6-3-1 0,-3-2 3 0,1 0-3 15,5-3 1-15,-5 1 0 0,7-6-1 16,-7-1 0 0,5-2-20-16,-5-5-13 0,-4-3-21 0,-2-4-26 0,-1-5-80 0,-5 0-124 15</inkml:trace>
  <inkml:trace contextRef="#ctx0" brushRef="#br0" timeOffset="42374.02">15301 6874 317 0,'0'0'162'0,"0"0"-106"0,0 0 12 16,0 0-6-1,0 0-25-15,0 0-3 0,0 0-10 16,0 0-3-16,-4-6-7 0,4 6-6 16,0 0-4-16,0 2-4 15,0-1 0-15,0 5-2 0,2 2 2 0,0 3 0 16,4 4-1-16,4-2 1 15,-1 0 0-15,-1 0 1 0,2 1-2 0,5-2 1 16,-5-2 0-16,11 0 2 0,-7-2-2 16,7-2-9-16,-3-1-34 0,5-2-18 15,-2-4-31-15,-7-3-70 0,5-6-189 16</inkml:trace>
  <inkml:trace contextRef="#ctx0" brushRef="#br0" timeOffset="42615.68">16192 6575 604 0,'0'0'64'0,"0"0"-3"16,0 0 5-16,0 0-35 0,0 0-11 15,56 18-2-15,-48-10-5 0,-2 0-2 16,0 3-2-16,3 1-3 0,-9 1-1 0,2 2-2 15,-2 1-2-15,0 2 0 16,-2-1 1-16,-5 6-1 0,3 2 1 16,0 4-2-16,0 4-24 0,-2 0-31 15,-11 5-39-15,3-1-47 0,-7-5-133 16</inkml:trace>
  <inkml:trace contextRef="#ctx0" brushRef="#br0" timeOffset="63037.48">5623 6309 16 0,'0'0'8'16,"0"0"1"-16,0 0 6 0,0 0-9 0,0 0-6 16,0 0 0-16,0 0-9 15,-7-6-12-15,7 5-2 0</inkml:trace>
  <inkml:trace contextRef="#ctx0" brushRef="#br0" timeOffset="63448.18">5623 6309 5 0,'-7'-24'12'0,"7"21"-3"0,-4 2 6 16,0-3 0-16,0 2-9 0,0 1 2 16,2-1 6-1,0 1 5-15,-5 0-8 0,5 0 1 0,2-1 5 16,0-2-2-16,-2 1 0 0,0 0-4 0,0 0 3 16,0 2-6-16,0-3 2 0,0 1 2 15,0 1 0-15,2-1 9 0,-2 0 0 16,2 0-5-16,-2 0 2 0,2 0-1 15,0-1 1-15,-2 1 5 0,2 0 6 16,0-1-9-16,0 1 4 0,0 0-1 16,0 0 0-16,0 0-23 0,2-3 27 15,0 2 24-15,-2-3-23 0,0 2-6 0,4 2-4 16,-2-1 4-16,0 2 0 16,0 0-8-16,-2 1 0 0,2 1-3 0,0 0-5 15,0 0-3-15,3 2-1 0,3 2 0 16,-4 5 0-16,0 1 1 0,0 3 1 15,0 2 0-15,1 4 1 0,-1 1-1 16,2 4-1-16,-4-2 0 0,-2 2 0 0,0-2-1 31,0 1 0-31,0-3-1 0,0 0 0 0,0-3 1 16,0-1-1-16,-2-1 0 0,0-2 0 0,-2-3 0 0,2-1 0 16,2-3 0-1,0-3 0-15,-2-1-1 0,2-2-11 0,0 0-19 0,0 0-11 16,-5-3 3-16,3-1-9 0,-2-3-39 15,0-2-23-15,-2-1-59 0</inkml:trace>
  <inkml:trace contextRef="#ctx0" brushRef="#br0" timeOffset="63905.56">5610 6088 43 0,'0'0'332'0,"0"0"-280"15,0 0 14-15,0 0 11 0,0 0-22 0,0 0-17 16,0 0-4-16,0 0 8 0,-8-22-14 16,8 22-10-1,0-1-4-15,-2 1-8 0,2 0-1 0,0 1-4 0,-2 9-1 0,-4 3-4 16,1 3 4-16,-1 6 1 0,0 0-1 31,-2 1 0-31,-5 0 1 0,5-1 0 0,2 0-1 0,-2-2 2 0,-1 0-2 16,5-4 0-16,0 0 1 15,0-2 0-15,2-3-1 16,-2-2-1-16,2-2-3 16,0-3-4-16,2-1 3 0,0-3 1 0,-2 0-1 0,2 0 5 0,0 0 0 15,0-1 2-15,-3-3-1 0,3-4-1 16,-4-2-3-16,4-2 2 0,0-3 0 16,0-6 0-16,7-3 1 0,-3-4 0 15,2-1 1-15,0 4-1 0,0 1 4 31,5 7-1-31,-5 4 1 0,-2 6 3 16,0 2-2-16,0 4-1 0,2 1-1 0,5 0-3 16,-3 3-1-16,0 6 1 0,5 3 0 15,-1 4 0-15,-2 4 1 0,3 0 0 16,-1 4 0-16,-1 2-1 0,5 2-2 16,-8 3-45-16,1-1-34 0,-7-3-73 15,0-4-178-15</inkml:trace>
  <inkml:trace contextRef="#ctx0" brushRef="#br0" timeOffset="65055.35">6210 6466 129 0,'0'0'28'0,"0"0"-4"16,0 0 2-1,0 0 2-15,0 0 3 0,0 0-3 0,0 0-1 0,0 0-2 16,0 0 15-16,-13-29-3 0,13 25-2 16,0-1 2-16,0-2 11 0,0-1-3 15,2 2-4-15,0 0-7 0,0 1 0 16,-2 4-1-16,0-2-3 0,0 0-6 16,0 3-2-16,2 0-7 0,-2 0-4 15,0 0-5-15,0 0-3 0,0 0 0 16,0 0-3-16,0 3-1 0,0 4-2 15,0 4 1-15,-2 3 2 0,0 3 1 0,0-1 0 16,2 4-1-16,-4 0 1 0,4 2 0 16,0-4 0-16,0 1-1 0,0 0 1 15,0-3-1-15,4 2 0 0,-4-5 0 16,2 1 1-16,0-2-2 0,-2-3 0 16,0-1-19-16,0-1-18 0,2-1-7 15,-2-3-8-15,0-3-7 0,0 0-27 16,-2-2-15-16,-4-5-10 0,-4 1-181 15</inkml:trace>
  <inkml:trace contextRef="#ctx0" brushRef="#br0" timeOffset="65441.23">6187 6361 384 0,'0'0'82'0,"0"0"13"0,0 0-15 15,0 0-23-15,4-51-6 0,-4 51-7 16,0 0-10-16,0 0-11 0,0 0-8 15,0 0-8-15,0 0-5 0,0 3-2 16,-6 2-3-16,4 4 0 0,-2 2 3 16,-5 2 1-16,1 2-1 0,-4 1 1 15,1 3 0-15,-1 0 0 0,0-1 1 16,1 0-2-16,-1-3 0 0,4-1-9 0,1 0-2 16,3-6-3-16,2 1 3 0,2-3 5 15,0 0 2-15,0-3-1 0,0-3 3 16,0 0 1-1,0 0 1-15,0 0 2 0,0-6 1 0,4-3 1 0,5-5 2 16,-5-4 2-16,10-3-2 0,-6-1 0 16,7-1 0-1,-3 4 1-15,3 3-2 0,3 0-1 0,-5 6-1 0,1 1 1 0,-1 4-2 16,3 3 0-16,-1 2-2 0,3 4-1 16,-1 9 1-1,1 2-1-15,1 8 1 0,0 6 0 0,-3 7-15 0,5 6-43 16,-7 1-76-1,5-5-120-15</inkml:trace>
  <inkml:trace contextRef="#ctx0" brushRef="#br0" timeOffset="70032.67">6646 6426 30 0,'0'0'90'0,"0"0"-44"16,0 0-9-16,0 0 18 0,0 0 2 15,0 0-14-15,2-31 5 0,-2 25-4 16,0-2 1-16,0-1 2 0,0 1 11 15,0 1-35-15,0-1 0 0,0 1 3 0,0 0 0 16,2 1 4-16,4 1-14 16,-4 1-4-16,-2 2 0 0,4 0-1 0,-4 0 0 15,2 1-3-15,0 1 0 0,-2 0-3 16,3-2 0-16,-1 2-2 0,2 2-1 16,0 5-2-16,-2 4 0 0,6 2-1 15,-2 4 1-15,-1 2 1 0,-1 3-1 16,-2 1 4-16,-2 1-4 0,0 2 1 15,0-1 1-15,0 0-2 0,-2 0 2 16,0-3-1-16,0-1 0 0,-1-2 0 16,3-3-1-16,-2-4 1 0,2-2 0 0,0-3-1 15,0-1 0-15,0-4-1 16,0 1-10-16,0-1-14 0,0 0-18 0,-4-2-8 16,2 0-5-16,-4-7 36 15,4-4-63-15,-4-4-43 0,0-3-29 0,3 1-108 16</inkml:trace>
  <inkml:trace contextRef="#ctx0" brushRef="#br0" timeOffset="70441.89">6681 6354 170 0,'0'0'95'0,"0"-58"-37"15,-2 46 18-15,0 3-2 0,-2 0 3 0,2 3-21 16,0 3-9-16,-1 0 4 16,3 3-4-16,0 0-14 0,-2 0-9 15,2 3-15-15,-2 2-9 0,0 4-1 0,0 4 1 16,-2 2 1-16,-2 3 0 15,4 3 2-15,-4 2-2 0,1 1 0 0,1-3 1 16,-2 1-2-16,-2-1 0 0,4 0 0 16,-2-3 2-16,-1-2-2 0,5-1 0 15,-4-5-1-15,4-3-5 16,2 0-5-16,-2-5 3 0,2-1 3 0,0-1 5 16,0 0 1-16,-4 0 4 0,4-6 1 15,-2-5-1-15,2 0-5 0,0-5 1 0,0-3 1 16,6-3 1-16,-2-5 0 15,4-2 0-15,-1 0 1 16,1 0 1-16,4 5 0 0,-4 5-1 0,-1 6 2 0,-1 1 1 16,2 7 1-16,-4 2 0 0,2 3-3 15,1 0-3-15,1 5-2 16,2 4-1-16,1 5 1 0,-1 4 0 0,2 3 0 16,-3 5 1-16,-3-1 0 0,2 3 0 15,2 1 0-15,-1 2-1 0,1 0-24 16,4 0-50-16,1-1-57 15,1-5-66-15</inkml:trace>
  <inkml:trace contextRef="#ctx0" brushRef="#br0" timeOffset="74966.89">7235 6371 169 0,'0'0'97'0,"0"0"-41"0,0 0-2 16,0 0 15-16,0 0-16 0,0 0-9 16,0 0-6-16,2-30-6 0,-2 28-8 15,0 1-2-15,0 1-3 0,0 0 0 16,0 0 2-16,0 0-6 0,0 0-6 15,0 0-3-15,0 3-5 0,0 2-1 16,-2 5 0 0,0 2 1-16,0 3 0 15,0 2 0-15,2 3 1 0,-2 2-2 0,0 2 2 0,-3-1-1 0,5 2 0 16,0-1-1-16,-2 0 2 0,2 0-2 16,0-6 0-16,0 1 1 0,0-6-1 15,0 1 0-15,0-4 0 0,2-3-1 0,-2-1-12 16,0-2-10-1,0-2-5-15,0 0-7 16,0-2-9-16,0-1-14 0,0-5 6 16,-4-4-66-16,-2 0-77 0</inkml:trace>
  <inkml:trace contextRef="#ctx0" brushRef="#br0" timeOffset="75423.69">7225 6309 295 0,'0'0'83'0,"0"0"-13"16,0 0 13-16,0 0-15 0,0 0-23 16,0 0-8-16,0 0-2 0,0 0-9 15,0 0-12-15,-2-35-4 0,-1 35-3 0,3 1-5 16,-4 3-1-16,-2 6 0 0,-2 2 0 16,2 3 1-16,-7 1 0 0,1 2-2 15,2-1 2-15,-7 2-1 0,9-3-1 16,-1-1 0-16,3 0 2 0,-4-2-2 15,10-3-1-15,-4 0 0 0,2-4-2 16,2-3-2-16,-2 0 0 0,2-3 2 16,-2 0 1-16,2 0 1 0,0 0 1 15,0 0 1-15,0-2 0 0,0-2 2 0,0 1-1 16,0-6-1-16,0-1-1 0,2-2 0 16,0-5 0-16,2-2 0 0,4-4 1 15,0-1-1-15,1-2 0 0,1 2 0 16,0 4 2-16,-1 5 0 0,-3 6 2 15,0 3 5-15,-4 3 2 0,6 1-3 16,-1 2-4-16,-3 0-2 0,4 5-2 16,-2 2-1-16,4 2 1 0,-1 3 0 15,-1 0 2-15,-2 4-1 0,2 1-1 16,-1-1 0-16,-3 2 1 0,2-1-1 16,2-3 2-16,3 1-2 0,-3 1 0 15,0 1-12-15,5-1-36 0,-3 2-23 16,-8-1-28-16,-2 0-81 0</inkml:trace>
  <inkml:trace contextRef="#ctx0" brushRef="#br0" timeOffset="76098.07">7808 6309 192 0,'0'0'73'0,"0"0"-19"0,0 0 7 15,0 0 7-15,0 0-13 0,0 0-8 16,0 0-2-16,4-30-8 0,-4 29-8 15,0-1-3-15,0 2 1 16,0 0-10-16,0 0-8 0,2 2-4 0,0 2-3 16,0 2-1-16,2 3 0 15,-2 3 2-15,-2 1 4 0,2 3-1 0,0 3 1 16,0 0-1-16,-2 2-1 0,0-1-2 16,0 1-2-16,0-3 2 0,0 3-3 15,0-5 2-15,0 2-1 16,0-2-1-16,0-1 0 0,0 0 0 0,0-3 0 15,0 0-20-15,0 0-16 0,2-1-10 0,-2 0-13 16,0-1-27-16,0-3-31 0,-4 2-43 16</inkml:trace>
  <inkml:trace contextRef="#ctx0" brushRef="#br0" timeOffset="76553.05">7808 6288 344 0,'0'0'81'0,"0"0"-14"16,0 0 11-16,0 0-9 0,0 0-28 0,0 0-8 15,0-52 3-15,0 51-8 16,0 1-10-16,0 0-8 0,0 1-5 0,0 1-3 16,0 3-2-16,0 5-3 0,-3 0 2 15,-3 5 1-15,0-1 2 16,0 1-1-16,-2 1 0 0,-1 2 1 15,3-2-1-15,0-1-1 0,4-2 0 0,-4-2 0 16,6-2-2-16,-2-1-7 16,2-3 0-16,-2-2-2 0,2-1-1 0,0-2 2 15,0 0 4-15,0 0 2 0,0 0 4 16,0-1 0-16,0-4 2 0,2-2 1 16,0-5 0-16,4-1-2 0,-4-4 0 15,4-2-1-15,0 2 2 16,3-1-1-16,-1 3 4 0,0 0 2 0,0 2 0 15,1 2 5-15,-1 3 0 0,-4-1-2 16,2 3-3-16,0 3-1 0,-1 0-2 0,1 3 1 16,0-3-4-16,-2 3-1 0,2 0-1 15,3 4 0-15,-3 3 0 0,4 0 0 16,-2 3 0-16,1 3 1 0,1 2 0 16,-2 2 0-16,1 4-1 0,-1 0-2 15,0 6-36-15,0-1-21 16,-4 5-21-16,-1 0-46 0,-1-5-64 0</inkml:trace>
  <inkml:trace contextRef="#ctx0" brushRef="#br0" timeOffset="77134.48">8618 6291 179 0,'0'0'53'0,"0"0"9"0,0 0 7 15,0 0 1-15,0-57-11 0,0 50-3 16,0-3-1-16,0 4-7 0,0 2-8 16,0 3 1-16,0 1-6 0,0 0-10 0,0 0-7 15,0 0-11-15,0 0-3 0,0 5-4 16,0 3-3-16,0 4 3 0,0 2 1 16,0 1 3-16,0 2 1 0,0 1 0 15,0 3 0 1,-2 1-1-16,0 0 0 0,-2-2-3 0,4 1 0 0,-3-2 0 15,1 3 0-15,2-5-1 0,-2 3 1 16,2-2-1-16,-2 2 0 0,2-1-9 16,-2-5-19-16,0 1-18 0,-2-3-9 15,4-3-19-15,-4 0-20 0,2-4-22 16,0-1-36-16,0-4-78 16</inkml:trace>
  <inkml:trace contextRef="#ctx0" brushRef="#br0" timeOffset="77607.39">8610 6275 239 0,'0'0'80'16,"4"-58"-10"-1,-4 47 9-15,2 1 9 0,-2 1-12 16,2 0-24-16,-2 3-6 0,0-1-6 0,0 3-5 0,0 3-8 16,0 0-6-16,0 1-5 0,0 0-5 15,0 0-4-15,0 1-3 0,0 2-4 0,-2 3-3 16,-2 3-2-16,-3 9 3 15,-3 0 1-15,0 3 1 0,1 1 3 0,-1 0-3 16,0 2 1-16,4-4-1 16,-1-2 0-16,1-4-2 0,4-2-9 0,-2-4-1 15,4 0 3-15,-4-3-2 0,4-2 0 16,0-2 1-16,0 0 5 0,-2 1 3 16,2-2 2-16,0 0 1 0,-2 0 1 15,0-4 3-15,0-4-2 0,2-3 0 16,0-1-3-16,0-3 0 0,0-4 0 15,0 0 0-15,4 0 0 16,0 0 0-16,0 2 0 0,0-1 0 16,4 3 1-16,1 0 4 0,-5 4 0 0,0 2 4 0,4 2 1 15,-2 1-1-15,-1 2 0 0,-1 1-1 16,-2 3 0-16,0 0-3 0,4 0-3 16,-2 2-1-16,2 2-1 0,3 4 0 15,-3 0 0 1,2 3 0-16,2 3 0 15,1 2 0-15,-1 5 1 0,0-1 1 16,3 3-1-16,-5-1 1 0,5 1-2 16,-1-1-29-16,-4 0-26 0,0 0-49 15,-5-1-47-15,-3-5-144 0</inkml:trace>
  <inkml:trace contextRef="#ctx0" brushRef="#br0" timeOffset="79509.33">9155 6411 86 0,'0'0'13'0,"0"0"-1"15,0 0 9-15,0 0-12 0,0 0-3 16,0 0-3-16,0 0 2 0,6 3 3 15,-3-3-2-15,-3 3-1 0,0-3 5 16,0 0 12-16,0 1 16 0,0-1 5 0,-3 0 0 16,1 0 1-16,0 0-10 0,-2-2 0 15,2-2 2 1,0 0 5-16,0-2 1 0,0 0-3 0,-2 2-2 16,2-3-6-16,0 1-1 0,0 0 1 0,2 1-3 15,0 1-5-15,0-1-5 0,-5 2-4 16,5 2-3-16,0 0-3 0,0 1-2 15,0 0-3-15,0 0-1 0,0 1-2 16,0 5-1-16,0 1 0 16,0 3 0-16,5 4 1 0,-3 1 1 0,0 1 1 15,-2 4-1-15,2 3 1 16,0-1 1-16,0 5-1 0,-2-1-1 0,0-1 1 0,2 2-1 31,-2-4 0-31,0 0 2 0,0-3-3 0,0-2 0 0,0-2 0 0,0-1 0 16,0-2 0-16,0 0 0 15,0-4 0-15,0 1 0 16,0-4 0-16,0-2 0 0,0-2-2 0,0-2-8 0,0 0-17 16,0 0-10-16,0-2-6 0,0-3-1 15,-4-2-18-15,0-1-46 0,-5-3-25 16,-1 0-121-16</inkml:trace>
  <inkml:trace contextRef="#ctx0" brushRef="#br0" timeOffset="81434.32">9124 6324 12 0,'0'0'35'0,"0"0"-9"16,0 0-5-16,0 0 5 16,0-7 2-16,0 4-8 0,0 2 1 0,0-1 3 15,0 1 7-15,0-2-3 16,0 2-3-16,0-1-3 0,0 2 1 0,0-2 1 15,0 0 1-15,0-1-4 0,0 1 0 16,0 0 3-16,0 0 0 0,0 0 1 16,0 1-3-16,0-2-2 0,0 3 3 15,0-3-2-15,0 2-1 0,0-2 0 16,0 0-3-16,0 1-2 0,-2-2-3 16,2 3 1-16,0 0-1 15,-2 0-2-15,2 1-3 0,0 0-1 0,0 0 0 16,-2 0 0-16,2 0-2 0,0 1-2 15,0 0-2-15,-2 0-2 0,0 3-1 0,2 0 0 16,-2 1 3-16,0 4 0 0,-2-1 1 16,0 3-1-16,-1 0 1 0,1 3-1 15,-2-1 1-15,2 2 0 0,0-2-1 16,-2 0 2-16,-3 1-1 0,3-3 0 16,2 0-1-16,0 2 0 0,0-4 0 15,0 1 0-15,2-2 1 0,-1-1-1 0,1-2 1 16,2-1-1-16,-4-1 1 31,2-1-1-31,2-1 0 0,0-1 0 0,0 0 1 0,0 0-1 0,0 0 0 16,0 0-1-1,0 1 1-15,-2 0-2 0,2-1-9 0,0 0 0 0,0 0 0 16,0-4-1-16,0-2-3 0,0-2-7 0,2-2 1 16,-2-1-3-1,2 0-7-15,2 0-10 0,1 0-10 16,1 3-9-16,-4 1-33 0,2 0-36 0,-2 3-40 15</inkml:trace>
  <inkml:trace contextRef="#ctx0" brushRef="#br0" timeOffset="81942.89">9130 6341 94 0,'0'0'39'0,"0"0"-12"15,0 0 8-15,0 0 3 0,0 0-2 16,0 0-5-16,0 0-1 0,0 0 8 16,-6-21-4-16,6 19 0 0,0 0 3 15,0 0 1-15,0 1-7 0,0-1 0 16,0 1-2-16,0 0 2 0,0 1-4 15,0-2-5-15,0 1-4 0,0 1 0 16,2-2-3-16,0 2-3 0,0 0-4 0,3 0 0 16,-1 2-2-16,2 1 1 0,-2-1-3 15,2 1 3-15,3 2 0 0,-1 2-3 16,2 0 0-16,0 1-1 0,3 1-1 16,-3 0-1-16,3 2 0 0,1 2-1 15,-4 0 1-15,5 2 0 0,-3 1-1 16,3 3-6-16,-5-2-107 0,-8-1-73 15</inkml:trace>
  <inkml:trace contextRef="#ctx0" brushRef="#br0" timeOffset="87906.65">11915 9087 165 0,'0'0'219'0,"0"0"-182"0,0 0 12 32,0 0 16-32,0 0-13 0,4-51-12 0,-4 45-3 0,2 1-5 0,0 4-2 15,-2-1-7-15,0 1-2 0,0 1-6 16,0 0-4-16,0 0-9 0,0 3-1 16,2 4-1-16,4 8 1 0,-1 3 0 15,1 5 0-15,0 4 1 0,-2 3-1 31,0 5 1-31,-2 2-1 0,2 2 0 0,-2-1 0 0,1-2 0 0,-1-4 0 0,4-5-1 32,0-3 0-32,-2-5 0 15,-2-4 1-15,0-5-1 0,-2-2-2 0,0-4 2 0,0-3 0 0,0-1 1 16,0 0 0-16,0-1 1 0,-4-7 2 0,0-2 2 31,-4-4-6-31,-3-5 1 0,3-2 2 0,0-6 1 0,-5-2-1 16,3-5-1-1,2-4-2-15,-2-6 1 0,3-4 0 16,-1 0 2-16,8 1-3 0,0 0 0 16,0 6 0-16,4 6 0 0,4 5 0 15,-1 7 0-15,3 4 0 0,-6 2 0 16,4 5 0-16,3 1 0 0,1 3-1 16,3 1 1-16,1 4-1 0,-1 3 0 15,3 0 0-15,1 7 1 0,-1 4-2 0,1 3 2 16,-2 3 0-16,-3 3 0 0,-2 4 0 15,-7 1 0-15,-1 5 0 0,-4 1 1 16,-4-2-1-16,-11 1 0 0,1-3 1 16,1-3-1-16,-5-3-1 0,5-2-2 15,-5-6-5-15,5-1-5 0,-1-3-9 16,1-3-5-16,7-3-5 0,-6-2-11 16,3-1-7-16,3 0-11 0,4-4-11 0,2-5-25 15,0-3-59-15</inkml:trace>
  <inkml:trace contextRef="#ctx0" brushRef="#br0" timeOffset="88286.42">12386 8896 51 0,'0'0'452'16,"0"0"-409"-16,0 0 9 0,0 0 8 15,0 0-13-15,0 0-15 0,0 0-8 0,0 0-7 16,-8 12-5-16,0-6-7 15,1 1-2-15,-3 4-3 0,0 2 0 16,-5 2 1-16,5 2-1 0,2 2 0 16,-3 3 0-16,3 3-1 0,4 0 1 0,0 0 0 15,4-4-2-15,0-1 1 0,2 0 1 16,6-6-1-16,3 3 0 0,1-7 1 16,0-1 0-16,5-2 0 0,-1-3 0 15,5-4 0-15,-4-2 0 16,3-8-3-16,-3-2 3 0,-1-4 2 0,-3-2-2 0,1-1 6 15,-8-2 7-15,-1 1 1 16,-1-5-1-16,-4-3-3 0,0-1-6 16,-7-1-2-16,3 2-1 0,-2 4 0 0,-6 8-1 15,3 5 0-15,3 3-10 0,2 2-9 16,-4 6-6-16,4 0-10 0,0 4-15 16,-1 7-10-16,3 1-19 0,2 4-34 15,2-4-35-15,7 0-95 0</inkml:trace>
  <inkml:trace contextRef="#ctx0" brushRef="#br0" timeOffset="88778.23">12847 8894 440 0,'0'0'83'0,"0"0"-29"16,0 0 17-16,0 0-9 15,0 0-27-15,0 0-13 0,0 0-8 0,0 0-9 16,15-23-4-16,-11 34-1 0,2 4 3 15,-2 3-1-15,-2 5-1 0,-2 2 1 16,0 5 0-16,2 2-2 16,-2 2 1-16,0 1 0 0,0-4 0 0,0-3-1 0,2-5 1 15,4-2-1-15,1-1 0 16,-3-6 0-16,0-5 0 0,0-2 0 0,-2-4 1 16,-2-1-2-16,0-2 1 15,0 0 0-15,-2-2 3 0,-2-5 0 0,-4 0 0 16,-3-5-3-16,5-4 2 0,-2 0-1 15,-7-4 2 1,7-4 4-16,-6-4-1 0,3-5 2 16,3-5-3-16,-2-5-2 0,1 0-1 15,5-1-2-15,0 8 0 0,4 4 1 0,0 4-1 0,-2 8 0 0,4 3 0 16,2 6 0 0,3 3 0-16,3 0 0 0,-4 2-1 0,6 3 1 0,7-1-1 15,-7 4 1 1,9 0-2-16,-6 4 2 0,3 5 0 0,-9 1 0 15,-1 2 0-15,0 5 0 0,-4 2 0 16,-4 5 0-16,0 1 0 0,-10 3 0 16,0 1 0-16,1-1-1 0,-3-3-6 0,-1-2-4 15,5-4-10-15,0-2-15 0,-5-3-6 16,5-2-10-16,2-2-9 0,-4-3-30 16,6-2-32-16,1-2-65 0</inkml:trace>
  <inkml:trace contextRef="#ctx0" brushRef="#br0" timeOffset="89063">13399 8662 498 0,'0'0'47'0,"0"0"14"0,0 0 7 16,0 0 2-16,0 0-25 0,0 0-19 15,0 0-10-15,0 0-5 0,-31-31-2 16,21 38-8-16,-3 4-1 0,5 5 1 15,-11 2-1-15,7 6 0 16,-9 0-1 0,9 5 1-16,-5 2 0 0,5 2-1 15,-2 3 1-15,1-4 0 0,7-5 0 16,4-2-3-16,2-2 3 0,2-4-1 16,4-4-8-16,7-1-8 0,1-4-9 15,1-2-14-15,5-4-1 0,5-4-2 16,-2-4-4-16,4-8-27 0,4-2-25 15,0-7-17-15,-2-1-100 0</inkml:trace>
  <inkml:trace contextRef="#ctx0" brushRef="#br0" timeOffset="89297.9">13567 8607 430 0,'0'0'63'0,"0"0"12"15,0 0 7-15,0 0-21 0,0 0-24 16,0 0-6-16,0 0 1 0,0 0-13 15,0 0-12-15,-15-36-2 0,15 39-3 16,2 4-2-16,4 4 0 0,5 3 1 16,-5 4 2-16,2 1 1 0,5 6 2 0,-1 4-2 15,-6 2-1-15,0 3-1 0,-2 3-1 16,-4-3 0-16,-2 2 1 16,-6-2-2-16,-2-1-2 0,-7-1-13 0,3-3-13 15,-3-5-8-15,7-4-15 0,6-7-20 16,-2-2-59-16,-5-7-134 15</inkml:trace>
  <inkml:trace contextRef="#ctx0" brushRef="#br0" timeOffset="89597.32">14726 8693 368 0,'0'0'29'0,"0"0"25"15,0 0 17-15,0 0-23 16,-58-19-8-16,54 16-4 0,0 0-6 0,0 3-8 16,4-1 1-16,0 1-7 0,0-1-3 15,0 0-6-15,0 0-5 0,6-1-2 16,2 1 0-16,11-1-2 0,4-2 2 15,8 1 0-15,2 1-12 0,-2 1-12 16,-2 1-15-16,-2 0-27 0,-13 1-53 16,1 1-40-16,-11 0-116 0</inkml:trace>
  <inkml:trace contextRef="#ctx0" brushRef="#br0" timeOffset="89761.32">14633 8936 597 0,'0'0'41'15,"0"0"-16"-15,0 0-22 0,0 0 12 16,0 0 2-16,0 0-1 0,70 2-9 16,-43-10-2-16,-2-2-5 15,4 4 0-15,0-2 1 0,0-1-1 0,-2 4-32 16,0-4-41-16,-7 0-57 0,-1-1-80 16</inkml:trace>
  <inkml:trace contextRef="#ctx0" brushRef="#br0" timeOffset="90341.03">15960 8186 143 0,'0'0'259'15,"0"0"-220"-15,0 0 24 0,0 0 4 16,0 0-11-16,0 0-10 0,0 0-3 0,0 0-7 16,0 0-3-16,0-15-10 15,0 15-10-15,0 0-4 16,0 2-4-16,0 7-4 0,0 1-1 16,0 5 3-16,0 2-1 0,0 2 0 0,2 3 0 0,-2 0 1 15,-2 7-2-15,0 2 1 16,-2 7-1-16,2 3-1 0,0 2 1 0,-2-1-1 15,4-5 0-15,0-3 0 0,4-2-1 16,0-4 1-16,0-4-1 16,-2-3 1-16,2-4 0 0,3-1 0 0,-3-5 0 15,4-3 0-15,0-1 1 0,-2-3-1 16,3-4 0-16,9 0 0 0,-1-1 2 16,8-3-1-16,2-2 0 0,4 0 1 0,-5 1-2 15,1-1 0-15,-6 2 0 16,6-3-2-16,0 1-12 0,-9-2-25 0,3-4-34 15,-9-2-38-15,-1-4-110 0</inkml:trace>
  <inkml:trace contextRef="#ctx0" brushRef="#br0" timeOffset="90590.34">15479 8196 35 0,'0'0'31'31,"0"0"-6"-31,0 0-13 0,0 0-12 0,0 0 0 0,0 0-3 16,0 0-48-16</inkml:trace>
  <inkml:trace contextRef="#ctx0" brushRef="#br0" timeOffset="91014.79">16053 8170 150 0,'0'0'125'31,"0"0"-83"-31,0 0 19 0,0 0-2 0,0 0-19 16,0 0-6-16,0 0-3 15,-56 1-4-15,50-1-5 0,0 0-2 0,2 0 0 16,2 0-5-16,-2 0-1 15,4-1 2-15,0 1 1 0,0 0 2 16,0 0-1-16,4-3-4 0,2-1 1 16,4-2-8-16,11-2-2 0,-2-2-3 0,10 2-2 15,-3 0-2-15,3 1 2 0,-4 2 0 16,-6 4-1-16,-5 1-57 0,-1 0-26 16,-11 0-54-16,-2 0-86 0</inkml:trace>
  <inkml:trace contextRef="#ctx0" brushRef="#br0" timeOffset="91313.55">15466 8118 459 0,'0'0'71'0,"0"0"-7"16,0 0 8-16,0 0-17 16,0 0-14-16,0 0-4 0,0 0-10 0,0 0-13 15,0 0-7-15,21-44-4 16,-17 49-2-16,-2 4-1 0,0 1 0 16,0 2 0-16,-2 4 1 0,2 1 0 0,0 1-1 15,0 0 0-15,0 1 1 0,5 0-1 16,5 1-9-16,-4-4-22 0,5 2-26 15,5-4-19-15,1-6-36 0,-7-2-83 16</inkml:trace>
  <inkml:trace contextRef="#ctx0" brushRef="#br0" timeOffset="91578.83">16487 7904 536 0,'0'0'79'0,"0"0"-12"15,0 0 22-15,0 0-39 0,0 0-22 16,0 0-4-16,0 0-5 0,0 0-4 0,0 0-7 16,7 4-4-16,-7 0-2 15,0 4-1-15,0 2-1 0,0 3 2 16,0 4-2-16,0-2 0 0,0 4-20 15,0 0-29-15,0 5-47 0,-11 0-49 16,-7 0-176-16</inkml:trace>
  <inkml:trace contextRef="#ctx0" brushRef="#br0" timeOffset="96540.54">16070 9109 163 0,'0'0'13'0,"0"0"31"0,0 0 3 16,0 0-21-16,0 0 4 0,0 0 20 15,0 0 10-15,0 0-13 0,-6 9-7 16,6-10-14-16,2 1 8 0,2-1 2 16,4 0-5-16,-2-1-8 0,0 0-4 15,3 0-2-15,5-1-1 0,-1-3-3 16,5 2-4-16,3-2-1 0,6-1 0 15,4-2-2-15,4-1-2 0,2-3 1 16,7 2-1-16,1 0-1 0,-4 1-1 16,-3 4 0-16,-5 1-1 15,-7 3-1-15,-5 2 3 0,-10 0-3 0,-9 0 0 16,-2 1-18-16,-7 6-30 0,-9 5 11 0,-3 3-28 16,-8 0-76-16,-4-2-60 0</inkml:trace>
  <inkml:trace contextRef="#ctx0" brushRef="#br0" timeOffset="103194.72">9577 6271 137 0,'0'0'45'0,"0"0"-12"0,0 0 13 0,0 0-6 15,2 7-17-15,-4-6-10 16,0-1 2-16,0 0 12 0,-2 3-6 0,2-3 2 16,0 3-4-16,-3 0-1 0,3-2 5 15,0 1 0-15,0-2-3 16,2 0-4-16,0 0-3 0,0 0-1 0,0 0-2 16,0 0-1-16,0 0-3 0,0 0 1 0,0 0 0 15,0 0 2-15,0 0 0 16,0 1 0-16,2-1-2 0,0 0 0 15,0 0 2-15,3 0 1 0,-1 0 0 16,2 0 1-16,-2 0 1 0,4 0 2 16,3 0-1-16,-1-1-2 0,-2-1 3 0,3 1-2 15,-5-2-4-15,2 3-2 0,-6-3-1 16,4 2-2-16,-4-1-1 0,3 2 0 16,-5 0-2-16,0 0 0 15,2 0-2-15,-2 0 2 0,0 0-1 0,0 0-9 16,2 3-24-16,2 1-14 0,-2 1-11 15,0-2-57-15,-2 0-103 16</inkml:trace>
  <inkml:trace contextRef="#ctx0" brushRef="#br0" timeOffset="104509.64">11998 10524 363 0,'0'0'57'0,"0"0"9"31,0 0-2-31,18-53-6 16,-16 46-17-16,0 1-8 0,0 3-3 0,-2 1-7 15,0 2-7-15,0 0-8 0,5 0-4 16,-1 6-4-16,4 3 0 0,2 7 0 16,-4 6 1-16,3 5 2 0,-1 5 0 15,4 3 0-15,-7 4-1 0,3 2-1 16,-2 4 0-16,-2-2-1 0,4-3 2 15,-1-5-2-15,-3-6 1 0,2-7-1 16,-2-4 1-16,0-4-1 0,4-5 0 16,-5-3 0-16,-3-3 1 0,0-3-2 15,0 0 2-15,0 0 1 0,0-4 4 16,0-7 1-16,-5-2-1 0,-3-4 0 0,2-4 1 16,-2-3-2-16,4-4 0 0,-1-4 1 15,-3-5-1-15,6-5-2 0,0-6-2 16,2-6 0-16,0-2 0 0,10-2-1 15,-1-1 0-15,1 8 1 0,6 8-1 16,-5 8 0-16,3 9 0 0,1 5 0 16,-3 6-1-16,1 4-1 0,-5 4 1 0,2 5-1 15,-2 2 1-15,7 0-1 16,-3 7-1-16,5 3 2 0,-7 4 0 16,9 2 1-16,-11 5-1 0,2 2 1 15,-1 2 0-15,-5 1 0 0,-2 2-1 0,-2 0-2 16,-10-1 3-16,-3-2 0 0,3 1 0 15,-9-2-2-15,7 0-8 0,-9-5-7 16,11-4-6-16,-7-4 0 0,5-4-1 16,8-2-7-16,-3-4-3 0,1-1-13 15,2-1-16-15,2-8 2 0,2 0 10 16,0-3-36-16,0-1-69 0</inkml:trace>
  <inkml:trace contextRef="#ctx0" brushRef="#br0" timeOffset="104897.61">12709 10251 438 0,'0'0'94'0,"0"0"-19"16,0 0-9-16,0 0 0 0,0 0-15 0,0 0-16 16,0 0-15-16,0 0-5 0,-19-41-6 0,17 43-5 15,-2 4-4-15,0 7 0 16,-11 5 0-16,1 3 0 0,6 3 1 0,-7 0 0 15,5 0-1-15,4 2 1 16,-5-2-1-16,7-1-2 0,4-3 2 0,0-3-2 16,4 2-6-16,9-5-2 0,-5 1 1 15,6-2 1-15,1-4 3 0,1-3-1 16,1-3 1-16,-3-3 2 0,3-3 1 16,-5-6 2-16,7-6 0 0,-9-2 1 15,5-2 1-15,-5 0-1 0,-8 0 2 16,0 0-1-16,-2-3 5 0,-2-3-1 15,-6 0-2-15,-7-3-1 16,1 3-1-16,-5 3-2 0,5 4 0 0,-7 6-1 16,11 4-1-16,-3 5 1 0,5 3-5 0,2 0-6 15,2 9-26-15,2 6-26 16,2 1-4-16,0 6 2 0,2-3-16 16,8 0-23-16,-2-3-68 15</inkml:trace>
  <inkml:trace contextRef="#ctx0" brushRef="#br0" timeOffset="105374.16">13062 10330 436 0,'0'0'118'16,"0"0"-45"-16,0 0-10 0,0 0 12 0,0 0-30 16,0 0-29-16,0 0-13 0,0 0-3 15,0 0-2-15,6 3 2 0,-4 14 0 16,3 3 1-16,-3 2-1 0,-2 4 0 15,2 2 1-15,-2 2 0 0,0-3-1 16,2-1 1-16,-2-2-1 0,2-6 0 16,2-1 0-16,-2-4-1 0,0-4-4 15,-2-1-8-15,0-3 2 0,2-4 6 16,-2-1 3-16,0 0 2 0,-2-6 1 16,-2 0 5-16,-2-3-4 0,-5-5 0 15,-1-2 0-15,2-4 0 0,-1-3 5 16,-3-4 5-16,4-5-2 0,-1-5-1 15,1-5-2-15,0-3 0 0,7-3-3 16,1 5-2-16,2 4 0 0,0 7-2 16,0 9-2-16,0 5 2 0,2 8 0 0,1 3 0 15,1 4 0-15,4 0-1 0,4 3 0 16,1 0-1-16,5 1 1 0,-3 8 0 0,5 1 1 16,-7 2 1-16,3 2-1 15,-5 2 0-15,-3 1 0 0,-4 4-1 0,-4-1 2 16,0 3-1-16,-6-2 0 15,-2 1 1-15,-5 0-1 0,1-4 0 0,2 2-12 32,-5-5-13-32,3 0-20 0,3-2-14 0,-3-4-12 0,0 1-30 0,7-3-52 15,1-3-126-15</inkml:trace>
  <inkml:trace contextRef="#ctx0" brushRef="#br0" timeOffset="105700.42">13455 10096 396 0,'0'0'62'0,"0"0"11"0,0 0 0 16,-10-56-11-16,5 49-9 0,3 0-6 15,0 2-12-15,2 2-8 0,-2 2-8 16,2-1-2-16,0 1-1 0,-2 1-4 15,2 0-3-15,-4 0-4 0,4 3-2 16,-2 0-2-16,-2 4-1 0,0 3-2 0,-3 7 2 16,3 3 1-16,-4 2 0 15,-2 0-1-15,4 2 1 16,1 2-1-16,3 2 0 0,0-1 0 0,2 1 0 16,0-1-6-16,4-2-8 15,5-2-6-15,7 0 5 0,-5-3 5 0,7-3-16 0,-5-5-12 16,11-1-17-16,-7-5-12 0,4-3-24 15,-7-2-41 1,5-1-93-16</inkml:trace>
  <inkml:trace contextRef="#ctx0" brushRef="#br0" timeOffset="105958.99">13781 9933 466 0,'0'0'88'0,"0"0"-13"0,0 0-11 16,0 0-3-16,0 0-23 16,0 0-12-16,0 0-7 0,0 0-8 0,0 0-4 15,-4-29-3-15,13 38 1 0,1 6 2 16,2 4 4-16,-5 3 2 0,7 4-6 16,-2 2-1-16,-3 4-4 0,-1 3-1 15,0 5 1-15,-6 4 0 0,-4-2-1 0,-8-1-1 16,-2-2-2-16,3-5-9 0,-7-3-14 15,5-6-12-15,1-4-27 16,-2-6-30-16,1-4-30 0,7-4-105 0</inkml:trace>
  <inkml:trace contextRef="#ctx0" brushRef="#br0" timeOffset="106378.39">14821 9933 328 0,'0'0'66'0,"0"0"9"0,0 0-1 16,0 0-11-16,0 0-22 0,0 0-11 15,0 0 1-15,0 0-10 0,-33-15-3 16,33 15-2-16,6-1-6 0,1-2-7 15,5 0-3-15,9-1 0 0,8-2 2 16,4-3 0-16,4 2 0 0,-2 1-1 16,0 0 0-16,-2 3 0 0,-4 3-1 0,-4 0-25 15,-11 1-56-15,-3 4-18 0,-5 0-73 16,-6-1-141-16</inkml:trace>
  <inkml:trace contextRef="#ctx0" brushRef="#br0" timeOffset="106551.46">14935 10060 100 0,'0'0'446'0,"0"0"-376"0,0 0-6 16,0 0 7-16,0 0-25 0,0 0-21 15,0 0-14-15,0 0-5 0,0 0 1 0,10 36 1 16,7-35-1-16,1-1-1 16,7 0-3-16,4 0 1 0,2-1-2 0,-2-1 0 15,0 0-2-15,0 0-15 16,-4-1-47-16,-2-4-49 0,-1-6-81 0</inkml:trace>
  <inkml:trace contextRef="#ctx0" brushRef="#br0" timeOffset="109427.39">15964 9513 238 0,'0'0'111'0,"0"0"-21"15,0 0-13-15,0 0-10 0,0 0-21 0,0 0-9 16,0 0-7-16,0-9-3 0,0 11-12 16,0 3-5-16,2 2 1 0,1 0 2 15,1 0-2-15,2 0-1 0,-2 3-4 16,0-1-1-16,0 3-4 0,-2 0 0 16,2 2 0-16,5 2-1 0,3 0 1 15,-6-1-1-15,1 2-32 0,3-2-44 0,-2 0-16 16,-4-4-84-16,0-5-215 15</inkml:trace>
  <inkml:trace contextRef="#ctx0" brushRef="#br0" timeOffset="109790.79">16950 9343 416 0,'0'0'94'15,"0"0"-9"-15,0 0-7 16,0 0-9-16,0 0-21 0,0 0-13 0,0 0-10 15,0 0-4-15,0 0-4 0,-4-38-7 16,4 39-5-16,2 4-5 0,0-1-1 16,-2 4 0-16,5 3 0 0,-3 2 1 0,0 4 1 15,0 0 0-15,0 4 0 0,-2 1-1 16,0 4-14-16,2 2-26 16,-2-2-36-16,-4 2-32 0,-2-6-62 0,-3-4-226 15</inkml:trace>
  <inkml:trace contextRef="#ctx0" brushRef="#br0" timeOffset="114723.89">16549 9602 94 0,'0'0'44'0,"0"0"-6"16,0 0-1-16,0 0 9 0,0 0-2 15,0 0-12-15,0 0-3 0,0 0-4 16,-35-45-1-16,31 39 2 0,-2 3 2 0,2-2-3 15,2 1 0-15,0 0 0 16,0-2-5-16,2 3 4 0,-5 0-7 0,3 1 0 16,2 0 2-16,-4 1-4 0,2 0 1 15,0 0-5-15,0 0 2 0,0 1-1 16,2 0 0-16,0 0-2 0,0 0-5 16,0 0-5-16,0 5-1 0,0 4-1 15,0 3 1-15,0 0 0 0,0 2 1 16,4 1 0-16,-2 2 1 0,0 1-1 15,2 0 1-15,-4 1-1 0,4 0 2 16,1 1 0-16,1 1 0 0,4 0 0 0,-4-1 0 16,-2-1 0-16,3 1 0 0,-1-2-1 15,2 1 0-15,-4-3 0 0,-2 0 0 16,3-3-1-16,-5 1 1 0,2 0 0 16,0-2 0-16,-2 1-1 0,0-2 2 15,0 1-2-15,-4-3 0 0,-1 0 2 16,-3 1-1-16,-4-3-1 0,3-1 0 15,-3 1-5-15,0-1-6 0,3-1 3 16,-1-2 3-16,0-2 4 0,3 1-1 16,1-2 2-16,-6 0 0 0,-1 0 0 15,5 0 0-15,-2 0 0 0,0 0 0 0,3 0 0 16,3 0 0-16,4-2 2 16,0 2-2-16,0 0 0 0,0 0 0 0,0 0 0 15,0 0 0-15,0 0 0 16,4-1 0-16,0 1 0 0,7-2 2 0,1 1 2 15,3 1 7-15,3 0 2 0,-5 0 4 16,7 1-1-16,-7 2-6 0,7 2-3 16,-5 1 0-16,-1 1-1 0,-3 2-2 15,-3 1 0-15,4 6-2 16,-5 3-2-16,-5 6 1 0,2 4 1 0,0-2-2 0,0-1 2 16,-2-3-1-16,6-5 0 0,-1-3 0 15,-1-4 0-15,4-2 0 0,5 0-1 16,-1-3 2-16,9-3-1 15,4-2 1-15,0-1-1 0,10-7 1 16,0-5-2-16,4-4-4 0,3-9-60 16,-1-8-72-16,-8-6-161 0</inkml:trace>
</inkml:ink>
</file>

<file path=ppt/ink/ink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9:59:05.004"/>
    </inkml:context>
    <inkml:brush xml:id="br0">
      <inkml:brushProperty name="width" value="0.05292" units="cm"/>
      <inkml:brushProperty name="height" value="0.05292" units="cm"/>
      <inkml:brushProperty name="color" value="#FF0000"/>
    </inkml:brush>
  </inkml:definitions>
  <inkml:trace contextRef="#ctx0" brushRef="#br0">2514 6361 202 0,'0'0'47'0,"0"0"-9"15,0 0 1-15,0 0 5 0,0 0-16 16,0 0-5-16,0 0-2 0,0 0-1 0,-23-2 1 16,17 2 3-16,2 2-6 0,1 1-2 15,-1-1-1-15,2 0 6 0,0 0 1 16,2-2-5-16,-2 2-1 0,2-2-1 16,-2 0 1-16,2 1 0 0,0 0-2 15,0 0-2-15,0-1 1 0,0 0 0 16,2 0-1-16,6 0 0 0,7-2 11 15,-1-3 1-15,13 1-9 0,2-2-2 0,-2-1-2 16,0 2-3-16,0 1-7 16,-2 1 1-16,-5 3 1 0,-7-1 0 15,-3 1-1-15,-4 0-1 0,0 0 1 0,-6 0-2 16,0 0 0-16,0 0 1 0,0 0 0 16,0 0 0-16,0 0 0 0,0 0 0 15,0 0 2-15,0 0-2 0,-2 3 2 16,-8-2 0-16,0 2 2 0,-9 3-3 15,3-1-2-15,-7-1 1 0,10 2 1 16,-7-2-2-16,9 3 0 0,-3-2 0 16,1-1 1-16,5-1-1 0,-8-1 2 15,7-1-2-15,3-1 0 0,0 0 1 16,2 0 0-16,0 0 0 0,4 0 3 16,0 0 3-16,0 0-3 0,0 0-2 0,0 0-1 15,8 0-1-15,2 0 1 0,5 0-1 16,5-3 4-16,7 0 4 0,0 0 1 15,-6 0-3-15,2 2-3 16,-5 1-1-16,-5 0-2 0,-5 2 0 16,4 2 1-16,-1 0-1 0,-5 4 0 0,4 5 0 15,3 1-13-15,-7 4-49 0,-4 1-66 0,0-6-109 16</inkml:trace>
  <inkml:trace contextRef="#ctx0" brushRef="#br0" timeOffset="20212.5">8878 7220 13 0,'0'0'0'0</inkml:trace>
  <inkml:trace contextRef="#ctx0" brushRef="#br0" timeOffset="21158.56">9393 7179 316 0,'0'0'42'0,"0"0"-4"0,0 0 7 16,0 0 6-16,39-55-19 0,-37 52-4 16,-2-1 5-16,0 1 0 0,0 0-7 0,0 1-5 15,-2-1-3 1,-6-1-5-16,-4-3-6 0,1 4-4 0,-5 0-1 16,-1 2-2-1,-1 1 0-15,1 0-2 0,-2 2 2 0,5 3-1 0,0 2 1 0,-1 2-2 31,5 0 2-31,-1 1-1 0,5 0 0 0,-2 0 1 0,6 0-1 0,-2-2-1 16,4 2 1-16,0-2-1 0,6-1 0 31,0 0 0-31,4 2 0 0,7 0 1 0,0 0 1 16,9 2 0-16,5 1 0 0,5 2 2 16,-3 3 3-16,0-1-1 0,-9 0 1 15,-7 0 0-15,-3-1-3 16,-5 1-1-16,-7 1 1 0,0 2-1 0,-2 0 1 15,-4 2 1-15,-7-1 0 0,-3 1 0 16,-1-2-1-16,-5 2 1 0,-1-5-3 16,0 0 2-16,-1-6-2 0,3-5 1 15,-4-1-1-15,1-4-8 0,5 0-20 16,3-3 0-16,3-4-8 0,3-5-2 16,6 0-2-16,2-7-15 0,6-7-22 0,7-5-23 15,7-4-43-15,-3 0-19 16</inkml:trace>
  <inkml:trace contextRef="#ctx0" brushRef="#br0" timeOffset="21378.42">9608 7029 295 0,'0'0'101'0,"0"0"-48"0,0 0 7 16,0 0 4-16,0 0-16 0,0 0-17 16,0 0-7-16,0 0-7 0,27-5-8 15,-11 19 8-15,1 7-3 0,4 2 3 16,1 5-4-16,1 2-1 0,-2 9-5 15,-1 3-3-15,-3 5-1 0,-3-1-2 16,-5-3 1-16,-1-2-1 0,0-6-1 16,-2-4-9-16,-1-6-32 0,1-5-19 15,-2-4-10-15,-4-5-29 0,0-4-31 16,0-3-61-16</inkml:trace>
  <inkml:trace contextRef="#ctx0" brushRef="#br0" timeOffset="21535.48">9622 7364 336 0,'0'0'155'0,"0"0"-111"0,0 0-7 16,0 0-15-16,0 0-2 0,54-36-5 0,-29 30 2 15,8 2 1-15,0-3-6 16,0 3-5-16,0 1-5 0,0-1-1 16,0 1-1-16,3 0-9 0,1 0-54 15,-4-1-41-15,0-2-83 0</inkml:trace>
  <inkml:trace contextRef="#ctx0" brushRef="#br0" timeOffset="22471.59">10197 7227 450 0,'0'0'74'0,"0"0"-30"0,0 0 19 16,0 0 10-16,0 0-25 16,0 0-19-16,0 0-4 0,0 0-6 15,0 0-10-15,-45-35-3 0,34 33-5 16,1 2 0-16,-5 3-1 0,-1 3-1 0,-3 4 0 15,3 2 0-15,3 2 0 16,-1 4 0-16,6 1-1 0,-3 5 1 16,3-2-1-16,2 1 1 0,4-1-1 0,2-3-7 15,0 0-7-15,4-4-4 0,4 0 9 16,5-4 3-16,-3-1-6 0,0-4 6 16,5-3 3-16,-3-3 4 0,3 0 1 0,-1-7-1 15,3 1 1-15,-5-6 0 16,-2 0 1-16,-3 1-1 0,-1-2 1 15,-6-2 0-15,4 0 1 0,-4-1-1 16,0-1 1-16,0 3 1 0,0 4 1 0,0 4 1 16,-4 2-2-16,4 4 0 0,0 0 0 15,0 0-3-15,0 5 0 0,0 2-5 16,0 4 2-16,6-2 2 0,-6 5 1 16,4 0 0-16,0-2 0 15,5 1 0-15,-1 0 0 0,2-3 1 0,-2 1-1 16,7-3 0-16,1-2-1 0,3-3 1 15,4-3 1-15,2 0 1 0,1 0-2 16,-3-3 0-16,0-4 0 16,2-5 0-16,-7 1 1 0,-1-5 0 15,-1-1 0-15,-1-2 0 0,-3-4 0 0,-3-2 0 0,-1-6 0 16,-2-4 1-16,-6-2-2 16,0-4 2-16,0-1-1 0,0 4 1 15,0 6 3-15,-4 8 11 0,0 8 1 0,2 4-2 16,-2 4-4-16,4 3-3 0,0 5-4 15,0 0 1-15,-3 0-4 0,3 10-1 16,0 5-6-16,0 10 3 0,0 3 3 16,0 2-1-1,3 2 1-15,3-3-1 0,-2 1 2 0,0-3-1 0,2-2 0 0,5 0 1 16,-1-4-1-16,0 1 0 0,5-3 1 16,1-2-1-16,7-3-6 15,-7-5-30-15,3-5-7 0,2-4-8 0,-3-2-12 16,7-9 2-16,-10-2-9 0,3 0-7 15,-7-4 21 1,1-1 43-16,0-3 13 0,-5-6 3 16,7-1 21-16,-2-1 35 0,1 2 1 15,-5 8-14-15,-4 4 8 0,0 8-3 0,-2 4 4 0,1-1-5 0,-3 2-8 16,0 2-14 0,0 0-13-16,0 0-8 0,0 0-4 0,0 3-2 0,-9 5-1 15,3 4 0-15,-6 0 1 0,-3 1 1 16,1 2 0-16,-5-1-1 0,0 1 1 15,-1 0 0-15,-1-3-2 0,3 2 1 16,3-4 0-16,3 0-1 16,3-2-3-16,5-1 2 0,2-1-4 0,-2-2-1 0,4-1 1 15,0 1 0-15,0 2 1 0,4 1 0 16,0 2 1-16,7-2 2 0,1-1 0 16,0 3 0-1,9 0 1-15,-2-1 0 0,3-1 0 0,7 1-1 16,0-1 0-16,-2-1-16 0,0 1-21 0,0-2-15 15,2-1-15-15,0-1-20 0,-2-4-52 16,-13 1-138-16</inkml:trace>
  <inkml:trace contextRef="#ctx0" brushRef="#br0" timeOffset="22670.99">11129 7428 595 0,'0'0'24'0,"0"0"13"15,0 0 4-15,0 0-23 16,0 0-10-16,0 0 16 0,0 25 4 0,7-24-5 31,-1 0-8-31,8 0-2 0,-1 0-3 0,11-1 0 0,5-3-1 0,2-1-5 16,5-3-4-16,-1-3 2 0,2 1-2 16,2-4-33-16,-2 0-62 0,-4-3-37 15,-10-3-102-15</inkml:trace>
  <inkml:trace contextRef="#ctx0" brushRef="#br0" timeOffset="23960.7">10307 7255 149 0,'0'0'34'15,"0"0"-2"-15,0 0 18 0,0 0-1 16,0 0-11-16,0 0-8 0,20-16 7 0,-20 14 0 16,0-1-9-16,2 0 1 15,-2 0-7-15,5 0 0 0,-5 2 4 0,2-2 2 16,-2 2-3-16,0-1-1 0,0-1-1 16,0-1 2-16,0 1-5 0,0 0 0 15,0-2-5-15,0 1-3 0,0 1-3 16,-2 0-1-16,-3 0-2 15,3 1-1-15,-4 0-2 0,2 2 1 0,-2 0-3 16,0 0-1-16,1 0 0 0,-3 5-2 0,-2 3 1 16,-3 3-2-16,7 3 2 15,-2 2-1-15,2 2 1 0,0 2 0 0,-1-1 1 16,7-1-1-16,0 1 0 16,0-4 0-16,5 0-1 0,3-3-1 15,6-2 3-15,1 0-2 0,3-2 4 16,7-2-4-16,4-3 4 0,2-3-2 0,2 0 1 15,0 0-1-15,0-3 0 0,-6-1-37 16,0-3-42-16,-8-3-70 0,-5-3-180 16</inkml:trace>
  <inkml:trace contextRef="#ctx0" brushRef="#br0" timeOffset="24747.12">11617 7121 386 0,'0'0'41'16,"0"0"9"-16,0 0 10 15,0 0-10-15,0 0-23 0,0 0-14 0,0 0-7 16,-18-10-3-16,18 13-2 0,0 3 0 16,0-1-1-16,2 2 2 0,0 0-1 15,2 0-1-15,0 1 1 0,4-2 1 16,-4-2-1-16,3 0 0 0,5-4 3 16,2 0 6-16,5 0 13 0,2-5-8 15,4-1-5-15,-5-5-6 0,1 0-1 16,-2-1-1-16,-9 2 0 0,-2-3-1 15,-2-1 1-15,-4 0 0 0,-2-3 2 16,-2 0-3-16,-2-1 1 0,-6-3-1 16,0 3 1-16,-7 0-2 15,3 5 0-15,-5 3 1 0,7 4 0 0,-7 4 0 0,4 2-1 16,-3 4 0-16,5 9-1 0,-5 5 0 16,5 5-1-16,1 3 2 0,2 0-2 15,1 1 1-15,9-1 1 0,0-1-1 16,0-3 0-16,7 0 1 0,5-2-1 15,2 0 1-15,5-2 0 0,4-2 0 16,2-1-1-16,6-4-3 16,0-3-22-16,2-3-18 0,0-5-11 0,0-3-19 0,0-7-39 15,-2-4-57-15</inkml:trace>
  <inkml:trace contextRef="#ctx0" brushRef="#br0" timeOffset="25738.14">12031 7052 331 0,'0'0'80'0,"0"0"-24"0,0 0 19 0,0 0-5 0,0 0-31 16,0 0-13-16,0 0-4 0,0 0-6 16,0 0-10-16,-29-32-6 0,25 40 0 15,2 2-1-15,2 3 1 0,0 4-2 16,0 3 2-16,0 1-1 0,4-1 1 0,2 2 0 16,4-1 1-16,-8 0-1 15,2-1 0-15,5-5 1 0,-3 0 0 16,4-5-1-16,-6-6 0 0,-2 0 0 15,0-2 0-15,-2 0-5 0,5-2-5 0,-5 0 7 16,4-6 3-16,-2-3 0 0,0-3 1 16,0-2 0-16,-2-6 0 0,2 0 2 15,-2-4-1-15,2-3 3 0,-2-2-3 16,6-2 0-16,-2 2 3 0,1 3 1 16,3 8-4-1,-2 6 0-15,-2 6 1 0,0 3-2 0,2 3-1 0,-1 0 0 0,-3 3 0 16,4 8-1-16,2 6-2 15,0 2 1-15,-3 3 2 0,-1-1-1 0,4 2 1 16,-2-4 1-16,4 1-1 0,-3-4 1 16,-1-1-1-1,2-2 0-15,5-2-1 0,-5-4 0 16,0-1-2-16,2-1 2 16,1-3 1-16,-1-2-1 0,9-2 2 15,-9-6-1-15,7-3 0 0,1-2 1 16,1-5-1-16,-5 0 1 0,1-1-1 15,-1-1 1-15,-3-2 0 0,3-1 0 0,-6 0-1 16,-2 2-1-16,3 6 1 0,-7 6 0 16,0 6 0-16,-2 1 1 0,0 2-1 15,0 2 0-15,4 7-3 0,-4 5-4 16,2 6 7-16,2 0 0 0,0 0 0 16,7-1 0-16,-3-1-1 0,6-2 1 15,1-2 0-15,6-3 0 0,7-1 0 16,3-2-1-16,3-6-3 0,3 1-11 15,0-3-16-15,2-3 8 0,-2-6-28 16,3-5-8-16,-7 0-12 0,-8-4 9 0,-5-3 23 16,1 0 25-16,-11-4 14 15,-3 3 5-15,1 0 43 0,0 4 35 0,-6 5-22 16,0 5-3-16,-2 4-12 0,0 4 5 16,0 0-2-16,0 0-11 15,0 3-26-15,0 6-12 0,0 7-4 16,-2 4 4-16,2 5 0 0,0 6 1 0,0 1-1 15,-2 1 1-15,2 2 0 0,2-3 0 16,0-6-1-16,2 0 0 0,-2-5 1 16,0-3-1-16,-2-2 0 0,5-6 1 15,-3-1-1-15,-2-4 0 0,0-3 0 16,0-2 0-16,-4-1 4 0,1-8 1 16,-3-2-1-16,-6-4-3 0,-3-5-1 15,3-4 1-15,-9-4-1 0,9-2 0 0,-7-6 0 16,13-2 0-16,-2-4 0 15,2-2 0-15,6-1 1 0,6-1 0 0,2 6-1 16,-4 5 1-16,9 8 2 0,-3 6-2 16,-4 6 3-16,-2 3 0 0,5 5 0 15,5 1-1-15,-4 3-2 0,11 3-1 16,0 0 0-16,4 5-1 0,6 5 0 16,-5 3 1-16,-3 4 0 0,-4 3 0 15,-7 4-1-15,-4 3 0 0,-8 0 0 16,-4 3 1-16,-6-3 0 0,0-3-1 0,-11 0-2 15,6-4-12-15,-3-3-8 16,5-6-22-16,-1-1 15 0,4-5-20 0,6-2 2 16,1-3-13-16,3-2-9 15,3-11-5-15,11-6-41 0,0-3-160 0</inkml:trace>
  <inkml:trace contextRef="#ctx0" brushRef="#br0" timeOffset="25942.37">13238 6685 447 0,'0'0'60'0,"0"0"0"15,0 0 10-15,0 0-24 0,0 0-17 16,0 0-13-16,29-35-7 0,-21 51-1 0,-4 4 2 16,7 7 2-16,1 2-1 0,-2 4-2 15,-6 5-3-15,5 2-3 0,-1 3-2 16,-4 0 0-16,0-3 1 16,0-3-2-16,0-4 0 0,1-5 0 0,-1-2-17 15,-2-7-22-15,-2-2-7 0,0-4-3 16,0-4-18-16,-6-5-23 0,-3-4-8 15,-3-4-7-15,-7-6-8 0,5-2-20 16</inkml:trace>
  <inkml:trace contextRef="#ctx0" brushRef="#br0" timeOffset="26102.54">13168 7021 119 0,'0'0'215'0,"0"0"-153"16,-27-57 9-16,25 47 15 16,2 4-21-16,0-1-15 0,4 2-9 0,2 0-20 15,8-4-16-15,3 3 0 0,8 0 0 0,-5 2-4 16,9-2 1-16,2 3-1 0,0 1 0 15,2 1-1-15,-4 1 0 0,4 0-8 16,1-1-64-16,-6 0-27 0,-7-4-58 16,-4-1-120-16</inkml:trace>
  <inkml:trace contextRef="#ctx0" brushRef="#br0" timeOffset="26478.94">13540 6787 345 0,'0'0'164'0,"0"0"-123"16,0 0 28-16,0 0-6 0,0 0-32 15,0 0-24-15,0 0-4 16,0 0 0-16,0 0 2 0,6 40 2 0,4-24 0 16,5-3 2-16,-5 2-4 0,7-3 0 15,-1 0-2-15,7-3 1 0,-5 0-2 16,3 0-1-16,4-4 1 0,-7-1 0 16,5-4-1-16,-8 0 0 0,3-2 0 15,-9-5 0-15,3-4-1 0,-4 0 2 0,-4-5-1 16,3-2 1-16,-1-2 0 15,2-2 1-15,-2 2 0 0,-4-2 9 16,2 5 7-16,-4 3 2 0,0 5-1 16,0 5 1-16,0 1-2 0,0 2-4 0,0 1-3 15,0 2-10-15,0 7-2 0,0 7-4 16,0 7 2-16,-4 7 2 16,4 2 0-16,-2 1 0 0,2 1 0 0,0 0 0 15,2-2 1-15,2-4 0 0,-1 1-1 16,3 0 0-16,0-2 0 0,0 1 1 15,-2-8-1-15,-4 2 0 0,-2-4-1 16,-10-2-30-16,-3-2-21 0,-7-6-47 0,-1-1-57 16,4-5-186-16</inkml:trace>
  <inkml:trace contextRef="#ctx0" brushRef="#br0" timeOffset="26825.73">14271 6717 207 0,'0'0'263'0,"0"0"-219"0,0 0 22 16,13-61 2-16,-13 51-15 0,0 2-19 0,0 1-5 15,-2 2-4-15,-2 2-6 0,-1 1-7 16,3 1-3 0,2-1-4-16,-6 2-4 0,0 2-1 0,-6 7-1 0,3 5-1 15,-3 3 2-15,0 4-2 0,3 4 1 16,-3 0 1-16,-1 2-1 0,7-1 0 16,6-2 0-16,0-2 0 0,6-3-2 0,9-1 2 15,-1-5 0-15,9 1-17 0,0-4-22 16,2-3-11-1,6-3-22-15,0-4-19 0,0-6-32 0,-2-6-78 0</inkml:trace>
  <inkml:trace contextRef="#ctx0" brushRef="#br0" timeOffset="27001.97">14602 6667 438 0,'0'0'85'16,"0"0"-7"-16,0 0 8 0,0 0-6 15,0 0-30-15,0 0-15 0,0 0-10 0,0 0-18 16,0 0-5-16,41 1 1 0,-32 21 1 15,-1 2 1-15,-2 4-1 16,-4 2-2-16,-2 4-1 0,-2 3 0 0,-4-2 0 16,-8 0-1-16,-1-2-21 15,-8-3-29-15,-4-2-39 0,-6-3-33 0,2-4-131 32</inkml:trace>
  <inkml:trace contextRef="#ctx0" brushRef="#br0" timeOffset="28034.87">10032 8547 254 0,'0'0'27'0,"0"0"22"16,0 0 3-16,0 0 7 0,0 0-5 15,0 0-5-15,0 0-10 0,-19-26-9 16,13 18 3-16,4-4 6 0,-4-4-2 16,-3 0-23-16,-3-4-11 0,0-3-2 15,-3 1 0-15,5-4-1 0,-3 1-1 16,-1-2 1-16,6 0 0 0,1 2 0 15,5-1 0-15,2 5 0 0,0 4 0 0,0 2 0 16,2 3 0-16,5 2 0 0,-1 2-1 16,6 4 0-16,5 1 0 0,-1 3-1 15,7 0 1-15,2 5-1 0,2 2 0 16,-5 5 2-16,-1 1-1 16,0 2 1-16,-9 4-2 0,-1 6 2 0,-7 3 0 15,-4 4 0-15,-4-1 0 0,-9-1 1 16,3 1-1-16,-9-4 0 0,5-3 2 15,-7 0-2-15,9-5 1 0,-1-4-1 16,1-4-1-16,10-1 1 0,0-3-1 16,0 0 1-16,0-1 0 0,2-4 0 15,0 0 0-15,0-2 0 0,2 0 0 0,4-2 0 16,6-6 1-16,9-3-1 0,4-5-22 16,2-3-4-16,6 0-29 0,0-2-41 15,4-1-77-15</inkml:trace>
  <inkml:trace contextRef="#ctx0" brushRef="#br0" timeOffset="28442.81">10460 8308 429 0,'0'0'41'0,"0"0"13"16,0 0 2-16,0 0-7 0,0 0-26 16,0 0-9-16,0 0 3 0,0 0-3 0,-33 37-8 15,26-29 1-15,3 2-1 0,2-1-1 16,2 0-4-16,0-2-1 0,0-1 1 15,4 0-1-15,5-3 0 16,-1 0 1-16,8-3-1 0,3-2 2 16,6-4 0-16,4-5 3 0,-2-2-2 15,-1-1-2-15,-1-2 0 0,0-1 0 0,-4 0-1 16,-5-1-4-16,-10 0 0 0,1 1 1 16,-7-2 3-16,0 1 1 0,-9-3 0 15,-1 5-1-15,-4 3 2 0,-3 1 0 16,1 5-1-16,-1 2 1 0,-2 3-1 15,1 2-1-15,-5 6 0 0,2 5 0 16,3 6 0-16,1 5-2 0,3 2 1 0,3-1 1 16,5 1-2-16,0 1 1 0,4-3 1 15,4 0-1-15,-2-4 1 16,10 2-1-16,1-4-1 0,3-3 2 16,5 2 0-16,1-6 0 0,5-2 0 0,2-2 1 15,6-5-1-15,0-1 0 0,0-9-3 16,5-6-35-16,1-4-13 15,2-7-33-15,3-2-35 0,-7 1-60 0</inkml:trace>
  <inkml:trace contextRef="#ctx0" brushRef="#br0" timeOffset="28646.57">10960 7975 402 0,'-10'-51'63'0,"5"37"3"16,-1 6 14-16,2 2-20 0,0 3-11 0,4 2-8 15,0 1-10-15,0 0-12 16,0 7-15-16,0 5-3 0,2 4 0 0,6 6 2 15,-2 3 3-15,5 3 5 16,-5 1 2-16,2 3-5 0,-2 3-4 0,3 3-2 16,-5 2 0-16,-2 1-1 0,2-3 1 15,6-1-2-15,3-5-1 0,-3-3-15 16,7-4-19-16,-5-3-23 0,0-4-32 16,-1-7-22-16,-3-4-56 0,-8-7-101 15</inkml:trace>
  <inkml:trace contextRef="#ctx0" brushRef="#br0" timeOffset="28819.48">10792 8186 509 0,'0'0'45'0,"0"0"1"0,0 0 2 16,0 0-12-16,40-54-14 0,-13 45-4 16,6-1 8-16,6 1-10 0,4-1-6 15,7 1-3-15,-7 2-4 0,5 3-2 16,-7-1-1-16,1 2-5 0,-5 1-57 15,-8 2-21-15,-4-1-65 0,-9-1-113 16</inkml:trace>
  <inkml:trace contextRef="#ctx0" brushRef="#br0" timeOffset="29149.74">11187 8108 108 0,'0'0'421'0,"0"0"-377"0,0 0 11 16,0 0 6-16,0 0-17 0,0 0-17 15,0 0-6-15,0 0-5 0,0 0-7 16,25 3-1-16,-15 9 0 0,1 3 1 16,1 3-4-16,-2 1-1 0,3 1-2 15,-1 2 0-15,3-4-2 0,1 1 0 16,1-3 0-16,-1-4 0 16,1-4 0-16,1-3 0 0,1-5-1 0,4 0 0 15,-7-5 1-15,3-4-2 0,0-4 2 16,-1-1 0-16,-5 0 0 0,-7-2 0 15,0 0 0-15,-6-3 0 0,-6-2 2 16,-2-4-2-16,-3-3 0 0,-3-2 0 16,-3-1-2-16,9 2 0 0,-9 10-13 0,7 4-4 15,4 6-5-15,-4 8-8 0,3 1-8 16,3 8-8-16,-2 2-17 16,6 3-50-16,-6 3-46 0</inkml:trace>
  <inkml:trace contextRef="#ctx0" brushRef="#br0" timeOffset="29544.05">11555 8145 335 0,'0'0'128'0,"0"0"-85"0,0 0 19 16,-2-57-2-16,2 40-20 0,0-1-15 15,0-1 0-15,6 3 1 0,-2 0-7 16,1 4-6-16,-1 2 4 15,2 2-4-15,4 0-3 0,-6 3-4 0,7 3-3 16,3 2-2-16,-1 2 0 0,7 4-1 16,-3 3 0-1,8 3 0-15,2 4 0 0,-5 2 0 0,5 0 0 0,-4 2 0 16,4 1 0-16,-13-2 1 0,-3 2-1 0,-3 0 0 16,-8 2 0-16,0-3 1 0,-4 0-1 15,-5-2 1-15,1 0-1 0,2-4 1 16,0 1-1-16,-7-5 1 0,7 0-1 15,0-2 0-15,4-1 0 0,0-1 0 16,2-3 0 0,0-1 0-16,0 0 0 0,0-2 0 0,0 0 0 0,4-5 1 15,10-7 1-15,3 0-2 0,12-4 0 16,-6-4 0-16,6 0-1 16,-3-1-1-16,3-1-21 0,-2-3-25 15,-6 1-30-15,-7 1-36 0,-3 3-84 0</inkml:trace>
  <inkml:trace contextRef="#ctx0" brushRef="#br0" timeOffset="30033.25">11853 8000 396 0,'0'0'91'16,"0"0"-25"-16,0 0 6 0,0 0-9 16,0 0-16-16,0 0-21 0,0 0 0 0,0-53-4 15,4 46-10-15,6-1-3 16,5 3-3-16,-1-1-1 0,7 3 0 0,-7 3-1 15,9 0-1-15,2 6-2 0,-2 3 1 32,2 1-2-32,-1 4 2 0,-3 1-2 0,-2 5 0 0,-3-1 0 0,-1 1 0 15,-1 3 0-15,1 4 0 0,-5-1 0 16,-2 0 0-16,5-1 0 0,-7-2 0 16,4-5 0-16,-2-2 0 0,3-3-2 15,-7-3 0-15,-2-3 2 0,2-5-2 16,-4-1 2-1,0 0-1-15,0-1 1 0,0 0 2 0,0-3 1 0,-6-5 2 0,6-3-4 16,-4-1 0 0,2-1-1-16,-7-3 1 0,7-3-1 0,0-2 2 15,2-3-2-15,0-1 2 0,0-3-2 16,4-1 1 0,7 2 0-16,-7 1-1 0,8 4 1 15,1 6 1-15,-7 5-1 0,-2 4-1 16,4 3 0-16,0 1-1 0,5 3 0 15,-1 7 0-15,7 5 0 0,-5 4 0 16,3 3 0-16,-9 6 1 0,5 1 0 16,-5 5 0-16,-2 0 0 0,-2 0 0 15,0 1 0-15,3-4-6 0,-1-2-20 0,2-3-18 16,-2-4-21-16,2-1 11 0,9-10-39 16,-5-4-67-16,5-4-105 0</inkml:trace>
  <inkml:trace contextRef="#ctx0" brushRef="#br0" timeOffset="30427.59">12888 7778 670 0,'0'0'12'0,"0"0"1"0,0 0 18 0,0 0 7 15,56-26-16-15,-45 26-4 0,7 2 3 16,-7 8-7-16,3 4-6 0,1 5-3 15,-7 1 1-15,6 3-1 0,-5 4-1 16,-5 2 0-16,2 5-3 0,2 2 1 16,0-2-1-16,1-2-1 0,-7 0 1 15,8-6 0-15,0-2-1 0,-1-6 0 16,-5-2 0-16,2-6 0 0,-2-4-2 16,-2-3-1-16,-2-3 0 0,0 0 3 15,0-7 2-15,-2-5 2 0,-4-4-2 16,0-3-2-16,-9-4 0 0,-1-4-1 15,-5-7 1-15,2-5 0 0,-7-5-1 16,3-6 1-16,4-1 0 0,-1-4 0 0,9 3 1 16,-1 2-1-16,8 5 0 0,4 10 0 15,0 6-1-15,2 10 1 16,2 8-1-16,2 2 1 0,2 6-2 0,1 1 0 16,9 2-6-16,-3 5-20 0,3 7-10 15,-5 6-19-15,-3 7-11 0,-4 2-30 16,-6 7-45-16,-8-7-108 0</inkml:trace>
  <inkml:trace contextRef="#ctx0" brushRef="#br0" timeOffset="31787.62">12826 7884 281 0,'0'0'272'0,"0"0"-215"0,0 0-24 16,0 0 11-16,0 0-3 0,56-37-22 15,-31 28-2-15,4 0-1 0,4-2-2 0,6 1-5 16,1 0-2-1,5 0-2-15,7 3-2 0,-7 0-2 0,3 3 0 16,-7 2 0-16,-4-1 0 0,-1 2-1 0,-5 1-8 16,-3 0-28-16,-13 0-4 0,1 0 4 15,-13 0 19-15,1 0 9 0,-4-1 8 16,0 1 0-16,0-5 2 0,-4 4 3 16,4-3 5-16,-11 0-1 0,-1 3-1 15,1 1 0-15,1 0 2 0,-4 0 2 16,5 4-1-16,-3 4-6 0,0 2-3 15,3 3-2-15,-7 4 0 0,-1 1 1 16,9 4-1-16,-9 2 0 16,7 1 0-16,2-1 0 0,-2-2-1 15,5-1-1-15,3-2 2 0,2-4 0 16,0-1-1-16,2-3 1 0,7-1-2 16,1-2 1-16,-4-3 1 0,5-2 1 0,3-2 0 15,-6-1-1-15,13-3 2 0,-9-5 0 16,9-3-2-16,-9-3 1 0,3-1 1 15,-1-4 5-15,-3-1 5 0,-1-1 1 0,0 0-6 16,-3 1-2-16,-3 3-4 0,2 3 1 0,-4 6-1 16,-2 4 0-16,0 3-1 15,0 1 0-15,0 0 0 0,0 6-4 16,0 5-2-16,0 3 4 0,0 4 2 16,0-2 0-16,4 2 0 0,4-1 0 0,1-3-1 15,-5-2 1 1,8-4-1-16,5-2 1 0,-3-3 1 0,5-3-1 0,1 0 1 15,-1-7 1 1,8-3 2-16,-6-1 2 0,-3-4 3 16,5-1 2-16,-9-3 1 0,5-3 1 0,-13-4 3 0,2-4-2 0,-5 0-4 15,-3-5-2 1,0-4-2-16,-5-2-2 0,-3-2-1 16,2-3-1-16,-6 4 0 0,3 3 1 15,3 7-3-15,0 10 0 0,0 5 0 0,-1 9 1 0,5 5 1 16,2 2-1-1,-2 1-1-15,-2 4-1 0,-2 10-2 0,2 6 0 0,0 8 1 16,-5 6 2-16,7 1-1 0,2 0 1 16,7 1-3-16,1-2 2 0,-2-1 0 15,13-2 0-15,-7 1 1 0,9-2 0 0,-1-2 1 16,5 0-1-16,2-4 0 0,-4-1 1 16,0-6-1-16,3-3 0 0,-11-6 2 15,4-2-2-15,-9-3 0 16,6-3 1-16,-7 0 0 0,3-2 0 0,3-5 1 15,-3-2-2-15,4-4 3 0,-1-2-2 16,6-5-1 0,-5-4 2-16,7-5-2 0,-2-3 1 0,-1-6 0 0,5 1 0 15,0-3 0-15,-7 3-1 0,3 4 1 16,-11 4 0 0,-1 9-1-16,-5 5 0 0,-4 3 0 0,0 6 0 0,0 1 0 15,-4 3 0 1,0 2-1-16,-3 2-1 0,1 9-1 15,-6 5 0-15,-3 3 0 0,9 5 1 16,0-1 1-16,4 1 0 0,-2-1 0 16,6-2 0-16,-2 1 0 0,4-2 0 15,2 1 1-15,0-1 1 16,9 2 0-16,-3 0-1 0,3 3 0 0,3-3 0 16,-5 3 1-16,1-5-1 0,-6-2 1 15,-3-5-1-15,-1-1 0 0,-2-2-1 0,-2-2-1 16,-2 0 2-16,-7-2 1 0,-1-1-1 15,-6-2 1-15,1-3-1 0,-4 0-3 16,5 0-2-16,0-4 0 0,3 1 0 16,9-3 2-16,-4-1 2 0,2 2-1 15,2-3 1-15,-2-2 1 16,4 0-3-16,0-5 0 0,6-4 1 0,2-2 1 16,0-4 1-16,11-2 0 0,-5 1 0 15,11 0 0-15,0 2 0 0,2 3 0 16,4 1 0-16,4 2-2 0,2 2 2 15,-4 3 1-15,-10 1 3 0,-4 5 4 16,-11 0 2-16,-2 1 2 0,-4-1-1 0,0 3-1 16,-2-1-1-16,0 0 0 0,-4 0-3 15,0-3-1-15,-2 3-3 0,0-1 0 16,-5 1-2-16,1 4-1 0,4 1 0 16,-5 1-1-16,-3 8 0 0,1 1 0 15,-3 7 1-15,4 2-1 0,-1 5 1 16,-1 3-1-16,5 0 2 0,-1 1-1 15,4-2 1-15,4 0-1 0,2-1-1 16,0-3 2-16,8 0-2 0,4-1 2 16,-1-1-2-16,9-2 2 0,3 0 0 0,0-4 1 15,6 2 0-15,0-4 1 16,2-4-1-16,-2-3 1 0,0-2-1 0,-7 0 1 16,1-3-2-16,0 2-7 0,-13 3-28 15,1 2-26-15,-9 1-47 0,-4-1-67 16,-9-2-216-16</inkml:trace>
</inkml:ink>
</file>

<file path=ppt/ink/ink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9:59:42.073"/>
    </inkml:context>
    <inkml:brush xml:id="br0">
      <inkml:brushProperty name="width" value="0.05292" units="cm"/>
      <inkml:brushProperty name="height" value="0.05292" units="cm"/>
      <inkml:brushProperty name="color" value="#FF0000"/>
    </inkml:brush>
  </inkml:definitions>
  <inkml:trace contextRef="#ctx0" brushRef="#br0">2623 6409 150 0,'0'0'64'0,"0"0"-23"0,0 0-1 15,0 0 15-15,0 0-14 0,0 0-3 16,0 0 2-16,0-3-2 0,0 3-10 16,0-1 4-16,0 1 2 0,0 0-8 15,0 0-5-15,0 0 1 0,0 0-2 16,0 0-4-16,0 0-1 0,0 0-5 15,0 4-6-15,0 4-2 0,4 7 1 0,0 2 4 16,-1 1 3-16,-1 0-1 0,0 3-1 16,2 1-4-16,-2 2-2 15,-2-4 1-15,2 4-2 0,0-4 0 0,0 0-1 16,2-2 1-16,-4-2-1 16,0-4 3-16,0-1-3 0,0 0 0 15,0-1-3-15,0-3-37 0,0 0-24 0,-4-2-8 16,0-4-52-16,-4-1-41 0,4 0-117 15</inkml:trace>
  <inkml:trace contextRef="#ctx0" brushRef="#br0" timeOffset="253.41">2574 6441 391 0,'0'0'67'0,"0"0"3"0,0 0 1 0,0 0-13 16,0 0-15-16,0 0-1 0,0 0-3 15,0 0-9-15,0 0-7 0,0-24-4 16,0 24-6-16,0 0-3 0,0 0-5 16,0 0-1-16,0 1-3 15,-3 2 0-15,3 4-1 0,-2 4 0 0,0 4 0 16,-4 1 0-16,0-1 2 0,-2 2-2 16,1-4 2-16,3 2-2 0,2-2 0 15,-2-2-9-15,2 1-21 0,-2-3-16 16,2 1-34-16,-6-1-34 0,3-2-77 15,1-2-168-15</inkml:trace>
  <inkml:trace contextRef="#ctx0" brushRef="#br0" timeOffset="2079.16">26281 6730 148 0,'0'0'46'0,"0"0"14"0,0 0-1 15,0 0-6-15,0 0 0 0,0 0 0 16,0 0 0-16,27-40 0 0,-27 35-4 15,2 2-10-15,0 0-4 16,-2 1 0-16,0 2-6 0,0-1-4 0,0 1-6 16,0-1-3-16,0 1-4 0,0 0-2 15,0-1-1-15,-2 1 0 0,-2 0-3 0,2 0-2 16,-6 2-2-16,-2 2-1 0,-1 4-1 16,3 3 0-16,-9 4 0 15,7 3 0-15,0 0 0 0,-7 3 0 0,9 5 0 16,-7 4 0-16,3 0 0 0,6 2 1 15,-5 3 0-15,1 0 0 0,4 2-1 16,4-1 1-16,2 1-1 0,0-2 1 16,4-1-1-16,10-2 0 0,-1-2 1 15,8-3-1-15,1-2 0 0,5-3 1 0,8-4 0 16,3-3-1-16,7-1-10 0,0-6-33 16,7-2-69-16,-8-6-126 0</inkml:trace>
  <inkml:trace contextRef="#ctx0" brushRef="#br0" timeOffset="7946.45">3473 6385 88 0,'0'0'23'0,"0"0"-4"0,0 0 13 0,0 0-1 16,0 0-10-16,0 0-8 0,2-5 0 0,-2 5-1 31,0 0 1-31,0 0-5 0,-2 0 0 0,2 0 9 0,0 0 1 0,0-1 2 16,0 1 4-16,0-1 3 0,0 1-6 15,0 0 0-15,-2 0-4 0,2-1 4 16,0 0-1-1,-2-1 8-15,2-2 0 0,-2 1-1 0,-1 2-3 0,3-2 0 16,0 1-1-16,-2-1-1 16,2 1-1-16,-2 1 1 0,2 1-1 0,-2 0-3 15,2 0-4-15,0 0-6 0,0 2-4 0,0 4-4 16,0 1 0-16,0 5 0 0,2 3 2 16,0 5 1-16,0-1-1 15,-2 2 1-15,0 3-1 0,0 2 0 0,0 1-1 16,0-2 0-16,0 2 1 15,0 1-1 1,0-3 1-16,0 2-2 0,-2-3 0 0,0-3 1 0,2 0-1 0,-2-5 0 16,2-3-17-16,-2 0-15 0,2-5-19 15,0-2-8-15,-2-5-32 0,-2 0-35 16,-2-1-59-16</inkml:trace>
  <inkml:trace contextRef="#ctx0" brushRef="#br0" timeOffset="8388.77">3427 6405 308 0,'0'0'78'0,"0"0"-14"0,0 0 4 16,0 0 1-16,0 0-16 0,0 0-17 15,0 0-1-15,0 0-10 0,4-37-14 16,-4 40-5-16,0-1-3 0,0 2 1 15,0 0 0-15,0 1 2 0,-2 6-1 16,0 1 0-16,0 3-1 0,-4 1 1 0,2-1-1 16,-6 0-2-16,3 1 0 0,3-2-1 15,-2 0 0-15,0-3 0 0,-2-2 0 16,5-1-1-16,1-3 0 16,2 1 0-16,0-5-1 0,0 1-1 0,0-2 1 15,0 0 1-15,0 0 0 16,0 0 1-16,0-6 1 0,2-4 0 0,3-2 0 0,3-3-2 15,0-3 1-15,-2-3-1 16,7-3 1-16,1-2 1 0,-8-1-1 16,7 1 3-16,-1 3 0 0,-6 6 1 15,-4 4 2-15,5 5 0 0,-5 4 1 16,0 2-2-16,0 2-2 0,2 0-4 16,-2 3-1-16,4 3-2 0,-2 6 0 0,1 1 2 15,3 2 1-15,2 3 0 0,-2 0 1 16,1 1-1-16,5 1-2 0,-1-1-23 15,-1 1-24-15,7-2-35 0,-13-1-14 16,2-1-78-16,0-4-211 0</inkml:trace>
  <inkml:trace contextRef="#ctx0" brushRef="#br0" timeOffset="9047.34">4130 6336 220 0,'0'0'170'0,"0"0"-107"0,0 0-1 0,0 0 14 16,0 0-21-16,0 0-22 0,0 0-4 15,4-19-6-15,-4 19-7 0,0 2-8 16,0 2-8-16,2 4 0 0,5 3-3 16,-5 6 3-16,2 1 5 0,-4 3 2 15,2 1-3-15,-2 1-1 0,0 2 0 16,0-2 0-16,0 0-2 0,2-2 0 0,0-2-1 15,0-2 2-15,0-4-2 16,0-1-13-16,-2-2-32 0,2 1-23 0,-2-2-23 16,0-1-52-16,-2-3-103 0</inkml:trace>
  <inkml:trace contextRef="#ctx0" brushRef="#br0" timeOffset="9424.77">4134 6341 414 0,'0'0'67'16,"0"0"14"-16,0 0-6 16,-6-50-18-16,6 50-10 0,0 0-13 0,-2 0-8 15,2 0-13-15,-2 4-11 16,0 4-2-16,0 3 0 0,0 4 2 0,-4 0 0 16,-3 5 1-16,3-1-1 0,0 1-2 15,2-1 1-15,-5 0 0 0,-1-3 0 16,6-2-1-16,2-1-1 0,-2-4-15 15,2-3-9-15,2 0-2 0,-2-4-6 16,2-1 4-16,0-1 9 0,0 0 10 16,0 0 9-16,0-3 1 0,0-3 2 15,2-4 0-15,-2-2 0 0,2-5 1 16,2 2 3-16,-4-3 6 0,4 1 3 16,0 0 4-16,4 0-4 0,1 4-2 15,-5 1-6-15,0 2-4 0,2 3 3 0,-2 2 3 16,3 1-3-16,-1 2 0 0,-4 2-3 15,2 0-3-15,0 6-3 16,2 6 1-16,5 3 1 0,-5 2-1 0,-2 2 1 16,2 3-26-16,4 1-19 0,3 1-9 15,-7 0-51-15,0 2-81 0</inkml:trace>
  <inkml:trace contextRef="#ctx0" brushRef="#br0" timeOffset="9819.21">4852 6329 292 0,'0'0'24'0,"0"0"-3"0,0 0 34 16,0 0 6-16,0 0-14 0,0 0 3 15,0 0-1-15,0 0-8 16,0-38-8-16,0 38 2 0,0 0-2 0,0 0-10 16,0 2-10-16,0 4-10 0,0 2-2 15,0 6-1-15,0 3 1 0,-3 1 2 16,3 2 4-16,-2 0-4 15,2 1 0-15,0-2-2 0,0 1 1 0,0-2-2 16,0 1 1-16,2-5-1 0,3 1 0 16,-3-4-7-16,4 0-24 15,0-1-32-15,-2-1 8 0,2 0-34 0,-6-3-62 0,0-6-87 16</inkml:trace>
  <inkml:trace contextRef="#ctx0" brushRef="#br0" timeOffset="10022.92">4816 6318 421 0,'0'0'74'0,"0"0"2"0,-6-56-4 16,6 53-9-16,0 1-13 0,0 2-14 0,0 0-12 15,0 2-13-15,0 1-11 16,0 5-2-16,0 3-2 0,0 1 4 16,0 5 1-16,0 0 2 0,0-1-1 0,0 4 0 15,-4-2 1-15,4 2-2 16,-2 0 0-16,0-2-1 0,-4-3-18 0,6 2-21 15,-4-2-16-15,2-2-15 0,-5 0-26 16,3-3-49-16,-4-3-98 0</inkml:trace>
  <inkml:trace contextRef="#ctx0" brushRef="#br0" timeOffset="10291.58">4773 6374 213 0,'0'0'72'0,"0"0"-8"16,8-52 0-16,-6 46-12 15,0 1-12-15,3 3-8 0,-1-1-13 0,6 1-7 16,-2 1-6-16,-2 1-4 16,1 0 1-16,3 0-2 0,-6 0-1 0,2 1 0 15,-4-1 2 1,-2 3 2-16,0-3 2 0,0 0 2 0,0 0-2 0,0 0-4 16,0 3-1-1,0 1-1-15,2 1 2 0,-2 0 0 0,0 0 0 0,5 2 0 16,-3 1 0-16,0 0 0 0,0 1-2 15,6 1 1-15,-2 0-1 0,3 0 2 16,-1 0-2-16,4 2-17 0,-1-1-46 16,-3 1-32-1,-2-5-87-15</inkml:trace>
  <inkml:trace contextRef="#ctx0" brushRef="#br0" timeOffset="10997.65">5294 6446 154 0,'0'0'256'16,"0"0"-193"-16,0 0 2 0,0 0 12 15,0 0-15-15,0 0-13 0,0 0-8 16,0 0-6-16,4-26-11 0,-4 26-13 16,0 2-6-16,2 3-5 0,-2 5-2 15,2 0 2-15,-2 4 1 0,2 2 0 16,0 0 1-16,0 4-2 0,-2 1 1 16,2 2 0-16,-2 1-1 0,0-1 2 0,2 0-2 15,1-5 0-15,-1-2-19 0,0-1-17 16,2-3-20-16,-2-4-7 0,0-1-26 15,-2-2-50-15,0-2-101 16</inkml:trace>
  <inkml:trace contextRef="#ctx0" brushRef="#br0" timeOffset="11453.37">5281 6363 477 0,'0'0'85'0,"0"0"-28"0,0 0 3 16,0 0 8-16,0 0-20 0,0 0-18 16,0 0-4-16,0 0-6 0,0 0-6 15,-2-29-4-15,2 29-5 0,-2 2-3 16,2 1 0-16,-2 2-2 0,-2 5-3 16,2 0 1-16,-6 3 1 0,4 2 0 15,2 3 1-15,-3 0 0 0,1 0 1 16,2-1-1-16,-2-2-2 0,0-2-12 15,0-4 2-15,0 0 0 16,2-3 0-16,2-2 0 0,-2-4 4 0,2 0 4 16,0 0 3-16,0 0 1 0,0 0 1 15,0 0 2-15,0-2 0 0,0-2 1 0,0-2-3 16,0-4 1-16,0 2 0 16,0-4 1-16,2-2-1 0,4-3 3 0,-2-2-1 15,2 0 3-15,-2 0-1 0,3 2 0 16,-1 4-1-16,2 1 1 0,-4 3-1 15,0 3 2-15,-2 1-2 0,0 2 1 16,-2 2-4-16,2 1 0 0,-2 0-2 16,5 4-1-16,-3 1-2 0,4 4 1 15,2 3-1-15,2 2 3 0,-1 2 0 16,3 3-1-16,-1-1-23 0,-1 1-20 0,0 2-48 16,-2-1-42-16,-5-1-133 0</inkml:trace>
  <inkml:trace contextRef="#ctx0" brushRef="#br0" timeOffset="13344.47">9885 7738 59 0,'0'0'296'0,"0"0"-251"0,0 0 10 16,0 0 18-16,12-59-5 0,-10 50-18 15,1-1-1-15,-1 6 0 0,0 0-11 0,-2 2-7 16,2 2-11-16,-2 0-8 16,0 0-5-16,0 0-4 0,4 4-3 0,2 6 0 15,-2 4 0-15,4 5 3 0,-5 6-1 16,3 5 1-16,-4 4 1 0,-2 1-1 15,4 5-1-15,-2-2-2 0,2-1 1 16,-2-5 0-16,2-7-1 0,3-2 0 16,-5-6 0-16,2-1 0 0,-2-6 1 15,-2-3-1-15,2-3 0 0,0-1 1 16,-2-3-1-16,0 0 0 0,0 0 2 16,0-3 2-16,-4-5 1 0,2-5-1 15,-2-5-2-15,2-1-1 0,-7-4 0 16,5-4 2-16,0-8 1 0,0-4 4 0,0-6-3 15,-2-5-4-15,1-2 0 0,1-3-1 16,4 2 1-16,0 3-1 0,6 6 0 16,1 8 0-16,-1 8 0 15,2 6-3-15,5 8 2 0,-7 0 1 0,2 6-1 16,2 2 0-16,1 2 1 16,-1 1-1-16,4 2 0 0,1 1 0 0,4 2-3 15,-1 4 3-15,5 5 1 0,-2 2 0 16,-5 2 0-16,-4 5 0 0,-3-1 0 15,-3 4 0-15,-6 1 0 0,-6 3 1 0,-5 2-1 16,-5-2 2-16,-5 1-2 0,-2 0-2 16,1-3-1-16,-3-2-4 15,2-3-2-15,3 0-3 0,-3-2-10 16,2-4-11-16,3-1-17 0,-1-3-6 0,7-1-13 16,-1-1-22-16,5-4-24 15,2-3-75-15</inkml:trace>
  <inkml:trace contextRef="#ctx0" brushRef="#br0" timeOffset="13722.11">10360 7616 518 0,'0'0'43'0,"0"0"-2"0,0 0 2 16,7-58 23-16,-7 50-13 0,0 1-17 15,-5 2-4-15,3 2-8 16,2 2-10-16,-6 1-5 0,2 0-5 0,-4 4-3 15,0 8-1-15,-7 5-3 0,-1 7 2 16,-3 3 1-16,2 1 0 0,3 3-1 16,-1-1 0-16,7 2 1 0,0-2-1 15,4-3 1-15,4-3 0 16,0-2-1-16,8-3-1 0,0-4-3 0,7 1 1 16,3-4 0-16,3-3 4 15,4-4-1-15,2-5 1 0,2-7 0 0,4-9 0 0,0-9 2 16,0-2 0-16,0-5 0 0,-8 6 0 15,-9-3-1-15,-5 0 2 16,-7-1-2-16,-8-5 0 16,0 0 2-16,-11-4-2 0,1 3 1 0,-5 4-1 0,2 5-1 15,1 9-2-15,-3 7-1 0,5 4 0 16,6 6-5-16,-7 1-12 16,5 8-17-16,4 10-21 0,-3 2-4 0,7 5 8 15,2 0-23-15,2 0-32 16,4 0-52-16</inkml:trace>
  <inkml:trace contextRef="#ctx0" brushRef="#br0" timeOffset="14241.61">10766 7568 449 0,'0'0'60'15,"0"0"1"-15,0 0 7 0,24-55 0 0,-19 50-14 0,-1 0-22 16,2 4-9-16,0 0-10 0,4 1-8 15,-5 7-2-15,3 5 1 0,0 3 0 16,-2 3 1-16,3 6-1 0,-7 1 1 16,0 2-2-16,0 3-2 0,-2 1 0 0,0 2 0 15,0-2-1 1,0 1 1-16,0-1 0 0,2-8 0 0,-2-2-1 16,4-6 0-16,-4-3 0 0,2-7 0 15,-2-2 0-15,0-3 0 0,0 0 0 16,0 0 1-16,0-4 3 0,0-5 1 0,-6-3-4 15,4-2 1-15,-2-7-1 16,-5-2 0-16,1-5 1 0,0-4 0 16,4-3 3-16,-3-5-1 0,1-4 3 0,2-3-1 15,4-1-2-15,0 2-2 0,10 4-2 16,-3 6-2-16,1 9 2 0,0 2-1 16,5 7 1-16,-7 4 0 15,0 5-1-15,4 2 1 0,3 0-1 0,1 5 0 16,3 2 0-16,3 1 0 0,3 9-1 15,0 2 2-15,-2 5 0 0,-3 0-1 0,-1 2 1 32,-7 4 0-32,-4-2-1 0,0 4 2 0,-6 1-1 0,-6-2 0 0,-2 3 2 15,-9-3-2-15,1-2 0 0,-9 1 0 16,9-6-9 0,-3 0-11-16,0-7-4 0,3 1-10 0,-1-3-14 0,3-3-8 15,1 1-6-15,1-3-22 0,6-3 28 16,6-2-59-16,0-7-75 0</inkml:trace>
  <inkml:trace contextRef="#ctx0" brushRef="#br0" timeOffset="14557.78">11456 7378 129 0,'0'0'401'16,"0"0"-346"-1,0 0 0-15,0 0 22 0,0 0-8 0,-12-55-22 16,7 47-10-16,3 2-8 0,-2 1-10 0,2 3-2 0,-2 0-5 16,4 1-1-16,-4 1-4 15,0 1-3-15,-7 6-4 0,-3 5-2 16,-1 4 0-16,1 5 1 0,0 2 0 0,-5 3 1 16,9 2-1-16,-5 2 1 0,5 3 0 31,6 0 0-31,0 1 0 0,4 0-3 0,0-2-6 15,8-2-1-15,6-3 3 16,3-5-6-16,1-4-1 0,3-5 6 16,4-5-12-16,-4-4-12 0,-1-3-4 15,1-1-15-15,-2-10-9 0,-1-1 1 0,-3-5-17 16,-1-1-36-16,-4 0-109 16</inkml:trace>
  <inkml:trace contextRef="#ctx0" brushRef="#br0" timeOffset="14841.46">11683 7278 419 0,'0'0'56'0,"0"0"17"0,0 0 14 0,0 0-28 16,15-51-1-16,-13 46-5 0,0 4-9 15,0 0-12-15,-2 1-12 0,2 0-6 16,0 2-3-16,4 5-5 0,1 3-5 15,-3 4 2-15,8 4 2 0,-2 3 1 16,-1 6-4-16,-5 4 0 0,0 4 1 16,-2 2-2-16,-2 5 1 0,-4 4-1 15,0 0-1-15,-2 0-1 16,-3-2-23-16,1-3-15 0,0-1-29 0,4-4-28 16,2-6 1-16,-5-2-7 0,1-7-49 15,-2-8-136-15</inkml:trace>
  <inkml:trace contextRef="#ctx0" brushRef="#br0" timeOffset="15280.79">12386 7458 335 0,'0'0'54'0,"0"0"5"15,0 0 13-15,0 0-11 0,0 0-17 16,0 0-8-16,0 0-3 16,0 0-4-16,-14-12-8 0,22 11-6 0,-2-1-7 15,13-1 1-15,4-1 0 16,8-1-2-16,4-1-5 0,4 1-1 0,-2 2 0 15,-4 1-1-15,-4 2 0 16,-6 0-3-16,-2 5-69 0,-13 0-27 0,-8 2-67 16,0-1-161-16</inkml:trace>
  <inkml:trace contextRef="#ctx0" brushRef="#br0" timeOffset="15454.15">12518 7632 225 0,'0'0'446'15,"0"0"-393"-15,0 0-23 0,0 0 46 16,0 0-34-16,0 0-35 0,0 0-4 0,0 0 4 16,62 10-2-16,-47-14-2 0,8-2-1 15,-5 2-2-15,5 1 0 0,2 2-1 16,-2 1-38-16,-5 0-30 16,5 0-40-16,-11 0-49 0,3-3-229 0</inkml:trace>
  <inkml:trace contextRef="#ctx0" brushRef="#br0" timeOffset="18248.39">13622 7142 50 0,'0'0'43'16,"0"0"-3"-16,0 0-7 0,0 0 4 15,0 0-2-15,9-22-6 0,-9 20-1 16,0-1-6-16,2 1-5 0,-2 0-2 16,2 0 0-16,-2 2-3 0,0-2-1 0,0 1-4 15,0-1-4-15,0 0 0 16,0 2 1-16,0 0-3 0,0 0-1 0,0 0 0 16,0 0 1-16,0 0 0 0,0 0-1 15,0 0 1-15,2 0-1 0,-2 0 3 16,0 0-2-16,0 0 8 0,0 0 4 15,0 0 1-15,0 0-3 0,-2-2 0 16,2 2 0-16,0-2 1 0,0 2 2 16,0-2-2-16,0-1 4 0,0 2-3 0,0-2 2 15,0 0-3-15,0 1 1 16,0-1-1-16,0 1 0 0,0-1-1 0,0 1-5 16,0-2 2-16,0 1-1 15,2 0-1-15,-2 0 0 0,0 1 2 0,0-1 2 16,0 0 0-16,0-1 4 0,0 0 3 15,0 0 1-15,0 2-1 0,0-1-1 16,0 1-2-16,0-3-1 0,0 2-1 16,0 0-1-16,0 1 1 0,-2 1-3 15,0-1 0-15,0-1-1 0,-3 3-2 16,5 0 1-16,-2 0-1 0,0 1-2 16,0-1-2-16,0 0-1 0,0 2-1 15,-4 3 0-15,6 4-2 0,-8 2 1 16,-3 6 1-16,5 0 0 0,-2 3 0 15,8 1 0-15,-4 3 1 0,0 1-1 0,-1-2 1 16,1 2-1-16,2 3 0 0,2 0 0 16,0 1 0-16,6 2 1 15,1 1-1-15,-1 3 0 0,2-4 0 0,5 0 1 16,-1-3-1-16,-2-2 0 0,9 0 0 16,-5-3 1-16,5-1-1 0,-5-5 0 15,5 0-1-15,-5-3-6 0,1-3-24 16,-7-2-31-16,-4-5-38 0,-2-1-33 15,-2-3-117-15</inkml:trace>
  <inkml:trace contextRef="#ctx0" brushRef="#br0" timeOffset="18610.34">13234 7111 382 0,'0'0'86'0,"0"0"-11"0,0 0 3 16,0 0-24-16,0 0-19 0,0 0-7 15,0 0-3-15,0-11-8 0,6 16-4 16,-4 1-4-16,2 3 5 0,-2 0-2 16,4 1-4-16,-1 2 1 0,3 1-4 15,-4 0-3-15,0-2-1 0,0 3 0 16,2-1-1-16,3-1 1 0,1 1-1 16,-2-1 0-16,1 1-6 0,3-1-46 0,0-5-35 15,1-1-22-15,-1-5-80 16</inkml:trace>
  <inkml:trace contextRef="#ctx0" brushRef="#br0" timeOffset="18830.03">14106 6780 571 0,'0'0'94'0,"0"0"-46"0,0 0 39 15,0 0-29-15,0 0-40 0,0 0-11 16,0 0 1-16,0 0-2 0,0 0 0 16,15 60 0-16,-15-39-3 0,-3-1 0 0,-1 5 0 15,-2-3-2-15,4 3-1 0,-2 3 0 16,2-2-1-16,-4 5-43 0,-3-4-41 16,-1 0-31-16,-4-5-64 0,-7-4-301 15</inkml:trace>
  <inkml:trace contextRef="#ctx0" brushRef="#br0" timeOffset="43856.51">10023 10217 252 0,'0'0'27'0,"0"0"29"16,0 0-10-16,0 0 0 15,0 0 0-15,0 0 1 0,-6-51-19 0,0 42 18 32,0-1-4-32,-2 3-24 0,-1-4-7 15,-1 4 1-15,-2 3 2 0,-1 1-5 16,-1 2-4-16,-5 1-4 0,-2 1-1 15,1 5 0-15,-3 2-1 0,-2 7 1 0,2 4 0 16,5 5 0-16,1 5 0 0,1 0 0 16,3 0 0-16,7 1-1 0,0 1 1 15,0-2 0-15,2 0-2 0,2-1 2 16,2-3-1-16,2-3 0 0,2-3 1 16,4-3-1-16,2-3 1 0,3-3-2 15,1-3 2-15,3-6 0 0,3-1 0 16,1-5 1-16,4-6 1 0,0-8 1 15,0-2 2-15,1-1-1 0,-7-4 2 0,2 2-1 16,-11-3 0-16,0 3-2 0,-3 2 0 16,-5-1-1-16,4 7-1 0,-6 5 1 15,0 7-2-15,0 4 0 0,0 0 0 16,2 0-2-16,2 7-2 0,0 7-5 16,-4 7 8-16,2 0 1 0,4 1 1 15,3 0-1-15,-3-1-1 0,8-1 1 16,-1-3-1-16,-1-2 1 0,5-2 1 15,-3-1-1-15,1-3 0 0,-1-5 1 16,5-1 1-16,-1-3-2 0,3 0 0 0,-6-9 1 16,7-6 2-16,1-5 0 0,4-5-1 15,0-8 2-15,0-1 3 0,-1-3-2 16,-1-4-1-16,-4 0 0 0,-2-7 2 16,-11-2 0-16,0-4-1 0,-2-2-3 15,-4 2-1-15,-2 7 0 0,0 12 0 16,0 10-1-16,-4 12 1 0,2 7 20 15,0 3 5-15,0 3-11 0,0 5-10 16,-2 8-5-16,-2 9-4 0,-5 9 2 16,3 5 2-16,2 2 0 0,4 0 0 15,2 2 0-15,4-3 0 0,6-4 0 0,3-4 0 16,-1-5 0-16,7-2 0 0,-7-6-2 16,9-4-18-16,-7-5-27 0,5-2 5 15,-11-3-19-15,0-2-21 0,-8-4-52 16,0-3-79-16</inkml:trace>
  <inkml:trace contextRef="#ctx0" brushRef="#br0" timeOffset="44002.18">10259 10168 9 0,'0'0'479'0,"0"0"-419"16,0 0-16-16,0 0-36 16,0 0-4-16,0 0 7 0,62-27 8 15,-29 14-4-15,6-3 5 0,3 0-8 0,-1-1-9 16,3 0-1-16,-1-1-2 0,0-3-17 15,7-3-77-15,-9-1-95 0</inkml:trace>
  <inkml:trace contextRef="#ctx0" brushRef="#br0" timeOffset="44222.37">11196 9698 437 0,'0'0'152'0,"0"0"-132"16,0 0 15-16,0 0 25 0,0 0-17 15,0 0-18-15,0 0-8 0,0 0-5 16,0 0 0-16,24 49 0 0,-20-22-7 16,5 3-2-16,-3 4 0 15,2 4 0-15,0 2-2 0,-5 2 0 0,3 0 0 16,2-2-1-16,0-4 0 0,3-5-10 16,1-8-25-16,-2-3-25 0,5-6-20 0,-11-4-33 15,0-5-83-15</inkml:trace>
  <inkml:trace contextRef="#ctx0" brushRef="#br0" timeOffset="44395.21">11119 10047 278 0,'0'0'253'0,"0"0"-202"16,0 0-14-16,0 0-5 0,0 0-14 16,0 0-12-16,43-58 4 0,-12 48 7 0,3-4-3 15,1 3-6-15,0-4-4 16,4 0-2-16,0 1-1 15,-1-4-1-15,1 2-25 0,-4-4-42 0,-2-2-62 16,-10 4-87-16</inkml:trace>
  <inkml:trace contextRef="#ctx0" brushRef="#br0" timeOffset="44758.43">11537 9669 498 0,'0'0'63'16,"0"0"-1"-16,0 0 1 0,0 0-12 15,0 0-35-15,0 0-9 0,0 0 3 16,0 0 6-16,0 64-3 0,6-39-4 15,2 4-2-15,-2 3-3 0,0 2-1 16,1 2 0-16,-3 4-2 0,-2 0 1 0,-2-1 0 16,2-4 0-16,-2-4-1 15,6-6-1-15,-4-5-1 0,0-4 1 16,0-7-2 0,0-3-13-16,0-2 2 0,1-2-4 0,-3-1 4 0,0-1 6 0,0-1 7 15,0-4 0-15,0-4 3 0,0-5-2 16,0-3 0-16,0-5-1 0,2-5 1 15,2-1 0-15,4-4 1 0,2 4 2 16,3 4 1-16,-3 6 5 0,0 9-7 16,-3 4-2-16,1 5 1 15,4 0 2-15,-1 7-4 0,3 5 0 0,3 2 0 16,-5 4 1-16,5 0-1 0,-11 3 0 16,8 1 1-16,-3 0-1 0,-3-3 2 15,0 2-1-15,7-6 0 0,-5-1 0 16,6 0-1-16,1-5 0 0,2 0-7 15,-1-2-39-15,7-4-33 0,-4-3-38 0,-3-8-70 16</inkml:trace>
  <inkml:trace contextRef="#ctx0" brushRef="#br0" timeOffset="45181.44">12136 9831 305 0,'0'0'263'15,"0"0"-248"-15,0 0 11 0,0 0 13 0,0 0-24 16,0 0-9-16,0 0 7 0,0 0 5 16,-31 28-5-16,29-19-6 0,-2-1-4 15,2 4-2-15,2 1-1 0,-2 1 2 0,2 3-2 16,0-3-2-16,6 1 2 0,6-3-1 16,-3-2 1-16,5-4-1 0,3-3-1 15,-3-3 2-15,7 0 0 0,-5-7 0 16,1-4 1-16,10-5-1 0,-11-2 2 15,3 0 1-15,-7 0-2 16,-3-1 0-16,-7-1 2 0,-2 0 0 0,0-3 2 16,-9 2-1-16,-1 2 1 15,-5 6-4-15,1 3 3 0,4 5 17 0,-7 4-14 16,3 1 2 0,-1 8-5-16,1 5-4 0,-1 7 0 0,1 3-1 0,6 0 1 0,-7 4 0 15,5 0 0-15,1 2 0 16,-3 1 0-1,6 0-1-15,2-2 1 0,6-2 0 0,0-4-2 0,6 0-3 0,7-4-16 16,9 1-20-16,-1-6 1 0,8-1-21 31,4-5-38-31,7-4-32 0,-7-3-156 16</inkml:trace>
  <inkml:trace contextRef="#ctx0" brushRef="#br0" timeOffset="45575.16">12979 9772 594 0,'0'0'15'15,"0"0"-6"-15,0 0 15 0,0 0 2 16,0 0-19-16,0 0 1 0,0 0 17 16,0 0-9-16,0 0-10 0,-31 28-4 15,31-22-1-15,0-1-1 0,0 3 0 16,9-2 0-16,-1 3 0 0,4-3 0 15,1-2 0-15,7-1 1 0,-5-3-1 16,6-1 1-16,-3-7 0 0,5-5-1 0,2-3 3 16,-3-4-2-16,-9 0 0 0,1 0 0 15,-3 2 1-15,-9-2 1 16,-2-1 0-16,-2-2 1 0,-9-1-1 0,1 5 0 16,2 1-1-16,-9 4 0 15,5 4 15-15,4 6 2 0,-7 2-16 0,3 3 1 16,-3 8-4-16,-1 10-1 0,3 8-3 15,-7 3 4-15,7 4 0 0,1 1-1 16,4 0 0-16,5 2 1 0,1-2 0 16,2-1-1-16,2-3 1 0,9-3-1 15,5-3 0-15,-1-3-3 0,8-3-22 0,1-4-23 16,9-2 1-16,0-6-31 0,5-8-45 16,-5-1-51-16</inkml:trace>
  <inkml:trace contextRef="#ctx0" brushRef="#br0" timeOffset="46561.1">13544 9628 446 0,'0'0'112'0,"0"0"-88"0,0 0 16 16,0 0 7-16,0 0-27 0,0 0-14 0,0 0 1 16,0 0 4-16,-23-13-5 0,21 19-2 15,-2 3-1-15,4 0-3 0,0 2 1 16,0 0-1-16,2 3 0 0,4 4-1 15,2-1 1-15,5 2 0 16,-7 4 0-16,2 5 0 0,3 2 0 0,-7-2 0 16,0-5 3-16,0-5-3 0,0-3 0 15,-2-5 0-15,0-4 0 0,0-2-1 16,0-2 0-16,3-2 0 0,-5 0-1 16,0 0 1-16,0-2 1 0,0-2 3 15,2-5-1-15,-4-1 1 0,4-5 0 16,0-3-2-16,0-5 3 15,0-5 1-15,2-2 10 0,2-3 0 0,4 3-11 0,3 2 3 16,-9 7 2-16,6 6-2 0,-3 8 7 16,-3 6-13-16,2 1-1 15,0 1 0-15,-2 6-1 0,7 5-2 16,-1 6 0-16,-4 0 3 0,-2 5 0 16,7-1 1-16,1 4-1 0,-4-2 0 0,5-2 0 15,5-2 0-15,-1-2 0 0,1-3 0 16,7-2-2-16,-6-6 2 0,4-1-5 0,1-4 3 15,-5-2-1-15,4-3 1 0,1-5 1 16,-3-3 0-16,0-4-1 0,8-5-5 16,-9-4 5-16,1-2 0 0,4-5 2 15,-11-2-1-15,5-3 1 0,-11-3 0 16,1-3 0-16,3-3 1 16,-4 3 0-16,0 2 0 0,5 9 1 0,-5 11 0 15,-4 6 1-15,-4 7 1 0,2 2 5 16,-2 4-1-16,0 1-4 15,0 0-4-15,2 8-3 0,0 6-3 0,1 4 4 16,-1 7 2-16,2-1 0 16,2 3 1-16,2 2 0 0,-4-1 1 0,5 3 1 0,3-2 0 15,-4 2 0 1,3-1-1-16,-1 1 0 0,2-1-2 0,-5-3 1 0,3-2 0 16,0-4 1-16,-4-5-2 0,1-5 0 15,-5-5 1-15,2-4-1 0,0-1 1 16,-2-1 1-16,4-1 0 15,-4-4 2-15,2-3 4 0,-2-2 11 0,1-5-7 16,-1-3-7 0,-2-3-2-16,0 0-1 0,-5-1 0 0,3 0-1 0,-2-1-1 15,-2 3 1-15,2-3-1 0,0 7 1 0,0 1 1 16,2 3-2-16,-3 5 1 0,-3 0 3 16,-2 0-2-16,0 2-1 0,3 2-1 15,-5 2 0-15,2-1 0 0,1 2-3 16,-1 5 1-16,-4 2 2 15,7 1-2-15,-1-1 1 0,-2 0 1 0,4-1 0 16,-1 0 0-16,1-2 0 0,-2 0 0 16,2 1 0-16,-3 3 0 15,5-1 0-15,-2 4 0 0,-2 2-3 0,0 2 0 16,-3 1 3-16,5 1-1 0,-2 0 1 16,-3 0 0-16,1-1-1 0,6 2-1 0,-2-4-2 15,-3 3-3 1,7-5 2-16,2-3 4 0,0 0 1 0,2-1-2 0,9-1 0 15,-3-1 1-15,7-3 0 0,3-2 1 16,9-1 0-16,0-4 0 0,2-3 1 16,8-4-1-16,0-2-19 0,0-6-39 15,1-3-46-15,-5-4-63 0,-6-1-333 16</inkml:trace>
  <inkml:trace contextRef="#ctx0" brushRef="#br0" timeOffset="47040.77">15770 9210 621 0,'0'0'25'16,"0"0"-15"-16,0 0 22 0,-43-61 15 0,34 55-21 0,-3 0-11 0,2 1 1 15,-1 4-14-15,-7 1-2 0,3 1 0 16,-5 8-1-16,3 4-2 0,-4 4 0 16,1 1 2-16,3 6-2 0,1-1 3 15,3 2-1-15,3 2 1 0,-3-2 1 16,7-2-1-16,2 1 0 15,2-4 1-15,2 1-1 0,0-3-1 0,4 1-1 16,4-1 1-16,7 0 0 0,-1 0 0 16,11-2 0-16,-2 2 2 0,4-3-1 15,2-3 3 1,0-2 2-16,-2-4 6 0,-11-1 6 0,-3-1-4 0,-9-2-2 0,-4 0-6 16,0 2-3-16,0 1 0 0,-7 2 1 15,-5 1-1-15,-2 0 2 0,-9 2-2 16,2-2-1-16,-6-1-1 15,0-2-15-15,-4-2-12 0,7 1-19 0,7 0-17 16,-2-1-1-16,9 0-19 16,4-3-30-16,0-1-55 0</inkml:trace>
  <inkml:trace contextRef="#ctx0" brushRef="#br0" timeOffset="47373.21">15962 9133 320 0,'0'0'74'15,"0"0"-10"-15,-10-51 13 0,6 47-1 16,-2 0-19-16,4 2-7 0,2-1-5 0,-3 2-3 15,3 1-12-15,0-1-7 0,0 1-13 16,0 0-8-16,3 8-2 0,3 4-3 16,-2 4 3-16,0 5 0 0,0 5 1 15,-2 3 1-15,2 6 0 0,1 0-2 16,1 5 1-16,2 3 0 0,-4 1 0 16,2 2 0-16,5-2-1 0,3-4-2 15,-1-4-6-15,7-9-23 0,-5-6-9 16,1-6-21-16,-3-6-8 0,-5-5-16 15,-4-5-43-15,-4-4-73 0</inkml:trace>
  <inkml:trace contextRef="#ctx0" brushRef="#br0" timeOffset="47514.37">15892 9472 433 0,'0'0'80'16,"0"0"-8"-16,0 0-10 0,0 0-16 15,0 0-31-15,0 0-8 16,0 0-1-16,0 0 3 0,54-55-4 0,-21 44-2 15,2 1-3-15,8-3 2 0,-1-1-2 16,7-1-26-16,-5-2-60 0,-3 0-56 16,-6 3-123-16</inkml:trace>
  <inkml:trace contextRef="#ctx0" brushRef="#br0" timeOffset="48207.08">16434 9185 489 0,'0'0'75'16,"0"0"-35"-16,0 0 20 0,0 0 12 15,-54-34-26-15,41 33-19 0,7 0-7 16,0 2-9-16,0 0-4 0,-7 6-7 0,5 5-1 16,0 3-1-16,-2 1 2 15,-3 3-1-15,5 1-1 0,-2 4 2 16,-1-2 1-16,5 4-1 0,0-3-1 16,0-2 0-16,2-1-5 0,1-3-12 0,3-1-5 15,0-4 11-15,7-3 1 0,-1-1-9 16,2-4 3-16,5-2 4 0,-1-2 8 15,0 0 3-15,9-6 2 0,-4-4 3 16,1-6 1-16,5-2-2 0,-9-2 0 16,5-4 1-16,-5-3 0 0,1-2 1 15,-3 0-1-15,-3 2 1 0,-3 2 5 16,4 4 3-16,-6 8 10 0,0 6-16 16,-4 5-3-16,0 2-1 0,0 1-2 15,0 7-2-15,0 2-6 0,0 5 4 16,0 7 4-16,0 1 1 0,0 1 0 15,0 1-1-15,2-5 0 0,5 1 1 0,1-5-1 16,6-2 0-16,-3 0 0 0,9-5-1 16,-3-2 0-16,6-3 1 0,1-3 0 15,-3-1 0-15,0-4-1 16,-1-4 0-16,-3-4 1 16,2-4 1-16,-5-2-1 0,1-3 2 0,-3-3-2 15,-4-1 2-15,5-5 0 0,-7-1 1 16,0-1-1-16,-4 2 7 0,-2-3 12 0,0 2-4 15,0 6-6-15,0 5 2 0,0 9-4 16,-2 3-3-16,-4 4 0 0,0 2-2 0,-1 2-3 16,-3 6-1-16,-2 8-4 0,-7 4 0 15,0 6 3-15,1 2 1 0,3 1 0 16,1-1-2-16,8 2 2 0,0-3 0 16,3 0 0-16,3-2-1 0,0-3 0 15,7 2 0-15,1-3 1 0,6 2-1 16,1-6 0-16,6 1 1 0,-3-6 0 15,7-2 0-15,0-4-1 0,-5-4 1 16,9-3 0-16,-2-4 0 0,0-5-2 16,2-1-7-16,-4-5-4 0,2-3-7 15,0-3-11-15,-5-6-16 0,-5 0-21 0,-1-7-7 16,-9-6-25-16,-3-2-40 0,-2-5-50 16,0 5 80-16</inkml:trace>
  <inkml:trace contextRef="#ctx0" brushRef="#br0" timeOffset="48395.92">17064 8801 324 0,'0'0'64'0,"-14"-57"15"15,9 45 2-15,-3 4-6 0,0 2-15 16,4 1-8-16,4 3-6 16,0 2-7-16,0 0-21 0,0 6-16 0,0 5-2 15,0 7-1-15,0 5 1 0,0 5 4 16,2 0 3-16,6 4 1 0,0 1-4 16,1 1-2-16,-1-1 0 0,6 2-1 15,-5-3-1-15,1 0 2 0,0-4-2 16,1-5 0-16,-3-5-4 0,0-4-41 0,3-4-39 15,-5-8-19-15,-2-2-75 0,-2-6-159 16</inkml:trace>
  <inkml:trace contextRef="#ctx0" brushRef="#br0" timeOffset="48646.52">17285 8900 519 0,'0'0'53'0,"17"-64"23"0,-11 54-19 15,-2 5 3 1,-2 2-20-16,-2 3-17 0,0 0-6 0,0 0-7 0,-2 4-7 0,0 6-3 15,-6 8-5-15,-5 1 5 16,-3 4 0-16,-7 2 2 0,-4-2-2 0,5 2 3 16,-5 0-3-16,2-2 1 0,0 1-1 15,4-3 1-15,5-1 0 0,3-2-1 16,1-3 0-16,4 0-1 16,4-2 0-16,4-1 0 0,0 0-2 15,0-3 0-15,8 1 0 0,6-4 0 0,5 2 2 16,6-3-1-16,8-2 1 0,6 0-2 15,2-3-19-15,7-3-28 0,-3-5-48 16,1-3-51-16,-5-4-196 0</inkml:trace>
  <inkml:trace contextRef="#ctx0" brushRef="#br0" timeOffset="49496.28">18044 8942 258 0,'0'0'181'16,"0"0"-104"-16,0 0-20 0,0 0-9 16,-25-62-13-16,17 45-5 0,2-3 3 15,-3 2-1-15,-1 0-7 0,2 2-4 16,2 4-3-16,1 3-2 0,1 5 1 0,2 0-6 15,-2 3-5-15,4 1-2 16,0 0-3-16,0 0-1 0,0 0 0 16,0 0 0-16,4 5-2 0,-2 1-2 15,7 5 1-15,1 4 0 0,-2 4 3 0,7 5 0 16,-7 0 0-16,0 1 0 0,0 2 0 16,-1-6 0-16,-5 0 0 0,0-6 0 15,-2 0 0 1,2-4 0-16,0-2 0 0,-2-3 0 0,0-3 0 0,4 0 0 15,-4-3 0-15,2 0 0 0,-2 0 1 16,2 0 2-16,-2-7-1 0,8-2 1 0,-1-4-1 16,-3-4-2-16,2 1 1 15,0-4 2-15,-2-1-3 0,7-2 1 0,-5-2 1 16,0 4-2-16,2 1 2 16,3 8-2-16,-9 6 0 0,-2 5-1 0,0 1 1 15,2 0-1-15,2 3-3 0,-2 8-2 16,2 3 1-16,0 8 3 0,0 1 2 15,5-1 1-15,-3 0-1 0,0-2 0 32,2-2 0-32,5-2 0 0,1-4 0 0,1 0-2 0,3-4 0 0,3-3-10 15,-2-4 1 1,3-1 0-16,-7-2-1 0,5-6-5 0,-3-2-8 0,-1-4 4 16,-3-3 0-16,1-2 4 0,-5-2 5 15,-1-1 10-15,-4-3 2 0,4-2 1 16,-4-2-1-16,1-3 3 0,-3 1 9 0,-2 5 9 15,0 5 7-15,0 7 16 0,0 6-22 16,0 4-3 0,-2 2 4-16,2 2-11 15,0 0-9-15,0 6-3 0,-2 4-5 16,-3 6 2-16,1 3 2 0,-4 0 1 16,8 5 0-16,-6-4-1 0,4 3 1 15,0-3 0-15,2-1 0 0,2 1 0 16,0-2-1-16,4-1 1 0,6-2 0 0,-1 0 1 15,1-2-1-15,7-5 0 0,-5-1 0 16,-1-4 1-16,-3-3-1 16,2 0 2-16,3-4-2 0,-7-3 3 0,0-3 0 15,3-2 0-15,-5-1 0 0,-4-7 0 16,0-4-1-16,-2-2 0 0,-2-6-1 16,-4 1 0-16,-7-2-1 0,-1 5 0 15,-5 8 0-15,1 4-1 0,-5 7-3 16,4 3-14-16,-1 5-20 0,-1 3-37 15,7 6-30-15,-3 0-32 0,11 0-58 16</inkml:trace>
  <inkml:trace contextRef="#ctx0" brushRef="#br0" timeOffset="49763.44">18614 8520 615 0,'0'0'48'0,"0"0"16"0,0 0 16 16,0 0-32-16,0 0-27 0,0 0-11 16,0 0-4-16,21-45-4 0,-11 53 0 0,3 5-1 15,-3 4 2-15,5 5 0 16,-3 3 0-16,-4 4-1 0,5 6 1 0,-3 1-3 16,-2 4 0-16,1 3 0 15,-3 2 0-15,8 2 1 0,-5 0-1 0,1-6-1 16,6-6-19-16,-3-5-20 0,-1-7-8 15,-4-7-42-15,-1-9-26 0,-7-6-107 16</inkml:trace>
  <inkml:trace contextRef="#ctx0" brushRef="#br0" timeOffset="49921.66">18486 8771 600 0,'0'0'43'0,"0"0"1"0,0 0 2 0,0 0-36 15,0 0-7-15,87-25 1 0,-37 19 3 16,3-1-4-16,5 2 1 0,0-1-4 16,-2-2-5-16,8-1-78 0,-4-3-32 15,-4-4-106-15</inkml:trace>
  <inkml:trace contextRef="#ctx0" brushRef="#br0" timeOffset="50344.89">19377 8568 606 0,'0'0'14'0,"0"0"-9"0,0 0 11 16,0 0-4-16,0 0-7 0,0 0-2 16,0 0 8-16,0 0 5 0,0 0-1 15,6 47 1-15,1-41-2 0,-1 1-1 16,4-1 0-16,3-2-4 0,-1-3-4 15,2 0-1-15,3 1 1 0,4-4-3 16,-1 2 0-16,3 0 2 0,-4-4-2 16,-3-2 0-16,1 0 0 0,-7-4 0 15,-4-2-1-15,-2-1 2 0,1-4 1 16,-5-1 0-16,0-3-1 0,-3 2-2 16,-1 2 0-16,0 3 0 0,-2 5-1 0,-2 2 0 15,4 3 2-15,-3 4 1 0,1 0 1 16,0 7-4-16,-4 9-3 0,-5 6-1 15,5 5 3-15,-3 3 1 0,3 1-1 16,6 3 0-16,-2-1 1 0,4-1-1 16,4-5 0-16,4-2 0 0,2-3 0 15,9 0 0-15,-3-6 1 0,5 1-1 16,1-6 0-16,1-5-23 0,2-3-23 16,0-3-8-16,1-8-10 0,3-5-27 15,-2-6-42-15,-8 2-73 0</inkml:trace>
  <inkml:trace contextRef="#ctx0" brushRef="#br0" timeOffset="50910.68">19793 8596 422 0,'0'0'84'0,"4"-60"-15"0,-4 49 4 16,0 6-8-16,0 3-13 15,0-1-19-15,0 3-18 0,0 0-13 0,0 9-2 16,0 6-10-16,-2 2 6 0,0 3 3 16,2 4 1-16,0 2 0 0,0 0 0 15,0-2 1-15,4 0-1 0,4-2 0 16,0-4 0-16,-1-1 0 0,-1-5 0 15,2-2 1-15,0-3 0 0,-2-3 0 16,1-2 0-16,-3-2 1 0,4-2 0 0,0-5 2 16,1-4 0-16,-1-4 1 0,2 0-2 15,1-3-3-15,-1-3 1 0,-4-4 1 16,7 0-1-16,-5-4-1 0,0-2 1 16,-4-1 0-16,7 2 1 0,-3 0-2 15,-2 7 2-15,-2 5 1 0,-2 9 5 16,-2 4-8-16,0 5 1 0,0 0-1 15,0 8 0-15,0 4-9 0,0 4-2 16,0 8 10-16,0 1 0 0,2-1 1 16,2 2 0-16,3-4 0 0,1 0 0 15,2-1 0-15,1-6 0 16,-1 0 0-16,0-4 1 0,-4-5-1 0,3-2 0 16,-1-4 1-16,-4 0 0 0,2-5 2 0,-2-6 1 15,5-2 1-15,-3-3-3 0,4-2-1 16,-4-1 0-16,-1-6 0 0,3 2 1 15,0-6-2-15,-2-1 2 0,0 1-1 16,1 0 0-16,3 3 1 0,-2 8-2 16,-4 6 9-16,-4 8-3 0,0 4-5 15,0 0-1-15,0 8 0 0,0 5-11 16,0 5 4-16,0 4 6 0,0 2 1 16,0 2 0-16,7-1 0 0,3 2-1 15,4-3 1-15,3-1 0 0,4-2 1 16,6-3-1-16,-1-4 0 0,-1-3-10 15,2-5-31-15,0-5-24 16,0-2-8-16,-7-11-41 0,1-3-70 0</inkml:trace>
  <inkml:trace contextRef="#ctx0" brushRef="#br0" timeOffset="51317.85">20562 8397 498 0,'0'0'80'0,"0"0"-6"0,0-50 8 15,0 49-13-15,2 0-37 0,-2 3-22 16,0 9-10-16,2 6-5 0,-2 6 5 15,2 4 1-15,0 4 1 0,-2 4 1 16,0 3 0-16,0 0-2 0,2 0 0 16,0-3 0-16,2 2-1 0,2-5 0 15,-4-2 1-15,3-8 0 0,-1-2-1 0,0-4 0 16,2-6 0-16,-4-4 1 16,0-4 0-16,-2-2-1 0,0 0 2 0,2-2 0 15,-2-5 6-15,0-5-3 16,-2-6-2-16,2-4-2 0,-6-6-1 0,-2-2 1 15,-1-3 0-15,5-3 0 16,-2-1-1-16,0-2 1 0,2-4-1 0,2 2 1 16,0 0-1-16,2 4 1 0,0 4-1 15,0 5 0-15,0 6 0 16,4 2-2-16,-2 5 1 0,2 5 1 0,2 2-1 16,-2 4 1-16,0 2 0 0,7 2-1 15,-1 1-3-15,7 7 1 0,1 4 1 0,-1 2-2 16,3 3 3-16,-5 0 0 15,-1 1 0-15,-5-1 1 0,-5 2-1 16,-4 1 0-16,-4 0 1 0,-9 2-2 0,-5-3 0 16,-1-1 0-16,-2-5-15 0,-3-1-20 15,5-5-23-15,-2-3-4 0,-1-1-17 16,5-3-74 0,3 0-76-16</inkml:trace>
  <inkml:trace contextRef="#ctx0" brushRef="#br0" timeOffset="51554.35">20789 8103 498 0,'0'0'65'0,"0"0"6"15,0 0-4-15,0 0 8 0,0 0-26 0,0 0-28 16,0 0-6-16,0 0-10 0,41-15-5 16,-30 34 1-16,-5 4 3 0,-2 2 1 15,4 1 0-15,3 1 0 16,-1 2-3-16,-4 1 1 0,2 0-3 0,3 2 1 15,-3 0 1-15,-4-1-1 0,-2-1 0 16,2-3-1-16,1-2-8 0,-1-5-30 16,-2-1-13-16,0-6-32 0,-2-3-8 15,0-3-56-15,0-3-79 0</inkml:trace>
  <inkml:trace contextRef="#ctx0" brushRef="#br0" timeOffset="51712.14">20808 8467 372 0,'0'0'78'15,"0"0"7"-15,0 0-11 0,0 0-9 16,0 0-8-16,0 0-13 0,0 0-6 16,0 0-21-16,10-51-11 0,9 45-4 15,1 2-2-15,11 1 0 16,2 1 0-16,7 2-2 0,-1-1 2 0,-6 0-25 16,2-4-66-1,-4-3-26-15,-2-4-84 0</inkml:trace>
  <inkml:trace contextRef="#ctx0" brushRef="#br0" timeOffset="52106.28">21176 8193 509 0,'0'0'72'0,"0"0"-26"0,0 0-7 15,0 0 4-15,0 0-30 0,0 0-13 16,0 0-1-16,0 0 1 0,0 0 2 15,16 35 1-15,-6-20 5 0,-1-2 1 0,1 2 2 16,5-3-2-16,-5 0-5 0,4-1-1 16,1-2-1-16,1-2 0 0,3-1 0 15,0-2 1-15,-1-1-2 0,-1-3 1 16,-3-4 0-16,-6-3 0 0,7-5 4 16,-9-3-3-16,0-1 0 0,-2-1 0 15,3-2-1-15,-5-1-1 0,2 0 1 16,0 1 4-16,-2 0 18 0,0 7-8 15,-2 2 4-15,0 4-1 0,0 5-2 16,0 1 0-16,0 0-5 0,-2 1-11 16,0 9-1-16,-8 6-5 0,-1 8 4 15,1 7 1-15,0 2 0 0,1 4 0 16,3 4 0-16,4 2 1 0,0 0-1 0,4 0 1 16,2-1-1-16,4-2-2 15,-1-3 1-15,-1 1-6 0,-6-4-56 0,-10 0-38 16,-7-8-36-16,-6-9-205 0</inkml:trace>
  <inkml:trace contextRef="#ctx0" brushRef="#br0" timeOffset="53098.18">11148 11283 386 0,'0'0'47'16,"0"0"15"-16,0 0 2 0,0 0-6 15,0 0-20-15,0 0-11 0,0 0-6 0,-39 2-1 16,39 1-9-16,0 1-6 0,0 0-5 15,2 0 0-15,0-1 0 0,0 0 0 16,6-2 1-16,-4-1 1 0,0-3 3 16,7-3 9-16,1-2 15 15,-4-4-4-15,5-3-7 0,1-2-6 0,-7-1-3 16,-5 0-1-16,0 1-4 0,-2-3 0 16,0 3-4-16,-4-2 1 0,-3-1 0 15,-5 0-1-15,-3 1 0 0,7-1-1 16,-10 3 0-16,3 0-8 0,-1 3-6 15,5 3 6-15,5 2 6 16,-2 2 2-16,6 3 0 0,0 1-1 16,2 2 1-16,0 0 0 0,2 1-2 0,6 0-4 0,-4 0 1 15,4 2 3-15,7 1 2 0,1 1-1 16,3 1 2-16,8 2 0 0,2 2 0 16,0 0 0-16,4 7 0 0,-2 0 1 15,0 6-1-15,-8 3 1 0,-9 1-1 16,-4 2 0-16,-6 2 0 0,1 0 1 15,-5 1 0-15,-7-1-1 0,-3 1 1 0,2 0-1 16,-5-3 0-16,5 0-1 0,4-5 0 16,2-2 1-16,2-7 0 0,4-3-1 15,2-4 0-15,7-1 0 0,-7-3 0 16,6-4 0-16,3-1 1 0,1-7-4 16,7-3 0-16,10-5-14 15,4-7-30-15,7-5-19 0,3-5-64 0,-12 0-116 16</inkml:trace>
  <inkml:trace contextRef="#ctx0" brushRef="#br0" timeOffset="53745.25">11750 11042 487 0,'0'0'37'0,"0"0"-17"15,0 0 18-15,0 0-5 0,0 0-24 16,0 0-6-16,0 0 3 0,0 0 6 15,-25 44 3-15,29-38-5 0,4 3 2 16,7 0 1-16,-9-4 7 0,10-1 0 16,1-1-2-16,6-3-2 0,-3-1-2 15,3-1-4-15,6-5-5 0,-2-1-3 16,-4-2-1-16,-3-1 1 0,-1 1-1 0,-5 1 0 16,-10 0 0-16,-1 1 0 0,-3-4 2 15,-3 2 1-15,-5-2-2 0,-8 0-2 16,-1 3-3-16,-12 0-2 0,4 5 1 15,-2 3 0-15,5 1 3 16,-5 7 0-16,2 1 1 0,4 6 0 0,3 0 0 16,3 3 0-16,3 2 0 0,6 0-1 0,4 2 0 15,0 2 0-15,4 5 0 16,6-2 0-16,11-1-2 16,-3-2 0-1,7-9 3-15,-3-3-3 0,5-5 3 0,2-5 0 0,-2 0 0 16,2-3 0-16,-4-4 0 15,1-6-10-15,1-5-26 0,-2-3-25 0,4-7-7 0,-4-1-29 16,3-4-21-16,-7 1-37 16,0-1 22-16,-5-1 47 0,1 0 86 0,-13 0 49 15,0-3 40-15,-2 1 1 0,-4 0 0 16,-1 1 4-16,-5 5 2 0,2 1-27 16,2 8-6-1,4 5 4-15,-1 8-14 0,1 2-12 0,2 4-11 0,0 1-10 16,0 1-12-16,2 9-8 0,1 8-1 15,-1 10 1 1,6 7 1-16,0 4 1 0,2 4 2 16,-3 5 2-16,-1 2-3 0,0 1-1 15,0 0 0-15,5-7-1 0,-3-1 0 16,2-5 0-16,5-3 0 0,-5-4-1 16,2-4 0-16,1-5-5 0,-3-5-18 15,0-7-21-15,-1-2-20 0,-7-8-17 16,-2-2-15-16,0-7-46 0,-11-3-26 0,1 2-19 15</inkml:trace>
  <inkml:trace contextRef="#ctx0" brushRef="#br0" timeOffset="53902.73">12082 11144 340 0,'0'0'72'0,"-41"-52"7"0,31 40-5 16,1 7-2-16,9-1-20 0,0 2-7 16,0 0-17-16,0 1-11 0,7-1-6 15,5 0-3-15,2 0-3 0,11 0-2 16,2-1-1-16,6 1 0 0,9 0-1 15,-7 0 0-15,0 2-1 0,-2-2-3 16,-4 2-59-16,-8-1-22 0,-3 1-38 16,-5 0-77-16</inkml:trace>
  <inkml:trace contextRef="#ctx0" brushRef="#br0" timeOffset="54204">12306 11007 440 0,'0'0'83'0,"0"0"-24"16,0 0 8-16,0 0 8 0,0 0-27 15,0 0-18-15,0 0-18 0,0 0-7 16,0 0-4-16,4 26 2 0,2-11 2 16,2 4 5-16,3 3-4 0,1 0-1 15,-6 0-2-15,9-2-1 0,-1-4-2 0,-4-2 0 16,9-5-1-16,-7-4 1 16,7-5 0-16,-5 0 0 0,7-4 1 15,-4-8-1-15,5-1 2 0,-5-2 0 0,-1-2-1 16,-1 1-1-16,-1-2 1 0,-7 1 1 15,-3-4 0-15,-2-3 0 0,-2 1 0 16,-2-5 0-16,-2 1-1 0,-1 4 0 16,1 3 0-16,-4 10 0 0,4 4-1 15,0 4-3-15,4 2-10 0,0 5-14 16,6 5-28-16,6 5-27 0,-5 5 8 16,11-1-11-16,-1 0-78 0,-1-4-158 15</inkml:trace>
  <inkml:trace contextRef="#ctx0" brushRef="#br0" timeOffset="54578.99">12841 10990 451 0,'0'0'32'16,"0"0"16"-16,0 0 12 0,-60-37-2 15,50 33-18-15,3-2-8 0,3 0-8 0,4 1-5 16,-2-1-2-16,2-1-3 15,0 1-1-15,2-2-2 0,2 0-1 0,7 2-4 16,-3 1-3-16,7 0-3 16,3 2 1-16,9 1 0 0,0 2 1 0,-2 2-1 15,2 7 2-15,-1 1 0 0,1 2-3 16,-8 1 1-16,-3 2-1 0,-7 6 0 16,-1 3 2-16,-8 4-2 0,0 2 1 15,-6 3-1-15,-2-1-2 0,1-4-6 16,-1-6 2-16,4-3 4 0,0-3 1 15,4 0 1-15,0-4 0 0,0-1 0 16,0-2-1-16,2-3 0 0,0-3 0 16,2-3 0-16,2 0-3 0,3-1 0 15,1-8 1-15,11-5-9 0,-1-4 3 16,5-4-34-16,0-1-24 0,6-3-23 16,-2-2-65-16,-9 0-99 0</inkml:trace>
  <inkml:trace contextRef="#ctx0" brushRef="#br0" timeOffset="55003.99">13277 10836 443 0,'0'0'90'0,"0"0"-42"0,0 0 13 0,0 0 8 16,0 0-23-16,0 0-9 16,0 0-9-16,0 0-8 0,-33-37-2 15,33 34-6-15,0 3-2 0,0 0-1 16,2 0-4-16,4 0-2 0,3 1-3 15,5 9 0-15,3 2-1 0,3 5 2 0,-5 1-1 16,3 3 1-16,-5 3-1 0,-1-1 0 16,-4 2 1-1,-3-3 0-15,1-1-1 0,-2-1 0 0,-2-7-10 0,2-3-9 16,-2-3 4-16,0-3 9 0,-2 1-10 16,0-4 8-16,0-1 8 0,0 0 0 15,-4-5 2-15,0-2 1 0,0-1-2 16,2-3-1-16,0 2 1 0,2-5 0 15,0 0 3-15,0-6 5 16,0-1 0-16,4-4-2 0,0-5 1 0,6-2 0 0,-1 3-2 16,3 4-1-16,0 7-1 0,-5 4-1 15,-3 7-2-15,2 6 0 0,4 1 1 16,3 7-2-16,-3 6 0 0,6 6-1 16,-7 7 1-16,3 5 1 15,1 3 0-15,-7 0-1 0,2 1 0 16,4 4-12-16,1-4-22 0,-3-4-7 0,7-6-34 15,-3-3-21-15,5-8-63 16,-9-7-171-16</inkml:trace>
  <inkml:trace contextRef="#ctx0" brushRef="#br0" timeOffset="55412.89">14348 10635 726 0,'0'0'8'0,"58"-18"-7"16,-23 17 4-16,-4 0 18 0,-6 11-3 16,-11 2-2-16,5 4-5 0,-11 3-5 15,-2 4 0-15,-4 6-3 0,-2 4-1 16,-4 2 0-16,-2-2-1 0,-2-1-1 16,-5-2 0-16,3-6-1 0,8-4 0 15,-2-7 1-15,4-6-2 0,0-2 0 0,0-2 0 16,0-2 0-16,0-1 0 0,0-1 0 15,0-7 5-15,-2-1 0 16,-2-7-1-16,-5-5-3 0,1-4 1 0,-2-6-2 16,-9-8 1-1,1-4 0-15,-7-5-1 0,-2-3 1 0,4-3-1 0,2-3 1 16,3 0-1-16,10 4 0 0,5 8 0 16,3 8 0-16,7 8-2 0,3 8 0 15,4 8 1-15,-1 2-1 0,10 6 0 16,1 2-1-16,1 3 0 0,4 2 1 15,-2 9-1-15,2 4-6 0,-2 7-23 16,-11 3-21-16,3 4-22 0,-15 1-9 0,-4 2-75 16,-6-6-196-16</inkml:trace>
  <inkml:trace contextRef="#ctx0" brushRef="#br0" timeOffset="56879.61">14238 10781 512 0,'0'0'40'15,"0"0"4"-15,0 0 6 0,0 0-8 16,21-63-8-16,-2 45-10 0,10-2-13 0,6 0-3 16,8 2-4-16,9-2 0 0,2-1-3 15,-1 2-1-15,7 4 2 0,2-1-2 16,0 3 1-16,-6 3 0 16,-2-1-1-16,-3 4 0 15,-9 2-5-15,-11 2-14 0,-11 2 1 0,-3 0 3 0,-13 0 8 16,-4-1 6-16,0-3 1 0,0-2 6 15,-4 0 4-15,-4-2 1 0,-5 2 0 16,1 3 3-16,-5 0 3 0,3 4 3 16,-7 0-4-16,7 4-9 0,-7 2-3 15,9 2-1-15,-1 4-3 16,-1 3 0-16,4 3 0 0,-3 3 0 0,5 1-1 16,2 3-1-16,6 1 2 0,-2 0 0 15,4 1 0-15,-2-5-1 0,4-1 1 16,2-5-1-16,4-2 0 15,1-1 1-15,-5-2 0 0,8-3 0 16,-3-2 0-16,-3-4-1 0,6-2 1 0,1-1 0 16,6-8 0-16,-5-1 0 15,11-7 2-15,-11 2-1 16,3-3 1-16,0 1-1 0,-9 3 0 0,-4-4 0 16,-2 4 0-16,1-1 1 0,-3 4-1 0,-2 3 1 0,0 2 0 31,0 3-1-31,0 3-1 0,0 0 0 15,0 0-1-15,2 3-2 0,6 9-3 16,-4 4 1-16,2 2 4 0,5 4 1 0,3 1 0 16,-2-1 0-16,9 0 0 0,-6-4 0 15,9-3-1-15,1-5 1 0,0-2 0 16,4-5-2-16,0-3 2 0,2-1 0 16,2-10 2-16,-2-3-2 0,2-4 1 15,-2-2 2-15,0-4 4 0,-6-1 6 16,-9-5-2-16,3-3 1 0,-11-5 0 15,-4-2-3-15,-4-3 0 0,0-4-5 16,0-1 1-16,-4-2-3 0,-4 2 0 16,-6-1 1-16,3 2-2 0,5 6 4 0,-6 6 4 15,3 9-4-15,3 11-2 0,0 5 2 16,4 4-1-16,0 4-4 0,2 2 0 16,-4 9-2-16,0 7-2 0,-3 9-3 15,1 6 6-15,4 1 1 0,2 3 1 16,0-1-1-16,4 2 0 0,4 2-1 0,3-2 1 15,1 1-2-15,5-1 1 16,-1-2 0-16,5 1 1 0,-2-1 0 16,3-3 0-16,1-5 0 0,-6-4 0 15,5-5 0-15,-3-4 0 0,0-7 1 0,-3-1-1 16,1-5 1-16,-1-2 1 0,1-5-2 16,-1-4 3-16,5-5-1 0,2-4 0 15,-5-3 0-15,3-4-1 0,-5-2 0 16,3-4 1-16,2-5-1 0,-5-1 0 15,7 1 1-15,-11 0-2 0,7 5 1 16,-7 5-1-16,-5 7 1 0,1 8-1 16,-8 4 0-16,0 5 0 0,0 1 2 15,0 1-2-15,0 2 0 0,0 3-2 16,0 6-3-16,-6 7-1 0,2 1 5 16,-1 3 0-16,3-1 1 0,0 4-1 0,2-3 0 15,-2 4 1-15,2 0-1 0,0 1 1 16,6 1-1-16,1 0 1 0,7 2 0 15,-6 2 0-15,5-4 1 0,5-2-1 16,-7 0 0-16,5-5 0 0,-8-3-1 16,1-4 1-16,-3-2 0 15,0-2 0-15,-4-3 1 0,-2 2-1 0,0-2 1 16,-4 0 1-16,-8-1-1 0,-1-2 2 16,-7-1-1-16,-5-1-2 0,4-1-8 15,0-2 0-15,9-1 2 0,0 0-1 0,5 1 4 16,5-1 0-1,0-1 2-15,-2 0-2 0,4-5 3 0,0-2-2 0,4-4 1 16,2-3-1-16,5-4 2 0,-1-3 0 16,5-1 3-16,3 0-1 0,3 3 1 15,2-2-1-15,8 3 0 0,4-1-1 16,4 0 0-16,4 4 5 0,-5 1-2 16,-5 3 2-16,-8 4 1 0,-9 1 2 15,-6 1 3-15,-1 2 7 0,-5-1-2 16,-4 2-2-16,0-3-5 0,0 0-10 15,0 4 0-15,0-1 0 0,0 0 0 0,-2 1 0 16,0 2 0-16,-2 3 0 0,4-2 0 16,-5 1 0-16,3 2 0 0,2 0 0 15,-4 5 0-15,0 4 0 0,-2 4 0 16,-6 3 0-16,1 4 0 16,1 4 0-16,2-1 0 0,-5 5 0 0,7 0 0 0,0-2 0 15,4-1 0-15,0-1 0 16,2-4 0-16,4-1 0 0,-2-3 0 0,6-2 0 15,2-3 0-15,3-4 0 16,-3 0 0-16,9-4 0 0,1-2 0 16,3-1 0-16,4-1 0 15,2-5 0-15,0-2 0 0,-6 0 0 0,-1 0 0 0,-3 4 0 16,-7 2 0-16,-5-1 0 0,-1 2 0 16,-4 1 0-16,-2 0 0 0,0 0 0 15,0 4-27-15,-6 6-25 0,-3 5-17 16,-1 3-41-16,-13 0-47 0,5-4-121 15</inkml:trace>
</inkml:ink>
</file>

<file path=ppt/ink/ink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10:00:46.823"/>
    </inkml:context>
    <inkml:brush xml:id="br0">
      <inkml:brushProperty name="width" value="0.05292" units="cm"/>
      <inkml:brushProperty name="height" value="0.05292" units="cm"/>
      <inkml:brushProperty name="color" value="#FF0000"/>
    </inkml:brush>
  </inkml:definitions>
  <inkml:trace contextRef="#ctx0" brushRef="#br0">26242 6752 136 0,'0'0'38'0,"0"0"-10"0,0 0 22 0,0 0 0 0,0 0-12 16,0 0-4-16,0 0 0 0,12-35-1 16,-9 31-4-16,-3 0 5 0,0-1-6 15,0 1-1 1,0-1-1-16,0 1 0 16,-3-2 0-16,-1 3 0 0,0 0-4 15,0-2-4-15,0 1-1 0,-2 0-5 0,-5-1-4 16,3 4-4-16,2-2 0 15,-2 0 0-15,-3 3-1 0,1 0-3 16,4 3-1-16,-5 3 0 0,-3 6 0 16,6 1-1-16,-7 0 1 0,5 3 1 0,4 0-1 15,0-1 1-15,1 1 0 0,-1-3-1 16,2 0 1-16,2 3 0 0,2-1-1 16,0 2 1-16,0 0 0 0,6 0 0 15,2 2 1-15,1-1 1 0,1 1 2 16,9-2 0-16,-7 1 0 0,9 1 3 0,-5-2 2 15,5 1-1-15,-7-3 2 16,5 1-4-16,-9-3-4 0,3 1 2 16,-5-3 3-16,-6-2 2 0,-2-1-4 0,0 0-4 15,0-4 1-15,0 3 0 16,-6-1 0-16,-7 0 1 0,1 0-1 0,2-1 1 16,-9-2-1-16,7 1-1 0,-9-3 0 15,11-1 0-15,-9 0 1 0,9-1-2 16,4-2 1-16,-5-1 0 0,7 1 0 15,-2-1 1-15,2-1-1 0,2 1 1 16,0 0-1-16,0 0 2 0,0 1 3 0,2 0 3 16,0 2 2-16,0-2-2 0,0 1-2 15,0 2-1-15,0 0-3 0,0 0 0 16,2 0-1-16,2 0-2 0,0 2 0 16,6 1 0-16,5 4 1 0,-5 1 1 15,7 2 1-15,-3 3 0 0,5-1 1 16,-7 1 0-16,2 0 0 0,1 3 1 15,-7 2-1-15,-2-1-1 0,3 3-1 16,-5 1 0-16,0 0 0 0,-4 2-2 0,2-4 2 16,-2 0-1-16,2-1 0 15,0-3-1-15,2-2 1 0,3-2-1 0,1-2 0 16,-2 0 0-16,0-4 0 16,0-1 0-16,9-3 0 0,-3-1 1 15,-1-1 1-15,5-5-2 0,-8 0-10 0,3 0-23 16,-1-3-30-16,-4 1-55 0,-6-3-91 15</inkml:trace>
  <inkml:trace contextRef="#ctx0" brushRef="#br0" timeOffset="3132.88">2689 6427 262 0,'0'0'75'16,"0"0"-16"-16,0 0-3 0,0 0 15 0,0 0-15 15,0 0-11-15,0 0-9 0,0 0-2 16,-12-26-1-16,12 26-12 0,0 2-8 15,0 3-8-15,-2 3-2 0,0 6-3 16,0 3 3-16,2 4-2 0,-2 4 3 16,2 1-1-16,0 1 0 0,0 2-1 15,0 0-1-15,-2 1 0 0,2-4-1 16,0 0 2-16,0-2-1 0,0-5 1 16,0-2-2-16,0-3 0 0,0-4 0 15,0-1 0-15,0-3 0 0,0-3-6 16,0-1-31-16,0-2-1 0,0 0-1 15,0-4 5-15,0-4 3 0,0-3-2 16,0-6 0-16,2 0 20 16,-2-3 0-16,2-4 4 0,-2-1 7 0,0-1 2 0,0-6 0 15,0 0 0-15,-2-3 8 0,0 1-2 16,0 3 11-16,-1 3 13 0,1 6-1 16,-2 8 12-16,2 3-7 0,-4 3 9 15,4 2 1 1,0 1-5-16,2 3-9 0,-2 2-9 0,2 0-3 0,0-1-6 15,0 1-7-15,0 0-2 0,0 6-2 16,-4 3-1-16,2 3 1 0,0 5-1 16,-1 2 0-16,-3 0 2 0,-2 1-1 0,4-2 1 15,0 2-2-15,0-6 0 16,2 2 0-16,-1-2 0 0,3-3 0 0,-2 2 0 16,2-7 0-1,0-2 0-15,0-2 0 0,0-1 0 16,0-1 0-16,0 0 0 0,0 0 1 0,0-2 2 0,0-4 0 15,0 0-1-15,0-7 0 0,0-1-2 16,2-3 1-16,1-5-1 0,3-3 0 16,0 2 0-16,4 2 1 0,-4 4-1 15,-1 5 3-15,-3 5 1 0,2 5 0 0,0 1 1 16,0 1-4 0,6 3-1-16,-3 4-2 0,-3 6 2 0,6 1 0 15,2 4 0-15,-3 1 0 0,1 2 0 0,5 4 0 16,-1 1-26-16,9 3-49 0,-1-1-75 15,-5-5-112 1</inkml:trace>
  <inkml:trace contextRef="#ctx0" brushRef="#br0" timeOffset="5101.95">3086 6443 135 0,'0'0'34'0,"0"0"18"0,0 0 9 16,0 0-12-16,0 0-5 0,0 0 1 16,0 0 11-16,0 0-2 0,6 3-9 15,-6-3-5-15,0 0-5 0,0 0-5 16,0 0-2-16,0 3-10 0,0 6-8 15,0 5-9-15,-4 5 2 0,2 4-2 0,0 0 3 16,-2 3-1-16,4 0 0 0,0-1-3 16,0 2 1-16,0-2 0 0,0-1-1 15,6-1 1-15,-2-3-1 0,0-1 1 16,-1-3-1-16,1-3 1 0,-4-2-1 16,4-6 0-16,-2-2 0 0,0-3 0 15,0 0-14-15,0-2-25 0,4-6 12 16,-6-3 4-16,4-3-18 0,-2-3-1 15,-2 0-3-15,0-4 2 0,0-3 23 16,0-2 3-16,-4-2 2 16,0-1 9-16,-4-4 6 0,0 0 3 0,6-1-1 15,-3 3 7-15,-1 5 9 0,2 4 7 16,-4 6 11-16,6 4 12 0,0 4-3 16,0 1-9-16,0 1-7 0,2 2-1 0,0 3 6 15,0 1-7-15,0 0-5 0,0 0-12 16,0 4-10-16,0 4-2 0,0 3-5 15,-2 6 7-15,-1 3 0 0,1 2 2 16,0 3-2-16,-2 0 1 0,2-2 1 16,-6 1-2-16,6-5 0 0,0-1 0 15,0-2 0-15,-2-4 0 0,4-1 1 0,0-5 0 16,0-2-1-16,0-4 0 16,0 0 1-1,0 0 0-15,0-1 3 0,0-1 0 0,0-4 1 16,0-2 0-16,0-4-3 0,0 1-2 0,0-2 2 0,0-1-2 15,0-1 3 1,6-1-3-16,4-2 1 0,-4 1 2 0,0 1-3 0,-1 1 3 16,1 6 0-16,0-1 2 0,0 5-3 15,-2 3 0-15,0 0-2 0,-1 2 0 16,1 2-1-16,2 5-2 16,6 9 0-16,-1 2 3 0,1 8 0 15,7 2-1-15,-5 4-8 0,7 5-57 0,-5-2-50 16,1-6-95-16</inkml:trace>
  <inkml:trace contextRef="#ctx0" brushRef="#br0" timeOffset="6249.04">26203 7756 176 0,'0'0'38'0,"0"0"22"15,0 0-12-15,0 0 1 0,0 0-1 16,0 0 5-16,0 0-2 0,0 0-10 15,0 0-3-15,31-46-3 0,-31 46-6 16,0 0 4-16,0 0 7 0,0 0-8 16,0 0-1-16,0 0-7 0,0 0-5 15,0 0-3-15,0 0-4 0,0 0-2 16,0 0-2-16,0 0-1 0,0 0-2 16,-2 5-1-16,0 1-4 0,-7 4 0 15,1 3 0-15,2 4 2 0,-4 4 1 0,-7 0 1 16,7 1 5-16,-7 3-4 0,5-3-2 15,1 3 1-15,-5-2-1 0,10-3-1 16,-3 4 0-16,-1-2-1 0,4 3-1 16,4 1 0-16,2 1 0 0,0 0 1 15,14-2-1-15,-1-2 1 0,1 2-1 16,11-4 0-16,6 1 0 0,6-5 1 16,9-1 0-16,-1-6 1 0,1-2-2 15,3-3 0-15,-9-3-21 0,-3 1-27 16,-10 0-48-16,-13-3-74 0,-6-4-217 0</inkml:trace>
  <inkml:trace contextRef="#ctx0" brushRef="#br0" timeOffset="8406.99">3537 6516 288 0,'0'0'69'15,"0"0"-10"-15,0 0 6 0,0 0 12 16,0 0-21-16,-2-1-19 0,2 1-2 0,0 0 5 16,0 0-9-16,-2 0-2 0,0 0-6 15,2 0-7-15,0 0-5 0,0 0 0 16,0 0-2-16,0 0-2 0,0 0-2 16,0 0-3-16,0 0-2 0,0 1 0 15,0-1 0-15,0 1-1 0,0-1 1 16,0 0-1-16,0 1 0 0,0-1 0 15,0 1-5-15,0-1-20 0,2 0-1 16,0 0-13-16,0 1-9 0,0 1-15 16,2 3-19-16,-4-4-52 0,0 2-85 15</inkml:trace>
  <inkml:trace contextRef="#ctx0" brushRef="#br0" timeOffset="9352.49">4372 6519 443 0,'0'0'77'16,"0"0"-16"-16,0 0 0 0,0 0 16 15,0 0-24-15,0 0-15 0,-10-7-4 0,8 6-7 16,2 0-7-1,0 0-3-15,0 1-3 0,-3-1-5 0,3 1-3 0,0-1-3 16,0 1-2-16,-2 0-1 16,2 0 0-16,0 0 0 0,0 0-2 0,-2 1 2 15,2 0-3-15,0 0 1 0,0 1-1 16,0 0-8-16,2 1-20 0,3 1-3 16,-5-1-8-16,4 1-18 0,-2 0-19 15,4 0-15-15,-4 1-61 0,-2-2-109 16</inkml:trace>
  <inkml:trace contextRef="#ctx0" brushRef="#br0" timeOffset="9730.5">4837 6499 453 0,'0'0'110'0,"0"0"-52"15,0 0 12-15,0 0 16 0,0 0-30 16,0 0-22-16,0 0-9 0,0 0-6 16,0 0-4-16,0 0-5 0,0 0-5 15,0 0-2-15,0 1-1 0,0 1-1 0,-2-2-1 16,-2 0 0-16,4 0 0 0,0 0-1 16,0 0-1-16,0 2-1 15,-2 1-21-15,2 0-20 0,0 1-17 0,0 2-30 16,-2-2-19-16,-2 1-68 0,-3-1-171 15</inkml:trace>
  <inkml:trace contextRef="#ctx0" brushRef="#br0" timeOffset="10436.77">5323 6474 86 0,'0'0'39'0,"0"0"-17"0,0 0 8 0,0 0 28 16,0 0 15-16,0 0-3 0,0 0-7 15,0 0-1-15,2-3-4 0,-2 3-2 16,0 0-2-16,0-3 4 0,0 3-10 16,0 0-12-16,0 0-9 15,0 0-5-15,2 0-6 0,-2 0-5 0,0 0-2 16,0 2-3-16,0 2-5 0,0 5-1 16,0 1 1-16,0 4-1 0,0 0 0 15,0 3 1-15,0 1-1 0,4-2 0 16,-4 3 1-16,0 0 0 0,2 0-1 15,0 2 0-15,-2-4 0 0,4 0 0 0,1-2 1 16,-5-3-1-16,2-2 0 0,0-2 0 16,0-1 0-16,-2-1 0 15,0-3-11-15,0-2-32 0,0-1-10 0,2 0-24 16,-2 0-6-16,0-3-21 0,-4-1-130 16</inkml:trace>
  <inkml:trace contextRef="#ctx0" brushRef="#br0" timeOffset="10877.66">5310 6434 99 0,'0'0'385'0,"0"0"-308"0,0 0-4 16,0 0 12-16,0 0-15 0,0 0-31 15,0 0-11-15,0 0-4 0,0 0-9 16,-18-25-8-16,16 30-4 0,0 4-3 0,-2 5-1 15,-1 1 0-15,1 1 1 0,0 2 1 16,-2 0-1-16,-2 3 0 0,4-4 1 16,1 1-1-16,-1-3-2 0,4-4-16 15,0 1 2-15,0-4 3 0,0-3-1 16,0-1 2-16,0-2-3 0,0-1 0 16,0-1 0-16,0 0 2 0,2 0 6 15,-2-2 6-15,2-1 1 0,1-4 1 16,-3-1 0-16,2-4-1 0,-2-2 2 15,4-2 0-15,4-7 7 0,-4 0 6 16,2 2-5-16,1 0 1 0,-3 6 2 16,2 4 0-16,2 3 0 0,-4 1 2 15,-2 4 1-15,0 1-5 0,0 1-1 0,1 1-4 16,1 0-2-16,0 3-4 0,8 4 0 16,-3 5-1-16,-3 1 1 0,2 3 1 15,2 3-1-15,-1 1 1 0,-1 4-1 16,6 0-5-16,-3-1-63 0,-1-1-60 15,-4-5-82-15</inkml:trace>
  <inkml:trace contextRef="#ctx0" brushRef="#br0" timeOffset="13270.63">13469 7520 437 0,'0'0'103'0,"0"0"-18"0,-10-57-32 0,8 50 5 15,2 5-2-15,-2 2-34 0,2 0-8 0,0 0-4 16,0 0-5-16,0 6-5 0,0 6-2 16,0 11-3-16,0 6 3 0,0 8 2 15,0 4 2-15,0 3 0 0,2 1-2 16,-4 3 0-16,2 2 0 0,0 0 0 16,0-6 0-16,0-3 0 0,6-7 0 15,2-7 1-15,-4-5-1 0,1-8 0 16,-5-4 1-16,2-4-1 15,0-4 0-15,-2-2 1 0,0 0 1 0,0-3 2 16,0-8 5-16,0-8 2 0,0-5 3 0,-4-4-4 16,4-2-4-16,-7-4 0 15,-3-8-1-15,6-2-2 0,-2-3 0 16,0-3 0-16,6-4-2 0,-3 0 1 0,3-2-2 16,3 3 1-16,-3 5-1 0,8 3-1 15,0 8-3-15,4 6 4 0,-1 8 0 16,-1 5-2-16,3 8 2 0,-7 4 0 15,8 5 0-15,3 1-1 16,6 1-2-16,-5 8 0 0,3 3 0 16,-5 1 2-16,1 4 0 0,-5-1-1 15,1 2 1-15,-7 4 1 0,-6-2 0 16,0 2 0-16,-6 0 0 0,-9 2 0 16,1 1 1-16,-9-2 0 0,4-1 1 15,-1 1-2-15,-7-3 0 0,4 0-4 0,4-2-11 0,-1-2-8 16,7-4-2-16,1-2-8 0,4-3-6 15,2-3-5-15,6 0-7 0,0-1-15 16,0-3-28-16,-5 0-47 0,5-1-101 0</inkml:trace>
  <inkml:trace contextRef="#ctx0" brushRef="#br0" timeOffset="13682.8">13771 7522 446 0,'0'0'57'0,"0"0"-3"15,0 0 12 1,37-52-17-16,-33 43-6 0,1 4 1 16,-3 2 4-16,0 3-12 0,-2 0-11 0,0 0-6 0,0 0-6 15,0 0-6-15,-2 2-5 0,-5 4-2 16,3 3 0-16,-8 7-1 0,-7 1 1 16,9 5 1-16,-7-1-1 0,9 4 0 0,-4 3 1 15,4-3-1-15,1 1-1 16,5-3 0-16,2-2 0 15,4 0 0-15,9-4 0 0,-1 0-2 0,1-3-4 0,7-3 3 16,3-4 4-16,-2-5 0 0,1-2 0 16,3-9 0-16,-2-5 0 0,2-4 1 15,2-4 1-15,-7-1-1 0,-7 0 0 16,-5-1 1-16,-4-2 2 0,-4-2 2 16,-2-3-3-16,-8-1 0 0,-3-1-1 15,-5 4-2-15,3 3-1 0,-5 7 0 0,-1 6-1 16,2 2-3-16,-3 9-9 15,7 2-9 1,-1 3-4-16,5 4-8 0,-1 5-14 0,6 2 1 0,4 3-5 16,2 0-16-16,0 2-41 0,4 0-45 0,4-3-90 31</inkml:trace>
  <inkml:trace contextRef="#ctx0" brushRef="#br0" timeOffset="14437.55">14292 7408 301 0,'0'0'67'15,"0"0"-2"-15,0 0 21 0,0 0-13 16,0 0-14-16,0 0-1 0,0-50-7 16,0 48-8-16,0-1-12 0,0 3-9 15,0 0-8-15,0 0-8 0,0 5-6 0,0 5-1 16,2 7-2-16,4 6 3 15,-2 4 0-15,-1 2 0 0,-1 2 0 0,2 1 1 16,0 4 0-16,-2 1 0 0,0 1-1 16,2-2 0-16,-4-2-2 0,4-4 2 15,0-5 0-15,1-5 0 0,-3-3 0 16,0-6 0-16,0-5 0 0,0-3 0 16,-2-3 0-16,0 0 1 0,0 0 0 15,0-5 1-15,0-3 3 0,0-3 0 16,-2-4-1-16,-2-3-3 0,2-5 2 15,-5-3 3-15,1-4-2 0,0-4 3 0,2-5-2 16,2-5 2-16,2-5-5 16,2 1 0-16,8 2-2 0,-2 4-1 0,-1 12 0 15,1 6 1-15,-2 7 0 16,2 8 0-16,1 1 0 0,-3 2 0 0,8 1 0 16,-1 4-1-16,3 1 0 0,3 4-1 15,-5 7 1-15,3 1 0 0,-9 3-1 16,0 5 2-16,-3 2-1 0,-5 1 1 15,0 3 0-15,-13-1 1 0,5-1-1 16,-11 0 1-16,5-3-1 0,-3-1-4 0,3-3-13 16,-1-2-6-16,1-2-11 15,3-2-12-15,-1-1-17 0,2-3-15 0,6-4-29 16,2-3-66-16,2-1-188 16</inkml:trace>
  <inkml:trace contextRef="#ctx0" brushRef="#br0" timeOffset="14767.61">14933 7235 406 0,'0'0'82'0,"0"0"-35"0,0 0 15 0,0 0 2 16,0 0-15-16,0 0-17 15,0 0 5-15,0 0-5 0,-4-28-5 0,0 27-6 16,-5 0-4-16,5-1-4 0,-2 2-6 15,2 0-3-15,-4 4-2 0,-9 4-2 16,3 7-2-16,-9 5 1 0,4 2 1 16,-1 5-1-16,3-2 1 0,5 1 0 15,3 0-1-15,1 0 0 0,0-3 1 16,6-1-1-16,2-1 1 0,0 0-1 16,4 0 1-16,6 2 0 0,1-3 0 15,1-1-2-15,7 1-9 0,-3-6-15 0,5-2-4 16,8-5-2-1,0-3-20-15,0-4-11 0,-5-1-15 0,1-6-30 0,0-3-83 16</inkml:trace>
  <inkml:trace contextRef="#ctx0" brushRef="#br0" timeOffset="15086.16">15179 7257 346 0,'0'0'81'0,"0"0"-22"0,0 0 18 0,0 0-11 15,0 0-20-15,10-52-4 0,-8 49 2 16,-2 0-4-16,0 3-11 0,0-2-3 16,0 2-3-16,0 0-4 0,2 0-10 15,2 0-4-15,3 5-5 0,3 2 2 16,7 1 0-16,-7 3-1 0,8 5 1 15,-1 1 0-15,0 4 1 0,-5 5-1 0,4 4-1 16,-9 3-1-16,-7 2 2 0,-2 1 0 16,-13-1-2-16,1-3-1 0,-5-2-15 15,3-2-19-15,-7-3-1 0,8-5-23 16,-3-1-23 0,5-5-8-16,-5-6-86 0,7-5-253 0</inkml:trace>
  <inkml:trace contextRef="#ctx0" brushRef="#br0" timeOffset="15351.53">15931 7381 571 0,'0'0'20'0,"0"0"26"15,0 0 12-15,0 0-1 0,0 0-17 0,0 0-17 0,0 0-4 16,0 0-4-16,0 0-4 0,-25-14-5 16,25 14-3-16,0-2-3 0,0 2 0 15,7 0-2-15,-1-1-2 0,6 0 3 0,11-2 1 16,8 0 0-16,4 2 0 0,2-1-11 16,-4 2-20-16,-2 4-37 0,-8 4-18 15,-8 0-34-15,-11-1-80 0</inkml:trace>
  <inkml:trace contextRef="#ctx0" brushRef="#br0" timeOffset="15541.6">15954 7586 636 0,'0'0'41'0,"0"0"17"0,0 0 14 16,0 0-40-16,0 0-24 0,0 0-6 15,0 0-1 1,54-7 1-16,-25 2 0 0,4-2-2 15,8 0-2-15,0 2 2 0,-3 0-10 0,-3 2-39 0,2 1-45 16,-8 0-13-16,-2-2-81 0</inkml:trace>
  <inkml:trace contextRef="#ctx0" brushRef="#br0" timeOffset="16675.59">17217 7021 267 0,'0'0'53'0,"0"0"-9"0,0 0 12 16,0-61 21-16,-2 47-9 0,0 0-13 15,0 3-7-15,-2 2-12 0,-2 0-4 16,1 6-4-16,3 0-2 0,0 1-9 15,0 1-7-15,2-1-6 0,-4 2-3 16,0 3-1-16,-2 6-2 0,-7 5 0 16,7-1 1-16,-2 6 1 0,-3-2-1 0,3 1 0 15,2 1 1-15,0-2-1 16,4 2 1-16,2-1-1 0,0 1 0 16,2 0-1-16,6-1 2 0,4 2 0 0,1-1-1 15,3-1 1-15,1 0 0 0,2-3 0 16,-1-1 0-16,-3 2 0 0,-1-3 1 15,3-1-1-15,-7 1 0 0,-4-2 0 16,0 2 1-16,-4-2-1 0,-2 1 0 16,0 0 0-16,-2-2 0 0,-6 2 2 0,-4-1 0 15,-7 1-2-15,-4-3 2 0,5 1-1 16,-1 0 1-16,3-5-2 16,1 0 1-16,7-1-1 0,6-2 0 0,0 0 0 15,2-2 0-15,0 0 0 16,0 0 0-16,0 0 2 0,0-1-2 0,0-2 2 15,0-1-1-15,2 0-1 0,2 0 0 16,0 0 1-16,2 1-1 0,1 2 0 16,1 1-1-16,0 0 1 0,0 8 0 15,9 2 0-15,-7 5 0 0,5 7 0 16,-3 1 0-16,0 5 1 0,3 4 0 0,-9 2 0 16,2 2-1-16,-8 0 0 0,2-1-1 15,1-6 1-15,5-4 0 16,-2-7 0-16,0-4 0 0,0-2 0 0,9-2 0 15,1-2 0-15,9-5 1 0,4-3-1 16,6-4-1-16,3-6-1 0,-3-5-1 16,0-1-12-16,-2-1-36 0,-2-8-54 15,-10-3-68-15,-9-2-239 0</inkml:trace>
  <inkml:trace contextRef="#ctx0" brushRef="#br0" timeOffset="17021.9">16494 6922 429 0,'0'0'54'16,"0"0"5"-16,0 0 16 0,0 0-19 0,0 0-12 0,0 0-5 15,0 0 0-15,0 0-11 0,2-32-10 16,-2 32-5-16,0 0-4 0,0 0-4 16,0 0-4-16,0 0-1 0,2 1-1 15,0 4 0-15,2 1 0 0,4 3 1 16,-4 2 0-16,2-1 0 0,5 1 0 15,3 2-19-15,-1-1-41 0,1-1-33 16,1-4-28-16,-3-3-111 0</inkml:trace>
  <inkml:trace contextRef="#ctx0" brushRef="#br0" timeOffset="17241.74">17500 6636 667 0,'0'0'117'16,"0"0"-64"-16,0 0 3 0,0 0-5 0,0 0-24 15,0 0-16-15,0 0-8 0,0 0-3 16,0 0 1-16,6 13-1 16,-6-2 0-16,3 1 0 15,-3 4 0-15,0 5 0 0,-3-2 0 0,-3 4-5 0,-2 2-29 16,2 5-25-16,-9 1-70 0,-3-4-114 15</inkml:trace>
  <inkml:trace contextRef="#ctx0" brushRef="#br0" timeOffset="23106.53">15231 9140 298 0,'0'0'19'0,"0"0"-9"0,0 0 4 16,0 0 32-16,0 0-1 0,0 0-6 16,0 0 13-16,2 18 3 0,-4-22-10 15,-9 0-20-15,-3-5-5 0,1-4-1 16,-5 0 2-16,1-2-3 0,-6-1-4 16,1-2-7-16,1 1-4 0,-2 0-3 15,7-3 0-15,-5 0 0 0,0-5 1 0,9-2 0 16,0-2-1-16,-1-3-2 0,7-1 2 15,4 1 1-15,2-1-1 0,0-1-1 16,2 4 1-16,6 5 0 16,3 4 0-16,1 6-4 0,0 2 3 0,5 5 0 15,0 1 0-15,3 4-1 0,-3 0 1 16,3 3 0-16,-1 2 0 0,-2 3-1 16,-1 5-1-16,-4 2 2 0,-1 3-1 15,-1 3 1-15,-4 6 0 0,-6 4 0 16,0-1 1-16,-8 3 1 0,-4-1 0 15,3-1 1-15,1-5 0 0,-4-3-2 16,6 0 1-16,1-3 0 0,1-3-1 16,0 2 0-16,2-5 0 0,-2 1 1 0,4-2-1 15,0 0 0-15,0-2-2 16,0-2 2-16,6-2-1 0,0-1-1 16,-2-3 2-16,13 0 0 0,0 0 0 0,9-6 1 15,3-4 1-15,2-4-2 0,2-1-46 16,-2-3-52-16,-6-3-93 0</inkml:trace>
  <inkml:trace contextRef="#ctx0" brushRef="#br0" timeOffset="23531.16">15423 8778 445 0,'0'0'114'15,"0"0"-90"-15,0 0 5 0,0 0 5 0,0 0-28 16,0 0-3-16,0 0 7 0,0 0 7 15,45 54-1-15,-30-46-3 0,-1 1-4 16,1-1-5-16,1 0-2 0,-3 0-2 16,3-5 1-16,-3-3 1 0,7 0 0 15,-7-4-1-15,9-5 2 0,-5-4-1 16,4-2 0-16,-3-1 0 0,-3-2-1 16,-7-1 0-16,-2 0 1 0,-2-3 0 15,-4-1 2-15,-4-4-2 0,-6 2 1 0,4-1-2 16,-7 4 1-16,-1 3-1 15,3 4 0-15,-1 5 6 0,0 6 10 16,1 2-2-16,-3 2-6 0,1 7-7 0,3 7-2 16,-7 7-1-16,11 5-1 0,-6 1 1 15,2 5 0-15,3 1 0 0,5-2 1 16,0-2 0-16,2 1-1 16,2-3 0-16,2-2 1 0,5 0 0 0,5-3-1 15,1-3 0-15,7-3 0 0,-1-3-1 16,0-4-2-16,4-5-22 0,-3-5-8 15,-1 0-10-15,2-10-6 0,1-5-23 16,-3-4-18-16,2-5-39 0,-5-3-39 0</inkml:trace>
  <inkml:trace contextRef="#ctx0" brushRef="#br0" timeOffset="23720.7">15855 8671 268 0,'-2'-56'107'16,"0"13"-20"-16,-2 4-7 0,-3 10-8 16,3 3-23-16,0 8 7 0,2 7-9 15,2 3-7-15,0 3-10 0,0 4-10 16,0 1-7-16,0 1-9 15,0 7-4-15,2 5-6 0,2 6 4 0,0 9 2 16,3 4 0-16,-1 3 1 0,-4 6 0 16,2 3 0-16,-2 5 0 15,2 2 1-15,-4-3-2 0,6 2 0 0,3-4 1 16,-1-4-1-16,2-8-4 0,-2-5-21 0,5-6-16 16,-5-7-23-16,-2-5-5 0,3-5-21 15,-5-5-53-15,-4-1-81 0</inkml:trace>
  <inkml:trace contextRef="#ctx0" brushRef="#br0" timeOffset="23892.65">15768 8810 379 0,'0'0'70'0,"0"0"29"0,-6-54-36 16,4 47-14-16,6 1-20 0,4 1-12 16,7-2 0-16,-1 1-3 0,11-3-6 0,6 2-4 15,4 1-1-15,0-2-1 16,7 4-1-16,1 2 0 0,-4 2-1 15,-4-1-10-15,-6 3-75 0,-12 1-69 16,-5-3-165-16</inkml:trace>
  <inkml:trace contextRef="#ctx0" brushRef="#br0" timeOffset="24207.27">16105 8694 541 0,'0'0'77'0,"0"0"-14"0,0 0 21 16,0 0-18-16,0 0-38 15,0 0-14-15,0 0-5 0,0 0-6 16,0 0-3-16,-8 14-3 0,14 3 2 16,2 4 1-16,0 2 0 0,-1 5 0 15,1 1 0-15,4 0 0 0,-1-1 0 0,1-6 0 16,5-4 0-16,-3-6-1 0,7-4 0 16,-7-4-2-16,7-4-1 0,0-1 2 15,-3-7 1-15,1-6 1 0,-5 1 1 16,5-6 0-16,-9 1 1 15,-4-4 0-15,1-4 0 0,-5 0 0 0,-2-7 2 16,-5-3-3-16,-1-1 0 0,2-1 0 16,2 10 0-16,-4 6-1 0,0 9 0 0,-1 7-1 15,5 2-4-15,2 2-17 16,2 2-12-16,9 4-30 0,-1 6-40 16,9 1-18-16,1 1-42 0</inkml:trace>
  <inkml:trace contextRef="#ctx0" brushRef="#br0" timeOffset="24615.95">16518 8747 548 0,'0'0'28'15,"0"0"23"-15,0 0 7 0,0 0-13 16,0 0-14-16,-31-57 0 0,31 43-5 0,-2 3-8 15,2 0-6 1,-2 0-1-16,4 3 0 0,2 0-5 0,5 2-4 0,5 2-1 16,1 2-1-16,5 1 0 15,1 1 0-15,6 1 1 0,0 4-1 0,-2 0-1 16,-7 2 1-16,1 1 0 0,-11 1 0 16,2 0 1-16,-1 1-1 0,-9 3-2 15,0 5 2-15,-9-1-2 0,-1 2 1 16,0-1 0-16,-7 1 0 0,7-2 1 15,4 1 0-15,-3-1 0 0,1 2 0 16,4-1-1-16,2 2 1 0,2-3-1 16,0-2 1-16,0-1-1 0,4-2 1 0,0-4-1 15,6-1 0-15,-1-3 1 0,-3 1-2 16,8-3 1-16,1-2 1 0,8 0 0 16,-5 0-3-16,5-6-12 0,2 0-10 15,-9-5-27-15,5 1-29 0,-7-5-32 16,5-5-76-1</inkml:trace>
  <inkml:trace contextRef="#ctx0" brushRef="#br0" timeOffset="25039.83">16886 8635 194 0,'0'0'361'0,"0"0"-293"0,0 0 17 16,0 0 2-16,0 0-41 0,-18-53-16 15,18 48-4-15,0 2-7 0,0-1-7 16,0 2-4-16,0 2-3 0,4 0-4 15,4 2-1-15,-2 3-2 0,9 4-1 16,3 4 2-16,1 5-1 0,-2 2 2 16,-1 4-1-16,-6 2 1 0,-1 3-1 15,-5-1 1-15,-4 1 0 0,0-2-5 16,0-2-19 0,0-4 5-16,0-5 1 0,0-2-4 0,2-5 4 0,-2-4 6 15,0-4 4-15,0-1 3 0,0 0 5 16,0-3 4-16,-2-2 3 0,0-3-4 15,0-4-1-15,0-1 6 0,0 0 3 16,2-6 2 0,0 1 2-16,0-4-1 0,0-3 0 0,2-2-4 0,2-4 1 15,8 4-4-15,-2 4-3 0,1 6 1 0,-1 8-3 16,0 2 0-16,1 4-2 0,1 3 0 16,3 0-1-16,-7 7-1 0,8 3 2 15,-3 3-2-15,-3 4 2 0,5 1 0 16,-9 5-1-16,-2 0 1 0,-2 2 0 15,-2 0 0-15,2-1 0 16,-2-3-3-16,2 2-21 0,4-4-14 0,1-2-9 0,1-3-31 16,2-3-26-16,9 0-59 0,-3-4-118 15</inkml:trace>
  <inkml:trace contextRef="#ctx0" brushRef="#br0" timeOffset="25433">17620 8596 742 0,'0'0'37'0,"0"0"-5"0,0 0-5 0,0 0-10 0,0 0-9 0,58 1-4 16,-46 9 2 0,1 4-1-16,-5 5-1 0,-2 3-2 15,-2 7-2-15,-2 4 1 0,-2 5 2 16,-2 4-2-16,0 1-1 0,-2-4 0 15,2-8 0-15,2-6 0 0,0-8-2 16,2-4 1-16,0-6 0 0,-2-4 1 16,2-3 0-16,-2 0 0 0,0-2 0 15,0-6 4-15,-2-4 4 0,-4-4-5 16,0-3-2-16,-2-7 1 0,-7-6-1 16,7-6 1-16,-9-7 2 0,9-7 5 15,0-9 4-15,4-4-6 0,0-2 0 0,4-2-5 16,4 5-2-16,4 8 2 0,0 9-2 15,-2 12-3-15,7 9 1 0,-5 9 1 16,0 6-1-16,5 4-4 0,-3 7-6 16,2 0-6-16,5 8-11 15,-5 10-9-15,1 6-25 0,-5 6-32 0,-10 2-34 16,-10-4-129-16</inkml:trace>
  <inkml:trace contextRef="#ctx0" brushRef="#br0" timeOffset="25621.85">17544 8705 588 0,'0'0'73'0,"0"0"-20"0,22-53-3 0,-9 33 8 15,1 1-30-15,5-1-15 0,4 3-3 16,-1 4-4-16,5 2-3 16,2 2-1-16,2 5-1 0,2 1-1 0,-2 3-1 15,0 3-14-15,0 4-25 0,0 3-34 16,-2 1-15-16,-2-2-27 0,-2-2-82 15</inkml:trace>
  <inkml:trace contextRef="#ctx0" brushRef="#br0" timeOffset="26236.77">18137 8536 536 0,'0'0'72'0,"0"0"-9"0,0 0 22 0,-35-60-8 16,18 48-37-16,5 4-16 15,1 1-8-15,1 4-8 0,2 3-4 0,0 1-4 16,-7-1-1-16,5 7-1 15,-1 4 0-15,-7 6-1 0,1 5 0 0,-3 5 2 16,5 3 0-16,1 1-1 0,3-1-4 16,3-1-14-16,6-2 0 0,2-5 3 15,0-1 6-15,8-5 3 0,-1-3 2 16,3-1 0-16,6-4-2 0,-3-5 3 16,1-1 4-16,3-2 0 0,3-1 2 15,-1-7-1-15,0-2 1 0,-3-2-1 16,5-4 2-16,-9 1 0 0,3-1 3 15,-7-1 8-15,0-1 3 0,1 1-2 16,-3-1-4-16,-2 6-1 0,-2 4-4 0,-2 6-2 16,0 2 0-16,0 0-1 15,0 0-2-15,0 4-2 0,0 7-4 0,0 8-3 16,0 2 7-16,4 5 2 0,4-2 0 16,7 0 0-16,-5-4-1 0,3-2 0 15,3-5 1-15,1-5 0 0,-1-2 1 16,-1-5-1-16,3-1 1 0,3-6 2 15,0-6-1-15,1-2 1 0,-3-4 0 16,4 0-1-16,-3-3 1 0,-5-1 8 16,-1-7 1-16,-5-4-1 0,-3-6-1 0,0-4-3 15,-2-4-4-15,-4-4 0 16,0-2-1-16,0 0-1 0,-2 0 2 16,2 8 2-16,0 8-3 0,0 10 4 0,-4 12 4 15,2 6-3-15,0 5-3 0,2 2-2 16,-2 2-1-16,-2 5-1 0,-3 9-5 15,-5 11-1-15,0 8 3 0,3 6 3 16,1 2 0-16,4 0 0 0,4-1-1 0,0 2 0 16,2-2 2-16,6 2-1 0,3-3 0 15,1 0-3-15,5-1 2 16,-1-1 1-16,3-2-1 0,-3-6 0 16,3-3-23-16,-5-4-4 15,3-3-5-15,-3-7-7 0,-1-5-16 0,-1-5-27 0,0-2 2 16,3-6-42-16,-3-5-58 15</inkml:trace>
  <inkml:trace contextRef="#ctx0" brushRef="#br0" timeOffset="27011.68">18805 8429 535 0,'0'0'65'16,"0"0"5"-16,0 0 5 0,0 0-7 15,0 0-29-15,0 0-10 0,0 0-4 0,6-51-7 16,-6 51-7-16,0 0-4 0,0 0-3 15,-2 3-4-15,-2 2 0 0,-1 4-3 16,-5 2 1-16,0 4 1 0,2 0 0 16,1 2 1-16,1 1 0 0,2-1 0 15,0 3-2-15,2-3 1 0,4 3 0 16,-2-2-1-16,8-1 1 0,0 2 0 0,3 0 1 16,1 0 0-16,1-1-1 0,-1 1 1 15,7 3 1-15,-3 0-1 0,1 1 0 16,-3 0 0-16,-4-4 0 15,-8-3 1-15,-2-2-1 0,0-4 0 0,-4-1 1 16,-4-3 1 0,-2-2-1-16,-3 0 1 0,-1-1 2 0,1 0-3 0,-1-3-1 15,2 0 0-15,1-6-5 0,-3-2-4 16,1-2-6-16,3-1-10 0,2-2-15 16,8-2 8-16,14-3-10 0,5-6-24 15,6-4 5-15,8-2 15 0,4-2-2 16,2-1-35-16,7 2 24 0,-5 5 17 15,0 5-16-15,-5 7-8 0,-3 0 29 16,-7 4 37-16,-5 2 0 0,-6-1 58 0,-5 4 43 16,-6 0 12-16,0 0-2 0,-4 4-27 15,0-1-9-15,0 0-13 0,-6 1-19 16,-2-2-16-16,-1 0-16 0,1 2-2 16,-2-2-1-16,2 3-1 0,-1 0 0 15,5 1-1-15,2 4-4 0,-2 2-2 16,-2 3-1-16,0 3 0 0,1-1 0 15,1 2 0-15,2 0 0 0,0-2 1 16,2-2-1-16,0-1 1 0,0-2-1 0,4-1-1 16,3 1 2-16,1-4-2 15,2 0 2-15,3-1 2 0,3-2-2 0,1 0 0 16,1-8 1-16,-5-2 0 16,-1 0 0-16,-6 0 2 0,-2-4 2 0,-4-1-2 15,0-5 6-15,0 0 2 0,-6-1-6 16,-4 2-2-16,-1 3 0 0,1 4 1 15,-2 1-2-15,-3 2-2 0,-1 5 0 16,3 3-2-16,3 1 1 0,-2 12-1 16,-3 5-1-16,3 7-1 0,-5 7 2 15,5 3 1-15,-1 2 0 0,5 0-1 16,4-3 2-16,6 0-2 0,-2-3 2 16,10-2-1-16,3-2 0 0,-1-3 0 0,7 0 0 15,-5-9-3-15,5-3-17 16,-5-4-7-16,3-4-23 0,-5-3-40 15,3-6-53-15,-1-7-146 0</inkml:trace>
</inkml:ink>
</file>

<file path=ppt/ink/ink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10:02:13.660"/>
    </inkml:context>
    <inkml:brush xml:id="br0">
      <inkml:brushProperty name="width" value="0.05292" units="cm"/>
      <inkml:brushProperty name="height" value="0.05292" units="cm"/>
      <inkml:brushProperty name="color" value="#FF0000"/>
    </inkml:brush>
  </inkml:definitions>
  <inkml:trace contextRef="#ctx0" brushRef="#br0">3274 6194 45 0,'0'0'72'16,"0"0"-48"-16,0 0-5 0,0 0 0 15,0 0-2-15,0 0 1 0,0 0 8 16,0 0 7-16,0 0 2 0,-47 34 6 16,47-33 1-16,-2-1-2 0,0 0 1 15,2 0 4-15,0 2-10 0,0-2-9 16,0 0 0-16,0 0-6 0,0 0-4 15,2 0-6-15,2 0 3 0,0 0-7 16,8 0 1-16,5 0 12 0,-1 0-1 16,5-2 4-1,8 1-5-15,2 0-3 0,4-4 4 0,2 2 2 0,5-2-13 0,9 0 3 16,-3-1 1-16,8 0-1 0,2 0-5 16,-5 1-1-16,3 0 0 0,-2-1 0 15,-9 3 0-15,-7 1 0 0,-3 2-1 16,-6 0 0-16,-4 0-2 0,-15-1 0 15,-2 1 0 1,-4 0-1-16,-2 0 0 0,-2 0 0 0,0 0 2 0,0 0 0 16,0 0-1-16,0 0 1 0,-2 0 0 15,-6 0 0-15,2 1-1 0,0-1-1 0,-1-1-20 16,1-1-9-16,2-1-13 0,4-1-29 16,0-3-19-16,10-2-109 0,-5-3-170 15</inkml:trace>
  <inkml:trace contextRef="#ctx0" brushRef="#br0" timeOffset="7685.74">5331 14872 36 0,'0'0'45'0,"0"0"-1"16,0 0-2-16,0 0-11 0,-21-10-8 15,17 9 5-15,-2 0 8 0,-2 0-4 16,6 0 0-16,-2-1 3 0,-1 1-6 15,3-1 1-15,0 0-5 0,0 1 4 16,0 1-2-16,0 0-6 0,2 0 3 16,0 0-4-16,0 0-7 0,0 0-2 15,0 0-5-15,0 0-1 0,0-2-2 0,2 2-1 16,2-1 2-16,-2-1-1 16,5 1 1-16,-3 1 0 0,4 0 2 0,-4 0-1 15,2 0 1-15,-2 0 0 16,3 0-3-16,-1 0 1 0,4 0-1 15,1 0-1-15,-3 0 2 0,4 0-2 0,-1 0 3 16,-1 0-1-16,6 0 2 0,-3 0-2 16,1 0 2-16,3 0 1 0,1-3 0 0,-1 1-1 15,2-1-2-15,-3-2-1 16,5 2-1-16,-3 0-1 0,1 1 0 16,-5 2 0-16,5-1-1 0,-6 1 0 15,-3 0 1-15,0 0 0 0,-4 0-1 0,1 0 0 16,1 0 1-16,0-1-1 0,-2 1 1 15,1 0-1-15,5 2 0 0,-2 0 1 16,-4 0-1 0,5 0 0-16,3 0 1 0,-1-1-1 15,1 0 1-15,-1-1-1 0,1 0 1 0,5 0 0 16,1 0 0-16,-3 0 0 0,1 0-1 0,1 0 2 16,2-1 2-16,-7 2-1 15,7-1 1-15,-5 0 0 0,5 0 0 0,-2-1-3 16,-1-1 2-16,-1-2-2 0,-1 2 0 0,3 0-1 15,-3 2 0-15,3-1 1 0,-2-1-1 16,1 1 0-16,-1-2 1 0,1 2-1 16,3-1 1-16,-2 0 1 15,-1 0-1-15,3 1 0 0,-2 0 1 0,-3-1-1 16,5 0 1-16,-1 1-1 0,-1 0 0 16,2-1 1-16,-5 1-1 0,7-3 0 0,-2 2 0 15,1 1 0-15,1-2-1 16,6 3 0-16,-2-3 1 0,4 1 0 15,2 0-1 1,2-3 3-16,2 0 0 0,1 0-2 0,3-2 1 0,-2 2-1 0,7-4 0 16,-7 4-1-16,-4 2 2 0,-2-3-1 15,-6 5-1-15,-8 0 0 0,-5 0-3 16,-8 1 2 0,-2 0 1-16,-2 0 0 0,-2-1 0 0,0 1 0 0,0-1 0 15,0 0 0-15,0 1-2 0,0 0-3 16,0 0-10-1,0 0-5-15,0 0-8 0,0 0-3 0,-2 0-4 0,-4 0-22 16,-2 2-53 0,-2-2-61-16,-5 2-142 0</inkml:trace>
  <inkml:trace contextRef="#ctx0" brushRef="#br0" timeOffset="58770.92">18590 15461 186 0,'0'0'14'0,"0"0"5"0,0 0 22 15,0 0 13-15,0 0-10 0,0 0-5 16,0 0-6-16,-56-11 2 0,48 11-8 16,-1 0-1-16,7 0-3 0,0 0-2 0,2-1-1 15,0 1-3-15,0-1-12 0,0 1-3 16,4 0-2-16,5 0 0 16,1 0 1-16,4 0 1 0,7-1 3 0,4 1 1 15,2 0 1-15,2 0 0 0,8 0 0 16,0 0-2-16,2 0 0 15,1 2-2-15,1 3 0 0,-4 0 0 0,4 0-2 16,-5 1 2-16,-3 0-2 0,-6 0 0 0,-7-1 1 16,1 1-1-16,-13-1 2 15,-2-4-1-15,-6 0 1 0,0 0 0 16,0 1 2-16,0 0 7 0,0-2 0 16,0 0-7-16,-2 0-4 0,0 0-1 0,0 0-1 15,0-1-31-15,0-6-26 0,2-6-52 16,-2-7-140-16</inkml:trace>
  <inkml:trace contextRef="#ctx0" brushRef="#br0" timeOffset="80847.06">6646 13028 293 0,'0'0'70'16,"0"0"-35"-16,0 0 5 0,0 0 1 15,0 0-15-15,0 0 2 0,0 0 0 0,0 0-6 16,-4 7-2-16,4-7-1 16,0 0-1-16,0 0-8 0,0 0 7 0,4 0-2 15,-2 1 7-15,4 0 2 16,-2 1-2-16,0-1-1 0,3 0-2 0,3-1-1 15,0 0-5-15,1 0 1 0,1 0 0 16,4 0 1-16,-3-1 0 0,8-2-3 16,-3 1 0-16,3-2-1 0,-1 0 0 15,1 1-2-15,0 0-2 0,-7 0-2 16,3 1 1-16,-9 1 1 0,-2 1-4 16,-2-1-3-16,-1 1 1 0,1 0 0 15,-4 0 0-15,0 0-1 0,0 0 0 16,0 0 1-16,0 1 0 0,0-1-1 15,0 1 0-15,0-1-1 0,0 0 1 16,0 0-2-16,0 2-5 0,0-1-7 16,0 2-2-16,0 0-8 0,0 2-15 0,0 2-15 15,0-1-29-15,0 1-11 0,-4 0-49 16,1 1-120-16</inkml:trace>
  <inkml:trace contextRef="#ctx0" brushRef="#br0" timeOffset="81506.09">7088 13743 360 0,'0'0'83'16,"0"0"-19"-16,0 0 1 0,0 0-4 0,0 0-19 15,0 0-1-15,0 0-7 0,-27-2-7 16,27 2-5-16,0 0-8 0,0 0-2 16,0 0-3-16,2 0-1 0,2 0 10 15,1 0 0-15,1 0-7 0,8 0 4 16,-3 0-1-16,3 0-2 0,5 0 1 15,-1 0-6-15,3-1 4 16,0-1-2-16,-7-3-5 0,5 2 0 0,-3-1-1 16,1 1-1-16,-5 1 0 0,-1 2-2 15,-5 0 0-15,-2 0 1 0,-2 0-1 16,-2-2-1-16,0 2-8 0,2 4-19 0,-2-2-6 16,0 1-17-16,0 2-35 0,-4-1-40 15,0-1-87-15</inkml:trace>
  <inkml:trace contextRef="#ctx0" brushRef="#br0" timeOffset="88647.99">8934 17151 57 0,'0'0'157'0,"-6"-13"-140"15,2 10 5-15,2 2 4 0,2-1 4 0,-2 1-8 16,2 0 6-16,0 0 2 0,0-1-6 15,0 1-3-15,0 1 1 0,0 0-1 16,0-2-3-16,0 2 3 16,0 0-4-16,0 0-4 0,0 0-2 0,2 0-4 15,0 2 1-15,6-2 6 0,2 1-2 16,1-1 0-16,5 0-1 0,3 0 1 16,4 0-1-16,-3-1-1 0,5-2 1 15,2 3-1-15,-2 0-1 0,2 1 0 16,-5 1-2-16,1 1 4 0,0-3 0 15,-3 1-1-15,-1 0 0 0,-7-1-2 16,1 1 1-16,-5 0 0 0,-4 0-2 16,-4 0-2-16,0-1-2 0,0 0 3 0,0 1 5 15,0-1 1-15,0 0-4 16,-8 1-5-16,4 1-1 0,-9 2-2 0,3-2-7 16,0 2-12-16,-3 2-16 15,5 2-16-15,-4-1-5 0,-1-1-22 0,1-1-49 16,-5 0-68-16</inkml:trace>
  <inkml:trace contextRef="#ctx0" brushRef="#br0" timeOffset="89135.7">6832 17371 604 0,'0'0'4'16,"0"0"3"-16,0 0 6 0,0 0 11 16,0 0-8-16,0 0-9 0,0 0-5 15,0 0 1-15,14 10-1 0,1-8 0 16,-3 1-1-16,5-1-1 0,-1 1 1 16,7-3-1-16,-6 0-16 15,5-3-40-15,-5-15-79 0,-7-4-113 0</inkml:trace>
</inkml:ink>
</file>

<file path=ppt/ink/ink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10:04:29.992"/>
    </inkml:context>
    <inkml:brush xml:id="br0">
      <inkml:brushProperty name="width" value="0.05292" units="cm"/>
      <inkml:brushProperty name="height" value="0.05292" units="cm"/>
      <inkml:brushProperty name="color" value="#FF0000"/>
    </inkml:brush>
  </inkml:definitions>
  <inkml:trace contextRef="#ctx0" brushRef="#br0">4054 10697 152 0,'0'0'44'0,"0"0"-12"16,0 0 14-16,0 0-10 0,0 0-11 15,0 0 5-15,0 0-6 0,-17-17-1 16,15 16 1-16,-2 0-4 0,4-1 7 16,-2 0 12-16,2 2-30 0,0-1 3 15,0 1-7-15,0 0 0 0,0 0-1 16,0 0 0-16,0 0 2 0,0 1-2 16,0-1 1-16,0 0 0 0,0 0 2 15,0 0 0-15,2 0 38 0,2 0-40 16,4 0 0-16,-2 3 3 0,1-1-3 0,1-1 0 15,6 1-1-15,-3-1 3 0,1 1 0 16,5-1-2-16,-3 0-2 0,7 2 0 16,-7 1 2-16,11 2 2 0,-2-1 0 15,0 0 1-15,-1-1 0 16,7 1-2-16,0-1 2 0,-2-1-1 0,2 0-1 16,4-2 2-16,-2-1 1 0,4 2-1 15,0-1 0-15,3 2-2 0,1 0 1 16,0-3-2-16,-2 1-1 0,9 1 1 15,-5-2 1-15,3 0-4 0,1 0 1 16,1 0 0-16,-1 0 1 0,7-3 2 0,-5 3-1 16,5-4 0-16,-9 2 0 0,5 2 0 15,-5-1-1-15,-1-1-4 0,-5 2-1 16,4 0 1-16,-6 0 2 0,-2 0-2 16,-4 0 2-16,-2 3-2 0,0 0 1 15,0 0 1-15,-4 1-1 16,-3-1 1-16,5 1 0 0,0-1 2 0,0 0-1 15,-5-1 0-15,5-1 0 16,-2 2 0-16,-2-3-1 0,1 2 1 16,-5-1-1-16,4-1 0 0,-1 0-1 0,-1 0 1 0,2 0 0 15,-5 0 1-15,5 0 0 16,-3 0 0-16,1 0 1 0,2-1-1 0,-3-1-2 16,5 2 0-16,0 0 0 0,-1-2 1 15,5 1-1-15,4 0 0 16,-2 0-1-16,2-2 0 0,2-1-1 0,0 1 0 15,3 0 1-15,-1-1 0 0,2-1-1 16,-4 0 1-16,4 4 0 0,-4-1 0 16,-4 0 0-16,0 1 1 0,0 0-1 15,-4-1 0-15,-2 0 0 16,4 0 1-16,-3-1-1 0,-1 0 0 0,0 2 1 16,0-1-1-16,-1-1 0 0,1 0 0 0,4 2 0 15,-2-1 0-15,-1 0 1 0,-1 1-1 16,0-1 0-16,0 0 1 0,-3-1-1 15,1 1 0-15,0 1 0 0,-3 1 1 16,3 0-1-16,-4 0 0 0,1 0 0 16,-3 0-3-16,3 0 2 0,-1 0 1 15,1-3 0-15,3 2 0 0,0-1 0 16,1 1 0-16,-5 0-1 0,10-1 1 16,-2 1 0-16,2 1 0 0,-5-1 1 15,7-1-1-15,-4 2 0 16,4-2 0-16,0 1 0 0,-2-3 0 0,4 2 0 0,-2 0 1 15,2 1-1-15,2 1 0 0,-2-3 0 16,-2 1 0-16,2 1 1 0,0 0-1 16,-2-1 0-16,0 2 1 0,-3-1-1 15,1 1 1-15,2 0-1 0,0-2 0 16,-2 2 1-16,2 0-1 0,0 0 0 0,0 1 0 16,2-1 0-16,-2 0-1 15,4-1-1-15,-2 1 2 16,0-1 0-16,2-1-2 0,0 2 2 0,0 0 0 15,-4-1 0-15,4 1 0 16,-4-1 0-16,2 0 1 0,0 0-1 0,0 0 0 0,-4 0 1 16,2 1-1-16,-2 0 0 0,4-1 1 15,-2 1-1 1,4 0 0-16,0-1 1 0,0 1 0 0,6 0 1 0,-4 0 0 16,5 0 0-16,-5-1 0 0,2 1-1 15,-2 0 1-15,-2 0-1 0,-2 0-1 0,-2 0-1 16,-4 0 1-16,0-1 1 0,-2 1 0 15,-5 0 1-15,1 0 0 16,-1 0 3-16,-3 0-1 0,-1 0 1 16,-1 0-2-16,-5 0 0 0,-2 0-2 0,0 0 1 15,-1 0-1 1,-5 0 0-16,0 0 0 0,0 0 0 0,0 0 1 0,0 0 0 16,0 0-2-16,0 0 1 0,0 0 0 15,0 0 0-15,0 0 0 0,0 0-1 0,0 0 1 16,0 0-1-16,0 1 2 15,0-1-2-15,0 0 0 0,0 0 1 0,0 0 0 16,0 0 0-16,0 0 0 16,0 0 0-16,0 0 0 0,0 0 0 0,0 0-1 15,0 0 0-15,0 1-1 0,0-1 1 16,0 0 0-16,0 0 0 0,0 0-1 16,0 0 0-16,0 0 1 0,0 0 0 15,0 0-1-15,0 2 0 0,0 2 1 16,0 1 1-16,0-2-1 15,-5 0 0-15,5-2 0 16,0 1 0-16,0 1 0 0,0-2 0 0,0 2 0 0,0 1 1 16,0-3-1-16,-2 1 0 15,2-1 0-15,0 0 0 0,0 1 0 0,0-2 0 16,0 0 0-16,0 0 0 0,0 0 1 0,0 0-1 16,0 0 1-16,0 0-1 0,0 0 0 15,0 0 0 1,0 0 0-16,0 0 0 15,0 0-1-15,0 0-2 0,0 0 1 16,-2 0-6-16,2-1-5 0,0 0-7 16,-2 0-5-16,-4-2-21 0,-2-2-32 15,-11-12-73-15,-4-8-210 0</inkml:trace>
  <inkml:trace contextRef="#ctx0" brushRef="#br0" timeOffset="1838.96">10048 10603 20 0,'0'0'48'16,"0"0"-8"-16,0 0-4 0,0 0 4 0,0 0 8 15,0 0 4-15,0 0-9 0,0 0-2 16,-29 1-3-16,25-4-2 0,2 2-2 15,0-1 1-15,0-1-4 0,-2-1 2 16,4 2 0-16,0 0-2 0,0 2 0 16,-2 0 4-16,2 0 0 0,0-1-1 15,0 0 3-15,0 1-20 0,0 0-1 16,0-1-1-16,0 1-1 0,0 0-2 16,0-1-2-16,0 1-1 15,0-1-3-15,2 1-1 0,2 0-3 0,4 0-1 16,7-1 0-16,3-2 4 0,3 0-2 0,10-1 4 15,-2-2 2-15,4 0 0 0,0 2-3 16,4 0-1-16,-4 0-1 0,3 1-2 16,-8 1 1-16,3-1 0 0,-8 0 0 15,-2 0 1 1,-3 1-1-16,-7 2-1 0,-5 0-2 0,-2-1 3 0,-2 1-3 16,0 0 1-16,-2 0-1 0,0 0 0 15,0 0 1-15,0 0 0 0,0 0 0 0,0 0 1 16,0 0 0-16,0 0 0 0,0 0-1 15,-4-1 2-15,2 0 0 0,-2 1-3 16,0-2 0-16,4 1 0 0,-4 1 0 16,2 0 0-16,0 0-1 0,2 0 0 15,-3 0 1 1,-1 0-2-16,0 0 0 0,2 0-3 0,-2 0-3 0,-4 5-4 16,6 2-4-16,-2-1-1 0,1 1-4 15,-3-2-5-15,2 2-9 0,2-1-10 16,0 1-23-16,2-3-14 15,0 1-16-15,-2-5-59 0,0 0-122 16</inkml:trace>
  <inkml:trace contextRef="#ctx0" brushRef="#br0" timeOffset="2451.48">11005 10649 87 0,'0'0'241'0,"0"0"-170"0,0 0-8 0,0 0 7 16,0 0-10-16,0 0-16 0,0 0-7 31,-47-12-1-31,47 12-1 0,-2 0 3 16,2 0-7-16,-2 0-1 0,2 1-2 16,-4-1-12-16,4 1 0 0,0-1-3 15,0 0-3-15,6 1-3 0,2 1-4 16,2 0 2-16,11 0 5 0,6-1 2 15,-2 0 0-15,8-1-1 0,0 0-1 0,0 0-2 16,-2-2-3-16,-2 0-2 16,-6 1-1-16,-5 1-1 0,1 0 0 15,-5 0-1-15,-3 0 0 0,-7 0 1 16,2 0-1-16,-6 2 0 0,2-1 0 0,-2-1 0 16,0 1 0-16,0-1-2 0,0 0-13 15,0 1-10-15,-4 0-9 0,0 0-11 16,-2-1-26-16,-7 0-48 0,1 0-83 15</inkml:trace>
</inkml:ink>
</file>

<file path=ppt/ink/ink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10:06:02.323"/>
    </inkml:context>
    <inkml:brush xml:id="br0">
      <inkml:brushProperty name="width" value="0.05292" units="cm"/>
      <inkml:brushProperty name="height" value="0.05292" units="cm"/>
      <inkml:brushProperty name="color" value="#FF0000"/>
    </inkml:brush>
  </inkml:definitions>
  <inkml:trace contextRef="#ctx0" brushRef="#br0">20793 6203 213 0,'0'0'9'0,"0"0"-9"16,0 0 0-16,0 0 0 0,0 0 3 15,0 0-2 1,0 0-1-16,0 0 1 16,-27-10 7-16,23 9 12 0,-2 0 12 15,4 1 0-15,-2-1-1 0,2 1-7 16,-2 0 6-16,1 0 0 0,1 0-2 16,0 0-4-16,2 0 0 0,0 3-5 0,0-1-2 15,4 0 10-15,1 4 1 0,1-2 5 16,4 1-1-16,5-3-3 0,-3 0-1 15,11 0 1-15,-3 0-4 0,7 0-3 16,2-2-4-16,4 0-4 0,7 0 6 16,1 0-4-16,2 0-4 0,3-3-4 15,3-3-2-15,7 2-1 0,4-5 0 0,6 1 1 16,5 2-3-16,-1 1 1 16,2 1-1-16,1-2-3 0,-5-1 1 15,-2 3 0-15,-8 0 3 0,-6 1 1 0,-5 0 1 16,-8 2-1-16,-10 1-1 0,-8-3 0 15,-7 3-2-15,-9 0 0 0,-3 0-1 16,-2 1 2-16,0-1-3 16,0 2 3-16,0-2-2 0,0 0 1 15,-2 1-1-15,2-1-1 0,0 0 0 0,-3 4 1 16,1-1-2-16,0 3 2 0,0-3-2 16,2 0 0-16,0 0-2 0,0 0-13 15,0 0-6-15,0 0-8 0,0 0-12 16,4 2-27-16,5-4-26 0,5-1-26 15,1-5-95-15</inkml:trace>
</inkml:ink>
</file>

<file path=ppt/ink/ink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10:07:37.508"/>
    </inkml:context>
    <inkml:brush xml:id="br0">
      <inkml:brushProperty name="width" value="0.05292" units="cm"/>
      <inkml:brushProperty name="height" value="0.05292" units="cm"/>
      <inkml:brushProperty name="color" value="#FF0000"/>
    </inkml:brush>
  </inkml:definitions>
  <inkml:trace contextRef="#ctx0" brushRef="#br0">7754 11596 213 0,'0'0'51'0,"0"5"-5"16,0-5-8-16,0 0 20 0,0 0-14 15,0 0-11-15,0 0 1 0,0 0 0 16,0-3-3-16,0 1-11 0,0-1-7 15,0 2 0-15,0-2 4 0,0 1 3 16,0 1-3-16,0 0 0 0,0 0 0 16,0 1-2-16,0-1-3 0,0 0-3 0,0 0-6 15,0 0 1-15,0 0-2 0,0 1-1 16,0 0-1-16,0 0 0 16,2 0 1-16,0 0-1 0,4 0 0 0,0 0 0 15,3-2 0-15,3 0 0 0,0 0 0 16,9-2 1-16,0 3 0 0,6-3 2 15,-1 0 3-15,5-1-3 0,0 1 1 16,5-1-1-16,-3 2 0 0,2-3 6 16,4 1 2-16,0-1-4 0,1-2 1 15,3 2-2-15,3-1 3 0,3 1-2 16,-1-3-1-16,1 1-1 0,-3-1 1 0,-1 3-2 16,-1-1-1-16,-9-2-1 15,0 2 2-15,-6 2-2 0,-2 1 1 0,-7 1 0 16,-1 1-1-16,-4 1 0 0,-1 1 0 15,-6 0 1-15,1 0-3 0,-5 0 0 16,2 0 0-16,-4 0 0 0,-2 0 0 16,0 0 0-16,0 0 0 0,0 0 2 15,2 0-2-15,-2 0 2 0,2 0-2 16,-2 0 2-16,0 0 0 0,0 0-1 16,0 0 2-16,0 0-1 0,0 0 0 15,0-1 0-15,0-1-1 0,0 2 0 16,0 0-1-16,0 0 0 0,0 0 0 15,0 0 0-15,0 0 0 0,0 0 0 16,0 0 0-16,0 0 0 0,0 0 0 0,0 2-1 16,0 3 1-16,0 4-3 0,-4-2-26 15,0 2-11-15,-2 1-19 0,-3-2-23 16,-1-1-36-16,-2-4-82 0</inkml:trace>
  <inkml:trace contextRef="#ctx0" brushRef="#br0" timeOffset="6503.34">8136 11548 20 0,'0'0'10'0,"0"0"-6"0,0 0-1 15,0 0 5-15,0 0 1 0,0 0 1 16,-33-1 27-16,31 2-30 0,0 1 2 16,0 1 6-16,-2-2-2 0,0 1 7 15,4-1 4-15,-4-1 8 0,-1 0 8 0,1 0-1 16,-2 0-6-16,2 0-1 0,2 0-1 16,0 1 2-16,0-1 0 0,2 0-2 15,0 0 1-15,0 0-4 0,0 0-1 16,0 0-4-16,0-1-6 0,0 1-1 15,0-1-2-15,0 1-3 0,0 0-1 16,2 0-3-16,0 0-2 0,2 0 1 16,4 2 2-16,3-2-1 0,-3 1 3 15,6 0-1-15,-1-1 2 0,3 0 2 16,5-1-1-16,4 0-2 0,0-1 1 0,3-3-2 16,6 0-2-16,-3-2 0 0,4 0-3 15,2 0-1-15,-4 0 0 16,0 1 1-16,-8 1-2 0,-4 1 1 0,-7 3-3 15,-8 0 3-15,-2 1-3 0,-4 0 1 16,0 0 3-16,0 0 16 0,0 0-4 16,0 0-6-16,-4 0-3 0,0 0 1 0,-4 0-2 15,0 0-3-15,-3 0-1 16,-1 3 1-16,1-1-2 0,3-1 0 16,2 2 0-16,2-3-1 0,2 0 0 15,2 0 0-15,-4 0 1 0,4 1-1 16,-2 0-1-16,2 4 0 0,-2-1 1 0,2 0-1 15,-3 3 1-15,3-2-1 16,0 4 0-16,-2-3-5 0,2 0-7 16,0 1-5-16,-2-3-5 0,2 4-7 15,-2-2-10-15,-2 1-17 0,0 0-4 16,-2-1-27-16,-7-3-55 0,1-3-121 16</inkml:trace>
  <inkml:trace contextRef="#ctx0" brushRef="#br0" timeOffset="12664.61">22966 12262 284 0,'0'0'10'0,"0"0"40"16,0 0-15-16,0 0 9 0,0 0-10 16,0 0-8-16,0 0-6 0,0 0-4 15,-4 2-2-15,4-2-3 0,0 0 0 16,-2 0 6-16,2 0 1 0,0 0-4 15,0 2-5-15,0 1-3 0,0 2-3 16,0 1 2-16,4-1 2 16,0 1 1-16,6-3 1 0,3 1 7 0,-3 0 4 15,6-2-1-15,3 2 2 0,4-2-3 0,2 0 0 16,1 1-3-16,3-2-1 0,4 1-4 16,-2-1 2-16,0-1-3 0,-4 0-2 15,-8 0-3-15,-3 0-1 16,-9-1 4-16,-1-1-1 0,-4 2 0 15,-2 0 2-15,0 0 2 0,0 0 1 0,0 0-5 16,0 0-3-16,0 0-1 0,-2 2-2 16,-2-1 1-16,0 2-1 0,-1 0-1 15,-1 3-6-15,2 2-10 0,-4 0-10 0,4-2-8 16,0 0-14-16,2 1-15 0,-1-1-23 16,3-5-48-16,-2-1-100 0</inkml:trace>
  <inkml:trace contextRef="#ctx0" brushRef="#br0" timeOffset="15782.23">3849 7274 229 0,'0'0'5'0,"0"0"20"15,0 0 17-15,0 0-7 0,0 0-7 16,0 0 2-16,0 0 5 0,0 0 3 16,0 0-4-16,-12 1-3 15,12-4-2-15,2 1-3 0,4-2 3 0,0-2-2 16,0-1-10-16,3 0-2 15,5-4-1-15,0 3-1 0,5-1 0 0,-2-3-6 16,7 3-2-16,-1 0-3 0,-2 0-1 16,4 1 0-16,-9 2-1 0,1 3 1 15,-7 2-1-15,2 1 0 0,-5 0 0 16,-5 0 0-16,0 7-6 0,-2 2-31 16,-11 4-12-16,-5 6-10 0,-11 4-24 0,-2-2-44 15,-4-3-67-15</inkml:trace>
  <inkml:trace contextRef="#ctx0" brushRef="#br0" timeOffset="16432.07">3609 7436 459 0,'0'0'7'16,"0"0"11"-16,0 0 26 0,0 0 3 15,0 0-13-15,0 0-3 0,0 0 1 16,56-42-6-16,-50 42-9 0,5 2-9 15,-3 5-3-15,-2 3-2 0,6 4-2 0,-1 1 1 16,-1 7 0-16,-2 3 0 0,3 4-1 16,-1 6 1-16,-4 3 0 15,5 3 0-15,-5 6 1 0,0 3-2 0,-2 9 1 16,-4 1-1-16,0 7 0 0,0 5 1 16,-2 1 0-16,-6 2 0 0,-5 0 0 15,3 0 0-15,0 0-1 0,-9-2 1 16,13 0 0-16,-9-4 0 0,7-4 0 15,2-2 1-15,0-3-3 0,0-2-2 0,-5 2 2 16,3 1 1-16,4-2-1 0,-2-1 1 16,-1-5-1-16,-1-3 2 15,4-5-2-15,0-1 1 0,2-5 1 16,0 1 2-16,-2-1 10 0,-3 2-7 0,5-1-3 16,-2-3 0-16,0-2-3 0,4 0 0 15,0-4 0-15,-2 2-1 0,0 0 2 0,-2 0 0 16,4 1-1-1,-4-3 1-15,2 0 0 0,-5-3-2 0,5 0 1 16,-4 2 1-16,2 0-1 16,0-1 0-16,0-3-1 0,4-5 1 15,-2-1 1-15,0-3-1 0,2-2 0 16,-2-2 0-16,2 1-1 0,-3 1 1 0,1 3 0 16,-2 1-1-16,-2 1 1 0,2-2 0 0,4 0-1 15,-2-4 1-15,0 2-1 16,-2-1 1-16,4 3-1 0,0 1 0 0,-2 2 0 15,0-1 1-15,-1 2-1 0,1-1 0 16,0-4 1-16,-2-1 0 0,4-3-1 16,0-1-1-16,0 1 1 0,0 0 0 15,0 4 0-15,0 3 0 0,0 5 0 0,0 0-1 16,-2 1 1-16,4-1 0 0,2-4 0 16,0-4 0-16,1-4-1 15,1-1-11-15,10 0-20 0,3-5-14 0,10-6-25 16,8-9-32-16,-2-14-109 0</inkml:trace>
  <inkml:trace contextRef="#ctx0" brushRef="#br0" timeOffset="23834.68">19241 12983 252 0,'0'0'0'0,"0"0"-15"0,0 0 6 0,-56-54 9 15,48 46 1-15,-1-2 2 0,7 2 2 16,-2-1 6-16,2 1-2 0,0 0-7 16,0 0-1-16,2 3 0 0,0 1-1 15,0-2 0-15,0 2 0 0,2 1-2 16,2-1 0-16,2 4-21 0,3 0-6 15,-1 0 4-15,2 0 10 0,-1 0-11 16,-1 2-10-16,4 0-19 0</inkml:trace>
  <inkml:trace contextRef="#ctx0" brushRef="#br0" timeOffset="26368.27">7171 14433 215 0,'0'0'34'0,"0"0"1"16,0 0 17-16,0 0 1 0,0 0-3 0,0 0-11 0,-19 1-6 15,19-1-6-15,0 2-4 0,0-2-5 16,0 0-2-16,0 0-8 0,0 0-1 15,0 0 1-15,2 0 1 16,5 0 2-16,-1 0 4 0,2 0 0 0,2 0 0 16,3-2 0-16,-1-1-2 0,3 2-3 15,-1-2-4-15,3 2-1 0,-3 1-1 16,7-1 0-16,-3 1-2 0,1-1-1 0,-3 1 0 16,-1 2-1-16,-9 1 1 0,0 0 0 15,-2-2-1-15,-4 0 2 0,0 2 0 16,0-3-2-16,0 3 2 0,0 2 0 15,-6 2 0-15,-2 4-1 0,2 1-1 16,-7 1-4-16,1 0-36 0,2-1-13 16,-1-3-19-16,-1-6-61 0,2-2-98 15</inkml:trace>
  <inkml:trace contextRef="#ctx0" brushRef="#br0" timeOffset="49770.42">11235 16137 37 0,'0'0'11'15,"0"0"5"-15,0 0 6 0,0 0-2 16,0 0-3-16,0 0-5 0,0 0-4 15,16-6-2-15,-14 5-1 0,-2 0-3 16,0 1 3-16,0 0 0 0,0 0 5 16,0 0 15-16,0 1 6 0,0-1 5 15,0 0-6-15,-6 0-7 0,6 0-3 16,-2 1 2-16,0-1-5 0,2 0 6 16,-2 0 8-16,2 0-2 0,0 0 0 0,0 0-1 15,0 0 2-15,0 0-3 0,0 0-6 16,0 0-4-16,0 0-1 0,0 0-7 15,0 0-3-15,0 0-3 0,2 3-2 16,2 1-1-16,4-1 0 0,-1 0 1 16,5-2 1-16,3-1 0 0,1 0 3 15,3 0 4-15,-1 0 1 0,1-3-3 16,-1-1 0-16,-1 3-4 0,4-2 2 16,-7 3-3-16,7-1 0 0,-9-1-1 0,1 1 3 15,1-2-1-15,-8 3 4 16,1-1 0-16,-5-1 0 0,0 2-1 0,0 0 1 15,-2 0-1-15,0 0 0 16,0 1 0-16,0-1-4 0,0 0 2 0,0 0 0 16,0 0-1-16,0 0 1 0,0 0-2 15,0 0-1-15,0 0-1 0,0 1 1 16,2 0-1-16,-2 2 0 0,0-2 1 16,0 1-1-16,0-1 0 0,0 1 0 15,4-2 0-15,-4 1 0 0,0-1 0 16,2 0 0-16,-2 0 0 0,0 0 2 0,0 1-2 15,0-1 0-15,0 1 1 16,0-1-2-16,0 0 1 0,0 0 0 0,0 0-2 16,0 0 1-16,0 0-1 0,2 0 0 15,-2 0 1-15,0 0-2 16,0 0 0-16,2 0-1 0,0 0 1 0,0 0-1 16,-2 0 1-16,0 0 1 0,0-1 2 15,0 1 0-15,2 0 0 0,0 0-2 16,-2 0 2-16,2 0 0 0,-2 0 0 15,0 0-1-15,3 0 1 0,-3 0 1 0,0 0-1 16,2 0-1-16,-2 0 1 0,2 1-1 16,-2-1 1-16,2 1-1 0,-2 1 0 15,2-1 0-15,-2 1 0 0,0 0-13 16,0 2-24-16,0 0-1 0,0 0-20 16,-4 1-29-16,-9-2-69 0,5-1-137 15</inkml:trace>
</inkml:ink>
</file>

<file path=ppt/ink/ink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10:09:48.809"/>
    </inkml:context>
    <inkml:brush xml:id="br0">
      <inkml:brushProperty name="width" value="0.05292" units="cm"/>
      <inkml:brushProperty name="height" value="0.05292" units="cm"/>
      <inkml:brushProperty name="color" value="#FF0000"/>
    </inkml:brush>
  </inkml:definitions>
  <inkml:trace contextRef="#ctx0" brushRef="#br0">6369 1048 53 0,'0'0'130'16,"0"0"-97"-16,0 0 15 0,0 0 7 15,0 0-15-15,0 0-11 0,0 0-13 16,-6 0 2-16,6 0 0 0,0 0-5 15,0 0-3-15,0 0 0 0,2 0 1 16,-2 0 6-16,2 0 0 16,0 0 6-16,2 0-2 0,0 1 2 0,2 1-8 0,3-1 1 15,-1 2-8-15,2-2 0 16,3 2-3-16,1-2 1 0,-2 1 2 0,9-2 1 16,2 0-1-16,0 0 3 0,3-1 0 15,5 1 0-15,-2 0 0 0,2 0-1 16,2 0 2-16,1 0-1 0,-6 0-4 15,-1 0 0-15,-4 0 0 0,0 0-2 16,-5 0 0-16,-3-1-3 0,-3 1 0 16,-1 0 1-16,-3 0 0 0,-4 0 0 15,-2 0 0-15,0 1-2 0,2-1 0 0,-4 0 1 16,2 0-2-16,-2 0 0 0,0 0 1 16,2 0-1-16,3 0 0 0,-5 0 0 15,2 0 0-15,0 1 0 0,-2-1 1 16,2 0-1-16,0 0 0 0,-2 0 0 15,0 0 1-15,0 0-1 0,2 0 0 16,-2 0 1-16,0 0 0 0,0 0 0 16,0 0-1-16,0 0 1 0,0 0-1 0,0 0 0 15,0 0-6-15,0 0-4 16,0 0-1-16,0 0-4 0,0 0-5 16,-2-2-6-16,-2 1-12 0,2 0-1 15,-7 1-10-15,9-2-15 0,-4 1-12 16,0 1 5-16,0 0-25 0,2 0-32 0</inkml:trace>
  <inkml:trace contextRef="#ctx0" brushRef="#br0" timeOffset="866.06">8035 1011 124 0,'0'0'109'16,"0"0"-55"-16,0 0 10 0,0 0-2 16,0 0-6-16,0 0-11 0,0 0-8 15,0 0 3-15,0 0-4 0,-15-5-8 16,15 5 0-16,0-1 0 0,0 1 3 15,0 0-2-15,0 0-6 0,0-2-7 0,0 2 0 16,2-1-3-16,-2 0-3 0,7 1-4 16,3 0-3-16,7 0 3 15,-1 0 7-15,7 0-4 0,4 0-6 16,-2 0-3-16,6 0 2 0,4 4-2 0,4 2 0 16,2 2-15-16,3 0-56 0,-3 0-74 31,-10-3-156-31</inkml:trace>
  <inkml:trace contextRef="#ctx0" brushRef="#br0" timeOffset="7064.84">13736 1582 19 0,'0'0'15'0,"0"0"8"16,0 0 7-16,0 0-6 0,0 0 1 15,0 0 12-15,0 0-2 0,0 0 2 16,2 3 3-16,-2-3-13 16,0 0-9-16,0 0-3 0,0 0-2 15,2 0 2-15,-2 0-2 0,0 0-1 0,0 0 2 16,0 0 6-16,0 0 7 0,0 0-4 16,0 0 9-16,0 0-3 0,0 0 0 15,0 0-1-15,0 0-3 0,0 0-4 16,0 0-2-16,0 0 1 0,0 0-3 15,0 0-4-15,0 0-4 0,0 0-2 0,0 0-3 16,0 0-3-16,2 3 2 0,-2-2 3 16,2 2 3-16,2-1-1 15,1 1 0-15,1-1 2 0,4 0 2 0,-4-1 0 16,5-1-2-16,3 0 1 0,1 0 0 16,5-3 2-16,-1-1-3 0,8-2-2 15,6-1-1-15,2 1-1 16,6-4 1-16,5 1-2 0,-7-1-1 0,2 1 0 15,3 1-2-15,-11 1-1 0,0 2-1 16,-8 1-2-16,-3 2 2 16,-9-1 1-16,-3 2-1 0,-6-1 3 15,0 2-1-15,-4 0 2 0,0 0-1 16,0 0 2-16,0 0 3 0,0 0-1 0,0 0-2 16,0 0 1-16,0 0-4 0,0 0 0 15,0 0 1-15,0 0-3 0,0 0 0 0,0 0 0 16,0 0 1-16,0 0-1 0,0 0-1 15,0 0 0-15,0 3 1 0,0 2-4 16,-4 3-10-16,4-2-3 0,0 1-6 16,0 3-17-16,0-1-20 0,7 1-42 15,1-6-17-15,2-4-75 0</inkml:trace>
  <inkml:trace contextRef="#ctx0" brushRef="#br0" timeOffset="15183.34">26133 1540 150 0,'0'0'10'16,"0"0"-8"-16,0 0-2 0,0 0 4 16,0 0 17-16,8-49 8 0,-8 47 6 15,0 0-1 1,2 2-6-16,-2-3 4 16,0 0 3-16,0 3-2 0,0-3 1 15,0 3-4-15,0-1 2 0,2-1-5 0,-2 2-4 16,2-1-6-16,-2-1-5 0,4 2-6 15,2-1 0-15,5-1 4 0,-5 1-2 16,8-2 1-16,5 1-1 0,6-2 0 16,0 0 1-16,1-1-1 0,3 2-2 15,0 2 0-15,0 1-3 0,-6 0-1 16,-6 4 0-16,1-1-1 0,-8 3 0 16,-1-1 0-16,-1 0 0 0,2 1 0 15,-3 0 0-15,-7 1 0 0,4 1 0 16,0 2 2-16,0 0 0 0,4 2-2 15,-4 2 2-15,0 2 0 0,-1 4 2 16,-3 1 2-16,0 3-1 0,2 4-2 0,-2-1 2 16,-2 1-3-16,2 0 0 0,-3 4-2 15,1 1 1-15,2 1-2 0,0 3 1 16,0 2 0-16,0 0-1 0,0 1 1 16,5 1-1-16,-3 0 1 15,4-2 0-15,0-2-1 0,4-1 1 0,-3-1 0 16,-3-2-1-16,-4-1 3 0,0-4 9 15,0-3-5-15,0-6 6 0,0-3 5 16,-2-2-7-16,-3-3-3 0,1 1-2 16,-4-2-1-16,0-1-1 0,4 2 3 15,-3-2 3-15,-5 1 0 0,-2-2-5 0,1-1 4 16,-7 0 10-16,-3 0-11 0,-2 0-2 16,-6-1 0-16,0-2 0 0,-4 0-2 15,0 0 0-15,-3-1-1 0,5-1-1 16,9-1-1-16,-1-1-1 0,6 0 1 15,7 0-1-15,8 0 0 0,0 0-1 16,4-1-8-16,0-1-7 0,0 2-10 16,0 0-8-16,0 0-28 0,0 5-43 15,0-2-44-15,0 0-78 0</inkml:trace>
  <inkml:trace contextRef="#ctx0" brushRef="#br0" timeOffset="17669.96">1834 3312 86 0,'0'0'172'0,"0"0"-129"0,0 0-11 0,0 0 18 16,0 0-8-16,0 0-17 0,0-6-8 15,0 5 0-15,0 1-3 0,0-2-6 16,-3 2-4-16,1 0-4 0,2 2-3 16,-2 3-11-16,-4 2-42 0,4 1-46 0,2 1-60 15</inkml:trace>
  <inkml:trace contextRef="#ctx0" brushRef="#br0" timeOffset="45863.11">8339 2968 335 0,'0'0'61'16,"0"0"-38"-16,0 0-4 15,0 0 13-15,0 0 3 0,0 0-12 0,0 0-4 16,0 0 3-16,4 0-3 0,-2 0 0 0,0 1 1 15,2 2-3-15,-2 3-5 0,2-3-1 16,1 0 0-16,3 1 4 0,4-1 2 16,-1-1 1-16,7-2 2 0,3 0 4 15,6-1 3-15,6-6-1 16,6 0-4-16,2-1 2 0,5 1-9 0,-5 0-3 16,3-1-2-16,-1 1-2 0,-8 0 0 15,-8 1-1-15,-6 3 0 0,-9 3-4 16,-4 0-3-16,-6 0-2 0,0 0 2 15,1 0 2-15,-3 0-2 0,0 3 1 16,0-1 1-16,-5-1-1 0,3 2 0 0,2-3-1 16,0 1 0-16,0 1 0 0,0 1-3 15,0 0-6-15,-2 0-1 16,2 1-9-16,0 2-8 0,0 0-13 0,2 2-24 16,5 0-30-16,3-2-23 0,2-6-83 15</inkml:trace>
  <inkml:trace contextRef="#ctx0" brushRef="#br0" timeOffset="58704.07">4409 4057 183 0,'0'0'61'0,"0"0"2"0,0 0-2 0,0 0 3 15,0 0-16-15,0 0-8 0,0 0-6 16,-18-2 0-16,15 2-3 0,3 0-3 15,-2 0-4-15,2 0-2 0,0 0-4 16,0 0-3-16,0 0-2 0,0-2-4 0,0 2 2 16,0 0 0-16,0 0-3 15,0 0-1-15,5 0-6 0,1 0-1 16,6 0 1-16,3 0 4 0,3 2 2 16,3-2-1-16,6 1-1 0,2-1-1 0,4 0 1 15,2 0 1-15,2 0-5 0,9-1 2 16,-1-1-1-16,-1-1 2 0,3-1-1 15,-4 1 0-15,-3-1-1 0,-7 2 1 16,-6-1 0-16,-7 0 0 0,-7 3 0 16,-5 0 0-16,-6 0-2 0,0 0 1 15,-2 0-1-15,0 0 0 0,0 0 1 16,0 0-2-16,0 0 2 0,0 0-1 16,0 0 1-16,0 0-1 0,0-1 0 15,0 1 1-15,0-2 0 0,0 2-1 16,0 0 0-16,0 0 0 0,0 0 0 0,0 0-1 15,0 0 1-15,0 0-1 16,0 0 1-16,0 0-1 0,0-1-4 0,0 1-5 16,0 0-4-1,0 0-4-15,-4 0-7 0,2 0-16 0,-4 0-13 0,0 0-9 16,-3 0-17-16,-3-2-44 0,4 1-55 16</inkml:trace>
  <inkml:trace contextRef="#ctx0" brushRef="#br0" timeOffset="62985.68">9381 3971 66 0,'0'0'107'0,"0"0"-73"0,0 0 7 16,0 0 10-16,0 0-6 16,0 0 3-16,0 0-6 0,0 0-4 0,-11 18 0 15,11-16-2-15,-2-1-2 16,2 0 1-16,0-1-10 0,0 0-5 0,0 0-3 15,0 0-1-15,0 0-3 0,0 0 2 16,0 0-2-16,2 0-4 0,4 0-2 16,-1 1 2-16,3 0-1 0,4 0 4 15,1-1 1-15,1 0-8 0,3 0-1 16,3 0-1-16,-1 0-1 0,4 0 0 16,-3 2 0-16,5 3-2 0,0 2 0 15,-2 2-65-15,-7-3-48 0,-5-4-122 16</inkml:trace>
  <inkml:trace contextRef="#ctx0" brushRef="#br0" timeOffset="65297.07">6079 4800 64 0,'0'0'54'0,"0"0"-30"16,0 0 10-16,0 0 11 0,0 0 1 15,-8 5-20-15,8-4-2 0,0-1-3 16,-2 0 1-16,2 0-1 0,0 0-4 0,0 0-2 16,0 0 1-16,0 1 2 15,0-1 2-15,0 0-3 0,0 0 0 16,0 0-3-16,0 2 0 0,0-2-2 0,0 1-1 15,0-1 2-15,0 0 0 0,0 0 0 16,2 0 2-16,-2 1-3 0,2 0 2 16,0 1-2-16,0 0 0 0,0-1-1 15,3 1-2-15,-3-2-1 0,4 0 1 16,-2 2-3-16,2-2 1 0,-2 1 1 16,5 1-1-16,-3-2 0 0,6 3 1 15,-6-2-2-15,5 0 2 0,-1 2 1 0,-2-3-4 16,1 2 2-16,-1-2 3 0,2 0-1 15,0 0-3-15,-3 0 1 0,-1 0-1 16,4 0-1-16,-4 0-1 0,-3 1 3 16,1-1-3-16,0 0 0 0,-4 0-1 15,2 0-1-15,0-1-1 0,-2 1 0 16,0 0 0-16,2 0 0 0,-2 0-1 16,0 0 1-16,0 0 0 0,0 0-1 15,0 0 1-15,0 0 0 0,0 0-1 16,0 0 0-16,0 0-4 0,0 0-9 0,0 0-10 15,0 4-9-15,-2-1-20 16,-2 3-10-16,0 2-16 0,0-2-37 16,-1 0-64-16</inkml:trace>
  <inkml:trace contextRef="#ctx0" brushRef="#br0" timeOffset="67656.42">8889 4835 157 0,'0'0'62'16,"0"0"-16"-16,0 0 6 0,0 0-9 15,0 0-5-15,0 0-13 0,0 0 1 0,0 0 5 16,-7-8 2-16,7 8-2 16,0 0-2-16,0 0-3 0,0 0-6 15,0 0-3-15,0 0-3 0,0 0 0 16,0 0-2-16,0 0-2 0,0 0-2 0,5 0-3 16,1 0 0-16,4 0 5 0,2 0 4 15,1 0-3-15,8-4-2 0,-1-1-2 16,1 2-3-16,2 0-4 0,-1 3 1 15,-1 0-1-15,2 2-5 16,-7 3-68-16,-1-4-52 0,-9-1-122 0</inkml:trace>
  <inkml:trace contextRef="#ctx0" brushRef="#br0" timeOffset="69385.86">6096 5673 55 0,'0'0'73'0,"0"0"-25"0,0 0-9 15,0 0 13-15,0 0 0 0,0 0-14 16,0 0 3-16,-10 0-6 0,8-2 2 15,2 1 3-15,0 1-5 0,0 0-6 16,0 0-4-16,0-3-5 0,0 3-5 16,0 0-7-16,0 0 0 0,0 0-1 15,0 0 1-15,0 0-2 0,2 0 1 16,4 0-2-16,-4 0 1 0,4 0 0 16,0 0 1-16,3 0-3 0,3 3-1 15,2 0 0-15,5 1-2 0,4 2 1 16,2 3-1-16,4-1 0 0,4 0-1 15,0-7-60-15,-2-11-124 0</inkml:trace>
  <inkml:trace contextRef="#ctx0" brushRef="#br0" timeOffset="82155.95">5716 7249 1 0,'0'0'0'16,"0"0"0"-16</inkml:trace>
  <inkml:trace contextRef="#ctx0" brushRef="#br0" timeOffset="83384.57">7783 7146 51 0,'0'0'44'0,"0"0"-16"15,0 0-2-15,0 0-6 0,0 0-10 16,0 0 1-16,0 0 4 0,4-6 6 15,-4 5 2-15,0 1-1 0,0-2-7 16,0 2 4-16,0 0 2 0,0 0 1 0,0 0 0 16,0 0-4-16,0 0-1 0,0 0 1 15,-4-1 4-15,4-1-5 0,-4 1 2 16,-1 1 2-16,5-1 3 0,0 1-2 16,-2-1 4-16,2 1-3 15,-2 0 1-15,2 0-2 0,0-1-4 0,0 1-2 16,0 0-4-16,0 0-1 0,0-1-1 15,0 1-2-15,-2 0 0 16,2 0-2-16,0 0 1 0,0 0 0 0,0 0-2 16,0 0 1-16,0 0 1 0,0 0 2 15,0 0-2-15,2 0-2 0,2 1 2 16,3-1 0-16,3 1 5 0,-2 0 0 16,9 0-2-16,-1-1 0 0,5-1 0 0,0 1-1 15,3-2-2-15,1-1 1 0,4-1-3 16,-2-4 1-16,0 3-1 0,6-1-2 15,-4 0 0-15,-2 1 1 0,-4 1 1 16,-11 3-1 0,0-1-3-16,-5 2 1 15,-3 0-1-15,-4 0 1 0,0 0 0 16,0 0 0-16,0 0 0 0,0-1-1 16,0 1 1-16,-2 0 1 0,-7 1 0 15,-3-1 0-15,2 3-2 0,-7-2 1 0,3 1-1 16,-3 1-1-16,5-2 0 0,1 0 1 15,1 0-1-15,2 1 0 0,-1-1 0 16,3 0 1-16,-4 1-1 16,2-1 0-16,-1 0 0 0,3-1 0 0,0 1 0 15,2 0 1-15,0-1-1 0,0 0 0 16,4 0 0-16,0 0 0 0,0 0-1 16,0 2 1-16,0-2-2 0,0 4 1 15,0-1-2-15,8 0-12 0,0 2-15 16,2-1-11-16,5-1-13 0,4-1-33 15,-5-2-33-15,1-10-110 0</inkml:trace>
  <inkml:trace contextRef="#ctx0" brushRef="#br0" timeOffset="84676.04">13788 7190 45 0,'0'0'69'15,"0"0"-42"-15,0 0 8 0,0 0 4 16,0 0 5-16,0 0-4 15,0 0-1-15,0 0-2 0,-29 12-4 0,25-12 2 16,2 1 3-16,-5 0 5 0,3-1-9 16,4 1-4-16,0 0-6 0,0-1-9 15,0 0-4-15,0 0-6 0,0 1 0 16,4 4 8-16,3-2 5 0,-1 0 3 16,4 1 3-16,-4 1 1 0,9 0-2 15,3-1 1-15,3-1-4 0,0-1-4 0,4-2 5 16,3 0-7-16,-3-1 0 0,0 1-2 15,0 1-4-15,0 0-2 0,-11 0-2 16,5 0-1-16,-7 1-1 0,-4-2 1 16,3 0 0-16,-7 0-3 0,-2 0 2 15,-2 0-2-15,0 1 0 0,0-1 0 16,0 0 0 0,0 0 1-16,0 0-1 0,0 0 1 0,0 0-1 0,0 0-1 0,0 2-6 15,0-2-13-15,0 0-12 16,0 1-3-16,0 3-24 0,-4 0-22 15,0-1-24-15,-5-3-102 0</inkml:trace>
  <inkml:trace contextRef="#ctx0" brushRef="#br0" timeOffset="87092.58">19497 7341 111 0,'0'0'41'0,"0"0"10"15,0 0-1-15,0 0-11 0,0 0-7 16,0 0 2-16,0 0 6 0,0 0-2 16,0 0-1-16,-19-25 0 0,19 25-1 0,0 0-6 15,0 0-2-15,0 0-7 0,0 0-8 16,0 0-6-16,0 1-3 0,0 1-2 15,0 1 1-15,7 1 4 16,-1-1 8-16,-2 2 0 0,0-1 3 0,6 0 0 16,-1-1-2-16,-1 0-3 0,4-1-1 15,3 0 0-15,-1-1 0 0,5-1 2 16,2 0-3-16,1 0-3 0,5-3-4 16,-2-2-1-16,0 2 3 0,-2 0-2 15,-3 1 0-15,-7 2-2 0,-5-1-1 16,-4 1 0-16,-2-1-1 0,-2 1 2 0,0 0-1 15,0 0 1-15,0 0-1 0,0 0 1 16,0 0-2-16,-2 1 1 0,-2 2-1 16,-2 1-1-16,2 1-11 0,-1-1-11 15,-1-2-14-15,0-2-11 0,2 2-8 16,0-2-8-16,-2 1-21 0,1-2-85 16,1-8-192-16</inkml:trace>
  <inkml:trace contextRef="#ctx0" brushRef="#br0" timeOffset="89078.04">11080 7563 78 0,'0'0'38'0,"0"0"15"0,0 0 9 15,0 0 4-15,0 0 4 0,0 0 2 16,0 0-7-16,0 2-12 0,0-2-11 16,0 0-13-16,0 0-5 0,0 0-7 15,0 2-4-15,0-1-5 0,2 2-1 16,-2 1 5-16,0 1 5 0,4 1-2 0,-4 1-1 16,2-1-2-16,-2 2-2 0,2 1-1 15,-2 0-3-15,0 4-1 0,0 1-2 16,0-1 0-16,0 1-1 0,0 0-1 15,4-1 0-15,-2-3 0 0,2 2 0 16,1-2 0-16,1-4 1 0,-2 1 0 16,4-1 3-16,-2-3 2 0,3 3 1 15,-1-4 1-15,2 0 2 0,1-2 3 16,3 0 0-16,1-6 2 0,9-2-1 16,-5-5 1-16,4-1-4 0,6-5-1 0,2 2-1 15,2-2-1-15,0 2-2 16,2 1 0-16,-2-1-1 0,-2 2-2 0,0 3-3 15,-10-1-1-15,-1 6 0 0,-5 0 0 16,-1 2 2-16,-8 3-1 16,3-1 0-16,-3 2 1 0,0 1-2 15,0 0 0-15,-6 0 1 0,2 1-1 16,0 1 0-16,-2-1 0 0,5 1 0 0,-3 0 0 16,0-1 1-16,0 1-1 0,0-1 1 15,-2 2-1-15,2 0 0 0,-2-1 0 16,2 2 1-16,-2 0-1 0,0 0 0 15,0 0 0-15,0-3-2 0,2 2-9 0,-2 1-7 16,6-1-7-16,-4 2-10 0,0-3-10 16,7 0-20-16,3-2-34 15,7-9-22-15,8-12-68 0,-7-6-187 0</inkml:trace>
  <inkml:trace contextRef="#ctx0" brushRef="#br0" timeOffset="93050.57">9474 8667 298 0,'0'0'54'0,"0"0"7"15,0 0-12-15,0 0-11 0,0 0-2 0,0 0 5 16,0 0 4-16,-5-2-7 0,5 1-4 16,0 0-2-16,5 1-5 0,-3 0-5 15,0-1-4-15,0 0-3 0,4-1 12 16,2 1-7-16,7-2-5 15,-1 0-4-15,5 0 1 0,-1 0-2 0,3 0 0 16,0-1-2 0,2 0-1-16,-1 2-1 0,3-1 0 0,-4 1-1 0,-1-1-4 15,-1 2 2-15,-7 1 0 0,-5 0-1 16,-3 2-1-16,-4-1 1 0,0 0-1 16,0 0 0-16,0 0 0 0,0 0 0 15,0-1 0-15,0 0 1 0,0 1-1 16,-2-1 0-16,0 0 0 0,0 1 0 15,-1 0-1-15,1 1-1 0,0-2-15 0,-2 2-5 16,-2-1-9-16,0 0-23 0,0-1-30 16,1 0-23-16,-1 0-70 0,4 0-164 15</inkml:trace>
  <inkml:trace contextRef="#ctx0" brushRef="#br0" timeOffset="93663.79">15512 8781 278 0,'0'0'71'0,"0"0"22"0,0 0-10 15,0 0-7-15,0 0-14 0,0 0-9 16,0 0-1-1,-2-3-7-15,2 1-8 0,0 2-7 0,0 0-7 0,0-1-7 16,0 1-3-16,0 0-2 16,2 0-3-16,2 0-2 0,0 0-1 0,0 0 0 15,2 0 0-15,3 0-3 0,1 1 0 16,2-1-1-16,1 3 0 0,1-1 0 16,-1-1-1-16,1 3 0 0,-2 0 0 15,-3 1 0-15,3 1 0 0,-6-1 0 16,1 2 0-16,-3-1-1 0,2 1-4 15,0 2-25 1,2 0-4-16,-1 2-20 0,-3-1-47 16,-2-4-30-16,-2-3-113 0</inkml:trace>
  <inkml:trace contextRef="#ctx0" brushRef="#br0" timeOffset="94277.77">20832 8703 251 0,'0'0'91'0,"0"0"-14"0,0 0-1 16,0 0 0-16,0 0-14 0,0 0-12 15,0 0 3-15,0 0-7 0,0-31-8 16,0 30-9-16,0-2-4 0,0 2-4 16,0 1-5-16,0-1-3 0,3 1-4 0,-3 0 0 15,0 0-1-15,4 0-3 16,-2 0-1-16,6-1-1 0,2 1 2 0,9-1 0 15,0 0 1-15,1 1 2 0,5 0 0 16,-2 0-3-16,-1 0-2 16,1 0 0-16,-6 0 0 0,-1 0-2 0,-5 0-1 15,-3 0 2-15,-2 0-1 0,-4 0 0 16,-2 0-1-16,0 0 0 0,0 0 2 16,0 0-2-16,0 1 0 0,0 0 0 15,0 0-1-15,0 1 0 0,-2 1-3 16,-2 2-12-16,2 2-10 0,-6 2-11 15,1 2-9-15,-7 0-28 0,-5 1-51 16,-3-1-57-16,-3-3-205 0</inkml:trace>
  <inkml:trace contextRef="#ctx0" brushRef="#br0" timeOffset="96013.16">8498 9157 22 0,'0'0'44'0,"0"0"-32"0,0 0 13 16,0 0 11-16,0 0 0 0,0 0 11 16,0 0 0-16,0 0-18 0,-4-9-12 0,0 9-6 31,2 0-3-31,0 0 2 0,-1 2-4 0,1-1-1 0,-2 4-3 15,2-1-2-15,0 1 2 0,-2 0-1 16,2-1 3-16,0-2 3 0,2 3 13 16,-4-4 19-1,0-1 14-15,-1 0 7 0,1 0 4 0,-2 0-13 0,0 0-4 0,0 0-1 16,4 0-7-16,0 0-9 16,2 0-5-16,0 0-7 0,0 0-8 0,0 0-3 15,0 0-1-15,2 0-1 0,2 0 1 16,2-1-2-16,6 1 1 0,3 0 2 15,6-2 7-15,3 2 2 0,5 0-2 16,0 0-1-16,2 0 1 0,-2 0-5 16,0 0-2-16,-2 0-2 0,2 0 1 15,-4 0-1 1,-5 0 2-16,1 3-7 0,-9 0 0 0,3 0-3 0,-9-2 3 0,-2 0 3 16,-4 1-3-16,0-1 0 0,0 1 0 15,0-2 0-15,0 0 0 0,0 0 0 16,0 0 0-16,0 0 0 0,0 0 0 15,0 0 0-15,0 0 0 0,0 0 0 16,0 0 0-16,0 0 0 16,0 0 0-16,0 0 0 15,0 0 0-15,0 0 0 0,0-1 0 0,0 1 0 0,-4 0 0 32,0 0 0-32,-4 0 0 0,2 0 0 15,-3 0-20-15,1 0-16 0,-4 0-11 16,-1 1-10-16,3-1-24 0,-5-1-35 15,1-4-48-15,-7-2-133 0</inkml:trace>
  <inkml:trace contextRef="#ctx0" brushRef="#br0" timeOffset="100669.97">9658 9780 402 0,'0'0'56'0,"0"0"-7"15,0 0-31-15,0 0 8 0,0 0 6 16,0 0-4-16,0 0-5 0,0 0-4 16,-2 7 1-16,2-7 2 0,0 0 3 15,0 0-4-15,4 2-3 0,2-1 2 16,2-1 2-16,2 0-3 0,5 0 2 16,1-2 2-16,3-3-3 0,-2-1-4 15,1 1-1-15,-1 1-6 0,1 0-5 16,-3 0-2-16,3 0-1 0,-5 1 0 0,1 1-1 15,-3 1 0-15,-5 1 0 16,2-1-1-16,2 1-39 0,-1-3-26 16,-3-1-69-16,-4-1-75 0</inkml:trace>
  <inkml:trace contextRef="#ctx0" brushRef="#br0" timeOffset="110759.06">7239 11742 215 0,'0'0'131'15,"0"0"-48"-15,0 0-10 0,0 0-10 16,0 0-5-16,0 0-20 0,0-10-3 15,0 7-2-15,-2 3-2 16,2-1-4-16,0 1-6 0,0 0 1 0,0 0-7 16,0 0-8-16,2 0-3 15,2 0 5-15,7 0 2 0,1-3-1 16,9-1 0-16,1-1 0 0,9-1 0 0,4-1 2 0,7-2 1 16,1 1-1-16,1 1-2 0,-1 4-3 15,-2 0 2-15,-5 3-3 0,-5 0-1 16,-7 0-3-16,-5 0 1 0,-9 0-1 15,-1 2-1-15,-5-1 0 0,-2 2 1 32,-2-3-1-32,0 0 0 0,0 1 1 0,0-1 0 15,0 0 1-15,0 0 1 16,0 0 0-16,0 0 1 0,0 0-5 0,-4 0 0 16,-1 0 0-16,-1 0 0 15,-2 3 0-15,0-1 0 0,-1 1-13 0,1 0-13 16,0-1-17-16,2-1-13 0,2-1-43 15,-5-1-62-15,3-6-118 0</inkml:trace>
  <inkml:trace contextRef="#ctx0" brushRef="#br0" timeOffset="113103.81">10245 11656 192 0,'0'0'55'0,"0"0"6"15,0 0-11-15,0 0 8 0,-11 2-12 16,11-2 1-16,-2 0-2 0,2 0-3 16,-2 0-5-16,2-1-9 0,0 1 0 15,0 0 1-15,0 0 1 0,0 0-6 16,0 0-3-16,0 0-3 0,0 0-2 15,0 0-2-15,0 0-2 0,2 0 2 16,2 0 0-16,3-3 0 0,5 2-2 0,2 1-4 16,13 0 1-16,4 0-2 15,4 0 2-15,5 0-1 0,7 0 1 16,-1 0 0-16,-5 1-3 0,0 2 1 16,-3 0-3-16,-9 1-3 0,-7-1 1 0,-3 1-1 15,-11-2 2-15,-2 1-3 0,-6 1 2 16,0-2-1-16,0-1 1 0,0 1 0 15,0 0 0-15,0 0 1 0,0-1-2 16,0 0 1-16,0 1-1 0,-4 0 1 16,2 0-1-16,0-1-1 0,2-1-4 15,-2 0-2-15,2 3-3 0,-4-3-6 16,4 0-3-16,0 3-8 0,0 0-2 16,0 0-15-16,6 1-10 0,-2 0-39 15,7-1-14-15,7-1-62 0,-5-2-96 0</inkml:trace>
  <inkml:trace contextRef="#ctx0" brushRef="#br0" timeOffset="113653.73">11816 11748 271 0,'0'0'80'0,"0"0"-16"0,0 0 2 0,0 0 7 16,0 0-14-16,0 0-17 0,0 0-4 15,0 0-2-15,-11 0-4 16,11-1 7-16,0 1-14 0,0-1-4 0,0 1 0 15,0 0-5-15,4 0-6 0,5 0-3 16,-3-1-1-16,6-1 1 0,7 0 0 16,6 0 1-16,-3 1 0 0,7-1 0 15,-4 2 0-15,4 0-1 0,-2 0-3 16,-8 0-1-16,1 3-1 0,-3 1 0 16,-3 0-1-16,-7-1-1 0,1 1 0 0,-4-1 1 15,-2 0 0-15,-2-1-1 16,0 1 0-16,0 2-1 0,0 0-12 0,-2 0-11 15,0 1-6-15,-2-3-16 0,-2 0-35 16,-1-3-41-16,-5 0-85 16</inkml:trace>
</inkml:ink>
</file>

<file path=ppt/ink/ink4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10:15:14.787"/>
    </inkml:context>
    <inkml:brush xml:id="br0">
      <inkml:brushProperty name="width" value="0.05292" units="cm"/>
      <inkml:brushProperty name="height" value="0.05292" units="cm"/>
      <inkml:brushProperty name="color" value="#FF0000"/>
    </inkml:brush>
  </inkml:definitions>
  <inkml:trace contextRef="#ctx0" brushRef="#br0">11504 3809 117 0,'0'0'138'0,"0"0"-102"0,0 0-5 16,0 0 19-16,0 0-5 16,0 0-2-16,0 0-2 0,-25-1-10 0,23 0-8 15,0-1 0-15,0 2 2 16,2 0-1-16,-3 0-1 0,3 0-4 0,0 0-1 16,0 0-1-1,0 0-1-15,0 0-4 0,0 0-2 16,0 0-1-16,0-1 0 0,3 1 0 15,3-1-3-15,2 1 0 0,-2-1 2 16,9 0 4-16,1 1-3 0,1 0-4 0,1 0-1 0,1 0 0 16,4-1 3-16,-1 1 2 0,-1-2-5 15,2 2 0-15,0 0 0 0,-9 0 3 16,3 0-5-16,-7 0 0 0,0 0 0 16,1 0 0-16,-9 2-1 0,2-1 0 15,-2-1 0 1,0 1-1-16,0-1 1 0,-2 0 0 15,0 1 0-15,0-1 1 0,0 0-1 16,0 0 1-16,0 0 0 0,0 0 1 16,0 0-1-16,0 0 1 0,0 0-2 15,-2 0-1-15,-2 0-1 0,4 0-2 16,-4 0-20-16,2 1-15 0,-7 0-23 0,5-1-2 16,-2 0-48-16,0 0-118 15</inkml:trace>
  <inkml:trace contextRef="#ctx0" brushRef="#br0" timeOffset="1273.11">19398 3184 182 0,'0'0'62'0,"0"0"-28"16,0 0 14-16,0 0 13 0,0 0-2 16,0 0-7-16,0 0-7 0,0 0-6 15,-4-45-7-15,2 42-4 0,0-1 2 16,0 0-3-16,-1 1-3 0,1 1-5 0,-2 0-2 15,2 1-5-15,-2 0 0 16,0 1-3-16,0 0-4 0,0 0 0 0,-5 1-1 16,1 4-3-16,-2 3-1 0,2 1 0 15,-5 1 0-15,5 3-1 0,0 2 1 16,-3 3 0-16,3 2 0 0,0 0 0 16,1 2 0-16,3 0-1 0,-2 1 1 15,0 0 0-15,4 1 0 0,2 1 0 16,0 0-1-16,0-1 0 15,6 2 1-15,0 0 0 0,3 0 0 0,1 1 0 16,2-1 1-16,-1-3-1 16,3 0 1-16,1-2-1 0,1-4 1 0,1-2-1 0,-1 1 1 15,3-4 0-15,-3-1 0 0,7 0 0 16,0-4 1-16,-3-1-1 0,1 0-1 16,0-2 0-16,-5-2-24 0,1-2-24 15,-7 0-22-15,1-1-21 0,-7-6-57 16,0-1-152-16</inkml:trace>
  <inkml:trace contextRef="#ctx0" brushRef="#br0" timeOffset="1794.55">19791 3219 70 0,'0'0'99'0,"0"0"-68"0,0 0 42 16,0 0-6-16,0 0-11 0,0 0-12 16,0 0-2-16,-36-10 0 0,36 10-10 15,-2 0-7-15,2 0-3 0,0 0-4 0,0 0-4 16,0 0-5-1,0 0-1-15,0 0 0 0,5 0 0 0,-1-1 2 0,4 1 13 16,2-3 15-16,5 0-4 0,3-1-4 16,3-2-7-16,2 1-8 0,2-2-5 15,1-2-3-15,1 0-2 0,6 2-1 16,0-3-3-16,-2 4 0 0,-6 2 0 16,-8 2-1-1,-3 0 1-15,-10 2-1 0,-2 0 0 0,-2 0 0 0,0 1-11 16,0 2-22-16,-2 4-19 15,-4-1-4-15,-6 3-7 0,-1 2-28 16,-1-4-47-16,-5 0-62 0</inkml:trace>
  <inkml:trace contextRef="#ctx0" brushRef="#br0" timeOffset="2376.89">19795 3248 403 0,'0'0'67'15,"0"0"-5"-15,0 0 23 0,0 0-26 16,0 0-17-16,0 0-9 0,0 0-3 0,0 0-11 16,0 0-10-1,4-36-7-15,-4 38-2 0,0 3-3 0,2 3-1 0,-2 3 1 32,0 0 3-32,2 4 0 0,0 2 0 15,-2 0 0-15,2 0 0 0,0 0 1 16,-2 0-1-16,4-3 0 0,-2-1 0 15,0-1 0-15,1-2 0 0,-1-1 0 16,-2-3 0-16,2 0 0 0,-2-2 0 16,0-1 1-16,0-1-1 0,0-1 0 15,0-1 1-15,0 0-1 0,2 0 1 16,-2 0 0-16,0 0 2 0,0 0 0 16,0 0 1-16,0-2 0 0,0-1 1 0,2-1 3 15,-2-2 5-15,2 2-9 0,4-2-2 16,-2 0-1-16,2 2 0 0,1-3 0 15,-1 1 0-15,2 1 1 0,0-1-2 16,7 3 0-16,-3 0 0 0,3 1 1 16,-3 2-1-16,5 0 1 0,-3 1-1 15,1 3 0-15,5 2 0 0,-1 2 1 16,-5-1-1-16,3 3 1 0,-5 1-1 16,3-1 1-16,-5 4-1 0,-4 1 1 15,0-1-1-15,-1-1 1 0,-5 0-1 16,2 2 0-16,-2-2 1 0,-2-1 0 15,-3 2-1-15,1-5 2 0,0 4-1 0,-2-3 1 16,-2-2 0-16,-3 0-1 0,5 0 1 16,-4-4 0-16,0-1-1 0,-3-2 1 15,-1-1 0-15,-1 0-2 0,1 0-4 16,-3-1-18-16,5-5-10 0,-1 2-22 16,5-3-22-16,0-1-9 0,2 2-23 15,-1 0-52-15,3 2-133 0</inkml:trace>
  <inkml:trace contextRef="#ctx0" brushRef="#br0" timeOffset="3260.71">20576 3117 9 0,'0'0'115'0,"0"0"-90"16,0 0 13-16,0 0 19 0,0 0-4 15,0 0-10-15,0 0-3 0,-12-26-3 16,12 23-3-16,-2 1 1 0,0-2-2 16,0 1 1-16,2 0-4 15,0-1-1-15,0 2 0 0,0 1-1 0,0-2-4 16,0 3 3-16,0-3-6 0,0 2-5 15,2 1-1-15,2-2-1 0,-2 2-5 0,2-3-2 16,0 3 0-16,2 0-2 0,-2 0-1 16,5 0 0-16,-1 3 1 0,2 0-2 15,-1 3 3-15,3 0-1 0,0 2 2 16,1 1-3-16,3 1 0 0,-3 4-2 16,-1-2 0-16,3 5 0 0,-5-1 0 15,2 2 0-15,-1 2-1 0,-3-2 1 0,-2 1-1 16,2 2 1-1,-4 0 0-15,-1 1 0 16,-3 1 2-16,0-1-3 0,2 3 1 0,-7 0 1 0,-3 0-1 16,0-3-1-16,2-2 1 0,-3-2-1 0,-1 0 1 15,-2-2 0 1,-1 1-1-16,-1-2 0 0,4-2 0 0,-3-2-1 0,-1-1-13 16,-1 1-19-16,-1 0-21 15,3-1-45-15,-1-4-41 0,1-1-29 0</inkml:trace>
  <inkml:trace contextRef="#ctx0" brushRef="#br0" timeOffset="4222.78">19753 3741 188 0,'0'0'65'0,"0"0"-13"0,0 0 9 15,0 0-5-15,0 0-3 0,0 0-10 16,2-29-3-16,1 26-6 0,-3 0-5 16,0 0-4-16,0 3-3 0,0 0-2 15,0 0-4-15,0 0-1 0,0 0-4 16,0 0-3-16,0 0-3 0,0 4-5 16,2 1 0-16,-2 0-1 0,2 2 1 15,0 1 1-15,-2 2 1 0,2 1 0 16,0-1 0-16,-2 1-2 0,2 0 1 15,0 0-1-15,0 0 0 0,0-1 1 0,-2-1 0 16,4 1-1-16,-2-1 1 16,0 0 0-16,0 1-1 0,-2-1-1 0,3-1-47 15,-3 0-13-15,0-2-28 0,0-3-70 16,-3 0-70-16</inkml:trace>
  <inkml:trace contextRef="#ctx0" brushRef="#br0" timeOffset="4630.92">19753 3719 157 0,'0'0'237'15,"0"0"-185"-15,0 0 27 0,0 0-5 16,0 0-22-16,0 0-13 0,0-50 1 16,0 48-6-16,0-1-6 0,0 3-7 15,0 0-6-15,0 0-4 0,0 0-6 16,0 3-5-16,0 2-2 0,0 3-4 15,-4 0 3-15,-2 5 3 0,4-2 1 16,-2 0 0-16,0 0 0 0,0-2 0 16,-1 2-1-16,1-2-1 0,2-4-8 15,0 1-6-15,0-3 0 0,2-2 2 0,0-1 5 16,0 0 7-16,0 0 1 0,0-1 1 16,0-1 2-16,0-3 2 0,0-2-2 15,0-1-1-15,2-4 1 0,0-2-3 16,0-1 2-16,2-2 3 0,-1 1 5 15,1-1 0-15,0 5-1 0,-2 2 0 0,0 3-1 16,0 2 1 0,0 2 2-16,-2 3 0 0,0 0-3 0,0 0-4 0,4 0-4 15,-2 0 0-15,2 6-3 16,1 5-2-16,-1 1 3 0,0 2 1 16,2 3 1-16,-2-1 1 0,0 7-1 0,0-1-33 15,-4 1-52-15,2-2-79 0,-4-1-233 16</inkml:trace>
  <inkml:trace contextRef="#ctx0" brushRef="#br0" timeOffset="15941.55">19654 4203 97 0,'0'0'104'0,"0"0"-73"0,0 0 12 16,0 0 3-16,0 0-7 0,0 0-1 16,4-37-3-16,-4 34 0 0,0 1-1 15,-2-1-5-15,0 0 1 0,2 0-3 16,-2-1-1-16,2 2-1 0,0-1-4 16,-2 1-2-16,2 0-3 0,-2 1 5 15,-2 1-4-15,4-1-2 0,-2-1 2 16,0 1-2-16,-2-1-1 0,-1 2-3 15,1 0-3-15,0 0-2 0,-8 0-5 0,4 9-1 16,-3 0 0-16,-3 4 0 0,1 3 0 16,3 0 0-16,-2 3-1 0,-1 3 1 15,5 1-1-15,-2 1 1 0,-1 1 0 16,5 3 0-16,2-1 0 0,0 4 0 16,2 0 0-16,2-1 0 0,2 1 0 15,4-1 0-15,0-1 0 0,7-4 1 16,1 1-1-16,3-2 2 0,1-1-2 15,3-1 1-15,0-3 0 16,3 0-1-16,1-2-2 0,0-3-16 0,4-4-17 16,-2-4-7-16,2-1-16 0,0-4-15 0,0-2-60 15,-9-6-98-15</inkml:trace>
  <inkml:trace contextRef="#ctx0" brushRef="#br0" timeOffset="16523.41">20192 4242 193 0,'0'0'59'0,"0"0"2"0,0 0 0 16,0 0-4-16,0 0-6 0,0 0-8 16,0 0-3-16,-52-15-3 0,46 14-15 15,0 0-3-15,1 1-4 0,5 0 0 16,-2 0-5-16,2 0 1 0,0 0 1 15,0 0 1-15,0 0-2 0,0 0-1 0,2 0-4 16,7 0-1-16,7-2-3 0,3-1 4 16,8-1 4-16,2-1-1 0,2 2-4 15,2 0-2-15,0 1-2 16,-2 2 1-16,0 0-1 0,-4 0 1 0,-9 3-2 16,-3 1-13-16,-7 0-34 0,-6 2-17 15,-2 1-17-15,-6-1-48 0,-9-1-17 16,3-1-157-16</inkml:trace>
  <inkml:trace contextRef="#ctx0" brushRef="#br0" timeOffset="16979.9">20136 4271 343 0,'0'0'87'16,"0"0"-12"0,0 0 3-16,0 0-21 0,0 0-15 0,0 0 0 15,0 0 0-15,0 0-10 0,0 0-12 0,-25-22-9 16,25 23-6-16,0 4-4 0,2 1-1 15,4 4 0-15,-2 1 0 0,1 3 1 16,1 5-1-16,0 0 0 0,-2 4 1 16,0-2-1-16,0 1 1 0,-2-1-1 15,-2-3 0-15,2-3 1 0,-2-5-1 16,0-1 0-16,0-1 1 0,0-4-1 16,0 2 0-16,0-5 0 15,0 1 0-15,3-1 0 0,-3-1 0 0,0 0 0 0,0-1 2 16,0-2 1-16,0-2 0 15,0-1-2-15,0-1 0 0,0 0-1 0,0 2 0 16,2 1 0-16,2 0-1 0,4-1 0 16,0 1-1-16,3 2 0 0,5 1 2 15,-1 1-2-15,5 0 1 0,1 4 0 16,2 0 1-16,-1 2-1 0,-1 2 1 16,0 4 2-16,-5 1-2 0,-1 3 1 15,-7-1 0-15,-2 2 0 0,-4 2-1 16,-2-3 1-16,-2 1 0 15,-6-2 0-15,0 0 2 0,-3-2-2 16,-1 2 0-16,0-4 1 16,-3 0-2-16,3-1-4 0,-7 0-8 0,5-3-12 0,-1-2-22 0,3 0 4 15,4-5-4-15,-3 0-18 0,3 0-48 16,4-3-32-16,2-3-136 0</inkml:trace>
  <inkml:trace contextRef="#ctx0" brushRef="#br0" timeOffset="17625.28">21196 4279 136 0,'0'0'167'0,"0"0"-117"16,0 0 21-16,0 0-9 0,0 0-10 0,0 0-9 15,0 0-3-15,-16-33-12 16,18 25-7-16,2 1-9 0,8 1-1 0,3 1 4 15,-3-1 1-15,9 1 7 0,-3 1-3 16,3 1-3-16,6 3-3 16,-2 0-5-16,0 1-2 0,1 4-1 0,-1 1-1 15,-4 3-5-15,-9-1 1 0,1 0-1 16,-5 2 1-16,-4-3 0 0,-2 2 0 16,-2 0 1-16,-2 1 0 0,-6 2 0 15,-4 0 0-15,-1-2 1 0,-3 3 0 16,1-1-2-1,-1-2-1-15,1-1 0 16,1 1-3-16,1-2-1 0,5 0-1 0,2-1-2 16,-5 0 1-16,3-2 1 0,4 0-8 0,2-3 4 15,2-1 9-15,0 0 0 0,0 0 0 0,0 2-6 32,4-1 3-32,2 3 0 0,5-1 3 0,-1 2 0 15,0 1 4-15,7 1 7 0,-3 1-1 16,5 2 0-16,-7 1 0 0,5 0-4 15,-3-1-3-15,-5 1 2 0,-1-1-2 0,-6-3 1 16,2-1 0-16,-4 0-2 16,-4 1 2-16,-2-1 0 0,-5-1 1 15,1 1 0-15,-2 1-1 0,-3-1-3 16,1 1-1-16,-1-4-5 0,3-1-6 0,-7-2-18 16,5 0-11-16,-1-1-17 0,5 0-16 15,-5 0-34-15,3 0-73 0</inkml:trace>
  <inkml:trace contextRef="#ctx0" brushRef="#br0" timeOffset="17937.95">21792 4038 497 0,'0'0'64'0,"0"0"11"0,0 0-13 16,0 0-9-16,0 0-18 0,0 0-11 16,0 0-4-16,0 0-9 0,-2-18-7 15,10 23-4-15,0 4 0 0,4 4 3 16,5 2 1-16,2 5 2 0,1 2 2 16,3 6-1-16,-2 3-1 0,1 8 0 15,-5 5-3-15,-3 3 0 0,-9 2-2 16,-1 0 0-16,-4-3 2 0,-7-3-3 15,1-5-1-15,-8-3-8 0,1-2-13 16,-3-4-16-16,-3-1-38 0,-10-1-11 16,-2-3-33-16,-2-6-90 0</inkml:trace>
  <inkml:trace contextRef="#ctx0" brushRef="#br0" timeOffset="18623.2">20016 4832 151 0,'0'0'62'0,"0"0"-11"0,0 0 5 0,0 0-2 16,0 0-8-16,0 0-8 0,0 0-1 15,8-22 5-15,-8 21-5 0,0-1-2 16,0 2-2-16,0 0-5 0,0 0 2 16,0 0 2-16,0 0-7 0,0 0-6 15,0 0-8-15,0 3-4 0,0 2-6 16,0 0 0-16,2 5 0 0,-2-2 3 15,0 2 0-15,0 3 2 0,0 0-1 0,0 4-1 16,0-1 1-16,0 0-4 0,0 3 0 16,0-5 0-16,0 1-1 0,0 4 1 15,0-3 0-15,2 2-1 0,-2-1-1 16,0-2-18-16,0 1-28 16,-2-2-26-16,0-1-18 0,-2-5-62 0,-2-3-100 15</inkml:trace>
  <inkml:trace contextRef="#ctx0" brushRef="#br0" timeOffset="19075.12">19995 4790 446 0,'0'0'63'0,"0"0"3"15,0 0 12-15,0 0-18 0,11-52-17 16,-9 50-4-16,-2 0-7 0,0 2-10 15,0 0-6-15,0 0-6 0,0 0-2 16,0 0-5-16,0 0-3 16,0 3 0-16,0 2-3 0,0 3 0 0,-2 1 3 0,0 0 2 15,-3 4-2-15,1-3 1 16,0 1 0-16,2-1 0 0,-2 1-1 0,-2-2-1 16,2-3-5-16,2 1-5 0,-1 1-1 15,1-4-3-15,0 5 1 0,0-5-2 16,0-1-8-1,2-2 23-15,0-1-1 0,0 0 0 0,0 0 2 0,0-2 3 16,0-2 5-16,0-7-6 0,0 3 0 16,0-2 2-16,4 1 1 0,0 0 1 0,-1-2 2 31,-1 2 0-31,4 0 1 0,-2 1 0 0,0 2 0 0,0-3 2 16,2 2 1-16,1 1-2 15,-1 2-1-15,0 2-1 16,-2 0 1-16,0 2-4 0,0 0-1 0,3 0-2 15,-3 4-2-15,4 3 0 0,-2 1-2 0,0 3 2 0,3 2 0 16,-5 2 2-16,2 2-2 0,-4 4-15 16,-2 3-33-16,2 0-43 15,-12 0-77-15,-3-4-174 0</inkml:trace>
  <inkml:trace contextRef="#ctx0" brushRef="#br0" timeOffset="34782.21">15927 5292 124 0,'0'0'66'16,"0"0"-15"-16,0 0-6 0,0 0-15 0,0 0-11 15,0 0-5-15,0 0 7 0,0 0 5 16,0 0 0-16,-29 19 1 0,29-19 0 16,0 3 2-16,0-3-1 0,0 0 9 15,0 0 3-15,2-1-4 0,2-2-5 31,5-1 3-31,-1-1-10 0,4-1-2 16,9-3-4-16,-2 0-1 0,10-1-2 16,2-3 3-16,8 2-6 0,0 0-4 0,2 1-6 15,-1 2 2-15,-3 1-3 16,-6 3 0-16,-4 0 0 0,-11 3-1 16,-1 1 1-16,-9 0-1 0,-2 1-1 0,-4 0-17 15,-2 2-23-15,-2 3-14 0,-8 1 3 16,-7 0-2-16,-2 1-37 0,-1-3-29 15,-3 0-62-15</inkml:trace>
  <inkml:trace contextRef="#ctx0" brushRef="#br0" timeOffset="35223.33">16000 5267 326 0,'0'0'89'16,"0"0"-24"-16,0 0 25 15,0 0-20-15,0 0-17 0,0 0-4 0,0 0-2 16,0 0-16-16,0 0-12 0,-11-28-9 15,11 30-7-15,0 7-3 0,0 7-1 16,-2 3 0-16,2 2 1 0,-2 2 1 16,-4 2-1-16,0-1 0 0,2 2 1 15,-1-3-1-15,1 0 0 0,2-4 0 16,2-3 1-16,-4-2-1 0,2-4 0 16,2-1 0-16,-2-3 0 0,2-3 0 0,-2-2 0 15,2 0 1-15,0-1 0 16,0 0 0-16,0 0 1 0,0-3 1 15,0-1 0-15,4-2 1 0,-2 0-2 16,2-1 0-16,2 0 0 0,1 0 3 0,7 0-4 16,-4 0 1-16,7 3-2 0,2 1 0 15,1 1 0-15,-1 1 1 0,8 1 0 16,0 5-1-16,-1 3 1 0,-3 5 0 16,2 2-1-16,0 0 1 0,-9 5 0 0,3-1 0 15,-9 2 1-15,-1-2-2 0,-5-1 0 16,-4 0 1-16,-9 1 1 0,-1 0-1 15,-6-1 0-15,-5-3 2 16,-4 1-1-16,4-4-2 16,-3-1-3-16,-5-2-11 0,4 0-14 0,2-1-15 0,-2-1-27 15,-2 2-16-15,5-3-35 0,7-1-80 16</inkml:trace>
  <inkml:trace contextRef="#ctx0" brushRef="#br0" timeOffset="36061.53">19685 5336 222 0,'0'0'88'0,"0"0"-42"16,0 0 11-16,0 0 0 15,8-52 4-15,-5 47-14 0,-3 0-7 0,2 1-7 16,-2 1-4-16,0 2 1 0,0-1-4 16,0-1-2-1,0 3-3-15,0 0 2 0,-2 0-8 0,-5 3-7 0,-5 1-5 16,-3 4 0-16,-3 2-2 0,1 3 2 15,-1 2 1-15,-3 1 1 0,-2 4-1 16,3 1-1-16,1 4-3 0,-2 0 1 16,5 2 0-16,-3 2 0 0,7-2-1 15,-1 1 2-15,7 0-2 0,4 0 0 16,2 2 0-16,6 2 0 0,5-1 0 16,3 2 1-16,9-4 1 0,-2-1 0 15,10 0-1-15,2-3 0 0,2-2 0 16,2-4 2-16,4-1-3 0,-3-1-1 0,-1-5-4 15,2-3-21-15,0-4-17 16,-6-3-23-16,7-2-13 0,-7-5-66 0,-6-5-183 16</inkml:trace>
  <inkml:trace contextRef="#ctx0" brushRef="#br0" timeOffset="37534.54">20212 5368 120 0,'0'0'46'16,"0"0"-19"-16,0 0 1 0,0 0 2 16,0 0-4-16,0 0-1 0,-35-5 11 15,31 5 6-15,0-1-3 0,2 1-9 16,0-2 1-16,0 1 1 0,0-1-4 16,2 0 4-16,0 1 0 0,0-1-2 15,0-2-6-15,4 1-1 0,2-3-6 16,2-1-1-16,3-2 0 0,1 0 0 15,5 1-3-15,1 0-3 0,1 2-1 0,6-1 0 16,-5 2 0-16,3 2-2 0,2 3 0 16,-3 0 0-16,1 3-3 0,0 1 1 15,-4 1-3-15,-5 1 1 16,-4 0-2-16,1 1-1 0,-7 2-1 0,-2 3-1 16,-2 1 2-16,-4 3 0 0,-9 1 2 15,1 3-1-15,-9 0 0 0,1-2 0 16,-3 1-1-16,-2-3 0 0,6-2-5 15,1-2-4-15,5-3 1 0,1-1-1 16,6-1-4-16,2 0 2 0,2-3 7 16,0-4 4-16,2 0 0 0,0 0 1 0,0 0 0 15,0 0 2-15,2 0 1 0,0-2-1 16,4 0 0-16,2-3 0 16,5 4 1-16,-1-1 1 0,5 2-1 0,1 0 2 15,3 4 2-15,-1 2-3 0,1 2-1 16,0 0 1-16,-7 2-1 0,3 0 0 15,-7 2-1-15,-6 1-1 0,-2 0-1 16,-2 0 0-16,0-2-1 0,-2 0 2 16,-6 1 0-16,-6 0 0 0,-1-2 1 15,-4-2-2-15,3-1 0 0,-1-1-1 16,3-5 0-16,-3 2-1 0,5-2-5 16,0 1-5-16,1-2-3 0,3 0-5 0,2 0-7 15,-2-3-2-15,1-3-23 16,1 2 0-16,0-4-37 0,2-1-62 0,2-1-103 15</inkml:trace>
  <inkml:trace contextRef="#ctx0" brushRef="#br0" timeOffset="37849.49">20835 5231 203 0,'0'0'181'16,"0"0"-123"-16,0 0 11 15,0-56 6-15,0 49-15 0,0 2-9 0,0 1 0 16,0 2-12-16,2 1-9 0,0 1-11 16,2 0-5-16,2 0-5 0,4 0-6 15,5 7 0-15,-1 3 3 0,9 2 3 16,-2 1 0-16,1 5 0 15,1 1-4-15,-2 4-1 0,-3 4-1 0,-3 2-1 16,-3 2-1-16,-8 4-1 0,-4-1 0 0,-10 1 0 16,-4-3 1-16,-3-4-1 15,-6-2-18-15,-1-2-18 0,-3-4-19 0,-2 0-38 16,-4-3-38-16,4-4-93 16</inkml:trace>
  <inkml:trace contextRef="#ctx0" brushRef="#br0" timeOffset="38384.93">19900 5805 260 0,'0'0'70'0,"0"0"-4"0,0 0 1 0,0 0-1 0,0 0-18 16,0 0-6-16,0 0-1 0,0 0-4 16,33-45 3-16,-31 44-9 0,0 1-3 15,3 0-6-15,-5 3-8 0,6 2-3 16,-4 2-2-16,2 3-3 15,0 3 1-15,-2 2 0 0,0 1 0 0,2 5-3 0,0 1-1 16,1 3 0-16,-1-4-1 16,-2 0-2-16,-2-3 1 0,4-2-1 15,-2 1 1-15,0-5 0 0,0 0-1 0,-2-3-6 16,2-2-27-16,-2-2-17 0,0-3-22 16,0-2-12-16,0 0-29 15,-2-4-17-15,-2-4-153 0</inkml:trace>
  <inkml:trace contextRef="#ctx0" brushRef="#br0" timeOffset="38795.98">19983 5739 346 0,'0'0'92'16,"0"0"-15"-16,0 0 8 0,0 0-20 0,0 0-16 16,0 0-9-16,0 0-1 0,0 0-6 15,0 0-9-15,0-25-7 0,0 26-5 16,0 0-6-16,-2 1-4 0,0 4-2 15,-2 3-3-15,-1 3 3 0,-3 3 0 16,4 2 1-16,0 1 0 0,-4-1-1 16,1-1 0-16,1 2 0 15,0-5 0-15,2-1 0 0,0-2-2 0,2-2-8 0,0-3 1 16,0-1 2-16,-3-3 2 16,5 0 3-16,0-1 2 0,-2 0 0 0,2-1 2 15,-2-3 0-15,2-2-2 0,0-2 3 16,0-4-3-16,0-1 1 0,2-4-1 15,0-2 2 1,5-1 0-16,-3 0 1 0,0 3 2 16,0 1 1-16,2 2-1 0,-2 4 4 15,1 0-3-15,-5 2 4 0,4 4 0 0,-2 1 0 0,-2 3-5 16,0 0 1-16,2 3-6 0,2 7-1 0,-2 3-5 16,2 4 3-16,0 1 2 0,2 1 1 31,3 0 0-31,1-1 1 0,-2 1-1 0,3 0-7 15,5 1-36-15,-8-2-39 16,1-2-96-16,-1-5-293 0</inkml:trace>
  <inkml:trace contextRef="#ctx0" brushRef="#br0" timeOffset="45727.27">19859 6313 259 0,'0'0'42'0,"0"0"-5"0,0 0 21 16,0 0-8-16,0 0 1 0,0 0-3 15,0 0-3-15,12-52-10 0,-10 50-8 16,-2 0-1-16,0-1-1 0,0 1 4 16,0 1-4-16,0-1-2 0,0-1 0 15,0 1-3-15,0 0-3 0,0 1-4 16,-2-3-1-16,0 4-4 0,0 0-2 15,0 0-3-15,-2 0 0 0,2 0-3 16,-4 0 0-16,-5 3 0 0,1 5-2 16,0 1 1-16,-5 1 1 0,1 5 0 15,1 0 1-15,1 2-1 0,2 5 1 16,-5 0 0-16,5 4-1 0,1 1 0 0,3 1 1 16,-2 1-1-16,8 2 0 0,0-1 0 15,0 2 1-15,10-2-1 0,1-2 0 16,5 1 0-16,1-2 0 0,3-1 0 15,-1-5-1-15,4-4 1 0,-1-2 1 16,1-5 0-16,-2-3 0 16,4-2-1-16,-5-3 2 15,-1-1-2-15,-5-1-14 0,-1 0-26 0,-1 0-29 16,-3-3-34-16,-5 0-61 0,0-2-176 0</inkml:trace>
  <inkml:trace contextRef="#ctx0" brushRef="#br0" timeOffset="48697.93">20371 6350 47 0,'0'0'29'0,"0"0"0"16,0 0 8-16,0 0-5 0,0 0-1 16,0 0 4-16,0 0-8 0,0 0 3 15,7-19-8-15,-7 16 2 0,0 1 1 16,0-1 3-16,0 1-5 0,0 0 5 0,-2 0 3 16,0 1 2-16,2-2-7 15,-3 0-6-15,1 0-2 0,2 0 2 16,-2 0-1-16,2-3-2 0,0 0-3 15,0 2-3-15,0-3-2 0,0 3 0 16,2-1-2-16,3 1-1 0,1 0 0 16,0-3-2-16,2 2 0 0,5-2 0 0,1 2 0 15,1 2-2-15,1-2 0 0,1 4 0 16,-1 1-2-16,-1 0 0 0,-1 3 0 16,-4 4 0-16,7 2 0 0,-7 1-1 15,1 1 0-15,-3 2 1 0,-2 0-2 16,-4 0 2-16,0 1 0 0,0 1 0 0,-2 1 2 15,-6-1-2-15,-4 3 1 16,-3-1 0-16,1-1 0 0,-5 1 0 16,3-3 2-16,-5-2-2 0,7-1-1 15,2-4-5-15,-1 0-2 0,7-2-2 0,0-3 5 16,2 2 3-16,2-4 1 16,0 0 1-16,0 0 1 0,0 0-2 0,0 0 2 15,4-1-1-15,0-2 0 0,4-1 1 16,5 1 2-16,-3 1-1 0,7 2 2 15,1 0 1-15,1 0-1 0,2 3 2 16,1 3 0-16,-3 1-3 0,-2 1 1 16,-1 3-2-16,-1-2 1 0,-7 3-1 15,0 2 0-15,-4 0 1 0,-4 2-1 16,0-1-2-16,-6 0 1 0,-4 0 3 16,-5-1-3-16,-1-1-2 0,1-5 2 15,-3 2 3-15,3-2-5 0,-3-2 3 0,5 1-1 16,-1 1-4-16,1-2 2 0,1-1-3 15,2-2-8-15,1-2-12 0,5-1-3 16,-2-1-5-16,4-5 4 0,2-3-13 16,4-5-15-16,4-4-43 0,11-5-70 15</inkml:trace>
  <inkml:trace contextRef="#ctx0" brushRef="#br0" timeOffset="49198.39">21256 6316 143 0,'0'0'58'0,"0"0"-1"15,0 0-9-15,0 0-18 0,0 0 5 16,-51-35-2-16,44 32 0 0,3-2-4 16,0 2 0-16,4 1 5 0,-2 0 0 15,2 2-1-15,0-2-6 0,0 1-3 0,4-1-7 16,0 0-3-16,5-1 1 0,-1-2 0 16,4 0 7-16,5 0 1 15,1 0 1-15,3 1-2 0,6 0-6 0,0 0-2 16,-2 1 0-16,-1 1-4 0,-1 0-5 15,-2 2 0-15,-5 0-3 0,-1 0-2 16,-5 0 2 0,-4 1-1-16,-2 3 0 0,1 5-1 0,1 3 1 0,-2 1 1 15,2 2 0-15,-6 5 0 0,2-1 0 16,0 4 0-16,-2 2-1 0,0 0 0 16,-2 3-1-16,0 1 1 0,-2-1 0 15,0 1 1-15,2-1-1 0,2 0-1 0,0-4 1 16,0-3 0-16,0-1-2 0,2-3 1 15,-2-4-28-15,2-4-7 0,-2 0-20 16,0-2-6-16,0-3-14 0,-2 0-31 16,-2-4-38-16,0 0-47 0</inkml:trace>
  <inkml:trace contextRef="#ctx0" brushRef="#br0" timeOffset="49385.02">21285 6560 297 0,'0'0'81'15,"0"0"11"-15,0 0-8 0,0 0-36 0,0 0-26 16,0 0-4 0,0 0 0-16,0 0 4 0,0 0 9 0,44-29-1 0,-22 20-6 15,5 0-5-15,6-2-6 0,0 2-7 16,-2-3-6-16,0 1-1 0,-4 0 1 16,-6-1 0-16,2-2-49 0,-1-5-50 15,-7-3-88-15,-1 0-114 0</inkml:trace>
  <inkml:trace contextRef="#ctx0" brushRef="#br0" timeOffset="49622.14">21736 6116 451 0,'0'0'65'0,"0"0"-22"0,0 0 21 16,0 0-8-16,0 0-12 0,0 0-11 31,0 0 3-31,54-46-11 0,-44 46-10 0,4 0-3 0,5 2-2 0,0 4-1 15,3 4-1-15,1 4-2 0,-2 5 0 16,1 6 0-16,1 1-2 0,-8 6-2 16,-1 4 0-16,-2 5 0 0,-9 1 0 15,-1 1-1-15,-4-2 0 0,-7-2-1 0,-7-7-5 16,-1 0-35 0,-8-6-17-16,-4-1-40 0,-4-4-25 15,0-1-87-15</inkml:trace>
  <inkml:trace contextRef="#ctx0" brushRef="#br0" timeOffset="50124.93">20216 6779 74 0,'0'0'55'0,"0"0"-23"0,0 0 5 16,0 0 12-16,0 0-4 15,0 0-9-15,0 0 7 0,0 0-3 0,0-26 5 16,0 26 1-16,0 0-4 0,0 0-3 16,0 0-1-16,3 0-8 0,-1 0-5 15,2 0-3-15,-2 0 6 0,6 2-5 16,-4 4-6-16,2 1 1 0,1 4-1 15,-3 3-2-15,0-1-2 0,-4 2-4 16,2 2-3-16,0 0-4 0,-2 2 0 16,0 0-1-16,0-2 0 0,2 0 0 15,-2-1-1-15,0 0 1 0,0 2-1 16,0-4 0-16,0-2-2 0,0-5-23 0,0 0-24 16,-2-4-1-16,-2-1-3 15,2-2-7-15,-2 0-25 0,0-1-39 0,-1-4-67 16</inkml:trace>
  <inkml:trace contextRef="#ctx0" brushRef="#br0" timeOffset="50535.68">20206 6836 235 0,'0'0'60'0,"0"-72"-3"15,0 56 20-15,2 4-17 0,-2 2-7 0,0 1-9 16,2 2 1-16,0 1-8 16,-2 2-5-16,2 0 4 0,0 1-5 0,1 3-3 15,-3 0-10-15,0 0-9 16,0 4-3-16,2 3-3 0,-2 3 2 0,0 4 1 15,0 1-1-15,0 0 1 0,0 2-1 16,-2 3-3-16,-3-3-1 0,1 2 1 16,0-3-1-16,0-2-1 0,2-1 0 15,0-3 1-15,0-2-1 0,0-3 1 16,2-2-1-16,-2-1 0 0,0-2 0 16,2 0 1-16,-2 0-1 0,2-5 0 15,-5 1 0-15,3-2 0 0,0-2 0 16,0 0-1-16,2-6 0 0,0-1 1 0,0-3 1 15,0-2-1-15,4 0-1 0,3-1 1 16,-3 3 0-16,4 5 0 0,-2 1 0 16,0 6 0-16,1 3 0 0,-1 1-1 15,2 1 1-15,0 1 0 0,5 0 0 16,-5 0 1-16,4 3 2 0,-1 3 2 16,-3 1-3-16,2 3-1 0,1-1 0 15,-3 3-1-15,-4 1 0 0,2 1 0 16,-6 0-33-16,0 2-83 0,-10-3-72 0,0-4-310 15</inkml:trace>
  <inkml:trace contextRef="#ctx0" brushRef="#br0" timeOffset="54485.54">15975 7347 280 0,'0'0'43'16,"0"0"-16"-16,0 0 17 0,0 0-7 15,-11 10-12-15,11-10 0 0,0-3 10 16,5 0 2-16,-1-1 5 0,2-2-4 16,4-2 7-1,1 1 0-15,7-2-34 0,1 1 2 0,6-1 0 0,3 2 0 0,-1 2-3 16,0 0 0-16,2 3-1 0,-2 2-4 31,4 0 0-31,-4 4-1 0,0 3 0 0,-9 3-2 0,1 4-2 0,-13 1 1 16,-2 2 1-16,-4 3 0 0,-2 1 0 15,-4 3 1-15,-8-4 1 16,-7 3-1-16,0-3 0 16,3-4-3-16,-3 0-1 0,2-4-5 0,1-3-3 0,3 0 2 31,3-2 1-31,6-3 2 0,2-3 3 15,-1 1 1-15,5-2 0 0,0 0 1 16,0 0 0-16,0-2 0 0,0 1 1 0,0 1-2 16,7 0 0-16,-3 0 3 0,4 0 0 15,9 0 1-15,-5 0 0 0,11-2 1 16,-1 9 0-16,1 2 2 0,2 3-3 16,2 5-1-16,-11 1-1 0,5 3 0 15,-9 4-1-15,1 0 1 0,-9-2-1 16,-4-2 1-16,0-4 0 0,-8-1 0 15,-5-4 0-15,1 0 1 0,-11-3 0 16,7-1 0-16,-7-1-1 0,2-2 0 0,3-2-1 16,-7 0 0-16,2-3-1 0,7 0-15 15,-7-3-9-15,10-1-10 0,-7-1-24 16,9-2-11-16,-1 2-17 0,4-2-55 16,4 0-60-16</inkml:trace>
  <inkml:trace contextRef="#ctx0" brushRef="#br0" timeOffset="55162.16">19923 7287 249 0,'0'0'70'15,"0"0"-9"-15,0 0-1 0,0 0-2 16,0 0-6-16,0 0-6 16,0 0-5-16,-8-49-9 0,1 45-3 0,5 1 1 15,-4-1-5-15,0 4-7 0,0 0-4 16,-3 0-4-16,1 7-5 0,-2 3-4 15,0 5-1-15,-5 4 0 0,1 5 0 16,-3 3 0-16,3 0 0 0,3 2 0 16,-1 1 1-16,4 0-1 0,1 4 0 15,3-1 1-15,4 1-1 0,0-3 0 0,6-3 0 16,5 0-3-16,7-2 2 0,3 0 0 16,6-3 1-1,4-2 0-15,4-1 0 0,4-5-1 0,5-1-23 16,-3-6-23-16,7-8-15 0,-3 0-25 0,1-15-44 15,-5-2-95-15</inkml:trace>
  <inkml:trace contextRef="#ctx0" brushRef="#br0" timeOffset="55714.8">20721 7281 111 0,'0'0'54'0,"0"0"-20"16,0 0 25-16,0 0-4 15,0 0-11-15,-52-28-5 0,44 24-11 16,2 1 3-16,2 1 3 0,-3 1-1 0,3 0-5 16,0-1-2-16,2 1-4 15,0-1-3-15,2 1 0 0,0 0 0 0,0-1-2 16,0 1 1-16,4-1-2 0,0-3-1 16,4 1-4-16,1 0 5 0,7 1 4 15,1-1-1-15,8-1 1 0,-1 2-5 16,1-2-4-16,0 4-2 0,4 0 1 15,-6-1-2-15,-5 2 0 0,-1 0 0 16,-7 4-2-16,1 1-1 0,-3 0-1 0,-4 3-4 16,0-2 2-16,-2 5-1 0,0 0 0 15,0 1 0-15,0 4-1 0,2 1 2 16,-4 1-1-16,0 2 0 0,-2 2 1 16,-2 4-2-1,2 0 1-15,-2 1 1 0,0 3-1 0,0-1 0 0,-2 5 0 16,4-1-1-16,2 0 1 0,0 0-1 15,4 0-2 1,2-1 2-16,2-1 0 0,-2-2 0 16,3-4 0-16,1-5-2 0,-4-4-28 15,-2-4-11-15,-2-7-29 0,0-2-24 0,-2-3-34 16,-2-3-76-16</inkml:trace>
  <inkml:trace contextRef="#ctx0" brushRef="#br0" timeOffset="55919.25">20741 7625 350 0,'0'0'64'16,"0"0"29"-16,0 0-10 15,0 0-22-15,0 0-21 0,0 0-1 0,0 0-8 0,0 0-7 16,15-40-7-16,-1 38-6 0,5 0-5 31,8 1 0-31,2 1-4 0,0-1-2 0,-2 1 0 0,-7 4 1 0,1 2-1 16,-9 0-25-16,-3 1-47 0,-5-3-38 15,-4-1-121 1</inkml:trace>
  <inkml:trace contextRef="#ctx0" brushRef="#br0" timeOffset="56883.57">20324 7802 125 0,'0'0'61'0,"0"0"6"0,0 0 1 16,0 0-7-16,0 0-11 0,0 0-2 15,0 0 2-15,0 0-4 0,0 0 2 0,6-25-3 16,-4 23 4-16,0-1-7 0,0 1-8 16,0 1-10-16,-2 0-8 0,0 1-4 15,0 0-4-15,0 0-1 0,0 0-2 16,0 0-2-16,0 4-2 0,0 1-1 16,0 4 1-16,0 0-1 0,0 2 0 15,-4 1 1-15,2 2-1 0,0 0 1 16,-2 1-1-16,4 1 1 0,0 0-1 15,0-1 0-15,0 1 0 0,0-3 0 16,4-1 0-16,-2 1 0 0,0-4 0 16,0-2 0-16,-2-2-4 0,2-1-13 15,-2 0 4-15,0-4-2 0,0 0-12 0,0 0 12 16,0 0-2-16,0-1 10 0,0-4 2 16,-2-2 1-16,0 1 1 0,2-3 2 15,0-2 0-15,-2-3 1 0,0-3 0 16,0-1 1-16,-2-1-1 0,2-1 0 0,0-1 0 15,-2 2 1-15,2 0-1 16,-3 3 1-16,1 5-1 0,2 0 0 16,0 4 0-16,-2 3 1 0,4-2 0 15,-2 2-1-15,2 1 1 0,0 0-1 16,0 1 1-16,0-1 1 0,0 0 3 0,0 0-2 16,0 1 4-16,0 0 1 0,0 0 1 15,0 0 0-15,0 1-1 0,0-1-2 16,0-1 1-16,0 1-1 0,0 0-1 15,0 1-1-15,0-2-1 0,0 0 0 16,0 3 0-16,0 0 0 0,0 0-1 16,0 0-1-16,0 0-1 0,0 0 0 15,0 0 0-15,0 0 0 0,0 3 0 16,-2 1 0-16,0 1 0 0,0 1 1 16,-2 1-1-16,0 3 1 0,-3 3 0 15,-1 0-1-15,2 1 0 0,2-2 0 0,0 1 0 16,2 0 0-16,-1-3 0 0,1-1 0 15,2 0 0-15,0 0 0 0,0-3 0 16,0-1 0-16,0-2 0 16,0-1 0-16,0-1 0 0,0-1 0 0,0 0 1 15,2 0-1-15,-2 0 1 0,3-4 2 16,-3-4-1-16,2-1 0 0,0-1 0 16,0 0-2-16,-2 0 1 0,4-6 0 15,2 2-1-15,0 2 0 0,-2 0 0 16,1 3 0-16,-1 3 0 0,-4 0 0 15,2 3 0-15,0-1 0 0,-2 2 0 0,2 1 0 16,0 1 0-16,2 0 0 0,0 3 0 16,0 1 0-16,3 2-1 15,-3 3 0-15,2 1 0 0,-4 1 1 0,0 1 0 16,0 1 0-16,2 1-1 0,-2-1-41 16,4-1-27-16,-1-2-21 0,3-2-42 15,-6-3-98-15</inkml:trace>
  <inkml:trace contextRef="#ctx0" brushRef="#br0" timeOffset="57401.84">21320 7160 386 0,'0'0'76'16,"0"0"1"-1,0 0-5-15,0 0-19 0,0 0-16 0,0 0-6 0,15-17-9 16,-11 19-5-16,2 3-4 0,0 6-1 15,0 2-2-15,5 6 2 16,-1 0 2-16,0 5-1 0,7 3 0 0,-2 4-1 16,3 2-3-1,-1 5-3-15,-3 3-3 0,-4 4 1 0,-10 3-2 0,0 2 0 16,-10 0 1-16,-11 1-2 0,-3-1 0 16,-5-3-2-16,-6-2 0 0,-5 1-27 0,1-2-5 15,4-2-8-15,0-2-15 0,-2-4-33 16,3-7-110-16</inkml:trace>
  <inkml:trace contextRef="#ctx0" brushRef="#br0" timeOffset="64965.54">16059 8406 224 0,'0'0'60'0,"0"0"-20"0,0 0 15 15,0 0-9-15,0 0 8 0,0 0-7 16,0 0-8-16,0 0-8 0,-14-28-8 16,14 28-7-16,0 0-4 0,0 0-3 15,0 0 0-15,6 0-4 0,0 0-2 16,3 1-2-16,7 2 4 0,-1 0 4 16,7 2 2-16,3-2 2 0,0 0 1 15,4 0-4-15,4-2 1 0,0-1-2 16,2-1 3-16,-2 1-5 0,-2 0-3 15,0-3-1-15,-4 1 1 0,-12 0 2 16,1 1-1-16,-12 1 2 0,0 0 1 16,-4 0-3-16,0 1-1 0,0 0-2 0,0 3 0 15,0 0-2 1,0 4 1-16,-4 4 3 0,2 3 1 0,-2 5-1 0,0 2-1 16,-4 4 1-16,-1 3 1 0,3 3 2 15,2 2-2-15,0-2-2 0,-2 4-1 16,2 0-2-16,2-4 1 0,2 2-1 15,0-5 1 1,6-3-1-16,0 0-1 0,0-7-17 0,-4 0-11 0,2-5-38 16,-4-5-16-16,0-3-18 0,0-5-58 0,-6-1-152 15</inkml:trace>
  <inkml:trace contextRef="#ctx0" brushRef="#br0" timeOffset="65139.01">16190 8789 473 0,'0'0'69'0,"0"0"1"0,0 0-11 16,0 0-9-16,0 0-25 0,0 0-12 0,0 0 12 0,0 0 0 15,16-20-9-15,1 15-5 16,-1-1-1-16,11 2-2 0,6 0-3 0,2 1-3 16,7 0-1-1,-3 0 0-15,2 1-1 0,7-3 0 16,4-3-31-16,5 1-67 0,-11-4-103 0</inkml:trace>
  <inkml:trace contextRef="#ctx0" brushRef="#br0" timeOffset="65799.28">19908 8362 292 0,'0'0'56'0,"0"0"3"0,0 0 13 0,0 0-4 16,17-61-17-16,-13 53-10 0,-4 0-7 16,4 1-1-16,-4 3-1 0,0 0-5 15,0 2 0-15,0 2-5 0,0 0-5 16,0 0-4-16,0 0-2 0,0 0-1 15,0 0-4-15,-4 3-2 0,0 1-4 16,-2 5 0-16,-5 4-1 0,3 9 1 16,-2 3 0-16,-1 3 0 0,3 1 1 15,0 2 0-15,4 0-1 0,2 1 0 16,0 1-2-16,2 2 1 0,0-2 0 16,6-1 1-16,4 0 0 0,5 0 0 0,1 1-1 15,7-2 1-15,0 2 0 0,2-5-1 16,1-2-14-16,3-5-14 0,-2-4-27 15,-2-6-19-15,-4-6-20 0,-7-2-105 16</inkml:trace>
  <inkml:trace contextRef="#ctx0" brushRef="#br0" timeOffset="66161.86">20295 8718 303 0,'0'0'77'0,"0"0"-6"0,0 0 16 16,0 0-21-16,0 0-13 0,0 0-6 15,0 0 4-15,0 0-10 0,6-18-14 16,-6 18-8-16,0 5-10 0,0 4-4 0,2 3-5 16,0 4 3-16,0 0-1 0,-2 5 1 15,0-3 0-15,0 1-3 0,0 0 1 16,0-1 0-16,2-1 0 0,-2-1-1 16,3-3 0-16,1-1 0 0,-2-3-21 15,0 0-12-15,0-2-26 0,0-1-16 16,-2-5-22-16,-2 0-152 0,0-1 10 15</inkml:trace>
  <inkml:trace contextRef="#ctx0" brushRef="#br0" timeOffset="66567.82">20276 8737 396 0,'0'0'49'16,"0"0"31"-16,0 0-11 0,0 0 1 15,0 0-16-15,0 0-16 16,0 0-8-16,0 0-7 0,0 0-13 0,-6-40-4 15,4 49-4-15,0 6 1 0,0-2 2 16,-2 3 0-16,0 0-1 0,0 0-2 16,-3 2-1-16,1-3 0 0,2-1-1 15,-2 1 0-15,4-3 0 0,0-2 0 16,2 1-1-16,0-3 1 0,0-4-1 16,0-3-2-16,0 1 1 0,0-2-4 0,0 0 2 15,2-3 1-15,-2-1 3 0,4-1 1 16,0-1 1-16,-4-4-1 0,2 2 1 15,0-3-1-15,-2-1-1 0,0 0 0 16,4 1 1-16,-2 0-1 0,3 0 0 16,-3 2 1-1,0 2-1-15,0-2 0 0,2 3 1 0,2 0 0 16,0 4 1-16,-2 0-1 0,-2 2 0 0,3 0 1 16,-1 0-2-16,-2 3-2 0,2 6 1 15,0 0 1-15,0 2-2 0,-2 0 2 0,2 0 0 16,1 3 0-16,-1-3 0 0,2 1-11 15,-2 1-42 1,4-4-21-16,-2-2 0 0,3-2-39 0,-5-4-88 0</inkml:trace>
  <inkml:trace contextRef="#ctx0" brushRef="#br0" timeOffset="67217.48">20485 8303 177 0,'0'0'35'0,"0"0"24"15,0 0 3-15,0 0-11 0,0 0-12 0,0 0-2 16,0 0 4-16,0 0-7 15,-18-10 0-15,18 10-9 0,0-3 0 0,0 2-6 16,0 0-6-16,0-1 1 0,0-1-2 16,2 1-4-16,2-1 1 0,2 0 3 15,0 0 6-15,7-1 1 0,1 0-3 16,3-2-3-16,1 1 2 0,1-2-4 16,-1 4-1-16,-5-1-1 15,1 0-1-15,-5 4 0 0,-1 0-1 0,-2 0 0 0,-4 0-1 16,0 0-1-1,2 0-3-15,-4 0 1 0,2 0-1 16,2 4-1-16,-1 0 0 0,-1 4 1 0,0 2 0 0,-2 0 1 16,2 5 2-16,0 0-2 0,0 3 1 15,0 2 1-15,-2 0 0 0,0 4 0 16,0-1-2-16,0 4-3 0,0 1 2 16,0 0-2-16,-2 3 0 0,2-3 0 15,0-1-1-15,0-1 1 0,0-3 1 16,0-4-1-16,2-3 0 0,2-3 0 0,2 0-1 31,0-3-15-31,-1-2-9 0,-3-5-11 0,2-1-21 0,-4-2-16 16,0 0-13-16,0-5-47 0,-2-3-120 0</inkml:trace>
  <inkml:trace contextRef="#ctx0" brushRef="#br0" timeOffset="67406.17">20518 8514 326 0,'0'0'139'0,"0"0"-91"0,0 0 2 0,0 0 14 15,0 0-24-15,0 0-13 0,0 0 11 16,0 0-4-16,13-7-8 0,-5 5-7 16,4 2-3-16,5-3-5 0,4 0-5 15,5 1-4-15,3-1-2 0,-2 0 1 16,-2 0-1-16,2 0 0 0,0 0-19 15,-5-5-60-15,-5-2-50 0,-2 2-149 16</inkml:trace>
  <inkml:trace contextRef="#ctx0" brushRef="#br0" timeOffset="67799.63">20979 8280 398 0,'0'0'84'0,"0"0"-13"16,0 0 3-16,0 0-10 0,0 0-12 0,0 0-16 15,0 0-4-15,0 0-9 0,0 0-8 16,15-34-3-16,-13 34-2 0,-2 0-4 16,2 4-3-16,4 2-1 0,2 3-1 15,1 0 3-15,3 6 3 0,2 2 4 16,-1 5 5-16,3 1-4 0,-5 2-7 16,5 2-2-16,-3 2-1 0,-3 2 1 15,-2-2-3-15,-6 1 1 0,-2 2-1 16,-6 3 0-16,-4-3-2 0,-5 4-11 15,-3-3-28-15,-3 1-52 0,-6-5-92 0,2-3-251 16</inkml:trace>
  <inkml:trace contextRef="#ctx0" brushRef="#br0" timeOffset="73801.05">16367 9476 216 0,'0'0'24'0,"0"0"-5"15,0 0 15-15,-8-10 0 0,8 9-5 16,-2 0 6-16,2 1 4 0,0-2 3 16,-2 1-2-16,0 0-2 0,0-1-3 15,0 1-4-15,0 0-7 0,2-1-3 16,-2 1-2-16,2 1-1 0,0 0-6 16,0 0-4-16,0 0-2 0,0 0-3 15,2 0-1-15,0 0 3 0,0 0-1 16,4-2 2-16,7 1 3 0,5-5 6 15,-3 2 4-15,5-2-5 0,3 1-2 16,-6 1-4-16,3 1-2 0,-3-1 0 16,1 0-2-16,-5 2 1 0,3 0-2 0,-7-1 1 15,-3 1-2-15,0 1 0 0,0 0 1 16,-4 1 0-16,0 0 2 0,0 0-2 16,-2 0 0-16,2 0-2 0,-2 0 0 15,0 0 0-15,0 0-1 0,5 1 0 16,-5 1-1-16,0 1 1 0,2 2 0 15,2 3 0-15,-4 3 0 0,4 2 0 16,-2 1 1-16,0 5 0 0,-2 2 0 16,0 4 1-16,0 3-1 0,0 1 2 15,-2 6-2-15,2-2 0 0,-2 4 0 16,0 0 0-16,2 3-1 0,0 0 1 0,0-1 0 16,0-4-1-16,0-3 0 0,4-6 1 15,-2-1-1-15,4-9 0 0,-2-1-1 16,1-7-16-16,-1-1-27 0,-4-3-22 15,2-4-15-15,-2 0-37 0,0-3-52 16,0-2-124-16</inkml:trace>
  <inkml:trace contextRef="#ctx0" brushRef="#br0" timeOffset="73988.89">16442 9769 468 0,'0'0'67'0,"0"0"-22"15,0 0-2-15,0 0 5 0,0 0-6 16,0 0-11-16,0 0-3 0,0 0 1 0,8-10-5 16,-2 6-5-16,9-2-1 15,8 0-3-15,5-4-5 16,10-2-5-16,3 0-3 0,9 1 0 0,-3 0-2 16,7 3 0-16,0-1-18 0,-7 0-87 0,-3 0-130 15</inkml:trace>
  <inkml:trace contextRef="#ctx0" brushRef="#br0" timeOffset="74792.27">20094 9294 148 0,'0'0'58'0,"0"0"14"15,0 0-14-15,0 0 10 0,0 0 1 16,0 0-13-16,0 0-9 0,0 0-6 16,-8-5-1-16,6 2-3 0,-2 0 3 15,2 0-6-15,-2-1 2 0,2 0-8 16,0 1-2-16,-2-2-5 0,-1 4-3 0,5-2-5 16,-2 3-2-16,-2 0-2 15,4-2-4-15,-2 2-1 0,0-2 0 16,0 1-3-16,-2 1 0 15,0 0-1-15,-5 2 0 0,1 5-1 16,-8 6-1-16,1 5 1 0,-3 1 1 0,3 4 0 0,3 1 0 16,-3 1 0-16,5 1-1 0,2 1 0 15,1-1 1-15,5 2-1 16,2 2 0-16,0 4 0 0,7-1 1 16,1 0 0-16,4-2-1 0,5-3 0 15,-1-5 1-15,5-3 0 0,-2-5-1 16,1-4-1-16,1-3-23 0,-2 0-14 0,3-4-22 0,-5-4-50 15,-1 0-34-15,-1-5-171 16</inkml:trace>
  <inkml:trace contextRef="#ctx0" brushRef="#br0" timeOffset="75344.05">20615 9239 181 0,'0'0'195'0,"0"0"-109"0,0 0-6 0,0 0-10 0,0 0-10 16,0 0-9-16,0 0-9 0,0 0-8 15,9-47-8-15,-5 47-9 0,-2 2-6 0,4 5-3 16,2 0-2-16,-1 5 2 16,3 4 0-16,2 5 3 0,-1 2 0 15,3 6 3-15,3 2-1 16,-1 4-2-1,3 4 1-15,-5-3-6 0,-1 2-1 0,-7 0-3 16,-4-3 0-16,-2 3-2 0,-10-1 1 16,-13-3-1-16,-6 4 0 0,-8-3-4 15,-7 0-34-15,-7-2-52 0,-3-2-36 16,-4-2-30-16,8-7-251 0</inkml:trace>
  <inkml:trace contextRef="#ctx0" brushRef="#br0" timeOffset="85712.82">14863 10307 291 0,'0'0'55'0,"0"0"2"0,0 0 0 16,0 0 2-16,0 0-34 15,0 0 33-15,0 0-22 0,0 0-3 16,0 0-4-16,29-44-5 0,-29 44 0 0,2 0-7 16,4 0-7-16,-4 0-1 0,2 0-3 15,2 1 0-15,2 5-3 0,1 3 0 16,-3 2 0-16,0 1-1 0,0 3-1 15,-4 1 0 1,5 0 0-16,-3-1-1 0,-2 0-1 0,2-2-24 0,-2-2-26 16,-2 1-21-16,4-2-18 0,0-1-64 15,-2-1-93-15</inkml:trace>
  <inkml:trace contextRef="#ctx0" brushRef="#br0" timeOffset="85885.93">15053 10330 433 0,'0'0'62'16,"0"0"17"-16,0 0-12 0,0 0-15 0,0 0-19 0,0 0-12 16,0 0-4-16,0 0-4 0,16-14-4 15,-14 26-1-15,5 2-2 0,1 2-2 16,-2 0-3-16,-4 2 0 0,4 1 0 16,-2-1-1-16,3 2-6 0,1-2-36 15,0-1-29-15,-4-2-39 0,-2-2-90 16</inkml:trace>
  <inkml:trace contextRef="#ctx0" brushRef="#br0" timeOffset="86295.06">15288 10578 43 0,'0'0'424'0,"0"0"-378"0,0 0 12 0,0 0 5 0,0 0-9 16,0 0-12-16,0 0-10 0,0 0-4 16,0 0-11-16,5-38-8 0,-5 45-5 0,-3 3-4 15,-1 5-1 1,2 2 1-16,-4 1 1 0,6 0-1 0,0 1 1 0,2 3-1 16,-2-1 0-16,4 0 0 0,5-6 1 15,-1-2-1-15,2-2-1 0,5-4-2 16,-5-4 1-16,7-3 1 0,-3-5 1 15,7-5-1-15,-7 0 1 0,3-4 0 16,-3-3 1-16,3-2 0 0,-5 1-1 16,-8-3 0-16,-2 0 1 0,0-4 0 15,-2-4 1-15,0-3-1 0,-4-2-1 16,0 1 1 0,-2 6 0-16,0 6-1 0,-1 8 0 15,5 5 0-15,-2 5 0 0,2 2-3 0,2 1-21 0,0 3-17 0,0 7-16 16,6 5-20-1,3 4-25-15,-3 0-41 0,-4 0-145 16</inkml:trace>
  <inkml:trace contextRef="#ctx0" brushRef="#br0" timeOffset="86802.25">15590 10543 436 0,'0'0'46'0,"0"0"10"0,0 0-7 15,0 0 5-15,0 0-12 0,0 0-8 16,2-51-4-16,0 48-2 0,-2 3-5 16,4 0-6-16,-1 0-6 0,1 3-4 15,6 5-4-15,-2 4 0 0,-2 4 0 16,1 3-2-16,-1 2 1 0,0 0-1 15,-2 1 0-15,0 0-1 0,1 2-1 16,-1-1-9-16,0-5 1 0,2-2 0 16,2-3-1-16,-4-4 2 0,-2-3 1 15,3-4-4-15,-5-2 5 0,0 0 4 16,0 0 2-16,0-2 0 0,0-4 2 0,0-1 0 16,0-3 0-16,-2-1-1 0,-1-5 1 15,3 0-1-15,0-3 2 0,0-2 3 16,0-4-2-16,5 3 2 0,-3 0-1 15,4 5 0-15,0 6-1 0,0 4 2 16,0 5-4-16,1 2-2 0,-3 1 0 16,4 7 0-16,4 3-2 0,-1 7 4 15,-3 2-2-15,2 3 0 0,-1 4 0 0,-3 1 0 16,-2 1 0-16,0 1 0 16,6-3-6-16,-3 0-9 0,-1-3-6 0,0-5 2 15,2-3 1-15,5-7-16 0,-5-2-3 16,0-5-4-16,5-2-19 0,-3-5-13 15,-4-8-20-15,5-4-37 0,-3-2-74 16</inkml:trace>
  <inkml:trace contextRef="#ctx0" brushRef="#br0" timeOffset="87202.79">16000 10507 306 0,'0'0'118'16,"0"-50"-49"-16,0 43-7 0,0 1 4 0,2 5-19 15,-2 0-7-15,0-1 4 0,2 2-4 16,-2 0-15-16,0 0-8 0,0 2-8 15,2 5-4-15,0 2-2 0,2 2 4 16,0 3-3-16,0 4 3 0,0 2 1 16,-2 3-2-16,3 2-1 0,-3 1-2 15,2 1-2-15,-2 1 0 0,4-3-1 16,-2 0 1-16,2-5-1 16,-2-3 0-16,3-4 0 0,-1-4 0 0,0-3-9 15,-2-3-5-15,-2-3 1 0,0 1 1 16,-2-1 3-16,0 0 4 0,0-5 5 15,0-5 1-15,0-2 1 0,-4-5-2 16,-4 0 2-16,0-2-2 0,1-4 0 16,-3-1 0-16,-4-1 1 0,3 1 1 0,1 6 0 15,-4 4 1-15,5 7 0 0,1 6 1 16,0 1-1-16,-1 2-3 0,7 11 0 16,-4 4-1-16,2 8-3 0,-2 0 4 15,4 0-2-15,-2 1 0 0,2-1-8 16,2-1-8-16,2-2-5 15,8-4 5-15,-2-3-2 0,5-4-3 0,3-4-5 16,1-4-3-16,3-3-1 16,3 0-42-16,-2-10-2 0,2-1-61 0,1-4-201 15</inkml:trace>
  <inkml:trace contextRef="#ctx0" brushRef="#br0" timeOffset="87934.56">16367 10540 510 0,'0'0'59'0,"0"0"-5"16,0 0 1-16,0 0-2 0,0 0-18 15,0 0-8-15,0 0-7 0,0 0-8 0,0 0-10 16,-6 2-2-16,6 5 0 0,0 4 0 16,0 2-1-16,0-3 1 0,0 4 0 15,2-3-8-15,2-1-5 0,5 0-3 16,-1-2-14-16,-2-3 23 0,5-5 0 15,5 0-4 1,-6-2 6-16,1-4 3 0,1-1 2 0,-2-2 0 16,-1-4 1-16,-1 0-1 0,-2-3 0 0,-2-1 0 0,-4 1 2 15,0-4-1-15,0 2 0 16,-4-2 1-16,0 1 0 16,-4 0 4-16,0 2 2 0,3 5 6 15,1 4-6-15,-2 4-2 0,-4 4 0 0,4 0-3 16,-3 7-3-16,3 8-2 0,-2 4-1 0,-7 7-2 15,9 2-7-15,-2 3 6 0,0-1 0 16,3-1 2-16,3 1-4 0,2-4 3 16,2-4 1-16,3-1 3 0,5-5 1 15,-2-2-1-15,0-4 1 0,7-3 0 16,-5-1 0-16,5-4 1 0,1 0-1 0,1-2 3 16,1-4 3-16,1-2 3 15,-2-5-3-15,3-2-2 0,-5-2-2 0,5-2 0 16,-7-2-1-16,-3 1 0 0,3-2 1 15,-9-2-2-15,2 1 3 0,-4-1-3 16,2-1 1-16,-2-1 0 0,0 2 1 16,2 1-2-1,-2 2 0-15,0 4 1 0,1 3-1 0,-3 5 1 0,2 3-1 16,-2 2 0 0,4 2 0-16,-4 0 2 0,4 0-2 0,2 1 0 0,4 4-1 0,-1 6 1 15,-1 0 1-15,2 3 0 0,5 0-1 16,-7 3 0-16,0 0 0 15,3 3 1-15,-5 2 0 16,-2-1-1-16,-2-2 1 0,-2 1-1 0,0-1 0 0,0-1 0 16,0-3 0-16,0-3 0 0,0 2 0 15,0-3 0-15,0 1 0 0,-2 0 0 16,2-2 0-16,0-1-1 0,0-2 1 16,0-2 0-16,2-2 0 0,-2-2-1 15,4 0 0-15,0-1-1 16,7-1 2-16,-3-5-2 0,2 2-4 0,5-2-20 0,-1-3-16 15,5-1-28-15,-1-1-33 16,5-5-65-16</inkml:trace>
  <inkml:trace contextRef="#ctx0" brushRef="#br0" timeOffset="88358.24">17097 10511 498 0,'0'0'70'0,"0"0"-4"0,0 0 1 15,0 0 1-15,0 0-23 16,0 0-19-16,0 0-8 0,21-32-8 16,-15 40-5-16,4 2-2 0,-1 5 0 0,-3 3-1 15,2 2-1-15,-2 5 1 0,5-2-2 16,-5 2 1-16,-2 3-1 0,4-1 0 31,1-1 0-31,-5 0-4 0,2-6-7 0,-2-3-4 0,2-6 5 0,-4-5 3 16,-2-3 2-1,0 2 2-15,0-4 1 16,0-1 2-16,0-4 0 0,0-4 3 0,-2-3-2 0,-4-2 0 0,0-5 1 16,-7-2-1-16,5-3 1 0,-4-4-1 0,-5-2 0 15,7-6 1-15,-3-1-1 16,1-3 1-16,0-1-1 0,5-1 1 15,3 0-2-15,0 4 0 16,4 8 1 0,0 7-1-16,0 8-1 0,4 7 1 0,-4 3-1 15,2 4 1-15,2 0-2 0,5 2-12 16,-1 7-19-16,-2 4-21 0,7 1-23 16,-7 2-34-16,-4-1-96 0</inkml:trace>
  <inkml:trace contextRef="#ctx0" brushRef="#br0" timeOffset="88547.28">17058 10513 423 0,'0'0'110'0,"0"0"-98"16,0 0 4-16,0 0 22 0,0 0-6 15,0 0-9-15,0 0 2 0,64-16-4 16,-50 12-8-16,1 1-8 0,1-1-4 15,-1 0-1-15,4-2 0 0,-5 1-18 16,-2-2-62-16,3 0-68 0,-7-3-136 16</inkml:trace>
  <inkml:trace contextRef="#ctx0" brushRef="#br0" timeOffset="88766.95">17374 10350 543 0,'0'0'70'0,"0"0"-10"0,0 0 14 15,0 0-12-15,0 0-27 0,0 0-18 16,0 0-7-16,0 0-3 0,0 0-6 16,-2 19 0-16,2 1 0 0,0 2 0 15,0 2 1-15,0 3-2 0,0 1 0 16,0 3 1-16,0-2-1 0,0 4 0 16,4 0-1-16,0 0-14 0,5-2-14 15,1-6-8-15,0-2-16 0,-1-6-6 16,-1-4-38-16,0-4-99 0</inkml:trace>
  <inkml:trace contextRef="#ctx0" brushRef="#br0" timeOffset="89130.65">17519 10592 470 0,'0'0'22'0,"0"0"30"15,0 0-1-15,0 0 2 16,0 0-15-16,0 0-5 0,0 0 0 15,0 0-4-15,0 0-6 0,0-33-10 16,-6 33-5-16,-3 2-5 0,-3 4-3 16,2 5-1-16,-1 0 0 0,-1 1-2 0,8 6-2 15,-2-2 0-15,3 3-4 0,3 0-2 16,-2 1 0-16,2 1 0 16,0-2-3-16,5-2-2 0,-1-2 8 15,0-5 6-15,6 0 1 0,-2-5-3 0,-1 1 4 16,5-6 0-16,3 0 1 15,-3-2-1-15,7-5 3 0,-5-5 6 0,0 2-1 16,-1-4 0-16,-3-1-2 0,-2 0-3 16,-5-3-1-16,-3 1 0 0,0-5 0 15,-3 0 0-15,-3 0-1 0,2 3-1 0,-4 4 0 16,6 5-1-16,-4 6-3 0,-1 3-4 16,5 1-17-16,-4 0-17 0,2 5-11 15,2 3-39-15,-4 4-54 0,0-4-105 16</inkml:trace>
  <inkml:trace contextRef="#ctx0" brushRef="#br0" timeOffset="89746.3">17817 10522 515 0,'0'0'48'0,"0"0"3"15,0 0-5-15,0 0-7 0,0 0-8 16,0 0-2-16,0 0-5 0,0 0-8 16,0 0-9-16,-5-3-1 0,5 16-4 15,-2 2 0-15,2 3 0 0,0 2 1 16,0 2-3-16,-2 0 0 0,0 3 1 16,2-1-1-16,-2 0 0 0,2-1-12 15,0-5-6-15,0 0-9 0,2-7 10 0,2-2 8 16,-2-4 5-16,3-4 0 0,-1-1 2 15,0 0 1-15,2-2 1 0,2-6 1 16,-4-2 0-16,5-2 0 0,1-1 8 16,0-1 3-16,-3-3 1 0,-1-1-1 15,-2-1 3-15,4-2-3 0,-2 0-2 16,-4 0-4 0,-2 4 1-16,0 4 2 0,0 4 0 0,0 5-3 15,0 3-4-15,0 0 0 0,0 1-2 0,0 2-1 16,2 5 0-16,-2 6 0 0,3 3 0 0,-3 3 0 15,0 0 1-15,0 1-2 0,2-2 0 16,2 0-3-16,-2-2 0 0,0-2 1 16,6 0 1-16,0-2 3 15,-1-2-2-15,1-4 1 0,2 0 1 0,-2-3 0 16,1-2-1-16,1-1 1 0,2-4 1 16,-5-3 0-16,5-2 5 0,-2-3 6 15,-1-1 2-15,-3-1-2 0,-2-2 2 16,0-2-6-16,-4-1 0 0,0-2-1 15,0-5-1-15,-2 0-4 0,-6-1 0 0,-5 2 0 16,1 6-2-16,2 5 2 0,-1 7-2 16,1 3-1-1,2 4-3-15,2 0-12 0,-3 1-17 0,-1 6-16 0,0 3-23 16,1 1-12-16,-3 0-62 0,6-1-138 16</inkml:trace>
  <inkml:trace contextRef="#ctx0" brushRef="#br0" timeOffset="90029.08">18176 10268 490 0,'0'0'50'0,"0"0"21"0,0 0-4 16,0 0-7-1,0 0-9-15,0 0-22 0,0 0-11 0,0 0-7 0,-8-10-5 16,8 19 0-16,-2 3 0 0,4 2 1 16,-4 0-4-16,2 4-2 0,-2 0-1 15,2 1 0-15,0-1 1 0,0-4-1 16,2 1 0-16,2-1-3 0,-2-2-24 16,2 2-17-16,0-7-23 15,-2-2-24-15,0-1-21 0,1-4-30 0,-1 0-100 0</inkml:trace>
  <inkml:trace contextRef="#ctx0" brushRef="#br0" timeOffset="90218.36">18238 10364 310 0,'0'0'94'0,"0"0"3"0,0 0-21 15,0 0-10-15,0 0-12 0,0 0 1 16,13-50-6-16,-13 50-14 0,0 0-7 0,0 0-5 16,0 4-6-16,2 1-7 15,0 2 1-15,-2 5 3 0,0 1-1 16,0 1-2-16,0 0-3 0,0 1-3 15,-2 1-3-15,0 1-1 0,2 1 0 16,-2-5-1-16,-1 1-2 0,-1-1-23 0,2-1-19 31,-2 0-28-31,-2-4-56 0,-6-1-61 0,-1-4-287 0</inkml:trace>
  <inkml:trace contextRef="#ctx0" brushRef="#br0" timeOffset="95436.62">14896 11344 302 0,'0'0'77'0,"0"0"-33"0,0 0 21 16,0 0-5-16,0 0 0 0,0 0-20 16,0 0-9-16,-2-24-6 0,2 23-6 15,0 1-6-15,2 0-3 0,2 0-4 16,-2 0-5-16,0 3 0 0,4 4 0 16,4 2 0-16,3 3 2 0,-9 1-3 15,6 4 4-15,1 3-2 0,-3 1 0 16,-4-2-1-16,4 1 1 0,1-6 1 15,-3-1-3-15,-2-3 1 0,-2-1-2 0,0-3 1 16,0 0-44-16,0-2-30 0,-2-3-34 16,0-1-69-16</inkml:trace>
  <inkml:trace contextRef="#ctx0" brushRef="#br0" timeOffset="95609.22">15078 11364 447 0,'0'0'89'0,"0"0"-11"0,0 0-10 0,0 0-1 15,0 0-16-15,0 0-20 16,0 0-11-16,0 0-7 0,0 0-8 16,29-26-3-16,-23 38 1 0,4 1-2 15,-6 3 0-15,2 0 1 0,-4 3-2 16,3 0 2-16,-1 2-2 0,0-1 0 0,-4 2-41 16,-4 0-60-16,-9-4-73 0,-9-7-315 15</inkml:trace>
  <inkml:trace contextRef="#ctx0" brushRef="#br0" timeOffset="101617.63">15425 11574 81 0,'0'0'112'0,"0"0"-67"0,0 0 9 16,0 0-12-16,0 0-2 0,0 0-4 15,0 0 3-15,0 0 1 16,0-9 1-16,0 7-6 0,0 2 0 0,0-2-6 0,0 2-3 15,0-3-3-15,0 2 0 16,0-1 2-16,0-1-6 0,0-2 1 16,0 1-2-16,0 3 0 0,0-1-6 15,0 2 1-15,0-1-2 0,0 1-1 0,0 0-2 16,0 0-2-16,0 0-1 0,0 0-2 16,0 0-2-16,0 0 0 0,0 1-1 15,0 3-1-15,0 6 0 0,0 4 0 16,0 4 1-16,0-1 0 0,0 3 0 15,0 1 0-15,4-2 0 16,-2 1 0-16,2-3 0 0,2-1 0 16,5 0 0-16,-1 0 0 0,0-1-1 0,3-3 1 15,-1-1 0-15,1-5 0 16,3 1 0-16,-3-4 0 0,5-3 0 0,-1 0 1 0,3-5-1 16,-3-3 0-16,1-2 2 0,-3-1-1 15,2 1 1-15,-13 0-1 16,4-3 1-16,-4-1 0 0,0-2-1 15,-4-3 2-15,-4-1-2 0,-2-3 0 0,0 2 0 16,2 2 0-16,-3 4-1 0,1 6 0 0,2 3-3 16,2 4-2-16,2 2-3 15,0 0-7-15,-2 0-7 0,2 5-5 0,0 4-23 16,-2 3-12-16,4 1-3 16,-2 2-35-16,0 1-9 0,0 1-57 15</inkml:trace>
  <inkml:trace contextRef="#ctx0" brushRef="#br0" timeOffset="102137.52">15720 11710 203 0,'0'0'138'0,"0"0"-83"0,0 0 5 16,0 0 1-16,-12-50-14 16,12 38-3-16,0 2-12 15,0 0 1-15,0 0-5 0,6 0-3 0,-2 2-5 16,1 0-1-16,1-2 0 0,-2 4-4 0,2 2-3 15,2 0-2-15,1 4-2 0,-5 0-2 16,2 0-2-16,2 1-3 0,5 3 0 16,-5 3 0-16,2 1-1 15,3 1 1-15,-3 2 0 0,0 0-1 0,3 4 0 16,-5 2 1-16,-2 0 0 0,-2 1 0 16,2 0-1-16,-1 0 0 15,-5-1 0-15,0-2 1 0,0-2-1 16,-5-2-1-16,3-2 0 0,-2 1 0 0,0-4-2 0,2-1 0 31,0-2 3-31,0 0-1 0,-2-2 0 0,2-1 1 0,0-1 0 0,-2-5 0 16,4 1 0-16,0-3 0 0,-5-2 0 15,5-1 0-15,0-3 0 0,0-4 3 16,5-2-1-16,1-4 1 0,0-3 0 16,2 0-3-1,5 5 2-15,-3 4-1 0,-2 8 1 0,-6 3-2 16,2 3 0-16,1 3 1 0,3 1 0 15,-2 4-1-15,-2 6 0 0,2 3 0 0,1 3 0 16,3 3 0-16,-6 2 0 16,2 1 0-16,-2 1 0 0,1-4-2 0,-1 3 2 0,2-4-1 15,-2-1-4-15,0-1-4 16,0-4-13-16,-2-1 3 0,2-4-15 0,-4-3-18 16,5-4-4-1,-1 0-16-15,2-6-23 0,-2-4-19 0,-2 0-100 0</inkml:trace>
  <inkml:trace contextRef="#ctx0" brushRef="#br0" timeOffset="102626.12">16262 11417 340 0,'0'0'56'0,"0"0"6"0,0 0 10 15,0 0 11-15,0 0-29 0,0 0-11 16,0 0-1-16,0 0-10 0,-10-35-4 15,10 35-10-15,0 1-6 16,0 1-5-16,0 2-4 0,0 5-1 0,4 3 2 16,-2 2-1-16,2 5 3 15,-2 2 1-15,4 4-1 0,1 3-4 0,1 3 0 0,-4 3-2 32,0 3 0-32,0-1 1 0,4-2 0 0,1-5 0 0,-3-2-1 0,-2-6 0 15,0-2 0-15,-2-6 1 0,2-4-1 16,-4-4 0-16,0-2-1 0,0-1 1 15,0-2-2-15,0-3 2 16,0-6 0 0,-2 0 1-16,0-4-1 0,-2 0 1 15,-2-3-1-15,-2-1 0 0,-5-1 0 16,5-3 0-16,-4-1 0 0,-3 2 1 16,7 0-1-16,-9 5 0 0,7 1 1 15,4 4-1-15,-5 7 2 0,1 1-2 0,4 2-2 16,0 5 2-16,-3 6-2 15,-3 3 2-15,4 4-3 0,-1 0 2 16,3 3 0-16,-2-4-1 0,4 2 0 16,4-4-2-16,0 1-1 0,0-2 1 0,6-1-3 15,4 1 1-15,-1-4-5 0,5-2 0 16,5-2-2-16,1-3-6 0,3-3-10 16,4 0-4-16,4-4-2 0,0-2-10 15,2-3-40-15,-2 0-33 0,-6-5-89 16</inkml:trace>
  <inkml:trace contextRef="#ctx0" brushRef="#br0" timeOffset="103384.27">16549 11568 450 0,'0'0'65'16,"0"0"-2"-16,0 0 4 0,0 0-16 0,0 0-15 15,0 0-12-15,0 0-10 0,-53-14-5 16,46 19-4-16,1 1-3 0,-6 1-1 15,1 3 1-15,5 0-2 0,-4-2 0 0,2-1 0 16,1 3 0-16,5-2 0 0,-2 2 0 16,4-3 0-16,0 1 0 15,4 0-2-15,5 0 2 0,3-1-1 0,0-1-1 16,7-3 1-16,-2-1 1 16,5-2 0-16,-5 0 0 0,2 0 0 0,-7-2 0 15,2-1 1-15,-7-3-1 0,-3-1 2 16,-2 0 1-16,0-1-2 0,-2 0 1 15,0-4-1-15,-2 0 2 0,-4 1-2 16,-1-1 0-16,-3 1 0 0,2 0 0 16,2 4-1-16,-1 2 0 0,-1 2 1 15,-2 1-1-15,6 2 0 0,-3 0 0 0,3 6 0 16,-4 2-1-16,0 4 0 16,4 3 0-16,-1 4 0 0,3 1 1 0,0 1 0 15,2 0-1-15,0 3 0 0,2-4 1 16,5 2 0-16,1-4 0 15,4-1 0-15,1-1 0 0,5-2-1 0,-3-1 1 16,8-5 0-16,-5-3 0 0,5-2 0 16,-2-3 0-16,-5 0 1 0,7-4-1 15,-9-2 0-15,5-2 1 0,-9-3-1 16,1 0 1-16,-3-1-1 0,-4 0 1 16,-4-2 0-16,0-3 0 0,0-4 0 15,-4-4-1-15,2 0 0 0,2-4 0 0,0 4 1 16,0 3-1-16,0 3 0 15,2 3-1-15,2 3 1 0,-4 6 0 16,2 4-1-16,2 1 1 16,-2 0-1-16,0 0 1 0,0 2 0 0,7 0-1 0,-1 0 1 15,-2 2 1-15,4 2-1 0,7 3 0 16,-5 3 1-16,3 2 0 16,-3 1-1-16,-3 0 1 0,1 2 0 0,-4 1-1 15,-4-1 1-15,-2 2-1 0,0 1 1 16,-2 0 0-16,-8 0 0 0,4 0 0 0,-1-2 1 15,3 0-2 1,0 1 0-16,4-6 0 0,0 3 0 0,0-3-1 0,0 0 1 16,6 0 0-16,0-5-1 15,7 1-1-15,-1-2-1 0,3-2-1 0,3 0-2 16,3-3-7-16,0 0-5 0,3-1-13 16,1-4-17-16,-4-3-19 0,4-3-39 15,0-5-60-15</inkml:trace>
  <inkml:trace contextRef="#ctx0" brushRef="#br0" timeOffset="103825.53">17215 11568 438 0,'0'0'17'0,"0"0"21"15,0 0 14-15,0 0 2 0,0 0-16 16,0 0-6-16,0 0-3 15,-31-26-1-15,31 24-1 0,-2 2 0 0,2 0-6 0,0 0-4 16,0 0 0-16,0 0-8 0,0 4-5 16,4 5-3-16,0 5 0 0,7 3 2 15,-1 4 2-15,-2 2-1 0,0-1 0 16,5 3-2-16,-3 1 1 0,-4 2-3 16,7 1 1-16,-5-1 0 0,0 0 0 15,-2-6-1-15,3-3 0 0,-3-6 0 16,-2-4-1-16,-2-4-1 0,0 0 0 15,-2-5-2-15,0 0 3 0,0 0 0 16,0-7 1-16,0-2 1 0,-4-3 0 16,-4-3 0-1,0 1 0-15,-1-4-1 0,-1-2 0 0,-5-5 1 0,3-4-1 0,2-5 0 16,-1-2 0 0,7-4-1-16,4-6 1 0,0-3 0 0,2 0 0 15,9 2 0-15,-1 11 1 16,-2 7-2-16,-2 11 1 0,3 9-1 0,-5 3-1 0,-2 5-2 15,2 1-6-15,0 3-10 0,2 7-12 16,-1 3-11-16,3 8-11 0,-4 5-16 16,-4-1-37-16,0 3-100 15</inkml:trace>
  <inkml:trace contextRef="#ctx0" brushRef="#br0" timeOffset="104018.68">17103 11751 429 0,'0'0'99'0,"0"0"-69"16,0 0 33 0,0 0-1-16,56-64-13 0,-33 50-11 0,-4 1-8 0,-3 4-8 0,3 2-10 15,-7 1-7 1,-2 3-4-16,7 2 0 16,-9 1-1-16,3 0-2 0,1 0-29 15,-4 0-32-15,0 0-17 0,5-2-49 0,-5-1-61 16</inkml:trace>
  <inkml:trace contextRef="#ctx0" brushRef="#br0" timeOffset="104283.18">17453 11454 433 0,'0'0'73'15,"0"0"-23"-15,0 0 22 0,0 0-10 16,0 0-6-16,0 0-7 0,0 0-14 15,0 0-7-15,0 0-7 0,-11-49-9 0,11 49-4 16,0 2-5-16,4 5-2 16,-1 5-1-16,3 5 1 0,-4 4 1 0,2 2 0 15,2 4-1-15,-4-1 1 0,0 2-1 16,0 1-1-16,0 4 0 16,-2 2 0-16,5 1-2 0,-5 0-12 0,6-4 0 15,0-3-14-15,2-6 4 0,3-7-23 16,-3-5-30-16,0-6-25 0,2-5-61 15,-5 0-78-15</inkml:trace>
  <inkml:trace contextRef="#ctx0" brushRef="#br0" timeOffset="104661">17606 11666 364 0,'0'0'81'16,"0"0"2"-16,6-56-17 0,-6 49-10 15,0 4-6-15,0 0-11 0,2 0-7 16,-2 3 0-16,0 0-6 0,0 0-6 15,-2 0-8-15,0 3-6 0,-2 3-3 16,-3 2-2-16,-3 3 1 0,2 1-1 16,2 4-1-16,-3 1 0 0,3 0 0 15,4 0-1-15,0 1-1 0,2-2-2 0,0 1-3 16,0-3 1-16,4 0 0 0,7-1-1 16,-5-4 4-16,0 0 0 0,2-3 3 15,7-2-1-15,-7-2 1 0,4-2 0 16,5 0 0-16,-5-4 1 0,3-1-1 15,-5-5 2-15,2 1-1 0,1 0-1 16,-7-6 1-16,-4 1 0 0,2-5 0 16,-4-2 0-16,-4-2 1 0,2-1-2 15,-4 1 0-15,0 6 1 0,-3 3-1 16,5 7-1-16,-2 1 1 0,2 3-1 16,-2 1-4-16,0 2-10 0,-3 2-23 0,1 3-11 15,0 2-10-15,-5 2-12 0,7-2-58 16,-2-2-48-16</inkml:trace>
  <inkml:trace contextRef="#ctx0" brushRef="#br0" timeOffset="105262.2">17721 11611 416 0,'0'0'82'15,"0"0"6"-15,0 0-21 0,44-51-18 16,-32 41-5-16,-1 3-10 0,-1 4-8 15,-2-2-5-15,-2 5-6 0,1 0-1 0,-3 4-3 16,2 3-2-16,-2 2-4 16,0 2-2-16,-2 3 0 0,0 2-2 0,-2-1 2 15,2 3-3-15,-2 0 0 0,0 2 1 16,0-3-1-16,0 0 0 0,0-1 0 16,2-1-1-16,1-4-5 0,-1-3 1 15,2-2 0-15,-4-1 2 0,2-1-1 16,0 1-1-1,2-5 1-15,-4 1 1 0,2-1 2 0,-2 0 0 0,2 0 0 16,0-5 2-16,2-2-1 0,0-2 0 0,-4-3 1 16,3-2 0-1,1 0-1-15,0-1 2 0,-2-1-2 16,0-2 1-16,4 2 2 0,-2 1 1 16,0 3-1-16,-2 4-1 0,1 2 0 0,-3 4 0 0,0 2 0 15,0 0-1-15,2 0-1 0,-2 4-1 16,0 4-1-16,4 3 2 0,-4 3 0 15,2 0 0-15,-2 2 0 0,2 0 1 16,0-1-1-16,4 0-1 0,0-2 1 16,1-1 1-16,-1 2-1 0,0-2-1 15,4-1 1-15,1-3 0 0,-3-2 0 0,4-1 0 16,-3-1-1-16,-3-3 1 0,4 0 0 16,-2-1 1-16,1-1 0 0,-5-1 0 15,2-4 4-15,0-1 7 0,2-1 0 16,-1-6 1-16,-3-1-2 0,-2-5-1 15,-2 0-5 1,0-7 0-16,0-3-2 0,-2-1 1 0,-7 1-3 0,3 2-1 16,2 4 0-16,-2 6 0 0,0 5 1 15,2 6-2-15,-1 3 1 16,1 3-1-16,-2 1-5 0,2 2-6 16,-2 7-7-16,0 1-12 0,-1 3-16 15,-1 2-26-15,4 0-16 0,-2-2-29 0,0-4-68 16</inkml:trace>
  <inkml:trace contextRef="#ctx0" brushRef="#br0" timeOffset="105765.71">18199 11348 364 0,'0'0'51'0,"0"0"26"0,0 0-1 32,0 0-8-32,0 0-25 0,0 0-4 0,0 0 2 0,0 0-4 0,10-33-7 15,-10 33-8-15,0 0-4 0,0 0-5 16,0 2-3-16,-2 6-4 0,2 2-2 16,-2 1-1-16,2 3 0 0,-2 0 2 15,2-1-2-15,0 3-2 0,0-4 0 0,0 1-1 16,0 1 0-1,0-4 0-15,-2-1-1 0,2-1-9 16,0-2-10-16,0 0-8 16,0-2-5-16,0-3-9 0,0 0-2 15,2-1 10-15,2-2 14 0,0-4 14 16,3-5 6-16,-3 1 0 0,4 0 1 16,-2-2 8-16,-2-2 14 0,0-1 5 15,3-2 7-15,-3 3-1 0,2-2-5 16,-2 6-2-16,0 1-3 0,-4 4-5 0,2 2-1 15,-2-1-3-15,0 4-3 16,2 0-2-16,-2 3-4 0,2 2-4 16,0 3 0-16,3 2 0 0,-3 4 2 0,2 3 0 15,0 2-2-15,2 0 0 0,-4 0-1 16,0 0 0-16,0-1-1 0,-2-1 0 16,2-2-12-16,-2 0-23 0,0-3-18 15,-6-7-54-15,-8-3-79 0,-1-4-298 16</inkml:trace>
  <inkml:trace contextRef="#ctx0" brushRef="#br0" timeOffset="110662.75">20119 10327 138 0,'0'0'120'16,"0"0"-63"-16,0 0 2 0,0 0 3 16,0 0-8-16,0 0-2 0,0 0-3 15,0 0-7-15,-2-55-5 0,0 46-1 16,-2 2 0-16,0 0-9 0,2 0-6 16,-2 0-3-16,0 1-7 0,1 1-3 15,-1-1 0-15,0 2-4 0,0 1-1 16,-4 2 1-16,6-2-2 0,-7 3-1 15,3 0 0-15,0 5-1 0,-4 7 0 16,-3 3 0-16,3 7 0 0,-2 5-1 0,1 3 1 16,5 2 0-16,2 1-1 0,2 2 0 15,2 3 0-15,4 0 0 0,0 3 1 16,6-3 0-16,3-1-1 0,-1-2 1 16,7-4 0-16,-5-2 0 0,9-1 0 15,-2-5 0-15,-1-2-1 0,5-8-2 16,-2-3-24-16,0-3-23 0,2-4-20 0,-3-3-6 15,-3-2-54-15,-1-7-86 16</inkml:trace>
  <inkml:trace contextRef="#ctx0" brushRef="#br0" timeOffset="110945.28">20653 10248 392 0,'0'0'66'0,"0"0"-8"15,0 0-2-15,0 0-12 0,0 0-16 16,0 0-8-16,0 0-5 0,0 0-7 16,10 10 0-16,0-1 9 15,1 2-2-15,-3 3-1 0,4 6-2 0,1 3-5 0,-7 3-3 16,2 2-3-16,-2 2 0 0,-4 0 1 15,-2 2-1-15,-4-1-1 0,-8 0-6 16,2 1-56-16,-11 0-28 0,-2-3-80 16,-2-2-166-16</inkml:trace>
  <inkml:trace contextRef="#ctx0" brushRef="#br0" timeOffset="111401.15">20301 11173 338 0,'0'0'38'0,"-20"-52"27"15,9 37-13-15,1 1 9 0,0 2-9 16,-1 1-6-16,-1 3-14 0,4 1-3 16,-3 3-2-16,1 1-6 0,2 3-8 15,1 0-2-15,-1 3-3 16,2 8-5-16,-2 2-3 0,1 8 0 0,3 4 0 15,-2 4 0-15,2 3 1 0,2 3-1 16,0 0 0-16,0 5 0 0,4-2-1 16,-2 2 1-16,0 1 0 0,0-2 0 15,4 1 0-15,0-4 0 0,6-3 1 16,-3-5-1-16,5-4-1 0,3-3 0 16,1-6-2-16,3-5-45 15,1-2-2-15,3-7 3 0,0-1-19 0,0-9-34 16,-1-7-51-16</inkml:trace>
  <inkml:trace contextRef="#ctx0" brushRef="#br0" timeOffset="111685.24">20682 11149 446 0,'0'0'54'15,"0"0"16"-15,0 0-12 0,0 0-4 0,0 0-10 0,0 0-6 0,0 0-3 16,0 0-7-16,0 0-4 0,-11-19-6 16,11 19-4-16,0 0-6 0,4 0-4 15,3 6-1-15,1 5-2 16,2 6 2-16,3 2-1 0,-3 7 0 0,2 1 0 16,-6 5-1-1,-1 5-1-15,-5 4 0 0,0 2 2 0,-7 0-2 0,-1-5 0 16,-4-2-6-16,1-5-15 0,-3-2-25 15,-1-7-38-15,-3-5-47 16,-3-6-150-16</inkml:trace>
  <inkml:trace contextRef="#ctx0" brushRef="#br0" timeOffset="112406.4">19853 12344 99 0,'0'0'77'0,"0"0"-11"0,0 0-2 16,0 0-14-16,0 0-1 0,0 0-7 16,0 0-1-16,2-32-6 0,-2 28 1 15,0 0-4-15,0 1-4 0,0 0-4 16,0-1-4-16,0 1 0 0,0 3 3 0,0 0-2 16,0 0-1-16,0 0-1 15,0 0-1-15,0 0-8 0,0 2-6 16,0 2-3-16,0 2 1 0,-2 5 0 0,-3 3 0 15,-1 5 1-15,-2 3 2 16,0 4 4-16,-1 2 0 0,-1 3-3 0,2 3-2 16,2 0-2-16,-1 2-2 0,3-1 2 15,2 3-2-15,4 0 1 0,0-4-1 16,7 2 0-16,3-5 0 0,5-3 0 16,-1-3 1-16,5-6-1 15,-1-3-1-15,1-7-7 0,2-3-22 0,0-5-17 16,4-1-21-16,1-9-15 0,-1-6-68 15,0-3-77-15</inkml:trace>
  <inkml:trace contextRef="#ctx0" brushRef="#br0" timeOffset="112678.71">20512 12219 523 0,'0'0'58'0,"0"0"-2"0,0 0-10 16,0 0 6-16,0 0-9 0,0 0-14 16,0 0-8-16,0 0-2 15,0 0-6-15,-2 1-3 0,8 8 0 0,2 2 4 16,1 7 3-16,3 2-2 0,-4 5-2 0,3 4-5 16,-1 2-4-16,-4 1-1 0,-2 2 0 15,-4 3-3-15,0 2 2 0,-6 0-2 16,-4-1 0-16,-5-2-8 0,-1-2-3 15,-3-2-7-15,-8-3-13 0,7-5-18 16,-9-4-49-16,-2-4-63 0,0-7-215 16</inkml:trace>
  <inkml:trace contextRef="#ctx0" brushRef="#br0" timeOffset="113513.53">15797 12332 340 0,'0'0'79'0,"0"0"-9"16,0 0 0-16,0 0-7 15,0 0-21-15,0 0-15 0,-2-11-2 0,2 12-6 0,0 3-5 16,0 2-4-16,0 3-2 0,2 6 4 15,-2 2 3-15,4 6 0 0,-2 3-5 16,0 5-2-16,0 3-3 0,-2 5-2 16,0-1-2-16,-2 1 0 0,0-2 0 15,-2-5 1-15,4-4-2 16,-2-5 0-16,0-4 0 0,2-3-2 0,0-3-41 16,-2-2-31-1,2-6-16-15,0-3-54 0,-4-1-51 0</inkml:trace>
  <inkml:trace contextRef="#ctx0" brushRef="#br0" timeOffset="113734.24">15497 12444 460 0,'0'0'56'0,"0"0"29"0,0 0-19 16,0 0-12-16,-6-51-23 15,10 41-4-15,2-2 3 0,9 0-4 0,-1 1-6 16,11-2-3-16,2 1-3 16,6-1-5-16,4-1-2 0,5 4-3 0,-3 1-2 15,8 3-1-15,-1 0-1 0,-1 0 0 16,7 3-17-16,-4-1-30 0,1-1-42 16,-7 1-44-16,-7-4-138 0</inkml:trace>
  <inkml:trace contextRef="#ctx0" brushRef="#br0" timeOffset="114395.54">16210 12266 493 0,'0'0'69'0,"0"0"-4"0,0 0-1 15,0 0-8-15,0 0-21 0,0 0-16 16,0 0-8-16,0 0-7 0,-6 43-3 15,4-16 0-15,-2 6 0 0,2 5-1 16,-2 0 1-16,2 0 0 0,-2 2-1 16,4-2 0-16,-3-1 0 0,3 0 0 15,-2-6 1-15,2-3-2 0,0-6 2 0,0-6-2 16,0-5 1-16,0-4-6 16,0-6-5-16,0-1-4 0,0 0 2 15,0-3 11-15,-4-3 2 0,-2-3 1 0,0-1-1 16,4-1 0-16,-2-4 1 15,0-3 0-15,-1-5 0 0,-1-3 4 0,-2-4-1 16,4-4 2-16,2-2-3 0,-2-2 6 16,4 0-4-16,0 5-2 0,2 1-3 15,2 7 4-15,0 5 1 0,4 4 1 16,0 6 2-16,-1-2-1 0,5 3 0 16,5 2-3-16,-5 0 0 0,11 3-1 15,-9 1-1-15,7 3-2 0,4 0 1 16,-11 2-1-16,7 5 0 0,-11 2 0 15,5 4 1-15,-7 2-1 0,-4 1 0 16,-4 1 0-16,0 1 1 0,-4 3 0 0,-8 0 1 16,-3-1-2-16,-6 2-1 0,3-3-4 15,-9-1 0-15,4 0 0 16,5-5 3-16,-3-2 0 0,2-3 0 0,5-3 1 16,1-2 1-16,1-1 1 0,4-1-1 15,2-1 0-15,6 0 0 0,-5 0 1 0,5 0-1 16,0 0 2-16,0 0-2 15,0 0 2-15,5 0 0 0,1 0 0 0,4 3 0 16,7 1 0-16,5 4 1 16,1 3 1-16,4 1 3 0,0 2-1 15,-2 0-2-15,-3 5-2 0,3-1-1 0,-2 1 0 16,-4 1 0-16,1-2 1 0,-1-3-2 16,-3-2-12-16,1-2-25 0,-5-2-34 15,-1-3-30-15,-1-4-72 0,-4-2-174 16</inkml:trace>
  <inkml:trace contextRef="#ctx0" brushRef="#br0" timeOffset="114803.64">16522 12410 576 0,'0'0'48'0,"0"0"10"0,0 0 8 16,0 0-17-16,0 0-18 0,0 0-10 15,0 0-1-15,0 0-4 0,-24-39-4 16,22 39-4-16,0 0-2 0,2 0-2 16,0 4-3-16,0 8-1 15,0 4 0-15,0 2-1 0,0 3 1 0,2 2 0 16,2 1-1-16,4 1 1 0,0 2 0 16,1-2 0-16,-1-1 1 0,4-2-1 15,-1-3 0-15,-1-2 0 0,4-3 1 16,-5-4-1-16,1-3 0 0,2-1 0 15,-1-6-1-15,-3 0 1 0,4-1 0 16,-1-6 0-16,1 1 0 0,5-4 0 0,-7-1 0 16,7 0 0-16,-7-4 1 0,0-1 0 15,1-5 1-15,-5-1 0 0,-4-1 1 16,-2-4-1-16,0 0 0 0,0 2-2 16,0 2 1-16,-4 4-1 0,0 5 1 15,-3 5-1-15,3 4-2 0,2 1 2 16,2 3-10-16,-2-1-10 15,0 3-15-15,0 3-19 0,2 3-43 0,0 5-28 16,-2-1-87-16</inkml:trace>
  <inkml:trace contextRef="#ctx0" brushRef="#br0" timeOffset="115150.16">16930 12337 625 0,'0'0'64'16,"0"0"9"-16,0 0-4 0,0 0-23 16,0 0-22-16,0 0-7 0,0 0-4 15,0 0-5-15,16-46-4 0,-12 53-2 16,-2 6-2-16,1 5 1 0,-1 4 0 0,-2 6 0 16,-2 5 0-16,-3 3 0 15,1 1 0-15,0 3 0 0,-4 1 1 16,4 1-2-16,2-4 0 0,4-5-1 15,-2-7 1-15,8-3 0 0,2-3 0 0,1-6-1 16,5-3 0-16,-1-2 1 0,3-3 0 16,-1-4 0-16,3-2 0 15,3-1 0-15,0-3 0 0,2-1 0 0,2 0 1 16,-3-4-1-16,-1-2 0 0,2 2-1 16,-4-4-3-16,-3-1-27 0,-1-2-14 15,-7-2-46-15,-4-3-47 0,-4 3-106 16</inkml:trace>
  <inkml:trace contextRef="#ctx0" brushRef="#br0" timeOffset="115323.73">17060 12532 580 0,'0'0'39'0,"0"0"-14"15,0 0 44-15,0 0-1 0,0 0-29 16,31-59-17-1,-21 48-3-15,1 0-3 0,-5 0-8 0,4 1-4 0,3 0-4 16,-5 0 0-16,0 1-1 0,-2-4-25 16,3 0-21-16,-3-5-42 0,-6-1-51 0,0-3-169 15</inkml:trace>
  <inkml:trace contextRef="#ctx0" brushRef="#br0" timeOffset="115528.17">16975 12139 658 0,'0'0'43'16,"0"0"48"-16,0 0-37 0,0 0-25 16,0 0-15-16,0 0-4 0,0 0 0 0,52-13-1 15,-27 6-3-15,6 2-4 0,-2 1-1 16,0 1-1-16,-3 3 0 0,-3 0-8 31,-2 6-25-31,-3 8-24 0,1-2-44 0,-11 3-50 0,-1-1-204 0</inkml:trace>
  <inkml:trace contextRef="#ctx0" brushRef="#br0" timeOffset="116789.11">19958 13514 282 0,'0'0'35'0,"0"0"-3"0,0 0-5 16,37-57 9-16,-35 48-2 15,-2 4-1-15,0-3 2 0,0-1 5 0,-4 2-4 16,0 0-11-16,-2 0-6 0,-2-1-3 16,-1 2 1-16,1 0 1 0,0 1-3 15,-3 2-1-15,3 0 3 0,2 1 0 16,4 2 0-16,-2 0-4 0,2 0-1 15,-2 0-5-15,-1 1-2 0,-1 7-3 16,-2 1 0-16,2 5-2 16,-7 5 1-16,1 4-1 0,6 2 0 0,-3 1 1 15,3 0-1-15,0 5-1 16,4-1 1-16,0 3 0 0,2 0 0 0,2 1 1 0,0 0-1 16,4-4 0-16,7 1-1 0,-1-1 1 15,5-1 0-15,-1-1 0 16,7-6-3-16,-4-2-38 15,7-5-13-15,-1-4-10 0,4-4-42 0,-2-5-41 0,-6-2-75 16</inkml:trace>
  <inkml:trace contextRef="#ctx0" brushRef="#br0" timeOffset="117515.83">20423 13598 341 0,'0'0'32'15,"0"0"12"-15,39-64-3 0,-24 51-6 16,-5 0-9 0,-1 3-3-16,-3 1-3 0,-2 4 4 0,-2 0-2 0,0 1 3 15,-2 0-3-15,0-1 4 0,0-1-2 16,0-2-1 0,0 2 0-16,0-1-4 0,-4-1-3 0,0 2-2 15,-2-6-7-15,-3 1-1 0,3 0-3 0,-4 0-1 16,-3-3-1-16,5 4 0 0,-2 0-1 0,-1 3 0 15,-1-2 0-15,2 5-1 0,-3 3 0 16,3 1 0-16,0 3 1 0,-3 3-1 16,5 3 0-16,-5 4-2 15,1 2-1-15,4 3-2 0,2-2 3 0,1 2 2 16,3 0 0-16,2 2 1 0,0-3-1 16,2-1-1-16,5-3 2 0,-3-1-1 15,2-2 0-15,4-3 1 0,-1-2 0 16,-1-2 0-16,2-2 0 0,3-1 0 15,-1-3 0 1,0-3 1-16,1 2 0 0,-1-1 0 16,3-1 0-16,-5-2 0 0,-2 2 0 15,3 0 0-15,-3 0-1 0,-2-2 1 0,-2-1 1 16,0 3 1-16,1-2 4 0,-3 1-3 16,-2 0 1-16,2 4-1 0,-2 0 2 0,0 0 3 0,0 1-3 15,0 2 0-15,0-1 0 0,0 1-3 16,0-2 0-1,0 2-1-15,0 1-2 0,0 6-1 0,2 6 1 0,-2 3-1 16,0 3 1-16,2 2 0 16,0 3 0-16,0 1 0 0,2 0 0 0,-2 2 0 15,0-2 1-15,0 0-1 0,-2-2 1 0,0 1-1 16,0-2 1-16,0-1 0 0,-4-3-1 16,2-6 2-16,-2-2-2 15,0-4 2-15,-2 1-1 0,-1-4 1 0,1-1 0 16,-2 1 0-16,-5-2-1 0,1 1 0 31,0-2-1-31,-1 0 0 0,5 0 0 0,0 1-2 0,-3 2 1 0,3-2 0 16,2 2-7-1,-2 1-10-15,-1 1-7 16,-1 3-6-16,4 1-17 0,0 2 0 16,-3 2 9-16,5-2 2 0,0-2-5 0,0-3-15 15,4 2-24-15,-2-2-39 0,-2-3-104 16</inkml:trace>
  <inkml:trace contextRef="#ctx0" brushRef="#br0" timeOffset="118289.69">20099 13984 123 0,'0'0'109'0,"0"0"-35"16,0 0-34-16,0 0 5 0,0 0-7 16,0 0 0-16,0 0 5 0,0 2-1 15,0-2 0-15,0 0-1 0,2-3 1 16,0 3 7-16,0-3-1 0,0 3-8 15,2-1-9-15,-4-1-6 0,2 1-4 0,0-1-6 16,-2 2-2-16,0 0-3 0,0-1-3 16,2 1-4-16,-2 1-2 0,2 4-1 15,0 5 1-15,0 0-2 0,0 3 2 16,1 3-1-16,-1 2 0 0,0 2 1 16,0 1-1-16,0 1 0 0,-2-1 0 15,2-1-1-15,0-2-1 0,-2-2-6 16,4-2 1-16,-2 1-9 0,2-3 5 15,-2-4 0-15,0-4-10 16,-2-3 6-16,0-1-12 0,0 0-4 0,0-2-1 0,0-2 11 16,0-5 9-16,-2 2 0 0,-2-4-10 15,0-1 8-15,0-4-8 0,0-1-8 16,0-3-19-16,0-2 15 0,-1-3 20 16,1-2 12-16,0 2 2 0,2 5 1 15,2 6 5-15,-2 5 7 0,2 5 12 16,0 2 11-16,-4 2-1 0,4 0-5 15,0 0 1-15,0 0-2 0,0 0-9 16,0 0-5-16,0 0-4 0,-2 2 1 0,2 4-7 16,-4 2 0-16,2 0-1 15,-3 3 0-15,1 2 0 0,0-2-3 0,0 0 1 16,0 1-2-16,0-1 0 0,4-3 0 16,0 1 0-16,0-2 0 0,0-2 0 15,0-3 0-15,0 1 0 0,0-1 0 16,0-2 0-16,0 0 0 0,0 0 0 15,0 0 0-15,0-2 1 0,0 1 0 16,0-4 0-16,4 2 2 16,-2-3-3-16,0-2 3 0,2-2 6 15,0-1 0-15,0 0-2 0,3 1 0 16,-1 3-3-16,2 3-1 0,-2-2-3 0,5 6 0 16,-3 0 0-16,0 0 0 0,0 2 0 0,-1 2 0 15,1 4 0-15,-2 0 0 16,0-1 0-16,-1 0-14 0,-3-1-24 0,-2-2-43 15,2 0-33-15,-2-4-80 0</inkml:trace>
  <inkml:trace contextRef="#ctx0" brushRef="#br0" timeOffset="118683.25">20890 13346 392 0,'0'0'95'16,"0"0"-26"-16,0 0-6 0,0 0-13 16,0 0-13-16,0 0-5 0,0 0-2 15,2-13-6-15,5 13-6 0,-1 4-8 16,4 5-2-16,0 7-2 0,3 4 0 16,-1 6 1-16,5 3-1 0,-5 6-1 0,-4 1-4 15,-1 6 1-15,-3-1-1 16,-4 4 0-16,-6 3-1 0,-7-2-25 0,-5-1-26 31,-5-6-27-31,-6-3-16 0,-4-7-80 16,0-8-186-16</inkml:trace>
  <inkml:trace contextRef="#ctx0" brushRef="#br0" timeOffset="119598.71">19904 14504 147 0,'0'0'43'0,"0"0"-4"0,0 0 5 15,0 0-8-15,0 0 0 0,38-52 1 16,-34 46 1-16,-2 3 4 0,-2-3 2 16,2-2-2-16,-2 2 2 0,0 1-8 15,0-2-4-15,0 3-3 0,0-2 1 0,0 1-3 16,-2 1-1-16,0 1-3 0,-2-2-3 15,4 2-5-15,0 2-2 16,0 0 0-16,0 0-1 0,-3 1-2 0,3 0-2 16,-2 0 0-16,0 4-4 0,0 1-2 15,-4 5-2-15,2 7 0 0,-4 3 0 16,-3 6-1-16,3 1 2 16,2 2-1-16,0 3 0 0,-3 0 1 0,7 1-1 15,-2-1 0-15,4 0 0 0,2-1 0 16,2-2 0-16,5 2 0 0,3-1 0 15,5-1 0-15,-1-2 0 0,9-3 0 16,2 0-1-16,0-3-1 0,6-4-12 0,-2-6-7 16,2-5-19-16,-2-6-23 15,2-3-16-15,-8-7-6 0,2-7-80 0,-5 0-147 16</inkml:trace>
  <inkml:trace contextRef="#ctx0" brushRef="#br0" timeOffset="120183.49">20539 14465 406 0,'0'0'47'0,"0"0"19"16,0 0-4-16,2-61-11 0,-2 51-18 15,0 0-5-15,-4 1-1 0,0 0-3 16,-2 1-3-16,-1 0-4 0,3 4-3 15,-4 0-3-15,0 1-2 0,-1 0-5 16,1 1-2-16,-2 1-1 0,-3 1 1 16,3 0-2-16,0 0 0 0,-5 0 0 0,5 4 0 15,-3 1-2-15,3 3-1 0,4 1 3 16,-2 3-1-16,1 1 0 0,3 3 0 16,0-1-1-16,0 1-1 0,4-1 1 15,0 3 0-15,0-1 1 0,0-1 0 16,2 0 0-16,4-4-1 0,3 1 2 15,-1-4-2 1,-2-3 0-16,6 0 1 0,-1-2 0 16,-3-2 0-16,4-2 1 0,1 0 0 15,-1-5 0-15,3-3 1 0,-1-3-1 0,1 1 1 16,-3-2-1-16,-4-1 0 0,3 2 0 0,-5 0 1 16,0 1-1-16,-2 2 1 0,-2 2 0 0,0 2 6 15,-2 2 0-15,0 1-2 16,2 1 0-16,-2 0-4 0,0 0 1 0,3 4-1 15,1 7-1-15,2 3-1 16,0 4 1-16,2 4 2 0,-4 0-2 0,3 0 5 16,1 4 2-16,-4-1 1 0,0 3-2 0,0 0 0 15,0 1-4-15,-4 1 1 16,0-3-1-16,0 0-1 0,-2-5 0 16,0-2 1-16,-2-1-2 0,-2-3 1 15,0-2 0-15,0-1-1 0,-3-2-3 0,1 1-9 31,-2-3-6-31,-1-3-13 0,3 2-20 0,-2-3-9 0,-3-1-2 0,1-1-38 32,-5 0-46-32,5 0-147 0</inkml:trace>
  <inkml:trace contextRef="#ctx0" brushRef="#br0" timeOffset="120893.8">20388 14982 342 0,'0'0'87'0,"0"0"-21"16,0 0-3-16,0 0-1 0,0 0-19 15,0 0-7-15,0 0 2 0,0 0 2 16,-4-37-6-16,4 37-7 0,0 0-7 15,0 0-5-15,0 0-4 0,-2 0-4 16,2 5-4-16,-2 2-3 0,0 6 0 16,0 3 0-16,-3 2 0 0,1 1 0 15,-2 1 0-15,0-1 0 0,4 2-1 16,0-4-1-16,0-2 0 16,0 1 0-16,2-3-3 0,0-1-2 0,0-3-2 15,0-5 2-15,0-1-4 0,0-2-19 0,0-1 25 16,0 0-22-16,0-5 13 0,0-1 4 15,0-4 8-15,0-1 1 0,0-1 1 16,0-2 0-16,0 0 0 16,0-4 0-16,0 0 0 0,0-2 0 0,-2-1 0 15,0 1 3-15,-1 0 9 16,-1 5 4-16,2 3 4 16,0 3-12-16,0 6 2 0,2 2 1 15,0 1-2-15,0 0-1 0,0 0-5 16,0 4-1-16,0 2-2 0,0 3 0 15,-2 3 0-15,0-1 0 0,2 5 0 16,-4 0 0-16,2 4 0 0,-6 0 0 16,-1-1 0-16,-1 0 0 0,4-3 1 0,-5 0-1 15,3-3 0-15,4-2-1 16,0-4 1-16,2-1 0 0,2-5 0 16,0 1-1-16,0-2 0 0,0 0 0 15,0 0-1-15,2 0 1 0,4-3 1 16,-2-3 0-16,2-2 0 0,3-5 0 0,-5-2 1 15,6-1 1-15,0-2 0 0,1-1 1 16,-5 1-1-16,4 4 1 0,-1 2-2 16,-1 4-1-16,-4 4 0 0,-2 1 0 15,4 1 0-15,-4 2 0 0,2 0-1 16,1 3 0-16,1 6-2 0,0 0-11 16,-2 4-7-16,4-1-9 0,1-2-17 15,-1 2-11-15,-2-3-11 0,0 0-42 16,-2-2-36-16,1-3-151 0</inkml:trace>
  <inkml:trace contextRef="#ctx0" brushRef="#br0" timeOffset="121443.49">21130 14486 219 0,'0'0'117'0,"0"0"-50"0,0 0-18 16,0 0 0-16,-31-56-5 0,27 51-3 0,0 3-10 15,0 1-10-15,2-1-5 16,2 2-2-16,-2-1-2 0,2 1 1 16,0 0 2-16,0-1-4 0,0 1-6 0,0 0-2 15,0-2 2-15,0 2 1 0,0 0 6 16,2 0-2-16,0 0 3 0,4 0 4 16,2 0 2-16,5 0-3 0,-5 0-5 15,4 2 1-15,3-2-2 0,-3 3-1 16,3 1-5-16,-5 1 2 0,0 2-3 15,1-1-1-15,-5 1 0 0,0 1 0 16,2 2-2-16,1-1 1 0,-3 3 0 0,-2 1 0 16,0 1 1-16,2 1-2 15,-2 2 0-15,0 5 0 0,1 2 1 16,-3 5-1-16,-2 2 1 0,0 4 0 16,0 1 0-16,0 3-1 0,0-3 0 15,0-2 0-15,0-3 0 0,2-3 0 16,-2-3 0-16,0-2-7 0,0-7-7 0,0-4-7 15,0-5-7-15,0-4-18 0,0-3-20 16,-2-2-11-16,0-6-35 0,-7-4-32 16,3-1-92-16</inkml:trace>
  <inkml:trace contextRef="#ctx0" brushRef="#br0" timeOffset="121640.23">21089 14746 451 0,'0'0'82'0,"0"0"-13"15,0 0-15-15,0 0-12 0,0 0-12 16,0 0-8-16,0 0 2 0,0 0 0 16,2-25-10-16,8 23-1 0,5 0-6 15,5-1 1-15,3-2-4 0,4 1-2 16,0 1 1-16,0 0-3 0,-5-4-1 16,1 4-26-16,2-3-35 0,-4-2-34 15,-5 1-56-15,1-3-151 0</inkml:trace>
  <inkml:trace contextRef="#ctx0" brushRef="#br0" timeOffset="121938.59">21626 14239 429 0,'0'0'90'0,"0"0"-15"16,0 0-20-16,0 0 0 0,0 0-5 0,0 0-21 16,0 0-7-16,0 0-5 0,0 0-8 15,-2-7-4-15,12 20 1 0,1 6 3 16,3 1 6-16,3 7-1 0,-3-2-6 16,5 8-3-16,-7 3-2 0,3 4-3 15,-7 8 1-15,2 2 0 16,-8 4 0-16,1 1-1 0,-10 4 0 0,-5-5-11 0,-7-3-10 15,-1-2-13-15,-7-6-15 0,-2-4-18 16,-4-4-12 0,2-8-54-16,2-9-73 0</inkml:trace>
  <inkml:trace contextRef="#ctx0" brushRef="#br0" timeOffset="123127.48">19906 15332 13 0,'0'0'74'0,"0"0"-47"15,0 0-8-15,0 0 3 0,0 0 4 0,0 0-1 16,33-25 0-16,-26 22 8 0,-3 0 1 15,0 0-6-15,-2 0 2 0,-2 2 3 16,2 0 1-16,-2-2 5 0,0 2 1 16,0 0-1-16,0 0-6 0,0 1 2 15,0 0-4-15,0-1-1 0,0-1 0 16,-2 1 1-16,2 1-2 0,-2-2-4 16,0 2-1-16,2 0-4 0,-2 0-3 15,0 4-5-15,-4 5-7 0,3 5-3 0,-3 8 0 16,0 6-2-16,0 5 0 15,-7 3 1-15,7 4 1 0,-2 4-1 16,2-3-1-16,0 5 1 0,3-1-1 0,3 0 1 16,0-1-1-16,11-4 1 0,1-1-1 15,11-6 0-15,2 1-2 0,6-5-1 16,6-4 1-16,2-4-9 0,1-4-5 16,3-7-5-16,5-4-13 0,-9-7-15 15,4-4-5-15,-1-9-10 0,-5-4-53 16,-8-6-46-16</inkml:trace>
  <inkml:trace contextRef="#ctx0" brushRef="#br0" timeOffset="123821.25">20568 15619 111 0,'0'0'123'0,"0"0"-56"0,0 0-22 16,0 0 0-16,2-51-7 16,-2 41-5-16,0 0 3 0,-2-1-3 0,-4-3-3 15,2 0 0-15,-1-1-23 0,-1 2 11 16,0-1 2-16,-2 3-6 0,-1 1 0 15,3 2-2-15,-4 3 0 0,0-1-2 16,-1 3-2-16,1 1-3 16,0 2-3-16,-1 0-1 0,3 0-1 0,-4 5 0 15,-1 4 0-15,3 1-1 0,-3 3-1 0,3 4 1 16,4-3 1-16,0 3 0 16,-1-2 0-16,1 1 0 0,4 0-1 0,-2 0 0 15,4 0-3-15,2-2 1 0,0-1-3 16,4-1 0-16,3-1 0 0,-1 0 1 15,4-4 2-15,1 0 0 0,-3 0 2 16,2-6 0-16,5-1 1 0,-3-1 0 16,3-7 0-16,-2-1 1 0,1-4-1 15,-1 0 0-15,-1-3 1 16,-4 0 0-16,-1 0 0 0,-1-1 2 0,-2 0 1 16,-2 1 2-16,-2 1 1 0,0 1 4 0,-2 3 3 15,2 3 2-15,-2 2 3 0,0 1-1 16,0 5 2-16,0-1-10 15,0 1 0-15,0 0-2 0,0 1-3 0,0 6-5 16,0 2 0-16,2 3 0 0,3 7 0 16,-1 3 2-16,0 4-1 0,0 4 3 15,0 0 0-15,0 4 2 0,0 1 2 16,-2 0 0-16,1 0-6 0,-3-2 3 16,2-3-2-16,-2-6-1 15,0-3-2-15,0-4 0 0,0-6 0 0,0 1 0 16,0-6 0-16,-2-3-1 0,-1-1-3 15,1-2-8-15,-4 0-5 16,-2-1-12-16,-2-3-12 0,-1-2-12 0,-3-1 1 0,1 2-15 16,-3 1-37-16,-1 3-51 0</inkml:trace>
  <inkml:trace contextRef="#ctx0" brushRef="#br0" timeOffset="124609.9">20314 15980 387 0,'0'0'108'0,"0"0"-33"16,0 0-30-16,0 0 0 0,0 0-7 15,0 0-5 1,0 0-4-16,0-11-2 0,0 11-7 0,0 0-7 0,0 0-5 16,0 3-1-16,0 3-3 0,0 6-2 15,0 4-2-15,0 4 1 0,0 2 1 16,0 5-1-16,2 0-1 0,-4-3 1 31,0 2-1-31,-1 2 0 0,1 0 0 0,0 1 0 0,0-5-5 0,-2-4 4 16,2-6-2-16,0-4-3 0,0-5-2 15,2-4 0-15,0-1-2 0,0 0 2 16,0 0 3-16,-2-3 0 16,0-2 0-16,2-1-1 0,0-3 1 0,-2-4 5 0,0-3-2 15,2-3-1-15,0-3-2 0,-2-3 1 16,2-3 2-16,-2-1 2 15,-1-3-1 1,3-1 1-16,-2 5 1 0,2 4 0 0,0 10 0 0,0 7 1 16,-2 4 1-16,2 3 5 0,0 0 7 0,0 0-2 15,0 0-6-15,0-2-1 0,0 2 0 16,-2 0-3-16,2 4-1 0,-2 3-1 16,-2 1 1-16,0 2-2 0,0 3 3 15,0 3-1-15,-5 1 0 16,3 1-1-16,0 1 0 0,0 0 1 0,2-3-2 0,0 2 0 31,-1-2 0-31,3 0 0 0,2-3 0 16,0-4 0-16,0-3 0 0,0-4-1 15,0-2 1-15,0 0-1 0,0 0-1 16,0 0-1-16,0-1 0 0,0-2 2 16,2-1-1-16,3-4 1 0,-1-3 1 15,0-2 0-15,4-4 0 0,0 0 0 16,1 1 0-16,-1 0 0 0,0 4-1 15,0-2 1-15,1 6 0 0,-5 1 0 0,4 5 0 16,-6 1-2-16,2-1 2 0,0 1 0 16,-2 1-1-16,3-1-3 0,-1 1-27 15,0 0-5-15,0 1-9 0,6 4-5 16,-1-1-25-16,1 2-36 0,2-1-22 16,1 0-101-16</inkml:trace>
  <inkml:trace contextRef="#ctx0" brushRef="#br0" timeOffset="125268.93">21078 15482 313 0,'0'0'35'15,"0"0"5"-15,0 0 8 0,0 0 7 16,0 0-14-16,0 0-10 0,0 0-2 16,-29-31-4-16,29 29-5 0,-2-1-6 15,2 1 1-15,0 1-2 0,-2-2 1 16,2 2-3-16,0 0 0 0,0 0-4 0,4 0-1 15,3-2-1-15,5-3 0 16,3 3 2-16,-1 0 5 0,5 0 5 0,-1 2 1 16,1 0-4-16,4 0-2 15,-7 2-1-15,3 4-3 0,-7 0-2 0,3 1 1 16,-5-1 1-16,-2-1-4 0,0 2 1 16,-1-1-2-16,-5 1 0 0,2 2-1 15,-2 1 1-15,0 3-1 0,0 3 0 16,0 3 0-16,-2 5-1 0,0-1 0 15,0 7-1-15,-2 2 2 0,-2 2-2 16,0 4 1-16,-2 0-1 0,-3 1 2 16,1 0-2-16,4 1 0 0,0-2 0 15,2-2-2-15,0-6-2 0,-2-2-4 16,4-5-6-16,0-7-6 0,0-4-10 16,0-7-12-16,0-1-7 0,0-3 0 15,0 0-16-15,0-7-41 0,0-4-17 0,0-1-115 16</inkml:trace>
  <inkml:trace contextRef="#ctx0" brushRef="#br0" timeOffset="125442.77">21130 15775 470 0,'0'0'58'0,"0"0"-15"15,0 0-17-15,0 0 10 0,0 0-5 0,0 0-14 16,0 0-2-16,0 0 0 0,29-6-2 15,-14 7-3-15,1 0-4 0,7 0-4 16,0-1-1-16,-1 0-1 0,3-8-21 16,0-1-41-16,-4-3-61 15,-3-4-113-15</inkml:trace>
  <inkml:trace contextRef="#ctx0" brushRef="#br0" timeOffset="126035.58">21647 15450 320 0,'0'0'31'0,"0"0"15"16,0 0 0-16,0 0 2 0,0 0-19 0,0 0-4 15,0 0 5-15,0 0-11 16,0 0-3-16,-2-34-4 0,6 32 0 16,0-1-2-16,0 1 0 0,4 0 1 15,1-1-1-15,-3-1 3 0,4 0 1 16,1 2 0-16,-1 0 2 16,0 2 0-16,1 0-1 0,-1-1 0 0,-4 1 1 0,2 0-2 15,1 2-2-15,-1 0 0 0,-4 1-3 16,6-1-1-16,1 0-1 0,-5 1 1 15,0 0-1-15,-2 1-3 16,3 1 0-16,-5 0-1 0,2 0-2 0,-4 0 1 16,4-1-1-16,-4 2 1 0,2 0-1 15,-2-1 1-15,0 1-2 0,2 1 1 16,-2 2 0-16,0 0 0 0,0 0-1 16,0 1 0-16,0 2 0 0,0-1 1 15,0 3 0-15,0 0-1 0,-2 1 0 0,0 2 1 16,2 1-1-16,-8 3 0 0,3 2 1 15,-1 4-1 1,2-4 0-16,0 4 0 0,0-1 1 0,4 0-1 16,-2 0 0-16,2-4 0 0,0-1 0 0,0-1-1 15,0-5-5-15,0 2-5 16,0-3-3-16,0-4-5 0,0 1 2 16,0-4-8-16,2-3-9 0,0-1-22 15,0-3 20-15,0-3-3 0,0-7-30 0,-2-5-6 16,0-5-28-16,-2 0-150 15</inkml:trace>
  <inkml:trace contextRef="#ctx0" brushRef="#br0" timeOffset="126231.42">21618 15752 432 0,'0'0'80'15,"0"0"-31"-15,0 0-23 0,0 0 14 16,0 0-6-16,0 0-4 0,0 0-3 15,0 0 1-15,37 6-4 16,-22-8-4-16,1 1-8 0,5-2-6 0,-3-4-3 16,5 1-2-16,4-1 0 0,-2-2-1 15,2 1-18 1,0-5-37-16,-3 0-18 0,3-1-38 16,-2-3-82-16</inkml:trace>
  <inkml:trace contextRef="#ctx0" brushRef="#br0" timeOffset="126584.96">22168 15332 366 0,'0'0'70'0,"0"0"-3"0,0 0 2 16,0 0-7-16,0 0-21 0,0 0-1 0,0 0 0 16,0 0 0-16,0 0-10 0,2-16-8 15,0 20-6-15,-2 5-6 0,6 2 1 16,0 4 1-16,5 2-1 16,-7 3-2-16,4 1 4 0,0 3-5 0,5 0-1 15,-7 6-1-15,2 3-1 0,0 4 2 16,5 2-1-16,-5-2-3 0,-2-1-2 15,1 0-1-15,-3 2 0 0,-4 1 1 16,0-3-1-16,-4 3-13 0,-5-6-14 16,-1-3-7-16,-11-4-18 0,-1-8-29 0,-3-4-30 15,-6-6-73-15,0-8-201 0</inkml:trace>
  <inkml:trace contextRef="#ctx0" brushRef="#br0" timeOffset="129616.19">20059 16511 198 0,'0'0'60'16,"0"0"-5"-16,0 0-5 0,0 0 12 16,0 0 0-16,0 0-11 0,0 0-8 0,-4-31-4 15,4 31-7-15,0 0-2 16,0 0 1-16,-2 0 2 0,2 0-6 15,0 0-3-15,0-3-6 0,0 3-5 0,0 0-4 16,-2 0-2-16,2 0-1 0,-2-1-1 16,0 1-2-16,2 0 1 0,-2 0-2 15,-2 0 0-15,4 0-2 16,0 0 1-16,-2 0 0 0,0 0-1 0,0 0-1 16,2 0 1-16,0 0 1 0,0 0-1 15,0 0-1-15,0 1 1 0,0-1-1 16,0 0 0-16,0 0 0 0,0 2-1 15,0-1-2-15,0 2-4 0,0-3 2 16,0 0 0-16,0 0-1 0,0 0-3 16,0 3-4-16,0-2-1 0,0 0-6 0,0-1-5 15,0 1-5-15,0 0-5 0,0-1 0 16,0 0-17-16,0 1-24 0,-3 1-29 16,-1-2-79-16</inkml:trace>
  <inkml:trace contextRef="#ctx0" brushRef="#br0" timeOffset="133883.01">16479 16501 14 0,'0'0'160'0,"0"0"-148"0,0 0 5 15,0 0 19-15,17-52-2 0,-17 46-5 16,0 2 3-16,-2-1 12 0,-1 0 2 16,-1-1-5-16,0 2-11 0,0 1-7 15,-4 0-23-15,2 1 12 0,1 0 45 0,-1 0-50 16,2 1-2-16,-4-1 2 16,2-1 6-16,-1 3-3 0,1-3-1 15,4 0-3-15,-6 2 4 0,0-1 1 16,1 0-3-16,3-2 0 0,0 3-4 0,2 0 0 15,-2 1 0-15,2 1-3 0,-4 0-1 16,2 1 0-16,-1 1 1 0,1 1-2 16,0 5 0-16,0-1 1 0,-2 3 0 15,0 4 0-15,-3-1-2 16,3 3 2-16,0-2 0 0,4 3-1 0,0-3 1 0,0-1 1 16,0-1-1-16,2-1 0 15,0 0 0-15,0-3-1 0,2 0 1 16,0-2 0-16,2-2 0 0,-2 0-1 15,0-2 0-15,0 0-2 0,0-1 0 0,0-1 1 16,0-1-2-16,3 1 3 0,-1-1-1 16,2 0 1-16,-2 0 1 0,0-1 0 15,2 1-1-15,7-1 1 0,-5 1 0 16,2 0 0-16,-1-2 0 0,5 1 0 16,-4-2 0-16,5 1 0 0,-5 1 0 15,-2 0 0-15,-1 0 0 0,1 0 0 16,-2 1 1-16,-4 0-1 15,0-1 0-15,0 1 0 0,-2-2 1 0,0-3 0 16,0 0 1-16,0-7-1 0,0 1-1 16,0-3-1-16,2-4 0 0,3 2-1 15,1-2 1-15,-2 0 0 0,4-1 1 16,-4 1 0-16,0-1 0 0,-2 3 0 0,-2 2 0 16,0 1 0-16,0 2 1 0,-2 1 0 15,2 1 2-15,-2 2 2 0,0 1 2 16,2 3-6-16,0 2 3 0,-2 1 2 15,2-1 1-15,0 1 0 0,0 0 0 16,0 0 0-16,0 0-3 0,0 0-1 16,0 0-1-16,0 0 0 0,-2 0-2 15,4 6 0-15,-2 0 0 0,0 1 2 16,0 1 2-16,0 1 2 0,2 0 0 16,2-1-3-16,-2 1 0 0,3 1 2 0,-5-5 3 15,4 4-1-15,0 0 3 0,2 5-4 16,-2-1 1-16,0 0 2 0,-2 3 2 15,1-2-4-15,-3 5 1 0,2 2-1 16,2 1-2-16,-4 0 1 0,0 3-3 16,0 1 1-16,0-2 0 0,0 1-2 15,0-3 1-15,0 0-2 16,0 0 0-16,0-2 1 0,0 2-2 0,0-3 0 16,-4 3 2-16,2-1-1 0,-5 1 0 15,-3-1 1-15,0 1-1 0,1-1 0 16,-1-2 0-16,-2-3 0 0,5-3 0 15,1-3 2-15,0-3 1 0,0-2-1 0,-2 0 1 16,3-2 0-16,1 0-2 0,-8 1-1 16,-3-2 1-16,-3 0-2 15,-5 0-4-15,-6-2-3 0,0 0-5 0,-2 0-6 16,2 0-5-16,4-2-5 0,1 0-26 16,1-2-7-16,4 2-11 0,-1-7-78 15,-1-1-175-15</inkml:trace>
  <inkml:trace contextRef="#ctx0" brushRef="#br0" timeOffset="134779.81">19851 16565 216 0,'0'0'3'0,"0"0"-3"15,0 0-1-15,43-52-1 0,-31 40 4 16,-3 0-4-16,-5 3 0 0,0 1 2 15,-4 2 0 1,0-1 5-16,0 2 9 0,0 0 13 0,-2 0 10 0,0 0-4 0,-2-2 4 16,-3 1 7-16,1 2-6 0,2-2-3 15,0 1 0-15,2-2-6 0,-2 1-1 16,2 2-5-16,0-2-3 16,2 0-1-16,-2 0-3 0,2 0 2 15,0-2-1-15,0-1-4 16,0 3-2-16,2-1-1 0,0-1 2 0,2 3-2 0,-4-2 2 0,2 2-2 15,-2 0 0-15,0 1-2 16,0 2 5-16,0 0 2 0,0 1 0 16,0 1 1-16,0 0-2 0,0 0-3 15,0 0-3-15,0 0 0 0,0 0-5 16,-2 3-3-16,0 5-1 0,-2 2-2 16,-5 2 1-16,7 4 1 0,-2 2 1 15,-2 2 0-15,2 4 2 0,0 2-2 16,-3 4 2-16,1 1-2 0,4 0 1 0,0 2-1 31,4 0 1-31,-2 0-1 0,2-4 0 0,2 0 0 0,5 0 0 0,-1 0 0 16,4 5-1-16,5-4 0 0,-1 2-4 15,5-1 0 1,2-4-6-16,0-3 2 0,-1-4-2 0,5-4-1 0,4-3-3 16,-2-5-7-16,2-4-13 0,-2-5-15 0,2 1-14 31,0-7-37-31,0-11-62 0,-4-3-146 0</inkml:trace>
  <inkml:trace contextRef="#ctx0" brushRef="#br0" timeOffset="135644.87">20460 16499 390 0,'0'0'25'0,"0"0"-10"0,0 0 18 15,0 0 14-15,0 0-27 0,0 0-4 16,0 0 6-16,23-26 0 0,-17 20-5 16,5 0-5-16,1-1 1 0,0 2-3 15,5-2 1-15,0-2-1 0,3-1-3 16,3 0 0-16,4-1 0 0,2 1-2 15,0-1-4-15,4 0 2 0,0 3-3 16,-2 1 1-16,-4 2-1 0,-5 0 1 0,-3 1 0 16,-9 3 3-16,-1 0 4 0,-7 0 2 15,-2 1 6-15,0 0 3 16,0 0-1-16,0 0-4 0,0 5-4 0,0 2-3 16,0 2 1-16,-2 2 0 0,-2 2-1 15,-1 2-3-15,-1 0-1 0,4 4 2 16,0 1 1-16,0 4-2 0,0-1 2 15,0 3-1-15,0 2-1 0,0 2-2 16,2 2 0-16,-4-2-1 0,2-2-1 16,2-1 1-16,0 1-1 0,0 0 0 15,0 0-2-15,4 0-6 0,0-1 2 0,2-4-3 16,-4 1 1-16,2-4-1 16,2-5-4-16,-1-2-2 0,1-6-6 15,-4-3-7-15,0-4-11 0,-2 0-8 0,0-5-20 16,0-10-27-16,-6-9-65 0</inkml:trace>
  <inkml:trace contextRef="#ctx0" brushRef="#br0" timeOffset="135839.24">20677 16752 407 0,'0'0'157'0,"0"0"-142"15,0 0-14-15,0 0 26 16,0 0 12-16,58-19-13 0,-37 10-4 0,6 3-1 15,-2 0-5-15,2 1-5 0,8 0-2 16,0 2-4-16,4 1-4 0,0-2 1 16,-6 4-2-16,-2 0-3 0,2 0-25 15,-8 0-30-15,2 0-43 0,-10 0-119 16</inkml:trace>
  <inkml:trace contextRef="#ctx0" brushRef="#br0" timeOffset="136668.22">20607 17015 473 0,'0'0'41'0,"0"0"-10"16,0 0 35-16,0 0-3 15,0 0-18-15,0 0-12 0,0 0-3 0,0 0-1 0,0 0-8 16,-8 5-3-16,8-3-4 0,0 0-4 15,0 0-3-15,0 1-2 0,0 1 0 16,0 1-3-16,2 4 0 0,-2 3-1 16,2 1 1-16,0 4-2 0,-2 2 0 15,2 2 0-15,-2 1 2 0,0 4-2 16,0-1 0-16,0 0 0 16,0-3-1-16,0-1-7 0,0-5-7 0,2-1 1 0,-2-4-6 15,2-6 1-15,-2 0-5 16,0-4-8-16,0-1-1 0,0 0 3 0,0-7 10 15,0-1-1-15,-4-6-18 0,0-3-16 16,0-1-27-16,-2-1 20 0,2 0 7 16,1 0 38-16,1 0 17 15,2-1 14-15,-2-1 23 0,0-1-3 0,2-3 8 16,0 3 9-16,0 2 15 0,0 4-34 16,0 4 4-16,0 6 2 0,0 3 14 15,0 3-5-15,0 0-19 0,0 0-11 0,0 0-3 16,0 0-2-16,0 0-3 15,0 0-3-15,-2 0-3 16,2 2-3-16,-2 2 0 0,-2 5 0 0,0 4 0 0,-2 0 0 16,-1 3 0-16,1 3 2 0,-2-2-2 15,-2 0 1-15,-1-1 0 0,5 1-1 16,-4-2 0-16,2 0-1 0,1-5-2 16,5 2-3-16,0-7-2 0,0-1-1 15,0-1 2 1,2-2 1-16,0-1 1 0,0 0 3 0,0 0 1 0,4-5 1 15,-2-1 1-15,4-2 0 0,3-1 4 16,1-2-3-16,-2-3 2 0,7-1-1 16,-1 0-1-16,-1 1 0 0,1 1-2 0,-4 4 0 15,-1 2-1-15,-3 4 0 0,-2 3 1 16,-2 0-2-16,0 0 1 0,2 3-5 16,-2 3-10-1,3 1-14-15,-1 0-14 0,4-2-3 0,2 1-6 0,3-4-24 16,3-2-50-16,-1-5-114 0</inkml:trace>
  <inkml:trace contextRef="#ctx0" brushRef="#br0" timeOffset="137265.94">21417 16483 433 0,'0'0'29'0,"0"0"-12"0,0 0 45 0,0 0-2 0,0 0-36 16,0 0-8-16,0 0 4 0,-10-10 4 15,10 10-5-15,0-1-8 0,0 1-5 16,0 0-1-16,0 0 0 0,2 1-1 16,2 0 4-16,5-1 2 0,3 0 2 15,-4-3 0-15,7-3 3 16,5 0-4-16,5-4-1 0,6 2-6 0,2-4-4 15,2 3 1-15,1-3 0 0,-3 2-1 16,-4 2 0-16,-9 3 1 16,1 1-1-16,-13 4 1 0,-2-3 3 15,-4 3 0-15,-2 0 5 16,0 0 5-16,0 4-2 0,0 1-6 16,0 3-3-16,0 2 1 0,0 3-4 15,-2 1 3-15,-4 3-3 0,4 0 2 16,0 3-1-16,-2 2-1 0,0 1 1 15,0 5-1-15,-5 3 1 0,1-2 0 16,2-1 1-16,-2 0 1 0,1 0-3 16,3 1 1-16,-4 6-1 0,6-4-1 15,2-2-1-15,0-1-1 0,0-4-6 16,4-3-4-16,2-5-1 0,3-3 1 16,-5-5-5-16,2-2-9 0,-4-5-14 0,0-1-15 15,-2-6-6-15,0-3-39 0,-4-9-64 16,-2-1-153-16</inkml:trace>
  <inkml:trace contextRef="#ctx0" brushRef="#br0" timeOffset="137439.44">21533 16796 552 0,'0'0'61'16,"0"0"-41"-16,0 0 2 0,0 0 25 15,0 0-11-15,0 0-12 0,0 0-2 0,0 0 1 16,0 0-5-16,58-31-6 0,-35 23-6 15,6 2-2-15,6-1-4 16,6-1 0-16,5 0-1 0,10-4-17 0,-3-1-34 16,3-2-38-16,-13-5-72 0,-14 3-176 15</inkml:trace>
  <inkml:trace contextRef="#ctx0" brushRef="#br0" timeOffset="137800.22">22211 16301 628 0,'0'0'51'16,"0"0"-44"-16,0 0 18 0,0 0 13 15,0 0-8-15,0 0-12 0,0 0 7 16,0 0 0-16,0 0-8 0,27 18-1 16,-19-10-4-16,7 4 0 0,-5 4-3 15,3 5 0-15,1 5 0 0,0 4 2 16,3 5-6-16,-5 2 0 0,1-1-2 0,-1 3-1 16,-6 0-1-16,-1-4-1 15,-5 0-1-15,-2 0-1 0,-7 0-11 0,-9 3-11 16,-3-1-12-16,-10-5-30 0,-12-5-20 15,-13-3-11-15,0-9-140 0</inkml:trace>
  <inkml:trace contextRef="#ctx0" brushRef="#br0" timeOffset="140458.64">20068 17501 328 0,'0'0'47'0,"0"0"-42"0,0 0 7 0,0 0 19 15,0 0-6-15,0 0-4 0,0 0 0 16,10-28 3-16,-8 25 2 16,-2 0 2-16,0 1 0 0,0 2-2 0,0-1-1 15,0 0-6-15,0 1 1 0,0 0-3 16,0 0 1-16,0 0-3 0,0 0-3 0,-2 0 0 15,2 1-2-15,-4 2-2 0,2-1-2 16,-2 2-5-16,-3 3 1 16,1 1 0-16,0 2-1 0,-2 0-1 0,4 3 2 15,-5 1-1-15,3 2 0 16,-2-1 1-16,2 3 0 0,-3 2-2 0,3 4 1 16,2 1 0-16,2 3 0 0,0 1 0 15,2 3-1-15,4 3 0 0,2 2 0 16,7 1 4-16,3-3-4 15,7-3-1-15,0-4-4 0,4-3 2 0,1-1-8 16,1-3-3-16,0-3-11 0,0-3-8 16,-2-3-6-16,2-3-5 0,0-3-23 15,0-6-24-15,6-2-19 0,-4-10-65 16</inkml:trace>
  <inkml:trace contextRef="#ctx0" brushRef="#br0" timeOffset="141104.76">20861 17637 73 0,'0'0'202'15,"0"0"-202"-15,0 0-18 0,0 0 18 16,0 0 3-16,-57-54 4 0,48 51-7 16,1-1-2-16,4 1 2 0,0 1 2 15,-3 0-2-15,3 1 1 0,0-1 4 16,-2 1 10-16,0 0-1 16,2 0-2-16,-5 1 4 0,3 0 5 0,0 0 2 0,0 0 0 15,0 0 1-15,-1 0-4 0,3 0 1 16,0 0-4-16,4 0 9 15,-2 0-1-15,2 0 1 0,0 0-1 0,0 0 0 16,0 0-4-16,0-1-1 0,0 1 0 16,0-1-1-16,0-1 0 0,0-1-2 15,2-1-2-15,0 0 0 0,0-1-2 16,4 1-1-16,1-1-4 0,-1 1 0 16,4 0-2-16,1 0-4 0,1-1 1 15,2 1 0-15,1 0-1 0,1 0 2 16,-1 1-1-16,-5 2-1 0,1 1 1 15,-3 0 2-15,-2 0-2 0,-2 0 1 0,0 3-2 16,0-2 0-16,1 2 0 0,-1 1-1 16,0 1 0-16,0 1 0 0,0 2 1 15,-2 2 1-15,4 1 0 0,-1 6 5 16,-1 0-1-16,0 5 2 16,0 3-1-16,-4 3-3 0,0 2 0 0,0 4 0 15,2 1-2-15,-2 0-2 0,-2 1 0 16,2 0-1-16,0-1-1 15,0-4-2-15,0 0 1 0,0-4-7 0,4-3 0 16,-2-2-2-16,0-4-9 0,0-4 8 0,0-4-8 16,-2-2-22-16,2-4-9 0,0-4 0 15,1 0-8-15,-1 0-42 0,0-6-32 16,-2-7-13-16</inkml:trace>
  <inkml:trace contextRef="#ctx0" brushRef="#br0" timeOffset="141308.07">20772 17963 611 0,'0'0'14'15,"0"0"-5"-15,0 0-6 0,0 0 32 16,0 0 4-16,0 0-9 16,0 0-8-16,0 0-10 0,7-40-6 0,5 32-4 15,11-2-1-15,2 2-1 0,8-1 0 0,4 2-2 16,4-1 1-16,7 2-16 15,-1-1-23-15,3 1-18 0,0-3-36 16,-1-4-73-16,-5-3-147 0</inkml:trace>
  <inkml:trace contextRef="#ctx0" brushRef="#br0" timeOffset="141796.72">21628 17504 380 0,'0'0'57'0,"0"0"-41"0,0 0 10 16,0 0 27-16,0 0-10 15,0 0-18-15,0 0-3 0,0 0 0 0,0 0 0 16,-12 0-1-16,12 0 2 0,0 0-2 16,2 0 1-16,2 0-2 0,0-2-1 0,2 1-8 15,3 1-1-15,-1-3-2 16,8 2 1-16,-5 1-2 0,5-2 0 0,1 2 0 16,-1 0 0-16,3 0-3 15,2 0 2-15,-5 6-3 0,5-1 2 0,-9 1-3 16,5 4 0-16,-7-2-1 0,-4 2 0 15,3 2 1 1,-1 1-1-16,-6 1 2 0,0 2 3 0,0 1-2 0,0 5 0 16,-2 3 0-16,0 3-2 0,0 1-1 15,-4 2 0 1,2-3 0-16,2 2-1 0,-2-1 0 0,2-3 0 16,0 1-5-16,0-2-5 15,0-1 1-15,0-5-4 16,2-2-1-16,0-3-4 0,0 0-14 0,0-5 5 15,0-2-17-15,0-1-13 0,0-3-8 16,-2-3-27-16,0-1-35 0,0-6-51 16</inkml:trace>
  <inkml:trace contextRef="#ctx0" brushRef="#br0" timeOffset="141986.26">21721 17924 569 0,'0'0'63'0,"0"0"-48"0,0 0 17 15,0 0 28-15,0 0-17 0,0 0-17 16,0 0-7-16,0 0-7 0,0 0-1 16,0-51-5-16,17 42-3 0,4-1-3 15,5-4-1-15,7 2 1 0,7-2-3 16,7-1-10-16,3 2-14 0,6-4-22 16,6-1-18-16,-2-4-30 0,4-6-76 15,-19-1-161-15</inkml:trace>
  <inkml:trace contextRef="#ctx0" brushRef="#br0" timeOffset="142251.91">22375 17486 674 0,'0'0'0'16,"0"0"-36"-16,0 0 36 0,0 0 50 15,0 0 8-15,0 0-10 0,0 0-7 16,0 0-17-16,0 0-8 0,2-24-8 15,4 24-3-15,4 3 1 0,-2 4 1 0,3 3-3 16,5 6-3-16,-1 4 2 16,1 2-3-16,-3 4 1 0,1 2 0 0,-4 3-1 15,-3 3 1-15,-3 0 0 16,-2 1-1-16,-2 2-5 0,-8 0-16 0,-9 0-20 16,-4-3-40-16,-5-5-14 0,-16-4-68 15,-3-9-155-15</inkml:trace>
  <inkml:trace contextRef="#ctx0" brushRef="#br0" timeOffset="143182.49">20673 18234 447 0,'0'0'89'0,"0"0"-64"15,0 0-15-15,0 0 31 0,0 0 7 0,0 0-7 16,0 0-7-16,0 0-9 16,-4-39-6-16,4 38 1 0,0 1-6 0,2 0-4 15,-2 0-3-15,0 1-3 0,0 3-2 16,0 2-2-16,0 3 1 16,0 3-1-16,0 3 1 0,0 1 0 0,0 0 0 15,-2 2-1-15,0-1 1 0,2-1-1 16,0-1 0-16,0-2-2 15,0-3-1-15,2-3-5 0,0-1-1 0,0-4-1 0,0-2-3 16,-2 0-2-16,0 0 4 16,0 0-12-16,0 0 18 0,0-3 4 0,0-3 0 15,0-3 0-15,0-1 1 0,-2-2-1 16,0-1 1-16,2-1 0 0,0-2 1 16,0-1 0-16,-2-2 4 0,2-2 1 15,-2 1 3-15,2 1 0 0,-2 3 8 16,0 6-11-16,0 4 6 0,0 3 7 15,0 2-1 1,2-1-5-16,-2 2-7 0,2 0-4 16,0 0-1-16,0 0-1 0,0 0 1 0,0 0-1 0,0 0 0 15,0 3 0-15,-2 0 0 0,2 1 0 0,-2 4 0 16,-1 2 0-16,-1 0 2 16,0 3-2-16,0-2 1 0,2-2-1 0,2 1 0 15,0-3-2-15,0-3 1 0,0 0 0 16,4 0 0-16,0-2-1 15,-2-1 1-15,5-1 1 0,-3 0-1 0,2 0 1 16,0 0 0-16,0-2-2 16,0 0-4-16,-3 0-4 0,-1 0-5 0,0 1-7 15,0-2-2-15,0 3-6 0,-2-3 7 16,2 3-1-16,0 0 0 0,2 0 6 16,-2 0-2-1,0 0 5-15,0 0 5 0,0 0 5 0,-2 0 1 0,0 0 0 0,0 0-1 16,0 0-7-16,2 0-6 15,-2 0-13-15,0 0-15 0,2-3 3 16,1 0-13-16,1-3-22 0,-2 0-65 0</inkml:trace>
  <inkml:trace contextRef="#ctx0" brushRef="#br0" timeOffset="143512.14">20673 18220 62 0,'0'0'237'16,"0"0"-172"-16,0 0-22 15,0 0 7-15,0 0 9 0,0 0-8 0,0 0-9 16,0 0-10-16,-39-1-8 0,37-1-4 0,2 2 0 16,0 0-3-16,0 0-2 15,0 0-6-15,0 0-3 0,0 0-4 0,-2 0-1 16,2 0-1-16,0 0 0 0,-2 3-1 16,2 0 1-16,-4 0 0 0,4-2 1 15,-2 1 0-15,2 0 0 0,-2-1 1 16,2-1-2-16,0 0 1 0,0 2-1 15,0-1 1-15,0 1-1 0,0-2 0 16,0 0-2 0,0 0-1-16,0 0 0 0,4-1 1 0,2-2 1 0,2 1-2 15,2-2 2 1,-1 0 1-16,1 1-2 0,-2 2-2 0,1 1-9 0,-5-2-9 16,2 4-4-16,2 3-8 0,0 2-19 15,1 1-21-15,1-2-25 0,-2-4-81 0</inkml:trace>
  <inkml:trace contextRef="#ctx0" brushRef="#br0" timeOffset="144784.96">15336 17552 389 0,'0'0'69'0,"0"0"-45"0,0 0-1 0,0 0 2 16,0 0 4-16,0 0-1 0,0 0-1 16,-4 9-3-16,4-9-6 0,0 0-5 15,0 1-3-15,0 1-2 16,0 2-1-16,2 2 1 0,0 3 5 0,0 6 7 15,-2 0 4-15,2 5-4 0,0 2-4 16,-2 4-6-16,2 4-4 0,-2 3-4 16,0 3-1-16,0 1 0 15,0 0 0-15,0-3-1 0,0-3 0 0,2-3-2 16,-2-5-7-16,0-3 2 0,0-4-1 16,0-3-6-16,0-5-7 0,0-4-13 15,4-1-13-15,-4-3-2 0,0-3-15 16,0-5-19-16,0-9-31 0,0-4-35 0</inkml:trace>
  <inkml:trace contextRef="#ctx0" brushRef="#br0" timeOffset="144993.97">15222 17566 585 0,'0'0'38'0,"0"0"-27"16,0 0 15-16,0 0 12 0,0 0-12 0,0 0-9 15,0 0 1-15,0 0-1 0,0 0 3 16,37-12-6-16,-6 4 1 16,5 0-3-16,3-3-3 0,8 0-5 0,3-1-3 15,-2 0-1-15,3 3 0 0,-14 2-18 16,-1 1-31-16,-7 5-24 0,-9-1-17 16,-14 2-60-16,-6 0-86 0</inkml:trace>
  <inkml:trace contextRef="#ctx0" brushRef="#br0" timeOffset="145189.84">15328 17815 375 0,'0'0'261'16,"0"0"-261"-16,0 0-12 0,0 0 12 16,0 0 18-16,0 0 15 0,0 0 5 15,64-5-7-15,-39-10-6 16,-1 0-2-16,9 1-13 0,5-3-7 0,-1 0-2 15,4 0-1-15,-4 2-19 0,1-1-34 0,-3 2-23 16,0-2-49-16,-8 2-74 16</inkml:trace>
  <inkml:trace contextRef="#ctx0" brushRef="#br0" timeOffset="145702.01">15869 17559 476 0,'0'0'152'0,"0"0"-152"16,0 0 0-16,0 0 7 16,4-60 38-16,-4 58 11 0,2 0 1 0,-2 2-18 15,0 0-11 1,0 0-8-16,0 0-11 0,0 3-9 0,0 6 0 0,0 4-3 16,5 7 3-16,-5 4 0 0,0 5 0 15,0 2 2-15,0 4 1 0,-7 3-3 0,3 3 0 16,0 1 0-16,0-2 0 0,2 1 0 31,2-6-8-31,0-2-8 0,0-7 7 0,0-7 3 0,0-4-2 16,0-7 1-16,0-3 1 0,0-3 5 0,0-2 1 15,0 0 2-15,0-6 1 0,0-5 3 16,0-5-1-16,0-7 7 0,0-1-7 16,0-5-1-16,0-3 0 0,2-5 1 15,4-3 0-15,7-5-2 16,-1 2-3-16,0 1 1 0,5 6-1 0,-7 6 0 15,1 6 0-15,1 6 1 0,-8 6 0 16,-2 7 3-16,2 4 3 0,-4 1 1 0,0 0-2 16,0 0-3-16,2 4-3 0,5 4-2 15,1 5 2-15,2 4 1 0,-4 5 0 16,9 5 0-16,-3 3 0 0,-1 6 1 16,3 2-2-16,-1 3-1 0,3 2 1 15,-4-1 0 1,5-3 0-16,0-5 0 0,-1-2-4 0,1-3-10 0,-3-5 2 31,3-8-15-31,-9-4-6 0,0-4-26 16,-2-6-17-16,-4-4-10 0,-4-16-100 0,-12-4-106 15</inkml:trace>
  <inkml:trace contextRef="#ctx0" brushRef="#br0" timeOffset="145875.84">15884 17864 486 0,'0'0'196'0,"0"0"-196"16,0 0-7-16,0 0 7 16,0 0 8-16,0 0 12 0,47-42 15 0,-26 30-2 15,-2 1-10-15,3 0-10 16,9-1-7-16,-2-1-4 0,4-2-2 16,0 1-3-16,5 0-32 0,-3 2-23 0,2-1-17 15,4-1-58-15,-12 0-56 0</inkml:trace>
  <inkml:trace contextRef="#ctx0" brushRef="#br0" timeOffset="146228.41">16262 17589 642 0,'0'0'22'0,"0"0"-21"0,0 0 24 15,0 0 46-15,0 0-19 0,0 0-19 16,0 0-6-16,0 0-6 0,0 0-7 15,-23-38-6-15,27 39-5 0,1 5-2 16,3 4 0-16,-2 5 0 0,2 0 1 16,7 2-2-16,-7 2 1 0,0 3 0 15,5 2 0-15,-5 0-1 0,-2 5 1 16,-4 1-1-16,2 1 0 0,1 1 0 16,-5-2-1-16,4-2 1 0,-4-4 0 15,0-3-2-15,0-7-1 0,4-2 3 0,-2-6 0 16,2-2 0-16,-2-2 0 15,4-2-1-15,3 0 1 0,3 0 0 0,-2-5 0 16,9-5 1-16,-3-1 1 0,7-3-2 16,2 2 0-16,-4-1 0 0,5 0-3 15,-3 4-14-15,-6 2-8 0,3-1-13 16,-9 2-22-16,3 1-24 0,-10-4-37 16,-4-1-82-16</inkml:trace>
  <inkml:trace contextRef="#ctx0" brushRef="#br0" timeOffset="146696.97">16938 17534 680 0,'0'0'28'16,"0"0"-26"-16,0 0-2 0,-39-58 33 15,26 46 3-15,5 2-11 0,-6 1-11 16,3 4-5-16,-3 1-2 16,1 4-6-16,1 0-1 0,-3 8-4 0,3 4 3 15,-2 6-1-15,1 6 2 0,1 1 0 16,-1 1 0-16,7-1 1 0,2-2-1 0,4-2 0 16,0-1 1-16,2-4 0 0,4-2-1 15,5-1 1-15,-3 0-1 0,4 0 1 16,5-2 0-16,-3 0 0 0,9 1 2 15,-8-4-1-15,5 0 2 0,1-2 1 16,-5 0 1-16,1 2 1 0,-5-1-1 16,1 0 1-16,-1 0 0 0,-6 1 0 15,1 0-3-15,-5 0 0 0,0 1-2 16,-2 0-1-16,0 2 1 0,-9 4 0 16,-1 1 1-16,-13 1-3 0,-1 3-1 0,1-1 1 15,-2 1-5-15,-2-1 0 16,6-1-3-16,7-3-2 0,2-2-1 0,1-3-3 15,7-5-2 1,2-2-6-16,0-2-16 0,2-1 0 16,2-2-5-16,6-7-13 0,9-9-26 0,4-14-18 15,1-8-121-15</inkml:trace>
  <inkml:trace contextRef="#ctx0" brushRef="#br0" timeOffset="147029.51">17167 17583 719 0,'0'0'60'16,"0"0"-56"-16,0 0 2 0,0 0 27 16,0 0 10-16,0 0-19 0,0 0-11 15,0 0-5 1,-10 35-3-16,12-26-2 0,2 1-2 0,3 7 0 0,-3 1 1 0,2 4 1 16,-4 4-2-16,2 2 1 0,0 5-1 15,0 3 0-15,5 1-1 0,-3-1 0 16,0-2 0-16,0 0-3 15,0-8 2-15,3-2 2 0,-1-5-2 0,-4-4 1 32,2-3 0-32,-4-4 0 0,2-4-1 0,5-3 1 15,-1-1 1-15,-2 0-1 0,7-8 2 16,5-4 1-16,3-4-3 0,4-3 2 0,2-2-2 0,-5 2-1 16,3 1-11-16,-6 1-4 15,1 4-12-15,-5 0-7 0,-3 3-11 0,1 0-20 16,-7 2 8-16,-6-1-24 15,-8-6-56-15,-13-2-119 0</inkml:trace>
  <inkml:trace contextRef="#ctx0" brushRef="#br0" timeOffset="147216.41">17236 17858 697 0,'0'0'23'0,"0"0"-17"0,0 0-6 0,0 0 44 15,55-30 2-15,-32 14-18 0,2-2-11 0,4-1-7 16,4-1-6-16,0 2-4 0,0-3 0 16,-6 3-8-16,0 0-30 15,-6-1-40-15,-13-4-44 0,-6-1-102 16</inkml:trace>
  <inkml:trace contextRef="#ctx0" brushRef="#br0" timeOffset="147405.07">17213 17547 244 0,'0'0'532'0,"0"0"-524"15,0 0-6-15,0 0 18 16,0 0 29-16,0 0-20 16,0 0-13-16,0 0-7 0,0 0-3 0,66 8-5 15,-31-14-1-15,11 1 0 16,7-4-4-16,1-2-25 0,4-1-35 15,2-10-74-15,-8-6-124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4:08:01.646"/>
    </inkml:context>
    <inkml:brush xml:id="br0">
      <inkml:brushProperty name="width" value="0.05292" units="cm"/>
      <inkml:brushProperty name="height" value="0.05292" units="cm"/>
      <inkml:brushProperty name="color" value="#FF0000"/>
    </inkml:brush>
  </inkml:definitions>
  <inkml:trace contextRef="#ctx0" brushRef="#br0">4287 10135 11 0,'0'0'166'0,"0"0"-123"0,0 0 18 16,0 0-6-16,0 0 5 0,0 0-13 15,-2-32 1-15,2 28-7 0,0 1-8 16,0-1-4-1,0 4-2-15,0 0-8 0,0 0-6 0,0 0-1 0,0 0-5 16,0 1-3-16,2 5-4 0,0 5 0 16,2 3 2-16,-2 4 5 0,3 2 4 0,1 3-4 15,-4 1 1 1,0 5-2-16,0 2-2 0,0 2-1 0,-2 1-1 0,2 0-2 16,-2-1 0-16,2-4 0 0,0-4 4 15,0-1-3-15,2-6 0 0,-1 1 0 16,-1-7-1-16,0 0 0 0,0-4 1 15,-2-4 0-15,0-2-1 0,0-1 1 16,0-1 2-16,0 0 1 16,0-1 2-16,0-6 5 0,0-6 14 15,-4-4 1-15,2-3-20 0,-3-3-5 16,1-3-1-16,2-2 2 0,-2-4-2 0,0 0 1 0,4-5-1 16,0-2 0-16,0 0-1 0,6 2 1 15,0 5-4-15,1 2 3 0,-1 4 0 16,2 2-1-16,0 1 2 15,-2 4 0 1,3 1 0-16,1 2 0 0,0 2-1 0,-1 2-1 0,5 2 1 16,1 1-1-16,5 3 1 0,-1 3-1 0,4 3 1 0,-1 0-1 15,-3 2 2-15,2 4-2 16,-9 3 1-16,3 2 1 0,-5 4-1 16,-6 3 1-16,-4 0 0 0,0 4 1 15,-10 0-1-15,-9 1 1 16,0 2-1-1,-3-2 1-15,-5 0 0 0,0-1 0 0,4-3-1 16,3-3-2-16,3-4-5 0,0-2-7 16,3 0-7-16,0-1-5 0,7-2-4 15,1-1 3-15,2-4-5 0,0-1-12 16,-2-1-18-16,6-1-14 0,0-6-21 16,6 1-80-16</inkml:trace>
  <inkml:trace contextRef="#ctx0" brushRef="#br0" timeOffset="408.81">4796 10161 373 0,'0'0'83'16,"0"0"-15"-16,0 0-5 0,0 0-8 16,0 0-23-16,0 0-11 0,0 0 1 15,-15-3-3-15,15 3-5 0,-2 0-3 16,0-1 0-16,2 1-3 0,0 0-2 15,0 0 0-15,0 0-4 0,0 0-1 0,4 0-1 16,2 4-5-16,9 4 1 16,-1 1 4-16,9 6 0 0,-4 3-1 15,1 0 1-15,-7 3 1 0,1-3-1 16,-8-1 0-16,-3-2 0 0,-3-4 0 16,-3 1-5-16,-3-2-1 0,-4-3 1 0,0 4 1 15,-3-5 2-15,1-1 1 0,1 0 0 16,1-3 1-16,-2-1 0 0,6-1 2 15,-1 0-2-15,-1-3 0 16,-2-3 2-16,4 0 7 0,-1-2 0 0,3-2 1 16,-2-3-4-16,4-5 4 0,2-3 0 15,0-2-3-15,8 1-5 0,-2 0 1 16,5 3-3-16,9 1-1 0,1 3 1 16,2 2-1-16,6 4 0 0,4-1-5 15,2 3-31-15,2 2-18 0,5 1-18 16,-7 2-37-16,0 0-54 0,-6 1-114 0</inkml:trace>
  <inkml:trace contextRef="#ctx0" brushRef="#br0" timeOffset="1148.92">5211 10144 407 0,'0'0'70'0,"0"0"-3"16,0 0 3-16,0 0-9 0,0 0-19 15,-54-8-7-15,50 8-7 0,2 0-4 16,0 0-9-16,2 0-5 0,-2 0-6 15,2 0-2-15,-2 3-2 0,0 5-2 16,2 2 1-16,0 1-1 0,-2 2 2 0,2-2-1 16,0 0 1-16,4 1-1 0,4-1 0 15,7-4-1-15,-1 0 0 0,5-2 0 16,2-2 0-16,3-3-2 0,3 0-1 16,-2-2 1-16,-4-7 0 0,4 1 3 15,-11-5-1-15,5 1 2 0,-9 0 0 16,4-4 1-16,-7 3 3 0,-3-1 2 15,-4-2-2-15,0 1 0 0,-6-2 3 16,-7 2-4-16,3 3-1 0,-1 0 1 16,-3 6 0-16,6 2-1 0,-3 2-2 15,-3 2 0-15,4 3 0 0,-3 8 0 0,-1 4-2 16,1 5 0-16,-3 3 2 0,7 1-1 16,1-2 0-16,2-2 1 0,2 0-1 15,4-2 0-15,0 0 1 16,2-4-2-16,6 1 0 0,0-3 1 0,7 1-2 15,1-4 2-15,5 0 0 16,-2-2 0-16,6-6-4 0,1-2-13 0,1 0-10 16,-2-7-9-16,4-3-3 0,0-5-2 15,-2-1 6-15,-4 1 1 0,-7-3 10 16,-8 3 12-16,3-4 13 0,-9-1 3 16,-2 0 11-16,0 0 29 0,0 2-9 0,-2 2-7 15,2 6 8-15,0 4 0 0,0 2 1 16,0 3-3-16,0 2-5 0,0 0-10 15,0 1-8-15,0 5-10 0,2 2-2 16,4 4 0-16,2 4 2 0,-2 3 0 16,9 1 3-16,-3 2-2 0,5 2 1 15,-5-1-2-15,5 4 1 0,1-4 1 16,-1 0-1-16,0-2-1 0,-1-4 2 16,-4-2-2-16,-1-6 0 0,-1-2 0 15,-6-4 0-15,0-3 0 0,-2 0 1 16,1-4 0-16,3-5 3 0,0-3 3 0,2-8 8 15,0-3-2-15,1-7-2 0,-1-5-3 16,11-6-4-16,-7-6-3 0,7 4-1 16,-5 4 0-16,5 7-1 0,-7 10 1 15,1 6 0-15,-5 5-1 0,-4 7 1 16,-2 1-6-16,0 3-5 0,0 0-10 0,-2 3-13 16,4 6-15-16,-2 6-28 15,9 2-19-15,-7 3-84 0,0-2-238 16</inkml:trace>
  <inkml:trace contextRef="#ctx0" brushRef="#br0" timeOffset="2218.33">9653 9972 95 0,'0'0'44'0,"0"0"-8"0,0 0-2 0,0 0-1 0,0 0-17 16,0-6-9-16,0 6-5 0,0 0-2 16,0 0-1-16,0 0 0 0,0 0 0 15,0 0-2-15,0 0 2 16,0 0 1-16,0 0 0 0,0 0 0 0,0 0 0 15,0 0-6-15,0 0-7 0,0 1-2 32,0 0-3-32,0-1-1 0,3 1-1 0,-3-1-1 0,0 0 6 0,0 0 15 15,0-3 5-15,0 1 13 0,0-1 14 16,-3 3 5-16,3-5 3 16,-2 2 0-16,0 0-8 15,2-1 4-15,-2 1 2 0,2 0-1 0,0 0-1 0,0 1-2 0,0 2-6 16,0-2 0-16,0 1-1 0,0 1-3 15,0 0-1-15,-2 0-1 0,2 0-1 16,0 0-1-16,0 0-2 0,0 0-7 16,0 0-3-16,0 0-2 0,0 1-4 15,0 4-2-15,0 5 0 16,0 3 3 0,0 2-2-16,0 5 3 0,0 1-2 15,0 4 1-15,2 1-2 16,0 2 0-16,2 2-1 0,1 0 1 0,1 1 0 15,-2-5 0-15,4-1-1 0,-4-3-9 0,3-3-20 16,-1-4-14-16,2-1-18 0,-4-4-34 16,-2-2-31-16,-2-4-78 15</inkml:trace>
  <inkml:trace contextRef="#ctx0" brushRef="#br0" timeOffset="2407.08">9482 10239 469 0,'0'0'60'0,"0"0"-17"0,0 0 13 15,0 0 1-15,0 0-21 16,54-51-12-16,-38 44-3 0,3-2-7 0,4 2-9 16,1 0-3-16,3-1 0 15,6 1-2-15,0-2-22 0,5 2-24 0,-1 1-21 16,-4 2-40-16,-6 2-87 0</inkml:trace>
  <inkml:trace contextRef="#ctx0" brushRef="#br0" timeOffset="3117.15">10129 10099 215 0,'0'0'226'0,"0"0"-192"0,0 0 20 0,0 0 0 15,0 0-13-15,0 0-13 0,0 0 0 16,0 0-6-16,-50-32 2 0,50 26-10 16,0 2-1-16,4 0 0 0,1 1-4 15,3 2-1-15,0-1 1 0,4 2-4 16,5 0 0-16,4 0-3 0,1 7 3 16,1 1-2-16,0 4-2 0,-4 4 2 15,1 2-2-15,-12 2-1 0,3 1 1 16,-5-3-1-16,-4 0 0 0,2-2-4 15,-4-2-9-15,0-1 9 0,-4-4-10 0,2-2 10 16,0-4 4-16,0 0-3 16,-2-2 3-16,0 1 0 0,-1-1 1 0,-1-1 0 15,4 0-1-15,-6-3 0 0,4-1 0 16,0-2 2-16,0-3-2 0,-1 0 1 16,3-5 1-16,0-1 4 0,0-1 2 15,2-3 0-15,0 4-2 0,4-2-2 0,-2 4 1 16,5 3 6-16,-3 2-7 15,2 2-4-15,4 3 0 0,-1 2-1 0,7 1-1 16,3 0 1-16,5 6 0 0,5 3 1 16,2 1 0-16,-2 1 1 0,-2 1-1 15,-2 1 1-15,-4-1-1 0,-13-2 0 16,4-1 0-16,-5-1-4 0,-3 0-2 16,-2-1 2-16,-2 0-6 0,0 0 1 15,0 1 3-15,0-2-6 0,-6-2-2 16,6-2 8-16,-2 0-2 0,-3-1 3 15,1-1 5-15,0 0 2 0,0-4-2 16,-2-1 3-16,4-2-2 0,-4-5 4 0,1-1 2 16,1-2 4-16,2-5 4 15,2-2-1-15,0-3-1 0,6-3-5 0,5 5-4 16,-3 3 1-16,2 6-3 16,-1 7-1-16,3 3 0 0,-4 4 1 15,9 0 0-15,-3 1-1 0,7 5 1 16,-7 5-2-16,9 1 0 0,-4 1 1 0,-3 4-1 15,1 0 0-15,-5 2 1 0,1 1 0 16,-3 0-1-16,0 0-1 0,-4-1-13 16,1-5 0-16,-3-1-8 0,-2-1-3 0,0-3-4 15,0 0-23-15,0-3-12 0,4-1-51 16,-4-1-78-16</inkml:trace>
  <inkml:trace contextRef="#ctx0" brushRef="#br0" timeOffset="3576.11">10916 10074 552 0,'0'0'88'15,"0"0"-16"-15,0 0-9 0,0 0-20 0,0 0-26 16,0 0-8-16,0 0 1 0,0 0 1 0,48 19-4 16,-38-5-2-16,-1 3-3 0,-1 3 1 15,-6 1-2-15,2 1 0 16,-4 0 0-16,0-2 0 0,0 0-1 0,0-3 0 15,4-1 0-15,-4-3 0 16,2-4-3-16,-2-3-3 0,0-4 1 0,0-1 1 16,0-1 1-16,0 0 0 0,0 0 3 15,0-2 2-15,0-2 1 0,-6-2 1 16,2-6-2-16,0-1 0 0,-9-3-1 16,1-4-1-16,4-3 1 0,-5-5-1 15,3 0 1-15,2 0 1 16,6 0 0-16,-5 6 2 15,7 1 1-15,0 5 1 0,0 1-2 0,5 2 1 0,-1 3-2 0,-2 1-1 16,2 2 0 0,6 1 0-16,5 0-2 0,-3 1 0 15,11 0 0-15,-2 3 0 0,3 2 0 16,3 0 0-16,-2 4 1 0,-8 1 0 0,1 1-1 16,-5 0 0-16,-3 0 1 15,-2 2-1-15,-6 1-1 0,0 1 0 0,-2 5 1 16,-2 0 0-16,-12 2-1 0,-1 4 1 0,-5-4-6 15,1 1-17-15,-6-2-7 0,5-4-10 16,-3-2-40-16,-4-4-44 0,0-6-116 16</inkml:trace>
  <inkml:trace contextRef="#ctx0" brushRef="#br0" timeOffset="23748.14">15200 10705 108 0,'0'0'63'15,"0"0"-28"-15,0 0 18 0,0 0-2 0,0 0-15 16,-9-40 12-16,3 33-15 0,-2 2-5 15,2-2 3-15,-1 1-2 16,3 1-1-16,0-1 0 0,0 3-1 0,0 2 2 16,4 1-4-16,0 0-1 0,0 0-3 15,0 0-5-15,0 0-3 0,0 1-6 16,0 2-4-16,4 3-2 0,0 1 2 16,0 5 7-16,0-1 1 0,-2 7 1 15,3-1-1-15,-3 3-3 16,2 3-2-16,0 2-1 0,0 3-2 15,-2 2-1-15,0 2-1 16,0 4 0-16,0-1 0 0,2 4-1 16,-1-3 0-16,1-4-4 0,4-1-18 15,4-9-8-15,-5-4 3 0,-1-7-14 0,2-4-11 16,-2-4-32-16,-6-3-42 0,0-1-66 0</inkml:trace>
  <inkml:trace contextRef="#ctx0" brushRef="#br0" timeOffset="24463.57">15003 10922 364 0,'0'0'50'16,"0"0"7"-16,0 0 2 0,0 0-9 15,0 0-9-15,-10-54-8 0,16 43-3 32,-2 0-3-32,6 2-5 15,9-3-4-15,-2 1-3 0,5-2-2 0,7-1-2 16,2 0 1-16,2 0-1 0,5-2-1 15,3 3-7-15,4 0 0 0,-3 1-2 16,-3 5 0-16,-4 3 0 0,-6 4-1 16,-4 2 0-16,-9 6-1 0,1 2 1 15,-9 4-4-15,5 4 2 0,-1 1-3 16,-6 3-1-16,0 0 1 0,3 1-3 0,1 1 2 16,-2-2 1-16,-1-3-2 0,1-2 5 15,2-3 2-15,-6-2-3 0,-2-3-8 16,0-4 0-16,-2-2 0 15,0-3 8-15,0 1 2 0,0-1 1 0,-6 0 3 16,2 0 2-16,-4 0-1 0,0-2-1 16,1-3 0-16,1-3-2 0,-2-3 1 15,-2-4 0-15,3-2-1 0,3-5 2 16,0-3 4-16,4-1 3 0,0 1-3 16,0 3-3-16,2 6 0 0,2 5 0 15,0 3-4-15,3 5 0 0,1 1 0 0,2 2 0 16,-2 2-1-16,11 5 0 0,-7 4 1 15,9 3 0-15,-6 5 1 16,5 0 0-16,-5 0-1 0,3 3 0 0,-5 0 1 16,1-3-1-16,-1 0 0 0,-5-3-1 15,4-2-3-15,-5-6 0 0,-3-1 0 16,-2-2-1-16,-2-2 4 0,0 1-1 16,0-4 2-16,0 0 1 0,-2 0 4 15,-2-4 1-15,-1-4-2 0,-1-1-3 16,2-4 0-16,0-2 0 0,2-3 3 15,0-6 0-15,2-3 2 0,0-4-2 16,2-1 0-16,4-2-1 0,2 3 2 0,1 8 0 16,-1 7-4-16,-2 6-1 0,0 3 0 15,3 4 0-15,-1 3-1 16,-4 4 1-16,8 7-1 0,1 3 1 0,-3 3 0 16,0 2 1-16,1 3-1 0,-5 0 1 15,0 0 0-15,0-3-1 0,3 0 2 16,-5-2-2-16,0-2 0 0,0-2-1 15,2 1-2-15,0-4-10 16,-1-3 1-16,-1-1-14 0,0-1-7 0,0-4-19 0,0-1-17 16,0-3-40-16,2-4-62 0,5-2-88 15</inkml:trace>
  <inkml:trace contextRef="#ctx0" brushRef="#br0" timeOffset="24897.98">16155 10723 457 0,'0'0'74'15,"0"0"7"-15,0 0-37 0,0 0 1 16,0 0-6-16,0 0-11 16,0 0 0-16,37-1-3 0,-29 11-8 0,9 1-4 15,-7 5 0-15,0 0-3 0,3 3-5 16,-7 4-1-16,-4-1-1 0,2-1-3 16,-4-1 3-16,2-3-3 0,-2-3 0 0,2-3 0 15,-2-5-2-15,0-1-2 0,0-2-2 16,0 0 2-16,0-3 1 15,0 0 1-15,0 0 2 0,0 0 1 0,-4-6 2 16,0-3-1-16,0-5-2 0,-2 0 1 16,-5-6-1-16,3-2 0 0,2-5 1 15,2-4 0-15,-5-3 0 0,-1-5 2 16,6 2 2-16,2 4-3 0,0 4 1 16,2 5 0-16,0 2-1 0,4 3 0 15,0 6-1-15,2 2 0 0,5 2-1 16,-3 4 0-16,2 1 0 0,7 4 0 0,-3 0 0 15,7 2-1-15,-5 7 1 16,5 2-1-16,-2 3 1 0,-7 0-1 0,-6 2 1 16,-2 2 1-16,-4 0-1 0,-4 1 0 15,-6-3 0-15,-7 2-7 0,-3-3-6 16,-5 3-11-16,-2-2-17 16,-8 0-24-16,-2 0-16 0,-9-2-51 0,1-4-137 15</inkml:trace>
  <inkml:trace contextRef="#ctx0" brushRef="#br0" timeOffset="26148.99">10375 10964 264 0,'0'0'76'0,"0"0"-11"16,0 0-2-16,0 0 4 0,0 0-17 15,0 0-12-15,0-45-7 0,0 45-4 0,0 0-2 16,0 0-7-16,0 0-6 0,0 0-6 31,4 0-6-31,2 9 0 0,2 2 0 0,-3 5 2 16,3 5-1-16,-2 2 1 0,2 4 0 0,-1 2-1 0,-3 1 1 15,0 0-1-15,2 1 0 16,-2-1 0-16,0-4 0 0,0-2-1 16,3-3 1-16,-5-4-1 0,0-3-2 15,0-4-6-15,-2-4-2 0,0-3 2 0,0-2 3 32,0-1 3-32,0 0 2 0,0-1 2 0,-4-4 3 15,2-5-2-15,-7 0-1 0,3-4-1 16,-2-2 2-16,4-3 2 15,-9-3 3-15,7-4-2 0,-2-2-2 0,2-5 0 16,-1 2 0-16,1-5 0 0,2 3 0 16,2 4-2-16,2 2 0 0,0 6-1 15,2 1-1-15,2 3 1 0,2 1 2 16,-1 3-2-16,-1 0 1 0,4 2-1 16,2 2 1-16,-1 0-2 0,1 1 0 15,0 2 0-15,1 1 1 0,-3 1 0 16,4 2 0-16,1 2 0 0,-5 0-1 0,4 3 1 15,1 2-1-15,-5 4 0 0,2 0-1 16,-1 3 1-16,-3 1 0 16,-6 4-2-16,0 2 2 0,-2 2 0 0,-11 1 3 15,3 0-2-15,-6-2-1 0,-1 1-2 16,3-5-13-16,-3-1-5 0,7-4-1 16,-7-3-2-16,7 0-7 0,-3-2-6 15,3-3-12-15,2 0-27 0,-1-2-29 16,1-1-56-16</inkml:trace>
  <inkml:trace contextRef="#ctx0" brushRef="#br0" timeOffset="26601.15">10652 10869 371 0,'0'0'86'0,"0"0"-18"15,0 0-4-15,0 0-9 0,-8-54-20 16,8 42-2-16,0 2-2 0,0 3-7 0,2 2-7 16,4 0-3-16,0 1-6 0,2 2-2 15,7 0-3-15,1 2-2 0,3 1 0 16,4 6 2-16,4 4-2 0,-1 2 0 16,-5 4 0-16,2 3 1 0,0 3-2 15,-11 6 0-15,0 3 0 0,-3 1 0 16,-7 0-2-16,0-2-14 0,-2-5-6 15,-4-6-1-15,0-4 13 0,-5-3 8 16,1-2 2-16,2-3 0 0,0-3 1 16,4-2 0-16,-7-1 0 0,3-2 1 0,0 1 2 15,0-5 2-15,2-4 5 0,-7 1 3 16,3-5-1-16,0-1-2 0,4-2-3 16,1-2-1-16,-5-3-3 0,4-4 1 15,2-1-2-15,2 0 0 16,2 1-1-16,6 6-2 0,1 1-1 0,-1 5 1 15,10 4-1-15,-3 1-1 0,10 2 1 0,2 1-13 16,-1 1-30-16,8 1-28 16,5 0-21-16,-6 0-82 0,-6-1-201 15</inkml:trace>
  <inkml:trace contextRef="#ctx0" brushRef="#br0" timeOffset="27042.3">11125 10837 438 0,'0'0'51'0,"0"0"5"0,0 0-1 16,0 0-14-16,0 0-14 0,0 0-2 15,0 0 8-15,0 0-14 0,-18 2-9 16,18-1-9-16,2 8-1 0,2 0 0 16,4 2 1-16,-2 3 1 0,1 2-1 15,3-3 1-15,2 1-2 16,-1 1 2-16,1-2-1 0,-2-2-1 0,5 0 0 0,-5-5 0 15,5-1 0-15,-5-1 0 0,4-4 0 16,-5 0 0-16,3-5-1 0,3-3 2 16,-7-3-1-16,2-3 1 15,-4 0 1-15,3 0 2 0,-9 0-1 0,0 0 2 16,0-4 0-16,0 2 6 16,-9-1 0-16,1 3-3 0,-2 3-4 0,4 0-1 15,-7 2 0-15,1 4-3 0,3 1 1 16,-3 4-1-16,-2 0-1 0,7 8 1 15,-3 4-3 1,-2 5 0-16,1 3 1 0,3 5 0 0,0 0-1 16,-3-2-3-16,9 1-2 0,-2-3 0 15,4-1 4-15,0-2 2 0,2-2 0 16,5-4 0-16,5 0-2 0,4-2 2 0,1-4-1 16,2-2-9-16,7-2-10 0,-1-2-6 0,0-6-20 15,2-5-10-15,0-1-26 16,0-3-6-16,-9 0-18 0,3 1-20 0,-7-4 9 15</inkml:trace>
  <inkml:trace contextRef="#ctx0" brushRef="#br0" timeOffset="27336.96">11460 10888 79 0,'0'0'174'16,"0"0"-69"-16,0-64-8 0,0 51 1 0,0 2-24 0,0 7-20 15,0 1-5-15,0 3-2 0,0 0-10 16,0 0-23-16,0 4-11 0,2 5-3 16,6 3 0-16,-1-1 3 0,3 6 3 15,-4 3 0-15,5 3-3 16,-3 1 0-16,4 1-1 0,-1-1-2 0,-1-1 0 15,2-1 0-15,1-1 1 0,1-3 0 16,-6-3-1-16,3-2 0 0,-3-4 0 16,0-2 0-16,-4-4 0 15,-2-1 2-15,-2-2-2 0,5 0 0 0,-1-9 1 16,0-2 5 0,2-6 6-16,2-5 14 0,-4-7-7 0,3-7-3 15,1-6-2-15,6-3-7 16,-5-1-2-16,3 4-3 0,1 10-1 0,-9 8-1 0,-2 8 0 15,-2 6-1-15,2 4 1 0,-2 6-22 0,0 0-15 16,0 0-28-16,-4 0-69 0,-3 0-124 16</inkml:trace>
  <inkml:trace contextRef="#ctx0" brushRef="#br0" timeOffset="32007.6">20254 11242 145 0,'0'0'26'0,"0"0"2"16,0 0-5-16,0 0-5 0,0 0-4 15,0 0-1-15,0 0-1 0,-44-36 1 0,42 34 7 16,2 0 5-16,-2-1 6 0,0 0-1 16,2 0 1-16,-2 0 7 0,2 2 10 15,0-1-6-15,0 2-1 0,0 0-5 16,0 0-9-16,-2 0-2 0,2 0-6 16,0 0-2-1,0 3-8-15,0-3-1 0,2 3-2 0,0 2 5 0,2 2 4 0,2 6-3 16,-1 0 0-16,-1 6-4 15,4 6-1-15,-2 3-2 0,-2 2-1 16,0 4-1-16,3 2 0 16,-5 1-3-16,0-1 1 0,2-3 1 15,2-5-2-15,-2-3-1 0,0-3-7 16,3-6-24-16,-3-4-18 0,-2-2-14 0,0-4-11 0,-2-2-42 16,-2-4-50-16</inkml:trace>
  <inkml:trace contextRef="#ctx0" brushRef="#br0" timeOffset="32217.26">20032 11492 280 0,'0'0'185'16,"0"0"-144"-16,0 0-6 0,0 0 9 16,19-52-1-16,-11 42-11 0,11-1-5 15,-3-3 1-15,11 2-3 0,-2-1-6 16,8 1-5-16,2-1-4 0,3 3-3 31,-1 0-4-31,-2 4-3 0,-2 5 2 0,-4 1-2 0,-2 0-3 0,0 1-60 0,-3 5-24 16,-1-3-40-16,-2 0-123 15</inkml:trace>
  <inkml:trace contextRef="#ctx0" brushRef="#br0" timeOffset="32896.55">20539 11329 429 0,'0'0'96'0,"0"0"-45"0,0 0 2 0,-2-56 11 15,4 47-3-15,0 0-16 0,0 1-10 16,4-3-7-16,0 1-4 16,1 3-6-16,-1 2-5 0,2 2-6 0,0 2-4 15,5 0-3-15,5 4 0 0,-1 4-1 16,4 5-1-16,1 1 0 0,-1 5 2 15,-2 3-1-15,-9 0 0 0,2 4 0 16,-8 0 1-16,1-3-2 0,-5 3-1 16,0-4-9-16,0 1 1 0,-5-2-4 15,1-3-1-15,0-4 9 0,2 1 2 16,0-5-3-16,0-3 1 0,-2-4-1 0,4-2 4 16,-2 0 4-16,-2 0 4 15,0-2 0-15,-3-4-1 0,-1-2-1 16,4-2 0-16,-2-3 0 0,2-2 0 15,2-6 1-15,-3-1 3 0,5-3 0 16,0-2 1-16,2 2-3 0,5 0 0 0,1 8-2 16,2 5-1-16,-1 2-1 15,-3 5 0-15,8 2-1 0,1 3-1 0,3 0 0 16,1 8 0-16,0 5-1 0,1 4 2 16,1 5-1-16,-5 3 2 0,1 2 0 15,-7-2 0-15,5 1 0 0,-7-1-1 16,-2-6 1-16,0-2-1 0,1-3-3 15,-5-4-4-15,-2-3 1 0,0-2-2 16,0-2 7-16,0-2 2 0,0 0 0 16,0-1 1-16,0-1 3 0,0-5-1 0,-4-1 0 15,-3-2-3-15,5-5 2 0,-2-1-2 16,2-2 2-16,0-6 2 0,0 0 0 16,0-7-1-16,2-1 2 0,2 3 0 15,4 3-2-15,-4 7 1 0,2 7-2 16,0 5-2-16,-1 5 0 0,1 1 0 0,6 0-2 15,0 9-2-15,5 4 1 0,-1 7 2 16,-1 1 0-16,1 4 1 16,-1 0 0-16,-1 3 0 0,-2-1 0 15,-4-1 1-15,3-1-1 0,-1-5 0 0,0-2-2 16,-2-4-15-16,1-2-2 0,1-2-25 16,0-3-21-16,1-3 9 0,-3-4-40 15,4-3-72-15,-4-6-187 16</inkml:trace>
  <inkml:trace contextRef="#ctx0" brushRef="#br0" timeOffset="33341.57">21304 11273 446 0,'0'0'171'0,"0"0"-104"0,0 0-11 16,0 0-9-16,0 0-18 0,0 0-20 15,0 0-4-15,0 0 7 0,27 25 2 0,-19-9-2 16,-2 5-6-16,0 4-1 15,0 1-2-15,-1 6 0 0,-3 0-2 16,-2-3 0-16,4-3 0 0,-4-3 0 16,2-3-1-16,0-1 0 15,0-6 0-15,0-1-1 0,0-6 1 0,-2-1 0 0,0-4-1 16,0-1-2-16,0 0 0 16,0-1 3-16,0-5 2 0,-2-2 2 0,-2-6-2 15,-4 1 0-15,-1-6-1 16,1-3 0-16,2-3 0 0,-6-4-1 0,1-8 1 15,5-4 1 1,0-7 3-16,2 2 1 0,0 1-1 0,4 7 0 16,0 7 1-16,0 8-6 0,4 5 4 0,0 4 2 15,2 3-3-15,0 5 1 16,5 2-3-16,-3 3-1 0,4 1 1 0,7 0-1 16,-3 6-1-16,5 2 0 0,0 4 0 15,-1 1-1-15,1 4 1 0,-6 2 1 16,-3 3 0-16,-4 3 0 0,-8 5 0 15,0 1-1-15,-10 0 0 0,-3-1 1 0,-7-3-13 16,-1-2-8-16,-4-4-22 0,0-3-43 16,1-5-20-16,-3-5-59 0,2-4-182 0</inkml:trace>
  <inkml:trace contextRef="#ctx0" brushRef="#br0" timeOffset="34551.44">15297 11613 262 0,'0'0'185'0,"0"0"-131"16,0 0-3-16,0 0 6 0,0 0-13 16,0 0-9-16,4-46-5 0,-2 44-3 31,-2 1-2-31,0 1-3 0,0 0-9 0,2 3-6 0,2 5-7 0,4 10-1 31,-1 3 1-31,-5 9 2 0,2 4 2 16,2 0-1-16,0 4-2 0,2 1 0 15,-3 0-1-15,3 1 1 0,-4-5 1 16,2-3-2-16,0-6 0 0,3-4 0 16,-7-4 2-16,0-4-2 0,-2-6 0 15,0-3 0-15,0-4 0 0,0-1 0 0,0 0 1 16,0-4 3-16,0-3 1 15,-6-6 1-15,-3-3-4 0,-1-4 0 0,6-5-1 16,-6-3 0-16,-1-3 3 0,3-5-2 16,4-5 1-16,-2-6-2 0,-1-1-1 15,7-2 1-15,0 2-1 0,0 5-1 16,-4 6 1-16,12 7 0 0,-3 6 1 0,-1 4-1 16,-2 5 0-16,2 2 0 0,2 5 0 15,2-1 0-15,1 4 5 16,-3 1-4-16,2 2-1 0,7 2-1 15,-5 0 0-15,4 6 0 0,3 2-1 16,-9 5 2-16,5-1 0 0,-5 5-1 0,-4 2 0 16,-4 1 1-16,0 2 0 0,-8 2 2 15,-7 1-2-15,5 1 1 0,-7-1 0 16,3-3-1-16,0-2 1 0,-1-2-1 0,5-3-2 16,-7-2-17-16,7-4-7 0,4-2-14 15,-3-1-4-15,3-3 2 0,2-1-4 16,0-2-19-16,2-1-15 15,0-3-21-15,2-2-82 0</inkml:trace>
  <inkml:trace contextRef="#ctx0" brushRef="#br0" timeOffset="34913.39">15456 11561 366 0,'0'0'79'0,"0"0"-1"16,0 0-9-16,0 0-20 0,56-49-13 15,-38 42 1-15,3 1-3 0,-2 4-5 0,1 2-6 16,1 2-8-16,0 7-3 0,3 2-5 16,-3 5 0-16,0 4-2 0,-1 1-2 15,-5 3-1-15,-1 1-1 0,-1 0 1 16,-9 1-1-16,-2-4-1 0,-2 1 0 16,0-6 3-16,-2-1-3 0,-2-5 0 15,0 0 0-15,-5-2 0 0,1-2 0 16,0-4 0-16,4 0 0 15,-5-3-2-15,1 0 2 0,2-1 2 0,2-6-2 16,0 0 2-16,0-2-1 0,-1-5 0 16,-1 0 0-16,0-6 0 0,2-5 1 0,4-3 2 15,0-5-1-15,2-1 0 16,6 2-2-16,5 6 0 0,-3 7-1 0,4 5 0 16,-1 4-3-16,10 4 2 0,-7 3-2 15,9 2 1-15,2-2-24 16,2 3-45-16,0 0-25 15,0 0-40-15,-7 0-113 0</inkml:trace>
  <inkml:trace contextRef="#ctx0" brushRef="#br0" timeOffset="35671.11">16035 11505 399 0,'0'0'110'16,"0"0"-50"-16,0 0 9 0,0 0-2 15,0 0-19-15,0 0-23 16,0 0-8-16,0 0-4 0,-48 10-4 0,46-4-4 15,2 2-5-15,-2 0 0 0,2 6-1 16,0 2-1-16,0 0 2 0,4 1-1 16,2-2 1-16,3-2 0 0,3-5 0 15,0 0-1-15,7-2 0 0,0-3 1 16,5-2 2-16,-1-1-1 0,0 0 0 0,0-4 0 16,-3-2 0-16,-5-4 2 0,-7 1-3 15,2-2 1-15,-6-2 2 0,1 1-1 16,-5-3 1-1,0-2 1-15,-5-1-2 0,-7-2 1 0,6 2 1 0,-4 1 0 16,-7 3-1-16,5 2 1 0,-1 6 2 0,-1 0 2 31,3 5-5-31,-1 1-3 0,2 1-1 0,3 7 0 16,1 5-2-16,-6 5 0 0,4 6 1 16,1 0 1-16,1 3 1 0,0 1-1 15,6-2 0-15,0-3 0 0,4-1 1 0,4-3-2 16,3-1 1-16,7-3 1 15,-5 0-3-15,7-2 3 0,-3-1 0 0,4-5 0 0,-9-4 0 16,9-3-1-16,-9 0-2 0,7-6-11 16,-5-5-2-16,7-3-12 0,-7-2-5 15,5-2-1-15,-3-5 1 0,3 0 5 16,-4-4 3-16,-1-2 20 0,-6 0 5 16,-2-3 1-16,5 0 0 0,-5 2 3 15,-2 7 31 1,-2 8-9-16,0 6 9 0,-2 6 13 15,0 3-5-15,0-2-17 0,0 2-7 0,2 2-11 0,-2 5-8 0,2 4 0 16,3 2 0 0,3 4 1-16,0 3 2 0,2 1 0 0,-3 3 0 0,5 1-1 15,-4 1-1 1,1-2-1-16,3 1 1 0,0 2 0 16,-3-2-1-16,3 1 0 15,-2-3 1-15,-6-1-1 0,5-5 0 0,-3-5 2 16,-2-4-2-16,0-4 1 0,-2-3-1 15,-2-1 0-15,2 0 1 0,-2-2 2 16,5-5 4-16,-3-4 24 0,2-5-4 16,0-7-6-16,2-5-9 0,4-5 0 15,-3-10-3-15,1 0-9 0,8-6 0 16,-5 0 0-16,-1 7 0 0,5 6 0 16,-7 9 0-16,2 10 0 0,-2 5 0 0,3 6 0 15,-1 2 0-15,11 4-22 16,-3 2-35-16,3 2-39 0,0 1-100 15,-11-5-437-15</inkml:trace>
  <inkml:trace contextRef="#ctx0" brushRef="#br0" timeOffset="54629.1">24206 12423 439 0,'0'0'29'15,"0"0"39"-15,0 0-31 16,0 0 0-16,0 0-4 0,0 0-10 0,0 0-7 16,0 0-2-16,12 5-6 15,-12 9-4-15,2 8 2 0,1 5 2 16,-3 7 3-16,0 3-3 0,0 5-3 15,-3 0 0-15,1 0-2 0,0-4-2 0,-2-2 0 16,0-7 0-16,0-5-1 0,4-7 0 16,0-5 0-16,0-4 0 15,0-6 0 1,0-1 0-16,0-1 0 0,0-1 2 16,0-8 0-16,0-4 7 0,-2-7 13 0,0-5-5 15,0-7-9-15,0-2-6 16,-2-7-1-16,1-5 0 0,-1-9 0 15,0-5 0-15,-2-5-1 0,4 1 0 0,2 5 0 16,2 6 0-16,8 9 0 0,-6 9-1 16,5 7 1-16,5 8 1 0,-3 5-1 15,-1 2-2-15,6 4 2 0,-1-1 0 16,8 5 0-16,-3 1 0 0,5 2 0 16,-2 1 0-16,6 2 0 0,-11 5 1 15,1 6-1-15,-2 3-2 0,-3 5 2 16,-10 5 0-16,-2 4 1 0,-2 4-1 0,-8 2 0 15,-11 2-1-15,3 1-5 16,-9-5-12-16,0 2-7 0,4-2-3 0,-5-4-1 16,3-4 1-16,8-9-6 15,1-4-11-15,6-6-16 0,1-5-22 0,5-1-32 16,2-7-39-16,0-7 15 0,7-4 98 16,5-6 41-16,5-3 0 0,-7 1-9 15</inkml:trace>
  <inkml:trace contextRef="#ctx0" brushRef="#br0" timeOffset="54962.25">24386 12278 38 0,'0'0'59'15,"0"0"18"-15,20-51-4 0,-15 47 4 0,-5 1-3 16,2 0-14-16,0 3-5 16,0-1-17-16,2 1-13 0,4 0 1 15,3 0 3-15,1 0-4 0,0 1 0 0,7 0 0 16,-9-1 1-16,13 0-5 0,-8 0-2 16,5 0 1-16,1 2-7 0,0 4 0 15,5 1-4-15,-1 3-2 0,-4 4-5 16,-3 3 1-16,-5 2-3 0,-1 2 3 15,-6 1-2-15,-6 1 0 0,-4 0 0 0,-6 2-1 16,-4-3-2-16,-3 0-8 0,0-1-5 16,-3-5 1-16,3-1 0 0,1-6 2 15,3-2 7-15,7-4 0 0,2-3 5 16,-2-1 1-16,4-5 1 0,-2-4 0 0,-1-2 1 16,5-7 4-1,-2-7-1-15,4-5 1 16,9-7-2-16,5-3-1 0,7-3-1 0,4 5-1 15,6 6-2-15,8 5-1 0,-1 10 0 0,-3 3-3 0,6 8-39 16,1 3-23 0,-3 3-10-16,-6 1-40 0,0 6-42 0,-6 0-126 15</inkml:trace>
  <inkml:trace contextRef="#ctx0" brushRef="#br0" timeOffset="55703.68">24960 12298 462 0,'0'0'105'0,"0"0"-47"0,0 0-27 0,0 0-1 16,0 0-5-16,0 0-12 0,0 0-9 16,0 0-1-1,-18 11 0-15,22-9-1 0,0 2-2 0,9 0 3 0,3 2-1 16,-6-2 1-16,13 0 0 0,-4 0-1 16,4-3-1-16,3-1-1 0,1 0 1 15,-6-5-1-15,0-2 0 0,1-1 1 16,-7-2-1-1,-1-4 2-15,-1 1-1 0,-5-3 1 0,-2 0 0 0,-2 1-2 16,-2-4 1-16,-2-1 1 16,-4-1 1-16,-6-1-1 0,2 2-1 0,-9 3 1 15,5 3-1-15,-3 8 1 0,1 3-1 16,5 3 1-16,-7 11-2 16,4 5-1-16,1 9-1 0,-5 6 1 0,7 6-1 15,1 4 0-15,-4 2 0 0,6-1 1 16,1-4 0-16,3-4 0 15,2-4 1-15,2-6-1 0,5-3 0 0,1-2 0 16,6-6 0-16,-5-2 1 0,9-6 0 0,-5-5-3 16,3 0 3-16,1-8-1 0,7-6 1 15,-3-9-6-15,6-5-10 0,2-7-12 16,2-7-4-16,2 0-7 0,-2-1 2 0,0-2 9 16,-6 1 21-1,-4-3 7-15,1 5 2 16,-7 7 7-16,-1 10 8 0,-8 10 7 0,-1 8-2 0,-5 6 5 0,0 1 1 15,0 6-1-15,4 8-13 0,0 5-9 16,4 8 2 0,-2 6 11-16,0 2-3 0,3 4-5 15,7 1-4-15,-5-1-1 0,5 0 2 0,-1-5 2 0,3-3-1 16,-5-2-2 0,3-7-1-16,1-1-2 0,-3-6-1 0,3-5-1 15,-9 0 0-15,2-5 0 0,1-2-1 0,-7-3 1 16,-2 0-1-16,-2-1 1 15,2-8 2-15,2-4 2 0,2-8-2 0,3-5-2 16,-1-3 2-16,-2-7 2 0,4-5 2 16,5-4 0-1,-7-6-2-15,7-2-2 0,1 5 3 16,-1 3-3-16,1 9-3 0,-8 10 0 16,1 6 0-16,1 8 0 0,-6 4-1 0,-2 4 0 15,0 1 0-15,-2 3-1 16,6 0 0-16,1 7-2 0,3 5 0 15,-2 3-10-15,-6 6-18 0,2 4-33 0,-2 2-33 16,-2 1-55-16,0-8-166 0</inkml:trace>
  <inkml:trace contextRef="#ctx0" brushRef="#br0" timeOffset="55939.25">26407 12180 562 0,'0'0'60'16,"0"0"-28"-16,0 0-7 0,0 0 10 15,0 0-14-15,0 0-4 0,0 0 0 0,3 0 4 16,3-2-3-16,4-3-3 0,0-2-5 16,3-1-2-16,10-1-3 0,-1-4-3 15,11-1 0-15,7-3-2 0,1 0 1 16,4-1-1-16,3 2 2 0,-11 2-2 15,-4 0-13-15,-2 2-47 0,-14-1-27 16,-5 5-15-16,-12-2-68 0,-6 2-172 16</inkml:trace>
  <inkml:trace contextRef="#ctx0" brushRef="#br0" timeOffset="56239.71">26562 11957 524 0,'0'0'54'15,"0"0"18"-15,0 0-32 0,0 0-4 16,0 0-12-16,0 0-14 0,0 0-5 15,0 0 1-15,0 0 12 0,34 14 7 16,-18-13-4-16,9 0-2 0,-2 1-4 16,-1 1-2-16,7-2-4 0,2 2-2 15,2 0-3-15,-2 1-2 0,0 1 0 16,0-2-1-16,-4 3-1 0,-10 0-4 16,-3-1 4-16,-5 3 0 0,-9-4 0 15,0 4 0-15,0 6 0 0,-2 2 0 16,-9 5 0-16,-3 1 0 0,3 4-4 0,-7-1-1 15,3 0 2-15,-7 4-4 0,5-2 2 16,-6 0 1-16,5 0-6 16,3-2-10-16,-5-5-17 0,7-2-4 0,3-3-25 15,-3-4-10-15,5-7-51 0,4-2-61 16</inkml:trace>
  <inkml:trace contextRef="#ctx0" brushRef="#br0" timeOffset="56730.89">27255 11980 484 0,'0'0'35'0,"0"0"22"16,0 0-2-16,0 0 0 0,-56-36-15 0,56 33-13 16,-2-1-7-16,0-1 0 0,0 2-8 15,2 2 2-15,0-1-3 16,0-2-1-16,0 3 0 0,2-2-4 0,2 0-3 15,4 3-1-15,9-1-1 16,-5 1 0-16,13 0-1 0,-6 7 0 0,6 3 1 16,1 3 0-16,-3 4-1 0,-6 2 0 15,1 1 1-15,-9 5-1 16,-5-2 0-16,-2 5 0 16,-2 0 0-16,-6-2-2 0,-1-4-9 0,-3-3 1 0,2-4 3 15,4-4 3-15,0-4 2 0,4-1 2 16,-3-4 0-16,3 0-1 0,0-1 1 0,0-1 2 15,0 0-1-15,0 0 0 0,0-3 2 16,0-5-2-16,3-6 3 0,-3-2 1 16,6-5-2-16,2-6 1 15,4-2 2-15,-1-5 2 0,7-1-3 0,-1 4 0 16,4 2-3-16,-7 8 0 16,5 7-2-16,-9 8 0 0,0 3 0 0,3 2-1 15,-3 2 0-15,0 10 0 0,7 1 0 16,-9 7 0-16,7 4 2 0,-5 3-1 0,-4 4 0 15,-4 1 0-15,2 4-13 0,-2 2-28 16,3-2-29-16,3-6-7 16,0-7-11-16,5-7-25 0,7-3 20 0,1-8 18 15,-3-3-81-15</inkml:trace>
  <inkml:trace contextRef="#ctx0" brushRef="#br0" timeOffset="57139.6">27865 11987 516 0,'0'0'53'0,"0"0"9"0,-15-52-26 0,13 49 19 16,2 0 0-16,0 2-16 0,0 1-17 16,0 0-12-16,0 0-8 0,4 5-2 15,3 2-2-15,1 2 2 0,0 1 0 16,7 0 2-16,-7-1-1 0,2-1-1 16,3 0 0-16,-3-2 2 15,0 1-2-15,3 0 0 0,-3-2 0 0,-2-2 1 31,7-2-1-31,-7-1 0 0,2-4 1 0,7-3 0 0,-5-4 1 0,7-2-2 16,-7-3 0-16,5-3 0 0,-5-2 0 16,-1-3 0-16,1-4 0 0,-4 2 0 15,-8 0 0-15,0 1 0 0,0 4 1 0,-4 3 1 32,-4 8-2-32,-5 4 0 0,5 4 1 0,-4 2-1 0,-5 11-1 15,-6 8-2-15,1 8 3 0,-3 4-2 0,-4 6 2 16,4 0 0-16,9-1 0 15,-3-2 2-15,11-7-4 0,4-3 2 0,2-2-1 16,2-2 0-16,0 1 0 0,4-5-2 16,2 1 1-16,15-3 0 15,-9-3 1-15,15-3 0 0,0-4-1 0,2-4 0 16,4-1-19-16,6-11-28 0,2-2-27 16,5-8-10-16,3-6-73 0,-11 1-185 15</inkml:trace>
  <inkml:trace contextRef="#ctx0" brushRef="#br0" timeOffset="57484.84">28379 11869 184 0,'0'0'58'0,"0"0"5"0,0 0-3 15,0 0-4-15,0 0-6 0,0 0-6 16,0 0-24-16,0 0-12 0,7-44-1 16,-9 40 23-16,2 2-11 15,0 2 6-15,0-1-4 0,0 1-6 0,0 0-5 16,0-1-6-16,0 1-2 16,4 0-1-16,2 1 0 0,2 4 2 0,9 1 7 15,-7 1 4-15,11 1 1 0,-5 1-2 16,7 2 0-16,4 0-5 0,-4 3-3 15,1 2-4-15,5 2 1 0,-4 2-2 16,-8 0 1-16,3-2-1 0,-9 1 0 16,1-4-3-16,-6-4-34 0,-2 0-14 15,-4-5-18-15,3-1-37 0,-3-5-13 16,0-1-43-16</inkml:trace>
  <inkml:trace contextRef="#ctx0" brushRef="#br0" timeOffset="57657.56">28661 11956 255 0,'0'0'108'0,"-23"-52"-25"0,8 32 1 0,5 1-5 15,-4 4-18-15,3 4-1 0,7 6-11 16,0 3-12-16,2 1-12 0,0 1-10 16,-4 8-8-16,-3 3-7 0,5 8-2 15,-2 2 0-15,-6 4 2 0,1 3 0 16,5-2 1-16,2 1-1 0,-4-1-1 16,2-4-14-16,-1-2-24 0,5-5-35 15,2-4-12-15,-4-6-31 0,2-5-51 16,2 0-117-16</inkml:trace>
  <inkml:trace contextRef="#ctx0" brushRef="#br0" timeOffset="57877.39">28942 11568 590 0,'0'0'63'0,"0"0"11"15,0 0-11-15,0 0-13 0,0 0-23 16,0 0-24-16,0 0-3 0,0 0 0 15,0 0 0-15,39 39 1 0,-35-8 0 16,2 4 2-16,-4 2-3 0,-2 3 2 16,0 0-2-16,0 4 2 0,-4 1-2 15,2-2-23-15,0 0-23 0,2-8-27 16,2-7-10-16,2-8 11 0,-2-7-22 16,-2-5-52-16,0-6-95 0</inkml:trace>
  <inkml:trace contextRef="#ctx0" brushRef="#br0" timeOffset="58050.11">28762 11866 540 0,'0'0'63'0,"0"0"-1"15,0 0-4-15,0 0-5 0,0 0-23 16,0 0-15-16,0 0-6 0,0 0-7 16,0 0 2-16,78-46 0 0,-34 37-2 15,1-2-1-15,7-2 0 0,0 1-1 16,6-3-1-16,-1-3-44 0,3-2-59 0,-4-2-60 15,-4 0-241-15</inkml:trace>
  <inkml:trace contextRef="#ctx0" brushRef="#br0" timeOffset="58255.21">29556 11796 595 0,'0'0'65'15,"0"0"-35"-15,0 0-23 0,0 0-2 0,0 0 29 16,0 0 6-16,58-3-12 0,-42-3-3 16,7-1-10-16,0 1-5 0,3 0-4 15,-1-1-5-15,6 3 1 0,-2-3-2 16,0 3-1-16,-4 1-21 0,-6 1-37 16,-1 2-52-16,-14-2-70 0,-2 0-178 15</inkml:trace>
  <inkml:trace contextRef="#ctx0" brushRef="#br0" timeOffset="58427.96">29614 11948 551 0,'0'0'49'0,"0"0"-13"16,0 0-27-16,0 0 10 0,0 0 4 16,0 0-5-16,0 0 7 0,55 33 5 15,-22-45-8-15,7 0-11 0,1-5-7 0,2-4-4 16,9 1-10-16,-4-3-28 0,3-2-18 15,-3-3-36-15,-3 1-103 0</inkml:trace>
  <inkml:trace contextRef="#ctx0" brushRef="#br0" timeOffset="58694.93">30420 11242 537 0,'0'0'43'0,"0"0"4"16,0 0 0-16,0 0 5 0,0 0-18 16,0 0-8-16,0 0-8 0,0 0-7 15,0 0-6-15,27-10 0 0,-19 26-2 16,2 8 2-16,-2 7-1 0,1 3-4 16,-5 8 3-16,6 2-2 0,-8 6 0 15,0 5 2-15,0 3-3 0,-2 3 0 16,2-3-8-16,3-2-24 0,5-6-23 15,2-9-16-15,1-7-27 0,-3-8-68 16,0-10-92-16</inkml:trace>
  <inkml:trace contextRef="#ctx0" brushRef="#br0" timeOffset="58868.56">30387 11772 467 0,'0'0'44'16,"0"0"47"-16,0 0-40 0,0 0 0 0,-21-55-6 15,21 48-22-15,6 0-6 0,5-3-11 16,5-3-5-16,5 1 0 0,12-5-1 16,6 2 1-16,5-2-1 0,-1-2-2 0,2 1 1 15,-1-1-26-15,-3-1-37 0,-2 1-17 16,-3 2-54-16,-12 4-58 0</inkml:trace>
  <inkml:trace contextRef="#ctx0" brushRef="#br0" timeOffset="59876.31">30796 11487 407 0,'0'0'84'16,"0"0"-20"-16,0 0-13 16,0 0-5-16,0 0-13 0,0 0-19 0,0 0-7 15,0 0 0-15,0 0 4 16,0 0 1-16,12 67 0 0,-3-45-5 16,-1 0-2-16,0 2-1 0,0-2-3 15,1-1 0-15,1-3 0 0,-4-3 1 0,-4-2-2 0,2-4 0 16,-1-6 1-16,-3 0 0 0,0-1 0 15,0-1 0-15,0-1 0 0,0 0 1 16,0 0 1-16,0-1 2 0,0-5 0 16,0-1-1-16,0-1-2 0,0-3-2 15,0 1 0-15,2-3 1 0,0-4 0 16,2-2 2-16,8-3 0 0,-4-2 1 16,3-2 0-16,1 1 0 0,-1 3 1 15,-1 5 1-15,-2 6-2 0,-4 5-3 0,0 6 0 16,-2 0-1-16,3 5-1 0,1 7-2 15,2 5 2-15,2 7 0 0,-3-1 1 16,1 1 0 0,-2-1-1-16,2-1 2 0,1-3-2 0,-5 0 2 15,4-4-2-15,-2-1 2 0,5-3-1 0,-5-3 0 16,-4-3 0 0,2-4 1-16,-2-1-1 0,2 0 0 0,-2-5 1 0,4-3 2 15,1-4-2-15,-1-2 1 0,2-3-1 16,0-3 0-16,3-2 0 15,-1-2 0-15,2-1 0 0,3-2 0 0,-3 1-1 0,1 1 4 16,-3 3 0-16,0 7-1 0,-5 6-1 16,1 4 1-16,-2 4-3 0,-2 1 2 15,0 1-2-15,2 7-2 16,-2 5-2-16,4 5 4 0,-1 3-1 0,-3 1 1 16,6 3 0-16,-2-3 0 0,-2 0 0 15,0-2 0-15,3-2 0 0,-1-1 0 16,4-2-1-16,-2-2 1 0,5-2-3 15,-1-3-2-15,3-4-6 0,1-3-4 16,3-1-6 0,3-4-11-16,7-6 1 0,2-1 3 0,3-5-1 0,-1-1-3 0,-2-3 7 15,-7 1-1-15,-3-1 17 0,-2-3 9 16,-9 4 3 0,-2 0 22-16,-2 4 18 15,-3 5 5-15,-3 2 1 0,0 6-4 16,0 2-14-16,0 3-14 0,0 9-13 15,0 6-4-15,-3 8 0 0,-1 6 0 16,0 4 0-16,0 5 1 0,2 3 1 16,0-1 1-16,0 0-2 0,4-3 2 15,-2-5-3-15,4-1 3 0,0-7 0 16,2-2 1-16,-1-7-2 0,-1-4-1 0,-2-6-1 16,-2-6 0-16,0-2 0 0,0 0 3 15,0-3 4-15,-2-4 7 16,-5-10 4-16,-1-2-11 0,-2-7-5 0,-3-5-2 15,1-1-1-15,4-6 1 0,2 0 0 16,-1-3 0-16,7-2-1 0,-2-3 1 16,2-2 0-16,7-1 0 0,1 1 0 15,0 3 1-15,2 4-1 0,1 7 0 16,-3 7 0-16,0 9 0 0,-2 3 0 16,3 6 0-16,-3 4-1 0,0 1 1 15,4 4-1-15,7 0-1 0,0 1-1 0,3 7 2 16,1 1 1-16,0 5-2 0,-1 0 1 15,-5 0 0-15,-3 2 0 0,-8-1 1 16,-2 1 0-16,-4 1-1 0,-8 2 0 16,-2 3-2-16,-5 3-9 0,-2 1-9 15,1 1-6-15,3 1-15 0,5 1-30 16,2-5-10-16,6-1-28 0,4-4-44 16,4-9-92-16</inkml:trace>
  <inkml:trace contextRef="#ctx0" brushRef="#br0" timeOffset="60089.92">32049 11540 346 0,'0'0'168'0,"0"0"-94"16,0 0-42-16,0 0-1 0,0 0 0 16,0 0-10-16,2-8 2 0,4 6 11 15,4-1 5-15,5-3-4 0,3-1-9 16,5-3-12-16,0 1-10 0,0-4-2 15,-1 2-1-15,-5 1-1 0,-1 1-2 16,-3 2-26-16,-5-1-14 0,0 1-25 16,-4-1-20-16,-4-2-53 0,0 2-113 15</inkml:trace>
  <inkml:trace contextRef="#ctx0" brushRef="#br0" timeOffset="60364.87">32164 11337 438 0,'0'0'93'0,"0"0"-10"0,0 0-20 0,0 0 2 15,0 0-12-15,0 0-21 0,0 0-9 16,0 0-2-16,0 0-7 0,-8-26-5 16,12 26-6-16,5 0-1 0,3 0 0 15,0 3-2-15,7 1 0 0,2-1 1 16,-1 2 0-16,-3 1 0 0,3 2 0 16,-3-2-1-16,0 2 0 0,-5 0 1 15,-2 0-1-15,-3-2 0 0,-3 1-1 16,-4 0 0-16,0 3 1 0,0 2-1 0,-2 3 1 15,-9 1 0-15,1 5-1 16,0 0 0-16,-1 1-6 0,1 1-7 0,-3 0-6 16,5-2-4-16,-2-1-8 0,-3-5-15 15,3-2-8-15,-2-3-6 0,1-1-34 16,5-6-45-16,-2-3-93 0</inkml:trace>
  <inkml:trace contextRef="#ctx0" brushRef="#br0" timeOffset="61091.65">32545 11237 564 0,'0'0'69'0,"0"0"-26"0,0 0-7 16,0 0-2-16,0 0-10 0,0 0-9 15,0 0 5-15,0 0-7 0,0 0-4 16,39-23-4-16,-37 28-4 0,0 1 0 15,2 3-1-15,-2 4 0 0,0 3 0 16,-2 3 1-16,0 3-1 0,0 2 0 16,0 2 0-16,2 2 1 0,-2-2-1 15,-2 1 0-15,2-7 0 0,-2 0 0 0,2-5-7 16,-2-3 4-16,2-3 0 16,-2-3-1-16,0-2-2 0,2-3-3 0,0-1 1 15,0 0 4-15,0 0-3 16,0-1 7-16,-2-1 0 0,2-2 1 0,0-2 2 15,0-2-2-15,2-1 1 16,0-3-2-16,4-1 4 0,3-4 1 16,-1 0 1-16,2-4-1 0,7 0 0 0,-3-1-2 15,5 4-2-15,-3 2-1 0,-1 4 0 16,-5 4 0-16,-4 5 0 0,-1 2-1 0,-1 1 0 16,2 2-1-16,-2 6-1 0,0 4 0 15,-2 3 1-15,2 3 2 16,-4-1 0-16,0 1 0 0,0 0 0 0,0-1-1 15,0-2 1-15,0-2 0 0,5-1 0 16,-1-1 0-16,4-2 0 0,2 1-1 16,3-1-1-16,1 0 2 0,3-1-1 15,1-4 1-15,-3-3 0 0,-1-1 2 16,1-2-2-16,-7-6 0 0,2-4 2 16,-1 0 2-16,-1-4-2 0,-2-6 1 15,-2-1 1-15,0-3 0 16,3 0-3-16,-5 0 1 0,4 2 1 0,-4 2-1 0,0 4 3 15,0 2-1-15,-2 7 0 0,0 3 0 16,0 5 0 0,0 1-2-16,0 0-2 0,-4 4-1 0,-2 2-3 0,-3 6 0 15,-1 1 3 1,4 4-1-16,-5-1 2 0,3 2-1 0,0 1 0 16,4 1 1-16,2-1 0 0,0 2 0 15,2-1-1-15,0-3 1 0,4 0 0 0,4-1 0 16,4-1 0-16,1 0 0 0,-3-5-1 0,1-2-2 15,-3-5-21-15,-4-2-11 16,2-1-22-16,0-2-6 0,-1-8 7 0,-1-5-30 16,0-1-56-16,-4 0-143 0</inkml:trace>
  <inkml:trace contextRef="#ctx0" brushRef="#br0" timeOffset="61482.35">32989 11305 317 0,'0'0'115'16,"0"0"-23"-16,0 0-22 0,0 0-21 0,0 0-17 15,0 0-14-15,0 0-3 0,0 0-3 0,23-27-1 16,-17 32 0 0,4 3-1-16,3 1-1 0,-3 3 0 0,5 1-2 0,-1 0 1 15,1 2-1-15,-3 2-6 0,-2-4 1 16,1 3-1-16,-3-1 0 0,-4-3-1 16,2-2 0-16,-4-3-1 0,0-1 0 15,-2-1-12-15,2-2-19 0,-2-2 0 16,3 1 3-16,-1-2 6 0,2 0 1 15,0 0-3-15,4 0 1 0,2-3 6 16,1-2 2-16,-3 0-16 0,0-3-15 16,-6-3 10-16,-4-3 13 0,2-3 11 15,-2-2 2-15,-4-1 6 0,-2 2 5 0,0 1 6 16,1 3 21-16,-1 3 21 0,0 4 7 16,2 2-2-16,-1 3-6 0,3 3-14 31,-4-1-4-31,0 8-14 0,-3 2-10 0,5 4-3 0,0 4 0 15,0 1-1-15,0 2 2 0,-1 1-1 16,3 1 0-16,2-1-2 0,-4-3 1 0,2-2 0 16,-2-5-1-16,2-1-1 0,-1-1-51 15,1-2-33-15,2-4-52 0,2-3-94 16</inkml:trace>
  <inkml:trace contextRef="#ctx0" brushRef="#br0" timeOffset="61702.86">33132 11193 481 0,'0'0'92'0,"0"0"-28"15,0 0-46-15,0 0-9 0,0 0 5 16,0 0 5-16,35 62 10 16,-29-38 1-16,-2 4-9 0,-2 2-6 0,2 2-2 31,-4 4-6-31,0-1-5 0,0-1 0 0,-2-2-1 0,-2-5-1 0,-2-1-2 15,0-5-52-15,-4-4-24 0,-1-7-20 16,-3-5-63-16,1-4-140 16</inkml:trace>
  <inkml:trace contextRef="#ctx0" brushRef="#br0" timeOffset="61828.35">32985 11510 465 0,'0'0'91'16,"0"0"-20"-16,0 0-24 0,0 0-17 15,0 0-18-15,0 0-12 0,0 0-2 16,0 0 0-16,52-3-13 0,-34 18-25 16,3 2-29-16,-13-4-3 0,-6-4-89 15</inkml:trace>
  <inkml:trace contextRef="#ctx0" brushRef="#br0" timeOffset="62599.96">22426 9901 386 0,'0'0'33'0,"0"0"-14"0,0 0 1 16,0 0 26-16,0 0 1 0,0 0-17 15,0 0-9-15,0 0-1 0,0 0-3 16,6-48-3-16,-6 48 1 0,2 0 2 15,-2 0 6-15,3 4-5 0,-1 4 2 16,0 3-1-16,2 3 3 0,0 0-1 16,0-1-9-16,-2 2-2 0,4-2-3 15,-6-1-4-15,4-2 0 0,-1-2 0 16,-1-1-2-16,2-3 1 0,-2-3-2 16,4 1 6-16,0-2 2 0,5 0 3 0,3-6 2 15,9-3 3-15,2-3 1 0,1-3-6 16,3 1-5-16,-4 0-2 0,2 2-2 15,0 5-2-15,-6 0 0 0,-3 6 0 16,-7 1 0-16,3 1 0 0,-8 7-18 16,-4 4-48-16,-2-3-73 0,-6-2-136 15</inkml:trace>
</inkml:ink>
</file>

<file path=ppt/ink/ink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10:26:20.414"/>
    </inkml:context>
    <inkml:brush xml:id="br0">
      <inkml:brushProperty name="width" value="0.05292" units="cm"/>
      <inkml:brushProperty name="height" value="0.05292" units="cm"/>
      <inkml:brushProperty name="color" value="#FF0000"/>
    </inkml:brush>
  </inkml:definitions>
  <inkml:trace contextRef="#ctx0" brushRef="#br0">4804 7185 408 0,'0'0'60'0,"0"0"-22"0,0-55 10 16,0 42 8-16,0 2-12 0,0 2-27 0,0 1 5 15,0 3 6-15,0 1-6 16,0 4-6-16,0 0-1 0,0 0-7 0,0 4-8 15,2 4-1-15,-2 6-7 0,4 6 8 16,-2 3 0-16,0 5 0 16,2 1 1-16,-1 1-1 0,-3 3 1 0,2-2-1 15,-2-3 1-15,2-4-1 0,2-6 1 16,-2-5-1-16,4-3-4 0,0-6-51 16,-2-2-10-16,1-2-27 0,-1-9-42 15,-4-2-88-15</inkml:trace>
  <inkml:trace contextRef="#ctx0" brushRef="#br0" timeOffset="157.26">4862 6829 364 0,'0'0'133'0,"0"0"-123"0,0 0 9 15,0 0 20-15,56-32-22 0,-46 32-14 16,7 0-2-16,-5 2-1 0,2 7 0 15,1 4-32-15,-7 6-50 0,2 0-60 16,-5 1-187-16</inkml:trace>
  <inkml:trace contextRef="#ctx0" brushRef="#br0" timeOffset="821.68">4992 7259 261 0,'0'0'254'0,"0"0"-213"0,8-57-10 16,3 29 18-16,-3-3-12 0,2 2-14 16,5 3-4-16,-5 1 4 0,-4 7-2 15,5 5 7-15,-5 7-9 0,-2 3-9 0,4 2-4 16,3 1-3-16,1 6-3 0,2 5 0 16,5 8 0-16,-4 4 0 15,-1 5-2-15,-8 3 0 0,0 3 2 0,1-2 1 16,1-1-1-16,0-3 1 0,-4-1-1 15,2-1-3-15,1-2-3 0,3-3-3 16,0-3 2-16,-1-5 2 0,3-2 2 16,-2-3-3-16,-1-6 4 0,3-2 1 15,-2 0 1-15,-1-5 0 0,-1-3 0 16,2-5 1-16,1-3 2 0,-5-1-3 16,0-6 4-16,4-1-1 0,-3-2 2 15,1 0-1-15,-2 5 0 0,2 3-1 0,-2 6 1 16,-3 5-2-16,1 5 1 15,-2 2-1-15,0 0-2 0,2 5-1 0,2 3-1 16,2 4 0-16,1 4 2 16,-3 0-1-16,2 1 1 15,5 1 0-15,-3-1 0 0,0-4 1 0,5-1-1 16,-1-2 0-16,3-3 0 0,-1-3 0 16,3-4 0-16,1 0 0 0,7-10 1 15,2-3 0-15,2-7 0 0,0 0 0 0,-4-4-1 16,-4-3 1-16,2-2 1 0,-5-6 0 15,-7-2 0-15,-7-4 0 16,4-4 0-16,-6-2 1 0,-1 2-3 0,-3 4 6 0,0 9 1 16,-3 9-2-16,-3 9 8 0,0 5 5 15,4 6-3-15,2 3-8 0,0 0-4 16,0 3-3-16,0 9-2 0,-2 7-1 16,2 7 1-16,0 2 1 0,2 7-1 15,10 3 2-15,-1-1-1 0,-1 1 1 16,9-5-1-16,-3 0 1 0,3-2-2 0,-5-6-25 15,5-2-5 1,-7-3-19-16,7-2-32 0,-11-4-12 16,-2-6-53-16,-6-5-140 0</inkml:trace>
  <inkml:trace contextRef="#ctx0" brushRef="#br0" timeOffset="995.94">5804 7157 542 0,'0'0'57'0,"0"0"9"0,0 0 3 15,0 0-26-15,0 0-28 0,11-53-8 16,5 41 2-16,3 4-2 16,4 0-3-16,-3 0-1 0,5 3-2 0,0 2 1 15,4 1-2-15,0 2 0 16,0 0-11-16,4-1-54 0,0 1-32 0,0-4-67 16,-2-6-186-16</inkml:trace>
  <inkml:trace contextRef="#ctx0" brushRef="#br0" timeOffset="1659.25">6449 7083 601 0,'0'0'6'16,"0"0"20"-16,0 0 11 0,0 0-4 16,0 0-18-16,0 0-1 0,0 0 13 15,0 0-11-15,0 0-11 0,-6 18-5 16,6-16 0-1,6 0 0-15,3 0 0 0,5-2 1 16,5 1 4-16,-1-1 3 16,7-5-2-16,2-1-4 0,2-1 0 15,-2-2 0-15,4-5-2 0,2 0 2 16,-6-3-1-16,0 2 0 0,-5-2-1 0,-9 0 2 16,-3-2-2-16,0 1 2 0,-3-4 0 15,-5-3 0-15,-2 1 0 0,0 0-1 16,-2 2 0-16,-7 1 0 0,1 4 1 15,4 3 0-15,0 3 12 0,0 2-3 16,2 1-1-16,0 5-2 0,2 2-2 16,0 1-2-16,0 5-4 0,0 6-1 15,-5 9-3-15,1 6 1 0,-4 3 2 16,8 5 0-16,0-1 0 0,0 3 0 16,0 0 1-16,0 0 0 0,6 2 1 15,0-2-1-15,1-1 0 0,-3-1 0 0,2-3 0 16,-2-5 0-16,2-2-2 0,-2-7-14 15,1-3 5-15,-5-6 6 0,2-2 0 16,-2-3 1-16,2 0 0 0,-2-2 3 16,0-1 1-16,0 0 2 0,0-6 2 15,-2-2-2-15,-2-6 2 0,1-2-3 16,-1-6 6-16,0-1-3 0,2-4-1 16,2-2 1-16,0 0 2 0,6 1-2 15,-2 4 0-15,3 5-1 0,-5 5-1 16,2 4-1-16,0 2 1 0,2 3 0 15,5-1-1-15,-1 4-1 0,2 2 0 16,9 3 0-16,0 6-1 0,-3 3 0 16,7 4 1-16,-10 6 0 0,3 1 0 0,-3 2 0 15,1 2-2-15,-6 2 1 0,-3-3 1 16,1-2 0-16,-2-1 1 0,-2-4-2 16,-2 1-3-16,2-2-10 0,3-4-6 15,1 0-22-15,4-6-9 0,3-3-20 16,5-4-24-16,3-4-47 0,-2-6-69 0</inkml:trace>
  <inkml:trace contextRef="#ctx0" brushRef="#br0" timeOffset="2891.27">7318 6925 609 0,'0'0'27'0,"0"0"14"0,0 0 22 0,0 0-36 16,0 0-22-16,0 0-4 15,0 0 2-15,0 0 3 0,-7 34-2 0,7-21 2 16,0 0-5 0,0 1 1-16,7-2-2 0,-5 2 1 0,6 0-1 0,-2 0 0 15,4-1 1-15,7 0-1 0,0 0 0 16,1-3 0-16,3-2 1 0,-1-4-1 16,3 0-4-16,-6-4-9 15,1 0 2-15,1-7 3 0,-7-1 5 0,-3 0 1 16,-5-3 2-16,-2 0 2 0,-2-2 0 15,0-2 1-15,-6-1 3 0,-3-2 3 16,-1 2-4-16,-4 0 4 0,-3 1-1 16,1 4 2-16,1-1 0 0,-2 5 0 15,3 2-4-15,0 4 2 0,-1 1-6 16,5 6-2-16,-5 5 0 0,5 4-2 0,-5 6 0 16,7 2 0-16,2-1 1 0,4 3-1 15,0-1 2-15,2 0-2 0,4 1 0 16,6-4 0-16,7-1-2 15,1-1-4-15,5-4-3 0,6-2-1 0,2-4-5 16,2-1-1-16,0-3-3 0,2-5 8 16,3 0-3-16,-1-5 0 15,0-6 5-15,0-2 3 0,1-3 7 0,-5-2 0 16,-4-2 2-16,-9 1-1 0,-3-2 1 0,-5 0-1 16,-10 2 8-1,0 0 22-15,-2 2 5 0,-4 3-2 0,-4 0-3 0,0 4-8 16,-3 1-5-16,3 2-2 0,0 2-4 15,-1 2-4-15,1 2-1 16,2 1-6-16,-2 2 0 0,-3 6 0 0,-1 6-3 16,0 3 3-16,-3 5-3 0,7 0 2 15,-3 2 1-15,3-1-1 0,2-1 0 16,4-2 0-16,0-1-2 0,2-5-5 16,0 0-2-16,2-4 2 0,2-2-1 15,2-1 1-15,5-4 1 0,-3 3 4 16,6-5 0-16,3-1 1 0,-3 0 2 0,5-7 1 15,-2-4-1-15,1-4 2 0,3-3 0 16,-5-3-1-16,3-2 0 0,-7 1 0 16,1 0 2-16,-5 1 0 0,0 4-1 15,-4 5 2 1,-2 5-1-16,-2 4 0 0,0 3-1 16,0 0 0-16,0 0-2 0,3 2 0 0,-3 7-4 15,4 6 1-15,-2 6 3 0,0 1-1 16,6 2 1-16,2 1 0 0,1 0 0 0,5-1-1 0,-3-5 1 15,9-1 0-15,-3-2 0 0,6-4-1 16,2-1 1-16,4-6 0 16,0-3 0-16,0-2 0 0,4-1 1 15,0-7 0-15,-2-4-1 0,0-3 1 16,0-4-1-16,-2-5 0 0,-4-4 2 0,-6-5 1 16,-1-3 9-16,-5-2 1 0,-5-4-3 0,-1-3-2 15,-7-5 1-15,-2-6-3 16,-2 2-1-16,-7 3 2 0,1 9-1 0,0 10-4 15,-1 10 3-15,1 8 2 0,4 7 2 32,2 4-5-32,0 3-1 0,0 5-3 15,-4 10-1-15,-3 8-2 0,-3 10-1 0,4 7 3 16,2 3-2-16,1 3 2 16,5 4-1-16,0-3 2 0,5 0 0 15,3-3-1-15,0-1 1 0,2-4 0 16,5-6 1-16,1-3-1 0,-1-4 0 15,-3-7 1-15,3-3 0 0,-5-7-1 0,-2-5-1 16,-1-2-1-16,-5-2 1 0,0-1 1 16,0-7 1-16,0-3 1 0,-2-5-1 15,-2-5 1-15,-4-4-2 0,-5-6 1 16,-5-4-1-16,-1-3 1 0,-4 1-1 16,3 3 0-16,-5 6 0 0,2 8-1 15,5 10 1-15,-3 5 0 0,5 5 0 16,-3 4-2-16,1 8-1 0,-5 8 1 15,0 1 1-15,7 4 0 0,2 3-1 16,3 1 1-16,3-1 0 0,6-2 0 0,0-3 0 16,6 0 0-16,7-1-1 15,-3-3 1-15,11-2 0 0,-1-1 1 0,7 0-5 16,6-4 1-16,2-2-2 0,-1-5-5 16,1-2-7-16,-2-1-13 0,-2-2-10 15,0-6-27-15,0-3-18 0,-2-3-44 16,-9-2-82-16</inkml:trace>
  <inkml:trace contextRef="#ctx0" brushRef="#br0" timeOffset="3095.94">8767 7105 425 0,'0'0'92'0,"0"0"-28"0,0 0 8 16,0 0-10-16,0 0-11 0,0 0-8 15,12-8-11-15,-8 11-12 0,0 2-6 16,3 4-4-16,1 3 0 0,2 4 3 15,-6 3-2-15,2 0-3 0,-3 3-3 16,-3-3-1-16,0 3-3 0,0-1 1 16,0 0-2-16,-7-2 0 15,3 0-15-15,-2-7-21 0,-2-3-15 0,-3-3-35 16,-3-6-28-16,-1 0-151 0</inkml:trace>
  <inkml:trace contextRef="#ctx0" brushRef="#br0" timeOffset="3284.87">8773 6920 688 0,'0'0'47'15,"0"0"-30"-15,0 0 14 0,0 0-2 16,0 0-24-16,0 0-3 0,0 0-2 16,0 0 1-16,0 0-1 0,25 14 0 15,-25-2 0-15,-9 2-24 0,1 1-23 0,-4 1-14 16,-1 0-23-16,-1 0-73 0,-1-4-146 15</inkml:trace>
  <inkml:trace contextRef="#ctx0" brushRef="#br0" timeOffset="3929.54">4969 8217 484 0,'0'0'62'0,"0"0"-4"16,0 0-1-16,0 0 4 0,0 0-24 15,0 0-10-15,0 0-16 0,0 0-9 16,15-10-2-16,-13 25 0 0,-2 5 0 16,0 5 0-1,0 1 0-15,0 7 1 0,-2 2 0 0,0 2 2 0,0 0-3 16,-2-4 1-16,4-5 0 0,0-5-1 0,6-6-35 15,-2-4-21-15,2-6-20 0,2-5-40 16,-4-5-65-16,1-9-106 0</inkml:trace>
  <inkml:trace contextRef="#ctx0" brushRef="#br0" timeOffset="4101.96">4891 7952 556 0,'0'0'27'0,"0"0"17"0,0 0-15 16,0 0 4-16,0 0-19 0,0 0-12 16,0 0-1-16,0 0-1 15,58-20 0-15,-48 34-2 0,11 3 1 0,-9 4-8 0,9 5-36 16,-9 0-31-16,5 0-56 0,-11-2-104 16</inkml:trace>
  <inkml:trace contextRef="#ctx0" brushRef="#br0" timeOffset="4797.14">5089 8375 557 0,'0'0'23'0,"0"0"5"16,0 0 21-16,4-67 7 0,5 49-30 0,-3-1-8 15,0 1 0-15,2 2 1 0,3 2-7 31,-5 5-5-31,0 0 0 0,2 3-2 0,-1 2-2 0,3 2-3 0,0 2 1 16,1 0-1-16,5 2 0 0,-4 6 0 16,3 4 0-16,-5 5-1 0,1 4 1 15,3 3 1-15,-2 1-1 0,-1 5-1 32,-1 2-2-32,0-1-3 0,-1-2 1 0,3-2-2 0,-1-2-2 15,-5-5-5-15,-2-2 9 0,6-3 3 0,-6-4 2 16,3-2-1-16,-5-4 0 0,0-2 1 15,-2-2 0-15,2-1 0 16,2 0 1-16,0-7-1 0,6-4 2 0,3-4-1 16,5-6 4-16,3-1-3 0,0-3-1 0,-7 0 1 15,1 1-2-15,-1-1 3 16,3 2 0-16,-5 4 3 0,-2 7-1 16,-1 5-3-16,-7 4 1 0,0 3-3 0,2 0 0 15,2 8 0-15,-2 5 0 0,2 0-1 31,3 6 1-31,-1 1 0 0,0 1 1 0,1 1-1 0,9-3 0 0,-3-1 0 0,3-4 1 16,-3-2 0-16,5-2-1 0,-5-5 0 31,5-3 0-31,3-1 0 0,-6-1 0 16,5-8 0-16,-5-1 3 16,6-4-3-16,-5-2 3 0,-1-6 3 0,-3 2 8 15,-3-5 5-15,-7 0 1 0,-2-3-5 16,-2-7-5-16,-2-1-4 0,-4-5-3 15,-9-1-3-15,3-1 2 0,-3 1-2 16,3 6 1-16,2 9 1 0,-1 7 2 16,3 8 4-16,2 5 1 0,6 5-2 0,0 1-3 15,0 6-4-15,-2 8-2 0,0 10-1 16,-3 8 1-16,3 6 1 0,2 2 1 16,0 2-1-16,5 2 1 0,3 1 0 15,4-2 1-15,3-4-1 16,3-2 1-16,3-3-1 0,0-4-9 0,-3-3-12 15,7-4-7-15,-6-6-15 0,-3-5-11 16,1-6-23-16,-7-5-16 0,0-1-51 16,-5-6-67-16</inkml:trace>
  <inkml:trace contextRef="#ctx0" brushRef="#br0" timeOffset="4970.89">5827 8378 502 0,'0'0'36'16,"0"0"32"-16,0 0-6 0,0 0-7 15,0 0-29-15,0 0-21 0,0 0 0 16,0 0-4-16,19-28 0 0,14 25 1 16,6-4-2-16,17-1 2 0,4-2 0 15,6 0-2-15,4-2-11 0,-1 0-41 16,1-2-62-16,-12-3-123 0</inkml:trace>
  <inkml:trace contextRef="#ctx0" brushRef="#br0" timeOffset="5270.71">6879 8138 431 0,'0'0'5'0,"0"0"47"0,7-66 36 16,-7 48-29-16,2-1-17 15,-2 6 2-15,2-2-3 0,4 7-3 0,-4 1-9 16,-2 3-4-16,0 2-7 0,0 2-6 15,4 0-3-15,0 4-7 0,5 6-2 16,5 6 0-16,-4 4 0 0,5 5 1 16,-5 4-1-16,0 5 0 0,1 6 0 15,-3 4 1-15,-2 4 0 0,0 8-1 16,1 0 1-16,3 1-1 0,2-6-3 16,-1-6-10-16,5-5-4 0,-5-6-5 15,1-7-15-15,0-3-15 0,-3-7-14 16,-1-4-19-16,-2-7-40 15,-6-6-52-15</inkml:trace>
  <inkml:trace contextRef="#ctx0" brushRef="#br0" timeOffset="5443.18">6842 8407 537 0,'0'0'20'0,"0"0"30"0,0 0-8 15,0 0-9-15,0 0-22 0,0 0-6 16,37-51 8-16,-6 45-4 0,5 1-3 15,-1-1-4-15,12 0 0 0,1-1-2 16,8 1 0-16,4-2-1 0,-1 1 1 16,-1 1-45-16,-4-6-67 0,-11 1-138 15</inkml:trace>
  <inkml:trace contextRef="#ctx0" brushRef="#br0" timeOffset="6088.58">7526 8221 635 0,'0'0'19'0,"0"0"17"16,0 0 34-16,0 0-18 0,0 0-32 16,0 0-10-16,-51-39 1 0,45 37-3 15,1 2-3-15,-1 2-3 0,-4 5-2 16,2 3 0-16,-1 2-2 0,3 4-1 0,-2 2 3 16,-3 2 0-16,5 1 0 15,6 0 0-15,0 0-1 0,0 1-1 0,2-3 0 16,5 0-4-16,1-4-5 0,2-2 2 15,-2 0-4-15,1-6 5 0,7-2 1 16,-3-3 1-16,3-2 4 0,-1-2 2 16,1-7 0-16,3-1 1 0,-3-4 0 15,-3-1-1-15,-5 0 2 0,0-4 0 16,-2 2 0-16,-3-4 1 0,-3 1 2 16,2 2 3-16,-2 5-1 0,0 3-2 15,0 4 2-15,0 2-1 0,0 4-3 16,0 0-2-1,0 0-1-15,0 6-1 0,2 3-4 0,2 5 2 0,0 3 2 16,4 3 1 0,0 2 1-16,1 0-1 0,3 1 0 0,5-2 0 0,-1 1 0 0,1-3 0 15,5-4 0-15,1-3 0 16,2-3 1-16,0-2-1 0,-4-5 0 0,1-2 2 16,-1-2-2-16,-7-4 0 15,1 0 0-15,-5 1 2 0,3-6-1 0,-5-3 0 16,-4-1 10-16,2-7 4 15,-6-1-5-15,0-3-4 0,0-4 1 0,0-1-1 16,-2-3 0-16,-2 4 2 0,4 1 0 16,0 5-2-16,0 10 0 0,-2 7 0 15,2 4 0-15,-2 2 1 0,2 1-5 0,0 0 0 16,0 4-2 0,0 7-4-16,0 9 0 0,0 3 2 0,4 7 2 15,2-1 1-15,2 1-1 0,3 0 0 0,5-2-1 16,-1-3 1-16,3-3 0 0,-1-3 0 15,-1-2-1-15,1-5 1 0,0-2-17 16,-3-3-6-16,-4-5-10 0,-1-2-17 16,-7 0-36-1,-2-11-6-15,0-6-8 0,-6-3-82 0</inkml:trace>
  <inkml:trace contextRef="#ctx0" brushRef="#br0" timeOffset="6261.83">7826 7978 559 0,'0'0'57'15,"0"0"-1"-15,0 0 14 0,0 0-35 16,0 0-20-16,0 0-7 0,0 0-2 16,0 0-6-1,21-39 0-15,-9 47 0 0,9 2 0 0,-3 1-1 0,7-1-38 16,0 1-38-16,0-3-25 0,-4-2-71 16,-5-6-210-16</inkml:trace>
  <inkml:trace contextRef="#ctx0" brushRef="#br0" timeOffset="6483.36">8266 7856 647 0,'0'0'61'0,"0"0"-3"0,27-53 7 16,-18 44-16-16,-3 4-26 0,2 4-8 15,-4-1-3-15,2 2-5 0,3 11-5 16,-1 5-1-16,2 4-1 0,-4 6 2 15,-1 5-1-15,-3 7 2 0,-2 6-2 0,0 3 0 16,0 0 1-16,0-2-2 0,2 0 1 16,6-5 0-16,2-2 0 0,3-4-1 15,3-3-4-15,1-2-13 0,-1-7-10 16,-3-5-20-16,1-3-31 0,-3-6-37 16,-3-4-52-16,-6-4-169 0</inkml:trace>
  <inkml:trace contextRef="#ctx0" brushRef="#br0" timeOffset="6798.29">8856 8261 456 0,'0'0'102'0,"0"0"-42"15,0 0 8-15,0 0-2 0,0 0-23 0,0 0-12 16,0 0-9-16,0 0-6 0,49-7-10 16,-41 13 0-16,-6 2-1 0,5 0 0 15,-5 3-3-15,-2 1 1 0,0-2-3 16,-2 2 2-16,-2-2-2 0,-3 3-2 15,-1-3-18-15,0-2-20 0,2-2-24 16,-1-5-12-16,1-1-17 0,-6-12-71 16</inkml:trace>
  <inkml:trace contextRef="#ctx0" brushRef="#br0" timeOffset="6971.52">8864 7978 683 0,'0'0'41'0,"0"0"-25"0,0 0-3 16,0 0-6-16,0 0-6 0,0 0-1 16,0 0-1-16,0 0 0 0,0 0-43 15,49 47-21-15,-59-31-38 0,-11 1-68 0</inkml:trace>
  <inkml:trace contextRef="#ctx0" brushRef="#br0" timeOffset="7899.48">5100 9554 234 0,'0'0'74'16,"0"0"-3"-16,0 0-1 0,0 0 1 15,0 0-16-15,0 0-5 0,0 0-7 16,-7-42-5-16,7 42-1 0,0 0-3 15,0 0-8-15,0 1-11 0,0 5-6 16,9 1-6-16,1 6-2 0,-4 2 4 16,-2 6-1-16,3 5 0 0,-1 3 2 15,-6 5-2-15,0 1 0 0,0 5-4 16,0 1 2-16,0 1-2 16,-2-5 0-16,2-6-5 0,0-8-16 15,4-4-11-15,-2-8-21 0,0-5-17 0,0-4-27 0,-2-2-58 16,-2-3-102-16</inkml:trace>
  <inkml:trace contextRef="#ctx0" brushRef="#br0" timeOffset="8087.91">5137 9381 475 0,'0'0'40'0,"0"0"-4"16,0 0 2-16,0 0 1 0,0 0-19 0,0 0-11 15,0 0-6-15,0 0-2 16,0 0 1-16,41-23-1 0,-33 30-2 0,1 3-2 16,5 2-30-1,-4 2-41-15,-1 3-42 0,-1-2-73 0</inkml:trace>
  <inkml:trace contextRef="#ctx0" brushRef="#br0" timeOffset="8767.94">5406 9704 468 0,'0'0'43'0,"0"0"15"15,0 0-14-15,0-65 3 0,4 43-9 0,0-3-3 0,4 3-6 16,2 2-8-16,1 3-5 16,-7 7-2-16,2 3-4 0,0 2 0 0,3 1 0 15,-1 4-4-15,-2 0-4 0,2 5-2 16,5 4 0-16,-1 2 1 15,-4 3-1-15,7 5 0 0,-9 1 0 0,2 2 0 16,-4 0 1-16,7 3-1 0,-7-3-1 16,0-4-5-16,-2-1 1 0,4-4 2 0,-2 0 0 15,-2-4-1-15,7-4-1 0,-5 0 2 32,0-4 1-32,-2-1 1 0,0 0 0 15,-2-4 1-15,2-2 1 0,2-1 0 0,-2-5 0 16,1-2 0-16,-1-3-1 15,6-2 2-15,-4-2-2 0,2-3 0 16,0 1 1-16,1 4 0 0,1 6 0 16,-4 5-1-16,2 2 1 0,-2 3-1 15,3 3-1-15,-3 0 1 0,6 6 0 16,0 4 0-16,-1 6 0 0,-3 2 1 0,6 0-2 16,-4 6 2-16,3-1-2 0,-1-1 1 15,3 1 0-15,-3-4 0 0,11-2 0 16,-7-5 1-16,7-1-1 0,1-2 1 15,-1-6-1-15,8-1 0 0,0-2 1 16,0-5-1-16,2-4 1 0,0-4 0 16,-2-4-1-16,2-2 1 0,-6-4-1 15,2-3 0-15,-3-3 0 0,-7-1 2 16,-1-3 6-16,-5-3 2 0,-9-1 2 16,-2-2-4-16,0-2 2 0,-11 3-5 0,1 1 2 15,-2 7 2-15,-1 10-3 0,5 5 3 16,4 7 4-16,-2 4-5 0,4 2-3 15,2 2-5-15,0 9 0 0,0 8-3 16,-2 8 1-16,0 9 1 0,2 6 1 16,0 2 0-16,4 3 0 0,-2-2 0 15,8 1-1-15,-2 1-1 0,5-5-8 16,3 1-10-16,-1-6-8 0,3-4-4 16,-5-6-10-16,3-9-15 0,-3-7-10 0,-5-9-16 15,-6-5-68-15,4-7-122 0</inkml:trace>
  <inkml:trace contextRef="#ctx0" brushRef="#br0" timeOffset="8909.57">6112 9511 594 0,'0'0'24'16,"0"0"22"-16,0 0 4 0,0 0-19 16,0 0-28-16,0 0-3 0,0 0-1 15,83-57 0-15,-33 46 1 16,8 1-1-16,10 2 0 0,4-2-23 0,7 1-43 0,-5-3-60 15,-12 2-98-15</inkml:trace>
  <inkml:trace contextRef="#ctx0" brushRef="#br0" timeOffset="9209.7">7369 9404 684 0,'0'0'16'0,"0"0"17"15,0 0 0-15,0 0-1 0,0 0-11 0,-25-61-6 16,21 52 0-16,-2 2-4 16,0 0-3-16,2 2-3 0,-9 5 1 0,5 0-1 15,0 0-2-15,-5 3-2 0,-1 6-1 16,0 3 0-16,-1 3 0 0,3 2 0 16,-5 5 0-16,7 3-1 0,4 3 1 15,-1-2-1-15,5 2 1 0,2 1-2 16,4 2-1-16,9-2-4 0,5 0-6 15,5 0-3-15,10-4 1 0,0-1-5 16,7-5-31-16,5-7 15 16,3-6-16-16,3-6-25 0,5-5-42 0,-4-8-51 0,-3-6-134 15</inkml:trace>
  <inkml:trace contextRef="#ctx0" brushRef="#br0" timeOffset="10031.94">7925 9436 416 0,'0'0'131'16,"-33"-58"-66"-16,15 45-6 0,1 4 6 15,1 2-11-15,-1 4-23 0,7 0-11 16,-5 3-9 0,7 0-8-16,0 6 1 0,-3 7-4 0,1 3 0 0,0 5 0 15,-1 4 0-15,3-2 0 0,0 5 0 16,4-2-1-16,-3-1 1 16,5-1 0-16,2-6 0 0,0 0-2 0,5-4-4 0,3 0 0 15,-2-4-1 1,4-2 0-16,3-4 2 0,-3-1-2 15,7-3 1-15,-3-2 4 0,7-6-2 0,-5-7 3 0,7 0 0 16,-4-5 1-16,-1-2 0 0,-3 1 0 16,-3-3-1-16,-4 1 1 0,3 0 0 15,-5 1 0-15,0 4 0 0,-2 6 1 16,-2 6 0-16,-2 1-1 16,0 3 1-16,0 2 0 0,0 0-1 0,0 9 0 15,2 6-1-15,-2 7-1 0,5 6 1 0,1 0 1 16,4 1-2-16,5 0 2 0,3-3 0 15,5-2-1-15,2-4-5 0,4-2-5 16,0-6 7-16,0-3 2 0,4-4 1 16,0-5 1-1,4-2 0-15,-2-7 1 0,0-4-1 16,-4-3 1-16,-4-5-1 0,-4 0 1 16,-7-1 0-16,-7-3 0 0,-7 1 1 15,0-5 5-15,-2 0 5 0,-2 2-2 0,-2 4 3 16,-1 5 0-16,5 8 5 0,-2 4-2 15,0 3-3-15,2 2-5 0,0 1-5 16,-2 4 0-16,0 9-3 0,0 10-2 16,0 5 1-16,0 7 1 0,0 4-1 0,2 3 1 15,-2-1 0-15,2 0-1 0,-2 0 1 16,2-2 0-16,0-2 1 0,4-3-1 0,4-6 1 16,-4-8-1-16,0-3 0 0,-2-8 0 15,-2-4 0-15,3-2 0 0,-3-3-1 0,0-1 1 16,0-8 2-16,-5-6-1 31,-3-4 0-31,-2-4 0 0,-3-5-2 0,1-6 2 16,-2-4-1-16,5-5 1 0,1-5-2 15,2-7 1-15,4-6 0 0,2-5 2 16,0-1-2-16,8-3 0 0,2 10 0 16,3 5 0-16,3 13-3 0,-3 14 1 15,1 6 1-15,-1 9 1 0,-1 4 1 16,4 4-1-16,7 4-2 0,0 4 1 15,4 12-1-15,2 4 2 0,0 5 0 16,-5 3 1-16,-5 7-1 0,-4 0 0 16,-7 5 0-16,-8 2 0 0,0 0 0 0,-8-3-2 15,-7-2-8-15,3-6 5 0,-5-6 3 16,5-2-2-16,-3-3 0 0,5-2-7 16,2-3-4-16,1-3-8 0,5-5-15 15,2-1-10-15,0-2-3 0,11-3-8 16,5-2-20-16,5-5 10 0,6-8-5 15,4-3-97-15,-4-1-53 0</inkml:trace>
  <inkml:trace contextRef="#ctx0" brushRef="#br0" timeOffset="10875">8963 9310 396 0,'0'0'93'16,"0"0"-18"-16,19-62-3 16,-19 47-15-16,0 4-4 0,0 2-7 0,0 0-15 15,0 4-9-15,-7-1-5 0,1 2-5 16,0 3-5-16,0 1-2 0,-2 0-4 15,1 10-1-15,-3 5 0 0,-2 7-2 16,-1 1 2-16,-1 5-1 0,1 4 1 0,1 0 0 16,2 2 1-16,1-3-1 0,3-2 0 15,4-1 0-15,0-1-8 0,2-3 2 16,0-5 1-16,0-1-3 16,2-8 5-16,4-4 1 0,-4-3-1 0,2-3 0 15,5-1 3-15,1-5 0 0,2-5 0 16,7-2 1-16,0-3 0 0,3-2-1 15,-3-2 0-15,0-3 1 0,3-4 0 16,-5 2-1-16,-1-1 1 0,-5 7 0 16,-5 2 1-16,0 6-1 0,-2 5 2 15,-4 1 3-15,0 4-1 0,0 1-2 0,4 0-2 16,-4 9-1-16,0 3-2 0,0 7 1 16,0 3 1-16,0 4 0 15,0 3 0-15,0-1 0 0,5-1-4 16,3-1-4-16,8-5 0 0,3-3 3 0,2-6 0 15,1-3 0-15,3-6 3 0,4-3 0 16,4-4 0-16,0-8-2 16,5-3 1-16,-3-3-4 0,-2-3-2 0,-2 0 3 15,-2-4 3-15,-9 0 3 0,-1-1 1 16,-5-3-1-16,-5-2 1 0,-5-2 2 16,-4-2 6-16,0 2 10 0,-2 5-5 15,-4 2-1-15,1 7 4 0,-3 4-1 0,2 5-3 16,2 3-5-16,0 5-4 0,-5 2 1 15,1 0-5-15,-2 10 0 16,-3 6 0-16,-1 5-2 0,2 3 0 0,1 3 2 16,-1 1 1-1,6 4-1-15,4 2 0 0,-1-2 0 0,6-3 0 16,-1-1 0-16,8-3 0 0,2-1-1 0,3 1 0 16,3-5 1-16,5-1 0 15,0-2 0-15,6-6 0 0,-4-2-1 0,6-6 2 16,0-3-1-16,2-4 0 0,-4-7 0 0,4-2-2 15,-4-6 0-15,0 0-2 16,-5-5-2-16,1-5 4 0,-4 0-2 16,0-4 4-16,-7-2 1 0,3 0-1 0,-9-3 0 15,2 2 0-15,-4 5-2 16,-4 4 2-16,1 7 4 0,-3 8 3 0,0 3 0 16,0 5 4-16,0 2-5 0,0 2 0 15,0 9-5-15,0 6-1 0,-3 8-2 16,1 5 2-16,2 3 0 0,0 3 0 15,0 1 1-15,5-2-1 16,1-5 1-16,4 0-1 0,2-3-1 0,-1-3 1 0,3-1-1 16,-3-9-5-16,-5-1-5 0,2-5-9 15,-2-5 4-15,-2-2-11 0,5-10-10 16,-3-7-4-16,-6-6-22 0,0-8-38 16,-6-2-106-16</inkml:trace>
  <inkml:trace contextRef="#ctx0" brushRef="#br0" timeOffset="11008.57">9864 8883 533 0,'-12'-58'58'0,"8"43"6"16,4 8 17-16,0 3-15 0,0 1-41 0,2 1-17 15,4 1-4-15,2 1-4 16,5 4-2-16,7 3 1 0,1 6-2 16,4 2 2-16,4 1-1 0,-2 0-23 15,2-1-32-15,-5 0-24 0,-3-3-33 0,2-4-65 16</inkml:trace>
  <inkml:trace contextRef="#ctx0" brushRef="#br0" timeOffset="11244.32">10249 8851 51 0,'0'0'534'0,"0"0"-466"0,0 0 12 16,0 0 2-16,0 0-36 0,0 0-23 0,0 0-16 15,0 0-7-15,0 0 0 0,4 24 0 0,4 5 2 16,-2 6 1-16,-1 5 0 0,1 5 0 15,-2 3-2-15,-2 3 1 0,-2 2-1 16,2-3-1-16,-2-6-5 16,8-3-12-16,-6-9-7 0,5-6 5 0,-3-5-4 15,2-7-23-15,-2-3-20 0,0-5-11 16,-4-5-42-16,0 1-72 0</inkml:trace>
  <inkml:trace contextRef="#ctx0" brushRef="#br0" timeOffset="11401.58">10147 9304 345 0,'0'0'228'0,"0"0"-157"0,0 0-4 16,0 0-1-16,-6-50-37 0,15 39-17 0,7 1 1 15,5 1-3-15,4-2-7 0,8 5-2 16,6 2-1-16,6-1 1 0,9 2 0 16,0 0 0-16,2-1-1 0,-9 1-16 15,-3-1-55 1,-5-1-19-16,-10 0-64 0,-8 3-43 0</inkml:trace>
  <inkml:trace contextRef="#ctx0" brushRef="#br0" timeOffset="11795.18">10685 9174 463 0,'0'0'104'16,"0"0"-39"-16,0 0 9 16,0 0-1-16,0 0-25 0,0 0-22 0,0 0-8 0,0 0-5 15,0 0-9-15,-10-14-4 0,14 26 0 16,2 2 0-16,4 7 0 0,1-2 1 15,1 4-1-15,2-3 0 0,3 0 0 32,0-3 0-32,7-6 0 0,-3-2 2 15,0-3-4-15,4-3 2 0,-5-2 0 16,1-1 2-16,4-1-2 0,-11-3 0 16,5-3 0-16,-11-2 1 0,0 1-1 0,-2-3 3 15,5-2-2-15,-7-3 0 16,0-3 0-16,2 1 0 0,-2-1-1 0,1 6 6 15,-3 3 4-15,0 4 1 16,-2 3 4-16,0 2-6 0,0 1 0 0,0 0-4 16,0 4-5-16,0 8 0 0,0 7-4 15,-2 9 4-15,0 6 1 0,2 5-1 16,0 5 0-16,4 1 1 0,4 2-1 16,-2 4 0-16,4-1-2 0,7 0-4 15,-5-3-16-15,9-2-9 0,-11-3-7 16,5-6-11-16,-3-3-31 0,-5-8-4 15,1-5-35-15,-2-6-67 0,2-7-129 16</inkml:trace>
  <inkml:trace contextRef="#ctx0" brushRef="#br0" timeOffset="12014.73">11475 9577 624 0,'0'0'25'16,"0"0"9"-16,0 0 13 0,60-52 6 15,-50 47-21-15,-2 3-7 0,-4 0-2 16,-2 2-9-16,-2 1-6 0,2 6-2 16,0 2-3-16,-2 5 0 0,0 5 3 15,-4 1 1-15,-2 2-3 0,-4 1-2 16,-5-2 0-16,7-1-1 0,-11-2-1 16,7-4-7-16,0-1-5 0,1-2-9 15,5-2-13-15,0-3-21 0,-2-5-20 16,1-1 1-16,3-1-27 0,0-9-61 0,0-2-140 15</inkml:trace>
  <inkml:trace contextRef="#ctx0" brushRef="#br0" timeOffset="12214.13">11499 9195 523 0,'7'-53'113'0,"-3"39"-77"0,2 8 27 15,-2 3 10-15,-4 1-39 0,0 2-22 16,4 0-5-16,-2 0-1 0,0 4-5 0,2 0 0 15,-1 4-1-15,1 1 0 16,0 2 0-16,-2 1 0 0,2 1-8 16,-2-1-22-16,-2 4-25 0,-6-2-28 0,-4 5-4 15,-1-4-44-15,-5-2-13 0</inkml:trace>
  <inkml:trace contextRef="#ctx0" brushRef="#br0" timeOffset="13463.6">5141 10874 405 0,'0'0'90'0,"0"0"-21"0,0 0-15 16,0 0 8-16,0 0-13 0,0 0-14 0,0-40-14 15,2 45-10 1,4 5-8-16,0 3-2 0,-1 6 0 0,1 7 1 15,-2 2 1-15,-4 5-1 0,0-3-1 16,0 2 1-16,2-1-2 0,2-3 0 0,0-3-19 16,2-5-40-16,-1-6-29 0,5-7-48 15,-6-7-147-15</inkml:trace>
  <inkml:trace contextRef="#ctx0" brushRef="#br0" timeOffset="13636.31">5269 10580 137 0,'0'0'496'0,"6"-50"-461"0,5 38-10 15,-3 4 9 1,4 2-7-16,1 4-20 0,3 0-6 0,3 1-1 0,4 5 0 16,-3 6-3-16,-1 1-33 15,2 2-20-15,-5 3-24 0,-1 2-61 0,-7-3-99 16</inkml:trace>
  <inkml:trace contextRef="#ctx0" brushRef="#br0" timeOffset="14297.17">5484 10913 546 0,'0'0'71'0,"0"0"-1"15,0 0-4-15,-4-62-21 0,4 39-25 16,4-1-5-16,2 4 0 0,5 0-3 31,-1 3-6-31,-4 6 0 0,0 4 2 0,5 4-2 0,1 3-1 0,0 1-2 16,7 8-2-16,0 4-1 0,-3 5 2 15,3 5-2-15,-7 4 1 0,-1 3 0 16,-1 5 0-16,-6 1 0 0,2 0 0 16,-4-2-1-16,0-3-2 0,3-7-4 15,-1-3 1-15,-2-5 2 16,8-6 0-1,-4 0-1-15,-2-7 3 0,7-2-1 16,-1-1 1-16,0 0 0 0,-1-8 0 0,-3-3 2 16,10-4-1-16,-5-2 0 0,-5-6-1 15,4 1 1-15,-1-4 2 0,-3-2-2 16,0 0 0-16,4 2 0 0,-1 4 0 16,-3 6 2-16,2 6-1 0,-6 7 2 15,4 0-1-15,-2 3-2 0,3 7-1 0,-1 8 1 16,2 7 1-16,0 2-1 15,1 4 0-15,-3 3 0 0,4-1 1 16,3-1-1-16,-3-3 0 0,4-4 1 16,5-2-1-16,-7-6 0 0,9-4 1 15,0-5-2-15,1-3 2 0,1-2-1 16,2-10 0-16,2-2-1 0,0-8 1 16,2-5 0-16,-5-4 0 0,-1-3 0 0,-8-3 1 15,-7-4 0-15,-2-3 1 0,-6-3 1 16,-4-7 1-16,-4-1-1 0,-3-4-1 15,-5 1 0-15,6 4 3 0,-1 11 1 16,-1 11-2-16,6 11 8 0,-1 6 2 16,5 6-3-16,0 7-3 0,0 5-4 15,-2 15-4-15,2 9-2 0,0 11 0 16,2 8 1-16,0 5 1 0,10 1-1 16,1 3 1-16,5-1-1 0,-3 1 1 0,3-3-6 15,-1-1-12-15,-3-5-4 0,7-5-9 16,-7-8-10-16,0-10-14 0,-1-10-27 15,-3-9 8-15,-4-6-28 16,2-3-45-16,-6-8-115 0</inkml:trace>
  <inkml:trace contextRef="#ctx0" brushRef="#br0" timeOffset="14461.31">6183 10843 513 0,'0'0'58'0,"0"0"3"0,0 0 3 16,0 0-1-16,0 0-38 0,0 0-14 0,-33-51-9 15,55 45-1-15,9 1 0 0,15 0-1 16,10-3-1-16,12 2 1 0,8-1 0 16,9-1-1-16,4 0-29 0,-4-1-56 15,-5-3-32-15,-13 2-94 0</inkml:trace>
  <inkml:trace contextRef="#ctx0" brushRef="#br0" timeOffset="15146.42">7619 10799 651 0,'0'0'55'15,"0"0"-11"-15,0 0-7 0,0 0-6 0,0 0-15 16,0 0-4-16,0 0 2 0,0 0 1 16,0 0-3-16,29-42-3 0,-27 42-1 15,0 0-3-15,5 4-4 0,-3 5 0 16,4 6 0-16,0 3 1 0,1 6 0 15,-5 5-1-15,0 1 1 0,-4 3-2 16,0-1 1-16,-2-4-1 0,0-3-6 16,0-4-6-16,0-8 2 0,2-5 4 15,0-4-1-15,-2-2 2 0,2-2 1 16,0 0 1-16,0 0-1 0,0 0 4 0,0-3 1 16,2-3-1-16,0-2 2 0,0-4-1 15,4-6 2-15,2 0-1 16,0-4 2-16,3-3-2 0,3-2 0 0,1-6-1 15,3 2 1-15,1-4 0 16,4 1-1-16,-5 6-1 0,5 4 0 0,-4 7 1 16,-3 4 0-16,-5 4-1 0,1 3 0 15,-2 3 1-15,-4 1 1 0,1 2-1 16,-3 0 0-16,-4 9-1 0,0 5 0 16,-2 4 0-16,-9 3 0 0,-1 1 0 0,-7 2 1 15,1-2-1-15,-3-2-1 0,0 1-3 16,5-2 0-16,-1-1 1 0,5-1-2 15,-5-2 0-15,7-2 0 0,0-2 1 16,-3-3-3-16,5-4 3 0,0 0 2 16,-3-2 2-16,3-2 0 0,2 0 0 15,-2-4 0-15,4-1 0 0,-1-1 0 16,1-3 0-16,0-1 1 0,4-3 0 16,0-4 2-16,0-4 0 15,0-3 1-15,8-3 0 0,3 0 1 0,1 0-2 16,3 5-1-16,-1 3 2 0,1 7-2 15,-3 3 2-15,-2 8 1 0,1 1 2 16,-1 3-1-16,-2 5-2 0,-1 4-1 0,-3 1 0 16,-2 2-1-16,-2 3 0 0,-6 0-2 15,-3 2 1-15,1 0-1 16,0-1 0-16,-5 2-1 0,3-4-3 0,2 0-3 16,-3-3-5-16,5-1-12 0,0 0-10 15,2-2-27-15,0-1-21 0,-3-3-23 16,7-3-65-16,0-1-108 15</inkml:trace>
  <inkml:trace contextRef="#ctx0" brushRef="#br0" timeOffset="16386.55">8430 10722 441 0,'0'0'64'0,"0"0"-11"0,0 0 13 0,20-51 5 0,-18 37-16 16,-2 1-11-16,0 1-8 0,-6 3-5 15,0 0-11-15,-2 2-8 0,-3 1-6 16,3 4-2-16,-2-1-1 0,2 2-3 16,1 0 0-16,1 1 0 15,-4 4 0-15,0 5-1 0,-1 5 1 0,-5 4-1 0,-1 3-1 16,-2 6 1-16,3 3-4 0,-5 2 2 15,3 3 1-15,1 0-4 16,3 1 1-16,1-4 0 0,3-4-2 16,4-4 2-16,2-5 0 0,4-1 0 0,0-7 0 15,0-3 3-15,0-2-1 0,6-4 1 16,0-2 2-16,6-2 0 0,7-8 0 16,6-5 0-1,6-3 3-15,2-4-1 0,4-3 0 0,0-2 1 0,-4-1-2 16,-2-3 1-16,-4-1 2 0,-4 0 0 15,-4 0 1-15,-11 2-1 0,0 3 0 0,-4 6-1 16,-4 5-1-16,0 9 2 16,0 5 3-16,0 1-5 0,0 1 0 0,-4 4-2 15,2 9 0-15,-6 7-3 16,2 8 2-16,-3 5 1 0,3 4 0 0,4-1 0 16,2-1 0-16,0-2 0 0,6-4 0 15,3-3 0-15,1-4 0 0,4-5 0 16,3-1 0-16,4-8 0 0,3-4 0 15,5-4 1-15,4-6-1 0,0-1 0 16,3-5 2-16,-3-1-2 0,-2-4 2 16,-9 1-2-16,-1-3-1 0,-6-2-3 15,-5-4 4-15,-2-4 1 0,-4-3 1 16,-4-4-1-16,0-3 0 0,-4 1-1 16,-6 0 0-16,-3 1 1 0,3 3-1 15,-4-1 1-15,3 4-1 0,1 7 0 0,0 3 0 16,1 7 0-16,5 2 0 15,-2 3 0-15,4 3 0 16,0 2 0-16,2 1 0 0,0 1-1 0,0 1 0 0,2 1 0 16,4 0-1-16,2 2 0 0,9 6 0 15,-1 1-2-15,9 3 2 0,0 3 1 16,6 3 0-16,-2 6 1 0,8 1-1 16,-2 4 1-16,-2 0 0 0,-2 2 0 15,-6 1 1-15,-4 1-1 0,-5-2 1 16,-3 1-1-16,-9 0 1 0,0-3-1 15,-4-1 0-15,-4-6 1 0,-4 3 0 16,-5-3-1-16,-1-3-1 0,-5-1-1 16,3-3-2-16,1-2 1 0,5-2 3 15,4-4-1-15,4-4 1 0,0 0-2 0,2-3 1 16,0 0 1-16,0 0 0 0,2 0 0 31,2-6 1-31,4-4 1 0,4-3 1 0,1-5-1 0,1-2 0 0,5-2-1 16,2-3 1-16,-1-7 0 0,5-1 1 15,0-2-1-15,4 0 0 0,-9 0-1 16,3-3 1-16,-6 0 0 0,-3-2 0 16,-5 2-1-16,-3 2 0 0,-4 3 0 15,-2 7 0-15,0 3 0 0,-6 5 0 16,-1 4-1-16,3 3 1 0,-2 5-1 16,0 0 0-16,2 2 0 0,2 4 0 0,-2 0-1 15,-1 0 0-15,3 4-1 0,-2 0-1 16,0 2 0-16,4 0 1 0,0 1 0 15,0 1 1-15,6 0 0 0,0 0 1 16,7 0-2-16,3 1 2 0,7 2 2 16,2-1-2-1,4 2 0-15,4 1 0 0,2 0 0 0,0 4 1 0,-2 2-1 16,-2 2 0-16,-10 1 1 0,-4-2-1 16,-11 2 1-16,-6 1-1 0,-6 4 0 15,-9 2 0-15,-4-1 0 16,-1 0 1-16,-5-3-2 0,4 0 1 0,5-1 0 15,7-2 0-15,1-1 1 16,4-1-1-16,2-1 0 0,2-1 0 0,4-4 0 0,2-1 0 16,1-6 0-16,1-1 0 0,4-2 0 15,5-1 0-15,5 0 0 0,3-2-1 16,6-1-17-16,2-1-23 0,5-2-35 16,1-2-26-16,-2 0-52 0,-4-2-137 15</inkml:trace>
  <inkml:trace contextRef="#ctx0" brushRef="#br0" timeOffset="16575.43">9990 10929 321 0,'0'0'377'0,"0"0"-311"0,0 0 1 16,0 0-1-16,0 0-28 0,0 0-15 31,21-24-13-31,-19 24-6 0,0 3-4 0,0 4 1 0,-2 4 0 0,0 3 0 16,0 0 0-16,-4 1 1 0,0-2-2 15,0-1-8-15,-2-2-18 0,4 1-5 16,-5-2-11-16,1-3-23 0,2 1-33 16,0 0-13-16,0-5-55 0,2-2-88 31</inkml:trace>
  <inkml:trace contextRef="#ctx0" brushRef="#br0" timeOffset="16732.74">9980 10640 756 0,'0'0'72'0,"4"-53"-16"16,9 45-22-16,-7 1-21 0,2 3-8 15,4 3-5-15,3 1 0 0,10 8-1 16,-3 8-1-16,12 1-21 0,3 1-43 16,-4-1-70-16,-4-5-132 0</inkml:trace>
</inkml:ink>
</file>

<file path=ppt/ink/ink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10:26:47.640"/>
    </inkml:context>
    <inkml:brush xml:id="br0">
      <inkml:brushProperty name="width" value="0.05292" units="cm"/>
      <inkml:brushProperty name="height" value="0.05292" units="cm"/>
      <inkml:brushProperty name="color" value="#FF0000"/>
    </inkml:brush>
  </inkml:definitions>
  <inkml:trace contextRef="#ctx0" brushRef="#br0">20518 7284 170 0,'0'0'49'0,"0"0"14"0,0 0-12 0,0 0-4 16,0 0-4-16,-43-1 3 0,43 1-2 15,-2 0-2-15,2 0-3 16,0 0-10-16,0-1-8 0,0 1-4 16,0 0-1-16,0 0 0 0,0 0-5 0,0 0 1 15,2 1-4-15,4 0 1 0,0 2 4 16,7-1 2-16,3 1 3 0,3 0-2 16,4 1-3-16,5-3-2 0,6 3-1 15,3-1-1-15,8 1-2 0,5-1-2 16,6-1-2-16,6 0 2 15,4-1 0-15,4 2 1 0,0 0-1 0,-1-1-2 16,-3 0 0-16,-4 2 0 0,-4 1 1 16,-5 1 0-16,-3-3-1 15,-11 1 2-15,-4-3-5 0,-8 0 0 16,-12 0 0-16,1-1 0 0,-12 0 0 0,-2 2 1 0,-2-2 1 16,0 0 0-16,0 0-1 15,0 1 0-15,0 0 0 0,0 1-1 0,0 1 0 16,0 0 0-16,-2 1 0 0,2 2 1 15,-4 0 0-15,4 0-1 0,-4 2-3 16,2 3-3-16,-2-1-9 0,2 0-5 16,2 2-7-16,-4-1-14 0,4 2-20 15,0-1-6-15,0 1-19 0,0-2-31 0,0-3-41 16,2-5-145-16</inkml:trace>
</inkml:ink>
</file>

<file path=ppt/ink/ink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10:27:26.953"/>
    </inkml:context>
    <inkml:brush xml:id="br0">
      <inkml:brushProperty name="width" value="0.05292" units="cm"/>
      <inkml:brushProperty name="height" value="0.05292" units="cm"/>
      <inkml:brushProperty name="color" value="#FF0000"/>
    </inkml:brush>
  </inkml:definitions>
  <inkml:trace contextRef="#ctx0" brushRef="#br0">27145 7075 9 0,'0'0'2'15,"0"0"-2"-15</inkml:trace>
  <inkml:trace contextRef="#ctx0" brushRef="#br0" timeOffset="408.79">27106 6953 31 0,'0'0'20'0,"0"0"-10"0,0 0 16 0,0 0 1 16,0 0 3-16,0 0-6 0,0 0-2 15,0 0 0-15,0 0 0 16,0 0 4-16,-8-16-2 0,6 16-5 16,2 0 2-16,0 0 6 0,0 0 6 0,0 0-5 15,0-2 2-15,0 1-2 0,0 1-1 0,0 0 1 16,0 0-3-16,0 0-3 16,0-2 0-16,0 2-7 0,0 0-2 15,2 0-2-15,0-1-4 0,4-1 2 16,4 1 0-1,5-3-1-15,-3-1-2 0,9 3 2 0,-6 0-1 0,5 2-1 16,-7 0-5-16,3 0 0 0,-6 0 0 0,7 0 0 16,-7 0 0-16,-3 0-1 0,-1 0 0 15,-2 0 1 1,2 0-1-16,-4 0 1 16,0 0 0-16,-2 0-1 0,0 0 1 0,0 0 0 0,0 0-1 15,0 2 1-15,0-1-1 0,0 1 0 0,-2-2-1 16,-2 1 0-16,-2 2-1 0,2 1-2 15,-3 2-10-15,1-3-11 16,-4 1-9-16,-5 0-15 0,7 0-15 0,-8 0-23 16,1-4-31-16,7 0-51 0</inkml:trace>
  <inkml:trace contextRef="#ctx0" brushRef="#br0" timeOffset="826.48">27352 7682 274 0,'0'0'34'0,"0"0"17"0,0 0 3 0,0 0 0 16,0 0-6-16,0 0-10 0,0 0-9 15,0 0-3-15,-10-15-7 0,12 15-3 16,2-1-6-16,6 0-3 0,-1 1-1 16,3-1-2-16,7 1-3 0,-5 0 1 15,9 3-1-15,0 3-1 16,-3-1 1-16,3 1-1 0,4 0 0 0,-4 0-50 16,-3 0-47-16,5-4-61 0,-8 0-123 15</inkml:trace>
  <inkml:trace contextRef="#ctx0" brushRef="#br0" timeOffset="1905.08">28446 8628 235 0,'0'0'20'15,"0"0"22"-15,0 0-12 0,0 0 6 0,0 0-12 16,0 0-7-16,-7 0-1 0,7 0 6 16,0-1-4-16,0 0-5 0,0 1-8 15,5 0-1-15,-1-1-2 0,2 1 3 16,0 1-3-16,2 0 2 0,7 1 7 16,-3-2 1-16,7 2-2 0,-5-1-6 15,9 0 0-15,-6 2-1 0,3 0-1 0,3 1-2 16,-6-1 1-16,3 1-1 0,-7-1-1 15,5 0 1-15,-5 1 2 0,-7 0-2 16,-2-1-8-16,-4 1-70 0,-4 0-41 16,-7 2-57-16</inkml:trace>
  <inkml:trace contextRef="#ctx0" brushRef="#br0" timeOffset="7287.75">4988 8637 213 0,'0'0'25'0,"0"0"-2"0,0 0 9 15,0 0 27-15,0 0-11 16,0 0-14-16,0 0 2 0,0 0 3 0,-33-37-6 16,33 36 4-16,-2 0-4 15,2 0-6-15,0 1-6 0,0 0-5 0,0-1-6 16,0 1-2-16,2 0-7 0,0 4-1 16,2 6 0-16,4 2 2 0,-1 5 1 15,-1 2 3-15,-4 4-1 0,0 2 1 16,-2 4-2-16,0 4 1 0,-2-1-4 15,-2-1 0-15,0-4 1 0,-1 0-2 16,1-4 1-16,-2-1 0 0,4-4-1 0,0-3 0 16,2-3-28-16,0-2-21 15,-2-5-25-15,2-2-45 0,-2-3-89 0</inkml:trace>
  <inkml:trace contextRef="#ctx0" brushRef="#br0" timeOffset="7492.87">5048 8442 368 0,'0'0'35'0,"0"0"-27"16,0 0 13-16,0 0 33 16,0 0-30-16,0 0-19 0,0 0-3 0,0 0 0 15,0 0-2-15,41-1-1 0,-37 6-1 16,5 2-34-16,-7 0-92 0,-2-1-116 15</inkml:trace>
  <inkml:trace contextRef="#ctx0" brushRef="#br0" timeOffset="7872.48">5213 8613 139 0,'0'0'377'0,"0"0"-340"0,0 0 0 16,0 0 16-16,0 0-7 15,52-24-27-15,-42 24-7 0,-4 4 3 16,1 5-8-16,3 4-3 0,-2 5-3 0,-2 5-1 16,-3 8 1-16,1 6 2 0,-4 3-2 15,0 3 1-15,0 2 0 0,0-4-1 16,0-5 1-16,0-7-2 0,0-4 2 16,0-6-2-16,0-4 0 0,0-7 0 15,2-2 1-15,-2-2-1 0,0-3 0 16,0 0 0-16,0-1 1 0,0 0 1 15,0-4 3-15,-2-4 2 16,-2-4-4-16,-3-5-2 0,-1-4 0 0,-4-7 1 0,3-5-1 16,-1-2 0-16,0-9 0 15,4-2 4-15,-1-5 1 0,7-4 1 0,0 2-5 16,4 4-2-16,3 6 1 0,5 5-2 16,0 6 0-16,1 5 1 15,5 5-3-15,1 6-6 0,-2 6-4 0,1 8-28 16,-1 2-6-16,1 9-8 0,-5 4-22 0,-5 2-67 15,-4-1-86-15</inkml:trace>
  <inkml:trace contextRef="#ctx0" brushRef="#br0" timeOffset="8061.27">5180 8806 572 0,'0'0'32'16,"0"0"-22"-16,0 0 26 0,0 0 11 15,0 0-18-15,64-56-10 0,-41 42-1 0,0 0-3 16,8 2-10-16,2-1-1 0,2 3-1 16,6-1-3-16,3 3 0 0,-1 4-1 15,5-3-52-15,-3 0-36 16,-1-1-77-16,-3-1-228 0</inkml:trace>
  <inkml:trace contextRef="#ctx0" brushRef="#br0" timeOffset="8360.2">6435 8491 441 0,'0'0'32'0,"0"0"-8"16,12-62 40-16,-12 48 13 0,0 2-20 16,-6-1-12-16,-2 5-11 0,-7 0-9 15,1 3-10-15,-5 3-7 0,3 2-2 16,-9 2-2-16,-2 8-3 0,4 6-1 15,-6 4 1 1,1 5-1-16,3 4 1 0,-2 5-1 0,4 6 0 0,-2 4 0 16,5 1 0-16,-1 4 0 0,6 1 0 15,5-2-2-15,6-1 2 0,4-3-1 16,4-3 1-16,4-4-1 0,9-5-2 16,4 0-9-16,8-4-17 0,6-5-4 15,8-4-16-15,5-4-3 0,5-9-7 16,3-6-13-16,2-4-47 0,-8-9-113 0</inkml:trace>
  <inkml:trace contextRef="#ctx0" brushRef="#br0" timeOffset="8752.04">7045 8587 601 0,'0'0'36'0,"0"0"13"0,-6-56 17 15,3 51-14-15,1 1-34 0,-2 2-6 16,4 1 1-16,-8 1-5 0,0 1-8 0,-1 9-1 15,-5 6-1-15,-5 8-2 0,3 2 4 16,-3 5 0-16,5 4 0 0,-1 0 0 16,5-1 0-16,0-2-2 15,1-2 2-15,7 0-1 16,2-3-1-16,2-2 2 0,7-6-1 0,1-2 0 0,4-3 1 16,7-3-1-16,2-5 0 0,0-5 1 15,3-1-1 1,-1-4 0-16,-2-8 1 0,0-2 0 0,-3-4 0 0,-5 0 2 15,-1-2 0-15,-3-5 1 0,-5-4-1 16,-4-1 1-16,-2-6-2 0,-2-1 1 16,-6-4 0-16,-5 0 2 0,1 5-4 15,-7 2 0-15,-6 8 0 0,1 3 0 16,-5 6-2-16,6 7-1 0,-2 5-11 0,4 5-2 16,9 5-15-16,2 6-11 15,1 8 2-15,7 3-6 0,2 6-17 16,0 5-34-16,0 0-18 0,-4-1-117 15</inkml:trace>
  <inkml:trace contextRef="#ctx0" brushRef="#br0" timeOffset="8987.77">6900 8841 579 0,'0'0'50'16,"0"0"-4"-16,27-68-12 0,-17 51 18 0,1 6-21 15,5 1-16-15,-8 3 1 16,5 4 0-16,-3 2-3 0,-2 2-7 0,9 6-5 16,2 5 1-16,1 4-1 0,-3 6 1 15,-3 3-2-15,-3 0 0 0,-3 3-1 16,0 4 1-16,0-1-1 0,-1 2 1 31,3-4-36-31,2-4-18 0,3-2-10 0,5-7 4 0,3-4-20 0,8-9-59 16,-2-3-107-16</inkml:trace>
  <inkml:trace contextRef="#ctx0" brushRef="#br0" timeOffset="9223.2">7638 8729 348 0,'0'0'239'0,"0"0"-229"16,0 0 7-16,0 0 22 0,0 0-8 15,0 0-7-15,0 0 5 0,0 0 1 16,0 0-8-16,-21 2-10 0,25-2-5 16,3 0-2-16,7 0-2 15,7-6 0 1,8 3-2-16,4-2 0 0,6-1 3 16,0 0-4-16,3 2 0 0,-5 0 0 0,0-5-25 15,-8 0-67-15,-6-3-37 16,-9 1-136-16</inkml:trace>
  <inkml:trace contextRef="#ctx0" brushRef="#br0" timeOffset="9521.76">7667 8504 556 0,'0'0'53'16,"0"0"-13"-16,0 0-8 0,0 0-3 15,0 0-20-15,0 0-7 0,0 0 3 16,0 0 15-16,0 0 0 0,54 22-3 15,-36-15-3-15,3 0 2 0,2 0-1 16,-1 2-6-16,3 2-4 0,2 1-1 16,-4 2-2-16,-2 0-1 0,-3 1-1 15,-5-1 0-15,-5-1 0 0,-2-2-1 0,0 3 1 16,-6-1 1-16,0 3-1 0,-4-1 1 16,-4 2 2-16,-3 1-3 0,3 2 2 15,0 2 1-15,-2 0-3 0,-3 0 0 16,5 0 0-16,0-2-6 0,-1-2-19 15,3-3-27-15,4-2-7 0,0-1-3 16,0-3-40-16,2 1-82 0,0-3-178 16</inkml:trace>
  <inkml:trace contextRef="#ctx0" brushRef="#br0" timeOffset="9963.06">8469 8400 677 0,'0'0'42'0,"0"0"6"16,0 0 6-16,0 0-29 0,0 0-19 15,0 0-4-15,0 0 0 0,0 0 0 16,0 0-2-16,8 33 3 0,-6-9 1 16,-2 4-1-16,0 5-1 0,-2 6-1 15,-6 3 0-15,0 2-1 0,2 2 0 16,1-4 1-16,-1-4-1 0,6-3 0 15,0-8 0-15,0-1 0 0,6-5-1 0,-4-5-2 16,5-3-11-16,-5-5 1 0,2-4 2 16,-4-3-5-16,0-1 5 0,0-6 9 15,0-5 1-15,0-3 2 16,-4-5-1-16,4-3 1 0,-2-4 0 0,2-3 0 16,0-3-1-16,6-1 1 0,4 2 0 15,1 4 3-15,-1 7 3 0,0 7-4 16,3 5 1-16,-5 3-3 0,4 3 2 15,1 2-1-15,1 5-1 0,5 7-1 16,-3 3 1-16,3 5-1 0,4 3 0 16,-7 2 2-16,1 3-2 0,-3 1 0 0,-1 2 0 15,-1-1 0-15,-2-1 0 0,3-1-1 16,-1-5-49-16,5-4-19 0,1-3 4 16,5-6-37-16,2-6-86 0,0-4-169 15</inkml:trace>
  <inkml:trace contextRef="#ctx0" brushRef="#br0" timeOffset="11113.47">9095 8664 616 0,'0'0'26'0,"0"0"-7"0,0 0 21 16,0 0-24-1,0 0-16-15,0 0 0 0,0 0 4 0,0 0 1 0,-31 36 6 16,31-22-1-16,-2 0-4 0,2 0-3 15,0 0 0-15,2-2-2 0,5-1 1 16,1 2-2-16,2-4 0 0,5-2-1 16,1-2 1-16,9-2 1 15,0-2-1-15,2-2 2 0,4-8 0 0,-5 0 0 16,-1-6 1-16,-4 1-2 0,-9-4 1 16,-3-2 1-16,-5-2 0 0,-4-4-1 0,-2 0 1 15,-7 0-1-15,1 4 0 0,-4 5-1 16,-3 3 1-16,3 6-2 0,-3 2 0 15,5 5 5-15,-4 1 3 0,-3 8-4 16,1 6-4-16,1 3-1 16,3 5 0-16,-7 1-1 0,7 4 1 0,-3-1 1 15,5 2 0 1,4-3 0-16,2 1-1 0,-1-2-1 0,5-4 0 0,7-1-1 16,3-4-1-16,6-3-8 0,1 1-5 15,8-3-6-15,4-2-7 0,4-4 3 0,2-3-9 16,2-2 29-16,5-7 5 0,1-6-9 15,2-4 0-15,-1-5 10 0,-1-1 1 16,-6-4 0-16,-6-1 1 0,-8 0-1 16,-4 2 3-16,-9 4 16 0,-6 1 16 15,-2 5 11-15,-2 4-6 0,-2 2-12 16,-2 4-5-16,0 0-6 0,-2 3-9 0,0 3-4 16,-1 1-1-1,-3 5-3-15,0 6-4 0,-7 6 0 0,3 3 4 16,1 2-1-16,1 0 0 0,2 2 1 15,3-3 0-15,-1 0-1 0,4-5 1 0,2-3 0 16,2 0-1-16,0-4 1 0,2 0-1 16,2-5 0-16,0-1-1 0,4-3 1 15,1 0 1-15,-1-1 0 16,9-9 0-16,-5-1 1 0,5-4 1 0,-1-3 0 16,-1-3-2-16,-1-1 2 0,0-3-1 15,5 0 0-15,-4 1 0 16,-1 6 0-16,-4 3-1 0,-1 8 0 0,-5 4-1 15,-2 3 1-15,-2 0-1 0,4 7-2 16,-2 7-2-16,0 7 2 0,-2 3 1 0,2 1 2 16,0 6 0-1,2-1 1-15,3 0-1 0,3-2 0 0,6-2 0 0,1-3 0 16,2-4 0-16,3-4-1 0,3-4 1 16,4-3 0-16,0-2 2 0,2-6-2 15,2-2 2-15,0-8-1 0,0-2 0 16,-2-4 1-16,-2-8 0 0,2-6 1 15,-6-4 11-15,-4-8-2 0,-1-4-3 16,-7-4-2-16,-1-3 1 0,-6-4-1 16,-4 3-2-16,0 3 1 0,-2 12 7 15,0 12-8-15,-2 10 1 0,-2 5 3 16,2 6-2-16,0 5-5 0,-4 1-2 16,0 10-2-16,-7 9-3 0,-3 9 2 0,-1 8 3 15,1 5 0-15,-1 5 0 0,9-2 0 16,0 1-3-16,3-3 3 0,3-2 0 15,2-5 0-15,0-1 0 0,5-4 0 16,3-3 0-16,-4-5 0 0,2-3 0 16,-2-4 1-16,0-8-1 0,-2-2 0 15,1-5 1-15,-3-1 0 0,0-3 1 16,2-2 2-16,-2-5 2 0,0-8-4 16,-2-3-1-16,-3-5 1 15,-3-1-2-15,0 2 1 0,-7 1-1 0,-1 4 1 0,-7 5-1 31,2 2-1-31,-1 8 0 0,1 6-1 0,0 3 1 0,3 10-2 0,-1 3-1 16,5 6 2-16,-3 2 1 16,7 2-1-16,2 1 2 0,3-2-2 0,5-1 1 15,3 1 1-15,5-4-1 16,4 0 0-16,7-3 0 16,6-3-3-16,6 0-10 0,2-3-4 0,6-3-10 0,4-3-6 15,9-6-17-15,0-8-31 0,1-13-26 16,-1-4-194-16</inkml:trace>
  <inkml:trace contextRef="#ctx0" brushRef="#br0" timeOffset="11317.34">10534 8609 652 0,'0'0'44'0,"0"0"-5"0,0 0-7 15,0 0-6-15,0 0-12 0,0 0-4 16,0 6 7-16,12-6-8 0,7-2-1 16,8-2 1-16,6-1-2 0,2-1-4 15,4 3-3-15,-6 0-3 0,3 0 1 0,-3 2-11 16,-2 1-29-16,-2 0-31 0,2-1-15 16,-7-4-69-16,1-3-315 0</inkml:trace>
  <inkml:trace contextRef="#ctx0" brushRef="#br0" timeOffset="11539.8">10766 8771 613 0,'0'0'47'16,"0"0"-14"-16,0 0 3 0,0 0-4 16,0 0-17-16,0 0-9 0,0 0 2 0,0 0 4 15,0 0-1-15,-15 37-2 0,19-37 0 16,0 2-1-16,7-2-2 0,9 3-4 15,1-3-1-15,10 0 1 16,4 0 0-16,4-2-2 0,3 4-1 0,-3-2-29 16,4 0-46-16,5 0-23 0,-2-7-77 15</inkml:trace>
  <inkml:trace contextRef="#ctx0" brushRef="#br0" timeOffset="11757.65">11491 8600 403 0,'0'0'254'0,"0"0"-225"0,0 0 1 0,0 0 13 15,0 0-12-15,0 0-15 0,0 0 0 16,0 0-1-16,0 0-2 16,-16 5-3-16,20-7-6 0,4-2-4 0,9-2 0 15,5 2-1-15,7 0 1 0,2 1-2 16,-2 2 2-16,-6 1-3 0,-2 0-34 15,-5 2-28-15,-1 1-17 0,-7 0-29 16,-2-3-133-16</inkml:trace>
  <inkml:trace contextRef="#ctx0" brushRef="#br0" timeOffset="11930.41">11427 8776 511 0,'0'0'69'0,"0"0"-31"0,0 0 31 0,-23 55-14 16,23-48-38-16,4 1-11 15,9-2-2-15,1 0 5 0,11-1 2 0,8-3-3 16,11-2-2-16,7 0-1 0,5-2-5 16,2-1-1-16,0-1-30 0,4-2-47 15,0-2-19-15,-6-6-48 0,-3-3-89 16</inkml:trace>
  <inkml:trace contextRef="#ctx0" brushRef="#br0" timeOffset="12294.22">12552 8515 644 0,'0'0'34'0,"-7"-50"10"0,7 34-6 0,-2 3 1 15,-4 3-17-15,2 4-9 0,0 2 3 16,0 0 0-16,-3 2-6 0,5 2-7 16,-10 1-3-16,-2 8-2 0,3 4 0 15,-9 4 1-15,5 5 1 0,-4 2-1 16,9 1 1-16,-4 0 0 0,3 2 0 0,5 2 0 15,2 1-2-15,2 1 2 0,2-2-1 16,2-3-1-16,4 0 1 16,2-4-1-16,7-1 0 0,-5-1-2 15,7-5-11-15,-1-4 12 0,7-5-3 0,-2-5 2 16,4-1 4-16,3-1 0 0,3-6 1 16,-2-6 0-16,-6-2 0 0,-2-1 3 15,0-3 2-15,-11-1 8 0,-2-7-3 16,-4-5-2-16,-4-3-2 0,-2-5-6 15,-8-3 1-15,-5 0-1 0,-5 2-1 16,-5 10-14-16,-2 6-8 0,0 11-12 0,4 8-32 16,1 5-12-16,7 2-24 0,-10 8-68 15,9 2-192-15</inkml:trace>
  <inkml:trace contextRef="#ctx0" brushRef="#br0" timeOffset="12529.11">12204 8734 595 0,'0'0'72'0,"58"-50"-15"15,-19 28 4-15,-1 6-4 0,-5 5-34 0,-4 5-8 0,-5 3-1 16,-1 3 0-16,-10 6-11 16,3 5-3-16,-8 6 0 0,5 3 0 15,-1 3-1-15,-6 5 1 0,-6 0-1 0,0 2 0 16,0 5 0-16,-4 2-22 0,0 3-24 15,4-3-16-15,2-3-9 0,6-4 5 16,9-4-13-16,0-4-55 0,7-7-105 16</inkml:trace>
  <inkml:trace contextRef="#ctx0" brushRef="#br0" timeOffset="12740.38">12760 8688 658 0,'0'0'39'0,"0"0"5"0,0 0-11 16,0 0-8-16,0 0-8 15,56-21 1-15,-27 19 7 0,2 2-8 0,6-1-9 16,3 1-5-16,5 3 1 0,3 1-3 16,-9 0 0-16,4-1 0 0,-3 1-1 15,-5 1 0-15,-4-3-16 0,-6 0-26 16,-3-3-35-16,1-3-60 0,-15-4-166 15</inkml:trace>
  <inkml:trace contextRef="#ctx0" brushRef="#br0" timeOffset="13064.04">13139 8535 644 0,'0'0'52'15,"0"0"7"-15,0 0 0 0,0 0-27 16,0 0-14-1,0 0-4-15,0 0 1 0,0 0-5 0,0 0-4 0,41-29-2 0,-31 26 1 16,1 2 1-16,-1 1-2 16,-2 0-2-16,9 2-1 0,-7 1-1 15,11 3 0-15,-9 0 1 0,9 3-1 0,-7 2 0 16,5 1 0-16,-7 1-2 16,1 1 2-16,-3 0-1 0,-4 1-1 15,-6 2 1-15,0 2 1 0,-4 0 0 0,-8 1 0 16,-1-1 2-16,3 4-2 0,-7 0 2 15,7 1-2-15,-6 2 0 0,5 3-1 16,7 1-3-16,-2-1-6 0,2 0-4 16,-2-4-5-16,4 0-11 0,-1-4 3 15,3-4-18 1,0-1-7-16,0-5-30 0,3-4-36 0,1-7-58 0</inkml:trace>
  <inkml:trace contextRef="#ctx0" brushRef="#br0" timeOffset="13410.81">13800 8553 260 0,'0'0'41'0,"0"0"-29"0,0 0 10 16,0 0 17-16,0 0-8 0,0 0 5 0,0 0 1 15,0 0-1-15,-19-50 4 16,19 37-9-16,0 2 8 0,3 1-15 0,-3 1 10 16,2 3 8-16,-2 2-6 0,2 2 3 15,-2 2-13-15,0-2-6 0,0 2-7 16,2 0-4-16,0 1-7 0,2 6-2 16,2 3-2-16,0 5 1 0,-2 4 1 15,3 4 1-15,-1 2 1 0,4 4 1 16,-4 1-3-1,-6 3 1-15,7 0-1 16,-3 3 1-16,0 3-1 0,2 1 0 16,0 2-4-16,-4-5-53 0,3-4-28 0,-5-9-2 15,0-6-25-15,0-6-68 16</inkml:trace>
  <inkml:trace contextRef="#ctx0" brushRef="#br0" timeOffset="13569.45">13691 8767 542 0,'0'0'46'0,"0"0"-1"16,0 0-18-16,51-49-5 0,-18 44-10 15,7 1-3-15,11 3 1 0,3 1-5 0,6 0-4 16,0 3 1-16,0 3-2 16,-11-1-21-16,3-1-52 0,-13-2-51 15,-6-2-120-15</inkml:trace>
  <inkml:trace contextRef="#ctx0" brushRef="#br0" timeOffset="14189.89">14397 8615 614 0,'0'0'57'0,"0"0"13"16,-31-60 14-16,23 50-40 0,-4 3-19 0,6 1-11 16,1 1-5-16,-3 2-5 0,-2 1-4 15,2 3 0-15,-1 5-3 16,-9 4 2-16,3 6-1 0,-5 2 1 0,5 4 0 15,-8 3 0-15,7 1 1 0,-3-1 0 16,7 1 0-16,-1-3-1 16,3-1-2-16,10-4-10 0,0-2-9 0,0 0 10 15,0-4 3-15,6 0-1 0,3-2-2 16,1-4 4-16,-2 0 6 0,0-6-4 16,7 0 0-16,-3-3 5 0,1-8 1 15,3-2 1-15,-3-2-1 0,1-5 0 16,-4-2 2-16,1-1 0 0,1-3 1 15,-4-2 1-15,1 5 2 0,-3 4-1 16,0 5 2-16,-2 8 0 0,-2 3 1 0,-2 2-7 16,0 1-1-16,2 3-1 0,0 7-4 15,1 6 0-15,-3 10 2 0,2 3 3 16,0 2 0-16,4 3 2 0,4 0-2 16,3-2 0-16,-5-3 1 0,10-3-1 15,-1-2 1-15,6-6-1 0,-3-3 0 16,3-4 2-16,0-5-2 0,2-4 2 0,-7-2-1 15,7-5 3-15,0-5 2 16,-4-6 1-16,-1-2 1 0,-1-5-1 0,-7-5 0 16,-1 0 2-16,-1-4 0 15,-2-4-3-15,-4 0-1 0,0 1-1 0,1 3 2 16,-3 5 0-16,0 8 3 16,-2 8 3-16,0 3-1 0,0 4-4 0,0 4-1 15,0 0-4-15,-2 3-2 0,-5 10-8 16,3 6 0-16,-8 8 8 0,0 3 0 15,3 1 0-15,3 0 0 16,-4-1 0-16,6 0 0 0,-1-4 1 0,5-3-2 16,0-2 1-16,0-5-13 0,0-1-17 0,0-5-10 15,-2-5-14-15,0-3-45 0,-2-3-21 16,0-6-84-16</inkml:trace>
  <inkml:trace contextRef="#ctx0" brushRef="#br0" timeOffset="14359.75">14538 8421 581 0,'0'0'46'0,"0"0"3"15,0 0 13-15,0 0-21 0,0 0-35 0,0 0-5 16,0 0 0-16,0 0 4 0,33 12-5 16,-23 2 0-16,5 0 1 0,-7 0-2 15,0 0-1-15,-1-1-71 16,-1-4-36-16,-2-5-103 0</inkml:trace>
  <inkml:trace contextRef="#ctx0" brushRef="#br0" timeOffset="14660.34">14871 8415 532 0,'0'0'79'0,"0"0"-16"15,0 0 4-15,0 0 5 0,0 0-26 16,0 0-14-16,0 0-11 0,0 0-7 16,0 0-7-16,23-15-4 0,-21 26-2 15,2 4 1 1,-2 7 1-16,-2 1 0 0,0 3-1 16,0 6 1-16,0 0 0 0,0 5-2 0,0 1 0 0,0 0 1 0,0 3-2 31,0-3 0-31,0-1 2 0,2-1-2 0,4-5 1 0,0-2-1 0,5-5 1 15,-5-6-1 1,-4-6-13-16,2-3-23 0,-2-3-10 0,0-6-14 0,-2 0-47 16,0-9-7-1,-2-2-89-15</inkml:trace>
  <inkml:trace contextRef="#ctx0" brushRef="#br0" timeOffset="16062.48">15398 8290 13 0,'0'0'54'0,"0"0"-45"15,0 0 6-15,0 0 7 0,0 0-3 16,0 0-3-16,-14-26-9 16,7 25-4-16,5 1 0 0,0-2-3 0,-2 0 6 15,2 0 2-15,0 0-3 0,0-1-2 0,0-1 2 16,0 2 2-16,0-1 4 0,-2 0 5 16,1 2 28-16,3-1-24 0,0 1 3 15,0 1 6-15,0-2 8 16,0-1 1-16,0-3 8 0,0 1-1 0,0-1-3 15,3-1 0-15,-1 2-5 0,0 0 1 16,0 1-3-16,-2 3 6 0,2-1-7 16,0 2-7-16,0-1-9 0,0 1-8 15,2 0-3-15,4 0-3 0,5 6-1 0,-5 3 1 16,9 1 1-16,-1 6 3 16,9 3 2-16,-6 3 0 0,3 4 0 15,3 1 0-15,-4 5-5 0,1 1 0 16,3 4-3-16,-10 3 1 0,3 1-2 0,-9 1-1 15,-3 1 0-15,-4-1-1 0,-2-1 1 16,-6-3 0-16,-3-4 0 0,-7-2 0 16,1-3 1-1,-5-4-1-15,3-3-11 0,-8-5-32 0,7 0-14 0,-3-6-31 16,-6 0-18-16,5-4-58 16,3-3-125-16</inkml:trace>
  <inkml:trace contextRef="#ctx0" brushRef="#br0" timeOffset="19077.46">7014 9658 154 0,'0'0'23'0,"0"0"-12"0,0 0 58 0,0 0-21 16,0 0-5-16,6 9 1 16,-6-9-9-16,0 1 0 0,0-1-8 0,0 0 1 15,0 1-4-15,0-1 2 16,0 1-3-16,0-1-2 0,0 0 0 0,-2 1-3 15,-4 0 4-15,6-1 5 16,-7-3 0-16,1-1-8 0,-2-3-5 16,-4-1-4-16,-3-2-3 0,3-1-4 0,-5-1-1 15,3 1-1-15,-5-5-1 0,5 2 1 16,-5-2-1-16,5-3 0 0,-1-2-2 16,3-2 1-16,-3-5 1 15,9 1 0-15,2 1 2 0,2 3 13 0,2 5-9 16,0 3-5-16,6 5-1 0,6 0 0 0,1 2 0 15,8 3-2-15,-1 1 2 16,7 3-1-16,4 1 1 0,-4 5 1 16,2 8-1-16,-4 5-1 0,-3 6-1 15,-1 4 2-15,-4 6 2 0,-11 7 0 0,-6 0-1 16,0 1 0-16,-11 0-1 0,-1-7 1 16,-4-2-1-16,-3-6-8 0,0-2 6 15,5-1 1-15,-3-6 1 16,5 0 1-16,0-8 0 15,7-3-1-15,3-2 0 0,0-2 0 16,2-2 0-16,0-1 0 0,0 0 1 0,0 0-1 0,2-4-2 0,11-4-2 16,1-2 2-16,11-3 1 15,4-4 1-15,6-4-3 16,2-1-8-16,0 2-40 0,-1-2-28 16,-5 1-44-16,-9 2-101 0</inkml:trace>
  <inkml:trace contextRef="#ctx0" brushRef="#br0" timeOffset="19471.32">7229 9564 274 0,'0'0'254'0,"0"0"-195"15,0 0-2 1,0 0 0-16,0 0-17 0,0 0-22 0,0 0-9 0,0 0-4 16,-9 7-4-16,16-1-1 0,-1 2 0 0,4 0 1 15,3 1 1-15,-1 0 0 0,5-3 1 16,-1-1-1-16,3-3 0 0,3-1-1 15,1 0 2-15,2-2-1 0,-4-2-1 16,1-2 0-16,1-1-1 16,-6-1 0-16,-5-2 0 0,-4 0-2 0,1 0-7 15,-5-2 6-15,-2-1 2 0,-2-1 1 16,-2-4 2-16,-4-1-2 0,-3-3 2 16,-1 2-2-16,-2 0 1 15,-1 5-1-15,-1 3 1 0,-1 1 0 0,3 1 0 16,-3 5 4-16,5 2-1 0,-2 2-2 15,1 9-2-15,1 4 0 0,-5 10-1 16,3 1-1-16,2 5 1 0,1 1 1 0,7 1-1 16,2-1 1-16,0 1 0 0,2-4 0 15,13-1 0-15,-1 0-1 16,7-5 1-16,4-4 0 0,4-1 0 0,0-4 0 16,4-3 0-16,0-5 0 0,-2-4-19 15,2-3-28 1,-4-7-29-16,0-5-29 0,-2-5-84 0</inkml:trace>
  <inkml:trace contextRef="#ctx0" brushRef="#br0" timeOffset="19707.3">7723 9315 561 0,'0'0'59'0,"0"0"-7"0,0 0 21 0,0 0-18 15,0 0-35-15,0 0-11 0,0 0 0 16,0 0-2-16,-6-10-5 0,8 26 2 15,4 6 5-15,-4 3 1 16,4 6-3-16,0 7-1 0,3 3-2 0,-3 3-3 0,0 2-1 16,2 1 0-16,3 0 0 31,1-5 0-31,0-4-10 0,5-8-22 0,-5-5-5 0,3-4-21 0,-3-8-16 16,-6-4-28-16,1-5-87 0</inkml:trace>
  <inkml:trace contextRef="#ctx0" brushRef="#br0" timeOffset="19895.25">7688 9644 441 0,'0'0'84'0,"0"0"-22"16,-27-56-6-16,25 49 5 0,2 1-15 16,0 1-25-16,2 0-7 0,4-2 2 15,6 2-6-15,1 1-5 0,9-1-2 16,3 2-3-16,8 0 1 0,3 0 0 15,9 3-1-15,-2 0 1 0,1 0-1 16,3 0-12-16,-7 0-71 0,-3 0-66 0,-10-2-144 16</inkml:trace>
  <inkml:trace contextRef="#ctx0" brushRef="#br0" timeOffset="20242.95">8113 9544 609 0,'0'0'39'15,"0"0"24"-15,0 0-9 0,0 0 6 16,0 0-30-16,0 0-13 0,0 0-3 16,0 0-2-16,0 0-6 0,-12-6-4 15,12 6-2-15,0 3-1 0,8 6 1 0,1 3 0 16,-3 6 0-16,4 2 2 0,0 4 0 16,-1 0-1-16,-3 2-1 0,2 0 0 15,0-2 0-15,1-4 0 0,1-2 1 16,0-5-1-16,5-2-1 0,-1-5-3 15,3-4-4-15,-1-2 2 0,3-3 2 16,0-10 3-16,-3-1 1 0,3-7 0 16,-3-1 1-16,-1-1 0 0,-1-4 1 0,-5 1-1 15,-3-5-1-15,-2-2 2 16,-4 0 0-16,0-3-1 0,0 3 1 16,-2 5-1-16,-4 7 0 0,4 10-1 0,-3 3 0 15,5 4 0-15,0 4-1 0,0 0-1 16,0 9-29-16,0 5-28 0,7 6-17 15,1 5 0-15,8-3-41 16,7 1-73-16</inkml:trace>
  <inkml:trace contextRef="#ctx0" brushRef="#br0" timeOffset="20685.16">8771 9639 493 0,'0'0'60'15,"0"0"-7"-15,0 0 4 0,0 0-4 16,-54-35-25-16,46 26-12 0,0 0 3 16,-3 2-3-16,3-2-7 0,-2 0-3 15,1-1 1-15,1-3 3 0,4 0-3 16,0-3 0-16,0 1-2 0,4-1-2 16,0 0-2-16,0 4 0 0,4-2 2 0,4 4-3 15,7 2-1-15,3 1-2 16,7 4 1-16,0 1 1 0,6 2 1 0,0 4 0 15,-2 5 0-15,-5 1 0 16,-3 3-4-16,-6 2 3 0,-7 2 1 0,-6 4 1 16,-2 4-1-16,-10 2 1 0,-5 5 0 15,-3 0-1-15,-1-3-7 16,-2 0-10-16,5-5 8 0,3-3 4 16,7-2 5-16,-2-3 0 15,2-3 0-15,4-4 0 0,0-3 0 0,2-2 0 0,0-1 0 16,0-3 0-16,2 0-1 0,6 0 1 15,2-2 5-15,7-4 0 0,1-3 1 0,9-1-6 16,2-1 1-16,4 0-1 0,0-2 0 16,0 0 0-16,-8 0-10 0,0-1-63 15,0-1-39-15,-9-2-66 16,-3 2-186-16</inkml:trace>
  <inkml:trace contextRef="#ctx0" brushRef="#br0" timeOffset="21164.28">9062 9520 535 0,'0'0'37'0,"0"0"1"0,0 0 6 0,0 0 19 15,-20-55-26-15,13 46-12 16,-1 0-1-16,0 0-8 0,4 2-3 16,0 1-5-16,-1 5-4 0,5-2-1 0,0 1 0 15,0 2 0-15,0-1-3 0,3 1-3 16,3 0 1-16,2 0-1 0,9 0 2 15,-1 3 0 1,9 1-1-16,-2 3 2 0,-1 3 0 0,1 1 0 0,0 4-1 16,-5 0 1-16,-3 3 0 0,-7 2 0 15,-6 2-1-15,-2-1 0 0,0 0-1 16,-4 1 0-16,-2-4-5 0,4-3-6 16,-4-4 8-16,6-2 5 0,-2-5 1 15,2 0-1-15,-3-1 0 0,3-2 1 16,0 0 0-16,-2-1 0 0,2 0 2 0,-2-1 6 15,0-4 6-15,0-1-1 0,0-1 0 16,0-5-5 0,0-3-3-16,2-4 2 0,0 0-2 15,0-5-1-15,2-3-2 0,4 0 1 0,5 2-1 0,-1 6-2 16,-2 5-1-16,3 5 0 0,-3 5 0 16,0 4-1-16,2 0 1 0,5 4-2 15,1 6 0-15,3 4 2 0,-2 2 0 0,-1 4 0 16,-3-1 0-16,-1 1-1 15,-2 2 1-15,-1 1-2 0,1-3 1 16,0-1-23-16,3-2-19 0,-1-3-28 16,0-2-45-16,-1-8-59 0,-1-4-213 15</inkml:trace>
  <inkml:trace contextRef="#ctx0" brushRef="#br0" timeOffset="21580.87">9999 9305 693 0,'0'0'27'0,"0"0"-10"0,0 0 35 0,0 0-13 15,0 0-24-15,0 0-4 0,0 0 1 16,0 0-4-16,41 0-3 0,-41 16 0 16,0 2 2-16,-2 4-2 0,2 0 2 15,-6 6-3-15,4 5-2 16,-7 5-1-16,5 3 0 0,2-2-2 15,2 0 1-15,2-4 0 16,9-7 0-16,-3-5 0 0,0-4 0 0,2-6 0 0,-1-4 0 16,-5-5-1-16,-2-1 0 0,0-3-8 15,-2-3 1-15,0-5 8 0,0-6 1 16,-4-4 0-16,0-6 0 0,-9-4 1 16,1-4-2-16,4-6 2 0,-3-4-2 15,3-5 1-15,2 0 1 0,0 4-2 16,4 6 3-16,-5 13 0 0,5 11 6 15,-2 8-1-15,2 4 2 16,2-1-2-16,0 2-7 0,0 1-1 0,-2 7-4 16,-6 8-4-16,2 7 8 0,4 2 0 0,-5 0 0 15,7 2 0 1,0 0-1-16,0 0-13 0,0-2-14 16,0 0-20-16,0-5-39 0,0 0-27 15,-2-4-86-15</inkml:trace>
  <inkml:trace contextRef="#ctx0" brushRef="#br0" timeOffset="21817.43">9904 9810 313 0,'0'0'320'0,"0"0"-254"15,0 0-24-15,0 0 19 0,0 0-21 0,0 0-20 16,0 0-7-16,0 0 6 0,8-4-1 15,-2-2-9-15,6 2-6 0,-1 0-3 16,5 0 0-16,1 1 0 0,6 1 0 16,-9 0-2-1,7 2-2-15,-5-1-38 0,1-1-25 16,1-1-70-16,-3-3-65 0</inkml:trace>
  <inkml:trace contextRef="#ctx0" brushRef="#br0" timeOffset="22007.34">10487 9630 665 0,'0'0'61'16,"0"0"-19"-16,0 0 16 0,0 0-10 0,0 0-31 16,0 0-10-16,0 0 2 0,0 0-2 15,0 0-1-15,39 57-2 0,-47-44-3 16,-1 1 0-16,1-3-1 0,0 3-2 15,-7-4-17-15,5-1-17 0,2 1-17 16,1-6-44-16,1-2-14 0,2-2-54 0,0-2-117 16</inkml:trace>
  <inkml:trace contextRef="#ctx0" brushRef="#br0" timeOffset="22182.82">10518 9437 194 0,'0'0'499'0,"0"0"-469"16,0 0-24-16,0 0 33 0,0 0-22 16,0 0-17-16,0 0 0 0,0 0-8 15,0 0-50-15,-7 24-41 0,-11-13-74 0,-5-2-98 16</inkml:trace>
  <inkml:trace contextRef="#ctx0" brushRef="#br0" timeOffset="23096.66">5501 10572 254 0,'0'0'46'0,"0"0"-16"15,0 0 26-15,0 0 5 0,-60 4-16 0,49-4-6 16,1 0 2-16,4-1 2 0,2 0-7 15,0-2-2-15,-1 0-2 0,5-3-6 16,-4 0-5-16,-2 0-4 0,2-1-1 16,2-1-5-16,-2-2-2 15,0-1-4-15,-3-4-1 0,-3-1-2 0,2-2 0 16,0-1-2-16,-5-3 1 16,-1-2 0-16,-1-5-1 0,-1 0 1 0,3 2-1 0,-3 1 0 15,7 4 0-15,5 1 0 0,4 3-1 16,0 2 1-16,9 1-2 15,7 4 0-15,5 0 0 16,8 2 1-16,6 4-1 0,2 4 1 0,6 3 0 0,-1 8 1 16,-3 5-1-16,-4 5 1 0,-2 4 1 15,-6-1-1-15,-4 5 1 0,-9 3-1 16,-7 3 1-16,-7 0-1 0,-7 3 0 16,-7 1 0-16,-9 0-2 0,-4-2 0 0,-2-4-1 15,-2-1 0-15,0-3 1 16,4-2-1-16,-1-2 0 15,3-6 2-15,4 0-3 16,9-6 4-16,5-2 0 0,1-3 0 0,6-1 1 0,0-2-2 0,0 1 0 16,2 0 0-16,2 0-2 0,5-4 3 15,1 2-3 1,11-3 3-16,-1-4 0 0,5-3 2 0,8-3 0 0,9-2-2 16,-1-3 1-1,-2 0-1-15,3-2-8 0,-7-4-92 0,-4 1-47 16,-9 0-176-16</inkml:trace>
  <inkml:trace contextRef="#ctx0" brushRef="#br0" timeOffset="23522.7">5815 10443 582 0,'0'0'35'0,"0"0"-2"0,0 0 10 0,0 0-7 0,0 0-22 0,0 0-2 0,0 0 9 31,0 50-5-31,4-38-10 0,6 1-1 0,1-1 0 0,1-1-2 16,7-2-1-16,-3-2 1 0,7-3-3 0,-2-1 1 31,1-3 1-31,3 0-1 0,0-3 0 16,-2-3-1-16,-3-3 1 0,5-1-1 16,-8-2 0-16,-1 0-4 0,-3 0-11 15,-5-1 2-15,-6-2 5 0,-2-1 8 16,-10-3 1-16,1 0-1 0,-3-3 1 15,-5 2-1-15,1 5 1 0,-3 3-1 16,3 6 1-16,-5 3 0 0,0 3 4 0,7 4 1 16,-7 7-2-16,5 5 0 0,-1 5-2 15,5 5-1-15,-1 3-1 0,5 1-1 16,2 4 1-16,2-1 0 0,4-1 0 16,0 0 0-16,6-3 0 0,6-4 0 15,5-2 0-15,8-5-1 0,4-2 1 16,0-5 1-16,6-4 1 0,-2-4-1 15,0-3-1-15,0-1-3 0,-8-3-41 16,6-5-25-16,-9-3-17 0,1-7-41 16,-6-1-94-16</inkml:trace>
  <inkml:trace contextRef="#ctx0" brushRef="#br0" timeOffset="23743.42">6317 10239 467 0,'0'0'132'0,"-14"-51"-78"0,12 42 21 15,2 5 11-15,-2 4-46 0,-1 0-18 16,1 0-6-16,2 4-8 0,0 6-3 16,0 5-3-16,2 7 2 0,1 2 3 15,1 2-1-15,2 4-1 0,0 4 0 16,-2 6-4-16,4 1-1 0,-1 3-1 16,-3 1-1-16,2-2 1 0,-2 0-18 0,9-4-17 15,-5-3-13-15,-2-4-22 0,0-6-11 16,-2-6-11-16,3-7-47 0,-7-6-77 15</inkml:trace>
  <inkml:trace contextRef="#ctx0" brushRef="#br0" timeOffset="23915.62">6193 10601 556 0,'0'0'63'0,"0"0"-10"0,-14-54 7 15,18 45-18-15,-2 0-29 0,12 2-3 0,-1-1 3 16,12-1-2-16,6 1-7 0,6-2-1 15,8 0-1-15,7 1 0 16,2 1-2-16,-5 2 0 0,1 1 0 0,-9 2-40 16,-6 3-58-16,-4-2-41 15,-14 2-108-15</inkml:trace>
  <inkml:trace contextRef="#ctx0" brushRef="#br0" timeOffset="24302.7">6571 10513 351 0,'0'0'214'0,"0"0"-203"0,0 0 9 0,0 0 37 16,64-45-21-16,-45 36-6 0,-2 1 4 15,3 0-2-15,-3 2-10 16,-1 5-4-16,-3-1-3 0,-5 2-1 0,-4 0-4 16,4 3-1-16,-1 3-5 15,-5 6 0-15,-2 2-1 0,2 5-1 0,-2 0-1 16,2 2-1-16,0 4 0 0,0 2 1 15,4 3-2-15,0-3 0 0,3 0 1 16,-1-1-1-16,2-5 1 0,7-2-1 16,-7-4 1-16,7-4-2 0,-3-5 1 15,3-3 1-15,-5-3 0 0,0-1 0 0,7-8 1 16,-4-4-1-16,-1-2 2 0,-4-4-1 16,-1 0-1-16,3-3 1 15,-6-1 1-15,-4-1 1 0,-2-5-2 0,0-3 2 16,0-3-2-16,-4-3-1 0,-2-2 1 15,2 6-1 1,-2 7 0-16,1 7 0 0,3 9 0 16,0 5-2-16,0 4 1 0,2 2-31 0,0 7-19 0,4 7-48 15,1 4-12-15,3 2-54 0,0-3-139 16</inkml:trace>
  <inkml:trace contextRef="#ctx0" brushRef="#br0" timeOffset="24706.32">7171 10607 512 0,'0'0'65'16,"0"0"-23"-16,0 0-1 0,-13-51 0 0,9 39-14 0,2-6-7 16,0 0 0-16,-4-2-2 0,6-3-7 15,0 1-2-15,0 0 3 0,0 3-9 16,2 3-2-16,8 1 2 0,1 4 0 15,5 0 2-15,3 4-2 0,4 4 0 16,1 0 0-16,3 3-2 0,0 0 1 16,2 6 1-16,2 2-3 0,-4 4 1 15,-6 2 0-15,-5 3-1 0,-8 4 0 16,-3 2 0 0,-8 5 0-16,-7 6-1 0,-6 2 1 0,-3 3-4 15,-4-1-10-15,3-3 9 0,1-4 2 16,5-6 3-16,5-5 0 0,3-3 0 0,2-3 0 0,4-3 0 15,0 1 0-15,0-5 0 16,4-2 0-16,2-2 0 0,5-2 2 16,-1-1-2-16,6-3 2 0,3-4 0 15,10 0-1-15,-2-2 0 16,4-1 0-16,-4 2-1 0,6 1 0 0,-4-2-24 0,0-1-51 16,-4-3-54-16,-9 1-99 0</inkml:trace>
  <inkml:trace contextRef="#ctx0" brushRef="#br0" timeOffset="25320.29">7795 10535 585 0,'0'0'21'0,"0"0"0"0,0 0 31 31,0 0-8-31,0 0-29 0,0 0-5 0,0 0 6 0,0 0-4 31,-54-47-4-31,50 39 5 0,0-1-3 16,2 3-1-16,2-5 0 0,0 1-3 16,0 1-2-16,2-1 1 0,6 2-5 15,-1-1 1-15,3 3 0 0,0 1 0 16,7 0 0-16,-1 2 2 0,7 0-1 0,-2 3-1 16,-3 0 1-16,5 7 0 0,-4 3 0 15,-3 2-2-15,-1 4 0 0,-3 2 0 16,-4 4 0-16,-6 4 0 0,-2 2 0 15,-2 4 0-15,-6 1 0 0,-2-3 0 16,1-3 0-16,3-4-7 0,4-2 5 16,0-1 0-16,2-7 1 0,0 0-1 15,0 0 2-15,2-4 0 0,0-1 0 16,-2-6-1-16,0-1 1 0,2-1 0 16,-2 0 1-16,0-2 4 0,0-2 0 15,-2-4-2-15,2-3 1 0,0-4-1 0,0-3 2 16,0-2 4-16,2-3 3 0,2-3-4 15,3-6-4-15,3-1-1 0,0 1 2 16,3 3-2-16,1 6-1 0,-1 4-1 16,-3 6 0-16,4 4-1 0,-5 3 1 15,1 5 0-15,-2 1-1 0,1 3-1 16,-1 7 0-16,4 3 1 0,-1 7 0 16,-3 1 1-16,0 5-1 0,-6 3 1 15,4 2-1-15,-4 0 0 0,3 3 0 0,-3 0 2 16,0 0-2-16,2-5 1 0,2-1-1 15,0-5 0-15,5 0 0 0,-3-3 0 16,4-3 1-16,3-2-1 0,-3-5-1 16,9-1 1-16,-3-3 1 0,3-4-1 15,4-3-1-15,2 1-10 0,-2-7-25 16,1-3-24-16,1-6-56 0,0-7-49 16,-6-2-253-16</inkml:trace>
  <inkml:trace contextRef="#ctx0" brushRef="#br0" timeOffset="25823.26">8856 10462 345 0,'0'0'19'15,"0"0"23"-15,0-50 24 0,0 38-6 16,0 1-18-16,-3 3 2 0,3 1-4 16,-2 3-4-16,0 2 2 0,2 1-3 15,0-1-1-15,0 1-9 0,0 1-9 16,0 0-3-16,0 0-5 0,0 3-4 16,-2 4-3-16,0 4 0 0,-4 3-1 0,0 4 0 15,-2 2 1-15,-1 1 0 0,1 3-1 16,0 3 1-16,-3 0-1 0,5 3 0 15,-2 3 1-15,0-2-1 0,4 2 0 16,1-1 1-16,3-3-1 0,7-1-1 16,5-4 1-16,0-4 0 0,9-4-1 15,0-4 0-15,6-5-1 0,2-6 2 16,4-1 1-16,0-5-1 0,2-4 2 16,-4-3 0-16,0-4-1 0,-6 0 9 0,-5-2 8 15,-5-3-1-15,-9 0 0 0,-2-7-2 16,-4-4 1-16,-6-4-6 0,-6-6-4 15,-9 0-2-15,-4 0-2 16,-6 1-1-16,-2 7 0 0,-4 6-1 0,2 6 0 16,0 7 0-16,4 5-2 15,6 5-1-15,6 5-2 0,-2 2-8 16,5 7-13-16,-1 7-1 0,7 3-8 16,-2 6-13-16,5 4-45 0,3 2 0 0,4 1-48 15,4-3-73-15</inkml:trace>
  <inkml:trace contextRef="#ctx0" brushRef="#br0" timeOffset="26153.31">9445 10747 583 0,'0'0'82'15,"0"0"-30"-15,0 0 42 0,0 0-26 0,0 0-31 0,0 0-9 16,0 0-5-16,0 0-8 16,33-28-11-16,-33 32 0 0,0 1-4 15,0 2 0-15,0 0 0 0,-6 3-2 0,-5 3 1 16,1 3 0-16,2 0 1 0,-7 1-4 15,3-3-10-15,-1 1-9 0,1-1-10 16,0-2-21-16,3-3-44 0,5-5-35 16,-2-1-91-16</inkml:trace>
  <inkml:trace contextRef="#ctx0" brushRef="#br0" timeOffset="26312.3">9469 10541 795 0,'0'0'63'16,"0"0"-45"-16,0 0-2 0,0 0 11 16,0 0-19-16,0 0-8 15,58-24 0-15,-45 32 0 0,-3 1-5 0,5 1-17 16,-1 3-30-16,1 0-46 16,-3 0-36-16,-8-4-79 0</inkml:trace>
</inkml:ink>
</file>

<file path=ppt/ink/ink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10:28:33.782"/>
    </inkml:context>
    <inkml:brush xml:id="br0">
      <inkml:brushProperty name="width" value="0.05292" units="cm"/>
      <inkml:brushProperty name="height" value="0.05292" units="cm"/>
      <inkml:brushProperty name="color" value="#FF0000"/>
    </inkml:brush>
  </inkml:definitions>
  <inkml:trace contextRef="#ctx0" brushRef="#br0">5217 8972 471 0,'0'0'39'0,"0"0"-18"0,0 0 12 0,0 0 11 16,0 0-29-16,0 0-5 0,0 0-5 15,52-7-3 1,-44 18 0-16,1 0-2 0,-3 3-7 0,8 0-57 0,-8-1-51 16,3 0-93-16</inkml:trace>
  <inkml:trace contextRef="#ctx0" brushRef="#br0" timeOffset="58047.43">5288 9018 259 0,'0'0'57'15,"0"0"-15"-15,0 0 3 16,0 0 9-16,0 0-6 0,0 0-18 0,0 0-30 16,2-26 26-16,0 20 5 0,-2 2 8 15,0 1-16-15,0 2-5 0,0 1 11 16,0 0-6-16,0 0-9 0,0 0-6 15,0 0 0-15,0 4-1 0,0 3-4 16,0 4-1-16,0 3 0 0,0 4 2 16,0 3 1-16,0 2-1 15,-2 2-1-15,2 2-1 0,0-1 1 0,2-1-2 0,4 0-1 16,-2-1 0 0,2-2 2-16,1-1-2 0,-1-2 0 0,-2 2 0 15,6-3 0-15,-4-1 0 0,-3-5-9 16,-1-2-24-16,-2 0-24 0,0-4-26 15,-2-1-75-15,-7-3-126 0</inkml:trace>
  <inkml:trace contextRef="#ctx0" brushRef="#br0" timeOffset="58268.31">5259 8857 518 0,'0'0'69'16,"0"0"-29"-16,0 0 2 0,0 0-1 0,0 0-20 15,0 0-10-15,0 0-4 0,0 0-4 0,0 0-2 16,43-7-1-16,-35 14 0 0,-3 2-8 16,1 5-33-16,-2 0-20 0,2 3-50 15,-4-2-72-15</inkml:trace>
  <inkml:trace contextRef="#ctx0" brushRef="#br0" timeOffset="59025.64">5517 9195 386 0,'0'0'77'0,"0"0"-10"0,0 0 0 16,0 0-6-16,-31-54-20 0,27 41-3 15,0-1-8-15,0-3-8 0,-2 2-4 16,3 1-7-16,3 0 0 0,-2 4-1 16,2 3-1-16,0 1-3 0,2 2-1 15,5 1-3-15,-1 0-1 0,2 3-1 16,11 3 0 0,-5 5 0-16,7 4 0 15,-5-1 0-15,7 2 0 0,-4 2 0 0,-5 3 0 16,3 3 0-16,-5 0 0 15,-4 2 0-15,-1 0 1 0,1-1 0 0,-6-2-1 16,0-4-2-16,-2 0 0 0,0-5-4 16,0-3 0-16,0-1 1 0,0-4 2 15,0-2 0-15,0-1 3 0,0 0 0 16,0 0 0-16,0 0 0 0,0-4 1 16,2-2 0-16,-2-5 0 0,4-3 0 15,-4-2 0-15,2-1-1 0,2-1 1 16,3-1-1-16,-5 3 0 0,4 2 2 15,-2 5 0-15,-2 3-1 0,0 3 0 16,2 3 0-16,-2 0-1 0,3 6-2 16,1 2 1-16,6 2 1 0,-4 5 0 15,3 2 0-15,-1 0 0 0,0 3 0 0,1-1 0 16,-3 0 0-16,9-1 0 0,-5-4 0 16,4 0 1-16,-3-5-1 0,8-1 0 15,-5-2 0-15,7-4 0 0,2-2 0 16,-7 0 1-16,5-5-1 0,-2-2 0 15,-5-4 0-15,1-2 1 0,-3-1 0 16,-3-5 0-16,3-2 1 0,-6-6 3 0,1-4 4 16,-1-2-3-16,-6-3 0 15,-2-5 2-15,-2-2-1 0,-6-1-1 16,-1 5-2-16,1 5-2 0,0 9-1 0,-1 8 1 16,3 6 2-16,2 6 1 0,2 2 1 15,2 3 1-15,0 3-4 0,-4 6-3 16,0 9-1-16,2 7-2 0,0 5 3 15,2 2 0-15,0-2-1 0,2 1 1 16,4-1 0-16,0-1 0 0,2-1 0 16,3-2 0-16,1 2 0 0,-4 0 1 15,7-2-1-15,-3-1 0 0,-1-3 0 16,1-2 0-16,-2-5-5 0,1-3-14 16,-3-2-6-16,-4-6-12 0,2-2-16 15,-4-2-16-15,-2-3-1 0,0-5-12 0,0-4-31 16,-4 2-105-16</inkml:trace>
  <inkml:trace contextRef="#ctx0" brushRef="#br0" timeOffset="59293.27">5962 9085 390 0,'0'0'113'16,"0"0"-35"-16,0 0-6 0,0 0 2 0,0 0-17 16,0 0-26-16,0 0-5 15,0 0 1-15,-2-32-4 0,8 31-8 0,4 1-1 16,0 0 0-16,9 0 0 15,-5 0 0-15,11-1-2 0,-2 0-2 0,2-2-3 16,0-1-2-16,4 0-3 16,4-2-1-16,0 2 0 0,0 1-1 0,0 1 0 15,-6-1 1-15,-5 3-1 0,-7 0 0 16,-7 0 1-16,-6 0-1 0,-2 0-3 16,0 0-9-16,0 0-5 0,-2 0-2 15,-4 1-4-15,-6 6 0 0,-5-1-9 16,-4 1-16-16,-1 0-30 0,-1 1-14 15,6 1-38-15,1-3-62 0</inkml:trace>
  <inkml:trace contextRef="#ctx0" brushRef="#br0" timeOffset="61069.75">7274 9086 116 0,'0'0'42'31,"0"0"-11"-31,0 0 9 0,0 0 23 16,0 0-17-16,-8-8 2 0,6 4-5 16,2-3-2-16,-2 0 2 0,2-1-6 15,0 0-15-15,0 1 7 0,0 1-1 0,0 0-1 16,0 0-2-16,0 1-2 0,2 1-4 15,0 0-4-15,0 0-4 0,0 1-3 16,2 0-3-16,-2 3 0 16,4-2-2-16,-1 2 0 0,3 0-2 0,4 0 0 15,1 5 0-15,-3-1 0 0,4 5-1 16,-1 3 0-16,-1 1 0 0,-3 4 0 16,3 4 1-16,-4 1-1 0,-2 3 0 15,1 1 1-15,-7 0 1 0,4 1-2 16,-2-2 2-16,-2-3-1 0,0-2-1 15,-2-2 0-15,-2-2 1 0,4-4-1 16,0-1 0-16,-2-1-1 0,-3-3 1 16,3-2 0-16,2-2 0 0,0-2-1 0,-2-1 1 15,0 0 0-15,0-4 3 16,0-4 0-16,0-2 0 0,-2-4-3 0,2-2 1 16,0-2 2-16,0-2 4 0,-2-3-1 15,4 0-2-15,0-2 0 0,0 1-1 16,8 2 0-16,-2 1 0 0,0 5-3 15,5 1 1-15,-1 4 0 0,-2 2-1 16,2 2 0-16,3 3 0 0,-3 1 0 16,3 3 0-16,-1 0-1 0,3 3 1 0,1 4 0 15,-4 0-1-15,3 3 1 0,-1 2 0 16,-3-1 0-16,3 5 0 0,-3 1 0 16,-5 0 0-16,0 4 0 15,-2-1 0-15,0 0 0 0,-2-1 0 0,0-2 0 16,-2-1 0-16,0-4-5 0,0 2-12 15,2-2-11-15,0-3-15 0,1 2-13 16,-1-3-21-16,2-3-44 0,0-4-36 16,0-1-136-16</inkml:trace>
  <inkml:trace contextRef="#ctx0" brushRef="#br0" timeOffset="61541.08">7826 9086 458 0,'0'0'56'0,"0"0"-13"0,0 0-1 16,0 0 11-16,0 0-23 0,0 0-10 15,0 0 2-15,0 0-2 0,-2-20-9 16,0 21-6-16,0 4-4 0,-2 4-1 16,2 0 0-16,0 4 0 0,2 0-1 15,0 0 1-15,2 1 0 0,4-3-1 16,0 2 1-16,7-1 1 0,1 1-1 0,0-2 0 15,3-4 0-15,-3-1-1 0,3-2 1 16,-5-3 0-16,1-1 0 16,1-3 0-16,-1-5 0 0,-1-2 0 0,-2-1 1 15,-1 0-1-15,-3-3 1 16,-4 4 0-16,-2-5 0 0,0 0 0 16,-2 0 0-16,-6-2 0 0,-1 0 1 0,-5 0-2 15,1 1 1-15,1 3-1 0,-2 2 1 16,1 4-1-16,-1 3 0 0,-1 2 1 15,3 3-1-15,-5 7 0 0,3 0-2 16,1 8 2-16,3-2-1 0,0 3 0 16,2 1-2-16,1 1 3 0,3-2 0 15,2 1-2-15,2 1 2 0,0-3-1 16,4 1 1-16,2-2 0 0,5 1 0 16,1-4 0-16,7-1 0 0,-1-2-2 0,7-1-9 15,4-2-16-15,-2-1-10 0,4-2-10 16,-2-3-29-16,2 0-23 0,-4-7-37 15,-2-4-172-15</inkml:trace>
  <inkml:trace contextRef="#ctx0" brushRef="#br0" timeOffset="61745.17">8204 9062 374 0,'0'0'101'16,"0"0"-18"-16,0 0-19 15,0 0-7-15,0 0-10 0,0 0-17 0,0 0-11 16,0 0-7-16,0 0-5 15,-2-27-6-15,11 34 1 0,1 1 1 0,0 2 0 16,5 4 1-16,1 1 0 0,1 0-1 16,6 4-2-16,-5-2 0 0,-1 3 1 15,1-1-2-15,-3-2-1 0,-1 1-18 16,-5-3-36-16,1-4-3 0,-2-1-11 16,-4-6-46-16,-2-2-38 0,-2-2-101 15</inkml:trace>
  <inkml:trace contextRef="#ctx0" brushRef="#br0" timeOffset="61945.06">8393 9110 370 0,'0'0'72'0,"-19"-57"22"0,9 41-3 0,1 3-20 15,-1 4-12-15,2 4-12 0,1 3-14 16,1 1-7-16,2 1-12 0,-2 4-10 16,-2 6-4-16,-3 6 0 0,-1 2 0 15,0 3 0-15,-1 2 0 16,5 1 1-16,0 1-1 0,1-1-1 0,1 0-2 15,6-2-29-15,0-2-19 0,2-4-30 16,4-3-14-16,1-6-65 0,-3-3-110 16</inkml:trace>
  <inkml:trace contextRef="#ctx0" brushRef="#br0" timeOffset="62169.71">8597 8865 581 0,'0'0'70'0,"0"0"-11"16,0 0-3-16,0 0-14 0,0 0-28 15,0 0-8-15,0 0-2 16,0 0 1-16,0 0-2 0,0 54 1 0,2-28-1 16,0 3-1-16,-2 7 1 0,4 3-3 15,1 1 1-15,3-1-1 0,0-3 0 16,4-3-8-16,1-4-18 0,1-8-13 0,-3-1-14 15,-3-5-13-15,-4-3-47 0,-2-2-80 16</inkml:trace>
  <inkml:trace contextRef="#ctx0" brushRef="#br0" timeOffset="62358.95">8500 9198 264 0,'0'0'295'16,"0"0"-230"-16,0 0-10 0,0 0 4 15,0 0-15 1,0-53-23-16,8 47-5 0,3-1 0 0,7 0-7 0,3 3-5 16,2-2-2-16,3 4-1 0,1 1 0 0,4 1 0 15,-2 0-1-15,0 2-16 16,-2 5-31-16,-2 0-40 0,-4 2-46 16,-5-4-168-16</inkml:trace>
  <inkml:trace contextRef="#ctx0" brushRef="#br0" timeOffset="62586.11">8930 9436 457 0,'0'0'95'0,"0"0"-56"0,0 0 1 16,0 0 25-16,0 0-18 0,0 0-14 15,0 0-1-15,0 0-8 0,0 0-6 16,52-40-5-16,-38 31-6 0,3 2-6 15,1 1 0-15,1 0-1 0,4 0 0 0,-1-1-7 16,-1 1-22-16,8-1-34 16,-6-5-42-16,1 0-68 0,-3-1-240 15</inkml:trace>
  <inkml:trace contextRef="#ctx0" brushRef="#br0" timeOffset="63068.82">9461 8958 484 0,'0'0'44'15,"0"0"14"-15,0 0 7 0,0 0-7 0,-12-53-16 0,10 49-7 16,0-2-1-16,2 3-10 0,0 3-6 16,0-2-2-16,0 2-3 0,0-1-5 15,0 1-4-15,0 1-3 0,2 6-1 0,4 4 0 31,2 4 0-31,0 4 0 0,1 3 1 16,-1 2-1-16,0 2 0 0,-4 1 0 16,1 1 0-16,1 2-2 0,-4-3-6 15,4 1-2-15,0-1-1 0,2-4-4 0,-3 0 2 16,-1-5 2-16,-2-2-4 16,0-7 3-16,-2-4-1 0,0-2-4 0,0-3 10 15,0 0 7-15,-4-1 0 16,0-3 2-16,2 0-2 0,-1-2 1 15,-1-2 2-15,4-1 10 0,0-2 3 0,0-2-1 16,-2-5 1-16,2 2-3 0,0-5-3 16,6-1-3-16,-1 2 0 0,3 4-2 15,0 4-2-15,0 4-1 0,1 4-2 16,-1 3 0-16,6 1 0 0,1 3-2 16,1 7 2-16,3 5 0 0,-2 4 0 15,-1 1 0-15,-6 3 0 0,-1 3 0 16,-3-1 0-16,-2 2-1 0,0-3-11 15,-2-2-17-15,4-3-18 0,3-3-20 16,1-5-11-16,2-1-22 0,5-7-25 16,-5-1-82-16</inkml:trace>
  <inkml:trace contextRef="#ctx0" brushRef="#br0" timeOffset="64264.47">9912 9097 561 0,'0'0'52'16,"0"0"0"-16,0 0-6 0,0 0 2 0,0 0-17 16,0 0-10-16,0 0-1 15,0 0-3-15,10-30-7 0,-8 32-6 16,4 3 0-16,-1-1-2 0,1 3-1 16,-2 2-1-16,2 3 1 0,0-1 0 0,3 0-1 15,1-1 0-15,0 2 1 0,3-4-1 16,1-1-5-16,3-3-1 0,-5-2-1 15,9-2-1-15,-9-3 3 0,7-5 1 16,-9-1 1-16,7-1 3 0,-7 0 0 16,-2-3 0-16,-2-1 0 0,-4-1 1 15,1-2 0-15,-3-2-1 0,-3-1 1 16,-5-1-1-16,0 2 2 0,0 3-2 0,-5 4 1 16,1 3-1-16,2 4 1 15,-3 4 0-15,3 1 0 0,-1 9-1 16,-1 7-1-16,0 5-1 0,-1 4 1 15,3 1 1-15,4-1-1 0,2 3-1 0,4 0-4 16,0 1-1-16,0-7-2 0,8 2-4 16,2-4-4-16,5-2-5 0,3-4 0 15,3-5 2-15,4-5 1 0,-3-1 4 16,5-3 4-16,0-1 2 0,-2-5-16 16,-2-3 12-16,2-1 4 0,1-4-3 15,-1-1 0-15,-6 0 9 0,-3-1 3 16,-5 0 0-16,-5-2 6 0,-2-2 25 15,-2 3 6-15,-2-1-5 0,0 3 5 16,-2 1-7-16,-2 2-3 0,-2 4-6 16,2 3 0-16,4 2-10 0,-7 0-3 15,5 3-3-15,-4 0-4 0,-2 6-1 16,0 5 0-16,1 4-1 0,3 3 1 0,-4 3 0 16,4 0 0-16,2 0-2 0,2 0 2 15,0-3 0-15,4 1 0 0,0-7-1 16,4 0 1-16,-1-3-1 0,3 0 1 15,-2-3 0-15,2-5 0 0,-1-1-2 16,3 0 1-16,3-7-3 0,-5-1 1 16,4-1-1-16,-3-5 1 0,-1 0 2 15,-2-4-2-15,1 0 3 0,-3-2 0 16,0 0 1-16,-2-1-1 0,2-1 0 16,-4 3 0-16,5 4 1 0,-5 7-1 15,0 2 2-15,-2 4-2 0,2 2 1 0,-2 4-1 16,2 6-1-16,0 7 0 15,2 5 1-15,2 3 0 0,1 4 0 16,3 0 1-16,4-2-1 0,3 0 0 0,1-4 0 16,5-1 2-16,4-4-2 0,2-5 0 15,-4-2 0-15,4-4 0 0,-4-3-4 16,-3-4 4-16,1-1 0 0,-4-3 0 16,-3-4 1-16,-1-4 1 0,3-4 6 15,-3-8 2-15,-5-1-1 0,5-8 0 16,-7-2-6-16,-2-2-1 0,0-3 0 0,-2-2 1 15,3-4-2-15,-3 4 1 16,-4 3-1-16,4 8 3 0,-4 6-1 0,2 6 3 16,-2 7-1-16,0 6-2 15,0 3 5-15,-6 3-4 0,6 2-1 16,-11 9-3-16,5 8-2 0,-4 5 0 16,8 4 2-16,-2 1-1 0,4 3 1 15,0-3 0-15,0-1 0 0,4 0-1 0,2 2 1 16,4-2 0-16,3-1 0 0,1-5 0 15,3-1 0-15,-7-5 0 0,7-3 0 16,-5-3 0-16,-4-3 0 0,3-3 0 16,-3-2 0-16,-6-2-1 0,2 0 2 0,-2-2-1 15,-2-4 0-15,0-5 1 16,0-2 1-16,-6-3 1 0,-4-4-3 0,-7-1 0 16,3-1 0-16,-5-1 0 15,-2 2 0-15,3 5-2 0,-1 5 2 0,5 6 0 16,-7 2-1-16,9 3 1 15,-9 6-2-15,6 8 1 0,-5 2-3 0,9 2-1 16,-5 2 2-16,5 0 0 0,9-1 1 16,0 1 2-1,2-3-3-15,4 1 0 0,3-1-1 0,9-4-4 0,-1 1 1 16,10-4-2-16,6-1 1 0,2-3-5 16,6-3-7-16,6-4-17 0,3 1-24 15,4-7-20-15,1-7-71 0,-11-3-211 16</inkml:trace>
  <inkml:trace contextRef="#ctx0" brushRef="#br0" timeOffset="64490.45">11499 9010 586 0,'0'0'56'0,"0"0"-22"0,0 0 17 16,0 0 4-16,0 0-24 0,-12 1-12 0,12-1 2 15,0-1-5-15,0-1-7 0,0 1-5 16,10-1-3-16,9 0-1 16,4 0-1-16,8 0 1 0,4 2 0 0,0 0-1 15,-2 0-9-15,-2 4-26 0,-4 2-30 16,-6 0-36-16,-15 3-81 0,2-4-165 16</inkml:trace>
  <inkml:trace contextRef="#ctx0" brushRef="#br0" timeOffset="64656.87">11572 9275 478 0,'0'0'168'0,"0"0"-130"0,0 0-10 15,0 0 9-15,0 0-12 16,0 0-17-16,0 0 0 0,53 20-2 0,-24-21-3 16,7-1-2-16,3 0 0 0,2 0-1 15,-2-1-6-15,3 0-42 0,-7 1-17 16,-2-1-22-16,2-5-59 0,-4 0-120 15</inkml:trace>
  <inkml:trace contextRef="#ctx0" brushRef="#br0" timeOffset="65050.24">12603 8959 528 0,'0'0'121'0,"-2"-55"-67"0,-2 43 5 0,0 2 4 0,0 2-21 16,0 3-18-16,-1-1-12 0,-5 1-5 15,-2 3-4-15,-1 0-1 16,-5 2-2-16,1 0 1 0,-8 6-1 0,3 4 0 16,1 3 0-16,-6 5 0 0,2 2-1 15,5 4 1-15,1 3-1 0,3 2-2 16,1 3-5-16,5 1-1 0,1 1-2 16,5-3-2-16,4-2 1 0,2-7 4 0,9 0 5 15,-1-4 2-15,5-1 0 16,3-3 0-16,1-3 1 0,6-1 0 0,3-5 0 15,6-4 0-15,1-1-2 16,0-7 0-16,2-5 2 0,0-2 1 0,0-4-1 16,-3-1 1-16,-8-3 0 0,-9 1 0 15,-1-3 0-15,-5-2 0 0,-9-2 1 16,-2-6 1-16,-6-2-3 0,-11 0-3 16,1 0-6-1,-7 3-1-15,-4 2 4 0,-2 11-21 0,0 5-21 0,4 6 6 16,0 10-4-16,-1 8-25 0,3 5-18 0,2 8-24 15,-2-2-62-15</inkml:trace>
  <inkml:trace contextRef="#ctx0" brushRef="#br0" timeOffset="65292.32">12262 9176 44 0,'0'0'402'0,"0"0"-289"15,0 0-26-15,0 0-7 0,56-27-16 16,-37 13-23-16,-1 3-9 0,9-2-9 15,-10 3-8-15,3 6-4 0,-5 1-5 16,1 3-5-16,-7-1 4 0,3 5-5 31,0 8 0-31,-1 3 0 0,-1 7 0 16,-2 0 1-16,-6 4 0 0,0 1-1 16,0 0-1-16,7-1-10 0,1-4-9 15,5-1-6-15,1 0-6 0,9-6-6 16,2 0-15-16,8-7-9 0,2-5-10 0,4-4-44 15,-3-9-132-15</inkml:trace>
  <inkml:trace contextRef="#ctx0" brushRef="#br0" timeOffset="65506.78">12940 9046 568 0,'0'0'68'0,"0"0"-24"0,0 0 14 15,0 0-4-15,0 0-30 0,0 0-10 16,0 0 0-16,0 0 0 0,0 0-4 16,-16-4-4-16,16 4-3 0,6 0-2 15,8 0 0-15,5 1 0 0,10-1-1 16,8-1 1-16,6 1 0 0,-1-3 0 16,1 1-1-16,-8-3-2 0,-6 1-28 15,-6 0-28-15,-13-3-37 0,-1-4-56 16,-5-2-183-16</inkml:trace>
  <inkml:trace contextRef="#ctx0" brushRef="#br0" timeOffset="65821.86">13056 8855 538 0,'0'0'78'16,"0"0"-11"-16,0 0 16 0,0 0-29 16,0 0-26-16,0 0-6 0,0 0-4 15,0 0-4-15,0 0-1 0,-35-23-4 16,35 23-2-16,0 0-3 0,2 0-4 15,6 6-1-15,7 1-1 0,3 4 1 16,3-2 1-16,6 2 0 0,0 2 2 16,-3 0-2-16,5 3 0 0,-2-2 2 15,-2 0-2-15,-6 0 1 0,-5-1 0 16,-8-2-1-16,-2-2 0 0,-4 0 0 0,-2 4-1 16,-6-1 1-16,-8 3 0 0,-1 2 0 15,-4-1-1-15,5 3-3 0,-7 1 3 16,11 1-3-16,-7 2-5 0,9 1-7 15,-3-2-12-15,7-3 14 0,2-3-24 16,2-4-24-16,2 0-11 0,4-6-1 16,4-4-46-16,5-2-36 0</inkml:trace>
  <inkml:trace contextRef="#ctx0" brushRef="#br0" timeOffset="66284.89">13600 8668 668 0,'0'0'45'0,"0"0"-17"0,0 0 30 15,0 0-18-15,0 0-21 0,0 0-11 16,0 0-2-16,0 0-3 0,0 0-2 0,22 49 2 16,-20-19-1-16,-2 4-1 15,0 3 1-15,2 2-1 0,-2 1-1 16,0 2 1-16,0 3-1 0,0-1 0 15,7-1 0-15,-1-6-1 0,-2-5-3 0,4-8 3 16,1-6 0-16,-1-6 0 16,-4-5-1-16,-4-2-2 0,2-5 0 0,-2 0-3 15,0-6 6-15,0-4 0 0,-2-1 1 16,2-1 0-16,-4-1 0 0,0-4 0 16,4-3 0-16,0 0 0 0,0-5 2 15,2 2 1-15,4-1 1 0,-2 2 0 16,6 4-1-16,3 6 0 0,-5 2-1 15,-4 6-2-15,7 2 0 0,1 2 0 16,-4 2-1-16,7 4 1 0,3 4 0 16,3 5-2-16,-7 1 2 15,7 2 0-15,-6 2 0 0,1 0 0 0,-6 2 0 0,-7-2 0 16,3 2 0-16,0-5 0 0,-4 0-9 16,0-3-14-16,6-1-17 0,-1-3-23 15,1-2-7-15,8-4-14 0,1-1-52 16,6-4-75-16</inkml:trace>
  <inkml:trace contextRef="#ctx0" brushRef="#br0" timeOffset="67538.98">14207 8993 587 0,'0'0'48'0,"0"0"1"0,0 0 20 15,0 0-5-15,0 0-39 0,0 0-18 16,0 0-2-16,0 0 1 0,-14-16-4 15,14 25-2-15,0 1 1 0,0 0-1 16,0 2 0-16,0 1 0 0,0-1 1 16,4-2-2-16,0 3 1 0,2-4 0 15,5 0 0-15,5-3-5 0,-1-2 1 0,7-1 1 16,3-3-2-16,0-1 3 16,6-7 0-16,-2 1 1 15,0-2 0-15,0-3 1 0,-4 1 0 0,-11-1 0 16,5-4 1-16,-13 1 0 0,-2-4 1 0,-2-1-1 15,-2-2 3-15,-2 2-1 0,-2 3 1 16,-4 2-2-16,-9 5-1 0,3 3 0 16,-9 2-1-16,2 5 2 0,3 1-2 15,-9 7 0-15,4 5 0 0,2 2-1 16,-3 4 0-16,5-1 0 0,4 2-5 0,5 0-2 16,-4-2 1-16,5 0 2 0,7 1 2 15,2-4-1-15,0 2-1 16,2-2-3-16,5 1 0 0,9-3-2 15,-3-3 2-15,9-1 0 0,1-3 2 0,8-1 3 16,2-2 0-16,6-3 3 0,3-1-2 16,-3-7 1-1,0-1-2-15,-2-2 1 0,1-3-2 0,-5 0 3 0,-4-3 1 16,-5-1 0-16,1 0 0 0,-6-3 1 16,0 0 4-16,-11 1 15 0,4-3 3 15,-6 2 1-15,-1 2-4 16,-3 5-2-16,-2 3-6 0,0 5 2 15,-2 3-7-15,-5 0-5 0,-3 2-1 0,-2 1 0 16,3 3-1-16,-9 8 0 0,3 4-3 16,-5 3 3-16,5 2-1 0,-4 2 0 0,9-2-2 15,-2 0 0-15,3-1-4 0,5-2 3 16,4-4-2 0,0 0-2-16,0-2 0 0,2-5 2 0,5 2 0 0,3-4 2 15,0-3 4-15,5-1 0 0,3 0-1 31,-1-6 1-31,2-4 1 0,3-2 1 0,-5 0-2 16,3-4 1-16,-5 1-1 0,4-3 1 0,-7 0 1 0,2-1 0 16,-3-2 1-1,-3 1 0-15,0 1 1 0,3 3 2 0,-9 7-2 0,2 5 0 16,-4 1-3-16,0 3 1 0,0 2-2 0,0 9-3 16,0 7 0-1,-4 8 3-15,2 5 0 16,2 1 0-16,0 1 0 0,4-2-1 15,2 0 2-15,6-3-1 0,5-6 0 16,4 1 0-16,-1-5 0 0,5-4 0 16,4 0 0-16,-2-8 1 0,4-2 0 15,-4-3 0-15,8-2-1 0,-2-8 2 0,4-5-1 16,-4-3-1-16,0-4 3 16,-6-5 2-16,0-3 1 0,0-6 1 0,-4-5-3 15,-7-2-2-15,5-3-1 0,-13-3 1 16,5-3 0-16,-1-1 1 0,-4 2 3 15,-2 2 0-15,5 7 3 0,-7 12-2 16,-2 8-5-16,-2 11-1 0,0 5 1 16,-4 5 1-16,-7 8-3 0,1 8-1 15,-4 9-3-15,-7 7 3 0,2 3 0 16,5 4 0-16,6 1 0 0,-1 0 0 16,5 0 1-16,4-1 0 0,0-1 0 15,4-2-1-15,7-3 1 0,-3-2 0 16,6-2 0-16,3-3 1 0,-5-6-1 15,5-2 0-15,-5-3 0 0,1-5 0 16,-3-4 0-16,-6-4 0 0,-2-1 1 0,2-1 0 16,1-1 0-16,-3-6 3 0,-2-3-1 15,0-7 3-15,-2-2-1 0,-7-6-4 16,1-2 0-16,-11 1-1 0,5 1 0 16,-9 5 0-16,9 2 0 0,-7 5 0 15,0 6 0-15,5 5-1 0,-9 2 0 16,4 9 0-16,-3 2 1 0,-1 7-1 15,2-1-1-15,9 3 2 0,-7-1 0 16,8 1-1-16,5-2 0 0,-2 1 0 0,6-4 0 16,2 1 1-16,4-1-1 0,2-2 0 15,8-1-2-15,-1-1 2 0,13 0 1 16,3 0-1-16,4-2 0 16,11-2 1-16,-3 0 0 0,4-4 0 0,3 0 0 15,-9-3-8-15,-8 0-16 0,-8-6-16 16,-5 1-29-16,-10-1-44 0,-6-2-38 15,0-2-108-15</inkml:trace>
  <inkml:trace contextRef="#ctx0" brushRef="#br0" timeOffset="68263.07">16219 8996 390 0,'0'0'90'15,"0"0"-29"-15,0 0 2 0,0 0-3 16,0 0-22-16,0 0-4 0,0 0-2 15,0 0-8-15,2 0-10 0,0 0-7 16,4 0-3-16,8-2-1 0,1 1 2 16,12-2 1-16,4-3 5 0,8-3-2 15,-2-1-4-15,5-3-3 16,-1 1-1-16,-4 1 1 0,-4 1-2 0,-10 1-2 16,-2-3-21-16,-9 3-23 0,-4 0-27 15,-8-1-28-15,-8 3-108 0</inkml:trace>
  <inkml:trace contextRef="#ctx0" brushRef="#br0" timeOffset="68451">16324 8776 101 0,'0'0'471'0,"0"0"-410"0,0 0-5 16,0 0 8-16,0 0-28 0,0 0-18 0,0 0 1 16,0 0 5-16,0 0-3 15,2 56-3-15,2-35-5 0,-2 4-1 16,0 2-5-16,0 1-3 15,1 2-2-15,3 0-1 0,-2-2-1 0,2-3 0 16,-4 0-12-16,4-4-24 0,7-2-27 0,-5-2-27 16,-2-6-28-16,2-3-77 0,3-6-145 15</inkml:trace>
  <inkml:trace contextRef="#ctx0" brushRef="#br0" timeOffset="68765.75">17064 8775 507 0,'0'0'46'0,"0"0"22"0,0 0 4 0,0 0-6 0,0 0-19 15,0 0-9-15,-8-53-6 0,8 50-6 16,0 3-4-16,0-2-5 0,0 2-7 15,0 2-4-15,0 5-6 0,0 7 0 16,0 4 0-16,2 5 0 0,0 3 0 16,0 0 0-16,0 2 0 15,2 0 0-15,-2 0 1 0,2-3 0 0,1 0-1 16,-1-2-10 0,-2 0-18-16,2-2-11 0,-2 1-28 0,0-4-72 0,-2-2-42 0,0-6-181 15</inkml:trace>
  <inkml:trace contextRef="#ctx0" brushRef="#br0" timeOffset="68994.25">17442 9075 632 0,'0'0'53'0,"0"0"5"0,0 0 8 16,0 0-15-16,0 0-25 15,50-11-13-15,-44 16-1 0,-4 2-2 0,-2 3-4 0,0 1-3 16,-2 2 0-16,-8 1 2 0,2-2-2 16,-3 2-3-16,-3-2-3 0,5 1-14 15,-3-3-13-15,4-2-27 16,4-2-36-16,2-4-27 0,-3-2-61 0,3-5-116 16</inkml:trace>
  <inkml:trace contextRef="#ctx0" brushRef="#br0" timeOffset="69158.64">17560 8761 756 0,'0'0'38'0,"0"0"-23"16,0 0 18 0,0 0-24-16,0 0-7 0,0 0-2 0,0 0 0 0,0 0-20 15,0 0-33-15,8 40-34 0,-28-26-21 16,-5-3-127-16</inkml:trace>
  <inkml:trace contextRef="#ctx0" brushRef="#br0" timeOffset="69823.47">5188 10118 219 0,'0'0'55'0,"0"0"-10"16,0 0 3-16,0 0 0 0,0 0-8 15,0 0-6-15,0 0 5 0,0 0 8 16,50-31-3-16,-48 31-11 0,0 0-6 16,0 5 0-16,-2 0 5 15,2 5 0 1,2 1-3-16,-1 7-1 0,-1 0-2 16,-2 3-6-16,2 1-6 0,0 1-3 15,4-1-4-15,-2-1-3 0,2-1-2 16,-2-2-1-16,3 0 0 0,-1-4-1 15,4-2 0-15,-4-2-3 0,-2-1-19 16,3-2-24-16,-5-3-25 0,0-2-22 16,-2-2-20-16,-4-1-80 0</inkml:trace>
  <inkml:trace contextRef="#ctx0" brushRef="#br0" timeOffset="69991.11">5244 9923 600 0,'0'0'48'0,"0"0"-13"16,0 0-3-16,0 0 7 0,0 0-23 16,0 0-14-16,0 0-2 0,58-33 0 15,-43 44-20-15,3 5-28 0,-1 0-19 16,3 1-33-16,-7-1-49 0,-1-2-172 16</inkml:trace>
  <inkml:trace contextRef="#ctx0" brushRef="#br0" timeOffset="70353.32">5581 10197 128 0,'0'0'476'0,"0"0"-424"16,0 0-2-16,0 0 11 0,0 0-16 16,0 0-22-16,0 0-10 0,58-23-1 0,-50 36-1 15,1 7-3-15,3 5 0 0,-2 5-4 16,-1 4-1-16,-7 0-1 0,6 3 0 15,-6-2-2-15,0-1 0 0,0-5-2 16,0-6-1-16,-2-5-1 0,2-5 2 16,-2-7-1-16,2 0 2 0,-2-5-1 15,0-1 1-15,0-1 1 0,0-8 1 16,-4-2-1-16,-2-4 0 0,-6-5 0 16,1-2 0-16,1-5 0 0,-2-5 1 15,1-2 0-15,1-7 0 0,0-3 2 16,8-3 1-16,-3-6-4 0,3 1 0 15,2-1 0-15,7 6 1 0,-5 6-1 16,8 12 0-16,-2 10 0 0,0 8-3 16,1 5-10-16,5 6-17 0,-3 1-22 0,1 12-26 15,-4 4-11-15,-4 3-34 0,-4 0-83 16</inkml:trace>
  <inkml:trace contextRef="#ctx0" brushRef="#br0" timeOffset="70526.32">5503 10320 578 0,'0'0'68'0,"0"0"-4"0,0 0 4 15,0 0-23-15,0 0-25 0,-7-54-5 0,18 44 0 16,1-3-6-16,13 1-6 16,6 2-2-16,4-2-1 0,9 3 0 0,9 1 0 15,1 2 0-15,0 3-20 0,4 2-20 16,-5 1-48-16,-3 2-30 0,-9-1-104 15</inkml:trace>
  <inkml:trace contextRef="#ctx0" brushRef="#br0" timeOffset="70841.7">6664 10001 462 0,'0'0'53'0,"2"-61"26"15,-2 38-12-15,0 4-6 0,0 3-16 16,0 3-6-16,-4 0-6 0,0 4-8 16,-6 2-6-16,4 1-6 0,-1 3-3 15,-1 3-3-15,-4 0-3 0,1 9-1 0,-1 2-2 16,-4 7-1-16,3 5 0 16,-1 3 0-16,1 7 0 0,3 2 0 15,0 6-1-15,-1 3 1 0,7 2 0 16,-2 0 0-16,4-2 0 0,4-5 0 15,6-3-6-15,5-3-3 0,7 0-3 16,1-2-7-16,0-2-20 0,3-5 6 16,5-5-20-16,2-6-26 0,-2-5-27 0,2-4-39 15,-6-4-71-15</inkml:trace>
  <inkml:trace contextRef="#ctx0" brushRef="#br0" timeOffset="71314.64">6811 10175 522 0,'0'0'25'0,"0"0"3"0,-12-53 0 15,12 42 15-15,0-1-11 16,0 2-6-16,0 2 4 0,0-1 1 0,0 4-4 16,4 0-10-16,4 2-3 15,2 1 0-15,1 2-3 0,5 0-1 0,5 2-3 16,2 4 0-16,-3 3 0 0,5 6-3 0,-2 5-2 15,-4 3-2 1,-1 4 0-16,-3 2 1 0,-3 2-1 16,-6 1 1-16,-4 2 0 0,-2-6-1 0,0-2-6 15,-2-4-6-15,0-4 0 0,-2-5 1 16,2-5 4-16,0-2 4 16,2-2-1-16,-2-4 2 0,-4 0 1 0,6-3 1 0,-2-7 1 15,-3-1-1-15,3-5 1 0,0 0 0 16,0-3 5-16,2-5 2 0,0-1 0 15,4-4 3-15,3-5-6 0,3-4-2 16,2 2-1 0,3 1 1-16,8 5-1 0,-5 8-1 15,3 5-1-15,-1 8 0 0,1 6 0 16,0 3 0-16,4 7 0 0,-1 9 0 0,-1 4 1 0,2 6-1 16,-6 7 1-16,-3 3-1 15,-8 3 1-15,1 0 1 0,-1-1-1 0,-4 0-1 0,2-3-11 16,0-3-15-16,3-5-5 0,-1-3-20 15,4-6-17-15,1-1-13 16,-3-6-48-16,3-6-185 16</inkml:trace>
  <inkml:trace contextRef="#ctx0" brushRef="#br0" timeOffset="71740.52">7547 10217 632 0,'0'0'32'15,"0"0"8"-15,0 0-1 0,0 0 7 0,0 0-22 16,0 0-8-16,0 0-2 0,0 0-3 16,29-29-4-16,-17 38-1 0,-3 5-1 15,1 0-2-15,0 0 0 0,-1 0-2 16,-1 1 0-16,0-1 0 0,7-3-1 16,-5 2 1-16,2-3-1 0,1-2 0 15,3-2-2-15,1-3 1 0,-1-3-2 16,3 0-2-16,0-3 3 0,-7-5 1 15,2-2 1-15,-3 0 0 0,-3-3 0 0,0-2 0 16,-4-2 0-16,-4-2 0 0,0-3 0 16,-4 2 0-16,-4-4 0 0,-8 2 0 15,1-1 0-15,-6 6 0 16,-1 4-1 0,1 3 1-16,0 7 0 0,5 2 0 15,-1 2 0-15,3 11 0 0,3 4-1 16,-1 7 1-16,0 4 0 0,3 1-1 15,1 3 1-15,0-2 0 0,4 3 0 0,2-1 0 16,2-2 0-16,6 0 1 16,6-2-1-16,3-2-3 0,7-1 2 15,3-6 0-15,8-3-11 0,0-2-10 0,9-7-13 16,-3-3-34-16,0-3-31 16,3-6-30-16,-5-7-126 0</inkml:trace>
  <inkml:trace contextRef="#ctx0" brushRef="#br0" timeOffset="71978.23">8118 10166 629 0,'0'0'50'0,"0"0"-3"16,0 0 8-16,0 0-14 0,0 0-28 16,0 0-9-16,0 0-1 0,0 0 0 15,0-5-2-15,8 16 2 0,4 2 6 16,5 1-1-16,1 2 2 0,5 0-3 15,2 1-4-15,6 1-1 0,-4-1 1 16,0 1-3-16,-5-2 0 0,1-3-2 16,-6-1-26-16,-3-3-12 0,-8-5-26 0,1-1-7 15,-3-3-13-15,-4-4-50 16,-4-5-24-16</inkml:trace>
  <inkml:trace contextRef="#ctx0" brushRef="#br0" timeOffset="72141.17">8295 10156 493 0,'0'0'92'0,"0"0"-24"0,0 0 14 16,-43-50-11-16,37 50-34 0,0 2-12 16,-3 8-12-16,-1 4-10 0,-2 7-2 15,-3 4 0-15,1 0 0 0,1 1 0 16,1 1-1-16,4-1 0 0,-1 0-2 0,3 2-18 16,4-4-15-16,0-4-24 15,2-1-29-15,0-7-5 0,0-6-58 0,2-5-113 16</inkml:trace>
  <inkml:trace contextRef="#ctx0" brushRef="#br0" timeOffset="72404.78">8568 10002 615 0,'0'0'49'0,"0"0"2"16,0 0 7-16,0 0 10 0,0 0-27 15,0 0-19-15,0 0-5 0,0 0-2 0,0 0-4 16,23-40-5-16,-21 50-4 16,2 3 0-16,-2 3 0 0,2 1 1 0,0 5-1 15,-1 0-1-15,3 5 0 0,0 2 0 16,4 2-1-16,1 1 0 0,-1 1-2 16,2 0-22-16,1-1-15 0,-3-4-10 15,0-3-26-15,-1-4-12 0,-5-10-2 0,-4-3-62 16,0-5-106-16</inkml:trace>
  <inkml:trace contextRef="#ctx0" brushRef="#br0" timeOffset="72576.87">8531 10306 554 0,'0'0'66'0,"0"0"-6"16,0 0-4-16,0 0-6 15,0 0-25-15,0 0-14 0,0 0-1 16,0 0-2-16,60-56-3 0,-31 51-1 0,2 0-4 0,6 2 2 15,0 3-2-15,3-1 0 16,-5 1-29-16,-2 0-43 0,-2 3-18 16,-8 0-64-16,-5 0-138 0</inkml:trace>
  <inkml:trace contextRef="#ctx0" brushRef="#br0" timeOffset="72845.09">9046 10447 519 0,'0'0'23'0,"0"0"-3"0,0 0 14 15,0 0-1-15,0 0-17 16,0 0-1-16,-54-7 7 0,50 6 4 0,0-1-5 0,2-1 1 16,0 0-2-16,2 2 3 0,0 0-1 15,0 1-3-15,0-1-8 0,2 0-7 16,6 0-2-16,8-1-2 15,5-1 1-15,8 0-1 0,10-4 0 0,5-2 1 16,1-3-1-16,1 1 0 16,-7 1-4-16,-4-1-29 0,-2 3-30 0,-4-3-35 15,-4-4-49-15,-4-1-186 0</inkml:trace>
  <inkml:trace contextRef="#ctx0" brushRef="#br0" timeOffset="73489.83">9511 9999 539 0,'0'0'22'0,"0"0"-4"0,0 0 9 16,0 0 5-16,0 0-19 0,0 0-7 16,0 0 7-16,0 0 3 0,0 0-2 15,-50 21 1 1,50-20 2-16,0-1 3 0,0 0 0 0,4 0 1 0,9-4-9 0,3-2 2 15,9-3 0-15,2-1-4 0,6 1-4 16,-2-1-3-16,0 1-1 0,-2 0-1 16,-2 2 0-16,-9 1-1 15,-1-1 0-15,-7 0 0 0,-6 0 0 0,1-3 2 16,-3-1-1-16,0-2 0 16,-2 2 0-16,-2 3-1 0,2-2 1 0,-4 2-1 15,-1 0 1-15,1 2 0 0,2 2-1 16,-2 3 2-16,2-1 2 0,-4 2 1 15,4 4-3-15,-4 7-2 0,-3 6 0 0,5 4 0 16,-4 4 0-16,2 5 0 16,-1 2 0-1,1 4 0-15,4 1 0 0,0 1 0 0,0 0 0 0,0-5 0 0,2 1 0 16,0-3 1-16,4 0-1 16,-2-2 0-16,2-4 0 0,0-4 0 15,1-4-1-15,-1-4 0 0,0-4-9 0,-4-6 2 16,0 0 2-16,0-3 3 0,0 0 0 15,2-3 3 1,0-3 0-16,0-1 2 0,2-2-2 16,0-6 0-16,3-1 2 0,1-2-2 0,-2 0 3 15,2-3-2 1,-2-4 3-16,5 2-2 0,1-4 0 16,3 2 3-16,-1 4-1 0,1 1-2 15,1 4-1-15,-1 6 1 0,5 3-2 16,-7 4 0-16,7 1 0 0,-3 2 1 0,6 3-1 15,1 6 1-15,-3 4 0 0,2 5 0 16,-5 3-1-16,-3 1 1 16,-1 0-1-16,-3-1 2 0,-3 1-2 0,-2-2 1 15,-2 0-1-15,0-5-17 0,1 2-17 16,3-4-31-16,0-2-20 0,7-3-3 16,1-6-52-16,7-2-84 0</inkml:trace>
  <inkml:trace contextRef="#ctx0" brushRef="#br0" timeOffset="74719.02">10402 10093 648 0,'0'0'45'16,"0"0"4"-16,0 0 10 0,0 0-30 16,0 0-20-16,0 0-5 0,0 0 1 15,0 0-2-15,-40 9-2 0,38 2-1 16,-4-2 1-16,4 1-1 0,2 0-1 15,0-1 1-15,0 1 0 0,8-2-1 0,1-2 1 16,9-2-1-16,5-2 1 16,4-1 0-16,8-1 1 0,4-1 0 0,3-4 0 15,-3 0-1-15,-2-2 0 16,-2 1-5-16,-6-1-6 0,-4 0-3 0,-6-3 7 16,-5 0 3-16,-6-4 4 0,-6 0 0 15,-2-3 2-15,-2 0-2 0,-6 1 2 16,-4 0 1-16,-1 1 0 0,-7 6 0 15,5 0-2-15,-10 4 2 0,11 5 2 16,-5 0 0-16,1 2-1 0,3 7-3 16,-3 5-1-16,1 1 0 0,-2 5 0 0,5 3 0 15,2 3-1-15,1 2-1 16,3 1 2-16,8-3-1 0,0 0 1 0,0-1-1 16,6-3 1-16,7-1-3 15,1-4 0-15,3-2-3 0,3-1 1 0,7-3-1 16,0-4 0-16,6-4-4 0,0-2-5 15,2-1 1-15,2-4-6 16,-1-3-2-16,5-5 5 0,-2-3 2 0,3-1 7 16,-5-3 3-16,-4-3-1 0,0 0 6 15,-10-4 0-15,-7 4 0 0,-3-3 1 16,-3 2 7-16,-6 3 19 0,-4 0 4 0,0 8 0 16,0 2-6-16,-8 1-4 15,4 5-4-15,0 1-5 0,-3 3-5 16,3 5-5-16,-4 7-2 0,-7 3 0 15,5 5-1-15,4 2 1 0,-4 2-1 16,1 1 1-16,5 1 1 0,2-4-1 0,2 2 0 16,2-5-1-16,2-2 1 0,7-1-2 15,-3-5-1-15,-2 0-2 0,0-5 2 16,3-3 0-16,1-3-1 0,-2 0 2 16,0-5 0-16,3-5 2 0,1-1 0 15,-3-4 1-15,3-1 0 0,-4-2-1 16,3-1 1-16,-1-3-1 0,2 1 0 0,-6-3 0 15,5 5 1-15,-5 6 0 16,4 2-1-16,-10 6 3 16,2 3-2-16,-2 2 0 0,0 7-1 0,0 6 0 0,0 6 0 15,0 7 0-15,0 2 1 16,0 2-1-16,0 0 1 0,5-1-1 0,3 2 0 16,6-5 0-16,-3-2 0 0,13-3-1 15,-3-6 1-15,4-1 0 0,4-6 1 16,4-5-1-16,0-3 1 0,0 0 0 15,0-7 1-15,0-7-1 0,-4-1 2 0,-2-3 4 16,-6-4 1-16,-3 0 1 16,-5-7 1-16,-5-3 2 0,0-2-1 15,-6-5-4-15,-2-1-1 0,0-3-2 16,-2-1 1-16,-4 2 0 0,4 0 1 16,0 4 0-16,0 6-2 0,0 9 0 15,-2 8-3-15,2 6 1 16,-1 5-2-16,1 4 1 0,0 1-1 0,-2 9 0 0,-10 7-3 15,1 6 1 1,3 5 2-16,-4 3 0 0,3 2 0 0,3 2 0 0,-2 1 0 16,3 1 0-16,3-1 0 0,2 1 0 15,2-1 0-15,4-2 0 0,3-2 0 16,1-3-2-16,0-2 0 0,0-2 1 16,1-2-4-16,-1-3-1 0,0-8-4 15,-4-1 3-15,-2-5-1 0,0-5 5 16,0-1 0-16,3 0 3 0,-3-6 0 0,0-4 2 15,0-4 0-15,-2-1-1 0,0-5-1 16,0-2 2-16,-8-2 0 0,1-4 0 16,-1-2 1-16,-8 3-2 0,1 0 1 15,-1 6-1-15,3 4-1 0,1 8 0 16,6 5 4-16,-1 4 0 0,1 9-4 16,-2 6-2-16,-7 4-1 0,5 7 2 15,2-1 1-15,-3 1 0 0,5 2 0 16,6-2-1-16,0 2-2 0,9-3-1 15,5 0-2-15,7-3-1 0,1-1-6 0,11-2-11 16,1-5-9 0,7-5-14-16,2-3-28 0,-3-5-10 15,-3-2-80-15,-4-8-137 0</inkml:trace>
  <inkml:trace contextRef="#ctx0" brushRef="#br0" timeOffset="75093.67">12268 10010 440 0,'0'0'112'0,"0"0"-50"31,0 0 0-31,0 0-1 0,0 0-21 0,-6-11-18 0,6 11-5 0,0 0-1 16,2-1-7-16,4-1 2 0,5-2-3 15,-1-3 2 1,15 3-3-16,-2-1-4 0,14 2-1 0,0-1 0 0,2 3-2 15,-6 1 0-15,0 0-3 0,-2 4 2 16,-4 2-9-16,-8 2-19 0,2 2-19 16,-5 1-26-16,-1 2-16 0,-9 0-52 0,-2-1-80 15</inkml:trace>
  <inkml:trace contextRef="#ctx0" brushRef="#br0" timeOffset="75309.86">12332 10283 417 0,'0'0'180'0,"0"0"-134"0,0 0 13 15,0 0 8-15,0 0-29 0,0 0-15 0,0 0-2 16,0 0 5-16,0 0-5 16,-35 25-7-16,44-25-7 0,5-2-4 15,5-3 0-15,10 0 0 0,4-1-2 16,4 1-1-16,4-1 0 0,-4 3-5 0,-4 0-12 15,1 1-15-15,-1 0-18 0,-2 1-41 16,-2 0-25-16,-5-1-89 0</inkml:trace>
  <inkml:trace contextRef="#ctx0" brushRef="#br0" timeOffset="75615.98">13101 10040 279 0,'0'0'41'0,"0"0"-17"15,0 0 22-15,0 0 4 0,0 0-17 16,0 0-11-16,0 0 13 0,-57-15 3 16,48 14 2-16,1 0-9 0,2 1-1 15,2 0-1-15,2 0 7 0,2 0 1 16,0 0-7-16,0 0-9 0,0-1-9 15,0 1-6-15,4 0-1 0,4 0-2 16,4-1-1-16,1 1 1 0,12 0 0 16,4-1 0-16,-1 3-1 0,6 1 0 15,-6 2-2-15,-1-1 0 0,-4 1-2 16,0-1-26-16,-7 3-28 0,-1 1-26 16,-3 1-33-16,-12-4-90 0</inkml:trace>
  <inkml:trace contextRef="#ctx0" brushRef="#br0" timeOffset="75837.07">13056 10300 360 0,'0'0'283'0,"0"0"-236"16,0 0 14-16,0 0 8 16,0 0-33-16,0 0-14 0,0 0-3 15,0 0 1-15,0 0-5 0,-29 27-5 16,31-27-4-16,8 1-5 0,3-1-1 15,16 0 0-15,4-1 0 0,10 1 1 0,7 0-1 16,-5 2-4-16,7 2-23 0,-11 0-23 16,5 1-27-16,-5 0-43 0,-2-2-57 15,-8-1-226-15</inkml:trace>
  <inkml:trace contextRef="#ctx0" brushRef="#br0" timeOffset="76546.83">14592 10031 429 0,'0'0'42'15,"-2"-59"1"-15,2 37 17 16,0 4-5-16,-4 0-8 0,-1 5 0 0,3-1-6 15,-2 1-6-15,0 4-9 0,2 1-7 16,0 2-4-16,0 4-3 0,-2 0-3 0,0 2-3 16,-5 0-4-16,-1 9-2 0,0 6 0 15,-11 5-1-15,7 7 1 16,-5 2 0-16,5 3 0 0,-3 3-1 0,7-1 1 16,-3 3-1-16,5-1 1 15,2 0-1-15,6 1 1 0,0-3-2 0,2-2 2 16,8-5-2-16,9-2 1 0,-3-2 0 15,7-6-2 1,6-2 2-16,2-6 1 0,2-5 0 16,0-4 0-16,2-7 0 0,0-5 2 0,1-6-2 0,-5-3 2 15,0 1-1-15,-5-6 1 16,-7 1-1-16,-2 0-1 16,-11-2 0-16,-4-3-3 0,-2-3-2 0,-10-3-6 15,-7 1-6-15,-4-3-1 0,-3 3-6 16,-10 1-11-16,3 7-6 0,2 8 10 0,5 8-21 0,3 6 2 15,-2 5-17-15,9 3-32 16,-3 5-71-16</inkml:trace>
  <inkml:trace contextRef="#ctx0" brushRef="#br0" timeOffset="76783.23">14429 10121 478 0,'0'0'110'0,"0"0"-52"16,0 0-2-16,0 0 21 0,0 0-26 0,0 0-18 15,62-34-8-15,-48 26-4 16,5 3-5 0,-7 2-6-16,0 3-2 0,3 3-2 0,-7 4-3 0,2 6-2 0,5 8 0 15,-9 2 0 1,-2 6-1-16,5 1 2 0,-1 4-1 0,2 0-1 0,-2 1-1 16,7 1-10-16,-1 0-11 0,11-4-16 15,-4-4-4-15,8-8-18 0,4-7-31 16,6-10-23-16,5-4-63 0,-5-12-166 0</inkml:trace>
  <inkml:trace contextRef="#ctx0" brushRef="#br0" timeOffset="77035.5">15233 10006 600 0,'0'0'54'0,"0"0"-15"15,0 0 15-15,0 0-2 16,0 0-32-16,0 0-6 0,0 0 2 0,0 0-1 0,0 0-6 0,-23-6-2 16,25 6-4-16,10 1 1 15,3 0 0-15,12-2 2 0,8-1 4 0,17-4-2 16,3-1-3-16,9 1-4 16,0 0-1-16,-6 1 0 0,-12 2-29 0,-9 1-34 15,-14 0-50 1,-13 1-42-16,-10-3-117 15</inkml:trace>
  <inkml:trace contextRef="#ctx0" brushRef="#br0" timeOffset="77349.89">15268 9846 638 0,'0'0'56'0,"0"0"2"0,0 0 9 16,0 0-27-16,0 0-22 0,0 0-6 0,0 0 1 15,0 0 0-15,0 0-3 0,37-32-2 16,-21 32-4-16,-3 2-1 0,10 3 1 16,-1 2-1-16,3 2-1 0,6 3 1 15,0 1-2-15,4 1 0 0,-2 2 0 16,-2 2-1-16,-2-4 2 0,-14 1-2 16,-1 1 0-16,-10 0 0 0,-2-1 0 15,-2 1 0-15,-2 1 2 0,-4 1-1 16,-8 1-1-16,1 1 1 0,-7 0 0 15,3 1-1-15,-6 1 0 0,5-1-3 16,1 0 3-16,3-2-10 0,-1 0-5 16,7 1-5-16,-4-2-14 0,1 1-14 0,7-5-17 15,4 2-26-15,0-4-24 0,4-5-65 16,7-2-164-16</inkml:trace>
  <inkml:trace contextRef="#ctx0" brushRef="#br0" timeOffset="77649.07">16037 9969 636 0,'0'0'51'16,"0"0"-8"-16,0 0 14 0,20-57-3 0,-20 51-23 16,2 0-12-16,-2-1-2 15,0 3-3-15,0 1-5 0,-2 0-1 0,-2 3-2 16,0 0 0-16,-4 0-3 0,-2 2-2 15,-1 7-1-15,-5 7 0 0,3 3 0 16,-5 5-1-16,3 4 0 0,-1 1 0 16,5 4-1-16,1 3 1 0,2-1-4 15,-1 1-4-15,7-3 0 0,2-1-2 16,11-4 3-16,3-6-3 0,7-4-3 16,4-4-1-16,4-5-1 0,8-5-7 15,8-6-12-15,1-2-23 0,7-7-22 0,-1-6-47 16,2-5-74-16</inkml:trace>
  <inkml:trace contextRef="#ctx0" brushRef="#br0" timeOffset="78453.6">16564 9947 592 0,'0'0'42'0,"0"0"17"0,-31-56 15 16,23 50-24-16,1 3-25 0,-3 0-12 15,-2 3-7-15,-1 3-3 0,-5 8-3 16,1 3 1-16,-8 5-1 0,5 0 0 15,3 3 0-15,-4 1-1 0,9 1 1 0,-5-1 0 16,5 2-4-16,4-3-3 16,-3-1-2-16,5-2-1 0,4-2 2 0,0-2-2 15,2-3 1-15,2-2 2 16,4-1 2-16,7-5 0 0,-5-2-1 0,7-2 2 16,3-6 2-16,7-3 2 0,-4-4 0 15,3-1 1-15,1-2 0 0,-2 0 0 16,-7-1-1-16,1-3 2 0,-5 0 10 0,-5-2 3 15,-1 0-5-15,-2 3 0 16,0 3-3-16,-2 5 0 0,-2 5 1 16,2 4-4-16,-2 2-2 0,2 2-2 0,-2 9-5 15,0 4-1-15,0 4 6 16,0 5 0-16,2 1 0 0,3 1 0 16,1 2 1-16,2-2-1 0,6-2 0 15,3-1-1-15,4-6 1 0,6-2-1 0,-1-5 1 16,1-5 0-16,4-2 0 0,0-3 0 15,4-4 1-15,1-7-1 0,-3-2 1 16,-2-2 0-16,-2-1 0 0,-5-2-1 16,-3-3 1-16,-6-4-1 0,-3-2 1 0,0-1 0 15,-5 1 5-15,-5 2 0 16,2 7 4-16,-2 6 7 0,-2 7 2 16,0 3-3-16,0 2-8 15,0 7-8-15,2 11-1 0,0 6-2 0,0 11 3 0,2 7 1 16,-2 2 0-16,6 6 0 0,-3 0-1 15,1 2 1-15,0 2-1 0,6-3 0 16,-1-1-2-16,1-6 1 0,7-4 0 16,-9-5 1-16,5-6 1 15,-5-8-1-15,-4-5 0 0,-4-10 0 16,0-4 1-16,-2-2 0 0,0-3 1 16,0-6 4-16,0-6 2 0,-2-5-5 0,-2-7-2 15,-2-5 0-15,0-3 1 0,-3-3-2 16,-1-2 1-16,8-3-1 0,2-2 0 15,-2-1 0-15,10-3 0 0,9 0-1 16,-3-3 1-16,9 1-3 0,-2 5 0 0,-3 6 1 16,3 8 1-16,-9 10 0 0,1 7 1 15,-3 5 0-15,0 1-1 0,3 5 1 16,-1 4-2-16,3 0-1 0,5 10 2 16,-5 4 0-16,3 5 0 0,-5 5 1 15,3 5-1-15,-12 4 1 0,-4 1 1 0,0 2 0 16,-8 1-1-16,-8-2-1 15,3 1-16-15,-7-2-9 16,3-2-7-16,-6-5-1 0,1-2-11 0,5-7-20 0,-4-5-17 16,9-5-25-16,6-5-109 0</inkml:trace>
  <inkml:trace contextRef="#ctx0" brushRef="#br0" timeOffset="78895.95">17862 9980 652 0,'0'0'41'0,"0"0"8"0,-19-57 16 0,7 47-23 16,-2 1-22-16,1 0-11 15,-3 4-4-15,3 2-2 0,-5 3-3 0,1 3 0 16,-2 8-1-16,-1 3 0 0,-3 6 0 16,0 0 0-1,5 2 1-15,-1 2-1 0,0 1 1 0,1-2 0 0,5 2 0 16,-1-3 0-16,8 0 0 0,4-2-1 0,-2-5-2 15,4-2-3-15,0-4 2 0,2-2 1 16,2-3-1-16,2-2 3 16,6-2 0-16,1-1 1 0,5-5 0 0,3-6 1 15,6 1 0-15,-2-3-1 16,-3 1 2-16,3-4-2 16,-2-1 1-16,-4-1 3 0,1-1 3 0,-1-1 2 0,-5-1-4 15,-3 2 0-15,-1 6-1 0,-4 4 0 16,-2 6-2-16,-4 2 1 15,0 2-1-15,0 0-2 0,0 9-2 0,0 7-2 16,-4 6 0-16,0 9 4 16,0 1 1-16,-2 2 0 0,4 1 0 0,0-3-1 0,2 2 1 15,4-4-1-15,4-4 0 16,2-4-4-16,3-3-3 0,7-5-1 16,1-4-8-16,2-4-5 0,6-5-10 15,-2-1-30-15,6-9-18 0,-2-5-39 16,-4-3-69-1</inkml:trace>
  <inkml:trace contextRef="#ctx0" brushRef="#br0" timeOffset="79193">18383 9928 568 0,'0'0'61'0,"8"-58"8"0,-8 44-1 0,0 3 0 16,0 2-29-16,-8 1-14 15,4 1-6 1,-2 1-5-16,-1 0-5 0,-7 3-3 0,1 4-3 15,-5-1-1-15,-1 2-2 16,-6 6 1-16,1 3-1 0,1 2-1 0,-2 2 1 16,0 2-1-16,7 4 1 0,-5 2-1 15,2 2 1-15,7 2-1 0,-5 0 1 16,9 0 0-16,2 1-2 0,-3-2 2 16,9-2-7-16,2-1-3 0,6-4 0 15,5-2-4-15,3-1 0 0,5-1 4 16,8 0-2-16,2-5-10 0,0-6 2 15,8-4-17-15,-2-2-31 0,-2-7-14 16,0-3-46-16,-10-4-75 0</inkml:trace>
  <inkml:trace contextRef="#ctx0" brushRef="#br0" timeOffset="79516.27">18604 9779 66 0,'0'0'396'0,"0"0"-368"0,0 0 10 15,12-55 16-15,-12 49-9 0,0 2-17 16,0 0 3-16,0 1 5 0,0 0-6 0,0 2-4 16,0 0-2-16,0 1-5 15,0 0-5-15,-2 0 1 0,2 0-2 0,0 0 1 16,0 0-4-16,0 0-3 16,0 0-4-16,0 0-2 0,0 3-1 0,-2 3 0 15,2 1 0-15,-2 0 0 0,0 4 0 16,0 2 2-16,0-2 2 0,0 3 0 15,2 3 2-15,-2 1-3 0,0 4 0 16,2 0 1-16,0 4-2 0,0 3-1 16,0 1 0-16,2-1-1 0,0-3 1 15,2 0 0-15,0-5-1 0,0-1 0 16,1-4 0-16,1-3-8 0,-2-3-4 16,0-4-24-16,-4-3-19 0,4-3-30 15,-6-2-31-15,2-8-73 0,0-2-202 0</inkml:trace>
  <inkml:trace contextRef="#ctx0" brushRef="#br0" timeOffset="79697.81">18528 9598 575 0,'0'0'35'16,"-5"-51"12"-16,5 46 16 15,0 4-13-15,0-1-25 0,3 2-8 0,-3 0-3 16,2 0-7-16,2 0-6 0,0 2-1 15,4 4-1-15,0 1 1 0,5 0-14 16,-7 2-31-16,2-1-25 0,-2-1 0 16,1-4-46-16,-1-3-64 0</inkml:trace>
  <inkml:trace contextRef="#ctx0" brushRef="#br0" timeOffset="79933.2">18803 9425 639 0,'0'0'66'0,"0"0"-16"16,0 0 8-16,0 0-22 15,0 0-23-15,0 0-8 0,0 0 2 0,35 74 3 16,-27-42-1-16,-6 4-2 0,-2 5-2 16,0 3-2-16,2 1 0 0,-2 1-1 15,-2 2-1-15,2-3-1 0,0-2 1 16,0-2-1-16,0 0-12 0,8-5-16 15,-4-1-3-15,1-8-18 16,-1-4-41-16,-2-8 1 0,-2-6-64 0,-2-5-109 0</inkml:trace>
  <inkml:trace contextRef="#ctx0" brushRef="#br0" timeOffset="80121.08">18633 9945 571 0,'0'0'56'0,"0"0"-1"15,2-54-3-15,8 45-12 0,1 2-24 0,3-1-8 16,7 4-2-16,4 1-3 0,8 2 0 16,6 1-3-16,0-1 0 0,-1 1-1 15,-5 1-13-15,-4 3-38 0,-9 0-12 16,-1-1-12-16,-5-1-26 0,-3-2-23 16,-3 0-125-16</inkml:trace>
  <inkml:trace contextRef="#ctx0" brushRef="#br0" timeOffset="80483.64">19013 9800 470 0,'0'0'103'0,"0"0"-30"0,0 0 1 16,0 0 5-16,0 0-31 0,0-51-18 15,2 51-9-15,-2 0-8 0,0 0-8 16,5 7-4-16,-1 6-1 0,2 5 0 16,4 3 0-16,-1 2 0 0,3-3 1 0,0 2-1 15,5-4 0-15,-5-2 1 16,9-1-1-16,-2-2 0 0,1-4-1 0,-3-3-3 15,3-1-1-15,-5-5-1 0,1 0-2 16,-1-6 4-16,1-4 1 16,-3 0 3-16,-3-2-2 15,1 1 1-15,-5-4 1 0,0 0 0 0,-2 0 0 0,-2-2 0 16,-2-2 2-16,4 4 4 0,-4 2 3 16,0 2 3-16,0 5 0 0,0 3 2 15,0 3 1-15,-4 6-7 0,-6 10-8 16,2 4-1-16,-7 9 1 0,9 5-1 15,0 5 1-15,4 4 0 16,2 1 0-16,2 1 0 0,10-1 1 0,5-2 0 16,-1-3-1-1,3-7-6-15,1-2-16 0,-5-6-8 0,-3-3-22 0,1-8-17 0,-7-4-28 16,-4-9-28-16,-2 0-79 0</inkml:trace>
  <inkml:trace contextRef="#ctx0" brushRef="#br0" timeOffset="80735.28">19594 9528 706 0,'0'0'62'0,"0"0"-23"16,0 0-4-16,0 0-3 15,54-24-17-15,-35 32-6 0,3 5 3 0,-1 3-1 0,0 5-5 16,-1 4 1-16,-1 7-2 0,-7 4 0 15,-5 3-1-15,-7 2-1 0,-9 0-1 16,-7 2 0-16,-7-1-2 0,-8 1-2 16,-6-1-10-16,-5-2-14 0,-1 0-7 15,-5 1-9-15,-1 0-46 0,-9-5-37 16,4-8-85-16</inkml:trace>
  <inkml:trace contextRef="#ctx0" brushRef="#br0" timeOffset="81552.52">7576 11161 293 0,'0'0'63'31,"0"0"-19"-31,0 0 6 0,-29 53 0 0,17-43-13 16,-1 0-7-16,1 0 1 16,2-4-5-16,-1-1-5 0,-1-2-6 15,1-3-2-15,3 0 1 0,-2 0-2 16,-1-4 0-16,1-2-3 0,-6-2-2 15,-1-1-2-15,1-4-2 0,-1-5-2 16,0-2 0-16,1-4 0 0,-1-3 1 16,9-3 2-16,2-1 2 0,4-2 4 0,2 1 2 15,4 2-2-15,4 3 0 0,5 6-8 16,-1 3-1-16,5 5 0 0,-1 2 0 16,5 4-1-16,-1 3 0 0,3 4 0 15,6 3 0-15,-2 6 0 0,2 4 1 16,-4 4 0-16,-5 5 0 0,-3 2 0 15,-9 5-1-15,-6 3 0 0,-4 0 0 16,-6 1 0-16,-6-2-6 0,-1-2-4 16,-4-2 6-16,1-4 3 0,3 2 0 15,1-5 0-15,-1-3 1 0,7 0 0 16,0-4 0-16,2-1-1 0,2-3 1 0,1-1 0 16,3 0 0-16,3-1 0 15,1-1 0-15,10 0-1 0,3-2 1 0,5-1 0 16,9-3 0-16,7-3 0 15,3-2 0-15,7-5 0 0,-3-4-27 0,5-4-26 16,-5-3-36-16,-10 2-122 0</inkml:trace>
  <inkml:trace contextRef="#ctx0" brushRef="#br0" timeOffset="81977.82">7969 11001 592 0,'0'0'32'15,"0"0"2"-15,0 0-5 0,0 0-6 16,0 0-7-16,0 0 5 0,0 0 2 16,0 0-4-16,31 48-6 0,-13-42-2 15,-1 0-2-15,4-2-2 0,8-2 0 16,-1-2 0-16,6-6 0 0,1 0-1 16,0-1-2-16,-2-1-2 0,-6 3 0 15,-5-2-2-15,-3 0 0 0,-9 2 0 16,-1 0-5-16,-5-1-3 0,-4 1 2 15,0-4 2-15,-4 0 2 0,-11-3-3 0,-3 0 1 16,-5 2 0-16,-4 2 1 0,2 4 2 16,0 1 1-16,-1 3 1 15,-1 0 1-15,-2 7 1 0,2 4-3 0,2 2 2 16,2 3 0-16,3 2 0 16,7 0-2-16,1 1 0 0,6 1 1 0,1 1-1 15,3 1 0-15,2 0-1 0,5-2 1 16,7 0 0-16,4-5 0 0,1-3-1 15,12-3 1-15,-2-7 0 0,2 0-1 16,2-2-1-16,0-1-12 0,-4-5-9 16,0-2-14-16,-5 0-13 0,1-2-14 15,-4-3-19-15,-3-1-13 0,1-1-18 0,-1 4-70 16</inkml:trace>
  <inkml:trace contextRef="#ctx0" brushRef="#br0" timeOffset="82181.8">8415 11030 229 0,'0'0'136'0,"0"0"-29"0,-4-71-8 16,-2 47-18-16,0-2-12 15,-3 1-6-15,5 5-10 0,2 2-13 0,0 8-12 16,2 1-9-16,0 6-7 0,0 3-2 16,0 0-2-16,0 6-4 0,4 7-4 15,0 10-3-15,5 5 3 0,1 7 2 16,0 3 0-16,-1 5-1 0,3 1 1 0,-4 3 0 16,1-4 0-16,1 0-1 0,0-1 0 15,3-3-1-15,-1-2-8 0,5-5-8 16,-5-5-4-16,2-4-9 15,-3-7-11-15,-3-7-14 0,-4-5-34 16,-2-4-7-16,-2-1-51 0,-6-6-68 0</inkml:trace>
  <inkml:trace contextRef="#ctx0" brushRef="#br0" timeOffset="82370.5">8337 11193 529 0,'0'0'52'0,"-17"-53"7"0,17 37-8 0,2 4 5 16,13 2-27-16,1 0-11 0,7 1-3 15,6-1-3-15,10 2-4 16,3 1-1-16,7 1-2 0,1 3-2 16,1-1 1-16,-3 2-3 0,-3 1-1 15,-9 1-13-15,-5 1-30 0,-9 4-40 0,-1 2-9 16,-13-1-45-16,-6 0-91 0</inkml:trace>
  <inkml:trace contextRef="#ctx0" brushRef="#br0" timeOffset="82685.05">8701 11115 557 0,'0'0'70'16,"0"0"-21"-16,0 0 14 0,0 0-10 0,0 0-27 15,0 0-3-15,0 0-1 16,0 0-7-16,0 0-7 0,-15-40-3 16,21 51-4-16,0 4 2 0,5 4-1 15,-3 4 1-15,0-1-2 0,5 0-1 0,-3 0 2 16,5-2-2-1,-3-2 0-15,4-6-2 0,1-2-2 0,0-6 2 0,-1-1 1 16,1-1 1-16,3-4-1 0,-1-5 1 16,-1-3 0-16,3-2 1 0,-4-3-1 15,-1-1 0-15,-1-2 1 0,-3 0-1 16,-4-2 0-16,-6-3 1 0,1 0 0 16,-3-4 1-16,-9 1 1 0,-1-3-3 15,2 4 2-15,-1 5-2 0,-1 6 1 0,4 3-1 16,-2 4-1-16,5 5-12 0,-1 2-13 15,2 2-10-15,2 11-24 0,0 4-41 16,6 3-27-16,3 1-42 0,1-5-151 16</inkml:trace>
  <inkml:trace contextRef="#ctx0" brushRef="#br0" timeOffset="83047.53">9071 11144 565 0,'0'0'52'0,"0"0"-4"16,0 0 5-16,0 0-5 0,-11-58-20 16,11 39-7-16,4-4-2 15,3 2-6-15,1 1 2 0,0 2-5 0,7 3-2 16,-3 4-3-16,11 2 1 0,-3 3-3 16,5 3 1-16,6 3-2 0,-4 2 1 15,2 6-2-15,-2 5 1 0,0 3 0 16,-5 1-2-16,3 0 1 0,-10-1-1 15,-1 2 1-15,-10-1-1 0,0 3 0 16,-4 2 0-16,-4 3 0 0,-6 0-2 16,-2-2 0-16,1-2 0 0,3 0-1 15,2-4-2-15,2 1 2 0,2-3 1 0,2-1-6 16,2-2 2 0,6-4-1-16,2-3 3 0,1-1 2 0,9-4 2 0,-1-4-4 15,6-4-2-15,6-5-10 0,-4-2-13 16,6-4-23-1,-4-3-31-15,-5-5-58 0,-3-2-154 0</inkml:trace>
  <inkml:trace contextRef="#ctx0" brushRef="#br0" timeOffset="83522.12">9635 10942 460 0,'0'0'151'0,"0"0"-95"0,0 0 10 16,0 0 1-16,0 0-38 0,0 0-11 0,0 0 2 15,0 0 1-15,0 0-6 16,-35-41-5-16,39 31 1 0,2-2-3 0,6-1-1 16,3 2-4-16,-1 0 1 0,3 3-3 15,4 1 1-15,-1 4-2 0,7 3-1 16,0 1 1-16,0 9-3 0,0 4 3 16,-2 7-1-16,-5 1 1 0,-7 2 0 15,-3-2 0-15,-6 3 0 0,-2-1-5 16,-2-1-4-16,0 1 0 0,-2-2-1 0,2-4 0 15,-2-2 0-15,2-2 6 16,0-6 2-16,0-1 1 0,0-4 1 0,0-3 0 16,0 0 0-1,0 0 0-15,0-2 2 0,-2-3 0 0,0-1-1 0,0-1-1 16,0-1 3-16,2 1 0 16,0-4 2-16,0-2 2 0,2-1-1 0,4-4-1 15,4-1 1-15,-1-3-4 0,3-4 1 0,7-1-1 16,-3 1-2-16,3 6 1 15,4 5-1-15,-9 6 0 0,0 5-1 16,1 4 0-16,1 2 1 0,1 9 1 16,0 4-1-16,-1 5 0 0,-1 4 1 0,-3 2-1 15,-6 1 1-15,2 2-1 0,3 3-4 16,-3-3-13-16,4 0-13 0,7-3-20 16,2-6-17-16,1-6-4 0,9-6 2 15,-2-7-51-15,0-1-70 0</inkml:trace>
  <inkml:trace contextRef="#ctx0" brushRef="#br0" timeOffset="83922.67">10875 10764 687 0,'0'0'17'0,"0"0"1"16,0 0 5-16,0 0 29 0,0 0-20 15,0 0-17-15,0 0-6 0,0 0-3 16,-10-31-2-16,4 44-3 0,-7 8-1 16,-1 4 1-16,-3 1-1 0,1 5 1 15,-3-1 0-15,5 0-1 0,5 2 1 16,-1-3-1-16,6 1 0 0,4 0 0 16,0-2 0-16,6 0-1 0,6-4 1 15,1-3-1-15,5-3-1 0,3-5 1 16,2-3 0-16,4-6 0 0,0-3-1 0,-5-1 2 15,5-6-1-15,-2-5 1 0,4-3 1 16,-6 0 0-16,-5-3-1 0,1-1 1 16,-9-1 4-16,-6-1 7 0,-4-6-1 15,-2-2-2-15,-6-4-4 0,-4-1-2 16,-7 3-1-16,-2-1-2 0,5 4 0 16,-9 7 0-16,15 4 0 0,-3 7 0 15,7 2-8-15,2 7-9 0,4 1-7 16,-4 11-20-16,2 11-44 0,2 1-1 15,0 2-47-15,0-3-52 0</inkml:trace>
  <inkml:trace contextRef="#ctx0" brushRef="#br0" timeOffset="84223.17">11592 11123 364 0,'0'0'180'0,"0"0"-107"16,0 0-17-16,0 0 17 0,0 0-15 0,0 0-23 16,0 0-5-16,0 0-7 15,31-6-6-15,-31 6-5 0,0 0-4 0,0 7-2 16,0 2 2-16,0 1-1 0,-2 1-3 15,2 0-1-15,-4 1-2 16,-4 0 1-16,0-1-1 0,-1 0-1 0,1 0-9 16,-4 0-14-16,-1-2-12 0,7-3-22 15,-8 0-36-15,1-5-30 0,5-1-84 16</inkml:trace>
  <inkml:trace contextRef="#ctx0" brushRef="#br0" timeOffset="84406.27">11648 10943 693 0,'0'0'78'15,"0"0"-50"-15,0 0-2 0,0 0-7 16,0 0-14-16,0 0-4 0,0 0 0 16,0 0-1-16,0 0-15 0,6-3-22 15,-8 14-27-15,-8 1-13 0,2 1-24 16,-3 2-60-16,-5-3-105 0</inkml:trace>
  <inkml:trace contextRef="#ctx0" brushRef="#br0" timeOffset="85438.09">6183 12180 241 0,'0'0'252'16,"0"0"-234"-16,0 0 15 0,0 0 4 0,0 0-8 15,0 0-16-15,0 0 5 0,-40 24 6 16,34-28-9-16,-6-5 2 16,-1 0 1-16,3-3 0 0,-8-1-1 0,5-3-1 15,-5-2-1-15,1-4-4 16,-6 1-6-16,3-2-1 0,-5-4-2 0,0 0-2 15,2-1 0-15,7-3-2 0,-1-1 2 16,7 4 0-16,6 1 0 0,4 4 1 16,2 6-1-16,4 3 1 0,8 3-1 15,3 5 1-15,6-1-1 0,6 4 1 16,4 3 0-16,6 0 1 16,2 9 0-16,3 2-2 0,3 4 0 0,-7 2-1 15,-3 5 1-15,-10 2 0 0,-7 5 0 0,-11 3 0 16,-7 1 0-16,-4 0 1 15,-15 0-1-15,-2-3-3 0,-7 1 0 16,-3 0-4-16,-2-2-1 0,2 2 3 0,-4-3 3 16,8-2 1-16,4-1 0 15,0-4 1-15,9-4 0 0,4-2-1 0,4-5 0 16,4-3 1-16,0-2-3 0,4-1 1 16,4-1 1-16,0-3 1 0,9 0 0 15,-1 0 1-15,11-8 4 0,4-5-2 16,6-1-2-16,5-2-1 0,-1-5-1 15,1 1-35-15,-3 2-42 0,-2-4-47 16,-10 4-100-16</inkml:trace>
  <inkml:trace contextRef="#ctx0" brushRef="#br0" timeOffset="85862.35">6503 12091 488 0,'0'0'97'16,"0"0"-60"-16,0 0 11 15,0 0 3-15,0 0-27 0,0 0-16 0,0 0 0 0,0 0 0 16,-41 12-4-16,39-8-2 0,2 1-1 16,0 3 0-16,4-1 0 15,2-1 0-15,6-2-1 0,3 1 1 16,1-3 0-16,5-1 0 0,4-1 0 16,-2 0 0-16,6-6 0 0,0-1 1 15,0-1 0-15,2-4-2 0,-7 1 1 0,-1-3-1 16,0 3 2-16,-13-2-2 0,5 3 1 15,-11-3-1-15,-4 2 1 0,0-1 0 16,-4-4 0-16,-11 1 1 0,1-2 0 16,-5 0-2-16,0 3-1 0,-1-1 1 15,-7 7 0-15,10 5 1 0,-7 3 6 16,-1 6 3 0,8 3-5-16,-5 5-2 0,3 4-3 15,0 2 1-15,5 2-1 0,1 2 0 0,7-1 0 0,2 1 0 0,4 0 1 16,0-1-1-16,4 2 0 15,7-1-1-15,3-3 0 0,3-2-4 0,3-5-3 16,9-3-5-16,0-4-9 0,6-4 0 16,2-3-2-16,-1-3-7 15,1-4 1-15,-2-5-8 0,-2-2-48 0,-2-6-61 16,-6 2-76-16</inkml:trace>
  <inkml:trace contextRef="#ctx0" brushRef="#br0" timeOffset="86082.14">7034 11861 501 0,'0'0'72'16,"-22"-71"-18"0,13 49 9-16,3 5 7 0,4 4-24 0,0 4-16 0,-2 3-3 0,2 5-4 15,2 1-4-15,0 4-7 0,0 8-9 16,4 5-2-16,2 6-1 0,2 4 3 16,1 3-1-16,5 3 1 0,-3-2-1 15,5 3-2-15,-4 2 1 0,-1 2 0 16,7 1-1-1,-3-3 0-15,1 1-11 0,1-3-14 0,0-4-7 0,-3-4-21 0,-2-7-5 16,3-4-13-16,-7-5-3 16,2-7-40-16,-5-2-36 0,-5-1-144 15</inkml:trace>
  <inkml:trace contextRef="#ctx0" brushRef="#br0" timeOffset="86239.5">7005 12099 466 0,'0'0'84'0,"0"0"-30"16,-8-56-15-16,14 43-1 0,3 2-8 16,9-2-15-16,5 0-2 0,2 1-3 15,10 2-2-15,8-2-2 0,1 3-3 16,5-1-2-16,-1 0-1 0,-1 2-23 16,1 1-57-16,-13 0-52 0,-6 1-86 15</inkml:trace>
  <inkml:trace contextRef="#ctx0" brushRef="#br0" timeOffset="86607.85">7477 11973 645 0,'0'0'33'0,"0"0"-1"0,0 0 22 16,0 0-8-16,0 0-29 0,0 0-9 0,0 0-3 15,0 0 0-15,0 0-3 16,-2 16 0-16,2 2-2 0,2 0 1 15,-2 5 1-15,4-1-2 0,0 1 1 16,4 1-1-16,1-2 1 0,5 0-1 16,3-3 0-16,1-2-3 0,1-5 2 0,4-6 0 15,1-5 1-15,-1-1 0 0,0-5 0 16,2-5 0-16,-5-4 1 0,1-1 0 16,-4 1-1-16,-3-3 1 0,-2 1-1 15,-1-5 2-15,-7 2 2 0,-2-4 0 16,-2-2 3-16,-6-1-3 0,-3 0-3 15,-1 1 0-15,2 6-1 0,0 4 0 16,1 7-1-16,5 5-1 0,2 2-9 16,0 3-10-16,2 10-18 0,7 7-40 15,1 6 3-15,4 0-27 0,3 1-72 16,-5-6-183-16</inkml:trace>
  <inkml:trace contextRef="#ctx0" brushRef="#br0" timeOffset="86947.4">8006 12171 538 0,'0'0'50'0,"0"0"-11"0,0 0 18 15,0 0 4-15,-43-59-28 0,38 41-13 16,3-1-7-16,2-2 1 0,0 2-6 16,0 3 2-16,0 0-1 0,9 4 0 15,-1-1-2-15,6 3 1 0,1 3-4 0,5 2-1 16,1 3 2-16,6 2-1 0,0 1 0 15,2 9-1-15,0 3-1 0,-6 3 0 16,-7 2-2-16,-4 3 1 0,-5 3-1 16,-5 1 1-16,-2 3 0 0,-6 4-1 15,-9 4-6-15,3 2-1 0,-3-2-3 16,3-3 4-16,4-5 2 0,-1-3 3 16,7 0 0-16,0-4 1 0,2-4 0 15,4 0 0-15,5-5-1 0,1-2 1 16,6-6 0-16,5-4-1 0,2 0 1 15,4-8-1-15,0-2 1 0,4-6-25 0,-5 1-12 16,5-4-27-16,-4-2-29 16,0 0-32-16,-6-1-58 0</inkml:trace>
  <inkml:trace contextRef="#ctx0" brushRef="#br0" timeOffset="87403.96">8374 12043 520 0,'0'0'69'15,"0"0"-9"-15,0 0-4 0,-35-52-17 16,31 41-19-16,-1-3-6 0,3 5 3 0,2 0-2 16,0 2 0-16,7-2-1 0,1 3-2 15,2 3-1-15,5 1 1 0,3 2-2 16,5 4 1-16,0 5-2 0,4 4-1 16,0 4-3-16,-1 4-3 0,-5 0 0 15,-2 2 1-15,-9 2-3 0,-4 0 0 16,-6 1 0-16,0 5-5 0,-4 1-8 15,-4 2-4-15,2-5 1 0,-3-4 8 16,-1-7 3-16,6-7-1 0,-2-5 2 16,4-4-3-16,0-2 4 0,-1 0 3 15,-1-2 0-15,0-4 0 0,0-5 1 0,0-1 0 16,0 0 1-16,0-3 3 16,0-2 4-16,1-2-2 0,1-2 2 0,2-3 1 15,0-5 1-15,5 0-2 0,1-2-4 16,4 0-2-16,0 6-2 0,1 2 2 15,3 6-2-15,1 9 2 16,1 3 1-16,1 5-1 0,-1 3 0 0,5 7 1 16,0 8-1-16,-5 5-1 0,5 4-1 15,-11 1 0-15,1 5 0 0,-3 2 0 16,0 3-1-16,0-1-2 0,3-1-9 16,1-3-9-16,-4-5-8 0,5-5-6 15,-1-7-10-15,-2-2-34 0,7-5-17 16,0-5-55-16,-1-6-112 0</inkml:trace>
  <inkml:trace contextRef="#ctx0" brushRef="#br0" timeOffset="87954.84">9668 12064 235 0,'0'0'11'0,"0"0"48"0,0 0 11 16,0 0-3-16,0 0-8 0,0 0-4 15,-25-54-3-15,25 38-9 16,0 0-13-16,4-3 12 0,5 1-8 0,-1 0-9 16,4 5-2-16,-4 1-6 15,1 7-3-15,3 1-4 16,1 4 0-16,1 0-1 0,3 5 0 0,1 5-2 0,3 2-2 15,-1 6-2-15,1 1-1 0,-2 1-2 16,-3 4 1-16,-3 1 0 0,-1 1 0 16,-4 1-1-1,-8-2 0-15,0-1-6 0,0-3-2 0,0-2-2 0,-2-5-2 16,-4-5-2-16,4-3 7 0,0-3 7 16,0-3 0-16,-2 0 0 0,2-1 1 15,0-4-1-15,-5-2 1 0,3-3 0 16,-2-3 2-16,2-2 1 0,0-1 0 15,2-2 3-15,0-2 0 0,2-1 0 16,0-1 0-16,2-1 0 0,4-2-2 16,4 0-2-16,-1 0 2 0,3 3-1 0,0 5-1 15,3 4-2-15,-3 8-1 0,5 2 2 16,-5 3-2-16,7 6 1 0,-3 6 0 16,5 7 1-16,2 5-2 0,-5 5 0 15,1 2 1-15,-7 1 0 0,3 0-1 0,-7 0 0 16,0-3-15-16,-1-5-17 15,1-4-9-15,-6-2-24 0,2-2-20 0,0-1-16 16,2-3-43 0,7-4-21-16,-1-3-59 0</inkml:trace>
  <inkml:trace contextRef="#ctx0" brushRef="#br0" timeOffset="88367.83">10373 12031 576 0,'0'0'30'0,"0"0"15"16,0 0 7-16,0 0 10 0,0 0-32 0,0 0-17 0,0 0-1 0,0 0-1 16,-19-40-8-16,19 46-3 15,6 1 2-15,-4 4-1 0,5 2 2 0,3 2-1 16,-4-1-2-16,5 1 1 0,-3-4 0 16,6 0-1-16,1-1 0 0,-3-3-3 15,5-2-1 1,3-5 1-16,-1 0 1 0,6-1 2 0,-7-7 0 0,1 1 0 15,0-4 0-15,-3 1 0 0,-6-2 0 16,1-1-1-16,-3-5 1 0,-4 0 0 0,-4-3 1 16,0-1 0-16,0-3-1 15,-6 0 1 1,-4 2 0-16,-1-1 0 0,1 6 1 0,0 2 1 16,-7 8 2-16,9 5 0 0,-11 3-1 0,5 6-1 0,-7 7-3 15,3 6 0-15,-3 4-2 0,2 4 1 16,1 0 1-16,1 3 0 0,3 0 0 15,1-1 0 1,5-2-1-16,6-5-2 0,2-1-3 0,2-5-1 0,8-2-1 16,5-4-4-16,7-3-10 0,-3-3-15 15,6-4-12-15,2 0-10 0,-2-7-27 0,4-4-37 16,-9-2-97-16</inkml:trace>
  <inkml:trace contextRef="#ctx0" brushRef="#br0" timeOffset="88585.08">10776 11893 355 0,'0'0'237'15,"0"0"-194"-15,0 0 7 0,0 0 11 16,-2-51-6-16,2 51-35 0,4 1-13 16,6 4-1-16,1 4 2 0,1 5 3 0,3 1-2 15,-1 4 1-15,5 1-1 0,-1 2-4 16,3 0-2-16,-3 0-1 0,3-1-1 15,4-2-1-15,-6 0 0 16,-1-3 0-16,5-3-12 0,-9-2-8 0,-1-3-8 16,-1-3-12-16,-4-1-15 0,-1-4-15 15,-1-2-21-15,0-8-39 0,-4-9-29 16</inkml:trace>
  <inkml:trace contextRef="#ctx0" brushRef="#br0" timeOffset="88773.16">11036 11842 240 0,'0'0'299'0,"0"0"-232"0,0 0-9 16,0 0 4-16,0 0-18 0,-47-19-22 16,34 23-4-16,1 3-3 0,4 4-3 15,-11 5-6-15,5 3-3 0,-11 3-1 16,6 1 0-16,-1 1-2 0,-5-2 0 16,8-2 0-16,1 1-10 0,5-3-22 15,-3 2-36-15,4-1-23 0,7-2-28 16,1-2-62-16,2-6-133 0</inkml:trace>
  <inkml:trace contextRef="#ctx0" brushRef="#br0" timeOffset="89041.51">11247 11729 608 0,'0'0'24'16,"4"-56"16"-16,0 50 19 0,1 4 15 15,-3 1-31-15,-2-1-17 0,4 2-6 16,0 5-9-16,4 4-4 0,3 7 0 16,-5 4 3-16,4 4-2 15,-2 0 0-15,1 2-3 0,-3 2-1 0,4-2-1 16,-2 3-3-16,1 0 1 0,-3-1 0 16,-2 2-1-16,0 0-4 0,-4 0-17 15,0-3-5-15,0-5-22 0,-2-5 5 16,2-7-22-16,-2-4-36 0,-2-3-7 15,-2-3-41-15,4-4-109 0</inkml:trace>
  <inkml:trace contextRef="#ctx0" brushRef="#br0" timeOffset="89198.43">11156 11963 532 0,'0'0'66'0,"0"0"-12"15,0 0 5-15,0 0-3 0,0 0-23 16,0 0-13-16,0 0-4 0,73-48-3 0,-42 41-2 15,2 1-4-15,2 1-3 0,4-1-3 16,-2 2-1-16,1 0-13 16,-1 1-29-16,-6-1-35 15,-2 0-34-15,-7-2-85 0</inkml:trace>
  <inkml:trace contextRef="#ctx0" brushRef="#br0" timeOffset="89466.98">11677 12187 370 0,'0'0'29'0,"0"0"34"16,0 0-8-16,0 0 9 0,0 0-6 0,0 0-2 0,0 0-2 15,0 0-11-15,0 0-10 0,0 4-11 16,15-12-6-16,3-1-4 0,5-3-3 15,2 5-5-15,8-2-1 0,0 2-3 16,4 1 0-16,-4 1 0 16,0 1-19-16,-4 1-17 0,0 0-28 0,-8-3-33 0,-3-2-41 15,-1 0-119-15</inkml:trace>
  <inkml:trace contextRef="#ctx0" brushRef="#br0" timeOffset="90068.4">12229 11779 462 0,'0'0'41'0,"0"0"-37"15,-19-60 19-15,11 49 30 0,0 1-13 0,2 0-7 16,0 4-7-16,-5 0 6 16,7 1-2-16,2 1-2 0,0 0-3 0,2 1-4 15,0 0-4 1,0 0-2-16,2-3-4 0,2 2-1 0,0 0-2 0,7-2-2 15,-7 0-2-15,8 1 1 0,1 1-1 16,-5-1 3-16,-2 2-1 0,4 0 0 16,1 1-3-16,-7 2 2 0,-2 0-2 15,2 0 0-15,-2 0-2 0,2 8 1 16,-2 3-1-16,-2 4-1 0,0 2 1 16,0 5 0-16,-2 2-1 0,0 2 2 0,-2 3-2 15,2 2 0 1,0 3 1-16,2 0-1 0,0-1 1 0,0 1-1 0,0 1 0 15,0-1 1 1,0-2-1-16,0 0 0 0,8-7-1 0,-2 0-1 0,-2-5-2 16,3-6 0-16,-5-3-2 15,-2-5 1-15,2-3 0 16,-2 0-2-16,0-3 2 0,0 0 3 0,0 0 2 16,0-6 1-16,0 1 1 0,0-6-2 0,0 1 1 15,0-5 0-15,0-1-1 0,2-2 0 0,0-5 1 16,6 0-1-16,1-4-1 0,3-3 1 15,-4-1 0-15,5 1 1 0,1 2-1 32,-2 6 0-32,3 2 1 0,-5 7 0 0,3 4-1 0,1 6 0 0,-6 3 0 31,5 0 0-31,3 5 2 0,3 7-2 16,0 6 2-16,5 1-1 0,-7 4-1 15,4 1 1-15,-3 3 0 0,-3 0-1 16,1 2 0-16,-1-2 2 0,-7 0-1 0,2-4-1 15,3-4 0-15,-9-4-6 0,4-2-9 16,0-6-23-16,3-2-17 0,-5-5-31 16,8-2-22-16,3-8-81 0</inkml:trace>
  <inkml:trace contextRef="#ctx0" brushRef="#br0" timeOffset="91394.28">12824 11875 633 0,'0'0'33'0,"0"0"-1"16,0 0 8-16,0 0-24 0,0 0-10 15,0 0 1-15,0 0 8 0,0 0 3 16,-14 8-6-16,14-6-6 0,0 0-3 16,4 1 1-16,0 0-2 0,15 0 3 0,-5 1 0 15,13-1 1-15,2 1 1 0,0-2-5 16,4-1-1-16,4-2 0 15,-2 1 0-15,-1-1-1 0,-1-4 0 0,-2-2-1 16,-2 0-3-16,-3-3 3 16,-1-1 0-16,-2 0-1 0,-6-4 2 0,-1 0 0 15,-10-4 1-15,3 0 0 16,-5-6 1-16,-2 0-1 0,-2 0 2 0,-2 3 1 16,-7 2-1-16,1 6 4 0,-8 4-2 15,1 6-2-15,3 4-3 0,-9 0 1 16,-4 9-1-16,0 2 0 0,1 4-1 0,-5 4 1 15,0 0 0-15,-2 2-1 0,6 1 1 16,2 4-1-16,3 0 1 16,-1 1-1-16,8-2-1 0,5-3 2 15,0-2-2-15,8-3 0 0,0-1-4 0,12-3 0 16,-1-1-1-16,9-3 2 16,1 1 1-16,6-3 0 0,6-1-1 0,0-5-8 15,4-1-14-15,0 0 21 0,5-6-14 16,-5-3-1-16,0-2 11 0,0-4 3 15,-1 2 5-15,-5-5 2 0,-3 1-2 16,-5-2 2-16,-8-2 1 0,1 0 7 0,-5-2 10 16,-5 0-2-16,-2 0 0 15,0 2 2-15,-2 3-1 0,-2 5-2 16,0 4 0-16,0 4-3 0,-4 3-3 16,-2 2-3-16,-3 8-5 0,-5 6-1 0,-3 6 0 15,-5 4-2-15,1 3 2 16,0 2 1-16,1 1-1 15,3 1-2-15,-1-2-1 0,7 0 0 0,3-2 1 0,4-7 1 16,4 0 1-16,2-7-1 0,6-1-1 16,-2-5 1-16,11-4 1 0,-5-3 0 15,11 0-2-15,-4-7 2 0,1-1 0 0,-1-2 0 16,0-2 0-16,-3-4-1 16,1 0 1-16,-7 0 0 0,6-5 1 15,-5 0-1-15,1-1 2 0,5-2-2 16,-9 0 2-16,9 0 3 0,-9 2-1 0,2 4 0 15,1 6-2-15,-5 6 1 16,-4 4-2-16,-2 2 0 0,0 4 1 0,-4 7-2 16,-5 7-2-16,3 4 2 0,-4 3 2 15,10 3-1 1,-4-3-1-16,4 2 0 0,2-2 0 0,0-3 0 0,8 2 1 0,7-5-2 16,-3-4 2-16,7-4-1 0,0-2 0 15,3-4 1-15,5-4-1 16,0-1 0-16,4-2 1 0,0-6 0 15,-4-1 0-15,-4-6 0 0,-4-2 1 0,2-4 1 16,-7-4 3-16,3-5 0 16,-3-3-1-16,1-2-2 15,10-2 2-15,-9-2 0 0,3 0-2 0,6-4 3 0,-9 2 0 16,3 0 1-16,4-2-1 0,-13 2-1 16,5 9-2-16,-9 9 3 0,-4 8-4 15,-4 8 0-15,0 2 1 16,0 5-3-16,-4 5 1 0,-10 8-2 0,-1 4-2 15,-6 7 0 1,5 5 3-16,-1 2-2 0,7 1 1 0,8-1 0 0,-2 0 0 0,2 1 1 16,2-3 0-16,0 2 0 15,6 0 2-15,-6 0-2 0,8-3 0 0,0-3 1 16,3-3-1-16,-5-4 0 0,-6-3 0 16,6-5 1-16,0-5-1 0,-3-2-1 15,3-1 1-15,-6-2 0 16,2 1 0-16,0-1 0 0,-2-1 1 0,2-5 1 15,-2-4 0-15,0-5-2 16,-6-1-2-16,-7-7-3 16,1-2-1-16,-5-2-3 0,1-3 2 15,-5 3 2-15,7 4 1 0,-3 9 4 0,7 2-1 0,2 6 1 16,-5 6 0-16,1 0 0 0,-5 5 0 0,1 3-1 16,-7 4 0-16,6 3 1 0,-3 1 0 15,7 2-1-15,-3-1 1 0,5 2 0 16,3 0 0-16,-2-3 0 0,6 0 2 15,4-3-1-15,0 0 2 0,10-2-1 16,2-2 1 0,1 1 0-16,8-1-1 0,-5 1 1 0,5 0-2 0,1-4 0 15,-3 0 1-15,2-2-2 16,-1-2 0-16,-5-2-1 0,-1 0-13 0,1-2-8 16,-9-2-17-16,2-1-11 0,1 2-34 15,3-1-7-15,-4 4-19 0,11-3-40 0,-7 2-75 16</inkml:trace>
  <inkml:trace contextRef="#ctx0" brushRef="#br0" timeOffset="93461.81">14612 11928 259 0,'0'0'114'0,"0"0"-25"0,0 0-5 16,0 0-3-16,0 0-19 0,11-23-5 16,-11 23-23-16,2 0-8 0,-2 1-7 15,2 4-6-15,-2 2-2 0,4 5-1 16,-4 1-2-16,4 2 0 0,-4 3-2 15,0 0-3-15,0 0-1 0,-6-2 0 16,0 0 1-16,-5-2-3 0,5-1-4 16,0-4-27-16,-4-2-24 0,-3-3-51 15,5-4-44-15,-4 1-182 0</inkml:trace>
  <inkml:trace contextRef="#ctx0" brushRef="#br0" timeOffset="93629.02">14656 11887 523 0,'0'0'98'0,"0"0"-58"15,0 0-18-15,0 0-16 0,0 0-6 16,0 0 0-16,0 0-1 0,0 0-8 16,16 63-29-16,-14-48-47 0,-2-2-91 0</inkml:trace>
</inkml:ink>
</file>

<file path=ppt/ink/ink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10:30:29.834"/>
    </inkml:context>
    <inkml:brush xml:id="br0">
      <inkml:brushProperty name="width" value="0.05292" units="cm"/>
      <inkml:brushProperty name="height" value="0.05292" units="cm"/>
      <inkml:brushProperty name="color" value="#FF0000"/>
    </inkml:brush>
  </inkml:definitions>
  <inkml:trace contextRef="#ctx0" brushRef="#br0">4736 9339 310 0,'0'0'71'15,"0"0"-12"-15,10-59-2 0,-8 37 14 16,0 3-4-16,2 2-9 0,-2 5-14 15,1 3-5 1,-3 2-1-16,0 4-9 0,0 1-6 0,0 1-7 0,0 1-3 16,0 0-7-16,2 4-5 0,0 10-1 15,4 3-3-15,-4 8 3 0,0 7 0 16,2 3 1-16,-4 6 2 0,0-4-1 16,0-1 0-1,0-5 3-15,0-6-5 0,4-3 0 0,-2-5-7 16,0-5-16-16,3-2-13 15,-3-5-17-15,-2-2-26 0,0-3-19 16,0-10-85-16,-5-6-111 0</inkml:trace>
  <inkml:trace contextRef="#ctx0" brushRef="#br0" timeOffset="172.89">4845 8940 543 0,'0'0'65'0,"0"0"-29"15,0 0 14-15,0 0-4 0,0 0-30 16,0 0-8-16,0 0-3 0,0 0-4 16,0 0-1-16,9-11 0 0,-7 24-1 15,2 4-2-15,4 0-33 0,0 1-23 16,-4 2-33-16,-4-2-76 0,0-3-175 16</inkml:trace>
  <inkml:trace contextRef="#ctx0" brushRef="#br0" timeOffset="566.2">5075 9257 583 0,'0'0'68'0,"0"0"-29"0,0 0 11 16,0 0 13-16,0 0-23 0,0 0-19 16,0 0-4-16,0 0-7 0,47-32-6 15,-43 43-2-15,5 0-1 0,-3 6-1 16,0 4 0-16,-2 3 2 0,-2 1 0 15,0 2 0-15,3 1 0 0,-5-1-1 16,6-2 0-16,-4-3-1 0,0-7 0 16,-2-2-1-16,4-3-5 0,-4-4 4 15,2-3-1-15,-2-3 1 0,0 0 2 16,0-1 0-16,0-4 2 0,0-2 4 0,-2-5-3 16,-2-1 0-16,-6-6-1 0,3-3 3 15,-3-6 0-15,-4-3 1 0,1-5-3 16,3-3-2-16,-3-3 3 0,7-5 0 15,2 0 1-15,4-1-5 0,0 7 0 16,6 5 0-16,0 9-1 0,11 7 1 16,-9 4-1-16,9 7-1 0,-3 4-7 15,5 5-7-15,-5 4-11 0,3 7-13 16,-1 7-18-16,-1 3-33 0,-7 3 0 16,-4-1-67-16,-4-1-102 0</inkml:trace>
  <inkml:trace contextRef="#ctx0" brushRef="#br0" timeOffset="755.22">5085 9306 585 0,'0'0'67'0,"0"0"4"15,0 0 9-15,0 0-27 0,0 0-23 16,0 0-13-16,0 0-4 0,0 0-4 16,0 0-3-16,-29-26-4 0,35 23-2 15,9 0-2-15,1 1 0 0,9 0 0 16,2 2 0-16,4-1-22 0,-2 1-24 15,2 0-21-15,2 1-43 0,-2-1-56 0,-6-1-169 16</inkml:trace>
  <inkml:trace contextRef="#ctx0" brushRef="#br0" timeOffset="959.68">6265 9230 193 0,'0'0'6'0,"0"0"28"0,0 0 26 16,0 0-23-16,0 0-14 0,0 0 10 15,0 0-2-15,0 0-18 0,0 0-13 16,11-32-1-16,-26 32-32 16,-1 0-20-16,1 1-2 0,-3-1-53 0,1 0-71 15</inkml:trace>
  <inkml:trace contextRef="#ctx0" brushRef="#br0" timeOffset="1386.73">6305 9005 359 0,'0'0'56'0,"0"0"-12"0,0 0 17 16,0 0 0-16,6-55-15 0,-6 48-12 0,0 2-1 16,0 0 2-1,0 3-5-15,-2-1-3 0,-2 3 0 0,0 0-7 0,-5 0-7 16,-5 3-9-16,1 6-2 0,-7 3-2 15,-7 4 0-15,4 3 1 16,-2 4 1-16,-2 2-1 0,3 3 1 0,7 3-2 16,-1 1 0-16,5 5-2 0,3 1 1 15,2-1 1-15,5 1-1 0,3 1 1 0,3 1 0 16,11-1-1-16,0 3 1 16,9 0 0-16,8-3-1 0,4-2 0 15,5-2 0-15,1-3-2 0,11-4-9 0,-5-5-14 16,7-5-22-16,-2-7-18 0,-7-6-21 31,-4-5-70-31,-7-7-155 0</inkml:trace>
  <inkml:trace contextRef="#ctx0" brushRef="#br0" timeOffset="1843.83">7012 9171 398 0,'0'0'50'0,"0"0"15"16,0-59-2 0,0 44 1-16,0 5-15 0,-7 1-1 0,3 0-5 0,0 4-11 15,0 2-9-15,0 0-2 0,0 3-6 16,-2 0-5-16,-1 0-9 0,1 2-1 0,2 6-3 31,-6 5-1-31,-1 3 2 0,1 4 2 0,0 3 1 0,1 1 0 16,1 3-1-16,2 1-3 0,4 2 3 0,0 2-1 15,2-2 2-15,0 2-1 16,4-4 0-16,2 1 0 0,2-1 0 16,11-2 0-1,-4-2 0-15,3-6-6 0,-3-5 4 0,3-4-1 16,3-4-3-16,0-4 2 0,-1-1 3 0,-1-5 1 0,4-5 0 16,-3-5 2-1,-3-1-1-15,-1-6 2 16,-1 0-1-16,-7-1-2 0,-2-6 2 15,-6-3-2-15,0-1 3 0,-6-8-3 16,-4-2 1-16,-3-4-1 0,-7-3 1 16,-3 2-1-16,0 6-1 0,-6 6-2 15,2 10-2-15,0 7 1 0,7 7-1 16,-1 6-1-16,3 5-5 0,3 5-8 0,-4 7-13 16,7 7 1-16,0 3-2 15,-3 5 0-15,9 4 1 0,2 1-12 0,2 0-27 16,2-1-25-16,2-2-33 0,0-4-92 15</inkml:trace>
  <inkml:trace contextRef="#ctx0" brushRef="#br0" timeOffset="2095.21">6869 9353 466 0,'0'0'72'0,"0"0"5"16,0 0-24-16,0 0 22 0,-12-54-26 0,12 44-22 15,0 1-8-15,6 2-1 0,-4 2-6 16,6 1-4-16,-2 4-3 0,7 0-2 16,-1 3 0-16,5 4-2 0,1 4-1 15,7 4 1-15,0 3-1 0,-2 4-1 16,-1 3 1-16,3 3-1 0,-6 4 0 16,-1-1 1-16,-3 0-16 0,6-3-10 15,-3-4-26-15,3-3-14 0,4-4-13 16,4-7-21-16,0-2-13 0,-1-6-61 15</inkml:trace>
  <inkml:trace contextRef="#ctx0" brushRef="#br0" timeOffset="2345.83">7559 9285 525 0,'0'0'23'16,"0"0"26"-16,0 0 2 0,0 0 11 0,0 0-27 15,0 0-13-15,0 0 4 16,0 0 0-16,0 0-8 0,-33-12-2 16,33 12-5-16,0 0-2 0,0-1-5 15,9 1-4-15,5 0-1 0,5 0 1 16,12 0 1-16,4-3 2 0,6 1-1 16,-2-2-2-16,1 1 2 0,-7 0-2 0,-4-2-3 15,-6 0-32-15,-1 0-27 0,-5-1-34 16,-5-3-19-16,-8-2-64 0,-4 1-135 15</inkml:trace>
  <inkml:trace contextRef="#ctx0" brushRef="#br0" timeOffset="2644.91">7675 9059 462 0,'0'0'57'0,"0"0"27"0,0 0-12 16,0 0 5-16,0 0-24 0,0 0-18 15,0 0-9-15,0 0-7 0,0 0-5 16,-41-37-4-16,41 37-2 0,4 2-5 15,6-2-3-15,7 2 0 0,8 2 0 16,2 2 1-16,6 2 2 0,2 3-1 16,0 3-1-16,-6 2 1 0,0 2-2 15,-9 0 0-15,-1-2 0 0,-9 0-1 16,-1-3 0-16,-5 0 0 0,-4-2 1 16,-2 3 0-16,-9 1 1 0,-3 1 0 15,-7-1 0-15,1 2 2 0,-1-3-2 16,-2 3 0-16,7-1-1 0,-1 2-5 15,3 0-12-15,-1 1-12 0,7 0 0 16,0-1-23-16,4 0-35 0,-1-2-9 0,1-3-52 16,0-3-188-16</inkml:trace>
  <inkml:trace contextRef="#ctx0" brushRef="#br0" timeOffset="3116.15">8262 8961 208 0,'0'0'294'0,"0"0"-216"0,0 0-14 0,0 0 12 15,0 0-9-15,0 0-29 0,0 0-15 16,0 0-6-16,-2-25-11 0,8 35-5 16,5 9 1-16,-3 2 1 15,0 5 1-15,3 6 0 0,-1-1-3 0,0 5 1 16,3 4-1-16,1-1 1 0,-3 3-1 16,3-3-1-16,-2-1-14 0,3-4-22 15,1-5-12-15,-1-5-10 0,-1-6-4 16,-5-6-16-16,-1-5-56 0,-6-6-61 15</inkml:trace>
  <inkml:trace contextRef="#ctx0" brushRef="#br0" timeOffset="3289.97">8188 9292 500 0,'0'0'54'0,"0"0"16"0,0 0-17 15,0 0-10-15,0 0-29 16,0 0-4-16,0 0 5 0,49-54-1 0,-18 46-5 15,7-1-2-15,7 4-3 0,-1-1-2 16,7 0 0-16,1 3-2 0,0 2-1 16,-3-1-47-16,-1-1-36 15,-9-1-40-15,-4-2-89 0</inkml:trace>
  <inkml:trace contextRef="#ctx0" brushRef="#br0" timeOffset="3937.04">8938 9149 618 0,'0'0'20'0,"0"0"8"16,0 0 18-16,0 0 1 0,0 0-21 15,0 0-7-15,0 0 2 0,0 0-2 16,-54-43-4-16,48 43-6 0,-6 0-3 0,-3 0-3 16,-1 1-3-16,-3 5-1 0,-6 1 1 15,5 4-1-15,-1 4 1 16,5 2 0-16,-1 3 0 15,7 1-1-15,-1 2-2 0,5 0 0 0,2-1 1 0,2 0-3 16,2-1-3-16,0 0-3 0,2-3 2 16,6-3 6-16,5 0-2 0,-3-3 2 15,7-1 1-15,1-3 2 0,5-5-1 16,2-3 0-16,4-2 1 0,0-6 0 16,2-4 0-16,-5-2 1 15,3-3 1-15,-8 1 0 0,-4-2 1 0,-3 2 0 0,-4-3 4 16,-3 0 1-16,-3 0-1 0,-2 0 0 15,-2 2-2-15,0 5 1 16,0 3-4-16,0 7 2 0,0 0 1 0,0 2-3 16,0 1-2-16,0 8-5 15,0 6-3-15,2 3 5 16,-2 6 3-16,0 2 2 0,0-1-1 16,6 3-1-16,2-3 0 0,5-3 0 15,-1 1 0-15,7-5 0 0,-5 0-1 16,7-5 1-16,2-4 0 0,-3-2 0 0,7-7 0 15,2 0 2-15,-2-10 0 0,4-2 0 0,-2-3 1 0,-6-4-2 16,-3 0 2-16,-5-2-2 16,-3-5 3-16,-3-1 5 15,-5-5 1-15,-2-2-3 0,-2-2-4 0,0-2 2 16,0 3 3-16,0 3 0 0,-2 7-1 16,0 9 5-1,0 4 2-15,2 8-1 0,0 2-8 16,-3 2-1-16,1 6-4 0,-4 9-3 15,0 4-4-15,2 7 7 0,0 5-1 16,2-1 1-16,0-2 1 0,2 0 0 0,4-3-1 16,2-4-6-16,0-2-8 0,2-7-3 15,1-2-7-15,-1-3-6 0,0-4-15 16,-4-3-24-16,0-3-42 16,-1-10-40-16,-3-1-79 0</inkml:trace>
  <inkml:trace contextRef="#ctx0" brushRef="#br0" timeOffset="4095.89">9234 8843 590 0,'0'0'44'15,"0"0"-1"-15,0 0 12 0,0 0-28 0,0 0-27 16,0 0 0-16,0 0-3 0,0 0-1 16,25 14 2-16,-13 5-7 0,3 1-28 15,1 2-24-15,-1-4-21 0,1 1-39 16,-4-6-71-16</inkml:trace>
  <inkml:trace contextRef="#ctx0" brushRef="#br0" timeOffset="4348.16">9684 8872 601 0,'0'0'65'0,"17"-52"17"15,-11 40 7-15,-4 5-27 0,-2 2-24 16,0 3-10-16,0 2-8 0,2 0-7 15,-2 4-10-15,2 5-3 0,-2 10-3 16,2 10 2-16,1 8 1 0,-3 3 1 16,0 2 1-16,2 3 0 0,-2 5-2 15,0 4 1-15,4 2 0 0,2 3 1 0,4-5-2 16,3-2-3-16,5-7-10 16,3-6-6-16,2-7-10 0,-3-2-8 15,-3-6-23-15,-3-7-33 0,-5-5-23 0,-5-6-83 16</inkml:trace>
  <inkml:trace contextRef="#ctx0" brushRef="#br0" timeOffset="4976.96">10615 9052 299 0,'0'0'47'0,"0"0"24"15,0 0 7-15,0 0 1 0,0 0-19 16,0 0-14-16,0 0 2 0,0 0-1 16,-23 16-13-16,23-16-13 0,0-2-7 15,0 2-2-15,6-3-6 0,4 1-4 16,9-1-1-16,14-2 1 0,2-1-2 16,7 1 0-16,-1 1 0 0,-4 3-2 15,-6 1-35-15,-6 0-27 0,-4 7-27 16,-9 0-21-16,-4 0-65 0,-6-2-110 15</inkml:trace>
  <inkml:trace contextRef="#ctx0" brushRef="#br0" timeOffset="5165.55">10751 9270 562 0,'0'0'76'16,"0"0"-35"-16,0 0-7 0,0 0 2 15,0 0-9-15,0 0-13 0,0 0-5 16,0 0 1-16,0 0-2 0,75 40 0 15,-36-44-5-15,8-2-1 0,7-2-1 0,4 1-1 16,-2 2-30-16,0 0-49 0,-3 5-9 16,3 0-42-16,0-1-40 0,-4-1-116 15</inkml:trace>
  <inkml:trace contextRef="#ctx0" brushRef="#br0" timeOffset="5448.09">12246 8968 486 0,'0'0'18'0,"0"0"-15"0,0 0 4 15,0 0 38-15,0 0 0 0,0 0-12 0,0 0-5 16,0 0-4-16,-58-55 2 0,54 48-6 16,-7 1 0-16,9 3-1 15,-2-1 2-15,2 1-4 0,2 2-2 0,-2 1-5 16,2 0-2-16,0 0-7 15,0 0 0-15,0 0-1 0,2 0-1 0,0 0 0 16,0 0-2-16,2 4 1 0,5 3-5 16,-7 0-11-1,2 1-10-15,-2 1-10 0,0 0-10 0,0 0-5 0,-2-4-7 16,0 0-8-16,-2 2 5 0,-2-4-3 16,2 0-23-16,-2-1-43 0</inkml:trace>
  <inkml:trace contextRef="#ctx0" brushRef="#br0" timeOffset="5826.02">11553 9008 434 0,'0'0'57'0,"0"0"9"0,0 0 5 0,0 0-6 15,0 0-12 1,0 0-19-16,0 0-13 0,0 0-4 15,-27-40-1-15,27 40-6 0,4 0-4 0,3 0-4 16,5 0 1-16,-2-1-2 0,13 3 1 0,0 0-2 16,4 0 0-16,2-1 1 15,2 1-1-15,0 0 0 0,0 1-1 0,-9 1-22 0,1 1-43 16,-4 4-18-16,-13-2-21 16,2-1-58-16,-8 0-110 0</inkml:trace>
  <inkml:trace contextRef="#ctx0" brushRef="#br0" timeOffset="6015.36">11688 9172 432 0,'0'0'141'0,"0"0"-87"0,0 0-1 15,0 0 19 1,0 0-30-16,0 0-20 0,0 0-6 0,0 0 1 0,0 0-5 16,-15 24-6-1,25-23-5-15,-1-1 0 0,15 0-1 16,1-1 0-16,8 1 0 0,2-1-14 15,9-2-19-15,-9 1-33 0,0-2-12 16,0 0-23-16,-2-5-69 0,-2-3-164 16</inkml:trace>
  <inkml:trace contextRef="#ctx0" brushRef="#br0" timeOffset="6487.31">12518 8750 423 0,'0'0'39'16,"0"0"27"-16,-47-31 14 0,30 27-36 0,7 0-15 15,-4 2 3-15,3 1-1 0,5 0-6 16,-6 1-2-16,1 0-3 0,3 0 1 16,-2 0-5-16,4 2-4 0,-3 3-5 15,1 2-3-15,-2 1-4 0,-1 6 0 16,-1 3 0-16,-3 4-1 0,1 5 0 15,4-2 1-15,-3 1-1 0,3 1 1 16,4 2 0-16,-7 0 0 0,7-1 0 16,-2 1 0-16,8 0 1 0,-2-2-1 15,2 1 0-15,4-1 0 0,8-1 1 0,5 1-1 16,3-3 0-16,5-1 1 16,8-5 0-16,9 0 1 0,3-6 1 15,1-3 2-15,5-3-4 0,-5-3 0 0,-3-2-1 16,-1-2 1-16,-7-8 1 0,-4-1 1 15,-9-3-1-15,-3 1 0 0,2-2 0 16,-11-1-1-16,-2-2 1 0,-4-4 1 16,-4-6 0-16,0-3-1 0,-12-4 0 15,2-6-2-15,-9-4 0 0,-2-2 0 16,3 7 0-16,-5 7 0 0,7 8-1 16,-3 9-2-16,7 6-1 0,-5 7-6 0,5 3-13 15,-3 6-9-15,-1 7-24 16,1 6-25-16,-1 4-8 0,3 1-55 0,-3-1-91 15</inkml:trace>
  <inkml:trace contextRef="#ctx0" brushRef="#br0" timeOffset="6754.03">12382 9122 573 0,'0'0'61'0,"0"0"-17"0,0 0 39 16,0 0-19-16,2-60-35 0,2 48-12 15,2 3-1-15,1 4-3 16,1 1-3-16,0 4-5 0,0 0-1 16,5 4-3-16,8 7 0 0,1 6-1 0,-1 2 1 15,4 4-1-15,0 4 2 0,-1 3-2 16,-7 0 0-16,2 5 0 0,-9 2 0 16,2 2 0-16,1 3-9 0,-5-3-11 15,6-3-5-15,1-4-14 0,8-10-2 16,-3-1-14-16,7-10-9 0,2-6-24 15,2-5-50-15,-2-4-79 0</inkml:trace>
  <inkml:trace contextRef="#ctx0" brushRef="#br0" timeOffset="6990.32">12946 9062 82 0,'0'0'506'0,"0"0"-483"15,0 0 3-15,0 0 14 0,0 0-21 16,0 0 0-16,0 0 8 16,0 0 9-16,0 0-7 0,-31-2-9 0,31 2-5 15,0 0-6-15,9 0-2 0,3 0 0 16,7 0 0-16,8 0 3 0,14 0 2 16,13-3-2-16,-5-1-6 0,9 0-1 15,0 4-1-15,-8-3 0 0,-1 1-2 16,-12 2-15-16,-4 0-40 15,1-1-26-15,-22-2-13 0,-4-2-25 0,-8 0-77 0</inkml:trace>
  <inkml:trace contextRef="#ctx0" brushRef="#br0" timeOffset="7305.41">13134 8847 564 0,'0'0'60'0,"0"0"1"0,0 0 23 0,0 0-22 16,0 0-29-16,0 0-13 0,0 0-2 15,0 0-4-15,0 0-6 0,-28-28-5 16,34 35-3-16,2 3 0 0,11 3 0 16,-3 1 2-16,9 1 1 0,4 0 0 15,0 0 0-15,2 1-1 0,0-1 0 0,2 1 0 16,0 1-2-16,-6-1 0 16,-2 0-1-16,-3-2 1 0,-11-1 0 15,-5-3 0-15,-4-1-1 0,-2-1 1 16,-8 3 1-16,-1 1 1 0,-9 1 0 0,-3-1 0 15,-4 2 1-15,1-3-3 0,-1 2-2 16,2-3-14-16,-4 0-10 0,0 0-15 16,0-2-23-16,5-1-31 0,-3 0 1 15,0-2-74-15,11-2-210 0</inkml:trace>
  <inkml:trace contextRef="#ctx0" brushRef="#br0" timeOffset="7791.67">13916 8906 141 0,'0'0'39'0,"0"0"12"15,54-25 15-15,-34 17-12 0,-1-1 8 16,4 0-15-16,-9 0 4 0,1 1-1 16,-7 2-4-16,-4-2-3 0,-4 1 0 15,0 3 6 1,0-2-4-16,0 0-10 0,0-2-12 0,-4-1-2 0,-9 1-3 15,1-2-3-15,-5 0-7 0,-3 0-5 16,-5 2-2-16,4 2-1 0,-3 3-1 0,-5 5 0 16,6-2 0-16,4 7 0 0,-6 5 0 15,13 5 0-15,-7 3-3 0,11 6 1 16,-6 3 3-16,1 2 0 16,9-2 0-16,-4 2 0 0,2 4 1 0,6-1-1 15,2 0 0-15,10-3 0 0,-2-4-2 16,13 1-4-16,6-5-9 0,4-1-3 15,4-4-2-15,5-3-9 0,7-2-26 16,-3-7 4-16,8-4-6 0,-9-2-14 16,-1-5-1-16,-1-4 3 0,-6-6-30 15,-6 1-16 1,-8-3-32-16</inkml:trace>
  <inkml:trace contextRef="#ctx0" brushRef="#br0" timeOffset="8595.6">14402 9030 328 0,'0'0'110'15,"-15"-62"-30"-15,7 40 5 0,0 3-7 16,1 3-10-16,-3 2-14 0,4 3-22 15,0 5-9-15,2-1-1 0,-3 5-7 16,-3 2-8 0,-2 2-3-16,1 10-4 0,-9 2-4 0,1 6 2 0,-2 3 1 15,1 3 1-15,7 0 1 0,1-1-1 16,2 3-2-16,3-1 0 0,5-2-7 16,2-3-3-1,0-2 0-15,4-3 1 0,7-4 2 0,1-2 3 0,1-5 0 0,5-5 2 16,-1-2 2-16,5-4 2 15,3-7 0-15,-2-3 0 16,0-3 1-16,1-1 0 0,-9-1 0 0,-1-4 0 0,-5-2 0 16,-5-2 1-16,-2-1 1 0,-2-2 0 15,0 2 4-15,0 7 0 0,0 4 1 16,0 9 2-16,0 5-1 0,0 3-6 16,0 1-3-16,0 5 0 0,0 7-6 15,0 8-4 1,0 5 6-16,0 6 4 0,0 1 0 0,6-1 0 0,2-1 1 0,1 0-1 15,-1-2-1-15,13-4-2 0,-5-5 0 16,9-3 1-16,0-7-1 0,-5-4 1 31,5-4 0-31,4-2 2 0,0-8 0 0,-4-4 0 0,-4-3 1 0,3-2-1 32,-7-4 1-32,-1-1 1 0,-3-5-2 0,-1-5 3 0,-3-3 1 0,-5-4-1 15,2 0 5-15,0 5-1 0,-2 5 3 16,0 10 1-16,-4 9 0 0,0 6 0 15,0 5-3-15,0 0-1 0,0 7-7 16,0 8-4-16,0 7-2 16,-2 7 2-16,2 7 4 15,-2 3 0-15,4 2 1 0,-2-2 2 16,0 2-3-16,6-3 0 0,1-3 0 16,1-2 1-16,2-5 0 0,-1-3-1 15,-3-5 1-15,0-3 0 0,0-3-1 16,0-4 0-16,1-2 0 0,-5-4 0 15,-2-4 0-15,0 2 1 0,0-2-1 16,0-4 3-16,-2-5 3 0,-5-8-1 16,-7-4-4-16,4-6-1 0,-5-4 0 15,3-4 0-15,3-2-1 0,-1-2 1 16,4-6 0-16,2-3 0 0,4-3 0 16,6-2 0-16,6 3 0 0,-1 6 0 0,-1 9 0 15,4 9 1-15,-5 5 0 0,3 7-2 16,1 3 1-16,-3 4-1 0,6 4 1 15,1 3-2-15,6 3 0 0,-5 8 0 16,5 3 0-16,4 5 1 0,-11-1 1 16,5 4-1-16,-13 1 1 0,-1 1-2 15,-7 2 0-15,-2 0 0 0,-7-1-1 16,-3 0 1-16,-7-4-4 0,5-1-6 16,-7-1-3-16,5-5-5 0,-5 0-15 0,0-5-26 15,5-5-22-15,-9 1-11 16,8-5-54-16,-1 0-116 0</inkml:trace>
  <inkml:trace contextRef="#ctx0" brushRef="#br0" timeOffset="9461.57">15412 8841 226 0,'0'0'96'16,"0"0"-29"-16,0 0-14 0,0 0 21 16,0 0-11-16,0 0-14 0,23-37-6 0,-21 31 4 15,-2-1-1-15,0 1-8 16,0 2-11-16,-2-1-6 0,-2 0-7 15,-2 1-4-15,-11 1-7 0,5 2-3 0,-13 2-4 16,7 2 2-16,-5 6-1 0,-2 3 1 16,4 4 2-16,1 4-1 0,1-1 1 15,5 3-2-15,-3-1-1 0,5 1-1 16,3-3-3-16,5 0 3 0,0-2 0 16,0-1 0-16,4-1 1 0,0-3 0 15,4-1 1-15,4-3 1 0,-1 1 1 16,3-2 0-16,4-1 0 0,-1-1 1 15,5-1-1-15,1-4 1 0,6-3-1 0,0-3 1 16,1-4 2-16,-1 0-3 16,-2 0 0-16,-4-2 1 0,-5 3 1 0,-4-3 0 15,3-3 0 1,-7-2 5-16,-2-3-1 0,0-1-1 0,-2-1-2 0,0 3-1 16,-2 2 1-16,0 6 2 0,0 4 0 15,0 4-2-15,0 3 1 0,0 0-3 16,0 3-1-16,0 5-4 0,-2 5-5 15,-2 6 5-15,2 5 3 0,2 4 1 0,-2 2 2 16,2-2-2-16,0 0 0 16,2-1 1-16,2-1-1 0,7-4 0 0,3-2 1 15,-4-3-1-15,7-2 0 0,-3-4 0 16,5 0-2 0,-5-4-9-16,3-1-8 0,-3-3-12 0,-1-3-35 15,1-3-24-15,-5-8-71 0,1-2-135 0</inkml:trace>
  <inkml:trace contextRef="#ctx0" brushRef="#br0" timeOffset="9932.02">15884 8691 456 0,'0'0'59'0,"0"0"-12"15,0 0 18-15,0 0-11 0,0 0 1 16,0 0-7-16,0 0-6 0,18-38-13 16,-18 34-7-16,0 1-7 0,-4 2-4 15,0-2-3 1,-4 3-8-16,-11 0-2 0,5 1-1 0,-11 9 0 0,0 4-1 16,2 4 2-16,3 3 0 0,-3 2 1 15,9 4 1-15,-3-4-2 0,7 5-1 16,6 0-1-16,1-3-3 0,3 3 0 15,5-5-1-15,3-2 1 0,13-1 1 16,-1-1 4-16,7-4-4 0,6-1 2 16,2 0-9-16,7-6-22 0,-1-2 6 15,-4-4-34-15,0-2 1 0,-1-1-33 16,-3-7-48-16,-7-4-114 0</inkml:trace>
  <inkml:trace contextRef="#ctx0" brushRef="#br0" timeOffset="10120.52">16225 8826 475 0,'0'0'83'0,"0"0"1"16,0 0-2-16,0 0-1 0,0 0-35 16,0 0-15-16,0 0-16 0,0 0-15 0,0 0-1 15,-2 0 0-15,2 23 1 16,0 0 3-16,0 3-1 0,0-1-1 0,2-1-1 16,0 0 3-16,0-2-3 15,-2-3-5-15,2-3-26 16,2-2-21-16,0-6-21 0,5-3-2 0,-5-5-21 0,0-2-37 15,2-7-73-15</inkml:trace>
  <inkml:trace contextRef="#ctx0" brushRef="#br0" timeOffset="10277.94">16219 8618 50 0,'0'0'574'0,"-19"-58"-528"0,15 50 26 15,4 2 7-15,0 5-52 16,0 1-20-16,0 0-2 0,0 0-5 15,2 0-1-15,2 6-4 16,6 6-10-16,1-1-20 0,-1 4-26 0,5 0-15 0,-7-1-49 16,-6-4-77-16</inkml:trace>
  <inkml:trace contextRef="#ctx0" brushRef="#br0" timeOffset="10521.84">16419 8547 653 0,'0'0'46'16,"0"0"22"-16,0 0 14 16,0 0-40-16,0 0-24 0,0 0-10 0,0 0-5 15,0 0-3-15,0 0 0 0,41 20-1 16,-36 6 1-16,-3 9 0 0,-2 4 1 0,-2 4 0 16,-5 4 0-1,-1 3-1-15,0 0-5 0,-2-2-19 0,5-6-26 0,7-4-16 16,1-8-7-16,7-4 11 0,-2-8-21 15,-2-5-25-15,1-7-33 0,-3-5-75 16</inkml:trace>
  <inkml:trace contextRef="#ctx0" brushRef="#br0" timeOffset="10672.18">16351 8911 519 0,'0'0'79'0,"0"0"-7"16,-2-59-11-16,8 49-16 0,4 1-24 15,9 0-9-15,-2 1-3 0,9 2-7 16,3 3-1-16,2 2-1 0,2 1 0 16,-4 1-1-16,0 2-10 0,-10 2-50 15,0-1-10-15,-11-1-52 0,-4-1-48 16,-4-1-161-16</inkml:trace>
  <inkml:trace contextRef="#ctx0" brushRef="#br0" timeOffset="11050.46">16667 8796 565 0,'0'0'64'0,"0"0"-6"0,0 0 37 0,0 0-23 16,0 0-35-16,0 0-18 0,0 0-2 15,19-50-4-15,-19 50-6 0,0 0-3 16,2 4-4-16,2 5-3 0,6 6 0 16,3 2 1-16,-1 2 2 0,3 0 0 0,-3-1 2 15,0-2-2-15,7-2 1 16,-7-5-1-16,5-2-4 0,-5-2 0 15,5-3 1-15,-7-1 2 0,3-1-1 0,-1-4 2 16,-4-3 1-16,-1-2-1 0,1-2 1 16,-2 1 1-16,-2-6-2 0,0 1 1 15,-2-4 1-15,-2-3 0 0,0 2 3 16,0 2 3-16,-2 6 0 0,0 5 3 16,-2 1 2-16,0 6-3 0,0 3-5 15,-2 7-5-15,1 5-6 0,-3 10 1 16,-2 7 3-16,4 5 2 0,-1 4 0 15,5 2 2-15,2 2-2 0,0 1 1 16,2 0-1-16,7-3-6 0,3-3-17 0,-2-3-6 16,1-3-4-16,1-8-23 15,-8-2-65-15,5-7 53 0,-5-4-75 16,8-6-38-16,-4-7-45 0</inkml:trace>
  <inkml:trace contextRef="#ctx0" brushRef="#br0" timeOffset="11310.22">17531 8760 713 0,'0'0'36'0,"0"0"10"0,0 0-6 16,0 0-15-16,0 0-10 0,0 0-6 15,0 0-2-15,0 0 0 0,4 14 1 0,3-12 0 16,-1 1 3-16,4 0 2 0,7-2-3 15,7 0 1-15,1 0-4 0,8-2-2 16,2 2-2-16,3-1-1 0,-3 0-2 16,-4 3 0-16,-4 0 0 0,2 3-15 15,-5-2-21-15,-3 2-9 16,-2-3-43-16,-5-3-40 0,-3-4-83 0</inkml:trace>
  <inkml:trace contextRef="#ctx0" brushRef="#br0" timeOffset="11641.3">18474 8564 321 0,'0'0'75'0,"0"0"-51"16,4-60 42-16,-8 50 10 0,0 1-16 15,2 3-13-15,-2 3 2 16,1 1-6-16,1 1-6 0,0 0-7 0,-2 1-6 0,2 2-11 16,0 5-8-16,-2 5-1 0,0 0 3 15,0 3 3-15,2 4 1 0,2-1 0 16,-2 3 0-16,2 0-5 0,0 4-2 16,2 1 0-16,4-1-2 0,2 3 0 15,0-5 0-15,1 1 0 0,-3-2-2 16,0-1 0-16,-2-4-9 0,-2 1-30 15,-2-4-13-15,2-2-41 0,-2-6-31 0,-2 1-58 16,-2-3-126-16</inkml:trace>
  <inkml:trace contextRef="#ctx0" brushRef="#br0" timeOffset="12015.05">18807 8234 471 0,'0'0'81'0,"0"0"-6"0,0 0-11 0,0 0 0 16,0 0-27-16,0 0-12 16,0 0-4-16,0 0-3 0,0 0-3 0,64 6-3 15,-44 12 0-15,3 2 0 16,0 8 0-16,6 5-1 0,-2 3-5 0,-5 9-2 16,5 3 0-16,-8 5-4 0,-9 0-1 15,-6 0 0-15,-6-1 0 16,-8-3 0-16,-7-4-10 0,1-5-17 0,-5-8-17 15,-1-4-17 1,-1-4-34-16,-6-3-38 16,4-6-142-16</inkml:trace>
  <inkml:trace contextRef="#ctx0" brushRef="#br0" timeOffset="13006.83">8399 10296 335 0,'0'0'101'16,"0"0"-49"-16,0 0 3 0,0 0-1 16,-52-21-18-16,33 22-14 15,3-2-7-15,-3 1-3 0,3 0 4 0,-3-2-3 16,5 0-3-16,-3-2-1 0,3-1 2 15,1 0-6-15,3-7-1 0,0 3 5 16,1-1 2-16,1-2 1 0,2-2-2 16,2-4-3-16,-2-3-2 0,3-2-2 15,1-4-3-15,2 1 2 0,2-1-2 0,7 3 1 16,1 2 2-16,7 3 0 0,3 5-2 16,7 0 0-16,4 6-1 0,6 3 0 15,1 4 1-15,-1 1 0 0,2 10 0 16,-6 3 0-16,-6 5-1 15,-8 4 0-15,-7 6 0 0,-8 6 0 0,-6 6 0 16,-10 4 0-16,-5-1 1 16,-4 0-1-16,-3-1-3 0,-1-1-4 0,2-5 0 15,2-5 3-15,5-5 2 16,3-5 2-16,7-7-1 0,2-3 1 0,4-5 0 16,0-1-1-16,2-3 0 0,9-2 0 15,7 0 1-15,7-9 0 0,10-6 0 16,6-5-1-16,13-2-8 0,4-4-30 0,4 1-27 15,-2-6-8-15,-4 2-93 16</inkml:trace>
  <inkml:trace contextRef="#ctx0" brushRef="#br0" timeOffset="13419.43">8814 10065 518 0,'0'0'41'0,"0"0"-3"0,0 0 6 15,0 0-25-15,0 0-14 0,0 0-1 16,0 0 7-16,-6 52 2 0,14-42-2 16,-2 1-2-1,9 0-3-15,-1-3 1 0,7 2-2 0,0-3 1 0,6 0 1 16,2-2-1-16,4-5-1 0,0 0 0 16,4-5-3-1,0-4 0-15,2-2 0 0,1-6-1 0,-7 1 1 0,-8 0-1 16,-5-3 0-16,-9 4 0 0,-7-1-1 15,-4 1 0-15,-9-3 3 0,-5-3-3 0,-5 2 0 16,1 0 0-16,-5 4-1 16,-2 1 1-16,2 4 0 0,-1 4 2 15,-1 4 4-15,-2 2-2 0,0 9 3 16,-2 4-2-16,4 6-1 0,5 4-1 0,3 4 0 16,5 2-3-16,3 4 0 0,1 3 0 0,6 2 1 15,2-2-2-15,8 0 1 16,7-4-2-16,8-1 2 0,8-4 0 15,2-4 0-15,6-5 0 0,2-4-1 16,3-4-6 0,-3-4-27-16,2-4-12 0,1-4-19 0,-7-10-25 0,0-6-41 0,-10-5-115 15</inkml:trace>
  <inkml:trace contextRef="#ctx0" brushRef="#br0" timeOffset="13624.54">9579 9879 238 0,'0'0'378'16,"0"0"-325"-16,-25-54 31 0,25 50-11 0,0 2-38 0,0 2-22 0,6 7-13 16,3 8 0-16,5 5 0 0,3 6 0 15,1 6 2-15,3 1 2 0,-2 4-3 16,-1 0 0-16,-1 5 0 0,-3 2-1 16,-8 3 0-16,3 1-18 0,-5-2-32 15,0-7 2-15,0-5-3 16,-2-8 14-1,2-7-6-15,-2-4-17 0,-2-8-21 16,0-3-12-16,-2-4-96 0</inkml:trace>
  <inkml:trace contextRef="#ctx0" brushRef="#br0" timeOffset="13781.69">9544 10301 405 0,'0'0'90'0,"0"0"2"0,-60-66-19 0,54 52 5 15,6 2-26-15,0 3-26 0,2 1-16 16,8-3-3-16,9 1-1 0,6 1-2 15,8-3-3-15,10 5-1 0,0-2 1 16,7 3 0-16,-2 6-1 0,-1-1-3 16,-6 1-21-16,-5 6-46 0,-5 1-21 15,-7-1-52-15,-9-2-64 0</inkml:trace>
  <inkml:trace contextRef="#ctx0" brushRef="#br0" timeOffset="14129.8">9899 10169 38 0,'0'0'576'0,"0"0"-527"16,0 0 9-16,0 0 20 0,0 0-31 16,0 0-21-16,0 0-6 0,0 0-5 15,0 0-5-15,-12-44-6 0,12 46-1 16,0 5-3-16,4 5-6 0,9 5 3 16,-5 4 3-16,4 4 1 0,5 3 0 0,-3-2 0 15,3 2-1-15,1-3 1 16,5-4-1-16,0-3 0 0,-2-5-2 15,3-4 0-15,-1-4 2 0,6-5 0 16,-6-2 0-16,0-6 1 0,-1-2 0 16,-5-1 1-16,-3-3-1 0,-5 2 0 0,-1-3 2 15,-4-1-2-15,-4-2 0 0,0-5 1 16,-2-4-1-16,-4-2-1 0,-3 0 0 16,3 1-1-16,4 1-2 0,-4 4-2 15,4 12-1-15,2 4-9 0,0 6-2 16,0 1-22-16,8 8-12 0,0 6-55 15,9 5 1-15,2 2-25 0,3 0-68 0</inkml:trace>
  <inkml:trace contextRef="#ctx0" brushRef="#br0" timeOffset="14508.87">10567 10289 525 0,'0'0'52'0,"0"0"-8"15,-54-43 19-15,42 28-5 0,-2 0-15 0,1-2-23 16,5-1-9-16,-5 2-2 0,9 1-2 16,0 1 4-16,0 3-4 15,4 2 1-15,0 2-1 0,0-1-1 0,4 1-2 16,2 3-1-16,5 1-3 0,5 3 0 16,5 0 0-16,6 0-1 0,6 7 1 15,0 0 1-15,0 2 0 0,4-1-1 16,0 1-3-16,-4 3 3 0,-6-1-1 15,-4 4 1-15,-8-2 0 0,-9 3-2 16,-6 4 0-16,-4 1-4 0,-13 2 0 16,-2 2 6-16,-7-1-3 15,1 1 0-15,4-4 2 0,-4-1 1 0,11-3 0 16,4-1 1-16,1-3-2 0,9-3 1 0,-2-2-1 16,2-1 0-16,2-4 0 15,4-1 0-15,7-2 1 0,8-6 2 16,5-2 1-16,7-4-1 0,7-1-2 0,3-1 0 15,1-2-14-15,-1 0-37 16,0-4-46-16,-5-6-63 0,-5 0-135 0</inkml:trace>
  <inkml:trace contextRef="#ctx0" brushRef="#br0" timeOffset="14997.53">10991 10035 352 0,'0'0'215'0,"0"0"-171"15,0 0 13-15,0 0-1 0,0 0-25 16,-37-54-12-16,30 46 2 0,5-1 1 16,2 3-5-16,0 2-2 0,-2 0-4 15,2 0 1-15,7 1-4 0,1 1-1 16,4 2-3-16,9 0-4 0,4 3 2 0,2 5 0 16,4 2 2-1,0 5-2-15,0-2 0 0,-5 4-1 0,3 1 1 0,-8 1-2 16,-4 2 0-16,-7-1 0 15,-2 1-1-15,-2-2 0 0,-6 3-2 0,0-2-6 16,0-2-3-16,-6-3-1 0,2 0 0 16,0-5-6-16,0-2 15 0,2-3-2 15,0-1 0-15,0-1 6 0,2-2 0 16,0-1 2-16,-2 0 2 0,-3-6 0 16,3-1 1-16,-6-3 2 0,4-1 1 15,0-2 2-15,2-1-1 0,0 1 1 0,-2-6 0 16,4 0 0-16,0-4-2 0,6-3-3 31,4 0-1-31,0-2-1 0,3 4-2 0,3 6 0 0,-5 4-1 0,5 6 1 31,1 5-1-31,-3 3 0 0,5 0 0 0,6 7-1 0,-7 4 1 0,5 4 0 16,0 2 0 0,-7 5 0-16,5-3 0 0,-11 5 0 0,1 1-1 15,-7 0-14-15,4 1-18 0,-8-5-18 0,0-1-33 16,2-3-1-16,2-2-21 0,0-6-50 0,7-4-133 15</inkml:trace>
  <inkml:trace contextRef="#ctx0" brushRef="#br0" timeOffset="15438.01">12179 9901 561 0,'0'0'3'0,"0"0"1"0,0 0 13 16,0 0 39-16,0 0-14 0,25-52 1 16,-25 48 0-16,0 1-10 0,0 0-10 0,0 2-6 15,-4-1 1-15,4 2-1 0,-4 0-5 16,2 0-3-16,-4 2-4 0,4 5-5 16,-2 4-1-1,-7 2-1-15,3 3 2 16,0 0 1-16,4 3-1 0,-3 1 1 15,1 2-1-15,4-1 0 0,2 2 0 16,0-3 0-16,4 0 0 0,11-1 0 16,-5 2 0-16,9-3-2 0,-1-1 0 15,3-1 0-15,6-6 2 0,4-3-3 16,-6-6 1-16,6-1 2 0,0-5 0 16,-5-5 0-16,1-2 2 0,0-1-2 0,-10-1 0 15,-1-1-1-15,-12-6 1 0,1-2 5 16,-8-7 1-16,-1-3-1 0,-12-4-2 15,-3-1-1-15,-10 1-2 0,-2 3 0 16,2 7 0-16,-2 9-2 0,7 9-3 16,3 7-3-16,0 3-5 0,9 8-14 15,-9 7-12-15,9 3-32 0,-9 3-12 16,9 1-28-16,-3-3-70 0,5-1-175 16</inkml:trace>
  <inkml:trace contextRef="#ctx0" brushRef="#br0" timeOffset="15722.27">12702 10065 310 0,'0'0'221'0,"0"0"-181"16,0 0 13-16,46-54 6 0,-44 51-6 15,4 0-18-15,0 3 0 0,3 2-13 16,-3 5-7-16,-2 2-2 0,-2 2 0 16,0 3 4-16,2 0-5 0,-4 0-2 0,0 3-3 15,0-5-6-15,0 2 1 0,0-2-1 16,-4-1-1-16,2-2-3 0,2-1-17 16,-2-2-15-16,2-2-16 15,-2-4-23-15,-2-2-16 0,-4-12-45 0,-1-5-130 16</inkml:trace>
  <inkml:trace contextRef="#ctx0" brushRef="#br0" timeOffset="15848.28">12824 9767 655 0,'0'0'61'0,"0"0"-40"16,0 0 3-16,0 0 2 0,0 0-20 15,0 0-6-15,0 0-1 0,0 0-35 16,0 0-45-16,21 23-38 0,-48-13-85 15</inkml:trace>
  <inkml:trace contextRef="#ctx0" brushRef="#br0" timeOffset="16870.46">4876 11592 355 0,'0'0'18'0,"0"0"0"16,0 0 21-16,0 0 13 0,0 0-8 16,0 0-9-16,0 0 5 0,4 27 4 15,-4-31 2-15,0-6 12 0,0-3-11 16,-2-1-16-16,-4-3-12 0,-4-1-7 16,4-3-6-16,-7 1-2 0,-1-3-4 15,1-1 1-15,-7-1-1 0,5-4 1 16,-3 0-1-16,3 1 0 15,-3-2 1-15,7 2-1 0,5 1 0 0,4 5 0 16,2 3-1-16,2 2 0 0,6 3-1 0,7 5 0 16,-1-1 0-16,7 4-1 0,0 2 1 15,3 2 2-15,5 2-4 0,-2 3 2 16,2 6 0 0,-4 5 1-16,0 4 1 0,-5 4-1 0,-7 4-2 15,-7 4-2-15,-2 1 1 0,-4 5 1 0,-6 1 0 16,-4 0 1-16,-9-1 1 0,5-1-1 15,-9-3 2-15,6-3 0 0,1-6 0 0,5-5-2 16,5-3 2-16,2-4 0 0,4-1 0 16,0-1-2-16,4-2 2 15,4 0 0-15,-1 0 0 0,1 0 0 0,8-2 0 16,-5-2 1-16,5-1-1 16,-1-2 0-16,8-2 0 0,-3-6-1 0,7-3-8 15,4 1-25-15,0-5-29 0,0 3-25 16,2-5-67-16,-4-1-91 0</inkml:trace>
  <inkml:trace contextRef="#ctx0" brushRef="#br0" timeOffset="17249.38">5308 11449 589 0,'0'0'20'15,"0"0"14"-15,0 0-5 0,0 0-13 0,0 0-5 16,0 0 3-16,13 50 2 0,3-40-3 15,-1-1-7-15,5-2-1 16,-1-2-2-16,8-3 1 0,-2-2-1 16,-3-1-2-16,1-3 1 0,2-1-2 0,0-2 2 15,0-4-1-15,-1 0-1 0,1-4 1 16,0-2 0-16,-6 0 0 0,-1-1 0 16,-9 2 0-16,-5-2 1 0,-4 1-1 15,0-3 1-15,-11 0 2 0,-1-2 0 16,-3-1-1-1,-1 2-1-15,-3 2 0 0,3 7 8 16,-3 4 5-16,3 5 1 0,-5 3-1 0,-2 3-10 0,5 9-2 16,-3 4-3-1,4 7 0-15,1 6-2 0,3 5 1 0,1 2-1 16,8 3 1-16,0 3 0 0,2-4 0 0,4 0-4 0,8-4-7 16,7-7-3-16,1-3-5 15,7-2-4-15,4-5 1 16,2-5 6-16,8-5 6 15,1-4-8-15,5-3 1 0,-2-10-15 16,-1-5-26-16,-1-6-59 0,-14 0-74 0</inkml:trace>
  <inkml:trace contextRef="#ctx0" brushRef="#br0" timeOffset="17470.05">5914 11152 388 0,'-10'-53'213'0,"1"33"-164"16,7 8 24-16,-4 3 6 0,6 4-39 15,0 5-24-15,6 0-7 0,-2 5-2 0,5 6-5 16,-1 5-2-16,4 7 5 16,1 4-1-16,-3 0-2 0,3 7-2 15,-3-1 1-15,2 1-1 0,1 3 0 16,-1 2-4-16,-4 2-18 0,5 0-11 0,-5-1-30 16,-2-4 0-16,0-6-1 15,-3-6-23-15,-1-9-12 0,-2-5-31 0,-2-5-82 16</inkml:trace>
  <inkml:trace contextRef="#ctx0" brushRef="#br0" timeOffset="17627.38">5856 11492 316 0,'0'0'162'15,"-33"-59"-87"-15,29 33 4 0,0 1-23 16,4 1-2-16,8 3-34 0,9 3-6 16,3 0-4-16,7 2-4 0,8 0-4 0,11 4-2 15,3 1 0-15,5 2 1 0,6 0-1 16,0 5 0-16,-2 1-13 15,-6 1-50-15,-11 2-34 0,-8 0-87 0,-8-1-160 16</inkml:trace>
  <inkml:trace contextRef="#ctx0" brushRef="#br0" timeOffset="17941.89">6282 11273 591 0,'0'0'52'0,"0"0"17"0,0 0-1 16,0 0-26-16,0 0-28 0,0 0-6 0,0 0-4 15,0 0-3-15,0 0 0 16,0 36-1-16,12-16 4 0,-3 4-2 0,3 2 1 16,9-1 0-16,-7 1 0 0,9 1-2 15,2-4 0-15,-7-3-1 0,9-8 1 16,-2-3 0-16,-8-8 0 0,3-1 1 16,-1 0 0-16,-7-7-2 0,-1-2 0 15,1-3 2-15,-4 0-1 0,-6-1 0 16,2-4 0-16,-1 0 1 0,-1-3-1 15,0-2 0-15,-2-1-1 0,0-3 1 0,-4 1-1 16,1-3 1-16,-1-3-1 16,2 3 0-16,2 7 0 0,0 6-1 15,0 9-14-15,0 3-8 0,9 3-9 0,3 11-40 16,4 5-7-16,1 7-17 0,-3 0-37 16,-3-3-147-16</inkml:trace>
  <inkml:trace contextRef="#ctx0" brushRef="#br0" timeOffset="18271.89">6747 11470 561 0,'0'0'54'15,"0"0"-11"-15,0 0 20 16,-27-65-3-16,21 42-34 0,6-5-14 0,0-1-2 16,0-1 1-16,0 1-4 15,8 6-1-15,1 3 0 0,-3 8 3 16,4 1-2-16,5 7-4 0,-3 2 3 15,13 2-3-15,0 7 1 0,4 4-3 0,-3 3 1 16,5 7-1-16,-8 0 0 16,-4 4 0-16,-5 0-1 0,-6 3-3 0,-3 4 0 15,-5 1 3-15,0 3 0 0,-11 0-3 16,3-4-5-16,-6 0 0 0,1-7 2 16,5-3 1-16,2-2 3 0,2-2 1 0,4-2-1 15,4-2 0-15,4-1 0 16,0-5 2-16,9-1-2 0,-3-3 2 15,5-4 0-15,6-6 0 0,-1-3-2 0,5-6-13 16,4-1-29-16,-4-2-45 0,-2-4-29 16,-4 0-105-16</inkml:trace>
  <inkml:trace contextRef="#ctx0" brushRef="#br0" timeOffset="18711.8">7177 11300 574 0,'0'0'37'0,"0"0"-4"16,0 0 18-16,0 0-5 0,-25-52-25 0,23 38-4 16,-2 2 6-1,2 2-6-15,2 0-5 0,0 2-1 0,8 1-1 0,-2 2 2 16,1-1-2-16,5 1-4 0,5 2 0 16,-1 2 0-16,5 1-2 0,2 1-1 15,-1 7-2-15,3 6-1 0,-4 2 1 16,-3 4 0-16,-5 7 0 0,-5-1-1 15,-8 6 0-15,0 1 0 0,-8 3-5 16,-9 3-11-16,3-3-8 0,-3 1-1 16,7-5-2-16,2-4-6 0,3-6 12 15,5-6 16-15,0-6 3 0,0-6 1 16,0-3 1-16,0-1 0 0,0-4 2 16,3-3 8-16,-1-6 8 0,-2-3 2 15,6-1-4-15,-2-2 1 0,2-1-1 0,2-2-3 16,1-7-2-16,5-1-2 15,5-6-4-15,1 1-3 0,5 3 2 0,4 0-2 16,-4 11 1 0,0 7 2-16,-5 9-1 0,1 5 0 0,0 6-1 0,-1 6 1 15,-3 6-1-15,2 2-2 0,-1 4-1 16,-3 3 0-16,-1 0 0 0,1 4-10 16,-3-1-17-16,7 3-15 0,-1-5-31 15,1-5-16-15,6-5-43 0,-5-9-81 16</inkml:trace>
  <inkml:trace contextRef="#ctx0" brushRef="#br0" timeOffset="19136.84">9106 11237 744 0,'0'0'4'0,"0"0"-2"15,24-54 2-15,-24 39 6 0,-12 1 1 16,0 0 9-16,-7 1-6 0,0 3-8 0,-1 4 0 16,-5 3-2-16,4 3 1 15,-1 0-1-15,-1 6-2 0,4 4 2 0,3 5-4 16,1 5 1-16,5 7-1 0,-3 4 0 16,7 5 1-16,-2 2 0 0,4 3-1 15,2 5-1-15,2-3 1 0,2 1-2 16,2-3 0-1,6-5 0-15,1-5-4 0,5-7 4 0,7-5 2 0,4-10 0 16,6-6-2-16,6-3 2 0,3-10 1 16,1-5 0-16,-2-6 0 0,1-4 0 15,-5-3 0-15,-8-2 1 0,-9-1-2 16,-3-1 2-16,-13-4-1 0,-4-2 0 16,-12-3 0-16,-9-2-1 0,-8-2-2 0,-10-1-9 15,-5 2-7-15,-1 2-3 0,-5 8 14 16,1 8-30-1,1 9-12-15,7 10-1 0,6 7-19 0,8 0-43 0,4 10-86 16</inkml:trace>
  <inkml:trace contextRef="#ctx0" brushRef="#br0" timeOffset="19373">8738 11303 564 0,'0'0'71'15,"51"-35"-26"-15,-15 18 35 16,-3 2-19-16,2 0-38 0,-4 3-6 0,0 3 1 0,-6 6-5 16,-7 3-4-16,-1 3-3 0,-3 10-3 15,-3 5-1-15,-1 5-1 0,-4 5 1 0,-6 5-1 32,0 3-1-32,0 3 0 0,0 0-13 0,6-3-9 0,11-1-21 15,1-2-14-15,9-4 5 0,6-5 6 31,7-6 0-31,5-4-3 0,1-6-14 0,5-9-17 0,1-1-43 0,-7-9-145 0</inkml:trace>
  <inkml:trace contextRef="#ctx0" brushRef="#br0" timeOffset="19598.36">9498 11336 558 0,'0'0'97'16,"0"0"-64"-1,0 0 24-15,0 0 15 16,0 0-45-16,0 0-19 0,0 0-7 16,0 0 4-16,0 0 2 0,46-30-2 15,-19 27-1-15,4 3 0 0,2-3-2 0,0 1-1 16,2 2-1-16,0 0 0 0,-4 0-2 16,-4 0-13-16,-4 0-23 0,-7 0-29 15,-7 0-24-15,-7 0-34 0,-2 0-67 16,-4-4-158-16</inkml:trace>
  <inkml:trace contextRef="#ctx0" brushRef="#br0" timeOffset="19861.14">9682 11168 583 0,'0'0'61'16,"0"0"7"-16,0 0 13 0,0 0-30 16,0 0-26-16,0 0-10 0,0 0-5 15,-33-53-3-15,37 53-5 0,3 0-1 0,7 2 0 16,1 4 1-16,7 3 0 0,3 5 1 15,2-1 0-15,-2 1-1 0,0 3-2 16,1-2 1-16,-1 3-1 0,-6 0 0 16,-3 1 1-16,-3 2-1 0,-3-2 0 15,-4 3-2-15,-6-5 1 0,-6 1 0 16,-6-1 1-16,1 1 0 0,-5 1-2 16,-1-2-2-16,1 1-7 0,1 0 4 15,5 1-13-15,0-1-9 0,6 0-5 0,1 0-15 16,3 3 0-16,9-4-18 0,3 1-25 15,1-5-34-15,-3-3-77 0</inkml:trace>
  <inkml:trace contextRef="#ctx0" brushRef="#br0" timeOffset="20128.62">10375 11142 644 0,'6'-50'16'0,"0"31"25"0,0 7 20 16,-3 5 4-16,1 2-28 16,-4 4-14-16,0 1-5 0,0 3-8 0,2 10-10 15,-2 6-1-15,0 5 1 0,0 6 6 16,0 1-2-16,0 2-1 0,0 0-2 16,0 2 0-16,0 2-1 0,6 5 0 15,2 2-1-15,5 1 0 0,-5 2-9 16,8-5-12-16,-1-4-10 0,1-8 4 15,1-12-10-15,-3-7-13 0,-3-5-27 16,-9-6-49-16,-2 0-70 0</inkml:trace>
  <inkml:trace contextRef="#ctx0" brushRef="#br0" timeOffset="20275.54">10255 11363 643 0,'0'0'22'0,"0"0"-10"0,58-48 7 15,-21 33 0-15,13 0-14 0,10 3-4 16,0 0 0-16,6 2 0 0,4 3-1 16,-4-1-27-16,-6-1-61 0,-10-2-150 15</inkml:trace>
  <inkml:trace contextRef="#ctx0" brushRef="#br0" timeOffset="20883.62">10871 11222 677 0,'0'0'39'0,"0"0"-5"0,0 0 11 16,0 0-1-16,0 0-29 0,-54-45-13 15,42 36 0-15,-1 1-1 0,-5 4-1 16,3 2-1-16,-3 2 1 0,3 7-2 16,-3 4 2-16,3 4-1 0,1 2 1 15,1 3-1-15,5 2 0 0,0 3 0 16,6 0 0-16,2 0-5 0,2 1-11 0,6-1-4 15,-4 0-2-15,2-1 0 0,5-6-16 16,1-2 25-16,1-7 9 16,-1-5-5-16,4-4 4 0,-1-1 4 15,4-9 2-15,5-2 0 0,-3-3 3 0,0 0 2 16,6-4 2-16,-11-1 7 0,1 1 0 16,-3-3 8-16,-4 0 1 0,1 1-1 15,-5 0-3-15,0 7-1 0,-2 1-5 16,-2 9-4-16,0 3-2 0,-2 1-4 15,3 8-3-15,-3 6-4 0,0 6-1 16,4 6 5-16,-2 5 1 0,0 2-1 16,4 0 0-16,0 0 0 0,7-3 0 15,1-4 2-15,9-1-2 0,-5-8 0 0,7-4 0 16,2-3 1-16,2-6 1 0,0-4 0 16,8-2 0-16,-4-7 0 15,2-2-1-15,-8-1 0 0,-4-1 0 16,-4-1 1-16,-13-2 0 0,0-2 1 0,-6-6 5 15,0-2 2-15,-4-3-1 0,0-1-6 16,-5 0 2-16,-1-1 3 0,2 3 3 16,4 7 1-16,-2 4 2 0,3 8 2 15,-3 5-2-15,6 2-4 0,-2 2-2 0,0 6-8 16,0 5-2-16,0 7-3 16,0 3 3-16,2 7 1 0,0 0 1 0,6 1-1 15,4-1 1-15,-3-2-2 16,3 0-11-16,7-5-13 0,-9-4-2 0,4-5-10 15,-1-6-23-15,-7-3-39 16,0-3-37-16,-6-9-63 0,2-3-110 16</inkml:trace>
  <inkml:trace contextRef="#ctx0" brushRef="#br0" timeOffset="21041.02">11222 11020 665 0,'0'0'65'16,"-16"-61"19"-16,12 55-22 0,4-1-34 15,0 4-20-15,0-1-7 0,2 1 0 16,2 3-1-16,8 0-1 16,-3 0-3-16,5 4-14 0,3 2-24 0,1 4-13 0,-1 0-45 15,1 2-11-15,-3-2-66 0,-7-3-126 16</inkml:trace>
  <inkml:trace contextRef="#ctx0" brushRef="#br0" timeOffset="21278.34">11557 11007 668 0,'0'0'82'16,"0"0"-32"-16,0 0 16 0,40-56-22 0,-28 48-20 15,0 0-11-15,-3 5-3 16,-1 2-5-16,-2 1 1 0,0 7-4 0,-2 6-1 16,-4 7 0-1,0 7 3-15,0 5 0 0,0 6-1 16,0 3-1-16,-4 3 3 0,-2 6-5 15,0 0 0-15,4 2 0 0,2-3-8 0,0-4-15 16,4-2-5-16,8-5 1 0,-1-6-12 0,3-5-16 16,1-7-42-16,1-4-27 0,1-7-82 15</inkml:trace>
  <inkml:trace contextRef="#ctx0" brushRef="#br0" timeOffset="21594.24">12314 11326 410 0,'0'0'77'0,"0"0"-42"15,0 0 23-15,0 0 6 0,0 0-21 16,0 0 2-16,0 0-3 0,0 0-6 15,0 0-11-15,-33-21-10 0,49 12-3 16,7-1-2-16,10-3-3 0,8 2-3 16,9 0-1-16,-4 0-3 0,7 0 0 15,-11 1-5-15,-5 2 3 0,-8 2-23 16,-4-1-16-16,-13 2-15 0,0 2-6 16,-3 2-6-16,-9-1-39 0,-2-2-53 15,-9 0-107-15</inkml:trace>
  <inkml:trace contextRef="#ctx0" brushRef="#br0" timeOffset="21783.35">12454 11109 580 0,'0'0'66'0,"0"0"-1"0,0 0 20 16,0 0-33-16,0 0-20 0,0 0-8 16,0 0-4-16,0 0-9 0,0 0-6 15,7 16-1-15,1 5 4 0,2 1 2 16,-4 3-6-16,-1 1-2 0,-1-1 0 15,-2 3-2-15,-2 0-2 0,0 0-15 0,-4 1-10 16,-3-4-17-16,7 1-24 0,0-4-35 16,0-2-10-16,11-2-89 0,3-8-174 15</inkml:trace>
  <inkml:trace contextRef="#ctx0" brushRef="#br0" timeOffset="22040.79">13230 11020 736 0,'0'0'93'0,"0"0"-87"0,0 0-1 16,0 0 16-16,55-25-1 0,-48 23-10 16,-3 1 0-16,-4 1 7 0,0 0 0 15,0 4-6-15,-2 1-11 0,0 5 1 16,-3 8-1-16,-1 1 5 0,2 6-2 15,-2 3-1-15,-2 2-2 0,4 3 0 16,1 1 1-16,3 2-1 0,0 2-15 16,7 2-4-16,5 2-16 0,0-1-27 15,5-3-39-15,-9-7-45 0,3-6-146 16</inkml:trace>
  <inkml:trace contextRef="#ctx0" brushRef="#br0" timeOffset="22366.05">14098 11405 591 0,'0'0'60'0,"0"0"-11"16,0 0 28-16,0 0-23 0,0 0-19 16,0 0-7-16,0 0-8 0,0 0-5 15,0 0-10-15,41-20-2 0,-41 33 0 16,0 4 1-16,-4 4-1 0,-8 0-2 16,-5 1 0-16,-4-2-1 0,1-2 0 15,-5 0-14-15,0-5-15 0,6 1-21 16,-1-4-25-16,5-5-51 0,3-2-60 0,4-3-183 15</inkml:trace>
  <inkml:trace contextRef="#ctx0" brushRef="#br0" timeOffset="22570.49">14180 10991 741 0,'0'0'48'0,"0"0"-23"15,0 0 7-15,0 0-1 0,0 0-24 16,0 0-5-16,0 0 4 0,0 0-2 16,60-4-1-16,-53 18-2 0,1-2-1 0,0 1 0 15,0-3-1-15,-6 0-11 0,3-1-26 16,-3 3-18-16,-4-8-46 0,-5-4-34 16,-9 0-142-16</inkml:trace>
</inkml:ink>
</file>

<file path=ppt/ink/ink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10:31:42.101"/>
    </inkml:context>
    <inkml:brush xml:id="br0">
      <inkml:brushProperty name="width" value="0.05292" units="cm"/>
      <inkml:brushProperty name="height" value="0.05292" units="cm"/>
      <inkml:brushProperty name="color" value="#FF0000"/>
    </inkml:brush>
  </inkml:definitions>
  <inkml:trace contextRef="#ctx0" brushRef="#br0">4858 8996 422 0,'0'0'76'0,"0"0"-46"0,0 0 3 16,0 0 33-16,0 0 9 0,0 0-15 16,0 0-41-16,0 0 13 0,10-53-4 15,-10 49-6-15,2 1-6 0,-2 2-4 16,0 1-4-16,0 0 0 0,0 1-3 16,2 6-5-16,-2 10-3 0,6 4 2 0,-4 7 1 15,1 6 0-15,1 1 0 0,-2 5 0 16,-2 0 0-16,2 0 1 0,0-2-1 15,0-5-1-15,4-9-20 16,-4-2-7-16,0-8-22 0,0-3-36 0,-2-5-16 16,-2-5-46-16,-2-1-139 0</inkml:trace>
  <inkml:trace contextRef="#ctx0" brushRef="#br0" timeOffset="173.42">4934 8769 404 0,'0'0'135'0,"0"0"-85"0,0 0 10 16,0 0 10-16,0 0-63 0,0 0-4 15,0 0-2-15,0 0-1 0,0 0 0 16,21-38-4-16,-19 47-7 0,2 1-35 16,4 3-25-16,1-1-51 0,-5-6-68 15</inkml:trace>
  <inkml:trace contextRef="#ctx0" brushRef="#br0" timeOffset="551.29">5403 8776 551 0,'0'0'76'0,"0"0"5"16,0 0-22-16,0 0-8 0,0 0-34 0,0 0-11 15,0 0-4-15,0 0 1 16,29 65 2-16,-22-30 0 0,-5 3 0 0,0 5-1 15,-2 3-3-15,2 2 0 0,-2 4 1 16,0-5 0-16,4-6-2 0,0-5 2 16,2-9 0-16,3-8-2 0,-3-6-1 15,-2-4 0-15,-4-4-1 0,2-3-1 16,-2-1 1-16,0-1-1 0,0-3 3 16,-4-7 5-16,-2-6-1 0,-7-4-2 15,1-5 0-15,-1-7-1 0,-1-3 0 16,2-7-1-16,-5-6 2 0,9-6 2 0,6-4 0 15,2-2-1-15,2 2-3 0,8 5 0 16,7 10 0-16,-5 9 0 0,5 11-2 16,-5 6 0-16,2 6 1 0,1 4 0 15,-3 6-3-15,7 0-16 16,-7 12-20-16,7 3-22 0,-9 4-31 0,-4 2-59 16,-4-3-138-16</inkml:trace>
  <inkml:trace contextRef="#ctx0" brushRef="#br0" timeOffset="724.78">5302 9041 359 0,'0'0'254'0,"0"0"-187"0,0 0-29 16,0 0 3-16,0 0-4 0,0 0-25 16,0 0-9-16,0 0-2 0,62-17-1 15,-29 11 0-15,4-1 0 0,7 1 0 16,1-2-1-16,7 3 1 0,-6-3-72 15,1-2-58-15,-6 1-114 0</inkml:trace>
  <inkml:trace contextRef="#ctx0" brushRef="#br0" timeOffset="992.06">6332 8768 455 0,'0'0'59'16,"0"0"4"-16,0 0 12 0,0 0-4 0,0 0-31 16,-54-17-22-16,37 26-7 0,-7 5-6 15,-5 3 0-15,0 5 1 0,0 0-1 16,8 3-1-16,-2 7-1 0,3-1 2 16,7 5-4-16,3 2 0 0,0 4-1 15,7 3 0-15,3 2 0 0,0-2-1 16,17 0 0-16,0-2 1 0,11 0-2 15,8-7-1-15,9-3-31 0,3-3-23 16,7-8-12-16,-3-6-46 0,-2-7-78 16</inkml:trace>
  <inkml:trace contextRef="#ctx0" brushRef="#br0" timeOffset="1515.98">6766 8944 457 0,'0'0'22'16,"0"0"-10"-16,0 0 21 0,0 0 16 0,0 0-19 15,0 0-4-15,-58-13 2 0,50 8-3 16,5 1 2-16,1 1 0 0,2 1-2 16,0 2-1-16,0-3-3 0,0 2-12 0,5-2-5 15,3 0-3-15,6 0 0 0,3 2 0 16,8 1 0-16,1 1 1 0,-3 5 0 31,6 2 0-31,-6 6-1 0,-7 3 0 0,1 3-1 0,-7 4 0 16,-6 0 0-16,3 3 2 0,-7-2-1 0,-7 0-1 15,5-5-3-15,-4-3-8 0,2-4 0 16,2-3 2-16,-2-4 6 16,0-1 0-16,2-2 3 0,-5-1 0 0,5-1 1 15,-4-1 1-15,0 0 0 16,2-6 0-16,-2-2 0 0,-3-2 0 0,5-2-1 15,0-1 0-15,0-5 1 0,0-3 3 16,4-6 3 0,0-3-2-16,0-2-1 0,2 2-1 0,8 4 0 0,3 5-4 15,-3 6 0-15,2 7 0 0,7 3-1 0,-5 5 0 16,9 1 0-16,4 7 1 16,0 5-1-16,-4 0 0 15,4 2 0-15,-5 4 0 0,-5 3 1 16,-3-1 0-16,-3 0 1 0,-3 1-1 0,-2-1 0 0,-2 0 0 15,0 0-1-15,-2-3-24 16,0-1-15-16,1-1-17 0,-1-1-18 16,0-3-58-16,0-5-112 0</inkml:trace>
  <inkml:trace contextRef="#ctx0" brushRef="#br0" timeOffset="1953.55">7421 8953 654 0,'0'0'30'0,"0"0"10"0,0 0-19 16,0 0 11-16,0 0-17 0,0 0-12 0,0 0-1 16,0 0-1-16,-27 16 0 0,23-4-1 15,-2 0 0-15,0 1 0 0,3 0-1 16,3 2 0-16,0-2 1 15,3 0-1-15,5-1-2 0,4-1 2 0,7-3 1 16,-1-5-2-16,7-3-3 0,2-1 5 16,0-9 1-16,0-2 0 0,0-6 4 15,-5 1-5-15,-5-1 2 0,-3 1 0 16,-9-2 0-16,-3-5 1 0,-2-4 0 16,-7-1 2-16,-7 0-1 0,0 5 0 15,-7 2 2-15,0 7-1 0,-2 7-4 16,3 4 1-16,-5 4-2 0,2 8 0 15,5 11-1-15,-1 6-2 0,2 4 2 0,5 5 0 16,2-2-2-16,1 6 1 16,1 0 1-16,4-2 1 0,4 0-1 0,0-4 1 15,10 0 0-15,3-2-2 16,3-5 1-16,9-3 0 0,4-6-3 0,4-3-9 16,4-6-9-16,3-5-27 0,3-2-12 15,7-9-27-15,-7-10-62 0,-4 0-185 16</inkml:trace>
  <inkml:trace contextRef="#ctx0" brushRef="#br0" timeOffset="2157.46">7981 8896 579 0,'0'0'65'16,"0"0"-7"-16,0 0 16 0,0 0-13 16,0 0-38-16,0 0-15 0,0 0-3 15,0 0-3-15,0 0 0 0,0 1-1 16,8 13 1-16,1-1 1 0,5 5 0 15,1 1-1-15,3 1-1 0,1 2-1 16,4-1 2-16,-5 4-2 0,3-5 0 16,-3-1 0-16,-3-4-9 0,-1-4-23 15,-3-2-16-15,-5-4-24 0,-2-5-2 0,-2 0-11 16,-2-5-34-16,0-5-21 0,-2 0-66 16</inkml:trace>
  <inkml:trace contextRef="#ctx0" brushRef="#br0" timeOffset="2329.71">8142 8996 242 0,'0'0'121'0,"-29"-66"-24"0,11 39 2 15,5 7-20-15,1 3-15 16,2 9 2-16,1 6-9 0,1 2-24 0,-4 4-16 16,1 12-10-16,-5 5-7 0,-1 5 1 15,1 3-1-15,1 2 0 0,-1 0 1 16,1-1-1-16,3 1 0 0,4-2 0 16,1 0-9-16,5-2-33 0,2-5-24 15,2 0-14-15,7-8-13 0,-1-4-65 16,-2-6-171-16</inkml:trace>
  <inkml:trace contextRef="#ctx0" brushRef="#br0" timeOffset="2753.66">8419 8659 437 0,'0'0'101'16,"0"0"-20"-16,0 0-15 0,0 0 13 15,0 0-28-15,0 0-33 0,0 0-11 0,0 0 2 16,0 0 3-16,9 57 4 16,-3-29-4-16,2 4-5 0,-2 2 0 15,-2 3-1-15,3 2-4 0,1 1 0 16,0 3-2-16,3 2 1 0,-5 1 0 0,2 0-1 15,4-1-1-15,3-6-25 16,1-7-20-16,1-7-29 0,-1-8-18 0,1-7-45 16,-5-6-124-16</inkml:trace>
  <inkml:trace contextRef="#ctx0" brushRef="#br0" timeOffset="2928.24">8337 9035 545 0,'0'0'52'15,"0"0"4"-15,0 0-1 0,0 0 3 16,0 0-54-16,0 0-3 0,0 0-1 16,0 0 3-16,0 0 0 0,80 1 1 15,-45 1 1-15,9-2-4 0,3-1-1 16,-3 1 0-16,3 0-3 16,1 0-90-16,-7 0-27 15,-6-1-153-15</inkml:trace>
  <inkml:trace contextRef="#ctx0" brushRef="#br0" timeOffset="3149.19">8965 9315 498 0,'0'0'171'0,"0"0"-88"0,0 0-31 0,0 0-16 16,0 0-18-16,0 0-4 0,0 0 1 15,0 0-3-15,0 0-4 0,19 7-2 16,1-16-2-16,5-2-4 0,2 1 0 15,4 0 0-15,2 0 0 0,-2 2 0 0,-2 0-2 16,-2 2-34-16,0-4-28 16,-4 0-48-16,-1-4-65 0,-1-1-263 0</inkml:trace>
  <inkml:trace contextRef="#ctx0" brushRef="#br0" timeOffset="3420.48">9213 8789 288 0,'0'0'334'0,"0"0"-307"16,0 0-9-16,0 0 47 15,-6-52-3-15,8 47-30 0,0 1-9 16,0 2 2-16,2 1-11 0,2 1-7 16,5 0-4-16,1 0 0 0,3 6 1 15,3 5-1-15,3 5 1 0,2 2-2 0,-1 4 0 16,1 6-1-16,-2 3-1 0,-5 4 0 15,-3 4 0-15,-3 3 0 16,-2 3-1 0,1 4 1-16,-5-3-16 0,6-3-10 0,5-6-1 0,-3-6-6 15,2-6-12-15,-1-5-8 0,1-7-19 0,-5-6-43 0,-1-4-61 32</inkml:trace>
  <inkml:trace contextRef="#ctx0" brushRef="#br0" timeOffset="3590.65">9188 9065 592 0,'0'0'43'0,"0"0"-5"0,0 0-33 15,0 0 0-15,0 0 7 16,73-15 1-16,-38 14 5 0,8-2 6 0,5 0-10 16,3-1-9-16,3 2-3 0,-2-2 1 0,2-1-2 15,-5 1-1-15,1-3-62 16,-7-3-89-1,-8-1-144-15</inkml:trace>
  <inkml:trace contextRef="#ctx0" brushRef="#br0" timeOffset="4203.8">9883 8910 625 0,'0'0'73'15,"0"0"-16"-15,0 0 2 0,0 0-15 16,0 0-22-16,0 0-13 0,0 0 0 0,0 0-1 15,-58-36-4-15,50 36-3 0,-1 7-1 16,-3 5 0-16,-2 5-1 16,1 3-1-16,1-1 2 0,-1 3-1 0,7-1 1 15,-2 1-1-15,4 0-1 16,4-2-3-16,0 2-11 0,4-4 0 16,4-3-3-16,3-1 12 0,3-3-1 0,-2-2-3 15,5-1 5-15,-1-7 2 0,5-1 4 16,-4-4 0-16,5-6 0 0,-1-5 0 15,-2-1 2-15,-3-3-2 0,-1 1 1 16,-7-3 0-16,-2-1 1 0,-2-6 0 16,3-2 0-16,-1-2 1 0,-4 3-3 15,2 7 2-15,0 6-1 0,-2 9 1 0,-2 5 3 16,0 2 0-16,0 4-5 16,0 11-2-16,0 5-2 0,-2 7 4 15,0 1 0-15,2 1 0 0,0 0 0 16,2 2 1-16,4-2-1 0,7-4 0 0,1 0 0 15,5-3 1-15,1-2-1 0,3-2 0 16,4-5 1-16,0-3-1 0,0-5 1 16,-2-5 0-16,-3 0 0 0,5-9 2 15,-4-4-2-15,-2-2 2 0,-1-5 1 16,-7 1 5-16,-1-3 1 0,-6-4 4 16,-4-2-1-16,-2-6-1 0,0-3-6 15,0-2 4-15,0 2-2 0,0 6 2 0,-2 11 7 16,-2 8-8-16,4 7-3 15,-2 4 0-15,0 1-2 0,0 6-4 0,-4 9 0 16,0 8-7-16,-3 5 5 16,1 2 2-16,2 1 0 0,2 1 1 15,-3-2-1-15,7-1 0 0,0-2 0 0,0-4 0 16,9-2-1-16,-3-4-8 0,4-2-12 16,-4-6-9-16,1-5-3 0,-1-1-14 15,-2-3-30-15,-2-9-29 0,-2-9-56 16,-2-1-152-16</inkml:trace>
  <inkml:trace contextRef="#ctx0" brushRef="#br0" timeOffset="4361.64">10098 8722 575 0,'0'0'53'16,"0"0"8"-16,0 0 2 0,0 0-12 16,0 0-42-16,0 0-9 15,0 0-4-15,0 0 2 0,0-16 1 0,6 27 0 16,4 3 1-16,-1 2-1 0,-1 0-61 15,-2 2-21-15,-2-5-35 0,0-1-103 16</inkml:trace>
  <inkml:trace contextRef="#ctx0" brushRef="#br0" timeOffset="4640.74">10530 8608 375 0,'0'0'192'0,"0"0"-130"16,4-53 9-16,-4 49 19 0,0 4-27 15,0 0-19-15,0 0-17 0,0 7-8 16,0 5-8-16,0 7-5 0,0 5 3 16,0 6 6-16,2 7-4 0,0 3-4 15,-2 2 4-15,0 4-6 0,2 2 0 0,2 3-5 16,3-2 0-16,1-3 0 0,0-2 0 15,0-7 0-15,9-3 0 0,-9-6 0 16,7-6 0-16,-3-4-30 0,-6-5-24 16,-4-4-23-16,-2-6-51 15,-2-3-84-15,-6-4-300 0</inkml:trace>
  <inkml:trace contextRef="#ctx0" brushRef="#br0" timeOffset="5308.08">11295 8649 198 0,'0'0'46'0,"0"0"7"16,0 0 3-16,0 0 20 0,0 0-10 15,8-54-5-15,-6 48-6 0,-2 4-3 16,0-2 2-16,0 2-4 0,0 2-7 16,0-2-9-1,-2 0-6-15,-2 0-6 0,0 0-5 0,-2 1-3 0,-9 0-6 0,1 1-4 16,-3 3-4-16,-2 5 0 16,-1 7-1-16,-3 3 1 0,-2 9-1 0,0 5 0 31,3 2 1-31,3 2-1 0,-6 1 1 0,9 1 1 0,3 1-1 0,7 1 0 15,2-2 0-15,4-3-1 16,2 1 1-16,8 1 0 0,9-3-1 0,-2-1 1 16,5-2 0-16,9-4-1 0,2-4-2 15,3-5-12-15,-3-4-9 0,4-5-10 0,0-6-21 16,-4-3-33-16,-2-3-25 0,-8-5-92 16</inkml:trace>
  <inkml:trace contextRef="#ctx0" brushRef="#br0" timeOffset="5749.22">11731 8897 155 0,'0'0'304'0,"0"0"-234"16,23-59 1 0,-19 44 12-16,-4 2-14 0,0 1-18 15,0 1-11-15,0 3-10 16,0 1-6-16,-4 0-5 0,2 2-4 0,-7 1-3 15,1 2-3-15,0 2-4 0,2 2-4 16,-5 6-1-16,1 4-1 0,-2 6-2 16,-3 9 3-16,1 2 0 0,5 2-1 15,-3 2 1-15,4 1 0 0,3 2 0 16,3-3 0-16,2-3-1 0,2-1 1 16,9-2-1-16,1-5 1 0,-1 0 0 15,7-6-1-15,1-3 0 0,6-3 1 16,-3-4 0-16,9-3 1 0,-2-3 0 0,2 0-1 15,2-5 0-15,5-6 1 16,-1-2 0-16,-4-2 0 0,-4-1 0 16,-6-2 1-16,1-2-2 0,-11-5 0 15,3-3 2-15,-10-5 0 0,-3-3-1 0,-3-6 0 16,-5-3 0-16,-11-3 0 0,-1 3-1 16,-12 4-5-16,-4 9-1 0,-2 7-1 15,0 9-1-15,0 7-4 0,2 11-6 16,6 7-4-16,2 11 4 0,9 3-7 15,-7 7-18-15,13 2-2 0,-5-1 3 16,5-1-6-16,8-4-5 0,2-3-22 16,0-3-21-16,2-2-13 0,0-4-30 15</inkml:trace>
  <inkml:trace contextRef="#ctx0" brushRef="#br0" timeOffset="6033.76">11719 9026 497 0,'0'0'92'0,"0"0"-36"16,0 0 5-16,0 0 8 0,2-54-31 15,2 46-18-15,6 0-2 0,-2 1-4 16,5 2-2-16,-1 3 0 0,7 2-2 16,-1 0-3-16,7 6-2 0,2 6-1 0,6 2 0 15,0 5-1-15,-4 5-1 16,0 2-2-16,-6 2 0 0,-5 0 1 15,5-2-1-15,-8 3 1 0,-1-1-1 16,3-2 0-16,-1 1 0 0,-1-7 0 0,9 0-17 16,-7-6 8-16,8-6-10 0,2-3-11 15,-5-5 4-15,5-5-21 0,0-9-37 16,-2-2-47-16,-4-6-98 0</inkml:trace>
  <inkml:trace contextRef="#ctx0" brushRef="#br0" timeOffset="6394.34">12320 8637 275 0,'0'0'65'0,"0"0"5"0,0 0 6 16,0 0 1-16,0 0-13 0,0 0-14 16,0 0-1-16,0 0-5 0,0 0-11 0,-27-35-13 15,31 35-9-15,5 0-4 16,1 1 1-16,0 6 5 0,9 3-2 16,-5 5 1-16,9 6-5 0,6 4 1 0,-4 5 0 15,6 4 2-15,-4 0-9 0,0 4 1 16,-3 3-2-16,-9 2 0 15,-7 2 0-15,-6 3 1 0,-2 1-1 0,-8-3-1 16,-2-2-3-16,-7-6-7 0,0-5-7 16,1-5-12-16,-1-7-16 0,3-4-36 15,-5-8-24-15,3-5-114 0</inkml:trace>
  <inkml:trace contextRef="#ctx0" brushRef="#br0" timeOffset="6912.49">13333 8765 372 0,'0'0'59'0,"0"0"-10"16,0 0 13-16,0 0 7 0,0 0-25 0,-56-45-6 16,52 41 2-16,0-1-3 15,2 2-2-15,-2 2-9 0,4 0-7 0,0 0-8 16,4 1-10-16,2 0-1 15,4 1-4-15,19 0 4 0,8-1-2 0,21-1 2 16,4 1 2-16,0 0-2 0,-2 0-2 16,-8 6 2-16,-15 4 0 0,-8 3-31 15,-8 2-52-15,-13-1-5 0,-8 1-38 16,0-4-86-16</inkml:trace>
  <inkml:trace contextRef="#ctx0" brushRef="#br0" timeOffset="7107.64">13378 9030 390 0,'0'0'247'0,"0"0"-191"16,0 0-8-16,0 0 18 0,0 0-38 15,0 0-11-15,0 0-3 0,0 0 0 16,0 0-11-16,21 23-3 0,6-23 1 16,8 0 1-16,8-4-1 0,-3 1 0 0,5-1-1 15,3 2 0-15,-9 0 0 16,4 1-3-16,1 1-50 0,-5 0-48 15,-4 0-39-15,-2-1-130 0</inkml:trace>
  <inkml:trace contextRef="#ctx0" brushRef="#br0" timeOffset="7368.73">14670 8746 414 0,'0'0'73'0,"0"0"-21"0,0 0-5 16,0 0 9-16,0 0-19 0,0 0-16 16,0 0-5-16,0 0-9 0,0 0-4 15,40-38-3-15,-40 38 0 0,0 0-2 31,0 0-8-31,-2 2-48 0,-3 1-21 0,1-1-50 0,-2-1-68 0</inkml:trace>
  <inkml:trace contextRef="#ctx0" brushRef="#br0" timeOffset="7714.61">14100 8758 430 0,'0'0'68'0,"0"0"-5"15,0 0 16-15,0 0-22 0,0 0-30 0,0 0-8 16,0 0 8-16,0 0-1 0,0 0-1 16,31-9-7-1,-15 5-4-15,11 1-4 0,4 0-4 0,2-2-2 0,2 2-3 16,3 1-1 0,-3 1-3-16,-4 1 3 0,-2 1-1 0,-6 3 0 0,-7 2-37 15,3 2-45-15,-13 1-30 0,-4-3-57 16,-2 1-124-16</inkml:trace>
  <inkml:trace contextRef="#ctx0" brushRef="#br0" timeOffset="7887.98">14282 9021 577 0,'0'0'52'0,"0"0"-38"16,0 0 6-1,0 0 30-15,0 0-13 0,29 51-10 16,-11-48 10-16,-3 0-11 0,12-2-11 15,2-1-10-15,4 0-3 0,2 0 0 16,0-1-2-16,-4 1 0 0,0-6-32 16,0 2-38-16,0-6-17 0,-6-1-29 15,0-2-121-15</inkml:trace>
  <inkml:trace contextRef="#ctx0" brushRef="#br0" timeOffset="8407.2">15032 8645 343 0,'0'0'96'0,"0"0"-46"0,0 0 6 15,-29-58 10-15,27 51-14 0,2 3-2 16,-2 0-4-16,2 4-13 0,0-1-7 15,0 1-4-15,0 0-2 0,0 0-5 16,0 0-2-16,-4 1-4 0,2 1-1 16,-4 2-4-16,-7 3-2 0,3 3-1 0,-9 5 0 15,7 0-1-15,-9 5 1 0,7-1-2 16,-5 4 1-16,7 2 0 0,-1-1 0 16,1 1 0-16,4-1 0 0,1 1 0 15,3 0-1-15,2-2 1 0,2 4 0 16,9-1-1-16,-3 2 1 0,6 1-1 15,7-1 1-15,-5-2 1 0,9 1-1 16,6-4 0-16,0-4 1 0,8-4-1 16,-2-7 1-16,2-2 0 0,5-6 0 0,-1-3 1 15,-2-8 0-15,-1-4-2 16,-7-1 0-16,-5-2-1 0,-9 0 1 16,2-6 2-16,-11-2-1 0,0-5 2 0,-2-8-2 15,-2-5 1-15,-4-5-1 0,0 2 0 16,-4 4-1-16,-4 7 1 0,0 10-1 15,-5 5 1-15,-1 7-1 16,4 4-2-16,-5 2-6 0,1 5-6 0,-3 5-7 16,1 0-7-16,-9 10-4 0,4 4-10 15,0 5-16-15,-3 5-14 0,7 1-36 16,-4-5-66-16</inkml:trace>
  <inkml:trace contextRef="#ctx0" brushRef="#br0" timeOffset="8691.59">15024 8907 486 0,'0'0'90'0,"0"0"-38"0,0 0 3 16,0 0 22-16,-11-55-30 0,11 48-20 16,0 1-9-16,0 2-3 0,0 2-3 15,0 2-4-15,3 0-4 0,7 0-1 0,-4 3-1 16,7 4-2-16,7 3 0 15,-5 4 2-15,7 5 1 0,3 2 2 0,0 1-1 16,-2 1-1-16,-1 1-3 16,-7 0 1-16,-1 5-1 0,-5-3 0 0,-5 2-1 15,2 0 1-15,2-4 2 0,-2 1-2 16,3-6 1-16,1 2-1 16,9-4-2-16,-5-1-20 0,7-3-16 0,6-4 22 15,-2-3-29-15,3-4-43 0,10-4-50 16,-5-9-62-16</inkml:trace>
  <inkml:trace contextRef="#ctx0" brushRef="#br0" timeOffset="8957.93">15621 8825 583 0,'0'0'45'0,"0"0"-7"0,0 0 18 16,0 0 6-16,0 0-36 0,0 0-13 15,0 0 2-15,0 0 5 0,0 0-6 16,-43-7-4-16,43 7-1 0,0 0-3 0,4 1-2 16,4 1-2-16,9 0-2 0,8-2 4 15,12 0 5-15,10-3 0 0,3-3-4 16,6 2-3-16,-7 0-1 16,-1 1 1-16,-11 1-2 0,-6 1 0 15,-14-3-26-15,-3 2-27 0,-10-1-16 0,-4-2-29 16,-6-5-28-16,-10-2-97 0</inkml:trace>
  <inkml:trace contextRef="#ctx0" brushRef="#br0" timeOffset="9257.39">15673 8599 509 0,'0'0'88'16,"0"0"-11"-16,0 0 4 0,0 0-19 0,0 0-28 0,0 0-19 15,0 0-4-15,0 0-2 0,0 0-4 0,-8-15-4 16,20 21 3-16,7 2 6 15,3 2 8-15,1 2-5 0,6 0-2 16,6 5-6-16,2-3-1 16,5 1-2-16,-1 3 0 0,-4-1 0 0,-2 1-1 15,-6-4 0-15,-4 0 0 0,-12 1-1 16,-5-4-3-16,-2 0 0 0,-6-3 3 0,0 3 0 16,-8-1 1-16,-3 1 1 0,-3 3 1 15,-5-1 1-15,-3 0-2 0,3 3-2 16,-4-2 0-16,7 5-7 15,-3-1-13-15,7 4-1 0,-5 1-12 0,7-3-31 0,-5 0-54 16,1-6 6-16,2-6-152 16</inkml:trace>
  <inkml:trace contextRef="#ctx0" brushRef="#br0" timeOffset="9886.99">16343 8753 188 0,'0'0'121'32,"0"0"-65"-32,0 0 4 0,0 0 17 0,0 0-16 0,0 0-12 0,0 0-8 15,0 0-9-15,-19-21-6 16,19 21-11-16,0 0-8 0,0 1-6 15,0 2-1-15,0 1 0 0,4-2 0 0,-2 0 0 16,4 0 2-16,7-2 4 0,-1-1 9 16,11 1 8-16,2-4-2 15,4-3-9-15,8-5-5 0,-4 1-2 0,2-4-1 16,-4 0-1-16,-6-2-2 0,2-1 1 16,-9-3-2-16,-5-1 2 15,-7-4 0-15,-2-2 0 0,-4-2 0 16,-2-1-1-16,-6-3-1 0,0 3 0 15,-7 4 0-15,7 3 0 0,2 8 0 16,-1 4-1-16,1 2 0 16,6 7 1-16,-4 2 5 0,2 1 15 0,-4 12-20 0,0 4 0 0,-3 8 0 15,-3 4 0-15,4 3 1 0,2 2 0 16,3 3 1-16,-1 0-2 0,2 5 2 16,2-2-1-16,0 3 1 0,9 1 0 15,-3-1-1-15,4 0 0 0,7-4 0 16,-7-2-1-1,6-4 1-15,-7-3-1 0,3-3 0 0,1-5-17 0,-7-2-41 0,-4-4-48 16,-2-5-39-16,0-4-109 16</inkml:trace>
  <inkml:trace contextRef="#ctx0" brushRef="#br0" timeOffset="10153.77">16483 8907 522 0,'0'0'65'0,"0"0"-33"0,0 0-12 0,11-53 34 16,-3 41-1-16,2 2-14 0,-2-2-5 15,3 0-7-15,5 3-6 16,-3 0-5-16,9 1-5 0,-5 2-1 16,6 3-1-16,4 2-1 0,-1 1-3 15,1 0-2-15,2 7-1 0,2 4-1 0,0 5 0 16,0 0-1-16,-4 6 0 0,-4 0 0 15,-4 1 0-15,-1 2-2 0,-10 1 2 16,1-1-1-16,1 3 0 0,-6-2 0 16,-4-1-3-16,0-2-19 0,0-5-14 15,-2-2-9-15,0-7-29 0,-6-4-14 16,4-4-36-16,-3-1-94 0</inkml:trace>
  <inkml:trace contextRef="#ctx0" brushRef="#br0" timeOffset="11433.77">17017 8707 621 0,'0'0'39'0,"0"0"3"0,0 0-2 16,0 0-7-16,0 0-28 0,0 0-5 15,0 0 1-15,0 0 2 0,0 0 2 16,-27 40-2-16,25-28-1 0,2 2-1 15,0 0 2-15,4 2-3 0,6-2 0 16,0 0 1-16,7-2 0 0,4-2 1 16,1-3 1-16,1-2-1 0,4-3-1 15,0-2 1-15,4 0-1 0,-2-7 1 0,-2 1-1 16,0-3-1-16,-1-1 2 16,-1-1-1-16,-4 0 0 0,-5-5 0 0,1-2 1 15,-7 0 2-15,-6-3 0 0,3 0 12 16,-9 2-3-16,2 1-7 0,-7 4 1 15,-1 3-2-15,-8 3 0 0,3 5-5 16,-8 2 0-16,-1 1-2 0,-1 6 0 0,-4 6 0 16,0 4 0-16,7 1 1 15,-1 3 0-15,-4 2 0 0,11 0 1 16,-5 4-2-16,11-2 1 0,2-1 0 16,3 1 0-16,3-4-2 0,5 1-1 15,7-5-2-15,7 0 3 0,1-1-1 0,9-4 1 16,4-2-2-16,0-3-5 0,9-3-13 15,-7-3-28-15,4-3 44 16,-4-9-31-16,2-5 8 0,-1-1 13 0,-3-3 4 16,-6-2 10-16,-9 1 2 0,-1-1 0 15,-5-1 1-15,-4-1 4 0,1-4 16 16,-7 3 8-16,-2 1 7 0,0 5-4 16,-2 5 1-16,-5 5-8 0,1 3-4 15,2 2-6-15,0 2-4 0,-2 3-10 0,-9 7 0 16,1 8-3-16,-3 8 0 0,1-1 2 15,1 4 0-15,1-1 1 0,6-2 0 16,-1 0 0-16,3-4 0 16,6 0 0-16,0-4-1 0,2-2 1 0,4-1 0 15,1-5 0-15,3-1 0 0,6-2 1 16,-1-3-1-16,10-1 3 0,-3-3-1 16,3-6-1-16,4-2 1 0,-2-5-2 15,-2 0 3-15,-7-3-2 0,1 0 0 0,-9-2 0 16,5-3 1-16,-7-1 0 15,-2 2-1-15,-2 6 1 16,-1 5-1-16,-3 5 3 0,0 4 2 0,0 3-3 0,0 0-3 16,-3 9-1-16,1 6-6 0,-4 8 2 15,4 2 3-15,-2 3 2 0,4 1 0 16,0-1-1-16,2 0 1 0,2-2 0 16,4-4 0-16,7-3 1 0,-1 1-1 15,3-2 0-15,2-1 1 0,1-6 0 16,3-2 1-16,0-4-1 0,2-3-1 15,-3-2 0-15,1 0 0 0,2-6 1 16,2-2 2-16,-3-5 2 0,5-3 2 16,-4-3-2-16,0-6 1 0,0-4 2 15,-9-7 1-15,1-2-1 0,-5-6-1 0,1-4 1 16,-3-5 0-16,-2-3-2 16,1 0-2-16,5 4 0 0,-6 9-1 0,-1 12-1 15,-5 11-2-15,-2 9 2 0,0 7-2 16,0 3 3-16,-7 2-3 0,-1 10 0 15,-8 7-7-15,1 9 3 0,-3 3 4 16,5 7-2-16,5 3 2 0,-2 2-1 16,3 3 1-16,5-2 0 0,0 0 0 15,4-2 1-15,0 0-1 16,5-2 0-16,7-1 0 0,0-2 0 16,1-6 1-16,1-1-1 0,-1-7 1 15,-5-5-1-15,1-4 0 0,-3-6 1 0,-2-3 0 0,-2-3 0 16,-2-1 1-16,2-3-1 15,3-4 3-15,-5-4 0 0,0-5-2 0,-2-3 1 16,0-6-1-16,-2-2-2 16,-11-8 1-16,1 0-1 0,-11 0 0 0,-4 5 0 15,0 7-2-15,1 7 0 0,5 8-1 16,0 6-1-16,1 2 2 0,-1 10-2 16,-6 7 0-16,4 5-3 0,5 1 4 0,1 0 1 15,7 2 1-15,1-1 0 0,3 1-1 16,6-2 2-1,0 0-1-15,9-2 0 0,1 1-1 0,6-3 2 0,3-1 0 16,4-3 1 0,6-2-1-16,-2-5 0 0,-3-1 0 15,7-5 1-15,-2-2 0 0,0 0-1 16,-2-6-13-16,0-6-16 0,-6-4-26 16,1-7-39-16,-1-5-104 0,-9-3-341 0</inkml:trace>
  <inkml:trace contextRef="#ctx0" brushRef="#br0" timeOffset="11904.32">18705 8387 232 0,'0'0'32'0,"0"0"34"0,0 0 9 31,0 0-15-31,-14-50 3 0,12 45-3 0,-2 2-11 0,2 0-8 0,2 2 5 15,0 0-2-15,0 1-5 16,0 0-7 0,0 0-6-16,0-2-4 0,0 2-6 0,0-1-4 0,2 1-2 15,6-1-1-15,-2 1-3 0,2 6-2 0,7 4-1 16,-1 4 7-16,7 3 0 16,2 6 1-1,0 2-2-15,3 7-1 0,-1 4-5 16,0 2-2-16,-6 5 1 0,-3 1-1 15,-8-1-1-15,-6 2 2 0,-2-3-2 16,-12-4 1-16,-2-1 0 0,-9-5-1 16,-4-2 0-16,-4-5-14 0,2 0-17 0,-8-2-13 15,2 0-15-15,-7 0-40 16,1-6-16-16,0-6-84 0</inkml:trace>
  <inkml:trace contextRef="#ctx0" brushRef="#br0" timeOffset="13115.97">8037 10134 315 0,'0'0'75'0,"0"0"-18"0,0 0 0 16,-60 13-3-16,39-10-18 0,-3 0-8 16,-1-2-8-16,0 3-2 0,-2-3-4 15,0-1 5-15,4 0-3 0,1 0 2 16,3-4-7-16,5-2 2 0,3-2 4 15,-1-3 0-15,6-6-2 0,-3-3 0 16,5-6-7-16,2-2 0 0,2-3-1 16,0 1 2-16,2 2-2 0,7 1-1 15,-1 3 0-15,8 4-4 0,1 1-1 0,-1 5 1 16,7 1-2-16,2 4 1 16,2 1-1-16,2 4 1 0,0 3-1 0,-2 1 0 15,2 6-1-15,-3 6 1 16,-3 4 0-16,-6 6 0 0,-3 4-1 0,-8 3 1 15,-6 6 0-15,-4 0 2 0,-10 4-1 16,-7 1 0-16,0-5-1 0,-3 0-2 0,3-5-2 16,2-7 1-16,7 0 1 15,2-5 1-15,3-2 1 0,5-1-1 16,0-3-1-16,2-4 0 0,0-4-1 16,4-1 2-16,7-2-2 0,3-1-2 15,5-4 4-15,10-7 0 0,0 0 0 0,8-3-3 16,4-4-25-1,1-2-22-15,3-2-23 0,1-3-28 16,-3 0-64-16,-8 2-152 0</inkml:trace>
  <inkml:trace contextRef="#ctx0" brushRef="#br0" timeOffset="13496.22">8362 10010 484 0,'0'0'78'0,"0"0"-13"15,0 0-7 1,0 0-2-16,0 0-26 0,0 0-8 0,0 0-8 15,0 0-7-15,-34 26-5 0,41-19 0 0,3 1 0 16,0 0-2-16,11 1 3 16,4-3-1-16,0-3-2 0,8-2 1 0,-2-2 1 15,2 0 0-15,-2-3-1 0,0 0 1 16,-2-2-1-16,-2 0 0 0,-3-1 0 16,-5 0-1-16,-2 0 0 0,-9 2 0 15,-2-1 0-15,-6-1 1 0,0-5 2 0,-6-3-1 16,-2-1-1-16,-9-3 0 15,0-1 0-15,-1 5-1 0,-5 2 1 16,7 6 1-16,-1 4 9 0,0 3-2 0,1 2-5 16,-1 10-4-1,-1 6 0-15,1 7-1 0,1 4-1 16,1 5 1-16,5 0 1 0,-2 2 0 0,7 2-1 16,1-2 1-16,4-3 0 0,6-2 0 15,9-5 0-15,4-1 0 16,1-4-1-16,7-4 1 0,0-5-2 0,2-6-2 15,2-6-17-15,0-4-14 0,2-8-17 16,0-6-15-16,0-4-33 0,-4-5-65 0,-4-1-158 0</inkml:trace>
  <inkml:trace contextRef="#ctx0" brushRef="#br0" timeOffset="13703.67">8971 9822 520 0,'0'0'61'16,"0"0"8"-16,0 0 2 0,-6-50 9 15,6 50-36-15,-2 3-23 16,2 9-12-16,0 7-7 0,0 6 4 0,0 3 2 16,2 4-1-16,4 3-1 0,1 0-2 15,-1 4-2-15,0 1-1 0,2 2-1 16,0 0 1-16,1 0-1 0,-1-5 0 16,0-5-1-16,3-6-21 0,-3-8-6 15,-2-4-11-15,0-5-24 0,-4-5-21 16,-2-4-45-16,0-4-107 0</inkml:trace>
  <inkml:trace contextRef="#ctx0" brushRef="#br0" timeOffset="13857.51">8887 10096 511 0,'0'0'67'0,"0"0"-7"16,0 0-18-16,-5-51 6 0,12 45-30 0,3 2-10 15,6-1-2-15,9 1-1 0,6 2-4 16,4-2-1-16,9 3 1 0,3 0-1 15,3 1 0-15,-7-1-1 0,-3 2-33 16,-7 1-88-16,-10 0-142 0</inkml:trace>
  <inkml:trace contextRef="#ctx0" brushRef="#br0" timeOffset="14187.2">9333 9998 595 0,'0'0'79'0,"0"0"-34"0,0 0-5 15,0 0 2-15,0 0-22 0,0 0-12 16,0 0 0-16,0 0-3 0,0 0-5 16,0 32 0-16,6-10 1 0,3 0 2 15,1 3-1-15,2-2-1 0,-1 2-1 16,3-3 0-16,3-3 1 0,3-4 0 16,-3-4 0-16,8-4 1 0,-5-5-1 15,1-2 0-15,6-4 1 0,-2-6-1 16,-1-3 0-16,-5-1 0 0,-4 0 1 0,-7-1-1 15,-4-2 1-15,0-5 0 16,-4-5 3-16,0-4 7 0,-6-2-6 0,2-3-6 16,-2 4 0-16,-3 3 0 15,3 10 0-15,2 7 0 0,0 7-2 16,2 3-14-16,2 2-13 0,0 11-26 0,8 4-45 16,-2 6-7-16,5 4-38 0,-1-6-110 15</inkml:trace>
  <inkml:trace contextRef="#ctx0" brushRef="#br0" timeOffset="14533.46">9815 10102 561 0,'0'0'61'0,"0"0"-17"0,0 0 22 16,-9-67-14-16,7 46-19 0,0-3-19 15,0 1-3-15,2 4-2 0,2 3 0 16,2 4-3-16,-2 2 0 15,5 4-1-15,-1 3 2 0,2 3-4 0,0 0-3 16,3 2 0-16,5 5 0 0,-1 5-1 16,3 1 1-16,1 2-1 0,4 0 1 0,-7 3 1 15,1 1-1-15,-7 1 0 16,-4 2-1-16,-6 3 1 0,-4 2 1 16,-8-2-1-16,-3 0-1 0,-1-2 1 15,5-2 1-15,-3 0 0 0,6-1 0 16,2-4 0-16,3 0 1 0,3-4-4 15,0-2 2-15,5-3-1 0,3-3 0 0,4-2-1 16,7-2 2-16,4-5 0 0,8-3 0 16,-5-5-7-16,8-1-17 0,-3 0-14 15,-5-4-43-15,-3-5-38 0,-4-2-100 16</inkml:trace>
  <inkml:trace contextRef="#ctx0" brushRef="#br0" timeOffset="14973.81">10119 9939 390 0,'0'0'237'16,"0"0"-193"-16,0 0-13 0,-3-54 26 0,6 40-12 15,1-1-18-15,2 3-4 16,-4 2-3-16,4 4-3 0,0 3-8 0,5 0-2 16,-1 0-3-16,7 3-2 0,1 6-1 15,5 6 1-15,-2 4-1 0,5 1 0 16,-3 4-1-16,-4 1 0 0,-1 3 1 15,-5 1-1-15,-1 2 0 0,-6 0 0 16,-1 2-2-16,-5-4 2 0,0-2-4 0,-3-5-10 16,-1-3 2-16,-2-7 4 15,0-2-4-15,0-3 12 0,2-2 1 16,2-2 1-16,-5 0 0 0,5 0 0 0,-4-3 0 16,2-2 5-16,0-1-1 15,0-3 4-15,0-4 9 0,1-2-9 0,1-5-6 16,0-2 3-16,2-2 6 0,0-5-2 15,7-1-3-15,5 0 1 0,0 1 1 16,-1 8-8-16,1 7-1 0,-2 9 0 16,-1 2-1-16,5 2 0 0,3 1 0 15,-1 1 0-15,3 10 0 0,6 3-1 16,-7 5 0-16,3 2 1 0,-5 4 0 16,-3 2-1-16,-7 3 1 15,2 0-1-15,-6-1 1 0,-2-3-2 0,0-1-26 16,0-4-10-16,2-4-16 0,3-4-42 0,-3-3-24 15,2-4-100-15</inkml:trace>
  <inkml:trace contextRef="#ctx0" brushRef="#br0" timeOffset="15492.73">11334 9772 471 0,'0'0'87'0,"0"0"-12"0,0 0 14 16,0 0-11-16,0 0-28 0,0 0-9 15,0 0-12-15,0 0-6 0,4-48-9 16,-2 51-13-16,4 7-1 0,3 7-1 15,-5 3 1-15,-2 6 0 0,2 2 2 16,-2 1 1-16,-2 1-1 0,2 3-1 16,0 1-1-16,0-2 1 0,2 2 1 15,5-4-2-15,-7-6 0 0,4-2 0 16,-2-8 1-16,0-3-1 0,-2-3-2 16,0-4-23-16,-2-2-4 0,0-2-17 0,-2 0-11 15,-4-4-16-15,0-5-12 0,-7-1-17 16,1-3-31-16,0-1-13 15,-3-3 33-15,3-2 113 16,-3-4 5-16,1-3 93 0,4-8-2 0,-3-3-8 0,3-5 5 16,4 0-18-16,1 4-12 0,-3 8 4 15,8 10-14-15,0 9-13 16,0 4-10-16,0 5-5 0,0 1-13 0,0 1-5 16,0 6-7-16,0 4 0 0,6 10-3 15,-4 1 1-15,-2 4 2 0,5 2 1 16,-3-1-1-16,-2 2 0 0,0 1 0 15,0 0-26-15,0 0-35 0,-7 2-46 16,-5-3-46-16,2-5-210 0</inkml:trace>
  <inkml:trace contextRef="#ctx0" brushRef="#br0" timeOffset="15681.96">11295 10203 413 0,'0'0'231'0,"0"0"-133"15,0 0-23-15,0 0-14 0,0 0-29 16,64-21-18-16,-50 14-2 0,5 4-3 16,-5-1-3-16,5 0-6 0,-5 3 1 15,1 0 0 1,-5 1-1-16,1 0-3 0,1 2-31 0,-6-1-24 0,2-1-32 16,-1-6-54-16,-3-3-152 0</inkml:trace>
  <inkml:trace contextRef="#ctx0" brushRef="#br0" timeOffset="15902.41">11909 10024 727 0,'0'0'91'16,"0"0"-64"-16,0 0 27 0,0 0-28 15,0 0-17-15,0 0-7 0,0 0-2 16,0 0 0-16,20 53 0 0,-26-40-1 31,2-1-3-31,-2 1-14 0,-2 1-1 0,1 3-8 0,5-2-11 0,0 2-26 16,-2-3-30-16,2-3-58 0,0-4-181 15</inkml:trace>
  <inkml:trace contextRef="#ctx0" brushRef="#br0" timeOffset="16467.36">11890 9826 450 0,'0'0'75'0,"0"0"-31"0,0 0 8 15,0 0-17-15,0 0-23 0,0 0-10 16,0 0 0-16,0 0-2 0,4-8 0 15,-4 8-27-15,-4 0-75 0,2 1-132 16</inkml:trace>
  <inkml:trace contextRef="#ctx0" brushRef="#br0" timeOffset="17475.46">5542 11133 189 0,'0'0'20'15,"0"0"-10"-15,0 0 2 0,0 0 4 0,0 0-11 16,0 0-5-16,0 0 1 0,-21-38-1 16,19 39 0-16,0-1 13 0,-2 2 18 15,0 2-16-15,-6 1 1 16,-3 0 21-16,5 0 5 0,-5 2 8 0,-1 0-5 16,2-2-9-16,-3 2-4 0,5-4-5 15,-1-1-1-15,-1-2-2 0,4 0-1 16,2-5 2-16,-5-4 6 0,3-3-9 15,0 0-8-15,2-6-5 0,-3 1-3 16,-1-4-3-16,6 0-2 0,2-4 0 16,0-1 2-16,2-5 4 0,2 2-4 15,4 0-1-15,6 3 0 0,1 0-2 16,1 4 0-16,5 6 0 0,8 2-1 0,-3 5-1 16,10 3 2-16,-6 4-1 0,-1 2 0 15,0 9 0-15,-2 3 0 0,-13 5 1 16,3 5 0-16,-11 4-3 0,-4 6 3 15,-17 3-2-15,1 4 4 16,-9 2-5-16,-4 3 2 0,6-4 0 0,-1-2 1 16,3-4-1-16,7-6 2 15,1-2 0-15,7-3-1 0,6 1-1 0,0-2 1 16,2 0-2-16,4-2 1 0,7-4 0 16,-1-3 1-16,5-3-1 15,-1-5 1-15,7-3 0 0,-7-3 1 0,11-6-1 0,2-4 0 16,2-6 0-16,2-3-52 0,-2-2-45 15,-2-1-72-15,-10-1-180 0</inkml:trace>
  <inkml:trace contextRef="#ctx0" brushRef="#br0" timeOffset="17883.21">5895 11011 580 0,'0'0'64'16,"0"0"-19"-16,0 0-14 0,0 0 0 0,0 0-13 15,0 0-11-15,0 0-6 0,0 0 2 16,-10 25 0-16,12-16-2 0,6-1-1 16,3 1 0-16,-3 0 2 0,11-3-2 15,-1-3 1-15,5-1 1 16,2-2 1-16,2 0-2 0,0-4 0 0,4-5 2 16,2-2-3-16,0-1-1 0,0-2 0 15,-6-1 1-15,-3-1-1 0,-9 4 0 16,-3-1 1-16,-10-1 0 0,-2-3 0 15,-6 0 1-15,-8-2 0 0,-3-1-1 16,-4 2 1-16,-1 0 0 0,-1 5 0 0,-2 3 0 16,-6 4 0-16,2 4 0 0,-4 2 3 15,2 13 3-15,-2 4 2 0,4 5 1 16,9 4-6-16,3 2-2 0,7 2-1 16,-5 3-1-16,13 1 1 0,2 2-1 15,0-1 0-15,8-1 1 16,5-2-1-16,-1-4 0 0,11-1 0 0,2-6 0 15,2-3 0-15,-1-5 0 16,10-4-3-16,1-5-16 0,0-4-19 0,4-4-40 16,-3-7-25-16,-1-9-90 0</inkml:trace>
  <inkml:trace contextRef="#ctx0" brushRef="#br0" timeOffset="18102.84">6482 10736 610 0,'0'0'59'16,"0"0"-17"-16,0 0 2 16,0 0 6-16,0 0-28 0,0 0-19 0,0 0 1 15,0 0-1-15,0 0 1 0,-2 17 3 16,11 9-1-16,1 2-2 0,-2 4-1 16,1 3-2-1,1 3 0-15,-4 3 0 0,-2 2-1 0,0 1 0 0,-2-1-14 0,3-5-41 16,-3-5-25-16,-2-9-24 15,2-8-45-15,-2-7-131 0</inkml:trace>
  <inkml:trace contextRef="#ctx0" brushRef="#br0" timeOffset="18275.48">6305 11013 305 0,'0'0'331'0,"0"0"-284"16,0 0-19-1,2-51-1-15,16 42-8 0,7 0-13 0,17-5-4 0,7 2 3 16,9-3-4-16,2 0-1 0,-2 3 1 16,0 5-1-16,-2 2-5 0,-13 1-66 15,-8 1-56-15,-10 1-134 0</inkml:trace>
  <inkml:trace contextRef="#ctx0" brushRef="#br0" timeOffset="18606.04">6935 10880 538 0,'0'0'155'0,"0"0"-104"16,0 0-3-16,0 0 2 0,0 0-25 0,0 0-15 15,0 0-4-15,0 0 3 0,0 0-7 16,-16 36 0-16,18-16-2 0,6 2 1 16,-2 2 0-16,5 4 0 15,-1 0-1-15,0-1 0 0,3-3 0 0,1-5 0 16,-2-5 0-16,5-2 0 15,0-6 0-15,-3-3 0 0,0-3 0 0,3 0 0 0,-3-6 1 16,-1-4 1-16,3-2-2 0,-3-3 1 16,-3-2 0-16,-2-2 0 0,-3-2 0 15,-1-4 0-15,0-1 0 0,-4-3-1 16,4-1 2-16,-2 1-2 0,-2 4 1 16,0 4-1-1,0 9 0-15,0 4 0 0,0 6-1 0,0 2-12 0,0 7-16 16,6 9-25-16,-2 6-38 0,1 5-9 0,-1 2-57 15,0-5-131-15</inkml:trace>
  <inkml:trace contextRef="#ctx0" brushRef="#br0" timeOffset="18967.58">7297 11112 579 0,'0'0'64'15,"0"-51"-32"-15,2 23 20 0,2-1 13 16,2-1-40-16,5 0-13 0,-3 4-5 0,-2 7 6 16,2 2-3-16,3 6 0 0,-3 0 1 15,4 3 0-15,1 5-6 0,1 3-1 16,5 3-2-16,-3 3 0 0,7 5 0 16,-4 5-1-16,-1 2-1 15,1 5 1-15,-5 2-1 0,-1 3 0 0,-3 4 1 16,-4 1-1-16,-6 2 0 0,0-2 0 15,-8-2 2-15,-2 0-2 0,-1-4 0 16,1-1 0-16,0 1 1 0,4-5-1 16,-1-2 0-16,5-5-1 0,2-5 0 15,0-2 1-15,0-4 0 0,7 1 1 16,3-4-1-16,6-1 0 0,1-1 1 16,8-7 1-16,6-4-2 0,0-3 1 15,0-2-1-15,0-1-18 0,-2-2-28 16,-4-6-40-16,1-3-42 0,-7-3-89 15</inkml:trace>
  <inkml:trace contextRef="#ctx0" brushRef="#br0" timeOffset="19423.4">7665 10917 616 0,'0'0'51'15,"0"0"-25"-15,0 0 11 0,0 0 5 0,0 0-17 16,0 0 0-16,-8-65 0 0,14 50-5 15,6 3-6-15,5 2-1 16,-1-1-4-16,3 4 0 0,4 3-2 0,-1 4-2 16,3 0-1-16,2 0 0 15,-2 12-2-15,-4 2-1 0,-1 7-1 0,-3 2-1 16,-1 1 0-16,-7 2 0 0,-3 1-1 16,-4 2 0-16,-2-2 1 0,0-2-14 15,-2 0-4-15,0-4 0 0,-2-3 4 16,4-6 8-16,-3-2 4 0,1-3 3 15,2-4 0-15,-4-3 0 0,2 1 0 16,-4-1 3-16,2-1-1 0,0-6-1 16,4-2 2-16,-2-2 1 0,2 0 4 15,0 0 3-15,0-4 3 0,0-3-2 16,2-4-3-16,6-3-3 0,0 0-1 16,1 0 0-16,3 0 0 0,0 6-1 0,3 1 2 15,-1 6-1-15,-1 4 0 0,5 5-5 16,-1 3 0-16,1 3 0 0,-1 7 1 15,2 6-1-15,-5 3 0 16,1 5 0-16,-5 2-1 0,0 5 1 0,-4 5 1 16,-4 1-1-16,-2 5 2 15,0 1-2-15,-2-4-2 0,-2-2-19 0,4-7-3 16,0-8-13-16,6-5-21 0,1-4-50 16,1-5-38-16,0-6-187 0</inkml:trace>
  <inkml:trace contextRef="#ctx0" brushRef="#br0" timeOffset="19864.07">8990 10909 319 0,'0'0'187'16,"0"0"-112"-16,0 0-13 0,8-52 8 15,-8 42-12-15,-4 2-21 0,-2-1-8 0,0 0-6 16,-5 3-2-16,1 1-5 0,2 3-3 16,1 2-5-16,-1 3-2 0,0 7-5 15,-2 5-1-15,1 5 0 0,-3 4-1 16,4 4 1-16,-1 4 0 0,3 4 0 16,0 2 0-16,2 1 0 0,4-2 0 15,0-3 0-15,8-1 0 0,2-5 0 16,5-4-2-16,1-7 1 0,1-5-3 15,2-3 1-15,1-8 0 0,5-1 2 16,0-7 1-16,6-8 0 0,-2-4 0 16,2-3 2-16,-8-2-1 0,-5 0 0 15,-3-2-1-15,-11 0 5 0,-4-5 5 16,0-3-3-16,-4-1 0 0,-11-6-2 0,-3 0-3 16,-3 3-2-16,-2 6 0 0,0 9 0 15,1 6-1-15,3 10-7 16,7 5-6-16,1 3-4 0,1 13-26 0,0 5-45 15,4 9-29-15,-1 2-14 0,1-2-140 16</inkml:trace>
  <inkml:trace contextRef="#ctx0" brushRef="#br0" timeOffset="20052.18">9306 11205 486 0,'0'0'265'0,"0"0"-194"0,52-2-13 0,-40 2 3 0,-3 0-23 16,-9 2-23-16,4 1-10 0,-4 3-2 16,0 2-3-16,-9 1 0 0,-7 4 0 15,-3 2 0-15,-8-2-3 0,1 4-18 16,1-6-15-16,8-2-5 0,3-3-25 16,3-5-38-16,5-1-28 0,-2-7-96 15</inkml:trace>
  <inkml:trace contextRef="#ctx0" brushRef="#br0" timeOffset="20240.73">9317 10972 735 0,'0'0'79'16,"0"0"-28"-16,0 0-17 0,0 0-8 16,0 0-16-16,53-21-8 0,-42 24-1 15,-3 1 0-15,-2 2-1 0,-6 3-1 16,4-2-2-16,-2 4-5 0,-2 1-26 15,-2 4-36-15,-12-2-74 0,-1-3-93 16</inkml:trace>
</inkml:ink>
</file>

<file path=ppt/ink/ink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10:33:58.475"/>
    </inkml:context>
    <inkml:brush xml:id="br0">
      <inkml:brushProperty name="width" value="0.05292" units="cm"/>
      <inkml:brushProperty name="height" value="0.05292" units="cm"/>
      <inkml:brushProperty name="color" value="#FF0000"/>
    </inkml:brush>
  </inkml:definitions>
  <inkml:trace contextRef="#ctx0" brushRef="#br0">5143 8429 132 0,'0'0'87'0,"0"0"-45"0,0 0 4 16,0 0 6-16,0 0 1 0,0 0 3 15,0 0-13-15,-17-32-11 0,17 28 2 0,-2 3-5 16,0-3-2-16,2 1-2 0,0 1 0 16,0 0-3-16,0 2-5 0,0 0-3 15,0 0-5-15,0 0-4 0,0 0-3 16,2 0-2-16,3 4-1 0,3 5 1 16,0 3 0-16,-2 2 0 0,0 3 1 15,5 4-1-15,-3 4 2 0,-4 0-1 16,-2-1 1-16,0-1 1 0,0 0-3 15,-2-2 0-15,0-2-1 0,0-5 1 16,2-3-11-16,-2-1-18 0,0-3-24 16,0-2-27-16,0-3-43 0,-2-2-47 0</inkml:trace>
  <inkml:trace contextRef="#ctx0" brushRef="#br0" timeOffset="191.59">5145 8265 312 0,'0'0'150'0,"0"0"-106"16,0 0-10-16,0 0 11 0,0 0-7 15,15-52-22-15,-9 49-7 0,-2 1-4 16,0 2-4-16,0 0-1 0,2 3 1 16,-2 4-1-16,3 2-1 0,1 1-32 0,-4 1-58 15,-2 3-58-15,-2-4-128 0</inkml:trace>
  <inkml:trace contextRef="#ctx0" brushRef="#br0" timeOffset="613.61">5443 8299 384 0,'0'0'40'0,"0"0"26"0,0 0-12 16,0 0 0-16,0 0-24 0,0 0-4 15,0 0-3-15,0 0-15 0,0 0-6 16,45-28 0-16,-34 44 2 0,-5 5 0 16,0 7 3-16,-2 3 2 0,-2 5-4 15,2 1-3-15,0 2-1 16,5-2 0-16,-1-5 0 0,-2-3-1 0,2-4 0 16,7-3-1-16,-5-3 1 0,-2-7 0 15,7 0 0-15,-9-5 0 0,-4-2-1 16,-2-2 1-16,0-3 0 0,0 0 1 15,0-4 1-15,-2-6 3 0,-2-2-3 16,-4-5 0-16,-3-5 2 0,1-3 9 16,-2-6-2-16,-3-3-1 0,1-7 0 0,-3-4 3 15,5-3 0-15,1-3-10 0,1 2-3 16,8 6 1-16,-2 6-1 0,4 6 1 16,0 7-1-16,0 4 0 15,2 8 0-15,0 4-1 0,0 5 0 16,4 1 0-16,5 2-2 0,-1 8-6 0,0 4-33 15,7 7-10-15,-5 5-20 16,3 4-47-16,-5-1-60 0</inkml:trace>
  <inkml:trace contextRef="#ctx0" brushRef="#br0" timeOffset="817.82">5463 8474 326 0,'0'0'251'0,"0"0"-218"0,0 0 4 15,0 0 18-15,0 0-8 0,0 0-23 16,0 0-5-16,0 0-6 0,0 0-3 16,-31-29-6-16,31 27-3 0,9 0-1 15,3-2-1-15,11-1-1 0,6 1 1 16,6-2 1-16,0 3 0 0,0 3-2 16,-2 0-44-16,-2 2-36 0,-2 1-41 0,-4-2-65 15</inkml:trace>
  <inkml:trace contextRef="#ctx0" brushRef="#br0" timeOffset="1477.34">6311 8189 31 0,'0'0'158'0,"0"0"-98"0,0 0-10 0,0 0-8 16,0 0 1-16,-6-57 2 0,4 50-4 16,0 0 4-16,-3 0-4 0,3 0-5 15,0-2-4-15,-6 3-2 0,6 0 0 16,-2 2 3-16,0 0-4 0,0 0-4 16,-5 2-3-16,-1 0-5 0,4 1-4 15,-2 0-4-15,-1 1-2 0,-3 1-2 16,4 5-3-16,-1 5-1 0,-5 4-1 0,3 3 0 15,-1 6-1-15,0 6 1 16,-1 1 0-16,5 4 0 0,-2 0 0 16,3 2 0-16,5 0 0 0,0-3 0 15,2 0 1-15,4-3-1 0,5 1 0 16,7-1-1-16,-3-2 0 0,3 5 1 0,3-4 0 16,4 0-3-16,3-4-3 0,1-2-13 15,6-1-14-15,3-6 3 0,1-2-20 16,-4-4-10-16,2-4-44 0,-8-3-49 15,-7-3-134-15</inkml:trace>
  <inkml:trace contextRef="#ctx0" brushRef="#br0" timeOffset="4041.76">7051 8330 100 0,'0'0'45'0,"2"-10"2"15,0 5 10-15,-2-1 3 0,4 2-12 16,-2 0-7-16,0-1 0 0,-2-1-8 0,2 2 6 16,-2 0-12-1,0-1-4-15,0-1-3 0,0 0-4 0,0 3-3 16,0-3-3-16,-2 1 1 0,-2 1-4 0,-2 0 0 15,-4 3-1-15,-3-3-3 16,1 2-1-16,-5 2-1 0,3 0 0 16,-5 2-1-16,3 3 2 0,-3 4-2 0,5 3 0 15,-1 1 0-15,3 5 0 0,-1 0 0 16,5 2-2-16,2 0 0 0,2 1 1 16,0 0 0-16,2-2 1 0,2-1-1 15,0-1 1-15,0-5 0 0,6 3-1 16,0-3 1-16,2 0-1 0,3 1 1 15,1-3 0 1,2 0-1-16,3-4 0 0,0-2 1 0,3-2-2 0,3-4-2 0,0-5-8 16,-1-2-21-16,-1-3-17 15,-4 1-22-15,-3-2-14 0,-4 1-52 0,-8 2-83 16</inkml:trace>
  <inkml:trace contextRef="#ctx0" brushRef="#br0" timeOffset="4277.04">7034 8306 199 0,'0'0'87'0,"0"0"-25"16,0 0 3-16,0 0-15 0,0 0-24 0,0 0 4 0,0 0-1 16,0 0-8-16,0 0-10 0,0-31-4 15,5 37-3-15,1 1 0 16,4 1 5-16,-2 3 11 0,1 4-2 0,5 3-4 16,-4 4-1-16,1 4-6 0,-1 5-2 15,-2 3-3-15,-4 2 0 0,3-3-1 16,-5-2 1-16,2-3-2 0,-2-3 0 15,4-3 0-15,-2-1-2 0,3-4-12 16,-3-2-7-16,2-2-9 0,0-1-29 16,9-2-28-16,-7-1-22 0,2-2-55 15</inkml:trace>
  <inkml:trace contextRef="#ctx0" brushRef="#br0" timeOffset="4623.79">7295 8356 248 0,'0'0'130'0,"0"0"-85"15,0 0 8-15,0 0 13 16,0 0-20-16,0 0-24 0,0 0-1 0,0 0-5 16,0 0-9-16,0-35-7 0,4 42 0 15,0 5 2-15,2 4 0 0,1 2 3 0,-3 2-2 16,2 3-1-16,-2 2 1 0,2 0-2 15,2 0-1-15,1-4 2 16,1-1-2-16,2-3 0 0,1 0-1 0,1-8 1 31,3-1-1-31,-3-4-2 0,1-4-1 0,-1-2 2 0,1-9 2 0,-1 0 0 16,-5-5 0-16,1-2 1 0,-6-1 0 16,-2-2 1-16,-2-1 0 0,0-2-2 15,-2-6 0-15,-2-1 0 0,0-1 0 16,-2 6 0-16,1 7-13 0,3 6-4 15,-6 7-4-15,4 5-34 16,-2 1-27-16,0 4-17 16,1 3-81-16</inkml:trace>
  <inkml:trace contextRef="#ctx0" brushRef="#br0" timeOffset="5081.67">7787 8367 420 0,'0'0'57'0,"0"0"4"0,0 0-3 15,0 0-14-15,0 0-20 0,0 0-10 16,0 0 2-16,0 0-2 0,0 0-8 16,-46-34-3-16,46 35-2 0,0 4-1 0,0 1-1 15,0 2 1-15,5 0 0 0,-1 0 0 16,4-1 0-16,0 0 0 0,7-1-1 15,-1 1 1-15,5-3 0 0,-1 0 1 16,5-2-1-16,-4-2 0 0,-1 0 0 16,3-2-1-16,-7-4 1 0,-1-4 0 15,-5 0 1-15,-4 0 1 0,0-2-1 0,-4-1 1 16,0-1 2-16,-8-2-4 0,0 2 2 16,-5-3-1-16,1 0 0 15,-5 4 0-15,5 1 0 0,-2 3 3 0,-1 3 1 16,3 3-1-16,-3 3 0 15,5 0-3-15,-2 7-1 0,-1 4 0 16,3 4-3-16,-1 1 1 0,3 3 2 0,0 0-1 16,4 1 1-16,0-2-1 15,4 2 1-15,0-5 0 0,0 2-1 0,6-2 0 16,2-1-1-16,2 3-2 0,7-2-4 16,0 0-8-16,3 2-11 0,5-4-15 15,-4-2 3-15,3-4-41 0,1-5-26 0,-2-2-1 16,-4 0-70-16</inkml:trace>
  <inkml:trace contextRef="#ctx0" brushRef="#br0" timeOffset="5413.55">8190 8268 389 0,'0'0'79'16,"0"0"-6"-16,0 0-5 0,0 0-16 15,0 0-17-15,0 0-12 0,0 0 5 16,0 0-7-16,-15-39-10 0,15 39-6 15,-2 3-2-15,0 5-1 0,0 2-2 0,0 5 0 16,4 2 0-16,-2 1 0 16,0 1 1-16,2 1-1 15,5 1 0-15,3-2 0 0,2 2-1 0,1-4-1 0,3-3 2 16,-1-4-1-16,-1-4-2 16,3-4-1-16,-3-2 3 0,1-2 1 15,1-5 0-15,-3-4 0 0,-1-1 0 0,-4-1 1 16,-2-3 1-16,-1 0-1 0,-3-3 0 15,-2-5 1-15,0 0-2 0,0-1 1 16,-4 1-1-16,-1 4 0 0,1 4-8 16,4 7-13-16,0 5-12 0,0 4-19 15,4 0-20-15,7 4-57 0,3 2-49 0</inkml:trace>
  <inkml:trace contextRef="#ctx0" brushRef="#br0" timeOffset="5837.41">8709 8277 541 0,'0'0'53'0,"0"0"-32"0,0 0 27 0,0 0 0 0,0 0-25 16,0 0-9-16,0 0-1 0,0 0-5 16,0 0-7-16,-11-6-1 15,7 15 0-15,0 4 0 0,0-3 0 0,2 2 0 16,2-1 1-16,0 1-1 15,0-3-2-15,4 1 1 0,6 0 1 0,1-2-1 16,1-4 0-16,7-1 0 0,-3-3 0 16,3-1 1-16,0-2 0 0,-1-6-1 15,-3-1-1-15,-1-2 2 0,-6-1 1 16,-1-1 1-16,-3-1 0 0,-4-2 0 16,0 0 1-16,-7-3 1 0,-1 2 0 15,-4-1-1-15,-3 4-2 0,-3 1 0 16,1 2 1-16,1 4 1 0,-3 4 0 0,0 4-2 15,5 0-1-15,0 3 0 16,-1 4-1-16,5 7 1 0,-3 2 0 16,3 5-3-16,0 0 1 0,1 1 2 0,1 1 0 15,2-3 0-15,4 0 0 0,0-2 0 16,2-2 0-16,2 1-1 0,6-1 0 16,9 1-1-16,-3 0-2 15,9-1-19-15,-2 2 8 0,5-5-14 0,1-1-31 16,2-6-19-16,-4-2-51 0,-4-4-87 15</inkml:trace>
  <inkml:trace contextRef="#ctx0" brushRef="#br0" timeOffset="6041.38">9091 8507 545 0,'0'0'79'16,"0"0"-61"-16,0 0 14 0,0 0 22 15,0 0-21-15,0 0-14 0,0 0 2 16,0 0-5-16,27-11-8 0,-19 7-7 16,5 0-1-16,-3 1 1 15,5 0-2-15,1 0 1 0,-1 3 0 0,1-1-1 16,-1 1-48-16,1 0-34 0,-6 0-46 16,1 0-90-16</inkml:trace>
  <inkml:trace contextRef="#ctx0" brushRef="#br0" timeOffset="6435.44">9618 8167 625 0,'0'0'10'0,"0"0"-7"16,0 0 25-16,0 0 12 0,0 0-28 0,0 0-4 15,0 0 9-15,0 0-9 16,0 0-6-1,2 19-1-15,-4-3 1 0,2 3 1 0,-2 6-2 0,0 6-1 16,2 2 1-16,0 6 0 0,0-3 0 16,4 1-1-16,5-5 1 0,3-7-2 0,-2-3 2 15,5-3-2-15,-5-6 1 0,-2-1-1 16,1-8 1-16,-7-1-1 0,-2-3 1 16,0 0 1-16,0-7 1 15,0-5 3-15,-4-1-2 0,-7-6 1 0,3-3 0 16,-4-3 8-16,-3-4-2 0,3-4-3 15,-5-6 2-15,5-4 1 0,-1-4-1 16,3-2-8-16,6 2 0 0,2 6-1 16,0 8 1-16,2 5-1 15,0 7 1-15,4 3 0 0,0 8-1 0,4 1-1 0,3 6-3 16,-1 3-23-16,-2 2-24 16,7 9-15-16,-7 7-19 0,-4 4-46 0,0 2-55 15</inkml:trace>
  <inkml:trace contextRef="#ctx0" brushRef="#br0" timeOffset="6624.05">9469 8366 525 0,'0'0'54'0,"0"0"-36"0,0 0 26 16,0 0 14-16,0 0-30 0,0 0-13 15,0 0 7-15,29-55-9 0,-12 47-9 16,10 1-2-16,0 0-2 0,4 4 0 15,0 2 1-15,-2 1 0 16,-5 2-1 0,1 3-18-16,0 2-68 0,-2-2-47 15,-7 1-93-15</inkml:trace>
  <inkml:trace contextRef="#ctx0" brushRef="#br0" timeOffset="6970.44">9877 8281 625 0,'0'0'32'0,"0"0"-17"16,0 0 22-16,0 0 25 0,0 0-33 15,0 0-16-15,0 0 3 0,0 0-2 16,0 0-7-16,12-44-6 16,-12 50-1-16,2 2-1 0,2 5 1 0,-2 4 0 15,0 1 1-15,3 5 0 0,1 0 0 16,2 0-1-16,4-2 0 0,1-1 0 0,1-4 0 15,1-6 0-15,3-3-1 16,-3-5 1-16,-3-2-1 0,3-1 0 16,-3-5 1-16,1-2 1 0,-3-4-1 15,-4-1 2-15,0 0-1 0,-2-3 0 16,-4-3 2-16,0-1-3 0,0-3 1 0,-6-4 1 16,0 0-2-16,0 3 1 0,-5 2-1 15,3 7 0-15,0 3 0 0,2 6 0 16,-3 2-23-16,1 3-19 0,2 1-27 15,0 2-28-15,-2 2-81 0,-1 0-165 16</inkml:trace>
  <inkml:trace contextRef="#ctx0" brushRef="#br0" timeOffset="7553.39">10162 8086 448 0,'0'0'115'16,"0"0"-67"-16,-6-52-8 0,6 43 5 16,0 0-13-16,-2 1-6 0,2 3 0 15,0 1-5-15,0 0-8 0,0 4-5 0,0-1-5 16,2 1-3-16,8 2 0 16,0 6-2-16,3 3 1 0,1 3 1 15,5 5 1-15,-5 1 1 0,-1 3-2 16,-1 3 0-16,-4 1 2 0,-3 3-1 15,-1 1 1-15,0 0-2 0,-2 1 0 16,2-3 2-16,2 1-2 0,-4-3 0 16,5-3 0-16,-3-2-1 0,2-6-4 15,2-1-12-15,0-5-2 0,-1-2-2 0,-1-3 2 16,2-2 0-16,2-3 3 16,-3 0 5-16,-1-6 6 0,2-1 4 0,-2-6 1 15,3-3 0-15,-5-3 0 0,-2-3 0 16,2-6 0-16,-2-5 2 0,-2-4 0 15,0-4 6-15,0-4 8 0,0 1 11 0,-2 2-21 16,-2 9-1-16,4 9 10 0,-2 5 1 16,2 8-2-16,-2 4-3 0,2 4-4 15,0 3-3-15,0-1-1 0,0 1-3 16,0 1-2-16,2 7 0 16,0 5 1-16,2-2 1 0,2 4 0 0,6 1 0 15,-1 0-1-15,-1 2 1 0,5 1 2 16,-5 0-1-16,4 3 2 0,-3 0 0 0,-5 6 2 15,-4 4 0 1,0 2-1-16,-2 5 0 0,2-2-1 16,-2 1-2-16,0-3 0 0,0-4 0 15,0 0-1-15,4-5 0 0,3-1 0 0,1-2-3 0,-4-2-23 16,4-2-21-16,-2-6-30 0,1-4-42 16,-5-4-90-16</inkml:trace>
  <inkml:trace contextRef="#ctx0" brushRef="#br0" timeOffset="7961.18">11071 8079 177 0,'0'0'161'0,"0"0"-103"16,0 0 5-16,-18-51 7 0,12 45-8 15,-1 0-14-15,1 1-8 0,2 2-1 0,2 2-6 16,-2 1-8-16,-6 0-7 0,-1 5-6 15,3 5-6-15,-6 2-4 0,-3 5-1 16,-2 6 1-16,3 1-1 0,-3 6 0 16,1 2-1-16,1 1 1 0,1 5-1 15,5 2 0-15,1 1 0 0,4 1 0 16,6-1 1 0,0-1-1-16,10-3-1 0,7-2-2 0,1-6-19 0,5-4-20 15,8-2-9-15,2-6-5 0,0-3-19 16,0-8-43-16,0-3-48 0</inkml:trace>
  <inkml:trace contextRef="#ctx0" brushRef="#br0" timeOffset="8356.44">11450 8233 492 0,'0'0'47'0,"-4"-68"6"0,2 49-3 15,-3 5 4-15,1 2-12 0,0 2-18 16,0 4-2-16,2 2-4 0,-2 4-3 15,-4 1-6-15,-1 11-4 0,-3 5-5 16,-3 6 0-16,-1 6 0 0,1 2 0 16,5 2 0-16,0 1 0 0,4-2 0 15,-1-1 0 1,5-3 0-16,2-2 0 0,6 0 0 0,3-3 1 0,3 0-2 16,5-3 1-16,3-2 0 15,-1-4-1-15,6-3 0 0,-7-5 0 0,3-4 1 0,-2-2 0 16,-1-4-1-16,7-9 1 15,-8-2 0 1,-1-4 0-16,-1-2 1 0,-5-2-1 16,-2-4 1-16,-6-2 1 0,-2-4-1 0,-2-7 0 0,-8-4-1 0,-3-1 1 15,1-1-1 1,-11 3 0-16,3 8 1 0,-9 3 0 16,0 9 0-16,-8 4-1 0,8 8 0 0,0 7-4 15,4 5-8-15,8 6 0 0,5 7-7 0,0 6-9 0,3 3-6 16,-1 8-9-16,2 2 6 0,8 2-17 15,-2 0-31-15,2-2-34 16,0-8-82-16</inkml:trace>
  <inkml:trace contextRef="#ctx0" brushRef="#br0" timeOffset="8607.08">11328 8347 450 0,'0'0'81'16,"12"-51"-6"-16,-1 30-20 0,-3 6 1 0,0 3-20 15,0 4-11-15,5 5 0 0,-7 2-9 16,6 1-10-16,1 7-2 0,-5 4-2 16,7 6-2-16,-1 4 1 15,-2 3 0-15,-3 6 0 0,1 0 1 0,-10 5-1 16,0 1 0-16,2-2 0 0,2-1-1 16,-2-4-4-16,4-4-12 0,5-4 0 15,1-5 10-15,3-3-2 0,1-3-7 16,3-4-5-16,-1-3-7 0,7-3-26 15,-10 0-8-15,3-9-60 16,-9-1-68-16</inkml:trace>
  <inkml:trace contextRef="#ctx0" brushRef="#br0" timeOffset="8890.1">11721 8094 112 0,'0'0'286'16,"0"0"-241"-16,0 0 19 0,14-56 10 16,-12 49-28-16,2 0-13 0,-2 1 8 15,7 2-1-15,-7-1-10 0,2 2-6 16,2 3-9-16,2 0-2 0,5 7-5 16,-5 2 0-16,8 5-1 0,1 4 3 0,6 4 2 15,-7 3-4-15,5 4-3 0,-9 2-3 16,7 4-1-16,-13 5 1 0,2 2-1 15,-6 2 0-15,-2 0 2 0,0-4-3 16,-6-7-2-16,2-3-12 0,-4-5 0 16,-5-5-9-16,1-1-22 0,6-6-32 15,-9-1-19-15,3-6-56 0,-2-3-116 16</inkml:trace>
  <inkml:trace contextRef="#ctx0" brushRef="#br0" timeOffset="9284.04">12477 8283 93 0,'0'0'39'16,"0"0"4"-16,0 0 21 0,0 0-8 0,0 0-15 15,0 0-4-15,0 0 2 0,0 0 1 16,0 0 3-16,-54-30 3 16,46 25 1-16,-2 2-4 0,4-2-5 15,-1 0-1-15,1 0-1 0,6 1-3 0,0 0-8 16,0 2-9-16,0-4-5 0,4 2-4 15,5-1-2-15,7-1-5 0,-1 0 0 16,7 1 0-16,11-1-1 0,0 2 0 16,1 0 1-16,-3 3-1 0,-5 1-1 15,-7 0-49-15,0 6-27 0,-11 1-32 16,-6 2-56-16,-2-2-163 0</inkml:trace>
  <inkml:trace contextRef="#ctx0" brushRef="#br0" timeOffset="9457.33">12419 8423 597 0,'0'0'49'0,"0"0"-39"0,0 0 19 15,0 0 26-15,0 0-16 0,0 0-11 16,0 0-12-16,64-11-6 0,-43 5-7 16,0 0-3-16,1 1 1 0,-3 2-1 0,0 2 0 15,-1 0-5-15,3-1-54 0,2 2-30 16,-5-3-34-16,-1 0-73 15</inkml:trace>
  <inkml:trace contextRef="#ctx0" brushRef="#br0" timeOffset="9700.56">13004 8193 434 0,'0'0'215'0,"0"0"-180"0,0 0 10 0,0 0 26 15,0 0-32-15,0 0-22 0,0 0-6 16,0 0 2-16,0 0-6 16,-16-35-5-16,16 35 0 0,0 0-2 0,4 0 0 15,2 0-2-15,9 0 1 0,1 0-1 16,5 0 2-16,6 0 0 0,-7 6-2 16,1 0-28-16,2 3-29 0,-11 2-28 15,3-2-22-15,-7-1-74 0,-6-1-209 16</inkml:trace>
  <inkml:trace contextRef="#ctx0" brushRef="#br0" timeOffset="9851.12">13118 8353 479 0,'0'0'56'16,"0"0"-51"-16,0 0 20 0,0 0 29 0,0 0-35 0,0 0-9 15,0 0 13-15,0 0-7 0,0 0-10 16,60 0-5-16,-44-4 1 15,5 0-2-15,6 0-21 0,-8 2-29 0,5-1-35 16,1-1-85-16</inkml:trace>
  <inkml:trace contextRef="#ctx0" brushRef="#br0" timeOffset="10212.34">13870 8048 421 0,'0'0'99'0,"0"0"-25"0,0 0-8 0,0 0 0 16,0 0-11-16,0 0-21 15,0 0-12-15,0 0-1 0,0 0-7 0,2-20-6 16,1 23-6-16,-1 4 0 16,2 3-1-16,2 2 0 0,-2 4 0 0,4 3-1 15,-4 0 1-15,1 5 0 0,-5 1 1 16,4 1-2-16,2 0 0 0,-2-1 0 16,2-2-2-16,-2-3-33 0,1-1-36 15,-5-3-45-15,0-6-64 0,0-1-233 16</inkml:trace>
  <inkml:trace contextRef="#ctx0" brushRef="#br0" timeOffset="10746.72">14451 7879 187 0,'0'0'82'0,"0"0"-35"16,0 0 18-16,0 0 3 0,0 0-13 15,0 0-1-15,0 0-5 0,0 0-13 16,-16-12-10-16,16 12-11 16,4 0-6-16,0 4-2 0,6 5 3 0,7 1 11 15,-5 6 2-15,9 3-3 0,0 5 0 0,-1 2-4 16,5 3-6-16,-10 2-5 0,3 5-2 16,-10 0 0-16,-1 3 0 0,-7 1 0 15,2 0-2-15,-11-1 1 0,1-3-1 16,-4-3-1-16,-1-8-15 15,5-3-19-15,0-3-21 16,-3-5-12-16,1-2-21 0,6-3-42 0,-4-3-84 0</inkml:trace>
  <inkml:trace contextRef="#ctx0" brushRef="#br0" timeOffset="11312.87">15369 7829 608 0,'0'0'33'0,"0"0"-21"0,0 0 26 16,-8-57 25-16,2 46-32 16,-5 3-17-1,3 0-8-15,2 3-3 0,-7 1 1 0,1 3-4 16,4 1 1-16,-3 0-1 0,-1 7 0 15,4 3-1-15,-1 1 0 16,-1 3 0-16,2 0 1 0,4 3-1 0,0 0 0 16,4 3 0-16,0-1 1 0,0 0 0 15,2 0-1-15,0-3 1 0,2 0-1 16,4-1 1-16,0-1 0 0,-1-2 0 16,-3 0-1-16,2-2 1 0,-2 2 0 15,0-4 0-15,-4 0 0 0,4-1 0 16,-4-2 1-16,-4 0-1 0,-2 1 0 0,-2-1 1 15,-1 1-1-15,-5 0 2 16,-1 1-2-16,-5-3-5 0,5 2 2 0,-7 0-10 16,9-2 3-16,-3 1 6 0,5-1 0 15,-1 1 3-15,2-1 1 0,1-4 0 16,7 1 0-16,-2-1 0 0,2 0 0 16,2 0 0-16,0 0 1 0,0 0 3 15,0 0 10-15,0 2-1 0,2-2-6 16,2 1-3-16,5 3-1 0,3 3 2 15,0 3 4-15,3 3 1 0,3 4 2 16,-1 6-1-16,-1 3-2 0,-5 3-5 0,3 0 0 16,-5 2-4-16,-5-2 1 15,4-3 1-15,0-3-1 0,-2-5-1 0,-1-2 0 16,-3-5-5-16,-2-1-47 0,0-4-50 16,-13-4-74-16,-1-2-223 0</inkml:trace>
  <inkml:trace contextRef="#ctx0" brushRef="#br0" timeOffset="12166.83">7725 9317 489 0,'0'0'48'0,"0"0"10"0,0 0-10 16,0 0 0-16,0 0-15 0,0 0-11 15,0 0-2-15,2-35-7 16,4 36-9-16,2 8-4 0,3 4 1 0,1 7 0 15,3 4 0-15,-3 3 2 0,0 3 0 16,-1 1-3-16,-3 1 1 0,-2 3-1 0,2-4 0 16,-3-4 0-16,3-2 0 0,0-5 0 15,-4-7 0-15,2-4 0 0,1-5 0 16,-7-2 0-16,0-2 0 0,0-2 1 16,0-4-1-16,0-4 5 0,-2-3-2 15,-7-6-1-15,-1-3 0 0,-4-3-1 16,-5-5 0-16,-2 0 0 0,1-7-1 15,-1-5 0-15,4-2 0 0,3-6 2 16,4 1 7-16,1-3-4 0,5 2-5 16,4 5 1-16,0 5-1 15,2 7 1-15,4 7-1 0,1 5 1 16,1 6-1-16,4 4 3 0,1 5-3 16,1 6-1-16,3 0 0 0,5 8 1 0,1 6 0 0,2 7 0 15,-4 3 0-15,-3 1 1 16,-5 1-1-16,-3 2-1 0,-10 0 0 0,0 2 1 15,-8-3 1-15,-7-2 0 0,3 1-1 16,-5-5-7-16,3-1-3 16,-3-3-8-16,3-3-13 0,-1-2-16 0,3-1 15 15,4-2-12-15,-1-5-17 0,1 1-14 0,4-3-27 16,4-2-29-16,0 0-35 0</inkml:trace>
  <inkml:trace contextRef="#ctx0" brushRef="#br0" timeOffset="12577.78">8022 9188 99 0,'0'0'357'0,"0"0"-283"0,0 0-24 0,0 0 12 15,0 0-13-15,0 0-10 16,0 0 0-16,0 0-9 0,-12-31-11 16,12 31-8-16,0-3-5 0,0 0-1 0,4-1 0 15,2 0-2 1,3-1-2-16,7 0 0 0,3 4 0 0,8 1-1 0,6 2 0 15,0 9-1-15,2 4 1 16,-2 3 1-16,-2 2-1 0,0 2 0 16,-8 2 0-16,-7 0 1 0,-1 2 0 0,-7 0 0 15,-6-2 0-15,-2 1-1 0,0-3 1 16,-6-6-1-16,-2-2-4 0,-1-5 2 16,1-2-1-16,-2-2 1 0,-5-4 1 15,7 0 1-15,-4-2 0 0,-1-5 0 0,5-3 0 16,0 0 1-16,2-3 0 0,-1-4 1 15,1-1 0-15,0-6 0 0,6-2 0 16,-2-4 0-16,2-5-2 0,4-2 0 31,6 2 0-31,7 3-1 0,-1 8 1 16,5 7-1-16,2 4 0 0,0 9-1 16,1 3-6-16,5 4-32 0,-6 7-28 15,-4 3-23-15,-3 2-41 0,-8-4-100 0</inkml:trace>
  <inkml:trace contextRef="#ctx0" brushRef="#br0" timeOffset="12782.84">8467 9264 120 0,'0'0'491'16,"0"0"-432"-16,0 0 2 0,0 0 13 16,0 0-31-16,0 0-23 0,0 0-8 15,56-45-1-15,-52 45-7 0,4 4-2 16,-2 4-1-16,1 5-1 0,-3 1 0 15,2 3 1-15,-4 0 0 0,4-1-1 0,-4-2 0 16,4-2-16-16,1-3-10 0,-3-1-7 16,0-4-12-16,-2-1-17 0,0-3-12 15,-2-5 11-15,0-5-81 0,-6-4-151 16</inkml:trace>
  <inkml:trace contextRef="#ctx0" brushRef="#br0" timeOffset="12924.83">8390 8981 553 0,'0'0'47'0,"0"0"-33"16,0 0 4-16,0 0 20 0,58-27-21 0,-41 35-13 15,4 1-2-15,1 2-2 0,1 3 1 16,2 5-1-16,-5-1-54 0,-1 4-69 16,-4-3-75-16</inkml:trace>
  <inkml:trace contextRef="#ctx0" brushRef="#br0" timeOffset="13556.43">8651 9225 423 0,'0'0'191'0,"0"0"-153"0,16-63 12 0,-5 37 23 0,-3 2-29 16,2-3-21-16,-1 5-2 0,-1 6-3 15,-4 7-6-15,2 3-7 0,0 4-3 16,-1 2-2-16,3 1 0 0,0 8 0 15,5 4 0-15,-1 3 0 0,2 3-1 16,-3 4 0-16,1 0 0 0,-4 3 1 16,-1-1 0-16,-1-3-1 0,0 2-4 15,0-3-8-15,-2-5 2 0,3-1 2 16,-1-5 7-16,0-2-1 0,0-4 3 0,0-2-1 16,-4-1 1-16,3-1-2 0,-3 0 2 15,-2-4 1-15,2-3 0 0,0-1 0 16,0-1-1-16,0-2 0 0,0-1 0 15,4-2 0-15,0 1 1 0,1-6-1 16,3 3 0-16,0 0 0 0,1 4 0 16,-3 5 0-16,2 1 0 15,-4 6 0-15,1 0-2 0,-1 4 2 16,2 6-1-16,2 1 0 0,1 1 1 0,1 4 0 16,3 0 0-16,-1-3 1 0,3-1 0 15,-1-2-1-15,5-3 0 0,-3-2-1 16,5-4 1-16,2-1 0 0,0-4 1 15,0-2-1-15,-3-5 0 0,1-1 1 0,-6-1 0 16,-1-2 0-16,-6 0 0 0,-1-4 2 16,-3-3 11-16,0-1-7 0,-4-5-2 15,-2 0 1-15,0-7-3 0,0-2 1 16,0 1 0-16,2 0 1 0,0 5 2 16,-2 10 1-16,2 7 7 0,-2 9-8 15,0 3-3-15,0 2 2 0,0 5-6 16,0 10-1-16,-2 6-2 0,-2 8 3 0,2 5-1 15,2 5 1 1,0 2 1-16,0 0-1 0,2-2 0 0,6-3 0 0,5-4 1 16,1-4-1-16,3-3 0 0,1-4 0 15,-1-2-1-15,0-5-25 16,-5-4-4-16,-4-3-10 0,-2-4-11 0,-4-3-18 16,-2 0 4-16,0-6-5 0,-8-5-50 0,-2 0-72 15</inkml:trace>
  <inkml:trace contextRef="#ctx0" brushRef="#br0" timeOffset="13716.19">9300 9154 411 0,'0'0'58'0,"0"0"29"16,0 0-22-16,0 0-5 0,0 0-17 0,0 0-10 15,0 0-17-15,-43-51-10 0,53 48-6 16,6 3 0-16,11-1-1 0,6-1 1 16,9 2 0-16,7 0 0 0,-1 0-1 15,4 0-59-15,-7 0-30 0,-6 0-74 16,-10 0-109-16</inkml:trace>
  <inkml:trace contextRef="#ctx0" brushRef="#br0" timeOffset="14074.98">9755 9072 615 0,'0'0'50'0,"0"0"-6"16,0 0 23-16,0 0-22 15,0 0-33-15,0 0-9 0,0 0-2 16,0 0-1-16,0 0 1 0,20 34 1 0,-13-14-1 15,1 5 1-15,0 2 0 0,0 5 0 16,-3 0-1-16,-1 0 0 0,4-1 1 16,0-4-1-16,3-3-1 0,-5-3 1 15,4-2-1-15,-4-5 0 0,1-5 0 16,-5-3-1-16,0-3 0 0,-2-3 1 16,0 0 1-16,0-4 2 0,-2-5 2 0,-3-3-2 15,1-5-1-15,-2 2 0 0,-2-7-1 16,2 1 0-16,-1-4 0 0,-1-2 12 15,2-5-5-15,0-5-6 0,2-3 1 16,2-3 2-16,2-2 2 16,0 0-7-16,-3 1 0 0,3 4 1 0,0 7-1 15,0 8 0 1,3 11 0-16,-3 7 0 0,2 5 0 0,-2 2-2 0,4 9-6 16,0 7-36-16,4 7-14 0,-4 5-13 15,-4 7-22-15,0 2-60 0,-2-5-153 16</inkml:trace>
  <inkml:trace contextRef="#ctx0" brushRef="#br0" timeOffset="14278.82">9631 9213 448 0,'0'0'162'0,"0"0"-129"15,0 0 2-15,0 0 26 0,0 0-19 16,0 0-18-16,27-56-4 0,-17 49-3 31,4-1-12-31,3-1-5 0,-1 2 0 0,9 4-1 0,-2-2 1 0,2 3-2 16,2-2-9-16,0 3-50 0,-3-2-24 15,1-2-28-15,-6-1-78 0,-5-6-155 16</inkml:trace>
  <inkml:trace contextRef="#ctx0" brushRef="#br0" timeOffset="14655.92">10414 8939 219 0,'0'0'257'0,"0"0"-197"16,0 0-16-16,0 0 15 0,0 0-10 0,0 0-6 15,0 0 3-15,0 0-7 0,0 0-14 16,35-39-8-16,-35 38-6 0,-4 1 1 16,2 0-2-16,-6 0-4 0,2 7-4 15,-3 2-2-15,-3 5 1 0,0 3-2 16,3 4 0-16,1 2 1 0,0 2-1 15,6 3 1-15,0 1 0 0,2-4-1 16,8 3 1-16,8-2-3 0,-1-1-12 16,6 0 2-16,-1-4-17 0,1-2-40 0,4-6 8 15,-11-6-52-15,3-5-78 16,-9-2-169-16</inkml:trace>
  <inkml:trace contextRef="#ctx0" brushRef="#br0" timeOffset="15018.32">10652 8971 608 0,'0'0'65'16,"0"0"1"-16,0 0 2 0,0 0-30 15,0 0-15-15,0 0-5 0,0 0-8 0,0 0-6 16,0 0-3-16,27-38 0 16,-21 44-1-16,0 1-1 0,2 5 1 0,-1 1 0 15,1 1 0-15,2 1 0 16,-4-1 0-16,1-1 0 0,1-2 0 15,2 0-6-15,-2-2-10 0,1-2 0 16,1-1-3-16,0-5 0 0,-3-1-3 0,-1-3-7 16,2-4 6-16,-4-4 7 0,5-2 7 15,-9-3 9-15,4 0 0 0,-2-3 0 16,-2 0 1-16,0-4 1 0,0 3 7 16,0 3 9-16,0 5 5 0,0 5 2 15,0 3 3-15,0 2-9 0,0 2-9 16,0 0-8-16,0 6-2 0,0 4-3 15,6 8 1-15,0 1 2 0,9 4 0 16,-7 0 0-16,8 2 0 0,1 0-15 16,6 0-33-16,-5 0-37 0,5-4-31 0,-6-4-97 15</inkml:trace>
  <inkml:trace contextRef="#ctx0" brushRef="#br0" timeOffset="16948.59">11454 9051 116 0,'0'0'200'0,"0"0"-153"15,0 0-11-15,0-30 17 0,0 27 0 16,0 0-3-16,-2 0-4 0,-4 0-8 16,2-1-9-16,-1 1-2 0,-1 1-1 15,2-1 0-15,-2 2-10 0,4 1-4 0,-6 3-7 16,-1 7-2-16,1 3-3 15,0 6 0-15,-7 3 0 0,5 2-1 16,4 3 1-16,-3 0 1 0,1 2-1 0,2 0 0 16,2 1 1-16,4 1-1 0,0-1-1 15,6 0 1-15,6-3-1 0,3-2 1 16,3-5 0-16,-1-4 0 0,8-5-1 16,-7-5 1-16,3-6 0 0,6-6 0 15,-2-7 0-15,6-9 0 0,-2-6 2 16,2-3 0-16,-6-1 0 0,1 0-2 15,-11 1 8-15,-1-4 10 0,-9-3-5 16,-5-3-7-16,-3-3 5 0,-9-1-9 0,2 4 0 16,-1 6-1-16,-5 5 0 15,1 10-1-15,-3 7-1 0,3 7 0 16,-10 6-12-16,7 4-16 0,-1 8-17 0,5 4-14 16,1 3-2-16,5 6-27 0,4 0-23 15,2 3-30-15,0-7-96 16</inkml:trace>
  <inkml:trace contextRef="#ctx0" brushRef="#br0" timeOffset="17288.04">11975 9082 382 0,'0'0'191'16,"0"0"-137"-16,0 0 5 15,14-56 17-15,-14 52-20 0,0 3-25 0,2 1-7 16,-2 0-6-16,0 0-12 0,0 0-6 15,2 6 1-15,1 2-1 0,1 4-1 16,0 7 1-16,0 1 0 0,2 5 1 16,-2-1-1-16,0 1 0 0,1 0 1 15,1-4-1-15,2 1 1 0,2-4-2 16,-1-3 0-16,3-1-2 0,0-6-8 16,-7-2 9-16,3-3 2 0,0-3 0 15,2 0 0-15,-3-9 1 0,-1-1 2 16,2-5 0-16,0-4 5 0,-1-6 0 0,-3-3-2 15,-2-2-1-15,0-1-3 0,2-2-1 16,-4 3-1-16,2 2 0 0,0 7 0 16,0 7-1-16,0 4 1 15,0 5-5-15,7 2-20 0,-3 2-20 16,2 1-37-16,11 0-33 0,-7 0-66 0,9 0-177 16</inkml:trace>
  <inkml:trace contextRef="#ctx0" brushRef="#br0" timeOffset="18010.75">12647 9064 570 0,'0'0'24'0,"0"0"-7"0,0 0 32 16,0 0-15-16,0 0-17 15,0 0-8-15,0 0 2 0,0 0-3 0,-54-10-4 16,44 16-2-16,3 2-2 0,-3 0 0 0,4 1 0 15,2-1 0-15,4 2 0 16,0-1-1-16,0 1 1 0,4-1-1 0,2-4 0 16,8-2 1-16,-1-1-2 15,10-2 2-15,-3-4 1 0,7-5-1 0,-2 0 0 16,2-4 1-16,-4-1-1 0,-11 1 1 16,0-1 0-16,-7 1 0 0,-5-1 1 15,-5-3 1-15,-7 0-1 0,0-1-1 16,-9 0 0-16,-2 6 0 0,-2 3-1 15,-1 6-1-15,-3 3-6 0,-2 6-2 16,6 9 6-16,2 4-1 0,6 6 0 0,3 3-6 31,6 2-4-31,4 0 4 0,2-1-1 0,2 2-2 0,2-6 4 0,4-3 5 16,4 0 3-16,0-4 0 16,3-4 0-16,5 0 1 0,-1-5-1 0,2-4 1 15,8-5 0-15,-3 0 4 0,3-9 13 16,4-1 7-16,-2-4-4 0,0 0-2 15,0-4 2 1,-6 1-4-16,-7-2-2 0,1-3 1 0,-7 2-2 0,-8-4 4 16,4-1-5-16,-6-1-5 0,0-4-3 15,-4 1-3-15,0 2 1 0,0 2-2 0,-2 6 0 16,0 4 2 0,1 7-2-16,5 4 0 0,-2 3 0 0,2 1 0 0,0 0-3 15,0 0 0-15,2 4-2 16,3 2 2-16,5 2 1 0,-4 0 2 0,7-2 0 15,3 1-1-15,1 1 1 16,3 2 0-16,3 0 0 0,0 6 1 0,0-1-1 16,-1 1 0-16,-7 4 1 0,1-1-1 15,-10 1 0-15,-3 4 0 0,-3 0 1 16,-7-1-1-16,-3 2 0 0,-2 0 1 16,5-2-1-16,-5-2 0 15,6-2-1-15,2-3 1 0,2-2 1 0,2 1-1 16,0-4-1-16,4-1 1 0,2-5-9 15,2-3 2 1,3-2-15-16,-1-4-11 0,6-5-9 16,-5-3-12-16,7-2-14 0,-5-2-49 0,-1 1-60 0</inkml:trace>
  <inkml:trace contextRef="#ctx0" brushRef="#br0" timeOffset="18341.68">13211 8935 517 0,'0'0'75'0,"0"0"-14"0,0 0 1 0,0 0-26 15,0 0-28-15,0 0-5 16,0 0 17-16,14 58 2 0,-1-30-8 0,-5 4-2 31,5 5-2-31,3-1-6 0,-8 4-2 0,9-3 1 0,-5-4-3 0,1-2 1 16,1-9-1-16,-8 0 0 0,3-7 0 16,-3-4 0-16,0-2 0 0,0-3 0 15,-4-3 0-15,0-3-1 0,0 0-1 16,-2-3 2-16,0-6 0 0,0-3 1 15,-6-2-1-15,0-8-2 16,-6 0 2-16,3-5-2 0,1-4 2 0,-4-2 1 16,-1-6-1-16,9-3 0 0,-4-3 0 15,-2-2 1 1,7 0-1-16,3 2 0 0,0 5 0 0,7 7-1 0,5 10 1 16,-6 9-12-16,7 6-13 0,3 7-15 0,-1 2-9 15,3 10-6 1,-9 5-5-16,1 7-35 0,-4 1-39 15,-6-1-140-15</inkml:trace>
  <inkml:trace contextRef="#ctx0" brushRef="#br0" timeOffset="18514.71">13325 9168 606 0,'0'0'63'15,"0"0"-27"-15,0 0 29 16,53-50-16-16,-40 32-28 0,5 1-8 0,-3 2-2 15,6 0-3-15,-7 1-5 16,5 4-2-16,-3 2-1 0,5 5-1 0,0-2-4 16,-5 3-32-16,5 1-26 0,-9-1-26 15,5-1-33-15,-9-2-101 0</inkml:trace>
  <inkml:trace contextRef="#ctx0" brushRef="#br0" timeOffset="18726.28">13643 8829 650 0,'0'0'53'0,"0"0"11"0,0 0 7 16,0 0-31-16,0 0-22 0,0 0-9 15,0 0 0-15,0 0-5 0,0 0-4 16,-4-11-2-16,4 34 1 0,2 3 1 16,0 8 0-16,-2 4 1 0,0 4 0 15,2 2-1-15,-2 2 0 0,0-4-3 16,2-4-29-16,4-4-14 0,5-6-16 15,1-5-10-15,3-2-23 0,3-9-49 16,-5-4-57-16</inkml:trace>
  <inkml:trace contextRef="#ctx0" brushRef="#br0" timeOffset="19065.87">13887 9015 617 0,'0'0'39'0,"0"0"-2"0,0 0 20 15,0 0-7-15,0 0-34 0,0 0-11 16,0 0-1-16,0 0-4 0,0 0 0 16,-25 16 0-16,13 6 0 0,3-1 0 15,-1 2 0-15,-2 1 0 0,3-2 0 16,7 1 0-16,2-4-10 0,0 0 0 16,0-1 3-16,9-4 3 0,3-3-8 15,0-6 11-15,1-4 1 0,8-1 0 16,-1-5 0-16,-3-5 0 0,8-3 2 0,-9-2 0 15,1-1-2-15,-5-2 5 16,-6-1 9-16,0-3-1 0,-6-2-3 16,0-2-6-16,-8-1-2 0,-2 3-2 0,4 2 0 15,-7 4-1-15,3 6 1 0,4 1-12 16,-3 8-11-16,1 3-15 0,4 4-22 0,4 8-11 16,0 3-45-16,2 0-46 15,4-2-152-15</inkml:trace>
  <inkml:trace contextRef="#ctx0" brushRef="#br0" timeOffset="19599.98">14112 9046 530 0,'0'0'85'0,"0"0"-21"0,33-57 18 16,-18 39-20-16,-3 4-23 0,-4 2-12 16,5 3-10-16,-5 2-6 0,-2 2-4 15,1 2-4-15,-3 3-1 0,4 4 0 16,-2 4-2-16,0 4 0 0,-4 6 0 15,3 2 0-15,-1 6 0 0,-2 2 1 16,-2 0 0-16,0 1-1 0,2 0 0 0,0-6-1 16,2-1-7-16,0-4 0 15,-2 0 2-15,0-5-2 0,2-3-2 0,-2-4 0 16,-2-1-9-16,0-5 18 0,0 0 1 16,0-6 0-16,0-3 3 0,0-1 1 15,3-2-3-15,-3-4 0 0,2-1 0 16,0-2 2-1,0-2-2-15,2-1 1 0,2 1-1 0,0 1 0 0,0 4 0 0,-3 5 0 16,-3 4-1-16,2 4 0 16,0 3 0-16,-2 3-1 0,2 8-2 15,2 4-1-15,4 3 4 0,0 4 0 16,-1-1 0-16,1 0 0 0,4-3 0 16,1-2 0-16,-3-1 0 0,9-2 0 15,-5-3 0-15,9-2 0 0,2-2 0 0,-3-3 0 16,5-3 1-16,-2 0 0 0,2-6 0 15,-6-3 0-15,-3 0 2 0,-5-4 11 16,-1-2 1-16,-6 0-1 0,-4-5 0 16,-2-3 1-16,0-7-6 0,-6-5-4 15,-6-4-3-15,-3-1-1 0,3-1-1 16,-5 8 0-16,7 5 0 0,2 10 0 16,-5 4-1-16,9 9-5 0,2 2-7 15,2 4-7-15,0 9-11 0,0 4-35 16,6 3-31-16,3 1-19 0,3-2-75 15,-6-4-187-15</inkml:trace>
  <inkml:trace contextRef="#ctx0" brushRef="#br0" timeOffset="20009.68">14939 8821 664 0,'0'0'77'0,"0"0"-38"0,0 0 20 15,0 0-15-15,23-51-25 0,-23 49-7 16,0 2 1-16,0 0-7 0,0 0-3 0,0 5-3 16,0 1-1-16,-2 4-1 0,0 4 2 15,-2 3-1-15,-1 2 1 0,3-1 0 16,-2 2-5-16,4-2-11 0,-2 0 0 16,2-3-6-16,0-4-5 0,4-3-2 15,7-3-7-15,-3-2-7 0,-2-2-2 16,4-1 7-1,3-3 5-15,-7-5-1 0,0-5 32 0,2-1 2 0,3-2 9 16,-5-3 14-16,-2-1 14 0,0-7 11 16,3-1 0-16,1-1 3 0,0 1-15 15,-4 3-4-15,0 5-4 0,0 6-5 16,1 5-4-16,-3 5-1 0,-2 3-3 0,0 1-9 16,0 0-4-16,0 3-2 15,0 6-3-15,0 4 1 0,0 4 0 0,0 2 1 16,0 3 1-16,0-1 0 0,2 3 0 15,2-1 0-15,0 0 0 0,-2-1-12 0,0-1-13 16,-2 1-11-16,0-6-27 16,0 0-43-16,-8-3-31 0,0-7-124 15</inkml:trace>
  <inkml:trace contextRef="#ctx0" brushRef="#br0" timeOffset="20986.33">15439 8646 274 0,'0'0'70'16,"0"0"-17"-16,0 0 16 0,0 0-7 0,0 0-10 15,0 0-11-15,-4-29-7 0,4 26-4 16,0 0-4-16,2 2-2 0,4 1-6 16,1 0-4-16,1 0-4 0,0 3-2 15,3 6-3-15,5 5-2 16,-1 4 1-16,5 6 1 0,5 5 3 0,-2 3-2 16,-1 3-2-16,3 1-1 0,-12 2 0 15,1 2-2-15,-8-1-1 0,-6 2 1 16,0 0 0-16,-8-1 1 0,-4-4-2 15,-1-5-26-15,-3-4-39 0,5-7-24 16,-1-4-75-16,0-6-176 0</inkml:trace>
  <inkml:trace contextRef="#ctx0" brushRef="#br0" timeOffset="21207.21">15900 9002 68 0,'0'0'573'0,"0"0"-524"0,56 2 4 16,-39 2 13-16,-3 2-32 0,-4 1-16 0,-5-1-7 15,-1 2-1-15,-4-1-6 0,0 3-2 16,0 1-2-16,-4 1 1 0,-5 1-1 16,1-4-4-16,-4 0-23 0,1-2-23 15,5-1-28-15,-2-5-5 0,-3-1-13 16,5-4-44-16,2-6-102 0</inkml:trace>
  <inkml:trace contextRef="#ctx0" brushRef="#br0" timeOffset="21381.45">15966 8718 646 0,'0'0'49'0,"0"0"7"0,0 0 5 15,0 0-28-15,0 0-24 0,0 0-5 16,0 0-3-16,0 0 0 15,0 0-1-15,42 0 0 0,-42 18-5 0,0-1-23 16,-11 6-26-16,-3-1-42 0,-11-1-68 16,-2-2-195-16</inkml:trace>
  <inkml:trace contextRef="#ctx0" brushRef="#br0" timeOffset="22151.37">8109 9979 449 0,'0'0'39'0,"0"0"3"16,0 0 15-1,0 0-16-15,0 0-29 0,0 0-9 0,0 0 0 0,0 0 0 16,0 8 5-16,4 4 2 0,5 0 2 16,-3 3-2-16,2-1-6 0,3 0-2 15,-1 0 0-15,4-3-2 0,1-3 1 16,1-1-1-16,3-4 1 0,4-1 0 16,-1-2 0-16,-1-6 0 0,4-5 1 15,-2-3-2-15,-5-3 2 0,-1-1 1 16,-5-1-2-16,-8 1 1 0,-4-1-1 0,0 0 1 15,-12-1 0-15,-5 1-1 0,-3 0 0 16,-7 1 0-16,-4 2-1 0,-4 4-1 16,2 5 1-16,0 7 0 0,2 0 0 15,6 6-1-15,6 5 0 0,3 6 1 16,1 3-1 0,7 5 0-16,4 5 0 0,2 3-1 0,2 0 2 0,2 1 0 15,8 0-1-15,5-2 1 0,1-3 0 16,5-2-2-16,1-8 2 0,5 0 0 15,4-4 0-15,2-3-1 0,3-4-3 16,-3-2-21-16,0-3-32 0,-2-3 15 0,-4-3-6 16,-1-7-37-16,-3-3 1 15,-4-2-71-15</inkml:trace>
  <inkml:trace contextRef="#ctx0" brushRef="#br0" timeOffset="22355.46">8473 10071 282 0,'0'0'157'16,"0"0"-74"-16,0 0-4 0,0 0-14 15,0 0-12-15,0 0-17 0,0 0-9 16,0 0-6-16,-14-49-7 0,18 50-6 16,6 5-8-16,3 2 1 0,3 3 0 15,7 3 0-15,2 0 0 0,1 2 0 0,-1 1 0 16,2-2-1-16,-2-1 2 0,-2-2-2 16,-3 1 0-16,-1-4-23 15,-9-3-32-15,5-5-20 0,-9-1-4 16,-2-1-27-16,-2-6 0 15,-2-5-16-15,0-1 4 0,-2 2-12 0</inkml:trace>
  <inkml:trace contextRef="#ctx0" brushRef="#br0" timeOffset="22497.89">8717 10072 137 0,'0'0'161'16,"0"0"-63"-16,-43-61-13 0,26 44 3 15,3 6-18-15,-1 6-14 16,5 1-2-16,-3 4-11 0,1 1-16 0,4 7-11 16,-3 4-11-16,1 4-5 0,0 3 0 15,-1 1 0-15,3 2 1 0,0 2-2 0,4 1 2 16,0 1-2-16,4 2-4 0,0-4-52 15,2-4-27-15,4-3-15 16,4-5-54-16,1-6-96 0</inkml:trace>
  <inkml:trace contextRef="#ctx0" brushRef="#br0" timeOffset="22718.3">8829 10040 360 0,'0'0'250'0,"0"0"-193"15,0 0-5-15,16-57 16 0,-12 53-22 0,-4 1-21 0,4 2-9 16,-1 1-6-16,-1 0-3 0,2 6-4 16,-2 3-1-1,2 6-2-15,-2 2 2 16,0 5-1-16,0-1 0 0,-2 1 0 16,0 0 0-16,0-2-1 0,-2-2-4 15,2-4-13-15,0-3-10 0,2-4-5 16,2-2-18-16,0-2-14 0,1-3-10 15,-1-8-32-15,2-5-18 0,-4-3-86 0</inkml:trace>
  <inkml:trace contextRef="#ctx0" brushRef="#br0" timeOffset="22859.84">8783 9819 551 0,'0'0'45'0,"0"0"5"15,0 0 7-15,0 0-24 0,0 0-26 16,0 0-5-16,0 0-2 0,0 0-2 15,0 0 1-15,21-15-2 0,-11 28-28 16,-2 1-22-16,3-1-19 0,-5-1-55 16,-4-4-64-16</inkml:trace>
  <inkml:trace contextRef="#ctx0" brushRef="#br0" timeOffset="23127.35">9006 9873 545 0,'0'0'57'15,"0"0"-10"-15,21-54 10 0,-13 38 14 0,3 4-32 16,-5 0-14-16,0 2 0 0,0 7-3 16,1 2-9-16,-5 1-6 0,6 7-4 15,-2 8-3-15,4 5 1 0,-1 7 0 16,-1 5 0-16,0 5 0 0,-2 3 0 16,-4 3 0-16,3 2 0 0,-3 2-1 15,0 1-4-15,4-2-17 0,-2-4-4 16,4-9-14-16,3-7-3 0,-5-6-11 15,0-6-10-15,-4-3-26 0,-2-8-54 0,0-3-98 16</inkml:trace>
  <inkml:trace contextRef="#ctx0" brushRef="#br0" timeOffset="23267.57">8973 10109 100 0,'0'0'471'0,"0"0"-434"0,0 0-12 16,0 0 10-16,25-54-1 0,-6 46-21 15,4 0-4-15,1-1 2 0,7 2-4 16,4-1-4-16,7 1-3 0,1 1 0 16,3-1-1-16,-7 4-50 0,-2-3-60 15,-12 1-101-15</inkml:trace>
  <inkml:trace contextRef="#ctx0" brushRef="#br0" timeOffset="23549.81">9610 9933 479 0,'0'0'60'16,"0"0"-45"-16,17-50 25 0,-11 34 20 15,-4 2-20-15,2 1-12 0,-2 1 6 16,-2 3 2-16,0 1-9 0,0 3-6 16,-2 2-3-16,-2 1-3 0,2 2-4 15,-4 0-3-15,1 0-4 0,-1 5-4 16,0 4 0-16,-2 5-1 0,-3 7 0 15,1 5 0-15,0 5 1 0,-1 4 0 16,1 5 0-16,2 1 0 0,2 0 0 16,4-2 0-16,-1-2-17 0,6-5 0 0,3-4-7 15,4-7-8-15,7-5-11 0,1-2-1 16,1-3-6-16,2-4-36 0,-1-5-105 16,1-2 3-16</inkml:trace>
  <inkml:trace contextRef="#ctx0" brushRef="#br0" timeOffset="23894.86">9883 9994 536 0,'0'0'67'0,"0"0"-18"0,0 0 12 16,0 0-1-16,-39-52-29 0,34 46-13 0,-3 2-2 16,2 0-4-16,0 2-1 0,0 2-4 15,1 0-3-15,-3 5-2 0,0 1-2 16,-2 8 0-16,1 1 0 0,-1 5 0 15,0 4 0-15,1 1 0 16,5 1 0-16,-2 0 0 0,6-4 0 0,0-3 0 16,8-4-1-16,1-5-1 0,3-1-1 15,5-3 1-15,1-2 0 0,1-5 1 16,-1 1 1-16,1-5-5 0,0-5 5 16,-3-2 0-16,-1-3 0 0,-5 1 0 15,0 0 0-15,-4-1 0 0,-6-3 1 0,0 1 0 16,-6-3 0-16,-6 0 0 0,-1-1-1 15,-5 2 0-15,-5 1-2 0,4 3-11 16,-1 5-6-16,1 2-40 0,5 4-10 16,1 4 0-16,3 0-60 15,-4 2-127-15</inkml:trace>
  <inkml:trace contextRef="#ctx0" brushRef="#br0" timeOffset="24146.6">10017 9801 574 0,'0'0'109'0,"0"0"-56"0,0 0 1 15,31-58 10-15,-16 51-29 0,-9 1-20 16,2 4-4-16,5 2-2 16,-1 0-3-16,-2 6-3 0,5 3-1 0,-5 4-1 15,9 5 0-15,-5 5 0 0,-3 2 0 16,-3 4-1-16,-2 5 1 0,-6 1 0 15,0 3 0-15,-2 2-1 0,-8 1-8 16,-1 0-13-16,3-2-19 0,0-1-27 16,2-4-50-16,1-5 14 0,3-7-100 15</inkml:trace>
  <inkml:trace contextRef="#ctx0" brushRef="#br0" timeOffset="24335.86">10433 10100 574 0,'0'0'166'0,"0"0"-128"0,54 0-5 15,-38 0 15-15,1 4-24 0,-9 1-16 16,-4 1-2-16,-4 3-4 0,-4 2 0 16,-6 3 0-16,-7 2-2 0,-6 1-9 15,-2 1-22-15,-1-1-25 0,1-3-29 16,2-3-10-16,6-5-48 0,9-5-19 15</inkml:trace>
  <inkml:trace contextRef="#ctx0" brushRef="#br0" timeOffset="24508.25">10493 9835 753 0,'0'0'32'0,"0"0"-24"16,0 0 0-16,0 0 7 0,0 0-13 0,0 0-2 15,0 0-20-15,0 0-36 16,0 0-36-16,-40 7-47 0,16 0-210 16</inkml:trace>
  <inkml:trace contextRef="#ctx0" brushRef="#br0" timeOffset="25296.7">5751 10302 344 0,'0'0'31'0,"0"0"7"0,0 0 16 16,0 0 4-16,0 0-16 15,12-52-12-15,-10 45-3 0,2 2 4 0,3 1 11 16,-1 1-25-16,-2 1-5 0,6 2-3 16,-4 2-5-16,-1 5-2 15,1 6-1-15,0 7 0 16,-4 2 0-16,6 8 2 0,-6 5-3 0,-2 2 2 0,4 2-2 0,1-2-1 15,3-2 1-15,-2-3 0 0,11-3 0 16,-3-3 0 0,5-4 0-16,-3-2 1 0,7-4-1 0,4-5 0 0,-4-4 1 31,1-5-1-31,-1-2 0 0,0-5 1 0,-2-7 1 0,-1-1-2 16,-7-2 0-16,-3 0 1 0,-4 1-1 0,-4-1 2 15,-2 3 1-15,-2-3 22 0,-6 4-8 16,-2 4-5-16,-1 1-5 0,-1 3-1 15,-5 3 1-15,3 0 0 0,-3 6-2 0,3 2-2 16,-3 3-1-16,5 2-1 0,-3 3-1 16,7 5-2-16,0 1 0 15,0 3 2 1,-1 0 0-16,5 1 1 0,2 0-1 16,0 0 0-16,2-2 0 0,0-1 0 15,2-1 1-15,4-2-1 0,1-1 0 16,-5-2 1-16,0 2-1 0,-2-5 0 15,0-3 1-15,-4-1 15 0,-5-4-6 16,-1-1 2-16,-11-2 1 0,1-1-6 16,-9 1-5-16,-2-3-2 0,0 0 0 15,4-2-1-15,0-3 1 0,8-2-2 0,-6-2-23 16,5-1-29-16,5-5-42 0,5 1-25 16,0 1-103-16</inkml:trace>
  <inkml:trace contextRef="#ctx0" brushRef="#br0" timeOffset="46900.88">6398 11332 320 0,'0'0'48'0,"0"0"-10"0,0 0 13 0,0 0 8 0,0 0-10 16,0 0-19-16,0 0-6 0,0 0-3 15,-17-38-1-15,11 33-5 0,0 0-4 16,0 0-2-16,-5 1-3 15,3 1 3-15,-4 3-3 0,-5 0 1 0,-2 0-1 16,-7 7-5-16,-5 4-1 0,-5 6 0 16,-1 5 2-16,0 3-2 0,2 6 0 15,4 4 0-15,6 6 1 0,2 4-1 16,5 0 0-16,3 7 0 0,7-2-2 0,2 1-1 16,6-2 3-16,0-5 0 0,10-5 1 15,9-3-1-15,3-6 0 0,9-4 0 16,0-5 1-16,7-4-1 0,7-5 0 15,3-10 0 1,3-4 0-16,3-12 0 0,4-10 2 0,2-9-1 0,2-8 2 16,-2-6 1-16,-4-2-1 0,-9-2 1 15,-10-1 0-15,-10-5 1 0,-12 0 0 16,-11-4-2-16,-6-1 0 0,-19 2-2 16,-10 4-1-16,-10 8 0 0,-13 11-3 0,-6 12-2 15,-6 11 0 1,-2 10 3-16,4 4-2 0,10 10 4 0,6 3 0 15,5 7-2-15,10 5-12 0,4 4-9 0,6 5-12 16,5 3-5-16,9 2-19 0,3 1-29 16,4 1-21-16,2-3-43 0,2-7-18 15</inkml:trace>
  <inkml:trace contextRef="#ctx0" brushRef="#br0" timeOffset="47136.95">6216 11726 189 0,'0'0'257'0,"0"0"-223"0,0 0 30 16,-4-50 4-16,2 33-11 0,2 1-9 16,0-2-8-16,4 1-10 0,6 2-3 0,3 3-9 15,-1 2-5 1,7 4-3-16,-5 4-2 0,9 2 0 0,6 3-3 0,-2 4-1 16,6 5-2-16,0 6 0 0,-2 4-1 15,-7 6 0-15,-3 3 0 0,-8 4-1 16,-1 6 0-16,-6 0-1 0,-2-3 1 15,3-6-8-15,-1-7-12 0,4-3-2 16,-4-8-19-16,5-3-21 16,1-7-20-16,-2-4-39 0,-1-6-93 15</inkml:trace>
  <inkml:trace contextRef="#ctx0" brushRef="#br0" timeOffset="47356.75">7030 11482 587 0,'0'0'20'0,"0"0"-2"16,0 0 6-16,0 0-1 0,0 0-2 15,0 0 0-15,0 51 9 0,6-45-8 16,1-3-8-16,1 1-2 0,6-4-5 16,9 0-3-16,2-3 0 0,8 0-3 15,6 0 0-15,1 2-1 16,1-2 0-16,-2 1-1 0,-2 0-2 0,-6-2-45 15,-6 0-28-15,-6-2-43 16,-13-2-75-16</inkml:trace>
  <inkml:trace contextRef="#ctx0" brushRef="#br0" timeOffset="47672.33">7057 11471 541 0,'0'0'30'0,"0"0"11"0,0 0 25 15,0 0 4-15,0 0-39 0,0 0-17 16,-37-53-4-16,47 43 3 0,5 0-3 15,3 2 0-15,5 0 1 0,2 4 0 16,6-1-1-16,2 4-1 0,2 1-2 0,4 0 0 16,-1 7-2-16,1 0-2 15,-4 4-2 1,-2 2 0-16,-8 0 0 0,-9 4-1 0,-7 1 0 0,-1 2 0 0,-8 1 0 31,0 2 0-31,-15 1 0 0,-3 1 1 16,-7-2 0-16,-4 2 0 0,0 0-1 15,4-2 1-15,5-2-1 0,3-4-1 16,5 1-3-16,4-4-4 0,5 1-7 16,-3-4-8-16,6-2-5 0,4 1-7 15,7-5-5-15,3 0-10 0,7-4-8 16,12-2-12-16,4-2-29 0,9-8-48 0,3-7-90 16</inkml:trace>
  <inkml:trace contextRef="#ctx0" brushRef="#br0" timeOffset="48777.1">8312 11439 603 0,'0'0'16'15,"0"0"-2"-15,0 0 23 0,0 0 19 16,-19-53-23-16,9 45-14 0,-5 2 0 16,-3 0-9-16,-3 5-5 0,-4 1-3 15,5 0 0-15,-5 5-1 0,4 1 0 16,1 4 1-16,-3 5-1 0,0 2 0 0,7 7-1 15,-1-2 0-15,0 6 0 0,5 1 0 16,0 1 0-16,3 0 0 0,1-1-1 16,6-3-1-16,2-2-5 0,0-1-7 15,2-5 9-15,6 1 2 0,1-4-2 16,3-4 3-16,0-3 0 0,3-4 1 16,2-4-1-16,-1 0 1 0,5-8 1 15,-1-3 1-15,3-6 0 0,0-1-1 16,2-4 1-16,-3-3-1 0,-5-3 2 15,-3-1-1-15,-3 0 0 0,-7 1 4 0,0-1 0 16,-4 2 2-16,0 7-2 16,0 8-1-16,0 6 0 0,0 5 1 0,0 1 1 15,0 9-6-15,0 9 0 16,0 4 0-16,2 6 0 0,4 2 0 16,7 0 0-16,-1-1 0 0,3-2 0 0,3-2 0 15,3-3 0-15,4-3 0 0,2-1 0 16,4-6 0-16,2-1 0 0,6-4 0 15,4-4 0-15,1-3 0 0,-5-4 0 16,2-9 2-16,-8-3-1 0,-4-2-1 16,-4-4 0-16,-8 2 1 0,-5-1-1 15,-10 0 0-15,-2-5 0 0,-10-3 0 0,-7-2 0 16,1-2 1-16,-7-1-1 0,0 3-1 16,5 3 0-16,-1 5-2 0,9 2 3 15,-1 5 0-15,5 3 0 0,2 1 0 16,0 2 0-16,2-1 0 0,2 2 0 15,0-1 0-15,4-1 0 16,8 1-2-16,3-2 1 0,3 1 1 16,7 0-1-16,4 2 1 0,6 5 0 15,5 1 0-15,1 3 0 0,0 6-1 0,-4 5-2 0,-6 5 2 16,-6 5 0-16,-10 4 1 0,-5 4-1 16,-10 2 1-16,-2 4 0 15,-10 4 0-15,-5 0-1 0,-2-1 1 0,-3-6-4 16,3-1-5-16,1-2 6 0,5-8 0 15,7-1 1-15,4-5 2 0,2-4 0 16,4-2 0-16,6-2-2 0,1-2-1 16,9-3 2-16,5-2 0 0,6-5 1 15,8-7 0-15,3-5 0 0,7-7 1 16,3-5-1-16,8-5 0 0,0-6 1 16,0-4-1-16,0-1 2 0,-4-1-1 0,-13 5 1 15,-10-1-2-15,-10 3 1 0,-17 4-1 16,-6 1 1-16,-14 5 0 0,-11 2-1 15,-8 6-1-15,-7 7-1 0,-3 2-3 16,4 7 2-16,2 3 2 16,6 2 0-16,10 4-1 0,0 2-1 0,1 3-1 15,5 4-3-15,-1-3 1 16,3-2 2-16,9-1 4 0,4-4 0 16,0 1-1-16,8-2-1 0,9 0 1 0,6 0 1 15,5 0 2-15,8 3-1 0,3-1-1 0,2 0 2 16,1 4 1-16,1-1 2 15,2 2 0-15,-3 0 1 0,-7 4 2 16,-2 1 1-16,-8 4-1 0,-7 5-2 0,-5-1-5 16,-9 2 1-16,-4-1-1 0,-6-2 0 15,-13 1 0-15,-6 1 0 0,-6-1-1 16,0 3 0-16,-2 0 0 0,6 0 0 16,7-2 0-16,3 0 0 0,11-1 0 15,4-1 0-15,2-5 0 0,2-1 0 16,8-4 0-1,3-3 1-15,3-2 0 0,5-4-1 16,10-1 0-16,10-1 2 0,5 0-1 16,8-6 0-16,3-5-1 0,7-5 0 0,-4-3-28 0,2-5-50 0,-4-6-42 15,-2-8-90 1</inkml:trace>
  <inkml:trace contextRef="#ctx0" brushRef="#br0" timeOffset="49107.88">10515 10917 486 0,'0'0'18'0,"0"0"35"15,0 0 18-15,0 0-16 0,0 0-11 16,0 0-3-16,-16-46-1 0,12 44-13 16,4 2-6-1,0 3-5-15,-2 7-10 0,2 4-3 0,-6 4 2 0,6 4 3 16,0 3 1-16,6 0-5 0,-4 6-1 15,4 6-1-15,-4 4 0 0,0 8-1 0,-2 1-1 16,0 6 2-16,-6 3-1 16,0 3-1-16,-7-3-2 0,7-6 1 15,2-2 0-15,4-6-6 16,0-2-16-16,4-6-9 16,6-8 0-16,1-7-3 0,-1-9 2 0,3-6 2 15,1-7 5-15,-4-1 6 0,7-10 1 16,-9-6-13-16,0-8-15 0,3-1-23 15,-5-12-37-15,0 0-94 0</inkml:trace>
  <inkml:trace contextRef="#ctx0" brushRef="#br0" timeOffset="49265.38">10331 10906 510 0,'0'0'18'0,"0"0"42"0,0 0 12 0,0 0-18 16,0 0-26-16,0 0-10 0,0 0-9 15,0 0-3-15,21-53 1 0,29 43 5 16,22 0-5-16,17-1-3 0,14-2-2 16,9 0 0-16,2 1-2 0,-3 1-74 15,-14 0-57-15,-18 2-83 0</inkml:trace>
  <inkml:trace contextRef="#ctx0" brushRef="#br0" timeOffset="49690.84">11251 10995 556 0,'0'0'2'0,"0"0"9"15,0 0 30-15,0 0 5 0,0 0-14 16,9-66 3-16,-7 47 5 0,4 2-1 16,-4 2-12-16,-2 3-3 0,0 2-4 15,-4 3-4-15,0 2-5 0,-5 4-4 16,-5 1-4-16,-1 3-3 0,-3 10-2 15,-3 9 0-15,-8 9 1 0,-4 6 1 16,0 4-1-16,0 2 2 0,0 3-1 0,6 0 0 16,2-2 0-16,11 0-6 0,1-3-1 15,9-4 3-15,4-3-1 0,9-8 4 16,5-2-2-16,5-7 1 0,7-1 1 16,3-8-1-16,7-6 2 0,3-3 0 15,4-9 0-15,-3-9 1 0,-1-1 1 16,-2-6-1-16,-6 0 1 0,-8-4-1 15,-9-3 1-15,-1-2 0 0,-11-5 0 16,-2-2 0-16,-4-2 0 0,-9-3-2 16,3 2-3-16,-11 4 3 0,3 10-1 15,-7 11 0-15,4 8-1 0,0 7 0 16,-1 4-8-16,3 4-11 0,0 10-15 0,-5 9-23 16,7 4-13-16,-4 3-8 0,11 2-24 15,-6-4-88-15</inkml:trace>
  <inkml:trace contextRef="#ctx0" brushRef="#br0" timeOffset="49927.36">10937 11269 563 0,'0'0'43'0,"0"0"3"0,0 0 28 16,0 0-1-16,0 0-40 0,68-68-15 16,-37 50-1-16,7 0-1 0,-5 7-6 0,2 3-4 15,0 2 0-15,-4 6 0 0,0 0-2 16,-6 10-3-16,0 2 0 0,-9 5 1 15,-8 2-2-15,1 4 0 0,-9 6 0 16,-13 0-2-16,-1 4-1 0,8 1-18 16,-3-5-14-16,9-2-9 0,9-3-15 15,9-4 7-15,7-1 17 0,10-5-15 16,6-4-4-16,5-5 2 0,6-6 38 0,1-6-25 16,-1-12-50-16,-7-3-112 15</inkml:trace>
  <inkml:trace contextRef="#ctx0" brushRef="#br0" timeOffset="50132.1">11683 11190 551 0,'0'0'22'0,"0"0"25"15,0 0 14-15,0 0-16 16,0 0-23-16,0 0-1 0,0 0 7 0,0 0-9 16,-14-50-7-16,28 46-1 0,1-4 0 0,8 2 1 15,8-1-3-15,4-2-3 16,6 1-2-16,7-1-2 0,5 2-2 15,5-1 0-15,4 1 0 0,-6 1 0 16,-6-1-7-16,-3 2-44 0,-12-2-65 0,-10 0-24 16,-8-2-95-16</inkml:trace>
  <inkml:trace contextRef="#ctx0" brushRef="#br0" timeOffset="50430.47">11956 10912 611 0,'0'0'8'0,"0"0"33"0,0 0 34 15,0 0-29-15,0 0-24 16,0 0-11-16,0 0 7 0,0 0-3 16,0 0-11-16,-4-23-2 0,19 23 0 15,5 2 2-15,1 4 2 0,4 0-2 16,4 3 1-16,0 3-1 0,2-1-2 16,2 2 1-16,0 2 0 0,-4 1-3 0,-2 1 1 15,-9-2-1-15,1 0 2 0,-13-2-2 16,-4-1 2-16,-2 4-2 0,-6 0 2 15,-17 4-1-15,-6 5 2 0,-6 0-1 16,-2 1-2-16,0 0 1 0,4-4-2 16,6-2-4-16,4-8-20 0,4-2-11 15,7 0-16-15,6-4-7 0,6 0 7 16,14-2-12-16,5-2-33 0,12-2-5 16,8-7-5-16,2-8-129 15</inkml:trace>
  <inkml:trace contextRef="#ctx0" brushRef="#br0" timeOffset="50651.66">12806 10714 679 0,'0'0'23'0,"0"0"24"16,0 0 9-16,0 0-31 0,0 0-19 0,0 0-3 0,0 0 6 15,0 0 2-15,56 25 1 0,-44 4-1 16,-6 4-5-16,5 6-3 0,5 0 0 15,-3 1-3-15,7 7 3 0,-7-2-3 0,7 2 0 16,-5-2 0-16,7-2-32 0,-7-3-18 16,1-7-31-16,-7-5-10 0,-3-8-8 15,-4-6-9-15,-2-7-14 0,-6-5-137 16</inkml:trace>
  <inkml:trace contextRef="#ctx0" brushRef="#br0" timeOffset="50825.28">12717 11139 479 0,'0'0'46'0,"0"0"18"16,0 0-9-16,-25-53-16 0,31 46-29 0,9-1-10 0,1-1 4 0,11 2-1 15,10-4-1-15,11 2 0 0,2-1 0 16,7-1-2-16,5 1 0 0,3-2 2 16,-6-1-2-16,3 3-20 0,-8-2-44 15,-4 1-48-15,-11-1-76 0</inkml:trace>
  <inkml:trace contextRef="#ctx0" brushRef="#br0" timeOffset="51409.5">13449 10893 412 0,'0'0'113'0,"0"0"-77"15,0 0 22-15,0 0 10 0,-29-61-15 0,18 47-9 16,-3 2-8-16,-1 2-8 0,3 4-11 16,-9 1-4-1,3 4-4-15,1 1-5 0,-12 9-4 0,7 6 0 0,1 3 0 16,-2 5 0-16,13 6-7 0,-7 2 5 31,7 1 2-31,6 0 0 0,0-2 0 0,4 0 0 0,0 1 0 16,4-2-1-16,2-4-3 0,8-4-4 0,3-4 2 15,-2-5 1-15,1-5 2 16,1-6-2 0,1-1 2-16,3-9 1 0,-5-5 2 0,7-2 2 15,-6-4-2-15,1-1 0 16,-5-2 0-16,1-2 0 0,-4-3 0 0,7-1 1 15,0 1-1-15,-1 3 0 0,1 5 0 16,-5 5 0-16,-4 9 0 0,-2 3-1 16,-6 3 1-16,3 6-1 0,-3 6-2 15,0 9 3-15,-3 6-2 0,-3 6 2 16,6 3 2-16,0 0-2 0,0-2 1 16,9-1-1-16,-5-4 0 0,12-4 0 15,1-4 0-15,-1-2 0 0,5-6-1 16,4-4 1-16,0-4 1 0,-3-5-1 15,3-6 2-15,6-7-1 0,-6-2 2 0,-6-3 0 16,-3-5 3-16,-8 1 2 0,1-8 9 16,-3-3-5-16,-2-2-2 0,-4-3-7 15,4 0-1-15,-2 4-1 0,2 3 0 16,-2 6 0-16,2 8 4 0,-1 6-2 16,-3 8 1-16,0 2-1 0,0 1-2 15,0 11-1-15,-3 5-6 0,-1 10 3 16,0 4 3-16,2 2 1 0,0-3 1 0,2 0-2 15,0-1 1-15,6-6-1 16,-4 1 0-16,9-6 0 0,-1 0 0 0,-2-5 0 16,-4-5-3-16,3-4-19 0,-5-3-14 15,0-1-8-15,-2-9-24 0,-4-5-8 16,-3-7-39-16,-3 0-105 0</inkml:trace>
  <inkml:trace contextRef="#ctx0" brushRef="#br0" timeOffset="51552.14">13734 10782 405 0,'-10'-64'87'0,"5"40"17"0,3 9-22 16,0 4-9-16,0 3-26 0,2 3-20 0,0 4-16 16,0 0-5-16,0 1-5 0,0 2-1 15,0 6-3-15,9 3 0 0,1 1 0 16,0 0-2-16,1 1-32 0,5 0-26 16,-1-2-20-16,1-4-43 0,-8-5-93 15</inkml:trace>
  <inkml:trace contextRef="#ctx0" brushRef="#br0" timeOffset="51977.41">14147 10588 161 0,'0'0'153'0,"0"0"-79"0,0 0 11 0,9-54 3 15,-5 45-21-15,-4 1-6 0,2 5-1 16,0-1-10-16,-2 4-17 15,0 0-14-15,2 1-7 0,2 7-9 0,-2 5-1 16,2 8-1-16,-2 6 2 0,0 6 7 16,-2 5 2-16,0 2-4 0,0 5-3 15,0 1-2-15,0 4-2 0,5 1 0 0,3-2 0 16,0-2 0-16,2-4-1 16,5-8 0-16,-3-7-15 0,-3-7-10 15,3-7-8-15,-2-5-27 0,-6-6-38 0,1-3-31 16,-3-5-88-16</inkml:trace>
  <inkml:trace contextRef="#ctx0" brushRef="#br0" timeOffset="52559.03">14584 10550 33 0,'0'0'149'16,"0"0"-76"-16,0 0-14 0,0 0 1 16,0 0-4-16,0 0-9 0,0 0-7 15,0 0-3-15,0 0-9 0,-31-22-1 16,22 18 1-16,3-1-5 0,0 2-4 15,2-3 5-15,0 2 1 0,4 0-2 16,0 1 4-16,0-2-8 0,6 1-9 16,0-2-2-16,4-3-4 0,9 2-1 15,6-1 0-15,4-2-1 0,8 3-1 0,6 1 0 16,-3 0 0-16,5 5 2 0,1 1-2 16,-7 0 2-16,-6 4 0 0,-8 2 3 15,-15 3 1-15,-2 1-2 0,-4 3-1 16,-4 7 1-1,0 1 2-15,-4 6 5 0,-6 1-2 0,2 2-4 16,-9 2-2-16,7 3-3 0,-3 5 3 0,-3 1-3 16,6 3 1-16,-5 6-1 0,5 0 0 15,1 4-1-15,-1 1 1 0,6 1 1 16,2 0-2-16,2 0 2 0,0-5-2 0,10-1 1 16,1-3-1-1,-5-4-2-15,2-6 1 0,0-7 2 0,-4-5-1 0,-1-5 0 16,-3-5 0-16,-11-6 1 0,-1 1 0 15,-5-2 1-15,-3-2-1 0,-9-1 1 16,0-5-2-16,-2 0 0 0,4-4 0 16,2-1-12-16,2-2-9 0,13 0-14 15,8-3-5 1,8 0-10-16,15-3-16 0,20-6-35 0,7-3-28 0,7 1-84 16</inkml:trace>
  <inkml:trace contextRef="#ctx0" brushRef="#br0" timeOffset="52809.88">15495 10886 587 0,'0'0'34'16,"0"0"29"-16,0 0-13 0,0 0-38 15,0 0-1-15,0 0 6 0,0 0-1 16,0 0-7-16,77-20-3 0,-38 11-1 15,11 3-3-15,9-1 1 0,1 4-3 16,7-1 2-16,-8 1-2 0,-1 2 0 16,-6 1-13-16,-17 2-32 0,-16 6-21 15,-7 1-5-15,-8 4-22 0,-4 2-15 16,-12 2-6-16,-3 2-14 0</inkml:trace>
  <inkml:trace contextRef="#ctx0" brushRef="#br0" timeOffset="52936.25">15731 11092 470 0,'0'0'68'16,"0"0"5"-16,0 0-5 0,0 0-16 0,0 0-33 0,0 0-15 16,0 0 4-16,0 0-1 15,95-40-5-15,-41 24 1 0,1-1-3 0,7 1 0 16,-2 1-1-16,2-2-52 16,-2-1-26-16,-4-2-15 15,-2-3-78 1</inkml:trace>
  <inkml:trace contextRef="#ctx0" brushRef="#br0" timeOffset="53299.47">16516 10557 636 0,'0'0'10'0,"0"0"29"0,0 0 41 15,0 0-34-15,0 0-41 0,0 0-4 16,0 0 0-16,0 0 3 0,0 0 0 15,58-2 2-15,-33 20 1 0,4 4 0 0,2 3-2 16,-4 1-2-16,-4 2-1 0,-5 0 0 16,-3 0-1-16,-5 1-1 0,-4-4 0 15,-4-4 1-15,2-4-1 0,-2-3 0 16,0-6 0-16,3-5 1 0,-5-1-1 16,4-2 1-16,-4 0-1 0,2 0 1 15,0-3 2-15,2-5 3 0,-2-3 9 16,4-5 0-16,-2-2-5 0,5-6-2 15,-1-3 0-15,-2-5-2 0,7-6-3 16,5-4-2-16,-3 0 0 0,3 0-1 16,-1 5 0-16,-1 8 0 0,-9 11-6 15,-5 11-12-15,-2 5 0 0,0 2-2 0,6 4-17 16,8 7-52-16,-1 6-14 0,7 1 9 16,5 0-55-16,-4-3-108 0</inkml:trace>
  <inkml:trace contextRef="#ctx0" brushRef="#br0" timeOffset="53932.43">17399 10633 456 0,'0'0'171'0,"0"0"-113"0,0 0 22 0,0 0-14 16,-25-58-38-16,11 42-17 0,3 1-6 16,3 3-1-16,-4 4-3 0,3 0-1 15,3 4 0-15,2 3 0 0,-4 1-2 16,-5 7-1-16,1 3-1 0,-5 5 2 15,7 2 1-15,0 3 1 0,-5 3 0 0,9 2-1 16,2 0 0 0,0-2 1-16,4-2-1 0,0-3-1 0,4-1 0 15,-2-3-1-15,2 0 1 0,0-6 0 0,-2-2 0 16,7-2 0-16,-5-2 0 0,0-2 1 16,2 0 1-16,4-5 0 15,5-1 1-15,-3-3 1 0,1 0-1 16,-3-2 0-16,-2-1 1 0,-1-2-2 0,3-2 1 15,-4 1 0-15,0 1 1 0,0 3-2 16,-3 4 0-16,-3 4 0 0,0 3 0 0,0 1-2 16,0 7-2-16,0 8-1 15,0 2 3-15,0 6 2 0,0 0-1 0,2 1 1 16,8-2 0-16,2-3-1 0,-1-3 2 16,9-2-1-16,-3-5 0 0,4-3 1 15,3-4 0-15,-3-3 0 0,6-2 0 16,-2-8 1-16,-3-2 0 0,1-6 0 15,0-3 2 1,2-7 8-16,-9-5 2 0,3-3-1 0,-5-3-6 0,-3-6-4 16,-3-1 0-16,-2-4-1 0,-2-5 0 0,0-1-1 15,-2-1 1-15,5 2-2 0,-3 4 2 16,2 10 3 0,-4 12-1-16,0 8-1 0,-2 13 2 0,0 3 1 0,0 4 0 15,0 1-6 1,-6 7-3-16,-9 9-5 0,3 8 2 15,-9 12 6-15,9 5 0 0,0 5 0 0,5 2-1 0,5 1 0 16,4-2 0-16,9 1 1 0,3-6 1 16,7 0-1-16,-3-5 1 0,5-6-1 15,4-3-4-15,-2-7-17 0,-2-3-19 16,-1-3-20-16,-7-6-48 0,3 0-7 16,-5-4-69-16,3-3-132 0</inkml:trace>
  <inkml:trace contextRef="#ctx0" brushRef="#br0" timeOffset="54137.51">18122 10655 562 0,'0'0'54'0,"0"0"8"15,0 0 16 1,0 0-26-16,0 0-26 0,0 0-12 16,0 0-7-16,0 0-2 0,46 14-1 0,-52 3-1 0,-7 2 2 0,-3-1-1 15,-7 1-2-15,-2-3 0 0,0-3 0 16,-1-2-2-16,-1-1-6 0,6-3-27 15,7-2-12-15,-1-3-22 0,5-2-14 16,1-3-52-16,3-3-125 0</inkml:trace>
  <inkml:trace contextRef="#ctx0" brushRef="#br0" timeOffset="54278.52">18079 10513 565 0,'0'0'83'0,"0"0"16"0,0 0-21 0,0 0-52 31,0 0-23-31,0 0-3 0,0 0-1 0,0 0-5 0,0 0-13 16,-6 12-26-16,4 4-26 0,-7-2-20 0,-5 1-84 15,-3-5-176-15</inkml:trace>
  <inkml:trace contextRef="#ctx0" brushRef="#br0" timeOffset="55034.03">8039 12525 625 0,'0'0'2'0,"0"0"-2"0,0 0 5 0,0 0 7 16,0 0 1-16,0 0-4 16,0 0-2-16,0 0 2 0,-37 19-6 15,22 4-3-15,-5 6 1 0,-1 3 0 0,-2 4-1 16,1 3 2-16,-1 2-2 0,2-2 2 15,5-2-2-15,7-3 0 0,7-5 2 16,2 0-2-16,0-2-2 0,9-7 1 16,1-2 1-16,4-8-1 0,5-4 0 15,2-6 1-15,3-3 0 0,5-10 0 16,4-6 2-16,0-3 13 0,3-6 11 16,1-6-10-16,0-1 4 0,-4-3 5 15,-6 0-13-15,-8-3-4 0,-9-4-2 0,-6-4-1 16,-8-3 0-16,-13-3-4 0,-7 0 1 15,-12-2-1-15,-9 10-1 16,-7 11 0-16,-4 14-1 0,-3 15-5 0,7 6 2 16,2 4 3-16,11 6 1 0,10 5-4 15,6 4-20-15,9 4-15 0,8 5-12 16,6 2-15-16,6 1-29 0,2 2-41 16,5-5-64-16</inkml:trace>
  <inkml:trace contextRef="#ctx0" brushRef="#br0" timeOffset="55301.37">7822 12689 407 0,'0'0'62'0,"0"0"-5"0,0 0 12 0,0 0-7 16,0 0-24-16,0 0-7 0,0 0-8 16,0 0-5-16,-39-50-3 0,47 40 2 15,2-1-3-15,5 4-2 0,3 0-3 16,5-1 2-16,6 5-1 15,4-3-3-15,2 6-3 0,0-1-1 0,1 9-2 0,-5 6 0 16,-7 1-1 0,-7 5 1-16,-3 3 0 0,-12 5-1 0,-2 3 0 15,-8 6-6-15,0-2-21 0,0 1-5 16,4-2-20-16,4-4-19 0,4-1-20 0,8-7-89 16,3-5-29-16</inkml:trace>
  <inkml:trace contextRef="#ctx0" brushRef="#br0" timeOffset="55522.49">8411 12651 713 0,'0'0'6'0,"0"0"18"16,0 0 32-16,0 0-44 0,0 0-9 15,68-36-1-15,-33 22 4 0,3 2 1 16,7 3-2-16,5-1-1 0,4 1-2 15,-1 2 0-15,1 0-1 0,-4 1-1 16,-9 4-3-16,-8 0-43 0,-8 2-47 16,-9 0-14-16,-7 0-74 0,-9 0-150 0</inkml:trace>
  <inkml:trace contextRef="#ctx0" brushRef="#br0" timeOffset="55854.84">8796 12536 523 0,'0'0'27'0,"0"0"9"15,0 0 16-15,-40-53 3 0,40 41-26 0,0-2-17 16,2 4 8-16,5-2-1 0,-1 2-3 16,2 3-4-16,0 1 0 0,5 2 2 15,5 0-3-15,3 3-2 0,-2 1-4 16,7 0 1-16,1 0-1 0,2 0-1 0,2 2-2 16,0 5 0-16,2 2-2 0,-8 0 1 15,0 1 0-15,-4 1-1 0,-11 4 1 16,-4-1-1-16,-2 1 2 15,-4 4-2-15,-2-1 1 16,-4 1 1-16,-2-1 0 0,-5 2 0 16,3 2 0-16,0 1-2 0,-7 2 2 15,5 0-1-15,-1-1 0 0,-3 2-1 0,6-1 0 0,-1 0 0 16,5-2 2-16,4-2-2 16,2 0 0-16,2-4 0 0,4 1-3 15,2-3 1-15,3-2-6 0,3-3-18 0,3-4 3 0,-1-4-13 16,3-2-18-16,2-1-12 15,-1-8-9-15,1-3-58 0,-2-3-77 16</inkml:trace>
  <inkml:trace contextRef="#ctx0" brushRef="#br0" timeOffset="56407.23">9697 12293 266 0,'0'0'82'0,"0"0"-54"0,0 0 33 16,0 0 12-16,0 0-16 0,0 0-11 0,0 0-4 15,0 0-3-15,0-53-3 0,4 50-13 16,2 3-7-16,2 0-5 0,7 2 1 16,1 5-4-16,5 5 2 0,-2 7-1 15,1 1-2-15,-3 6 0 0,-3 6-1 16,-3 3-2-16,-5 3-2 0,-6 0 0 15,0 4-1-15,0 1 0 0,-2 2 0 16,2-2-1-16,0-5 0 0,0-3-5 16,2-4-29-16,8-4-29 0,-1-9 3 15,3-3-4-15,2-7-30 0,1-3-15 16,-5-5-65-16</inkml:trace>
  <inkml:trace contextRef="#ctx0" brushRef="#br0" timeOffset="56579.91">9684 12647 585 0,'0'0'9'0,"0"0"1"0,0 0 24 15,0 0-9-15,0 0-23 0,0 0-1 16,0 0 5-16,79-40 3 0,-46 31-2 16,4-2-2-16,11-2-5 0,4-1 1 0,3 1 0 15,-1-1-1-15,0-1-2 0,-3 4-31 16,-3-1-50-16,-7-1-55 0,-10 0-109 15</inkml:trace>
  <inkml:trace contextRef="#ctx0" brushRef="#br0" timeOffset="57193.42">10439 12372 646 0,'0'0'7'0,"0"0"11"15,-56-53 37-15,42 41-26 0,5 2-20 16,-5 3-4-16,4 3-2 0,-5 4 0 15,3 5 0-15,-3 12-3 0,-10 7-1 16,7 6 1-16,-1 2 0 0,3 0-1 16,3 2 1-16,-1-3 0 0,8-1-2 0,-1-2 2 15,7-5 0-15,0-2-2 0,3-5-3 16,5-1 1-16,2-6 0 0,5-3 0 16,1-5 3-16,1-1 0 0,5-3 1 15,-1-7 1-15,4-2-1 0,0-4 1 16,2 0-1-16,-7-3 1 0,-1-1-1 15,-5-1 1-15,-3-1 1 0,-5-1-1 16,-4 0 0-16,2 0 3 0,-2 0 2 16,0 8 3-16,0 2-2 0,-2 7 2 15,0 6 2-15,0 0-1 0,2 1-7 0,0 8-3 16,5 7-4-16,-5 5 4 0,0 3 0 16,4 1 0-16,6 1 1 0,3-3-1 15,1 1 0-15,7-2 0 16,2-2 1-16,0-5-1 0,2-4 0 0,1-5 0 15,3-3-3-15,0-3 3 0,0-3 0 16,0-7 1-16,-4-2 0 16,-6-5 0-16,-4-1-1 0,-7-1 2 0,-2 1 0 15,-4-1 1-15,-4-1 11 0,0 0 3 16,-4-2-3-16,-2-4 0 0,0 1-4 16,4-1-4-16,-4 1-1 0,1 12-2 0,-3 4 4 15,4 6 5-15,0 3-4 0,2 0-2 16,0 13-6-16,0 9-2 0,-5 9-1 15,3 6 3-15,4 1-1 0,2-4 1 16,7 2 0-16,-1-3-1 0,8-2 0 16,-5-3 1-16,5-4 0 0,1-5-1 15,-3-5 0-15,1-4-9 0,-7-6-13 16,-4-4-14-16,0 0-7 0,-4-11-20 16,-4-6-15-16,-6-8-45 0,0-3-116 15</inkml:trace>
  <inkml:trace contextRef="#ctx0" brushRef="#br0" timeOffset="57334.14">10666 12136 645 0,'0'0'10'0,"0"0"12"0,0 0 25 0,0 0-30 16,0 0-14-16,0 0-3 0,66-48 0 16,-39 49 0-16,-2 4 0 0,2 1-4 15,2 1-43-15,0-3-22 0,-2-3-46 16,-11-1-92-16</inkml:trace>
  <inkml:trace contextRef="#ctx0" brushRef="#br0" timeOffset="57555.04">11134 12076 709 0,'0'0'32'0,"0"0"34"15,0 0-4-15,0 0-33 16,0 0-22-16,0 0-5 0,0 0 1 0,0 0-2 0,0 0 3 15,39 43 0-15,-25-11 1 0,-1 4 1 16,5 4 0-16,-3-2-5 0,5 3 1 16,-7 3-2-16,-1 0 0 0,-1 2-1 15,-1-6-15-15,0-2-14 16,3-4-26-16,-7-8-19 0,6-5-23 16,1-9-63-16,-11-8-162 0</inkml:trace>
  <inkml:trace contextRef="#ctx0" brushRef="#br0" timeOffset="57805.21">11983 12149 625 0,'0'0'13'15,"0"0"-11"-15,0 0-1 0,0 0 10 16,0 0 17-16,0 0 10 0,0 0 12 0,0 0 1 15,0 0-24-15,39-38-12 16,-30 34-7-16,9-2-8 16,5 2-1-16,12-3 1 15,9 3 0-15,-3 3 0 0,4-2-2 0,-5 3-30 0,-13 5-27 0,-11 5-29 16,-8 3-21-16,-8-2-72 16,-2-3-156-16</inkml:trace>
  <inkml:trace contextRef="#ctx0" brushRef="#br0" timeOffset="57950.06">12020 12350 726 0,'0'0'30'16,"0"0"20"-16,0 0 0 15,0 0-30-15,0 0-17 0,0 0 1 0,50 25 6 0,-3-34 6 16,7-2-7-16,14-1-5 0,13-2-1 16,4 1-1-16,6-1-2 0,-2 3-5 15,-5 2-55 1,-7-2-68-16,-23 2-90 0</inkml:trace>
  <inkml:trace contextRef="#ctx0" brushRef="#br0" timeOffset="66111.27">13676 12061 132 0,'0'0'83'0,"0"0"-23"0,0 0-5 16,0 0-1-16,0 0-2 0,0 0-7 16,0 0-6-16,0 0-11 15,-16-17-5-15,16 16-5 0,0 0-7 0,4 1 0 16,0-3 1-16,2 1 3 0,-4 1 0 15,8-1-1-15,3 2-3 0,-3 0-1 16,0 4-3-16,7 5-3 0,-7 1-1 16,3 6-2-16,1 4 0 0,-3 6 1 15,1 7 0-15,-6 4-1 0,-4 6 2 16,2 0-3-16,-4 1 0 0,0-3 1 16,-2-4 0-16,0-4-1 0,2-5 1 15,-2-3 0-15,2-7-1 0,0-5 1 16,0-2-1-16,0-4 0 0,0-4 0 15,0-1 1-15,-2-2 0 0,0-1 3 0,0-5 2 16,-2-5-2-16,2-4-2 16,0-4-1-16,2-6 0 0,0-3-1 0,0-4 0 15,8-3 0-15,-2-2 0 0,0-2 1 16,7-1-2-16,3 0 2 0,-3 0-1 16,5 4 0-16,-1 7 0 0,4 7-1 15,-7 1 1-15,7 8-1 0,-9 2 0 16,5 5-1-16,-7 5 1 0,0 1 0 15,5 4 0-15,-9 5-2 0,6 3 2 16,1 6 1-16,-3 2 0 0,5 6 0 16,-3 4 0-16,-4 1 1 0,5 4-1 15,-5 0 1-15,-4 2-1 0,6-2 0 0,1-1 1 16,-3-2 0-16,-4-5-1 16,2-3 0-16,1-5 0 0,-3-4 1 0,4-2-1 15,-4-4 0-15,-2-3 0 0,0-3 0 16,0-2-12-16,-2-1-29 0,2-4-5 15,2-6-22-15,1-5-44 0,-1-3-62 16</inkml:trace>
  <inkml:trace contextRef="#ctx0" brushRef="#br0" timeOffset="66695.67">14381 12196 181 0,'0'0'132'15,"0"0"-100"-15,0 0 9 0,0 0-4 0,0 0-1 16,0 0-13-16,0 0-7 15,0 0-1-15,-23-10-2 0,23 9 2 16,0 1-1-16,0 0-5 0,0 2-3 16,0 6-4-16,0-1-2 0,0 1 1 0,2 0 0 15,4 0 0-15,1 2 0 0,1-3-1 16,8-2 1-16,-3 1 1 0,8-1 0 16,-1-2 0-16,5-1 3 0,2-2-2 15,2 0 0-15,-4-3 1 0,-1-4 0 16,-1-1 1-16,0-4-2 0,-9 0-1 15,1-1 0-15,-5 0 3 0,-6 0 12 16,-4-3-5-16,0 0-4 16,-2-5-1-16,-8 1-4 0,-5-1-1 0,3 1-1 15,-11 1 1-15,7 4-2 0,-7 5 0 16,-2 5 0-16,9 5 0 0,-7 2 3 0,9 7-2 16,-5 7-1-16,9 4 0 0,-5 4-1 15,7 3 0-15,0 3 1 0,-3 1 0 16,7 0 0-16,2-2-1 0,2-2 0 15,0 1 1-15,10-3 0 0,1 2 0 0,-1-4 1 16,9 0 0-16,1-2 0 16,3 1-1-16,8-3 2 0,2-5-1 0,4-3-1 15,3-5 1-15,1-6 0 0,2-2-1 16,-1-8 0-16,5-5-16 0,3-3-29 16,4-4-32-1,-9-4-41-15,-4 3-78 0</inkml:trace>
  <inkml:trace contextRef="#ctx0" brushRef="#br0" timeOffset="67041.16">15020 12194 169 0,'0'0'37'0,"0"0"15"0,0 0-11 16,-56-29-6-16,46 25 13 0,1 1-6 16,7-1-3-16,0 0-2 0,2 2-7 0,0 0 1 15,0 0-6-15,0 2 0 0,0-2-1 16,4 2-5-16,0 0 1 16,7 0-3-16,-3 0-2 0,4 4 2 0,7 2 1 15,-2 3 0-15,3 1 0 16,5 5-3-16,0 0-7 0,-2 1-6 0,3 3 0 15,3-4-2 1,0 2-1-16,-4-1 0 0,-2-4 1 0,0-2 0 0,-3-4-22 16,-7-4-23-16,-5 0-10 0,0-2-10 15,0 0 8-15,-5-2-39 0,-3-6-21 16,0-4-27-16,0 1-20 0</inkml:trace>
  <inkml:trace contextRef="#ctx0" brushRef="#br0" timeOffset="67198.48">15299 12158 122 0,'0'0'205'0,"0"0"-135"0,-29-61 8 15,23 53 1-15,1 4-16 16,-3 4-15-16,2 0-9 0,2 3-2 0,-2 9-19 16,-3 6-12-16,-3 6 0 0,0 3 3 15,1 3 0-15,-5 2-3 0,1 1-3 16,-1-1-2-16,5 0 1 0,3-5-2 16,2-1 0-1,-2-6-1-15,6-4-27 0,2-4-38 0,0-4-13 0,0-3-60 16,0-5-114-16</inkml:trace>
  <inkml:trace contextRef="#ctx0" brushRef="#br0" timeOffset="67592.5">15524 11929 249 0,'0'0'100'0,"0"0"-32"0,-16-63 8 15,13 52-5-15,1 2-7 0,0 3-16 16,2 3 29-16,0 2-47 0,0 1-10 15,2 3-6 1,3 3-8-16,3 7-4 0,4 7 0 0,-6 4 3 0,9 6 4 16,-5 2-2-16,-2 1-2 0,7 2-2 15,-3 3-3-15,1 0 2 0,3 1-1 16,-3 1-1 0,5 1-1-16,-5-1 1 15,5-2-9-15,-3-3-23 0,5-8-20 0,-7-5-13 16,1-7 13-16,-3-6-17 15,-7-5-38-15,-2-4-37 0,-2 0-118 0</inkml:trace>
  <inkml:trace contextRef="#ctx0" brushRef="#br0" timeOffset="67765.2">15435 12265 511 0,'0'0'18'0,"0"0"42"0,0 0-11 16,0 0-30-16,0 0-11 0,0 0 9 0,68-19 9 15,-35 16-8-15,7 0-9 16,5 0-5-16,1-1-2 0,10-1-1 16,-5-4-1-16,5-2-42 0,0-2-36 0,-9-3-77 15,-5 1-137-15</inkml:trace>
  <inkml:trace contextRef="#ctx0" brushRef="#br0" timeOffset="68000.89">16239 12398 398 0,'0'0'18'15,"0"0"18"-15,0 0 17 0,0 0 16 16,0 0-18-16,0 0-18 0,0 0-2 0,0 0 1 16,0 0-6-16,-8 11-10 15,8-11-7-15,4 0-2 0,4 0-1 0,5-2 3 16,8-4 1-16,3-2-3 0,7-2-4 15,2-1-2-15,3 2 0 0,-1-3-1 16,0-1-17-16,2-2-44 0,0-5-13 16,-4-3-45-16,-4-1-104 0</inkml:trace>
  <inkml:trace contextRef="#ctx0" brushRef="#br0" timeOffset="68253.07">16661 11836 497 0,'0'0'9'16,"0"0"33"-16,0 0 10 0,0 0-5 0,0 0-14 15,0 0-7-15,0 0 0 0,0 0-16 16,0 0-8-16,-6-7 2 0,10 21 9 16,4 2 4-16,5 2-1 0,-1 3-3 15,2 3-5-15,-1 2 2 0,8 4-3 0,-1-2-5 16,7 3-1-16,2 3 0 15,0 2 1-15,0 2-1 0,-2-1-1 16,2-4-3-16,-2-2-37 0,-5-6-21 16,-5-3-22-16,1-7-12 0,-7-5-42 15,-7-5-61-15</inkml:trace>
  <inkml:trace contextRef="#ctx0" brushRef="#br0" timeOffset="68442.72">16706 12182 442 0,'0'0'27'0,"0"0"28"0,0 0-8 16,0 0-11-16,0 0-19 0,0 0-13 15,0 0-1-15,0 0 0 0,0 0 5 0,29-14 5 16,0 14 3-16,6 0-3 0,7-4-6 16,1-5-4-16,5 0-2 0,6-5-1 15,1-3-20-15,-1-1-51 0,2 0-50 16,-4-1-64-16</inkml:trace>
  <inkml:trace contextRef="#ctx0" brushRef="#br0" timeOffset="69056.98">17449 11948 480 0,'0'0'52'0,"0"0"18"0,0 0 5 0,0 0-14 16,0 0-24-16,0 0-12 0,-50-40-11 15,44 40-8-15,2 4-4 16,-9 8-2-16,-5 5-1 0,1 7 1 0,-4 1-1 15,3 2 1-15,-1 1 0 0,5 0-1 16,1 0-2-16,7 0-3 0,2-3-14 16,2-2 0-16,2-5 5 0,6-2 5 15,4-5 0-15,7-4 3 0,-5-1 3 16,9-5 2-16,-2-1 2 0,5-4-1 16,3-6 1-16,-2-1 2 15,-6-3-2-15,3-1 1 0,-1-5-1 16,-6 0 2-16,-3-2 0 0,3-2-1 0,-9 1 2 15,2 1-1-15,0 2 2 0,-2 7 4 16,-1 4 3-16,-5 5-4 16,0 4-3-16,0 0-1 0,0 3-3 0,0 6-1 0,0 6-3 15,0 7 4-15,0 0 1 16,4 3 0-16,2-2-1 0,0-1-1 0,4 1 1 16,1-2-1-1,3-2 1-15,5-4 0 0,2 1 0 0,-1-4 0 0,5-3 0 0,-2-5 1 16,-1-1 1-16,5-3 0 15,-4-6-1-15,-6-5 2 0,-1-1 0 16,-1-7 5-16,-5-1 11 0,-2-1-7 16,-2-8-4-16,-3-2 1 15,-3-3-4-15,0-3 1 0,0 2-1 0,2 0 3 16,-2 4 2-16,0 9 1 0,0 6 1 0,2 9 0 16,-2 4-2-16,0 3-5 0,0 2-5 15,0 9-2-15,0 9-4 0,-2 8 4 16,0 5 2-16,2 2 1 0,0-1 0 15,4 2-1 1,0-1 0-16,6-3-1 0,0-1 0 16,1-6 0-16,-3-6-1 0,0-3-12 0,-1-7-15 0,-5-5-11 15,-2-4-23-15,0-5-23 16,0-12-10-16,-5-11-57 0,-1-5-122 0</inkml:trace>
  <inkml:trace contextRef="#ctx0" brushRef="#br0" timeOffset="69198.36">17633 11704 546 0,'0'0'31'0,"0"0"16"0,0 0 4 16,0 0-6-16,0 0-43 0,0 0-1 0,0 0-1 15,0 0 0-15,33 31 0 16,-21-14 0-16,0 1 1 0,7 1-1 16,-5-7-4-16,7-2-67 15,-8-4-50-15,1-6-113 0</inkml:trace>
  <inkml:trace contextRef="#ctx0" brushRef="#br0" timeOffset="69464.5">18027 11632 594 0,'0'0'44'0,"0"0"5"0,0 0 2 15,0 0-15-15,0 0-8 0,0 0-10 16,0 0-4-16,50-3-1 0,-42 15-2 15,-4 3-1-15,5 8-2 0,-5 1 0 16,-2 5-1-16,-2 2-2 0,0 4-1 16,-2 3-2-16,-2 1-1 15,0 4 1-15,-1 5-2 0,5-1 2 0,7 3-2 0,1 1 0 16,2-1 0-16,5-2-5 0,-1-5-26 16,5-5-18-16,-1-10-33 0,1-11-18 15,-7-9-67-15,-1-10-209 0</inkml:trace>
  <inkml:trace contextRef="#ctx0" brushRef="#br0" timeOffset="69906.42">18846 11428 411 0,'0'0'69'15,"0"0"-10"-15,0 0 1 0,0 0-10 16,0 0-16-16,0 0-8 0,0 0-5 16,0 0-9-16,0 0-10 0,-41 21 0 15,32 2 0-15,-7 4 4 16,1 6 2-16,-3 6-2 0,1 2 1 0,-1 5-2 16,1 4 0-16,3 2-1 0,3 0-4 31,9 4-2-31,2-2 2 0,4 0 0 0,15-1 2 0,2-3-2 15,3-3 1 1,7-6-1-16,5-3-1 0,3-7-2 0,0-6-1 16,2-6-28-16,-1-8-14 0,-3-6 0 15,-2-5-14-15,0-10-29 0,-2-7-33 16,-2-8-39-16</inkml:trace>
  <inkml:trace contextRef="#ctx0" brushRef="#br0" timeOffset="70302.07">19336 11735 338 0,'0'0'49'16,"0"0"22"-16,0 0 8 0,16-52-14 0,-16 51-18 15,0 1-7-15,0-2 3 0,0 2-11 16,-6 0-10-16,4 0-4 0,-4 4-10 16,-2 3-4-16,-5 2-4 0,-1 6 1 15,1 3 0-15,-1 4-1 0,1 3 0 16,7 0 0-16,-4 4 0 15,8-1 0-15,2 3 0 0,0-1 0 0,2-2 0 16,10 1 1-16,1-3-1 0,5-2 0 16,5 0 0-16,0-2 0 0,4-3 0 15,0-4 0-15,-5-4 1 0,-1-5-1 16,0-6 1-16,-7-1 0 0,3-6 2 0,-7-5 0 16,2-2 0-16,1-4 1 0,-5-3-1 15,-4-4-1-15,-2-4 0 0,0-3 0 16,-2-4 0-16,0-3-2 0,-8-3 0 15,4-1-1-15,-8-1 1 16,-1 3 0-16,5 2-1 0,-5 8 1 16,-1 3-1-16,2 6 0 0,-7 7-3 15,7 4-2-15,-5 7-11 0,1 4-8 0,-1 9-15 16,0 7 9-16,1 7-2 0,4 4 3 0,-1 5-17 16,9-1-29-16,2 3-33 15,2-3-49-15,2-7-59 0</inkml:trace>
  <inkml:trace contextRef="#ctx0" brushRef="#br0" timeOffset="70602.11">19175 11935 70 0,'0'0'360'16,"0"0"-281"-16,0 0-24 0,0 0 8 0,0 0-3 0,0 0-4 15,0 0-17-15,0 0-12 0,22-29-8 16,-15 22-4-16,-1 4-3 0,-2-2-4 15,6 5-3-15,-4 0-2 0,7 2-2 16,1 4-1-16,5 4 0 0,4 2 1 16,4 6-1-16,-1 0 1 0,-1 3 0 15,-2-2-1-15,0 4 1 0,-7 0 0 16,1-1-1-16,-7 1 0 16,0-4 0-16,3 2 0 0,-3-4 0 0,3-1-1 15,3-3-1-15,-1-5-4 0,1-3-17 16,3-2 0-16,-1-3-7 15,-3-3-18-15,3-7-12 0,-3-5-7 0,3-3-25 0,-3-5-43 16,-1 0-116-16</inkml:trace>
  <inkml:trace contextRef="#ctx0" brushRef="#br0" timeOffset="71310.84">19890 11525 23 0,'0'0'157'0,"0"0"-84"0,0 0-2 0,0 0-1 0,0 0-15 16,0 0-4-16,0 0-9 0,0 0-8 16,-27-23-4-16,27 23-4 0,0 0-1 15,0 0-2-15,0 0 2 0,0 0-1 16,0 0-6-16,4 0-5 0,2 0-1 16,3 3 1-16,1 4 3 15,6 0-3-15,1 5 1 0,6 4 0 0,-1 4-1 0,3 2-4 16,4 2-2-16,-2 5-3 0,-4 2-1 31,2 3-1-31,-7-1-1 0,-3 3 0 0,-9 0 1 0,-6 1-1 0,-2 1 0 31,-13-3 1-31,-3 0-1 0,-5-1 1 0,-4-2-2 16,-2-2-4-16,0-3-17 0,4-2-13 0,5-2-27 0,-1-8-35 16,7-6-56-1,1-8-228-15</inkml:trace>
  <inkml:trace contextRef="#ctx0" brushRef="#br0" timeOffset="71909.73">20543 11966 379 0,'0'0'132'0,"0"0"-72"0,0 0-8 15,0 0 0-15,0 0-9 0,0 0-17 0,52 7-11 16,-42 7 1-16,-2 3 1 0,-1 4-4 15,-3 2-4-15,0 2-1 0,-4 2-4 16,-4-2 0-16,-3 0-2 0,-9-1 0 16,-1-1 1-16,-3 0-2 0,-1-4-1 15,-2-3-12-15,5-5-39 0,1-3-26 16,5-6-21-16,1-2-86 0</inkml:trace>
  <inkml:trace contextRef="#ctx0" brushRef="#br0" timeOffset="72084.55">20549 11848 720 0,'0'0'53'16,"0"0"-16"-16,0 0-27 0,0 0-10 16,0 0 1-16,0 60 1 0,6-38-2 15,7 0-1-15,3-2-73 0,9-10-62 16,-6-8-190-16</inkml:trace>
</inkml:ink>
</file>

<file path=ppt/ink/ink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10:35:30.039"/>
    </inkml:context>
    <inkml:brush xml:id="br0">
      <inkml:brushProperty name="width" value="0.05292" units="cm"/>
      <inkml:brushProperty name="height" value="0.05292" units="cm"/>
      <inkml:brushProperty name="color" value="#FF0000"/>
    </inkml:brush>
  </inkml:definitions>
  <inkml:trace contextRef="#ctx0" brushRef="#br0">5879 8309 507 0,'0'0'28'0,"0"0"-6"0,0 0 8 0,0 0 8 16,0 0-9-16,0 0-13 0,0 0-6 15,0 0 5-15,25 13 3 0,-21 1-1 16,2 3-1-16,-2 2-3 0,0 8-5 16,0 3-3-16,-1 4-1 0,-3 1-2 15,2 5-1-15,-2 2 1 0,0-1-1 16,0-5-1-16,0-9-5 0,6-5-29 16,-2-7-19-16,2-8-20 0,0-4-65 15,-4-3-97-15</inkml:trace>
  <inkml:trace contextRef="#ctx0" brushRef="#br0" timeOffset="172.37">5866 8125 571 0,'0'0'12'0,"0"0"-8"0,0 0 11 15,0 0 25-15,60-34-29 0,-47 34-8 16,-1 0-3-16,1 5 2 0,1 0-2 15,1 4-3-15,-3 0-52 0,0 0-75 16,-3-2-81-16</inkml:trace>
  <inkml:trace contextRef="#ctx0" brushRef="#br0" timeOffset="533.8">6431 8268 424 0,'0'0'112'0,"0"0"-108"16,47 10 7-16,-32-5 44 0,-9 5-29 16,-4 2-18-16,0 5 4 0,-2 7 13 15,0 5-12-15,-2 7-9 0,0 4-3 0,-4 6 0 16,-5 4 0-16,9-2-1 0,-4-3-4 16,4-10-9-16,2-10 9 0,4-5 1 15,0-9 1-15,-2-4-6 0,-2-5 1 16,0-2 6-16,0-2 1 0,0-8 1 15,-2-5 3-15,-6-4 1 0,-2-3 13 16,-3-4 0-16,-1-5 1 0,-5-5 7 16,5-7 2-16,-3-7-7 15,9-3-6-15,2-5-11 0,4 4-4 16,2 7-2-16,8 10 1 0,-2 11 1 0,5 7 0 0,1 6 0 16,5 5-1-16,1 2-1 15,5 5 0-15,2 1-12 0,-1 7-31 0,-1 8-11 16,-2 1-22-16,-11 3-48 0,-4 2-90 15</inkml:trace>
  <inkml:trace contextRef="#ctx0" brushRef="#br0" timeOffset="707.87">6282 8510 553 0,'0'0'12'0,"0"0"-5"0,0 0 17 0,0 0 18 0,0 0-26 15,74-54-7-15,-47 42 1 0,8 0-1 16,7 1-6-16,1 0-1 0,3 1-1 16,3 3-1-16,-1 1 0 0,1 0-43 15,-3 3-66-15,-7 0-113 0</inkml:trace>
  <inkml:trace contextRef="#ctx0" brushRef="#br0" timeOffset="991.33">7483 8248 509 0,'0'0'27'0,"0"0"22"15,0-59 4-15,-6 48 13 0,-2 3-13 0,-1-1-18 16,-7 0-11-16,3 0-4 0,-3 4-8 16,-5 0-6-16,2 4-2 0,-3 1-1 15,1 0 6-15,5 6-8 0,-3 3-1 16,4 5 0-16,1 1-1 0,4 5 0 15,-5 1 1-15,5 8 0 0,4 2-1 16,-1 4 1-16,3 3 0 16,4 2 0-16,4 2-1 0,5 0-1 0,5 0-7 15,5-1-9-15,10-5 0 0,2-3-13 16,4-5-9 0,2-7-11-16,0-5-18 0,5-10-22 0,1-6-42 0,-6-5-91 0</inkml:trace>
  <inkml:trace contextRef="#ctx0" brushRef="#br0" timeOffset="1363.05">7977 8237 503 0,'0'0'53'0,"-12"-51"-30"0,7 45 13 0,1 3 15 16,-2 1-7-16,-4 1-20 0,2 1-3 0,-5 4-3 16,-1 4-8-16,-1 9-8 0,-1 1-1 15,1 7-1-15,5 0 0 0,-3 1 0 16,5 1 0-16,4 2 0 0,0 0-1 15,4 2 1-15,0-1-1 0,2 1-2 16,4 0 2-16,11-4-7 0,-1-2-7 16,9-4 9-16,0-4-3 0,0-6 2 15,2-4 1-15,-3-6 3 0,-5-1 3 16,0-7 0-16,-5-5 0 0,3-1 1 16,-9-2 2-16,-2-3 4 0,-4-1 13 15,-2-3-5-15,0-4 6 16,-4-2-3-16,-6-7-10 15,-1-6-6-15,-5-4-2 0,3-5 1 0,-1 5-1 0,-1 6 0 16,3 10 0-16,-2 8 0 0,3 7-2 16,-1 8-16-16,4 4-10 0,-1 2-3 0,1 5-8 15,0 6-13-15,-1 9-30 0,1 2-30 16,-2 3-38-16,0-1-120 16</inkml:trace>
  <inkml:trace contextRef="#ctx0" brushRef="#br0" timeOffset="1574.65">7783 8422 502 0,'0'0'52'0,"0"0"-14"31,0 0 1-31,0 0 11 0,0 0-25 0,22-55-8 0,-13 47 7 0,1 3 1 16,-2 1-12-16,5 4-5 0,1 0-3 15,5 0-2-15,-1 6 0 0,9 4-2 16,-2 5 1-16,0 4-1 0,-4 3-1 0,-1 5 1 15,1 0-1-15,-5 5-1 16,-3-1-33-16,8-3-42 0,-7-3-3 0,7-5-11 31,3-5-39-31,-1-6-63 16</inkml:trace>
  <inkml:trace contextRef="#ctx0" brushRef="#br0" timeOffset="1986.29">8492 8317 218 0,'0'0'4'0,"0"0"45"16,0 0 11-16,0 0-5 0,0 0-17 16,0 0 15-16,0 0-8 0,0 0-6 0,-48-52 0 15,44 47 1-15,2 2-3 0,0 0 0 16,2 2-3-16,0-1-7 0,0 1-6 15,0 1-11-15,0 0-5 0,0 2-4 16,0 4-1-16,0 4 0 0,2 4 0 16,2 4 1-16,-2 3 1 0,4 1 0 15,-4 2-1-15,3 0-1 0,1 2 1 0,4 0 0 16,-2-2-1-16,1-3 0 16,1-1 0-16,4-4 0 0,-1-4 0 15,-1-3-3-15,1-7 0 0,-1-2-4 16,0-5 6-16,1-5 1 0,-1-5 2 15,3-1-1-15,-9 0-1 0,2-6 2 0,-6 1 0 16,-2-3 0-16,0-3-2 0,-2-3 1 16,-4-2 1-16,0 2-2 0,2 5 0 15,-3 7 0-15,5 8 0 0,-2 4-1 16,4 5-15-16,0 1-23 0,0 6-26 16,0 4-19-16,0 6-67 0,0-2-72 15</inkml:trace>
  <inkml:trace contextRef="#ctx0" brushRef="#br0" timeOffset="2437.69">8868 8358 570 0,'0'0'51'0,"0"0"-7"16,0 0 12-16,0 0 9 0,-15-50-36 0,13 47-17 15,0 2-3-15,2 1 3 16,0 0-5-16,-4 1-4 0,0 4-3 15,0 7 0-15,0 0-2 0,0 3 2 0,0 2 0 16,4-1 0-16,0 2 0 0,4-6 0 16,4 1-2-16,2-3-3 0,5-2 0 15,1-1 2-15,1-6 1 0,3-1 0 16,1 0 0-16,-4-5 1 0,-5-1-1 16,1-2 1-16,-7-4 0 0,0-1 1 15,0-2 1-15,-6-2 0 0,0 0 0 16,-2-1 0-16,-6 2-1 0,2-2 2 15,-5 2-1-15,-1 5-1 0,4 3 0 16,-5 4 1-16,1 2-1 0,-1 4 0 0,-1 9-1 16,-1 8 0-16,3 6-1 15,-2 2 0-15,3 2 2 0,1 3-1 16,4 0-10-16,-1 0 1 0,7-2-1 0,0-1 5 16,9-1 2-16,1-6 0 0,5 0 1 15,5-5-1-15,3-1 0 0,0-3-1 16,4-4-16-16,2-6 4 0,-1-3 6 15,6-8-15-15,-1-5-17 0,4-9-13 16,-4-5-55-16,-4 2-105 0</inkml:trace>
  <inkml:trace contextRef="#ctx0" brushRef="#br0" timeOffset="3279.11">9302 8246 479 0,'0'0'43'0,"0"0"17"15,0 0 4-15,0 0-4 16,0 0-18-16,0 0-12 0,0 0-3 0,0 0-11 15,-23-40-6-15,23 40-3 0,0 0 0 16,0 0-2-16,-2 0-2 0,0 1 0 16,2 2-1-16,-2 1 1 15,0-1 0-15,2 0-1 0,0 2-2 0,0 1 1 0,0 2-1 16,0-4 0-16,2 4 0 0,0 0 0 16,0 1 0-16,-2 3 0 15,0-4 0-15,0 0 1 0,0-3-1 16,0 0 0-16,0-2 0 0,0 0 0 0,-2-2-1 15,2 0 1-15,-2-1 0 0,0 1-1 16,2 0 1-16,0 2 0 0,0-2 0 16,0-1-1-1,0 0 0-15,0 0 1 0,0 0 0 0,0 0 0 0,0 0 0 16,0 0 0-16,0 0 0 0,0 0 0 16,0 0 0-16,0 0 0 0,0 0 0 15,0 0 0-15,0 0 0 0,0 0 0 16,0 0-1-16,0 0 1 15,0 0-1-15,0 0 0 0,0 0 0 0,0 0 1 16,0 1 0-16,0 0 0 0,0-1 0 0,0 0 0 16,0 0 1-16,0 0-1 0,0 0 0 15,0 0 1-15,0 0-1 0,0 0 0 16,0 0 0-16,0 0 0 0,0 0 0 16,0 0 0-16,0 0 0 0,0 0 0 15,0 0 0-15,0 0 0 0,0 0 0 16,0 0 0-16,0 0 0 0,0 2-1 15,0 2 1-15,0 4 0 0,0 2-1 0,0 3-1 16,0 2 2-16,0-1 0 0,4 4 0 16,-2 0 0-16,0-1 0 0,2-1 0 15,1-2 0-15,1-3 0 0,-4-1 0 32,6-4 0-32,-2 0 0 0,-2-2-2 0,7-4 2 0,-1 0-1 0,5 0 1 15,3-1 1-15,1-5-1 16,1-4 0-16,-3 2 2 0,4-2-2 0,-7 0 0 15,-1-2 1-15,-3-2 0 0,2-2-1 0,-3-2 2 16,-1-2 0-16,-6 4 1 16,0-1 0-16,-2 5-1 15,-4 2 2-15,0 1-1 0,-5 3-2 0,3 1 0 32,-2 3-1-32,4 1 0 0,2 1 0 0,-2 0 0 15,-1 0 0-15,3 4-2 0,0 4 0 16,-4-3 0-16,2 3 0 0,2 0-2 15,-2-2-2-15,0 3-1 0,4-2-2 16,0-2-1-16,0 0-2 0,0-3 1 16,0-2 4-16,2 0 2 0,2 0 3 15,-2 0 0-15,2 0 0 0,0-3-2 0,2-1-6 16,-1 1-2-16,-1 0 1 0,-2 0 0 16,0-2-4-16,0 1-3 0,0 2-10 15,2 0-4-15,-2-2-9 0,2 1-21 16,0 0-12-16,-2 0-25 0,1-1-60 15</inkml:trace>
  <inkml:trace contextRef="#ctx0" brushRef="#br0" timeOffset="4892.17">9802 8243 189 0,'0'0'56'0,"0"0"-8"15,0 0 3-15,2-6 7 0,-2 6-8 16,-2-1-4-16,-2 0-7 0,2 0-9 16,-6 0-7-16,4 1-7 0,-3-1-4 15,3 1 1-15,-2 0 2 0,2 0-1 16,0 2-3-16,0 0-5 0,0 2-2 16,-1 4-1-16,1 1-3 0,2 2 0 15,0-2 1-15,-2 3-1 0,4-1 0 0,-2-2 0 16,2 4 1-16,0-3-1 0,0 2 0 15,2-2 0-15,4-1 0 16,-2-3 0-16,5-4 0 0,1-1 0 0,-2-1 0 16,3 0 0-16,-1-4 1 0,2-2-1 15,-5 0 1-15,-1-1 1 0,-2-2 2 16,0 0 0-16,-4 0 8 0,0 0 4 16,-4-1-7-16,-4 0-1 0,1 0-2 15,-3 1-3-15,-4 0-1 0,-1 5-1 16,1 1 1-16,1 3 0 0,-1 0-2 15,3 4 1-15,1 4-2 0,-2 3 1 0,1 4-2 16,1 4 2-16,2-1-1 0,0 3 0 16,1 0 1-16,5 1 0 0,0 0 0 15,2 0 0-15,0 0 0 0,2-2 0 16,7 0-1-16,3-2 0 0,0-3-4 16,9 0-7-16,-2 1-10 0,3-4-13 15,3-1-32-15,0-4-28 0,-2-3-5 16,-5-4-140-16</inkml:trace>
  <inkml:trace contextRef="#ctx0" brushRef="#br0" timeOffset="5176.35">10176 8589 376 0,'0'0'40'0,"0"0"1"16,0 0 24-16,0 0 1 0,0 0-31 16,0 0-11-16,0 0-1 0,0 0-10 15,-14 3-6-15,14-3-3 0,0 0-1 0,0 0-2 16,2 0 0-16,4 0 0 0,3 0 0 16,1 0 0-16,4 0 0 0,5 0 0 15,2-2-1-15,3 1 1 0,-3-3-1 16,0-2-20-16,-1 0-48 0,-3-2-67 15,-3 0-133-15</inkml:trace>
  <inkml:trace contextRef="#ctx0" brushRef="#br0" timeOffset="5647.38">10608 8278 173 0,'0'0'177'16,"0"0"-136"-16,0 0 10 0,0 0 9 15,0 0-23-15,0 0-17 0,-55-8 0 16,46 12-2-16,-1 1-5 0,2 4-8 16,0-1-4-16,1 4 0 0,3 0 1 15,4-3-1-15,0 2-1 0,2-1 1 16,2 0-1-16,7 1 0 0,-3-4 0 0,6 1 1 15,5-3 1-15,2-1 1 0,6-2 1 16,4-2 0-16,-2-4-3 0,4-4 3 16,-7-5-1-16,1 2 0 15,-6-4 2-15,-9 0 1 0,-5 3 1 0,-5-5 15 16,-2 3-6-16,-2-6-5 16,-7 1-3-16,-7 1-3 0,1 1-4 0,-7 4 0 15,1 4 1-15,-2 2-1 0,0 4 1 16,3 2 1-16,3 2 1 0,-1 7-2 15,3 6 1-15,1 6-3 0,-1 2 0 16,5 3 0-16,0 4 0 0,1 0 0 0,3 0 0 16,4-3 0-16,2 1 0 0,6-1-1 15,7-3 0-15,1 2-3 16,5-5-2-16,-1 0-5 0,7-3-8 0,-2-3-10 16,2-5-18-16,2-4 0 0,1-5-36 15,-1-3-12-15,4-13-30 0,-6 1-138 16</inkml:trace>
  <inkml:trace contextRef="#ctx0" brushRef="#br0" timeOffset="6122.4">10931 8309 396 0,'0'0'45'0,"-8"-62"21"0,1 51-3 0,7 5-8 0,-2 5-15 16,2 0-10-16,-2 1-7 0,2 0-10 16,0 3-7-16,0 5-6 0,0 4-2 15,4 7 2-15,5 1 2 0,-3 7-2 16,-2 1 1-16,4-1 1 15,-1 1-2-15,1 1 1 0,-6-1 0 16,2-3 0-16,-4-2-1 0,0-4 0 0,0-4-4 16,2-6-6-16,-2-3 2 0,2-3 4 15,-2-3 0-15,2 0 3 0,-2-1 1 16,2-7 1-16,-2-2 2 0,0-3 0 0,0-1-2 16,0-3 0-16,0-1 1 0,0-4 2 15,-4 0 0-15,2-3 2 0,0-1-3 16,0 3-1-16,0 2 1 15,2 6-2-15,0 4 1 16,0 6 0-16,2 1 1 0,0 4-2 0,2 0-1 0,2 0-2 16,3 7-2-1,3 4 1-15,-2 1 3 0,7 0 0 16,-9 0 0-16,7 3 0 0,-3-2 0 16,-2 0 1-16,1 0-1 0,1 0 0 0,-6-1 1 0,1-1 0 0,-1 1-1 15,0-1 1 1,0-1-1-16,-4-1 0 0,0-1 0 0,2-2 0 15,-4-2-1 1,5-2 2-16,-1 0-1 0,-2-2 1 16,0 0-1-16,0 0 0 0,2 0 1 15,4 0 1-15,-6-2-1 0,2-1 0 16,1-3-1-16,-1 1-9 0,-2 0-19 16,2-1-13-16,-2 1-14 0,-2-1-32 15,0-3-44-15,-4 3-134 0</inkml:trace>
  <inkml:trace contextRef="#ctx0" brushRef="#br0" timeOffset="8629.52">11057 8445 89 0,'0'0'159'15,"0"0"-104"-15,0 0-10 16,0 0 10-16,0-19-5 0,0 18-14 0,0 0-1 0,0 1-8 15,-2 0-2-15,2 0-6 16,0-1-3-16,0 0 0 0,-2 0-2 16,2 0-1-16,0-1-2 15,0 0 1-15,0 0 2 0,0-2-1 0,0 0 2 0,2-4-2 16,0-3 0-16,4-1 1 0,9-4-2 16,-1-1 0-16,3 0 0 0,3 3-3 15,-1-1-2-15,2 6-3 0,-1 1 0 16,-1 3-1-16,0 2-2 0,-5 3 1 15,0 0-1-15,-1 3-1 0,-1 3 1 16,3 4-1-16,-5-1 1 0,7 4-1 16,-11 1 0-16,6 5 0 0,-1 1 0 15,-7 3 0-15,0 1 0 0,-2 1 0 0,-2-1-12 16,0 0-12-16,-2-1-12 16,-2-3-19-16,4 1 6 0,-2-5-32 0,-5 0-57 15,5-5-73-15</inkml:trace>
  <inkml:trace contextRef="#ctx0" brushRef="#br0" timeOffset="9131.59">11495 8362 350 0,'0'0'72'0,"0"0"1"16,0 0 7-16,0 0-9 0,0 0-28 15,0 0-11-15,0 0-5 0,0 0-7 16,23-33-8-16,-21 42-3 0,2 3-2 16,-2 5-1-16,0 3-1 0,2 1 0 15,1 6-3-15,1-1-1 0,2 2 0 16,-4 3-1-16,0-2 0 0,3-3 0 16,1 0-1-16,0-5-5 0,-2-1-7 15,-2-7-1-15,3-1-3 16,-3-7-1-16,-2-2 6 0,-2-3 9 0,0-1 3 15,0-8 4-15,-6-5 0 0,-3-4-1 16,-3-3-1-16,-3-3 2 0,3-4 0 16,-9-1-1-16,7-6 0 0,-3-1 0 0,5-2 0 15,2-2 5-15,3 1-7 16,5 1 0-16,2 4-1 0,0 9 3 16,2 0-2-16,5 6 0 0,3 2 1 0,-4 4 11 15,9 5-4-15,-3 5-8 0,3 3-1 16,3 0 0-16,5 4-1 0,0 5 1 15,-1 2 0-15,1 2 2 0,-4 3-1 16,1 0 0-16,-7 3 0 0,-1 2 0 16,-1-1 0-16,-9 1 0 0,-2-1-1 15,-11-2 1-15,1-2-1 0,-2 0-1 16,-9-4-11-16,4-1-13 0,-8-1-22 16,9-4-14-16,-1-2-29 0,-1-2-38 0,3-2-79 15</inkml:trace>
  <inkml:trace contextRef="#ctx0" brushRef="#br0" timeOffset="9351.59">11909 8037 498 0,'0'0'58'16,"0"0"5"-16,0 0-3 0,0 0-5 15,0 0-29-15,0 0-13 0,0 0 4 0,0 0 1 16,10 39-3-16,-6-17-3 15,-4 5-4-15,4 3-1 0,-2 4-2 0,2 5-2 16,1 4-1-16,5 0 0 0,-6-1-1 16,2-6-1-16,3-5-16 0,-1-6-17 15,2-6-17-15,-4-4-13 0,1-3-14 16,-5-2-52-16,-2-4-73 0</inkml:trace>
  <inkml:trace contextRef="#ctx0" brushRef="#br0" timeOffset="9540.76">11776 8343 487 0,'0'0'64'0,"0"0"-6"15,0 0-10-15,0 0-19 0,0 0-14 0,0 0 1 0,67-53 4 16,-39 46-2-16,8-1-3 16,-3 3-11-16,2 0-1 0,-6 2-2 0,-2 1 0 15,-3 2-1-15,-5 0-11 0,-4 2-34 16,-3 3-30-16,-6-1-67 0,0-1-124 15</inkml:trace>
  <inkml:trace contextRef="#ctx0" brushRef="#br0" timeOffset="9918.03">12099 8265 573 0,'0'0'40'16,"0"0"16"-16,0 0 15 0,0 0-26 15,0 0-19-15,0 0-7 0,0 0-2 16,0 0-8-16,0 0-5 0,31-39-3 15,-17 50 0-15,-3 2 0 0,7 2 1 16,-3 1-2 0,3-1 0-16,-1 0 1 0,6-2 0 0,-7 0-1 0,7 0 1 15,-4-5-2-15,-3-1 0 0,1-2-2 16,-1-3 1-16,-3-2 2 16,3 0-1-16,-12-3 0 0,7-5 1 0,-7-2 0 15,0 0-1-15,-4-4 1 0,0-1 2 0,0-1 1 16,-4-4 0-16,-3 0 3 15,1 2 1-15,2 4 2 0,0 4 1 0,2 6 0 16,-4 2-1-16,6 2-4 16,-4 7-3-16,-5 9-2 0,3 7-2 0,0 7 2 31,-4 4 0-31,3-1 0 0,1 5 0 0,2-1 2 0,4 0-2 0,0-2-3 16,0-5-10-16,2 0-6 0,6-1-7 31,1-3-6-31,1-2-24 0,-6-7-36 0,2-5 23 0,-2-8-77 0,1-4-111 15</inkml:trace>
  <inkml:trace contextRef="#ctx0" brushRef="#br0" timeOffset="10216.41">13081 7939 625 0,'0'0'10'16,"0"0"-2"-16,0 0 31 0,0 0 1 16,0 0-16-16,0 0-7 0,0 0 5 0,0 0-9 15,6 7-9-15,-12 5-2 16,2 4 2-16,-5 3 2 0,-5 4-1 0,6 1-3 16,-3 4-1-16,1 4 0 0,0 3-1 15,8 5 0-15,-3 2 2 0,5 2-2 16,0-2 0-16,5-5 0 15,5-3 1-15,11-7-1 0,-3 0 1 0,3-6-1 16,8-4 0-16,-4-4-5 16,-5-2-11-16,3-3-15 0,-2-4-13 0,-5-4-10 15,7-2-24-15,-11-8-62 0,3-1-110 16</inkml:trace>
  <inkml:trace contextRef="#ctx0" brushRef="#br0" timeOffset="10656.46">13598 8081 450 0,'0'0'119'0,"0"0"-76"0,0 0 12 15,0 0 11-15,0 0-21 0,0 0-14 16,0 0-10-16,-25-53-5 0,16 50-4 16,1 2-8-16,-2 1-1 0,4 1-2 15,-9 5-1-15,1 1 0 0,1 6 1 16,-1-1-1-16,3 7 0 0,-5-1 0 15,4 3 0-15,7 0-1 0,-3 4 1 16,0-3 0-16,6 4 0 0,2-1 0 16,0-3-3-16,6 0-4 0,4-4 1 15,-3 1 2-15,5-4-3 0,4-2-7 16,-1-4 9-16,6-2 5 0,1-2-3 16,1-3 1-16,0-2 2 0,6-2 0 15,-4-5 0-15,-5-3 0 0,3-1 1 0,-9-1-1 16,3-1 1-16,-9-3 0 0,-2-1 4 15,-1-2 1-15,-5-6-1 0,-2 0-1 16,-9-4-2-16,1-5-1 0,-11-2-1 16,5-2 0-16,-5-1 1 0,-4 3-1 15,5 5 1-15,-5 6-1 0,4 5-2 16,7 7-1-16,-1 4-1 0,5 6 0 16,8 3-4-16,-7 2-12 0,1 9-17 15,2 7-1-15,2 3-3 0,0 5-5 16,2 2-21-16,2 1-31 0,0 0-21 0,0-5-111 15</inkml:trace>
  <inkml:trace contextRef="#ctx0" brushRef="#br0" timeOffset="10923.7">13438 8246 543 0,'0'0'46'0,"0"0"17"16,0 0 5-16,2-58-18 15,3 49-23-15,-1 1-9 0,0 4-3 16,2 1-5-16,4 3-3 0,-1 0-3 16,1 6-3-16,9 5 0 0,-3 4 0 0,5 6 1 15,8 5 0-15,-4 1-2 0,-1 2 0 16,1-1 2-16,0-1-1 0,-9 2-1 16,5-5 0-16,-8-2-9 0,3-5-16 15,-8-5 9-15,5-4 8 0,-1-4-12 16,-2-4-3-16,5 0-2 0,-3-5-6 15,5-3-13-15,-1-4-36 0,1-4-47 16,-3-1-95-16</inkml:trace>
  <inkml:trace contextRef="#ctx0" brushRef="#br0" timeOffset="11195.56">13951 7932 504 0,'0'0'55'15,"0"0"-5"-15,0 0 6 0,0 0 6 16,0 0-21-16,0 0-9 0,0 0-4 16,0 0-7-16,0 0-10 0,19-50-6 15,-15 56-3-15,4 2 1 0,4 6 2 16,1 3 1-16,3 5 1 0,1 1-1 16,8 5 0-16,-9 3-2 0,7-2-3 15,-11 4 0-15,5 1 1 0,-11-1-1 16,-6 0-1-16,0-1 1 0,-4-3-1 15,-10-5-9-15,-1-3-5 0,5-6-6 16,-7-3-21-16,7-3-29 0,-9-2-22 0,5-4-59 16,-7-1-176-16</inkml:trace>
  <inkml:trace contextRef="#ctx0" brushRef="#br0" timeOffset="11778.18">14511 7828 324 0,'0'0'83'0,"0"0"-11"15,0 0 6-15,0 0-8 0,0 0-18 0,0 0-5 16,21-54-7-16,-15 48-6 0,0 1-11 0,9 2-8 15,-5 1-3-15,0 2-4 0,7 2-3 16,-3 6-1-16,11 6 1 16,-4 4-1-16,4 7 0 0,2 6-1 0,-1 5-1 15,1 5 0-15,-10 4 0 0,1-1 0 16,-11 1-2-16,-1 1 0 0,-6-2 1 16,-2-3-1-16,-6-4-5 15,-11-4-16-15,2-4-4 0,-9-2-35 0,-1-4-33 16,-2-6-36-16,4-5-96 0</inkml:trace>
  <inkml:trace contextRef="#ctx0" brushRef="#br0" timeOffset="13723.56">15570 7796 193 0,'0'0'150'0,"0"0"-117"16,0 0 20-16,0 0 23 0,-13-15-18 0,9 9-14 16,-8-1-14-16,1-1-1 0,5-2-7 15,-6 4-1-15,1 1-10 0,5 4-3 16,0-1-5-16,-4 2-2 0,-1 2-1 16,3 6 0-16,-9 3 0 0,5 7 0 15,-2 3-1-15,-3 4 0 0,7-1 1 0,-7 1 0 16,7 1 0-16,4-4 0 0,-5 3 0 15,3-4 0-15,2-2-1 16,4 0 0-16,-2-4-7 0,-1-1-3 16,5-5 0-16,-2-1 6 0,2 0 1 0,0-2 1 15,0-2 1-15,0-2 2 16,0-1-1-16,0 1 2 0,0-2-1 0,0 0 0 16,0 1 0-16,0-1 1 0,0 0 0 15,0-1 0-15,0-2 1 0,0-2 3 16,0 1 2-16,2 1 3 0,3-4 0 15,1 2-3-15,0 2-2 0,6 2-1 0,1 1 1 16,-3 1 3-16,9 6 4 0,-7 4 1 16,9 5-1-16,-7 2 0 15,3 2 0-15,-7 5-5 0,-2 2 0 16,-5 3-4-16,-3 3-2 0,-7 1 2 16,-1 0-2-16,-11-1 1 0,5-6 0 0,-5-2-2 15,7-3-1-15,2-6 1 0,1-2-1 16,5-2 0-16,4-3 1 0,0-2-2 15,4-1 0-15,7-1 1 0,-3-2 1 16,4-2-1-16,9-1 1 0,2-1 1 16,-3-2-1-16,5-1 1 0,-2 2-1 15,-9 0-15-15,1-1-58 0,-11 0-59 16,-4-1-206-16</inkml:trace>
  <inkml:trace contextRef="#ctx0" brushRef="#br0" timeOffset="14464.34">8035 9583 232 0,'0'0'40'0,"0"0"15"0,14-54-8 16,-9 40 8-16,-5 3-15 0,0 0-14 16,0 0 5-16,0 4 2 0,-3 0 10 15,-1 2 1-15,2-2-13 0,0 4 3 16,-2 1 5-16,4 1-7 0,0 1-3 0,0 1-9 16,0 4-7-16,0 6-10 0,0 4-3 15,6 6 0-15,0 2 1 0,-1 2 0 16,3 5 1-16,0-1-2 0,0 1 1 15,1-1-1-15,-1 1 1 0,-2 0-1 16,2-3 1-16,-1-3-1 0,-3-3 1 16,0-3-1-16,0-3 0 0,0-6-1 15,-2-4 1-15,-2-4 0 0,2-1 0 16,-2 0 0-16,0-5 2 0,-4-4 2 16,-4-7-2-16,0-2-1 15,-9-6 0-15,3-4-1 0,-5-2 1 0,2-2-1 0,-1-5 0 16,5-1 1-1,-1-3-1-15,6-4 1 0,1-2-1 16,5-4 0-16,2 2 0 0,0 1 0 0,2 5 0 0,5 5-4 16,1 7 3-16,4 8 1 0,-3 8-1 15,3 4-1-15,3 7 1 0,-1 3-2 16,5 1 3-16,3 9-2 0,-1 3 1 16,4 8 0-16,-9 2 0 0,1 6 0 15,-11 4 1-15,-4 2 0 0,-2 2 1 16,-8 2 0-16,-9-1-1 0,1-1-4 0,-1-6-7 15,1-1-6-15,-1-4-2 0,3-4-10 16,3-5-19-16,3-3 11 0,2-5-6 16,2-4-23-16,2-2-16 0,0-1 9 15,0-1-39-15,0-6-78 0</inkml:trace>
  <inkml:trace contextRef="#ctx0" brushRef="#br0" timeOffset="14825.82">8105 9476 277 0,'0'0'53'15,"0"0"7"-15,0 0 7 0,0 0 0 0,56-37-9 16,-39 28-2-16,1 1-9 0,5-1-2 16,-5 1-9-16,5-1-5 0,2 4-7 15,0 2-8-15,0 1-4 16,-3 1-3 0,1 4-4-16,0 6-1 0,-2 3-2 15,1 1 1-15,-7 4-1 0,1 3-2 16,-3 2 1-16,-1 1 0 0,-4-1-1 15,-4-1 0-15,-1-3 1 0,-1-1-1 16,-2-6 0-16,0-2 0 0,-5-3-1 16,-1 0-1-16,0-5 1 0,-2-1 1 0,0 0 1 15,-5-3 0-15,1-2 0 16,3-4-1-16,-3-3 0 0,2 1 0 16,-1-4 0-16,5-1 1 0,-2-2-1 15,2-4 0-15,2 1 0 0,2-4 1 0,2 1-1 16,2-5-1-16,6 0 0 0,6 4-4 15,3 5-10-15,4 6-3 0,3 7-12 16,1 6-15-16,2 1-14 0,-2 8-4 16,2 4-22-16,-9 3-30 0,-1-1-68 15</inkml:trace>
  <inkml:trace contextRef="#ctx0" brushRef="#br0" timeOffset="15014.05">8701 9475 352 0,'0'0'204'0,"0"0"-145"0,0 0 8 0,0 0 22 15,0 0-29-15,0 0-29 0,0 0-9 16,0 0-1-16,18-50-8 0,-14 50-6 16,2 1-3-16,-1 8-3 0,1 3 0 15,0 4-1-15,-2 2 0 0,2 2 1 16,-2-1-1-16,3-1-2 0,-3-2-14 16,0-1-11-16,0-3-11 0,-2-3-28 15,0-4 14-15,-2-4-9 0,0-1-30 0,0-10-7 16,0-7 4-16,-4-1-155 15</inkml:trace>
  <inkml:trace contextRef="#ctx0" brushRef="#br0" timeOffset="15155.67">8643 9215 567 0,'0'0'46'0,"0"0"1"0,0 0 3 16,0 0-18-16,0 0-27 0,0 0-5 15,0 0 0-15,0 0-1 0,76-14-9 16,-45 30-33-16,4 3-13 0,-2 0-25 15,-2-2-68-15,-10-3-228 0</inkml:trace>
  <inkml:trace contextRef="#ctx0" brushRef="#br0" timeOffset="15804.1">8963 9444 569 0,'0'0'31'0,"0"0"13"16,-14-54 5-16,14 33-2 0,-3 3-15 15,3 1-10-15,0 0-2 0,0 6-3 16,0-1-3-16,3 4-4 0,1 4-4 16,2-2 0-16,4 2-4 0,3 2-1 0,3 2-1 15,7 1-1-15,2 8 1 16,0 5 0-16,1 5-1 0,-5 2 1 16,-2 4 0-16,-7 1 1 0,-4 3-1 15,-1 0-1-15,-7-3-7 0,0-2-10 0,0-5 1 16,0-3 4-16,4-3 2 0,-4-5-1 15,4-1 2-15,-2-5 4 0,2 0 3 16,-2-2 1-16,2 0 2 0,0-4 0 16,5-5 1-16,-1-5 0 0,0 0 0 15,2-5 2-15,3 1 1 0,-3-2 2 16,1 0 2-16,1 0-3 0,-2-2 2 16,1 8-3-16,-1 2 1 0,-6 5-3 15,4 4-1-15,-6 3-1 0,7 1 0 16,-3 10 0-16,0 4 1 0,4 5-1 0,-3 5 0 15,1 0 0-15,0 0-1 0,3-2 1 16,-1-3-1-16,2-5 1 0,1-3 0 16,1-5-1-16,3-4 1 0,-7-1 0 15,4-2 1-15,-3-2 0 16,1-4-1-16,-1-6 1 0,1-1 0 0,0-4 0 16,-1-4 2-1,-1-5-2-15,0-5 1 0,1-3 6 0,-3-1 2 0,-4-4-3 0,0-1-1 16,2-3 3-16,-3-2 0 15,1 1 0-15,0 4-1 0,-4 7-1 16,4 10 1-16,-2 8 4 0,-2 10-6 0,0 1 2 16,0 4-2-1,0 9-6-15,0 9-1 0,0 12-2 0,0 8 3 0,2 6 0 16,0 3 1-16,6-3-1 16,3-1 1-16,1-6 0 0,5-4 0 15,-1-3-1-15,5-8 0 0,-3 0-6 0,1-3-10 16,-2-2-13-16,-5-3-5 0,-2-6-20 15,-8-2-16-15,-2-3-13 16,0-3-32-16,-8-6-32 0,-4-4-75 0</inkml:trace>
  <inkml:trace contextRef="#ctx0" brushRef="#br0" timeOffset="15951.47">9484 9328 460 0,'0'0'68'15,"0"0"0"-15,0 0-18 0,0 0-15 0,-8-54-16 16,18 47-6-16,7 0-2 0,7-1-5 15,14 0-6-15,7 0 0 0,5 0 0 16,3 2 2-16,5 0-2 0,-6 3-38 16,-7 0-39-16,-7-3-71 0,-11 3-82 0</inkml:trace>
  <inkml:trace contextRef="#ctx0" brushRef="#br0" timeOffset="16283.96">9988 9169 451 0,'0'0'97'16,"0"0"-30"-16,0 0 4 0,0 0 11 15,0 0-30-15,0 0-28 0,0 0-13 16,0 0-6-16,0 0-3 0,11 38 1 16,-5-15 3-16,2 4-1 0,0 5-1 15,3 3-3-15,-5 1 1 0,6-3-2 16,1-4 2-16,-5-4-2 0,2-4 0 16,-1-3-2-16,-1-4 2 0,-2-4 0 0,-2-1 0 15,0-5 0-15,-2-2-1 0,-2-2 1 16,0 0-1-16,0-3 1 0,0-8 2 15,-2-1-1-15,0-6 1 0,-4-2-1 16,0-3 0-16,-4-4 0 0,-3-2 1 16,3-6-2-1,-3-2 3-15,-1-6-2 0,6-4-1 0,1-2 0 0,5-2 0 16,2 6 0-16,0 8 0 16,2 10-1-16,7 9-2 0,1 7-8 0,2 6-10 0,3 5-18 15,1 5-22-15,3 9-8 16,-7 7-6-16,1 3-45 0,-13 0-75 15</inkml:trace>
  <inkml:trace contextRef="#ctx0" brushRef="#br0" timeOffset="16446.97">9895 9393 545 0,'0'0'107'15,"0"0"-80"-15,0 0 3 0,0 0 24 0,71-54-25 0,-38 34-23 16,6 2-4-16,6 0-1 0,9-1 0 15,4 3-1-15,-2 1 0 0,2 6-2 16,-5 0-39-16,-7 4-45 0,-3-1-48 16,-14 0-85-16</inkml:trace>
  <inkml:trace contextRef="#ctx0" brushRef="#br0" timeOffset="16762.34">10826 8976 473 0,'0'0'45'16,"0"0"-2"-16,0 0 20 0,0 0 6 0,-11-52-15 16,11 47-11-16,0 1-6 0,0 3-3 15,0 0-7-15,0 1-8 0,0 0-7 16,-2 1-7-16,2 5-4 0,0 6-1 0,-2 6-1 15,0 4 1-15,-2 7 0 0,-2 1 0 16,4 3 2-16,-3 2-2 0,5 0 0 31,0 3 1-31,5 0-1 0,3-1 0 0,8 2-12 0,1-4-5 0,10 0-17 16,0-6-5-16,6-3-14 0,-2-5-39 16,0-7-24-1,-6-9-54-15,-7-6-135 16</inkml:trace>
  <inkml:trace contextRef="#ctx0" brushRef="#br0" timeOffset="17140.25">11212 9049 632 0,'0'0'36'0,"0"0"15"15,0 0 12-15,0 0-14 0,0 0-26 16,0 0-9-16,0 0 2 0,0 0-2 15,0 0-7-15,27-39-3 0,-19 44-3 16,3 1 0-16,-1 1 0 0,2 3 0 16,-1-1 0-16,-3 0 0 0,4 1 0 15,-1-1-1-15,-3 0-13 0,2-1-10 0,3-3-1 16,-7 1-4-16,2-3-3 0,0-3 2 16,1 0 5-16,-5-2 1 0,2-5 5 15,-2-2 9-15,-2-4 9 0,0-2 0 16,-2-2 5-16,0-4 11 0,0 1 9 15,-4 2 4-15,0 2 6 0,4 4-1 16,-2 4-2-16,2 3-1 0,-2 4-8 16,2 1-3-16,0 0-6 0,0 3-11 15,0 5-3-15,0 6-2 0,2 5 2 16,0 1 0-16,-2 2 0 0,6 1 0 16,2 1 0-16,5 0 1 0,-1 0-2 0,9-1-17 15,-7-1-16-15,5 1-21 0,-5-4-24 16,-5-2-43-16,-3-3-87 0</inkml:trace>
  <inkml:trace contextRef="#ctx0" brushRef="#br0" timeOffset="19253.79">12213 9157 106 0,'0'0'192'0,"0"0"-148"16,0 0 11-16,0-31 1 0,0 25-4 16,0 1-6-16,0-1-8 0,0 1 0 15,0 1-7-15,0 1-2 0,0 0-2 16,0 3 3-16,0-1-7 0,0 1-8 15,0 0-5-15,0 0-9 0,0 3-1 16,0 4-1-16,0 5-4 0,2 6 5 16,0 6 2-16,0 1-1 0,0 3 1 0,2 1-2 15,2-1 0-15,2-1 1 16,5-2 0-16,-1-1 0 0,5-3-1 0,-3-1 1 16,5-2-1-16,-5-3 1 0,7-1-1 15,-7-6 0-15,5-5 1 0,-2-3-1 16,3-7 1-16,-1-3 0 0,-1-5 3 15,5-3 2-15,-8-2 0 0,1 0 3 16,-8-1-5-16,-3-2 1 0,-3-4 1 16,-2-3-3-16,-2-2 0 0,-5 1-2 15,1-3 1-15,-6 5-2 0,6 4 0 16,-1 6 0-16,7 6-1 0,0 7-6 16,0 2-9-16,0 4-16 0,0 8-26 0,0 1-26 15,0 7-39-15,0 3 3 0,5-1-64 16</inkml:trace>
  <inkml:trace contextRef="#ctx0" brushRef="#br0" timeOffset="20150.37">12733 9288 252 0,'0'0'193'0,"0"0"-149"0,0 0 22 0,0 0 0 16,0 0-27-16,-31-57-14 15,29 49-6-15,0-1-5 0,0 2-4 0,0-1 0 16,2 1-2-16,0 1-3 16,-2 2 0-16,4-2-1 0,4 3 0 0,3 1-2 15,-1 0-2-15,2 2 0 0,9 3 0 16,-5 7 1-16,7 2 0 0,2 1 1 16,-7 4 0-16,5-1 0 0,-13 5 0 15,5-2 0-15,-5 0-2 0,-4 1 1 0,-4-1-1 16,0-3 3-16,-2-1-3 15,-4-3-6-15,0-1-6 0,1-4 2 0,-1-2 1 16,4-2 7-16,2-3 2 0,-2 0 0 16,0 0 1-16,-2-3 2 0,2-1-1 15,-2-4 18-15,2-2-6 0,2-3-3 16,0-4 1-16,0 0 0 0,6-3-5 16,-2-2-4-16,2-1 0 0,-2-2-1 15,7 1 1-15,-1 1 0 0,-2 4-1 0,-2 6-1 16,3 7 1-1,-1 3-1-15,0 3-1 0,-2 6-2 16,7 7 0-16,1 4 0 0,-3 4 1 0,5 4 1 0,-5 0 1 16,3 1-1-16,3 1-5 15,-3-5-9-15,5-1-4 0,-1-7 6 0,1-3 2 16,6-3 4-16,-5-7 4 16,3-1 1-16,6-6 1 0,0-8 0 15,-2-3 2-15,-2-6-1 0,1-1 0 0,-1-4 0 16,-4-4-1-16,-7-2 0 0,1-4 0 0,-3-2 0 15,-8-2 1-15,-2-3 1 0,-2 1 0 16,-2-2 6-16,2 2 0 0,-8 6 3 16,0 5-2-16,2 12 4 0,4 9 8 15,0 9 2-15,2 3-14 0,-3 3-6 16,-1 10-3-16,4 8-2 0,-4 10-1 16,0 5 3-16,0 3 0 0,0 2 0 15,4 1 0 1,4-3 0-16,2-1-1 0,0-4 1 0,5-5 0 15,3-1 0-15,-4-4 0 0,9-4 0 16,-7-4 0-16,5-1 0 0,-3-4 0 0,-5-3 1 0,-1-1-1 16,2-3 0-16,-6-3 0 0,-1 0 1 15,-1-1 0 1,-2-4 0-16,0-5 3 0,0-3-1 0,-5-7-1 0,-7-3-2 16,-2-3 1-16,-1-1-1 0,-8 0 0 15,-8 2 0-15,7 1-1 0,-7 5 1 16,4 2-1-16,0 8 0 15,2 8-1-15,0 2 1 0,2 10-3 0,7 8-1 16,4 2 1-16,-1 6-2 0,5 2 1 16,8 0 2-16,0-1 0 0,2-2-1 0,10-2-4 15,7-6-2-15,2-2 3 16,1-5 4-16,5-3 2 0,2-3-2 0,4-4-1 16,4 0-11-16,1-2-25 0,-1-2-23 15,0-4-10-15,0-7-37 0,-10-1-76 16</inkml:trace>
  <inkml:trace contextRef="#ctx0" brushRef="#br0" timeOffset="20829.08">13697 9097 586 0,'0'0'47'16,"0"0"-1"-16,0 0 19 0,0 0-26 15,0 0-19-15,0 0-7 0,0 0-2 16,-21 3-6-1,15 5-4-15,0 3-1 0,-1 3 0 0,5 1 1 16,0 1-1-16,0 1-1 0,2-3 1 16,6 2-1-16,3-1 1 0,1-2-2 0,0-2 0 15,11-5 2-15,-2-2 0 0,3-3 0 16,5-1 0-16,0 0 0 0,-4-7 0 16,-2-1 0-16,1-2 1 0,-11 0 0 15,-1-1-1-15,-4-3 1 0,-4-2 2 16,-2-1 0-1,-6-4-2-15,-4 2-1 0,4-2 0 16,-11 4-1-16,0 5 1 0,5 1 0 16,-5 5 0-16,7 6-1 0,-4 1-2 15,1 12-1-15,5 4-5 0,-4 5-3 16,3 6-1-16,5 0 4 0,4 3 6 16,0 0 1-16,0-3-2 0,11-3 0 15,1-4-1-15,0-3 4 0,7-2-1 16,-7-4 2-16,15-1-1 0,-10-6 1 0,6-2 0 15,1-2 0-15,-7-1 3 0,8-1 6 16,-11-8 4-16,5-1 0 0,-11-2 1 16,0-2-2-16,-2-1 0 0,-3-4-4 15,-3-2-5-15,0-2 2 0,-5-2-3 16,1-1-2-16,2-1 0 0,0 1 0 16,2 1 0-16,0-3 0 0,0 2 0 0,2 1-2 15,4 0 0-15,3 6 0 16,-5-1 0-16,6 5 1 0,0 2 0 15,-3 5 0-15,-1 4 1 0,2 3-2 16,9 1-2-16,-1 5 0 0,9 8 1 0,4 3 3 16,0 7-1-16,-4 2 1 0,-3 2 0 15,-1 3 0-15,-15-1-1 0,-2 0-1 16,-4 1-3-16,-4 0-2 0,-2-5-10 16,-6-1 10-16,3-4-6 0,3 0-1 15,4-5 7-15,0-1 6 0,2-5-1 16,0 0 0-16,0-3 0 0,4-1 1 15,-2-4 0-15,9-1-1 0,5 0 2 16,3-6 0-16,6-3 0 0,1-3-2 16,8-2 1-16,-6 0-2 0,6-4-34 15,-1-1-19-15,0-2-32 0,-6 1-99 0</inkml:trace>
  <inkml:trace contextRef="#ctx0" brushRef="#br0" timeOffset="21206.1">14561 8977 614 0,'0'0'39'0,"0"0"9"0,0 0 22 15,0 0-31-15,0 0-28 0,0 0-7 16,0 0 1-16,0 0 3 0,41 51 1 16,-31-30-2-16,5 5-2 0,-7 0-2 15,0 6 0-15,5 1-2 0,-5 2 1 0,-4-1-1 16,0-4 0-16,3-1-1 0,-1-6 0 15,2-6-2-15,-4-5 1 0,0-2 1 16,-2-4-2-16,-2-5 1 0,2 0-1 16,-2-1 1-16,0-1 1 0,0-4 1 15,0-7 4-15,-2-1-4 0,-2-3 0 16,-2-4 0-16,-6-2 0 16,1-5 2-16,-3-5 4 0,-5-3-1 0,5-7-2 15,-5-3-1-15,5-2 0 0,-3-4-2 16,9 3-1-16,2 1 1 0,4 6-1 15,2 7-1-15,0 9-4 0,6 9-4 0,0 6-6 16,4 5-8-16,7 5-14 0,-5 1-21 16,11 10-8-1,-6 8-2-15,-1 5-21 0,-8 4-34 0,-3-4-106 0</inkml:trace>
  <inkml:trace contextRef="#ctx0" brushRef="#br0" timeOffset="21394.6">14526 9175 446 0,'0'0'119'0,"0"0"-78"0,0 0 7 16,0 0 15-16,0 0-29 0,0 0-17 15,60-55-4-15,-40 38-2 0,9-5-6 0,2 0-2 16,4 1-3-16,1 0 0 0,3 3 0 16,-4 3-5-16,-2 0-39 0,-8 4-17 15,2 0-9-15,-13 3-8 0,-1-1-85 16,-7 1-60-16</inkml:trace>
  <inkml:trace contextRef="#ctx0" brushRef="#br0" timeOffset="21583.46">14904 8863 274 0,'0'0'131'0,"0"0"-35"16,0 0 7-1,0 0-19-15,-27-57-7 0,23 50-20 0,2 2-13 16,0 2-11-16,2 2-6 0,0 1-9 16,0 0-12-16,0 8-6 0,0 7-4 15,0 7 2-15,4 7 2 0,-2 5 0 0,4 4 1 16,-4 4 0-16,2 4 0 0,-2-1-1 15,1 1 0-15,1-1-7 16,0-5-13-16,0-2-9 16,4-8-22-16,5-4-25 0,-3-6-28 0,2-6-40 0,3-6-58 15</inkml:trace>
  <inkml:trace contextRef="#ctx0" brushRef="#br0" timeOffset="21930.34">15166 9044 654 0,'0'0'58'0,"0"0"2"16,0 0 2-16,0 0-23 0,0 0-24 15,0 0-5-15,0 0-2 0,0 0-5 0,0 0-2 16,3-44-1-16,-8 56-3 0,-7 3 2 16,-7 5 1-16,5-1-4 0,-1 2-1 15,5-2 1-15,2 1 0 16,0 0-3-16,6-2-2 0,2 0 0 0,0 1 5 15,10-4 0-15,-2 1-3 0,0-7 6 16,5-2-4-16,3-4 2 0,1-3 2 16,4-6 1-16,3-4 0 0,-7-3 0 0,4-2 0 15,-7 0 1-15,-2-1 0 0,-5 0 4 16,-7-5 7-16,0 1-7 16,-5-5 0-16,-9 2-3 0,2-4-1 0,1 2-1 15,-7 2 0-15,7 4 0 16,-3 5 0-16,4 6-6 0,1 5-14 15,-3 4-21-15,4 9-36 16,6 3-8-16,2 4-29 0,6-1-63 0,6-4-161 0</inkml:trace>
  <inkml:trace contextRef="#ctx0" brushRef="#br0" timeOffset="22481.83">15398 9021 501 0,'0'0'93'0,"0"0"-23"16,0 0 12-16,23-53-17 15,-21 45-26-15,0 2-10 0,-2 2-10 0,2 2-9 16,-2 2-6-16,0 0-4 0,0 0 0 16,2 5-1-16,-2 4-2 0,2 4 0 15,0 5 2-15,2 4 1 16,2 2 0-16,1 3 0 16,-1 1 0-16,-2-1 0 0,0-1 1 0,2-4-1 0,-2-2 0 15,1-1-3-15,3-2-8 0,-4-2-2 16,0-3-7-16,-2-4 9 0,0-3-3 0,2-3 4 31,-2-2 8-31,3-2 2 0,1-5 2 0,2-3 2 0,-2-3-1 16,-2-2 5-16,3 2 0 0,-3-5 0 15,2 2 0 1,-2-4-1-16,-2-1-1 0,2 0-2 0,-2 0-2 0,2 3 1 16,1 4-2-16,-3 5 0 0,2 7-1 0,0-1 0 15,-4 3 0-15,4 3-3 16,0 6-1-16,2 7 0 0,-1 5 2 0,1 1 2 0,4 3 0 15,0-2 0 1,-3-1 1-16,3-4-1 16,2-1 0-16,-1-2 1 0,5-4-1 0,-1 1 0 0,5-6 0 0,-3-1 1 15,4-2 0-15,-3-3-1 0,3-5 2 16,-3-5-1-16,-3-5 1 0,-3 0 4 0,1-5 8 31,-7 1-1-31,0-7 2 16,-6-4 1-16,0-1-7 0,0-5-5 15,-6-4-2-15,-6-2-2 0,-5-3 0 16,5 2 1-16,-5 3-1 0,7 7-1 16,-1 12-3-16,3 6 1 0,4 10-11 15,0 5-7-15,4 1-10 0,0 13-30 0,0 3-67 16,0 2 10-16,8 0-67 0,0-5-195 16</inkml:trace>
  <inkml:trace contextRef="#ctx0" brushRef="#br0" timeOffset="22876.64">16258 8729 619 0,'0'0'79'0,"0"0"-2"16,19-62 0-16,-11 51-29 0,-4 0-29 16,-2 5-8-16,-2 3-3 0,0 2-1 15,0 1-2-15,0 0-5 0,0 3 0 16,-2 6-3-16,-2 5-2 0,-4 2 1 15,1 4 4-15,1 0 0 0,2 0-7 16,2-4-7-16,0 0-7 0,2-3-9 16,0-1-1-16,6-2 4 0,0-6-9 15,3-1 11-15,3-4 8 0,-4 1 5 16,5-9 4-16,-1-3 8 0,-6-3 0 0,2-2 1 16,3-3 0-16,-5-1 7 0,-2-3 14 15,0-2 6-15,0 0 3 0,3 1-5 16,-1 2-2-16,0 5-2 0,-2 5-1 15,-2 6-6-15,-2 0 1 0,0 5-5 16,0 2-7-16,0 0-4 16,0 11 0-16,0 3-6 0,0 5 3 0,-2 6 3 15,-4 1 0-15,4 2 0 0,-2-2 0 16,4 2-1-16,0 0-17 0,6-4-11 16,0 2-22-16,0-2-35 0,5-4-24 15,1-4-89-15</inkml:trace>
  <inkml:trace contextRef="#ctx0" brushRef="#br0" timeOffset="23175.55">16921 8604 523 0,'0'0'31'16,"0"0"32"-16,0 0 5 0,0 0-15 15,0 0-17-15,0 0-4 0,0 0-6 0,0 0-6 16,3-24-3-16,-3 24-3 0,0 0-3 16,0 0-4-16,2 3-2 0,2 4-5 15,6 5 1-15,0 3 2 16,5 6 2-16,3 4 2 0,1 4 0 0,-4 4-1 16,-5-2-1-16,0 4-2 0,-4 0-3 15,-6 2 3-15,0-1-2 0,-8-2 0 16,-4 0-1-16,-1-4-12 0,-5-3-15 15,3-2-13-15,-3-2-21 0,3-3-13 16,-3-2-28-16,1-5-62 0,1-5-108 0</inkml:trace>
  <inkml:trace contextRef="#ctx0" brushRef="#br0" timeOffset="23442.84">17475 9207 460 0,'0'0'143'16,"0"0"-92"-16,0 0 21 0,0 0 9 16,0 0-38-16,0 0-21 0,0 0-8 0,0 0-5 15,0 0-9-15,25-10-1 0,-25 20-2 16,-2 0 3-16,-6 3 0 0,0 1-2 15,-1-2 0-15,-3-1-19 0,4 0-14 16,-3-3-26-16,3-1-38 0,-4-6-58 16,5-1-117-16</inkml:trace>
  <inkml:trace contextRef="#ctx0" brushRef="#br0" timeOffset="23596.8">17467 8949 430 0,'0'0'263'16,"0"0"-241"-16,0 0-11 0,0 0 17 16,0 0-22-16,0 0-6 0,0 0-12 0,0 0-50 15,0 0-53-15,-29 38-115 0</inkml:trace>
  <inkml:trace contextRef="#ctx0" brushRef="#br0" timeOffset="24498.38">8450 10157 295 0,'0'0'62'15,"0"0"-9"-15,0 0 3 0,0 0 9 16,0 0-8-16,0 0-20 0,0 0-8 0,-51 46-5 16,51-36-13-16,0 1-7 0,0 0-1 31,4 1 3-31,0 2 4 0,2-2-1 0,0 0-1 0,5 3 3 15,1-3-3-15,1 2-3 0,1-1-1 16,3-4 2-16,3-2-2 0,1-1-3 0,4-5 3 16,2-1-2-16,-5-1 2 0,3-6-2 15,-6-4-1-15,-7 3 1 0,-2-2 0 16,-5 0 0-16,-3 2 1 16,-2-3-1-16,-2 0 1 0,-9-1-1 0,1-1-1 15,-7-3-1-15,-1 1 1 0,-7-2-1 16,2 5 0-1,-4 1 0-15,5 6 0 0,-3 4 0 0,4 1 0 0,0 9 0 0,5 3 0 16,-1 8 0-16,1 2 0 0,6 5-1 16,1 4 1-16,3-2-1 31,-2 5 1-31,6-1-1 0,2-1 0 0,0 0 1 16,2-8-1-16,8-2 0 0,3-4 0 15,5-5 1-15,-1-4 0 0,7-2-3 16,5-3 3-16,-2-4 0 0,6-1 1 15,-2-6 1-15,2-8-2 0,3-1 0 16,-5-7 0-16,-2-2 0 0,-5 0 0 16,-3-1-2-16,-7-5 2 0,-1-3 0 15,-3 3-3-15,-6-2 3 0,-2 7 0 16,-2 2 5-16,2 1 6 0,-4 3 3 16,2 9 6-16,0 4 8 0,0 3-8 15,0 3-8-15,2 1-4 0,1 0-5 16,1 3-3-16,2 8-1 0,4 5 0 15,1 8 1-15,3 4 1 0,0-1 0 16,7 2-1-16,-4-1 1 0,7-2 0 16,-7-2-1-16,4-4-1 0,-1-2 1 15,-1-4 0-15,2-3-1 0,-5-1-11 16,1-6-18-16,-7 0-11 0,-2-3-12 16,-4-1-20-16,-4-2-10 0,0-7-23 0,-4-2-5 15,0 0-73-15</inkml:trace>
  <inkml:trace contextRef="#ctx0" brushRef="#br0" timeOffset="24656.09">9031 10336 326 0,'0'0'112'16,"0"0"-22"-16,-41-63 3 0,29 47-13 16,-5 3-6-16,5 2-22 0,-5 4-11 15,5 6-15-15,-1 1-3 0,3 6-10 16,-3 6-10-16,1 3-3 0,-2 6-1 16,1 3 1-16,-3 1 1 0,3 0-1 15,3 0 0-15,2 1-11 0,1 0-13 0,1-3-11 16,4 0-21-16,2-6-32 0,0-3-4 15,4-7-40-15,5-3-28 0,-1-4-108 16</inkml:trace>
  <inkml:trace contextRef="#ctx0" brushRef="#br0" timeOffset="24899.08">9294 10165 651 0,'0'0'48'0,"0"0"23"0,0 0-5 15,0 0-7-15,0 0-30 16,0 0-18-16,0 0-4 0,0 0-3 0,0 0-3 16,6 0-1-16,-6 20 2 0,0 6 1 15,0-1-1-15,-4 0 1 0,4 0-2 16,0 0 1-16,0-3-1 0,0 0-1 0,4 1-19 16,-2-4-10-16,0-2-9 15,2-5-10-15,0-5 2 0,1-6-36 16,-3-1-1-16,0-10-31 15,-2-4-58-15</inkml:trace>
  <inkml:trace contextRef="#ctx0" brushRef="#br0" timeOffset="25067.59">9186 9997 621 0,'0'0'30'16,"0"0"16"-16,-14-57 3 0,14 54 11 15,0 2-38-15,0 1-14 16,0 0-2-16,0 1-6 0,6 1 0 0,0 4-3 15,5 4 2-15,-1-1-10 0,2 2-19 16,-1 1-19-16,-1 1-11 0,-2-1-4 0,0 0-31 16,-3 1-45-16,-1-4-116 0</inkml:trace>
  <inkml:trace contextRef="#ctx0" brushRef="#br0" timeOffset="25302.68">9474 10027 538 0,'0'0'71'0,"0"0"-13"0,0 0 23 0,0 0 2 16,14-55-31-16,-12 52-18 16,2 2-9-16,0 1-10 0,1 2-9 15,1 5-5-15,2 5-1 0,2 5 0 16,3 5 2-16,-5 4 1 0,0 3-1 16,1 4 0-16,-5 4 1 0,0 2-1 0,0 2-1 15,-2 2-1-15,2-2-12 16,0-3-3-16,3-8-8 0,1-4-7 15,0-3 5-15,-2-8-15 0,0-3-16 0,-1-5-21 16,-1-4 3-16,-4-3-42 16,-9-6-75-16</inkml:trace>
  <inkml:trace contextRef="#ctx0" brushRef="#br0" timeOffset="25460.12">9476 10304 437 0,'0'0'80'0,"0"0"20"15,-11-59-29-15,15 48-13 0,5-1-29 16,3 3-11-16,7-1-7 0,3 0-3 15,5 1-4-15,6 3-2 0,3 0 0 16,5 1-2-16,0-1 0 0,5 0-10 16,-1 0-55-16,-3-3-24 0,-5-4-61 15,-6 0-174-15</inkml:trace>
  <inkml:trace contextRef="#ctx0" brushRef="#br0" timeOffset="25727.65">10088 10015 528 0,'0'0'114'0,"0"0"-91"16,0 0 31-16,0 0 19 0,-11-59-29 15,9 49-20-15,-2 3-6 0,4 3-4 16,-4 1-4-16,2 2 0 16,-2 1-2-16,-3 0-1 0,-1 5-5 0,0 3-2 15,0 6 0-15,-5 1 0 0,1 6-1 16,4 2 1-16,-3 2 0 0,3 5 0 15,2 1 0-15,4 1-1 0,-2 1 1 16,4-4 0-16,6 2-5 0,2-5-6 16,9-1-3-1,1-4-2-15,5-4-12 0,6-1-4 0,0-7-15 0,4-3-24 0,-6-6-1 16,4-6-30 0,-8-4-120-16</inkml:trace>
  <inkml:trace contextRef="#ctx0" brushRef="#br0" timeOffset="25995.04">10336 9969 497 0,'0'0'21'0,"0"0"13"16,0 0 39-16,0 0-11 0,0 0-22 16,18-54-3-16,-14 49 9 0,-2 2-12 0,0 2-9 15,1 1-9-15,1 1-5 0,4 2-3 16,2 6-2-16,1 4-1 15,1 4-1-15,5 1 3 0,-5 1-2 0,2 3-2 16,1-1 0-16,-3 0-2 0,1 3 1 16,-11-1-1-16,2 4-1 0,-4 2-14 15,-6-4-26-15,-5-2-15 0,-1-4-32 16,2-7-27-16,-9-4-76 0,7-5-195 16</inkml:trace>
  <inkml:trace contextRef="#ctx0" brushRef="#br0" timeOffset="26215.76">10811 10096 723 0,'0'0'36'15,"0"0"-8"-15,0 0-1 16,0 0 17-16,0 0-27 0,0 0-12 15,0 0 0-15,0 0 1 0,0 0-2 16,35 18-3-16,-35-11-1 0,-2 2-1 0,-4 5 1 16,-2 1-4-16,-5 2-18 0,1-3-11 15,2-1-9-15,-1-2-39 16,7-2-24-16,-4-4-93 0</inkml:trace>
  <inkml:trace contextRef="#ctx0" brushRef="#br0" timeOffset="26400.59">10832 9916 599 0,'0'0'100'0,"0"0"-62"0,0 0 3 16,0 0 6-16,0 0-35 0,0 0-9 0,0 0-3 16,0 0 0-16,0 0-4 0,43 0-32 15,-43 13-26-15,-10-3-37 0,-5 3-57 16,-3-3-119-16</inkml:trace>
  <inkml:trace contextRef="#ctx0" brushRef="#br0" timeOffset="27369.1">6367 10705 136 0,'0'0'70'0,"0"0"11"0,0 0-19 16,0 0 8-16,0 0-9 0,0 0-9 15,0 0-3-15,0-38-13 0,2 38-9 16,-2 0-11-16,0 0-6 0,0 0-3 0,0 0-2 15,2 7-1-15,2 5-3 16,0 3 1-16,2 5 4 0,7 1 2 16,-3 4 2-16,5 0-2 0,-3 0-3 15,2 1-3-15,7 0 0 0,-2-2-1 16,1-2 0-16,3-2 0 0,0-4 0 0,2 0 0 16,-3-5 0-16,3-4 0 0,-4-2 0 15,2-2-1-15,-3-3 2 0,-1-1-1 16,-1-5 0-16,-5-2 0 0,-1-2 0 15,-3-3 2-15,-5 2 0 16,-2-1 7-16,-2-2-1 0,-2 0 1 16,-9 3 1-16,-5 0-4 0,1 8-2 0,-7 3-2 15,-5 4 0-15,0 7-2 0,0 7 0 16,-2 5 2-16,2 4 1 0,4 3-1 16,7 4-1-16,3 1-1 0,3 1-1 0,8 0 2 15,0-2 1-15,2-3-3 0,2-3 1 16,6-1-1-16,1 3 0 0,3 0 3 15,-6 0-2-15,-2-2 1 0,-4-3 0 16,-4-2 2-16,-6-3-1 0,-9 1 0 16,-8-3 0-16,-10-3-2 0,-2 2 0 15,-2-5 0-15,-3-4-1 0,9-6-5 16,0-2-14-16,4-3-37 0,-2-7-43 0,-2-2-65 16,4-3-175-16</inkml:trace>
  <inkml:trace contextRef="#ctx0" brushRef="#br0" timeOffset="28167.06">10174 10055 23 0,'0'0'197'0,"0"0"-124"16,0 0-7-16,0 0 4 0,0 0-17 0,0 0-6 0,0 0-5 16,-4-36-3-16,4 35-5 0,0 1-7 15,0 0-1-15,0-1 1 0,0 1-5 16,0 0-5-16,0 0-8 0,0 0-4 31,0 4-4-31,0 2 3 0,2 2 0 0,0-1 2 0,-2 2-3 0,0 2 0 16,0-1 1-16,-2 1-3 0,0-1 0 15,0-1 0-15,-2 1 1 0,4-1-2 16,0 3-1-16,-2-2 0 16,2 0 1-16,0 0 0 0,2-2 1 0,2-1-1 15,-2-3 1-15,2-1-2 16,3 0 2-16,1-2-1 0,0 0 0 15,0 0 0-15,5 0 1 0,-1 0-1 0,-4-1 2 16,5-1-2-16,-3-2 2 0,-2-2-1 16,1-1 0-16,-5-1 10 0,0-1 4 15,-2-2 4-15,-2-4 0 0,0-1-4 0,0-3-7 16,-4-1-3-16,0 0-1 0,-2 0 0 16,1 4-2-16,-1 2 0 0,4 6-1 15,-6 3 1-15,-2 1-2 0,-3 3-3 16,-3 7-19-16,-3 12-25 0,-4 7-30 0,1 2-52 31,3-3-100-31</inkml:trace>
  <inkml:trace contextRef="#ctx0" brushRef="#br0" timeOffset="36938.71">7303 11763 378 0,'0'0'115'16,"0"0"-52"-16,0 0-6 0,0 0-5 0,15-51-5 0,-9 51-16 15,-2 0-7-15,0 3-8 0,4 5-3 16,-4 2-5-16,5 4-1 16,-3 1-4-16,-4 5 2 0,2 1-2 0,-2 1 0 15,-2 3-1-15,0 0 0 16,0 0-1-16,-2-3 0 0,2-1-1 0,0-6 0 15,-2-5-3-15,2-3-29 0,0-4-35 0,0-2-22 16,-2-1-54-16,-2 0-125 16</inkml:trace>
  <inkml:trace contextRef="#ctx0" brushRef="#br0" timeOffset="37089.75">7406 11493 511 0,'0'0'56'0,"0"0"-33"32,0 0-1-32,69-26-2 0,-49 27-16 0,3 9-4 0,0 2-14 0,-5 3-56 15,-3 1-68-15,-7 0-132 16</inkml:trace>
  <inkml:trace contextRef="#ctx0" brushRef="#br0" timeOffset="37720.49">7547 11760 398 0,'0'0'201'16,"-8"-56"-158"-16,12 27 11 0,10 1-6 16,1 4-11-16,3 6-18 0,1 4-6 0,0 5-3 15,-1 3 1-15,-3 5-3 16,-1 1-2-16,3 6-2 0,-5 6 0 0,3 0-1 15,-1 5 0-15,3 3-3 0,-5 1 1 16,0 5-1-16,-3 2 1 0,-1 3 0 16,-2 1 0-16,-4-5-1 0,2 0 0 15,1-2 0-15,-5-7-3 0,6-2 0 16,-4-6-2-16,2-3 1 0,-2-2 0 16,0-2 0-16,-2 0 4 0,0-3 0 0,0 0-1 15,0 0 1-15,0 0 0 16,0-6 1-16,0 1-1 0,0-5 0 15,0 0 1-15,4-6-1 0,0 1 0 16,5-2 1-16,-3 2 0 0,4 2 0 0,-2 4 0 16,5 4-1-16,-1 4 0 0,-4 1 0 15,5 8 0-15,-1 3 1 16,-1 6-1-16,3 2 0 0,-2 1 0 0,1 2 1 16,3 0-1-16,1 1 0 0,4 2 0 15,-1-6 0-15,3-4 0 0,0-5 0 16,4-6 0-16,-3-4 1 0,1-6-1 0,2-5 0 15,0-8 1-15,2-3-1 0,-6 0 2 16,-3-8-1-16,-3-2 2 0,-5-4 0 16,-1-4 2-16,-9-5 0 0,-2-3-1 15,-9-7-1-15,-3-1-1 0,-9-4-1 16,1 3 0-16,-3 9-1 0,4 13 2 16,7 13-2-16,2 7 7 0,3 11 4 15,5 4-2-15,2 12-2 0,-2 10-6 16,0 11-1-16,0 9 0 15,4 7 0-15,-2 5 0 0,2 5 0 0,7 3 0 0,1-2 0 16,4-2 0-16,5-9 0 16,0-6 0-16,3-9-2 0,1-5-11 15,-4-6-14-15,-1-9-20 0,-9-4-51 0,-1-5-30 16,-6-4-95-16</inkml:trace>
  <inkml:trace contextRef="#ctx0" brushRef="#br0" timeOffset="37893.61">8095 11729 639 0,'0'0'61'0,"0"0"15"0,0 0-22 15,0 0-31-15,0 0-16 0,47-53-3 0,-18 43 4 16,11 0-1-16,3 2-4 0,5 1-2 16,3 2 0-16,-1 0-1 0,2 3-21 15,-5 1-25-15,3-1-51 0,-9-2-24 16,-6-2-106-16</inkml:trace>
  <inkml:trace contextRef="#ctx0" brushRef="#br0" timeOffset="38273.58">8946 11622 616 0,'0'0'34'15,"0"0"9"-15,0 0 0 16,0 0 13-16,3-63-25 0,11 50-15 0,1 3-1 15,-1-1 1-15,7 4-1 0,-5 4-1 0,3 2-1 16,1-1-3-16,-1 9-2 0,4 6 0 16,-3 2-2-16,3 5-1 0,0 2-2 15,-4 4 0-15,-1 1-1 0,-8 3-2 16,1-2 0-16,-7-2 0 0,0-3 0 16,-4-2 0-16,0-5-11 0,-6-2-3 15,0-3-1-15,-3-3 9 0,-1-2-7 0,-4-3 3 16,1-3 2-16,1 0 6 0,-3-2 2 15,3-4 0-15,-3-2 0 0,5-2 0 16,2-2 2 0,-2 0 3-16,1-6 3 0,5 0 0 0,2-7-1 0,2-4 0 15,4-5-2 1,11-4-3-16,3 1-2 0,5 4 2 0,8 5-2 0,4 7 0 16,4 7-2-16,5 5-6 15,3 4-18-15,1 0-15 0,4 5-30 16,-3 0-44-16,-3 0-71 0,-9-2-230 0</inkml:trace>
  <inkml:trace contextRef="#ctx0" brushRef="#br0" timeOffset="38873.21">9548 11601 609 0,'0'0'25'0,"0"0"11"0,0 0 4 16,0 0 11-16,0 0-20 0,0 0-12 15,0 0-5-15,0 0-6 0,-8-8-6 16,12 19-1-16,2 2 1 0,2 2 0 0,1 1-2 31,1-1 1-31,0-2 0 0,5-2-1 0,-1-1 0 16,5-3 1-16,2-3-1 0,1-2-4 16,5-2 1-16,-2-9-1 0,-2 1 1 0,4-5-1 0,-3-3 4 15,-3-4 0-15,-4 1 0 0,-5-3 0 16,-8-3 0-16,-4 3 1 0,-6-3 0 15,-9-1 0-15,-3 3 1 16,-3 2-1-16,-2 4-1 0,-3 8 1 16,3 4 0-16,2 5-1 0,0 9 0 0,5 7 0 0,-1 8 0 15,7 1 0-15,0 6-1 16,-1 2 1-16,7 2-1 0,0-2-1 0,4 0 1 16,2-2 1-16,9-2-1 0,3-3 1 15,3-4 0-15,3-5 2 0,9-3-2 16,-2-4-2-16,6-4 2 0,0-3 0 15,0-3-1-15,2-4 1 0,-4-5 0 0,2-6 0 32,-6-4 1-32,4-1-1 15,-6-8 1-15,0-3-1 0,-9-4 1 0,-1-6-1 16,-7-5 2-16,-2-2-2 16,-1-1 1-16,-5-1-1 0,0 0 1 0,0 4 0 15,0 7-1-15,0 10 0 0,0 12 4 16,0 9 3-16,0 4 0 0,2 4 4 15,-2 3-4-15,0 11-7 0,0 11-1 16,0 10 1-16,-2 6 1 0,-3 9-1 16,-1 5 0-16,0 4 1 0,0 0-1 15,6-2 0-15,0-7 0 0,0-5 0 16,8-8 0-16,4-7-4 0,1-5-5 16,1-4-14-16,3-5 3 0,-5-6-23 0,1-6-14 15,-5-4-7-15,-8-3-36 0,0-7-79 16</inkml:trace>
  <inkml:trace contextRef="#ctx0" brushRef="#br0" timeOffset="39046.65">9792 11603 206 0,'0'0'409'0,"0"0"-368"0,0 0-11 16,0 0-5-16,83-59 8 0,-36 52-14 0,5-2-2 15,10 3 0-15,0-2-5 0,4 3-9 16,-2 1-2-16,2 2-1 15,-8 2-8-15,-8-1-56 0,-7 1-48 0,-10 0-90 16</inkml:trace>
  <inkml:trace contextRef="#ctx0" brushRef="#br0" timeOffset="39344.65">10418 11477 480 0,'0'0'129'0,"0"0"-78"15,0 0 23-15,0 0 4 0,0 0-38 16,0 0-21-16,0 0-10 0,0 0-4 15,0 0 1-15,17 42 1 0,-5-15 0 16,1 5-2-16,-1 4-2 0,0 0 0 0,-1 0-3 16,-5-4 0-16,4-3 1 0,3-5-2 15,-5-5 1-15,0-4-1 0,1-9 1 16,1-3 0-16,-4-3 0 0,2-3 1 16,1-8-1-16,1-6 0 0,-2-3 0 15,-2-4 2-15,3-4-1 0,-5-4 0 16,4-3 1-16,-2-3 1 0,5-2-1 15,3-4 1-15,-6 0-3 0,11 5 0 16,-5 5 0-16,1 9 1 0,-3 9-1 16,-1 5-2-16,-1 6-6 0,2 5-10 15,-5 0-13-15,7 6-13 0,-2 7-27 16,1 2-26-16,5 0-25 0,-9 0-96 16</inkml:trace>
  <inkml:trace contextRef="#ctx0" brushRef="#br0" timeOffset="40006.91">11127 11547 619 0,'0'0'36'0,"0"0"23"15,0 0-6-15,0 0 10 0,-12-51-22 16,4 39-18-16,1 1-11 0,1 2-5 16,-6 0-2-16,1 2-2 0,-3 2-3 15,2 5 1-15,-3 1-1 0,-1 4 2 16,-1 3-4-16,1 2 2 0,-1 3 0 0,11 1-2 15,-9 3 1-15,3 0-2 16,6 2-3-16,2 2 2 0,-5 0 1 0,5 1-2 16,2-1 1-16,2 2 1 15,0-2-1-15,0-3 1 0,8-2-1 16,3-3 0-16,3-1 2 0,5-4-1 0,-1-5 0 16,3-3 3-16,8 0 0 0,0-7 0 15,-4-3 0-15,2-4 1 0,-5-1-1 16,3-2 2-16,-12-3 2 0,-1-3-2 15,-2 0 2-15,-3-3-3 16,-7 0 2-16,0 1-1 0,0 6-2 16,0 7 2-16,0 7 0 0,0 5-1 0,0 0 0 15,-3 8-1-15,-1 7-1 0,2 7 0 16,-4 4 1-16,4 2-2 0,2 1 2 16,0 0 0-16,2-2 0 0,6-4 0 15,5-2 0-15,-1-2-1 0,5-3 1 0,5-4 0 16,-5-5 0-16,8-4 1 0,-3-3-1 15,-3-3 2-15,4-7-1 0,2-3 1 16,-7-3 3-16,1-2 2 0,-5-7 1 16,3-6 2-16,-11-4-3 0,-2-9-1 15,-2-4-3-15,-2-6 1 0,0-5-3 16,-4-4-1-16,-2 2 1 0,-2 0 1 0,1 7-1 16,-3 12-1-16,2 13 6 0,0 9 0 15,3 9 0-15,3 5 1 0,0 6-1 16,0 9-3-16,-4 10-3 0,-2 11-3 15,-7 9 3-15,3 8 0 0,-3 6 0 16,9 5 0-16,2 2-2 0,4 0 1 16,0-2 1-16,10-4 0 0,1-2 0 15,3-5 1-15,9-4-1 16,-4-4-2-16,3-7-10 0,3-6-8 0,0-6-4 16,-6-6-11-16,1-5-14 0,-1-10-38 15,-1-4-35-15,5-12-90 0</inkml:trace>
  <inkml:trace contextRef="#ctx0" brushRef="#br0" timeOffset="40385.21">12461 11495 403 0,'0'0'59'0,"0"0"2"0,-58 12-6 16,41-12-9-16,3 0-18 0,-1 1-5 0,7-1 4 15,-2-1 6-15,8-2-2 0,2 1 0 16,0-1-10-16,6 0-5 0,4-1-10 16,15-1-5-16,6-3 2 0,10 1 0 15,9 0-1-15,4 3-2 0,1 3 0 16,-7 1 0-16,-3 1-4 0,-5 5-35 16,-11 3-39-16,-9 0-12 0,-5-1-47 15,-11-1-56-15</inkml:trace>
  <inkml:trace contextRef="#ctx0" brushRef="#br0" timeOffset="40550.42">12498 11669 375 0,'0'0'276'31,"0"0"-225"-31,0 0 17 0,0 0-11 0,0 0-41 0,0 0-11 0,0 0 1 16,0 0 7-16,0 0 3 0,56 32-4 15,-15-37-2-15,9-4-8 0,-1 0-2 16,5 0-5-16,-2 1-37 0,-3 0-26 15,-1-2-53-15,-5-5-63 0,-8 0-284 16</inkml:trace>
  <inkml:trace contextRef="#ctx0" brushRef="#br0" timeOffset="41503.21">14207 11275 399 0,'0'0'37'0,"0"0"-1"15,15-58 15-15,-7 38-1 0,-4 3-10 16,0-1-10-16,-2 4-5 0,-2 0-2 16,0 1 2-16,0 2-3 0,0 0-1 15,-2 4-4-15,-2-3-1 0,-2 2-1 16,-2 1-5-16,-1 0-2 0,3-1-2 15,-6-1 1-15,-3 1-1 0,7 1 0 16,-8-1-1-16,1 4-2 0,3 0 1 16,-5 2 0-16,7 2-2 0,-7 3-2 15,7 4 0-15,0 5 0 0,-3 3-1 16,3 5 0-16,2 2 0 0,-5 6 1 16,1 1 0-16,6 2 0 0,-5 2 1 0,3-1-1 15,0-1 0-15,4 1-1 0,2-1 1 16,2-1 0-16,0-2-1 0,2-1 0 15,6 0 0-15,4-5 1 16,5 0 0-16,-3-6 0 0,5-3 0 0,2 0 0 16,-3-5 0-16,9-4 0 0,-4-4 2 15,4 0-1-15,0-7 0 0,4-6 0 16,-3-2-1-16,1-4-2 0,0 0 2 16,-10-1 5-16,0-3 2 15,-9 0 1-15,0-2-2 0,-6-3-2 0,-2 0 0 0,-2-4-1 16,-2-3-1-16,-10-1 0 0,0-5 0 15,-7-1-2-15,-2 2 2 16,-6 1-2-16,-4 7-2 0,-2 4 1 0,2 9-6 16,2 8-2-16,5 6-1 0,7 5 0 15,-4 6-2-15,9 7-9 0,2 9-8 16,-1 1-15-16,3 5-2 0,4 1 5 16,4 2 6-16,0 3-20 0,0-3-24 15,0-1-10-15,0-1-64 0</inkml:trace>
  <inkml:trace contextRef="#ctx0" brushRef="#br0" timeOffset="41786.18">14011 11376 100 0,'0'0'288'15,"0"0"-220"-15,0 0 4 0,-15-57-13 16,15 46-12-16,0 1-13 0,3 4-6 15,1 1 0-15,0 1-3 0,4 2-5 16,0 2-2-16,5 0-4 0,-1 4-4 16,7 4-1-16,-1 5-1 0,3 6-1 15,4 0-1-15,-7 7-3 0,5 0 0 16,-2 7-2-16,-3 5-1 0,3 0-2 0,-8 4 2 16,7 1 0-16,-5-2-7 15,7-3-11-15,-3-7-7 0,6-6-17 0,0-8-14 16,1-6-20-16,-5-9-88 0,-2-3-193 15</inkml:trace>
  <inkml:trace contextRef="#ctx0" brushRef="#br0" timeOffset="42132.54">14656 11309 279 0,'0'0'41'0,"0"0"13"0,0 0 13 16,0 0-5-16,0 0-10 0,-54-31-6 15,48 31-9-15,0-2-4 0,0 2 4 16,6 0-6-16,-3 0-5 0,3 0-7 16,0 0-7-16,0 0-7 0,0 0-1 15,0 0-1-15,9 4 3 0,-1-1-1 16,4 0 3-16,11-1 1 0,4-2 7 15,10 0 0-15,3-4-5 0,5-1-2 0,7-1-2 16,-7 0-2-16,3 1-3 16,-9 0-1-16,-6 2-1 0,-6 3 0 15,-15 0-2-15,-3 0-21 0,-7 0-11 0,-2 0-21 16,-4-1-16-16,-7-2 11 0,-10 0-54 16,3 0-58-16,-7-1-103 0</inkml:trace>
  <inkml:trace contextRef="#ctx0" brushRef="#br0" timeOffset="42493.96">14778 11079 316 0,'0'0'83'16,"0"0"-31"-16,0 0 13 0,0 0-1 16,0 0-16-16,-46-52-3 15,40 51 2-15,2 0-8 0,0 1 1 0,4 0-6 16,-2-1-9-16,2 1-8 15,0 0-7-15,0 2-2 0,2 2-1 0,4 2 2 16,0-1 1-16,3 4-1 0,7-1 0 16,-3 4-2-16,7 3 0 0,-1-3-1 15,8 2-1-15,2 0 2 0,0 1-2 16,2 0 0-16,0-2-1 0,-7 1-1 16,-1-2-1-16,0 0 0 15,-11 0-1-15,-1-3 0 0,-3-1-1 0,-4 3 1 16,-2-4 0-16,0 0 1 0,-2 1-2 0,0-1 0 15,-6 4 1-15,-6-1 1 0,-1 3-1 16,-3 1 0-16,-3-2-1 0,-8 4-2 16,2-4 2-16,0 4-4 0,-3-4-10 15,-1 2-14-15,-4 0-16 16,-3 0-17-16,1 0-48 16,-2-1-73-16,0-2-187 0</inkml:trace>
  <inkml:trace contextRef="#ctx0" brushRef="#br0" timeOffset="44890.32">15696 11111 249 0,'0'0'49'0,"0"0"-10"0,0 0 8 15,0 0 7-15,0 0-8 0,0-29-5 16,0 26-7-16,0 0-2 0,0 0-6 15,0 1-4-15,0-2-4 0,0 1 3 16,0 0-1-16,0 0 3 0,-2 0-3 0,-5-2-6 16,1 0-6-16,-6 0-4 15,4 1 0-15,-9 1-2 0,0 3-2 0,-1 0 1 16,-1 0-1-16,-6 7 0 16,1 4 0-16,3 2 0 0,-2 6 0 15,0 4 0-15,5-1 0 0,-5 1 0 0,13 2 0 16,-7 0 0-16,9-2 0 0,2-1 0 15,-2-2-1-15,3 1 1 0,3-1-1 16,2 1 0-16,0-3 0 0,2-2 0 16,9-2 0-16,-5 0 1 0,2-2-1 15,11-4 0-15,-5-1 1 0,11-2-1 16,-2-4 1-16,2-1 0 0,4-2 0 16,4-8 2-16,-2-2 7 0,0-4-1 15,0 0 0-15,-2-3-1 0,-9 1-2 16,-5-2 0-16,-1-2 1 0,-3 1-2 0,-5-4-2 15,-4 0 2-15,-2 1-4 0,0 2 2 16,-2 3-1-16,-2 7-1 0,2 3 0 16,-1 4 0-16,1 2 0 15,0 2 1-15,2 1 0 0,-4 4-1 0,-2 9-1 16,0 7-1-16,4 4 1 0,-4 7 1 16,3-1 1-16,1 2-1 0,2-1-2 15,0-3 2 1,5-2 0-16,1-2-2 0,2-4 2 0,2 0 0 0,3-5-1 0,1 0 1 31,5-6-1-31,-5-1 1 0,5-4 1 0,-7-4-1 0,5 0 1 0,-5-7 1 16,3-4-1-1,-5 0 3-15,-2-6 1 0,-2 1-1 16,3-7 0-16,-5-1 0 0,-2-2-1 0,-2-5-2 0,0-1 0 16,-4-5-1-16,-7-4-1 0,3 2 1 15,2 1-2-15,-2 5-5 16,-3 8-7-16,3 4 4 15,4 7 2-15,4 2 5 0,-2 5 2 0,2 3 0 0,0 0 1 16,0 1-1-16,2 0 0 0,2 1 0 0,4 1-1 16,7-2 0-16,-3 3 2 0,11 0 0 15,2 6 0-15,0 4 0 0,6 3 2 16,0 2 0-16,0 2-1 0,0 1 0 16,-4 1 1-16,-7 2 0 15,-5 3 0-15,-5 2 0 0,0 0-1 0,-6 3-1 0,-4 0 2 16,0-1-2-16,-2 3 0 0,-6-5 0 15,4-1 0-15,0-3 0 0,2-2-1 16,2-1 1-16,-2-4-1 16,2 0-2-16,0-2 2 0,2-4 1 0,2-2-1 15,0-3 1-15,2-1 0 16,-2-1 0-16,3-2 0 0,1 0 0 0,0-5 1 31,9-3 4-31,-5-2-1 0,11-5 3 0,-9 0-1 0,7-4 0 0,-7-1 1 16,3 2-4-16,-7-5-1 0,1-1 2 15,-3-4-2-15,-4-1-1 0,-4 0-1 16,0-1 2-16,0 1-2 0,-8 0 1 16,-7 3 1-16,1 0-2 15,-9 1-3-15,5 3-4 0,-7 2-2 0,2 1 3 0,6 5 0 16,1 0 3-16,6 4 3 16,1 1 0-16,3 1 0 0,4 4 0 15,2 0-1-15,-2 3 1 0,2 1 0 0,2 0 2 16,2 0-1-16,9 0 0 15,-3 0-1-15,15 1 0 0,2 4 3 16,2 3 1 0,4 3 3-16,6 0-4 0,-2 4 0 15,0 3 0-15,0 0 0 0,-1 3 1 0,-3 1-1 16,-6 0 0-16,-5 2 2 16,-11 0-4-16,-1 5 0 0,-6 0 1 15,-4 2-1-15,-4-1-1 0,-6-1-1 0,-5 1 1 16,-3-4 0-16,-3-1-1 15,2-2-1-15,3-3 1 0,5-5 0 0,5-3 1 16,0-4 0-16,4-3-1 0,-2 0 1 16,4 1 0-16,0-4-1 0,0-1 1 15,4-1-1-15,2 0 1 0,2 0 1 16,3-3 1-16,9-2 1 0,-5 1-1 16,4-2-1-16,1 1-1 0,-1 1 0 15,4 0-14-15,-7 1-26 0,5-3-41 16,-5-4-40-16,-1-2-133 0</inkml:trace>
  <inkml:trace contextRef="#ctx0" brushRef="#br0" timeOffset="47824.68">17004 10771 151 0,'0'0'90'16,"0"0"-14"-16,0 0-9 0,0 0 0 0,0 0-3 15,0 0-15-15,0 0-9 0,8-42-9 0,-3 39-6 16,-3 2 2-16,0 0 2 0,2-3-1 16,-4 3-2-16,2-1-4 0,0 2-7 15,0 0-2-15,2 0-6 0,-2 4-4 16,6 7-2-16,-3 1 1 0,-1 8 0 15,0 5 0-15,0 4 0 0,-2 7 1 32,-2 1-1-32,0 3 1 0,4 5-3 0,-8 1 1 0,2 2 2 0,2-3-2 15,0 0 1-15,8 1 0 0,1 1 1 0,-3 0-3 16,2-2-1-16,9-1 1 0,-5-3 0 16,2-1 0-1,1-5 1-15,1-4-1 0,1-5 0 16,2-6 1-16,-3-5-1 0,5-6 0 15,-3-6 1-15,5-3-1 0,6-5 2 0,-4-7-2 0,2-6-8 16,2-4-14-16,2-6-25 16,-7-4-37-1,-9-7-35-15,-1 0-97 0</inkml:trace>
  <inkml:trace contextRef="#ctx0" brushRef="#br0" timeOffset="48012.9">16998 10765 307 0,'0'0'238'0,"0"0"-205"15,0 0-1-15,0 0-10 0,0 0-1 16,0 0-3-16,85-23 0 0,-50 20 8 16,8-3-8-16,7 5-6 0,-5-1-9 15,9-1-2-15,-6 3-1 0,3-1 0 16,-7 1-52-16,-5-1-57 0,-10 1-130 15</inkml:trace>
  <inkml:trace contextRef="#ctx0" brushRef="#br0" timeOffset="48439.14">17831 10955 460 0,'0'0'66'15,"0"0"6"-15,0 0-15 0,14-59 2 0,-14 42-13 16,0 1-10-16,0 2-10 0,-2 3-4 16,-4 0-4-16,-6 5-4 0,4 0-5 15,-3 5-3-15,-7 1-6 0,3 1 0 16,-4 9 1-16,5 2-1 0,-3 5-1 16,5 4-2-16,0 1 1 0,-1 5 2 15,5-1-1-15,0 0-1 0,4 2-1 16,-3 0 0-16,5 0 0 0,2 2 1 15,0-1 0-15,9 0 1 0,-1-4 1 16,2 0 0-16,5-2 0 0,-1-4 0 16,9-2-2-16,-5-3 2 0,7-7 0 15,0 0 1-15,-4-7-1 0,4-1 0 0,-3-4-2 16,-3-5 2-16,0-1 2 0,-5-1-1 16,-2-1 1-16,-7-1 2 0,-1-5-1 15,-4-1 0-15,0-5 0 0,-4-4-2 16,-9-5 0-16,-5-5-1 0,-7-3-4 15,-4-4-17-15,-2 2-17 0,4 5-12 16,0 8-35-16,2 12 7 0,5 8 0 16,7 7 15-16,-1 4-19 0,1 4-45 15</inkml:trace>
  <inkml:trace contextRef="#ctx0" brushRef="#br0" timeOffset="48699.12">17560 11095 295 0,'0'0'174'16,"0"0"-84"-16,0 0-8 0,0 0-8 0,0 0-15 15,58-43-17-15,-37 35-12 16,-5 3-7-16,7 4-7 0,-2 1-4 16,1 4-1-16,3 6-6 0,0 5-1 15,-6 4-2-15,1 1 0 0,1 2-1 16,-4 0-1-16,-1-1-3 15,-1 4 2-15,-3-5 1 0,2 2-13 0,1-2-18 0,3 0-18 16,-3 0-33 0,6-8-19-16,-5-1-54 0,3-6-149 0</inkml:trace>
  <inkml:trace contextRef="#ctx0" brushRef="#br0" timeOffset="48942.7">18199 11072 574 0,'0'0'60'0,"0"0"-17"15,0 0 2-15,0 0 3 0,0 0-12 16,0 0-12-16,0 0-10 0,0 0 0 16,0 0-6-16,0-12-2 0,10 9-2 15,11-3-3-15,4 1 0 0,12-2-1 16,6-2 0-16,5 3 0 0,6-5 0 15,-1 5 1-15,-3-3-1 0,-7 2-10 16,-10 1-50-16,-6-3-46 0,-12-2-27 16,-9-1-92-16</inkml:trace>
  <inkml:trace contextRef="#ctx0" brushRef="#br0" timeOffset="49241.7">18304 10756 570 0,'0'0'71'0,"0"0"-2"0,0 0-2 0,0 0-26 16,0 0-24-16,0 0-9 0,0 0-5 0,0 0-2 16,0 0 8-16,71 27 5 0,-44-11 1 15,-3 0-2-15,3 1-5 0,2 4-2 16,2-3-1-16,-4 1-2 0,4 2 1 0,0-3-4 16,-2 1 2-16,-8-4-2 0,-3-3 1 15,-7-2-1-15,-7-6 0 0,2 1 1 16,-6 0-1-16,0 0 0 0,0 2 0 15,-8 0 0-15,-3 2 1 0,1 1 1 16,-9 1-2 0,3 2-2-16,-7-1 2 0,4 0-2 0,3 4-3 0,4 0-5 15,1 3-7-15,1-1-5 0,6 3-19 16,0 2-26-16,-1-2-15 0,-1 0-49 16,6-6-58-16,0-4-155 15</inkml:trace>
  <inkml:trace contextRef="#ctx0" brushRef="#br0" timeOffset="49750.28">19098 10727 388 0,'0'0'81'0,"0"0"-6"0,0 0-2 15,0 0-10-15,0 0-9 0,0 0-11 0,0 0-6 0,0 0-9 16,0 0-9-16,6-44-7 0,-4 44-6 16,0 8-5-16,3 6-1 0,-3 7 0 15,2 4 1-15,0 4 1 0,2 3-2 16,-4 5 2-16,0 1-2 16,0 3 0-16,-2 1 1 0,0 0 0 0,0-2-1 15,2-5 0-15,0-4 0 16,1-3-3-16,1-6 3 0,-2-4-2 0,2-4-1 15,-4-7-3-15,2-2-4 0,-2-4 2 16,0-1 5-16,0 0 3 0,0-2 0 16,-2-3 1-16,-2-2 0 0,2-5 0 15,-2 2-1-15,-1-3 0 0,1-2 0 0,2-1 1 16,2-5 1-16,0-1-1 0,2-1 4 16,7-4-1-16,1 4 0 0,2 3 0 15,1 6-2-15,-1 6-1 0,-4 4 0 16,3 4-1-16,3 2 0 0,3 8-1 15,3 7 1-15,-3 1 0 0,2 5 1 16,-3 0-1 0,-1 2 1-16,-3 0 0 0,2-4-1 0,-3-1 0 0,1-3 0 15,1-3-20-15,-3-3-19 0,4-6-29 16,1-2-15-16,1-3-34 0,-3-5-81 16</inkml:trace>
  <inkml:trace contextRef="#ctx0" brushRef="#br0" timeOffset="50957.43">19576 10901 606 0,'0'0'59'16,"0"0"-11"-16,0 0-27 0,0 0 5 15,0 0-7-15,0 0-4 0,0 0-2 0,0 0-1 16,33 42-2-16,-25-28-4 0,0-2-4 15,3-1-2-15,-3 0 1 0,6-2-1 16,-3-2 0-16,5 0 0 0,1-1 1 16,3-1-1-16,1-1 1 0,0-3-1 15,1-1 0-15,-1 0 1 16,-2-2 0-16,-3-6 0 0,1 0 0 0,-7-1 0 16,-4-4 0-16,3 1 1 0,-7-5 1 15,-2-2-1-15,-2-1-1 0,0-2 1 16,-9 0 0-16,-1 4-2 0,-1 4 0 15,-3 2 1-15,1 5-1 0,-3 2 0 16,3 5 0-16,-3 4-1 0,1 7 1 16,1 6-2-16,-1-2 0 0,1 6 0 15,7-3-1-15,-3 2-1 0,8 1 1 0,0 0-1 16,4 0 3-16,0 2-1 0,8-1 1 16,6 0-1-16,1-2 1 0,6-1 0 15,3-4 0-15,1 0 0 16,6 1 1-16,-2-7 0 0,4 1-1 0,-6-5-3 15,2-4-13-15,-2-1 16 0,-6-6 1 16,-1-2-1-16,-1-2 1 0,-7-5 0 16,3 0 1-16,-5-6 0 0,-2-2 1 15,3-3 4-15,-5-3 3 0,0-1 1 16,0 1 2-16,-4 3-1 0,0 6-1 16,-2 4-1-16,0 7 5 0,0 2-4 0,0 3-3 15,0 2-3-15,0 2-2 0,-4 2-2 16,-4 6 0-16,0 3-3 0,-3 3 2 15,5 5 1-15,0 2 0 16,-2 1-1-16,1-2 1 0,3-2-1 0,4-2 1 16,-2-1 0-16,2-2 0 0,0-3-1 0,2 0 0 15,5-3-4-15,-1-2-2 16,2-2 2-16,-2-2 0 0,0-1 5 16,3 0-1-16,-1 0 1 0,0-4 0 15,-2-6 0-15,3 1 0 0,-3-2 0 16,4-4 0-16,-4 1 0 0,1-3 1 0,1-1-1 15,0 3 0-15,0-1 1 0,-1 7-1 16,-3 3 0-16,-2 3 0 0,-2 2 0 16,2 1 0-16,-2 2 0 15,2 8-1-15,2 2-2 0,0 7 2 0,2 0 1 16,-1 3 0-16,3-3 1 0,2 0-1 16,3-3 0-16,1-3 0 0,3-1 0 15,-1 0 0-15,5-7 0 0,-3 2 0 16,3-4 1-16,2-1-1 0,-5-2 0 15,3-3 1-15,0-3-1 0,-5-4 3 16,3-2 2-16,-7-3 2 0,1-8-1 16,-1-2 2-16,-4-5 0 0,3-7-2 15,-1-3-5-15,-2-7 0 0,1-2 1 0,-1-3-2 16,0-5 0-16,-2 4 0 16,3 5 1-16,-3 10 0 0,-2 13 0 0,-4 7 11 15,0 8 2-15,0 6-2 16,0 4-3-16,-4 6-4 0,-4 12-5 0,-3 5-1 15,-3 11 0-15,1 4 1 0,5 3 0 16,2 0 1-16,0 1 0 16,4 0-1-16,2-4-1 0,0 1 0 0,2-2 2 15,4-5 0-15,2 1-1 0,0-2 1 16,7-3-1-16,-1-3 1 16,-1-4 0-16,-3-5-1 0,0-6-1 0,-5-3 0 0,1-3 0 15,-4-3 1-15,0-1-2 16,0-4 2-16,-2-5 0 0,0-4 0 15,0-5-1-15,-6-4 0 0,-5-5-3 16,1-4-1-16,-4 1 1 0,-1-1 2 0,-3 2-1 16,1 7 2-16,-4 6 0 0,7 6 0 15,-3 5 0-15,7 5-3 0,-2 3 4 16,-1 8-3-16,3 3-1 0,-5 3 2 16,5 3-1-16,4 3 3 0,2 0 0 15,2 1 0-15,4-1-1 0,4-3 1 16,2 0 0-16,7-2 0 0,3-3 1 15,3-1-1-15,4-2 0 0,-3-2 2 0,5-4-2 16,2-2 0-16,-2-3-3 16,0-1-19-16,-2 0-18 0,-2-10-25 0,-5-7-53 15,-3-9-71-15,-3-4-301 16</inkml:trace>
  <inkml:trace contextRef="#ctx0" brushRef="#br0" timeOffset="51522.75">20855 10564 376 0,'0'0'53'0,"0"0"9"0,0 0 5 0,0 0-22 16,0 0-26-16,0 0-6 0,-54-45 2 15,42 41 9-15,6 0 0 0,2 2 0 16,0 1-3-16,4 1 2 0,0-1 3 15,0 0-6-15,0 1-5 0,0 0-3 16,0-1-2-16,6-1-3 0,2-1-4 16,13 2 2-16,-1-4 2 0,5 1 4 0,2-3-2 15,4-1-3-15,0 1 2 16,-4-2 1-16,-2 1-1 0,-5 3-2 0,1-2 2 16,-6 4 2-16,-5 0 1 0,-4 2-4 15,-4 0-2-15,-2 1 0 16,0 0-3-16,0 0 2 0,0 0-3 0,0 0 0 15,0 4 0-15,0 4-1 0,-4 6 0 16,-2 5 0-16,0 7 1 0,-1 3 0 16,3 4-1-16,-4 4 2 0,2 3 1 15,-2 2-2-15,1 1-1 0,3 3 1 16,2 3-1-16,2 2 1 0,2-1 0 16,4-2-1-16,5-2 1 0,-1-2-1 15,0-4 1-15,-3-4-1 16,1-7 0-16,-2-4 0 0,-2-7-1 0,0-4 0 15,-2-4 1-15,-2-3 0 0,0-3 0 0,0-1 0 16,0-3 0-16,0 0 1 0,-6 0 1 16,-4-2 2-16,-3-1-1 0,-5-4-1 15,-1 1-2-15,-1 0 0 0,1 2-2 16,-4 2-2-16,3-1-6 0,1 3-7 16,-2 0-10-16,5 0-6 0,-1 3-5 15,7 0-22-15,0 4-33 0,1 0-22 16,1-3-93-16</inkml:trace>
  <inkml:trace contextRef="#ctx0" brushRef="#br0" timeOffset="52136.81">21368 10995 257 0,'0'0'77'0,"0"0"-11"15,0 0-13-15,0 0 19 0,0 0-6 16,0 0-9-16,0 0-6 0,6 0 1 16,-2-1-5-16,-2 0-11 0,2-1-6 15,3 2-9-15,-1 0-4 0,0 2-4 16,2 4-3-16,1 2-1 0,5 3-1 15,-4 6 1-15,1 0-1 0,1 1-3 16,-4-1-1-16,-1 1-1 16,-1 1-1-16,-4-1 0 0,-2 1-2 0,0-3 1 15,-4 1-1 1,-3-2-1-16,-1-3-3 0,-4-2-16 0,-3-4-7 0,-1-3-6 0,-5-2-33 16,-2-1-59-16,3-5-62 15,1-4-216-15</inkml:trace>
  <inkml:trace contextRef="#ctx0" brushRef="#br0" timeOffset="52357.2">21411 10792 676 0,'0'0'67'0,"0"0"-21"16,0 0 19-16,0 0-30 0,0 0-18 16,0 0-10-16,0 0-2 0,56 41-4 15,-56-31 2-15,4-2-1 0,-2 0-2 16,0-2-6-16,-2-2-35 0,-4 2-41 16,-4-6-45-16,-4 0-78 0</inkml:trace>
  <inkml:trace contextRef="#ctx0" brushRef="#br0" timeOffset="60176.21">7737 12574 181 0,'0'0'111'0,"0"0"-69"16,0 0-2-16,0 0 1 0,0 0-1 16,23-53-4-16,-21 46 5 0,-2 0 1 15,-2-3-1-15,-2 1-12 0,-2 1-6 16,-3 1-2-16,1 1 3 0,-2-1-3 0,-5 1-4 15,3 0-1-15,-5 2-5 0,-3 3-4 16,-1 1-2-16,-2 5-1 16,1 7-3-16,-3 6-1 0,4 6 1 15,5 4-1-15,3 4 0 0,5 2 0 0,4 1 0 16,4 0 1-16,2 0 0 0,6 1-1 16,2 0 0-16,3-4 0 0,7 1 1 15,-3 0-1-15,10-1 0 0,0-2 1 16,2-5-1-16,4-1 1 0,2-4-1 15,2-3 0-15,0-5 2 0,3-7-2 16,-7-6 0-16,4 0 0 0,-2-9-2 16,-2-3 2-16,-2-5 0 0,-2 0 0 0,-2-3 2 15,-4-2 4-15,-9-4 5 0,-8-3-4 16,-6-6-2-16,-6-4-4 0,-10-7 1 16,-9-3-1-16,-8-1-1 0,-2 1 0 15,-3 6-1-15,-3 6-17 0,4 11-4 16,4 11 0-16,2 5-2 0,6 7 0 15,2 4-4-15,7 0-8 0,1 10-20 16,5 3-32-16,2 4-20 0,3 3-59 0</inkml:trace>
  <inkml:trace contextRef="#ctx0" brushRef="#br0" timeOffset="60476.96">7671 12793 338 0,'0'0'118'0,"0"0"-58"15,0 0-19-15,0 0 15 0,0 0-9 0,-4-53-13 16,6 39 0-16,4 1-8 16,2-2 0-16,3 3-9 0,3-2-5 15,3 4-1-15,-1 3-3 0,7 1 0 0,2 5 0 16,2 1 0-16,2 3-4 0,0 8-1 16,2 3-3-16,-7 6 1 0,1 3-1 15,-8 2 0-15,-7 4 0 16,-2 2 1-16,-6 6-1 0,-2 2 2 0,-6 1 0 15,-6 1-2 1,4-6-1-16,1-4 0 0,7-5-4 16,7-6-11-16,9-1-5 0,5-6-15 0,8-1-11 0,4-4-4 15,4-5-9-15,4-3-25 0,1-5-53 16,-1-8 41-16,-4-3-181 0</inkml:trace>
  <inkml:trace contextRef="#ctx0" brushRef="#br0" timeOffset="60726.9">8351 12804 472 0,'0'0'18'16,"0"0"22"-16,0 0 1 0,0 0-9 0,0 0-15 15,0 0 4-15,0 0 3 0,0 0-5 0,0 0-12 16,-14 11-5-16,30-11-1 15,3 1 15-15,10-1 7 16,4 0-7-16,8-2-4 0,3-5-1 0,7 1-3 0,3-2-4 16,-2 1-2-16,-9 0 2 0,-4-2-4 15,-10 2 0-15,-8 0-43 0,-11 2-38 16,-10-1-31-16,-2-5-62 0,-8 2-168 16</inkml:trace>
  <inkml:trace contextRef="#ctx0" brushRef="#br0" timeOffset="61041.44">8448 12562 351 0,'0'0'167'0,"0"0"-108"0,0 0 11 0,0 0-19 15,0 0-21-15,0 0-19 0,0 0-4 0,0 0 2 16,0 0 11-16,29-6 3 0,-6 11 1 16,2 2-7-16,2 0-3 0,6-1-2 15,-2 2-1-15,0-1-4 0,2 5-1 16,-4 2-3-16,-2 1-2 15,-7-2-1-15,-3-2 0 0,-7 0-2 0,-2-4 2 16,-3 1 0-16,-5 2 0 0,0-1 0 0,-5 1 2 16,-1 2-2-16,-2 1 2 15,-4 3-1-15,-3 0 0 0,-1 0 0 16,1 0 0-16,1 1 0 0,-1-2 0 16,5 2-1-1,-3 0-1-15,-1 1 0 0,4 0-6 0,-5 2-21 16,5-4 12-16,2-1-28 0,-1 1-31 15,5-4-3-15,0-1-27 0,-2 2-62 0,4-5-186 0</inkml:trace>
  <inkml:trace contextRef="#ctx0" brushRef="#br0" timeOffset="61830.03">9050 12557 224 0,'0'0'69'0,"0"0"-25"15,0 0 8-15,0 0 6 0,0 0-10 16,0 0-4-16,0 0-15 0,0 0-9 16,-13-34 2-16,22 23-4 15,-1 1-1-15,2-1 1 0,3 0 0 0,-3 1 3 16,-2 0-3-16,1-2-2 0,-3 3 2 15,-2-1 1-15,-2-2 1 0,2 0-5 16,-4 2-2-16,2-3-3 0,0 3-2 16,0 2-1-16,2 1-1 0,-4 1 0 15,5 3-3-15,-5 2-1 0,0 1-1 16,0 0 1-16,0 1 0 0,0 7-2 16,0 5 0-16,0 10 0 0,0 3 1 0,0 6 1 15,-5 1 3-15,5 1-2 16,-2 5 1-16,4 1-3 0,-2 1 0 0,0 4-1 15,5-2 2-15,-1 2-2 0,2-6 0 16,2-3 1-16,3-2-1 0,-3-2 0 16,0-2 1-16,-2-6-1 0,3-2 0 15,-1-7 0-15,-6-4 0 0,2-5 0 16,-2-4 0-16,-2-2 0 0,0 0 0 16,0-2 0-16,0-1 0 0,-2-5 3 15,-4-3-3-15,-2 1 1 0,1-6 0 16,-1-1-1-16,2-3-1 0,0-3 1 15,2-4 0-15,4-3 0 0,0-3 0 16,0 2 0-16,8 3 0 0,2 7-1 0,0 2 1 16,3 6 0-16,-1 1 0 0,1 6-1 15,3 1 1-15,1 2 0 0,1 3 0 16,5 3 0-16,-2 5 0 0,-1 3 0 16,1 3 0-16,-2 5 0 0,1 4 1 15,-5 0-1-15,-1 2 0 0,-3 1 0 16,-3 1 1-16,-4 0 0 0,-2-2-2 0,0 0 2 15,-2-2-2-15,0-2 1 0,4-3-1 16,-4-4-31-16,4-2-25 0,5-1-25 16,1-5-12-16,0-4-49 0,3-2-41 15</inkml:trace>
  <inkml:trace contextRef="#ctx0" brushRef="#br0" timeOffset="63045.8">9755 12697 559 0,'0'0'15'0,"0"0"29"0,0 0-5 0,0 0 4 15,0 0-25-15,0 0-13 0,0 0 6 16,0 0 3-16,-42 16-8 0,40-7-1 16,0 5-3-16,2-2 0 0,0 1 1 15,0-1 0-15,2-2-2 16,9 0-1-16,3-2 0 0,5 1 0 0,3-2 0 15,7-3 0-15,2-1 0 0,5-4 1 16,-3 0-1-16,0-6 0 0,0-4 0 16,-4-1 0-16,0-2 1 0,-7-2-1 15,-3 2 0-15,-9-1 2 0,-3-2-1 16,-7 1 0-16,0-4 3 0,-7-3 5 0,-3-1 6 16,-7 0-10-16,-1 2-2 15,-5 3-1-15,0 6 2 0,-1 3-2 0,1 4 0 16,0 6-1-16,2 4 1 0,5 10-2 15,-1 6 0-15,1 2 0 16,5 4-2-16,1 2 2 0,2 2 0 0,2 0 0 0,2 1-1 16,1 1-1-16,3-1 0 15,0-3-3-15,7-2-7 0,7-5-2 16,5-2 0-16,4-5-5 16,5-4-2-16,3-3 0 0,7-5 3 0,3-2 5 15,0-7-19-15,5-9 26 0,-1 0-5 16,-1-5-9-16,-1-3 8 0,-4 0 7 0,-3-4 5 15,-5 2-1-15,-11-2 1 0,-5 0 1 16,-3-1 5-16,-2 0 14 16,-8 1 11-16,-2 2 0 0,0 2 2 0,-10 5-1 15,0 6-5-15,-1 4 0 0,-5 3-8 16,4 3-7-16,-3 3-4 0,1 3-5 16,3 5-2-16,-7 6-1 0,5 6 0 15,1 5 0-15,-1 3 0 0,3 4-2 16,0 1 2-16,2-1 1 0,1-1-1 15,5-5 0-15,0-3 1 0,2-4-1 0,4-6 0 16,5-2-1 0,-1-2 1-16,2-5-1 0,3-1 1 0,3-3-1 0,-6-3 1 15,7-4 0-15,0-6 0 16,-3-4 0-16,-2-3 0 0,1-2 0 0,-5-3 1 16,2-1-1-16,-5-1 0 0,-3-4 1 15,0 1-1-15,-2 1 0 16,0 4 0-16,0 6 1 0,0 9-1 15,0 5 0-15,0 5 0 0,0 1 0 0,0 9 0 0,0 9-2 16,0 5 2-16,2 6 0 0,4 3 0 16,2 0 0-16,3 1 0 0,5-3 0 15,7-4 0-15,2-5 0 0,-3-3 1 16,5-5 0-16,2-5-1 16,0-3 0-16,4-5 0 0,0-1-1 0,0-4-2 15,-6-5 2-15,4-5 1 0,-10 0 0 0,0-6 0 16,-3-4 0-16,-3-5 1 15,-5-3-1-15,-2-1 1 0,1-6 0 16,-3-2-1-16,-6-1 2 0,2-3-2 0,0 2 2 31,0 1 2-31,0 8 14 0,-4 7-3 0,4 12-11 0,-2 7-1 0,0 3 6 16,0 5 0 0,-4 6-5-16,-2 8-4 0,-1 12 0 0,-7 3-1 0,4 5 1 15,3 2 0-15,-1 0 0 16,6 0 0-16,2 2 0 0,2-1 0 0,6 0 0 0,3-1 0 15,3-1 0 1,5-3 0-16,2-2 0 16,-7 0 0-16,7-6 0 0,-11-5 0 15,0-6 0-15,1-5 0 0,-9-5 0 16,-2-3 0-16,0-2 1 0,0-3-1 16,0-6 1-16,0-3 1 0,-13-6-1 15,-1-3 0-15,-5-5-1 0,-1-3 0 16,-7-6-1-16,-2-2 2 0,0-2-1 15,-2 4 0-15,4 8 0 0,2 8 1 0,4 9 0 16,9 7-1-16,-4 6 0 16,3 10 0-16,-1 8 0 0,-1 7-1 0,7 5 0 15,0 3 1-15,1-1-1 0,7 0 1 16,0-2 0-16,9-4 0 0,5-1-2 16,3-6 1-16,3-3 1 0,9 0-1 15,4-6 0-15,3-3 1 0,7-5-1 16,5-3-10-16,3-8-12 0,3-7-14 15,4-3-33-15,-4-8-37 0,-1-6-74 16,-5 2-215-16</inkml:trace>
  <inkml:trace contextRef="#ctx0" brushRef="#br0" timeOffset="63267.56">11603 12548 530 0,'0'0'61'15,"0"0"-13"-15,0 0-3 0,0 0 6 16,0 0-22-16,0 0-6 0,-25 13 1 0,25-13-1 16,0 0-10-16,0 0-5 0,4 0-4 15,6 1-2-15,7-1 0 0,6-1 0 16,8 1 0-16,4-1-1 0,2 1-1 0,-4-1 0 16,-4 0 0-16,-6 1-2 0,-7 0-44 15,-3 0-37-15,-9-3-26 16,-4-3-89-16</inkml:trace>
  <inkml:trace contextRef="#ctx0" brushRef="#br0" timeOffset="63433.08">11504 12734 618 0,'0'0'52'0,"0"0"2"16,0 0-19-16,0 0-22 0,-7 51-9 15,20-48 0-15,3 0 9 0,11-1 2 0,8-3-3 16,0 1-5-16,7 0-5 0,3-2-1 15,3-2-1-15,-3-2 0 0,5-1-24 16,-13-3-66-16,4-5-37 0,-10 0-120 16</inkml:trace>
  <inkml:trace contextRef="#ctx0" brushRef="#br0" timeOffset="64430.88">12969 12417 453 0,'0'0'38'0,"0"0"16"0,0 0-1 15,-10-55-16-15,14 39-7 0,4 2-10 16,-2 1-2-16,-1 2 5 16,3 4-4-16,0 3 0 0,2 3-4 0,-3 1-5 15,3 6-5-15,6 6-4 0,1 3 1 16,4 7 2-16,-3 3-1 0,1 3-2 15,2 4 1-15,-11 4-2 0,2 2 2 16,-3-1-1-16,-9 0 1 0,0-6-2 16,0-2 1-16,0-5-1 0,-7-3 0 15,1-7 2-15,2-3-2 16,2-6 1-16,0-2-1 0,2-2 0 0,0-1 1 16,0 0 0-16,0 0 0 0,0-4 0 0,-2-6 4 15,2-5-5-15,-4-1 0 0,2-5 0 16,0-4 0-16,-1-2 1 15,3-7 8-15,5-4 0 0,1-1-3 16,0-1-3-16,6 7 0 0,3 4-1 16,-3 8-2-16,5 6 0 0,-5 6 0 0,3 8 0 15,-3 1 0-15,1 7-2 0,3 9 1 16,-4 5-1-16,7 6 2 0,-9 7-1 0,3 1 1 16,-1 4 0-16,-4 0 0 15,3-2 0-15,3-2 0 0,-3-6 0 16,5-4-22-16,-3-6-27 0,5-5-11 15,1-2 0 1,3-6-10-16,-3-6-55 0,0 0-146 0</inkml:trace>
  <inkml:trace contextRef="#ctx0" brushRef="#br0" timeOffset="64824.67">13750 12429 575 0,'0'0'42'0,"0"0"13"0,0 0-16 15,0 0-19-15,0 0-13 16,0 0 1-16,0 0 6 0,0 0-2 0,34 21-5 16,-26-13-1-16,2 2 1 15,-4 0-5-15,1-1-1 0,-1 1-1 0,6-2 1 16,-4 1 0-16,3-2-1 16,5-1 0-16,-3-4 0 0,7-3 1 0,-5-2-1 15,10-5 0-15,-5-4 1 0,-1-1-1 16,2-5 2-16,-11 1-2 0,-2-4 1 0,-6 0 1 15,-2-1-2-15,-6-2 3 16,-4-2-3-16,-7 1 1 0,3 0-1 0,-9 3 0 16,4 5 0-16,-5 6 0 15,1 8 0 1,2 3 0-16,-2 9 0 0,3 7-1 0,7 7 0 0,3 4 1 0,2 4-2 16,6 1 1-16,2 3 1 0,2 0-1 15,10-1 0-15,-4-2 0 16,11 0 1-16,-2-1-1 15,9-2 1-15,3-4-2 16,2-2 2-16,2-5-21 0,1-5 6 16,-1-7-33-16,-4-6-8 0,4 0-13 15,-4-10-39-15,4-2-39 0,-9-3-120 16</inkml:trace>
  <inkml:trace contextRef="#ctx0" brushRef="#br0" timeOffset="65186.63">14284 12414 433 0,'0'0'59'0,"-21"-56"25"15,11 45-15-15,4 8-6 0,4 0-12 16,-1 3-20-16,3 0-11 0,0 0-10 16,3 3-10-16,5 7 1 0,4 4-1 15,-1 0 1-15,9 2-1 0,-3 2 3 16,8-2 1-16,-3 2-1 0,3 1-1 16,2 0 0-16,0 0 0 0,0-3-2 15,-7 0 0-15,-1-1 1 0,2-4-1 0,-9-1-2 16,-2-6-24-16,-1-4-8 15,-5 0-14-15,0-8-10 0,-2-4 14 0,-2-8-1 16,0 0-15-16,-4-1 13 0,-2-2 22 16,-5 1 21-16,3-2 4 0,-2 2 27 15,-7-3 28-15,5 0 4 0,-7 3-8 16,5 3-7-16,-5 5-3 0,7 8-2 16,-5 3-5-16,5 3-15 0,3 9-9 15,-5 10-6-15,4 7-3 0,1 3-1 16,-1 5-1-16,2 2 1 0,4 0 0 15,2-1-1-15,2 3 1 0,0-2-1 0,2 0-25 16,2-5-42-16,2-4-2 16,4-7-29-16,-1-6-35 0,-5-5-109 0</inkml:trace>
  <inkml:trace contextRef="#ctx0" brushRef="#br0" timeOffset="65611.72">14848 12114 486 0,'0'0'36'0,"0"0"49"0,0 0-10 16,0 0-19-16,0 0-19 0,0 0-11 0,0 0-8 15,0 0-9-15,10-32-7 16,-1 49 0-16,-5 7 0 0,6 4 2 0,3 4 3 15,-5 4 3-15,2 3-7 0,5 4-2 16,-5 2 0-16,7 2-1 0,-5 2 1 16,2 0-1-16,5-3 0 0,-2-5-11 15,1-7-22-15,7-9-22 0,-8-11-14 16,1-8-50-16,-5-6-143 0</inkml:trace>
  <inkml:trace contextRef="#ctx0" brushRef="#br0" timeOffset="65768.57">14834 12451 591 0,'0'0'16'0,"0"0"21"0,0 0-11 16,0 0-11-16,0 0-6 0,70-11 0 0,-39 8 0 16,2 1-6-16,0 2 0 0,0 0-2 15,0 0-1-15,-2 0-1 0,-4 0-60 16,-8-2-48-16,1-3-87 0</inkml:trace>
  <inkml:trace contextRef="#ctx0" brushRef="#br0" timeOffset="65989.81">15491 12615 458 0,'0'0'116'0,"0"0"-71"16,0 0-4-16,0 0-15 0,0 0-19 15,0 0-5-15,0 0 4 0,0 0 13 16,0 0-1-16,-37 41-2 0,39-41-1 16,6-4-1-16,11-2 1 15,6-3-1-15,6-2-7 0,6-3-4 16,2 0-3-16,2 0 0 0,-1-3-1 16,-3-1-46-16,-4-3-41 0,-4-7-54 0,-6-1-263 0</inkml:trace>
  <inkml:trace contextRef="#ctx0" brushRef="#br0" timeOffset="66463.89">15842 12098 628 0,'0'0'3'0,"0"0"26"0,0 0 21 0,0 0 10 16,-12-56-18-16,12 49-17 15,0 3-4-15,2 2-1 0,-2 1-1 16,0 1-3-16,0 0-5 0,0 0-2 15,0 2-2-15,0 1-4 0,0 4-3 0,2 6 0 16,4 5 0-16,3 6 0 0,-1 4 0 16,0 4 2-16,-2 3-2 0,7 7-2 15,-5 3 1 1,0 1 1-16,7 3 0 0,-5-1 0 0,-2-3-3 0,7-5-5 16,-5-6 7-16,-4-7 0 15,5-9 0-15,-3-8-2 0,-6-3-1 0,0-2 0 16,-2-3 2-16,0-2 0 0,0 0 2 15,0-5 0-15,-2-7 1 0,0 1 0 16,-6-3-1-16,2-3-1 0,1 1 1 16,1-5-1-16,0-1 1 0,2-2 0 15,2-4-2-15,0-2 2 0,6 2 0 0,3 4 0 16,1 6 0-16,0 5 0 0,-2 4-2 16,1 6 0-16,3 2-1 0,-4 2 2 15,7 8-1-15,3 6 1 0,1 4-1 0,0 3 2 16,-1 4-1-16,-3-1 1 15,-5 1 0-15,2-1 0 0,-5-1 0 0,-1-2-2 32,-2-4-41-32,4-4-20 0,1-4-45 0,-3-5-28 15,2-5-66-15</inkml:trace>
  <inkml:trace contextRef="#ctx0" brushRef="#br0" timeOffset="67620.89">16388 12276 613 0,'0'0'14'16,"0"0"38"-16,0 0-4 15,0 0-24-15,0 0-22 0,0 0-2 0,0 0 0 0,0 0 1 16,0 0 0-16,15 42 0 16,3-32 4-1,3 1-2-15,-3-3 2 0,5-1 1 16,-2-3-3-16,2 0 0 0,-3-4-2 15,-1 0 0-15,2-4 1 0,-5-4-1 16,3-1 0-16,-1-2-1 0,-3 0 2 16,3-2-1-16,-5-2 1 0,-7 1-1 0,0-4 0 15,2-1-1-15,-8-3 3 0,0 0-1 16,0 4 0-16,-8-2-1 16,2 6 2-16,-4 3 10 0,-9 1-5 0,5 7-5 15,-9 4-2-15,0 1-1 16,2 10-1-16,-1 5 0 0,-1 6 0 0,6 0 0 15,1 5 0-15,1 4-1 0,9-1 1 16,0 1 0-16,4-3 0 0,2-1 0 16,6-2 0-16,7-2 1 0,5-5-1 15,1-1 0-15,10-5 0 0,2-4 0 16,4-4-3-16,4-4-14 0,2-1 11 16,5-8 3-16,-5-2-13 0,1-5-2 0,-1-5 8 15,-4 0 3-15,-2-3 1 0,0-5 2 16,-4-3 1-16,-4-5 2 0,-6 2 2 15,-2 0 1-15,-11 3-1 16,-4 3 3-16,-4 3 12 0,0 5 14 0,-6 5 1 16,-2 3-6-16,-7 4-9 0,1 1-5 15,-1 6-3-15,-3 1-4 0,-3 3-1 16,0 11-2-16,-4 4-1 0,1 7 1 16,-1 1-1-16,6 2 1 0,-4 3-1 15,9-1 0-15,-1-1 1 0,5-1-2 16,8-3-2-16,-2-3 3 0,4-4 0 15,4-4 1-15,0 1 0 0,7-5-1 16,3 0 0-16,-2-3 1 0,5-4 0 0,0-3 0 16,3-2 0-16,-5-7 0 15,7-5-1-15,3-3 1 0,-6-2 0 0,4-2 0 16,-3 0 0-16,-3-3 0 0,-1-1 1 16,-3 2-1-16,-5 1 1 0,-4 1-1 15,2 8 1-15,-4 2-1 0,-2 7 1 16,0 0-1-16,0 4 0 0,0 5 0 15,0 9 0-15,-2 7-3 0,2 5 2 0,-4 2 0 16,4 1 0-16,6-1 1 0,1 0 0 16,3-5-1-16,6-3 1 15,3 0 0-15,6-5-1 0,2-4 1 16,4-4 0-16,4-5 0 0,6-2 0 16,-2-6 0-16,3-4 0 0,3-5 0 0,-5-3 1 15,1-3 0-15,-8-7 0 0,2-4-1 16,-6-6 2-16,-2-2-2 0,-6-1 3 15,-7-6-2-15,-6-2 1 0,1 0 1 0,-7-2 5 16,-2 5 10-16,0 7-1 16,-2 6-3-16,-3 13 2 0,1 5-5 15,4 9-2-15,0 6-4 0,-4 2-2 16,-2 14-3-16,-6 6-3 0,-3 10 0 0,1 8 3 16,-1 3 0-16,5 3 0 0,2-2 0 15,1 3 0-15,1 1 0 0,8-6-2 16,-2 1 2-16,6-6 0 0,5-2 0 15,-3-3 0-15,4-5 0 16,-1-6 0-16,-5-4 1 0,2-9-1 16,-6-2 0-16,0-6 1 0,-2 0-1 15,0-4 0-15,0-6 2 0,-4-5 1 0,-2-4-2 16,-4-6-1-16,-7-4 1 0,-1-2-1 16,-5-2-2-16,-4 1 1 0,6 7-2 15,-1 6 1-15,-1 6 2 0,6 9-1 16,1 4 1-16,1 2-1 0,-1 12-1 15,1 4 0-15,1 5 0 0,6 3 0 0,1 1 1 16,3 1 0-16,4-2 1 0,2 0-3 16,7-2 1-16,5 1 1 0,5-4 0 15,3-4 1-15,3-2-1 0,6-6-2 0,-4-4-10 16,6-4-14-16,0-2-15 16,6-9-39-16,-3-8-35 0,-1-2-95 0</inkml:trace>
  <inkml:trace contextRef="#ctx0" brushRef="#br0" timeOffset="67946.47">18321 11951 433 0,'0'0'62'0,"0"0"11"0,0 0-4 15,0 0-10-15,0 0-18 0,0 0-15 16,-8-39 0-16,-3 31-5 15,-3-2-5-15,1 0-5 0,5 2 1 0,-6 3 0 16,3-1-2-16,1 5-2 0,0-1 0 16,1 2-4-16,-1 3-2 0,-4 4-1 15,1 6-1-15,-1 4 0 0,-5 5 0 16,3 6 0-16,-3 2 0 0,-2 5 0 16,9 3 1-16,2 4-1 0,-1 4 0 15,9-3 0-15,2 3-2 0,10-4 0 16,5 0 0-16,8-3-2 0,4-3-2 15,6-5-8 1,4-7-10-16,4-8-10 0,5-7-23 16,7-10-21-16,-3-7-49 0,0-8-149 0</inkml:trace>
  <inkml:trace contextRef="#ctx0" brushRef="#br0" timeOffset="68368.32">18827 11944 610 0,'0'0'41'0,"-14"-64"26"15,10 49-3-15,0 9-18 16,4 2-31-16,-5 2-10 0,3 2-2 0,-4 0 0 0,-4 2 1 16,-3 7-4-16,-7 8 0 0,1 6 0 15,-6 4 0-15,-1 3 1 0,3 3 0 16,0 1-1-16,2 4-2 0,5-1 2 16,3-1 0-16,9 0-2 0,4-2-2 15,4-3 2-15,9-3 2 0,3 0-2 16,5-5 2-16,6-3 0 0,-2-2 0 15,6-3 1-15,2-4 0 0,0-3 0 16,2-5-1-16,-2-4-1 0,-4 0 1 16,-6-8 0-16,-3-2 0 0,-9-5 1 15,-5-4 1 1,-6-4 3-16,0-8-4 0,-8-2 2 16,-9-7-3-16,1-2 1 0,-11-2 0 0,0-4-1 15,-4-1 0-15,-4 1-1 16,0 5-8-16,2 8 5 15,4 8 1-15,0 6 2 0,6 10-4 0,-2 7-11 16,2 5 2-16,5 4-3 0,1 9 0 16,7 1-3-16,2 4 3 0,6 0 0 15,2 0 3-15,8 2 1 0,4 1 2 16,11 0 0-16,6 4-3 0,6-1-12 16,4 4-27-16,-1-1-30 0,-5 0-44 15,-9-8-228-15</inkml:trace>
  <inkml:trace contextRef="#ctx0" brushRef="#br0" timeOffset="68624.36">18571 12255 553 0,'0'0'58'0,"0"0"5"16,0 0-9-16,0 0 2 0,0 0-15 16,0 0-18-16,31-50-3 0,-17 37-5 15,3 4-5-15,-3 2-3 0,5 0-1 16,-4 6-1-16,-1 1-2 0,-4 4-2 0,7 6-1 15,-3 2 0-15,-1 4 0 0,1 3-2 16,-5 2 1-16,-1 0 1 16,-4 1-1-16,2-1 1 0,-2 2-2 0,2 0-14 15,7 1-7-15,3-1-2 0,5-4 12 16,8-3 6-16,6-7-9 0,9-3 12 16,1-6-4-16,7-3-9 0,-1-7-22 15,1-8-18-15,-6-7-38 0,-13-1-113 16</inkml:trace>
  <inkml:trace contextRef="#ctx0" brushRef="#br0" timeOffset="68938.98">19270 11770 367 0,'0'0'60'0,"0"0"16"0,0 0-1 15,0 0-18-15,0 0-19 0,0 0-1 16,0 0-3-16,0 0-10 0,0 0-8 16,-9-19-6-16,16 26 3 0,1 5 5 15,6 7-3-15,1 0-1 0,6 5-2 16,-1 2 0-16,5 5 1 0,2 2-8 16,0 4 0-16,-2 0-3 0,-3 3 0 0,-1 0-1 15,-7 3-1-15,-9 2 0 0,-1 1 0 16,-8 2-1-16,-7 0 0 0,-3-1 1 15,-7-3-19-15,0-6-4 16,3-5-30-16,-3-8-26 0,3-3-6 0,-3-4-72 16,4-7-184-16</inkml:trace>
  <inkml:trace contextRef="#ctx0" brushRef="#br0" timeOffset="69207.09">19869 12401 571 0,'0'0'66'0,"0"0"-13"16,0 0 9-16,0 0-17 15,0 0-24-15,0 0-11 0,0 0-1 0,17 56-4 16,-24-39 0-16,-1-1-2 0,-2-1 0 15,0 1 0-15,-3-1-1 0,1 3-2 16,-1-1 1-16,1 1-1 0,2-6-4 0,1-1-21 16,1-5-30-16,2-6-35 15,-2-3-56-15,6-11-212 0</inkml:trace>
  <inkml:trace contextRef="#ctx0" brushRef="#br0" timeOffset="69348.81">19826 12031 280 0,'0'0'383'0,"0"0"-380"0,0 0-1 0,0 0-1 15,60 38 0-15,-48-24 0 0,3 2-1 16,-5-2-38-16,-8-5-119 0,-2-2-180 16</inkml:trace>
  <inkml:trace contextRef="#ctx0" brushRef="#br0" timeOffset="70449.7">7518 14025 403 0,'0'0'52'0,"0"0"-4"0,0 0 1 0,0 0 3 16,0 0-19-16,-54-20-10 0,50 8-9 0,-4-1-7 15,0-3 0-15,-1 0-4 0,-1-2-1 16,-4 1-2-16,1-3 0 16,-1 0 0-16,-7-1 0 0,2 0 0 0,3-1 1 15,-1-3-1-15,5-1 0 16,6-2 0-16,0 0 1 0,6 2-1 0,0 1 0 16,8 4-1-16,4 2 1 0,9 5 0 15,4 1-1-15,8 5 1 0,4 4 0 16,0 4 0-16,5 10 0 0,-1 5 0 15,-2 5 0-15,-6 2 1 0,-6 4 0 16,-8 2 0-16,-7 1 0 0,-6 1-1 16,-6 1 1-16,-8 2-1 0,-8-4 1 15,-9-1-1-15,-2-1 1 0,0-3-1 32,2 0 1-32,2-5 0 0,9 0 0 0,6-5 2 15,4-3 0-15,4 0-3 16,2-3 0-16,4-4 0 0,6 2-1 15,1-3 1-15,9-2 0 0,5-1 0 0,6-7 0 16,9-7-2-16,7-6-11 0,1-3-40 16,-3-2-69-16,-7 0-135 0</inkml:trace>
  <inkml:trace contextRef="#ctx0" brushRef="#br0" timeOffset="70826.88">8002 13800 594 0,'0'0'24'16,"0"0"8"-16,0 0 1 0,0 0-10 0,0 0-7 16,0 0 1-16,0 0 0 0,66 6 3 15,-41-7-3-15,4 0-4 0,2-3-8 16,0 1-3-16,2-3 0 0,-2 0-1 16,-2-3 0-16,-2 2 0 0,-5 0-1 15,3 1 0-15,-6-1 0 0,-3-3 0 16,-3-2 0-16,-1-3-2 0,-6 2-1 15,-4-3 1-15,-2-1 1 0,0-1 1 16,-10 0 0-16,0-1 1 0,-3 1-1 16,-5-1 0-16,-1 4 0 0,-4 5 0 15,-4 1 0-15,-1 7 1 0,-1 2 1 16,0 9 0-16,-4 8-1 0,8 3 0 16,-6 7-1-16,8 2 0 0,2 5 1 0,3 1-1 15,5-1 0-15,3 0 0 0,10-2 0 16,0-1 0-16,8-3 0 0,9-4 0 15,8-5 0-15,8-3 0 0,6-5 0 16,9-2 0-16,3-7-1 0,7-2 1 16,-2-1 0-16,2-12-1 15,-2-2-57-15,-1-5-33 0,-1-5-38 0,-13 0-119 16</inkml:trace>
  <inkml:trace contextRef="#ctx0" brushRef="#br0" timeOffset="71046.53">8825 13469 572 0,'0'0'46'16,"0"0"16"-16,0 0 9 0,0 0-16 16,0 0-33-16,0 0-16 0,0 0-3 15,0 0-1-15,-9 22 3 0,18 9 7 16,-3 5 0-16,0 2 0 16,0 5-4-16,0 1-3 0,1 2-2 0,-3 4-3 15,2-3 1-15,0 0-1 0,-2-5 0 16,2-5-22-16,1-6-28 0,-1-8-35 15,-2-9-19-15,2-6-59 0,-4-5-77 16</inkml:trace>
  <inkml:trace contextRef="#ctx0" brushRef="#br0" timeOffset="71210.3">8686 13836 543 0,'0'0'60'0,"0"0"8"0,0 0-7 16,0 0-16-16,0 0-22 0,-16-50-17 15,38 43-3-15,7 1-1 0,13-1-1 0,7 0 2 16,5 0-3-16,2 1-4 0,-3 0 2 16,-5-1 0-16,-7 2-70 15,-8-2-46-15,-10-5-102 0</inkml:trace>
  <inkml:trace contextRef="#ctx0" brushRef="#br0" timeOffset="71535.95">9215 13654 594 0,'0'0'46'16,"0"0"10"-16,0 0 18 0,0 0-13 16,0 0-30-16,0 0-14 15,0 0-5-15,0 0-2 0,0 0-5 0,-23 1-4 16,32 19 0-16,-1 4-1 0,-2 5 1 0,2 4-1 16,-1 0 0-16,1 2 2 0,0-3-2 15,0-3 1-15,1-4-1 0,7-7 0 16,-5-2 0-16,3-7 0 0,3-3 0 15,-1-6 0-15,1 0 0 0,5-9 0 16,-3-4-1-16,0-5 1 0,1-2 0 16,-3-2 0-16,-3 0 1 15,-3-2-1-15,-9-3 0 0,0-1 0 0,-2-4 1 16,0-1-1-16,-2 3 0 0,0-1 0 16,0 5 0-16,0 5 0 0,-1 9-1 0,1 6 0 15,2 3-21-15,0 3-9 16,7 6-15-16,1 3-47 0,8 6-13 0,1 2-20 15,2-2-48-15</inkml:trace>
  <inkml:trace contextRef="#ctx0" brushRef="#br0" timeOffset="71930.08">9647 13844 504 0,'0'0'63'0,"0"0"8"0,-64 10-18 0,50-13 1 16,5-3-18-16,3-2-13 0,0-3-8 0,4-2-6 15,2-6-4-15,0-2 0 0,4-8 2 16,6-1-1-16,5-1 2 0,1 3-1 16,3 6-1-16,4 7 1 0,0 5-2 15,-1 4-2-15,5 5-3 0,-6 1 1 16,6 0 2-16,-5 7-3 16,-1 3 0-16,-2 2 0 0,-5 1 0 0,-1 3 0 15,-9 4 0-15,2 6 0 0,-6 2 0 16,-2 4 1-16,-4 1 0 15,-1 0-1-15,-1-2 1 0,0-4-1 0,2-2 0 16,2-3 0-16,1 0 0 0,1-3 0 16,0-1 0-16,2-2 0 15,-2-2-1-15,2-2 1 0,0-2-1 0,0-4 1 0,6-4 0 16,1 0 0-16,1-2 0 0,4-2 0 16,3-4 0-16,1-4 0 0,5 0 0 15,0-4 0-15,1 0-1 0,-7-3-21 16,6-2-22-16,-5 0-29 0,1-3-21 15,-7-1-57-15,0 4-155 0</inkml:trace>
  <inkml:trace contextRef="#ctx0" brushRef="#br0" timeOffset="72401.7">10050 13773 510 0,'0'0'19'0,"0"0"19"0,0-58 16 16,0 37-5-16,0 3-14 0,0 3 3 16,0 1-6-16,2 7-7 0,0 1 0 15,5 4-8-15,-5-3-4 0,4 2-3 0,-2 3-5 16,8 0-2-16,-1 3-1 16,1 2 1-16,1 3-1 15,1 2-1-15,-2 4 1 0,3 1 1 0,-7 2-3 0,7 2 2 16,-3 0-2-16,3 0 1 15,-5 0 1-15,2-1-2 0,-5-3 0 0,-1-1 0 16,-2-1 0-16,-2-3 0 0,-2-2 0 16,0-4-2-16,0 1 2 0,-4-4-1 15,2 0 1-15,-2 1-1 16,2-1 1-16,-3 0 0 0,5-1 0 0,-2 0 0 16,-2-6 1-16,2 1-1 0,2-6 0 15,-6 0 0-15,6-4 1 0,0-2 1 16,6-8 2-16,0-1 2 0,5-2-2 15,3 0-1-15,-4 2-1 0,5 3 0 16,-3 6-2-16,-3 7 1 0,1 7 0 0,2 3 2 31,-5 4-3-31,3 8 2 0,0 7-2 0,5 4 1 0,-7 6-1 0,0 1 2 16,0 3-2-16,-1 0 0 0,-5-3-2 16,2 1-20-16,2-3-31 0,-2-4-43 15,0-2-25-15,-4-12-44 0,0-4-210 16</inkml:trace>
  <inkml:trace contextRef="#ctx0" brushRef="#br0" timeOffset="72913.07">11840 13687 463 0,'0'0'32'0,"0"0"10"16,0 0 6-16,0 0-8 0,0 0-16 16,-76 39-3-16,43-37-4 0,-6 1-6 15,1-3-3-15,-9 0-3 0,-1-3-3 0,1 1-1 16,-3-2 0-16,7 0 0 0,-3-2 0 15,9 2 0-15,2-4 2 0,10-2 7 16,4-2 0-16,-1-4 0 0,11-2-2 16,-1-2-1-16,8-6 0 0,4 2-5 15,4-1 1-15,10-1-1 0,5 4-1 16,6-2 1-16,6 4 0 0,4 4-2 16,6 3 2-16,3 6 6 0,-3 2-2 15,9 5 3-15,-1 7 0 0,1 7-8 16,-5 8 0-16,-7 4-1 0,-9 7 0 15,-13 3 0-15,-3 0 0 0,-11 4 0 16,-4 0 2-16,-15 2-2 0,3-1 2 16,-9-6-2-16,4-1-2 0,1-6 2 15,3-7 0-15,3-3 0 0,5-7-2 0,5-3-6 16,2-4-3-16,0-2-12 0,2-2-4 16,9 0-5-16,5-4-1 0,-3-1 11 15,10-4-9-15,-1-2 20 0,3-1-10 16,2-2-10-16,2-1 6 0,0-7-12 15,2-2-7-15,-6-5-38 0,-3-1-77 16</inkml:trace>
  <inkml:trace contextRef="#ctx0" brushRef="#br0" timeOffset="73503.06">11925 13597 349 0,'0'0'122'16,"0"0"-58"-16,0 0 3 0,0 0-17 0,0 0-12 15,0 0-14-15,0 0-11 16,0 0-6-16,0 0 2 0,-43 51-2 0,47-40 4 15,0-2 1-15,8 1-2 0,5-1-1 16,-3-3-5-16,9 0 0 0,4-3-1 16,-2-2-2-16,6-1 2 0,2 0-1 15,0-5 0-15,-4-3-1 0,0 0 0 16,-4-5-1-16,2 1 1 0,-13-2 0 16,3-2 0-16,-11 0-1 0,-4-2 2 15,0-3-2-15,-2-2 1 0,-2-3 0 0,-2 1-1 16,-9 0 1-16,1 4-1 0,2 6 0 15,-9 3 0-15,7 3 2 16,-9 7 2-16,6 2 1 0,-5 7-5 0,5 10 0 16,-1 6 0-16,3 5 0 0,3 3 0 15,4 3 0-15,0 3 0 0,4 1 0 16,2-1 0-16,0-2 0 0,8-3 0 16,8-3 1-16,1-5-1 15,8-2 1-15,4-7-1 0,4-2 0 0,0-6-1 16,4-5 1-16,0-2 1 0,0-9-1 0,1-5-1 15,-3-3-9-15,-2-5 1 16,-6-3-2-16,-2-3-6 0,-1-3 8 0,-13-3 1 16,1-3 3-16,-4-2 4 15,-6-4 1-15,0-2 1 0,-2 1-1 0,0-3 3 16,0-1 10-16,-6 4 7 0,-2 4 1 16,2 12-9-16,-5 10 5 0,11 9 5 15,-2 7-6-15,0 4-5 0,2 14-9 16,0 9-2-16,0 11 0 0,4 10 0 15,3 2 0-15,3 9-1 0,4 1 1 16,-3 3 0-16,5 1 1 0,-7-1-1 16,5-4 1-16,1-2-1 0,-3-6 0 15,9-6 0-15,-9-10 0 0,9-6-1 0,-11-8-27 16,7-6-12-16,-7-7-30 0,-2-6-16 16,-4-4-24-16,-2-10-50 0,-2-2-112 15</inkml:trace>
  <inkml:trace contextRef="#ctx0" brushRef="#br0" timeOffset="73661.23">12583 13649 472 0,'0'0'69'0,"0"0"2"15,-34-58-19-15,32 51 10 0,2 0-24 16,5 4-21-16,11-2-9 0,1 1-2 16,12 2-1-16,4-2 0 0,2 2-1 0,4 2-2 15,4-3-1-15,3 1-1 16,-7 0 0-16,-4-2-19 0,-4 0-53 0,-4-1-43 15,-12 0-108-15</inkml:trace>
  <inkml:trace contextRef="#ctx0" brushRef="#br0" timeOffset="74014.47">13029 13465 638 0,'0'0'37'0,"0"0"36"16,0 0-15-16,0 0-24 15,0 0-12-15,0 0-5 0,0 0-4 0,0 0-6 0,0 0-2 16,27 8 0-16,-19 11-2 0,5 5 0 16,-9 1-1-16,2 2 0 15,0 0-1-15,2 1 1 0,-1-2-2 0,-5-2 0 16,2-1 2-16,-4-7-4 0,4-2 2 16,2-6 0-16,0-4-2 0,5-4 2 15,-5 0 0-15,4-4 0 0,9-6 0 16,-7 0 0-16,11-8 1 0,-6-1 0 15,1-3-1-15,3-3 2 0,-1-3-1 16,1-4 0-16,-2-3-1 0,-1-2 0 0,3-3 0 16,-7 3-1-16,5 4 1 0,-7 7 0 15,-5 13 0-15,1 4 0 16,-2 8-5-16,0 1-7 0,-4 7-11 0,3 3-12 16,3 5-7-16,4 4-20 15,1 1-14-15,-1 1-30 0,9-2-54 0,-9-6-133 16</inkml:trace>
  <inkml:trace contextRef="#ctx0" brushRef="#br0" timeOffset="74637.09">13812 13502 594 0,'0'0'49'0,"0"0"14"0,0 0-4 16,0 0-14-16,-55-64-26 15,40 48-9-15,-1 5-7 0,3 4-2 0,5 4 0 16,-6 3 1-16,-1 1-2 0,3 11 0 15,-9 4 0-15,0 5 0 0,1 1 0 16,-5 3-1-16,8 2 1 0,1 0 0 16,3 1 1-16,3-4-1 0,4 0 0 15,2-3-2 1,4-3 1-16,0-3 1 0,8-4-2 16,0-2 1-16,5-2 1 0,-1-5-1 0,9-2 1 0,-3-3-2 0,7-9 2 15,6-2 0-15,0-7 1 0,4-1-2 16,-4-3 2-16,0 0-2 0,-2-2 2 15,-4-3-1-15,-8-1 1 0,1 2-1 16,-7 1 1-16,-1 9 1 0,-6 5 0 16,-2 7 5-1,2 7 7-15,-4 0-5 0,0 10-7 0,0 8-2 0,-4 8 0 16,-2 5 0-16,2-1 0 0,-2 3 0 16,6-1 0-16,0 0 1 0,0-1-1 0,8-6 0 15,0-3 0-15,4-4 0 16,-1-6 0-16,7-2 0 0,-3-7 0 0,8-4 2 15,-3-2-2-15,5-7 0 16,0-4 3-16,4-4 7 0,-9-2-2 0,-3-4-2 16,0-5-1-16,-3-6 2 0,-10-3 0 15,0-7-5-15,-2-3-2 0,-2-4 0 16,-4-2 1-16,0 0 0 0,-4 2 0 16,-7 4 0-16,5 4 10 0,4 9 1 15,-9 11-6 1,5 8 4-16,8 8-2 0,-4 5-5 15,-5 4-3-15,3 14 0 0,0 7-2 0,-11 10 0 0,5 9 1 0,-5 7 1 16,5 6-1-16,5 0 1 0,-3 3 0 16,6-2 0-16,6-3 0 0,0-1 1 15,10-4-1-15,3-2 0 16,-1-2-4-16,7-7-17 0,-9-7-4 0,6-5-8 16,-3-9-28-16,-3-4-44 15,1-8-43 1,-3-3-107-16</inkml:trace>
  <inkml:trace contextRef="#ctx0" brushRef="#br0" timeOffset="74888.53">14482 13590 643 0,'0'0'22'0,"0"0"15"15,0 0 24-15,0 0 2 0,0 0-21 16,0 0-15-16,56 49-5 0,-56-36-2 16,0 1-4-16,0 4-2 0,-4 0-5 15,-6 2-3-15,-7 1-1 0,1 2-2 16,-5 0-1-16,-10 0-2 0,6-2 0 16,2 0-2-16,-2-5-11 0,3-2-7 15,7-2-17-15,1-4-13 0,6-4-40 0,1-3-38 16,-1-2-85-16,0-6-225 15</inkml:trace>
  <inkml:trace contextRef="#ctx0" brushRef="#br0" timeOffset="75077.28">14292 13498 585 0,'0'0'36'15,"0"0"28"-15,0 0 18 0,0 0-16 16,0 0-36-16,0 0-22 0,0 0-2 15,0 0-1-15,0 0 0 0,-8 28-1 0,2-7-4 16,1-1 0-16,-1 2 0 16,0 0 0-16,-2 3-26 0,4-2-25 15,-3-1-43-15,5-3-45 0,0-8-133 0</inkml:trace>
</inkml:ink>
</file>

<file path=ppt/ink/ink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10:37:08.059"/>
    </inkml:context>
    <inkml:brush xml:id="br0">
      <inkml:brushProperty name="width" value="0.05292" units="cm"/>
      <inkml:brushProperty name="height" value="0.05292" units="cm"/>
      <inkml:brushProperty name="color" value="#FF0000"/>
    </inkml:brush>
  </inkml:definitions>
  <inkml:trace contextRef="#ctx0" brushRef="#br0">26128 6334 68 0,'0'0'1'0,"0"0"-1"0,0 0 4 16,0 0 14-16,-51-23 15 0,45 22-6 16,-7-2 5-16,7 3 6 0,0 0 12 15,2-1-13-15,2 1-4 0,-1 0-4 16,1 0-1-16,0 0-1 0,-2 0 1 0,0 0-2 16,2 3-16-16,0-2 36 15,2 0-14-15,-2 1-1 0,2-2-7 16,0 1-2-16,0-1-3 0,0 0-3 0,0 0 2 15,0 0 5-15,2 0-2 0,6 0-1 16,0 0 8-16,1 0-1 0,16 0-3 16,1 0-3-16,12-1-3 0,3 1-4 15,15 0-1-15,-5 0-2 0,7 0-2 16,0 0 0-16,-4 0-1 0,-2 0-2 16,-9 0-1-16,-6-2-1 0,-10 5 0 15,-2-1-3-15,-15 0 0 0,1-2 0 0,-7 1-1 16,0 2 0-16,-2-1 0 15,-2 4-1-15,2-3 1 0,-2 2 0 0,0-2 0 16,0 0 1-16,-4 0 0 0,2-1 0 16,0 0 2-16,0-1-3 15,0 0 1-15,-3 0 0 0,3 0 1 0,2-1-2 16,-2 2-2-16,0-2-7 0,2 0-6 16,0 1-4-16,0-1-10 0,0 1-18 15,0-1-26-15,2 0-33 0,0-3-40 16,5-5-118-16</inkml:trace>
  <inkml:trace contextRef="#ctx0" brushRef="#br0" timeOffset="21824.35">17405 9936 136 0,'0'0'60'0,"-4"0"-7"16,2 2 0-16,-4-2 3 0,0 0 8 15,-1 1-10-15,-1-1 5 0,-2 0-8 16,1 0-5-16,1 3-10 0,-2-1 2 15,2 0 4-15,3 0-8 0,1 0-8 16,2-1-6-16,2 1-8 0,0-2-4 16,0 0 2-16,0 0-2 0,0 0 0 15,0 0-4-15,0 0 2 0,2 0 3 0,2 1-1 16,1 2 1-16,3 1 0 16,4-4 5-16,-3 3-3 0,9-3-2 0,-3 0-1 15,7 0 1-15,1 0-1 0,2 0-3 16,2-3-1-16,0 0-1 15,-3 2-3-15,-7 1 3 0,2 0-2 0,-11 1 0 16,0-1-1-16,0 3 0 0,-3 0 0 16,-1 1 0-16,-2 1-4 0,-2-1-19 15,2 2-18-15,0 0-11 0,-2-3-41 16,0-3-56-16,0-11-136 0</inkml:trace>
  <inkml:trace contextRef="#ctx0" brushRef="#br0" timeOffset="30344.26">9312 6401 106 0,'0'0'213'16,"0"0"-173"-16,0 0 12 0,0 0 10 16,0-50-7-16,0 37-10 0,0 3-10 15,0 0-2-15,0 2 2 0,0 5-11 16,0-3-4-16,-2 2 8 0,0 1 2 16,-2 2-8-16,4 0-8 0,-2 1-5 15,0 0-2-15,-4 0-7 0,-2 6 0 0,-1 6-1 16,-7 5-1-16,1 5 2 0,-5 6 0 15,3 1 0-15,0 4-1 16,5 3 2-16,0 1-1 0,3-2 0 16,5-1 1-16,4-3-1 0,2 0-1 0,9-1 1 15,-1-2 0-15,4-2-1 0,5-3 0 16,0-1-1-16,8-2 0 16,-5-6 2-16,7-3 0 0,0-7 1 0,-4-4-1 15,2-6 1-15,0-6 2 0,-2-7 3 16,-5-1 10-16,1-4 7 0,-5-3-5 15,-3-1-6-15,-7-5-4 0,-2-4-1 0,-4-3-2 16,-4-4-2-16,-6 2-1 0,-9 3-2 16,-2 6-1-16,-5 8-2 0,-3 7 1 15,-7 7-4-15,-3 8-13 0,-2 3-17 16,2 10-7-16,-5 9-25 0,5 4-16 16,0 3-30-16,6 0-94 0</inkml:trace>
  <inkml:trace contextRef="#ctx0" brushRef="#br0" timeOffset="31053.81">9327 7486 292 0,'0'0'59'0,"0"0"7"15,0 0 0-15,0 0 2 0,0 0-19 16,0 0-12-16,0 0-6 0,0 0 1 15,-10-40-3-15,7 38-6 16,1 2-5-16,-2 0-4 0,-2 0-6 0,4 0-3 16,-6 0-3-16,-1 6-1 15,1 2-1-15,-4 4 0 0,-1 4 0 0,-1 4-1 16,-3 3 2-16,3 4-1 0,4 2 1 16,-1 0-1-16,5 1 0 0,0 0-1 15,6 0 0-15,2-2 1 0,6 0-1 16,5 0 0-16,5-2 1 0,-1 2 0 15,5-2 0 1,5-2-1-16,0-5 2 0,4-5 0 16,0-4 0-16,0-7-1 0,-4-3 3 0,0-7 1 0,-2-6 7 0,0-5 7 15,-7-4 5 1,-1-2 0-16,-7 0-7 0,-4-4 0 16,-6-1-2-16,0-5-3 0,-10-4-4 0,-9-4-5 15,-1-1 1-15,-7 1-3 0,-2 4-1 0,-4 7 0 16,0 7-1-1,-5 10-7-15,3 7-11 0,0 7-6 0,2 0-6 0,4 7-2 0,11 4-11 16,3 3-23-16,9 5-3 16,2 2-24-16,-2 6-55 0,6 0-111 15</inkml:trace>
  <inkml:trace contextRef="#ctx0" brushRef="#br0" timeOffset="31353.37">10085 7414 484 0,'0'0'91'0,"0"0"-21"16,9-60 18-16,-7 52-15 0,-2 6-34 15,0 1-13-15,0 1-1 0,0 0-5 16,0 2-11-16,0 4-6 0,0 3-3 16,2 5-4-16,-2 10 2 0,4 5 2 15,-2 8 2-15,0 6-2 0,0 4 2 16,-2 6 0-16,2 0-1 0,2 2-1 16,3-1-29-16,3-1-13 0,-2-2-21 0,3-3-16 15,-1-4-22-15,-8-6-67 0,-2-10-161 16</inkml:trace>
  <inkml:trace contextRef="#ctx0" brushRef="#br0" timeOffset="31971.44">9461 8604 310 0,'0'0'111'0,"0"0"-62"0,0 0 19 16,0 0 4-16,0 0-26 0,0 0-12 16,0 0 0-16,0 0-2 0,-18-52-8 15,7 49-7-15,-1 1-8 0,-1 1-5 16,-3 1-2-16,1 6-2 0,-3 3 0 15,-3 8-1-15,3 0 0 0,-1 6 1 16,-2 1-1-16,5 4 1 0,-1 1 0 16,1 0 0-16,5 3 0 0,5 0 0 15,6 1-1-15,0-1 0 0,2-3 1 0,9 0-1 16,3-2 1-16,5-2 0 0,1-4 0 16,7-5 0-16,4-3 0 0,4-6 0 15,5-7 3-15,-1 0 2 0,4-13 3 16,-3-4 4-16,-5-6 3 15,-2-4 3-15,-8 2-2 0,-7-2-3 0,-3 0-4 16,-7-3-4-16,-8-8-2 16,-2-6 0-16,-8-3-2 0,-5 1 1 0,-8 4-1 15,-1 8-1-15,-3 8-7 0,-6 10-11 16,-1 7-14-16,-1 9-9 0,-2 2-22 0,4 9-23 16,8 4-7-16,3 4-48 0,9-1-63 15</inkml:trace>
  <inkml:trace contextRef="#ctx0" brushRef="#br0" timeOffset="32314.79">10210 8579 498 0,'0'0'79'0,"0"0"-1"0,-3-54 7 15,3 47-14-15,0 2-37 0,0 3-7 16,0 2-5-16,0 0-7 16,0 0-4-16,0 2-6 0,0 1-4 0,0 4-1 15,3 5-4-15,-3 4 2 0,0 6 2 16,0 2 0-16,0 8 2 0,2 4-2 15,-2 3-1-15,2 4-3 0,2-1-27 0,0 1 0 16,4-7-5-16,3-1-22 0,-3-5-28 16,4-6-25-16,-6-3-100 0</inkml:trace>
  <inkml:trace contextRef="#ctx0" brushRef="#br0" timeOffset="33022.46">11222 8439 389 0,'0'0'129'0,"0"0"-89"16,0 0 3-16,0 0 14 0,0 0-22 16,0 0-20-16,0 0-6 0,0 0 1 15,23-4 0-15,-23 12-3 0,0 2-1 16,-2 1 0-16,-4 4-1 16,-2-2-1-16,-9 2 0 0,1-1-2 0,-5-2 3 15,0 0-2-15,-6-6-1 0,-2 0-1 16,0-3 0-16,-2-2 0 0,0-1-1 15,2-6-1-15,7-3-2 0,-3 1 1 16,10-3 2-16,5 0 2 0,2 0-1 16,6-3-1-16,-2 1 2 0,4-2 1 0,0-2 4 15,0 0 2-15,6-3-3 0,4 4 1 16,5-2-2-16,-3 6-4 0,11 2 0 16,-3 2 0-16,7 6-1 0,4 2 2 15,2 3-1-15,1 7 4 0,-1 1 2 16,-7 3 1-16,-3 4 1 0,-12 0-3 15,-1 6-3-15,-8 3-1 0,-2 7-1 16,-12 3 0-16,-5 5-1 16,-6 4 1-16,-10-2-1 0,0-5-11 0,0-4-1 0,4-9 10 15,8-9 2-15,11-5 1 0,10-8 2 16,-2 0 2-16,2 1 0 16,6-1 0-16,9-2 1 0,9 0-3 0,10-2 0 15,17-5 2-15,15-7-3 16,17-7 1-16,20-4-3 0,15-4-16 15,17-8-85-15,5 3-152 0</inkml:trace>
  <inkml:trace contextRef="#ctx0" brushRef="#br0" timeOffset="40815.21">20092 12838 155 0,'0'0'8'16,"0"0"31"-16,0 0 3 0,-4-10 6 16,4 8-10-16,-2-1-9 15,2 2-6-15,0 0-5 0,0 1-3 0,0-2 0 16,0 2-3-16,0 0 2 0,0 0-4 0,-2 0 1 16,2 0-4-16,0 0 2 0,0 0 1 15,0 0-4-15,0 0-3 0,-2 5 0 16,0 3 2-16,0 5 6 0,-2-1 6 15,2 1-4-15,-2 3-6 0,2-1-1 16,-3 1 1-16,1-1-1 0,4-2-2 16,0 1 0-16,0-4 1 0,0 1-1 15,0-1 1-15,0-1-2 0,4 1-1 0,1-3 0 16,-1 0 1-16,4-1 0 0,-2-2 0 16,0-1 3-16,1-3 2 15,-1 0 3-15,2 0-1 0,2 0-5 16,-3 0 10-1,5 0 1-15,4-4-2 0,5-2-5 0,-4-2 0 16,8-5-2-16,-5 1 1 0,3-2-3 0,0 3-1 0,-3-1-1 16,-3 2-1-1,1 4 0-15,-3 0 0 0,-1 1-1 0,-1 1 1 0,-3 1-2 16,-2 1 0-16,1-1 1 0,-1 3 0 16,-4-2-1-1,0 1 1-15,0 1-1 0,0 0 0 0,1 0 1 0,-3 0-1 16,0 0 0-16,-2 2 0 0,0-1 0 15,0 0 0-15,2 2-3 0,-2 0-6 16,0 0-1-16,0 0-8 0,0 0-5 0,0 1-10 16,0-1-15-16,0-1-34 0,-2-2-31 15,-4-2-68-15</inkml:trace>
  <inkml:trace contextRef="#ctx0" brushRef="#br0" timeOffset="43907.97">9317 10698 215 0,'0'0'70'0,"0"0"-18"0,0 0 3 16,0 0 9-16,0 0-13 0,0 0-10 15,-17-52-9-15,17 42-3 0,0 0-5 16,0 2-4-16,0 1-1 0,0 1-1 15,0 1 1-15,0 0-4 0,0 0 0 16,-4 2-1-16,0 0-1 0,4 3 1 16,-2-2-2-16,2 2-2 15,-2 0-3-15,0 7-2 0,-5 8-4 0,1 7-1 16,0 6 0-16,-4 4-1 0,3-1 1 16,5 0 0-16,2-1-1 0,4-4 1 15,5-1 0-15,3-2 1 0,1 0-1 0,3-1 0 16,1-4 0-16,5-1 0 0,-1-4 0 15,8-4 0-15,0-7 1 0,6-2-1 16,0-3 1-16,2-10-1 0,5-5 3 16,-3-3 3-16,0-5 3 0,3-3 8 15,-5-2 1-15,0-4-9 0,-8-3-2 0,-4-2-1 16,-3-1-3-16,-11 0-1 16,-7 0 1-16,-4 6 1 0,-12 3 1 15,-11 6-1-15,-10 7-2 0,-13 7 1 16,-12 11-3-16,-12 3-6 0,-2 13-21 0,-1 8-16 15,7 2-29-15,15 5-18 0,18-6-36 16,16-4-97 0</inkml:trace>
  <inkml:trace contextRef="#ctx0" brushRef="#br0" timeOffset="45511.73">9486 11550 379 0,'0'0'81'16,"0"0"-17"-16,0 0 3 0,6-56-10 15,-4 48-9-15,-2 1-1 0,0 0 0 0,4 4-11 16,-4 2-4-16,0 1-5 0,0 0-4 16,0 0-7-16,0 3-10 0,0 6-5 15,0 6 1-15,0 7-1 0,0 4 0 16,0 4 0-16,0 4 0 0,0 1 1 16,2-1-2-16,1 0 1 0,1-2-1 15,0-1 1-15,2 0-2 0,2 1-4 16,3 0-26-16,1-1-13 0,0 0-34 15,3-2-35-15,-11-4-86 0</inkml:trace>
  <inkml:trace contextRef="#ctx0" brushRef="#br0" timeOffset="46528.77">9899 12339 247 0,'0'0'67'0,"0"0"-13"15,0 0 1-15,0 0-6 0,0 0-10 16,0 0-9-16,0 0-3 0,0 0-5 15,-16-7-4-15,12 11-3 0,0 3-4 16,0 3-4-16,-5 1 1 0,-3 3-1 0,1 1 3 16,-3 0-5-16,0 3-2 0,-1 0 0 15,-4 0-2-15,1 0-1 0,-1-3 1 16,-3 0 0-16,3-3-1 16,-2-1 0-16,3-4 1 0,1-2-1 0,5 0 0 15,-3-5 0-15,5 0 0 16,2-1 0-16,-3-5 0 15,3-1 0-15,4-5 0 0,2-1 2 0,-2-4 11 0,4-3 3 16,4-3-1-16,2-2 1 0,9-3-4 16,1 2-2-16,5 1-3 0,-1 3-1 0,1 5 0 15,0 5 2-15,-1 1-2 0,1 4 4 16,2 3-2-16,-3 2-1 16,1 2-2-16,-2 7-2 0,-3 5 0 0,-1 6-2 15,-5 7-1-15,-2 8 0 0,-8 5 1 16,-2 4 0-1,-12 3-1-15,-7-1 1 0,-4-1 0 0,-4-4-1 0,0-6 0 16,3-4 0 0,-1-2 2-16,2-3-2 0,4-1 0 0,5-4 1 0,-1-2-1 15,9-3 0-15,6-5 0 0,2-1 0 0,4-3-1 16,4-2 1-16,9-3-1 0,3-2 1 16,16-9 0-16,9-4 0 0,13-1 0 15,14 1 0 1,5-2 0-16,5 3 0 0,9 0 0 0,5 4 0 15,-3 1-2-15,-3-1-71 0,-23-1-109 16</inkml:trace>
  <inkml:trace contextRef="#ctx0" brushRef="#br0" timeOffset="49877.66">21804 11868 176 0,'0'0'0'0,"0"0"-25"16,0 0 10-16,0 0-15 0,0 0-1 0,0 0-11 16,56-23 29-16,-44 32 13 0,-1 5-1 15,-3 0 1-15,0 1-1 0,-6 2 0 16,-2-3-15-16</inkml:trace>
  <inkml:trace contextRef="#ctx0" brushRef="#br0" timeOffset="50884.71">21031 14264 344 0,'0'0'31'0,"0"0"19"15,0 0-7-15,0 0 7 0,0 0-14 0,56-10-9 16,-42 7-6-16,-1 3-4 0,1 0-4 16,1 0-4-16,-5 0-4 0,6 3-4 15,-3 0 1-15,1 1-2 0,1 0 1 16,-1-1-1-16,-1 0-34 0,-5-3-89 15,-6 0-151-15</inkml:trace>
  <inkml:trace contextRef="#ctx0" brushRef="#br0" timeOffset="51576.95">23588 14860 598 0,'0'0'12'0,"0"0"0"0,0 0 0 15,0 0 14-15,0 0 3 0,0 0-2 0,0 0-3 16,0 0-2-16,0 0-3 0,-10 19-1 16,20-19-5-16,-4-4-5 0,17-2 0 15,0-4 0-15,10-6 3 0,6-2 2 16,4-2-1-16,3 1-8 0,3 1-2 15,-5 1-2-15,1 5 2 0,1 4-1 16,-7 3 1-16,0 1-1 0,3 1 1 16,-1 1-2-16,-4 1-1 0,-6 1 0 15,-6 0-2-15,-4 3-14 0,-7 1-22 0,-6 1-29 16,-8-1-40-16,-20 0-73 16</inkml:trace>
</inkml:ink>
</file>

<file path=ppt/ink/ink5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10:40:45.225"/>
    </inkml:context>
    <inkml:brush xml:id="br0">
      <inkml:brushProperty name="width" value="0.05292" units="cm"/>
      <inkml:brushProperty name="height" value="0.05292" units="cm"/>
      <inkml:brushProperty name="color" value="#0070C0"/>
    </inkml:brush>
  </inkml:definitions>
  <inkml:trace contextRef="#ctx0" brushRef="#br0">5951 13655 143 0,'0'0'109'0,"0"0"-64"0,-10-25-6 0,8 20 16 16,0 1-8-16,0 0-3 0,2 1 2 16,-2-2-10-16,0 1-6 15,2 1-7-15,0 2-3 0,0 0-1 0,0-2-2 16,0 1-1-16,4 1-3 0,-2 0 1 15,0 0-4-15,-2 1-3 0,2 0 0 16,2 0-3-16,2 6 0 0,-2 4-2 16,7 7 0-16,-5 4 0 0,-2 7 0 15,-2 2 1-15,-2 2-2 0,0 1 0 16,-2 0 1-16,-2 1-1 0,0-4 0 0,-2-1 0 16,-1-4 2-16,5-5-3 0,2-3 0 15,0-8-1-15,9-2-7 0,-3-4-25 16,0-3-11-16,0-2-4 0,0-10-24 15,5-2-32-15,-5-5-33 0,-4-2-116 16</inkml:trace>
  <inkml:trace contextRef="#ctx0" brushRef="#br0" timeOffset="152.04">5976 13436 317 0,'0'0'199'16,"0"0"-152"-1,0 0-12-15,0 0-13 0,0 0-1 0,0 0-8 16,0 0-4-16,0 0-6 0,0 0-2 0,52-45-1 16,-42 45 0-16,2 0-1 0,5 3-21 15,0 0-20-15,-1 0-30 0,-4 3-47 16,1 0-97-16</inkml:trace>
  <inkml:trace contextRef="#ctx0" brushRef="#br0" timeOffset="718.77">6226 13712 321 0,'0'0'77'0,"0"0"-8"16,0 0-22-1,2-57-9-15,0 46-11 0,0 0-7 0,0 2 0 0,1 1-2 16,-3 0-1-16,4 1-6 0,-2 2-4 15,0 1 3-15,2 1-1 16,-2 0-3-16,6 1-2 0,1 1 0 0,-1-2 1 0,6 3 0 16,1 0 1-16,3 0 0 15,3 3-2-15,0 4-1 0,-3 4-2 16,1 3 0-16,-5 7-1 0,1 1 0 0,-7 2 0 16,-2 3 0-16,-2 1 0 0,-4-2 0 15,0 1 0-15,0-5-8 0,0-1 6 16,-2-4-1-16,0-2-4 0,0-3 3 15,2-4 0-15,0-1 0 0,-2-3 2 32,2-3 1-32,0 0 0 0,0-1 1 0,0-1 1 15,0-4 2-15,0-5 3 16,0-2 3-16,0-6 1 0,2-2-1 16,4-5-1-16,1-6-1 0,1-1-3 0,-2-1 0 15,6 3 0-15,-1 6-1 0,-3 4 0 16,0 8-1-16,-1 1 1 0,3 5 3 15,-4 3 2-15,2 2-4 0,1 1-2 16,5 4 0-16,-4 5-2 0,-1 6 0 16,9 2 0-16,-9 5 2 0,3 1-1 15,-4 1-1-15,1 4 1 0,1-2 1 16,-4 3-2-16,0 0 1 0,0-1-1 16,-1-2-1-16,-1-5-8 0,0-4-3 15,-2-4-15-15,4-7-9 0,0-2-10 0,-2-4-13 16,1 0-31-16,1-4-18 0,0-5-11 15,4-1-47-15</inkml:trace>
  <inkml:trace contextRef="#ctx0" brushRef="#br0" timeOffset="1080.36">6904 13696 221 0,'23'-56'74'0,"-7"32"-11"16,-3 6 17-16,-3 3-17 0,-4 6-9 16,1 1 2-16,-7 2-7 0,0 1-3 15,2 2-6-15,-2 0-10 0,0 0-6 16,0 1-9-16,0 1-1 0,-2 0-4 15,-5 1-3-15,-1 0-5 0,0 0 0 16,-5 2-2-16,1 3-1 0,2 0 1 16,-1 4-1-16,1 3-3 0,0 2 1 15,-1 2-2-15,3 3 3 0,2-1 1 16,-2 2-1-16,4 0 2 0,-3-3-1 0,7 2 1 16,7-4-1-16,3-2 1 0,2 1 0 15,9-2 0-15,-2 2 1 0,7-2 0 16,1 3-1-16,2-3 1 0,-2 2 3 15,-6-3 4-15,1-3-1 0,-9 1-2 16,-1-1 0-16,-8-1-2 0,-2 0-1 16,-2 1-2-16,-6 2 1 0,-8 3 0 15,-5 0 2-15,-8 2-3 0,-2-1-4 0,-2-3-7 16,2-1-5-16,5-4-13 0,-1-1-23 16,4 0-20-16,9-4-2 0,-3 0-26 15,9-1-15-15,2-2-64 16</inkml:trace>
  <inkml:trace contextRef="#ctx0" brushRef="#br0" timeOffset="2086.65">7427 13600 402 0,'0'0'76'0,"0"0"-11"0,0 0-21 0,0 0 6 16,0 0-14-16,0 0-9 0,0 0-7 15,-56 17-5-15,50-6-4 0,2 1-3 16,-2 1 1-16,2 2 0 0,2-1-2 16,2-3-3-16,0 3 0 0,0-5-2 15,4-1-1-15,4 2 1 0,0-4-2 16,7 0 0-16,-3-3 0 0,3 0 0 16,3-3 0-16,3 0-2 0,-5-3-5 15,3-5 2-15,-2-4 2 0,-1-2 0 16,-3-4 1-16,-1-2 1 0,4-2-2 0,-11-3 0 15,-1 0 2-15,-4 0-1 16,0-1-1-16,-4 1 2 0,-3 3 1 0,-1 7 0 16,-2 3 0-16,-1 7 0 15,1 3 3-15,0 2 1 0,-3 7 2 0,3 5-3 16,-4 6-3-16,1 7 0 0,-1 4 0 16,3 5 1-16,3-2-1 0,-2 0 0 15,6-1 0-15,2-3 1 0,2-2-1 16,2-4 0-16,10 0-1 0,0-1 1 15,5-5 0-15,2 1 0 0,3-3 0 16,3-2 1-16,0-4-1 0,-2-4 0 16,1-3 0-16,-1-1 0 0,-2-5 0 15,2-6-1-15,-7-5-2 0,3-3-2 0,-5-3 2 16,-1-4 0-16,-3-2-1 16,-2-4-1-16,1-3-4 0,-3 1-3 0,0-2 2 15,2-1 10-15,0 5 0 0,1 2 0 16,-3 5 0-16,-2 4 0 0,0 5 0 15,-2 5 1-15,0 6-1 0,0 2 1 16,-2-1-1-16,2 2 1 0,-2 2 1 16,3 0 0-16,3 0-2 0,0 0 0 0,4 1 1 15,5 3 0-15,-1 0 0 16,5 0 0-16,1 3 0 0,3 1 0 0,0 3 0 16,-2 1 2-16,1 1-1 0,-5 4 2 15,-1 1 1-15,-5 1-1 16,-3 0-2-16,-8 0 1 15,0 5-3-15,-2-1 1 0,-8 4 1 0,-3-4-1 0,1-2-1 16,-1 1-1-16,1-2-1 0,0-2 2 16,3-2-6-16,9-3-5 0,-2-1 9 15,2-3 1-15,2-1 0 0,0 0-1 16,5 0 1-16,1-2 0 0,6-3 1 16,-3-2 0-16,5-1 0 0,1 0 0 15,6-1 1-15,-1-2-1 0,1 0 0 16,2-3 0-16,2-3 0 0,-7 1 0 0,5-3 0 15,-2-2 0-15,-5-1 1 16,3-2-1-16,-4-5 0 0,-3-1 0 0,-1-4 1 16,-3-3-1-16,-2-4 0 0,-4 0 1 15,-2-3-1-15,-2 0 1 0,2-3 0 16,-2-4-1-16,0 0 3 16,-2 4 1-16,2 7 7 0,0 5-1 0,0 9 0 15,0 7 1-15,0 6 0 0,0 3 4 16,0 2 2-16,0 2-5 0,-2 10-12 15,0 5 2-15,0 7-2 0,2 4 1 16,-2 3 0-16,0 4 2 0,0 1-2 16,0 2 1-16,2 4-2 0,2 3 2 15,2 0-2-15,0-2 1 0,2-5-1 0,3-4 0 16,1-6-5-16,-2-5-7 16,3-6-10-16,-5-3-12 0,0-7-6 0,0-2-9 15,-4-5-17-15,-2 0-33 0,0-10-4 16,-4-1-54-16</inkml:trace>
  <inkml:trace contextRef="#ctx0" brushRef="#br0" timeOffset="2244.63">8213 13540 247 0,'0'0'283'0,"0"0"-227"0,0 0-8 16,0 0 0-16,0 0-22 0,0 0-19 0,0 0 8 15,37-15 6-15,-10 16-8 16,4 2-5-16,4-3-3 15,2 0-4-15,2-2-1 0,1 2 0 0,1 0-24 0,-2 0-46 16,-4-1-44-16,-8-4-134 0</inkml:trace>
  <inkml:trace contextRef="#ctx0" brushRef="#br0" timeOffset="2465.06">8858 13873 628 0,'0'0'5'0,"0"0"-3"0,0 0 2 0,18 51 9 16,-10-49 22-16,-1-1-4 15,-1-1-6-15,-2 0-3 0,2 0-1 0,-2-2 0 16,3-1-6-16,3-2-7 0,4-1-1 16,1 0-5-16,6-1-1 0,-5 2-1 15,5-5-8-15,-5 3-32 0,1-2-36 16,-3-1-28-16,3 0-71 0,-5-2-148 0</inkml:trace>
  <inkml:trace contextRef="#ctx0" brushRef="#br0" timeOffset="2922.36">9422 13797 151 0,'0'0'338'0,"0"0"-323"16,0 0 16-16,0 0 26 15,0 0-11-15,0 0-9 0,0 0-6 0,0 0-6 16,0 0-5-16,-43-54-6 0,30 32-5 16,-5-2-5-16,-1-4-2 0,-2-1-2 0,-1-2 0 15,3 1 0-15,0 0 1 16,5 0-1-16,3 2 0 0,3 3 0 16,2 2 1-16,2 2-1 0,0 0 0 15,4 2 0-15,0-1 0 0,2 2 1 0,4 2-1 31,0 3 1-31,7 2-1 0,-1 5 0 16,0 2 0-16,7 1 2 0,2 3-1 16,1-1 4-16,7 6-3 0,2 7 0 15,2 0 0-15,3 6 0 0,-5 2-2 16,-2 3 0-16,-5 5 1 0,-7 0-1 16,-3 4-1-16,-5 1-1 0,-9 2 0 15,0 2 1-15,-11-2-2 0,-1-2 3 16,-5 0 0-16,1-2 0 0,-1-3 1 0,5-4-1 15,6-3 1-15,-1-2-1 0,7-3 0 16,0-2-1-16,3-4-2 0,3-2-6 16,4-1 3-16,2-5-3 0,3-2-1 15,6 0-2-15,3-4-1 0,5-4-14 16,2-8-4-16,5-2-9 0,1-6-69 0,2-4-41 16,-6 2-107-16</inkml:trace>
  <inkml:trace contextRef="#ctx0" brushRef="#br0" timeOffset="4022.59">9742 13597 517 0,'0'0'51'0,"0"0"-19"0,0 0 11 16,0 0 5-16,0 0-26 0,0 0-15 16,0 0 4-16,0 0 4 0,0 0 0 15,15 47 0-15,3-43 1 0,5-3-5 0,2-2-2 16,4 1-3-16,2 0-4 0,2-4-1 15,2-3 0-15,0 0-1 0,-4-4-2 16,2-3-21-16,-4-1-7 16,-4-1-13-16,2-1-3 0,-8-1 3 0,-3 1 8 15,-6-1 13-15,-1 1 15 0,-5-2 7 16,-4 3 1-16,-2-1 3 0,-6 1 10 16,-7 1 9-16,1 4 1 0,-5 4-1 15,-8 1-1-15,0 6-4 0,-2 0-2 16,-2 9-2-16,4 3-4 0,1 5-3 15,3 2-5-15,-2 6-2 0,8 3 0 16,-1 1 0-16,3 1 0 0,5 1-1 0,4-2 1 16,4-2-1-16,2 2 1 0,4-3 0 15,8-2-1-15,1 2 0 16,7-6 0-16,1-2 0 0,4 0 0 16,4-5-3-16,4-4-22 0,0-6 11 15,6-4-2-15,7-8-3 0,1-6-2 0,1-3-2 16,1-3-4-16,-1-4 4 0,-1-1 15 15,-7-3 8-15,1-2 0 0,-12 0 1 16,-2-2 1-16,-8 0 1 0,-9-1 2 16,-4 2 13-16,-6 5 9 0,0 6 18 15,-4 10-17-15,-6 1 1 0,-5 6 6 16,5 4-9-16,-7 0-12 0,5 8-6 16,-5 5-5-16,3 3-2 0,-1 5 1 15,1 2-1-15,4 1 0 0,-1 0 0 16,3 1-1-16,4 0 1 0,0-3 0 15,4 0 0-15,0 0 0 0,8-5 0 0,0-1 0 16,7-7 0-16,-1 1 1 0,5-3-1 16,1-1 0-16,1-2-1 0,4-4 1 15,-4-4 1-15,3-8-1 0,-1-1 2 16,4-4-1-16,-8-1-1 0,-5-4 0 16,-2-1 0-16,1-2 0 0,-5 1 1 15,-2 7 0-15,-2 3-1 0,1 7 3 16,-5 4 4-16,0 3 4 0,0 0-1 0,0 6-3 15,-2 4-7-15,-3 5 0 16,3 3 2-16,0 3-1 0,0 1 0 16,2 2-1-16,0-2 1 0,4-2-1 15,7 2 0-15,1-4 0 0,3-2 0 0,7-2 1 16,1-4-1-16,4-2 0 0,4-7 1 16,-2-1-1-16,2 0 0 0,-2-4 1 15,-2-2-1-15,-11-7 1 0,1 0-1 16,-9-6 0-16,-6-2 1 0,-2-3 1 15,0-4-1-15,-2-3-1 0,-4-1 0 16,-7-4 0-16,5 0 1 0,2-1-1 16,0-2 0-16,6 3 1 0,-9 2 0 15,5 4-1-15,2 8 1 0,2 6 0 16,0 6 1-16,0 0 3 0,0 5 0 16,2 3-2-16,2 2-3 0,5 0 0 15,-3 0 0-15,10 4 0 0,1 2-3 16,6 2 3-16,-1 2 0 0,3 2 0 0,4 0-1 15,4 1 2-15,-4-1-1 0,0 0 0 16,-10 1 0-16,-3 0 0 0,-9 0 0 16,-5 1 0-16,-2 0-3 0,-11 4 2 15,-9-1 0-15,-5 2 2 0,-4 2-1 16,-2 0 1-16,-2 2-1 16,0-1 2-16,8 2 0 0,2-3 6 0,13-2 0 15,-1-6-4-15,9-4 11 0,4-3-11 16,9-3-1-16,7-2-3 0,11-2 4 15,9-1-1-15,9-3 0 0,11 0-2 0,8 2-1 16,9 0 0-16,3-3-4 0,5 1-32 16,-7-5-46-16,1-4-92 15,-15-7-370-15</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4:11:20.750"/>
    </inkml:context>
    <inkml:brush xml:id="br0">
      <inkml:brushProperty name="width" value="0.05292" units="cm"/>
      <inkml:brushProperty name="height" value="0.05292" units="cm"/>
      <inkml:brushProperty name="color" value="#FF0000"/>
    </inkml:brush>
  </inkml:definitions>
  <inkml:trace contextRef="#ctx0" brushRef="#br0">27732 16759 214 0,'0'0'174'15,"0"0"-158"-15,0 0-15 16,0 0 2-16,0 0 13 0,0 0 12 0,0 0 8 16,0 0-1-16,0 0-8 0,-37-39-2 15,37 39-5-15,-2 0-2 0,2 0-4 16,-2 2 2-16,2-2-3 0,-2 2-3 15,0 3-3-15,-6 9 0 0,-1 5-6 0,1 10-1 16,-12 7 0-16,3 3 0 16,-8 4 0-16,2 2-1 0,7 0 1 15,-7 3 0-15,11-1 0 16,4-1 1-16,1-2-1 0,7-2 0 0,11-3 0 16,3-4 0-16,11-5-1 0,2-3 1 0,4-5 0 15,4-4 0 1,4-8 0-16,-2-5 0 0,5-5 1 0,3-10 0 0,-1-6-1 15,-1-7-1-15,3-7 1 16,-7-6 2-16,-6-7 3 0,-6-6 6 0,-11-7-1 16,-1-1 3-16,-9-4 2 15,-8-1-1-15,-8 2-3 0,-5 2 6 0,-12 5-6 16,-6 10-6-16,0 10 3 16,-6 11 3-16,2 9 8 0,-5 5 2 0,-1 6-5 15,4 2-8-15,3 3-7 0,3 7-1 0,4 5-3 16,5 8-7-16,7 8-7 0,-2 11-5 15,11 5-10 1,4 4-10-16,4 0-5 0,6-2-6 0,19-5-11 0,0-7-30 16,12-4-34-16,-4-10-107 0</inkml:trace>
  <inkml:trace contextRef="#ctx0" brushRef="#br0" timeOffset="330.41">28654 16541 629 0,'0'0'37'16,"0"0"-37"-16,0 0-13 0,0 0 13 16,0 0 28-16,0 0 1 0,0 0-8 15,0 0 0-15,-20-20-1 0,14 28-6 16,3 9-8-16,-3 8-6 0,-4 4 0 15,-5 8 0-15,1 7 0 0,-5 11 0 16,-5 13 0-16,3 5 0 0,-6-2-12 16,2-1 7-1,11-3 3-15,-7-5 0 0,15-7 0 0,4-6-2 16,4-9-2-16,2-6-3 0,15-6-7 0,1-5-6 0,11-5-3 16,9-6 8-16,11-6-1 15,-1-7 3-15,6-4-3 0,4-10-11 0,4-5-29 16,-4-5-33-1,4-10-48-15,-15-1-110 0</inkml:trace>
  <inkml:trace contextRef="#ctx0" brushRef="#br0" timeOffset="866.22">28962 16680 740 0,'0'0'10'16,"0"0"-10"-16,0 0 0 0,0 0 7 0,0 0-7 0,0 0 0 15,0 0 2 1,0 0 11-16,23 67-2 0,-15-38 0 0,5 4-5 0,-5 7-4 16,-4 6 0-16,0 3-1 0,-2 3-1 15,1 0-8-15,-3-2-14 0,-3-1-7 16,1-7 1-16,2-5 5 0,0-9 7 16,0-9 4-16,5-8 3 0,-1-5 3 15,6-6-5 1,-4-2-6-16,0-11 17 0,1-11 5 15,-1-10 9-15,0-9-3 16,-4-5-5-16,2-8-2 0,-4-1 2 0,0-2 23 16,4 0-9-16,-2 4-1 0,7 7-5 15,-1 8-1-15,2 12-7 0,-4 11 1 16,1 7 0-16,-5 6 2 0,0 2 3 0,-2 2-3 16,0 0-2-16,2 7-3 15,0 8-4-15,4 5 0 0,0 7 0 0,1 5 1 16,1 3 0-16,4-1-1 15,-1 1 0-15,-1 0 0 0,6-3-2 16,-3 1 1-16,3-3-1 0,1-3 0 0,-1-3 0 16,1-2 0-16,0-3 1 0,-5-6 1 15,0-5-2-15,3-5 1 0,-9-3 1 16,2-5 1-16,5-9 6 0,-5-6 12 16,0-8 8-16,-2-7 1 0,5-8-12 15,-5-6-5-15,0-3-3 0,-2-2-5 16,2 2 0-16,1 7-3 0,3 8 0 15,-4 11 0-15,-6 12-1 0,0 4-1 16,0 6-6-16,0 2-6 0,0 2-6 16,-2 0-16-16,0 3-23 0,2 8-48 0,-2 3-13 15,2-3-140-15</inkml:trace>
  <inkml:trace contextRef="#ctx0" brushRef="#br0" timeOffset="1103.83">29736 16537 667 0,'0'0'149'15,"0"0"-147"-15,0 0 1 16,0 0 5-16,0 0 10 0,0 0 6 16,0 0 1-16,64 34 0 0,-44-15-4 0,1 2-5 15,-2 4-4-15,1 8-4 0,-1 4-4 16,-7 11-3-16,-1 5-1 0,-11 4-3 15,0 1-14-15,-17-3-13 0,-10-3-4 16,-10-4-19-16,-15-6-28 0,-18-7-53 16,-2-12-134-16</inkml:trace>
</inkml:ink>
</file>

<file path=ppt/ink/ink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10:42:42.538"/>
    </inkml:context>
    <inkml:brush xml:id="br0">
      <inkml:brushProperty name="width" value="0.05292" units="cm"/>
      <inkml:brushProperty name="height" value="0.05292" units="cm"/>
      <inkml:brushProperty name="color" value="#0070C0"/>
    </inkml:brush>
  </inkml:definitions>
  <inkml:trace contextRef="#ctx0" brushRef="#br0">21329 5329 357 0,'0'0'48'0,"0"0"-3"15,0 0-20-15,0 0 13 0,0 0-9 16,0 0 1-16,0 0 1 0,0 0-1 15,33-16-6-15,-23 12 4 0,2 1-2 16,5 1-2-16,-5-2 0 0,9 3-8 0,0-2-1 16,3 0-3-16,7 1-3 15,0-3-4-15,0 1 1 0,0 0-2 0,0-1 0 16,-4 2-1-16,-4-1-3 0,0-1 1 16,-7 5 0-16,3-1 0 0,-7 1-1 15,-1 0 2-15,-1 0-2 0,-6 0 0 16,-2 0 1-16,0 0-1 0,-2 0 1 15,0 0-1-15,0 0 0 0,0 0 0 16,0 0-1-16,-2 3 0 0,-2 1 1 0,-2 2 0 16,0 0 0-16,-5 0 0 0,5-2-13 15,0 2-11-15,0-3-16 16,-2-2-3-16,3 2-4 0,3 1-5 0,0 1-28 16,-2 2-32-16,4-1-76 0</inkml:trace>
  <inkml:trace contextRef="#ctx0" brushRef="#br0" timeOffset="39698.11">10038 14311 465 0,'0'0'102'0,"0"0"-99"0,0 0 0 16,0 0 0-16,0 0 0 0,0 0 5 15,0 0 6 1,19-51-1-16,-19 49 4 0,0 2 8 0,0-1 2 0,0 1 2 16,0 0-6-16,0 3-4 0,0 8-5 15,-3 5-3-15,1 8-3 0,2 11 3 16,-6 6 0-16,-2 12 0 0,2 10-5 0,-9 6-3 16,3 7-2-16,-3 3 1 15,1 1-2-15,4-5 2 0,-1-5-2 0,5-10 1 31,2-14-1-31,4-11-3 0,0-12-4 0,8-9-11 0,3-10-17 16,-3-4-17-16,6-14-8 0,-1-10-5 0,-5-10-44 16,0-1-55-1</inkml:trace>
  <inkml:trace contextRef="#ctx0" brushRef="#br0" timeOffset="39887.36">9715 14665 718 0,'0'0'1'0,"0"0"-2"0,0 0-5 16,0 0 6-16,0 0 0 0,62 12 7 0,-35-24 17 0,-2-2 0 15,4-2 1-15,2 2-9 16,0 1-11-16,2-1-3 0,2-1-2 0,7 3 0 16,-1-1-6-16,4 3-29 0,7-3-29 15,0 0-21-15,2-2-67 0,-7 2-103 16</inkml:trace>
  <inkml:trace contextRef="#ctx0" brushRef="#br0" timeOffset="40501.78">10770 14379 652 0,'0'0'53'16,"0"0"-50"-16,0 0-3 0,-52 18 8 0,46-18 6 15,-7 0-9-15,7 1 4 0,-8 2 6 16,-1 3-10-1,-1 2-4-15,-3 4 1 0,1 1-1 0,-1 5-1 16,2 2 1-16,5 3 0 0,2 1-1 0,3-1 0 0,5 2-1 16,2 0 1-16,0 0-1 15,5-2 0-15,-1 0-1 0,4 0-9 16,-2-1-3-16,2-3-2 0,3-3 4 31,3-1 2-31,3-6 5 0,-1-3 1 0,3-6 0 16,2-3 3-16,-1-8-2 0,-3-5 1 15,-1-6 2-15,1-7 2 0,-3-4 1 16,-5 0 5-16,-3-6 0 0,-2 2-3 16,-2 1-3-16,-2 5 3 0,0 7 0 15,0 9 1-15,-2 8-1 0,2 5 1 16,0 2 9-16,0 3-4 0,0 6-11 16,0 10 0-16,4 6 0 0,-2 6 0 0,0 6 1 15,6-4-1-15,-1 3 0 16,-1-5 0-16,4-4 0 0,5-3 0 0,-1-6 0 15,3-3 0-15,3-5 0 0,-1-4-1 16,6-5 0-16,0-1 0 0,1-10 0 16,3-6 2-16,0-8 0 0,0-3 0 15,2-7 2-15,-2-5-3 0,-6-1 1 16,-2-6 2-16,1 3 1 0,-5-1-1 16,-1 6 0-16,-3 6 1 0,-1 8 0 15,-4 11 0-15,-5 9 1 0,-3 4 3 16,0 1 5-16,0 7 7 0,0 6-13 0,0 9-4 15,-3 4 1-15,3 5 2 16,-4 5-2-16,0 0-2 0,4-1-1 16,0-3 0-16,0-5-1 0,0-4 0 15,0-5-1-15,0-7-9 0,4-6-11 0,0-3-8 16,-4-3-8-16,5-6-9 0,-3-6-14 16,0-12 7-16,0-5-27 0,-2-6-47 15,0-1-151-15</inkml:trace>
  <inkml:trace contextRef="#ctx0" brushRef="#br0" timeOffset="40628.11">11200 14230 443 0,'0'0'139'16,"0"0"-120"-16,0 0 20 0,0 0 9 0,0 0-9 15,0 0-27-15,0 0-5 0,0 0-7 16,-46-38 0-16,46 39-1 0,2 3-11 16,-2 1-30-16,6 0-10 0,-1-2-37 15,-1-2-49-15,0-1-109 0</inkml:trace>
  <inkml:trace contextRef="#ctx0" brushRef="#br0" timeOffset="40849.18">11603 14036 694 0,'0'0'17'0,"0"0"26"15,0 0-17-15,0 0 5 0,0 0-17 0,0 0-9 16,0 0 6-16,6 77 0 15,-6-42-5-15,0 7-2 0,-2 7-2 0,-4 4 1 16,-3 5-3-16,5 1 1 0,2 2 0 16,0-1-1-16,2-3-20 0,2-10-26 15,4-4-19-15,3-12-21 0,1-7-34 16,0-12-81-16</inkml:trace>
  <inkml:trace contextRef="#ctx0" brushRef="#br0" timeOffset="41147.61">12051 14421 636 0,'0'0'9'0,"0"0"13"16,0 0 29-16,0 0-3 0,0 0-20 0,0 0-22 16,0 0 0-16,0 0 5 0,0 0-2 15,38 34 0-15,-5-46 1 0,4-2-3 16,6-3-3-16,3 2-2 0,-7-3 0 16,9 0-1-16,-1 5-1 0,-6-2-20 15,1 6-39-15,-3-4-40 0,-6 1-26 16,-12 2-78-16</inkml:trace>
  <inkml:trace contextRef="#ctx0" brushRef="#br0" timeOffset="41462.83">12291 14204 666 0,'0'0'0'0,"0"0"0"0,0 0 12 0,0 0 23 16,0 0-5-16,0 0-3 0,62-36 6 0,-37 28-9 15,-4 0-3-15,3 0-3 0,5 2-5 16,0 2-4-16,2 0-4 0,-2 3-2 16,0 1-1-16,0 0-1 0,-4 5 0 15,0 2-1-15,-9 4 0 0,-1 3 0 0,-11 3 0 16,6 5 0-16,-4 2 0 16,3 6 1-16,-7 4 0 0,0 3-1 0,-2 3 2 15,0-1-1-15,-2 0 0 0,-7 2-1 16,-3-2-3-16,2 1 0 0,-7-4-8 15,3-1 2 1,-7-1-8-16,7-2-3 0,-3-3-8 16,5-5-14-16,3-3-13 0,-1-4-12 15,6-5 2-15,4-8-58 0,0-4-65 0</inkml:trace>
  <inkml:trace contextRef="#ctx0" brushRef="#br0" timeOffset="41922.54">13058 14175 487 0,'0'0'230'0,"-66"6"-225"15,53-10 19-15,3 2 36 0,10-1-24 16,0 3-16-16,0 0-7 0,0 0-4 0,4 0-5 16,0 0-4-16,5 4 1 0,1 2-1 15,7 5 2-15,-3 1 1 0,5 6 1 16,-5 6 0-16,5 4 0 0,-7 4-3 15,0 2 0-15,-1 4 1 16,-5 2-2 0,2 2-6-16,3-3-6 0,-5-1-4 0,-4-6-2 0,6-4 3 0,-2-11 2 15,1-3 1 1,-1-5 4-16,-2-3-1 0,-4-2 2 16,2-4 0-16,-2-1 1 0,0-9 6 15,0-4 0-15,0-8 8 0,2-6 1 0,2-2-1 0,2-5 0 0,3-5 0 16,1-5 2-1,0-1-1-15,11 2-1 0,-4 2-2 0,1 8-3 32,-1 11-1-32,-3 12-2 0,-10 8 1 0,2 3 3 15,-3 7 2-15,-1 8-2 0,2 7-2 16,2 6 1-16,-2 9 1 0,-4 1-2 16,0 4 1-16,0 0-3 0,0-4 0 15,0-5 0-15,2-3-12 0,4-3-11 16,3-5-2-16,5-7-4 0,-2-5-3 0,11-7-14 15,0-3-19-15,2-6 0 16,6-13-38-16,-2-6-49 0,2-2-129 0</inkml:trace>
  <inkml:trace contextRef="#ctx0" brushRef="#br0" timeOffset="42287.2">13771 14201 552 0,'0'0'80'0,"0"0"-64"16,-62-12 33-16,60 12 22 0,0 0-25 15,2 3-24-15,2-1-12 0,0 2-7 0,0 0-2 16,2 4-1-16,5 0 1 0,1 1 1 16,-2 0-1-16,5-1-1 0,1-4 0 15,-6 0 0-15,7 1 1 0,-1-4-1 16,-5 1 0-16,-1-2 0 0,0-3-2 16,-2-6 1-16,-2-3 0 0,1-2-2 15,-3-7 1-15,-2-1-2 0,0 2-5 16,0-2-3-16,-4 7-1 0,1 2 10 15,-1 7 3-15,0 6 0 0,-6 0 1 16,-1 11-1-16,3 4-1 16,-8 10-2-16,3 9 3 0,-9 3 0 0,5 6 1 15,-2 0-1-15,9-3-1 0,2 0 1 16,2-6 0-16,6-3 0 0,8-8-1 0,0-4 0 16,9-5-1-16,-1-7-1 15,13-7-7-15,0 0-7 0,2-15-10 0,6-2-21 16,-2-6-8-16,3-2-23 0,-1-2-43 15,0-1-48-15,-10 5-80 0</inkml:trace>
  <inkml:trace contextRef="#ctx0" brushRef="#br0" timeOffset="42649.68">14168 14209 429 0,'0'0'77'0,"0"0"0"16,0 0-10-16,0 0 4 0,0 0-18 16,0 0-16-16,0 0-12 0,0 0-9 15,0 0-8-15,-45-23-4 0,53 32-2 16,0 5 3-16,-2 2 3 0,15 3 0 0,-7 0-2 15,11 3-2-15,-2 1-4 0,0-2-3 16,-1 0 3-16,5 1 1 16,-10-4 0-16,1 1-1 15,-5-5-1-15,1-3-5 0,-5-4-6 0,-1-4-7 16,6-2-5-16,-1-2-9 0,-1-6-20 0,3-4-4 16,-5-8 7-16,0-1-4 0,1-3-7 15,-9-2 10-15,-2 0 14 0,0-4 28 16,-9-1 9-16,-3-2 10 15,4 1 39-15,0 2 11 0,-7 6-4 0,7 8-4 16,-3 6 3-16,-5 8 6 0,3 2-8 16,-3 11-20-16,4 10-13 0,-9 6-13 15,8 5-3-15,-3 6-4 0,1-1 2 0,7 3-2 16,-6-1 0-16,3-2 0 16,5 1-15-16,-2-1-13 0,2-6-15 0,6-3-20 15,2-9 1-15,8-6 3 0,-2-11-42 16,3-5-78-16</inkml:trace>
  <inkml:trace contextRef="#ctx0" brushRef="#br0" timeOffset="42854.08">14643 13927 680 0,'0'0'9'0,"0"0"45"0,0 0 12 16,0 0-34-16,0 0-21 0,-6 53-4 0,12-24 5 15,-1 6 1-15,-3 7-4 0,0 3-4 16,2 4-2-16,-4 4-1 0,0-1-2 16,0 3 0-16,0 0 0 0,0-3-11 15,2-2-21-15,0-9-19 0,2-7-44 16,-2-12-28-16,0-14-105 0</inkml:trace>
  <inkml:trace contextRef="#ctx0" brushRef="#br0" timeOffset="43053.53">14604 14144 737 0,'0'0'5'0,"0"0"15"0,0 0 35 0,0 0-23 16,0 0-32-16,0 0 2 0,0 0-2 16,0 0 1-16,0 0 2 0,44 31-2 15,-9-36 2-15,8-5 0 0,3-3 0 16,7-2-2-16,1 1 0 0,2 0-1 15,0 4-42-15,-5 1-51 0,1-3-41 16,-11 1-136 0</inkml:trace>
  <inkml:trace contextRef="#ctx0" brushRef="#br0" timeOffset="43265.1">15431 14291 757 0,'0'0'0'0,"0"0"-6"16,0 0-4-16,0 0 10 0,52 36 11 16,-36-42 9-16,5-1 10 0,-2 0-4 15,3 1-9-15,-5-2-8 0,-1 3-5 16,1 1-3-16,-1 0-1 0,-3 0 0 16,3 1-10-16,-5-1-40 15,-3 2-56-15,-2 0-42 0,-6 1-110 0</inkml:trace>
  <inkml:trace contextRef="#ctx0" brushRef="#br0" timeOffset="43420.7">15390 14560 727 0,'0'0'2'0,"0"0"-2"16,0 0 0-16,84-42 8 15,-36 14 3-15,0-4-7 0,9 2-3 0,-9 4 0 16,6 2-1-16,2 4-17 15,-9-2-27-15,5 2-17 0,-7 0-31 16,1 1-64-16,-9-1-143 0</inkml:trace>
  <inkml:trace contextRef="#ctx0" brushRef="#br0" timeOffset="43892.32">15975 14043 664 0,'0'0'5'16,"0"0"25"-16,0 0 13 0,0 0-32 16,0 0-8-16,0 0 5 0,0 0 14 15,51-3 6-15,-24-4 1 0,4-3-3 16,4 2-4-16,3 4-6 0,1 1-6 16,4 3-3-16,3 0-3 0,-7 4 1 0,-2 8-3 15,-2 3-1-15,-4 8 0 0,-4 2 0 16,-12 7-1-16,3 3 0 0,-11 2 1 15,-5 1-1-15,-2 1-3 0,-2 0-9 16,-5-7-9-16,-1-6-8 0,-4-1-1 16,1-6-2-16,5-3 0 0,-8-2-1 15,3-9 7-15,1-1 14 0,-7-4 12 16,7 0 0-16,-8-5 3 0,3-4 0 16,-1-2 11-16,5-3 4 0,1-5 9 15,2-2-3-15,3-2-2 0,5-4-2 16,7-4-2-16,3-5-4 0,7-3-4 15,1-1-1-15,7 4-1 0,2 5 0 0,-4 6-3 16,1 9 1-16,1 6 1 0,-4 4-2 16,4 5-1-16,4-1 1 0,2 3-3 15,4 8 0-15,-2 6 0 0,-2 4-1 16,-2 7 0-16,-13 8-1 0,-1 4 1 16,-11 3-1-16,-4 7 0 0,-10 2-12 15,-9 2-18-15,-6 2-24 0,-4-10-47 16,-6-9-56-16,2-16-209 0</inkml:trace>
  <inkml:trace contextRef="#ctx0" brushRef="#br0" timeOffset="45499.82">23143 6375 545 0,'0'0'6'0,"0"0"-5"15,0 0 34-15,67-45 5 16,-40 36-24-16,10-2-4 0,4 1 20 15,5-1-8-15,-3 1-13 0,9 3 1 16,-9 0 1-16,9 2-3 0,-5 5-1 16,7 0-2-16,-6 2 2 0,1 6 1 0,-3 4-1 15,-1 6-3-15,1 2-1 16,-7 6 0-16,4 5-1 0,-1 5 0 0,-1 5-1 16,-2 5 1-16,-4 6-1 0,-2 0 1 15,1 4-1-15,-3 1-3 0,-9 1-1 16,-7 3 1-1,-7 0 0-15,-6 2 1 0,-2 3 0 0,-10 1 0 0,-1 2 2 16,-9 3-1-16,-1 0-1 0,-4 3 2 16,-8-1-1-16,-4-1-1 0,-11-1 2 15,1-2-3-15,-13 0-1 0,-6-2-3 16,-7 0 4-16,-13-2 0 0,-9-2 0 0,-13 1 1 16,-10-4 2-16,-14-3-1 15,-7-1 1-15,-7-4 1 0,-16-2-4 0,-3-3-2 16,-4-1 2-16,-11-1 0 0,-4 0 2 15,-9-2 0-15,-3-4-2 0,-2-2-7 16,-5-1 7-16,-8-1 3 0,-4 0 3 16,-2-2-6-16,-8 1-5 0,-2-4 5 15,-7 1 6-15,-2-2-6 0,-1-5-4 16,-3 1 4 0,2-5 1-16,2-2-1 0,-3-1 0 0,-3-4 5 0,2-1-3 15,-4-1-2-15,0-3-2 0,0 3 2 0,4 0 0 16,-1 1-3-16,5 4 3 0,0-3 5 15,3 2-5-15,1 0-5 0,-1 2 5 16,-1 0 1-16,2 1-1 0,-1 3 0 16,-1 3 2-16,-1 2 1 15,-5 3-3-15,8 0-3 0,3 2 3 0,8 1 0 16,0 1-1-16,8 1 1 0,6 1 1 16,4-1 2-16,9 0-3 0,8-2-6 15,0 4 6-15,14 0 4 0,1 2-4 16,-1-1-3-16,11 1 3 0,0 0 1 15,4 0 3-15,4 1-2 0,0 2-2 16,4 1-7-16,6 3 7 0,9-2 2 0,4 1 1 16,10 1 0-16,6-2-3 0,7-1-6 15,1 1 6-15,9 1 1 0,6-2 1 16,4 1-2-16,7-3 2 0,1 3 0 16,5-2 0-16,5 1-2 0,3-1-6 15,8-4 6-15,1 2 1 0,7-2 2 16,4 0-2-1,3-2 0-15,4-3 0 0,6 1-1 0,4-1 1 0,6 0 0 16,4-2 0-16,5-1 3 0,4-2-2 16,8-2 1-16,2-2 0 0,4-4 0 15,10 0 1-15,1-2-2 0,3-2 0 0,5 2 3 16,2-2-1-16,2 1 3 0,-3 1 0 16,5-1-2-16,-4-2 1 15,-2 2-2-15,2-3-1 0,-3-1 1 0,1 0-1 16,-4-1-1-16,1-1 0 0,1 1 0 15,-6 0 0-15,1-2 1 0,-3 1 0 16,3 0 0-16,1 4 1 16,1-2 1-1,1 1-2-15,-1-1 1 0,5-1-1 16,-6-4-2-16,-1 0 1 0,-3-2-1 16,-1 1 1-16,-4-3-1 0,-1 0 0 15,-5-1-1-15,0 1 1 0,0-2-1 0,0 0 0 16,0-2 0-16,0 0 0 0,0 1 0 15,0 0 0-15,0 1 0 0,0-2 0 16,2 0 1-16,-2 1-1 0,0-1-1 16,3 0 1-16,-1 0-1 0,-2 0-2 15,2 0-5-15,0 0-1 0,-2 0 0 16,2-2-3-16,-4 2-9 0,4 0 8 16,-2-1-15-16,1-3-16 0,-3-2-19 15,2-1-34-15,-2-1-28 0,-2-4-80 16</inkml:trace>
  <inkml:trace contextRef="#ctx0" brushRef="#br0" timeOffset="45838.25">9465 11382 544 0,'0'0'87'0,"0"0"-70"16,0 0 49-16,0 0 17 0,0 0-44 15,0 0-17-15,0 0-1 0,-27-9-2 0,27 9-6 16,0 0-6-16,0 0-1 15,0 1-1-15,0 1-1 0,3 1-1 16,1 3-2-16,2 0 2 0,8 0 0 16,1 0 2-16,8-4-2 0,1 4 1 15,5-2 1-15,2 1-2 0,2 2 2 0,-4-1-1 16,-2 1-2-16,-10 0 0 16,-3 1-1-16,-10-1 1 0,-4 1-1 15,0 2 2-15,-8 3 4 0,-8 3 0 0,-7 4-3 16,-8 4-1-16,-11 2 0 0,-5 2-2 15,-11-2 0-15,-2 0-1 0,-6-2-6 16,0 0-6-16,-7-2-12 0,3-4-12 16,4-3-16-16,2-3-28 0,8-4-72 15,13-7-122-15</inkml:trace>
  <inkml:trace contextRef="#ctx0" brushRef="#br0" timeOffset="49932.21">10387 15442 309 0,'0'0'8'0,"0"0"5"0,0 0 12 16,0 0 3-16,0 0 1 0,0 0 5 15,0 0 6-15,0 0-1 16,-4 9-3-16,4-9 0 0,0 0-4 15,0 0-6-15,0 2-2 0,0 1-6 0,0 3-3 16,4 3 2-16,2 6 8 0,3 1-4 16,-5 4-2-16,4 5-5 0,-2 5-3 0,5 7-1 15,-7 6-3-15,4 5-2 0,-2 8-2 16,3 3 0-16,-7 8-2 0,0-2 1 16,-2-3-2-16,2-5-1 0,2-11 0 15,-4-5 0-15,2-12 1 0,2-8-10 16,0-8-15-16,-2-6-22 0,0-6-24 15,0-1-16-15,1-11-42 0,-3-8-37 16,0-6-78 0</inkml:trace>
  <inkml:trace contextRef="#ctx0" brushRef="#br0" timeOffset="50139.34">9986 15868 561 0,'0'0'13'0,"-51"28"12"0,51-25 28 15,0 0 0-15,6-1-20 0,-4-2-27 16,0 0-1-16,4 1 7 16,7 1 4-16,-5-1 3 0,15-1 0 0,1 0-4 15,9-2-3-15,9-4-4 0,1 0-4 16,7-2-2-16,4-2 0 0,1 2-2 16,3-4-2-16,2 2-32 0,0 0-33 0,0-1-28 15,-4-2-37-15,-13 0-96 16</inkml:trace>
  <inkml:trace contextRef="#ctx0" brushRef="#br0" timeOffset="50855.25">11129 15811 308 0,'0'0'287'0,"0"0"-279"0,0 0 23 0,0 0 15 15,-66-50-3-15,50 43-21 0,-3-1-8 16,-4 1-7-16,1 2-3 0,-3 3-3 16,-2 2-1-16,6 3 0 0,1 3 0 15,-1 4 0-15,6 0-1 0,-1 2 0 16,4 1 0-16,3 1 0 0,-3 2-1 31,6 2 1-31,-1 0 1 0,-1 2 0 16,2 2-1-16,2-1 0 0,2-1 0 15,2-1 0-15,0-3 0 0,4 1-2 16,4-4-1-16,0-2-2 0,7-4 4 16,1-3 0-16,-1-3-1 0,6-1 2 0,-3-3 1 15,3-5 1-15,6-3 3 0,-2-4 3 16,1-3 3-16,1-5 2 0,0 0-1 16,-4-2-2-16,-5 0-1 0,1 0-3 15,-4 1-3-15,-5 4 2 0,-2 3 0 16,-2 6 3-16,-6 4 0 0,5 4 2 15,-5 3 1-15,0 0 0 0,0 0-5 0,0 6-5 16,0 4-2-16,-5 10 1 16,5 4 1-16,-4 5 0 0,2 3 1 15,2 1-1-15,0-2-1 0,0-4 1 16,6-3 0-16,5-3-1 0,5-1 1 0,1-4-1 16,3-4 1-16,1-3 0 0,4-2 0 15,-2-5 0-15,4-2 0 0,-3-1 0 16,-1-9 2-16,2-4-1 0,-7-4 0 15,1-1 1-15,4-7 0 0,-11-2-1 16,7-4 1-16,-7-4-1 0,3 0 0 16,-3-1 1-16,-2 0 1 0,1 5-1 15,-3 5-1-15,-4 9 0 0,-2 6 2 16,-2 8 3-16,0 3 2 0,0 1 2 0,0 0-3 16,0 1-5-16,0 6-2 0,0 8-2 15,0 5 1-15,0 8 1 0,0 4 1 16,0 2 0-16,0 2 0 0,0-1-2 15,0-2 1-15,4-2 0 0,3-3-1 16,-1-3 1-16,4-5 0 0,-6-3-2 16,-2-6-8-16,-2-7-11 0,0-2-9 15,0-4-21-15,0-8-12 0,-6-12 8 16,-8-11-46-16,-1-4-100 0</inkml:trace>
  <inkml:trace contextRef="#ctx0" brushRef="#br0" timeOffset="51004.95">11307 15518 611 0,'0'0'33'0,"0"0"6"0,0 0 33 16,0 0-17-16,0 0-29 0,0 0-10 15,0 0-5-15,0 0-2 0,-4-39-4 16,10 43-5-16,5-3 0 0,-3 5 0 16,2-2 0-16,7 3-8 0,-3 1-27 15,5-2-27-15,1-1-29 0,5-1-25 16,0-4-82-16</inkml:trace>
  <inkml:trace contextRef="#ctx0" brushRef="#br0" timeOffset="51273.25">11964 15422 110 0,'0'0'573'0,"0"0"-529"0,0 0 31 15,0 0-3-15,0 0-20 0,0 0-20 0,0 0-9 16,0 0-7-16,0 0-2 15,7-20-2-15,-3 33-12 16,6 6 0-16,-6 10 0 0,0 10 0 0,3 8 0 16,-3 5 0-16,0 6 0 0,4 1 0 0,-4 2 0 15,3-3 0-15,1 0 0 0,2-2 0 16,-2-1 0-16,-1-5 0 0,-1-10 0 16,0-9-27-16,4-9-23 15,-8-7-9-15,0-7-43 0,-2-8-39 16,0-3-81-16</inkml:trace>
  <inkml:trace contextRef="#ctx0" brushRef="#br0" timeOffset="54785.24">13093 15523 189 0,'0'0'7'0,"0"0"-4"0,0 0 10 16,-52 17 15-16,40-12 1 15,2 0-10-15,4 1-5 0,-1 0-9 0,-3 1-4 16,0-1 1-16,1 1-2 0,-3 1 0 16,0-1 0-16,3-2 0 0,-5 1-1 15,-1-1-3-15,11 1 0 0,-8-3 0 16,1 0-6-16,5 1-2 0,6-3 11 15,-2 1 1-15,2-2 3 0,0 1 6 16,0 0 3-16,2-1 13 0,-2 2 33 0,0 0 3 16,2 0-6-16,5 3-4 15,-3-2-10-15,6 2-8 0,-2-1-4 16,5 1-1-16,5 0-4 0,1-2-4 0,4 3-4 16,6-2-4-16,0 2-6 0,4 2 0 15,0-1-1-15,0-1-3 0,0 1-1 16,-4-1-1-16,0-1-14 0,-9-1-46 15,1-4-40-15,-13 0-101 0</inkml:trace>
  <inkml:trace contextRef="#ctx0" brushRef="#br0" timeOffset="54974.36">12953 16075 565 0,'0'0'38'0,"0"0"13"16,0 0-9-16,72 6-2 0,-41-14-15 16,2 0-19-16,4-3-4 0,5 0-2 15,-1-2-14-15,0-1-36 0,5 0-28 16,-1-3-61-16,-10-2-118 0</inkml:trace>
  <inkml:trace contextRef="#ctx0" brushRef="#br0" timeOffset="55478.64">13784 15555 578 0,'0'0'39'0,"0"0"20"16,0 0-15-16,0 0 2 0,45-53-10 15,-33 49-13-15,1 2-8 0,1 1-3 16,-3 1 0-16,7 0-2 0,-3 0-5 16,3 4-1-16,-1 2-3 0,1 4-1 15,-3 1 2-15,8 6-2 0,-7 3 1 16,5 8 0-16,-9 6-1 16,1 4 0-16,-9 3-3 0,-2-3-11 0,-6-1-7 15,-11-2-10-15,3-5 1 0,-13-2 6 16,9-5 2-16,-7-5 1 0,8-3 1 15,1-5 13-15,8-4 6 0,6-3 1 16,0-3 1-16,0 0 0 0,0 0 3 16,0-6 12-16,4-1 9 0,0-7 2 0,2 0 0 15,4-4-5-15,-1-2-2 16,3-4 1-16,5-4-3 0,-3-5-3 0,9 2-2 16,-2-1-1-16,1 4-8 15,1 6-2-15,-2 8-2 0,-9 8 2 0,3 4-2 16,-1 2 0-16,-8 5-2 0,3 6 0 15,3 2 2 1,-2 5 0-16,-6 1 0 0,5 5 0 0,-1 2 1 16,-2 3-1-16,-4 0-4 15,2 5-13-15,-4 3-12 0,0-5-9 16,0 0-22-16,-4-8-28 0,-2-7-40 0,-2-6-93 16</inkml:trace>
  <inkml:trace contextRef="#ctx0" brushRef="#br0" timeOffset="55667.7">14606 15865 673 0,'0'0'89'0,"0"0"1"0,0 0-37 0,0 0-18 0,0 0-6 16,-12 65-8-16,2-34-6 0,3 5-3 16,-1 4-6-16,0-1-6 15,-5-1 0-15,3-4 0 0,4-5 0 0,-7-5 0 16,3-9-20-16,4-4-22 15,-6-7-18-15,-5-4-34 0,0-5-56 16,-3-8-94-16</inkml:trace>
  <inkml:trace contextRef="#ctx0" brushRef="#br0" timeOffset="55840.35">14431 15845 665 0,'0'0'118'0,"0"0"-49"0,0 0-20 31,0 0-20-31,0 0-11 0,0 0-5 0,0 0-9 0,0 0-2 16,0 0-2-16,10 41 0 0,-6-34 0 0,-2-1-8 16,-2-2-21-16,-4-3-20 0,-10-5-30 15,-15-19-47-15,-5-9-136 0</inkml:trace>
  <inkml:trace contextRef="#ctx0" brushRef="#br0" timeOffset="56517.32">12248 10440 535 0,'0'0'34'0,"0"0"-5"15,0 0 16-15,0 0 8 0,0 0-6 16,0 0-5-16,0 0-2 0,0 0-12 15,0 0-12-15,-19-19-11 0,21 27-4 0,4 6-1 16,3 5 1-16,-5 4 3 16,0 4 0-16,0 2 1 0,0 5-2 15,0 3-1-15,0 1-1 0,-2 3 2 0,7 1-3 16,-7-2 0-16,2 1 1 0,2-4-1 16,2-5 0-16,5-7-5 0,-7-5-17 15,0-7-11-15,3-4-22 0,-5-5-36 16,0-4-38-16,-4-4-127 0</inkml:trace>
  <inkml:trace contextRef="#ctx0" brushRef="#br0" timeOffset="56718.15">11909 10767 495 0,'0'0'170'0,"0"0"-164"0,0 0-1 15,0 0 6-15,0 0-4 0,0 0 9 16,58-14 11-16,-29 6 5 0,4 0-5 15,4 1-9-15,10-4-6 16,1 0-3-16,10 0-4 0,0-3-3 0,2 2 1 16,4-2-3-16,0 3 0 0,0 0-31 15,-4-1-37-15,-4-3-59 0,-17 1-111 0</inkml:trace>
  <inkml:trace contextRef="#ctx0" brushRef="#br0" timeOffset="57308.5">12649 10525 469 0,'0'0'294'0,"0"0"-293"16,0 0 0-16,0 0 3 0,0 0 5 15,0 0-4-15,0 0 7 0,0 0 9 16,0 0-9-16,-46-11-4 0,46 13-6 0,-8 4-2 16,-2 9-1-16,3 3-1 0,-9 6 2 15,6 1 1-15,1-3-1 16,-1 5 0-16,2-1 0 0,1-2 0 0,5-2 0 15,2-4 0-15,0-3 0 16,2-4-2-16,3-2 0 0,3-3-1 0,4-3 0 16,-3 0-1-16,5-3 1 15,3-4 1-15,-1-4 0 0,3-5 1 0,-3-5 1 16,3-2 1-16,-3-3-1 0,-1-1 1 16,-3 2 1-16,-1 2-1 0,-5 1 1 15,-2 5-1-15,-4 6 2 0,4 3-1 16,-4 5 1-16,0 0-2 0,2 0-1 15,0 9-3-15,2 2 0 0,-4 9 3 16,2 3 0-16,5 5 0 0,-3 1 1 16,0-1-1-16,0 1 0 0,4 1 0 15,5-5 0-15,-1-2 0 0,3-1 0 0,3-3 0 16,3-4-1-16,-1-2 1 0,5-5 1 16,4-4 0-16,2-4 1 0,-4-3 1 15,-4-6 2-15,0-7 1 0,-7 0 2 16,1-7 5-16,-7-2-2 0,0-6-1 0,-3-5-1 31,-3-1-2-31,-2-4-4 0,-2 5-2 0,2 4 1 0,-2 6 3 0,0 9 1 31,0 8 3-31,-2 5 6 0,2 4-5 0,0 0-5 16,0 5-5-16,0 6-4 16,-2 7-2-16,-5 11 6 0,-3 8 0 0,2 7 0 15,0-1 1-15,1 2 0 0,-1-4-1 0,4-5 0 16,4-4 1-16,0-6-1 15,0-3-1-15,8-5 0 0,-2-4-17 0,-1-6-7 16,-1-6-16-16,2-4-23 0,-2-13-43 0,-4-10-23 16,-2-4-80-16</inkml:trace>
  <inkml:trace contextRef="#ctx0" brushRef="#br0" timeOffset="57482.66">12905 10342 670 0,'0'0'41'16,"-35"-57"-30"-1,35 51 20-15,0 5 28 0,6 1-31 0,-2 0-28 0,-4 0-1 0,0 7-1 0,2-1-1 16,7 3 1-16,-1-1 0 0,4 4-30 16,-3 0-23-16,7-2-23 0,-4-2-28 15,1-5-88-15</inkml:trace>
  <inkml:trace contextRef="#ctx0" brushRef="#br0" timeOffset="57715.71">13418 10386 853 0,'0'0'3'0,"0"0"0"0,0 0-3 0,0 0 18 0,0 0-3 0,0 0-5 15,55 16-1-15,-50-1 0 0,3 5 3 16,-2 3-3-16,0 8-2 0,0 6-2 15,-3 5-1-15,-3 5-2 0,0 2 0 16,0 2-1-16,0 1 0 0,-9 4-1 16,-1 1-4-16,0 1-23 0,-11 1-19 15,2 0-22-15,-8-7-70 0,-6-14-99 16</inkml:trace>
</inkml:ink>
</file>

<file path=ppt/ink/ink6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10:44:09.513"/>
    </inkml:context>
    <inkml:brush xml:id="br0">
      <inkml:brushProperty name="width" value="0.05292" units="cm"/>
      <inkml:brushProperty name="height" value="0.05292" units="cm"/>
      <inkml:brushProperty name="color" value="#0070C0"/>
    </inkml:brush>
  </inkml:definitions>
  <inkml:trace contextRef="#ctx0" brushRef="#br0">7493 13244 442 0,'0'0'23'0,"0"0"7"16,0 0-8-16,0 0 1 0,0 0 2 16,0 0 7-16,0 0-2 0,0 54-4 15,0-33 0-15,-2 1 5 0,2 1-7 16,0 2-3-16,0 1-4 0,0 3-5 15,2 2 1-15,-2 3-3 0,0 5 0 16,0 0 0-16,0 4 0 0,0-6-3 16,2-2-2-16,-4-4-3 0,0-4-1 15,-2-6 0-15,2-4-1 0,0-6 1 16,2-6-1-16,0-5 1 0,0 0-1 0,0 0 0 16,0-3 0-16,2-5 3 0,-2-7-1 15,2-7 0-15,0-1-2 0,-2-2 0 16,0 0 0-16,0-6 0 0,-6-3 0 15,0 0 0-15,-2 1 0 16,-1 4 0-16,-1 2 0 0,0 5 0 0,-1 8 0 16,3 3 0-16,-2 4 1 0,-5 4-1 15,3 3 0-15,-7 2 0 0,-2 7 0 16,1 7-1-16,-5 6 1 0,0 6 0 0,5 2-1 16,1 1 1-16,7-3 0 15,-1-1 0-15,11-3 0 0,2-2 0 0,0-3 0 16,4-4-1-16,13-1 0 15,3-3 1-15,7-5-1 0,8-4 1 0,5-2 0 16,3 0 0-16,-4 0 0 0,5 0 0 16,-3-2 0-16,-2 0-20 0,-1 1-13 15,-3-4-19-15,0 2-24 16,-4 1-18-16,-2-2-47 0,-4 0-101 0</inkml:trace>
  <inkml:trace contextRef="#ctx0" brushRef="#br0" timeOffset="690.44">7944 13587 558 0,'0'0'6'0,"0"0"21"16,0 0 20-16,0 0-6 0,0 0-25 16,0 0-10-16,0 0 2 0,0 0-2 15,-37 49 3-15,31-34-1 0,1 1-2 16,1 4-3-16,2 0 0 0,2 0 1 15,0 0-2 1,8-3 1-16,1-3-2 0,7-2-1 0,5-4 0 0,2-3 0 0,4-5 1 16,1 0-1-16,6-2 1 15,-8-5-1-15,1-3 3 0,-6-5-3 16,-4 1 0-16,-5-3 1 0,-6 0 0 16,-4-1 2-16,-2 1-2 0,-4-3 0 15,-4 2 1-15,-5-4-1 0,-3 4 0 16,-1 3-1-16,-3 5 1 0,-3 7 1 0,0 0-2 15,-2 5 1-15,-2 8 2 0,5 3 0 16,1 6-1-16,5 1-1 16,3 3-2-16,1 0 1 0,3-1 0 0,7 1 1 15,0-3-1-15,2 1 0 0,4-3 0 16,5-1-1-16,3-3 1 0,1 0-1 16,5-4 1-16,5-2-1 0,0-5 1 15,8 0 0-15,0-3 0 0,4-1 0 16,2-1 1-1,4-10-1-15,5-4 0 0,-5-4 1 0,5-2-1 0,-1-2 0 0,1-4 0 16,1-3-1-16,-3-3-1 0,-7-3-10 16,-6 0-5-16,-4-2-11 15,-9-3 16-15,-1-1 11 16,-11-4 1-16,-2 0 0 0,-4 3 2 0,0 8 1 0,-4 9 14 16,-4 8 8-16,-1 6 3 0,-1 4 8 15,2 5-7-15,2 2-5 0,-1 2-6 16,3 0-3-16,0 9-6 0,-2 4-6 15,-2 10-2-15,1 7-1 0,1 4 2 16,0 2 1-16,2 2-2 0,2 7 2 16,0 1 1-16,2 1 0 0,0 0 0 0,6-3-1 15,2-2-2-15,3 1 0 0,-5-5 0 16,6-4-1-16,1-8 1 16,-3-4-1-16,0-4-1 0,3-5-7 0,-5-5-14 15,0-5-16-15,3-3-21 0,-1-1-34 16,0-9-14-16,5-7-64 0,-7 0-117 15</inkml:trace>
  <inkml:trace contextRef="#ctx0" brushRef="#br0" timeOffset="1381.37">8969 13620 540 0,'0'0'8'0,"0"0"18"0,0 0 35 0,0 0 12 15,0 0-24-15,0 0-24 0,0 0-7 16,-8 10-1-16,8-8-6 0,0 2-5 16,0 3-4-16,0 1 0 0,0 2-1 15,2-1 0-15,4 0-1 0,0-1 0 16,3 3 0-16,1-4 1 0,7 0-1 16,-1-1 0-16,5-3-1 0,2-3 1 15,-1 0 0-15,3-5 0 0,2-2 0 16,-8-1-2-16,-1-3 0 0,-3-3-2 0,-1-1 3 15,-6-2 1-15,-4-2 1 16,-1-1-1-16,-1 1 1 0,-2-3-1 0,-2 1 1 16,-5-1-1-16,1 2 0 15,-6 5 1-15,-3 5 0 16,1 3 1-16,-3 3 4 0,1 4 4 16,1 4 0-16,3 8-6 0,-7 5-3 0,5 5-1 0,-3 2 0 15,3 1-1-15,1 1 2 0,5 2-2 16,-2 0 1-16,8 0 0 0,0 0 0 15,2-2 0-15,4-2 0 0,6-3 0 16,7-2 0-16,3-1-1 0,1-5 0 16,8-3 1-16,4-5 0 0,4-5 0 15,2-1 0-15,1-11-1 0,5-3 1 0,-5-4-4 16,1-6-1-16,2-3-2 16,-6-6 1-16,3-2 0 0,-5-4-1 0,-4-3-2 15,-4-2 4-15,-2-5 4 0,-7-4 1 31,1 2 0-31,-7-1 0 0,-1 8 0 16,-5 9 0-16,-6 8 2 0,0 9 7 0,-4 4 9 0,-1 4 2 0,3 4-5 16,-2 3 2-16,2 3-3 0,2 0-2 15,-2 1-1-15,0 9-7 0,-2 7-4 16,2 9 0-16,0 3 1 0,-2 4-1 16,4 4 2-1,0 3-1-15,4 5-1 0,-2 2 2 16,4 2 0-16,0-2-1 0,7 0 0 15,-3 0-1-15,2-3 0 0,1-4 0 16,-3-5 0-16,-2-7 0 0,-1-6-1 16,-1-5-11-16,0-7-13 0,-6-6-14 15,2-3-12-15,-2-6-24 0,0-7-9 16,0-5-20-16,-6-3-39 0,-2-2-101 16</inkml:trace>
  <inkml:trace contextRef="#ctx0" brushRef="#br0" timeOffset="1554.57">9474 13490 588 0,'0'0'21'0,"0"0"22"0,0 0 6 16,0 0 7-16,0 0-41 15,0 0-10-15,0 0 10 0,0 0 4 0,57 27-2 16,-19-26-2-16,3-1 0 0,9-1-4 16,3-5-6-16,7-3-5 0,-2 0 0 15,2-4-3-15,-2-2-28 0,-2-3-56 16,-4-4-47-16,-13 1-127 0</inkml:trace>
  <inkml:trace contextRef="#ctx0" brushRef="#br0" timeOffset="1949.66">9997 13473 681 0,'0'0'5'0,"0"0"9"15,0 0 8-15,0 0 1 0,-7 53 1 16,16-44-1-16,-1 3-2 0,6 0 0 15,1 2-5-15,1 2-2 0,3 0-7 16,8-3 2-16,4-1-3 0,2-5-3 16,0-1-1-16,2-4-1 0,2-2 0 15,-4-2 0-15,-2-7 0 0,-2 1-1 16,-10-3 0-16,-2-2 0 0,-11 1-3 16,2-5-8-16,-6-2 2 0,-2-3 3 0,-4-3 1 15,-6 3-1-15,-3 2 2 0,1 3 2 16,1 4 2-16,-1 3 1 15,-2 3 0-15,3 4 6 0,-5 3 1 0,1 3-3 16,-3 6-3-16,1 7-2 0,-4 0 0 16,5 3 0-16,-3 4 0 0,3 2 0 15,-1 3 0-15,7 1 0 0,-5 2 0 16,7-1 0-16,2-1 0 0,8-2 1 16,0-3-1-16,6-2 0 0,5-2 0 15,5 0 0-15,5-2 1 0,2-4-1 16,6-1 0-16,2-3 0 0,0-5 0 15,6-5-2-15,-1-3-20 0,1-9-23 16,-2-6-38-16,0-9-43 0,-8 0-141 0</inkml:trace>
  <inkml:trace contextRef="#ctx0" brushRef="#br0" timeOffset="2215.71">11024 13808 352 0,'0'0'244'0,"0"0"-236"15,0 0 5-15,0 0 43 0,0 0 30 16,0 0-30-16,0 0-26 0,0 0-4 16,0 21-2-16,0-21-10 0,4 0-9 15,0 0-2-15,7 0-2 0,3 0 0 16,-2-2-1-16,9 0 1 0,-4-2-1 15,5-5-1-15,3 2-2 0,0-1-22 16,4-3-24-16,0 0-34 0,-2-7-47 16,-2 1-103-16</inkml:trace>
  <inkml:trace contextRef="#ctx0" brushRef="#br0" timeOffset="2640.43">11460 13438 636 0,'0'0'2'16,"0"0"13"-16,0 0 23 15,64-38 25-15,-51 38-19 0,3 1-17 0,-3 4-5 16,-1 4-3-16,2 5 0 0,-5 7-6 16,-1 2-5-16,2 4 1 0,-6 2-2 15,1 1-2-15,3 3-3 0,-2 1-1 16,4 1 0-16,-3 0-1 0,1 1 1 15,-2-4-1-15,4-2-1 0,-3-6-2 16,-1-5-4-16,0-6-3 0,-2-6 0 0,-2-4 4 16,0-3 2-16,-2 0 2 0,0-5 2 15,0-5 2-15,-2-4 2 0,-4-4-3 16,0-2-1 0,2-4 2-16,-3-5 1 0,-1-4 2 0,-2-5-3 15,2-5 0-15,3-6-2 0,3-2 2 0,-6-7 1 16,8-3 1-16,6-3-2 0,0 2-1 15,7 6-1-15,8 6 0 0,-3 10 0 16,3 6 0-16,2 11-1 0,-11 6 0 16,0 6 1-16,-1 5-1 0,-3 3-1 15,-2 3-6-15,-2 0-17 0,-2 7-18 0,0 5-17 16,-2 1-27-16,0 4-13 0,-8-2-81 16,-2-2-198-16</inkml:trace>
  <inkml:trace contextRef="#ctx0" brushRef="#br0" timeOffset="3096.8">11344 13464 480 0,'0'0'50'0,"0"0"5"0,0 0 0 15,58-50 6-15,-35 36-5 0,4 3-10 0,-2-2-11 16,6 2-8-16,0 3-5 0,2 2-5 15,6 3-5-15,4 1 0 0,-5 2-5 16,3 0 0-16,-2 4-4 0,-2 4-2 16,3 0 1-16,-9 0-1 0,-2 5-1 15,-2 1 0-15,1 1 1 0,-3 0-1 16,2-2 0-16,-6 1 0 0,-3-1 1 16,7-1-1-16,-10 1 0 15,-3-2 0-15,1 1 0 0,-11-2-1 0,-2 0-1 0,-2 0-2 16,-7-1-2-16,-9 2 0 0,3 0-5 15,-8 0-2-15,7-2 1 0,-1-1-1 16,7-1 5-16,-2-2 2 0,1-3 6 16,7-1 0-16,-6-1 0 0,4 0 1 15,1-4 2-15,1-4 2 16,0-2 8-16,4-4-3 0,0-3 1 0,0-3 1 16,0-7-2-1,11-2-2-15,7-5 0 0,1-4-3 0,8 2-1 0,6 3-3 16,2 7-1-16,-2 10 0 0,-4 3 0 15,-2 5 0-15,2 2-1 0,-7 3-1 16,5 2-20-16,-4 1-15 0,4 2-16 16,-13 5-38-16,5 0-38 0,-13 1-79 0</inkml:trace>
  <inkml:trace contextRef="#ctx0" brushRef="#br0" timeOffset="3490.1">12454 13357 613 0,'0'0'15'0,"0"0"22"0,0 0 27 16,0 0-1-16,0 0-28 0,0 0-16 0,0 0-2 15,0 0 1-15,9-38 0 0,-13 44-11 16,-3 5-7-16,-7 2 1 0,1 3 0 16,5 6-1-16,-4 1 0 0,1 3 0 15,3 3 0-15,2-2 1 16,-2-1-2-16,6-3 2 15,2-2-1-15,2 0 0 0,8-5-1 0,2-3 1 0,5 0-2 16,0-6 1-16,7-2 0 0,3-3 1 16,2-2 0-16,0-5 0 0,2-4 0 15,-2-5 0-15,-4 0 1 0,0-6 1 16,-13-3 3-16,-2-5 1 0,1-3 0 16,-9-5-3-1,-2 0-1-15,-2 2-2 0,-15 4 1 0,1 8 0 0,-9 6 0 0,2 7-1 16,0 6-1-16,-4 2-1 0,3 2 1 15,1 5-6-15,2 5-9 0,1 7-16 16,5 2-12-16,-6 0-28 0,11 3-6 16,-4-3-24-16,3-4-105 0</inkml:trace>
  <inkml:trace contextRef="#ctx0" brushRef="#br0" timeOffset="4166.18">12659 13368 473 0,'0'0'37'0,"0"0"26"0,0 0 6 31,0 0-11-31,0 0-22 0,25-54-11 0,-15 47 3 0,-2 2 2 0,3 5-12 16,-3 0 0-16,4 3-3 0,3 1 0 16,-1 6-3-16,5 3-1 0,-2 1-3 15,1 5-3-15,7-1 0 0,-6 3-3 16,1 3 0-16,-3 1 0 0,1-2-2 15,-7-1 1 1,-1-2-1-16,-4-3 0 16,-2-2 0-16,-4-4-1 0,0-2 1 15,0-3-2-15,0-2-3 0,-2-2 0 0,2-2 5 16,0 0-1-16,0 0 1 16,0 0-2-16,0-2 2 0,0-4 1 15,0-3 0-15,2-2-1 0,0-4 0 0,-2-1 1 16,9-3-1-16,3-2 0 0,-2-4 0 15,3-2 0-15,8-1 0 0,-7 3 0 16,7 5 0-16,-5 5 0 0,1 5 0 16,-5 7 0-16,3 3 0 0,-5 6-1 15,2 4 0-15,3 6 1 0,-3 5 0 16,7 5 0-16,-5 4 0 0,7-1 0 16,-2-1 1-16,1-1-1 0,3 1 0 15,-2-4 0-15,1 0 0 0,7-5 0 16,-4-1 0-16,-2-7-1 0,2-1 0 15,-1-5 1-15,-1-3 0 0,-8-2 1 0,3-3 2 16,-5-9 7-16,-1-1 0 16,3-8 3-16,-9-5-1 0,6-6-3 0,3-5-3 15,-9-4-3-15,4-6-3 0,1-4 2 16,-7-5-2-16,0-1 1 0,0-1 2 16,-4 6 0-16,0 9-1 0,0 11 1 15,0 10-1-15,-2 8 0 0,-4 7 2 16,2 3 1-16,-1 4-4 0,-1 3-1 15,-4 12-1-15,-3 10-1 0,-7 12 1 0,7 7 1 16,-1 4 0-16,8 1-1 0,6-1 0 16,4-2 1-16,12 0 0 15,1-5 0-15,12-3 0 0,0-2 0 16,4-3-1-16,0-5 0 0,0-6-4 0,-2-8-14 16,-4-5-14-16,-6-7-1 0,-1-2-18 15,-9-13-15-15,-3-5-41 0,-6-9-20 16,-2 0-104-16</inkml:trace>
  <inkml:trace contextRef="#ctx0" brushRef="#br0" timeOffset="4338.96">13536 13284 606 0,'0'0'40'16,"0"0"-1"-16,0 0 23 0,0 0-5 0,0 0-38 16,0 0-12-16,0 0 8 0,0 0 7 15,4 16-3-15,14-13-1 0,7 0-2 16,4-1-5-16,2-2-5 0,2 1-4 15,0-1-1-15,-2 0-1 0,-6 0-4 16,-4 0-30-16,-3-7-36 0,-10-6-74 16,3-2-96-16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4:13:12.254"/>
    </inkml:context>
    <inkml:brush xml:id="br0">
      <inkml:brushProperty name="width" value="0.05292" units="cm"/>
      <inkml:brushProperty name="height" value="0.05292" units="cm"/>
      <inkml:brushProperty name="color" value="#FF0000"/>
    </inkml:brush>
  </inkml:definitions>
  <inkml:trace contextRef="#ctx0" brushRef="#br0">25616 8585 392 0,'0'0'46'0,"0"0"-4"0,0 0 14 16,0 0 5-16,0 0-21 0,0 0-11 15,0 0-5-15,0 0-3 0,-2-28-6 16,2 28-7-16,0 4-2 0,-2 5-3 16,2 8-1-16,-2 1-1 15,-3 6 2-15,1 3 3 0,2 7-2 0,-4 4-2 16,2 6 0-16,2 0-1 0,-2 1-1 0,4-2 2 15,0-4-1-15,0-3-1 16,2-4 0-16,4-5 1 0,2-4-1 16,0-3-1-1,-3-4-7-15,-1-3-27 0,0-4-17 0,-2-4-25 0,-2-4-34 0,-4-1-37 16,-2 0-135-16</inkml:trace>
  <inkml:trace contextRef="#ctx0" brushRef="#br0" timeOffset="205.44">25339 8964 322 0,'0'0'126'0,"0"0"-72"0,0 0-37 0,0 0 21 16,0 0 5-16,0 0-18 0,0 0-4 16,51-53 2-16,-28 43-7 0,2-2-4 15,4-1 2-15,-2 1-4 0,4 1-3 16,2 2-4-16,-2 3-2 0,-2 0-1 15,0 5-1-15,2 1-46 0,-6 0-42 0,-9 0-66 16,5 0-122-16</inkml:trace>
  <inkml:trace contextRef="#ctx0" brushRef="#br0" timeOffset="854.45">25760 8889 420 0,'0'0'82'0,"0"0"-29"0,0 0-6 15,0 0 9-15,38-58-13 0,-30 44-15 16,-4 3 3-16,4-1 2 0,1 1-13 16,1 3-6-16,-4 1-3 0,-2 3-3 15,5 3-4-15,3 1-4 0,-4 5 0 0,0 3 0 16,9 5 0-16,-9 5-1 0,3 4 1 16,3 3 0-16,-6 1 1 0,-6 1-1 15,3-1-1-15,-1 1-8 0,0-5-11 16,-4-3 0-16,2-5 7 0,-2-2-1 15,0-3-2-15,0-2 6 0,-2-4 1 16,0-2 1-16,0-1 5 0,-2 0 3 16,-1-3 1-16,3-3 0 0,-2-5 1 15,-4 1-1-15,2-4 4 0,2-4 0 0,-1-3 3 16,3-5 1-16,2-4-2 16,0-4-4-16,2 1 0 0,7 3-1 15,3 6 1-15,-6 8-1 0,5 5-2 0,3 5 0 16,-3 6-1-16,3 0 0 0,3 5 0 15,3 7 0-15,-3 2 0 0,3 5 1 0,-7 2 0 16,3 2 0-16,-3 0 0 16,-7-1 0-16,2 2-1 0,-2-8-6 15,1 3 0-15,-5-4-3 0,0-4 0 16,0-1 4-16,-2-5 0 0,0-4 0 16,0 1 3-16,0-2 3 0,0 0 0 0,-2-4 1 15,-7-1 0-15,1-3 0 0,-2 0 0 16,4-4 0-16,-3-2-1 15,-3-5 0-15,4-4 1 0,4-8 1 0,-3-5 0 16,5 0 3-16,2-5 7 0,4 2-7 16,3 2-2-16,-1 6 0 0,10 9-2 15,-5 5 1-15,5 7 0 0,1 5-1 16,3 3-1-16,3 3 2 0,4 7-2 0,4 8 2 16,0 3 1-16,-4 9-1 15,-4 7 1-15,-5 3-3 0,-3 6 3 0,-1 3-2 16,-8-4 1-16,3-3-1 15,-5-7-1-15,4-5 0 16,-6-4-2-16,0-6-4 0,-2-4-10 0,0-2-9 0,0-5-14 0,-6-1-27 16,-4-4-31-1,-1-2-42-15,5-2-144 0</inkml:trace>
  <inkml:trace contextRef="#ctx0" brushRef="#br0" timeOffset="1924.62">26546 8661 382 0,'0'0'75'0,"0"0"-18"0,0 0-7 0,0 0 5 16,0 0-23-16,0 0-18 0,12-21-9 15,-5 32-1-15,-1 5-2 0,0 5 4 16,8 5 5-16,-3 5-1 0,-5 5-1 16,4 2-5-16,1 3-2 0,-5 2-1 15,-4 0 1-15,2-1-1 0,-2-4-1 16,0-5 0-16,0-7 1 0,-2-5-1 16,2-7 1-16,-2-3-1 0,0-6 0 0,0-3-1 15,0-1 1-15,0-1-1 16,0-2 1-16,0-4 4 0,-4-1-2 15,-2-6 1-15,4-4 0 0,-8-5 5 16,-3-4 0-16,3-7-4 0,-3-5-1 0,-1-6 0 16,8-4-1-16,4 0 5 0,-2-2-5 15,4 9 0-15,-3 6-2 0,6 10 1 16,1 5 0-16,-2 5-1 0,0 2 1 16,2 5-1-16,0 2 0 0,0 4 0 15,5-1 0-15,-1 3-2 0,0 0 1 16,7 3 1-16,-3 5-1 0,2 2 1 15,5 1-1-15,-5 1 1 0,1 2 0 16,-9 0 1-16,0 0-1 0,-2 4 0 0,-4-1 0 16,-2 1 0-16,-6 2 1 15,2 2-1-15,-9-1 1 0,1 0-1 16,2-4 0-16,-5 0-8 0,11-5-9 0,-9-2-10 16,5 0-2-16,4-3-10 0,2-1-19 15,0-2-47-15,2-4-38 0,2 0-136 16</inkml:trace>
  <inkml:trace contextRef="#ctx0" brushRef="#br0" timeOffset="2175.31">27259 8799 458 0,'0'0'47'0,"0"0"-21"0,-62 27 19 15,48-24-7-15,1 0-30 0,7 0-6 16,-2-3 6-16,2 3 4 0,1-3-2 16,5 1 2-16,-2 0 0 0,2-1-3 15,0 0-5-15,4 0-1 0,11-4 0 16,-1-3 4-16,15-4 9 0,13-3-6 16,3 1-5-16,-1-3-4 0,-3 2-1 15,0-1 0-15,-6-2-22 0,-4 3-64 16,-12-4-73-16,-4 3-177 0</inkml:trace>
  <inkml:trace contextRef="#ctx0" brushRef="#br0" timeOffset="2459.64">27288 8572 547 0,'0'0'77'16,"0"0"-34"-16,0 0 7 0,0 0 3 15,0 0-26-15,0 0-16 0,0 0 3 16,0 0 1-16,0 0-7 0,-14 1-6 15,18 1-2-15,6 2 1 0,0 1-1 16,7 1 1-16,4 4 1 0,8 0 0 16,-3 4 1-16,3 2-1 0,-4 0-2 0,-2 2 1 15,0-2 0-15,-13 1 0 0,0 0-1 16,-1-1 0-16,-7 3 1 0,-2 1-1 16,-9 2 1-16,1 1-1 0,0-1 0 15,-2-2-1-15,-7 0-5 0,11-5-5 16,0-2-9-16,-5-1-9 0,3-2-14 15,4 0-9-15,0 0-16 0,0-2-63 16,-1-4-62-16</inkml:trace>
  <inkml:trace contextRef="#ctx0" brushRef="#br0" timeOffset="2964.65">27842 8699 430 0,'0'0'40'16,"0"0"3"-16,0 0 5 0,0 0 0 15,0 0-30-15,0 0-4 0,-47-22 6 16,42 17 3-16,3 1-4 0,0-1 6 16,2 0 0-16,0 1-3 0,0 0-5 15,0 1-6-15,4-1-5 0,1 1-4 0,5 3-1 16,6 0-1-16,-3 0 0 15,12 7-1-15,-7 4 1 0,5 3 0 0,2 4 0 16,-9 2 1-16,3 2-1 0,-11 2 1 16,0-1-1-16,-1 1 0 0,-7-2 0 15,0 1-2-15,-2-4-14 0,-3 0-6 16,1-7 9-16,-2-2 3 0,6-4 5 16,-2-1 4-16,-2-2 0 0,4-2 2 15,-2 0 0-15,-2-1 0 0,0-2 1 16,-5-5 0-16,1 0 0 0,8-2 0 15,-6-2 3-15,6-2-2 0,-4-5 4 0,2-4 1 16,2-5 2 0,0-5 0-16,4-1-1 0,2-2-2 0,2 5-3 0,7 7 2 15,-5 8-4-15,2 6-2 0,5 5-2 16,-5 4 1 0,9-1 0-16,0 9-1 0,-3 3 1 0,7 2 1 15,-6 4-1-15,1 4 1 0,-3 1 0 0,-5 2 0 16,1 2 0-16,-1 3-1 0,-4-5-31 15,-1 1-24-15,-1-4-25 0,2-6-37 0,-4-1-48 16,-2-7-134-16</inkml:trace>
  <inkml:trace contextRef="#ctx0" brushRef="#br0" timeOffset="3422.21">28493 8660 547 0,'0'0'29'0,"0"0"15"16,0 0-17-16,0 0 12 0,0 0-14 16,0 0-18-16,0 0-3 0,0 0 4 15,-23-17-2-15,19 21-3 0,2 3-3 0,0 3 0 16,2 0 0-16,0 1 0 0,0-2 0 16,0 0 0-16,0 2 0 0,2 0 0 15,4 2 0-15,7-4 0 0,-3-2 0 16,3 0 0-1,3-3-1-15,7-3 1 0,-7-1 0 0,11-5 0 16,-10-3 0-16,3-6 1 0,-3 0-2 0,-5-2 1 16,-5 1 0-16,-3-1 2 0,-2-2 0 15,-2 0 0-15,-2-3 0 0,-4 2 0 0,-3 3 0 16,-5 0 2-16,3 3 4 16,-5 6-2-16,-5 2 2 0,1 5-7 15,-1 1-1-15,-4 8 0 0,-4 4-1 0,2 6-2 16,7 1 1-16,-3 3 1 0,4-1 0 15,5 2 0-15,1-3-1 0,1 2 2 16,8 0-1-16,0-3 0 0,4 0-4 16,0-2 0-16,6-2-1 0,2 0 2 0,9-1 0 15,-1-2 1-15,9-1-2 32,2-4-16-32,2-3 5 0,2-2-25 0,4-3-23 15,2-6-31-15,-2-6-24 0,-2-1-116 16</inkml:trace>
  <inkml:trace contextRef="#ctx0" brushRef="#br0" timeOffset="3689.69">28900 8618 467 0,'0'0'52'0,"0"0"3"0,0 0-5 0,0 0 2 15,0 0-16-15,0 0-8 16,0 0 5-16,0 0-6 0,0 0-10 15,-8-38-5-15,8 38-3 0,0 0-4 16,2 0-5-16,2 7 0 0,13 2 0 0,-5 2 0 16,11 4 0-16,0 3 1 0,0 1-1 15,3 1 0-15,1 0 1 0,0 0-1 16,-6-2 1-16,4-4-2 0,-3 0 0 16,-7-3-25-16,1-3-12 0,-7-3-16 15,-5-5-14-15,-4 0-19 0,0-4-21 16,0-5 10-16,-4-2-35 0,2-4 17 15,-3 1 12-15</inkml:trace>
  <inkml:trace contextRef="#ctx0" brushRef="#br0" timeOffset="3832.2">29155 8664 138 0,'0'0'123'16,"0"0"-32"-16,-29-59-11 0,20 44 7 0,1 3-5 15,-4 4-17-15,6 5-25 0,-1-1 1 16,-1 4-8-16,-2 0-10 0,2 4-12 16,-3 9-6-16,-5-1-4 0,3 5-1 15,-5 0 0-15,3 3 0 0,3 1 0 16,-1-1 0-16,5 2 0 0,-2 0 0 15,4 0-1-15,1 0-13 0,3-3-27 16,2 0-20-16,0-3-9 0,0-5-65 0,2-3-81 16</inkml:trace>
  <inkml:trace contextRef="#ctx0" brushRef="#br0" timeOffset="4116.39">29518 8441 429 0,'0'0'41'0,"0"0"12"0,0 0 3 16,0 0-1-16,0 0-22 0,0 0-9 0,0 0 8 16,0 0-4-16,0 0-7 0,-24-21-10 15,24 26-7-15,0 5-4 0,0 5 0 16,8 5 2-16,-2 5 1 0,0 2 0 15,1 4 0-15,1 3-1 0,0 0-1 16,0 3-1-16,-6 2 2 0,7 0-2 16,-5-3-3-16,6-5-29 0,-2-5-7 15,1-9-16-15,-3-5-40 0,2-2-52 16,-6-6-105-16</inkml:trace>
  <inkml:trace contextRef="#ctx0" brushRef="#br0" timeOffset="4336.71">29361 8656 505 0,'0'0'43'0,"0"0"4"0,0 0-14 15,0 0 3-15,0 0-21 0,0 0-10 16,0 0 4-16,0 0 14 0,0 0-5 16,25-11-3-16,-12 9 0 0,9 2-5 15,5 0-1-15,2 0-3 0,2-3-3 16,0 1 0-16,0-5-3 0,-4 0-1 15,6-3-40-15,2-6-63 0,-8 1-102 0</inkml:trace>
  <inkml:trace contextRef="#ctx0" brushRef="#br0" timeOffset="4578.92">30174 8606 297 0,'0'0'36'0,"0"0"-13"16,0 0 17-16,0 0 29 0,0 0-16 15,0 0-8-15,0 0 4 0,0 0-13 16,0 0-8-16,-42 9-9 0,42-11-6 0,2-2-7 16,5 0-4-16,5-1-2 0,9 1 0 15,-1 0 0 1,5 1 0-16,0 2-1 0,0 1 0 0,-7 0-28 0,1 4-46 15,-11 0-80-15,-4 2-124 16</inkml:trace>
  <inkml:trace contextRef="#ctx0" brushRef="#br0" timeOffset="4730.33">30168 8840 564 0,'0'0'24'0,"0"0"-13"0,0 0-8 16,0 0 31-16,0 0-7 15,51 25-12-15,-30-30 5 0,-5-1-8 0,5-1-9 16,2-1-1-16,-5 1-2 0,5-3-26 16,2-2-42-16,-4-2-74 0,1-1-190 15</inkml:trace>
  <inkml:trace contextRef="#ctx0" brushRef="#br0" timeOffset="5188.89">30870 8568 618 0,'0'0'31'0,"0"0"-31"0,0 0 3 0,0 0 3 15,0 0 9-15,0 0-5 0,9 64 3 16,-7-44 2 0,-2 3-5-16,2 3-7 0,-2 4-1 0,0-1-1 0,0 1 0 15,0-1-1-15,0-3 1 16,0-3-1-16,2-8-6 0,4-3-2 0,0-2 3 0,-2-4 1 15,1 0 3-15,-3-5 1 16,2-2-1-16,-2 1 1 0,-2-3 1 16,-2-5 4-16,2-3-2 0,0-3 1 15,-6-4-2-15,-1-4 1 0,-1-5 2 0,0-2 1 16,-3-6-1-16,3-2 2 0,0-6 1 16,2-3 8-16,2-2-1 0,4 1-12 15,0 4 2-15,-2 8-2 0,6 8 0 31,-2 7-2-31,4 7 1 0,-2 5-1 0,2 3 0 0,-2 2-1 0,7 3-1 0,3 0 0 32,3 3-1-32,3 3 1 15,-1 3 0-15,6 1 1 0,0 3 0 0,-9 2 0 16,1 1 0-16,-11 2-1 0,-4 2 1 16,-2 3 0-16,-8-1 0 0,-5 4-11 15,-5-1-13-15,-3-3-7 0,-2 1-16 16,-2-3-14-16,5 0 0 0,1-4-44 15,1-2-44-15,5-6-141 0</inkml:trace>
  <inkml:trace contextRef="#ctx0" brushRef="#br0" timeOffset="5614.38">31199 8471 429 0,'0'0'90'0,"0"0"-11"0,0 0-23 16,0 0-2-16,0 0-23 0,0 0-8 15,0 0-1-15,0 0 1 0,46-35-7 0,-34 34-6 16,-2 1-5-16,3 3-1 0,5 5-3 16,-1 4 0-16,1 4 0 0,7 1 0 15,-4 5-1-15,2-2-1 16,-3 5 1-16,-1 5 0 0,-5 0-1 0,-5 1 1 15,-5-2 0-15,-4-4-8 0,2-4-3 16,-6-8-1-16,-2-4 6 0,-3-5 5 16,1-1 1-16,0-2 1 0,-3-1 0 15,1 2 0-15,-4-5 0 0,5-3-1 16,-1 0 2-16,0-1 0 0,3-2 0 16,1-1 5-16,0-1 1 0,2-3-1 15,2-5-3-15,0 1 0 0,2-4-2 0,0-2 0 16,4-1-1-16,4-4-1 0,0 3 0 15,3 4 0-15,1 3 0 16,1 6-1-16,1 3-2 0,9 1-16 16,4 4-10-16,6-2-27 0,2 4-27 0,4 0-33 15,-2 2-116-15</inkml:trace>
  <inkml:trace contextRef="#ctx0" brushRef="#br0" timeOffset="6071.88">31811 8532 495 0,'0'0'70'16,"0"0"-17"-16,0 0-32 0,0 0 16 15,0 0-3-15,0 0-22 0,0 0-7 16,0 0-4-16,0 0 2 0,10 7-3 16,-12-1 0-16,-2 3 0 0,0 0 1 15,2 1-1-15,2-1 0 16,0-1 0-16,2 1 0 0,2-4 0 0,2 1-1 15,3-3 1-15,3-1 0 16,4 0 0-16,-1-2 0 0,6-2 0 16,-5-2 1-16,5-3-1 0,2 0 1 0,-5-3-1 0,1 0 1 15,-5-2 0-15,-1 0 2 0,-7-1 4 16,-2-3 10-16,0-1 3 0,-2-1-8 16,-2 0-2-16,-2 4-1 0,-4 1-1 15,0 2-1-15,-5 4-3 0,1-3 0 16,-2 4-3-16,-1 2 1 0,1 4-1 15,-1 0-1-15,-3 3-1 0,1 7-1 16,-1 2 0-16,-1 3 1 0,-1 2 0 16,-1-1 1-16,1 2 0 0,5-2-1 15,-1 2 1-15,1-1 0 0,1 0-1 0,6 2 0 16,2 1-1-16,1-3 0 0,3 4-8 16,0 0 1-16,7-2 7 15,7 2-4-15,1-6-10 16,9-2-10-16,-1-4-3 0,2-5-8 0,0-4-12 0,2-2-17 15,-1-8-37-15,-1-5-71 0</inkml:trace>
  <inkml:trace contextRef="#ctx0" brushRef="#br0" timeOffset="6387.2">32224 8418 502 0,'0'0'30'16,"0"0"42"-16,0 0-19 15,0 0 14-15,0 0-23 0,0 0-23 0,0 0-21 16,0 0-2-16,4-9 2 0,-6 29 0 15,2 0 3-15,-2 5-1 0,0 0 0 16,0 2-1-16,0 1 0 0,0-1 1 16,2-1-1-16,0-4 0 0,0-2-1 15,2-1 1-15,2-4-1 0,0-2 0 16,5-4 1-16,-1-4-1 0,0-1 0 16,-2-4 0-16,1-1 2 0,1-8 3 15,0-2 2 1,0-5 6-16,-3-2 5 0,3-3-3 0,-2-2-2 15,0-5 0-15,0-1-2 0,-1-3-3 16,1 0 2-16,0 3-3 0,-4 4-3 16,-2 8-3-16,0 6-1 0,-2 5 0 0,-6 1-2 0,-1 4-10 15,-5 1-27-15,-5 11-29 0,-3 3-71 16,-3 4-57-16,-2-4-159 16</inkml:trace>
  <inkml:trace contextRef="#ctx0" brushRef="#br0" timeOffset="7773.99">12570 6524 358 0,'0'0'74'0,"0"0"3"0,0 0-1 0,0 0-15 0,0 0-12 16,0 0-6-16,0 0-4 15,0 0-8-15,-6-20-11 0,6 20-8 0,0 0-4 16,0 3-4-16,4 3-2 15,4 1-1-15,-4 3 2 0,1 4 0 0,3 2 2 16,0 3 0-16,5 0-1 0,-5 3 0 16,6 1 0-16,1 3 0 0,-1 1 0 15,5 1-2-15,-3-1-1 0,1 1 1 16,-1-3-1-16,1 1 1 0,0-3-1 0,-3 1-1 16,-6-4 1-16,7-1-1 0,-7-4 2 15,-2-4-2 1,2-1 1-16,-1-3 0 0,-1-3-1 0,-2 0 1 0,-2-2 0 15,-2 0 0-15,0 0 0 0,0-2-1 16,0 0 2-16,0 0-1 0,0 0-1 16,0-2-1-16,0-5-6 0,0-1-5 15,0 0-7-15,-2-4-7 0,0 1-8 16,-2-1-6-16,-2-2-10 0,-1-2-15 16,-1-3-25-16,4-2-59 0,-4 3-102 15</inkml:trace>
  <inkml:trace contextRef="#ctx0" brushRef="#br0" timeOffset="8088.9">12775 6557 509 0,'0'0'91'0,"0"0"-7"0,0 0 12 16,4-57-31-16,-4 52-22 15,0-1-7-15,2 2-3 0,-2 2-5 0,0 0-8 16,0 2-6-16,-2 0-10 0,2 0-4 15,0 8 0-15,-8 5 0 0,-3 7 0 16,-1 5 0-16,-9 6 0 0,5 3 0 0,-11 3 0 16,2-1 0-16,-2 4 0 0,2-1 0 31,1-3 0-31,1 0 0 0,8-5 0 0,1-3 0 0,6-2 0 0,1-4 0 16,3-2 0-16,2-5 0 0,-4-4 0 15,6-3 0-15,-2-5-13 0,2 0-1 16,0-2-3-16,0-1-5 0,0 0-7 15,0 0-1-15,0-3-10 0,0-5-26 16,0-3-24-16,0 0-37 16,-2 0-117-16</inkml:trace>
  <inkml:trace contextRef="#ctx0" brushRef="#br0" timeOffset="11396.43">11890 6285 195 0,'0'0'12'0,"0"0"14"0,0 0 27 16,0 0-6-16,0 0-13 0,0 0-1 15,-8 0 9-15,2-3 6 0,6 3-3 0,-2-3-5 16,-1 0-2-16,3 2-7 0,0-1-1 15,0 1-4-15,0-1-4 0,0-2-1 16,0 1-3-16,0-1 3 16,0-2-1-16,-2-1-3 0,2-1-3 0,0-1 1 15,0-1-2-15,0-2-1 0,0 2-2 16,0 1-2-16,0 2 0 0,0-2-3 16,-2-3 1-16,2 1-2 0,0 0 0 15,0 0 0-15,-2-4-1 0,2 0 1 0,0-1-2 16,0-1 0-16,0-2-1 15,-2-1 0-15,2-1 1 0,-2-2 1 0,2-1-1 16,-2-1 1-16,0 3-2 0,2-1 1 16,0 5 0-16,-2-2 0 0,2 2 0 15,-2 0 1-15,2-2 0 0,0 2 1 16,0-1-2-16,0-1 0 0,0 0 0 16,0-3 0-16,-2 0-2 0,0 2 0 15,-4-1 0-15,1-1 0 0,3-4 1 16,-2 2-1-16,-2-2 3 0,4 1-2 15,0 1 1-15,0 0-1 0,-9 0 0 16,5 1 1-16,0-1-1 0,0 1 1 0,2 0-1 16,-2 1 0-16,-5-1 1 15,5 2-2-15,0-2 0 0,2 3 1 0,-7-1-1 16,7 5 0-16,-4-1 1 0,2-2-1 16,4 4 0-16,0-1 0 0,0 3 1 15,-7 0-1-15,7 0 0 0,-2 1 0 16,2 1 0-16,0 3 1 0,-2 3-1 15,2 1 0-15,0 3 0 0,2 1 1 16,0 0-1-16,0 1 0 0,0 0-1 16,0 0 1-16,0 0-1 0,0 0 0 0,0-1 1 15,0 1-1 1,0 0 1-16,0 0 0 0,0 0 0 0,0 0-1 0,0 0 1 16,0 0 0-16,0 0 0 0,0 0 0 15,0 0 0-15,0 0 0 16,0 0 0-16,0 0 0 0,0 0 0 0,0 0 0 15,0 0 0-15,0 0 0 0,0 0 0 16,0 0 1-16,0 0 0 0,0-1-1 16,0-1 1-16,0 1-1 0,0-2 0 15,0 3 1-15,0-2-1 0,0 1 0 16,0 1 0-16,0 0 0 0,0 0 0 0,0 0 0 16,0 0-1-16,0 0 1 0,0 0 0 15,0 0 0-15,0 0 0 0,0 0 0 16,0 0 0-16,0 0 0 0,0 0 0 15,0 0-1-15,0 0 0 0,0 0 1 16,0 0-1-16,0 0 1 0,0 0 0 16,0 0 0-16,0 0 0 0,0 0 0 15,0 0 0-15,0 0 0 0,0 0 0 16,0 0 0-16,0 0-2 0,0 0 2 16,0 0-1-16,0 0 0 0,0 0 1 15,0 0 0-15,0 0 0 16,0 0-1-16,0 0 1 0,0 1 0 0,0-1 0 0,0 2 0 15,0-2 0-15,0 0 0 0,0 0 0 16,0 0 1-16,0 0-1 0,0 0 0 16,0-2 0-16,0 2 0 15,0 0 1-15,0 0-1 0,0 0-1 0,0 0 1 16,0 0 1-16,0 0-1 16,0 0 0-16,0 0 0 0,0 0 0 0,0 0 0 15,0 0 0-15,0 0 0 0,0 0 0 16,0 0 0-16,0 0 0 0,0 0 1 15,0 0-2-15,0 0 1 0,0 0 0 16,0 0 1-16,0 0-1 0,0 0 0 0,0 0 0 16,0 0 2-16,0 0-2 0,0 0 0 15,0 0 0 1,0 0 0-16,0 0 0 0,0 0 0 0,0 0 0 0,0 0 0 16,0-1 0-16,0 1 0 0,0 0 0 15,0 0 0-15,0 0 0 0,0 0 0 16,0 0 0-16,0 0 0 0,0 0 0 15,0 0 0-15,0 0 0 0,-2 0 0 16,2 0 0-16,0 0 0 0,0 0 0 16,0 0 0-16,0 0 0 0,0 0 0 15,0 0 0-15,0 0 0 0,0 0 0 16,0 0 0-16,0 0 0 0,0 0 1 0,0 0-1 16,0 0 0-16,0 0 0 0,0 0 0 15,0 0 0-15,-2 0 0 16,2 0 0-16,0 0 0 0,0 0 0 0,0 0 0 31,-3 0 0-31,3 0 0 0,0-1 0 0,-2 1 0 0,-4 0 0 0,6-1 0 16,-4 1 0-16,2-1 1 0,-2-1-1 15,-2-1 0-15,1 2 0 0,-3-3 0 16,-4-1 0-16,-1 1 0 0,-3 0 0 16,1 2 1-16,-5-1-1 0,1 0 0 15,-8 0 1-15,5 0-1 16,-3 0 0-16,0 0 1 0,-8 0-1 0,2 1 0 0,-2-2-1 15,-2 1-3-15,-1-1 4 0,-3 1 0 32,-2 0 0-32,-3-2 0 0,5 0 0 0,-10 0 0 0,1-2 0 0,-4 2 0 15,3-1 0 1,-9-3 2-16,6 2-2 0,-2 0 1 0,1-1 0 0,5 2 1 16,-4-2-2-16,3-1 1 0,-1 1 1 15,1 0-2-15,-3 1 0 0,4-1-5 16,-3 2 3-16,1-1 0 0,-6-1 2 15,5 3 0-15,-3 0-2 0,0 2 4 0,0 3-2 16,-1-1 0-16,-3-2 1 0,4 0 0 31,2 1 0-31,-1 1 0 0,1 0 0 16,-2 1 1-16,0 0-2 0,-1 0 0 0,-1 0-2 0,-2 3-5 0,2 1 6 16,-4 0 1-16,-2 0 0 0,-2 2 0 15,0 0 1-15,0 0 1 0,4 1-2 16,0-1 2-16,2 2-1 0,0 0 0 15,-4 4 0-15,6-1 0 0,-2 0-1 16,3-3-4-16,-1 0 2 16,10-2 0-1,3 0 2-15,6-3 0 0,2 2 0 0,4-4 0 16,2 0 2-16,4 1-2 0,-2-2 1 16,4 0-1-16,3 0 0 15,-3 1 1-15,2-1 0 0,5 0-1 0,-1 0 0 16,3 0 0-16,5 0 0 0,1 0 0 15,4 0 0-15,2 0 0 0,0 2-1 16,2-2 1-16,0 1 0 0,0-1-1 16,0 1 0-16,0 2-1 0,-2-1-1 15,0 0 1-15,2 3 1 0,-2 0 0 16,0 3 1-16,2 1-1 0,-5 2 1 16,1 0-1-16,0 4 1 0,-2-1 0 15,0 3 0-15,2 4 0 0,-1 1 0 16,-3 4-1-16,4 5 1 0,-2 1-1 15,-2 5 1-15,1 4 0 0,-3 3 0 16,-2 2 0-16,-1 5 1 0,-1 0-1 16,-3 3 1-16,1 0-1 0,-1 4 0 0,1 2 1 15,-1-2 0-15,1 2 1 0,1-4-1 16,5 0 1-16,-1-1-2 0,3-2-4 16,2-3 2-16,4-3 1 0,0-2 1 15,2-3 1-15,0-2-1 0,4-2 1 16,-2-3 0-16,2-2-1 0,-2-3 1 0,2-2-1 15,-2 0 1-15,1-6-1 0,-3 1 1 16,0-4-1-16,0-1 0 0,0-4 0 16,0-3 1-16,0-1-1 0,0-2 0 15,0-4 1-15,0-3-1 16,0 1 0-16,0-2 0 0,0 0 3 0,0 0-3 16,0-2 3-16,0 2 0 0,0 0 5 15,0 0 8-15,0-3-13 0,0 0-3 16,0 0 0-16,-3-1 0 0,-3 0 0 15,0 1 0-15,0-2 0 0,-7 1 0 16,3 0 0-16,-4 1 0 0,-3 1 0 16,-2 2 0-16,1 0 0 0,3 0 0 15,1-1 0-15,2 1 0 0,-1-1 0 0,3 1 0 16,-3 0 0-16,-1 0 0 16,-3 0 0-16,-3-1 0 0,3 1 0 15,-6-1 0-15,1 1 0 0,-3 0 0 0,-4 0 0 16,-4-2 0-16,-4 2 0 0,-3-1 0 15,-1 1 0-15,2-2 0 16,4 1 0-16,4 2 0 0,6-1 0 0,8 0 0 16,1-1 0-16,1 1 0 0,1-2 0 15,3 1 0-15,3-1 0 0,2 1 0 16,0 0 0-16,6-1 0 0,0 2 0 16,0 0 0-16,0-1 0 0,0 1 0 0,0 0 0 15,0 0 0-15,0 0 0 16,0 0 0-16,0 0 0 0,0 0 0 0,0 0 0 15,0 0 0-15,0 0 0 16,0 0 0-16,0 0-7 0,0 0-1 0,0 0-1 16,0 0 0-16,0 0-4 0,6 0-2 15,-2 1-4-15,-2 1-4 0,2-1-15 16,-2-1-8-16,0 0-19 0,3 0-17 16,-1 0-12-16,2-7-51 0,4-3-67 15</inkml:trace>
  <inkml:trace contextRef="#ctx0" brushRef="#br0" timeOffset="11805.88">7402 6234 466 0,'0'0'29'0,"0"0"1"0,4-7 34 15,-4 5-2-15,0 2-16 0,0-1-5 16,0-1 6-16,0 2-9 0,-2 0-10 15,0 0-7-15,0 0-5 0,2 0-6 16,-4 2-3-16,0 3-4 0,-6 2-2 16,-5 5 1-16,1 3-2 0,-9 3 0 15,-2 2 0-15,-4 3 0 0,4-1 1 0,1 2-1 16,-5-5 0-16,8-1 1 0,5-5 0 16,-1-1-1-16,9-4 0 15,4-3 0-15,1-3 0 0,1 0 0 0,2 1 0 16,0-3-1-16,0 0 1 0,0 0 0 15,0 0 0-15,0 0 0 16,0 0 0-16,0 0 0 0,0 0 0 0,2 0 0 16,1 0 1-16,9 0 1 0,2 0 2 15,3 0 4-15,4 0 5 0,1 1-5 16,-3 3-3-16,4 4-1 0,-7 2-1 0,5 4-3 16,2 4 0-16,-3 3 2 15,5 4-2-15,2 3 0 0,2 5-15 0,-6-3-51 16,-3-9-118-16</inkml:trace>
  <inkml:trace contextRef="#ctx0" brushRef="#br0" timeOffset="48968.16">25612 7917 62 0,'0'0'113'0,"0"0"-81"16,0 0-1-16,0 0 9 0,0 0-5 16,0 0-11-16,0 0 2 0,0 0-8 15,0-18 3-15,0 15-1 0,0 2 5 16,0-1-2-16,0 1 2 0,-2-1-2 0,2 0-2 16,0 1-3-16,0 0 5 15,0-2-3-15,0 0-4 0,0-1-1 16,0-1-1-16,2-2-1 0,-2 0 0 0,4 1-3 15,2 0-1-15,0 3-1 0,2-3-3 16,-3 2 0-16,-1 2-3 0,0 1-1 16,0 1 0-16,4 0-1 0,1 2 0 15,-1 3 0-15,-2 4 0 0,4 2 1 16,3 3-1-16,-5 2 0 0,2 2 1 16,3 3-1-16,-7 1 0 15,4 2 1-15,1-2-1 16,-1 1 1-16,-8-3-1 0,2 0 1 0,0 0-1 15,2-1 1-15,-3-3-1 0,1-1 0 0,-2-3 0 16,-2-3 0-16,0-2 1 0,0-3-1 0,0 1 1 16,0-4 0-16,0-1-1 0,0 0 1 15,0 0 3-15,-2 0-2 0,-5-3 2 16,-1-2-1-16,2-2 0 0,2-4-1 16,-2 0-1-16,-7-3 1 15,7-2-2-15,2-2 1 0,0-2 0 0,0 2 0 16,2 1 0-16,2-1 1 0,0 3-2 15,0-1 1-15,0 0 0 0,2 0 0 0,4 0 0 16,-4 1-1-16,4 0 0 16,2 0 2-16,3 0-1 15,-3 1 0-15,0 1 1 0,9 3-2 0,-5 0 0 0,7 0 1 16,-7 3-1-16,7 0 1 0,-5 3 0 16,5 3 0-16,-7-1-1 0,5 2 0 15,-1-1 0-15,-3 3 0 0,3 5 0 16,-5 3-1-16,5 3 1 0,-5 0 1 15,-3 3-1-15,0 3 1 16,4 1 0-16,-7 3 1 0,-3-1-1 16,2-2 1-16,0-1-1 0,-2 0-1 0,2 1 1 0,0-2 0 15,-2-1 0 1,0-3-1-16,-2-2 1 0,0-1-1 16,0 0 1-16,0-4-1 0,0-1 0 0,0-2 1 0,0-1 0 15,0-1-1-15,0-1 1 16,0 0 0-16,0 0-1 15,0-1-5-15,0-3-10 0,0-5-4 0,-2-2-22 0,-4-6-20 16,4-1-43-16,2-2-51 0,-2 1-128 16</inkml:trace>
  <inkml:trace contextRef="#ctx0" brushRef="#br0" timeOffset="49613.38">26321 7925 199 0,'0'0'34'0,"0"0"18"16,0 0-4-16,0 0-7 0,0 0-12 16,0 0-3-16,0 0 3 0,-21-29-6 15,17 28-4-15,-2 1-1 16,2 0-5-16,-1-2 1 0,3 2 2 0,2 0 0 15,-2 0 1-15,2 0-7 0,0 2 1 16,0-1-4-16,0 0-2 0,0-1-1 16,0 2 0-16,0 1 1 0,0 0 0 15,0 2 0-15,0-2-1 0,2 2 0 16,2-1-2-16,-1 2-1 0,5 0 1 16,-2 0-2-16,0 0 0 0,0 0 1 0,5 1-1 15,1 1 1-15,-4-4-1 16,5 0 0-16,1-1 1 0,-5-3 0 15,7 0 0-15,-4-4 1 0,1-2 0 0,1-1 0 16,-5-2 0-16,1 3 0 0,-2-3 2 16,-2 2 2-16,-4 1 6 0,1-3 2 15,-3 2-2-15,0-4-1 0,0 2-3 16,0-2-2-16,-5 1-2 0,-1-1 1 16,-2 1-1-16,0 0 0 0,4 4 2 15,-1 0 0-15,-1 2 1 0,-4 1-2 16,0-1-2-16,5 2 0 0,-5 1-1 0,-2 1-1 15,1 0-1-15,1 0-1 0,-4 1 1 16,5 5 0-16,-7 3-1 0,1 1 1 16,7 1-1-16,-4 1 0 15,3 2 0-15,3 1 0 0,2 0 0 0,0 0 0 16,0 1 1-16,0 2-1 0,8-4 1 16,-4 1-2-16,2 1 2 0,4-2 0 15,-2 0-1-15,6-1-1 0,5 2 1 16,-5-4 1-16,11 0 0 0,-5-3-1 15,7-1 1-15,-2-2 0 0,2-3 0 16,3-2-4-16,-3 0-25 0,-4-4-15 16,6-3-4-16,-3 0-15 0,-3-4-33 15,4 1-11-15,-11-1-69 0</inkml:trace>
  <inkml:trace contextRef="#ctx0" brushRef="#br0" timeOffset="49866.41">26637 7906 195 0,'0'0'171'0,"0"0"-113"0,0 0 8 16,0 0 5-16,0 0-18 0,0 0-19 15,0 0-2-15,0 0-1 0,2-41-6 16,-2 40-4-16,0 1-2 0,0 0-9 16,2 0-3-16,0 0-4 0,4 0-1 0,3 3-1 15,-1 0-1 1,-2 1 1-16,13 1 0 0,-7 3 1 0,9 0 0 15,-5-1-1-15,9 5 1 0,-6 1-1 16,3-2 0-16,5 1 1 0,-4 0-2 0,-4-2-2 16,3 0 2-16,-9-2-11 15,3 1-48-15,-7-5-13 0,-3 1-32 0,0-3-49 16,-4-2-102-16</inkml:trace>
  <inkml:trace contextRef="#ctx0" brushRef="#br0" timeOffset="50103.65">26935 7825 4 0,'0'0'462'0,"0"0"-397"0,0 0 5 0,0 0-7 15,0 0-13-15,0 0-22 0,0 0 3 16,0 0-3-16,0 0-12 0,-2-22-8 16,-5 25-4-16,-1 4-1 0,-2 1-2 15,4 4-1-15,-5 3 0 0,-1 2 0 16,1 3 0-16,3 1 0 15,-4 2 0-15,1 1 0 0,7 1 0 16,-4-3-11-16,0-1-17 0,-1-2-17 16,5-1-21-16,4-3-4 0,-2-6-52 0,2-2-82 15</inkml:trace>
  <inkml:trace contextRef="#ctx0" brushRef="#br0" timeOffset="50451.07">27236 7757 370 0,'0'0'46'0,"0"0"6"16,0 0 8-16,0 0-8 0,0 0-20 15,0 0-6-15,0 0 5 0,0 0-6 16,0 0 0-16,-33-53-2 0,33 50-1 15,0 0-1 1,0 1-4-16,-2 0-3 0,2 1-2 0,0 1-5 16,0-1-3-16,0 1-4 0,0 0 0 0,2 5-1 0,0 5-2 15,7 3 3-15,-3 5 0 0,0 4 0 16,-2 4 0-16,-2 2 0 16,0 1 0-16,0 0 1 0,0 1-1 0,3-4 0 15,1-1 0-15,0-3 0 0,0-4 0 16,-2-2 0-16,3-1-15 15,-1-4-26-15,-2-3-18 16,0-3-20-16,-2-2-48 0,-2-3-85 0</inkml:trace>
  <inkml:trace contextRef="#ctx0" brushRef="#br0" timeOffset="50671.14">27106 7929 452 0,'0'0'112'0,"0"0"-53"0,0 0-14 16,0 0 7-16,0 0-19 0,0 0-17 16,0 0-4-16,0 0 0 0,0 0-6 15,27-11-4 1,-19 11 0-16,13-3-1 0,0-3-1 0,6 0 1 0,1-1 0 16,6-1 0-16,-1-3-1 0,0-1-14 15,4-2-99-15,-4-1-110 16</inkml:trace>
  <inkml:trace contextRef="#ctx0" brushRef="#br0" timeOffset="51159.47">27792 7881 190 0,'0'0'115'0,"0"0"-65"0,0 0-7 0,0 0 16 16,0 0-13-16,0 0-12 0,0 0 1 16,0 0-1-16,-24-7-12 0,22 7-4 15,2 0 3-15,0 0-4 0,0 0-3 16,0-1-1-16,0 1-3 0,0-1 0 15,0 0 1-15,0 1-2 0,0 0 0 16,2 0-3-16,6-1-3 0,4-2-2 16,-1-1 2-16,16-3-2 0,1 0 1 15,6 0 0-15,3-3-2 0,-2 2 0 16,-2 2 1-16,0 2 0 0,-4 1-1 16,-13 2-46-16,1 1-50 0,-13 0-87 0,-4 1-219 15</inkml:trace>
  <inkml:trace contextRef="#ctx0" brushRef="#br0" timeOffset="51347.94">27832 7995 518 0,'0'0'71'16,"0"0"-38"-16,0 0-7 0,0 0 42 15,0 0-18-15,0 0-20 0,0 0-7 16,0 0-6-16,0 0-10 0,60-4-4 0,-52 2-2 15,13-1 0-15,-5-1-1 0,7-1 0 16,2-1 0-16,-7 1-31 0,5 0-57 16,-6-3-62-16,-1 0-188 0</inkml:trace>
  <inkml:trace contextRef="#ctx0" brushRef="#br0" timeOffset="51824.46">28661 7625 331 0,'0'0'75'16,"0"0"-6"-16,0 0 9 0,0 0-8 15,0 0-26-15,0 0-6 0,0-50 2 16,0 49-4-16,0-1-10 0,0 1-5 15,0 1-8-15,0-3-4 0,0 3-3 16,0 0-3-16,0 0-3 0,0 3-1 16,2 4 1-16,2 5-2 0,4 6 1 15,-4 5 1-15,2 2 1 0,-4 3-1 16,1 2 0-16,1 3 0 0,0-3 0 16,2 0 0-16,4-1 0 0,-3-5 0 0,5 2 0 15,5-5 0-15,-5-1-3 0,4-5-23 16,1-4-20-16,0-3-17 0,-3-5-9 15,0-3-29-15,-3-1-37 0,-7-5-98 16</inkml:trace>
  <inkml:trace contextRef="#ctx0" brushRef="#br0" timeOffset="52008.86">28611 7786 491 0,'0'0'56'0,"0"0"-15"15,0 0-7-15,0 0-4 0,0 0-8 0,0 0-3 0,0 0-3 16,0 0-8-16,43-23-3 0,-20 17-1 16,2 2-3-16,6-1-1 15,2 0 1-15,0 0-1 0,-2-1-1 0,2 0 0 16,-2 0-82-16,-2-4-70 0,-2 3-157 16</inkml:trace>
  <inkml:trace contextRef="#ctx0" brushRef="#br0" timeOffset="52701.82">29078 7688 382 0,'0'0'165'15,"0"0"-115"-15,0 0-9 0,0 0 16 16,0 0-19 0,0 0-21-16,0 0-1 0,0 0 1 0,0 0-4 0,6-10-6 15,-1 10-1-15,-1 0-3 0,4 3-2 16,4 2 0-16,-3 5-1 0,1 4 0 15,4 3 0-15,-1 3 0 0,-5 0 1 16,4 3 0-16,-7 0-1 0,1-3 0 16,-4-2 1-16,0-2-1 0,2-3-1 15,-2-3-6-15,-2-3-1 0,0-2 0 16,0-2-4-16,0-2 1 0,0-1 3 16,-2 0 5-16,-2 0 3 0,2-3 0 0,-2-1 0 15,0-3 0-15,-1-3 0 0,-1-2 0 16,0-2 0-1,2-2 0-15,0-2 0 0,4-4 1 0,-2 0 0 0,2-2-1 16,2 2 2-16,2 4 2 0,4 5-2 16,-2 5-2-16,-1 2 1 0,1 1 0 15,0 1-1-15,6 3 0 0,3 1 0 16,3 1 0-16,1 4 0 0,4 3-1 16,-7 1 1-16,3 2 0 15,-5 2 0-15,1-1 0 0,-7 2 0 0,-2 1 0 0,5 1 0 16,-7-2 1-1,0-1-1-15,-2 0 0 0,0-1 0 0,-2 0 0 0,0-5 0 16,0 0 0-16,2-4 0 16,-2-1 0-16,0-2 0 0,0 0 0 0,0 0 0 15,0 0 1-15,-2-3 5 0,0-4-2 16,-2-2-2-16,-2-1-2 0,-3-3 1 16,5-4 0-16,4-2 0 15,-2-3 1-15,2-2 1 16,0-2 0-16,2 2 1 0,4 1 2 0,7 5 0 15,-7 3-4-15,2 3-1 16,-1 3 1-16,3 1 4 0,-2 5-1 0,5 0-2 0,3 1-2 0,-4 1-1 16,7 8-1-16,-4 5 1 0,1 5-1 15,-6 1 1-15,1 7-1 0,-1 0 0 16,-4 2 1 0,-2 2 0-16,-2 1 0 0,3-1 0 0,-3 1 0 0,-2-3 0 15,2-2 0-15,2 0-16 0,2-2-11 16,-2-1-19-16,2-5-18 0,-4-1-35 15,3-6-74-15,-1-5-199 0</inkml:trace>
  <inkml:trace contextRef="#ctx0" brushRef="#br0" timeOffset="53204.68">29835 7720 559 0,'0'0'72'0,"0"0"-45"0,0 0-2 15,0 0 13-15,0 0-18 0,0 0-10 32,0 0-2-32,4-9-2 0,-4 15-5 15,0 2-1-15,0 3 0 0,0 4 1 0,0-1 0 0,2 7-1 0,0 1 1 16,0 2 0-16,2 2-1 0,0-4 0 16,0-2 0-1,5 0 0-15,-3-5 1 0,-2-3-1 0,-2-4 0 0,-2-1 0 0,0-4 0 31,0-2 0-31,0-1 1 0,0 0 0 16,0 0 1-16,0-1 2 0,0-5 1 16,0-1 0-16,-2-5-4 0,-2 0 2 15,-8-6-2-15,3-4-1 0,-1-5 1 16,-5-3 3-16,5-5 7 0,2-3-4 16,-2 0 1-16,3 0-2 0,5 6-4 15,2 4 2-15,0 8-2 0,0 3 0 16,0 6 0-16,4 0 0 0,1 2-1 0,-1 1-1 15,2 1 0-15,-2 0 0 0,6 2 0 16,3 1-1-16,-3 3 0 0,9 1-1 16,-5 2 0-16,1 6 0 15,3 0 1-15,-3 4 0 0,1 0 0 0,-3-2 1 16,-1 1 0-16,-4 0 0 0,-6 0 0 16,-2 4 0-16,0-2 0 0,-4 2 0 15,-6 2 0-15,-2-1 0 0,-3 1-1 16,-1-3-6-16,3 0-9 0,-6-2-15 15,9-2-12-15,-4-3-10 0,-3-1-15 16,5-1-38-16,-5-2-45 0</inkml:trace>
  <inkml:trace contextRef="#ctx0" brushRef="#br0" timeOffset="53456.73">30219 7668 456 0,'0'0'76'0,"0"0"-32"0,0 0 1 15,0 0 4-15,0 0-17 0,0 0-12 16,0 0-1-16,0 0 6 0,0 0-10 16,0-1-7-16,11 0-5 0,-1-1-2 15,4 0 0-15,11 1 0 0,2-1 0 0,4 1 0 16,-4-1-1-16,-2-1 1 15,2 0 0-15,-5 0-2 0,-7-1-17 0,3-1-52 16,-11-2-30-16,-5-2-61 0,-2-1-153 16</inkml:trace>
  <inkml:trace contextRef="#ctx0" brushRef="#br0" timeOffset="53770.68">30298 7479 466 0,'0'0'64'16,"0"0"5"-16,0 0-4 0,0 0-9 15,0 0-19-15,0 0-11 0,0 0-2 16,0 0-1-16,0 0-12 0,-25-9-7 16,25 9-2-16,2 0 1 0,4 1-1 15,0 3-1-15,11 0 0 0,0 3 3 0,1 2 2 16,7-1-2-16,-2 6-2 16,6-1 1-16,0 3-2 0,-3 2-1 0,1 0 0 15,-6-3-2-15,-4-2 1 0,-7-1 1 16,-4-3 1-16,-6 2 0 0,0 1-1 15,0 0 1-15,-4 1 0 0,-6 5 0 16,-1-3 0-16,-5 2 0 0,3-3-1 0,-1 0-3 16,1 2-7-16,3-3-11 15,-2 0-10-15,1-1-8 0,3-3-12 0,-4 1-12 16,3-4-23-16,1-3-39 16,2 0-84-16</inkml:trace>
  <inkml:trace contextRef="#ctx0" brushRef="#br0" timeOffset="54321.21">30804 7582 384 0,'0'0'37'0,"0"0"13"0,0 0 4 16,0 0 3-16,-12-52-15 0,6 48-11 0,4 0-11 15,2 3-6-15,-3 0 0 0,1-1 1 16,2 2-3-16,0-1-3 0,0-1-1 16,0 2 2-16,0-2-1 0,0 1 0 15,0-3-1-15,5 1-1 16,5 2-2-16,-2-1-2 0,5 1-2 0,3 1 1 16,3 5 0-16,1 4-1 0,3 1 0 15,-2 4 0-15,-3 0 0 0,-1 3-1 16,-7 2 1-16,-1 0-1 0,-7 1 1 0,0 2-1 15,-2-2 1-15,-2 1 0 16,0-5 0-16,-5-1 0 0,1 1 0 16,0-6-1-16,2 0 1 0,0-3-1 0,2 0 1 15,0-3 0-15,-1-2-1 0,1-1 1 16,-2-1 1-16,-6-1 1 16,6-3-1-16,-4-5 1 0,1-2-2 0,-3 0 0 15,4-3-1-15,-2-1 1 0,1-4-1 16,7-3 1-16,0-2 0 0,0-3-1 15,0 2 0-15,9 2 1 0,-3 1-1 16,6 6 1-16,-4 1-1 0,3 6 1 16,1 3-1-16,1 3 0 0,3 3-1 15,1 0 1-15,5 4-1 0,-1 4 0 16,4 4 0-16,0 1 0 0,-7 3 1 0,3-1 0 16,-5 3 0-16,-3-1 0 15,-7 2 0-15,0-1 0 0,-4 0-8 0,-2 0-41 16,0-1-24-16,0-3-17 0,0-1-49 15,-4-4-47-15</inkml:trace>
  <inkml:trace contextRef="#ctx0" brushRef="#br0" timeOffset="54857.16">31397 7535 557 0,'0'0'41'0,"0"0"-2"16,0 0 12-16,0 0-9 0,0 0-23 0,0 0-1 16,0 0-4-16,0 0-9 0,-8-21-4 15,6 21 1-15,-4 1-1 0,4 2-1 16,-4 2 0-16,-1 1 0 0,5 1 0 16,-2 0-1-16,2 2 1 0,2-1-2 15,0 0 2-15,0 1-1 0,0-3 1 16,6 1-1-16,1 0 0 0,3-2 1 15,4-1-1-15,3 1 1 0,2-1 0 0,-3 0 0 16,1-3 0-16,-1-1 1 0,3 0-1 16,1-5 1-16,-3-3 1 0,-3 0 0 15,-1 0 1 1,-5-1-3-16,-2-2 2 0,-4-2 1 0,-2 0 0 16,0-3 2-16,-4 0 2 0,-4 1 0 0,0 0-4 15,-7 4 0-15,1-1-2 0,-5 2 0 16,-1 0 0-16,-3 3-1 0,0 2 0 15,0 2-1-15,-2 3 1 0,5 0-1 16,1 5 1-16,1 3-1 16,1 1 1-16,1 2-2 0,3 2 2 0,-1 2-2 15,5 1-3-15,3 2 4 0,2-1 0 0,2 3 1 16,2 0-1-16,2 0 0 0,6-1 1 16,3-1-2-16,7 1 2 0,3 0 0 15,2-2 1-15,4-2-1 0,6-4 0 16,-2-1 0-16,4-4-1 0,-2-4 0 15,-2-2-1 1,0 0-33-16,0-1-24 0,0-9-19 16,-2-2-28-16,-4-3-52 0,-5-2-172 0</inkml:trace>
  <inkml:trace contextRef="#ctx0" brushRef="#br0" timeOffset="55092.78">31796 7464 488 0,'0'0'62'0,"0"0"-2"0,0 0-3 0,0 0-14 0,0 0-20 16,0 0-10-16,0 0 2 0,0 0-5 16,0-6-6-16,3 9-2 0,3 3 2 0,0 0 2 15,4 4 3-15,1-1-1 16,1 4 0-16,7 0 0 0,1 1-2 16,-1 1-3-16,6 1-1 0,-5-2-1 15,1 0 0-15,-2-3 1 0,-7-1-2 0,-2-1 1 16,-3-3-1-16,-3-2-8 0,-4-4-37 15,0 1-12-15,0-1-15 0,-2-1-6 16,-7-6-28-16,3-3-80 0</inkml:trace>
  <inkml:trace contextRef="#ctx0" brushRef="#br0" timeOffset="55265.84">31927 7472 390 0,'0'0'86'0,"0"0"7"15,0 0-16-15,0 0-18 0,0 0-5 16,0 0-14-16,0 0-16 15,0 0-15-15,0 0-6 0,-33-16-2 0,24 31-1 16,1 2 0-16,-4 3 1 0,3-1-1 16,-3 1 0-16,2 1 0 0,1 2 0 15,3-3 0 1,2 2 0-16,0-5-22 0,4-3-33 16,0 0-28-16,-2-5-23 15,0-1-66-15</inkml:trace>
  <inkml:trace contextRef="#ctx0" brushRef="#br0" timeOffset="55564.62">32142 7360 493 0,'0'0'66'15,"0"0"-8"-15,0 0 0 16,0 0 1-16,0 0-18 0,0 0-19 0,0 0-12 15,0 0-6-15,0 0-2 0,0-10-2 16,0 18 0-16,0 5 0 0,0-1 0 16,0 5 1-16,0 2 0 0,6 1 1 15,2 5-1-15,-2 0 1 0,9 3-1 16,-5 1 0-16,3 2 0 0,-3-3-1 16,0 0 2-16,-4-4-2 0,1-2 0 15,-1-5 0-15,-4-1-45 0,-2-3-35 16,-2-5-29-16,-4-3-72 0,-3-4-150 0</inkml:trace>
  <inkml:trace contextRef="#ctx0" brushRef="#br0" timeOffset="55754.68">32034 7575 394 0,'0'0'198'0,"0"0"-122"0,0 0-2 16,0 0 7-16,0 0-29 0,0 0-25 15,0 0-13-15,0 0-2 0,0 0-3 16,42-29-5-16,-24 28-2 0,3 1-2 0,-1-2 1 16,3 5-1-16,-2 0 0 0,0 1 0 15,-1-1-17-15,1-2-48 0,-3-1-63 16,-3-7-81-16</inkml:trace>
  <inkml:trace contextRef="#ctx0" brushRef="#br0" timeOffset="86069.16">26273 9539 396 0,'0'0'59'15,"0"0"-12"-15,0 0 2 0,0 0-3 16,0 0-19-16,0 0-14 0,0 0-2 15,0 0-2-15,6-18-3 0,-6 21-4 16,4 8-2-16,3 5 1 0,-1 9 2 16,0 5 2-16,-2 6 2 0,-2 5 3 15,2 3-4-15,1 1-3 0,-1 1-1 16,2-4-1-16,0-2 0 0,0-5-1 16,0-6 0-16,3-4 1 0,1-6-1 0,-4-4 0 15,-4-5 1-15,-2-6 1 16,2-1-2-16,-2-3 1 0,0 0 1 0,0-4 8 15,0-6 28-15,0-2-10 0,0-6-8 16,-2-2-11-16,-6-5-4 0,-2-3-1 16,-1-6-3-16,3-4 0 0,-4-2 0 15,-1-3-1-15,5-3 0 0,0 1 0 16,-3 4 0-16,5 3 0 0,4 7 0 0,0 5 0 16,2 1 0-16,-2 7 1 0,2-2-1 15,-2 7 0-15,2 1 0 16,4 3-1-16,2 1 1 0,5 0-2 0,5 4 1 15,7-1-2-15,-2 3 1 0,5 1 1 16,3 1 0-16,2 5 0 0,-8 3 0 16,-6 2 0-16,1 4 0 0,-7 2 1 15,-9 4-1-15,-2 6 1 0,-2 3 0 16,-7 4 0-16,-7 0 1 0,3 0 0 16,-9-1-1-16,11-3-4 0,-7-4-8 15,7-5-5-15,-1-3-8 0,-2-4-6 0,7-3-9 16,-3 0-10-16,-2-5-25 15,3-2-30-15,5-1-5 0,0-2-44 0</inkml:trace>
  <inkml:trace contextRef="#ctx0" brushRef="#br0" timeOffset="86495.21">26581 9589 202 0,'0'0'163'15,"0"0"-94"-15,0 0 1 0,0 0-1 16,0 0-15-16,0 0-21 0,0 0-7 0,-12 0-2 16,12-4-3-1,0 0-4-15,2 0-1 0,0 0-3 0,2-1-7 0,6 3-2 16,5 0 1-16,-3 2-5 0,9 0 1 16,-3 3-1-16,5 5 1 0,4 0 0 15,-10 5-1 1,1 2 1-16,-5 3-1 0,1 2 0 15,-8 3 0-15,-2-1 0 0,-4 2 0 0,0-3 0 16,2-6-1-16,-6 0-4 0,0-5 1 16,-4 0 3-16,-4-2-1 0,1-2-1 0,5-2 1 15,-6 0 2-15,1-1 0 0,7-3 0 0,-2 0 1 16,0-2 0 0,0-4 1-16,-1-3 0 0,3-4 4 0,0-5 2 0,2-5 2 15,2-6-1-15,0-4 1 0,4-1-3 16,4 2-5-16,7 5-1 0,-5 5-1 15,9 4 0-15,-5 2 0 0,11 3 0 16,2 2-15-16,0 1-38 0,6 2-19 0,0 3-28 16,-2-2-80-16,-6 5-236 15</inkml:trace>
  <inkml:trace contextRef="#ctx0" brushRef="#br0" timeOffset="86937.97">27038 9600 465 0,'0'0'40'16,"0"0"-1"-16,0 0 5 0,0 0 5 15,0 0-16-15,0 0-16 0,0 0-4 16,0 0-5-16,0 0-7 0,-10-17-1 16,12 23-3-16,0 4 2 15,0 1 1-15,2 0 0 0,2 4 0 0,4-1 0 16,1-2 0-16,-3 0 0 0,9-3 0 0,-3-2 1 15,7-4-1-15,-1-3 0 16,5 0 0-16,0-1 2 0,0-7-2 0,-2-6 1 16,-1-1-1-1,1-1 2-15,-8-2-1 0,-5-1 0 0,0 0 1 0,-6-3 0 0,-2 0 10 16,-2-3 3-16,-6 3-2 0,-4 2-1 16,0 4-7-16,-7 4 2 15,-4 4-4 1,-1 2-2-16,3 4-1 0,-4 2 0 0,5 7-1 0,1 5 0 15,1 5-1-15,3 4 0 0,-1 5 0 16,-3 1 1-16,7-1 1 0,-3 1-1 0,3 0 1 16,4-3 0-1,2-2 0-15,2 0-1 0,2-4 1 0,0-1 0 0,6-3-1 16,4 0 1 0,7-3-2-16,-1 1 1 0,11-3 1 0,2-2 0 0,4-3 0 15,4-4 0 1,5 0-2-16,1-8-28 15,1-5-19-15,-5-5-28 0,2-1-62 16,-6-3-79-16</inkml:trace>
  <inkml:trace contextRef="#ctx0" brushRef="#br0" timeOffset="87363.71">27484 9541 312 0,'0'0'67'0,"0"0"5"15,0 0-1-15,0 0-7 0,0 0-22 0,-8-52-12 16,10 47 1-16,4 0-1 0,1 1-7 16,-3 1-9-16,2 3-4 15,0 2-4-15,5 2-2 0,1 6-3 0,-6 2-1 16,11 3 1-16,-7 5 0 0,2 1 1 15,5 2-2-15,-9 2 1 0,5-1 0 16,1 0 1-16,-8-3-1 0,5-1-1 16,1-3 1-16,-6-3-1 0,-2-1 0 15,-2-1 2-15,5-7-1 0,-3 0-1 16,0-5 0-16,-2 0 2 0,2 0-2 0,0-3 1 16,-2-4 4-16,2-7 2 0,-4-6 11 15,5-5 0-15,-1-3-5 0,-2-7 0 16,4-6-7-16,-4-3-1 0,0 0-4 15,0 2 0-15,2 10 0 0,-2 8-1 16,0 10 0-16,0 7-2 0,-2 3 0 16,0 4-20-16,3 0-8 0,3 6-28 15,2 5-34-15,2 3-5 0,-3 4-39 0,3-2-111 16</inkml:trace>
  <inkml:trace contextRef="#ctx0" brushRef="#br0" timeOffset="87599.96">28247 9585 158 0,'0'0'456'16,"0"0"-405"-16,0 0-19 0,0 0 6 16,0 0-3-16,0 0-19 0,0 0-7 0,-6-52-1 15,12 45 0-15,0 2-2 16,1-2-4-16,5-1-2 0,7 1 0 15,7 1 0-15,3 0 0 0,4 0-1 16,3 3 1-16,-1 0 0 0,-6 3-16 0,-4 0-49 16,-3-1-24-16,-9 3-49 15,-5 4-99-15</inkml:trace>
  <inkml:trace contextRef="#ctx0" brushRef="#br0" timeOffset="87773.18">28357 9646 514 0,'0'0'61'15,"0"0"-20"-15,0 0-30 0,0 0 9 16,0 0 5-16,0 0-6 0,0 0 1 16,0 0 5-16,54 14-8 0,-32-23-10 0,7 0-4 15,4-5 0-15,0-2-3 0,9-2-26 16,3-7-38-16,1-6-49 0,-7 0-113 16</inkml:trace>
  <inkml:trace contextRef="#ctx0" brushRef="#br0" timeOffset="87993.59">29113 9211 482 0,'0'0'132'16,"0"0"-88"-16,0 0-19 0,0 0 16 0,0 0-8 16,0 0-20-16,0 0-5 0,0 0-2 15,0 0-3-15,21 20-3 0,-11-4 3 16,-1 7-1-16,-3 5-1 15,2 4 0-15,0 5 0 0,-4 1 0 0,1 1 0 16,-1 3-1-16,0-4-1 0,2 1-38 16,4-3-6-16,-1-4-10 0,-5-6-27 15,0-5-60-15,-2-7-80 0</inkml:trace>
  <inkml:trace contextRef="#ctx0" brushRef="#br0" timeOffset="88703.83">28983 9513 66 0,'0'0'491'0,"0"0"-429"16,0 0-24-16,-6-51 5 15,10 45 8-15,2-3-20 0,3 0-12 16,5 0-3-16,0-1-1 16,5-2-3-16,-2 2-1 0,7 0-3 0,7 0-2 0,0 1-1 0,2 1-4 15,1 3 0-15,3 0 0 16,-4 4-1-16,0 1 1 0,0 0-1 0,-4 4 0 15,-13 0 1-15,5 2-2 0,-13 0 1 16,5 4 0-16,-7 4-2 16,0 2 0-16,-2 3 1 0,0 3 0 15,-1 3 1-15,-1 3-1 0,0-2 0 0,-2 2 0 16,0-3-6-16,0-5-8 0,0-3 8 16,0-3 3-16,0-5 4 0,-2-3-1 15,0-3 1-15,-1-1 0 0,1-2 1 16,-2 0-1-16,2-5 1 0,-2-1 0 15,0-4 1-15,2-2 0 0,-4-2-2 16,4-2 2-16,0-4-2 0,2-5 3 16,2-3-2-16,6-3 2 0,0 1-2 15,-2 4 2-15,3 5 0 0,1 8-2 0,-2 2 0 16,-6 6-1-16,7 2 1 0,-3 3-2 16,6 2 1-16,-2 5-2 15,9 6-1-15,-2 3 3 0,5 1-1 0,-7 4 0 16,3-5 0-1,-5 0 0-15,-7 2 1 0,0-5-1 0,-2 3 1 0,-4-1 0 16,0-2 0-16,-2 0-1 0,-6-1-5 16,4-4-2-16,2 0-1 0,-2-3 0 15,0-3 2-15,4 0 3 0,0-1 2 16,0-1 2-16,0 0 0 0,-2-3 2 0,-1-2 1 16,-1-5-1-16,0-2 0 15,0-5 1-15,4-1 2 0,0-6 3 0,0-2 0 16,6-3-1-16,3-3 1 15,-1 3-2 1,2 0 0-16,5 5 0 0,-5 8 2 0,4 4-6 0,-3 4-2 0,-3 6 1 16,6 2-1-16,-1 2 0 0,3 7-1 15,-1 5-1-15,-3 5 1 0,5 3 0 0,-9 3 0 32,-2 0 1-32,3 2 0 0,-7 2 0 0,2-3 0 0,-4 0-1 15,0-5-9-15,0-2-16 16,0-4-17-16,0-2-28 0,2-1-7 15,2-5-26-15,2-4-34 16,2-2-114-16</inkml:trace>
  <inkml:trace contextRef="#ctx0" brushRef="#br0" timeOffset="89129.87">30168 9390 594 0,'0'0'63'0,"0"0"-27"16,0 0-13-16,0 0-10 0,0 0-7 15,0 0 3-15,4 70 10 0,-2-42-3 16,-2 3-5-16,0 1-6 0,0 2 0 16,0 0-2-16,0-4 0 0,0-3-1 15,-4-3-1-15,2-3 0 0,-1 0 0 16,-1-7 0-16,0-2 0 0,2-3 0 16,0-3-1-16,2-3 2 0,0-3-2 15,-2 0 3-15,0 0 1 0,-2-7 1 0,0-4 1 16,-5-3-5-16,-1-4 0 15,4-6 0-15,-2-4 0 0,-3-8 0 16,1-4-1-16,4-3 0 0,0-3 2 0,3-4 5 16,3 5-3-16,0 4 0 0,3 5 3 15,3 9-1-15,0 6-1 0,-2 8 0 16,6 2 1-16,-3 3 0 0,-1 5-4 16,4 3-1-16,9 0-1 0,1 9-3 15,3 3 3-15,-2 3 0 0,0 2-3 16,-7 2 3-16,-2-2 0 0,-1 1 0 0,-7-2 0 15,-4 0 0-15,0 2 0 0,-6-2 0 16,-7 1 0-16,3 0 0 0,-9 1 0 16,5-3-3-16,-5 2-15 0,3-3-12 15,-9-3-33-15,-2-3-35 16,-8-8-81-16,-4-3-273 0</inkml:trace>
  <inkml:trace contextRef="#ctx0" brushRef="#br0" timeOffset="95238.22">26453 10365 303 0,'0'0'133'0,"0"0"-88"16,0 0-1-16,0 0-5 0,0 0 19 0,-4-51-12 15,6 44-15-15,0 1-4 0,4 2-4 16,-2 3-2-16,-2 1-6 0,0 0-5 16,3 1-7-16,-1 5-2 0,4 4-1 15,4 7 1-15,-3 1 0 16,1 7-1-16,4 1 1 0,-5 5 1 0,1 4-1 0,4 4-1 16,-3 6 1-16,3 1 0 0,3 1 0 15,-5-2-1-15,9-4 0 0,-5-7 0 16,5-9-4-16,2-5-16 0,-5-6-1 15,5-5-5-15,2-4-8 0,-6-5-3 16,3-4-7-16,1-6-17 0,-8-8-11 16,-1-6-11-16,-4-2 17 0,-8-3-68 15</inkml:trace>
  <inkml:trace contextRef="#ctx0" brushRef="#br0" timeOffset="95420.45">26591 10533 349 0,'0'0'49'0,"0"0"9"0,0 0 2 0,-53-4 10 15,53 4-15-15,0 0-28 0,0 0-19 16,2 0-4-16,4 0 1 16,8-1 10-16,1-2 15 0,14-3-4 0,2-5 1 15,4-1-10-15,8-1-6 0,7 1-8 16,-5-2-1-16,7 3-2 0,-8-1-6 16,1 2-42-16,-4 1-38 0,-8 5-34 15,-10 0-73-15,-2 0-128 0</inkml:trace>
  <inkml:trace contextRef="#ctx0" brushRef="#br0" timeOffset="96019">26961 10424 471 0,'0'0'79'15,"0"0"-13"-15,0 0-14 0,0 0 8 0,0 0-13 16,0 0-19-16,0 0-13 0,0 0-6 16,0 0-5-16,0 0-4 0,-2 8 0 15,11 0 0 1,1 1 0-16,4 4 0 15,-3 4 1-15,1 1-1 0,-1 2 1 0,-3-3 0 0,-4 0 0 0,-2 0-1 16,2-3 1-16,-2-2-1 0,0-2-6 16,-2-3-5-16,2-1-1 0,-2-3-1 15,0-1-1-15,0-2 5 0,0 0 3 0,0 0 5 16,4-1 1-16,-4-6 2 16,0-3 3-16,0-4 3 0,3-1 5 0,1-7 0 15,2-2-4-15,-2-2-1 0,8-3-2 31,3 4 0-31,-7-1-1 0,9 7-3 16,-7 7 1-16,0 6-2 0,3 3-1 16,-3 3 0-16,3 6-2 0,5 4 0 15,-5 3 1-15,7 6 1 0,-9 2 0 16,5 4 0-16,-6 1 0 0,-1-1 0 16,1-2 0-16,-4-1-9 0,-2-5 0 15,-2-4 1-15,-2-5 3 0,0-2 0 16,0-4-1-16,0-1 5 0,0 0 1 0,0-1 0 15,0 0 1-15,0-3 3 16,0-3 0-16,0-3-2 0,0-3 6 0,0-1-1 16,0-4-2-16,0-4 2 0,5-2 0 15,-1-1-1-15,8-2-1 0,0 2 0 16,-3 0-4-16,5 5 0 0,-3 4 0 16,-1 3 0-16,2 6-1 0,-1 0 0 15,-5 6-1-15,8 0 1 0,-3 3-3 16,-3 8 3-16,6 4-3 0,-1 6 1 0,-9 3 2 15,2 3 1-15,-2 4-1 0,-2 1 1 16,2 0-1-16,-4 0 0 16,0-3-1-16,3-2-5 0,1-3-6 0,2-4 2 15,-2-4-1-15,4-7-18 0,5-3 7 16,-1-5-16-16,5-1-20 0,-1-10-40 16,5-9-2-16,-9-7-47 0</inkml:trace>
  <inkml:trace contextRef="#ctx0" brushRef="#br0" timeOffset="96476.06">27660 10386 561 0,'0'0'55'0,"0"0"-6"15,0 0-21-15,0 0-5 0,0 0-9 0,0 0 12 16,0 0 7-16,39 51-9 0,-28-32-8 16,3-1-4-16,-6 1-2 0,3 1-3 15,-3 0-3-15,-2 3-2 0,-2 1 0 16,-2-4 0-16,1-1-1 0,-3-3 0 15,0-2 0-15,0-3 1 0,0-3-2 16,0-3-3-16,0-3-5 0,0-2 4 16,0 0 1-16,0 0-3 0,0 0 4 15,0-2 2-15,-3-5 0 0,-1-2 2 16,-2-2-2-16,-2-3 1 0,-2-6-1 0,3-3 1 16,1-3 0-16,-6-2 0 15,3-5 2-15,5-1 2 0,2-3 1 16,2 2 0-16,0 6-1 0,0 4-2 0,0 5 1 15,4 3 0-15,3 3 1 0,-1 5-1 16,2 1-4-16,0 5 1 0,-1 1-1 16,7 2-2-16,-2 0 2 0,9 4 0 15,-2 2-1-15,6 3 0 0,-7 2 1 16,3 1-1-16,-5 2 0 0,-3 0 1 16,-5 0 0-16,-2 2 0 0,-6 1 0 15,-2 0 0-15,-8 3 1 0,-5 1 1 0,-5-1-2 16,-3 0-5-16,4-3-5 15,-3 1-5-15,1-2-9 0,6-4-9 16,-3 0-24-16,5-3-15 0,5-1-16 16,-2-2-55-16,6-6-47 0</inkml:trace>
  <inkml:trace contextRef="#ctx0" brushRef="#br0" timeOffset="96695.85">28454 10412 510 0,'0'0'63'0,"0"0"5"16,0 0-18-16,0 0 30 0,0 0-20 15,0 0-29-15,0 0-15 0,0 0-8 16,0-19-6-16,8 15-1 16,17 1 1-16,-2 0-2 0,6 3 0 0,8-3 0 15,0 0 2-15,2 1-2 0,-4 1-13 16,-1 1-26-16,-3-1-24 0,-7 0-26 15,-7 1-30-15,-7-1-55 0,-4 0-171 0</inkml:trace>
  <inkml:trace contextRef="#ctx0" brushRef="#br0" timeOffset="96853.38">28363 10517 424 0,'0'0'161'0,"0"0"-110"15,0 0-2-15,0 0-13 0,0 0-22 16,0 0-5-16,0 0 6 0,58 11 4 15,-17-18-7-15,17-3-7 0,0-2-2 16,-2 1-3-16,4-3-3 0,2 4-53 16,2-3-46-16,-2-1-53 0,-8 1-72 0</inkml:trace>
  <inkml:trace contextRef="#ctx0" brushRef="#br0" timeOffset="97341.86">29231 10276 614 0,'0'0'14'0,"0"0"15"16,0 0-2-16,0 0 3 0,0 0 6 0,0 0-8 0,-4-54-7 15,14 46-4-15,1 3-4 0,-1 0 1 16,4 2-2-16,1 2-4 0,4 1-3 16,-1 3-1-16,7 4-2 0,2 6-2 15,-4 4 0-15,-3 3 1 16,1 3 0-16,-11 2-1 0,-4 2 0 0,-1 0-1 15,-5 0-5-15,0 2-19 0,-5-1-7 16,-3-5-18-16,-2 0 2 0,0-9 24 16,3-3 4-16,1-6 0 0,2-2 10 15,0-3 10-15,0 0 0 0,-5-3 0 16,5-1 3-16,2-5 6 0,-4-1 2 16,6-4 13-16,-4-3-6 0,2-1-2 15,2-3-1-15,-2-1 3 0,2-3-3 0,6-3-1 16,0 0 0-16,0-1-4 15,9 2-1-15,-3 4 0 0,-1 5-3 0,5 6-1 16,-6 3-5-16,-1 7 0 16,5 2 2-16,-1 1-2 0,5 11 0 0,-1 4 0 15,3 7 0 1,1 4 0-16,-4 1-1 0,-1 2 0 0,-3-2 1 0,-5 1 0 16,-2-1 0-16,2-4 0 0,-4 0 0 15,-4-3 0-15,3-4 0 0,-1-3 0 16,0-3-5-16,-2-3-15 0,4 1-18 15,2-5-14-15,4-3-14 0,3-5-47 16,5-9-66-16</inkml:trace>
  <inkml:trace contextRef="#ctx0" brushRef="#br0" timeOffset="97750.52">29909 10213 577 0,'0'0'51'16,"0"0"-8"-1,0 0 1-15,0 0 4 0,0 0-18 16,0 0-17-16,0 0-7 0,0 0-1 0,-16-12-2 0,20 19-2 16,0 1 3-16,0 4-2 0,0-1 1 0,2 1 0 15,1 0-1-15,3 0-2 0,0 0 1 16,3-4 0-16,5 0 0 0,-3-1 1 16,5 0-2-16,5 0 1 15,-4-4-1-15,2-3 0 0,-1 0-6 16,-5-3-2-16,-3-5 0 0,-3-1 4 0,-7-2 3 15,0-2 1-15,-2-4 1 0,-2 1-1 16,-2-3 2-16,-6-2-1 0,-3 1 2 16,-5 1-3-16,1 2 2 0,-5 5 1 15,-3 2 0-15,4 4-3 0,-3 2 1 16,-3 6-1-16,4 5 0 0,-4 8 0 31,5 5-1-31,1 4 0 0,0 2-1 16,5 4 2-16,-3 0-1 0,9 1-2 0,4-5 2 15,0 1 0-15,6-4 0 16,2-2 0-16,2-2-1 0,9 0 1 0,-1-2-1 16,5-2-1-16,-3-2-9 0,5-4-8 15,-2-5-30-15,1-4-11 0,1-1 0 16,0-5-27-16,3-5-11 0,-3-6 1 16,-2 1-60-16</inkml:trace>
  <inkml:trace contextRef="#ctx0" brushRef="#br0" timeOffset="97987.13">30172 10231 423 0,'0'0'63'0,"0"0"16"16,0 0-21-16,-29-50 1 16,27 47 5-16,2 3-17 0,0 0-18 0,0 0-16 15,0 1-8-15,0 4-5 0,2 3 0 16,6 3 2-16,2-1 1 0,5 3 1 16,3 2 1-16,5 2 2 0,4 0 0 15,4-1-1-15,2 0-3 0,-2 1 0 16,0-2-2-16,-8-4 1 0,-7-3-2 15,-5-2-1-15,-1-1-20 0,-4-1-20 16,-2 1-20-16,1-5-5 0,-1 1 4 0,-4-1-50 16,0-2-11-16,0-2-7 15,0-4-18-15</inkml:trace>
  <inkml:trace contextRef="#ctx0" brushRef="#br0" timeOffset="98160.39">30453 10313 148 0,'0'0'107'0,"0"0"-27"0,-6-52 0 0,-3 33-7 15,3 1 4-15,-4 2-14 0,4 5-13 16,-3 4 9-16,3 2-13 0,-2 5-8 15,0 0-12-15,-1 7-11 0,1 7-9 16,-6 4-2-16,5 5-3 0,-1 3 0 16,-2 1-1-16,5 1-1 0,1-2 1 15,2-1 0-15,4-3 0 0,0 0-8 16,0-1-15-16,4-3-8 0,2-3-19 0,-1-4-23 16,3-6-9-16,-4-5-46 15,2 0-82-15</inkml:trace>
  <inkml:trace contextRef="#ctx0" brushRef="#br0" timeOffset="98349.49">30647 10032 595 0,'0'0'56'0,"0"0"3"16,0 0-6-16,0 0-1 0,0 0-27 0,0 0-21 15,0 0 0-15,0 0 3 16,54 57 3-16,-46-28-2 0,2 3-3 0,5 2-2 15,-5 2-1-15,-4-3 0 16,7 0-2-16,-7-4 0 0,-4 0-15 0,2 0-41 16,-2-8-38-16,2 0-34 0,-1-9-92 15</inkml:trace>
  <inkml:trace contextRef="#ctx0" brushRef="#br0" timeOffset="98506.45">30678 10257 529 0,'0'0'91'0,"0"0"-38"0,0 0-3 16,0 0-8-16,0 0-14 0,0 0-21 16,0 0-4-16,72-39-1 0,-32 39-2 15,9 4 0-15,13 0-1 0,17 1 0 0,8-1-37 16,10-3-58-16,-16-1-100 0</inkml:trace>
  <inkml:trace contextRef="#ctx0" brushRef="#br0" timeOffset="112927.02">26345 11748 294 0,'0'0'62'0,"0"0"-6"15,0 0-5-15,0 0 4 0,0 0-4 16,0 0-16-16,0 0-12 0,0 0-5 15,0 0-3-15,3-19-2 0,-3 19-1 16,0 0-3-16,0 0-1 0,0 0-2 16,0 0-3-16,0 0-2 0,2 10-1 15,-2 6 0-15,4 8 0 0,-2 5 1 16,2 2 0-16,-2 3 0 0,0 1 0 16,0 1 0-16,0-2 0 0,0-4 0 15,0-3-1-15,0-2 0 0,3-6 0 16,-1-2 0-16,-2-9 0 0,0-2-1 15,0-4 1-15,-2-1 0 0,4-1 0 16,-4-1 0-16,2-4 4 0,0-5 0 0,0-5 1 16,0 0 3-16,2-4 7 0,-2-1-9 15,7-3-2-15,-3-1-2 0,4-1 0 16,-1 0 0-16,1 3 1 0,4 2 0 16,-5 3-2-16,1 6-1 0,0 3 0 15,-4 4 0-15,-1 3 0 0,-3 0-1 16,2 1-1-16,2 4 1 0,4 4 0 15,-1 1 1-15,-3 3 0 0,2 4 1 16,4 0-1-16,-3 2 0 0,-5 0 0 0,4 0 1 16,0 0-1-16,-1-1 0 0,-1-2 1 15,-4-2-1-15,4-1 0 0,2 0 0 16,3-3-5-16,-5-1-31 0,0-2 7 16,9-3-11-16,-5-3-31 0,-2 0-21 15,9-6-5-15,-5-4-34 0,1 2-83 16</inkml:trace>
  <inkml:trace contextRef="#ctx0" brushRef="#br0" timeOffset="113361.6">26864 11802 341 0,'0'0'108'16,"0"0"-51"-16,0 0 1 0,0 0 2 16,0 0-12-16,0 0-18 0,0 0-9 15,0 0-12-15,-14-32-6 0,14 37-3 16,6 0 0-16,-2 4 1 0,2 3 0 15,-2-1-1-15,1 4 1 0,1-1 0 16,2 0 0-16,0 0-1 0,-3 0 1 16,1-1-1-16,8-4 0 0,-3-2 0 15,-3-4 0-15,10-3 1 0,-7 0-1 16,9-3 0-16,-5-3 1 0,6-3 0 16,-7 1 0-16,3-1 0 0,-7 1-1 15,-6-3 1-15,0 0 1 0,-2-2 0 0,-2-3 2 16,-2 0 0-16,-2 0-3 15,0 2 5-15,-6 3 1 0,-3 2-4 0,3 2-1 16,2 3 0-16,-7 5 0 0,3-1 0 16,-7 6-2-16,7 4 0 0,-9 4 0 15,9 0-1-15,-1 2 1 0,-1 1 0 16,8 1-1-16,-1 0 0 0,3 1 1 16,-4 0 0-16,6-3-1 0,2 1 0 15,0-2 1-15,4 1-2 0,6-3 2 16,-1-1-4-16,9-3 0 15,-3 3-3-15,7-4-5 0,-1 0-17 0,4-4-4 16,4-1 2-16,2-3-13 0,2-1-13 0,0-6-4 16,-2-5-18-16,-4-1-27 0,-11 1-96 15</inkml:trace>
  <inkml:trace contextRef="#ctx0" brushRef="#br0" timeOffset="113746.03">27232 11839 363 0,'0'0'66'0,"0"0"11"16,-27-52-18-16,23 44 0 0,2 3-8 0,0 2-10 15,2 2-12-15,0 1-7 0,-2 0-5 16,2 0-8-16,2 3-9 0,0 3-4 16,9 1 4-16,5 1 0 15,-4 3 4-15,9 1 2 0,-2 0 1 0,3 4-1 16,3-1-3-16,-2 2-2 0,0-1 0 16,4 2 0-16,-3-4 0 0,-5-1 0 15,2-4-1-15,-13 1-1 0,2-5-24 16,-3-1-16-16,-5-2-13 0,-2-1 6 15,0-1-8-15,0-1 14 0,0-5 24 16,0-3-1-16,0-1 6 0,0-2 7 16,-2-4 6-16,-5-3 4 0,1 2 11 0,0-2 16 15,-2 4 10-15,-1 1-2 0,-1 3-2 16,4 5-1-16,2 2 1 0,0 2-8 16,-1 2-5-16,-3 0-9 0,4 2-9 15,-2 6-4-15,0 7-2 0,-1 0 0 16,-3 3 1-1,0 1-1-15,4 0 0 0,1-2 1 0,-1 2-1 16,4-5 0-16,2 1 0 0,0-4-2 0,0-2-5 0,6-1-53 16,1-2 2-16,-1 0-2 15,8-5-22-15,-6-1-37 0,-3 0-107 16</inkml:trace>
  <inkml:trace contextRef="#ctx0" brushRef="#br0" timeOffset="114013.58">27600 11656 446 0,'0'0'55'15,"0"0"11"-15,0 0-6 0,0 0-1 16,0 0-10 0,0 0-16-16,0 0-9 0,0 0-12 0,11-20-6 0,-5 31-3 15,-2 1 1-15,0 8 4 0,0-1 1 16,0 5 0-16,0 1-4 0,3 1-3 0,1 2 1 15,-2-1-3-15,-2 3 2 0,2 2-2 16,5 1 0-16,-1-1-3 0,0-1-31 16,-3-5-31-16,5-5-13 15,-4-4-3-15,-6-7-46 0,-2-4-125 0</inkml:trace>
  <inkml:trace contextRef="#ctx0" brushRef="#br0" timeOffset="114201.82">27536 11871 517 0,'0'0'70'0,"0"0"-17"0,0 0-10 0,0 0-4 15,0 0-16-15,0 0-9 0,0 0-4 16,0 0 1-16,0 0-4 0,70-22 1 16,-47 21-4-16,4-1-3 0,-4 0 1 15,4-2-2 1,-1 1 0-16,3-1-2 0,-2 0-38 15,0-2-27-15,-4 0-45 0,0-3-90 0</inkml:trace>
  <inkml:trace contextRef="#ctx0" brushRef="#br0" timeOffset="114704.49">28272 11711 246 0,'0'0'82'0,"0"0"-28"0,0 0-4 16,-48-3 6-16,38 3-12 0,2 2-6 16,2 0-5-16,4-1-5 0,2 0-9 0,0-1-6 15,0 0-5-15,0 0-4 16,0 0-2-16,0-1 2 0,10-2 2 16,4 3 5-16,1-3 5 0,10 0-1 0,2-1-4 15,-3-1-6-15,1 1-4 16,0 1 0-16,2 0-1 0,0 2-5 15,-9-1-38-15,3 0-13 0,-9 2-44 0,-1 0-61 16,-11 0-155-16</inkml:trace>
  <inkml:trace contextRef="#ctx0" brushRef="#br0" timeOffset="114878.69">28245 11837 522 0,'0'0'50'16,"0"0"-16"-16,0 0-24 15,0 0 3-15,0 0 9 0,0 0 1 0,0 0 3 16,62 16 0-16,-31-22-13 0,4 0-2 16,7 0-7-16,-1-3-2 0,-2 0-2 15,3 0-8-15,1 0-46 0,-2-1-33 16,-1-2-82-16,-7-3-106 0</inkml:trace>
  <inkml:trace contextRef="#ctx0" brushRef="#br0" timeOffset="115289.26">29076 11460 468 0,'0'0'85'0,"0"0"-35"15,0 0-5-15,0 0 9 0,0 0-13 0,0 0-12 16,0 0-7-16,0 0-9 0,6-25-5 15,-6 25-5-15,0 0 0 0,0 0-2 0,2 0 0 16,-2 0-1-16,0 0 2 16,0 1-2-16,0-1 0 0,0 6 0 0,0 0 0 15,-2 4 0-15,-6 3 0 0,-6 2 1 16,3 2-1-16,-9 1-1 0,3 4-5 16,-4 1 1-16,5 0 0 0,-3 1-1 15,5-2-1-15,-1-3 3 0,7 2-2 16,4-5 4-16,0 0 1 0,0-1 0 15,4-4 1-15,0 0-1 0,2-5 0 16,2-1 0-16,2-2 0 0,0-1 0 0,11-1 0 16,-1-1 1-16,11 0 1 0,4-1 0 15,2-5-1-15,4 1 1 0,3-1 0 16,-3-1-1-16,4 3 0 16,-8-5 0-16,-8 3-34 0,0-1-25 0,-6-2-18 15,-13-2-70-15,-6 0-137 0</inkml:trace>
  <inkml:trace contextRef="#ctx0" brushRef="#br0" timeOffset="115524.97">28996 11467 448 0,'0'0'80'0,"0"0"-54"0,0 0-5 15,0 0 19-15,0 0-7 0,0 0-5 16,0 0 1-16,0 0-3 15,55 64-5-15,-46-47-3 0,-1 2-5 0,4 3-4 16,-6-1-4-16,3 3-2 0,3 3-2 16,-2-1 1-16,-1 3-1 0,3 0 0 15,-2-3-1-15,-1 2 0 0,-1-5-7 16,4-1-35-16,-5-4-33 0,1-3-26 16,0-5-50-16,0-4-101 0</inkml:trace>
  <inkml:trace contextRef="#ctx0" brushRef="#br0" timeOffset="115943.86">29469 11543 355 0,'0'0'127'0,"0"0"-76"15,0 0-4-15,0 0 4 0,0 0-8 16,0 0-13-16,0 0-3 0,0 0-4 15,-13-49-2-15,13 49-2 0,0 0-9 0,0 0-4 16,-2 2-3-16,0 5-2 0,-2 2-1 16,2 4 0-16,-6 2 0 0,0 2 0 15,1 2 0-15,3-1 0 16,0 2 0-16,0-1 0 0,2 1-1 16,0-2-4-16,2-1-2 0,0-2 2 0,4-2-2 15,0 0-5-15,4-3-1 0,-1-3 3 16,7-1 2-16,-6-3 0 0,5-1-4 15,1-2 10-15,-3 0 2 0,5-7 2 16,-1-2-2-16,1-3 1 0,-4-4 0 16,3 0 0-16,-1-3 2 0,-5-3 4 15,-5-4-1-15,0 1 2 0,-4-1-2 0,-4 1-3 16,-2 7 0 0,-7 0-1-16,-3 3-1 0,1 6-1 0,-3 5 0 0,-1 1-12 15,-4 3-14-15,1 3-2 16,5 8-8-16,-2 0-26 0,5 3-50 0,-5-3-37 15,11-1-88 1</inkml:trace>
  <inkml:trace contextRef="#ctx0" brushRef="#br0" timeOffset="116341.77">29886 11439 327 0,'0'0'190'0,"0"0"-116"16,0 0-23 0,0 0-2-16,0 0-2 0,0 0-30 0,0 0-13 0,0 0-1 15,-16-6-2-15,6 16-1 0,-1 4 0 16,3 2 1-16,-7 3-1 0,7 0 0 16,-2 4 0-16,2-1 0 0,-1 3 0 15,5-3 0-15,4-2 0 0,0 1-1 16,6-1 0-16,7 0 1 15,-3-4 0-15,5-3-1 0,-1-3 0 0,1-1 1 16,3-2 0-16,3-4 1 0,0-4-1 0,-1 1 0 16,-3-4 4-16,1-3 13 15,-1-1 10-15,-1-3-1 0,-7 1 4 16,-3-4-3-16,2-1-7 0,-4-3 0 0,-4-1-7 16,-2 1-5-16,-10-3-4 0,-1 3-3 15,-11 3-1-15,-5 1 0 0,-4 5-7 16,-11 2-20-16,-10 6-14 0,1 1-17 15,-7 2-25-15,0 7-7 0,-2 0-36 16,10 1-50-16</inkml:trace>
  <inkml:trace contextRef="#ctx0" brushRef="#br0" timeOffset="121392.74">24690 9021 215 0,'0'0'14'0,"0"0"18"0,-66 14 23 16,51-7-5-16,-6 0-1 0,11 4 1 15,-4-3-3-15,3-1-13 0,7 1-1 0,-2-1 1 16,-4 0-1-16,8 2-1 16,-3-2 1-16,5 1-3 0,0-3-1 0,0 2-2 15,2-1-6-15,7 0-1 16,5 0-2-16,-1-3-2 15,9-1 0-15,5-2 1 0,2-2-2 0,4 2-4 0,2-4-2 16,1 1-4 0,-1 0-1-16,-6 0-3 0,-3 3-1 0,1 0 0 15,-2 0 0-15,2 0 0 0,-2 0-22 0,-7 1-38 16,3-1-56-16,-13-9-66 0,-4-6-230 16</inkml:trace>
  <inkml:trace contextRef="#ctx0" brushRef="#br0" timeOffset="125301.09">17802 6514 155 0,'0'0'113'0,"0"0"-39"0,0 0-12 0,0 0-1 16,0 0-8-16,0 0-1 0,0 0-6 15,0 0-8-15,-25-15-5 0,25 15-2 16,0 0-9-16,0 0-8 0,0 0-8 15,2 3-4-15,5 3-2 0,-1 2 0 16,8 4 0-16,1 5 2 0,3 1 2 16,-1 3 0-16,6 2-1 0,-3 2 0 0,-1 4-2 15,1-2 0-15,-5 2 1 16,4-1-2-16,-9-3 0 0,4-2 1 0,-3-3-1 16,-1-6 0-16,0-3 1 0,-3-4 0 15,-1 0-1-15,-2-5-40 0,2-1-26 16,-2-1-18-16,4-6-25 15,1-3-32-15,-7-4-6 0</inkml:trace>
  <inkml:trace contextRef="#ctx0" brushRef="#br0" timeOffset="125481.16">18067 6719 227 0,'0'0'101'0,"-19"-54"-13"0,11 35 5 15,-5 2-11-15,1 4-21 0,2 3-3 16,-7 3-4-16,7 2-15 16,-1 3-12-16,-3 2-3 0,6 1-7 0,1 8-6 15,-3 7-8-15,-4 6-3 0,1 4 0 16,-1 3 1-16,-1 0-1 0,1-1 0 15,1 0-1-15,7-4 1 0,-2 0-1 16,2 0-23-16,2-5-39 0,-3 1-39 16,-1-4-21-16,-8-2-44 0,1-6-143 15</inkml:trace>
  <inkml:trace contextRef="#ctx0" brushRef="#br0" timeOffset="128062.78">17025 6212 72 0,'0'0'227'0,"0"0"-220"0,0 0 2 15,0 0 18-15,0 0 5 0,0 0-8 16,0 0 5-16,0 0 13 0,10-31-6 16,-10 31-1-16,0 0-4 0,-4 0-2 15,2 0-2-15,2 0-8 0,-2 0-2 16,2 0-3-16,-2 0-4 0,2 0-1 15,0 0 0-15,0 0 0 0,0 0 0 16,0 0 0-16,0 0 3 0,0 0 0 16,0 0 4-16,0 0 1 0,0 0-1 15,0 0 0-15,0-2-4 0,0 2-2 0,0 0-3 16,0 0-1-16,0 0-1 16,0 0-2-16,0 0-2 0,0 0 0 0,0 0-1 15,0 2 1-15,0-2-1 0,0 0 0 16,0 0 0-16,0 0 1 0,0 0-1 15,0 0 0-15,0 0 0 0,0 0-1 16,0 0 1-16,0 0 0 0,0 0 0 16,0 0-1-16,0 1 1 15,0-1 0-15,0 0 0 0,0 0 0 0,0 0 0 16,0 2 1-16,0-2-1 0,0 0 0 16,0 0 1-16,0 0 0 0,0 0-1 0,0 0 1 15,0 0-1-15,0 0 0 16,0 0 1-16,0-2-1 0,0 2 0 15,0 0 0-15,0 0 0 0,0 0 1 0,0 0-1 16,0 0 0-16,0 0 0 0,0 0 0 16,0-1 0-16,0-1 1 0,0 1 1 15,0 1 5-15,0 0-3 0,0 0 1 16,0 0-3-16,0-1 0 0,0-1 0 16,0 2 0-16,0-1-1 0,0-1 0 15,0 2 0-15,0-2 0 0,0 1-1 0,0-1 1 16,0 0 0-1,0-1 3-15,0-2 1 0,0 0 0 0,0-1 1 0,-2 3-1 16,2-2 0-16,0 0-1 16,0 1 0-16,0 0-2 0,0 1 2 15,-2-1-1-15,2 0 0 16,-2-2 0-16,2-2 0 0,-2 1-2 0,2-3 1 0,0 0 1 16,-3-1-1-16,1-3 2 15,2-1-1-15,0 0 1 0,0-1-1 0,-2 0 1 16,2 1-1-16,-2-4-1 0,0 1 0 0,0-2-1 15,2 1 1-15,-6 1 0 16,4-5-1-16,0 3 2 0,0-1-2 0,0 0 1 16,0 0-1-16,0-3 1 15,2 1-1-15,0 0-1 0,0-1 0 0,0 3 0 16,-3-1 1-16,3 1-1 0,0-1 1 16,0-2-1-16,0 1 1 0,0 1 0 15,-2 0 0-15,-2-3-1 0,2 0 3 16,-4-4-2-16,0 1 3 0,2 1-4 15,-5-2 0-15,5 2 0 0,-4-1 0 16,0 2 0-16,4-2 0 0,-3 1 0 16,5 0 0-16,-4 0 0 15,0-1 0-15,-4-2 0 0,5 0 0 0,-1-1 0 16,2 2 0 0,-4-4 0-16,0 0 0 0,1 0 0 0,1-1 0 0,-4-4 0 31,-1 3 0-31,1-1 0 0,2 3 0 0,-7 3 0 15,5-3 0-15,-4 2 0 0,1 2 0 16,1 1 0-16,-5 1 0 0,7 0 0 16,-5 2 0-16,1 1 0 0,4 1 0 15,-7 0 0-15,5-1 0 0,-5 2 0 16,3 0 0-16,-1 0 0 0,-1 0 0 16,-1 1 0-16,-1 1 0 0,-3 0 0 15,2-1 0-15,-3 2 0 0,3 3 0 0,-2-1 0 16,-6 2 0-16,5-1 0 15,-3 0 0-15,-4 1 0 0,-2-3 0 0,-4 0 0 16,-7 1 0-16,-1 1 0 0,-2 0 0 16,-5-1 0-16,0 3 0 0,-5-1 0 15,5 1 0-15,-8 4 0 0,0-2 0 16,0 1 0-16,0 3 0 0,1 1 0 16,-6 1 0-16,6 2 0 0,1 2 0 15,-2 2 0-15,-4 0 0 0,2 7 0 16,2 0 0-16,0 3 0 0,-2 1 0 0,-2 1 0 15,0-1 0-15,2 0 0 16,-2 0 0-16,0 0 0 0,-4-2 0 0,0 2 0 16,-4-1 0-16,-1-1 0 15,-1 0 0-15,0 3 0 0,-7-1 0 16,-1 0 0-16,3 1 0 0,3-1 0 16,-1 0 0-16,9-2 0 0,4-1 0 0,8-2 0 15,1 1 0-15,7-1 0 0,-1 0 0 16,-1-3 0-16,7 0 0 0,-7-1 0 15,5 0 0-15,1-1 0 0,-1 1 0 16,4-1 0-16,4 2 0 0,6 0 0 16,2-1 0-16,10 2 0 0,1-2 0 0,5-1 0 15,5 2 0-15,2-2 0 16,0 1 0-16,0 1 0 0,-2-1 0 16,-1 1 0-16,1 2 0 0,2-2 0 15,0 3 0-15,-2-2 0 0,-1 1 0 0,3-1 0 16,0 0 0-16,0-2 0 0,2 1 0 15,0 0 0-15,-2 1 0 0,-2 1 0 16,-5 1 0-16,1 2 0 0,4 1 0 16,-9 3 0-16,3 1 0 0,4 2 0 15,-5 1 0-15,3 2 0 0,6 1 0 0,-3 0 0 16,-1 1 0-16,4-1 0 16,2 0 0-16,0 0 0 0,2 0-3 0,0 5 6 15,0-5-3-15,0 2 0 16,0 1 0-16,0 2 0 0,0 4 0 15,0-2 0-15,0 8 0 0,2 1 0 0,-2 3 0 16,0 5 0-16,0 3 0 0,-2 3 0 16,2 2 0-16,0-3 0 0,0-1 0 15,0-2-3-15,2 1 3 0,2 2-2 16,2-1 2-16,-2 3 0 0,-1 0 0 16,-3 4 0-16,0-1 1 0,-3 1-1 0,-5 2 0 15,0-3 1-15,0-1 2 16,-1-1-3-16,-1-2 0 0,0-3 0 0,4-2 0 15,1-2 0-15,-1-2 0 16,0-3 0-16,4-5-3 0,0-4 2 0,0-6 1 16,2-4 0-16,0-5 0 15,0-5-1-15,0-1 1 0,0-4 0 0,0 1 1 16,0-3-1-16,0-1 0 16,0 1 0-16,0-1 0 0,0 0 0 0,0 0 4 15,0 0-4-15,0 0 0 0,0 0 0 16,0 0 0-16,0 0 0 0,0 0 0 15,0 0 0-15,0 2 0 0,0 2 0 16,-4 3 0-16,0 1 0 0,1 1 0 16,1-1 0-16,-4 3 0 0,-2 1 0 15,4-3 0-15,-2 2 0 0,1-4 0 16,5 1 0-16,-2 0 0 0,0-3 0 0,-2-1 0 16,2-2 0-16,0-1 0 0,-2 1 0 15,2-1 0-15,-2 1 0 0,-2 1 0 16,-1 0 0-16,1 3 0 0,-6-1 0 15,1 1 0-15,5 3 0 0,-6 0 0 16,1 0 0-16,3-1 0 0,2-1 0 16,-4 1 0-16,1-1 0 15,3 3 0-15,0-5 0 0,-4 1 0 0,-1-1 0 0,3 0 0 16,-2 0 0-16,-9 1 0 16,5-4 0-16,-7 3 0 0,0-4 0 0,3 0 0 15,-9 1 0-15,4-2 0 16,4 4 0-16,-5-4 0 15,1 0 0-15,6 0 0 0,-3-1 0 0,3-3 0 0,-4-1 0 16,5 2 0-16,-3-1 0 0,5 0 0 16,-5 3 0-16,5-1 0 0,-1 2 0 15,7 0 0-15,-6 0 0 0,5 0 0 16,3 2 0-16,2-2 0 0,2 1 0 16,2-1 0-16,-2 0 0 0,2 0 0 15,0 0 0-15,0 2 0 0,0-1 0 16,0-1 0-16,0 0-3 0,0 0 3 15,0 0 0-15,-2 0 0 0,2 0-1 0,0 0 1 16,0 0 1-16,0 0-1 0,0 0-1 16,0 0 1-16,0 0-1 0,0 0-2 15,0 0-4-15,0 0-3 0,2-1-5 16,2-1-4-16,0-4-5 16,4-2 0-16,9-2-8 0,-5-1-13 0,9 0-22 15,-4-4-22-15,3 1-25 0,-7-2-52 16,-3 0-145-1</inkml:trace>
  <inkml:trace contextRef="#ctx0" brushRef="#br0" timeOffset="128420.61">12632 6047 623 0,'0'0'10'0,"0"0"31"15,-16-25 26-15,12 21-4 0,-5 2-24 0,5 0-14 16,0 2-4-16,0 0-8 0,-2 0-4 15,4 0-4-15,-11 2-3 0,1 4 0 16,-1 7-2-16,-9 2 0 0,-1 3 0 0,0 4 2 16,-4 2-2-16,2 1 0 0,3-1 2 15,3 0-2-15,5-4 0 0,1 1 0 16,5-4 0-16,2 0 0 0,0-2-2 16,4-1 2-16,2-2-1 0,0-2-1 15,0-2 1 1,4 0 0-16,0-1 1 0,0 0-1 0,-2-5 0 15,2 2 0-15,-4-2 1 0,4 1 0 0,0 1 0 16,1-2 0-16,1 1 0 0,4 0-1 0,-2 1 1 16,5-1 0-16,3 2 0 0,1 0 0 15,3 1 0-15,9-2 0 16,4 2 1-16,1-1-1 0,9 2 1 0,7 0-1 16,-7 0 0-16,11 1 0 0,-5 2-8 15,3 3-71-15,-13 1-110 0,-10-5-361 16</inkml:trace>
  <inkml:trace contextRef="#ctx0" brushRef="#br0" timeOffset="136486.79">15257 8626 317 0,'0'0'69'0,"0"0"-14"0,0 0-51 15,0 0 60 1,0 0 10-16,0 0-37 0,0 0-22 0,0 0-3 0,9-23 2 15,-9 23-6-15,2 5-6 0,0 4-1 16,2 3 0-16,-2 5 3 0,0 5 2 0,0 7 4 16,-2 3-4-1,0 6 1-15,4 2-2 0,-2 4-1 16,0 0-2-16,3 0 1 0,-3-5-2 0,0-3 0 16,0-6 0-16,0-2 0 15,0-4 1-15,2-7-2 0,-4-4 0 0,2-5 1 0,-2-3-1 16,0-1 0-16,0-3 1 0,0-1 0 15,0 0 3-15,0-1 6 0,-4-5 26 16,0-5-5-16,0-3-18 16,-3-4-7-16,1-1-3 15,-4-5 2-15,4-5-1 0,2-3-1 16,-1-6-2-16,1-3-1 0,0-3 1 16,4 0-1-16,0 2 0 0,4 2 0 15,5 2-1-15,-5 7 1 0,4 5 1 16,2 5-1-16,1 2-1 15,-3 3 0-15,4 2 1 0,1 5 0 0,-5-1-2 16,4 2 2-16,1 2-1 0,-7 2 0 16,9 4 0-16,-3 0-1 0,-6 1 1 15,4 6-1-15,3 6-1 0,-9 4 1 16,0 3-1-16,-2 7 2 0,-2 3 1 16,-6 1 0-16,-11 3 0 0,3-3 0 15,-7 0 0-15,1-2 0 0,-5-4 0 0,2 0-6 16,7-6 1-16,-7-5 0 0,10-1-4 15,-3-6-11-15,8-2 0 0,6-4-6 16,-3-1-4-16,5-1 3 0,0-3 2 16,5-4-5-16,1-6-30 0,12-1-14 15,-1-5 1-15,8-5-26 0,-5 3-61 16</inkml:trace>
  <inkml:trace contextRef="#ctx0" brushRef="#br0" timeOffset="136862.53">15541 8624 330 0,'0'0'54'0,"0"0"9"0,0 0 20 16,0 0-11-16,0 0-24 0,0 0-7 0,0 0 1 15,0 0-10-15,14-53-12 0,-12 50-7 16,0 2-1-16,0-3-3 0,0 2-3 16,5-1-2-16,5 3-3 0,0 0 0 15,9 3-1-15,-4 6 0 0,9 2 0 16,1 4 1-16,-4 4 0 0,2 6-1 15,-2 3 0-15,-9 3-1 0,1 1 1 16,-11-2 0-16,-4-2-3 0,0-4-6 16,-4-2-3-16,-7-6 3 0,3-3 4 15,2 0 1-15,-5-4-1 0,-1-3 3 16,2-3 2-16,1-2 1 0,-1-1 0 0,2-1 1 16,4-4 3-16,0-2-2 15,-1-1 0-15,-1-2 3 0,0-4 2 0,2-4-1 16,2-2-1-16,2-7-4 0,2-3 0 15,8-5-2-15,3-2 0 0,3 4 0 16,9 3 0-16,6 8-2 0,2 2-7 16,8 4-28-16,5 3-29 0,-5 1-15 15,-4 2-65-15,-4 1-93 0</inkml:trace>
  <inkml:trace contextRef="#ctx0" brushRef="#br0" timeOffset="137602.96">16111 8505 460 0,'0'0'76'0,"0"0"-22"0,0 0 7 16,0 0 0-16,0 0-22 0,0 0-17 15,0 0-3-15,0 0-5 0,-18-9-5 16,15 9-8-16,3 0-1 0,0 5-3 16,0 4-2-16,0 2 3 0,0 4 1 15,3-2 1-15,1 1 0 0,-2-1 0 16,6-3 0-16,2-1 0 0,1-3-1 15,1-2 1-15,5 0-2 0,-1-3-2 0,3-1-5 16,1 0 1-16,-3-8 2 16,-3-2-1-16,-1 0 3 0,-7-2 4 15,-4 0 2-15,-2-1 0 0,0 0 0 16,-2-1 1-16,-4 0-1 0,-4 2 1 0,-5-1-2 16,3 3-1-16,-5 4-1 0,5 1 1 15,-9 4-1-15,4 1 1 0,-3 4 0 16,7 6-1-16,-3 1-1 0,6 8 0 15,3 2 0-15,-1 5-2 0,2 5 2 16,2-3 1-16,2 3 0 0,2-2 0 16,6-2 0-16,8-4 0 0,-1-5-1 0,7-2-3 15,1-2-6-15,4-4-4 16,0-4-9-16,4-5 1 0,-5-1 2 0,1-6-10 16,2-6-1-1,0-2 7-15,-2-4 8 0,-7 0 4 0,1-2 11 0,-7-6 2 16,1 4 2-16,-5-3 3 0,-4-1 12 15,-2 2 2-15,-2-2 10 0,0 5 0 16,2 2 1-16,-2 6 11 0,2 4 2 16,-2 4-10-16,0 2-2 0,0 3-14 15,2 0-8-15,1 3-9 0,3 5-2 0,4 8-1 16,-2 6 3-16,1 2 0 0,1 7 0 16,-2 2 1-16,-2 1 0 0,3 1 0 15,1-3-1-15,-2-2 1 0,1-3-1 16,-1-3 1-16,4-3-1 0,-3-4 0 15,-3-6 1-15,2-3-1 0,0-5 0 16,-2-3 0-16,-1 0 0 0,-1-6 0 16,2-4 3-16,0-6 0 0,2-3 1 15,1-5 1-15,-3-2 7 0,0-3-3 16,2-5 2-16,1-3-7 0,-1 1-1 16,0 4 2-16,0 4-3 0,-1 6 1 15,-5 4-1-15,2 7-1 16,-4 2-1-16,2 5 1 0,-2 0-1 0,2 3-2 15,0 1 1-15,-2 0 0 0,0 0-7 0,4 1-20 16,6 4-12-16,-1 2-18 0,-5 2-21 16,4 1-4-16,-4 2-79 0,0-5-119 15</inkml:trace>
  <inkml:trace contextRef="#ctx0" brushRef="#br0" timeOffset="142748.99">20024 8270 279 0,'0'0'41'0,"0"0"-10"0,0 0 22 15,0 0 3-15,0 0-56 0,0 0 40 16,0 0 21-16,0 0-6 0,8-27-25 16,-8 24-7-16,0 3 4 15,0-1 0-15,3 1-9 0,-3 0-8 0,2 1-6 0,0 6-4 16,0 5-2-16,6 5 2 0,-4 6 2 16,0 3 2-1,-4 8 2-15,0 1 2 0,-4 6-2 0,-4 0-3 16,-2 3-1-16,-1 0-2 0,3-3 0 0,4-6 0 15,0-7 1-15,4-6-1 0,0-4-4 16,4-4-10-16,0-4-16 0,-2-3-17 16,0-4-3-16,-2 0-27 0,0-3-23 15,-12 1-35-15,-1-7-100 0</inkml:trace>
  <inkml:trace contextRef="#ctx0" brushRef="#br0" timeOffset="142954.34">19731 8610 438 0,'0'0'32'0,"0"0"24"15,0 0 3-15,0 0-17 0,0 0-12 0,0 0-5 0,29-56 5 0,-17 47-7 16,7 0-5 0,5-3-3-16,7-1-5 15,7-3-3-15,5 0 0 0,5 0-6 16,3 1 0-16,3 0 0 0,-4 4-1 0,1 1 0 15,-7 2-20-15,3 4-49 0,-5 0-15 16,-9 1-73-16,-9 0-103 0</inkml:trace>
  <inkml:trace contextRef="#ctx0" brushRef="#br0" timeOffset="143632.21">20380 8421 367 0,'0'0'128'0,"0"0"-81"15,0 0 13-15,0 0 4 0,0 0-18 16,0 0-18-16,0 0-5 0,0 0-2 0,0-51-1 16,4 44-7-16,0 2-1 0,0 0-2 15,6 2-4-15,-1 2-5 0,1 1-1 16,5 0 0-16,-3 7-1 0,0 3-1 16,1 6 0-16,-3 2 1 0,-4 4 1 15,-2 3 0-15,-1 4 0 0,-3 3-1 16,-5-1-2-16,1-3-6 0,2-3-3 15,0-5 2-15,0-5 2 0,2-4 1 16,0-3 0-16,0-1 0 0,0-2 4 16,0-2-2-16,0-2 1 0,0-1 4 0,0 0 1 15,0 0 2-15,-2-3 4 0,-2-4-2 16,0-2-2-16,2 0 1 0,0-5 3 16,2-1 2-16,0-3-3 0,2-5-3 15,4 1 0-15,4-3-1 0,1 2-2 16,5 3 0-16,1 2-1 0,-1 4 0 15,-1 1 1-15,1 6 0 16,-1 3-1-16,-1 2 0 0,1 2 1 0,-5 2-1 16,0 6 0-16,-2 2-2 0,-3 4 1 15,-1 2 0-15,-2 3-1 0,-2 1 1 16,0 0-2-16,0-2-6 0,-2 0-5 16,2-4 1-16,0-1 3 0,0-3 6 0,0-5 5 15,0-1 0-15,0-1 0 0,0-3 0 16,2 0 2-16,-2-3 2 0,0-3 16 15,2-2 8-15,0-2-10 0,0-2-7 16,-2-1-2-16,4-2 0 0,-2-1-2 16,4-1 0-16,1-5-1 0,-1 1-2 15,6-3-1-15,3 4-1 0,-3 0-1 16,3 6-1-16,-5 4-1 0,2 6 1 16,-1 4-3-16,-3 0 2 0,2 0 0 15,-1 6-2-15,1 4 1 0,-4 5 0 16,0 0-2-16,0 3 3 0,-3 4 0 0,-1-1 1 15,-2 5 1-15,0-1-1 16,-2-1-1-16,-1 0-10 0,1-3-9 0,0-2-9 16,2-3-6-16,0-4-10 0,7-3-7 15,5-5-10-15,2-3-30 0,7-2-11 16,-4-4-107-16</inkml:trace>
  <inkml:trace contextRef="#ctx0" brushRef="#br0" timeOffset="144080.37">21180 8370 419 0,'0'0'128'0,"0"0"-81"16,0 0-3-16,0 0 0 0,0 0-15 15,0 0-10-15,0 0 3 0,0 0 0 16,51 30-7-16,-46-14-3 0,-5 5-5 16,0 2-2-16,-9 8-1 0,-1 6-4 15,-5 3 1-15,-3 2-1 0,3-5 1 16,-1-5 0-16,10-8 0 0,-1-2 0 15,3-8-1-15,4-4 1 0,-2-3 1 16,2-7-2-16,0 1 0 0,0-1 1 16,0-1 2-16,-2-5 3 0,-2-2 2 15,-2-3-3-15,0-2-1 16,2-5 2-16,-5-1-2 0,3-3 5 0,-2-4 1 0,2-3-3 16,1-4 1-16,3 0-2 0,2-3-1 15,0-1-2-15,4 4-2 0,3 4 0 16,5 7 0-16,1 1 0 0,-1 4-1 15,4 2-2-15,3 3 2 16,4 2-1-16,4 3 1 0,0 1-1 0,1 3 2 16,1 3-1-16,-4 0 0 0,-4 5 0 15,-9 2-1-15,1 4 1 0,-5 3-2 16,-4 4 0-16,-2 2 0 0,-2 4 1 0,-10 1 1 16,-7 1-1-16,-3-2 1 0,-9 3-1 15,-4 0-6-15,-13 1-13 0,1 1-12 16,-5-4-9-1,0 0-25-15,-7-5-22 0,1-8-79 16,0-7-257-16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4:18:30.183"/>
    </inkml:context>
    <inkml:brush xml:id="br0">
      <inkml:brushProperty name="width" value="0.05292" units="cm"/>
      <inkml:brushProperty name="height" value="0.05292" units="cm"/>
      <inkml:brushProperty name="color" value="#FF0000"/>
    </inkml:brush>
  </inkml:definitions>
  <inkml:trace contextRef="#ctx0" brushRef="#br0">12694 7984 333 0,'0'0'100'0,"0"0"-64"0,0 0-19 16,0 0 6-16,0 0 7 0,0 0-2 16,0 0 2-16,0 0 0 0,2-3-2 15,-2 2-5-15,0 1-1 0,0 0-2 16,0 0-1-16,0-1-2 0,0 1-3 16,2 0-4-16,2 0-3 0,5-1 2 15,-1 1 7-15,15 0-11 0,-3 0 3 0,7-4 3 16,4 1-3-16,2 0-1 15,0 1 2-15,1 2-6 0,-1-1 0 16,-4 1-2-16,-1 0 1 0,-3 0 0 0,-12 1-1 16,-1 1 0-16,-4-1 0 15,-6 1 0-15,-2-1-1 0,0-1 2 0,0 2-2 16,0-1 1-16,0 2-1 0,-2 0-5 16,-4 0-10-16,-2 1-13 0,2 0-13 15,-7 0-18-15,-3 0-28 0,-1-1-52 0,-3 1-93 16</inkml:trace>
  <inkml:trace contextRef="#ctx0" brushRef="#br0" timeOffset="1040.72">12277 8854 219 0,'0'0'87'16,"0"0"-30"-16,0 0-10 0,0 0-1 15,0 0 3-15,0 0-3 0,-5-4-5 0,5 3-5 16,0 0-8-16,0 1-1 0,0 0 1 15,0 0-8-15,0 0-1 0,0 1-3 16,0 0-6 0,0-1-4-16,7 0-1 0,-3 1 2 0,2-1 3 0,6 1 4 15,3-1-1-15,-1 0-1 0,5 0-3 16,0-2-3-16,-1-1-1 0,1-1-2 31,-1 1 0-31,5 1-1 0,-10-1-1 0,-1 1 0 0,0 2 0 0,-5 0-1 31,1 0 1-31,-4 0-1 0,4 3-29 16,-6 1-45-16,-2-2-50 0,0 0-82 16</inkml:trace>
  <inkml:trace contextRef="#ctx0" brushRef="#br0" timeOffset="2472.06">10511 9600 163 0,'0'0'65'16,"0"0"-2"-16,0 0-14 0,0 0-2 0,0 0-4 0,0 0 7 16,0 0 5-16,0 0-1 0,-35 8-3 15,35-8-5-15,0 0 2 0,0-1-8 16,0 1-11-16,0 0-10 0,0 0-8 0,0 0-1 15,0 0-1 1,2-1-3-16,2-1 0 0,9-1-2 0,-3-1 0 16,11-1 2-16,-1-2-1 0,9 2-3 15,4 0-2-15,3 1-2 16,3 2 2-16,2 2 0 0,-2 0 0 0,-1 3-9 0,3-2-55 16,-8-8-88-16,-10-10-122 0</inkml:trace>
  <inkml:trace contextRef="#ctx0" brushRef="#br0" timeOffset="10422.67">10418 11825 465 0,'0'0'23'0,"0"0"-13"15,0 0 5-15,0 0 17 0,0 0 10 16,0 0-6-16,0 0-11 0,0 0-7 15,0 0 3-15,11 15 5 0,-5-15-3 0,2 3 0 16,9-3-1-16,-5 2 1 16,9 0-2-16,-1-2-2 0,5-1-4 15,4 0-3-15,2-3 0 0,-2 0-2 0,2-2-4 16,0 3 0-16,-8 1 0 0,-3 0-3 16,-5 2 0-16,-3 0-2 0,-10 0-1 15,3 0 2-15,-5 0-1 0,0 1 0 16,0-1-1-16,0 1 0 0,-3 0-4 15,-1 0-11-15,-8 2-15 0,-5 1-21 16,-9 0-59-16,-12-1-57 0,3-3-230 16</inkml:trace>
  <inkml:trace contextRef="#ctx0" brushRef="#br0" timeOffset="13418.32">9775 12808 94 0,'0'0'107'0,"-8"4"-28"0,4-4-21 15,0 0 8-15,0 0-11 0,0 2-7 0,2-1-4 16,2 0-9-16,0 0 2 16,-3-1-6-16,3 0-5 0,0 0 0 15,0 0 0-15,0 0 2 0,0 0-2 16,0 0-5-16,0 0-3 0,0 0-8 0,0 0-1 16,0 0-1-16,0 0-1 0,7 0-3 15,3 1-1-15,2 1 2 0,5-2 2 16,2 1-1-16,7 0-1 0,1-1 1 15,0 2 1-15,4-2-2 0,-2 0 1 16,0 1-1-16,-4 0-1 0,2 0-1 16,-11-1 1-16,-1 1-2 0,-9-1-1 15,-4 0 0-15,-2 0 1 0,0 0-1 16,0 1 0-16,0 0 0 0,0 1 1 16,0-2 0-16,0 0-1 0,0 0-1 15,0 0 1-15,0 0 1 0,0 0-2 0,0 0 1 16,0 0-1-16,0 0-2 0,0 0-6 15,-2 1-7-15,-2 1-8 0,2 0-14 16,-4 1-8-16,-3-1-31 0,-1 0-18 16,-5 1-53-16,-3-2-107 0</inkml:trace>
  <inkml:trace contextRef="#ctx0" brushRef="#br0" timeOffset="14507.46">8545 13380 391 0,'0'0'71'0,"0"0"-15"15,0 0-7-15,0 0-7 16,0 0-15-16,-4-1-9 0,4 1-3 0,0 0-3 16,0 0 2-16,2-2 5 0,7 2 1 15,-3 0 0-15,4 0-1 0,5-1-3 16,1-1-3-16,5-1 4 0,6 0 3 16,-2-3-7-16,1 2-2 0,1-3-2 15,0 2 0 1,0 2-4-16,-4-1-5 0,-3 2 5 0,-1 1-4 0,-4-1 3 15,-5 2 0 1,-2 0-1-16,-6 0-1 0,-2 0 0 0,0 0-1 0,0 0 1 16,0 0-1-16,0 0 1 0,0 0-1 0,0 0 1 15,0 0-1-15,0 0-1 0,0 0 0 16,0 2 0 0,0 1-7-16,-2-1-8 0,2 0-14 15,-2 3-4-15,0-1-13 0,-2 0-14 0,4 2-6 0,-4 0-22 16,-5-1-47-16,3 2-103 0</inkml:trace>
  <inkml:trace contextRef="#ctx0" brushRef="#br0" timeOffset="15247.89">8556 14152 196 0,'0'0'290'0,"0"0"-202"0,0 0-70 0,0 0 22 16,0 0 4-16,0 0 7 0,0 0-9 15,2-2-13-15,-2 2-9 0,0 0-3 16,0 0-4-16,0 0-6 0,0 0-3 16,4 0-1-16,2 1-1 0,0-1 4 15,5 1 2-15,3-1 2 0,3 0 0 16,-1 0-4-16,5-5 3 0,4-1-2 15,2 1 0-15,0-2 0 0,1 3-6 16,1-3 1-16,-2 1-3 0,-2 3 2 16,-8 0-1-16,-1 1 1 0,-8 1 0 15,-3 1-1-15,-3 0 0 0,-2-2 0 0,0 2 3 16,0 0-2-16,0 0-1 0,-2 0-4 16,-3 2-10-16,-7 2-6 0,-5 1-24 15,-3 2-30-15,-5 2-43 0,-2 1-52 16,-2 0-215-16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84167" units="1/deg"/>
          <inkml:channelProperty channel="T" name="resolution" value="1" units="1/dev"/>
        </inkml:channelProperties>
      </inkml:inkSource>
      <inkml:timestamp xml:id="ts0" timeString="2023-04-05T04:20:07.037"/>
    </inkml:context>
    <inkml:brush xml:id="br0">
      <inkml:brushProperty name="width" value="0.05292" units="cm"/>
      <inkml:brushProperty name="height" value="0.05292" units="cm"/>
      <inkml:brushProperty name="color" value="#FF0000"/>
    </inkml:brush>
  </inkml:definitions>
  <inkml:trace contextRef="#ctx0" brushRef="#br0">3665 15143 320 0,'0'0'13'0,"0"0"41"0,0 0 8 15,0 0-4-15,0 0-7 0,0 0-10 16,0 0-4-16,-43 14-5 0,43-13-4 15,0-1-6-15,0 0-11 0,2 0-6 0,0 0-2 16,2 0 4-16,6 0 2 0,7-2 2 16,-5 0 0-16,11-1 1 0,2 3 0 15,4 0-6-15,6-1 0 0,6 0 1 16,5-3 2-16,14-1 2 0,6-4 0 16,6-3 1-16,9-2-3 15,1-2-1-15,11 1 0 0,2 0-5 0,3 3-1 0,-1 2 0 31,-2 2 4-31,0-1 6 0,-4 1-2 0,0 1-1 16,-6 2-2-16,-9-2 1 16,-8 1-5-16,-8 3-2 0,-10-2 1 15,-9 2 0-15,-14 2 3 0,-6 1-1 0,-13 0 1 0,-4 0-3 16,-2 0 3-16,-2 0 1 0,0 0 6 0,0 0-3 16,0 0-4-16,0-2-1 0,0 2 0 15,0 0-1-15,0 0-1 16,0 0 2-16,0 0-4 0,0 0 0 0,0 0 0 15,0 0 0-15,0 0 0 0,0 2 0 16,0-1 0-16,0 2-3 0,-2 2-4 16,2 1-7-1,-2 4-4-15,2 0-8 0,0 1-2 0,0 2-5 0,0 0-11 16,2 1-3-16,4 1-18 0,-2-3-2 0,1 2-19 16,1-1-51-16,-4-5-59 0</inkml:trace>
  <inkml:trace contextRef="#ctx0" brushRef="#br0" timeOffset="41324.51">26891 4522 177 0,'0'0'58'0,"0"0"-5"0,0 0-14 15,0 0 12-15,0 0 0 0,0-56-8 0,-2 46-4 16,-2-1-6-16,2 2-8 0,-2 1 0 16,0-1-3-16,-1-1-6 0,1 1-4 15,-4 0 1-15,-2 2 1 16,-1 0-3-16,3 2-4 0,-10 1-3 0,5 4-3 15,-10 0-1-15,7 7-1 16,-7 4-1-16,-6 3 1 0,9 3 1 0,3 2-1 16,0 2-1-16,7 1 2 15,6-3 0-15,4 0 0 0,0-1 0 16,8-3 0-16,7 2-1 0,-3-2 1 0,7-1 1 16,-3 0 0-16,9-1 0 0,-2-1 0 15,2-2-1-15,1 0 0 0,5 2 0 0,0-2 0 16,3 7 3-1,-1-4-2-15,-2 2 0 0,-4-2-1 0,-9-1 0 0,1 0 0 16,-13-3 1-16,-2 3-1 0,-2-1 0 16,-2 1 1-16,-6 2 1 0,0 1 0 15,-11 2 1-15,-1 0-2 0,-11 0 2 16,-2-2-1-16,0 1-1 0,-5-5 1 0,5 0-1 31,0-5 0-31,7-3 0 0,5 0-1 16,0-3-1-16,9 0-15 0,2-3 3 15,0-4 0-15,1-5-8 0,3-8-9 0,4-7 3 0,0-9 2 16,6-7-26-16,11-4-37 0,0-7-35 0,3 7-86 16</inkml:trace>
  <inkml:trace contextRef="#ctx0" brushRef="#br0" timeOffset="41576.8">27179 4330 370 0,'0'0'72'0,"0"0"-46"0,0 0 11 15,0 0 43-15,0 0-20 0,0 0-23 16,0 0-13-16,0 0 1 0,10-9-8 16,-6 13-8-1,0 2-2-15,-2 4 0 0,4 4 0 0,5 3 1 0,3 6-5 16,-6 3 0-16,7 7-1 0,-3 2-1 16,-5 4 0-16,3 0 1 0,0-3-2 15,-4-2 0-15,-1-3-19 0,-1-1-8 31,2-5-1-31,0-2-16 0,-2-4-15 0,-2 0-33 0,-2-8-4 0,-2 0-11 16,-6-4-19 0,-4-1 34-16,1-1 31 0</inkml:trace>
  <inkml:trace contextRef="#ctx0" brushRef="#br0" timeOffset="41924.21">27236 4819 25 0,'0'0'100'0,"0"0"-24"0,-49-44 4 16,28 22-31-16,2-3 3 16,5-3 13-16,2 1-7 0,-1 2-8 0,11 0-7 0,0 4-6 15,2 0-16-15,2 1-2 0,6 4-1 16,3 1 1-1,-3 1-3-15,4 1-5 0,7 1 1 16,-2 1-1-16,5 3-3 16,7 2-2-16,0 3 0 0,4 3-2 0,4 0 2 15,-1 3-4-15,1 7 1 0,0 2-2 16,-2 3 0-16,-4 3 0 0,-4 3 0 16,-4 4-1-16,-7 1 1 0,-1 1 0 15,-7 2-1-15,-4-4-9 0,-4-3-8 16,0-3 3-16,0-3 0 0,-4-1 3 15,-4-5 4-15,-3-2 3 0,3 0 1 16,0-5 0-16,-2 3 3 0,-3-6 0 16,5 0 0-16,2 0 1 0,-7-4-1 15,3-6 1-15,2-4 2 0,-5-2 2 0,3-6 5 16,4-10 2-16,4-5 1 16,0-2-4-16,2-4 6 0,4 3-10 15,2 2-1-15,8 9-3 0,-1 6 0 0,1 6-1 16,5 6-1-16,-5 0 0 0,9 6 1 15,2 2-1-15,-4 3-28 0,5 3-20 16,1 7-22-16,2 3-36 0,-6 5-60 16,-9 0-158-16</inkml:trace>
  <inkml:trace contextRef="#ctx0" brushRef="#br0" timeOffset="42270.85">27724 4523 552 0,'0'0'31'0,"0"0"-4"0,0 0 7 16,0 0 19-16,0 0-12 0,0 0-14 15,0 0-3-15,0 0-12 0,0 0-10 16,0-42-2-16,4 52-4 0,5 5 3 0,3 4 1 16,0 5 1-16,-5 3-1 15,9 0 0-15,-5 1 0 0,1-4-3 16,7-2-11-16,-11-7-3 0,10-4 2 15,-3-3 4-15,3-4 5 0,-3-3 4 0,1-3 2 16,1-7 0-16,2-8 2 0,-5-1 0 16,5-4 2-16,-7-2 3 0,0-2 4 15,1-4 1-15,-9-5-1 0,2-3-5 16,-4 3 0-16,0 3-4 0,0 10-1 16,-2 6 0-16,0 7 0 0,0 3-1 15,0 6-3-15,-2 0-16 0,-2 3-20 16,4 9-21-16,-2 7-28 0,-2 3-48 0,-4 1-63 15</inkml:trace>
  <inkml:trace contextRef="#ctx0" brushRef="#br0" timeOffset="42569.81">28330 4461 67 0,'0'0'424'0,"18"-52"-367"0,-9 31 2 16,-5 2 2-16,-2 3 1 0,0 1-18 15,-2 4-10-15,0 1-4 0,0 1-10 16,-2 1-2-16,0 1-3 0,-4 2-6 16,-3 1-3-16,-7 1-5 0,8 3-1 15,-11 0-2-15,7 5 0 0,-7 5-1 0,5 3 2 16,-3 5 1-16,5 3-1 0,-1 1 0 16,1 2 0-16,6-1 0 15,4 1-1-15,-3-2 0 0,5 0-4 0,0-1-1 16,2-1-2-16,7 2-1 15,5 0-3-15,1-3-10 0,12 1-4 0,-1-5-6 16,7-4-22-16,3-6 0 0,-1-5-2 16,0-9-27-16,-2-6-20 0,0-5-67 15</inkml:trace>
  <inkml:trace contextRef="#ctx0" brushRef="#br0" timeOffset="42789.91">28605 4075 463 0,'0'0'25'0,"0"0"15"0,0 0 19 0,0 0-2 16,0 0-27-16,0 0-15 0,-50-40-1 16,46 48 1-16,2 8-5 0,2 1 0 15,0 5 5-15,0 6 2 0,2 2-1 16,2 6-6-16,2 4-5 0,-1 2-4 16,5 2 1-16,-2-4-1 0,2-1 0 15,-1-5-1-15,7-4-7 0,-7 0-16 16,9-8-20-16,-3-1-17 0,-7-7-23 15,2-4-50-15,-4-5-89 0</inkml:trace>
  <inkml:trace contextRef="#ctx0" brushRef="#br0" timeOffset="42947.34">28561 4369 202 0,'0'0'281'0,"0"0"-226"15,0 0 8-15,0 0-8 0,0 0-10 0,0 0-27 16,-14-53-8-16,20 45 6 0,0-1-1 15,5-1-9-15,7-3-6 0,7 2 0 16,6-3-1-16,10 1-5 0,7-2-48 16,10-5-13-16,4 4-69 0,-6-4-115 15</inkml:trace>
  <inkml:trace contextRef="#ctx0" brushRef="#br0" timeOffset="43877.66">29705 4168 72 0,'0'0'241'16,"0"0"-235"-16,-58-33 28 0,33 22 24 16,4 0 1-16,0-2-27 0,-3 0 1 15,7 2 4-15,-1-2 0 0,3 0-6 0,-1 4 0 16,7-1-7-1,1 4 1-15,0 0-2 0,6 3 5 0,0 0-6 0,2 1-6 16,0 2-4 0,0-2-2-16,0 1-5 0,2 0-2 0,6 0-1 0,2 1-2 15,1 0 0-15,9 4-2 0,-3 5 2 16,8 3 0-16,-3 7 0 0,-5 1 0 16,4 2 0-16,-11 3 1 0,4 2 0 15,-5 1-1-15,-9 3 0 0,4 0 1 16,-4 0-1-16,0-4-3 0,0-1-9 0,-4-4-6 15,2-2-9-15,-3-3 0 0,3-6 3 16,2-4 5-16,-2-2 11 0,2-3 5 16,0-2 3-16,-2 0 0 0,-2-7 2 31,2-2 5-31,-2-5 2 0,4-5 6 0,-2-7 2 16,2-8 0-16,0-4-8 0,2-6-5 15,2-1 1-15,6 1 4 0,1 7 2 0,-1 8-8 0,5 10-1 0,-9 7 0 16,2 5 0-16,-2 3-2 15,7 4 0-15,-3 0-1 0,6 3 1 16,-3 8-1-16,5 2-1 0,-3 5 2 16,-1 1 0-16,3 3 0 15,-7 3 0-15,3-1 0 16,-5 0 0-16,-2-2-6 0,0-3-9 16,1-2-4-16,1-3-4 0,-2-4 15 15,-2-1 1-15,4-5 3 0,3 1-3 16,1-5-1-16,1 0 0 0,5-2 3 15,-3-5-1-15,7-3 2 0,-1-3 3 16,0-5 1-16,-1-2 0 0,-1-2 0 16,-2-5 0-16,-1 0 1 0,1-4 1 15,-7 4 1-15,-4 2 11 0,2 6 17 0,-3 5-10 16,-3 6 3-16,-2 5 7 0,0 0-4 16,0 2-6-16,0 0-5 0,0 1-6 15,-2 0-6-15,-3 0-3 0,1 3-1 16,-4 5-1-16,2 3 0 0,-2 3 0 15,-3 3-1-15,3 4 2 0,0 0 0 16,4 1-2-16,-1-3 2 0,1 2-1 0,4-2-3 16,2 1-2-16,0-2 0 15,5 1 1-15,3 1 0 0,9 0 1 0,-3-1-7 16,11-4 8-16,-2-3 1 16,2-5 0-16,-5-3 1 0,5-4 1 0,-4-4 0 15,0-5 1-15,-7-3-1 0,-5-2 2 16,1-4-1-16,-6-1 1 0,-4-6 2 15,-2-1 1-15,-2-6 1 0,-4 3-3 16,-8 2 0-16,3 4 0 0,-1 8-1 16,-5 2-2-16,3 4 0 0,-1 7-1 15,3 1-4-15,0 1-16 0,-1 6-9 16,3 3-16-16,-1 3-4 0,-1 3-4 16,4 0-31-16,-3-1-41 0,3-1-48 15</inkml:trace>
  <inkml:trace contextRef="#ctx0" brushRef="#br0" timeOffset="44556.56">30558 3846 381 0,'0'0'105'16,"2"-67"-35"-16,-2 54-2 0,0 4-9 0,0 2 7 16,0 5-15-16,0 0-15 15,0 2-7-15,0 0-16 0,0 3-13 0,0 10-7 16,-2 4-3-16,2 6 10 15,0 7 0-15,2 2 1 0,-2-1 0 16,0 4 0-16,7-2 0 0,-3-2-1 16,2-2 0-16,2-2 0 0,2-1 0 0,-1-1 0 15,3-1-1-15,3-3 1 0,-3-1 1 16,2-4 0-16,-1-6-1 0,-3-3-5 16,1-6 2-16,-5-1 0 0,0-2 3 15,-2-5 3-15,-2-2-2 0,0-5 3 16,-2-3 0-16,-2-5-1 0,-6-3-1 0,-7-3 0 15,1-2-1-15,-5 3 0 16,3 6-1-16,-3 4-1 0,1 7 1 16,-1 6-2-16,5 4-2 0,-3 1-1 0,5 8-1 15,-5 6 0-15,5 2 1 0,-3 5 4 16,-1 0-5-16,5 1 0 0,-1 0 2 16,8-2 1-16,2-2-3 0,2 0 3 15,2-4-1-15,6 1 1 0,4 0 1 0,1-1 0 16,7-3 2-16,1-2-1 0,6-1 2 15,6-4-2 1,0-4 2-16,9-1 1 0,-1-6-1 0,2-6 3 16,5-1-2-16,-1-6 2 0,-3-3 2 0,1-4-1 15,-10-1-3-15,-4-2 1 0,-8-4 1 16,-2-3 1-16,-5 1 10 16,-3-4-4-16,-11 6-3 0,-2 1 0 0,-2 7 6 15,-9 0-3-15,-3 4-6 0,-3 3 2 16,3 4-6-16,-1 7 3 0,1 2-3 15,4 5-1-15,-1 2-1 0,-1 9-4 16,-3 5 0-16,-1 4 2 0,-1 2 3 16,5 1 0-16,0 1 1 0,1-1 0 15,5 2-2-15,2-4 0 0,0-1 0 0,4 1-1 16,0-2 1-16,8-1-1 0,2 2 2 16,5 0-1-16,6-1 0 0,3-2 0 15,3 0 1-15,6-5 0 0,0-3 0 16,0-5-2-16,0-5-2 0,1 0-15 15,-3-5-9-15,-5-2-19 0,1-1-37 16,-6-6-24-16,-9 2-120 16</inkml:trace>
  <inkml:trace contextRef="#ctx0" brushRef="#br0" timeOffset="45148.77">31703 3577 433 0,'0'0'55'0,"0"0"10"0,0 0 6 15,-6-56-15-15,2 51-10 0,-2-2-11 16,-2 4-10-16,3-1-7 0,-1 2-8 0,2 2-5 15,2 0-5-15,-2 1-1 16,0 2-3-16,0 2 1 0,0 2 1 16,1 3 0-16,1 2 1 0,2 1 1 0,2 4-2 15,1-1 1-15,3 3 1 0,4 3 1 16,-2 0 0-16,5 4 2 16,-1 0 0-16,5 3-1 0,1 0 0 0,1-1 0 15,-3 1-1-15,-3-5 1 0,-5-4-2 16,-2-3 1-16,-6 0-1 0,0-3 0 15,-6 3-1-15,-4-5 0 0,-5 2 0 16,-1-2 0-16,-5-2 0 0,-2 1-5 0,1-4 1 16,5-2-2-16,-2-3-4 15,5-1 11-15,4-1 2 0,-1 0 1 0,3-4-2 16,2-2 3-16,0-3 1 16,2 1 4-16,-1-3 8 0,3 1-1 15,2 3 2-15,0-1 1 0,2 4-2 0,5-2-6 16,-1 3-1-16,2 2-3 0,4 1-4 15,5 1-1 1,6 8 0-16,-1 4 0 0,5 10 1 16,6 3 0-16,-2 9-2 0,-2 1 1 0,-4 3 1 0,-8 0-2 15,-3-5 0-15,-3-3 0 0,-3-2 0 16,0-5 0-16,-4-4-1 0,0 0-19 16,-2-6-17-16,-2 0-19 0,-4-5-28 15,-6 1-62-15,0-4-126 0</inkml:trace>
  <inkml:trace contextRef="#ctx0" brushRef="#br0" timeOffset="46261.75">27222 7338 176 0,'0'0'184'0,"0"0"-153"16,0 0 15-16,0 0 7 0,0 0 9 16,0 0-15-16,-23-32-10 0,23 30-5 15,0 1-11-15,0 1-8 0,4 0-7 16,7 1-4-16,5 3 0 0,-1 4 1 16,7 3 8-16,5 1 1 0,-2 5 1 15,0 3-2-15,2 3-2 0,0 1-3 16,-1 0 1-16,-5 0-4 0,-2 0 0 0,4-4-1 15,-9-3-1-15,3-3-1 16,-5-2 1-16,-8 0-1 0,2-5 1 16,-2-3-1-16,-4-1 1 0,0-1 0 15,0 0 1-15,0-2-1 0,0 0 4 16,0 0 2-16,-4-4 15 0,-2-2-2 0,0-4-11 16,-4-1-4-16,-7 0-3 0,9 2-1 15,-7 2 1-15,5 1 0 0,0 4 0 16,-5 2-1-16,3 2 1 0,-5 5-2 15,5 5 0-15,-1 1-1 0,-3 2 0 16,8 4 1-16,-3 1-1 0,3 3 0 16,2 0 1-16,4 4-1 0,4-2 0 15,-2 2 0-15,0 2 1 0,8-3-1 16,2 2 1-16,1 0 0 0,1 1 0 16,5 1 0-16,-3 3 0 0,5 0 2 15,-3-4 1-15,1 2 2 0,-1-6 4 0,-1 0 4 16,-9-7 0-16,2-1-2 0,-4-5-4 15,-4-2 0-15,0-3-2 0,0-1-3 16,0-1 0-16,-8 2 1 0,0-2 1 16,-9 0-1-16,1 0-1 0,-7-2-2 15,4-1 0-15,-5 0-4 0,3-2-5 0,6 0-6 16,-1-2-5-16,6 1 0 16,3 0-8-16,1-3-11 0,2 2-17 15,0 2-6-15,2 0-9 0,0 1-95 16,0 3-114-16</inkml:trace>
  <inkml:trace contextRef="#ctx0" brushRef="#br0" timeOffset="46556.13">27867 7733 543 0,'0'0'51'0,"0"0"12"0,0 0-12 16,0 0 10-16,0 0-20 0,0 0-14 15,0 0-2-15,0 0-3 0,29-1-5 16,-25 14-3-16,2 5 1 0,2 2-3 16,-6 0-3-16,1 1-3 0,-3 1-3 15,0-1-1-15,-5 0 1 0,-3-4-2 16,2-1-1-16,2 1-9 0,0-5-13 15,-3-2-16-15,-1-3-23 0,2-5-41 16,2-2-24-16,2 0-82 0</inkml:trace>
  <inkml:trace contextRef="#ctx0" brushRef="#br0" timeOffset="46712.86">27701 7372 680 0,'0'0'41'15,"0"0"-21"-15,0 0-10 0,0 0-5 16,0 0-5-16,0 0-2 0,0 0 2 16,65 33-25-16,-39-21-53 0,-1-5-89 0,-6-6-236 15</inkml:trace>
  <inkml:trace contextRef="#ctx0" brushRef="#br0" timeOffset="50096.58">27861 5127 288 0,'0'0'52'15,"0"0"14"-15,0 0 1 0,0 0-2 16,0 0-18-16,0 0-15 0,0 0-12 16,0 0-7-16,6-36 0 0,-2 45 1 0,0 3 2 15,2 5-1-15,1 3-2 0,-3 2-5 16,-2 4-2-16,2 4-1 15,-2 3-1-15,-2 3-1 0,0 3 0 0,-2-3-1 16,-2-2 0-16,4-3 0 0,0-5-2 16,0-3-1-16,0-4-22 0,0-1-30 15,-4-3-17-15,-1-4-48 0,-5-6-50 16</inkml:trace>
  <inkml:trace contextRef="#ctx0" brushRef="#br0" timeOffset="50298.25">27737 4909 208 0,'0'0'295'0,"0"0"-260"16,0 0-6-16,0 0 31 0,0 0-16 16,0 0-22-16,0 0-11 0,0 0-2 15,0 0-6-15,39-33-3 0,-27 40-1 16,-1 1 0-16,1 2-30 0,5 2-17 15,3 0-30-15,-7 2-34 0,-1 1-30 16,0-2-105-16</inkml:trace>
  <inkml:trace contextRef="#ctx0" brushRef="#br0" timeOffset="50948.4">27962 5239 246 0,'0'0'158'0,"0"0"-102"0,10-63 10 16,-1 41 6-16,-3 0-18 0,0 3-15 0,0 0-3 16,2 2 0-16,3 3-12 15,-3 0-5-15,-2 5-6 0,9 1-5 16,-5 4-3-16,-2 3-1 0,3 1-2 16,5 1-2-16,-5 8 0 0,5 4 0 15,-4 8-1-15,5 2-1 0,-7 5 1 0,1 3 0 16,1 0 0-16,-2 2 0 0,-3-2-4 15,-1-5-20-15,4-2-7 16,-4-8 8-16,-2-3 13 0,-4-3 6 0,5-4 2 16,-5-1-2-16,0-5 2 0,0 0 3 15,0 0 0-15,0 0 5 0,0-5 2 16,0-1 1-16,-5-3-5 0,5-3 1 16,0-5 3-16,0-2-2 0,0-5 0 15,0-4 1-15,7 2-1 0,1 1 0 0,4 7-2 16,-5 7 0-16,-1 4-2 0,4 6 0 15,0 1-1-15,-1 5 0 0,3 9-1 16,5 3 0-16,-9 6 0 16,8 4-1-16,-5 1 2 0,-1 1 0 0,7-3 1 15,-5-2 1-15,5-7-1 0,-5-2 0 0,2-3-1 16,3-6 1-16,-3 0 1 16,5-6-1-16,-2 0 2 0,-1-5 0 0,5-6 0 15,-3-6 1-15,3-4 12 16,-9-4-1-16,9-3-6 0,-11-4 6 15,-3-5 2-15,-3-3-3 0,-4-5-6 0,-2-1-1 16,0 2-3 0,-2 6 0-16,-3 8 0 0,5 8-1 0,-4 6 2 15,-2 4 2-15,4 3-3 0,2 6-1 16,-3 1-1-16,5 2-1 0,-2 3-1 0,-2 8-5 16,4 7-4-16,-4 8 4 15,2 8 4-15,2 4 1 16,2 3 0-16,0-1 0 0,4-1 0 0,1 0 0 0,5-2-1 15,-2-5-22-15,-3-1-5 0,1-8-4 16,2-1-25-16,-2-5-20 0,-6-6-14 0,3-5-46 16,-5-5-90-16</inkml:trace>
  <inkml:trace contextRef="#ctx0" brushRef="#br0" timeOffset="51121.97">28406 5154 562 0,'0'0'52'15,"0"0"4"-15,0 0-4 0,0 0-4 16,0 0-14-16,0 0-13 0,0 0-2 16,0 0 1-16,46-22-6 0,-21 15-7 15,2 1-3-15,6-1-2 0,0 2-1 16,2-2-1-16,4 4-19 0,-2 1-38 16,-4 0-33-16,-4 2-30 0,-8 0-108 15</inkml:trace>
  <inkml:trace contextRef="#ctx0" brushRef="#br0" timeOffset="52395.04">29448 4913 271 0,'0'0'49'0,"0"0"-10"15,0 0 9-15,0 0 4 0,0 0 2 16,29-56-8-16,-27 51-3 0,-2-1-8 16,0-1-7-16,0 2 0 15,0 0 0-15,0 0-1 0,0-1-6 0,-2 0-3 16,-2 4-4-16,0-1-5 0,-4 2-2 16,3 0-1-16,-3 1-4 0,2 0-2 15,-6 2-3-15,3 3-1 0,-3 5 0 16,-7 4 0-16,5 7 1 0,-7 3 1 15,3 4 1-15,1-1 0 0,7 4 1 16,-3 0-3-16,7-4 2 0,2 2 1 0,4-4 0 16,0 0 0-16,4-2 0 15,2-4 0-15,9 1 1 0,-3-4-1 16,11 0-3-16,0-4 1 0,-1-2-3 16,9-4-11-16,5-5-16 0,1-2-11 0,4-9-13 15,-2-5-30-15,-1-4-48 16,-7 0-78-16</inkml:trace>
  <inkml:trace contextRef="#ctx0" brushRef="#br0" timeOffset="52777.74">29798 4904 427 0,'0'0'32'0,"0"0"2"0,0 0 31 16,0 0 1-16,0 0-30 0,0 0-9 15,-13-52 8-15,11 47-1 0,-2 2-9 16,4 2-2-16,0 1-5 0,-4 0-7 15,-2 0-4 1,-5 4-7-16,3 3 0 0,-4 3-5 0,-3 7 0 16,3-1 2-16,-5 7 3 0,9-1 0 0,-2 2 1 0,1 3-1 15,1-3-5-15,8-1-4 16,0-2-2-16,0-5 0 16,10-1 3-16,-1-4 1 0,1-4 2 0,2-1 2 15,1-4 1-15,5-2 2 0,-1-2 1 0,8-8 1 16,0-5-1-16,-1-1 0 15,1-5 3-15,-4 3-2 0,-9-2 0 0,-4-1 1 16,1-3 4-16,-7-1-2 16,-2 2 1-16,0-2-2 0,-11 6-2 0,1 3 1 15,-2 2-2-15,-7 3-1 0,3 3-1 0,-3 4-4 16,5 3-10-16,-3 1-12 0,3 7 0 16,-1 5-8-16,1 4-5 15,-3 6-7-15,3 0-20 0,-3 3-12 0,7-5-41 16,1-2-96-16</inkml:trace>
  <inkml:trace contextRef="#ctx0" brushRef="#br0" timeOffset="53280.56">30199 4810 344 0,'0'0'52'0,"0"0"-12"16,0 0-3-16,0 0 15 0,-58-26-24 16,51 26-4-16,-5 0 1 0,6 0 0 15,0 0-6-15,2 1-5 0,-3 4-5 16,3-1-5 0,-4 1-2-16,6 3 0 0,-2 2-1 0,2 3-1 0,0-1 0 15,0-1 0-15,2 0 0 0,0 0 0 16,6 0 0-16,2-2-1 0,6 0 1 15,1-2 0-15,6-5 1 0,-3-2 1 16,7-2 1-16,0-4 0 0,2-2-1 16,-9-3 1-16,3-2-1 0,-9 0 2 15,1 0 1 1,-7-2 8-16,-4-3 2 0,-2 1-3 0,-4 0 1 16,-4-1-2-16,-5 4-7 0,3 2-2 0,-7 3-2 0,3 3-1 15,-7 4-1-15,7 2 2 16,-5 5-3-16,3 6 2 0,-3 6-2 15,5 0 0-15,-3 3-5 0,5 3 0 0,-5 0-3 16,7 2 0-16,4-5-1 16,1-1-2-16,5-2-2 0,0-4 3 0,2-3 0 15,5 0 7-15,3-3 3 0,9-1 0 0,-3-2-1 32,9-3 3-32,4-2-2 0,2-2-2 0,2-4-11 0,6-4-27 15,-2-5 11 1,7 0-7-16,-3-4-20 0,-6 1-43 15,-2-4-28-15</inkml:trace>
  <inkml:trace contextRef="#ctx0" brushRef="#br0" timeOffset="53926.12">30540 4674 320 0,'0'0'87'16,"0"0"-45"-16,0 0-1 0,0 0 25 15,0 0-16-15,0 0-27 0,55-31-7 16,-44 36-4-16,-1 2-5 0,0 4-3 16,-1 3 2-16,-1 2 4 0,0 4 0 15,1 2-1-15,-1 6-3 0,-4 0-3 16,0 3-2-16,0-3-1 0,-4-2 1 16,2-4-1-16,0-3 1 0,-2-4 1 0,0-5 0 15,2-2-2-15,-2-4 1 0,5-4 0 16,-5 0 0-16,0 0 1 0,0-1 3 15,0-2 4-15,0-5 5 0,-7-4 16 16,1-4-14-16,-2-4-6 0,0-2 1 16,-3-6 1-16,-1-4-2 0,6-5-3 15,-3-6-2-15,3-1 0 0,6-5-5 0,0 0 0 16,2 5-2-16,7 5 1 0,-3 13 1 16,-2 8 0-16,0 6-1 15,0 7 1-15,-2 1-1 0,2 4-6 16,3 2-16-16,1 8-27 0,-4 9-9 0,0 5 8 15,-2 10-31-15,-6 5-42 0,-4-1-53 16</inkml:trace>
  <inkml:trace contextRef="#ctx0" brushRef="#br0" timeOffset="54352.43">30531 4835 406 0,'0'0'52'0,"0"0"0"0,36-57 12 0,-22 32 5 16,3-3-24-16,1 1-5 0,3 0-1 15,4 5-12-15,-3 2-7 0,3 8-7 16,2 2 2-16,4 5-3 0,0 2-4 16,2 3-3-16,-2 5-1 0,0 6-3 15,-6 4-1-15,2 1 0 16,-4 4 2-16,1 3-2 0,-7 4 0 0,1 3-1 16,-7 1 1-16,-1-1 0 0,-4 1 0 0,-2-6 0 15,3-2 0-15,-5-4 0 16,-2-4 0-16,2-4-1 0,-2-3 0 0,0-2-2 15,0-3-1-15,-2-2-2 16,0-1 0-16,-2 0 4 0,-3-1 2 16,1-2 6-16,-2-1-4 0,2-2-2 0,-3-3 1 15,-1-3-1-15,-2-1 1 0,1-4 0 16,-1-7-1-16,-3-2 2 16,-1-9-1-16,1-4 1 0,5-8 2 0,-2-2 2 15,6-2-4-15,3 4-1 0,1 5-1 16,4 7 3-16,5 6-1 0,-1 5-1 15,6 6-1-15,-1 3 2 16,1 5-2-16,7 4-1 0,3 5 1 0,1 1-3 16,6 7 2-16,0 6 0 15,-2 5-1-15,-2 5-3 0,-5 4-23 0,-7 4-35 0,-9 6-33 16,-8 1-65-16,-13-4-137 0</inkml:trace>
  <inkml:trace contextRef="#ctx0" brushRef="#br0" timeOffset="54541.6">30897 4781 529 0,'0'0'32'15,"0"0"-16"-15,0 0 34 0,0 0 21 16,25-57-21-16,-17 44-19 0,-1 4-11 0,1 0-9 16,2 4-8-16,-2 2-2 0,5 1-1 15,1 2-2-15,-1 0-1 0,1 1-34 16,3 5-39-16,-3-1-18 0,-1 2-79 15,-5-2-150-15</inkml:trace>
  <inkml:trace contextRef="#ctx0" brushRef="#br0" timeOffset="55358.9">28051 5934 251 0,'0'0'100'0,"0"0"-20"0,10-53-30 15,-6 40 15-15,2 1-7 0,-1 3-12 16,-1 1-10-16,0 3-1 0,-2 2-8 0,0 1-12 16,-2 2-9-16,4 5-6 15,-2 5 0-15,2 5-3 0,1 2 3 16,-1 4 0-1,2 1 1-15,-6 3-1 0,4 1 0 16,-4 0 0-16,2 1 2 0,2 2-1 16,-2-1-2-16,2-2-5 0,-2-8-34 15,9-5-10-15,1-7 2 0,-6-6-8 16,3-4-23-16,-3-13-48 0,2-3-111 16</inkml:trace>
  <inkml:trace contextRef="#ctx0" brushRef="#br0" timeOffset="55516.7">28092 5654 497 0,'0'0'39'0,"0"0"-20"15,0 0-16-15,0 0 12 0,0 0-2 16,0 0-11-16,0 0-2 0,0 0 0 0,58 27 1 16,-48-10 2-16,3 3-3 0,3 5-2 15,-7 4-59-15,1 2-62 0,-4-3-141 16</inkml:trace>
  <inkml:trace contextRef="#ctx0" brushRef="#br0" timeOffset="56081.66">28297 5888 520 0,'0'0'32'0,"0"0"2"0,16-67 14 15,-12 53 6-15,1 3-8 0,-3 2-13 16,2 1-7-16,-2 4-1 0,-2 3-11 15,6 1-8-15,2 0-5 0,3 7-1 16,-3 6-2-16,2 3 0 0,3 5 0 16,-5 1 2-16,0 3-1 0,3 0 0 15,-3-2 1-15,0-2-4 0,-2-2-12 0,5-5-3 16,-1-2 5-16,-4-4 5 16,0-1 5-16,3-4 1 0,-5-2 2 15,2-1 1-15,-4 0 0 0,4-4 0 16,0-3 2-16,7-1 0 0,-5-1 0 0,-2-4-1 15,3 0 0-15,3 0 3 16,-6-2-3-16,0 5 2 0,1 1 1 0,1 3-2 16,-2 4 0-16,-2 1-2 0,0 1 0 15,0 0-1-15,7 8-1 0,1 2-2 16,-4 3 1-16,1 2 1 0,5 1 2 16,-3 0 1-16,1-3-1 0,4-4 1 15,-5-2-1-15,5-4 2 0,-3-3-1 16,3 0 0-16,-3-4 1 0,1-2 0 15,3-3 0-15,-3-1 2 0,3-2 1 16,-7-3 7-16,2-4 7 0,-3-1-4 0,-5-3-2 16,-2-2 0-16,0-5-1 0,-4-2-2 15,0-3-2-15,-8-3-4 0,-5 3-2 16,5 3 0-16,-5 8 0 0,5 5-2 16,0 7 1-16,1 6-1 0,1 2 0 15,4 4 0-15,2 0-2 0,-4 4 0 0,4 8-6 16,-5 7-6-16,3 5 10 15,0 8 4-15,2 5 0 0,2 2 0 0,0 0-19 16,8 0-14-16,1-3-13 16,1-5-11-16,2-3 0 0,1-5-31 0,-5-6-50 15,-4-4-144-15</inkml:trace>
  <inkml:trace contextRef="#ctx0" brushRef="#br0" timeOffset="56258.3">28785 5852 603 0,'0'0'54'0,"0"0"-8"0,0 0 8 16,0 0-7-16,0 0-24 0,0 0-13 15,27-55-4-15,-15 49-2 0,4 2-2 0,5-1-2 16,4 3 0-16,2 1-8 0,4-1-38 16,2 0-44-16,0-3-25 0,-8-1-117 15</inkml:trace>
  <inkml:trace contextRef="#ctx0" brushRef="#br0" timeOffset="56746.83">31612 4805 539 0,'0'0'67'15,"0"0"-40"-15,0 0 10 0,0 0 30 0,0 0-23 16,0 0-21-16,0 0-12 0,0 0-8 16,9-4-3-16,-13 16-2 0,-1 3 2 0,-1 2 1 15,2-2 0-15,-2 1 1 0,4-1-1 16,-4-2-1-16,2-1-36 0,-1-3-27 16,1-2-21-16,-2-3-50 0,0-1-95 15</inkml:trace>
  <inkml:trace contextRef="#ctx0" brushRef="#br0" timeOffset="56920.6">31573 4608 469 0,'0'0'166'0,"0"0"-115"16,11-51-16-16,-11 48 13 0,2 2-9 16,-2 1-27-16,0 0-7 0,0 0-5 15,0 2 0-15,0 6-8 16,0 4-1-16,0 2 5 0,0 4-35 0,-7 1-27 15,-1 4-23-15,-6 1-52 0,-5-4-114 16</inkml:trace>
  <inkml:trace contextRef="#ctx0" brushRef="#br0" timeOffset="57961.28">29541 5636 356 0,'0'0'64'0,"0"0"-15"0,0 0-7 16,0 0 17-16,0 0-2 0,0 0-24 16,0 0-7-16,0 0-2 0,6-44-5 15,-6 44-8-15,0 0-6 0,0 3-5 16,5 5-5-16,-1 5 1 0,4 4 2 0,6 2 2 16,-3-1 2-16,5 1-1 0,1-3 0 15,4-3 0-15,-3-3 1 0,5-3-2 16,2-3 0-16,-3-4 0 0,1-1 1 15,2-9 0-15,-2-1 1 0,-5-4 0 16,1-2 0-16,-9-1 0 0,-4 2 0 16,-1-2 0-16,-5 1 2 0,0-2 0 15,-7 1 11-15,-3 2-4 0,-2 2-5 0,-7 2-1 16,-2 3-3-16,1 3-2 16,-5 5-1-16,-4 1-2 0,0 8 0 15,-2 4-2-15,0 7 0 0,8 2 0 16,0 2 1-16,3 1 0 0,7 0-2 15,5 0-1-15,4 2-8 0,4-3 1 0,0 1-2 16,8-5 5-16,3 1-4 0,5-5 7 16,3-6-3-16,6 1 5 0,6-4 3 15,0-5-3-15,2-1-2 0,-2-2-9 16,2-9-5-16,-2-2-5 0,-4-5 20 16,-5 0-2-16,1-3-1 0,-13 3 4 15,1 0 6-15,-7-4 2 0,0 1-1 16,0-4 5-16,-4 2 20 0,2 1 4 15,2 2 0-15,-2 4-2 0,3 4 4 0,-3 4-1 16,4 4-6-16,-4 1-8 0,2 1-7 16,0 2-2-16,-2 0-6 0,7 2-1 15,-1 3-1-15,8 5 0 0,-1 1 1 16,5 4-1-16,1-2 2 0,2 2 0 16,0-2-1-16,3 3 0 0,-5-2 0 0,4 1-1 15,0-2 2-15,-5-1-2 16,-3-2 0-16,0-4-3 15,-5-3-2-15,-6-3-9 0,0 0 1 0,-2-5 8 16,3-4 5-16,-5-2 1 0,-2-2 1 0,0-2-1 16,0 2 0-16,-2-6 0 15,-5 2 1-15,1-1 1 0,0-1 3 0,2 3 7 16,0 3-2-16,-4 4 3 0,-1 3 1 16,5 1-3-16,-4 3-5 0,4 2-3 15,-5 0-3-15,-3 8-1 0,4 4-8 0,-5 4 3 16,5 4 0-16,-2 0 5 0,4 2-1 15,-3 0-5-15,3-1-22 0,4 0-3 16,2-5-12-16,0 2-2 0,2-5-13 16,6-2-20-16,3-3-34 0,-7-5-87 15</inkml:trace>
  <inkml:trace contextRef="#ctx0" brushRef="#br0" timeOffset="58389.58">30507 5418 588 0,'0'0'39'0,"0"0"-24"16,0 0 7-16,0 0 18 0,0 0-17 15,0 0-11-15,0 0 8 0,20 30 2 16,-16-12-8-16,1 6-6 0,-3 3-4 0,-2 5-2 16,0 3-1-16,0-2 0 0,0 2 0 15,2-5-1-15,0-5 0 0,4-6-11 16,-2-5 0-16,4-2 3 0,-1-6 2 15,-3-3 1-15,-2 0 2 0,0-3 2 0,0 0 1 16,0-1 1-16,-2-6 4 0,0-3 0 16,0-2-2-16,0-4 0 0,-4-2-2 15,0-6 0-15,2-2 2 16,-7-3 0-16,1-4 1 0,0-1 5 0,0-6 1 16,-3 1 0-1,-1-1-1-15,1 1-2 0,1 7-2 0,2 4 1 0,0 8 1 16,3 5-1-16,5 5 1 0,0 3-3 15,0 3 1-15,0 2-4 16,0 2-1-16,0 0 0 0,7 0-3 0,1 5-3 16,10 3 4-16,-1 2-2 15,2 3 1-15,1 2 2 0,-3 2-2 16,-3 1 1-16,-3 1-15 0,-9 2-8 16,0 2-11-16,-4 0-5 0,-2 1-10 0,-5 1 2 15,-3-2-19-15,2 2-20 16,-7-3-42-16,7-3-123 0</inkml:trace>
  <inkml:trace contextRef="#ctx0" brushRef="#br0" timeOffset="58625.47">30930 5556 442 0,'0'0'136'16,"0"0"-71"-16,0 0-14 0,0 0 40 15,0 0-17-15,0 0-37 0,0 0-19 0,0 0 0 16,0 0-6-16,21-24-7 16,-21 28-5-16,0 1-3 0,4 3 0 15,0 3 0-15,-2 4 0 0,0 2 2 16,-2 1-6-16,2 0-24 0,-4 0-18 16,-2-3-27-16,0 0-21 0,-4-3-23 0,0-5-63 15,3-6-189-15</inkml:trace>
  <inkml:trace contextRef="#ctx0" brushRef="#br0" timeOffset="58813.47">31001 5402 604 0,'0'0'57'0,"0"0"-3"0,0 0 15 16,0 0-6-16,0 0-28 0,0 0-19 15,0 0-6-15,0 0-2 0,0 0-4 16,10-43-4-16,-10 46-4 0,0 3 1 15,0 1-9-15,2 5-19 0,-2 3-5 16,0 1-18-16,2 4-24 0,-8-2-29 0,-2 1-69 16,-3-5-114-16</inkml:trace>
  <inkml:trace contextRef="#ctx0" brushRef="#br0" timeOffset="62810.41">28284 6518 69 0,'0'0'142'0,"0"0"-95"0,0 0-7 16,0 0 0-16,0 0 9 0,0 0-4 16,0 0-9-16,0 0 1 0,17-41-5 15,-17 38-6-15,0 0 1 0,0-1-5 0,0 1-3 16,0-2-3-16,-4 0-2 16,-2 0-3-16,-1 1-6 0,-5-1-3 15,-2 0-2-15,-3 1-1 0,-2 4 0 16,-5 0 1-16,-1 0 0 0,2 5-2 0,-2 2 2 15,5 3 0-15,5 1-1 0,-6 2 0 16,9 2 0-16,-5-1 1 0,7 2-1 31,4-1 2-31,0-2-2 0,2 2 1 0,-1-2 0 0,3 0 0 0,2 0-1 16,2-3 1-16,5 2-1 16,3-2 1-16,-2 1-2 0,11-1 2 0,-3 1 1 15,11 2-1-15,0-3 2 0,2 1 2 16,4 1 0-16,0-2-1 0,0 2 2 15,2-1 0-15,-4 0-2 0,-4 1-1 0,-6-2 0 16,2-1 0-16,-15 0 0 16,2-1 0-16,-3 0 0 0,-5 0 2 15,-2 2 0-15,0 1 1 0,-9 0 0 16,-1-1 1-16,-4-2-1 0,-7 1-1 0,-2 0-1 16,0-2-2-16,-3 0 1 0,-5-4-2 15,-3 1-14-15,1-4-19 0,0 0-5 16,0-5-23-16,6-4-9 0,11-6-20 15,-1-1-19-15,11-4-29 0,6 2-30 0</inkml:trace>
  <inkml:trace contextRef="#ctx0" brushRef="#br0" timeOffset="63063.75">28524 6396 397 0,'0'0'45'0,"0"0"5"0,0 0 20 0,0 0-4 0,0 0-26 16,0 0-9-16,0 0 6 0,0 0-9 15,-2-5-14-15,2 5-6 0,0 0-2 16,0 5-6-16,0 7 0 0,2 5 0 16,2 7 2-16,3 4 0 0,-3 4-1 15,6 4 0-15,-4 0 1 0,0 0-1 0,1 1-1 16,3-9-2-16,0 1-35 0,-4-6-5 15,5-3-3-15,3-4-15 0,-8-6-46 32,-3-4-44-32,1-5-117 0</inkml:trace>
  <inkml:trace contextRef="#ctx0" brushRef="#br0" timeOffset="63498.18">28485 6577 400 0,'0'0'62'0,"0"0"-10"16,0 0 11-16,0 0-5 0,0 0-27 16,0 0-8-16,0 0 3 0,0 0-2 15,0 0-4-15,2-44-7 0,2 36-1 16,4 2-1-16,7-1-2 0,-1 0-1 16,5 2-2-16,0 1-1 0,5-1-1 15,7 2-3-15,0 3-1 0,2 0 1 16,3 5 0-16,1 4 0 0,-4 2-1 15,-4 3 0-15,-4 3-1 0,-9 1 1 16,-1 1 0-16,-7 2 0 0,-6 0 0 16,-2-2-1-16,0 0-5 0,-6-3-7 15,-5-3 1-15,3-3 1 0,0-2 5 0,0-2 3 16,-7-3 3-16,5 1 1 0,-9-3 0 16,5-1-1-16,-7 0 0 0,9-4 1 15,-5-1 0-15,5-4 1 0,1-1-1 16,-5 0 1-16,5-4 1 0,5 0-1 15,-4-4 1-15,4 0 5 0,2-5-2 16,4-3-4-16,0-4 0 0,4-4-1 16,8 2-1-16,-2 3 0 0,1 5-2 15,7 7 0-15,-3 7-1 0,6 6 2 16,1 4-2-16,1 0-17 0,6 5-32 16,-2 6-10-16,0-1-45 0,-11 1-77 15</inkml:trace>
  <inkml:trace contextRef="#ctx0" brushRef="#br0" timeOffset="63957.38">28933 6478 334 0,'0'0'70'0,"0"0"-14"0,0 0 10 15,0 0-6-15,0 0-27 0,0 0-11 16,0 0-2-16,0 0 0 16,27-36-6-16,-20 36-5 0,1 0 0 15,-4 3-3-15,2 2 1 0,-2 3 0 0,0 4-1 16,3 2-1-16,3 1-2 0,-4 2 0 15,-4 2-1-15,2 2-1 0,1-2 0 16,-1 3 0-16,4-3 1 0,-2 0 0 16,0-3-2-16,-2-2 0 0,5-1 0 15,1-3 0-15,0-3 0 0,3-4 0 16,3-3 0-16,-3-2 0 0,1-6 1 0,-1-3 4 16,1-6 1-16,3 0 9 15,-9-1 5-15,0-3-6 0,2-1 2 0,-3-3-5 16,-5 1-5-16,0-2-4 15,-2 1-2-15,0 3 1 0,0 4-1 0,0 3 0 16,-4 6-1-16,2 2-2 0,-3 3-11 16,-1 2-13-16,-2 2-15 0,2 1-15 15,0 6-28-15,-3 1-58 0,-3 1-66 16</inkml:trace>
  <inkml:trace contextRef="#ctx0" brushRef="#br0" timeOffset="64397.11">29473 6449 320 0,'0'0'44'0,"0"0"3"16,0 0-1-16,0 0 17 0,0 0-2 15,8-56-18-15,-8 48-9 0,0-2-2 16,0 2 1-16,0-1-7 0,0 1-3 0,0 0 0 15,0 2-4-15,0 0-5 0,-4 1-4 16,0-1 0-16,0 3 0 0,-4 0-5 16,3 0-2-16,1 0-2 15,0 0-1-15,-2 2 0 0,0-1-1 0,-5 0 0 16,7 2 0-16,-2 0-2 0,-2 1 1 16,-5 3 1-16,5 5-2 0,-2 2 0 15,-3 1 2-15,5 1 1 0,2 4-1 16,-2-1 1-16,-3 1 0 0,5 1-2 15,2 2 2-15,0-1 1 0,4-1-1 16,0 3 0-16,0 0 0 0,6-2 0 16,2 0 0-16,9-2-1 0,-3-4 1 15,9-1-2-15,2-4 2 0,-2 1 0 16,6-3 1-16,2-1-1 0,2-5 0 16,2 0 0-16,0-6-3 0,-2-5-8 15,0-1-19-15,-4-2-22 0,-2-3-18 16,-4-2-32-16,-11-1-109 0</inkml:trace>
  <inkml:trace contextRef="#ctx0" brushRef="#br0" timeOffset="64666.2">29909 6115 394 0,'0'0'66'0,"0"0"-7"15,0 0 7-15,0 0 6 0,0 0-17 0,0 0-13 16,0 0-4-16,0 0-8 0,2-34-14 16,-2 37-14-16,0 4-2 0,0 4-6 15,4 5 3-15,1 4 3 0,-3 3 2 16,2 4-1-16,2 0 2 0,-2 4-3 16,2 1 2-16,-2 0-1 15,5 1 1-15,1-4-1 0,2-2-1 0,-1-3-1 0,3-4-9 16,-1-3-39-16,-5-5-18 15,0-4-10-15,-6-2-37 0,-2-5-54 0,-8-1-165 16</inkml:trace>
  <inkml:trace contextRef="#ctx0" brushRef="#br0" timeOffset="64856.01">29824 6378 528 0,'0'0'63'16,"0"0"-3"-16,0 0 6 0,0 0-13 0,0 0-38 15,0 0-1-15,0 0 3 0,27-55-6 16,-10 48-7-16,-1-2-4 16,5 1 0-16,-2 1 0 15,3 3 0-15,1-2 0 0,-4 1-38 0,6-2-52 0,-5-2-24 16,-5-1-137-16</inkml:trace>
  <inkml:trace contextRef="#ctx0" brushRef="#br0" timeOffset="65909.53">30482 6234 198 0,'0'0'63'0,"0"0"-22"16,0 0 2-16,0 0 11 0,0 0-20 16,0 0-10-16,0 0-4 0,0 0-4 15,-2-28-5-15,2 28-3 0,0 0-1 16,0 0-2-16,0 0-1 0,0 0 0 15,-2 0-4-15,2 0-1 0,0 0-1 16,0 0 1-16,0 0-3 0,0 0 3 16,0 0 1-16,0 0 0 0,0 0 3 0,0 0-1 15,0 0-1-15,0 0 1 16,0 0 2-16,0 0 1 0,0 0 8 16,0-3 5-16,0 3 2 0,0-3-1 0,0 3-2 15,0 0-2-15,0-3-2 0,0 0 2 16,2-1-3-16,-4 0 1 0,4 2 2 15,-2-3-1-15,2 3 0 0,-2-1-1 16,2 1-3-16,-2 0-3 0,2 1 0 16,-2 0-3-16,0 1 0 0,2-1-1 15,-2 1 1-15,4-1-2 0,0 1-2 0,0 0 0 16,3 1 0-16,5 7 0 0,2 1-3 16,1 6 1-16,-1 3 2 15,3 0 0-15,-5 3 0 0,1 1-1 0,-3-1 1 16,-6 1 0-16,4 0 1 0,-3 1-1 15,-5-3 2-15,0-2-1 0,2-2 1 16,-2-5-1-16,0-2 0 0,0-3 2 16,0-3-2-16,-2 0-1 0,2-3 1 15,0 0 0-15,-2 0 4 0,-3-6 1 16,-1-2 1-16,2-2-3 0,-2-2-3 16,2-1-1-16,-2-2 0 0,-1-3 0 15,1-3 0-15,4-2 0 0,-2-1 2 16,4-2-2-16,0 0 1 0,0 3 1 0,6-1 0 15,0 9-1-15,3 2-1 16,-1 4 0-16,2 2-1 0,5 2 0 0,-3 4-1 16,7 1 1-16,1 3 0 0,3 6-1 15,4 3 0-15,0 3 1 0,-4 3 1 16,-3 1-1-16,-1 2 1 0,-5 1-1 16,-1-2 0-16,-1-1 1 0,-6 1 0 15,-4-3-7-15,0-1-32 0,1-2-10 16,-3-1-7-16,0-4-14 0,0-2-46 15,0-4-70-15</inkml:trace>
  <inkml:trace contextRef="#ctx0" brushRef="#br0" timeOffset="66271.98">31073 6188 291 0,'0'0'250'0,"0"0"-221"0,0 0 25 16,0 0 13-16,-6-50 13 0,4 46-33 15,0 1-20-15,0 1-6 0,-3 2-10 16,-1 0-6-16,2 0-4 0,-4 1-2 16,0 5 0-16,-7 5-2 0,1 5-2 15,1 0 4-15,1 5 1 0,1 0 0 0,1 1-1 16,0 3 0-16,4-2-1 16,1-1-8-16,5-4-3 0,0-1 4 0,11-4 2 15,1-1 5-15,5 0 0 0,5-4 0 16,-3-3 1-16,8-3 1 0,0-2 1 15,0-7 2-15,-3-3-2 0,-3-3 1 16,-4-1 1-16,-5-4 0 0,-2 0 0 16,-7-2 0-16,1-5 0 0,-4-1 0 15,-4-4-2-15,-5-1-1 16,-1 1 0-16,-9 2-1 0,5 5-8 0,-7 5-19 0,0 4-23 16,1 6-15-16,1 3-2 15,5 4-12-15,3 1-13 0,1 3-37 16,8 1-74-16</inkml:trace>
  <inkml:trace contextRef="#ctx0" brushRef="#br0" timeOffset="67106.02">31563 5909 194 0,'0'0'377'16,"0"0"-315"-16,0 0 1 0,0 0 15 0,0 0-37 15,0 0-36-15,0 0-2 16,0 0-3-16,0 0 2 0,-8-19-2 0,3 35 0 16,-3 5 2-16,2 7 3 0,0 2-2 15,2 1-1-15,4-2 0 0,0 0-2 16,0-1 0-16,4-3 1 0,2-5-1 16,4 1 0-16,5-3 1 0,-5 0-1 15,3-4 0-15,-1-3 0 16,-4-2 0-16,0-5 0 0,1-3 0 0,-3-1 0 15,-4-3 0-15,0-3 2 0,0-3 1 16,-2 0-2-16,0-1 1 0,-4-3 0 16,-6-2-2-16,-3 0 0 0,1-2-3 15,-7 1 3-15,5 0-1 0,-5 2 1 0,3 3 0 16,-3 3-1-16,0 2 1 16,1 5-3-16,1 1-1 0,-1 6-1 0,1 5 1 15,1 1 0-15,1 3-5 0,1 2 3 16,5 0 4-16,-1-2-1 0,4 2 1 15,4-4 0-15,2 1 0 0,0 0 0 16,2 0 0-16,10 0 0 0,1-3 1 16,5-2 0-16,5-1 1 0,6-4 0 15,6-3 0-15,4-1 0 16,3 0 5-16,-1-5 1 0,5-2 1 0,-3-2-2 16,0-4 5-16,1-1-2 0,-5-2 2 15,-4-3-1-15,-4 0 0 0,-8-2-1 16,0-3 0-16,-7-2 3 0,-1-5-3 0,-5-3-3 15,-2 3 1-15,-4 0-2 0,-2 8-3 16,-4-1 2-16,-2 4 2 16,-4 2 0-16,0 2-2 0,2 6 0 0,-1 3 0 15,3 4 0-15,2 1-2 0,-2 2-1 16,-2 0-3-16,-2 3-2 0,-5 5 1 16,1 3 2-16,3 0 0 0,-3 0 1 15,6 1 2-15,0 1-1 0,4-2 0 16,0 0-1-16,2 1 1 0,0 2 0 15,2-1 0-15,2 1 0 0,4 0-1 16,0 3 1-16,1-1 0 0,1 0-1 0,-2-1 1 16,0 0 2-16,1-2-2 0,-3-2 0 15,0-3 0-15,-2 0 0 0,0-2 1 16,0 1-1-16,1 3 0 0,-1-3 0 16,0 1 0-16,2-2 0 0,0-1 0 15,5 0 0-15,-5-2 0 16,4 2 0-16,3-1 2 0,-3-1-2 0,-2-1 0 0,0-1 1 15,3-1-1-15,-5 1 0 16,-2-1-1-16,0 0-8 0,0-3-6 16,1-1-9-16,-5-2-7 0,6-4-15 0,-6-1-24 15,0 1-8-15,-6-3-47 0,-1 3-129 16</inkml:trace>
  <inkml:trace contextRef="#ctx0" brushRef="#br0" timeOffset="67673.42">32350 5859 17 0,'0'0'530'0,"0"0"-476"0,0 0-18 16,29-54 24-16,-20 49 11 0,1-1-32 15,2 1-21-15,1 0-2 0,-1 4-2 16,3 1-6-16,-1 0-4 16,3 4 0-16,1 6-2 0,1 4-1 0,-3 3 0 0,5 1 0 15,-6 3-1-15,-1 1 0 32,0-1-1-32,-1 0 1 0,-1-1 1 15,3-2-1-15,-1-1-1 0,-1-3-15 16,1-3-7-16,-4-1-5 0,1-2-9 0,-1-2-4 15,-6-5 23-15,0-1-1 0,-2 0-3 16,-2-7 18-16,0-2 4 0,0-4-1 16,-6 0 0-16,0 0 1 0,0-5 1 15,-4 0 5-15,1-1 6 0,-3 0 7 16,2 0 2-16,1 2 0 0,-1 3-1 16,2 4 4-16,3 5 3 0,3 2-9 15,0 1-6-15,0 2-3 0,0 0-9 16,0 6-2-16,-4 5-4 0,-2 4 3 15,-3 3 3-15,3 2 0 0,-4 2 0 0,-3 0 0 16,5 0 1-16,0-3-2 0,1-2 2 16,1-6-2-16,4-2 1 0,2-2-2 15,0-2-4-15,2-3 0 0,0-2 6 16,-2 0-2-16,2 0 2 0,0 0 2 16,0-4 2-16,-2-2-4 0,2 0 0 15,0 0-1-15,0-2-3 0,0 1-6 16,4-3-10-16,2-1-5 0,0-1 1 15,4-2-11-15,5 0-5 0,-3 1-18 0,5 1-53 16,-7 2-69-16</inkml:trace>
  <inkml:trace contextRef="#ctx0" brushRef="#br0" timeOffset="68854.85">32828 5780 330 0,'0'0'111'0,"0"0"-46"0,19-53 8 16,-13 36-2-16,0 3-16 0,2 3-10 15,0 2-5-15,1 3-8 0,-5 0-10 16,2 5-7-16,0-1-5 0,0 2-6 15,-1 0-4-15,1 0 0 16,-2 6 0-16,4 4-2 0,1 2 1 0,-1 7-3 16,-2 2 3-16,-2 5 0 0,2 2 0 0,-4 3 1 15,0 1 0-15,1-1 0 16,-1-2 0-16,0-3 1 0,0-4-1 16,0-2-1-16,-2-5-4 0,2-3-6 15,0-3 9-15,-2-6-1 0,2-2 3 16,-2-1 0-16,2 0 2 0,-2-4 1 0,2-3 2 15,2-1 1-15,-2-2-6 0,2-1 3 16,-1-2-1-16,1-1 1 16,-2-1 2-16,2-3 3 0,2-3-1 0,-2 0-2 15,2-1-3-15,3 3 0 0,-3 2 0 16,0 5-1-16,-2 4-1 0,-4 5 0 16,4 1 0-16,-4 2 0 0,2 0 0 15,3 6-3-15,-3 2-1 0,2 2-2 16,-2 5 1-16,2-1 3 0,-2 1 1 15,2 1 1-15,-2-2 0 0,0 0 1 16,2-2-1-16,3-3 0 0,1 1 0 0,2 0 0 16,-2-3 1-16,5-1-1 0,-1-4 2 15,1 0 0-15,-3-2-1 0,0-2 2 16,-1-3-1-16,-1-4 2 0,2 1 2 16,-2-3 10-16,-1-3-6 0,1-3-2 15,-2-2 2-15,0-3-4 0,-1-3 2 16,-1-2-5-16,-4-1 1 0,0-1-2 15,0 6 0-15,0 3-2 16,-4 5 1-16,1 6 0 0,-1 1 0 0,2 4-1 16,0 3 0-16,-2-1-1 0,2 2-1 15,-4 0-3-15,0 6-1 0,-3 3 1 0,3 3 2 16,0 6 2-16,2 0-1 0,0 1 2 16,2 4-1-16,2-3 1 0,0 1-1 15,6-1-1-15,2-3 2 0,6 2 1 16,-1-3-1-16,3 0 1 0,1-1-1 15,-3-4 0-15,1 0 0 16,-5-4-1-16,1-2-3 0,-5-2-14 0,0-2-10 16,0-1 1-16,0-5-3 0,1-3-7 15,-3-3-10-15,0 0-3 0,2-3 5 16,-2-3 0-16,0-1-6 0,-2 0-1 16,-2-4 21-16,0 1 20 0,0-2 6 0,-2 3 5 15,-2 2 4-15,0-3 22 0,0 6 25 16,2 2-11-16,0 4 4 0,0 5 1 15,2 0 0-15,0 3 2 0,0 1-4 16,0 0-17-16,0 0-14 0,0 0-7 16,2 0-5-16,4 3 0 0,2 2 0 15,7 4 4-15,1 1 13 0,5 4 0 0,0 3-5 16,-1 2-7 0,3 0-1-16,-4 0-3 0,-1 1 0 0,-3-1-1 15,-5-4 0-15,-2-3 1 0,-4-1-1 0,-1-4-1 16,-3 0-5-16,0-4-14 0,0-2 1 15,0 0-1-15,0-1-1 0,0 0 11 16,-3-5 10-16,-1-3 4 0,2-1-3 16,0-1 1-16,-2-2-1 0,-2-2 1 15,-2-4-2-15,1 1 1 16,1-1-1-16,2 2 1 0,2 6 0 0,0 2 3 16,2 4 14-16,0 2 1 0,0 1-4 15,0 1-3-15,-2 0-12 0,0 4-1 16,-2 4-7-16,-3 6 6 0,1 4 1 15,2 1 1-15,-2 5 0 0,0-1 0 0,2 2 0 16,1-1 1-16,1-1-1 0,2-4 0 16,0-2-1-16,2-1-5 0,-2-1-29 15,0-6-18-15,0-1-26 0,0-4-9 16,3-4-54-16,-3-1-51 0</inkml:trace>
  <inkml:trace contextRef="#ctx0" brushRef="#br0" timeOffset="69123.02">33554 5563 413 0,'0'0'97'0,"0"0"-13"0,0 0-3 0,0 0-11 0,0 0-22 0,0 0-22 16,-3-42-8-16,3 42-3 0,0 0-7 15,3 1-6-15,1 8-2 16,2 0 0-16,2 4 1 0,2 4 3 0,1 1 6 15,1 3-1-15,1 1-4 0,-1 3-1 16,0 3-2-16,-1 0 0 0,-1 3-2 16,-2-3-1-16,1 1 0 0,-1-2 1 15,-4-4-8-15,2-4-25 16,-4-4-10-16,0-6-16 0,0-2 7 16,0-5-5-16,-2-2-33 0,-2-1-51 15,-4-5-48-15</inkml:trace>
  <inkml:trace contextRef="#ctx0" brushRef="#br0" timeOffset="69295.89">33601 5702 402 0,'0'0'77'15,"0"0"5"-15,0 0-8 16,0 0-31-16,0 0-19 0,0 0-4 0,0 0 2 16,0 0-5-16,0 0-12 0,25-20-2 15,-9 24 1 1,3 2-3-16,0 0 0 0,-3 0-1 0,-1 2-1 0,-5 0-35 0,-8 2-45 15,-2-2-59-15,-8 0-90 0</inkml:trace>
  <inkml:trace contextRef="#ctx0" brushRef="#br0" timeOffset="69532.42">33717 5874 138 0,'0'0'357'0,"0"0"-274"0,0 0-24 0,0 0 3 16,0 0-2-16,0 0-27 0,0 0 0 16,0 0-7-16,0 0-7 0,12-3-9 15,-10 8-5-15,2 0-2 0,-2 1 0 16,3 5 0-16,-5 0-2 0,2 1 2 16,-2 1-3-16,-2-2 0 0,-5 1 0 15,1 2 1-15,0-2-1 0,0-2-2 16,2 0-18-16,-5-2-15 0,1 1-21 15,0-5-21-15,0 1-19 0,-3-1-58 16,1-2-134-16</inkml:trace>
  <inkml:trace contextRef="#ctx0" brushRef="#br0" timeOffset="69750.07">33760 5767 556 0,'0'0'55'15,"0"0"-28"-15,0 0 25 0,0 0 13 16,0 0-31-16,0 0-19 0,0 0 0 16,0 0-7-16,0 0-8 0,0-13 0 15,2 18-1-15,2 4 0 0,-2-3-1 16,1 6-1-16,-3-1-19 0,0 4-41 16,0 2-3-16,0-3-25 0,-9 0-34 0,-1-4-75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1F7094-839E-4B5F-BBF3-FD70F402C04B}" type="datetimeFigureOut">
              <a:rPr lang="en-IN" smtClean="0"/>
              <a:t>06-04-2023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8A998-DBC7-4CF9-8C15-FB8E12B1B612}" type="slidenum">
              <a:rPr lang="en-IN" smtClean="0"/>
              <a:t>‹#›</a:t>
            </a:fld>
            <a:endParaRPr lang="en-IN"/>
          </a:p>
        </p:txBody>
      </p:sp>
    </p:spTree>
    <p:extLst>
      <p:ext uri="{BB962C8B-B14F-4D97-AF65-F5344CB8AC3E}">
        <p14:creationId xmlns:p14="http://schemas.microsoft.com/office/powerpoint/2010/main" val="384262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a:t>
            </a:fld>
            <a:endParaRPr lang="en-IN"/>
          </a:p>
        </p:txBody>
      </p:sp>
    </p:spTree>
    <p:extLst>
      <p:ext uri="{BB962C8B-B14F-4D97-AF65-F5344CB8AC3E}">
        <p14:creationId xmlns:p14="http://schemas.microsoft.com/office/powerpoint/2010/main" val="1337537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10</a:t>
            </a:fld>
            <a:endParaRPr lang="en-IN"/>
          </a:p>
        </p:txBody>
      </p:sp>
    </p:spTree>
    <p:extLst>
      <p:ext uri="{BB962C8B-B14F-4D97-AF65-F5344CB8AC3E}">
        <p14:creationId xmlns:p14="http://schemas.microsoft.com/office/powerpoint/2010/main" val="209080112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100</a:t>
            </a:fld>
            <a:endParaRPr lang="en-IN"/>
          </a:p>
        </p:txBody>
      </p:sp>
    </p:spTree>
    <p:extLst>
      <p:ext uri="{BB962C8B-B14F-4D97-AF65-F5344CB8AC3E}">
        <p14:creationId xmlns:p14="http://schemas.microsoft.com/office/powerpoint/2010/main" val="403507461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101</a:t>
            </a:fld>
            <a:endParaRPr lang="en-IN"/>
          </a:p>
        </p:txBody>
      </p:sp>
    </p:spTree>
    <p:extLst>
      <p:ext uri="{BB962C8B-B14F-4D97-AF65-F5344CB8AC3E}">
        <p14:creationId xmlns:p14="http://schemas.microsoft.com/office/powerpoint/2010/main" val="31098284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102</a:t>
            </a:fld>
            <a:endParaRPr lang="en-IN"/>
          </a:p>
        </p:txBody>
      </p:sp>
    </p:spTree>
    <p:extLst>
      <p:ext uri="{BB962C8B-B14F-4D97-AF65-F5344CB8AC3E}">
        <p14:creationId xmlns:p14="http://schemas.microsoft.com/office/powerpoint/2010/main" val="27927429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103</a:t>
            </a:fld>
            <a:endParaRPr lang="en-IN"/>
          </a:p>
        </p:txBody>
      </p:sp>
    </p:spTree>
    <p:extLst>
      <p:ext uri="{BB962C8B-B14F-4D97-AF65-F5344CB8AC3E}">
        <p14:creationId xmlns:p14="http://schemas.microsoft.com/office/powerpoint/2010/main" val="11541429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create_stack</a:t>
            </a:r>
            <a:r>
              <a:rPr lang="en-US" dirty="0"/>
              <a:t> API allocates a node of type “struct stack”. “struct stack” stores all the metadata corresponding to the stack. For a linked list implementation, we just need the head of the list to implement push and pop operations. However, you can also add more fields, e.g., the number of elements in the stack, to implement other APIs. Initially, the head of the linked list is set to NULL, which represents an empty stack.</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104</a:t>
            </a:fld>
            <a:endParaRPr lang="en-IN"/>
          </a:p>
        </p:txBody>
      </p:sp>
    </p:spTree>
    <p:extLst>
      <p:ext uri="{BB962C8B-B14F-4D97-AF65-F5344CB8AC3E}">
        <p14:creationId xmlns:p14="http://schemas.microsoft.com/office/powerpoint/2010/main" val="358549985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105</a:t>
            </a:fld>
            <a:endParaRPr lang="en-IN"/>
          </a:p>
        </p:txBody>
      </p:sp>
    </p:spTree>
    <p:extLst>
      <p:ext uri="{BB962C8B-B14F-4D97-AF65-F5344CB8AC3E}">
        <p14:creationId xmlns:p14="http://schemas.microsoft.com/office/powerpoint/2010/main" val="338265190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106</a:t>
            </a:fld>
            <a:endParaRPr lang="en-IN"/>
          </a:p>
        </p:txBody>
      </p:sp>
    </p:spTree>
    <p:extLst>
      <p:ext uri="{BB962C8B-B14F-4D97-AF65-F5344CB8AC3E}">
        <p14:creationId xmlns:p14="http://schemas.microsoft.com/office/powerpoint/2010/main" val="21053618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107</a:t>
            </a:fld>
            <a:endParaRPr lang="en-IN"/>
          </a:p>
        </p:txBody>
      </p:sp>
    </p:spTree>
    <p:extLst>
      <p:ext uri="{BB962C8B-B14F-4D97-AF65-F5344CB8AC3E}">
        <p14:creationId xmlns:p14="http://schemas.microsoft.com/office/powerpoint/2010/main" val="260406691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Read the </a:t>
            </a:r>
            <a:r>
              <a:rPr lang="en-IN" dirty="0" err="1"/>
              <a:t>insert_front</a:t>
            </a:r>
            <a:r>
              <a:rPr lang="en-IN" dirty="0"/>
              <a:t> and </a:t>
            </a:r>
            <a:r>
              <a:rPr lang="en-IN" dirty="0" err="1"/>
              <a:t>allocate_node</a:t>
            </a:r>
            <a:r>
              <a:rPr lang="en-IN" dirty="0"/>
              <a:t> APIs from the previous lectures.</a:t>
            </a:r>
          </a:p>
        </p:txBody>
      </p:sp>
      <p:sp>
        <p:nvSpPr>
          <p:cNvPr id="4" name="Slide Number Placeholder 3"/>
          <p:cNvSpPr>
            <a:spLocks noGrp="1"/>
          </p:cNvSpPr>
          <p:nvPr>
            <p:ph type="sldNum" sz="quarter" idx="5"/>
          </p:nvPr>
        </p:nvSpPr>
        <p:spPr/>
        <p:txBody>
          <a:bodyPr/>
          <a:lstStyle/>
          <a:p>
            <a:fld id="{3FB8A998-DBC7-4CF9-8C15-FB8E12B1B612}" type="slidenum">
              <a:rPr lang="en-IN" smtClean="0"/>
              <a:t>108</a:t>
            </a:fld>
            <a:endParaRPr lang="en-IN"/>
          </a:p>
        </p:txBody>
      </p:sp>
    </p:spTree>
    <p:extLst>
      <p:ext uri="{BB962C8B-B14F-4D97-AF65-F5344CB8AC3E}">
        <p14:creationId xmlns:p14="http://schemas.microsoft.com/office/powerpoint/2010/main" val="320075995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109</a:t>
            </a:fld>
            <a:endParaRPr lang="en-IN"/>
          </a:p>
        </p:txBody>
      </p:sp>
    </p:spTree>
    <p:extLst>
      <p:ext uri="{BB962C8B-B14F-4D97-AF65-F5344CB8AC3E}">
        <p14:creationId xmlns:p14="http://schemas.microsoft.com/office/powerpoint/2010/main" val="1680320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11</a:t>
            </a:fld>
            <a:endParaRPr lang="en-IN"/>
          </a:p>
        </p:txBody>
      </p:sp>
    </p:spTree>
    <p:extLst>
      <p:ext uri="{BB962C8B-B14F-4D97-AF65-F5344CB8AC3E}">
        <p14:creationId xmlns:p14="http://schemas.microsoft.com/office/powerpoint/2010/main" val="326504612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Read the </a:t>
            </a:r>
            <a:r>
              <a:rPr lang="en-IN" dirty="0" err="1"/>
              <a:t>delete_front</a:t>
            </a:r>
            <a:r>
              <a:rPr lang="en-IN" dirty="0"/>
              <a:t> API from the previous lectures.</a:t>
            </a:r>
          </a:p>
        </p:txBody>
      </p:sp>
      <p:sp>
        <p:nvSpPr>
          <p:cNvPr id="4" name="Slide Number Placeholder 3"/>
          <p:cNvSpPr>
            <a:spLocks noGrp="1"/>
          </p:cNvSpPr>
          <p:nvPr>
            <p:ph type="sldNum" sz="quarter" idx="5"/>
          </p:nvPr>
        </p:nvSpPr>
        <p:spPr/>
        <p:txBody>
          <a:bodyPr/>
          <a:lstStyle/>
          <a:p>
            <a:fld id="{3FB8A998-DBC7-4CF9-8C15-FB8E12B1B612}" type="slidenum">
              <a:rPr lang="en-IN" smtClean="0"/>
              <a:t>110</a:t>
            </a:fld>
            <a:endParaRPr lang="en-IN"/>
          </a:p>
        </p:txBody>
      </p:sp>
    </p:spTree>
    <p:extLst>
      <p:ext uri="{BB962C8B-B14F-4D97-AF65-F5344CB8AC3E}">
        <p14:creationId xmlns:p14="http://schemas.microsoft.com/office/powerpoint/2010/main" val="329754245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client program that uses the stack ADT. The </a:t>
            </a:r>
            <a:r>
              <a:rPr lang="en-US" dirty="0" err="1"/>
              <a:t>create_stack</a:t>
            </a:r>
            <a:r>
              <a:rPr lang="en-US" dirty="0"/>
              <a:t> routine returns a handle to the stack. The other APIs in the stack ADT simply take that handle as input. The client is not supposed to change the values inside the handle. </a:t>
            </a:r>
            <a:r>
              <a:rPr lang="en-US" dirty="0" err="1"/>
              <a:t>dispose_stack</a:t>
            </a:r>
            <a:r>
              <a:rPr lang="en-US" dirty="0"/>
              <a:t> deletes all the memory allocated for the stack, i.e., it frees all nodes in the linked list and the memory allocated for the handle.</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111</a:t>
            </a:fld>
            <a:endParaRPr lang="en-IN"/>
          </a:p>
        </p:txBody>
      </p:sp>
    </p:spTree>
    <p:extLst>
      <p:ext uri="{BB962C8B-B14F-4D97-AF65-F5344CB8AC3E}">
        <p14:creationId xmlns:p14="http://schemas.microsoft.com/office/powerpoint/2010/main" val="22661386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112</a:t>
            </a:fld>
            <a:endParaRPr lang="en-IN"/>
          </a:p>
        </p:txBody>
      </p:sp>
    </p:spTree>
    <p:extLst>
      <p:ext uri="{BB962C8B-B14F-4D97-AF65-F5344CB8AC3E}">
        <p14:creationId xmlns:p14="http://schemas.microsoft.com/office/powerpoint/2010/main" val="89945203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113</a:t>
            </a:fld>
            <a:endParaRPr lang="en-IN"/>
          </a:p>
        </p:txBody>
      </p:sp>
    </p:spTree>
    <p:extLst>
      <p:ext uri="{BB962C8B-B14F-4D97-AF65-F5344CB8AC3E}">
        <p14:creationId xmlns:p14="http://schemas.microsoft.com/office/powerpoint/2010/main" val="13930476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114</a:t>
            </a:fld>
            <a:endParaRPr lang="en-IN"/>
          </a:p>
        </p:txBody>
      </p:sp>
    </p:spTree>
    <p:extLst>
      <p:ext uri="{BB962C8B-B14F-4D97-AF65-F5344CB8AC3E}">
        <p14:creationId xmlns:p14="http://schemas.microsoft.com/office/powerpoint/2010/main" val="8286336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115</a:t>
            </a:fld>
            <a:endParaRPr lang="en-IN"/>
          </a:p>
        </p:txBody>
      </p:sp>
    </p:spTree>
    <p:extLst>
      <p:ext uri="{BB962C8B-B14F-4D97-AF65-F5344CB8AC3E}">
        <p14:creationId xmlns:p14="http://schemas.microsoft.com/office/powerpoint/2010/main" val="217665898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116</a:t>
            </a:fld>
            <a:endParaRPr lang="en-IN"/>
          </a:p>
        </p:txBody>
      </p:sp>
    </p:spTree>
    <p:extLst>
      <p:ext uri="{BB962C8B-B14F-4D97-AF65-F5344CB8AC3E}">
        <p14:creationId xmlns:p14="http://schemas.microsoft.com/office/powerpoint/2010/main" val="200824426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117</a:t>
            </a:fld>
            <a:endParaRPr lang="en-IN"/>
          </a:p>
        </p:txBody>
      </p:sp>
    </p:spTree>
    <p:extLst>
      <p:ext uri="{BB962C8B-B14F-4D97-AF65-F5344CB8AC3E}">
        <p14:creationId xmlns:p14="http://schemas.microsoft.com/office/powerpoint/2010/main" val="313618932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118</a:t>
            </a:fld>
            <a:endParaRPr lang="en-IN"/>
          </a:p>
        </p:txBody>
      </p:sp>
    </p:spTree>
    <p:extLst>
      <p:ext uri="{BB962C8B-B14F-4D97-AF65-F5344CB8AC3E}">
        <p14:creationId xmlns:p14="http://schemas.microsoft.com/office/powerpoint/2010/main" val="259348914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119</a:t>
            </a:fld>
            <a:endParaRPr lang="en-IN"/>
          </a:p>
        </p:txBody>
      </p:sp>
    </p:spTree>
    <p:extLst>
      <p:ext uri="{BB962C8B-B14F-4D97-AF65-F5344CB8AC3E}">
        <p14:creationId xmlns:p14="http://schemas.microsoft.com/office/powerpoint/2010/main" val="3020538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condition at line-3 handles the case when the input list is empty. The condition at line-8 is for the case when there is only one element in the list; in this case, the head will also change. The rest of the code iterates the list using variables </a:t>
            </a:r>
            <a:r>
              <a:rPr lang="en-US" dirty="0" err="1"/>
              <a:t>tmp</a:t>
            </a:r>
            <a:r>
              <a:rPr lang="en-US" dirty="0"/>
              <a:t> and </a:t>
            </a:r>
            <a:r>
              <a:rPr lang="en-US" dirty="0" err="1"/>
              <a:t>prev</a:t>
            </a:r>
            <a:r>
              <a:rPr lang="en-US" dirty="0"/>
              <a:t>, as discussed before.</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12</a:t>
            </a:fld>
            <a:endParaRPr lang="en-IN"/>
          </a:p>
        </p:txBody>
      </p:sp>
    </p:spTree>
    <p:extLst>
      <p:ext uri="{BB962C8B-B14F-4D97-AF65-F5344CB8AC3E}">
        <p14:creationId xmlns:p14="http://schemas.microsoft.com/office/powerpoint/2010/main" val="137140215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120</a:t>
            </a:fld>
            <a:endParaRPr lang="en-IN"/>
          </a:p>
        </p:txBody>
      </p:sp>
    </p:spTree>
    <p:extLst>
      <p:ext uri="{BB962C8B-B14F-4D97-AF65-F5344CB8AC3E}">
        <p14:creationId xmlns:p14="http://schemas.microsoft.com/office/powerpoint/2010/main" val="50095592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121</a:t>
            </a:fld>
            <a:endParaRPr lang="en-IN"/>
          </a:p>
        </p:txBody>
      </p:sp>
    </p:spTree>
    <p:extLst>
      <p:ext uri="{BB962C8B-B14F-4D97-AF65-F5344CB8AC3E}">
        <p14:creationId xmlns:p14="http://schemas.microsoft.com/office/powerpoint/2010/main" val="48300594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122</a:t>
            </a:fld>
            <a:endParaRPr lang="en-IN"/>
          </a:p>
        </p:txBody>
      </p:sp>
    </p:spTree>
    <p:extLst>
      <p:ext uri="{BB962C8B-B14F-4D97-AF65-F5344CB8AC3E}">
        <p14:creationId xmlns:p14="http://schemas.microsoft.com/office/powerpoint/2010/main" val="223113381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123</a:t>
            </a:fld>
            <a:endParaRPr lang="en-IN"/>
          </a:p>
        </p:txBody>
      </p:sp>
    </p:spTree>
    <p:extLst>
      <p:ext uri="{BB962C8B-B14F-4D97-AF65-F5344CB8AC3E}">
        <p14:creationId xmlns:p14="http://schemas.microsoft.com/office/powerpoint/2010/main" val="13907195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124</a:t>
            </a:fld>
            <a:endParaRPr lang="en-IN"/>
          </a:p>
        </p:txBody>
      </p:sp>
    </p:spTree>
    <p:extLst>
      <p:ext uri="{BB962C8B-B14F-4D97-AF65-F5344CB8AC3E}">
        <p14:creationId xmlns:p14="http://schemas.microsoft.com/office/powerpoint/2010/main" val="352575047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125</a:t>
            </a:fld>
            <a:endParaRPr lang="en-IN"/>
          </a:p>
        </p:txBody>
      </p:sp>
    </p:spTree>
    <p:extLst>
      <p:ext uri="{BB962C8B-B14F-4D97-AF65-F5344CB8AC3E}">
        <p14:creationId xmlns:p14="http://schemas.microsoft.com/office/powerpoint/2010/main" val="82750635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an overflow can happen if we want to push elements beyond the fixed size of the array.</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126</a:t>
            </a:fld>
            <a:endParaRPr lang="en-IN"/>
          </a:p>
        </p:txBody>
      </p:sp>
    </p:spTree>
    <p:extLst>
      <p:ext uri="{BB962C8B-B14F-4D97-AF65-F5344CB8AC3E}">
        <p14:creationId xmlns:p14="http://schemas.microsoft.com/office/powerpoint/2010/main" val="335630693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127</a:t>
            </a:fld>
            <a:endParaRPr lang="en-IN"/>
          </a:p>
        </p:txBody>
      </p:sp>
    </p:spTree>
    <p:extLst>
      <p:ext uri="{BB962C8B-B14F-4D97-AF65-F5344CB8AC3E}">
        <p14:creationId xmlns:p14="http://schemas.microsoft.com/office/powerpoint/2010/main" val="122764086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128</a:t>
            </a:fld>
            <a:endParaRPr lang="en-IN"/>
          </a:p>
        </p:txBody>
      </p:sp>
    </p:spTree>
    <p:extLst>
      <p:ext uri="{BB962C8B-B14F-4D97-AF65-F5344CB8AC3E}">
        <p14:creationId xmlns:p14="http://schemas.microsoft.com/office/powerpoint/2010/main" val="290686121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stack using a fixed-size array, the </a:t>
            </a:r>
            <a:r>
              <a:rPr lang="en-US" dirty="0" err="1"/>
              <a:t>create_stack</a:t>
            </a:r>
            <a:r>
              <a:rPr lang="en-US" dirty="0"/>
              <a:t> API additionally takes the maximum number of elements in the stack as an argument and allocates an array of the corresponding size. Initially, the top is set to zero, which signifies an empty stack.</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129</a:t>
            </a:fld>
            <a:endParaRPr lang="en-IN"/>
          </a:p>
        </p:txBody>
      </p:sp>
    </p:spTree>
    <p:extLst>
      <p:ext uri="{BB962C8B-B14F-4D97-AF65-F5344CB8AC3E}">
        <p14:creationId xmlns:p14="http://schemas.microsoft.com/office/powerpoint/2010/main" val="13433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13</a:t>
            </a:fld>
            <a:endParaRPr lang="en-IN"/>
          </a:p>
        </p:txBody>
      </p:sp>
    </p:spTree>
    <p:extLst>
      <p:ext uri="{BB962C8B-B14F-4D97-AF65-F5344CB8AC3E}">
        <p14:creationId xmlns:p14="http://schemas.microsoft.com/office/powerpoint/2010/main" val="419987512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130</a:t>
            </a:fld>
            <a:endParaRPr lang="en-IN"/>
          </a:p>
        </p:txBody>
      </p:sp>
    </p:spTree>
    <p:extLst>
      <p:ext uri="{BB962C8B-B14F-4D97-AF65-F5344CB8AC3E}">
        <p14:creationId xmlns:p14="http://schemas.microsoft.com/office/powerpoint/2010/main" val="171575604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131</a:t>
            </a:fld>
            <a:endParaRPr lang="en-IN"/>
          </a:p>
        </p:txBody>
      </p:sp>
    </p:spTree>
    <p:extLst>
      <p:ext uri="{BB962C8B-B14F-4D97-AF65-F5344CB8AC3E}">
        <p14:creationId xmlns:p14="http://schemas.microsoft.com/office/powerpoint/2010/main" val="213530302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132</a:t>
            </a:fld>
            <a:endParaRPr lang="en-IN"/>
          </a:p>
        </p:txBody>
      </p:sp>
    </p:spTree>
    <p:extLst>
      <p:ext uri="{BB962C8B-B14F-4D97-AF65-F5344CB8AC3E}">
        <p14:creationId xmlns:p14="http://schemas.microsoft.com/office/powerpoint/2010/main" val="299373923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133</a:t>
            </a:fld>
            <a:endParaRPr lang="en-IN"/>
          </a:p>
        </p:txBody>
      </p:sp>
    </p:spTree>
    <p:extLst>
      <p:ext uri="{BB962C8B-B14F-4D97-AF65-F5344CB8AC3E}">
        <p14:creationId xmlns:p14="http://schemas.microsoft.com/office/powerpoint/2010/main" val="121355264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134</a:t>
            </a:fld>
            <a:endParaRPr lang="en-IN"/>
          </a:p>
        </p:txBody>
      </p:sp>
    </p:spTree>
    <p:extLst>
      <p:ext uri="{BB962C8B-B14F-4D97-AF65-F5344CB8AC3E}">
        <p14:creationId xmlns:p14="http://schemas.microsoft.com/office/powerpoint/2010/main" val="306241166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135</a:t>
            </a:fld>
            <a:endParaRPr lang="en-IN"/>
          </a:p>
        </p:txBody>
      </p:sp>
    </p:spTree>
    <p:extLst>
      <p:ext uri="{BB962C8B-B14F-4D97-AF65-F5344CB8AC3E}">
        <p14:creationId xmlns:p14="http://schemas.microsoft.com/office/powerpoint/2010/main" val="363233353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136</a:t>
            </a:fld>
            <a:endParaRPr lang="en-IN"/>
          </a:p>
        </p:txBody>
      </p:sp>
    </p:spTree>
    <p:extLst>
      <p:ext uri="{BB962C8B-B14F-4D97-AF65-F5344CB8AC3E}">
        <p14:creationId xmlns:p14="http://schemas.microsoft.com/office/powerpoint/2010/main" val="218090647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137</a:t>
            </a:fld>
            <a:endParaRPr lang="en-IN"/>
          </a:p>
        </p:txBody>
      </p:sp>
    </p:spTree>
    <p:extLst>
      <p:ext uri="{BB962C8B-B14F-4D97-AF65-F5344CB8AC3E}">
        <p14:creationId xmlns:p14="http://schemas.microsoft.com/office/powerpoint/2010/main" val="267421848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138</a:t>
            </a:fld>
            <a:endParaRPr lang="en-IN"/>
          </a:p>
        </p:txBody>
      </p:sp>
    </p:spTree>
    <p:extLst>
      <p:ext uri="{BB962C8B-B14F-4D97-AF65-F5344CB8AC3E}">
        <p14:creationId xmlns:p14="http://schemas.microsoft.com/office/powerpoint/2010/main" val="354260623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139</a:t>
            </a:fld>
            <a:endParaRPr lang="en-IN"/>
          </a:p>
        </p:txBody>
      </p:sp>
    </p:spTree>
    <p:extLst>
      <p:ext uri="{BB962C8B-B14F-4D97-AF65-F5344CB8AC3E}">
        <p14:creationId xmlns:p14="http://schemas.microsoft.com/office/powerpoint/2010/main" val="1578318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the search routine returns the address of a node that contains the value being searched. It is possible that the client of the linked-list library may want to delete that node at some point. To facilitate this, we will discuss an API that takes the address of the node that we want to delete and removes the node from the linked list.</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14</a:t>
            </a:fld>
            <a:endParaRPr lang="en-IN"/>
          </a:p>
        </p:txBody>
      </p:sp>
    </p:spTree>
    <p:extLst>
      <p:ext uri="{BB962C8B-B14F-4D97-AF65-F5344CB8AC3E}">
        <p14:creationId xmlns:p14="http://schemas.microsoft.com/office/powerpoint/2010/main" val="313931889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140</a:t>
            </a:fld>
            <a:endParaRPr lang="en-IN"/>
          </a:p>
        </p:txBody>
      </p:sp>
    </p:spTree>
    <p:extLst>
      <p:ext uri="{BB962C8B-B14F-4D97-AF65-F5344CB8AC3E}">
        <p14:creationId xmlns:p14="http://schemas.microsoft.com/office/powerpoint/2010/main" val="79719688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141</a:t>
            </a:fld>
            <a:endParaRPr lang="en-IN"/>
          </a:p>
        </p:txBody>
      </p:sp>
    </p:spTree>
    <p:extLst>
      <p:ext uri="{BB962C8B-B14F-4D97-AF65-F5344CB8AC3E}">
        <p14:creationId xmlns:p14="http://schemas.microsoft.com/office/powerpoint/2010/main" val="333102483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super hit application of the stack is the local variable allocation and deallocation. The program maintains a stack at runtime. The compiler allocates space for all local variables and arguments on the stack whenever a function is called. All of these values are popped from the stack when a function returns. In this example, first, the local variables and arguments of the main are allocated on the stack. When main calls foo, the local variables and arguments of foo are allocated on the stack. When foo returns, all the memory allocated for foo on the stack is freed (by popping the values). Notice that variables of the function that is called in the last are popped first from the stack; therefore, we can use a stack in this case.</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142</a:t>
            </a:fld>
            <a:endParaRPr lang="en-IN"/>
          </a:p>
        </p:txBody>
      </p:sp>
    </p:spTree>
    <p:extLst>
      <p:ext uri="{BB962C8B-B14F-4D97-AF65-F5344CB8AC3E}">
        <p14:creationId xmlns:p14="http://schemas.microsoft.com/office/powerpoint/2010/main" val="102007477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variables are allocated consecutively on the stack, an out-of-bounds memory access can change the values of the other variables.</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143</a:t>
            </a:fld>
            <a:endParaRPr lang="en-IN"/>
          </a:p>
        </p:txBody>
      </p:sp>
    </p:spTree>
    <p:extLst>
      <p:ext uri="{BB962C8B-B14F-4D97-AF65-F5344CB8AC3E}">
        <p14:creationId xmlns:p14="http://schemas.microsoft.com/office/powerpoint/2010/main" val="163878098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the application uses a fixed-size stack for local variable allocation and deallocation. So, if you run a recursive routine for an input that may cause a very large depth of the recursion, then the variables of all callers remain allocated on the stack until we reach the base case. This may cause a stack overflow situation when the memory usage exceeds the size of the stack. For a similar reason, we should avoid allocating large arrays on the stack because that may also cause an overflow. These bugs are hard to detect because you will not get any warning during the allocation even if the allocation fails.</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144</a:t>
            </a:fld>
            <a:endParaRPr lang="en-IN"/>
          </a:p>
        </p:txBody>
      </p:sp>
    </p:spTree>
    <p:extLst>
      <p:ext uri="{BB962C8B-B14F-4D97-AF65-F5344CB8AC3E}">
        <p14:creationId xmlns:p14="http://schemas.microsoft.com/office/powerpoint/2010/main" val="72962305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145</a:t>
            </a:fld>
            <a:endParaRPr lang="en-IN"/>
          </a:p>
        </p:txBody>
      </p:sp>
    </p:spTree>
    <p:extLst>
      <p:ext uri="{BB962C8B-B14F-4D97-AF65-F5344CB8AC3E}">
        <p14:creationId xmlns:p14="http://schemas.microsoft.com/office/powerpoint/2010/main" val="7598307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This will be a homework exercise.</a:t>
            </a:r>
          </a:p>
        </p:txBody>
      </p:sp>
      <p:sp>
        <p:nvSpPr>
          <p:cNvPr id="4" name="Slide Number Placeholder 3"/>
          <p:cNvSpPr>
            <a:spLocks noGrp="1"/>
          </p:cNvSpPr>
          <p:nvPr>
            <p:ph type="sldNum" sz="quarter" idx="5"/>
          </p:nvPr>
        </p:nvSpPr>
        <p:spPr/>
        <p:txBody>
          <a:bodyPr/>
          <a:lstStyle/>
          <a:p>
            <a:fld id="{3FB8A998-DBC7-4CF9-8C15-FB8E12B1B612}" type="slidenum">
              <a:rPr lang="en-IN" smtClean="0"/>
              <a:t>146</a:t>
            </a:fld>
            <a:endParaRPr lang="en-IN"/>
          </a:p>
        </p:txBody>
      </p:sp>
    </p:spTree>
    <p:extLst>
      <p:ext uri="{BB962C8B-B14F-4D97-AF65-F5344CB8AC3E}">
        <p14:creationId xmlns:p14="http://schemas.microsoft.com/office/powerpoint/2010/main" val="91429546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147</a:t>
            </a:fld>
            <a:endParaRPr lang="en-IN"/>
          </a:p>
        </p:txBody>
      </p:sp>
    </p:spTree>
    <p:extLst>
      <p:ext uri="{BB962C8B-B14F-4D97-AF65-F5344CB8AC3E}">
        <p14:creationId xmlns:p14="http://schemas.microsoft.com/office/powerpoint/2010/main" val="407677537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148</a:t>
            </a:fld>
            <a:endParaRPr lang="en-IN"/>
          </a:p>
        </p:txBody>
      </p:sp>
    </p:spTree>
    <p:extLst>
      <p:ext uri="{BB962C8B-B14F-4D97-AF65-F5344CB8AC3E}">
        <p14:creationId xmlns:p14="http://schemas.microsoft.com/office/powerpoint/2010/main" val="363029937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149</a:t>
            </a:fld>
            <a:endParaRPr lang="en-IN"/>
          </a:p>
        </p:txBody>
      </p:sp>
    </p:spTree>
    <p:extLst>
      <p:ext uri="{BB962C8B-B14F-4D97-AF65-F5344CB8AC3E}">
        <p14:creationId xmlns:p14="http://schemas.microsoft.com/office/powerpoint/2010/main" val="1970637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removal of a node, the removed node should not be reachable via the head of the linked list.</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15</a:t>
            </a:fld>
            <a:endParaRPr lang="en-IN"/>
          </a:p>
        </p:txBody>
      </p:sp>
    </p:spTree>
    <p:extLst>
      <p:ext uri="{BB962C8B-B14F-4D97-AF65-F5344CB8AC3E}">
        <p14:creationId xmlns:p14="http://schemas.microsoft.com/office/powerpoint/2010/main" val="216821626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150</a:t>
            </a:fld>
            <a:endParaRPr lang="en-IN"/>
          </a:p>
        </p:txBody>
      </p:sp>
    </p:spTree>
    <p:extLst>
      <p:ext uri="{BB962C8B-B14F-4D97-AF65-F5344CB8AC3E}">
        <p14:creationId xmlns:p14="http://schemas.microsoft.com/office/powerpoint/2010/main" val="323429072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151</a:t>
            </a:fld>
            <a:endParaRPr lang="en-IN"/>
          </a:p>
        </p:txBody>
      </p:sp>
    </p:spTree>
    <p:extLst>
      <p:ext uri="{BB962C8B-B14F-4D97-AF65-F5344CB8AC3E}">
        <p14:creationId xmlns:p14="http://schemas.microsoft.com/office/powerpoint/2010/main" val="180475981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152</a:t>
            </a:fld>
            <a:endParaRPr lang="en-IN"/>
          </a:p>
        </p:txBody>
      </p:sp>
    </p:spTree>
    <p:extLst>
      <p:ext uri="{BB962C8B-B14F-4D97-AF65-F5344CB8AC3E}">
        <p14:creationId xmlns:p14="http://schemas.microsoft.com/office/powerpoint/2010/main" val="231662485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153</a:t>
            </a:fld>
            <a:endParaRPr lang="en-IN"/>
          </a:p>
        </p:txBody>
      </p:sp>
    </p:spTree>
    <p:extLst>
      <p:ext uri="{BB962C8B-B14F-4D97-AF65-F5344CB8AC3E}">
        <p14:creationId xmlns:p14="http://schemas.microsoft.com/office/powerpoint/2010/main" val="34871264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154</a:t>
            </a:fld>
            <a:endParaRPr lang="en-IN"/>
          </a:p>
        </p:txBody>
      </p:sp>
    </p:spTree>
    <p:extLst>
      <p:ext uri="{BB962C8B-B14F-4D97-AF65-F5344CB8AC3E}">
        <p14:creationId xmlns:p14="http://schemas.microsoft.com/office/powerpoint/2010/main" val="364414675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155</a:t>
            </a:fld>
            <a:endParaRPr lang="en-IN"/>
          </a:p>
        </p:txBody>
      </p:sp>
    </p:spTree>
    <p:extLst>
      <p:ext uri="{BB962C8B-B14F-4D97-AF65-F5344CB8AC3E}">
        <p14:creationId xmlns:p14="http://schemas.microsoft.com/office/powerpoint/2010/main" val="244144574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156</a:t>
            </a:fld>
            <a:endParaRPr lang="en-IN"/>
          </a:p>
        </p:txBody>
      </p:sp>
    </p:spTree>
    <p:extLst>
      <p:ext uri="{BB962C8B-B14F-4D97-AF65-F5344CB8AC3E}">
        <p14:creationId xmlns:p14="http://schemas.microsoft.com/office/powerpoint/2010/main" val="141324258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157</a:t>
            </a:fld>
            <a:endParaRPr lang="en-IN"/>
          </a:p>
        </p:txBody>
      </p:sp>
    </p:spTree>
    <p:extLst>
      <p:ext uri="{BB962C8B-B14F-4D97-AF65-F5344CB8AC3E}">
        <p14:creationId xmlns:p14="http://schemas.microsoft.com/office/powerpoint/2010/main" val="295325083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158</a:t>
            </a:fld>
            <a:endParaRPr lang="en-IN"/>
          </a:p>
        </p:txBody>
      </p:sp>
    </p:spTree>
    <p:extLst>
      <p:ext uri="{BB962C8B-B14F-4D97-AF65-F5344CB8AC3E}">
        <p14:creationId xmlns:p14="http://schemas.microsoft.com/office/powerpoint/2010/main" val="115488567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159</a:t>
            </a:fld>
            <a:endParaRPr lang="en-IN"/>
          </a:p>
        </p:txBody>
      </p:sp>
    </p:spTree>
    <p:extLst>
      <p:ext uri="{BB962C8B-B14F-4D97-AF65-F5344CB8AC3E}">
        <p14:creationId xmlns:p14="http://schemas.microsoft.com/office/powerpoint/2010/main" val="3336410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use the same trick that we used to delete the last node. We can iterate the list using two variables </a:t>
            </a:r>
            <a:r>
              <a:rPr lang="en-US" dirty="0" err="1"/>
              <a:t>prev</a:t>
            </a:r>
            <a:r>
              <a:rPr lang="en-US" dirty="0"/>
              <a:t> and </a:t>
            </a:r>
            <a:r>
              <a:rPr lang="en-US" dirty="0" err="1"/>
              <a:t>tmp</a:t>
            </a:r>
            <a:r>
              <a:rPr lang="en-US" dirty="0"/>
              <a:t>, and we can stop when </a:t>
            </a:r>
            <a:r>
              <a:rPr lang="en-US" dirty="0" err="1"/>
              <a:t>tmp</a:t>
            </a:r>
            <a:r>
              <a:rPr lang="en-US" dirty="0"/>
              <a:t> == n, where n contains the address of the node we want to delete. To delete the node, we can set the next field in the </a:t>
            </a:r>
            <a:r>
              <a:rPr lang="en-US" dirty="0" err="1"/>
              <a:t>prev</a:t>
            </a:r>
            <a:r>
              <a:rPr lang="en-US" dirty="0"/>
              <a:t> to </a:t>
            </a:r>
            <a:r>
              <a:rPr lang="en-US" dirty="0" err="1"/>
              <a:t>tmp</a:t>
            </a:r>
            <a:r>
              <a:rPr lang="en-US" dirty="0"/>
              <a:t>-&gt;next, resulting in the removal of n from the list. Notice that the next field in n still contains the address of the next node (the node that contains 19 in this example), but this is not an issue because there is no way we can reach n using head after the “</a:t>
            </a:r>
            <a:r>
              <a:rPr lang="en-US" dirty="0" err="1"/>
              <a:t>prev</a:t>
            </a:r>
            <a:r>
              <a:rPr lang="en-US" dirty="0"/>
              <a:t>-&gt;next = </a:t>
            </a:r>
            <a:r>
              <a:rPr lang="en-US" dirty="0" err="1"/>
              <a:t>tmp</a:t>
            </a:r>
            <a:r>
              <a:rPr lang="en-US" dirty="0"/>
              <a:t>-&gt;next” operation.</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16</a:t>
            </a:fld>
            <a:endParaRPr lang="en-IN"/>
          </a:p>
        </p:txBody>
      </p:sp>
    </p:spTree>
    <p:extLst>
      <p:ext uri="{BB962C8B-B14F-4D97-AF65-F5344CB8AC3E}">
        <p14:creationId xmlns:p14="http://schemas.microsoft.com/office/powerpoint/2010/main" val="181517674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160</a:t>
            </a:fld>
            <a:endParaRPr lang="en-IN"/>
          </a:p>
        </p:txBody>
      </p:sp>
    </p:spTree>
    <p:extLst>
      <p:ext uri="{BB962C8B-B14F-4D97-AF65-F5344CB8AC3E}">
        <p14:creationId xmlns:p14="http://schemas.microsoft.com/office/powerpoint/2010/main" val="195418390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161</a:t>
            </a:fld>
            <a:endParaRPr lang="en-IN"/>
          </a:p>
        </p:txBody>
      </p:sp>
    </p:spTree>
    <p:extLst>
      <p:ext uri="{BB962C8B-B14F-4D97-AF65-F5344CB8AC3E}">
        <p14:creationId xmlns:p14="http://schemas.microsoft.com/office/powerpoint/2010/main" val="263366544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162</a:t>
            </a:fld>
            <a:endParaRPr lang="en-IN"/>
          </a:p>
        </p:txBody>
      </p:sp>
    </p:spTree>
    <p:extLst>
      <p:ext uri="{BB962C8B-B14F-4D97-AF65-F5344CB8AC3E}">
        <p14:creationId xmlns:p14="http://schemas.microsoft.com/office/powerpoint/2010/main" val="205949914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163</a:t>
            </a:fld>
            <a:endParaRPr lang="en-IN"/>
          </a:p>
        </p:txBody>
      </p:sp>
    </p:spTree>
    <p:extLst>
      <p:ext uri="{BB962C8B-B14F-4D97-AF65-F5344CB8AC3E}">
        <p14:creationId xmlns:p14="http://schemas.microsoft.com/office/powerpoint/2010/main" val="165660316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164</a:t>
            </a:fld>
            <a:endParaRPr lang="en-IN"/>
          </a:p>
        </p:txBody>
      </p:sp>
    </p:spTree>
    <p:extLst>
      <p:ext uri="{BB962C8B-B14F-4D97-AF65-F5344CB8AC3E}">
        <p14:creationId xmlns:p14="http://schemas.microsoft.com/office/powerpoint/2010/main" val="20469891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165</a:t>
            </a:fld>
            <a:endParaRPr lang="en-IN"/>
          </a:p>
        </p:txBody>
      </p:sp>
    </p:spTree>
    <p:extLst>
      <p:ext uri="{BB962C8B-B14F-4D97-AF65-F5344CB8AC3E}">
        <p14:creationId xmlns:p14="http://schemas.microsoft.com/office/powerpoint/2010/main" val="403041445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166</a:t>
            </a:fld>
            <a:endParaRPr lang="en-IN"/>
          </a:p>
        </p:txBody>
      </p:sp>
    </p:spTree>
    <p:extLst>
      <p:ext uri="{BB962C8B-B14F-4D97-AF65-F5344CB8AC3E}">
        <p14:creationId xmlns:p14="http://schemas.microsoft.com/office/powerpoint/2010/main" val="112226401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167</a:t>
            </a:fld>
            <a:endParaRPr lang="en-IN"/>
          </a:p>
        </p:txBody>
      </p:sp>
    </p:spTree>
    <p:extLst>
      <p:ext uri="{BB962C8B-B14F-4D97-AF65-F5344CB8AC3E}">
        <p14:creationId xmlns:p14="http://schemas.microsoft.com/office/powerpoint/2010/main" val="330317266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168</a:t>
            </a:fld>
            <a:endParaRPr lang="en-IN"/>
          </a:p>
        </p:txBody>
      </p:sp>
    </p:spTree>
    <p:extLst>
      <p:ext uri="{BB962C8B-B14F-4D97-AF65-F5344CB8AC3E}">
        <p14:creationId xmlns:p14="http://schemas.microsoft.com/office/powerpoint/2010/main" val="115462642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169</a:t>
            </a:fld>
            <a:endParaRPr lang="en-IN"/>
          </a:p>
        </p:txBody>
      </p:sp>
    </p:spTree>
    <p:extLst>
      <p:ext uri="{BB962C8B-B14F-4D97-AF65-F5344CB8AC3E}">
        <p14:creationId xmlns:p14="http://schemas.microsoft.com/office/powerpoint/2010/main" val="3336692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17</a:t>
            </a:fld>
            <a:endParaRPr lang="en-IN"/>
          </a:p>
        </p:txBody>
      </p:sp>
    </p:spTree>
    <p:extLst>
      <p:ext uri="{BB962C8B-B14F-4D97-AF65-F5344CB8AC3E}">
        <p14:creationId xmlns:p14="http://schemas.microsoft.com/office/powerpoint/2010/main" val="2688371734"/>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170</a:t>
            </a:fld>
            <a:endParaRPr lang="en-IN"/>
          </a:p>
        </p:txBody>
      </p:sp>
    </p:spTree>
    <p:extLst>
      <p:ext uri="{BB962C8B-B14F-4D97-AF65-F5344CB8AC3E}">
        <p14:creationId xmlns:p14="http://schemas.microsoft.com/office/powerpoint/2010/main" val="3450418453"/>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171</a:t>
            </a:fld>
            <a:endParaRPr lang="en-IN"/>
          </a:p>
        </p:txBody>
      </p:sp>
    </p:spTree>
    <p:extLst>
      <p:ext uri="{BB962C8B-B14F-4D97-AF65-F5344CB8AC3E}">
        <p14:creationId xmlns:p14="http://schemas.microsoft.com/office/powerpoint/2010/main" val="243606197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172</a:t>
            </a:fld>
            <a:endParaRPr lang="en-IN"/>
          </a:p>
        </p:txBody>
      </p:sp>
    </p:spTree>
    <p:extLst>
      <p:ext uri="{BB962C8B-B14F-4D97-AF65-F5344CB8AC3E}">
        <p14:creationId xmlns:p14="http://schemas.microsoft.com/office/powerpoint/2010/main" val="31715200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173</a:t>
            </a:fld>
            <a:endParaRPr lang="en-IN"/>
          </a:p>
        </p:txBody>
      </p:sp>
    </p:spTree>
    <p:extLst>
      <p:ext uri="{BB962C8B-B14F-4D97-AF65-F5344CB8AC3E}">
        <p14:creationId xmlns:p14="http://schemas.microsoft.com/office/powerpoint/2010/main" val="19805949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174</a:t>
            </a:fld>
            <a:endParaRPr lang="en-IN"/>
          </a:p>
        </p:txBody>
      </p:sp>
    </p:spTree>
    <p:extLst>
      <p:ext uri="{BB962C8B-B14F-4D97-AF65-F5344CB8AC3E}">
        <p14:creationId xmlns:p14="http://schemas.microsoft.com/office/powerpoint/2010/main" val="336086016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175</a:t>
            </a:fld>
            <a:endParaRPr lang="en-IN"/>
          </a:p>
        </p:txBody>
      </p:sp>
    </p:spTree>
    <p:extLst>
      <p:ext uri="{BB962C8B-B14F-4D97-AF65-F5344CB8AC3E}">
        <p14:creationId xmlns:p14="http://schemas.microsoft.com/office/powerpoint/2010/main" val="283760019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176</a:t>
            </a:fld>
            <a:endParaRPr lang="en-IN"/>
          </a:p>
        </p:txBody>
      </p:sp>
    </p:spTree>
    <p:extLst>
      <p:ext uri="{BB962C8B-B14F-4D97-AF65-F5344CB8AC3E}">
        <p14:creationId xmlns:p14="http://schemas.microsoft.com/office/powerpoint/2010/main" val="236963401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177</a:t>
            </a:fld>
            <a:endParaRPr lang="en-IN"/>
          </a:p>
        </p:txBody>
      </p:sp>
    </p:spTree>
    <p:extLst>
      <p:ext uri="{BB962C8B-B14F-4D97-AF65-F5344CB8AC3E}">
        <p14:creationId xmlns:p14="http://schemas.microsoft.com/office/powerpoint/2010/main" val="53189515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178</a:t>
            </a:fld>
            <a:endParaRPr lang="en-IN"/>
          </a:p>
        </p:txBody>
      </p:sp>
    </p:spTree>
    <p:extLst>
      <p:ext uri="{BB962C8B-B14F-4D97-AF65-F5344CB8AC3E}">
        <p14:creationId xmlns:p14="http://schemas.microsoft.com/office/powerpoint/2010/main" val="623822997"/>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real life, most of the lines you stand in are queues.</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179</a:t>
            </a:fld>
            <a:endParaRPr lang="en-IN"/>
          </a:p>
        </p:txBody>
      </p:sp>
    </p:spTree>
    <p:extLst>
      <p:ext uri="{BB962C8B-B14F-4D97-AF65-F5344CB8AC3E}">
        <p14:creationId xmlns:p14="http://schemas.microsoft.com/office/powerpoint/2010/main" val="2360875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18</a:t>
            </a:fld>
            <a:endParaRPr lang="en-IN"/>
          </a:p>
        </p:txBody>
      </p:sp>
    </p:spTree>
    <p:extLst>
      <p:ext uri="{BB962C8B-B14F-4D97-AF65-F5344CB8AC3E}">
        <p14:creationId xmlns:p14="http://schemas.microsoft.com/office/powerpoint/2010/main" val="420172962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180</a:t>
            </a:fld>
            <a:endParaRPr lang="en-IN"/>
          </a:p>
        </p:txBody>
      </p:sp>
    </p:spTree>
    <p:extLst>
      <p:ext uri="{BB962C8B-B14F-4D97-AF65-F5344CB8AC3E}">
        <p14:creationId xmlns:p14="http://schemas.microsoft.com/office/powerpoint/2010/main" val="158746054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181</a:t>
            </a:fld>
            <a:endParaRPr lang="en-IN"/>
          </a:p>
        </p:txBody>
      </p:sp>
    </p:spTree>
    <p:extLst>
      <p:ext uri="{BB962C8B-B14F-4D97-AF65-F5344CB8AC3E}">
        <p14:creationId xmlns:p14="http://schemas.microsoft.com/office/powerpoint/2010/main" val="254687782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182</a:t>
            </a:fld>
            <a:endParaRPr lang="en-IN"/>
          </a:p>
        </p:txBody>
      </p:sp>
    </p:spTree>
    <p:extLst>
      <p:ext uri="{BB962C8B-B14F-4D97-AF65-F5344CB8AC3E}">
        <p14:creationId xmlns:p14="http://schemas.microsoft.com/office/powerpoint/2010/main" val="92718603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183</a:t>
            </a:fld>
            <a:endParaRPr lang="en-IN"/>
          </a:p>
        </p:txBody>
      </p:sp>
    </p:spTree>
    <p:extLst>
      <p:ext uri="{BB962C8B-B14F-4D97-AF65-F5344CB8AC3E}">
        <p14:creationId xmlns:p14="http://schemas.microsoft.com/office/powerpoint/2010/main" val="292207595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184</a:t>
            </a:fld>
            <a:endParaRPr lang="en-IN"/>
          </a:p>
        </p:txBody>
      </p:sp>
    </p:spTree>
    <p:extLst>
      <p:ext uri="{BB962C8B-B14F-4D97-AF65-F5344CB8AC3E}">
        <p14:creationId xmlns:p14="http://schemas.microsoft.com/office/powerpoint/2010/main" val="2008491603"/>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185</a:t>
            </a:fld>
            <a:endParaRPr lang="en-IN"/>
          </a:p>
        </p:txBody>
      </p:sp>
    </p:spTree>
    <p:extLst>
      <p:ext uri="{BB962C8B-B14F-4D97-AF65-F5344CB8AC3E}">
        <p14:creationId xmlns:p14="http://schemas.microsoft.com/office/powerpoint/2010/main" val="1535914110"/>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186</a:t>
            </a:fld>
            <a:endParaRPr lang="en-IN"/>
          </a:p>
        </p:txBody>
      </p:sp>
    </p:spTree>
    <p:extLst>
      <p:ext uri="{BB962C8B-B14F-4D97-AF65-F5344CB8AC3E}">
        <p14:creationId xmlns:p14="http://schemas.microsoft.com/office/powerpoint/2010/main" val="164848112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187</a:t>
            </a:fld>
            <a:endParaRPr lang="en-IN"/>
          </a:p>
        </p:txBody>
      </p:sp>
    </p:spTree>
    <p:extLst>
      <p:ext uri="{BB962C8B-B14F-4D97-AF65-F5344CB8AC3E}">
        <p14:creationId xmlns:p14="http://schemas.microsoft.com/office/powerpoint/2010/main" val="100481500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188</a:t>
            </a:fld>
            <a:endParaRPr lang="en-IN"/>
          </a:p>
        </p:txBody>
      </p:sp>
    </p:spTree>
    <p:extLst>
      <p:ext uri="{BB962C8B-B14F-4D97-AF65-F5344CB8AC3E}">
        <p14:creationId xmlns:p14="http://schemas.microsoft.com/office/powerpoint/2010/main" val="89404387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189</a:t>
            </a:fld>
            <a:endParaRPr lang="en-IN"/>
          </a:p>
        </p:txBody>
      </p:sp>
    </p:spTree>
    <p:extLst>
      <p:ext uri="{BB962C8B-B14F-4D97-AF65-F5344CB8AC3E}">
        <p14:creationId xmlns:p14="http://schemas.microsoft.com/office/powerpoint/2010/main" val="1334739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19</a:t>
            </a:fld>
            <a:endParaRPr lang="en-IN"/>
          </a:p>
        </p:txBody>
      </p:sp>
    </p:spTree>
    <p:extLst>
      <p:ext uri="{BB962C8B-B14F-4D97-AF65-F5344CB8AC3E}">
        <p14:creationId xmlns:p14="http://schemas.microsoft.com/office/powerpoint/2010/main" val="732212798"/>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190</a:t>
            </a:fld>
            <a:endParaRPr lang="en-IN"/>
          </a:p>
        </p:txBody>
      </p:sp>
    </p:spTree>
    <p:extLst>
      <p:ext uri="{BB962C8B-B14F-4D97-AF65-F5344CB8AC3E}">
        <p14:creationId xmlns:p14="http://schemas.microsoft.com/office/powerpoint/2010/main" val="1041172486"/>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191</a:t>
            </a:fld>
            <a:endParaRPr lang="en-IN"/>
          </a:p>
        </p:txBody>
      </p:sp>
    </p:spTree>
    <p:extLst>
      <p:ext uri="{BB962C8B-B14F-4D97-AF65-F5344CB8AC3E}">
        <p14:creationId xmlns:p14="http://schemas.microsoft.com/office/powerpoint/2010/main" val="761356374"/>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192</a:t>
            </a:fld>
            <a:endParaRPr lang="en-IN"/>
          </a:p>
        </p:txBody>
      </p:sp>
    </p:spTree>
    <p:extLst>
      <p:ext uri="{BB962C8B-B14F-4D97-AF65-F5344CB8AC3E}">
        <p14:creationId xmlns:p14="http://schemas.microsoft.com/office/powerpoint/2010/main" val="1783235915"/>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193</a:t>
            </a:fld>
            <a:endParaRPr lang="en-IN"/>
          </a:p>
        </p:txBody>
      </p:sp>
    </p:spTree>
    <p:extLst>
      <p:ext uri="{BB962C8B-B14F-4D97-AF65-F5344CB8AC3E}">
        <p14:creationId xmlns:p14="http://schemas.microsoft.com/office/powerpoint/2010/main" val="159623385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194</a:t>
            </a:fld>
            <a:endParaRPr lang="en-IN"/>
          </a:p>
        </p:txBody>
      </p:sp>
    </p:spTree>
    <p:extLst>
      <p:ext uri="{BB962C8B-B14F-4D97-AF65-F5344CB8AC3E}">
        <p14:creationId xmlns:p14="http://schemas.microsoft.com/office/powerpoint/2010/main" val="346340186"/>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195</a:t>
            </a:fld>
            <a:endParaRPr lang="en-IN"/>
          </a:p>
        </p:txBody>
      </p:sp>
    </p:spTree>
    <p:extLst>
      <p:ext uri="{BB962C8B-B14F-4D97-AF65-F5344CB8AC3E}">
        <p14:creationId xmlns:p14="http://schemas.microsoft.com/office/powerpoint/2010/main" val="3938765995"/>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196</a:t>
            </a:fld>
            <a:endParaRPr lang="en-IN"/>
          </a:p>
        </p:txBody>
      </p:sp>
    </p:spTree>
    <p:extLst>
      <p:ext uri="{BB962C8B-B14F-4D97-AF65-F5344CB8AC3E}">
        <p14:creationId xmlns:p14="http://schemas.microsoft.com/office/powerpoint/2010/main" val="206073752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197</a:t>
            </a:fld>
            <a:endParaRPr lang="en-IN"/>
          </a:p>
        </p:txBody>
      </p:sp>
    </p:spTree>
    <p:extLst>
      <p:ext uri="{BB962C8B-B14F-4D97-AF65-F5344CB8AC3E}">
        <p14:creationId xmlns:p14="http://schemas.microsoft.com/office/powerpoint/2010/main" val="120533248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198</a:t>
            </a:fld>
            <a:endParaRPr lang="en-IN"/>
          </a:p>
        </p:txBody>
      </p:sp>
    </p:spTree>
    <p:extLst>
      <p:ext uri="{BB962C8B-B14F-4D97-AF65-F5344CB8AC3E}">
        <p14:creationId xmlns:p14="http://schemas.microsoft.com/office/powerpoint/2010/main" val="176799783"/>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199</a:t>
            </a:fld>
            <a:endParaRPr lang="en-IN"/>
          </a:p>
        </p:txBody>
      </p:sp>
    </p:spTree>
    <p:extLst>
      <p:ext uri="{BB962C8B-B14F-4D97-AF65-F5344CB8AC3E}">
        <p14:creationId xmlns:p14="http://schemas.microsoft.com/office/powerpoint/2010/main" val="2110742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a:t>
            </a:fld>
            <a:endParaRPr lang="en-IN"/>
          </a:p>
        </p:txBody>
      </p:sp>
    </p:spTree>
    <p:extLst>
      <p:ext uri="{BB962C8B-B14F-4D97-AF65-F5344CB8AC3E}">
        <p14:creationId xmlns:p14="http://schemas.microsoft.com/office/powerpoint/2010/main" val="173194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20</a:t>
            </a:fld>
            <a:endParaRPr lang="en-IN"/>
          </a:p>
        </p:txBody>
      </p:sp>
    </p:spTree>
    <p:extLst>
      <p:ext uri="{BB962C8B-B14F-4D97-AF65-F5344CB8AC3E}">
        <p14:creationId xmlns:p14="http://schemas.microsoft.com/office/powerpoint/2010/main" val="1187723568"/>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200</a:t>
            </a:fld>
            <a:endParaRPr lang="en-IN"/>
          </a:p>
        </p:txBody>
      </p:sp>
    </p:spTree>
    <p:extLst>
      <p:ext uri="{BB962C8B-B14F-4D97-AF65-F5344CB8AC3E}">
        <p14:creationId xmlns:p14="http://schemas.microsoft.com/office/powerpoint/2010/main" val="2519918101"/>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201</a:t>
            </a:fld>
            <a:endParaRPr lang="en-IN"/>
          </a:p>
        </p:txBody>
      </p:sp>
    </p:spTree>
    <p:extLst>
      <p:ext uri="{BB962C8B-B14F-4D97-AF65-F5344CB8AC3E}">
        <p14:creationId xmlns:p14="http://schemas.microsoft.com/office/powerpoint/2010/main" val="7587588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202</a:t>
            </a:fld>
            <a:endParaRPr lang="en-IN"/>
          </a:p>
        </p:txBody>
      </p:sp>
    </p:spTree>
    <p:extLst>
      <p:ext uri="{BB962C8B-B14F-4D97-AF65-F5344CB8AC3E}">
        <p14:creationId xmlns:p14="http://schemas.microsoft.com/office/powerpoint/2010/main" val="4122090770"/>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203</a:t>
            </a:fld>
            <a:endParaRPr lang="en-IN"/>
          </a:p>
        </p:txBody>
      </p:sp>
    </p:spTree>
    <p:extLst>
      <p:ext uri="{BB962C8B-B14F-4D97-AF65-F5344CB8AC3E}">
        <p14:creationId xmlns:p14="http://schemas.microsoft.com/office/powerpoint/2010/main" val="15488408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204</a:t>
            </a:fld>
            <a:endParaRPr lang="en-IN"/>
          </a:p>
        </p:txBody>
      </p:sp>
    </p:spTree>
    <p:extLst>
      <p:ext uri="{BB962C8B-B14F-4D97-AF65-F5344CB8AC3E}">
        <p14:creationId xmlns:p14="http://schemas.microsoft.com/office/powerpoint/2010/main" val="2469848233"/>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205</a:t>
            </a:fld>
            <a:endParaRPr lang="en-IN"/>
          </a:p>
        </p:txBody>
      </p:sp>
    </p:spTree>
    <p:extLst>
      <p:ext uri="{BB962C8B-B14F-4D97-AF65-F5344CB8AC3E}">
        <p14:creationId xmlns:p14="http://schemas.microsoft.com/office/powerpoint/2010/main" val="183629692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206</a:t>
            </a:fld>
            <a:endParaRPr lang="en-IN"/>
          </a:p>
        </p:txBody>
      </p:sp>
    </p:spTree>
    <p:extLst>
      <p:ext uri="{BB962C8B-B14F-4D97-AF65-F5344CB8AC3E}">
        <p14:creationId xmlns:p14="http://schemas.microsoft.com/office/powerpoint/2010/main" val="2007293817"/>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207</a:t>
            </a:fld>
            <a:endParaRPr lang="en-IN"/>
          </a:p>
        </p:txBody>
      </p:sp>
    </p:spTree>
    <p:extLst>
      <p:ext uri="{BB962C8B-B14F-4D97-AF65-F5344CB8AC3E}">
        <p14:creationId xmlns:p14="http://schemas.microsoft.com/office/powerpoint/2010/main" val="2014129334"/>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208</a:t>
            </a:fld>
            <a:endParaRPr lang="en-IN"/>
          </a:p>
        </p:txBody>
      </p:sp>
    </p:spTree>
    <p:extLst>
      <p:ext uri="{BB962C8B-B14F-4D97-AF65-F5344CB8AC3E}">
        <p14:creationId xmlns:p14="http://schemas.microsoft.com/office/powerpoint/2010/main" val="1217980034"/>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next_head</a:t>
            </a:r>
            <a:r>
              <a:rPr lang="en-US" dirty="0"/>
              <a:t> routine returns the possible value of head after a dequeue operation. This routine doesn’t modify the value of head.</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209</a:t>
            </a:fld>
            <a:endParaRPr lang="en-IN"/>
          </a:p>
        </p:txBody>
      </p:sp>
    </p:spTree>
    <p:extLst>
      <p:ext uri="{BB962C8B-B14F-4D97-AF65-F5344CB8AC3E}">
        <p14:creationId xmlns:p14="http://schemas.microsoft.com/office/powerpoint/2010/main" val="2276009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21</a:t>
            </a:fld>
            <a:endParaRPr lang="en-IN"/>
          </a:p>
        </p:txBody>
      </p:sp>
    </p:spTree>
    <p:extLst>
      <p:ext uri="{BB962C8B-B14F-4D97-AF65-F5344CB8AC3E}">
        <p14:creationId xmlns:p14="http://schemas.microsoft.com/office/powerpoint/2010/main" val="1460967600"/>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210</a:t>
            </a:fld>
            <a:endParaRPr lang="en-IN"/>
          </a:p>
        </p:txBody>
      </p:sp>
    </p:spTree>
    <p:extLst>
      <p:ext uri="{BB962C8B-B14F-4D97-AF65-F5344CB8AC3E}">
        <p14:creationId xmlns:p14="http://schemas.microsoft.com/office/powerpoint/2010/main" val="563317281"/>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The </a:t>
            </a:r>
            <a:r>
              <a:rPr lang="en-IN" dirty="0" err="1"/>
              <a:t>next_tail</a:t>
            </a:r>
            <a:r>
              <a:rPr lang="en-IN" dirty="0"/>
              <a:t> routine returns the possible value of tail after an enqueue operation. This routine doesn’t modify the value of tail.</a:t>
            </a:r>
          </a:p>
          <a:p>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211</a:t>
            </a:fld>
            <a:endParaRPr lang="en-IN"/>
          </a:p>
        </p:txBody>
      </p:sp>
    </p:spTree>
    <p:extLst>
      <p:ext uri="{BB962C8B-B14F-4D97-AF65-F5344CB8AC3E}">
        <p14:creationId xmlns:p14="http://schemas.microsoft.com/office/powerpoint/2010/main" val="2530119338"/>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212</a:t>
            </a:fld>
            <a:endParaRPr lang="en-IN"/>
          </a:p>
        </p:txBody>
      </p:sp>
    </p:spTree>
    <p:extLst>
      <p:ext uri="{BB962C8B-B14F-4D97-AF65-F5344CB8AC3E}">
        <p14:creationId xmlns:p14="http://schemas.microsoft.com/office/powerpoint/2010/main" val="276004188"/>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queue is full when the next value of tail after an enqueue is equal to the head, which is the condition for an empty queue. We are keeping one buffer element to distinguish between empty and full queues.</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213</a:t>
            </a:fld>
            <a:endParaRPr lang="en-IN"/>
          </a:p>
        </p:txBody>
      </p:sp>
    </p:spTree>
    <p:extLst>
      <p:ext uri="{BB962C8B-B14F-4D97-AF65-F5344CB8AC3E}">
        <p14:creationId xmlns:p14="http://schemas.microsoft.com/office/powerpoint/2010/main" val="2143255775"/>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214</a:t>
            </a:fld>
            <a:endParaRPr lang="en-IN"/>
          </a:p>
        </p:txBody>
      </p:sp>
    </p:spTree>
    <p:extLst>
      <p:ext uri="{BB962C8B-B14F-4D97-AF65-F5344CB8AC3E}">
        <p14:creationId xmlns:p14="http://schemas.microsoft.com/office/powerpoint/2010/main" val="543068008"/>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inserting the value at index Q-&gt;tail, we need to update Q-&gt;tail with the return value of </a:t>
            </a:r>
            <a:r>
              <a:rPr lang="en-US" dirty="0" err="1"/>
              <a:t>next_tail</a:t>
            </a:r>
            <a:r>
              <a:rPr lang="en-US" dirty="0"/>
              <a:t>.</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215</a:t>
            </a:fld>
            <a:endParaRPr lang="en-IN"/>
          </a:p>
        </p:txBody>
      </p:sp>
    </p:spTree>
    <p:extLst>
      <p:ext uri="{BB962C8B-B14F-4D97-AF65-F5344CB8AC3E}">
        <p14:creationId xmlns:p14="http://schemas.microsoft.com/office/powerpoint/2010/main" val="1527435207"/>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216</a:t>
            </a:fld>
            <a:endParaRPr lang="en-IN"/>
          </a:p>
        </p:txBody>
      </p:sp>
    </p:spTree>
    <p:extLst>
      <p:ext uri="{BB962C8B-B14F-4D97-AF65-F5344CB8AC3E}">
        <p14:creationId xmlns:p14="http://schemas.microsoft.com/office/powerpoint/2010/main" val="164712887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After saving the value at index Q-&gt;head in ret, we need to update Q-&gt;head with the return value of </a:t>
            </a:r>
            <a:r>
              <a:rPr lang="en-IN" dirty="0" err="1"/>
              <a:t>next_head</a:t>
            </a:r>
            <a:r>
              <a:rPr lang="en-IN" dirty="0"/>
              <a:t>.</a:t>
            </a:r>
          </a:p>
        </p:txBody>
      </p:sp>
      <p:sp>
        <p:nvSpPr>
          <p:cNvPr id="4" name="Slide Number Placeholder 3"/>
          <p:cNvSpPr>
            <a:spLocks noGrp="1"/>
          </p:cNvSpPr>
          <p:nvPr>
            <p:ph type="sldNum" sz="quarter" idx="5"/>
          </p:nvPr>
        </p:nvSpPr>
        <p:spPr/>
        <p:txBody>
          <a:bodyPr/>
          <a:lstStyle/>
          <a:p>
            <a:fld id="{3FB8A998-DBC7-4CF9-8C15-FB8E12B1B612}" type="slidenum">
              <a:rPr lang="en-IN" smtClean="0"/>
              <a:t>217</a:t>
            </a:fld>
            <a:endParaRPr lang="en-IN"/>
          </a:p>
        </p:txBody>
      </p:sp>
    </p:spTree>
    <p:extLst>
      <p:ext uri="{BB962C8B-B14F-4D97-AF65-F5344CB8AC3E}">
        <p14:creationId xmlns:p14="http://schemas.microsoft.com/office/powerpoint/2010/main" val="3701939081"/>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218</a:t>
            </a:fld>
            <a:endParaRPr lang="en-IN"/>
          </a:p>
        </p:txBody>
      </p:sp>
    </p:spTree>
    <p:extLst>
      <p:ext uri="{BB962C8B-B14F-4D97-AF65-F5344CB8AC3E}">
        <p14:creationId xmlns:p14="http://schemas.microsoft.com/office/powerpoint/2010/main" val="541698154"/>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219</a:t>
            </a:fld>
            <a:endParaRPr lang="en-IN"/>
          </a:p>
        </p:txBody>
      </p:sp>
    </p:spTree>
    <p:extLst>
      <p:ext uri="{BB962C8B-B14F-4D97-AF65-F5344CB8AC3E}">
        <p14:creationId xmlns:p14="http://schemas.microsoft.com/office/powerpoint/2010/main" val="1531339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condition at line-3 handles the case when the list is empty. The condition at line-8 handles the case when we want to delete the first node; in this case, the head will change. Otherwise, we are iterating the list using </a:t>
            </a:r>
            <a:r>
              <a:rPr lang="en-US" dirty="0" err="1"/>
              <a:t>tmp</a:t>
            </a:r>
            <a:r>
              <a:rPr lang="en-US" dirty="0"/>
              <a:t> and </a:t>
            </a:r>
            <a:r>
              <a:rPr lang="en-US" dirty="0" err="1"/>
              <a:t>prev</a:t>
            </a:r>
            <a:r>
              <a:rPr lang="en-US" dirty="0"/>
              <a:t> to find n. Notice that, unlike the case of deleting the last node, in this case, it is possible that the node we are searching is not present in the list. Therefore, the condition at line-19 updates the </a:t>
            </a:r>
            <a:r>
              <a:rPr lang="en-US" dirty="0" err="1"/>
              <a:t>prev</a:t>
            </a:r>
            <a:r>
              <a:rPr lang="en-US" dirty="0"/>
              <a:t> node only if node n is present in the list.</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22</a:t>
            </a:fld>
            <a:endParaRPr lang="en-IN"/>
          </a:p>
        </p:txBody>
      </p:sp>
    </p:spTree>
    <p:extLst>
      <p:ext uri="{BB962C8B-B14F-4D97-AF65-F5344CB8AC3E}">
        <p14:creationId xmlns:p14="http://schemas.microsoft.com/office/powerpoint/2010/main" val="1301463331"/>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220</a:t>
            </a:fld>
            <a:endParaRPr lang="en-IN"/>
          </a:p>
        </p:txBody>
      </p:sp>
    </p:spTree>
    <p:extLst>
      <p:ext uri="{BB962C8B-B14F-4D97-AF65-F5344CB8AC3E}">
        <p14:creationId xmlns:p14="http://schemas.microsoft.com/office/powerpoint/2010/main" val="3318651140"/>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221</a:t>
            </a:fld>
            <a:endParaRPr lang="en-IN"/>
          </a:p>
        </p:txBody>
      </p:sp>
    </p:spTree>
    <p:extLst>
      <p:ext uri="{BB962C8B-B14F-4D97-AF65-F5344CB8AC3E}">
        <p14:creationId xmlns:p14="http://schemas.microsoft.com/office/powerpoint/2010/main" val="2544183231"/>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222</a:t>
            </a:fld>
            <a:endParaRPr lang="en-IN"/>
          </a:p>
        </p:txBody>
      </p:sp>
    </p:spTree>
    <p:extLst>
      <p:ext uri="{BB962C8B-B14F-4D97-AF65-F5344CB8AC3E}">
        <p14:creationId xmlns:p14="http://schemas.microsoft.com/office/powerpoint/2010/main" val="708180909"/>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223</a:t>
            </a:fld>
            <a:endParaRPr lang="en-IN"/>
          </a:p>
        </p:txBody>
      </p:sp>
    </p:spTree>
    <p:extLst>
      <p:ext uri="{BB962C8B-B14F-4D97-AF65-F5344CB8AC3E}">
        <p14:creationId xmlns:p14="http://schemas.microsoft.com/office/powerpoint/2010/main" val="3939494859"/>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224</a:t>
            </a:fld>
            <a:endParaRPr lang="en-IN"/>
          </a:p>
        </p:txBody>
      </p:sp>
    </p:spTree>
    <p:extLst>
      <p:ext uri="{BB962C8B-B14F-4D97-AF65-F5344CB8AC3E}">
        <p14:creationId xmlns:p14="http://schemas.microsoft.com/office/powerpoint/2010/main" val="3337852927"/>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225</a:t>
            </a:fld>
            <a:endParaRPr lang="en-IN"/>
          </a:p>
        </p:txBody>
      </p:sp>
    </p:spTree>
    <p:extLst>
      <p:ext uri="{BB962C8B-B14F-4D97-AF65-F5344CB8AC3E}">
        <p14:creationId xmlns:p14="http://schemas.microsoft.com/office/powerpoint/2010/main" val="2291241874"/>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226</a:t>
            </a:fld>
            <a:endParaRPr lang="en-IN"/>
          </a:p>
        </p:txBody>
      </p:sp>
    </p:spTree>
    <p:extLst>
      <p:ext uri="{BB962C8B-B14F-4D97-AF65-F5344CB8AC3E}">
        <p14:creationId xmlns:p14="http://schemas.microsoft.com/office/powerpoint/2010/main" val="1313679444"/>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efficiently implement </a:t>
            </a:r>
            <a:r>
              <a:rPr lang="en-US" dirty="0" err="1"/>
              <a:t>insert_rear</a:t>
            </a:r>
            <a:r>
              <a:rPr lang="en-US" dirty="0"/>
              <a:t>, we can keep another variable tail that stores the address of the last node. To insert a new node n at the rear end, first, we need to set tail-&gt;next to n, followed by storing the value of n in tail. This is needed because the next element will be inserted after n.</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227</a:t>
            </a:fld>
            <a:endParaRPr lang="en-IN"/>
          </a:p>
        </p:txBody>
      </p:sp>
    </p:spTree>
    <p:extLst>
      <p:ext uri="{BB962C8B-B14F-4D97-AF65-F5344CB8AC3E}">
        <p14:creationId xmlns:p14="http://schemas.microsoft.com/office/powerpoint/2010/main" val="2428997337"/>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228</a:t>
            </a:fld>
            <a:endParaRPr lang="en-IN"/>
          </a:p>
        </p:txBody>
      </p:sp>
    </p:spTree>
    <p:extLst>
      <p:ext uri="{BB962C8B-B14F-4D97-AF65-F5344CB8AC3E}">
        <p14:creationId xmlns:p14="http://schemas.microsoft.com/office/powerpoint/2010/main" val="2244480944"/>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229</a:t>
            </a:fld>
            <a:endParaRPr lang="en-IN"/>
          </a:p>
        </p:txBody>
      </p:sp>
    </p:spTree>
    <p:extLst>
      <p:ext uri="{BB962C8B-B14F-4D97-AF65-F5344CB8AC3E}">
        <p14:creationId xmlns:p14="http://schemas.microsoft.com/office/powerpoint/2010/main" val="3017939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23</a:t>
            </a:fld>
            <a:endParaRPr lang="en-IN"/>
          </a:p>
        </p:txBody>
      </p:sp>
    </p:spTree>
    <p:extLst>
      <p:ext uri="{BB962C8B-B14F-4D97-AF65-F5344CB8AC3E}">
        <p14:creationId xmlns:p14="http://schemas.microsoft.com/office/powerpoint/2010/main" val="3159154879"/>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230</a:t>
            </a:fld>
            <a:endParaRPr lang="en-IN"/>
          </a:p>
        </p:txBody>
      </p:sp>
    </p:spTree>
    <p:extLst>
      <p:ext uri="{BB962C8B-B14F-4D97-AF65-F5344CB8AC3E}">
        <p14:creationId xmlns:p14="http://schemas.microsoft.com/office/powerpoint/2010/main" val="1264736730"/>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231</a:t>
            </a:fld>
            <a:endParaRPr lang="en-IN"/>
          </a:p>
        </p:txBody>
      </p:sp>
    </p:spTree>
    <p:extLst>
      <p:ext uri="{BB962C8B-B14F-4D97-AF65-F5344CB8AC3E}">
        <p14:creationId xmlns:p14="http://schemas.microsoft.com/office/powerpoint/2010/main" val="1216726996"/>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232</a:t>
            </a:fld>
            <a:endParaRPr lang="en-IN"/>
          </a:p>
        </p:txBody>
      </p:sp>
    </p:spTree>
    <p:extLst>
      <p:ext uri="{BB962C8B-B14F-4D97-AF65-F5344CB8AC3E}">
        <p14:creationId xmlns:p14="http://schemas.microsoft.com/office/powerpoint/2010/main" val="1611515449"/>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233</a:t>
            </a:fld>
            <a:endParaRPr lang="en-IN"/>
          </a:p>
        </p:txBody>
      </p:sp>
    </p:spTree>
    <p:extLst>
      <p:ext uri="{BB962C8B-B14F-4D97-AF65-F5344CB8AC3E}">
        <p14:creationId xmlns:p14="http://schemas.microsoft.com/office/powerpoint/2010/main" val="3161021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24</a:t>
            </a:fld>
            <a:endParaRPr lang="en-IN"/>
          </a:p>
        </p:txBody>
      </p:sp>
    </p:spTree>
    <p:extLst>
      <p:ext uri="{BB962C8B-B14F-4D97-AF65-F5344CB8AC3E}">
        <p14:creationId xmlns:p14="http://schemas.microsoft.com/office/powerpoint/2010/main" val="2720861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in the original linked list, node-1 points to node-2, node-2 points to node-3, and so on, in the reversed list, node-1 will point to NULL, node-2 will point to node-1, node-3 will point to node-2, and so on. Here, node-1, node-2, etc., are the position of the node in the original list. We can iterate the list using temporary variables and update the next fields in the nodes to get the reversed list after iterating all the nodes. Let’s consider the case when there is more than one node. </a:t>
            </a:r>
            <a:r>
              <a:rPr lang="en-US" dirty="0" err="1"/>
              <a:t>prev</a:t>
            </a:r>
            <a:r>
              <a:rPr lang="en-US" dirty="0"/>
              <a:t> points to node-1, and </a:t>
            </a:r>
            <a:r>
              <a:rPr lang="en-US" dirty="0" err="1"/>
              <a:t>tmp</a:t>
            </a:r>
            <a:r>
              <a:rPr lang="en-US" dirty="0"/>
              <a:t> points to node-2. Now, if we want node-2 to point to node-1 instead of node-3, we can simply set the next field of node-2 (</a:t>
            </a:r>
            <a:r>
              <a:rPr lang="en-US" dirty="0" err="1"/>
              <a:t>tmp</a:t>
            </a:r>
            <a:r>
              <a:rPr lang="en-US" dirty="0"/>
              <a:t>-&gt;next) to the value in prev. But this will create an issue because if we change the next field of node-2 without saving its previous value, we will lose the reference to the rest of the list (i.e., node-3 onwards). Therefore, we need to first save the value of node-3 (</a:t>
            </a:r>
            <a:r>
              <a:rPr lang="en-US" dirty="0" err="1"/>
              <a:t>tmp</a:t>
            </a:r>
            <a:r>
              <a:rPr lang="en-US" dirty="0"/>
              <a:t>-&gt;next) in another variable, say next, before updating </a:t>
            </a:r>
            <a:r>
              <a:rPr lang="en-US" dirty="0" err="1"/>
              <a:t>tmp</a:t>
            </a:r>
            <a:r>
              <a:rPr lang="en-US" dirty="0"/>
              <a:t>-&gt;next to prev. After that, we can make </a:t>
            </a:r>
            <a:r>
              <a:rPr lang="en-US" dirty="0" err="1"/>
              <a:t>prev</a:t>
            </a:r>
            <a:r>
              <a:rPr lang="en-US" dirty="0"/>
              <a:t> point to the second node (using </a:t>
            </a:r>
            <a:r>
              <a:rPr lang="en-US" dirty="0" err="1"/>
              <a:t>prev</a:t>
            </a:r>
            <a:r>
              <a:rPr lang="en-US" dirty="0"/>
              <a:t> = </a:t>
            </a:r>
            <a:r>
              <a:rPr lang="en-US" dirty="0" err="1"/>
              <a:t>tmp</a:t>
            </a:r>
            <a:r>
              <a:rPr lang="en-US" dirty="0"/>
              <a:t>), and </a:t>
            </a:r>
            <a:r>
              <a:rPr lang="en-US" dirty="0" err="1"/>
              <a:t>tmp</a:t>
            </a:r>
            <a:r>
              <a:rPr lang="en-US" dirty="0"/>
              <a:t> point to the third node (using </a:t>
            </a:r>
            <a:r>
              <a:rPr lang="en-US" dirty="0" err="1"/>
              <a:t>tmp</a:t>
            </a:r>
            <a:r>
              <a:rPr lang="en-US" dirty="0"/>
              <a:t> =next). We can do this in a loop until we have reversed the entire list.</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25</a:t>
            </a:fld>
            <a:endParaRPr lang="en-IN"/>
          </a:p>
        </p:txBody>
      </p:sp>
    </p:spTree>
    <p:extLst>
      <p:ext uri="{BB962C8B-B14F-4D97-AF65-F5344CB8AC3E}">
        <p14:creationId xmlns:p14="http://schemas.microsoft.com/office/powerpoint/2010/main" val="626238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26</a:t>
            </a:fld>
            <a:endParaRPr lang="en-IN"/>
          </a:p>
        </p:txBody>
      </p:sp>
    </p:spTree>
    <p:extLst>
      <p:ext uri="{BB962C8B-B14F-4D97-AF65-F5344CB8AC3E}">
        <p14:creationId xmlns:p14="http://schemas.microsoft.com/office/powerpoint/2010/main" val="3303620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27</a:t>
            </a:fld>
            <a:endParaRPr lang="en-IN"/>
          </a:p>
        </p:txBody>
      </p:sp>
    </p:spTree>
    <p:extLst>
      <p:ext uri="{BB962C8B-B14F-4D97-AF65-F5344CB8AC3E}">
        <p14:creationId xmlns:p14="http://schemas.microsoft.com/office/powerpoint/2010/main" val="1452154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28</a:t>
            </a:fld>
            <a:endParaRPr lang="en-IN"/>
          </a:p>
        </p:txBody>
      </p:sp>
    </p:spTree>
    <p:extLst>
      <p:ext uri="{BB962C8B-B14F-4D97-AF65-F5344CB8AC3E}">
        <p14:creationId xmlns:p14="http://schemas.microsoft.com/office/powerpoint/2010/main" val="1257804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29</a:t>
            </a:fld>
            <a:endParaRPr lang="en-IN"/>
          </a:p>
        </p:txBody>
      </p:sp>
    </p:spTree>
    <p:extLst>
      <p:ext uri="{BB962C8B-B14F-4D97-AF65-F5344CB8AC3E}">
        <p14:creationId xmlns:p14="http://schemas.microsoft.com/office/powerpoint/2010/main" val="3325689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3</a:t>
            </a:fld>
            <a:endParaRPr lang="en-IN"/>
          </a:p>
        </p:txBody>
      </p:sp>
    </p:spTree>
    <p:extLst>
      <p:ext uri="{BB962C8B-B14F-4D97-AF65-F5344CB8AC3E}">
        <p14:creationId xmlns:p14="http://schemas.microsoft.com/office/powerpoint/2010/main" val="3135831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30</a:t>
            </a:fld>
            <a:endParaRPr lang="en-IN"/>
          </a:p>
        </p:txBody>
      </p:sp>
    </p:spTree>
    <p:extLst>
      <p:ext uri="{BB962C8B-B14F-4D97-AF65-F5344CB8AC3E}">
        <p14:creationId xmlns:p14="http://schemas.microsoft.com/office/powerpoint/2010/main" val="2759567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31</a:t>
            </a:fld>
            <a:endParaRPr lang="en-IN"/>
          </a:p>
        </p:txBody>
      </p:sp>
    </p:spTree>
    <p:extLst>
      <p:ext uri="{BB962C8B-B14F-4D97-AF65-F5344CB8AC3E}">
        <p14:creationId xmlns:p14="http://schemas.microsoft.com/office/powerpoint/2010/main" val="10955616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32</a:t>
            </a:fld>
            <a:endParaRPr lang="en-IN"/>
          </a:p>
        </p:txBody>
      </p:sp>
    </p:spTree>
    <p:extLst>
      <p:ext uri="{BB962C8B-B14F-4D97-AF65-F5344CB8AC3E}">
        <p14:creationId xmlns:p14="http://schemas.microsoft.com/office/powerpoint/2010/main" val="2711896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33</a:t>
            </a:fld>
            <a:endParaRPr lang="en-IN"/>
          </a:p>
        </p:txBody>
      </p:sp>
    </p:spTree>
    <p:extLst>
      <p:ext uri="{BB962C8B-B14F-4D97-AF65-F5344CB8AC3E}">
        <p14:creationId xmlns:p14="http://schemas.microsoft.com/office/powerpoint/2010/main" val="2729787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34</a:t>
            </a:fld>
            <a:endParaRPr lang="en-IN"/>
          </a:p>
        </p:txBody>
      </p:sp>
    </p:spTree>
    <p:extLst>
      <p:ext uri="{BB962C8B-B14F-4D97-AF65-F5344CB8AC3E}">
        <p14:creationId xmlns:p14="http://schemas.microsoft.com/office/powerpoint/2010/main" val="1232979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35</a:t>
            </a:fld>
            <a:endParaRPr lang="en-IN"/>
          </a:p>
        </p:txBody>
      </p:sp>
    </p:spTree>
    <p:extLst>
      <p:ext uri="{BB962C8B-B14F-4D97-AF65-F5344CB8AC3E}">
        <p14:creationId xmlns:p14="http://schemas.microsoft.com/office/powerpoint/2010/main" val="37077763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36</a:t>
            </a:fld>
            <a:endParaRPr lang="en-IN"/>
          </a:p>
        </p:txBody>
      </p:sp>
    </p:spTree>
    <p:extLst>
      <p:ext uri="{BB962C8B-B14F-4D97-AF65-F5344CB8AC3E}">
        <p14:creationId xmlns:p14="http://schemas.microsoft.com/office/powerpoint/2010/main" val="3254655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code, we are using cur instead of </a:t>
            </a:r>
            <a:r>
              <a:rPr lang="en-US" dirty="0" err="1"/>
              <a:t>tmp</a:t>
            </a:r>
            <a:r>
              <a:rPr lang="en-US" dirty="0"/>
              <a:t>, as we used in our earlier discussion. Instead of initially setting </a:t>
            </a:r>
            <a:r>
              <a:rPr lang="en-US" dirty="0" err="1"/>
              <a:t>prev</a:t>
            </a:r>
            <a:r>
              <a:rPr lang="en-US" dirty="0"/>
              <a:t> and cur to the first and the second node, starting from </a:t>
            </a:r>
            <a:r>
              <a:rPr lang="en-US" dirty="0" err="1"/>
              <a:t>prev</a:t>
            </a:r>
            <a:r>
              <a:rPr lang="en-US" dirty="0"/>
              <a:t> = NULL and cur = head will also set the next field in the first node to NULL. After exiting from the while loop, </a:t>
            </a:r>
            <a:r>
              <a:rPr lang="en-US" dirty="0" err="1"/>
              <a:t>prev</a:t>
            </a:r>
            <a:r>
              <a:rPr lang="en-US" dirty="0"/>
              <a:t> contains the value of the last node in the original list, which is the head of the reversed list.</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37</a:t>
            </a:fld>
            <a:endParaRPr lang="en-IN"/>
          </a:p>
        </p:txBody>
      </p:sp>
    </p:spTree>
    <p:extLst>
      <p:ext uri="{BB962C8B-B14F-4D97-AF65-F5344CB8AC3E}">
        <p14:creationId xmlns:p14="http://schemas.microsoft.com/office/powerpoint/2010/main" val="28834601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38</a:t>
            </a:fld>
            <a:endParaRPr lang="en-IN"/>
          </a:p>
        </p:txBody>
      </p:sp>
    </p:spTree>
    <p:extLst>
      <p:ext uri="{BB962C8B-B14F-4D97-AF65-F5344CB8AC3E}">
        <p14:creationId xmlns:p14="http://schemas.microsoft.com/office/powerpoint/2010/main" val="36779845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39</a:t>
            </a:fld>
            <a:endParaRPr lang="en-IN"/>
          </a:p>
        </p:txBody>
      </p:sp>
    </p:spTree>
    <p:extLst>
      <p:ext uri="{BB962C8B-B14F-4D97-AF65-F5344CB8AC3E}">
        <p14:creationId xmlns:p14="http://schemas.microsoft.com/office/powerpoint/2010/main" val="3314010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4</a:t>
            </a:fld>
            <a:endParaRPr lang="en-IN"/>
          </a:p>
        </p:txBody>
      </p:sp>
    </p:spTree>
    <p:extLst>
      <p:ext uri="{BB962C8B-B14F-4D97-AF65-F5344CB8AC3E}">
        <p14:creationId xmlns:p14="http://schemas.microsoft.com/office/powerpoint/2010/main" val="2961950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40</a:t>
            </a:fld>
            <a:endParaRPr lang="en-IN"/>
          </a:p>
        </p:txBody>
      </p:sp>
    </p:spTree>
    <p:extLst>
      <p:ext uri="{BB962C8B-B14F-4D97-AF65-F5344CB8AC3E}">
        <p14:creationId xmlns:p14="http://schemas.microsoft.com/office/powerpoint/2010/main" val="11077940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41</a:t>
            </a:fld>
            <a:endParaRPr lang="en-IN"/>
          </a:p>
        </p:txBody>
      </p:sp>
    </p:spTree>
    <p:extLst>
      <p:ext uri="{BB962C8B-B14F-4D97-AF65-F5344CB8AC3E}">
        <p14:creationId xmlns:p14="http://schemas.microsoft.com/office/powerpoint/2010/main" val="27299273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42</a:t>
            </a:fld>
            <a:endParaRPr lang="en-IN"/>
          </a:p>
        </p:txBody>
      </p:sp>
    </p:spTree>
    <p:extLst>
      <p:ext uri="{BB962C8B-B14F-4D97-AF65-F5344CB8AC3E}">
        <p14:creationId xmlns:p14="http://schemas.microsoft.com/office/powerpoint/2010/main" val="29127418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43</a:t>
            </a:fld>
            <a:endParaRPr lang="en-IN"/>
          </a:p>
        </p:txBody>
      </p:sp>
    </p:spTree>
    <p:extLst>
      <p:ext uri="{BB962C8B-B14F-4D97-AF65-F5344CB8AC3E}">
        <p14:creationId xmlns:p14="http://schemas.microsoft.com/office/powerpoint/2010/main" val="42217493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44</a:t>
            </a:fld>
            <a:endParaRPr lang="en-IN"/>
          </a:p>
        </p:txBody>
      </p:sp>
    </p:spTree>
    <p:extLst>
      <p:ext uri="{BB962C8B-B14F-4D97-AF65-F5344CB8AC3E}">
        <p14:creationId xmlns:p14="http://schemas.microsoft.com/office/powerpoint/2010/main" val="1263502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here is to create a new list, L, that stores the sum of polynomials 1 and 2. The individual items of the polynomials are stored in the linked lists in the sorted order of their exponents. Initially, tmp1 and tmp2 point to the heads of polynomial1 and polynomial2. </a:t>
            </a:r>
            <a:r>
              <a:rPr lang="en-US" dirty="0" err="1"/>
              <a:t>tmp</a:t>
            </a:r>
            <a:r>
              <a:rPr lang="en-US" dirty="0"/>
              <a:t> points to the rear end of L (which is initially empty). If the exponent values of the nodes pointed by tmp1 or tmp2 are not the same, in this case, we allocate a new node, n, copy the value of the node with the larger exponent to n, insert n at the rear end of L, and update </a:t>
            </a:r>
            <a:r>
              <a:rPr lang="en-US" dirty="0" err="1"/>
              <a:t>tmp</a:t>
            </a:r>
            <a:r>
              <a:rPr lang="en-US" dirty="0"/>
              <a:t> to point the new rear in L. Afterwards, we skip the node that was copied by advancing either tmp1 or tmp2 to the next node. If the exponents at tmp1 and tmp2 are equal, in this case, we allocate a new node n, add the coefficients of nodes pointed by tmp1 and tmp2, store the sum in the coefficient field of n, copy the exponent value of tmp1 to n, insert n at the rear end of L, make </a:t>
            </a:r>
            <a:r>
              <a:rPr lang="en-US" dirty="0" err="1"/>
              <a:t>tmp</a:t>
            </a:r>
            <a:r>
              <a:rPr lang="en-US" dirty="0"/>
              <a:t> point to the new rear in L, and advance both tmp1 and tmp2. If either tmp1 or tmp2 reaches NULL, copy the rest of the nodes in the other polynomial to L.</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45</a:t>
            </a:fld>
            <a:endParaRPr lang="en-IN"/>
          </a:p>
        </p:txBody>
      </p:sp>
    </p:spTree>
    <p:extLst>
      <p:ext uri="{BB962C8B-B14F-4D97-AF65-F5344CB8AC3E}">
        <p14:creationId xmlns:p14="http://schemas.microsoft.com/office/powerpoint/2010/main" val="9714952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46</a:t>
            </a:fld>
            <a:endParaRPr lang="en-IN"/>
          </a:p>
        </p:txBody>
      </p:sp>
    </p:spTree>
    <p:extLst>
      <p:ext uri="{BB962C8B-B14F-4D97-AF65-F5344CB8AC3E}">
        <p14:creationId xmlns:p14="http://schemas.microsoft.com/office/powerpoint/2010/main" val="30180475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47</a:t>
            </a:fld>
            <a:endParaRPr lang="en-IN"/>
          </a:p>
        </p:txBody>
      </p:sp>
    </p:spTree>
    <p:extLst>
      <p:ext uri="{BB962C8B-B14F-4D97-AF65-F5344CB8AC3E}">
        <p14:creationId xmlns:p14="http://schemas.microsoft.com/office/powerpoint/2010/main" val="35458286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48</a:t>
            </a:fld>
            <a:endParaRPr lang="en-IN"/>
          </a:p>
        </p:txBody>
      </p:sp>
    </p:spTree>
    <p:extLst>
      <p:ext uri="{BB962C8B-B14F-4D97-AF65-F5344CB8AC3E}">
        <p14:creationId xmlns:p14="http://schemas.microsoft.com/office/powerpoint/2010/main" val="10909899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49</a:t>
            </a:fld>
            <a:endParaRPr lang="en-IN"/>
          </a:p>
        </p:txBody>
      </p:sp>
    </p:spTree>
    <p:extLst>
      <p:ext uri="{BB962C8B-B14F-4D97-AF65-F5344CB8AC3E}">
        <p14:creationId xmlns:p14="http://schemas.microsoft.com/office/powerpoint/2010/main" val="411613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delete the last node, we need to iterate all the nodes until we reach the last node. However, we also need a reference to the second last node to delete the last node. To achieve this, we can iterate using two temporary variables, </a:t>
            </a:r>
            <a:r>
              <a:rPr lang="en-US" dirty="0" err="1"/>
              <a:t>prev</a:t>
            </a:r>
            <a:r>
              <a:rPr lang="en-US" dirty="0"/>
              <a:t> and </a:t>
            </a:r>
            <a:r>
              <a:rPr lang="en-US" dirty="0" err="1"/>
              <a:t>tmp</a:t>
            </a:r>
            <a:r>
              <a:rPr lang="en-US" dirty="0"/>
              <a:t>, in such a way that if at a given point during the iteration </a:t>
            </a:r>
            <a:r>
              <a:rPr lang="en-US" dirty="0" err="1"/>
              <a:t>tmp</a:t>
            </a:r>
            <a:r>
              <a:rPr lang="en-US" dirty="0"/>
              <a:t> points to the node at position </a:t>
            </a:r>
            <a:r>
              <a:rPr lang="en-US" dirty="0" err="1"/>
              <a:t>i</a:t>
            </a:r>
            <a:r>
              <a:rPr lang="en-US" dirty="0"/>
              <a:t>, </a:t>
            </a:r>
            <a:r>
              <a:rPr lang="en-US" dirty="0" err="1"/>
              <a:t>prev</a:t>
            </a:r>
            <a:r>
              <a:rPr lang="en-US" dirty="0"/>
              <a:t> will point to the node at position i-1. When </a:t>
            </a:r>
            <a:r>
              <a:rPr lang="en-US" dirty="0" err="1"/>
              <a:t>tmp</a:t>
            </a:r>
            <a:r>
              <a:rPr lang="en-US" dirty="0"/>
              <a:t> reaches the last node (i.e., </a:t>
            </a:r>
            <a:r>
              <a:rPr lang="en-US" dirty="0" err="1"/>
              <a:t>tmp</a:t>
            </a:r>
            <a:r>
              <a:rPr lang="en-US" dirty="0"/>
              <a:t>-&gt;next == NULL), at this point, we can simply delete the last node by setting </a:t>
            </a:r>
            <a:r>
              <a:rPr lang="en-US" dirty="0" err="1"/>
              <a:t>prev</a:t>
            </a:r>
            <a:r>
              <a:rPr lang="en-US" dirty="0"/>
              <a:t>-&gt;next to NULL.</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5</a:t>
            </a:fld>
            <a:endParaRPr lang="en-IN"/>
          </a:p>
        </p:txBody>
      </p:sp>
    </p:spTree>
    <p:extLst>
      <p:ext uri="{BB962C8B-B14F-4D97-AF65-F5344CB8AC3E}">
        <p14:creationId xmlns:p14="http://schemas.microsoft.com/office/powerpoint/2010/main" val="21033738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50</a:t>
            </a:fld>
            <a:endParaRPr lang="en-IN"/>
          </a:p>
        </p:txBody>
      </p:sp>
    </p:spTree>
    <p:extLst>
      <p:ext uri="{BB962C8B-B14F-4D97-AF65-F5344CB8AC3E}">
        <p14:creationId xmlns:p14="http://schemas.microsoft.com/office/powerpoint/2010/main" val="28569670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51</a:t>
            </a:fld>
            <a:endParaRPr lang="en-IN"/>
          </a:p>
        </p:txBody>
      </p:sp>
    </p:spTree>
    <p:extLst>
      <p:ext uri="{BB962C8B-B14F-4D97-AF65-F5344CB8AC3E}">
        <p14:creationId xmlns:p14="http://schemas.microsoft.com/office/powerpoint/2010/main" val="38529103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52</a:t>
            </a:fld>
            <a:endParaRPr lang="en-IN"/>
          </a:p>
        </p:txBody>
      </p:sp>
    </p:spTree>
    <p:extLst>
      <p:ext uri="{BB962C8B-B14F-4D97-AF65-F5344CB8AC3E}">
        <p14:creationId xmlns:p14="http://schemas.microsoft.com/office/powerpoint/2010/main" val="41031478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53</a:t>
            </a:fld>
            <a:endParaRPr lang="en-IN"/>
          </a:p>
        </p:txBody>
      </p:sp>
    </p:spTree>
    <p:extLst>
      <p:ext uri="{BB962C8B-B14F-4D97-AF65-F5344CB8AC3E}">
        <p14:creationId xmlns:p14="http://schemas.microsoft.com/office/powerpoint/2010/main" val="8816921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54</a:t>
            </a:fld>
            <a:endParaRPr lang="en-IN"/>
          </a:p>
        </p:txBody>
      </p:sp>
    </p:spTree>
    <p:extLst>
      <p:ext uri="{BB962C8B-B14F-4D97-AF65-F5344CB8AC3E}">
        <p14:creationId xmlns:p14="http://schemas.microsoft.com/office/powerpoint/2010/main" val="38380036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55</a:t>
            </a:fld>
            <a:endParaRPr lang="en-IN"/>
          </a:p>
        </p:txBody>
      </p:sp>
    </p:spTree>
    <p:extLst>
      <p:ext uri="{BB962C8B-B14F-4D97-AF65-F5344CB8AC3E}">
        <p14:creationId xmlns:p14="http://schemas.microsoft.com/office/powerpoint/2010/main" val="38647414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56</a:t>
            </a:fld>
            <a:endParaRPr lang="en-IN"/>
          </a:p>
        </p:txBody>
      </p:sp>
    </p:spTree>
    <p:extLst>
      <p:ext uri="{BB962C8B-B14F-4D97-AF65-F5344CB8AC3E}">
        <p14:creationId xmlns:p14="http://schemas.microsoft.com/office/powerpoint/2010/main" val="28439625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57</a:t>
            </a:fld>
            <a:endParaRPr lang="en-IN"/>
          </a:p>
        </p:txBody>
      </p:sp>
    </p:spTree>
    <p:extLst>
      <p:ext uri="{BB962C8B-B14F-4D97-AF65-F5344CB8AC3E}">
        <p14:creationId xmlns:p14="http://schemas.microsoft.com/office/powerpoint/2010/main" val="8472824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58</a:t>
            </a:fld>
            <a:endParaRPr lang="en-IN"/>
          </a:p>
        </p:txBody>
      </p:sp>
    </p:spTree>
    <p:extLst>
      <p:ext uri="{BB962C8B-B14F-4D97-AF65-F5344CB8AC3E}">
        <p14:creationId xmlns:p14="http://schemas.microsoft.com/office/powerpoint/2010/main" val="26420090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disadvantage of storing an additional field is the additional memory overhead.</a:t>
            </a:r>
          </a:p>
        </p:txBody>
      </p:sp>
      <p:sp>
        <p:nvSpPr>
          <p:cNvPr id="4" name="Slide Number Placeholder 3"/>
          <p:cNvSpPr>
            <a:spLocks noGrp="1"/>
          </p:cNvSpPr>
          <p:nvPr>
            <p:ph type="sldNum" sz="quarter" idx="5"/>
          </p:nvPr>
        </p:nvSpPr>
        <p:spPr/>
        <p:txBody>
          <a:bodyPr/>
          <a:lstStyle/>
          <a:p>
            <a:fld id="{3FB8A998-DBC7-4CF9-8C15-FB8E12B1B612}" type="slidenum">
              <a:rPr lang="en-IN" smtClean="0"/>
              <a:t>59</a:t>
            </a:fld>
            <a:endParaRPr lang="en-IN"/>
          </a:p>
        </p:txBody>
      </p:sp>
    </p:spTree>
    <p:extLst>
      <p:ext uri="{BB962C8B-B14F-4D97-AF65-F5344CB8AC3E}">
        <p14:creationId xmlns:p14="http://schemas.microsoft.com/office/powerpoint/2010/main" val="1913008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6</a:t>
            </a:fld>
            <a:endParaRPr lang="en-IN"/>
          </a:p>
        </p:txBody>
      </p:sp>
    </p:spTree>
    <p:extLst>
      <p:ext uri="{BB962C8B-B14F-4D97-AF65-F5344CB8AC3E}">
        <p14:creationId xmlns:p14="http://schemas.microsoft.com/office/powerpoint/2010/main" val="30789098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60</a:t>
            </a:fld>
            <a:endParaRPr lang="en-IN"/>
          </a:p>
        </p:txBody>
      </p:sp>
    </p:spTree>
    <p:extLst>
      <p:ext uri="{BB962C8B-B14F-4D97-AF65-F5344CB8AC3E}">
        <p14:creationId xmlns:p14="http://schemas.microsoft.com/office/powerpoint/2010/main" val="13975875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delete node n, we can simply set the next field of the previous node to the next node after n and the </a:t>
            </a:r>
            <a:r>
              <a:rPr lang="en-US" dirty="0" err="1"/>
              <a:t>prev</a:t>
            </a:r>
            <a:r>
              <a:rPr lang="en-US" dirty="0"/>
              <a:t> field of the next node to the previous node before n. This can be done in O(1) because n-&gt;</a:t>
            </a:r>
            <a:r>
              <a:rPr lang="en-US" dirty="0" err="1"/>
              <a:t>prev</a:t>
            </a:r>
            <a:r>
              <a:rPr lang="en-US" dirty="0"/>
              <a:t> contains the address of the preceding node, and n-&gt;next contains the address of the following node.</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61</a:t>
            </a:fld>
            <a:endParaRPr lang="en-IN"/>
          </a:p>
        </p:txBody>
      </p:sp>
    </p:spTree>
    <p:extLst>
      <p:ext uri="{BB962C8B-B14F-4D97-AF65-F5344CB8AC3E}">
        <p14:creationId xmlns:p14="http://schemas.microsoft.com/office/powerpoint/2010/main" val="34398208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62</a:t>
            </a:fld>
            <a:endParaRPr lang="en-IN"/>
          </a:p>
        </p:txBody>
      </p:sp>
    </p:spTree>
    <p:extLst>
      <p:ext uri="{BB962C8B-B14F-4D97-AF65-F5344CB8AC3E}">
        <p14:creationId xmlns:p14="http://schemas.microsoft.com/office/powerpoint/2010/main" val="31813886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63</a:t>
            </a:fld>
            <a:endParaRPr lang="en-IN"/>
          </a:p>
        </p:txBody>
      </p:sp>
    </p:spTree>
    <p:extLst>
      <p:ext uri="{BB962C8B-B14F-4D97-AF65-F5344CB8AC3E}">
        <p14:creationId xmlns:p14="http://schemas.microsoft.com/office/powerpoint/2010/main" val="4368808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64</a:t>
            </a:fld>
            <a:endParaRPr lang="en-IN"/>
          </a:p>
        </p:txBody>
      </p:sp>
    </p:spTree>
    <p:extLst>
      <p:ext uri="{BB962C8B-B14F-4D97-AF65-F5344CB8AC3E}">
        <p14:creationId xmlns:p14="http://schemas.microsoft.com/office/powerpoint/2010/main" val="27154482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65</a:t>
            </a:fld>
            <a:endParaRPr lang="en-IN"/>
          </a:p>
        </p:txBody>
      </p:sp>
    </p:spTree>
    <p:extLst>
      <p:ext uri="{BB962C8B-B14F-4D97-AF65-F5344CB8AC3E}">
        <p14:creationId xmlns:p14="http://schemas.microsoft.com/office/powerpoint/2010/main" val="15024055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insert a new node n at the front of a doubly linked list, we need to ensure that n-&gt;next points to head and head-&gt;</a:t>
            </a:r>
            <a:r>
              <a:rPr lang="en-US" dirty="0" err="1"/>
              <a:t>prev</a:t>
            </a:r>
            <a:r>
              <a:rPr lang="en-US" dirty="0"/>
              <a:t> points to n before making n the new head.</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66</a:t>
            </a:fld>
            <a:endParaRPr lang="en-IN"/>
          </a:p>
        </p:txBody>
      </p:sp>
    </p:spTree>
    <p:extLst>
      <p:ext uri="{BB962C8B-B14F-4D97-AF65-F5344CB8AC3E}">
        <p14:creationId xmlns:p14="http://schemas.microsoft.com/office/powerpoint/2010/main" val="29445401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67</a:t>
            </a:fld>
            <a:endParaRPr lang="en-IN"/>
          </a:p>
        </p:txBody>
      </p:sp>
    </p:spTree>
    <p:extLst>
      <p:ext uri="{BB962C8B-B14F-4D97-AF65-F5344CB8AC3E}">
        <p14:creationId xmlns:p14="http://schemas.microsoft.com/office/powerpoint/2010/main" val="9167473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68</a:t>
            </a:fld>
            <a:endParaRPr lang="en-IN"/>
          </a:p>
        </p:txBody>
      </p:sp>
    </p:spTree>
    <p:extLst>
      <p:ext uri="{BB962C8B-B14F-4D97-AF65-F5344CB8AC3E}">
        <p14:creationId xmlns:p14="http://schemas.microsoft.com/office/powerpoint/2010/main" val="26854523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69</a:t>
            </a:fld>
            <a:endParaRPr lang="en-IN"/>
          </a:p>
        </p:txBody>
      </p:sp>
    </p:spTree>
    <p:extLst>
      <p:ext uri="{BB962C8B-B14F-4D97-AF65-F5344CB8AC3E}">
        <p14:creationId xmlns:p14="http://schemas.microsoft.com/office/powerpoint/2010/main" val="2005334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7</a:t>
            </a:fld>
            <a:endParaRPr lang="en-IN"/>
          </a:p>
        </p:txBody>
      </p:sp>
    </p:spTree>
    <p:extLst>
      <p:ext uri="{BB962C8B-B14F-4D97-AF65-F5344CB8AC3E}">
        <p14:creationId xmlns:p14="http://schemas.microsoft.com/office/powerpoint/2010/main" val="5226534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70</a:t>
            </a:fld>
            <a:endParaRPr lang="en-IN"/>
          </a:p>
        </p:txBody>
      </p:sp>
    </p:spTree>
    <p:extLst>
      <p:ext uri="{BB962C8B-B14F-4D97-AF65-F5344CB8AC3E}">
        <p14:creationId xmlns:p14="http://schemas.microsoft.com/office/powerpoint/2010/main" val="30251164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71</a:t>
            </a:fld>
            <a:endParaRPr lang="en-IN"/>
          </a:p>
        </p:txBody>
      </p:sp>
    </p:spTree>
    <p:extLst>
      <p:ext uri="{BB962C8B-B14F-4D97-AF65-F5344CB8AC3E}">
        <p14:creationId xmlns:p14="http://schemas.microsoft.com/office/powerpoint/2010/main" val="15499285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72</a:t>
            </a:fld>
            <a:endParaRPr lang="en-IN"/>
          </a:p>
        </p:txBody>
      </p:sp>
    </p:spTree>
    <p:extLst>
      <p:ext uri="{BB962C8B-B14F-4D97-AF65-F5344CB8AC3E}">
        <p14:creationId xmlns:p14="http://schemas.microsoft.com/office/powerpoint/2010/main" val="673832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73</a:t>
            </a:fld>
            <a:endParaRPr lang="en-IN"/>
          </a:p>
        </p:txBody>
      </p:sp>
    </p:spTree>
    <p:extLst>
      <p:ext uri="{BB962C8B-B14F-4D97-AF65-F5344CB8AC3E}">
        <p14:creationId xmlns:p14="http://schemas.microsoft.com/office/powerpoint/2010/main" val="35554464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74</a:t>
            </a:fld>
            <a:endParaRPr lang="en-IN"/>
          </a:p>
        </p:txBody>
      </p:sp>
    </p:spTree>
    <p:extLst>
      <p:ext uri="{BB962C8B-B14F-4D97-AF65-F5344CB8AC3E}">
        <p14:creationId xmlns:p14="http://schemas.microsoft.com/office/powerpoint/2010/main" val="18926520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75</a:t>
            </a:fld>
            <a:endParaRPr lang="en-IN"/>
          </a:p>
        </p:txBody>
      </p:sp>
    </p:spTree>
    <p:extLst>
      <p:ext uri="{BB962C8B-B14F-4D97-AF65-F5344CB8AC3E}">
        <p14:creationId xmlns:p14="http://schemas.microsoft.com/office/powerpoint/2010/main" val="25398211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singly circular linked list, the last node stores a reference to the first node in the next field. To print the values of all nodes, we need to iterate the linked list until we encounter the head again.</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76</a:t>
            </a:fld>
            <a:endParaRPr lang="en-IN"/>
          </a:p>
        </p:txBody>
      </p:sp>
    </p:spTree>
    <p:extLst>
      <p:ext uri="{BB962C8B-B14F-4D97-AF65-F5344CB8AC3E}">
        <p14:creationId xmlns:p14="http://schemas.microsoft.com/office/powerpoint/2010/main" val="15988622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77</a:t>
            </a:fld>
            <a:endParaRPr lang="en-IN"/>
          </a:p>
        </p:txBody>
      </p:sp>
    </p:spTree>
    <p:extLst>
      <p:ext uri="{BB962C8B-B14F-4D97-AF65-F5344CB8AC3E}">
        <p14:creationId xmlns:p14="http://schemas.microsoft.com/office/powerpoint/2010/main" val="22638755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singly circular linked list, the last node stores a reference to the first node in the next field, and the first node stores the reference to the last node in the </a:t>
            </a:r>
            <a:r>
              <a:rPr lang="en-US" dirty="0" err="1"/>
              <a:t>prev</a:t>
            </a:r>
            <a:r>
              <a:rPr lang="en-US" dirty="0"/>
              <a:t> field. We can print the doubly list similar to the singly linked list.</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78</a:t>
            </a:fld>
            <a:endParaRPr lang="en-IN"/>
          </a:p>
        </p:txBody>
      </p:sp>
    </p:spTree>
    <p:extLst>
      <p:ext uri="{BB962C8B-B14F-4D97-AF65-F5344CB8AC3E}">
        <p14:creationId xmlns:p14="http://schemas.microsoft.com/office/powerpoint/2010/main" val="12399491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insert a node at a given position slightly more efficiently than the singly linked list because we can walk in both directions. If the position is closer to the rear end, we can start walking from the rear end in the reverse direction to reach the node at the desired position; otherwise, we can walk in the forward direction, similar to what we did in the case of singly linked list. To infer which end is closer, we also need to keep track of the total number of elements in the list.</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79</a:t>
            </a:fld>
            <a:endParaRPr lang="en-IN"/>
          </a:p>
        </p:txBody>
      </p:sp>
    </p:spTree>
    <p:extLst>
      <p:ext uri="{BB962C8B-B14F-4D97-AF65-F5344CB8AC3E}">
        <p14:creationId xmlns:p14="http://schemas.microsoft.com/office/powerpoint/2010/main" val="274855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8</a:t>
            </a:fld>
            <a:endParaRPr lang="en-IN"/>
          </a:p>
        </p:txBody>
      </p:sp>
    </p:spTree>
    <p:extLst>
      <p:ext uri="{BB962C8B-B14F-4D97-AF65-F5344CB8AC3E}">
        <p14:creationId xmlns:p14="http://schemas.microsoft.com/office/powerpoint/2010/main" val="5581005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80</a:t>
            </a:fld>
            <a:endParaRPr lang="en-IN"/>
          </a:p>
        </p:txBody>
      </p:sp>
    </p:spTree>
    <p:extLst>
      <p:ext uri="{BB962C8B-B14F-4D97-AF65-F5344CB8AC3E}">
        <p14:creationId xmlns:p14="http://schemas.microsoft.com/office/powerpoint/2010/main" val="37214241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81</a:t>
            </a:fld>
            <a:endParaRPr lang="en-IN"/>
          </a:p>
        </p:txBody>
      </p:sp>
    </p:spTree>
    <p:extLst>
      <p:ext uri="{BB962C8B-B14F-4D97-AF65-F5344CB8AC3E}">
        <p14:creationId xmlns:p14="http://schemas.microsoft.com/office/powerpoint/2010/main" val="3077330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82</a:t>
            </a:fld>
            <a:endParaRPr lang="en-IN"/>
          </a:p>
        </p:txBody>
      </p:sp>
    </p:spTree>
    <p:extLst>
      <p:ext uri="{BB962C8B-B14F-4D97-AF65-F5344CB8AC3E}">
        <p14:creationId xmlns:p14="http://schemas.microsoft.com/office/powerpoint/2010/main" val="11494855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83</a:t>
            </a:fld>
            <a:endParaRPr lang="en-IN"/>
          </a:p>
        </p:txBody>
      </p:sp>
    </p:spTree>
    <p:extLst>
      <p:ext uri="{BB962C8B-B14F-4D97-AF65-F5344CB8AC3E}">
        <p14:creationId xmlns:p14="http://schemas.microsoft.com/office/powerpoint/2010/main" val="293244106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compare our lists with the list in Python, we can say that the Python lists are more powerful because we can store elements of different types in the same list. However, the problem with that approach is that if we do some operation on the linked list element that is not allowed by the language, we get runtime errors. For example, the code listed on this slide tries to divide “cat” by one, which will result in a runtime error. These kinds of errors are not possible for the linked list in C. In other words, lists in C are more reliable than lists in Python. Secondly, Python defers these type-checking decisions (whether an operation is allowed on a given value) at runtime, which adds an additional overhead of type-checking during the program execution, making it very inefficient compared to C. On the bright side, it’s easy to build a prototype in Python because you don’t need to worry about the types while writing the program.</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84</a:t>
            </a:fld>
            <a:endParaRPr lang="en-IN"/>
          </a:p>
        </p:txBody>
      </p:sp>
    </p:spTree>
    <p:extLst>
      <p:ext uri="{BB962C8B-B14F-4D97-AF65-F5344CB8AC3E}">
        <p14:creationId xmlns:p14="http://schemas.microsoft.com/office/powerpoint/2010/main" val="121161958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implement lists in C that can support different types in the following way. A node in the linked list can also contain an additional field corresponding to the value type. We also need to insert fields corresponding to all possible types we want to store in the list. When we want to insert a value of a given type, first, we need to set the type field to the type of the value, and then we need to set the field that can store a value of that particular type. Similarly, during the read operation, we first need to read the type from the type field and then the value from the field corresponding to that type.</a:t>
            </a:r>
            <a:endParaRPr lang="en-IN" dirty="0"/>
          </a:p>
        </p:txBody>
      </p:sp>
      <p:sp>
        <p:nvSpPr>
          <p:cNvPr id="4" name="Slide Number Placeholder 3"/>
          <p:cNvSpPr>
            <a:spLocks noGrp="1"/>
          </p:cNvSpPr>
          <p:nvPr>
            <p:ph type="sldNum" sz="quarter" idx="5"/>
          </p:nvPr>
        </p:nvSpPr>
        <p:spPr/>
        <p:txBody>
          <a:bodyPr/>
          <a:lstStyle/>
          <a:p>
            <a:fld id="{3FB8A998-DBC7-4CF9-8C15-FB8E12B1B612}" type="slidenum">
              <a:rPr lang="en-IN" smtClean="0"/>
              <a:t>85</a:t>
            </a:fld>
            <a:endParaRPr lang="en-IN"/>
          </a:p>
        </p:txBody>
      </p:sp>
    </p:spTree>
    <p:extLst>
      <p:ext uri="{BB962C8B-B14F-4D97-AF65-F5344CB8AC3E}">
        <p14:creationId xmlns:p14="http://schemas.microsoft.com/office/powerpoint/2010/main" val="12622388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86</a:t>
            </a:fld>
            <a:endParaRPr lang="en-IN"/>
          </a:p>
        </p:txBody>
      </p:sp>
    </p:spTree>
    <p:extLst>
      <p:ext uri="{BB962C8B-B14F-4D97-AF65-F5344CB8AC3E}">
        <p14:creationId xmlns:p14="http://schemas.microsoft.com/office/powerpoint/2010/main" val="386202994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87</a:t>
            </a:fld>
            <a:endParaRPr lang="en-IN"/>
          </a:p>
        </p:txBody>
      </p:sp>
    </p:spTree>
    <p:extLst>
      <p:ext uri="{BB962C8B-B14F-4D97-AF65-F5344CB8AC3E}">
        <p14:creationId xmlns:p14="http://schemas.microsoft.com/office/powerpoint/2010/main" val="20641999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88</a:t>
            </a:fld>
            <a:endParaRPr lang="en-IN"/>
          </a:p>
        </p:txBody>
      </p:sp>
    </p:spTree>
    <p:extLst>
      <p:ext uri="{BB962C8B-B14F-4D97-AF65-F5344CB8AC3E}">
        <p14:creationId xmlns:p14="http://schemas.microsoft.com/office/powerpoint/2010/main" val="29053210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89</a:t>
            </a:fld>
            <a:endParaRPr lang="en-IN"/>
          </a:p>
        </p:txBody>
      </p:sp>
    </p:spTree>
    <p:extLst>
      <p:ext uri="{BB962C8B-B14F-4D97-AF65-F5344CB8AC3E}">
        <p14:creationId xmlns:p14="http://schemas.microsoft.com/office/powerpoint/2010/main" val="3597013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9</a:t>
            </a:fld>
            <a:endParaRPr lang="en-IN"/>
          </a:p>
        </p:txBody>
      </p:sp>
    </p:spTree>
    <p:extLst>
      <p:ext uri="{BB962C8B-B14F-4D97-AF65-F5344CB8AC3E}">
        <p14:creationId xmlns:p14="http://schemas.microsoft.com/office/powerpoint/2010/main" val="259425449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90</a:t>
            </a:fld>
            <a:endParaRPr lang="en-IN"/>
          </a:p>
        </p:txBody>
      </p:sp>
    </p:spTree>
    <p:extLst>
      <p:ext uri="{BB962C8B-B14F-4D97-AF65-F5344CB8AC3E}">
        <p14:creationId xmlns:p14="http://schemas.microsoft.com/office/powerpoint/2010/main" val="356324276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91</a:t>
            </a:fld>
            <a:endParaRPr lang="en-IN"/>
          </a:p>
        </p:txBody>
      </p:sp>
    </p:spTree>
    <p:extLst>
      <p:ext uri="{BB962C8B-B14F-4D97-AF65-F5344CB8AC3E}">
        <p14:creationId xmlns:p14="http://schemas.microsoft.com/office/powerpoint/2010/main" val="17429682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92</a:t>
            </a:fld>
            <a:endParaRPr lang="en-IN"/>
          </a:p>
        </p:txBody>
      </p:sp>
    </p:spTree>
    <p:extLst>
      <p:ext uri="{BB962C8B-B14F-4D97-AF65-F5344CB8AC3E}">
        <p14:creationId xmlns:p14="http://schemas.microsoft.com/office/powerpoint/2010/main" val="260882656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93</a:t>
            </a:fld>
            <a:endParaRPr lang="en-IN"/>
          </a:p>
        </p:txBody>
      </p:sp>
    </p:spTree>
    <p:extLst>
      <p:ext uri="{BB962C8B-B14F-4D97-AF65-F5344CB8AC3E}">
        <p14:creationId xmlns:p14="http://schemas.microsoft.com/office/powerpoint/2010/main" val="56906719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94</a:t>
            </a:fld>
            <a:endParaRPr lang="en-IN"/>
          </a:p>
        </p:txBody>
      </p:sp>
    </p:spTree>
    <p:extLst>
      <p:ext uri="{BB962C8B-B14F-4D97-AF65-F5344CB8AC3E}">
        <p14:creationId xmlns:p14="http://schemas.microsoft.com/office/powerpoint/2010/main" val="107155709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95</a:t>
            </a:fld>
            <a:endParaRPr lang="en-IN"/>
          </a:p>
        </p:txBody>
      </p:sp>
    </p:spTree>
    <p:extLst>
      <p:ext uri="{BB962C8B-B14F-4D97-AF65-F5344CB8AC3E}">
        <p14:creationId xmlns:p14="http://schemas.microsoft.com/office/powerpoint/2010/main" val="268694939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96</a:t>
            </a:fld>
            <a:endParaRPr lang="en-IN"/>
          </a:p>
        </p:txBody>
      </p:sp>
    </p:spTree>
    <p:extLst>
      <p:ext uri="{BB962C8B-B14F-4D97-AF65-F5344CB8AC3E}">
        <p14:creationId xmlns:p14="http://schemas.microsoft.com/office/powerpoint/2010/main" val="159331420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97</a:t>
            </a:fld>
            <a:endParaRPr lang="en-IN"/>
          </a:p>
        </p:txBody>
      </p:sp>
    </p:spTree>
    <p:extLst>
      <p:ext uri="{BB962C8B-B14F-4D97-AF65-F5344CB8AC3E}">
        <p14:creationId xmlns:p14="http://schemas.microsoft.com/office/powerpoint/2010/main" val="31721151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98</a:t>
            </a:fld>
            <a:endParaRPr lang="en-IN"/>
          </a:p>
        </p:txBody>
      </p:sp>
    </p:spTree>
    <p:extLst>
      <p:ext uri="{BB962C8B-B14F-4D97-AF65-F5344CB8AC3E}">
        <p14:creationId xmlns:p14="http://schemas.microsoft.com/office/powerpoint/2010/main" val="15478793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FB8A998-DBC7-4CF9-8C15-FB8E12B1B612}" type="slidenum">
              <a:rPr lang="en-IN" smtClean="0"/>
              <a:t>99</a:t>
            </a:fld>
            <a:endParaRPr lang="en-IN"/>
          </a:p>
        </p:txBody>
      </p:sp>
    </p:spTree>
    <p:extLst>
      <p:ext uri="{BB962C8B-B14F-4D97-AF65-F5344CB8AC3E}">
        <p14:creationId xmlns:p14="http://schemas.microsoft.com/office/powerpoint/2010/main" val="1583345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B9099C-EF96-45FC-ADEA-22E3C63D86CF}" type="datetimeFigureOut">
              <a:rPr lang="en-IN" smtClean="0"/>
              <a:t>06-04-2023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8DA02B-00E3-466D-A823-B17C4BEAD8E8}" type="slidenum">
              <a:rPr lang="en-IN" smtClean="0"/>
              <a:t>‹#›</a:t>
            </a:fld>
            <a:endParaRPr lang="en-IN"/>
          </a:p>
        </p:txBody>
      </p:sp>
    </p:spTree>
    <p:extLst>
      <p:ext uri="{BB962C8B-B14F-4D97-AF65-F5344CB8AC3E}">
        <p14:creationId xmlns:p14="http://schemas.microsoft.com/office/powerpoint/2010/main" val="3592388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9099C-EF96-45FC-ADEA-22E3C63D86CF}" type="datetimeFigureOut">
              <a:rPr lang="en-IN" smtClean="0"/>
              <a:t>06-04-2023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8DA02B-00E3-466D-A823-B17C4BEAD8E8}" type="slidenum">
              <a:rPr lang="en-IN" smtClean="0"/>
              <a:t>‹#›</a:t>
            </a:fld>
            <a:endParaRPr lang="en-IN"/>
          </a:p>
        </p:txBody>
      </p:sp>
    </p:spTree>
    <p:extLst>
      <p:ext uri="{BB962C8B-B14F-4D97-AF65-F5344CB8AC3E}">
        <p14:creationId xmlns:p14="http://schemas.microsoft.com/office/powerpoint/2010/main" val="1442745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9099C-EF96-45FC-ADEA-22E3C63D86CF}" type="datetimeFigureOut">
              <a:rPr lang="en-IN" smtClean="0"/>
              <a:t>06-04-2023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8DA02B-00E3-466D-A823-B17C4BEAD8E8}" type="slidenum">
              <a:rPr lang="en-IN" smtClean="0"/>
              <a:t>‹#›</a:t>
            </a:fld>
            <a:endParaRPr lang="en-IN"/>
          </a:p>
        </p:txBody>
      </p:sp>
    </p:spTree>
    <p:extLst>
      <p:ext uri="{BB962C8B-B14F-4D97-AF65-F5344CB8AC3E}">
        <p14:creationId xmlns:p14="http://schemas.microsoft.com/office/powerpoint/2010/main" val="3812582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9099C-EF96-45FC-ADEA-22E3C63D86CF}" type="datetimeFigureOut">
              <a:rPr lang="en-IN" smtClean="0"/>
              <a:t>06-04-2023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8DA02B-00E3-466D-A823-B17C4BEAD8E8}" type="slidenum">
              <a:rPr lang="en-IN" smtClean="0"/>
              <a:t>‹#›</a:t>
            </a:fld>
            <a:endParaRPr lang="en-IN"/>
          </a:p>
        </p:txBody>
      </p:sp>
    </p:spTree>
    <p:extLst>
      <p:ext uri="{BB962C8B-B14F-4D97-AF65-F5344CB8AC3E}">
        <p14:creationId xmlns:p14="http://schemas.microsoft.com/office/powerpoint/2010/main" val="152932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9099C-EF96-45FC-ADEA-22E3C63D86CF}" type="datetimeFigureOut">
              <a:rPr lang="en-IN" smtClean="0"/>
              <a:t>06-04-2023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8DA02B-00E3-466D-A823-B17C4BEAD8E8}" type="slidenum">
              <a:rPr lang="en-IN" smtClean="0"/>
              <a:t>‹#›</a:t>
            </a:fld>
            <a:endParaRPr lang="en-IN"/>
          </a:p>
        </p:txBody>
      </p:sp>
    </p:spTree>
    <p:extLst>
      <p:ext uri="{BB962C8B-B14F-4D97-AF65-F5344CB8AC3E}">
        <p14:creationId xmlns:p14="http://schemas.microsoft.com/office/powerpoint/2010/main" val="3210406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B9099C-EF96-45FC-ADEA-22E3C63D86CF}" type="datetimeFigureOut">
              <a:rPr lang="en-IN" smtClean="0"/>
              <a:t>06-04-2023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68DA02B-00E3-466D-A823-B17C4BEAD8E8}" type="slidenum">
              <a:rPr lang="en-IN" smtClean="0"/>
              <a:t>‹#›</a:t>
            </a:fld>
            <a:endParaRPr lang="en-IN"/>
          </a:p>
        </p:txBody>
      </p:sp>
    </p:spTree>
    <p:extLst>
      <p:ext uri="{BB962C8B-B14F-4D97-AF65-F5344CB8AC3E}">
        <p14:creationId xmlns:p14="http://schemas.microsoft.com/office/powerpoint/2010/main" val="1348021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B9099C-EF96-45FC-ADEA-22E3C63D86CF}" type="datetimeFigureOut">
              <a:rPr lang="en-IN" smtClean="0"/>
              <a:t>06-04-2023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68DA02B-00E3-466D-A823-B17C4BEAD8E8}" type="slidenum">
              <a:rPr lang="en-IN" smtClean="0"/>
              <a:t>‹#›</a:t>
            </a:fld>
            <a:endParaRPr lang="en-IN"/>
          </a:p>
        </p:txBody>
      </p:sp>
    </p:spTree>
    <p:extLst>
      <p:ext uri="{BB962C8B-B14F-4D97-AF65-F5344CB8AC3E}">
        <p14:creationId xmlns:p14="http://schemas.microsoft.com/office/powerpoint/2010/main" val="1028983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B9099C-EF96-45FC-ADEA-22E3C63D86CF}" type="datetimeFigureOut">
              <a:rPr lang="en-IN" smtClean="0"/>
              <a:t>06-04-2023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68DA02B-00E3-466D-A823-B17C4BEAD8E8}" type="slidenum">
              <a:rPr lang="en-IN" smtClean="0"/>
              <a:t>‹#›</a:t>
            </a:fld>
            <a:endParaRPr lang="en-IN"/>
          </a:p>
        </p:txBody>
      </p:sp>
    </p:spTree>
    <p:extLst>
      <p:ext uri="{BB962C8B-B14F-4D97-AF65-F5344CB8AC3E}">
        <p14:creationId xmlns:p14="http://schemas.microsoft.com/office/powerpoint/2010/main" val="274632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9099C-EF96-45FC-ADEA-22E3C63D86CF}" type="datetimeFigureOut">
              <a:rPr lang="en-IN" smtClean="0"/>
              <a:t>06-04-2023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68DA02B-00E3-466D-A823-B17C4BEAD8E8}" type="slidenum">
              <a:rPr lang="en-IN" smtClean="0"/>
              <a:t>‹#›</a:t>
            </a:fld>
            <a:endParaRPr lang="en-IN"/>
          </a:p>
        </p:txBody>
      </p:sp>
    </p:spTree>
    <p:extLst>
      <p:ext uri="{BB962C8B-B14F-4D97-AF65-F5344CB8AC3E}">
        <p14:creationId xmlns:p14="http://schemas.microsoft.com/office/powerpoint/2010/main" val="256656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B9099C-EF96-45FC-ADEA-22E3C63D86CF}" type="datetimeFigureOut">
              <a:rPr lang="en-IN" smtClean="0"/>
              <a:t>06-04-2023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68DA02B-00E3-466D-A823-B17C4BEAD8E8}" type="slidenum">
              <a:rPr lang="en-IN" smtClean="0"/>
              <a:t>‹#›</a:t>
            </a:fld>
            <a:endParaRPr lang="en-IN"/>
          </a:p>
        </p:txBody>
      </p:sp>
    </p:spTree>
    <p:extLst>
      <p:ext uri="{BB962C8B-B14F-4D97-AF65-F5344CB8AC3E}">
        <p14:creationId xmlns:p14="http://schemas.microsoft.com/office/powerpoint/2010/main" val="376669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B9099C-EF96-45FC-ADEA-22E3C63D86CF}" type="datetimeFigureOut">
              <a:rPr lang="en-IN" smtClean="0"/>
              <a:t>06-04-2023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68DA02B-00E3-466D-A823-B17C4BEAD8E8}" type="slidenum">
              <a:rPr lang="en-IN" smtClean="0"/>
              <a:t>‹#›</a:t>
            </a:fld>
            <a:endParaRPr lang="en-IN"/>
          </a:p>
        </p:txBody>
      </p:sp>
    </p:spTree>
    <p:extLst>
      <p:ext uri="{BB962C8B-B14F-4D97-AF65-F5344CB8AC3E}">
        <p14:creationId xmlns:p14="http://schemas.microsoft.com/office/powerpoint/2010/main" val="3247980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099C-EF96-45FC-ADEA-22E3C63D86CF}" type="datetimeFigureOut">
              <a:rPr lang="en-IN" smtClean="0"/>
              <a:t>06-04-2023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DA02B-00E3-466D-A823-B17C4BEAD8E8}" type="slidenum">
              <a:rPr lang="en-IN" smtClean="0"/>
              <a:t>‹#›</a:t>
            </a:fld>
            <a:endParaRPr lang="en-IN"/>
          </a:p>
        </p:txBody>
      </p:sp>
    </p:spTree>
    <p:extLst>
      <p:ext uri="{BB962C8B-B14F-4D97-AF65-F5344CB8AC3E}">
        <p14:creationId xmlns:p14="http://schemas.microsoft.com/office/powerpoint/2010/main" val="3007847213"/>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04.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05.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28.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29.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customXml" Target="../ink/ink34.xml"/><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customXml" Target="../ink/ink35.xml"/><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customXml" Target="../ink/ink36.xml"/><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3" Type="http://schemas.openxmlformats.org/officeDocument/2006/relationships/customXml" Target="../ink/ink37.xml"/><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3" Type="http://schemas.openxmlformats.org/officeDocument/2006/relationships/customXml" Target="../ink/ink38.xml"/><Relationship Id="rId2" Type="http://schemas.openxmlformats.org/officeDocument/2006/relationships/notesSlide" Target="../notesSlides/notesSlide14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49.xml.rels><?xml version="1.0" encoding="UTF-8" standalone="yes"?>
<Relationships xmlns="http://schemas.openxmlformats.org/package/2006/relationships"><Relationship Id="rId3" Type="http://schemas.openxmlformats.org/officeDocument/2006/relationships/customXml" Target="../ink/ink39.xml"/><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customXml" Target="../ink/ink40.xml"/><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customXml" Target="../ink/ink41.xml"/><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63.xml.rels><?xml version="1.0" encoding="UTF-8" standalone="yes"?>
<Relationships xmlns="http://schemas.openxmlformats.org/package/2006/relationships"><Relationship Id="rId3" Type="http://schemas.openxmlformats.org/officeDocument/2006/relationships/customXml" Target="../ink/ink42.xml"/><Relationship Id="rId2" Type="http://schemas.openxmlformats.org/officeDocument/2006/relationships/notesSlide" Target="../notesSlides/notesSlide16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64.xml.rels><?xml version="1.0" encoding="UTF-8" standalone="yes"?>
<Relationships xmlns="http://schemas.openxmlformats.org/package/2006/relationships"><Relationship Id="rId3" Type="http://schemas.openxmlformats.org/officeDocument/2006/relationships/customXml" Target="../ink/ink43.xml"/><Relationship Id="rId2" Type="http://schemas.openxmlformats.org/officeDocument/2006/relationships/notesSlide" Target="../notesSlides/notesSlide16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customXml" Target="../ink/ink44.xml"/><Relationship Id="rId2" Type="http://schemas.openxmlformats.org/officeDocument/2006/relationships/notesSlide" Target="../notesSlides/notesSlide168.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customXml" Target="../ink/ink45.xml"/><Relationship Id="rId2" Type="http://schemas.openxmlformats.org/officeDocument/2006/relationships/notesSlide" Target="../notesSlides/notesSlide17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customXml" Target="../ink/ink46.xml"/><Relationship Id="rId2" Type="http://schemas.openxmlformats.org/officeDocument/2006/relationships/notesSlide" Target="../notesSlides/notesSlide17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customXml" Target="../ink/ink47.xml"/><Relationship Id="rId2" Type="http://schemas.openxmlformats.org/officeDocument/2006/relationships/notesSlide" Target="../notesSlides/notesSlide174.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customXml" Target="../ink/ink48.xml"/><Relationship Id="rId2" Type="http://schemas.openxmlformats.org/officeDocument/2006/relationships/notesSlide" Target="../notesSlides/notesSlide176.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9.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tockpicturesforeveryone.blogspot.com/2011/02/ticket-counter-and-queue-at-railway.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customXml" Target="../ink/ink49.xml"/><Relationship Id="rId2" Type="http://schemas.openxmlformats.org/officeDocument/2006/relationships/notesSlide" Target="../notesSlides/notesSlide182.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customXml" Target="../ink/ink50.xml"/><Relationship Id="rId2" Type="http://schemas.openxmlformats.org/officeDocument/2006/relationships/notesSlide" Target="../notesSlides/notesSlide203.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customXml" Target="../ink/ink51.xml"/><Relationship Id="rId2" Type="http://schemas.openxmlformats.org/officeDocument/2006/relationships/notesSlide" Target="../notesSlides/notesSlide205.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06.xml.rels><?xml version="1.0" encoding="UTF-8" standalone="yes"?>
<Relationships xmlns="http://schemas.openxmlformats.org/package/2006/relationships"><Relationship Id="rId3" Type="http://schemas.openxmlformats.org/officeDocument/2006/relationships/customXml" Target="../ink/ink52.xml"/><Relationship Id="rId2" Type="http://schemas.openxmlformats.org/officeDocument/2006/relationships/notesSlide" Target="../notesSlides/notesSlide206.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customXml" Target="../ink/ink53.xml"/><Relationship Id="rId2" Type="http://schemas.openxmlformats.org/officeDocument/2006/relationships/notesSlide" Target="../notesSlides/notesSlide208.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customXml" Target="../ink/ink54.xml"/><Relationship Id="rId2" Type="http://schemas.openxmlformats.org/officeDocument/2006/relationships/notesSlide" Target="../notesSlides/notesSlide210.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customXml" Target="../ink/ink55.xml"/><Relationship Id="rId2" Type="http://schemas.openxmlformats.org/officeDocument/2006/relationships/notesSlide" Target="../notesSlides/notesSlide212.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customXml" Target="../ink/ink56.xml"/><Relationship Id="rId2" Type="http://schemas.openxmlformats.org/officeDocument/2006/relationships/notesSlide" Target="../notesSlides/notesSlide214.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customXml" Target="../ink/ink57.xml"/><Relationship Id="rId2" Type="http://schemas.openxmlformats.org/officeDocument/2006/relationships/notesSlide" Target="../notesSlides/notesSlide216.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customXml" Target="../ink/ink58.xml"/><Relationship Id="rId2" Type="http://schemas.openxmlformats.org/officeDocument/2006/relationships/notesSlide" Target="../notesSlides/notesSlide218.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customXml" Target="../ink/ink59.xml"/><Relationship Id="rId2" Type="http://schemas.openxmlformats.org/officeDocument/2006/relationships/notesSlide" Target="../notesSlides/notesSlide226.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27.xml.rels><?xml version="1.0" encoding="UTF-8" standalone="yes"?>
<Relationships xmlns="http://schemas.openxmlformats.org/package/2006/relationships"><Relationship Id="rId3" Type="http://schemas.openxmlformats.org/officeDocument/2006/relationships/customXml" Target="../ink/ink60.xml"/><Relationship Id="rId2" Type="http://schemas.openxmlformats.org/officeDocument/2006/relationships/notesSlide" Target="../notesSlides/notesSlide227.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customXml" Target="../ink/ink61.xml"/><Relationship Id="rId2" Type="http://schemas.openxmlformats.org/officeDocument/2006/relationships/notesSlide" Target="../notesSlides/notesSlide231.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ustomXml" Target="../ink/ink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ustomXml" Target="../ink/ink10.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hyperlink" Target="https://freepngimg.com/png/20723-mario-image" TargetMode="External"/><Relationship Id="rId3" Type="http://schemas.openxmlformats.org/officeDocument/2006/relationships/image" Target="../media/image8.png"/><Relationship Id="rId7" Type="http://schemas.openxmlformats.org/officeDocument/2006/relationships/hyperlink" Target="https://fr.wikipedia.org/wiki/Microsoft_Visual_Studio" TargetMode="External"/><Relationship Id="rId12" Type="http://schemas.openxmlformats.org/officeDocument/2006/relationships/image" Target="../media/image22.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hyperlink" Target="http://serverfault.com/questions/638975/windows-7-command-prompt-processes-run-twice-in-separate-instances" TargetMode="External"/><Relationship Id="rId5" Type="http://schemas.openxmlformats.org/officeDocument/2006/relationships/hyperlink" Target="https://creativecommons.org/licenses/by-sa/3.0/" TargetMode="External"/><Relationship Id="rId10" Type="http://schemas.openxmlformats.org/officeDocument/2006/relationships/image" Target="../media/image21.png"/><Relationship Id="rId4" Type="http://schemas.openxmlformats.org/officeDocument/2006/relationships/hyperlink" Target="https://recantodotux.blogspot.com/2013/04/liberado-o-mozilla-firefox-20.html" TargetMode="External"/><Relationship Id="rId9" Type="http://schemas.openxmlformats.org/officeDocument/2006/relationships/hyperlink" Target="https://blogabdulhalim.blogspot.com/2019/10/tampilan-dan-bagian-worksheet-microsoft-excel.html" TargetMode="Externa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flickr.com/photos/eraphernalia_vintage/3033502393" TargetMode="External"/></Relationships>
</file>

<file path=ppt/slides/_rels/slide92.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3.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48261-2CAD-44A3-85AA-3066A0A95B3A}"/>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BEF1A1C6-9455-4B2A-800E-6DDB17E52E0C}"/>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646223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Delete (rear)</a:t>
            </a:r>
            <a:endParaRPr lang="en-IN" dirty="0"/>
          </a:p>
        </p:txBody>
      </p:sp>
      <p:sp>
        <p:nvSpPr>
          <p:cNvPr id="3" name="Content Placeholder 2">
            <a:extLst>
              <a:ext uri="{FF2B5EF4-FFF2-40B4-BE49-F238E27FC236}">
                <a16:creationId xmlns:a16="http://schemas.microsoft.com/office/drawing/2014/main" id="{EB988CE9-2648-FD16-448A-231C4B3364AF}"/>
              </a:ext>
            </a:extLst>
          </p:cNvPr>
          <p:cNvSpPr>
            <a:spLocks noGrp="1"/>
          </p:cNvSpPr>
          <p:nvPr>
            <p:ph idx="1"/>
          </p:nvPr>
        </p:nvSpPr>
        <p:spPr/>
        <p:txBody>
          <a:bodyPr/>
          <a:lstStyle/>
          <a:p>
            <a:endParaRPr lang="en-IN" dirty="0"/>
          </a:p>
        </p:txBody>
      </p:sp>
      <p:graphicFrame>
        <p:nvGraphicFramePr>
          <p:cNvPr id="4" name="Table 4">
            <a:extLst>
              <a:ext uri="{FF2B5EF4-FFF2-40B4-BE49-F238E27FC236}">
                <a16:creationId xmlns:a16="http://schemas.microsoft.com/office/drawing/2014/main" id="{A4C7F2CD-23C2-2C9B-2B82-D0B1D40EE109}"/>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736B95A4-2DF5-7B25-2C1C-6378D923F412}"/>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F33C61E4-0B1B-5E0D-9732-B90060B400DF}"/>
              </a:ext>
            </a:extLst>
          </p:cNvPr>
          <p:cNvCxnSpPr>
            <a:endCxn id="5" idx="1"/>
          </p:cNvCxnSpPr>
          <p:nvPr/>
        </p:nvCxnSpPr>
        <p:spPr>
          <a:xfrm flipV="1">
            <a:off x="2236266"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D937A9-89D7-8A7E-7803-5E9E20813121}"/>
              </a:ext>
            </a:extLst>
          </p:cNvPr>
          <p:cNvCxnSpPr/>
          <p:nvPr/>
        </p:nvCxnSpPr>
        <p:spPr>
          <a:xfrm flipV="1">
            <a:off x="4042804" y="32586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265E31-750F-1525-33BE-557EC583AF4C}"/>
              </a:ext>
            </a:extLst>
          </p:cNvPr>
          <p:cNvCxnSpPr/>
          <p:nvPr/>
        </p:nvCxnSpPr>
        <p:spPr>
          <a:xfrm flipV="1">
            <a:off x="5900716" y="32775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1294F5-935C-186C-CE9A-C24A78CB4568}"/>
              </a:ext>
            </a:extLst>
          </p:cNvPr>
          <p:cNvCxnSpPr/>
          <p:nvPr/>
        </p:nvCxnSpPr>
        <p:spPr>
          <a:xfrm flipV="1">
            <a:off x="7758631" y="3265520"/>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59C039-2B08-6441-AEB2-AD3561FB1972}"/>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9" name="TextBox 8">
            <a:extLst>
              <a:ext uri="{FF2B5EF4-FFF2-40B4-BE49-F238E27FC236}">
                <a16:creationId xmlns:a16="http://schemas.microsoft.com/office/drawing/2014/main" id="{A23A9318-915B-0C13-B07D-BDE3D84445D1}"/>
              </a:ext>
            </a:extLst>
          </p:cNvPr>
          <p:cNvSpPr txBox="1"/>
          <p:nvPr/>
        </p:nvSpPr>
        <p:spPr>
          <a:xfrm>
            <a:off x="5044608" y="4294598"/>
            <a:ext cx="3071974" cy="2308324"/>
          </a:xfrm>
          <a:prstGeom prst="rect">
            <a:avLst/>
          </a:prstGeom>
          <a:noFill/>
        </p:spPr>
        <p:txBody>
          <a:bodyPr wrap="square" rtlCol="0">
            <a:spAutoFit/>
          </a:bodyPr>
          <a:lstStyle/>
          <a:p>
            <a:r>
              <a:rPr lang="en-US" dirty="0" err="1">
                <a:latin typeface="Consolas" panose="020B0609020204030204" pitchFamily="49" charset="0"/>
              </a:rPr>
              <a:t>prev</a:t>
            </a:r>
            <a:r>
              <a:rPr lang="en-US" dirty="0">
                <a:latin typeface="Consolas" panose="020B0609020204030204" pitchFamily="49" charset="0"/>
              </a:rPr>
              <a:t> = head</a:t>
            </a:r>
          </a:p>
          <a:p>
            <a:r>
              <a:rPr lang="en-US" dirty="0" err="1">
                <a:latin typeface="Consolas" panose="020B0609020204030204" pitchFamily="49" charset="0"/>
              </a:rPr>
              <a:t>tmp</a:t>
            </a:r>
            <a:r>
              <a:rPr lang="en-US" dirty="0">
                <a:latin typeface="Consolas" panose="020B0609020204030204" pitchFamily="49" charset="0"/>
              </a:rPr>
              <a:t> = head-&gt;next</a:t>
            </a:r>
          </a:p>
          <a:p>
            <a:r>
              <a:rPr lang="en-US" dirty="0" err="1">
                <a:latin typeface="Consolas" panose="020B0609020204030204" pitchFamily="49" charset="0"/>
              </a:rPr>
              <a:t>prev</a:t>
            </a:r>
            <a:r>
              <a:rPr lang="en-US" dirty="0">
                <a:latin typeface="Consolas" panose="020B0609020204030204" pitchFamily="49" charset="0"/>
              </a:rPr>
              <a:t> = </a:t>
            </a:r>
            <a:r>
              <a:rPr lang="en-US" dirty="0" err="1">
                <a:latin typeface="Consolas" panose="020B0609020204030204" pitchFamily="49" charset="0"/>
              </a:rPr>
              <a:t>tmp</a:t>
            </a:r>
            <a:endParaRPr lang="en-US" dirty="0">
              <a:latin typeface="Consolas" panose="020B0609020204030204" pitchFamily="49" charset="0"/>
            </a:endParaRPr>
          </a:p>
          <a:p>
            <a:r>
              <a:rPr lang="en-US" dirty="0" err="1">
                <a:latin typeface="Consolas" panose="020B0609020204030204" pitchFamily="49" charset="0"/>
              </a:rPr>
              <a:t>tmp</a:t>
            </a:r>
            <a:r>
              <a:rPr lang="en-US" dirty="0">
                <a:latin typeface="Consolas" panose="020B0609020204030204" pitchFamily="49" charset="0"/>
              </a:rPr>
              <a:t> = </a:t>
            </a:r>
            <a:r>
              <a:rPr lang="en-US" dirty="0" err="1">
                <a:latin typeface="Consolas" panose="020B0609020204030204" pitchFamily="49" charset="0"/>
              </a:rPr>
              <a:t>tmp</a:t>
            </a:r>
            <a:r>
              <a:rPr lang="en-US" dirty="0">
                <a:latin typeface="Consolas" panose="020B0609020204030204" pitchFamily="49" charset="0"/>
              </a:rPr>
              <a:t>-&gt;next</a:t>
            </a:r>
          </a:p>
          <a:p>
            <a:r>
              <a:rPr lang="en-US" dirty="0" err="1">
                <a:latin typeface="Consolas" panose="020B0609020204030204" pitchFamily="49" charset="0"/>
              </a:rPr>
              <a:t>prev</a:t>
            </a:r>
            <a:r>
              <a:rPr lang="en-US" dirty="0">
                <a:latin typeface="Consolas" panose="020B0609020204030204" pitchFamily="49" charset="0"/>
              </a:rPr>
              <a:t> = </a:t>
            </a:r>
            <a:r>
              <a:rPr lang="en-US" dirty="0" err="1">
                <a:latin typeface="Consolas" panose="020B0609020204030204" pitchFamily="49" charset="0"/>
              </a:rPr>
              <a:t>tmp</a:t>
            </a:r>
            <a:endParaRPr lang="en-US" dirty="0">
              <a:latin typeface="Consolas" panose="020B0609020204030204" pitchFamily="49" charset="0"/>
            </a:endParaRPr>
          </a:p>
          <a:p>
            <a:r>
              <a:rPr lang="en-US" dirty="0" err="1">
                <a:latin typeface="Consolas" panose="020B0609020204030204" pitchFamily="49" charset="0"/>
              </a:rPr>
              <a:t>tmp</a:t>
            </a:r>
            <a:r>
              <a:rPr lang="en-US" dirty="0">
                <a:latin typeface="Consolas" panose="020B0609020204030204" pitchFamily="49" charset="0"/>
              </a:rPr>
              <a:t> = </a:t>
            </a:r>
            <a:r>
              <a:rPr lang="en-US" dirty="0" err="1">
                <a:latin typeface="Consolas" panose="020B0609020204030204" pitchFamily="49" charset="0"/>
              </a:rPr>
              <a:t>tmp</a:t>
            </a:r>
            <a:r>
              <a:rPr lang="en-US" dirty="0">
                <a:latin typeface="Consolas" panose="020B0609020204030204" pitchFamily="49" charset="0"/>
              </a:rPr>
              <a:t>-&gt;next</a:t>
            </a:r>
          </a:p>
          <a:p>
            <a:r>
              <a:rPr lang="en-US" b="1" dirty="0" err="1">
                <a:solidFill>
                  <a:srgbClr val="FF0000"/>
                </a:solidFill>
                <a:latin typeface="Consolas" panose="020B0609020204030204" pitchFamily="49" charset="0"/>
              </a:rPr>
              <a:t>prev</a:t>
            </a:r>
            <a:r>
              <a:rPr lang="en-US" b="1" dirty="0">
                <a:solidFill>
                  <a:srgbClr val="FF0000"/>
                </a:solidFill>
                <a:latin typeface="Consolas" panose="020B0609020204030204" pitchFamily="49" charset="0"/>
              </a:rPr>
              <a:t> = </a:t>
            </a:r>
            <a:r>
              <a:rPr lang="en-US" b="1" dirty="0" err="1">
                <a:solidFill>
                  <a:srgbClr val="FF0000"/>
                </a:solidFill>
                <a:latin typeface="Consolas" panose="020B0609020204030204" pitchFamily="49" charset="0"/>
              </a:rPr>
              <a:t>tmp</a:t>
            </a:r>
            <a:endParaRPr lang="en-US" b="1" dirty="0">
              <a:solidFill>
                <a:srgbClr val="FF0000"/>
              </a:solidFill>
              <a:latin typeface="Consolas" panose="020B0609020204030204" pitchFamily="49" charset="0"/>
            </a:endParaRPr>
          </a:p>
          <a:p>
            <a:r>
              <a:rPr lang="en-US" b="1" dirty="0" err="1">
                <a:solidFill>
                  <a:srgbClr val="FF0000"/>
                </a:solidFill>
                <a:latin typeface="Consolas" panose="020B0609020204030204" pitchFamily="49" charset="0"/>
              </a:rPr>
              <a:t>tmp</a:t>
            </a:r>
            <a:r>
              <a:rPr lang="en-US" b="1" dirty="0">
                <a:solidFill>
                  <a:srgbClr val="FF0000"/>
                </a:solidFill>
                <a:latin typeface="Consolas" panose="020B0609020204030204" pitchFamily="49" charset="0"/>
              </a:rPr>
              <a:t> = </a:t>
            </a:r>
            <a:r>
              <a:rPr lang="en-US" b="1" dirty="0" err="1">
                <a:solidFill>
                  <a:srgbClr val="FF0000"/>
                </a:solidFill>
                <a:latin typeface="Consolas" panose="020B0609020204030204" pitchFamily="49" charset="0"/>
              </a:rPr>
              <a:t>tmp</a:t>
            </a:r>
            <a:r>
              <a:rPr lang="en-US" b="1" dirty="0">
                <a:solidFill>
                  <a:srgbClr val="FF0000"/>
                </a:solidFill>
                <a:latin typeface="Consolas" panose="020B0609020204030204" pitchFamily="49" charset="0"/>
              </a:rPr>
              <a:t>-&gt;next</a:t>
            </a:r>
          </a:p>
        </p:txBody>
      </p:sp>
      <p:sp>
        <p:nvSpPr>
          <p:cNvPr id="16" name="TextBox 15">
            <a:extLst>
              <a:ext uri="{FF2B5EF4-FFF2-40B4-BE49-F238E27FC236}">
                <a16:creationId xmlns:a16="http://schemas.microsoft.com/office/drawing/2014/main" id="{5F54E163-52CF-CF84-4676-05FE25C67078}"/>
              </a:ext>
            </a:extLst>
          </p:cNvPr>
          <p:cNvSpPr txBox="1"/>
          <p:nvPr/>
        </p:nvSpPr>
        <p:spPr>
          <a:xfrm>
            <a:off x="8895688" y="3415977"/>
            <a:ext cx="1345914" cy="369332"/>
          </a:xfrm>
          <a:prstGeom prst="rect">
            <a:avLst/>
          </a:prstGeom>
          <a:noFill/>
        </p:spPr>
        <p:txBody>
          <a:bodyPr wrap="square" rtlCol="0">
            <a:spAutoFit/>
          </a:bodyPr>
          <a:lstStyle/>
          <a:p>
            <a:r>
              <a:rPr lang="en-US" b="1" dirty="0" err="1">
                <a:latin typeface="Consolas" panose="020B0609020204030204" pitchFamily="49" charset="0"/>
              </a:rPr>
              <a:t>tmp</a:t>
            </a:r>
            <a:endParaRPr lang="en-IN" b="1" dirty="0">
              <a:latin typeface="Consolas" panose="020B0609020204030204" pitchFamily="49" charset="0"/>
            </a:endParaRPr>
          </a:p>
        </p:txBody>
      </p:sp>
      <p:sp>
        <p:nvSpPr>
          <p:cNvPr id="17" name="TextBox 16">
            <a:extLst>
              <a:ext uri="{FF2B5EF4-FFF2-40B4-BE49-F238E27FC236}">
                <a16:creationId xmlns:a16="http://schemas.microsoft.com/office/drawing/2014/main" id="{41771587-58C1-81E7-0663-0C11663DA2AB}"/>
              </a:ext>
            </a:extLst>
          </p:cNvPr>
          <p:cNvSpPr txBox="1"/>
          <p:nvPr/>
        </p:nvSpPr>
        <p:spPr>
          <a:xfrm>
            <a:off x="7147380" y="3455363"/>
            <a:ext cx="1345914" cy="369332"/>
          </a:xfrm>
          <a:prstGeom prst="rect">
            <a:avLst/>
          </a:prstGeom>
          <a:noFill/>
        </p:spPr>
        <p:txBody>
          <a:bodyPr wrap="square" rtlCol="0">
            <a:spAutoFit/>
          </a:bodyPr>
          <a:lstStyle/>
          <a:p>
            <a:r>
              <a:rPr lang="en-US" b="1" dirty="0" err="1">
                <a:latin typeface="Consolas" panose="020B0609020204030204" pitchFamily="49" charset="0"/>
              </a:rPr>
              <a:t>prev</a:t>
            </a:r>
            <a:endParaRPr lang="en-IN" b="1" dirty="0">
              <a:latin typeface="Consolas" panose="020B0609020204030204" pitchFamily="49" charset="0"/>
            </a:endParaRPr>
          </a:p>
        </p:txBody>
      </p:sp>
    </p:spTree>
    <p:extLst>
      <p:ext uri="{BB962C8B-B14F-4D97-AF65-F5344CB8AC3E}">
        <p14:creationId xmlns:p14="http://schemas.microsoft.com/office/powerpoint/2010/main" val="21471859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2141-C34F-E558-654A-86A30358B0F9}"/>
              </a:ext>
            </a:extLst>
          </p:cNvPr>
          <p:cNvSpPr>
            <a:spLocks noGrp="1"/>
          </p:cNvSpPr>
          <p:nvPr>
            <p:ph type="title"/>
          </p:nvPr>
        </p:nvSpPr>
        <p:spPr/>
        <p:txBody>
          <a:bodyPr/>
          <a:lstStyle/>
          <a:p>
            <a:r>
              <a:rPr lang="en-US" dirty="0"/>
              <a:t>Pop</a:t>
            </a:r>
            <a:endParaRPr lang="en-IN" dirty="0"/>
          </a:p>
        </p:txBody>
      </p:sp>
      <p:sp>
        <p:nvSpPr>
          <p:cNvPr id="3" name="Content Placeholder 2">
            <a:extLst>
              <a:ext uri="{FF2B5EF4-FFF2-40B4-BE49-F238E27FC236}">
                <a16:creationId xmlns:a16="http://schemas.microsoft.com/office/drawing/2014/main" id="{2871D3B5-0833-63E8-E163-28EC2345FF17}"/>
              </a:ext>
            </a:extLst>
          </p:cNvPr>
          <p:cNvSpPr>
            <a:spLocks noGrp="1"/>
          </p:cNvSpPr>
          <p:nvPr>
            <p:ph idx="1"/>
          </p:nvPr>
        </p:nvSpPr>
        <p:spPr>
          <a:xfrm>
            <a:off x="838200" y="1835899"/>
            <a:ext cx="10515600" cy="4351338"/>
          </a:xfrm>
        </p:spPr>
        <p:txBody>
          <a:bodyPr/>
          <a:lstStyle/>
          <a:p>
            <a:pPr marL="0" indent="0">
              <a:buNone/>
            </a:pPr>
            <a:endParaRPr lang="en-US" dirty="0"/>
          </a:p>
          <a:p>
            <a:pPr marL="0" indent="0">
              <a:buNone/>
            </a:pPr>
            <a:endParaRPr lang="en-IN" dirty="0"/>
          </a:p>
          <a:p>
            <a:pPr marL="0" indent="0">
              <a:buNone/>
            </a:pPr>
            <a:endParaRPr lang="en-IN" dirty="0"/>
          </a:p>
          <a:p>
            <a:pPr marL="0" indent="0">
              <a:buNone/>
            </a:pPr>
            <a:endParaRPr lang="en-IN" dirty="0"/>
          </a:p>
        </p:txBody>
      </p:sp>
      <p:sp>
        <p:nvSpPr>
          <p:cNvPr id="7" name="TextBox 6">
            <a:extLst>
              <a:ext uri="{FF2B5EF4-FFF2-40B4-BE49-F238E27FC236}">
                <a16:creationId xmlns:a16="http://schemas.microsoft.com/office/drawing/2014/main" id="{F3AAACD6-E80B-C1EC-342A-041D25923A0D}"/>
              </a:ext>
            </a:extLst>
          </p:cNvPr>
          <p:cNvSpPr txBox="1"/>
          <p:nvPr/>
        </p:nvSpPr>
        <p:spPr>
          <a:xfrm>
            <a:off x="7839184" y="1982914"/>
            <a:ext cx="1366463"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graphicFrame>
        <p:nvGraphicFramePr>
          <p:cNvPr id="11" name="Table 4">
            <a:extLst>
              <a:ext uri="{FF2B5EF4-FFF2-40B4-BE49-F238E27FC236}">
                <a16:creationId xmlns:a16="http://schemas.microsoft.com/office/drawing/2014/main" id="{C49C4F11-057E-A3D4-7FB6-3E2088F5194C}"/>
              </a:ext>
            </a:extLst>
          </p:cNvPr>
          <p:cNvGraphicFramePr>
            <a:graphicFrameLocks noGrp="1"/>
          </p:cNvGraphicFramePr>
          <p:nvPr/>
        </p:nvGraphicFramePr>
        <p:xfrm>
          <a:off x="9589600" y="2149115"/>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10</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Consolas" panose="020B0609020204030204" pitchFamily="49" charset="0"/>
                        </a:rPr>
                        <a:t>NULL</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2" name="Straight Arrow Connector 11">
            <a:extLst>
              <a:ext uri="{FF2B5EF4-FFF2-40B4-BE49-F238E27FC236}">
                <a16:creationId xmlns:a16="http://schemas.microsoft.com/office/drawing/2014/main" id="{20F0921A-543C-1E3F-C55E-F89E63B26ADC}"/>
              </a:ext>
            </a:extLst>
          </p:cNvPr>
          <p:cNvCxnSpPr>
            <a:endCxn id="11" idx="1"/>
          </p:cNvCxnSpPr>
          <p:nvPr/>
        </p:nvCxnSpPr>
        <p:spPr>
          <a:xfrm flipV="1">
            <a:off x="8455631" y="2334535"/>
            <a:ext cx="1133969" cy="177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4234B2D-561C-306B-1292-991382B80E61}"/>
              </a:ext>
            </a:extLst>
          </p:cNvPr>
          <p:cNvSpPr txBox="1"/>
          <p:nvPr/>
        </p:nvSpPr>
        <p:spPr>
          <a:xfrm>
            <a:off x="1353619" y="4099653"/>
            <a:ext cx="6097712" cy="954107"/>
          </a:xfrm>
          <a:prstGeom prst="rect">
            <a:avLst/>
          </a:prstGeom>
          <a:noFill/>
        </p:spPr>
        <p:txBody>
          <a:bodyPr wrap="square">
            <a:spAutoFit/>
          </a:bodyPr>
          <a:lstStyle/>
          <a:p>
            <a:pPr marL="0" indent="0">
              <a:buNone/>
            </a:pPr>
            <a:r>
              <a:rPr lang="en-IN" sz="2800" dirty="0">
                <a:latin typeface="Consolas" panose="020B0609020204030204" pitchFamily="49" charset="0"/>
              </a:rPr>
              <a:t>v = pop(S);   // 15</a:t>
            </a:r>
          </a:p>
          <a:p>
            <a:pPr marL="0" indent="0">
              <a:buNone/>
            </a:pPr>
            <a:r>
              <a:rPr lang="en-IN" sz="2800" b="1" dirty="0">
                <a:solidFill>
                  <a:srgbClr val="FF0000"/>
                </a:solidFill>
                <a:latin typeface="Consolas" panose="020B0609020204030204" pitchFamily="49" charset="0"/>
              </a:rPr>
              <a:t>v = pop(S);   // 12</a:t>
            </a:r>
          </a:p>
        </p:txBody>
      </p:sp>
    </p:spTree>
    <p:extLst>
      <p:ext uri="{BB962C8B-B14F-4D97-AF65-F5344CB8AC3E}">
        <p14:creationId xmlns:p14="http://schemas.microsoft.com/office/powerpoint/2010/main" val="36018503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2141-C34F-E558-654A-86A30358B0F9}"/>
              </a:ext>
            </a:extLst>
          </p:cNvPr>
          <p:cNvSpPr>
            <a:spLocks noGrp="1"/>
          </p:cNvSpPr>
          <p:nvPr>
            <p:ph type="title"/>
          </p:nvPr>
        </p:nvSpPr>
        <p:spPr/>
        <p:txBody>
          <a:bodyPr/>
          <a:lstStyle/>
          <a:p>
            <a:r>
              <a:rPr lang="en-US" dirty="0"/>
              <a:t>Pop</a:t>
            </a:r>
            <a:endParaRPr lang="en-IN" dirty="0"/>
          </a:p>
        </p:txBody>
      </p:sp>
      <p:sp>
        <p:nvSpPr>
          <p:cNvPr id="3" name="Content Placeholder 2">
            <a:extLst>
              <a:ext uri="{FF2B5EF4-FFF2-40B4-BE49-F238E27FC236}">
                <a16:creationId xmlns:a16="http://schemas.microsoft.com/office/drawing/2014/main" id="{2871D3B5-0833-63E8-E163-28EC2345FF17}"/>
              </a:ext>
            </a:extLst>
          </p:cNvPr>
          <p:cNvSpPr>
            <a:spLocks noGrp="1"/>
          </p:cNvSpPr>
          <p:nvPr>
            <p:ph idx="1"/>
          </p:nvPr>
        </p:nvSpPr>
        <p:spPr>
          <a:xfrm>
            <a:off x="838200" y="1835899"/>
            <a:ext cx="10515600" cy="4351338"/>
          </a:xfrm>
        </p:spPr>
        <p:txBody>
          <a:bodyPr/>
          <a:lstStyle/>
          <a:p>
            <a:pPr marL="0" indent="0">
              <a:buNone/>
            </a:pPr>
            <a:endParaRPr lang="en-US" dirty="0"/>
          </a:p>
          <a:p>
            <a:pPr marL="0" indent="0">
              <a:buNone/>
            </a:pPr>
            <a:endParaRPr lang="en-IN" dirty="0"/>
          </a:p>
          <a:p>
            <a:pPr marL="0" indent="0">
              <a:buNone/>
            </a:pPr>
            <a:endParaRPr lang="en-IN" dirty="0"/>
          </a:p>
          <a:p>
            <a:pPr marL="0" indent="0">
              <a:buNone/>
            </a:pPr>
            <a:endParaRPr lang="en-IN" dirty="0"/>
          </a:p>
        </p:txBody>
      </p:sp>
      <p:sp>
        <p:nvSpPr>
          <p:cNvPr id="7" name="TextBox 6">
            <a:extLst>
              <a:ext uri="{FF2B5EF4-FFF2-40B4-BE49-F238E27FC236}">
                <a16:creationId xmlns:a16="http://schemas.microsoft.com/office/drawing/2014/main" id="{F3AAACD6-E80B-C1EC-342A-041D25923A0D}"/>
              </a:ext>
            </a:extLst>
          </p:cNvPr>
          <p:cNvSpPr txBox="1"/>
          <p:nvPr/>
        </p:nvSpPr>
        <p:spPr>
          <a:xfrm>
            <a:off x="5003516" y="1982914"/>
            <a:ext cx="2650731" cy="523220"/>
          </a:xfrm>
          <a:prstGeom prst="rect">
            <a:avLst/>
          </a:prstGeom>
          <a:noFill/>
        </p:spPr>
        <p:txBody>
          <a:bodyPr wrap="square" rtlCol="0">
            <a:spAutoFit/>
          </a:bodyPr>
          <a:lstStyle/>
          <a:p>
            <a:r>
              <a:rPr lang="en-US" sz="2800" dirty="0">
                <a:solidFill>
                  <a:srgbClr val="FF0000"/>
                </a:solidFill>
                <a:latin typeface="Consolas" panose="020B0609020204030204" pitchFamily="49" charset="0"/>
              </a:rPr>
              <a:t>head = NULL</a:t>
            </a:r>
            <a:endParaRPr lang="en-IN" sz="2800" dirty="0">
              <a:solidFill>
                <a:srgbClr val="FF0000"/>
              </a:solidFill>
              <a:latin typeface="Consolas" panose="020B0609020204030204" pitchFamily="49" charset="0"/>
            </a:endParaRPr>
          </a:p>
        </p:txBody>
      </p:sp>
      <p:sp>
        <p:nvSpPr>
          <p:cNvPr id="13" name="TextBox 12">
            <a:extLst>
              <a:ext uri="{FF2B5EF4-FFF2-40B4-BE49-F238E27FC236}">
                <a16:creationId xmlns:a16="http://schemas.microsoft.com/office/drawing/2014/main" id="{94234B2D-561C-306B-1292-991382B80E61}"/>
              </a:ext>
            </a:extLst>
          </p:cNvPr>
          <p:cNvSpPr txBox="1"/>
          <p:nvPr/>
        </p:nvSpPr>
        <p:spPr>
          <a:xfrm>
            <a:off x="1353619" y="4099653"/>
            <a:ext cx="6097712" cy="1384995"/>
          </a:xfrm>
          <a:prstGeom prst="rect">
            <a:avLst/>
          </a:prstGeom>
          <a:noFill/>
        </p:spPr>
        <p:txBody>
          <a:bodyPr wrap="square">
            <a:spAutoFit/>
          </a:bodyPr>
          <a:lstStyle/>
          <a:p>
            <a:pPr marL="0" indent="0">
              <a:buNone/>
            </a:pPr>
            <a:r>
              <a:rPr lang="en-IN" sz="2800" dirty="0">
                <a:latin typeface="Consolas" panose="020B0609020204030204" pitchFamily="49" charset="0"/>
              </a:rPr>
              <a:t>v = pop(S);   // 15</a:t>
            </a:r>
          </a:p>
          <a:p>
            <a:pPr marL="0" indent="0">
              <a:buNone/>
            </a:pPr>
            <a:r>
              <a:rPr lang="en-IN" sz="2800" dirty="0">
                <a:latin typeface="Consolas" panose="020B0609020204030204" pitchFamily="49" charset="0"/>
              </a:rPr>
              <a:t>v = pop(S);   // 12</a:t>
            </a:r>
          </a:p>
          <a:p>
            <a:pPr marL="0" indent="0">
              <a:buNone/>
            </a:pPr>
            <a:r>
              <a:rPr lang="en-IN" sz="2800" b="1" dirty="0">
                <a:solidFill>
                  <a:srgbClr val="FF0000"/>
                </a:solidFill>
                <a:latin typeface="Consolas" panose="020B0609020204030204" pitchFamily="49" charset="0"/>
              </a:rPr>
              <a:t>v = pop(S);   // 10</a:t>
            </a:r>
          </a:p>
        </p:txBody>
      </p:sp>
    </p:spTree>
    <p:extLst>
      <p:ext uri="{BB962C8B-B14F-4D97-AF65-F5344CB8AC3E}">
        <p14:creationId xmlns:p14="http://schemas.microsoft.com/office/powerpoint/2010/main" val="23845333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2141-C34F-E558-654A-86A30358B0F9}"/>
              </a:ext>
            </a:extLst>
          </p:cNvPr>
          <p:cNvSpPr>
            <a:spLocks noGrp="1"/>
          </p:cNvSpPr>
          <p:nvPr>
            <p:ph type="title"/>
          </p:nvPr>
        </p:nvSpPr>
        <p:spPr/>
        <p:txBody>
          <a:bodyPr/>
          <a:lstStyle/>
          <a:p>
            <a:r>
              <a:rPr lang="en-US" dirty="0"/>
              <a:t>Pop</a:t>
            </a:r>
            <a:endParaRPr lang="en-IN" dirty="0"/>
          </a:p>
        </p:txBody>
      </p:sp>
      <p:sp>
        <p:nvSpPr>
          <p:cNvPr id="3" name="Content Placeholder 2">
            <a:extLst>
              <a:ext uri="{FF2B5EF4-FFF2-40B4-BE49-F238E27FC236}">
                <a16:creationId xmlns:a16="http://schemas.microsoft.com/office/drawing/2014/main" id="{2871D3B5-0833-63E8-E163-28EC2345FF17}"/>
              </a:ext>
            </a:extLst>
          </p:cNvPr>
          <p:cNvSpPr>
            <a:spLocks noGrp="1"/>
          </p:cNvSpPr>
          <p:nvPr>
            <p:ph idx="1"/>
          </p:nvPr>
        </p:nvSpPr>
        <p:spPr>
          <a:xfrm>
            <a:off x="838200" y="1835899"/>
            <a:ext cx="10515600" cy="4351338"/>
          </a:xfrm>
        </p:spPr>
        <p:txBody>
          <a:bodyPr/>
          <a:lstStyle/>
          <a:p>
            <a:pPr marL="0" indent="0">
              <a:buNone/>
            </a:pPr>
            <a:endParaRPr lang="en-US" dirty="0"/>
          </a:p>
          <a:p>
            <a:pPr marL="0" indent="0">
              <a:buNone/>
            </a:pPr>
            <a:endParaRPr lang="en-IN" dirty="0"/>
          </a:p>
          <a:p>
            <a:pPr marL="0" indent="0">
              <a:buNone/>
            </a:pPr>
            <a:endParaRPr lang="en-IN" dirty="0"/>
          </a:p>
          <a:p>
            <a:pPr marL="0" indent="0">
              <a:buNone/>
            </a:pPr>
            <a:endParaRPr lang="en-IN" dirty="0"/>
          </a:p>
        </p:txBody>
      </p:sp>
      <p:sp>
        <p:nvSpPr>
          <p:cNvPr id="13" name="TextBox 12">
            <a:extLst>
              <a:ext uri="{FF2B5EF4-FFF2-40B4-BE49-F238E27FC236}">
                <a16:creationId xmlns:a16="http://schemas.microsoft.com/office/drawing/2014/main" id="{94234B2D-561C-306B-1292-991382B80E61}"/>
              </a:ext>
            </a:extLst>
          </p:cNvPr>
          <p:cNvSpPr txBox="1"/>
          <p:nvPr/>
        </p:nvSpPr>
        <p:spPr>
          <a:xfrm>
            <a:off x="1353619" y="4099653"/>
            <a:ext cx="6097712" cy="1815882"/>
          </a:xfrm>
          <a:prstGeom prst="rect">
            <a:avLst/>
          </a:prstGeom>
          <a:noFill/>
        </p:spPr>
        <p:txBody>
          <a:bodyPr wrap="square">
            <a:spAutoFit/>
          </a:bodyPr>
          <a:lstStyle/>
          <a:p>
            <a:pPr marL="0" indent="0">
              <a:buNone/>
            </a:pPr>
            <a:r>
              <a:rPr lang="en-IN" sz="2800" dirty="0">
                <a:latin typeface="Consolas" panose="020B0609020204030204" pitchFamily="49" charset="0"/>
              </a:rPr>
              <a:t>v = pop(S);   // 15</a:t>
            </a:r>
          </a:p>
          <a:p>
            <a:pPr marL="0" indent="0">
              <a:buNone/>
            </a:pPr>
            <a:r>
              <a:rPr lang="en-IN" sz="2800" dirty="0">
                <a:latin typeface="Consolas" panose="020B0609020204030204" pitchFamily="49" charset="0"/>
              </a:rPr>
              <a:t>v = pop(S);   // 12</a:t>
            </a:r>
          </a:p>
          <a:p>
            <a:pPr marL="0" indent="0">
              <a:buNone/>
            </a:pPr>
            <a:r>
              <a:rPr lang="en-IN" sz="2800" dirty="0">
                <a:latin typeface="Consolas" panose="020B0609020204030204" pitchFamily="49" charset="0"/>
              </a:rPr>
              <a:t>v = pop(S);   // 10</a:t>
            </a:r>
          </a:p>
          <a:p>
            <a:pPr marL="0" indent="0">
              <a:buNone/>
            </a:pPr>
            <a:r>
              <a:rPr lang="en-IN" sz="2800" b="1" dirty="0">
                <a:solidFill>
                  <a:srgbClr val="FF0000"/>
                </a:solidFill>
                <a:latin typeface="Consolas" panose="020B0609020204030204" pitchFamily="49" charset="0"/>
              </a:rPr>
              <a:t>v = pop(S);   // underflow</a:t>
            </a:r>
          </a:p>
        </p:txBody>
      </p:sp>
      <p:sp>
        <p:nvSpPr>
          <p:cNvPr id="6" name="TextBox 5">
            <a:extLst>
              <a:ext uri="{FF2B5EF4-FFF2-40B4-BE49-F238E27FC236}">
                <a16:creationId xmlns:a16="http://schemas.microsoft.com/office/drawing/2014/main" id="{DBA48DB8-EA0C-8DAE-DE57-48D9BB243DA7}"/>
              </a:ext>
            </a:extLst>
          </p:cNvPr>
          <p:cNvSpPr txBox="1"/>
          <p:nvPr/>
        </p:nvSpPr>
        <p:spPr>
          <a:xfrm>
            <a:off x="5003516" y="1982914"/>
            <a:ext cx="2650731" cy="523220"/>
          </a:xfrm>
          <a:prstGeom prst="rect">
            <a:avLst/>
          </a:prstGeom>
          <a:noFill/>
        </p:spPr>
        <p:txBody>
          <a:bodyPr wrap="square" rtlCol="0">
            <a:spAutoFit/>
          </a:bodyPr>
          <a:lstStyle/>
          <a:p>
            <a:r>
              <a:rPr lang="en-US" sz="2800" dirty="0">
                <a:solidFill>
                  <a:srgbClr val="FF0000"/>
                </a:solidFill>
                <a:latin typeface="Consolas" panose="020B0609020204030204" pitchFamily="49" charset="0"/>
              </a:rPr>
              <a:t>head = NULL</a:t>
            </a:r>
            <a:endParaRPr lang="en-IN" sz="2800" dirty="0">
              <a:solidFill>
                <a:srgbClr val="FF0000"/>
              </a:solidFill>
              <a:latin typeface="Consolas" panose="020B0609020204030204" pitchFamily="49" charset="0"/>
            </a:endParaRPr>
          </a:p>
        </p:txBody>
      </p:sp>
      <p:sp>
        <p:nvSpPr>
          <p:cNvPr id="4" name="TextBox 3">
            <a:extLst>
              <a:ext uri="{FF2B5EF4-FFF2-40B4-BE49-F238E27FC236}">
                <a16:creationId xmlns:a16="http://schemas.microsoft.com/office/drawing/2014/main" id="{CEB61B03-85ED-A397-03AF-A66CB75D8364}"/>
              </a:ext>
            </a:extLst>
          </p:cNvPr>
          <p:cNvSpPr txBox="1"/>
          <p:nvPr/>
        </p:nvSpPr>
        <p:spPr>
          <a:xfrm>
            <a:off x="8774130" y="3102796"/>
            <a:ext cx="2579670" cy="923330"/>
          </a:xfrm>
          <a:prstGeom prst="rect">
            <a:avLst/>
          </a:prstGeom>
          <a:noFill/>
        </p:spPr>
        <p:txBody>
          <a:bodyPr wrap="square" rtlCol="0">
            <a:spAutoFit/>
          </a:bodyPr>
          <a:lstStyle/>
          <a:p>
            <a:r>
              <a:rPr lang="en-US" dirty="0">
                <a:latin typeface="Consolas" panose="020B0609020204030204" pitchFamily="49" charset="0"/>
              </a:rPr>
              <a:t>The pop operation on an empty stack causes underflow.</a:t>
            </a:r>
            <a:endParaRPr lang="en-IN" dirty="0">
              <a:latin typeface="Consolas" panose="020B0609020204030204" pitchFamily="49" charset="0"/>
            </a:endParaRPr>
          </a:p>
        </p:txBody>
      </p:sp>
    </p:spTree>
    <p:extLst>
      <p:ext uri="{BB962C8B-B14F-4D97-AF65-F5344CB8AC3E}">
        <p14:creationId xmlns:p14="http://schemas.microsoft.com/office/powerpoint/2010/main" val="35123396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B105-7018-A36F-FA2F-B5F4DB5B5886}"/>
              </a:ext>
            </a:extLst>
          </p:cNvPr>
          <p:cNvSpPr>
            <a:spLocks noGrp="1"/>
          </p:cNvSpPr>
          <p:nvPr>
            <p:ph type="title"/>
          </p:nvPr>
        </p:nvSpPr>
        <p:spPr/>
        <p:txBody>
          <a:bodyPr/>
          <a:lstStyle/>
          <a:p>
            <a:r>
              <a:rPr lang="en-US" dirty="0"/>
              <a:t>Type of stack</a:t>
            </a:r>
            <a:endParaRPr lang="en-IN" dirty="0"/>
          </a:p>
        </p:txBody>
      </p:sp>
      <p:sp>
        <p:nvSpPr>
          <p:cNvPr id="3" name="Content Placeholder 2">
            <a:extLst>
              <a:ext uri="{FF2B5EF4-FFF2-40B4-BE49-F238E27FC236}">
                <a16:creationId xmlns:a16="http://schemas.microsoft.com/office/drawing/2014/main" id="{00D3BC42-61BA-FD72-1E0A-D428A9711CEE}"/>
              </a:ext>
            </a:extLst>
          </p:cNvPr>
          <p:cNvSpPr>
            <a:spLocks noGrp="1"/>
          </p:cNvSpPr>
          <p:nvPr>
            <p:ph idx="1"/>
          </p:nvPr>
        </p:nvSpPr>
        <p:spPr/>
        <p:txBody>
          <a:bodyPr/>
          <a:lstStyle/>
          <a:p>
            <a:pPr marL="0" indent="0">
              <a:buNone/>
            </a:pPr>
            <a:r>
              <a:rPr lang="en-US" dirty="0">
                <a:latin typeface="Consolas" panose="020B0609020204030204" pitchFamily="49" charset="0"/>
              </a:rPr>
              <a:t>struct stack {</a:t>
            </a:r>
          </a:p>
          <a:p>
            <a:pPr marL="0" indent="0">
              <a:buNone/>
            </a:pPr>
            <a:r>
              <a:rPr lang="en-US" dirty="0">
                <a:latin typeface="Consolas" panose="020B0609020204030204" pitchFamily="49" charset="0"/>
              </a:rPr>
              <a:t>    struct node *head;</a:t>
            </a:r>
          </a:p>
          <a:p>
            <a:pPr marL="0" indent="0">
              <a:buNone/>
            </a:pPr>
            <a:r>
              <a:rPr lang="en-US" dirty="0">
                <a:latin typeface="Consolas" panose="020B0609020204030204" pitchFamily="49" charset="0"/>
              </a:rPr>
              <a:t>};</a:t>
            </a:r>
            <a:endParaRPr lang="en-IN" dirty="0">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A59E90C-02C9-45B3-EAB6-B7D895C8E4EC}"/>
                  </a:ext>
                </a:extLst>
              </p14:cNvPr>
              <p14:cNvContentPartPr/>
              <p14:nvPr/>
            </p14:nvContentPartPr>
            <p14:xfrm>
              <a:off x="566280" y="1953720"/>
              <a:ext cx="195480" cy="1180440"/>
            </p14:xfrm>
          </p:contentPart>
        </mc:Choice>
        <mc:Fallback xmlns="">
          <p:pic>
            <p:nvPicPr>
              <p:cNvPr id="4" name="Ink 3">
                <a:extLst>
                  <a:ext uri="{FF2B5EF4-FFF2-40B4-BE49-F238E27FC236}">
                    <a16:creationId xmlns:a16="http://schemas.microsoft.com/office/drawing/2014/main" id="{CA59E90C-02C9-45B3-EAB6-B7D895C8E4EC}"/>
                  </a:ext>
                </a:extLst>
              </p:cNvPr>
              <p:cNvPicPr/>
              <p:nvPr/>
            </p:nvPicPr>
            <p:blipFill>
              <a:blip r:embed="rId4"/>
              <a:stretch>
                <a:fillRect/>
              </a:stretch>
            </p:blipFill>
            <p:spPr>
              <a:xfrm>
                <a:off x="556920" y="1944360"/>
                <a:ext cx="214200" cy="1199160"/>
              </a:xfrm>
              <a:prstGeom prst="rect">
                <a:avLst/>
              </a:prstGeom>
            </p:spPr>
          </p:pic>
        </mc:Fallback>
      </mc:AlternateContent>
    </p:spTree>
    <p:extLst>
      <p:ext uri="{BB962C8B-B14F-4D97-AF65-F5344CB8AC3E}">
        <p14:creationId xmlns:p14="http://schemas.microsoft.com/office/powerpoint/2010/main" val="30102368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D20B2-4864-6B7E-30EE-559842546646}"/>
              </a:ext>
            </a:extLst>
          </p:cNvPr>
          <p:cNvSpPr>
            <a:spLocks noGrp="1"/>
          </p:cNvSpPr>
          <p:nvPr>
            <p:ph type="title"/>
          </p:nvPr>
        </p:nvSpPr>
        <p:spPr/>
        <p:txBody>
          <a:bodyPr/>
          <a:lstStyle/>
          <a:p>
            <a:r>
              <a:rPr lang="en-US" dirty="0"/>
              <a:t>Creating stack</a:t>
            </a:r>
            <a:endParaRPr lang="en-IN" dirty="0"/>
          </a:p>
        </p:txBody>
      </p:sp>
      <p:sp>
        <p:nvSpPr>
          <p:cNvPr id="3" name="Content Placeholder 2">
            <a:extLst>
              <a:ext uri="{FF2B5EF4-FFF2-40B4-BE49-F238E27FC236}">
                <a16:creationId xmlns:a16="http://schemas.microsoft.com/office/drawing/2014/main" id="{C8650244-2921-6364-25F0-062703A7B42F}"/>
              </a:ext>
            </a:extLst>
          </p:cNvPr>
          <p:cNvSpPr>
            <a:spLocks noGrp="1"/>
          </p:cNvSpPr>
          <p:nvPr>
            <p:ph idx="1"/>
          </p:nvPr>
        </p:nvSpPr>
        <p:spPr>
          <a:xfrm>
            <a:off x="838199" y="1825625"/>
            <a:ext cx="8404123" cy="4771820"/>
          </a:xfrm>
        </p:spPr>
        <p:txBody>
          <a:bodyPr>
            <a:normAutofit fontScale="77500" lnSpcReduction="20000"/>
          </a:bodyPr>
          <a:lstStyle/>
          <a:p>
            <a:pPr marL="0" indent="0">
              <a:buNone/>
            </a:pPr>
            <a:r>
              <a:rPr lang="en-US" sz="2200" dirty="0">
                <a:latin typeface="Consolas" panose="020B0609020204030204" pitchFamily="49" charset="0"/>
              </a:rPr>
              <a:t>struct stack {</a:t>
            </a:r>
          </a:p>
          <a:p>
            <a:pPr marL="0" indent="0">
              <a:buNone/>
            </a:pPr>
            <a:r>
              <a:rPr lang="en-US" sz="2200" dirty="0">
                <a:latin typeface="Consolas" panose="020B0609020204030204" pitchFamily="49" charset="0"/>
              </a:rPr>
              <a:t>    struct node *head;</a:t>
            </a:r>
          </a:p>
          <a:p>
            <a:pPr marL="0" indent="0">
              <a:buNone/>
            </a:pPr>
            <a:r>
              <a:rPr lang="en-US" sz="2200" dirty="0">
                <a:latin typeface="Consolas" panose="020B0609020204030204" pitchFamily="49" charset="0"/>
              </a:rPr>
              <a:t>};</a:t>
            </a:r>
          </a:p>
          <a:p>
            <a:pPr marL="0" indent="0">
              <a:buNone/>
            </a:pPr>
            <a:endParaRPr lang="en-US" sz="2200" dirty="0">
              <a:latin typeface="Consolas" panose="020B0609020204030204" pitchFamily="49" charset="0"/>
            </a:endParaRPr>
          </a:p>
          <a:p>
            <a:pPr marL="0" indent="0">
              <a:buNone/>
            </a:pPr>
            <a:r>
              <a:rPr lang="en-US" sz="2200" dirty="0">
                <a:solidFill>
                  <a:schemeClr val="accent1"/>
                </a:solidFill>
                <a:latin typeface="Consolas" panose="020B0609020204030204" pitchFamily="49" charset="0"/>
              </a:rPr>
              <a:t>// returns a handle to stack </a:t>
            </a:r>
          </a:p>
          <a:p>
            <a:pPr marL="0" indent="0">
              <a:buNone/>
            </a:pPr>
            <a:r>
              <a:rPr lang="en-US" sz="2200" dirty="0">
                <a:solidFill>
                  <a:schemeClr val="accent1"/>
                </a:solidFill>
                <a:latin typeface="Consolas" panose="020B0609020204030204" pitchFamily="49" charset="0"/>
              </a:rPr>
              <a:t>// all stack operations APIs take this handle as input</a:t>
            </a:r>
          </a:p>
          <a:p>
            <a:pPr marL="0" indent="0">
              <a:buNone/>
            </a:pPr>
            <a:r>
              <a:rPr lang="en-US" sz="2200" dirty="0">
                <a:latin typeface="Consolas" panose="020B0609020204030204" pitchFamily="49" charset="0"/>
              </a:rPr>
              <a:t>struct stack* </a:t>
            </a:r>
            <a:r>
              <a:rPr lang="en-US" sz="2200" dirty="0" err="1">
                <a:latin typeface="Consolas" panose="020B0609020204030204" pitchFamily="49" charset="0"/>
              </a:rPr>
              <a:t>create_stack</a:t>
            </a:r>
            <a:r>
              <a:rPr lang="en-US" sz="2200" dirty="0">
                <a:latin typeface="Consolas" panose="020B0609020204030204" pitchFamily="49" charset="0"/>
              </a:rPr>
              <a:t>() {</a:t>
            </a:r>
          </a:p>
          <a:p>
            <a:pPr marL="0" indent="0">
              <a:buNone/>
            </a:pPr>
            <a:r>
              <a:rPr lang="en-US" sz="2200" dirty="0">
                <a:latin typeface="Consolas" panose="020B0609020204030204" pitchFamily="49" charset="0"/>
              </a:rPr>
              <a:t>  struct stack *S = (struct stack*)malloc(</a:t>
            </a:r>
            <a:r>
              <a:rPr lang="en-US" sz="2200" dirty="0" err="1">
                <a:latin typeface="Consolas" panose="020B0609020204030204" pitchFamily="49" charset="0"/>
              </a:rPr>
              <a:t>sizeof</a:t>
            </a:r>
            <a:r>
              <a:rPr lang="en-US" sz="2200" dirty="0">
                <a:latin typeface="Consolas" panose="020B0609020204030204" pitchFamily="49" charset="0"/>
              </a:rPr>
              <a:t>(struct stack));</a:t>
            </a:r>
          </a:p>
          <a:p>
            <a:pPr marL="0" indent="0">
              <a:buNone/>
            </a:pPr>
            <a:r>
              <a:rPr lang="en-US" sz="2200" dirty="0">
                <a:latin typeface="Consolas" panose="020B0609020204030204" pitchFamily="49" charset="0"/>
              </a:rPr>
              <a:t>  if (S == NULL) {</a:t>
            </a:r>
          </a:p>
          <a:p>
            <a:pPr marL="0" indent="0">
              <a:buNone/>
            </a:pPr>
            <a:r>
              <a:rPr lang="en-US" sz="2200" dirty="0">
                <a:latin typeface="Consolas" panose="020B0609020204030204" pitchFamily="49" charset="0"/>
              </a:rPr>
              <a:t>    </a:t>
            </a:r>
            <a:r>
              <a:rPr lang="en-US" sz="2200" dirty="0" err="1">
                <a:latin typeface="Consolas" panose="020B0609020204030204" pitchFamily="49" charset="0"/>
              </a:rPr>
              <a:t>printf</a:t>
            </a:r>
            <a:r>
              <a:rPr lang="en-US" sz="2200" dirty="0">
                <a:latin typeface="Consolas" panose="020B0609020204030204" pitchFamily="49" charset="0"/>
              </a:rPr>
              <a:t>(“failed to allocate memory!\n”);</a:t>
            </a:r>
          </a:p>
          <a:p>
            <a:pPr marL="0" indent="0">
              <a:buNone/>
            </a:pPr>
            <a:r>
              <a:rPr lang="en-US" sz="2200" dirty="0">
                <a:latin typeface="Consolas" panose="020B0609020204030204" pitchFamily="49" charset="0"/>
              </a:rPr>
              <a:t>    return NULL;</a:t>
            </a:r>
          </a:p>
          <a:p>
            <a:pPr marL="0" indent="0">
              <a:buNone/>
            </a:pPr>
            <a:r>
              <a:rPr lang="en-US" sz="2200" dirty="0">
                <a:latin typeface="Consolas" panose="020B0609020204030204" pitchFamily="49" charset="0"/>
              </a:rPr>
              <a:t>  }</a:t>
            </a:r>
          </a:p>
          <a:p>
            <a:pPr marL="0" indent="0">
              <a:buNone/>
            </a:pPr>
            <a:r>
              <a:rPr lang="en-US" sz="2200" dirty="0">
                <a:latin typeface="Consolas" panose="020B0609020204030204" pitchFamily="49" charset="0"/>
              </a:rPr>
              <a:t>  S-&gt;head = NULL;</a:t>
            </a:r>
          </a:p>
          <a:p>
            <a:pPr marL="0" indent="0">
              <a:buNone/>
            </a:pPr>
            <a:r>
              <a:rPr lang="en-US" sz="2200" dirty="0">
                <a:latin typeface="Consolas" panose="020B0609020204030204" pitchFamily="49" charset="0"/>
              </a:rPr>
              <a:t>  return S;</a:t>
            </a:r>
          </a:p>
          <a:p>
            <a:pPr marL="0" indent="0">
              <a:buNone/>
            </a:pPr>
            <a:r>
              <a:rPr lang="en-US" sz="2200" dirty="0">
                <a:latin typeface="Consolas" panose="020B0609020204030204" pitchFamily="49" charset="0"/>
              </a:rPr>
              <a:t>} </a:t>
            </a:r>
            <a:endParaRPr lang="en-IN" sz="2200" dirty="0">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B98E2E6-4A35-D59D-FBF2-1B1EC440C0DE}"/>
                  </a:ext>
                </a:extLst>
              </p14:cNvPr>
              <p14:cNvContentPartPr/>
              <p14:nvPr/>
            </p14:nvContentPartPr>
            <p14:xfrm>
              <a:off x="612360" y="1908720"/>
              <a:ext cx="4764600" cy="2355480"/>
            </p14:xfrm>
          </p:contentPart>
        </mc:Choice>
        <mc:Fallback xmlns="">
          <p:pic>
            <p:nvPicPr>
              <p:cNvPr id="4" name="Ink 3">
                <a:extLst>
                  <a:ext uri="{FF2B5EF4-FFF2-40B4-BE49-F238E27FC236}">
                    <a16:creationId xmlns:a16="http://schemas.microsoft.com/office/drawing/2014/main" id="{BB98E2E6-4A35-D59D-FBF2-1B1EC440C0DE}"/>
                  </a:ext>
                </a:extLst>
              </p:cNvPr>
              <p:cNvPicPr/>
              <p:nvPr/>
            </p:nvPicPr>
            <p:blipFill>
              <a:blip r:embed="rId4"/>
              <a:stretch>
                <a:fillRect/>
              </a:stretch>
            </p:blipFill>
            <p:spPr>
              <a:xfrm>
                <a:off x="603000" y="1899360"/>
                <a:ext cx="4783320" cy="2374200"/>
              </a:xfrm>
              <a:prstGeom prst="rect">
                <a:avLst/>
              </a:prstGeom>
            </p:spPr>
          </p:pic>
        </mc:Fallback>
      </mc:AlternateContent>
    </p:spTree>
    <p:extLst>
      <p:ext uri="{BB962C8B-B14F-4D97-AF65-F5344CB8AC3E}">
        <p14:creationId xmlns:p14="http://schemas.microsoft.com/office/powerpoint/2010/main" val="10980060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84578-A6EB-310E-2E66-E519F043F9D5}"/>
              </a:ext>
            </a:extLst>
          </p:cNvPr>
          <p:cNvSpPr>
            <a:spLocks noGrp="1"/>
          </p:cNvSpPr>
          <p:nvPr>
            <p:ph type="title"/>
          </p:nvPr>
        </p:nvSpPr>
        <p:spPr/>
        <p:txBody>
          <a:bodyPr/>
          <a:lstStyle/>
          <a:p>
            <a:r>
              <a:rPr lang="en-US" dirty="0"/>
              <a:t>Stack-empty</a:t>
            </a:r>
            <a:endParaRPr lang="en-IN" dirty="0"/>
          </a:p>
        </p:txBody>
      </p:sp>
      <p:sp>
        <p:nvSpPr>
          <p:cNvPr id="3" name="Content Placeholder 2">
            <a:extLst>
              <a:ext uri="{FF2B5EF4-FFF2-40B4-BE49-F238E27FC236}">
                <a16:creationId xmlns:a16="http://schemas.microsoft.com/office/drawing/2014/main" id="{B7FBE1C7-A06A-F317-0A8E-FC1DF4869CE6}"/>
              </a:ext>
            </a:extLst>
          </p:cNvPr>
          <p:cNvSpPr>
            <a:spLocks noGrp="1"/>
          </p:cNvSpPr>
          <p:nvPr>
            <p:ph idx="1"/>
          </p:nvPr>
        </p:nvSpPr>
        <p:spPr/>
        <p:txBody>
          <a:bodyPr/>
          <a:lstStyle/>
          <a:p>
            <a:pPr marL="0" indent="0">
              <a:buNone/>
            </a:pPr>
            <a:r>
              <a:rPr lang="en-US" dirty="0">
                <a:latin typeface="Consolas" panose="020B0609020204030204" pitchFamily="49" charset="0"/>
              </a:rPr>
              <a:t>// returns 1 if stack is empty</a:t>
            </a:r>
          </a:p>
          <a:p>
            <a:pPr marL="0" indent="0">
              <a:buNone/>
            </a:pPr>
            <a:r>
              <a:rPr lang="en-US" dirty="0">
                <a:latin typeface="Consolas" panose="020B0609020204030204" pitchFamily="49" charset="0"/>
              </a:rPr>
              <a:t>// returns 0 if stack is not empty</a:t>
            </a:r>
          </a:p>
          <a:p>
            <a:pPr marL="0" indent="0">
              <a:buNone/>
            </a:pPr>
            <a:r>
              <a:rPr lang="en-US" dirty="0">
                <a:latin typeface="Consolas" panose="020B0609020204030204" pitchFamily="49" charset="0"/>
              </a:rPr>
              <a:t>int </a:t>
            </a:r>
            <a:r>
              <a:rPr lang="en-US" dirty="0" err="1">
                <a:latin typeface="Consolas" panose="020B0609020204030204" pitchFamily="49" charset="0"/>
              </a:rPr>
              <a:t>stack_empty</a:t>
            </a:r>
            <a:r>
              <a:rPr lang="en-US" dirty="0">
                <a:latin typeface="Consolas" panose="020B0609020204030204" pitchFamily="49" charset="0"/>
              </a:rPr>
              <a:t>(struct stack *S) {</a:t>
            </a:r>
          </a:p>
          <a:p>
            <a:pPr marL="0" indent="0">
              <a:buNone/>
            </a:pPr>
            <a:endParaRPr lang="en-US" dirty="0">
              <a:latin typeface="Consolas" panose="020B0609020204030204" pitchFamily="49" charset="0"/>
            </a:endParaRPr>
          </a:p>
          <a:p>
            <a:pPr marL="0" indent="0">
              <a:buNone/>
            </a:pPr>
            <a:endParaRPr lang="en-US" dirty="0">
              <a:latin typeface="Consolas" panose="020B0609020204030204" pitchFamily="49" charset="0"/>
            </a:endParaRP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a:t>
            </a:r>
            <a:endParaRPr lang="en-IN" dirty="0">
              <a:latin typeface="Consolas" panose="020B0609020204030204" pitchFamily="49" charset="0"/>
            </a:endParaRPr>
          </a:p>
        </p:txBody>
      </p:sp>
      <p:sp>
        <p:nvSpPr>
          <p:cNvPr id="4" name="TextBox 3">
            <a:extLst>
              <a:ext uri="{FF2B5EF4-FFF2-40B4-BE49-F238E27FC236}">
                <a16:creationId xmlns:a16="http://schemas.microsoft.com/office/drawing/2014/main" id="{DEA57A75-E924-F4A6-A232-03C39C1F31EF}"/>
              </a:ext>
            </a:extLst>
          </p:cNvPr>
          <p:cNvSpPr txBox="1"/>
          <p:nvPr/>
        </p:nvSpPr>
        <p:spPr>
          <a:xfrm>
            <a:off x="8101782" y="1327355"/>
            <a:ext cx="3441290" cy="1200329"/>
          </a:xfrm>
          <a:prstGeom prst="rect">
            <a:avLst/>
          </a:prstGeom>
          <a:noFill/>
        </p:spPr>
        <p:txBody>
          <a:bodyPr wrap="square" rtlCol="0">
            <a:spAutoFit/>
          </a:bodyPr>
          <a:lstStyle/>
          <a:p>
            <a:pPr marL="0" indent="0">
              <a:buNone/>
            </a:pPr>
            <a:r>
              <a:rPr lang="en-US" sz="1800" dirty="0">
                <a:latin typeface="Consolas" panose="020B0609020204030204" pitchFamily="49" charset="0"/>
              </a:rPr>
              <a:t>struct stack {</a:t>
            </a:r>
          </a:p>
          <a:p>
            <a:pPr marL="0" indent="0">
              <a:buNone/>
            </a:pPr>
            <a:r>
              <a:rPr lang="en-US" sz="1800" dirty="0">
                <a:latin typeface="Consolas" panose="020B0609020204030204" pitchFamily="49" charset="0"/>
              </a:rPr>
              <a:t>    struct node *head;</a:t>
            </a:r>
          </a:p>
          <a:p>
            <a:pPr marL="0" indent="0">
              <a:buNone/>
            </a:pPr>
            <a:r>
              <a:rPr lang="en-US" sz="1800" dirty="0">
                <a:latin typeface="Consolas" panose="020B0609020204030204" pitchFamily="49" charset="0"/>
              </a:rPr>
              <a:t>};</a:t>
            </a:r>
          </a:p>
          <a:p>
            <a:endParaRPr lang="en-IN"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775880D-9157-E934-5C0C-10DCE38C62A1}"/>
                  </a:ext>
                </a:extLst>
              </p14:cNvPr>
              <p14:cNvContentPartPr/>
              <p14:nvPr/>
            </p14:nvContentPartPr>
            <p14:xfrm>
              <a:off x="2270520" y="3262680"/>
              <a:ext cx="4648320" cy="1468440"/>
            </p14:xfrm>
          </p:contentPart>
        </mc:Choice>
        <mc:Fallback xmlns="">
          <p:pic>
            <p:nvPicPr>
              <p:cNvPr id="5" name="Ink 4">
                <a:extLst>
                  <a:ext uri="{FF2B5EF4-FFF2-40B4-BE49-F238E27FC236}">
                    <a16:creationId xmlns:a16="http://schemas.microsoft.com/office/drawing/2014/main" id="{7775880D-9157-E934-5C0C-10DCE38C62A1}"/>
                  </a:ext>
                </a:extLst>
              </p:cNvPr>
              <p:cNvPicPr/>
              <p:nvPr/>
            </p:nvPicPr>
            <p:blipFill>
              <a:blip r:embed="rId4"/>
              <a:stretch>
                <a:fillRect/>
              </a:stretch>
            </p:blipFill>
            <p:spPr>
              <a:xfrm>
                <a:off x="2261160" y="3253320"/>
                <a:ext cx="4667040" cy="1487160"/>
              </a:xfrm>
              <a:prstGeom prst="rect">
                <a:avLst/>
              </a:prstGeom>
            </p:spPr>
          </p:pic>
        </mc:Fallback>
      </mc:AlternateContent>
    </p:spTree>
    <p:extLst>
      <p:ext uri="{BB962C8B-B14F-4D97-AF65-F5344CB8AC3E}">
        <p14:creationId xmlns:p14="http://schemas.microsoft.com/office/powerpoint/2010/main" val="10403248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84578-A6EB-310E-2E66-E519F043F9D5}"/>
              </a:ext>
            </a:extLst>
          </p:cNvPr>
          <p:cNvSpPr>
            <a:spLocks noGrp="1"/>
          </p:cNvSpPr>
          <p:nvPr>
            <p:ph type="title"/>
          </p:nvPr>
        </p:nvSpPr>
        <p:spPr/>
        <p:txBody>
          <a:bodyPr/>
          <a:lstStyle/>
          <a:p>
            <a:r>
              <a:rPr lang="en-US" dirty="0"/>
              <a:t>Stack-empty</a:t>
            </a:r>
            <a:endParaRPr lang="en-IN" dirty="0"/>
          </a:p>
        </p:txBody>
      </p:sp>
      <p:sp>
        <p:nvSpPr>
          <p:cNvPr id="3" name="Content Placeholder 2">
            <a:extLst>
              <a:ext uri="{FF2B5EF4-FFF2-40B4-BE49-F238E27FC236}">
                <a16:creationId xmlns:a16="http://schemas.microsoft.com/office/drawing/2014/main" id="{B7FBE1C7-A06A-F317-0A8E-FC1DF4869CE6}"/>
              </a:ext>
            </a:extLst>
          </p:cNvPr>
          <p:cNvSpPr>
            <a:spLocks noGrp="1"/>
          </p:cNvSpPr>
          <p:nvPr>
            <p:ph idx="1"/>
          </p:nvPr>
        </p:nvSpPr>
        <p:spPr/>
        <p:txBody>
          <a:bodyPr/>
          <a:lstStyle/>
          <a:p>
            <a:pPr marL="0" indent="0">
              <a:buNone/>
            </a:pPr>
            <a:r>
              <a:rPr lang="en-US" dirty="0">
                <a:latin typeface="Consolas" panose="020B0609020204030204" pitchFamily="49" charset="0"/>
              </a:rPr>
              <a:t>// returns 1 if stack is empty</a:t>
            </a:r>
          </a:p>
          <a:p>
            <a:pPr marL="0" indent="0">
              <a:buNone/>
            </a:pPr>
            <a:r>
              <a:rPr lang="en-US" dirty="0">
                <a:latin typeface="Consolas" panose="020B0609020204030204" pitchFamily="49" charset="0"/>
              </a:rPr>
              <a:t>// returns 0 if stack is not empty</a:t>
            </a:r>
          </a:p>
          <a:p>
            <a:pPr marL="0" indent="0">
              <a:buNone/>
            </a:pPr>
            <a:r>
              <a:rPr lang="en-US" dirty="0">
                <a:latin typeface="Consolas" panose="020B0609020204030204" pitchFamily="49" charset="0"/>
              </a:rPr>
              <a:t>int </a:t>
            </a:r>
            <a:r>
              <a:rPr lang="en-US" dirty="0" err="1">
                <a:latin typeface="Consolas" panose="020B0609020204030204" pitchFamily="49" charset="0"/>
              </a:rPr>
              <a:t>stack_empty</a:t>
            </a:r>
            <a:r>
              <a:rPr lang="en-US" dirty="0">
                <a:latin typeface="Consolas" panose="020B0609020204030204" pitchFamily="49" charset="0"/>
              </a:rPr>
              <a:t>(struct stack *S) {</a:t>
            </a:r>
          </a:p>
          <a:p>
            <a:pPr marL="0" indent="0">
              <a:buNone/>
            </a:pPr>
            <a:r>
              <a:rPr lang="en-US" dirty="0">
                <a:latin typeface="Consolas" panose="020B0609020204030204" pitchFamily="49" charset="0"/>
              </a:rPr>
              <a:t>   if (S-&gt;head == NULL) {</a:t>
            </a:r>
          </a:p>
          <a:p>
            <a:pPr marL="0" indent="0">
              <a:buNone/>
            </a:pPr>
            <a:r>
              <a:rPr lang="en-US" dirty="0">
                <a:latin typeface="Consolas" panose="020B0609020204030204" pitchFamily="49" charset="0"/>
              </a:rPr>
              <a:t>      return 1;</a:t>
            </a:r>
          </a:p>
          <a:p>
            <a:pPr marL="0" indent="0">
              <a:buNone/>
            </a:pPr>
            <a:r>
              <a:rPr lang="en-US" dirty="0">
                <a:latin typeface="Consolas" panose="020B0609020204030204" pitchFamily="49" charset="0"/>
              </a:rPr>
              <a:t>   }</a:t>
            </a:r>
          </a:p>
          <a:p>
            <a:pPr marL="0" indent="0">
              <a:buNone/>
            </a:pPr>
            <a:r>
              <a:rPr lang="en-US" dirty="0">
                <a:latin typeface="Consolas" panose="020B0609020204030204" pitchFamily="49" charset="0"/>
              </a:rPr>
              <a:t>   return 0;</a:t>
            </a:r>
          </a:p>
          <a:p>
            <a:pPr marL="0" indent="0">
              <a:buNone/>
            </a:pPr>
            <a:r>
              <a:rPr lang="en-US" dirty="0">
                <a:latin typeface="Consolas" panose="020B0609020204030204" pitchFamily="49" charset="0"/>
              </a:rPr>
              <a:t>}</a:t>
            </a:r>
            <a:endParaRPr lang="en-IN" dirty="0">
              <a:latin typeface="Consolas" panose="020B0609020204030204" pitchFamily="49" charset="0"/>
            </a:endParaRPr>
          </a:p>
        </p:txBody>
      </p:sp>
    </p:spTree>
    <p:extLst>
      <p:ext uri="{BB962C8B-B14F-4D97-AF65-F5344CB8AC3E}">
        <p14:creationId xmlns:p14="http://schemas.microsoft.com/office/powerpoint/2010/main" val="10641187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E22D6-5EC5-A81F-3BFA-9886A06EF8C1}"/>
              </a:ext>
            </a:extLst>
          </p:cNvPr>
          <p:cNvSpPr>
            <a:spLocks noGrp="1"/>
          </p:cNvSpPr>
          <p:nvPr>
            <p:ph type="title"/>
          </p:nvPr>
        </p:nvSpPr>
        <p:spPr/>
        <p:txBody>
          <a:bodyPr/>
          <a:lstStyle/>
          <a:p>
            <a:r>
              <a:rPr lang="en-US" dirty="0"/>
              <a:t>Push</a:t>
            </a:r>
            <a:endParaRPr lang="en-IN" dirty="0"/>
          </a:p>
        </p:txBody>
      </p:sp>
      <p:sp>
        <p:nvSpPr>
          <p:cNvPr id="4" name="TextBox 3">
            <a:extLst>
              <a:ext uri="{FF2B5EF4-FFF2-40B4-BE49-F238E27FC236}">
                <a16:creationId xmlns:a16="http://schemas.microsoft.com/office/drawing/2014/main" id="{FEDB84E2-A7F9-3513-37DE-72E9FA28C69E}"/>
              </a:ext>
            </a:extLst>
          </p:cNvPr>
          <p:cNvSpPr txBox="1"/>
          <p:nvPr/>
        </p:nvSpPr>
        <p:spPr>
          <a:xfrm>
            <a:off x="934948" y="2849479"/>
            <a:ext cx="6883686" cy="2308324"/>
          </a:xfrm>
          <a:prstGeom prst="rect">
            <a:avLst/>
          </a:prstGeom>
          <a:noFill/>
        </p:spPr>
        <p:txBody>
          <a:bodyPr wrap="square" rtlCol="0">
            <a:spAutoFit/>
          </a:bodyPr>
          <a:lstStyle/>
          <a:p>
            <a:r>
              <a:rPr lang="en-IN" dirty="0">
                <a:latin typeface="Consolas" panose="020B0609020204030204" pitchFamily="49" charset="0"/>
              </a:rPr>
              <a:t>// allocate a new node with value </a:t>
            </a:r>
            <a:r>
              <a:rPr lang="en-IN" dirty="0" err="1">
                <a:latin typeface="Consolas" panose="020B0609020204030204" pitchFamily="49" charset="0"/>
              </a:rPr>
              <a:t>val</a:t>
            </a:r>
            <a:endParaRPr lang="en-IN" dirty="0">
              <a:latin typeface="Consolas" panose="020B0609020204030204" pitchFamily="49" charset="0"/>
            </a:endParaRPr>
          </a:p>
          <a:p>
            <a:r>
              <a:rPr lang="en-IN" dirty="0">
                <a:latin typeface="Consolas" panose="020B0609020204030204" pitchFamily="49" charset="0"/>
              </a:rPr>
              <a:t>// insert the new node at the </a:t>
            </a:r>
          </a:p>
          <a:p>
            <a:r>
              <a:rPr lang="en-IN" dirty="0">
                <a:latin typeface="Consolas" panose="020B0609020204030204" pitchFamily="49" charset="0"/>
              </a:rPr>
              <a:t>// front of the linked list</a:t>
            </a:r>
          </a:p>
          <a:p>
            <a:endParaRPr lang="en-IN" dirty="0">
              <a:latin typeface="Consolas" panose="020B0609020204030204" pitchFamily="49" charset="0"/>
            </a:endParaRPr>
          </a:p>
          <a:p>
            <a:r>
              <a:rPr lang="en-IN" dirty="0">
                <a:latin typeface="Consolas" panose="020B0609020204030204" pitchFamily="49" charset="0"/>
              </a:rPr>
              <a:t>void push(struct stack *S, int </a:t>
            </a:r>
            <a:r>
              <a:rPr lang="en-IN" dirty="0" err="1">
                <a:latin typeface="Consolas" panose="020B0609020204030204" pitchFamily="49" charset="0"/>
              </a:rPr>
              <a:t>val</a:t>
            </a:r>
            <a:r>
              <a:rPr lang="en-IN" dirty="0">
                <a:latin typeface="Consolas" panose="020B0609020204030204" pitchFamily="49" charset="0"/>
              </a:rPr>
              <a:t>) {</a:t>
            </a:r>
          </a:p>
          <a:p>
            <a:endParaRPr lang="en-IN" dirty="0">
              <a:latin typeface="Consolas" panose="020B0609020204030204" pitchFamily="49" charset="0"/>
            </a:endParaRPr>
          </a:p>
          <a:p>
            <a:endParaRPr lang="en-IN" dirty="0">
              <a:latin typeface="Consolas" panose="020B0609020204030204" pitchFamily="49" charset="0"/>
            </a:endParaRPr>
          </a:p>
          <a:p>
            <a:r>
              <a:rPr lang="en-IN" dirty="0">
                <a:latin typeface="Consolas" panose="020B0609020204030204" pitchFamily="49" charset="0"/>
              </a:rPr>
              <a:t>}</a:t>
            </a:r>
          </a:p>
        </p:txBody>
      </p:sp>
      <p:sp>
        <p:nvSpPr>
          <p:cNvPr id="3" name="TextBox 2">
            <a:extLst>
              <a:ext uri="{FF2B5EF4-FFF2-40B4-BE49-F238E27FC236}">
                <a16:creationId xmlns:a16="http://schemas.microsoft.com/office/drawing/2014/main" id="{F097C967-E38A-8C89-7046-2AB19DB40416}"/>
              </a:ext>
            </a:extLst>
          </p:cNvPr>
          <p:cNvSpPr txBox="1"/>
          <p:nvPr/>
        </p:nvSpPr>
        <p:spPr>
          <a:xfrm>
            <a:off x="3352800" y="934064"/>
            <a:ext cx="8209935" cy="1477328"/>
          </a:xfrm>
          <a:prstGeom prst="rect">
            <a:avLst/>
          </a:prstGeom>
          <a:noFill/>
        </p:spPr>
        <p:txBody>
          <a:bodyPr wrap="square" rtlCol="0">
            <a:spAutoFit/>
          </a:bodyPr>
          <a:lstStyle/>
          <a:p>
            <a:r>
              <a:rPr lang="en-IN" dirty="0">
                <a:latin typeface="Consolas" panose="020B0609020204030204" pitchFamily="49" charset="0"/>
              </a:rPr>
              <a:t>struct node* </a:t>
            </a:r>
            <a:r>
              <a:rPr lang="en-IN" dirty="0" err="1">
                <a:latin typeface="Consolas" panose="020B0609020204030204" pitchFamily="49" charset="0"/>
              </a:rPr>
              <a:t>allocate_node</a:t>
            </a:r>
            <a:r>
              <a:rPr lang="en-IN" dirty="0">
                <a:latin typeface="Consolas" panose="020B0609020204030204" pitchFamily="49" charset="0"/>
              </a:rPr>
              <a:t>(int </a:t>
            </a:r>
            <a:r>
              <a:rPr lang="en-IN" dirty="0" err="1">
                <a:latin typeface="Consolas" panose="020B0609020204030204" pitchFamily="49" charset="0"/>
              </a:rPr>
              <a:t>val</a:t>
            </a:r>
            <a:r>
              <a:rPr lang="en-IN" dirty="0">
                <a:latin typeface="Consolas" panose="020B0609020204030204" pitchFamily="49" charset="0"/>
              </a:rPr>
              <a:t>);</a:t>
            </a:r>
          </a:p>
          <a:p>
            <a:r>
              <a:rPr lang="en-IN" dirty="0">
                <a:latin typeface="Consolas" panose="020B0609020204030204" pitchFamily="49" charset="0"/>
              </a:rPr>
              <a:t>struct node* </a:t>
            </a:r>
            <a:r>
              <a:rPr lang="en-IN" dirty="0" err="1">
                <a:latin typeface="Consolas" panose="020B0609020204030204" pitchFamily="49" charset="0"/>
              </a:rPr>
              <a:t>insert_front</a:t>
            </a:r>
            <a:r>
              <a:rPr lang="en-IN" dirty="0">
                <a:latin typeface="Consolas" panose="020B0609020204030204" pitchFamily="49" charset="0"/>
              </a:rPr>
              <a:t>(struct node *head, </a:t>
            </a:r>
            <a:r>
              <a:rPr lang="en-IN" dirty="0" err="1">
                <a:latin typeface="Consolas" panose="020B0609020204030204" pitchFamily="49" charset="0"/>
              </a:rPr>
              <a:t>sturct</a:t>
            </a:r>
            <a:r>
              <a:rPr lang="en-IN" dirty="0">
                <a:latin typeface="Consolas" panose="020B0609020204030204" pitchFamily="49" charset="0"/>
              </a:rPr>
              <a:t> node *n);</a:t>
            </a:r>
          </a:p>
          <a:p>
            <a:r>
              <a:rPr lang="en-IN" dirty="0">
                <a:latin typeface="Consolas" panose="020B0609020204030204" pitchFamily="49" charset="0"/>
              </a:rPr>
              <a:t>struct stack {</a:t>
            </a:r>
          </a:p>
          <a:p>
            <a:r>
              <a:rPr lang="en-IN" dirty="0">
                <a:latin typeface="Consolas" panose="020B0609020204030204" pitchFamily="49" charset="0"/>
              </a:rPr>
              <a:t>  struct node *head;</a:t>
            </a:r>
          </a:p>
          <a:p>
            <a:r>
              <a:rPr lang="en-IN" dirty="0">
                <a:latin typeface="Consolas" panose="020B0609020204030204" pitchFamily="49" charset="0"/>
              </a:rPr>
              <a:t>};</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2EF3151-9CC6-88BD-0818-322BF469B6E6}"/>
                  </a:ext>
                </a:extLst>
              </p14:cNvPr>
              <p14:cNvContentPartPr/>
              <p14:nvPr/>
            </p14:nvContentPartPr>
            <p14:xfrm>
              <a:off x="1498680" y="1240560"/>
              <a:ext cx="5877000" cy="3611880"/>
            </p14:xfrm>
          </p:contentPart>
        </mc:Choice>
        <mc:Fallback xmlns="">
          <p:pic>
            <p:nvPicPr>
              <p:cNvPr id="5" name="Ink 4">
                <a:extLst>
                  <a:ext uri="{FF2B5EF4-FFF2-40B4-BE49-F238E27FC236}">
                    <a16:creationId xmlns:a16="http://schemas.microsoft.com/office/drawing/2014/main" id="{72EF3151-9CC6-88BD-0818-322BF469B6E6}"/>
                  </a:ext>
                </a:extLst>
              </p:cNvPr>
              <p:cNvPicPr/>
              <p:nvPr/>
            </p:nvPicPr>
            <p:blipFill>
              <a:blip r:embed="rId4"/>
              <a:stretch>
                <a:fillRect/>
              </a:stretch>
            </p:blipFill>
            <p:spPr>
              <a:xfrm>
                <a:off x="1489320" y="1231200"/>
                <a:ext cx="5895720" cy="3630600"/>
              </a:xfrm>
              <a:prstGeom prst="rect">
                <a:avLst/>
              </a:prstGeom>
            </p:spPr>
          </p:pic>
        </mc:Fallback>
      </mc:AlternateContent>
    </p:spTree>
    <p:extLst>
      <p:ext uri="{BB962C8B-B14F-4D97-AF65-F5344CB8AC3E}">
        <p14:creationId xmlns:p14="http://schemas.microsoft.com/office/powerpoint/2010/main" val="106627229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E22D6-5EC5-A81F-3BFA-9886A06EF8C1}"/>
              </a:ext>
            </a:extLst>
          </p:cNvPr>
          <p:cNvSpPr>
            <a:spLocks noGrp="1"/>
          </p:cNvSpPr>
          <p:nvPr>
            <p:ph type="title"/>
          </p:nvPr>
        </p:nvSpPr>
        <p:spPr/>
        <p:txBody>
          <a:bodyPr/>
          <a:lstStyle/>
          <a:p>
            <a:r>
              <a:rPr lang="en-US" dirty="0"/>
              <a:t>Push</a:t>
            </a:r>
            <a:endParaRPr lang="en-IN" dirty="0"/>
          </a:p>
        </p:txBody>
      </p:sp>
      <p:sp>
        <p:nvSpPr>
          <p:cNvPr id="4" name="TextBox 3">
            <a:extLst>
              <a:ext uri="{FF2B5EF4-FFF2-40B4-BE49-F238E27FC236}">
                <a16:creationId xmlns:a16="http://schemas.microsoft.com/office/drawing/2014/main" id="{FEDB84E2-A7F9-3513-37DE-72E9FA28C69E}"/>
              </a:ext>
            </a:extLst>
          </p:cNvPr>
          <p:cNvSpPr txBox="1"/>
          <p:nvPr/>
        </p:nvSpPr>
        <p:spPr>
          <a:xfrm>
            <a:off x="934948" y="2407027"/>
            <a:ext cx="6883686" cy="2308324"/>
          </a:xfrm>
          <a:prstGeom prst="rect">
            <a:avLst/>
          </a:prstGeom>
          <a:noFill/>
        </p:spPr>
        <p:txBody>
          <a:bodyPr wrap="square" rtlCol="0">
            <a:spAutoFit/>
          </a:bodyPr>
          <a:lstStyle/>
          <a:p>
            <a:r>
              <a:rPr lang="en-IN" dirty="0">
                <a:latin typeface="Consolas" panose="020B0609020204030204" pitchFamily="49" charset="0"/>
              </a:rPr>
              <a:t>// allocate a new node with value </a:t>
            </a:r>
            <a:r>
              <a:rPr lang="en-IN" dirty="0" err="1">
                <a:latin typeface="Consolas" panose="020B0609020204030204" pitchFamily="49" charset="0"/>
              </a:rPr>
              <a:t>val</a:t>
            </a:r>
            <a:endParaRPr lang="en-IN" dirty="0">
              <a:latin typeface="Consolas" panose="020B0609020204030204" pitchFamily="49" charset="0"/>
            </a:endParaRPr>
          </a:p>
          <a:p>
            <a:r>
              <a:rPr lang="en-IN" dirty="0">
                <a:latin typeface="Consolas" panose="020B0609020204030204" pitchFamily="49" charset="0"/>
              </a:rPr>
              <a:t>// insert the new node at the </a:t>
            </a:r>
          </a:p>
          <a:p>
            <a:r>
              <a:rPr lang="en-IN" dirty="0">
                <a:latin typeface="Consolas" panose="020B0609020204030204" pitchFamily="49" charset="0"/>
              </a:rPr>
              <a:t>// front of the linked list</a:t>
            </a:r>
          </a:p>
          <a:p>
            <a:endParaRPr lang="en-IN" dirty="0">
              <a:latin typeface="Consolas" panose="020B0609020204030204" pitchFamily="49" charset="0"/>
            </a:endParaRPr>
          </a:p>
          <a:p>
            <a:r>
              <a:rPr lang="en-IN" dirty="0">
                <a:latin typeface="Consolas" panose="020B0609020204030204" pitchFamily="49" charset="0"/>
              </a:rPr>
              <a:t>void push(struct stack *S, int </a:t>
            </a:r>
            <a:r>
              <a:rPr lang="en-IN" dirty="0" err="1">
                <a:latin typeface="Consolas" panose="020B0609020204030204" pitchFamily="49" charset="0"/>
              </a:rPr>
              <a:t>val</a:t>
            </a:r>
            <a:r>
              <a:rPr lang="en-IN" dirty="0">
                <a:latin typeface="Consolas" panose="020B0609020204030204" pitchFamily="49" charset="0"/>
              </a:rPr>
              <a:t>) {</a:t>
            </a:r>
          </a:p>
          <a:p>
            <a:r>
              <a:rPr lang="en-IN" dirty="0">
                <a:latin typeface="Consolas" panose="020B0609020204030204" pitchFamily="49" charset="0"/>
              </a:rPr>
              <a:t>  struct node *n = </a:t>
            </a:r>
            <a:r>
              <a:rPr lang="en-IN" dirty="0" err="1">
                <a:latin typeface="Consolas" panose="020B0609020204030204" pitchFamily="49" charset="0"/>
              </a:rPr>
              <a:t>allocate_node</a:t>
            </a:r>
            <a:r>
              <a:rPr lang="en-IN" dirty="0">
                <a:latin typeface="Consolas" panose="020B0609020204030204" pitchFamily="49" charset="0"/>
              </a:rPr>
              <a:t>(</a:t>
            </a:r>
            <a:r>
              <a:rPr lang="en-IN" dirty="0" err="1">
                <a:latin typeface="Consolas" panose="020B0609020204030204" pitchFamily="49" charset="0"/>
              </a:rPr>
              <a:t>val</a:t>
            </a:r>
            <a:r>
              <a:rPr lang="en-IN" dirty="0">
                <a:latin typeface="Consolas" panose="020B0609020204030204" pitchFamily="49" charset="0"/>
              </a:rPr>
              <a:t>);</a:t>
            </a:r>
          </a:p>
          <a:p>
            <a:r>
              <a:rPr lang="en-IN" dirty="0">
                <a:latin typeface="Consolas" panose="020B0609020204030204" pitchFamily="49" charset="0"/>
              </a:rPr>
              <a:t>  S-&gt;head = </a:t>
            </a:r>
            <a:r>
              <a:rPr lang="en-IN" dirty="0" err="1">
                <a:latin typeface="Consolas" panose="020B0609020204030204" pitchFamily="49" charset="0"/>
              </a:rPr>
              <a:t>insert_front</a:t>
            </a:r>
            <a:r>
              <a:rPr lang="en-IN" dirty="0">
                <a:latin typeface="Consolas" panose="020B0609020204030204" pitchFamily="49" charset="0"/>
              </a:rPr>
              <a:t>(S-&gt;head, n);</a:t>
            </a:r>
          </a:p>
          <a:p>
            <a:r>
              <a:rPr lang="en-IN" dirty="0">
                <a:latin typeface="Consolas" panose="020B0609020204030204" pitchFamily="49" charset="0"/>
              </a:rPr>
              <a:t>}</a:t>
            </a:r>
          </a:p>
        </p:txBody>
      </p:sp>
      <p:sp>
        <p:nvSpPr>
          <p:cNvPr id="3" name="TextBox 2">
            <a:extLst>
              <a:ext uri="{FF2B5EF4-FFF2-40B4-BE49-F238E27FC236}">
                <a16:creationId xmlns:a16="http://schemas.microsoft.com/office/drawing/2014/main" id="{3D1F5BF0-67F8-81E8-9499-4C3262B365DC}"/>
              </a:ext>
            </a:extLst>
          </p:cNvPr>
          <p:cNvSpPr txBox="1"/>
          <p:nvPr/>
        </p:nvSpPr>
        <p:spPr>
          <a:xfrm>
            <a:off x="3765755" y="275301"/>
            <a:ext cx="8209935" cy="1754326"/>
          </a:xfrm>
          <a:prstGeom prst="rect">
            <a:avLst/>
          </a:prstGeom>
          <a:noFill/>
        </p:spPr>
        <p:txBody>
          <a:bodyPr wrap="square" rtlCol="0">
            <a:spAutoFit/>
          </a:bodyPr>
          <a:lstStyle/>
          <a:p>
            <a:r>
              <a:rPr lang="en-IN" dirty="0">
                <a:latin typeface="Consolas" panose="020B0609020204030204" pitchFamily="49" charset="0"/>
              </a:rPr>
              <a:t>struct </a:t>
            </a:r>
            <a:r>
              <a:rPr lang="en-IN" dirty="0" err="1">
                <a:latin typeface="Consolas" panose="020B0609020204030204" pitchFamily="49" charset="0"/>
              </a:rPr>
              <a:t>delete_info</a:t>
            </a:r>
            <a:r>
              <a:rPr lang="en-IN" dirty="0">
                <a:latin typeface="Consolas" panose="020B0609020204030204" pitchFamily="49" charset="0"/>
              </a:rPr>
              <a:t> {</a:t>
            </a:r>
          </a:p>
          <a:p>
            <a:r>
              <a:rPr lang="en-IN" dirty="0">
                <a:latin typeface="Consolas" panose="020B0609020204030204" pitchFamily="49" charset="0"/>
              </a:rPr>
              <a:t>   struct node *head;</a:t>
            </a:r>
          </a:p>
          <a:p>
            <a:r>
              <a:rPr lang="en-IN" dirty="0">
                <a:latin typeface="Consolas" panose="020B0609020204030204" pitchFamily="49" charset="0"/>
              </a:rPr>
              <a:t>   struct node *</a:t>
            </a:r>
            <a:r>
              <a:rPr lang="en-IN" dirty="0" err="1">
                <a:latin typeface="Consolas" panose="020B0609020204030204" pitchFamily="49" charset="0"/>
              </a:rPr>
              <a:t>deleted_node</a:t>
            </a:r>
            <a:r>
              <a:rPr lang="en-IN" dirty="0">
                <a:latin typeface="Consolas" panose="020B0609020204030204" pitchFamily="49" charset="0"/>
              </a:rPr>
              <a:t>;</a:t>
            </a:r>
          </a:p>
          <a:p>
            <a:r>
              <a:rPr lang="en-IN" dirty="0">
                <a:latin typeface="Consolas" panose="020B0609020204030204" pitchFamily="49" charset="0"/>
              </a:rPr>
              <a:t>};</a:t>
            </a:r>
          </a:p>
          <a:p>
            <a:r>
              <a:rPr lang="en-IN" dirty="0">
                <a:latin typeface="Consolas" panose="020B0609020204030204" pitchFamily="49" charset="0"/>
              </a:rPr>
              <a:t>struct </a:t>
            </a:r>
            <a:r>
              <a:rPr lang="en-IN" dirty="0" err="1">
                <a:latin typeface="Consolas" panose="020B0609020204030204" pitchFamily="49" charset="0"/>
              </a:rPr>
              <a:t>delete_info</a:t>
            </a:r>
            <a:r>
              <a:rPr lang="en-IN" dirty="0">
                <a:latin typeface="Consolas" panose="020B0609020204030204" pitchFamily="49" charset="0"/>
              </a:rPr>
              <a:t> </a:t>
            </a:r>
            <a:r>
              <a:rPr lang="en-IN" dirty="0" err="1">
                <a:latin typeface="Consolas" panose="020B0609020204030204" pitchFamily="49" charset="0"/>
              </a:rPr>
              <a:t>delete_front</a:t>
            </a:r>
            <a:r>
              <a:rPr lang="en-IN" dirty="0">
                <a:latin typeface="Consolas" panose="020B0609020204030204" pitchFamily="49" charset="0"/>
              </a:rPr>
              <a:t>(struct node *head);</a:t>
            </a:r>
          </a:p>
          <a:p>
            <a:r>
              <a:rPr lang="en-IN" dirty="0">
                <a:latin typeface="Consolas" panose="020B0609020204030204" pitchFamily="49" charset="0"/>
              </a:rPr>
              <a:t>void free(void *</a:t>
            </a:r>
            <a:r>
              <a:rPr lang="en-IN" dirty="0" err="1">
                <a:latin typeface="Consolas" panose="020B0609020204030204" pitchFamily="49" charset="0"/>
              </a:rPr>
              <a:t>ptr</a:t>
            </a:r>
            <a:r>
              <a:rPr lang="en-IN" dirty="0">
                <a:latin typeface="Consolas" panose="020B0609020204030204" pitchFamily="49" charset="0"/>
              </a:rPr>
              <a:t>);</a:t>
            </a:r>
          </a:p>
        </p:txBody>
      </p:sp>
    </p:spTree>
    <p:extLst>
      <p:ext uri="{BB962C8B-B14F-4D97-AF65-F5344CB8AC3E}">
        <p14:creationId xmlns:p14="http://schemas.microsoft.com/office/powerpoint/2010/main" val="23444016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712FF-733C-307C-DB8C-756F91DCF4BC}"/>
              </a:ext>
            </a:extLst>
          </p:cNvPr>
          <p:cNvSpPr>
            <a:spLocks noGrp="1"/>
          </p:cNvSpPr>
          <p:nvPr>
            <p:ph type="title"/>
          </p:nvPr>
        </p:nvSpPr>
        <p:spPr/>
        <p:txBody>
          <a:bodyPr/>
          <a:lstStyle/>
          <a:p>
            <a:r>
              <a:rPr lang="en-US" dirty="0"/>
              <a:t>Pop</a:t>
            </a:r>
            <a:endParaRPr lang="en-IN" dirty="0"/>
          </a:p>
        </p:txBody>
      </p:sp>
      <p:sp>
        <p:nvSpPr>
          <p:cNvPr id="4" name="TextBox 3">
            <a:extLst>
              <a:ext uri="{FF2B5EF4-FFF2-40B4-BE49-F238E27FC236}">
                <a16:creationId xmlns:a16="http://schemas.microsoft.com/office/drawing/2014/main" id="{BF72DFBF-C7A3-FBA5-B979-41E394DEB430}"/>
              </a:ext>
            </a:extLst>
          </p:cNvPr>
          <p:cNvSpPr txBox="1"/>
          <p:nvPr/>
        </p:nvSpPr>
        <p:spPr>
          <a:xfrm>
            <a:off x="1109609" y="2464142"/>
            <a:ext cx="6801492" cy="3416320"/>
          </a:xfrm>
          <a:prstGeom prst="rect">
            <a:avLst/>
          </a:prstGeom>
          <a:noFill/>
        </p:spPr>
        <p:txBody>
          <a:bodyPr wrap="square" rtlCol="0">
            <a:spAutoFit/>
          </a:bodyPr>
          <a:lstStyle/>
          <a:p>
            <a:r>
              <a:rPr lang="en-IN" dirty="0">
                <a:latin typeface="Consolas" panose="020B0609020204030204" pitchFamily="49" charset="0"/>
              </a:rPr>
              <a:t>// delete the first node of the linked list and </a:t>
            </a:r>
          </a:p>
          <a:p>
            <a:r>
              <a:rPr lang="en-IN" dirty="0">
                <a:latin typeface="Consolas" panose="020B0609020204030204" pitchFamily="49" charset="0"/>
              </a:rPr>
              <a:t>// return its value</a:t>
            </a:r>
          </a:p>
          <a:p>
            <a:endParaRPr lang="en-IN" dirty="0">
              <a:latin typeface="Consolas" panose="020B0609020204030204" pitchFamily="49" charset="0"/>
            </a:endParaRPr>
          </a:p>
          <a:p>
            <a:r>
              <a:rPr lang="en-IN" dirty="0">
                <a:latin typeface="Consolas" panose="020B0609020204030204" pitchFamily="49" charset="0"/>
              </a:rPr>
              <a:t>int pop(struct stack *S) {</a:t>
            </a: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r>
              <a:rPr lang="en-IN" dirty="0">
                <a:latin typeface="Consolas" panose="020B0609020204030204" pitchFamily="49" charset="0"/>
              </a:rPr>
              <a:t>}</a:t>
            </a:r>
          </a:p>
        </p:txBody>
      </p:sp>
      <p:sp>
        <p:nvSpPr>
          <p:cNvPr id="3" name="TextBox 2">
            <a:extLst>
              <a:ext uri="{FF2B5EF4-FFF2-40B4-BE49-F238E27FC236}">
                <a16:creationId xmlns:a16="http://schemas.microsoft.com/office/drawing/2014/main" id="{B82EE254-4931-399B-C89E-42B8D14857BB}"/>
              </a:ext>
            </a:extLst>
          </p:cNvPr>
          <p:cNvSpPr txBox="1"/>
          <p:nvPr/>
        </p:nvSpPr>
        <p:spPr>
          <a:xfrm>
            <a:off x="3765755" y="275301"/>
            <a:ext cx="8209935" cy="1754326"/>
          </a:xfrm>
          <a:prstGeom prst="rect">
            <a:avLst/>
          </a:prstGeom>
          <a:noFill/>
        </p:spPr>
        <p:txBody>
          <a:bodyPr wrap="square" rtlCol="0">
            <a:spAutoFit/>
          </a:bodyPr>
          <a:lstStyle/>
          <a:p>
            <a:r>
              <a:rPr lang="en-IN" dirty="0">
                <a:latin typeface="Consolas" panose="020B0609020204030204" pitchFamily="49" charset="0"/>
              </a:rPr>
              <a:t>struct </a:t>
            </a:r>
            <a:r>
              <a:rPr lang="en-IN" dirty="0" err="1">
                <a:latin typeface="Consolas" panose="020B0609020204030204" pitchFamily="49" charset="0"/>
              </a:rPr>
              <a:t>delete_info</a:t>
            </a:r>
            <a:r>
              <a:rPr lang="en-IN" dirty="0">
                <a:latin typeface="Consolas" panose="020B0609020204030204" pitchFamily="49" charset="0"/>
              </a:rPr>
              <a:t> {</a:t>
            </a:r>
          </a:p>
          <a:p>
            <a:r>
              <a:rPr lang="en-IN" dirty="0">
                <a:latin typeface="Consolas" panose="020B0609020204030204" pitchFamily="49" charset="0"/>
              </a:rPr>
              <a:t>   struct node *head;</a:t>
            </a:r>
          </a:p>
          <a:p>
            <a:r>
              <a:rPr lang="en-IN" dirty="0">
                <a:latin typeface="Consolas" panose="020B0609020204030204" pitchFamily="49" charset="0"/>
              </a:rPr>
              <a:t>   struct node *</a:t>
            </a:r>
            <a:r>
              <a:rPr lang="en-IN" dirty="0" err="1">
                <a:latin typeface="Consolas" panose="020B0609020204030204" pitchFamily="49" charset="0"/>
              </a:rPr>
              <a:t>deleted_node</a:t>
            </a:r>
            <a:r>
              <a:rPr lang="en-IN" dirty="0">
                <a:latin typeface="Consolas" panose="020B0609020204030204" pitchFamily="49" charset="0"/>
              </a:rPr>
              <a:t>;</a:t>
            </a:r>
          </a:p>
          <a:p>
            <a:r>
              <a:rPr lang="en-IN" dirty="0">
                <a:latin typeface="Consolas" panose="020B0609020204030204" pitchFamily="49" charset="0"/>
              </a:rPr>
              <a:t>};</a:t>
            </a:r>
          </a:p>
          <a:p>
            <a:r>
              <a:rPr lang="en-IN" dirty="0">
                <a:latin typeface="Consolas" panose="020B0609020204030204" pitchFamily="49" charset="0"/>
              </a:rPr>
              <a:t>struct </a:t>
            </a:r>
            <a:r>
              <a:rPr lang="en-IN" dirty="0" err="1">
                <a:latin typeface="Consolas" panose="020B0609020204030204" pitchFamily="49" charset="0"/>
              </a:rPr>
              <a:t>delete_info</a:t>
            </a:r>
            <a:r>
              <a:rPr lang="en-IN" dirty="0">
                <a:latin typeface="Consolas" panose="020B0609020204030204" pitchFamily="49" charset="0"/>
              </a:rPr>
              <a:t> </a:t>
            </a:r>
            <a:r>
              <a:rPr lang="en-IN" dirty="0" err="1">
                <a:latin typeface="Consolas" panose="020B0609020204030204" pitchFamily="49" charset="0"/>
              </a:rPr>
              <a:t>delete_front</a:t>
            </a:r>
            <a:r>
              <a:rPr lang="en-IN" dirty="0">
                <a:latin typeface="Consolas" panose="020B0609020204030204" pitchFamily="49" charset="0"/>
              </a:rPr>
              <a:t>(struct node *head);</a:t>
            </a:r>
          </a:p>
          <a:p>
            <a:r>
              <a:rPr lang="en-IN" dirty="0">
                <a:latin typeface="Consolas" panose="020B0609020204030204" pitchFamily="49" charset="0"/>
              </a:rPr>
              <a:t>void free(void *</a:t>
            </a:r>
            <a:r>
              <a:rPr lang="en-IN" dirty="0" err="1">
                <a:latin typeface="Consolas" panose="020B0609020204030204" pitchFamily="49" charset="0"/>
              </a:rPr>
              <a:t>ptr</a:t>
            </a:r>
            <a:r>
              <a:rPr lang="en-IN" dirty="0">
                <a:latin typeface="Consolas" panose="020B0609020204030204" pitchFamily="49" charset="0"/>
              </a:rPr>
              <a:t>);</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B0452BA0-64A5-038B-93CB-A747F1D05E1F}"/>
                  </a:ext>
                </a:extLst>
              </p14:cNvPr>
              <p14:cNvContentPartPr/>
              <p14:nvPr/>
            </p14:nvContentPartPr>
            <p14:xfrm>
              <a:off x="2163960" y="693720"/>
              <a:ext cx="7699680" cy="5681520"/>
            </p14:xfrm>
          </p:contentPart>
        </mc:Choice>
        <mc:Fallback xmlns="">
          <p:pic>
            <p:nvPicPr>
              <p:cNvPr id="5" name="Ink 4">
                <a:extLst>
                  <a:ext uri="{FF2B5EF4-FFF2-40B4-BE49-F238E27FC236}">
                    <a16:creationId xmlns:a16="http://schemas.microsoft.com/office/drawing/2014/main" id="{B0452BA0-64A5-038B-93CB-A747F1D05E1F}"/>
                  </a:ext>
                </a:extLst>
              </p:cNvPr>
              <p:cNvPicPr/>
              <p:nvPr/>
            </p:nvPicPr>
            <p:blipFill>
              <a:blip r:embed="rId4"/>
              <a:stretch>
                <a:fillRect/>
              </a:stretch>
            </p:blipFill>
            <p:spPr>
              <a:xfrm>
                <a:off x="2154600" y="684360"/>
                <a:ext cx="7718400" cy="5700240"/>
              </a:xfrm>
              <a:prstGeom prst="rect">
                <a:avLst/>
              </a:prstGeom>
            </p:spPr>
          </p:pic>
        </mc:Fallback>
      </mc:AlternateContent>
    </p:spTree>
    <p:extLst>
      <p:ext uri="{BB962C8B-B14F-4D97-AF65-F5344CB8AC3E}">
        <p14:creationId xmlns:p14="http://schemas.microsoft.com/office/powerpoint/2010/main" val="396310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Delete (rear)</a:t>
            </a:r>
            <a:endParaRPr lang="en-IN" dirty="0"/>
          </a:p>
        </p:txBody>
      </p:sp>
      <p:sp>
        <p:nvSpPr>
          <p:cNvPr id="3" name="Content Placeholder 2">
            <a:extLst>
              <a:ext uri="{FF2B5EF4-FFF2-40B4-BE49-F238E27FC236}">
                <a16:creationId xmlns:a16="http://schemas.microsoft.com/office/drawing/2014/main" id="{EB988CE9-2648-FD16-448A-231C4B3364AF}"/>
              </a:ext>
            </a:extLst>
          </p:cNvPr>
          <p:cNvSpPr>
            <a:spLocks noGrp="1"/>
          </p:cNvSpPr>
          <p:nvPr>
            <p:ph idx="1"/>
          </p:nvPr>
        </p:nvSpPr>
        <p:spPr/>
        <p:txBody>
          <a:bodyPr/>
          <a:lstStyle/>
          <a:p>
            <a:endParaRPr lang="en-IN" dirty="0"/>
          </a:p>
        </p:txBody>
      </p:sp>
      <p:graphicFrame>
        <p:nvGraphicFramePr>
          <p:cNvPr id="4" name="Table 4">
            <a:extLst>
              <a:ext uri="{FF2B5EF4-FFF2-40B4-BE49-F238E27FC236}">
                <a16:creationId xmlns:a16="http://schemas.microsoft.com/office/drawing/2014/main" id="{A4C7F2CD-23C2-2C9B-2B82-D0B1D40EE109}"/>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736B95A4-2DF5-7B25-2C1C-6378D923F412}"/>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F33C61E4-0B1B-5E0D-9732-B90060B400DF}"/>
              </a:ext>
            </a:extLst>
          </p:cNvPr>
          <p:cNvCxnSpPr>
            <a:endCxn id="5" idx="1"/>
          </p:cNvCxnSpPr>
          <p:nvPr/>
        </p:nvCxnSpPr>
        <p:spPr>
          <a:xfrm flipV="1">
            <a:off x="2236266"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D937A9-89D7-8A7E-7803-5E9E20813121}"/>
              </a:ext>
            </a:extLst>
          </p:cNvPr>
          <p:cNvCxnSpPr/>
          <p:nvPr/>
        </p:nvCxnSpPr>
        <p:spPr>
          <a:xfrm flipV="1">
            <a:off x="4042804" y="32586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265E31-750F-1525-33BE-557EC583AF4C}"/>
              </a:ext>
            </a:extLst>
          </p:cNvPr>
          <p:cNvCxnSpPr/>
          <p:nvPr/>
        </p:nvCxnSpPr>
        <p:spPr>
          <a:xfrm flipV="1">
            <a:off x="5900716" y="32775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59C039-2B08-6441-AEB2-AD3561FB1972}"/>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16" name="TextBox 15">
            <a:extLst>
              <a:ext uri="{FF2B5EF4-FFF2-40B4-BE49-F238E27FC236}">
                <a16:creationId xmlns:a16="http://schemas.microsoft.com/office/drawing/2014/main" id="{5F54E163-52CF-CF84-4676-05FE25C67078}"/>
              </a:ext>
            </a:extLst>
          </p:cNvPr>
          <p:cNvSpPr txBox="1"/>
          <p:nvPr/>
        </p:nvSpPr>
        <p:spPr>
          <a:xfrm>
            <a:off x="8895688" y="3415977"/>
            <a:ext cx="1345914" cy="369332"/>
          </a:xfrm>
          <a:prstGeom prst="rect">
            <a:avLst/>
          </a:prstGeom>
          <a:noFill/>
        </p:spPr>
        <p:txBody>
          <a:bodyPr wrap="square" rtlCol="0">
            <a:spAutoFit/>
          </a:bodyPr>
          <a:lstStyle/>
          <a:p>
            <a:r>
              <a:rPr lang="en-US" b="1" dirty="0" err="1">
                <a:latin typeface="Consolas" panose="020B0609020204030204" pitchFamily="49" charset="0"/>
              </a:rPr>
              <a:t>tmp</a:t>
            </a:r>
            <a:endParaRPr lang="en-IN" b="1" dirty="0">
              <a:latin typeface="Consolas" panose="020B0609020204030204" pitchFamily="49" charset="0"/>
            </a:endParaRPr>
          </a:p>
        </p:txBody>
      </p:sp>
      <p:sp>
        <p:nvSpPr>
          <p:cNvPr id="17" name="TextBox 16">
            <a:extLst>
              <a:ext uri="{FF2B5EF4-FFF2-40B4-BE49-F238E27FC236}">
                <a16:creationId xmlns:a16="http://schemas.microsoft.com/office/drawing/2014/main" id="{41771587-58C1-81E7-0663-0C11663DA2AB}"/>
              </a:ext>
            </a:extLst>
          </p:cNvPr>
          <p:cNvSpPr txBox="1"/>
          <p:nvPr/>
        </p:nvSpPr>
        <p:spPr>
          <a:xfrm>
            <a:off x="7147380" y="3455363"/>
            <a:ext cx="1345914" cy="369332"/>
          </a:xfrm>
          <a:prstGeom prst="rect">
            <a:avLst/>
          </a:prstGeom>
          <a:noFill/>
        </p:spPr>
        <p:txBody>
          <a:bodyPr wrap="square" rtlCol="0">
            <a:spAutoFit/>
          </a:bodyPr>
          <a:lstStyle/>
          <a:p>
            <a:r>
              <a:rPr lang="en-US" b="1" dirty="0" err="1">
                <a:latin typeface="Consolas" panose="020B0609020204030204" pitchFamily="49" charset="0"/>
              </a:rPr>
              <a:t>prev</a:t>
            </a:r>
            <a:endParaRPr lang="en-IN" b="1" dirty="0">
              <a:latin typeface="Consolas" panose="020B0609020204030204" pitchFamily="49" charset="0"/>
            </a:endParaRPr>
          </a:p>
        </p:txBody>
      </p:sp>
      <p:sp>
        <p:nvSpPr>
          <p:cNvPr id="21" name="TextBox 20">
            <a:extLst>
              <a:ext uri="{FF2B5EF4-FFF2-40B4-BE49-F238E27FC236}">
                <a16:creationId xmlns:a16="http://schemas.microsoft.com/office/drawing/2014/main" id="{CD9FC988-68DE-A3AF-F084-54C73EA8F8F6}"/>
              </a:ext>
            </a:extLst>
          </p:cNvPr>
          <p:cNvSpPr txBox="1"/>
          <p:nvPr/>
        </p:nvSpPr>
        <p:spPr>
          <a:xfrm>
            <a:off x="5044608" y="4058295"/>
            <a:ext cx="3071974" cy="2585323"/>
          </a:xfrm>
          <a:prstGeom prst="rect">
            <a:avLst/>
          </a:prstGeom>
          <a:noFill/>
        </p:spPr>
        <p:txBody>
          <a:bodyPr wrap="square" rtlCol="0">
            <a:spAutoFit/>
          </a:bodyPr>
          <a:lstStyle/>
          <a:p>
            <a:r>
              <a:rPr lang="en-US" dirty="0" err="1">
                <a:latin typeface="Consolas" panose="020B0609020204030204" pitchFamily="49" charset="0"/>
              </a:rPr>
              <a:t>prev</a:t>
            </a:r>
            <a:r>
              <a:rPr lang="en-US" dirty="0">
                <a:latin typeface="Consolas" panose="020B0609020204030204" pitchFamily="49" charset="0"/>
              </a:rPr>
              <a:t> = head</a:t>
            </a:r>
          </a:p>
          <a:p>
            <a:r>
              <a:rPr lang="en-US" dirty="0" err="1">
                <a:latin typeface="Consolas" panose="020B0609020204030204" pitchFamily="49" charset="0"/>
              </a:rPr>
              <a:t>tmp</a:t>
            </a:r>
            <a:r>
              <a:rPr lang="en-US" dirty="0">
                <a:latin typeface="Consolas" panose="020B0609020204030204" pitchFamily="49" charset="0"/>
              </a:rPr>
              <a:t> = head-&gt;next</a:t>
            </a:r>
          </a:p>
          <a:p>
            <a:r>
              <a:rPr lang="en-US" dirty="0" err="1">
                <a:latin typeface="Consolas" panose="020B0609020204030204" pitchFamily="49" charset="0"/>
              </a:rPr>
              <a:t>prev</a:t>
            </a:r>
            <a:r>
              <a:rPr lang="en-US" dirty="0">
                <a:latin typeface="Consolas" panose="020B0609020204030204" pitchFamily="49" charset="0"/>
              </a:rPr>
              <a:t> = </a:t>
            </a:r>
            <a:r>
              <a:rPr lang="en-US" dirty="0" err="1">
                <a:latin typeface="Consolas" panose="020B0609020204030204" pitchFamily="49" charset="0"/>
              </a:rPr>
              <a:t>tmp</a:t>
            </a:r>
            <a:endParaRPr lang="en-US" dirty="0">
              <a:latin typeface="Consolas" panose="020B0609020204030204" pitchFamily="49" charset="0"/>
            </a:endParaRPr>
          </a:p>
          <a:p>
            <a:r>
              <a:rPr lang="en-US" dirty="0" err="1">
                <a:latin typeface="Consolas" panose="020B0609020204030204" pitchFamily="49" charset="0"/>
              </a:rPr>
              <a:t>tmp</a:t>
            </a:r>
            <a:r>
              <a:rPr lang="en-US" dirty="0">
                <a:latin typeface="Consolas" panose="020B0609020204030204" pitchFamily="49" charset="0"/>
              </a:rPr>
              <a:t> = </a:t>
            </a:r>
            <a:r>
              <a:rPr lang="en-US" dirty="0" err="1">
                <a:latin typeface="Consolas" panose="020B0609020204030204" pitchFamily="49" charset="0"/>
              </a:rPr>
              <a:t>tmp</a:t>
            </a:r>
            <a:r>
              <a:rPr lang="en-US" dirty="0">
                <a:latin typeface="Consolas" panose="020B0609020204030204" pitchFamily="49" charset="0"/>
              </a:rPr>
              <a:t>-&gt;next</a:t>
            </a:r>
          </a:p>
          <a:p>
            <a:r>
              <a:rPr lang="en-US" dirty="0" err="1">
                <a:latin typeface="Consolas" panose="020B0609020204030204" pitchFamily="49" charset="0"/>
              </a:rPr>
              <a:t>prev</a:t>
            </a:r>
            <a:r>
              <a:rPr lang="en-US" dirty="0">
                <a:latin typeface="Consolas" panose="020B0609020204030204" pitchFamily="49" charset="0"/>
              </a:rPr>
              <a:t> = </a:t>
            </a:r>
            <a:r>
              <a:rPr lang="en-US" dirty="0" err="1">
                <a:latin typeface="Consolas" panose="020B0609020204030204" pitchFamily="49" charset="0"/>
              </a:rPr>
              <a:t>tmp</a:t>
            </a:r>
            <a:endParaRPr lang="en-US" dirty="0">
              <a:latin typeface="Consolas" panose="020B0609020204030204" pitchFamily="49" charset="0"/>
            </a:endParaRPr>
          </a:p>
          <a:p>
            <a:r>
              <a:rPr lang="en-US" dirty="0" err="1">
                <a:latin typeface="Consolas" panose="020B0609020204030204" pitchFamily="49" charset="0"/>
              </a:rPr>
              <a:t>tmp</a:t>
            </a:r>
            <a:r>
              <a:rPr lang="en-US" dirty="0">
                <a:latin typeface="Consolas" panose="020B0609020204030204" pitchFamily="49" charset="0"/>
              </a:rPr>
              <a:t> = </a:t>
            </a:r>
            <a:r>
              <a:rPr lang="en-US" dirty="0" err="1">
                <a:latin typeface="Consolas" panose="020B0609020204030204" pitchFamily="49" charset="0"/>
              </a:rPr>
              <a:t>tmp</a:t>
            </a:r>
            <a:r>
              <a:rPr lang="en-US" dirty="0">
                <a:latin typeface="Consolas" panose="020B0609020204030204" pitchFamily="49" charset="0"/>
              </a:rPr>
              <a:t>-&gt;next</a:t>
            </a:r>
          </a:p>
          <a:p>
            <a:r>
              <a:rPr lang="en-US" dirty="0" err="1">
                <a:latin typeface="Consolas" panose="020B0609020204030204" pitchFamily="49" charset="0"/>
              </a:rPr>
              <a:t>prev</a:t>
            </a:r>
            <a:r>
              <a:rPr lang="en-US" dirty="0">
                <a:latin typeface="Consolas" panose="020B0609020204030204" pitchFamily="49" charset="0"/>
              </a:rPr>
              <a:t> = </a:t>
            </a:r>
            <a:r>
              <a:rPr lang="en-US" dirty="0" err="1">
                <a:latin typeface="Consolas" panose="020B0609020204030204" pitchFamily="49" charset="0"/>
              </a:rPr>
              <a:t>tmp</a:t>
            </a:r>
            <a:endParaRPr lang="en-US" dirty="0">
              <a:latin typeface="Consolas" panose="020B0609020204030204" pitchFamily="49" charset="0"/>
            </a:endParaRPr>
          </a:p>
          <a:p>
            <a:r>
              <a:rPr lang="en-US" dirty="0" err="1">
                <a:latin typeface="Consolas" panose="020B0609020204030204" pitchFamily="49" charset="0"/>
              </a:rPr>
              <a:t>tmp</a:t>
            </a:r>
            <a:r>
              <a:rPr lang="en-US" dirty="0">
                <a:latin typeface="Consolas" panose="020B0609020204030204" pitchFamily="49" charset="0"/>
              </a:rPr>
              <a:t> = </a:t>
            </a:r>
            <a:r>
              <a:rPr lang="en-US" dirty="0" err="1">
                <a:latin typeface="Consolas" panose="020B0609020204030204" pitchFamily="49" charset="0"/>
              </a:rPr>
              <a:t>tmp</a:t>
            </a:r>
            <a:r>
              <a:rPr lang="en-US" dirty="0">
                <a:latin typeface="Consolas" panose="020B0609020204030204" pitchFamily="49" charset="0"/>
              </a:rPr>
              <a:t>-&gt;next</a:t>
            </a:r>
          </a:p>
          <a:p>
            <a:r>
              <a:rPr lang="en-US" b="1" dirty="0" err="1">
                <a:solidFill>
                  <a:srgbClr val="FF0000"/>
                </a:solidFill>
                <a:latin typeface="Consolas" panose="020B0609020204030204" pitchFamily="49" charset="0"/>
              </a:rPr>
              <a:t>prev</a:t>
            </a:r>
            <a:r>
              <a:rPr lang="en-US" b="1" dirty="0">
                <a:solidFill>
                  <a:srgbClr val="FF0000"/>
                </a:solidFill>
                <a:latin typeface="Consolas" panose="020B0609020204030204" pitchFamily="49" charset="0"/>
              </a:rPr>
              <a:t>-&gt;next = NULL</a:t>
            </a:r>
          </a:p>
        </p:txBody>
      </p:sp>
    </p:spTree>
    <p:extLst>
      <p:ext uri="{BB962C8B-B14F-4D97-AF65-F5344CB8AC3E}">
        <p14:creationId xmlns:p14="http://schemas.microsoft.com/office/powerpoint/2010/main" val="299407228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712FF-733C-307C-DB8C-756F91DCF4BC}"/>
              </a:ext>
            </a:extLst>
          </p:cNvPr>
          <p:cNvSpPr>
            <a:spLocks noGrp="1"/>
          </p:cNvSpPr>
          <p:nvPr>
            <p:ph type="title"/>
          </p:nvPr>
        </p:nvSpPr>
        <p:spPr/>
        <p:txBody>
          <a:bodyPr/>
          <a:lstStyle/>
          <a:p>
            <a:r>
              <a:rPr lang="en-US" dirty="0"/>
              <a:t>Pop</a:t>
            </a:r>
            <a:endParaRPr lang="en-IN" dirty="0"/>
          </a:p>
        </p:txBody>
      </p:sp>
      <p:sp>
        <p:nvSpPr>
          <p:cNvPr id="4" name="TextBox 3">
            <a:extLst>
              <a:ext uri="{FF2B5EF4-FFF2-40B4-BE49-F238E27FC236}">
                <a16:creationId xmlns:a16="http://schemas.microsoft.com/office/drawing/2014/main" id="{BF72DFBF-C7A3-FBA5-B979-41E394DEB430}"/>
              </a:ext>
            </a:extLst>
          </p:cNvPr>
          <p:cNvSpPr txBox="1"/>
          <p:nvPr/>
        </p:nvSpPr>
        <p:spPr>
          <a:xfrm>
            <a:off x="1109609" y="2267496"/>
            <a:ext cx="6801492" cy="4247317"/>
          </a:xfrm>
          <a:prstGeom prst="rect">
            <a:avLst/>
          </a:prstGeom>
          <a:noFill/>
        </p:spPr>
        <p:txBody>
          <a:bodyPr wrap="square" rtlCol="0">
            <a:spAutoFit/>
          </a:bodyPr>
          <a:lstStyle/>
          <a:p>
            <a:r>
              <a:rPr lang="en-IN" dirty="0">
                <a:latin typeface="Consolas" panose="020B0609020204030204" pitchFamily="49" charset="0"/>
              </a:rPr>
              <a:t>// delete the first node of the linked list and </a:t>
            </a:r>
          </a:p>
          <a:p>
            <a:r>
              <a:rPr lang="en-IN" dirty="0">
                <a:latin typeface="Consolas" panose="020B0609020204030204" pitchFamily="49" charset="0"/>
              </a:rPr>
              <a:t>// return its value</a:t>
            </a:r>
          </a:p>
          <a:p>
            <a:endParaRPr lang="en-IN" dirty="0">
              <a:latin typeface="Consolas" panose="020B0609020204030204" pitchFamily="49" charset="0"/>
            </a:endParaRPr>
          </a:p>
          <a:p>
            <a:r>
              <a:rPr lang="en-IN" dirty="0">
                <a:latin typeface="Consolas" panose="020B0609020204030204" pitchFamily="49" charset="0"/>
              </a:rPr>
              <a:t>int pop(struct stack *S) {</a:t>
            </a:r>
          </a:p>
          <a:p>
            <a:r>
              <a:rPr lang="en-IN" dirty="0">
                <a:latin typeface="Consolas" panose="020B0609020204030204" pitchFamily="49" charset="0"/>
              </a:rPr>
              <a:t>  if (</a:t>
            </a:r>
            <a:r>
              <a:rPr lang="en-IN" dirty="0" err="1">
                <a:latin typeface="Consolas" panose="020B0609020204030204" pitchFamily="49" charset="0"/>
              </a:rPr>
              <a:t>stack_empty</a:t>
            </a:r>
            <a:r>
              <a:rPr lang="en-IN" dirty="0">
                <a:latin typeface="Consolas" panose="020B0609020204030204" pitchFamily="49" charset="0"/>
              </a:rPr>
              <a:t>(S)) {</a:t>
            </a:r>
          </a:p>
          <a:p>
            <a:r>
              <a:rPr lang="en-IN" dirty="0">
                <a:latin typeface="Consolas" panose="020B0609020204030204" pitchFamily="49" charset="0"/>
              </a:rPr>
              <a:t>     </a:t>
            </a:r>
            <a:r>
              <a:rPr lang="en-IN" dirty="0" err="1">
                <a:latin typeface="Consolas" panose="020B0609020204030204" pitchFamily="49" charset="0"/>
              </a:rPr>
              <a:t>printf</a:t>
            </a:r>
            <a:r>
              <a:rPr lang="en-IN" dirty="0">
                <a:latin typeface="Consolas" panose="020B0609020204030204" pitchFamily="49" charset="0"/>
              </a:rPr>
              <a:t>(“stack underflow\n”);</a:t>
            </a:r>
          </a:p>
          <a:p>
            <a:r>
              <a:rPr lang="en-IN" dirty="0">
                <a:latin typeface="Consolas" panose="020B0609020204030204" pitchFamily="49" charset="0"/>
              </a:rPr>
              <a:t>     exit(0);</a:t>
            </a:r>
          </a:p>
          <a:p>
            <a:r>
              <a:rPr lang="en-IN" dirty="0">
                <a:latin typeface="Consolas" panose="020B0609020204030204" pitchFamily="49" charset="0"/>
              </a:rPr>
              <a:t>  }</a:t>
            </a:r>
          </a:p>
          <a:p>
            <a:r>
              <a:rPr lang="en-IN" dirty="0">
                <a:latin typeface="Consolas" panose="020B0609020204030204" pitchFamily="49" charset="0"/>
              </a:rPr>
              <a:t>  struct </a:t>
            </a:r>
            <a:r>
              <a:rPr lang="en-IN" dirty="0" err="1">
                <a:latin typeface="Consolas" panose="020B0609020204030204" pitchFamily="49" charset="0"/>
              </a:rPr>
              <a:t>delete_info</a:t>
            </a:r>
            <a:r>
              <a:rPr lang="en-IN" dirty="0">
                <a:latin typeface="Consolas" panose="020B0609020204030204" pitchFamily="49" charset="0"/>
              </a:rPr>
              <a:t> ret = </a:t>
            </a:r>
            <a:r>
              <a:rPr lang="en-IN" dirty="0" err="1">
                <a:latin typeface="Consolas" panose="020B0609020204030204" pitchFamily="49" charset="0"/>
              </a:rPr>
              <a:t>delete_front</a:t>
            </a:r>
            <a:r>
              <a:rPr lang="en-IN" dirty="0">
                <a:latin typeface="Consolas" panose="020B0609020204030204" pitchFamily="49" charset="0"/>
              </a:rPr>
              <a:t>(S-&gt;head);</a:t>
            </a:r>
          </a:p>
          <a:p>
            <a:r>
              <a:rPr lang="en-IN" dirty="0">
                <a:latin typeface="Consolas" panose="020B0609020204030204" pitchFamily="49" charset="0"/>
              </a:rPr>
              <a:t>  struct node *</a:t>
            </a:r>
            <a:r>
              <a:rPr lang="en-IN" dirty="0" err="1">
                <a:latin typeface="Consolas" panose="020B0609020204030204" pitchFamily="49" charset="0"/>
              </a:rPr>
              <a:t>deleted_node</a:t>
            </a:r>
            <a:r>
              <a:rPr lang="en-IN" dirty="0">
                <a:latin typeface="Consolas" panose="020B0609020204030204" pitchFamily="49" charset="0"/>
              </a:rPr>
              <a:t> = </a:t>
            </a:r>
            <a:r>
              <a:rPr lang="en-IN" dirty="0" err="1">
                <a:latin typeface="Consolas" panose="020B0609020204030204" pitchFamily="49" charset="0"/>
              </a:rPr>
              <a:t>ret.deleted_node</a:t>
            </a:r>
            <a:r>
              <a:rPr lang="en-IN" dirty="0">
                <a:latin typeface="Consolas" panose="020B0609020204030204" pitchFamily="49" charset="0"/>
              </a:rPr>
              <a:t>;</a:t>
            </a:r>
          </a:p>
          <a:p>
            <a:r>
              <a:rPr lang="en-IN" dirty="0">
                <a:latin typeface="Consolas" panose="020B0609020204030204" pitchFamily="49" charset="0"/>
              </a:rPr>
              <a:t>  int </a:t>
            </a:r>
            <a:r>
              <a:rPr lang="en-IN" dirty="0" err="1">
                <a:latin typeface="Consolas" panose="020B0609020204030204" pitchFamily="49" charset="0"/>
              </a:rPr>
              <a:t>retval</a:t>
            </a:r>
            <a:r>
              <a:rPr lang="en-IN" dirty="0">
                <a:latin typeface="Consolas" panose="020B0609020204030204" pitchFamily="49" charset="0"/>
              </a:rPr>
              <a:t> = </a:t>
            </a:r>
            <a:r>
              <a:rPr lang="en-IN" dirty="0" err="1">
                <a:latin typeface="Consolas" panose="020B0609020204030204" pitchFamily="49" charset="0"/>
              </a:rPr>
              <a:t>deleted_node</a:t>
            </a:r>
            <a:r>
              <a:rPr lang="en-IN" dirty="0">
                <a:latin typeface="Consolas" panose="020B0609020204030204" pitchFamily="49" charset="0"/>
              </a:rPr>
              <a:t>-&gt;</a:t>
            </a:r>
            <a:r>
              <a:rPr lang="en-IN" dirty="0" err="1">
                <a:latin typeface="Consolas" panose="020B0609020204030204" pitchFamily="49" charset="0"/>
              </a:rPr>
              <a:t>val</a:t>
            </a:r>
            <a:r>
              <a:rPr lang="en-IN" dirty="0">
                <a:latin typeface="Consolas" panose="020B0609020204030204" pitchFamily="49" charset="0"/>
              </a:rPr>
              <a:t>;</a:t>
            </a:r>
          </a:p>
          <a:p>
            <a:r>
              <a:rPr lang="en-IN" dirty="0">
                <a:latin typeface="Consolas" panose="020B0609020204030204" pitchFamily="49" charset="0"/>
              </a:rPr>
              <a:t>  free(</a:t>
            </a:r>
            <a:r>
              <a:rPr lang="en-IN" dirty="0" err="1">
                <a:latin typeface="Consolas" panose="020B0609020204030204" pitchFamily="49" charset="0"/>
              </a:rPr>
              <a:t>deleted_node</a:t>
            </a:r>
            <a:r>
              <a:rPr lang="en-IN" dirty="0">
                <a:latin typeface="Consolas" panose="020B0609020204030204" pitchFamily="49" charset="0"/>
              </a:rPr>
              <a:t>);</a:t>
            </a:r>
          </a:p>
          <a:p>
            <a:r>
              <a:rPr lang="en-IN" dirty="0">
                <a:latin typeface="Consolas" panose="020B0609020204030204" pitchFamily="49" charset="0"/>
              </a:rPr>
              <a:t>  S-&gt;head = </a:t>
            </a:r>
            <a:r>
              <a:rPr lang="en-IN" dirty="0" err="1">
                <a:latin typeface="Consolas" panose="020B0609020204030204" pitchFamily="49" charset="0"/>
              </a:rPr>
              <a:t>ret.head</a:t>
            </a:r>
            <a:r>
              <a:rPr lang="en-IN" dirty="0">
                <a:latin typeface="Consolas" panose="020B0609020204030204" pitchFamily="49" charset="0"/>
              </a:rPr>
              <a:t>;</a:t>
            </a:r>
            <a:endParaRPr lang="en-IN" dirty="0">
              <a:solidFill>
                <a:srgbClr val="FF0000"/>
              </a:solidFill>
              <a:latin typeface="Consolas" panose="020B0609020204030204" pitchFamily="49" charset="0"/>
            </a:endParaRPr>
          </a:p>
          <a:p>
            <a:r>
              <a:rPr lang="en-IN" dirty="0">
                <a:latin typeface="Consolas" panose="020B0609020204030204" pitchFamily="49" charset="0"/>
              </a:rPr>
              <a:t>  return </a:t>
            </a:r>
            <a:r>
              <a:rPr lang="en-IN" dirty="0" err="1">
                <a:latin typeface="Consolas" panose="020B0609020204030204" pitchFamily="49" charset="0"/>
              </a:rPr>
              <a:t>retval</a:t>
            </a:r>
            <a:r>
              <a:rPr lang="en-IN" dirty="0">
                <a:latin typeface="Consolas" panose="020B0609020204030204" pitchFamily="49" charset="0"/>
              </a:rPr>
              <a:t>;</a:t>
            </a:r>
          </a:p>
          <a:p>
            <a:r>
              <a:rPr lang="en-IN" dirty="0">
                <a:latin typeface="Consolas" panose="020B0609020204030204" pitchFamily="49" charset="0"/>
              </a:rPr>
              <a:t>}</a:t>
            </a:r>
          </a:p>
        </p:txBody>
      </p:sp>
      <p:sp>
        <p:nvSpPr>
          <p:cNvPr id="3" name="TextBox 2">
            <a:extLst>
              <a:ext uri="{FF2B5EF4-FFF2-40B4-BE49-F238E27FC236}">
                <a16:creationId xmlns:a16="http://schemas.microsoft.com/office/drawing/2014/main" id="{4F03A452-FC6B-C292-713F-895F6CA62AC6}"/>
              </a:ext>
            </a:extLst>
          </p:cNvPr>
          <p:cNvSpPr txBox="1"/>
          <p:nvPr/>
        </p:nvSpPr>
        <p:spPr>
          <a:xfrm>
            <a:off x="3765755" y="275301"/>
            <a:ext cx="8209935" cy="1754326"/>
          </a:xfrm>
          <a:prstGeom prst="rect">
            <a:avLst/>
          </a:prstGeom>
          <a:noFill/>
        </p:spPr>
        <p:txBody>
          <a:bodyPr wrap="square" rtlCol="0">
            <a:spAutoFit/>
          </a:bodyPr>
          <a:lstStyle/>
          <a:p>
            <a:r>
              <a:rPr lang="en-IN" dirty="0">
                <a:latin typeface="Consolas" panose="020B0609020204030204" pitchFamily="49" charset="0"/>
              </a:rPr>
              <a:t>struct </a:t>
            </a:r>
            <a:r>
              <a:rPr lang="en-IN" dirty="0" err="1">
                <a:latin typeface="Consolas" panose="020B0609020204030204" pitchFamily="49" charset="0"/>
              </a:rPr>
              <a:t>delete_info</a:t>
            </a:r>
            <a:r>
              <a:rPr lang="en-IN" dirty="0">
                <a:latin typeface="Consolas" panose="020B0609020204030204" pitchFamily="49" charset="0"/>
              </a:rPr>
              <a:t> {</a:t>
            </a:r>
          </a:p>
          <a:p>
            <a:r>
              <a:rPr lang="en-IN" dirty="0">
                <a:latin typeface="Consolas" panose="020B0609020204030204" pitchFamily="49" charset="0"/>
              </a:rPr>
              <a:t>   struct node *head;</a:t>
            </a:r>
          </a:p>
          <a:p>
            <a:r>
              <a:rPr lang="en-IN" dirty="0">
                <a:latin typeface="Consolas" panose="020B0609020204030204" pitchFamily="49" charset="0"/>
              </a:rPr>
              <a:t>   struct node *</a:t>
            </a:r>
            <a:r>
              <a:rPr lang="en-IN" dirty="0" err="1">
                <a:latin typeface="Consolas" panose="020B0609020204030204" pitchFamily="49" charset="0"/>
              </a:rPr>
              <a:t>deleted_node</a:t>
            </a:r>
            <a:r>
              <a:rPr lang="en-IN" dirty="0">
                <a:latin typeface="Consolas" panose="020B0609020204030204" pitchFamily="49" charset="0"/>
              </a:rPr>
              <a:t>;</a:t>
            </a:r>
          </a:p>
          <a:p>
            <a:r>
              <a:rPr lang="en-IN" dirty="0">
                <a:latin typeface="Consolas" panose="020B0609020204030204" pitchFamily="49" charset="0"/>
              </a:rPr>
              <a:t>};</a:t>
            </a:r>
          </a:p>
          <a:p>
            <a:r>
              <a:rPr lang="en-IN" dirty="0">
                <a:latin typeface="Consolas" panose="020B0609020204030204" pitchFamily="49" charset="0"/>
              </a:rPr>
              <a:t>struct </a:t>
            </a:r>
            <a:r>
              <a:rPr lang="en-IN" dirty="0" err="1">
                <a:latin typeface="Consolas" panose="020B0609020204030204" pitchFamily="49" charset="0"/>
              </a:rPr>
              <a:t>delete_info</a:t>
            </a:r>
            <a:r>
              <a:rPr lang="en-IN" dirty="0">
                <a:latin typeface="Consolas" panose="020B0609020204030204" pitchFamily="49" charset="0"/>
              </a:rPr>
              <a:t> </a:t>
            </a:r>
            <a:r>
              <a:rPr lang="en-IN" dirty="0" err="1">
                <a:latin typeface="Consolas" panose="020B0609020204030204" pitchFamily="49" charset="0"/>
              </a:rPr>
              <a:t>delete_front</a:t>
            </a:r>
            <a:r>
              <a:rPr lang="en-IN" dirty="0">
                <a:latin typeface="Consolas" panose="020B0609020204030204" pitchFamily="49" charset="0"/>
              </a:rPr>
              <a:t>(struct node *head);</a:t>
            </a:r>
          </a:p>
          <a:p>
            <a:r>
              <a:rPr lang="en-IN" dirty="0">
                <a:latin typeface="Consolas" panose="020B0609020204030204" pitchFamily="49" charset="0"/>
              </a:rPr>
              <a:t>void free(void *</a:t>
            </a:r>
            <a:r>
              <a:rPr lang="en-IN" dirty="0" err="1">
                <a:latin typeface="Consolas" panose="020B0609020204030204" pitchFamily="49" charset="0"/>
              </a:rPr>
              <a:t>ptr</a:t>
            </a:r>
            <a:r>
              <a:rPr lang="en-IN" dirty="0">
                <a:latin typeface="Consolas" panose="020B0609020204030204" pitchFamily="49" charset="0"/>
              </a:rPr>
              <a:t>);</a:t>
            </a:r>
          </a:p>
        </p:txBody>
      </p:sp>
    </p:spTree>
    <p:extLst>
      <p:ext uri="{BB962C8B-B14F-4D97-AF65-F5344CB8AC3E}">
        <p14:creationId xmlns:p14="http://schemas.microsoft.com/office/powerpoint/2010/main" val="156980297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11262-1D0D-C118-B9C7-AF3174DBACA6}"/>
              </a:ext>
            </a:extLst>
          </p:cNvPr>
          <p:cNvSpPr>
            <a:spLocks noGrp="1"/>
          </p:cNvSpPr>
          <p:nvPr>
            <p:ph type="title"/>
          </p:nvPr>
        </p:nvSpPr>
        <p:spPr/>
        <p:txBody>
          <a:bodyPr/>
          <a:lstStyle/>
          <a:p>
            <a:r>
              <a:rPr lang="en-US" dirty="0"/>
              <a:t>Client (stack ADT)</a:t>
            </a:r>
            <a:endParaRPr lang="en-IN" dirty="0"/>
          </a:p>
        </p:txBody>
      </p:sp>
      <p:sp>
        <p:nvSpPr>
          <p:cNvPr id="4" name="TextBox 3">
            <a:extLst>
              <a:ext uri="{FF2B5EF4-FFF2-40B4-BE49-F238E27FC236}">
                <a16:creationId xmlns:a16="http://schemas.microsoft.com/office/drawing/2014/main" id="{F40B918D-9E31-B64F-407B-535B90E24FEA}"/>
              </a:ext>
            </a:extLst>
          </p:cNvPr>
          <p:cNvSpPr txBox="1"/>
          <p:nvPr/>
        </p:nvSpPr>
        <p:spPr>
          <a:xfrm>
            <a:off x="5938462" y="1099343"/>
            <a:ext cx="5845995" cy="5355312"/>
          </a:xfrm>
          <a:prstGeom prst="rect">
            <a:avLst/>
          </a:prstGeom>
          <a:noFill/>
        </p:spPr>
        <p:txBody>
          <a:bodyPr wrap="square" rtlCol="0">
            <a:spAutoFit/>
          </a:bodyPr>
          <a:lstStyle/>
          <a:p>
            <a:r>
              <a:rPr lang="en-US" dirty="0">
                <a:latin typeface="Consolas" panose="020B0609020204030204" pitchFamily="49" charset="0"/>
              </a:rPr>
              <a:t>int main()</a:t>
            </a:r>
          </a:p>
          <a:p>
            <a:r>
              <a:rPr lang="en-US" dirty="0">
                <a:latin typeface="Consolas" panose="020B0609020204030204" pitchFamily="49" charset="0"/>
              </a:rPr>
              <a:t>{</a:t>
            </a:r>
          </a:p>
          <a:p>
            <a:r>
              <a:rPr lang="en-US" dirty="0">
                <a:latin typeface="Consolas" panose="020B0609020204030204" pitchFamily="49" charset="0"/>
              </a:rPr>
              <a:t>  struct stack *S = </a:t>
            </a:r>
            <a:r>
              <a:rPr lang="en-US" dirty="0" err="1">
                <a:latin typeface="Consolas" panose="020B0609020204030204" pitchFamily="49" charset="0"/>
              </a:rPr>
              <a:t>create_stack</a:t>
            </a:r>
            <a:r>
              <a:rPr lang="en-US" dirty="0">
                <a:latin typeface="Consolas" panose="020B0609020204030204" pitchFamily="49" charset="0"/>
              </a:rPr>
              <a:t>();</a:t>
            </a:r>
          </a:p>
          <a:p>
            <a:r>
              <a:rPr lang="en-US" dirty="0">
                <a:latin typeface="Consolas" panose="020B0609020204030204" pitchFamily="49" charset="0"/>
              </a:rPr>
              <a:t>  int </a:t>
            </a:r>
            <a:r>
              <a:rPr lang="en-US" dirty="0" err="1">
                <a:latin typeface="Consolas" panose="020B0609020204030204" pitchFamily="49" charset="0"/>
              </a:rPr>
              <a:t>i</a:t>
            </a:r>
            <a:r>
              <a:rPr lang="en-US" dirty="0">
                <a:latin typeface="Consolas" panose="020B0609020204030204" pitchFamily="49" charset="0"/>
              </a:rPr>
              <a:t>;</a:t>
            </a:r>
          </a:p>
          <a:p>
            <a:endParaRPr lang="en-US" dirty="0">
              <a:latin typeface="Consolas" panose="020B0609020204030204" pitchFamily="49" charset="0"/>
            </a:endParaRPr>
          </a:p>
          <a:p>
            <a:r>
              <a:rPr lang="en-US" dirty="0">
                <a:latin typeface="Consolas" panose="020B0609020204030204" pitchFamily="49" charset="0"/>
              </a:rPr>
              <a:t>  assert(</a:t>
            </a:r>
            <a:r>
              <a:rPr lang="en-US" dirty="0" err="1">
                <a:latin typeface="Consolas" panose="020B0609020204030204" pitchFamily="49" charset="0"/>
              </a:rPr>
              <a:t>stack_empty</a:t>
            </a:r>
            <a:r>
              <a:rPr lang="en-US" dirty="0">
                <a:latin typeface="Consolas" panose="020B0609020204030204" pitchFamily="49" charset="0"/>
              </a:rPr>
              <a:t>(S));</a:t>
            </a:r>
          </a:p>
          <a:p>
            <a:r>
              <a:rPr lang="en-US" dirty="0">
                <a:latin typeface="Consolas" panose="020B0609020204030204" pitchFamily="49" charset="0"/>
              </a:rPr>
              <a:t>  for (</a:t>
            </a:r>
            <a:r>
              <a:rPr lang="en-US" dirty="0" err="1">
                <a:latin typeface="Consolas" panose="020B0609020204030204" pitchFamily="49" charset="0"/>
              </a:rPr>
              <a:t>i</a:t>
            </a:r>
            <a:r>
              <a:rPr lang="en-US" dirty="0">
                <a:latin typeface="Consolas" panose="020B0609020204030204" pitchFamily="49" charset="0"/>
              </a:rPr>
              <a:t> = 0; </a:t>
            </a:r>
            <a:r>
              <a:rPr lang="en-US" dirty="0" err="1">
                <a:latin typeface="Consolas" panose="020B0609020204030204" pitchFamily="49" charset="0"/>
              </a:rPr>
              <a:t>i</a:t>
            </a:r>
            <a:r>
              <a:rPr lang="en-US" dirty="0">
                <a:latin typeface="Consolas" panose="020B0609020204030204" pitchFamily="49" charset="0"/>
              </a:rPr>
              <a:t> &lt; 10; </a:t>
            </a:r>
            <a:r>
              <a:rPr lang="en-US" dirty="0" err="1">
                <a:latin typeface="Consolas" panose="020B0609020204030204" pitchFamily="49" charset="0"/>
              </a:rPr>
              <a:t>i</a:t>
            </a:r>
            <a:r>
              <a:rPr lang="en-US" dirty="0">
                <a:latin typeface="Consolas" panose="020B0609020204030204" pitchFamily="49" charset="0"/>
              </a:rPr>
              <a:t>++) {</a:t>
            </a:r>
          </a:p>
          <a:p>
            <a:r>
              <a:rPr lang="en-US" dirty="0">
                <a:latin typeface="Consolas" panose="020B0609020204030204" pitchFamily="49" charset="0"/>
              </a:rPr>
              <a:t>    push(S, </a:t>
            </a:r>
            <a:r>
              <a:rPr lang="en-US" dirty="0" err="1">
                <a:latin typeface="Consolas" panose="020B0609020204030204" pitchFamily="49" charset="0"/>
              </a:rPr>
              <a:t>i</a:t>
            </a:r>
            <a:r>
              <a:rPr lang="en-US" dirty="0">
                <a:latin typeface="Consolas" panose="020B0609020204030204" pitchFamily="49" charset="0"/>
              </a:rPr>
              <a:t>);</a:t>
            </a:r>
          </a:p>
          <a:p>
            <a:r>
              <a:rPr lang="en-US" dirty="0">
                <a:latin typeface="Consolas" panose="020B0609020204030204" pitchFamily="49" charset="0"/>
              </a:rPr>
              <a:t>    </a:t>
            </a:r>
            <a:r>
              <a:rPr lang="en-US" dirty="0" err="1">
                <a:latin typeface="Consolas" panose="020B0609020204030204" pitchFamily="49" charset="0"/>
              </a:rPr>
              <a:t>print_stack</a:t>
            </a:r>
            <a:r>
              <a:rPr lang="en-US" dirty="0">
                <a:latin typeface="Consolas" panose="020B0609020204030204" pitchFamily="49" charset="0"/>
              </a:rPr>
              <a:t>(S);</a:t>
            </a:r>
          </a:p>
          <a:p>
            <a:r>
              <a:rPr lang="en-US" dirty="0">
                <a:latin typeface="Consolas" panose="020B0609020204030204" pitchFamily="49" charset="0"/>
              </a:rPr>
              <a:t>  }</a:t>
            </a:r>
          </a:p>
          <a:p>
            <a:r>
              <a:rPr lang="en-US" dirty="0">
                <a:latin typeface="Consolas" panose="020B0609020204030204" pitchFamily="49" charset="0"/>
              </a:rPr>
              <a:t>  assert(!</a:t>
            </a:r>
            <a:r>
              <a:rPr lang="en-US" dirty="0" err="1">
                <a:latin typeface="Consolas" panose="020B0609020204030204" pitchFamily="49" charset="0"/>
              </a:rPr>
              <a:t>stack_empty</a:t>
            </a:r>
            <a:r>
              <a:rPr lang="en-US" dirty="0">
                <a:latin typeface="Consolas" panose="020B0609020204030204" pitchFamily="49" charset="0"/>
              </a:rPr>
              <a:t>(S));</a:t>
            </a:r>
          </a:p>
          <a:p>
            <a:r>
              <a:rPr lang="en-US" dirty="0">
                <a:latin typeface="Consolas" panose="020B0609020204030204" pitchFamily="49" charset="0"/>
              </a:rPr>
              <a:t>  for (</a:t>
            </a:r>
            <a:r>
              <a:rPr lang="en-US" dirty="0" err="1">
                <a:latin typeface="Consolas" panose="020B0609020204030204" pitchFamily="49" charset="0"/>
              </a:rPr>
              <a:t>i</a:t>
            </a:r>
            <a:r>
              <a:rPr lang="en-US" dirty="0">
                <a:latin typeface="Consolas" panose="020B0609020204030204" pitchFamily="49" charset="0"/>
              </a:rPr>
              <a:t> = 0; </a:t>
            </a:r>
            <a:r>
              <a:rPr lang="en-US" dirty="0" err="1">
                <a:latin typeface="Consolas" panose="020B0609020204030204" pitchFamily="49" charset="0"/>
              </a:rPr>
              <a:t>i</a:t>
            </a:r>
            <a:r>
              <a:rPr lang="en-US" dirty="0">
                <a:latin typeface="Consolas" panose="020B0609020204030204" pitchFamily="49" charset="0"/>
              </a:rPr>
              <a:t> &lt; 10; </a:t>
            </a:r>
            <a:r>
              <a:rPr lang="en-US" dirty="0" err="1">
                <a:latin typeface="Consolas" panose="020B0609020204030204" pitchFamily="49" charset="0"/>
              </a:rPr>
              <a:t>i</a:t>
            </a:r>
            <a:r>
              <a:rPr lang="en-US" dirty="0">
                <a:latin typeface="Consolas" panose="020B0609020204030204" pitchFamily="49" charset="0"/>
              </a:rPr>
              <a:t>++) {</a:t>
            </a:r>
          </a:p>
          <a:p>
            <a:r>
              <a:rPr lang="en-US" dirty="0">
                <a:latin typeface="Consolas" panose="020B0609020204030204" pitchFamily="49" charset="0"/>
              </a:rPr>
              <a:t>    pop(S);</a:t>
            </a:r>
          </a:p>
          <a:p>
            <a:r>
              <a:rPr lang="en-US" dirty="0">
                <a:latin typeface="Consolas" panose="020B0609020204030204" pitchFamily="49" charset="0"/>
              </a:rPr>
              <a:t>    </a:t>
            </a:r>
            <a:r>
              <a:rPr lang="en-US" dirty="0" err="1">
                <a:latin typeface="Consolas" panose="020B0609020204030204" pitchFamily="49" charset="0"/>
              </a:rPr>
              <a:t>print_stack</a:t>
            </a:r>
            <a:r>
              <a:rPr lang="en-US" dirty="0">
                <a:latin typeface="Consolas" panose="020B0609020204030204" pitchFamily="49" charset="0"/>
              </a:rPr>
              <a:t>(S);</a:t>
            </a:r>
          </a:p>
          <a:p>
            <a:r>
              <a:rPr lang="en-US" dirty="0">
                <a:latin typeface="Consolas" panose="020B0609020204030204" pitchFamily="49" charset="0"/>
              </a:rPr>
              <a:t>  }</a:t>
            </a:r>
          </a:p>
          <a:p>
            <a:r>
              <a:rPr lang="en-US" dirty="0">
                <a:latin typeface="Consolas" panose="020B0609020204030204" pitchFamily="49" charset="0"/>
              </a:rPr>
              <a:t>  assert(</a:t>
            </a:r>
            <a:r>
              <a:rPr lang="en-US" dirty="0" err="1">
                <a:latin typeface="Consolas" panose="020B0609020204030204" pitchFamily="49" charset="0"/>
              </a:rPr>
              <a:t>stack_empty</a:t>
            </a:r>
            <a:r>
              <a:rPr lang="en-US" dirty="0">
                <a:latin typeface="Consolas" panose="020B0609020204030204" pitchFamily="49" charset="0"/>
              </a:rPr>
              <a:t>(S));</a:t>
            </a:r>
          </a:p>
          <a:p>
            <a:r>
              <a:rPr lang="en-US" dirty="0">
                <a:latin typeface="Consolas" panose="020B0609020204030204" pitchFamily="49" charset="0"/>
              </a:rPr>
              <a:t>  </a:t>
            </a:r>
            <a:r>
              <a:rPr lang="en-US" dirty="0" err="1">
                <a:latin typeface="Consolas" panose="020B0609020204030204" pitchFamily="49" charset="0"/>
              </a:rPr>
              <a:t>dispose_stack</a:t>
            </a:r>
            <a:r>
              <a:rPr lang="en-US" dirty="0">
                <a:latin typeface="Consolas" panose="020B0609020204030204" pitchFamily="49" charset="0"/>
              </a:rPr>
              <a:t>(S);</a:t>
            </a:r>
          </a:p>
          <a:p>
            <a:r>
              <a:rPr lang="en-US" dirty="0">
                <a:latin typeface="Consolas" panose="020B0609020204030204" pitchFamily="49" charset="0"/>
              </a:rPr>
              <a:t>  return 0;</a:t>
            </a:r>
          </a:p>
          <a:p>
            <a:r>
              <a:rPr lang="en-US" dirty="0">
                <a:latin typeface="Consolas" panose="020B0609020204030204" pitchFamily="49" charset="0"/>
              </a:rPr>
              <a:t>}</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59143898-9157-2560-3312-2D584FFBC064}"/>
              </a:ext>
            </a:extLst>
          </p:cNvPr>
          <p:cNvSpPr txBox="1"/>
          <p:nvPr/>
        </p:nvSpPr>
        <p:spPr>
          <a:xfrm>
            <a:off x="380144" y="4685017"/>
            <a:ext cx="4777483" cy="1754326"/>
          </a:xfrm>
          <a:prstGeom prst="rect">
            <a:avLst/>
          </a:prstGeom>
          <a:noFill/>
        </p:spPr>
        <p:txBody>
          <a:bodyPr wrap="square" rtlCol="0">
            <a:spAutoFit/>
          </a:bodyPr>
          <a:lstStyle/>
          <a:p>
            <a:r>
              <a:rPr lang="en-US" dirty="0">
                <a:latin typeface="Consolas" panose="020B0609020204030204" pitchFamily="49" charset="0"/>
              </a:rPr>
              <a:t>The client is not expected to access the fields in </a:t>
            </a:r>
            <a:r>
              <a:rPr lang="en-US" dirty="0">
                <a:solidFill>
                  <a:srgbClr val="FF0000"/>
                </a:solidFill>
                <a:latin typeface="Consolas" panose="020B0609020204030204" pitchFamily="49" charset="0"/>
              </a:rPr>
              <a:t>S</a:t>
            </a:r>
            <a:r>
              <a:rPr lang="en-US" dirty="0">
                <a:latin typeface="Consolas" panose="020B0609020204030204" pitchFamily="49" charset="0"/>
              </a:rPr>
              <a:t> (returned from an stack ADT API).</a:t>
            </a:r>
          </a:p>
          <a:p>
            <a:endParaRPr lang="en-US" dirty="0">
              <a:latin typeface="Consolas" panose="020B0609020204030204" pitchFamily="49" charset="0"/>
            </a:endParaRPr>
          </a:p>
          <a:p>
            <a:r>
              <a:rPr lang="en-US" dirty="0">
                <a:latin typeface="Consolas" panose="020B0609020204030204" pitchFamily="49" charset="0"/>
              </a:rPr>
              <a:t>The handle S is invalid after </a:t>
            </a:r>
            <a:r>
              <a:rPr lang="en-US" dirty="0" err="1">
                <a:latin typeface="Consolas" panose="020B0609020204030204" pitchFamily="49" charset="0"/>
              </a:rPr>
              <a:t>dispose_stack</a:t>
            </a:r>
            <a:r>
              <a:rPr lang="en-US" dirty="0">
                <a:latin typeface="Consolas" panose="020B0609020204030204" pitchFamily="49" charset="0"/>
              </a:rPr>
              <a:t>.</a:t>
            </a:r>
            <a:endParaRPr lang="en-IN" dirty="0">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4BB38E79-2223-961E-CD01-3D33ABCB8A93}"/>
                  </a:ext>
                </a:extLst>
              </p14:cNvPr>
              <p14:cNvContentPartPr/>
              <p14:nvPr/>
            </p14:nvContentPartPr>
            <p14:xfrm>
              <a:off x="3150720" y="1522080"/>
              <a:ext cx="6379560" cy="3677760"/>
            </p14:xfrm>
          </p:contentPart>
        </mc:Choice>
        <mc:Fallback xmlns="">
          <p:pic>
            <p:nvPicPr>
              <p:cNvPr id="5" name="Ink 4">
                <a:extLst>
                  <a:ext uri="{FF2B5EF4-FFF2-40B4-BE49-F238E27FC236}">
                    <a16:creationId xmlns:a16="http://schemas.microsoft.com/office/drawing/2014/main" id="{4BB38E79-2223-961E-CD01-3D33ABCB8A93}"/>
                  </a:ext>
                </a:extLst>
              </p:cNvPr>
              <p:cNvPicPr/>
              <p:nvPr/>
            </p:nvPicPr>
            <p:blipFill>
              <a:blip r:embed="rId4"/>
              <a:stretch>
                <a:fillRect/>
              </a:stretch>
            </p:blipFill>
            <p:spPr>
              <a:xfrm>
                <a:off x="3141360" y="1512720"/>
                <a:ext cx="6398280" cy="3696480"/>
              </a:xfrm>
              <a:prstGeom prst="rect">
                <a:avLst/>
              </a:prstGeom>
            </p:spPr>
          </p:pic>
        </mc:Fallback>
      </mc:AlternateContent>
    </p:spTree>
    <p:extLst>
      <p:ext uri="{BB962C8B-B14F-4D97-AF65-F5344CB8AC3E}">
        <p14:creationId xmlns:p14="http://schemas.microsoft.com/office/powerpoint/2010/main" val="25183616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7C2C-CE73-93B4-FC23-F7917DBFF2E3}"/>
              </a:ext>
            </a:extLst>
          </p:cNvPr>
          <p:cNvSpPr>
            <a:spLocks noGrp="1"/>
          </p:cNvSpPr>
          <p:nvPr>
            <p:ph type="title"/>
          </p:nvPr>
        </p:nvSpPr>
        <p:spPr/>
        <p:txBody>
          <a:bodyPr/>
          <a:lstStyle/>
          <a:p>
            <a:r>
              <a:rPr lang="en-US" dirty="0"/>
              <a:t>Exercise</a:t>
            </a:r>
            <a:endParaRPr lang="en-IN" dirty="0"/>
          </a:p>
        </p:txBody>
      </p:sp>
      <p:sp>
        <p:nvSpPr>
          <p:cNvPr id="3" name="Content Placeholder 2">
            <a:extLst>
              <a:ext uri="{FF2B5EF4-FFF2-40B4-BE49-F238E27FC236}">
                <a16:creationId xmlns:a16="http://schemas.microsoft.com/office/drawing/2014/main" id="{DDFC7929-802D-F36F-C47F-3AAD99424532}"/>
              </a:ext>
            </a:extLst>
          </p:cNvPr>
          <p:cNvSpPr>
            <a:spLocks noGrp="1"/>
          </p:cNvSpPr>
          <p:nvPr>
            <p:ph idx="1"/>
          </p:nvPr>
        </p:nvSpPr>
        <p:spPr/>
        <p:txBody>
          <a:bodyPr/>
          <a:lstStyle/>
          <a:p>
            <a:r>
              <a:rPr lang="en-US" dirty="0"/>
              <a:t>Try to implement the </a:t>
            </a:r>
            <a:r>
              <a:rPr lang="en-US" dirty="0">
                <a:solidFill>
                  <a:schemeClr val="accent1"/>
                </a:solidFill>
                <a:latin typeface="Consolas" panose="020B0609020204030204" pitchFamily="49" charset="0"/>
              </a:rPr>
              <a:t>top(S)</a:t>
            </a:r>
            <a:r>
              <a:rPr lang="en-US" dirty="0"/>
              <a:t> API yourself</a:t>
            </a:r>
          </a:p>
          <a:p>
            <a:endParaRPr lang="en-US" dirty="0"/>
          </a:p>
          <a:p>
            <a:r>
              <a:rPr lang="en-US" dirty="0"/>
              <a:t>Extend the stack ADT with a new API </a:t>
            </a:r>
            <a:r>
              <a:rPr lang="en-US" dirty="0">
                <a:solidFill>
                  <a:schemeClr val="accent1"/>
                </a:solidFill>
                <a:latin typeface="Consolas" panose="020B0609020204030204" pitchFamily="49" charset="0"/>
              </a:rPr>
              <a:t>size(S)</a:t>
            </a:r>
            <a:r>
              <a:rPr lang="en-US" dirty="0"/>
              <a:t>, which returns the number of elements in the stack</a:t>
            </a:r>
          </a:p>
          <a:p>
            <a:endParaRPr lang="en-US" dirty="0"/>
          </a:p>
          <a:p>
            <a:r>
              <a:rPr lang="en-US" dirty="0"/>
              <a:t>Implement the </a:t>
            </a:r>
            <a:r>
              <a:rPr lang="en-US" dirty="0" err="1">
                <a:solidFill>
                  <a:schemeClr val="accent1"/>
                </a:solidFill>
                <a:latin typeface="Consolas" panose="020B0609020204030204" pitchFamily="49" charset="0"/>
              </a:rPr>
              <a:t>dispose_stack</a:t>
            </a:r>
            <a:r>
              <a:rPr lang="en-US" dirty="0">
                <a:solidFill>
                  <a:schemeClr val="accent1"/>
                </a:solidFill>
                <a:latin typeface="Consolas" panose="020B0609020204030204" pitchFamily="49" charset="0"/>
              </a:rPr>
              <a:t>(S) </a:t>
            </a:r>
            <a:r>
              <a:rPr lang="en-US" dirty="0">
                <a:latin typeface="Consolas" panose="020B0609020204030204" pitchFamily="49" charset="0"/>
              </a:rPr>
              <a:t>and </a:t>
            </a:r>
            <a:r>
              <a:rPr lang="en-US" dirty="0" err="1">
                <a:solidFill>
                  <a:schemeClr val="accent1"/>
                </a:solidFill>
                <a:latin typeface="Consolas" panose="020B0609020204030204" pitchFamily="49" charset="0"/>
              </a:rPr>
              <a:t>print_stack</a:t>
            </a:r>
            <a:r>
              <a:rPr lang="en-US" dirty="0">
                <a:solidFill>
                  <a:schemeClr val="accent1"/>
                </a:solidFill>
                <a:latin typeface="Consolas" panose="020B0609020204030204" pitchFamily="49" charset="0"/>
              </a:rPr>
              <a:t>(S)</a:t>
            </a:r>
            <a:r>
              <a:rPr lang="en-US" dirty="0">
                <a:solidFill>
                  <a:schemeClr val="accent1"/>
                </a:solidFill>
              </a:rPr>
              <a:t> </a:t>
            </a:r>
            <a:r>
              <a:rPr lang="en-US" dirty="0"/>
              <a:t>APIs from the previous slide</a:t>
            </a:r>
            <a:endParaRPr lang="en-IN" dirty="0"/>
          </a:p>
        </p:txBody>
      </p:sp>
    </p:spTree>
    <p:extLst>
      <p:ext uri="{BB962C8B-B14F-4D97-AF65-F5344CB8AC3E}">
        <p14:creationId xmlns:p14="http://schemas.microsoft.com/office/powerpoint/2010/main" val="17025765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574B5-AE28-8C44-058E-2FC96D0C4D9D}"/>
              </a:ext>
            </a:extLst>
          </p:cNvPr>
          <p:cNvSpPr>
            <a:spLocks noGrp="1"/>
          </p:cNvSpPr>
          <p:nvPr>
            <p:ph type="title"/>
          </p:nvPr>
        </p:nvSpPr>
        <p:spPr/>
        <p:txBody>
          <a:bodyPr/>
          <a:lstStyle/>
          <a:p>
            <a:r>
              <a:rPr lang="en-US" dirty="0"/>
              <a:t>Stack using a fixed size array</a:t>
            </a:r>
            <a:endParaRPr lang="en-IN" dirty="0"/>
          </a:p>
        </p:txBody>
      </p:sp>
      <p:sp>
        <p:nvSpPr>
          <p:cNvPr id="3" name="Text Placeholder 2">
            <a:extLst>
              <a:ext uri="{FF2B5EF4-FFF2-40B4-BE49-F238E27FC236}">
                <a16:creationId xmlns:a16="http://schemas.microsoft.com/office/drawing/2014/main" id="{39B8DE6C-FA47-8019-5810-0401AE947744}"/>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40778910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Stack</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8" name="Straight Arrow Connector 7">
            <a:extLst>
              <a:ext uri="{FF2B5EF4-FFF2-40B4-BE49-F238E27FC236}">
                <a16:creationId xmlns:a16="http://schemas.microsoft.com/office/drawing/2014/main" id="{9EC2EFCA-4AD8-0530-CAB9-F7A7D245B1EE}"/>
              </a:ext>
            </a:extLst>
          </p:cNvPr>
          <p:cNvCxnSpPr/>
          <p:nvPr/>
        </p:nvCxnSpPr>
        <p:spPr>
          <a:xfrm>
            <a:off x="1633591"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1243174" y="1900720"/>
            <a:ext cx="1109608" cy="369332"/>
          </a:xfrm>
          <a:prstGeom prst="rect">
            <a:avLst/>
          </a:prstGeom>
          <a:noFill/>
        </p:spPr>
        <p:txBody>
          <a:bodyPr wrap="square" rtlCol="0">
            <a:spAutoFit/>
          </a:bodyPr>
          <a:lstStyle/>
          <a:p>
            <a:r>
              <a:rPr lang="en-US" dirty="0">
                <a:latin typeface="Consolas" panose="020B0609020204030204" pitchFamily="49" charset="0"/>
              </a:rPr>
              <a:t>top = 0</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B18D778C-0E21-D10E-4A63-FB18B4F08819}"/>
              </a:ext>
            </a:extLst>
          </p:cNvPr>
          <p:cNvSpPr txBox="1"/>
          <p:nvPr/>
        </p:nvSpPr>
        <p:spPr>
          <a:xfrm>
            <a:off x="7058346" y="3955551"/>
            <a:ext cx="3780890" cy="646331"/>
          </a:xfrm>
          <a:prstGeom prst="rect">
            <a:avLst/>
          </a:prstGeom>
          <a:noFill/>
        </p:spPr>
        <p:txBody>
          <a:bodyPr wrap="square" rtlCol="0">
            <a:spAutoFit/>
          </a:bodyPr>
          <a:lstStyle/>
          <a:p>
            <a:r>
              <a:rPr lang="en-US" dirty="0">
                <a:solidFill>
                  <a:srgbClr val="FF0000"/>
                </a:solidFill>
                <a:latin typeface="Consolas" panose="020B0609020204030204" pitchFamily="49" charset="0"/>
              </a:rPr>
              <a:t>Stack is empty.</a:t>
            </a:r>
          </a:p>
          <a:p>
            <a:r>
              <a:rPr lang="en-US" dirty="0">
                <a:solidFill>
                  <a:srgbClr val="FF0000"/>
                </a:solidFill>
                <a:latin typeface="Consolas" panose="020B0609020204030204" pitchFamily="49" charset="0"/>
              </a:rPr>
              <a:t>Stack size = 6</a:t>
            </a:r>
            <a:endParaRPr lang="en-IN" dirty="0">
              <a:solidFill>
                <a:srgbClr val="FF0000"/>
              </a:solidFill>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654774F6-D500-AAE4-19BD-21CB88A61826}"/>
                  </a:ext>
                </a:extLst>
              </p14:cNvPr>
              <p14:cNvContentPartPr/>
              <p14:nvPr/>
            </p14:nvContentPartPr>
            <p14:xfrm>
              <a:off x="1327680" y="2221200"/>
              <a:ext cx="833760" cy="44280"/>
            </p14:xfrm>
          </p:contentPart>
        </mc:Choice>
        <mc:Fallback xmlns="">
          <p:pic>
            <p:nvPicPr>
              <p:cNvPr id="5" name="Ink 4">
                <a:extLst>
                  <a:ext uri="{FF2B5EF4-FFF2-40B4-BE49-F238E27FC236}">
                    <a16:creationId xmlns:a16="http://schemas.microsoft.com/office/drawing/2014/main" id="{654774F6-D500-AAE4-19BD-21CB88A61826}"/>
                  </a:ext>
                </a:extLst>
              </p:cNvPr>
              <p:cNvPicPr/>
              <p:nvPr/>
            </p:nvPicPr>
            <p:blipFill>
              <a:blip r:embed="rId4"/>
              <a:stretch>
                <a:fillRect/>
              </a:stretch>
            </p:blipFill>
            <p:spPr>
              <a:xfrm>
                <a:off x="1318320" y="2211840"/>
                <a:ext cx="852480" cy="63000"/>
              </a:xfrm>
              <a:prstGeom prst="rect">
                <a:avLst/>
              </a:prstGeom>
            </p:spPr>
          </p:pic>
        </mc:Fallback>
      </mc:AlternateContent>
    </p:spTree>
    <p:extLst>
      <p:ext uri="{BB962C8B-B14F-4D97-AF65-F5344CB8AC3E}">
        <p14:creationId xmlns:p14="http://schemas.microsoft.com/office/powerpoint/2010/main" val="270420528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Stack</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8" name="Straight Arrow Connector 7">
            <a:extLst>
              <a:ext uri="{FF2B5EF4-FFF2-40B4-BE49-F238E27FC236}">
                <a16:creationId xmlns:a16="http://schemas.microsoft.com/office/drawing/2014/main" id="{9EC2EFCA-4AD8-0530-CAB9-F7A7D245B1EE}"/>
              </a:ext>
            </a:extLst>
          </p:cNvPr>
          <p:cNvCxnSpPr/>
          <p:nvPr/>
        </p:nvCxnSpPr>
        <p:spPr>
          <a:xfrm>
            <a:off x="2763743"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2455522" y="1900720"/>
            <a:ext cx="1109608" cy="369332"/>
          </a:xfrm>
          <a:prstGeom prst="rect">
            <a:avLst/>
          </a:prstGeom>
          <a:noFill/>
        </p:spPr>
        <p:txBody>
          <a:bodyPr wrap="square" rtlCol="0">
            <a:spAutoFit/>
          </a:bodyPr>
          <a:lstStyle/>
          <a:p>
            <a:r>
              <a:rPr lang="en-US" dirty="0">
                <a:latin typeface="Consolas" panose="020B0609020204030204" pitchFamily="49" charset="0"/>
              </a:rPr>
              <a:t>top = 1</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B18D778C-0E21-D10E-4A63-FB18B4F08819}"/>
              </a:ext>
            </a:extLst>
          </p:cNvPr>
          <p:cNvSpPr txBox="1"/>
          <p:nvPr/>
        </p:nvSpPr>
        <p:spPr>
          <a:xfrm>
            <a:off x="7058346" y="3955551"/>
            <a:ext cx="3780890" cy="369332"/>
          </a:xfrm>
          <a:prstGeom prst="rect">
            <a:avLst/>
          </a:prstGeom>
          <a:noFill/>
        </p:spPr>
        <p:txBody>
          <a:bodyPr wrap="square" rtlCol="0">
            <a:spAutoFit/>
          </a:bodyPr>
          <a:lstStyle/>
          <a:p>
            <a:r>
              <a:rPr lang="en-US" dirty="0">
                <a:solidFill>
                  <a:srgbClr val="FF0000"/>
                </a:solidFill>
                <a:latin typeface="Consolas" panose="020B0609020204030204" pitchFamily="49" charset="0"/>
              </a:rPr>
              <a:t>push(10)</a:t>
            </a:r>
            <a:endParaRPr lang="en-IN" dirty="0">
              <a:solidFill>
                <a:srgbClr val="FF0000"/>
              </a:solidFill>
              <a:latin typeface="Consolas" panose="020B0609020204030204" pitchFamily="49" charset="0"/>
            </a:endParaRPr>
          </a:p>
        </p:txBody>
      </p:sp>
    </p:spTree>
    <p:extLst>
      <p:ext uri="{BB962C8B-B14F-4D97-AF65-F5344CB8AC3E}">
        <p14:creationId xmlns:p14="http://schemas.microsoft.com/office/powerpoint/2010/main" val="297237255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Stack</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8" name="Straight Arrow Connector 7">
            <a:extLst>
              <a:ext uri="{FF2B5EF4-FFF2-40B4-BE49-F238E27FC236}">
                <a16:creationId xmlns:a16="http://schemas.microsoft.com/office/drawing/2014/main" id="{9EC2EFCA-4AD8-0530-CAB9-F7A7D245B1EE}"/>
              </a:ext>
            </a:extLst>
          </p:cNvPr>
          <p:cNvCxnSpPr/>
          <p:nvPr/>
        </p:nvCxnSpPr>
        <p:spPr>
          <a:xfrm>
            <a:off x="3719238"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3154161" y="1900720"/>
            <a:ext cx="1109608" cy="369332"/>
          </a:xfrm>
          <a:prstGeom prst="rect">
            <a:avLst/>
          </a:prstGeom>
          <a:noFill/>
        </p:spPr>
        <p:txBody>
          <a:bodyPr wrap="square" rtlCol="0">
            <a:spAutoFit/>
          </a:bodyPr>
          <a:lstStyle/>
          <a:p>
            <a:r>
              <a:rPr lang="en-US" dirty="0">
                <a:latin typeface="Consolas" panose="020B0609020204030204" pitchFamily="49" charset="0"/>
              </a:rPr>
              <a:t>top = 2</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B18D778C-0E21-D10E-4A63-FB18B4F08819}"/>
              </a:ext>
            </a:extLst>
          </p:cNvPr>
          <p:cNvSpPr txBox="1"/>
          <p:nvPr/>
        </p:nvSpPr>
        <p:spPr>
          <a:xfrm>
            <a:off x="7058346" y="3955551"/>
            <a:ext cx="3780890" cy="646331"/>
          </a:xfrm>
          <a:prstGeom prst="rect">
            <a:avLst/>
          </a:prstGeom>
          <a:noFill/>
        </p:spPr>
        <p:txBody>
          <a:bodyPr wrap="square" rtlCol="0">
            <a:spAutoFit/>
          </a:bodyPr>
          <a:lstStyle/>
          <a:p>
            <a:r>
              <a:rPr lang="en-US" dirty="0">
                <a:latin typeface="Consolas" panose="020B0609020204030204" pitchFamily="49" charset="0"/>
              </a:rPr>
              <a:t>push(10)</a:t>
            </a:r>
          </a:p>
          <a:p>
            <a:r>
              <a:rPr lang="en-US" dirty="0">
                <a:solidFill>
                  <a:srgbClr val="FF0000"/>
                </a:solidFill>
                <a:latin typeface="Consolas" panose="020B0609020204030204" pitchFamily="49" charset="0"/>
              </a:rPr>
              <a:t>push(5)</a:t>
            </a:r>
            <a:endParaRPr lang="en-IN" dirty="0">
              <a:solidFill>
                <a:srgbClr val="FF0000"/>
              </a:solidFill>
              <a:latin typeface="Consolas" panose="020B0609020204030204" pitchFamily="49" charset="0"/>
            </a:endParaRPr>
          </a:p>
        </p:txBody>
      </p:sp>
    </p:spTree>
    <p:extLst>
      <p:ext uri="{BB962C8B-B14F-4D97-AF65-F5344CB8AC3E}">
        <p14:creationId xmlns:p14="http://schemas.microsoft.com/office/powerpoint/2010/main" val="5044482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Stack</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extLst>
              <p:ext uri="{D42A27DB-BD31-4B8C-83A1-F6EECF244321}">
                <p14:modId xmlns:p14="http://schemas.microsoft.com/office/powerpoint/2010/main" val="1246133609"/>
              </p:ext>
            </p:extLst>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r>
                        <a:rPr lang="en-IN"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8" name="Straight Arrow Connector 7">
            <a:extLst>
              <a:ext uri="{FF2B5EF4-FFF2-40B4-BE49-F238E27FC236}">
                <a16:creationId xmlns:a16="http://schemas.microsoft.com/office/drawing/2014/main" id="{9EC2EFCA-4AD8-0530-CAB9-F7A7D245B1EE}"/>
              </a:ext>
            </a:extLst>
          </p:cNvPr>
          <p:cNvCxnSpPr/>
          <p:nvPr/>
        </p:nvCxnSpPr>
        <p:spPr>
          <a:xfrm>
            <a:off x="2730162"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2215575" y="1900720"/>
            <a:ext cx="1109608" cy="369332"/>
          </a:xfrm>
          <a:prstGeom prst="rect">
            <a:avLst/>
          </a:prstGeom>
          <a:noFill/>
        </p:spPr>
        <p:txBody>
          <a:bodyPr wrap="square" rtlCol="0">
            <a:spAutoFit/>
          </a:bodyPr>
          <a:lstStyle/>
          <a:p>
            <a:r>
              <a:rPr lang="en-US" dirty="0">
                <a:latin typeface="Consolas" panose="020B0609020204030204" pitchFamily="49" charset="0"/>
              </a:rPr>
              <a:t>top = 1</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B18D778C-0E21-D10E-4A63-FB18B4F08819}"/>
              </a:ext>
            </a:extLst>
          </p:cNvPr>
          <p:cNvSpPr txBox="1"/>
          <p:nvPr/>
        </p:nvSpPr>
        <p:spPr>
          <a:xfrm>
            <a:off x="7058346" y="3955551"/>
            <a:ext cx="3780890" cy="923330"/>
          </a:xfrm>
          <a:prstGeom prst="rect">
            <a:avLst/>
          </a:prstGeom>
          <a:noFill/>
        </p:spPr>
        <p:txBody>
          <a:bodyPr wrap="square" rtlCol="0">
            <a:spAutoFit/>
          </a:bodyPr>
          <a:lstStyle/>
          <a:p>
            <a:r>
              <a:rPr lang="en-US" dirty="0">
                <a:latin typeface="Consolas" panose="020B0609020204030204" pitchFamily="49" charset="0"/>
              </a:rPr>
              <a:t>push(10)</a:t>
            </a:r>
          </a:p>
          <a:p>
            <a:r>
              <a:rPr lang="en-US" dirty="0">
                <a:latin typeface="Consolas" panose="020B0609020204030204" pitchFamily="49" charset="0"/>
              </a:rPr>
              <a:t>push(5)</a:t>
            </a:r>
          </a:p>
          <a:p>
            <a:r>
              <a:rPr lang="en-US" dirty="0">
                <a:solidFill>
                  <a:srgbClr val="FF0000"/>
                </a:solidFill>
                <a:latin typeface="Consolas" panose="020B0609020204030204" pitchFamily="49" charset="0"/>
              </a:rPr>
              <a:t>pop() = 5</a:t>
            </a:r>
          </a:p>
        </p:txBody>
      </p:sp>
    </p:spTree>
    <p:extLst>
      <p:ext uri="{BB962C8B-B14F-4D97-AF65-F5344CB8AC3E}">
        <p14:creationId xmlns:p14="http://schemas.microsoft.com/office/powerpoint/2010/main" val="274644715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Stack</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8" name="Straight Arrow Connector 7">
            <a:extLst>
              <a:ext uri="{FF2B5EF4-FFF2-40B4-BE49-F238E27FC236}">
                <a16:creationId xmlns:a16="http://schemas.microsoft.com/office/drawing/2014/main" id="{9EC2EFCA-4AD8-0530-CAB9-F7A7D245B1EE}"/>
              </a:ext>
            </a:extLst>
          </p:cNvPr>
          <p:cNvCxnSpPr/>
          <p:nvPr/>
        </p:nvCxnSpPr>
        <p:spPr>
          <a:xfrm>
            <a:off x="1982909"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1448657" y="1900720"/>
            <a:ext cx="1109608" cy="369332"/>
          </a:xfrm>
          <a:prstGeom prst="rect">
            <a:avLst/>
          </a:prstGeom>
          <a:noFill/>
        </p:spPr>
        <p:txBody>
          <a:bodyPr wrap="square" rtlCol="0">
            <a:spAutoFit/>
          </a:bodyPr>
          <a:lstStyle/>
          <a:p>
            <a:r>
              <a:rPr lang="en-US" dirty="0">
                <a:latin typeface="Consolas" panose="020B0609020204030204" pitchFamily="49" charset="0"/>
              </a:rPr>
              <a:t>top = 0</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B18D778C-0E21-D10E-4A63-FB18B4F08819}"/>
              </a:ext>
            </a:extLst>
          </p:cNvPr>
          <p:cNvSpPr txBox="1"/>
          <p:nvPr/>
        </p:nvSpPr>
        <p:spPr>
          <a:xfrm>
            <a:off x="7058346" y="3955551"/>
            <a:ext cx="3780890" cy="1200329"/>
          </a:xfrm>
          <a:prstGeom prst="rect">
            <a:avLst/>
          </a:prstGeom>
          <a:noFill/>
        </p:spPr>
        <p:txBody>
          <a:bodyPr wrap="square" rtlCol="0">
            <a:spAutoFit/>
          </a:bodyPr>
          <a:lstStyle/>
          <a:p>
            <a:r>
              <a:rPr lang="en-US" dirty="0">
                <a:latin typeface="Consolas" panose="020B0609020204030204" pitchFamily="49" charset="0"/>
              </a:rPr>
              <a:t>push(10)</a:t>
            </a:r>
          </a:p>
          <a:p>
            <a:r>
              <a:rPr lang="en-US" dirty="0">
                <a:latin typeface="Consolas" panose="020B0609020204030204" pitchFamily="49" charset="0"/>
              </a:rPr>
              <a:t>push(5)</a:t>
            </a:r>
          </a:p>
          <a:p>
            <a:r>
              <a:rPr lang="en-US" dirty="0">
                <a:latin typeface="Consolas" panose="020B0609020204030204" pitchFamily="49" charset="0"/>
              </a:rPr>
              <a:t>pop() = 5</a:t>
            </a:r>
          </a:p>
          <a:p>
            <a:r>
              <a:rPr lang="en-US" dirty="0">
                <a:solidFill>
                  <a:srgbClr val="FF0000"/>
                </a:solidFill>
                <a:latin typeface="Consolas" panose="020B0609020204030204" pitchFamily="49" charset="0"/>
              </a:rPr>
              <a:t>pop() = 10</a:t>
            </a:r>
            <a:endParaRPr lang="en-IN" dirty="0">
              <a:solidFill>
                <a:srgbClr val="FF0000"/>
              </a:solidFill>
              <a:latin typeface="Consolas" panose="020B0609020204030204" pitchFamily="49" charset="0"/>
            </a:endParaRPr>
          </a:p>
        </p:txBody>
      </p:sp>
    </p:spTree>
    <p:extLst>
      <p:ext uri="{BB962C8B-B14F-4D97-AF65-F5344CB8AC3E}">
        <p14:creationId xmlns:p14="http://schemas.microsoft.com/office/powerpoint/2010/main" val="421133983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Stack</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8" name="Straight Arrow Connector 7">
            <a:extLst>
              <a:ext uri="{FF2B5EF4-FFF2-40B4-BE49-F238E27FC236}">
                <a16:creationId xmlns:a16="http://schemas.microsoft.com/office/drawing/2014/main" id="{9EC2EFCA-4AD8-0530-CAB9-F7A7D245B1EE}"/>
              </a:ext>
            </a:extLst>
          </p:cNvPr>
          <p:cNvCxnSpPr/>
          <p:nvPr/>
        </p:nvCxnSpPr>
        <p:spPr>
          <a:xfrm>
            <a:off x="1982909"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1448657" y="1900720"/>
            <a:ext cx="1109608" cy="369332"/>
          </a:xfrm>
          <a:prstGeom prst="rect">
            <a:avLst/>
          </a:prstGeom>
          <a:noFill/>
        </p:spPr>
        <p:txBody>
          <a:bodyPr wrap="square" rtlCol="0">
            <a:spAutoFit/>
          </a:bodyPr>
          <a:lstStyle/>
          <a:p>
            <a:r>
              <a:rPr lang="en-US" dirty="0">
                <a:latin typeface="Consolas" panose="020B0609020204030204" pitchFamily="49" charset="0"/>
              </a:rPr>
              <a:t>top = 0</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B18D778C-0E21-D10E-4A63-FB18B4F08819}"/>
              </a:ext>
            </a:extLst>
          </p:cNvPr>
          <p:cNvSpPr txBox="1"/>
          <p:nvPr/>
        </p:nvSpPr>
        <p:spPr>
          <a:xfrm>
            <a:off x="7058346" y="3955551"/>
            <a:ext cx="3780890" cy="1477328"/>
          </a:xfrm>
          <a:prstGeom prst="rect">
            <a:avLst/>
          </a:prstGeom>
          <a:noFill/>
        </p:spPr>
        <p:txBody>
          <a:bodyPr wrap="square" rtlCol="0">
            <a:spAutoFit/>
          </a:bodyPr>
          <a:lstStyle/>
          <a:p>
            <a:r>
              <a:rPr lang="en-US" dirty="0">
                <a:latin typeface="Consolas" panose="020B0609020204030204" pitchFamily="49" charset="0"/>
              </a:rPr>
              <a:t>push(10)</a:t>
            </a:r>
          </a:p>
          <a:p>
            <a:r>
              <a:rPr lang="en-US" dirty="0">
                <a:latin typeface="Consolas" panose="020B0609020204030204" pitchFamily="49" charset="0"/>
              </a:rPr>
              <a:t>push(5)</a:t>
            </a:r>
          </a:p>
          <a:p>
            <a:r>
              <a:rPr lang="en-US" dirty="0">
                <a:latin typeface="Consolas" panose="020B0609020204030204" pitchFamily="49" charset="0"/>
              </a:rPr>
              <a:t>pop() = 5</a:t>
            </a:r>
          </a:p>
          <a:p>
            <a:r>
              <a:rPr lang="en-US" dirty="0">
                <a:latin typeface="Consolas" panose="020B0609020204030204" pitchFamily="49" charset="0"/>
              </a:rPr>
              <a:t>pop() = 10</a:t>
            </a:r>
          </a:p>
          <a:p>
            <a:r>
              <a:rPr lang="en-US" dirty="0">
                <a:solidFill>
                  <a:srgbClr val="FF0000"/>
                </a:solidFill>
                <a:latin typeface="Consolas" panose="020B0609020204030204" pitchFamily="49" charset="0"/>
              </a:rPr>
              <a:t>pop() “underflow”</a:t>
            </a:r>
            <a:endParaRPr lang="en-IN" dirty="0">
              <a:solidFill>
                <a:srgbClr val="FF0000"/>
              </a:solidFill>
              <a:latin typeface="Consolas" panose="020B0609020204030204" pitchFamily="49" charset="0"/>
            </a:endParaRPr>
          </a:p>
        </p:txBody>
      </p:sp>
    </p:spTree>
    <p:extLst>
      <p:ext uri="{BB962C8B-B14F-4D97-AF65-F5344CB8AC3E}">
        <p14:creationId xmlns:p14="http://schemas.microsoft.com/office/powerpoint/2010/main" val="594906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87B621A-066D-68EC-A4FE-4EF635D233DE}"/>
              </a:ext>
            </a:extLst>
          </p:cNvPr>
          <p:cNvSpPr txBox="1"/>
          <p:nvPr/>
        </p:nvSpPr>
        <p:spPr>
          <a:xfrm>
            <a:off x="442451" y="294968"/>
            <a:ext cx="11454581" cy="6463308"/>
          </a:xfrm>
          <a:prstGeom prst="rect">
            <a:avLst/>
          </a:prstGeom>
          <a:noFill/>
        </p:spPr>
        <p:txBody>
          <a:bodyPr wrap="square" rtlCol="0">
            <a:spAutoFit/>
          </a:bodyPr>
          <a:lstStyle/>
          <a:p>
            <a:pPr marL="342900" indent="-342900">
              <a:buFont typeface="+mj-lt"/>
              <a:buAutoNum type="arabicPeriod"/>
            </a:pPr>
            <a:r>
              <a:rPr lang="en-US" dirty="0">
                <a:latin typeface="Consolas" panose="020B0609020204030204" pitchFamily="49" charset="0"/>
              </a:rPr>
              <a:t>struct </a:t>
            </a:r>
            <a:r>
              <a:rPr lang="en-US" dirty="0" err="1">
                <a:latin typeface="Consolas" panose="020B0609020204030204" pitchFamily="49" charset="0"/>
              </a:rPr>
              <a:t>delete_info</a:t>
            </a:r>
            <a:r>
              <a:rPr lang="en-US" dirty="0">
                <a:latin typeface="Consolas" panose="020B0609020204030204" pitchFamily="49" charset="0"/>
              </a:rPr>
              <a:t> </a:t>
            </a:r>
            <a:r>
              <a:rPr lang="en-US" dirty="0" err="1">
                <a:latin typeface="Consolas" panose="020B0609020204030204" pitchFamily="49" charset="0"/>
              </a:rPr>
              <a:t>delete_rear</a:t>
            </a:r>
            <a:r>
              <a:rPr lang="en-US" dirty="0">
                <a:latin typeface="Consolas" panose="020B0609020204030204" pitchFamily="49" charset="0"/>
              </a:rPr>
              <a:t>(struct node *head) {</a:t>
            </a:r>
            <a:endParaRPr lang="en-IN" dirty="0">
              <a:latin typeface="Consolas" panose="020B0609020204030204" pitchFamily="49" charset="0"/>
            </a:endParaRPr>
          </a:p>
          <a:p>
            <a:pPr marL="342900" indent="-342900">
              <a:buFont typeface="+mj-lt"/>
              <a:buAutoNum type="arabicPeriod"/>
            </a:pPr>
            <a:r>
              <a:rPr lang="en-IN" dirty="0">
                <a:latin typeface="Consolas" panose="020B0609020204030204" pitchFamily="49" charset="0"/>
              </a:rPr>
              <a:t>  struct </a:t>
            </a:r>
            <a:r>
              <a:rPr lang="en-IN" dirty="0" err="1">
                <a:latin typeface="Consolas" panose="020B0609020204030204" pitchFamily="49" charset="0"/>
              </a:rPr>
              <a:t>delete_info</a:t>
            </a:r>
            <a:r>
              <a:rPr lang="en-IN" dirty="0">
                <a:latin typeface="Consolas" panose="020B0609020204030204" pitchFamily="49" charset="0"/>
              </a:rPr>
              <a:t> ret;</a:t>
            </a:r>
          </a:p>
          <a:p>
            <a:pPr marL="342900" indent="-342900">
              <a:buFont typeface="+mj-lt"/>
              <a:buAutoNum type="arabicPeriod"/>
            </a:pPr>
            <a:r>
              <a:rPr lang="en-IN" dirty="0">
                <a:latin typeface="Consolas" panose="020B0609020204030204" pitchFamily="49" charset="0"/>
              </a:rPr>
              <a:t>  if (head == NULL) {</a:t>
            </a:r>
          </a:p>
          <a:p>
            <a:pPr marL="342900" indent="-342900">
              <a:buFont typeface="+mj-lt"/>
              <a:buAutoNum type="arabicPeriod"/>
            </a:pPr>
            <a:r>
              <a:rPr lang="en-IN" dirty="0">
                <a:latin typeface="Consolas" panose="020B0609020204030204" pitchFamily="49" charset="0"/>
              </a:rPr>
              <a:t>    </a:t>
            </a:r>
            <a:r>
              <a:rPr lang="en-IN" dirty="0" err="1">
                <a:latin typeface="Consolas" panose="020B0609020204030204" pitchFamily="49" charset="0"/>
              </a:rPr>
              <a:t>ret.head</a:t>
            </a:r>
            <a:r>
              <a:rPr lang="en-IN" dirty="0">
                <a:latin typeface="Consolas" panose="020B0609020204030204" pitchFamily="49" charset="0"/>
              </a:rPr>
              <a:t> = NULL;</a:t>
            </a:r>
          </a:p>
          <a:p>
            <a:pPr marL="342900" indent="-342900">
              <a:buFont typeface="+mj-lt"/>
              <a:buAutoNum type="arabicPeriod"/>
            </a:pPr>
            <a:r>
              <a:rPr lang="en-IN" dirty="0">
                <a:latin typeface="Consolas" panose="020B0609020204030204" pitchFamily="49" charset="0"/>
              </a:rPr>
              <a:t>    </a:t>
            </a:r>
            <a:r>
              <a:rPr lang="en-IN" dirty="0" err="1">
                <a:latin typeface="Consolas" panose="020B0609020204030204" pitchFamily="49" charset="0"/>
              </a:rPr>
              <a:t>ret.deleted_node</a:t>
            </a:r>
            <a:r>
              <a:rPr lang="en-IN" dirty="0">
                <a:latin typeface="Consolas" panose="020B0609020204030204" pitchFamily="49" charset="0"/>
              </a:rPr>
              <a:t> = NULL;</a:t>
            </a:r>
          </a:p>
          <a:p>
            <a:pPr marL="342900" indent="-342900">
              <a:buFont typeface="+mj-lt"/>
              <a:buAutoNum type="arabicPeriod"/>
            </a:pPr>
            <a:r>
              <a:rPr lang="en-IN" dirty="0">
                <a:latin typeface="Consolas" panose="020B0609020204030204" pitchFamily="49" charset="0"/>
              </a:rPr>
              <a:t>    return ret;</a:t>
            </a:r>
          </a:p>
          <a:p>
            <a:pPr marL="342900" indent="-342900">
              <a:buFont typeface="+mj-lt"/>
              <a:buAutoNum type="arabicPeriod"/>
            </a:pPr>
            <a:r>
              <a:rPr lang="en-IN" dirty="0">
                <a:latin typeface="Consolas" panose="020B0609020204030204" pitchFamily="49" charset="0"/>
              </a:rPr>
              <a:t>  }</a:t>
            </a:r>
          </a:p>
          <a:p>
            <a:pPr marL="342900" indent="-342900">
              <a:buFont typeface="+mj-lt"/>
              <a:buAutoNum type="arabicPeriod"/>
            </a:pPr>
            <a:r>
              <a:rPr lang="en-IN" dirty="0">
                <a:latin typeface="Consolas" panose="020B0609020204030204" pitchFamily="49" charset="0"/>
              </a:rPr>
              <a:t>  else if (head-&gt;next == NULL) {</a:t>
            </a:r>
          </a:p>
          <a:p>
            <a:pPr marL="342900" indent="-342900">
              <a:buFont typeface="+mj-lt"/>
              <a:buAutoNum type="arabicPeriod"/>
            </a:pPr>
            <a:r>
              <a:rPr lang="en-IN" dirty="0">
                <a:latin typeface="Consolas" panose="020B0609020204030204" pitchFamily="49" charset="0"/>
              </a:rPr>
              <a:t>    </a:t>
            </a:r>
            <a:r>
              <a:rPr lang="en-IN" dirty="0" err="1">
                <a:latin typeface="Consolas" panose="020B0609020204030204" pitchFamily="49" charset="0"/>
              </a:rPr>
              <a:t>ret.head</a:t>
            </a:r>
            <a:r>
              <a:rPr lang="en-IN" dirty="0">
                <a:latin typeface="Consolas" panose="020B0609020204030204" pitchFamily="49" charset="0"/>
              </a:rPr>
              <a:t> = NULL;</a:t>
            </a:r>
          </a:p>
          <a:p>
            <a:pPr marL="342900" indent="-342900">
              <a:buFont typeface="+mj-lt"/>
              <a:buAutoNum type="arabicPeriod"/>
            </a:pPr>
            <a:r>
              <a:rPr lang="en-IN" dirty="0">
                <a:latin typeface="Consolas" panose="020B0609020204030204" pitchFamily="49" charset="0"/>
              </a:rPr>
              <a:t>    </a:t>
            </a:r>
            <a:r>
              <a:rPr lang="en-IN" dirty="0" err="1">
                <a:latin typeface="Consolas" panose="020B0609020204030204" pitchFamily="49" charset="0"/>
              </a:rPr>
              <a:t>ret.deleted_node</a:t>
            </a:r>
            <a:r>
              <a:rPr lang="en-IN" dirty="0">
                <a:latin typeface="Consolas" panose="020B0609020204030204" pitchFamily="49" charset="0"/>
              </a:rPr>
              <a:t> = head;</a:t>
            </a:r>
          </a:p>
          <a:p>
            <a:pPr marL="342900" indent="-342900">
              <a:buFont typeface="+mj-lt"/>
              <a:buAutoNum type="arabicPeriod"/>
            </a:pPr>
            <a:r>
              <a:rPr lang="en-IN" dirty="0">
                <a:latin typeface="Consolas" panose="020B0609020204030204" pitchFamily="49" charset="0"/>
              </a:rPr>
              <a:t>    return ret;</a:t>
            </a:r>
          </a:p>
          <a:p>
            <a:pPr marL="342900" indent="-342900">
              <a:buFont typeface="+mj-lt"/>
              <a:buAutoNum type="arabicPeriod"/>
            </a:pPr>
            <a:r>
              <a:rPr lang="en-IN" dirty="0">
                <a:latin typeface="Consolas" panose="020B0609020204030204" pitchFamily="49" charset="0"/>
              </a:rPr>
              <a:t>  }</a:t>
            </a:r>
          </a:p>
          <a:p>
            <a:pPr marL="342900" indent="-342900">
              <a:buFont typeface="+mj-lt"/>
              <a:buAutoNum type="arabicPeriod"/>
            </a:pPr>
            <a:r>
              <a:rPr lang="en-IN" dirty="0">
                <a:latin typeface="Consolas" panose="020B0609020204030204" pitchFamily="49" charset="0"/>
              </a:rPr>
              <a:t>  struct node *</a:t>
            </a:r>
            <a:r>
              <a:rPr lang="en-IN" dirty="0" err="1">
                <a:latin typeface="Consolas" panose="020B0609020204030204" pitchFamily="49" charset="0"/>
              </a:rPr>
              <a:t>prev</a:t>
            </a:r>
            <a:r>
              <a:rPr lang="en-IN" dirty="0">
                <a:latin typeface="Consolas" panose="020B0609020204030204" pitchFamily="49" charset="0"/>
              </a:rPr>
              <a:t> = head;</a:t>
            </a:r>
          </a:p>
          <a:p>
            <a:pPr marL="342900" indent="-342900">
              <a:buFont typeface="+mj-lt"/>
              <a:buAutoNum type="arabicPeriod"/>
            </a:pPr>
            <a:r>
              <a:rPr lang="en-IN" dirty="0">
                <a:latin typeface="Consolas" panose="020B0609020204030204" pitchFamily="49" charset="0"/>
              </a:rPr>
              <a:t>  struct node *</a:t>
            </a:r>
            <a:r>
              <a:rPr lang="en-IN" dirty="0" err="1">
                <a:latin typeface="Consolas" panose="020B0609020204030204" pitchFamily="49" charset="0"/>
              </a:rPr>
              <a:t>tmp</a:t>
            </a:r>
            <a:r>
              <a:rPr lang="en-IN" dirty="0">
                <a:latin typeface="Consolas" panose="020B0609020204030204" pitchFamily="49" charset="0"/>
              </a:rPr>
              <a:t> = head-&gt;next;</a:t>
            </a:r>
          </a:p>
          <a:p>
            <a:pPr marL="342900" indent="-342900">
              <a:buFont typeface="+mj-lt"/>
              <a:buAutoNum type="arabicPeriod"/>
            </a:pPr>
            <a:r>
              <a:rPr lang="en-IN" dirty="0">
                <a:latin typeface="Consolas" panose="020B0609020204030204" pitchFamily="49" charset="0"/>
              </a:rPr>
              <a:t>  while (</a:t>
            </a:r>
            <a:r>
              <a:rPr lang="en-IN" dirty="0" err="1">
                <a:latin typeface="Consolas" panose="020B0609020204030204" pitchFamily="49" charset="0"/>
              </a:rPr>
              <a:t>tmp</a:t>
            </a:r>
            <a:r>
              <a:rPr lang="en-IN" dirty="0">
                <a:latin typeface="Consolas" panose="020B0609020204030204" pitchFamily="49" charset="0"/>
              </a:rPr>
              <a:t>-&gt;next != NULL) {</a:t>
            </a:r>
          </a:p>
          <a:p>
            <a:pPr marL="342900" indent="-342900">
              <a:buFont typeface="+mj-lt"/>
              <a:buAutoNum type="arabicPeriod"/>
            </a:pPr>
            <a:r>
              <a:rPr lang="en-IN" dirty="0">
                <a:latin typeface="Consolas" panose="020B0609020204030204" pitchFamily="49" charset="0"/>
              </a:rPr>
              <a:t>    </a:t>
            </a:r>
            <a:r>
              <a:rPr lang="en-IN" dirty="0" err="1">
                <a:latin typeface="Consolas" panose="020B0609020204030204" pitchFamily="49" charset="0"/>
              </a:rPr>
              <a:t>prev</a:t>
            </a:r>
            <a:r>
              <a:rPr lang="en-IN" dirty="0">
                <a:latin typeface="Consolas" panose="020B0609020204030204" pitchFamily="49" charset="0"/>
              </a:rPr>
              <a:t> = </a:t>
            </a:r>
            <a:r>
              <a:rPr lang="en-IN" dirty="0" err="1">
                <a:latin typeface="Consolas" panose="020B0609020204030204" pitchFamily="49" charset="0"/>
              </a:rPr>
              <a:t>tmp</a:t>
            </a:r>
            <a:r>
              <a:rPr lang="en-IN" dirty="0">
                <a:latin typeface="Consolas" panose="020B0609020204030204" pitchFamily="49" charset="0"/>
              </a:rPr>
              <a:t>;</a:t>
            </a:r>
          </a:p>
          <a:p>
            <a:pPr marL="342900" indent="-342900">
              <a:buFont typeface="+mj-lt"/>
              <a:buAutoNum type="arabicPeriod"/>
            </a:pPr>
            <a:r>
              <a:rPr lang="en-IN" dirty="0">
                <a:latin typeface="Consolas" panose="020B0609020204030204" pitchFamily="49" charset="0"/>
              </a:rPr>
              <a:t>    </a:t>
            </a:r>
            <a:r>
              <a:rPr lang="en-IN" dirty="0" err="1">
                <a:latin typeface="Consolas" panose="020B0609020204030204" pitchFamily="49" charset="0"/>
              </a:rPr>
              <a:t>tmp</a:t>
            </a:r>
            <a:r>
              <a:rPr lang="en-IN" dirty="0">
                <a:latin typeface="Consolas" panose="020B0609020204030204" pitchFamily="49" charset="0"/>
              </a:rPr>
              <a:t> = </a:t>
            </a:r>
            <a:r>
              <a:rPr lang="en-IN" dirty="0" err="1">
                <a:latin typeface="Consolas" panose="020B0609020204030204" pitchFamily="49" charset="0"/>
              </a:rPr>
              <a:t>tmp</a:t>
            </a:r>
            <a:r>
              <a:rPr lang="en-IN" dirty="0">
                <a:latin typeface="Consolas" panose="020B0609020204030204" pitchFamily="49" charset="0"/>
              </a:rPr>
              <a:t>-&gt;next;</a:t>
            </a:r>
          </a:p>
          <a:p>
            <a:pPr marL="342900" indent="-342900">
              <a:buFont typeface="+mj-lt"/>
              <a:buAutoNum type="arabicPeriod"/>
            </a:pPr>
            <a:r>
              <a:rPr lang="en-IN" dirty="0">
                <a:latin typeface="Consolas" panose="020B0609020204030204" pitchFamily="49" charset="0"/>
              </a:rPr>
              <a:t>  }</a:t>
            </a:r>
          </a:p>
          <a:p>
            <a:pPr marL="342900" indent="-342900">
              <a:buFont typeface="+mj-lt"/>
              <a:buAutoNum type="arabicPeriod"/>
            </a:pPr>
            <a:r>
              <a:rPr lang="en-IN" dirty="0">
                <a:latin typeface="Consolas" panose="020B0609020204030204" pitchFamily="49" charset="0"/>
              </a:rPr>
              <a:t>  </a:t>
            </a:r>
            <a:r>
              <a:rPr lang="en-IN" dirty="0" err="1">
                <a:latin typeface="Consolas" panose="020B0609020204030204" pitchFamily="49" charset="0"/>
              </a:rPr>
              <a:t>prev</a:t>
            </a:r>
            <a:r>
              <a:rPr lang="en-IN" dirty="0">
                <a:latin typeface="Consolas" panose="020B0609020204030204" pitchFamily="49" charset="0"/>
              </a:rPr>
              <a:t>-&gt;next = NULL;</a:t>
            </a:r>
          </a:p>
          <a:p>
            <a:pPr marL="342900" indent="-342900">
              <a:buFont typeface="+mj-lt"/>
              <a:buAutoNum type="arabicPeriod"/>
            </a:pPr>
            <a:r>
              <a:rPr lang="en-IN" dirty="0">
                <a:latin typeface="Consolas" panose="020B0609020204030204" pitchFamily="49" charset="0"/>
              </a:rPr>
              <a:t>  </a:t>
            </a:r>
            <a:r>
              <a:rPr lang="en-IN" dirty="0" err="1">
                <a:latin typeface="Consolas" panose="020B0609020204030204" pitchFamily="49" charset="0"/>
              </a:rPr>
              <a:t>ret.head</a:t>
            </a:r>
            <a:r>
              <a:rPr lang="en-IN" dirty="0">
                <a:latin typeface="Consolas" panose="020B0609020204030204" pitchFamily="49" charset="0"/>
              </a:rPr>
              <a:t> = head;</a:t>
            </a:r>
          </a:p>
          <a:p>
            <a:pPr marL="342900" indent="-342900">
              <a:buFont typeface="+mj-lt"/>
              <a:buAutoNum type="arabicPeriod"/>
            </a:pPr>
            <a:r>
              <a:rPr lang="en-IN" dirty="0">
                <a:latin typeface="Consolas" panose="020B0609020204030204" pitchFamily="49" charset="0"/>
              </a:rPr>
              <a:t>  </a:t>
            </a:r>
            <a:r>
              <a:rPr lang="en-IN" dirty="0" err="1">
                <a:latin typeface="Consolas" panose="020B0609020204030204" pitchFamily="49" charset="0"/>
              </a:rPr>
              <a:t>ret.deleted_node</a:t>
            </a:r>
            <a:r>
              <a:rPr lang="en-IN" dirty="0">
                <a:latin typeface="Consolas" panose="020B0609020204030204" pitchFamily="49" charset="0"/>
              </a:rPr>
              <a:t> = </a:t>
            </a:r>
            <a:r>
              <a:rPr lang="en-IN" dirty="0" err="1">
                <a:latin typeface="Consolas" panose="020B0609020204030204" pitchFamily="49" charset="0"/>
              </a:rPr>
              <a:t>tmp</a:t>
            </a:r>
            <a:r>
              <a:rPr lang="en-IN" dirty="0">
                <a:latin typeface="Consolas" panose="020B0609020204030204" pitchFamily="49" charset="0"/>
              </a:rPr>
              <a:t>;</a:t>
            </a:r>
          </a:p>
          <a:p>
            <a:pPr marL="342900" indent="-342900">
              <a:buFont typeface="+mj-lt"/>
              <a:buAutoNum type="arabicPeriod"/>
            </a:pPr>
            <a:r>
              <a:rPr lang="en-IN" dirty="0">
                <a:latin typeface="Consolas" panose="020B0609020204030204" pitchFamily="49" charset="0"/>
              </a:rPr>
              <a:t>  return ret;</a:t>
            </a:r>
          </a:p>
          <a:p>
            <a:pPr marL="342900" indent="-342900">
              <a:buFont typeface="+mj-lt"/>
              <a:buAutoNum type="arabicPeriod"/>
            </a:pPr>
            <a:r>
              <a:rPr lang="en-IN" dirty="0">
                <a:latin typeface="Consolas" panose="020B0609020204030204" pitchFamily="49" charset="0"/>
              </a:rPr>
              <a:t>}</a:t>
            </a:r>
          </a:p>
        </p:txBody>
      </p:sp>
      <p:sp>
        <p:nvSpPr>
          <p:cNvPr id="10" name="TextBox 9">
            <a:extLst>
              <a:ext uri="{FF2B5EF4-FFF2-40B4-BE49-F238E27FC236}">
                <a16:creationId xmlns:a16="http://schemas.microsoft.com/office/drawing/2014/main" id="{A9E47EDA-7760-9995-9C6B-C2FEAD7A750B}"/>
              </a:ext>
            </a:extLst>
          </p:cNvPr>
          <p:cNvSpPr txBox="1"/>
          <p:nvPr/>
        </p:nvSpPr>
        <p:spPr>
          <a:xfrm>
            <a:off x="7354530" y="688257"/>
            <a:ext cx="4021393" cy="1200329"/>
          </a:xfrm>
          <a:prstGeom prst="rect">
            <a:avLst/>
          </a:prstGeom>
          <a:noFill/>
        </p:spPr>
        <p:txBody>
          <a:bodyPr wrap="square" rtlCol="0">
            <a:spAutoFit/>
          </a:bodyPr>
          <a:lstStyle/>
          <a:p>
            <a:r>
              <a:rPr lang="en-IN" dirty="0">
                <a:latin typeface="Consolas" panose="020B0609020204030204" pitchFamily="49" charset="0"/>
              </a:rPr>
              <a:t>struct </a:t>
            </a:r>
            <a:r>
              <a:rPr lang="en-IN" dirty="0" err="1">
                <a:latin typeface="Consolas" panose="020B0609020204030204" pitchFamily="49" charset="0"/>
              </a:rPr>
              <a:t>delete_info</a:t>
            </a:r>
            <a:r>
              <a:rPr lang="en-IN" dirty="0">
                <a:latin typeface="Consolas" panose="020B0609020204030204" pitchFamily="49" charset="0"/>
              </a:rPr>
              <a:t> {</a:t>
            </a:r>
          </a:p>
          <a:p>
            <a:r>
              <a:rPr lang="en-IN" dirty="0">
                <a:latin typeface="Consolas" panose="020B0609020204030204" pitchFamily="49" charset="0"/>
              </a:rPr>
              <a:t>  struct node *head;</a:t>
            </a:r>
          </a:p>
          <a:p>
            <a:r>
              <a:rPr lang="en-IN" dirty="0">
                <a:latin typeface="Consolas" panose="020B0609020204030204" pitchFamily="49" charset="0"/>
              </a:rPr>
              <a:t>  struct node *</a:t>
            </a:r>
            <a:r>
              <a:rPr lang="en-IN" dirty="0" err="1">
                <a:latin typeface="Consolas" panose="020B0609020204030204" pitchFamily="49" charset="0"/>
              </a:rPr>
              <a:t>deleted_node</a:t>
            </a:r>
            <a:r>
              <a:rPr lang="en-IN" dirty="0">
                <a:latin typeface="Consolas" panose="020B0609020204030204" pitchFamily="49" charset="0"/>
              </a:rPr>
              <a:t>;</a:t>
            </a:r>
          </a:p>
          <a:p>
            <a:r>
              <a:rPr lang="en-IN" dirty="0">
                <a:latin typeface="Consolas" panose="020B0609020204030204" pitchFamily="49" charset="0"/>
              </a:rPr>
              <a:t>};</a:t>
            </a:r>
          </a:p>
        </p:txBody>
      </p:sp>
      <p:sp>
        <p:nvSpPr>
          <p:cNvPr id="11" name="TextBox 10">
            <a:extLst>
              <a:ext uri="{FF2B5EF4-FFF2-40B4-BE49-F238E27FC236}">
                <a16:creationId xmlns:a16="http://schemas.microsoft.com/office/drawing/2014/main" id="{2D5CF2A4-68E4-4E05-A7F7-CABCB0505EDB}"/>
              </a:ext>
            </a:extLst>
          </p:cNvPr>
          <p:cNvSpPr txBox="1"/>
          <p:nvPr/>
        </p:nvSpPr>
        <p:spPr>
          <a:xfrm>
            <a:off x="6282814" y="4886641"/>
            <a:ext cx="5279922" cy="584775"/>
          </a:xfrm>
          <a:prstGeom prst="rect">
            <a:avLst/>
          </a:prstGeom>
          <a:noFill/>
        </p:spPr>
        <p:txBody>
          <a:bodyPr wrap="square" rtlCol="0">
            <a:spAutoFit/>
          </a:bodyPr>
          <a:lstStyle/>
          <a:p>
            <a:r>
              <a:rPr lang="en-IN" sz="3200" dirty="0">
                <a:solidFill>
                  <a:srgbClr val="0070C0"/>
                </a:solidFill>
              </a:rPr>
              <a:t>Deletion at rear</a:t>
            </a:r>
          </a:p>
        </p:txBody>
      </p:sp>
      <p:sp>
        <p:nvSpPr>
          <p:cNvPr id="12" name="TextBox 11">
            <a:extLst>
              <a:ext uri="{FF2B5EF4-FFF2-40B4-BE49-F238E27FC236}">
                <a16:creationId xmlns:a16="http://schemas.microsoft.com/office/drawing/2014/main" id="{D6BF5F5E-0C97-77D8-0311-EAA160398E73}"/>
              </a:ext>
            </a:extLst>
          </p:cNvPr>
          <p:cNvSpPr txBox="1"/>
          <p:nvPr/>
        </p:nvSpPr>
        <p:spPr>
          <a:xfrm>
            <a:off x="6641439" y="5901785"/>
            <a:ext cx="3914454" cy="369332"/>
          </a:xfrm>
          <a:prstGeom prst="rect">
            <a:avLst/>
          </a:prstGeom>
          <a:noFill/>
        </p:spPr>
        <p:txBody>
          <a:bodyPr wrap="square" rtlCol="0">
            <a:spAutoFit/>
          </a:bodyPr>
          <a:lstStyle/>
          <a:p>
            <a:r>
              <a:rPr lang="en-US" b="1" dirty="0">
                <a:solidFill>
                  <a:srgbClr val="FF0000"/>
                </a:solidFill>
                <a:latin typeface="Consolas" panose="020B0609020204030204" pitchFamily="49" charset="0"/>
              </a:rPr>
              <a:t>Time complexity:</a:t>
            </a:r>
            <a:endParaRPr lang="en-IN" b="1" dirty="0">
              <a:solidFill>
                <a:srgbClr val="FF0000"/>
              </a:solidFill>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F57C2E4-3F50-3D68-1D59-394164D44C9F}"/>
                  </a:ext>
                </a:extLst>
              </p14:cNvPr>
              <p14:cNvContentPartPr/>
              <p14:nvPr/>
            </p14:nvContentPartPr>
            <p14:xfrm>
              <a:off x="684000" y="982080"/>
              <a:ext cx="9398160" cy="5209200"/>
            </p14:xfrm>
          </p:contentPart>
        </mc:Choice>
        <mc:Fallback xmlns="">
          <p:pic>
            <p:nvPicPr>
              <p:cNvPr id="2" name="Ink 1">
                <a:extLst>
                  <a:ext uri="{FF2B5EF4-FFF2-40B4-BE49-F238E27FC236}">
                    <a16:creationId xmlns:a16="http://schemas.microsoft.com/office/drawing/2014/main" id="{1F57C2E4-3F50-3D68-1D59-394164D44C9F}"/>
                  </a:ext>
                </a:extLst>
              </p:cNvPr>
              <p:cNvPicPr/>
              <p:nvPr/>
            </p:nvPicPr>
            <p:blipFill>
              <a:blip r:embed="rId4"/>
              <a:stretch>
                <a:fillRect/>
              </a:stretch>
            </p:blipFill>
            <p:spPr>
              <a:xfrm>
                <a:off x="674640" y="972720"/>
                <a:ext cx="9416880" cy="5227920"/>
              </a:xfrm>
              <a:prstGeom prst="rect">
                <a:avLst/>
              </a:prstGeom>
            </p:spPr>
          </p:pic>
        </mc:Fallback>
      </mc:AlternateContent>
    </p:spTree>
    <p:extLst>
      <p:ext uri="{BB962C8B-B14F-4D97-AF65-F5344CB8AC3E}">
        <p14:creationId xmlns:p14="http://schemas.microsoft.com/office/powerpoint/2010/main" val="34281752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Stack</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8" name="Straight Arrow Connector 7">
            <a:extLst>
              <a:ext uri="{FF2B5EF4-FFF2-40B4-BE49-F238E27FC236}">
                <a16:creationId xmlns:a16="http://schemas.microsoft.com/office/drawing/2014/main" id="{9EC2EFCA-4AD8-0530-CAB9-F7A7D245B1EE}"/>
              </a:ext>
            </a:extLst>
          </p:cNvPr>
          <p:cNvCxnSpPr/>
          <p:nvPr/>
        </p:nvCxnSpPr>
        <p:spPr>
          <a:xfrm>
            <a:off x="2877650"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2304510" y="1900720"/>
            <a:ext cx="1109608" cy="369332"/>
          </a:xfrm>
          <a:prstGeom prst="rect">
            <a:avLst/>
          </a:prstGeom>
          <a:noFill/>
        </p:spPr>
        <p:txBody>
          <a:bodyPr wrap="square" rtlCol="0">
            <a:spAutoFit/>
          </a:bodyPr>
          <a:lstStyle/>
          <a:p>
            <a:r>
              <a:rPr lang="en-US" dirty="0">
                <a:latin typeface="Consolas" panose="020B0609020204030204" pitchFamily="49" charset="0"/>
              </a:rPr>
              <a:t>top = 1</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B18D778C-0E21-D10E-4A63-FB18B4F08819}"/>
              </a:ext>
            </a:extLst>
          </p:cNvPr>
          <p:cNvSpPr txBox="1"/>
          <p:nvPr/>
        </p:nvSpPr>
        <p:spPr>
          <a:xfrm>
            <a:off x="7715891" y="2989783"/>
            <a:ext cx="3780890" cy="1754326"/>
          </a:xfrm>
          <a:prstGeom prst="rect">
            <a:avLst/>
          </a:prstGeom>
          <a:noFill/>
        </p:spPr>
        <p:txBody>
          <a:bodyPr wrap="square" rtlCol="0">
            <a:spAutoFit/>
          </a:bodyPr>
          <a:lstStyle/>
          <a:p>
            <a:r>
              <a:rPr lang="en-US" dirty="0">
                <a:latin typeface="Consolas" panose="020B0609020204030204" pitchFamily="49" charset="0"/>
              </a:rPr>
              <a:t>push(10)</a:t>
            </a:r>
          </a:p>
          <a:p>
            <a:r>
              <a:rPr lang="en-US" dirty="0">
                <a:latin typeface="Consolas" panose="020B0609020204030204" pitchFamily="49" charset="0"/>
              </a:rPr>
              <a:t>push(5)</a:t>
            </a:r>
          </a:p>
          <a:p>
            <a:r>
              <a:rPr lang="en-US" dirty="0">
                <a:latin typeface="Consolas" panose="020B0609020204030204" pitchFamily="49" charset="0"/>
              </a:rPr>
              <a:t>pop() = 5</a:t>
            </a:r>
          </a:p>
          <a:p>
            <a:r>
              <a:rPr lang="en-US" dirty="0">
                <a:latin typeface="Consolas" panose="020B0609020204030204" pitchFamily="49" charset="0"/>
              </a:rPr>
              <a:t>pop() = 10</a:t>
            </a:r>
          </a:p>
          <a:p>
            <a:r>
              <a:rPr lang="en-US" dirty="0">
                <a:latin typeface="Consolas" panose="020B0609020204030204" pitchFamily="49" charset="0"/>
              </a:rPr>
              <a:t>pop() “underflow”</a:t>
            </a:r>
          </a:p>
          <a:p>
            <a:r>
              <a:rPr lang="en-US" dirty="0">
                <a:solidFill>
                  <a:srgbClr val="FF0000"/>
                </a:solidFill>
                <a:latin typeface="Consolas" panose="020B0609020204030204" pitchFamily="49" charset="0"/>
              </a:rPr>
              <a:t>push(3)</a:t>
            </a:r>
          </a:p>
        </p:txBody>
      </p:sp>
    </p:spTree>
    <p:extLst>
      <p:ext uri="{BB962C8B-B14F-4D97-AF65-F5344CB8AC3E}">
        <p14:creationId xmlns:p14="http://schemas.microsoft.com/office/powerpoint/2010/main" val="346435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Stack</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extLst>
              <p:ext uri="{D42A27DB-BD31-4B8C-83A1-F6EECF244321}">
                <p14:modId xmlns:p14="http://schemas.microsoft.com/office/powerpoint/2010/main" val="3124508242"/>
              </p:ext>
            </p:extLst>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8" name="Straight Arrow Connector 7">
            <a:extLst>
              <a:ext uri="{FF2B5EF4-FFF2-40B4-BE49-F238E27FC236}">
                <a16:creationId xmlns:a16="http://schemas.microsoft.com/office/drawing/2014/main" id="{9EC2EFCA-4AD8-0530-CAB9-F7A7D245B1EE}"/>
              </a:ext>
            </a:extLst>
          </p:cNvPr>
          <p:cNvCxnSpPr/>
          <p:nvPr/>
        </p:nvCxnSpPr>
        <p:spPr>
          <a:xfrm>
            <a:off x="3801884"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3268074" y="1900720"/>
            <a:ext cx="1109608" cy="369332"/>
          </a:xfrm>
          <a:prstGeom prst="rect">
            <a:avLst/>
          </a:prstGeom>
          <a:noFill/>
        </p:spPr>
        <p:txBody>
          <a:bodyPr wrap="square" rtlCol="0">
            <a:spAutoFit/>
          </a:bodyPr>
          <a:lstStyle/>
          <a:p>
            <a:r>
              <a:rPr lang="en-US" dirty="0">
                <a:latin typeface="Consolas" panose="020B0609020204030204" pitchFamily="49" charset="0"/>
              </a:rPr>
              <a:t>top = 2</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B18D778C-0E21-D10E-4A63-FB18B4F08819}"/>
              </a:ext>
            </a:extLst>
          </p:cNvPr>
          <p:cNvSpPr txBox="1"/>
          <p:nvPr/>
        </p:nvSpPr>
        <p:spPr>
          <a:xfrm>
            <a:off x="7715891" y="2989783"/>
            <a:ext cx="3780890" cy="2031325"/>
          </a:xfrm>
          <a:prstGeom prst="rect">
            <a:avLst/>
          </a:prstGeom>
          <a:noFill/>
        </p:spPr>
        <p:txBody>
          <a:bodyPr wrap="square" rtlCol="0">
            <a:spAutoFit/>
          </a:bodyPr>
          <a:lstStyle/>
          <a:p>
            <a:r>
              <a:rPr lang="en-US" dirty="0">
                <a:latin typeface="Consolas" panose="020B0609020204030204" pitchFamily="49" charset="0"/>
              </a:rPr>
              <a:t>push(10)</a:t>
            </a:r>
          </a:p>
          <a:p>
            <a:r>
              <a:rPr lang="en-US" dirty="0">
                <a:latin typeface="Consolas" panose="020B0609020204030204" pitchFamily="49" charset="0"/>
              </a:rPr>
              <a:t>push(5)</a:t>
            </a:r>
          </a:p>
          <a:p>
            <a:r>
              <a:rPr lang="en-US" dirty="0">
                <a:latin typeface="Consolas" panose="020B0609020204030204" pitchFamily="49" charset="0"/>
              </a:rPr>
              <a:t>pop() = 5</a:t>
            </a:r>
          </a:p>
          <a:p>
            <a:r>
              <a:rPr lang="en-US" dirty="0">
                <a:latin typeface="Consolas" panose="020B0609020204030204" pitchFamily="49" charset="0"/>
              </a:rPr>
              <a:t>pop() = 10</a:t>
            </a:r>
          </a:p>
          <a:p>
            <a:r>
              <a:rPr lang="en-US" dirty="0">
                <a:latin typeface="Consolas" panose="020B0609020204030204" pitchFamily="49" charset="0"/>
              </a:rPr>
              <a:t>pop() “underflow”</a:t>
            </a:r>
          </a:p>
          <a:p>
            <a:r>
              <a:rPr lang="en-US" dirty="0">
                <a:latin typeface="Consolas" panose="020B0609020204030204" pitchFamily="49" charset="0"/>
              </a:rPr>
              <a:t>push(3)</a:t>
            </a:r>
          </a:p>
          <a:p>
            <a:r>
              <a:rPr lang="en-US" dirty="0">
                <a:solidFill>
                  <a:srgbClr val="FF0000"/>
                </a:solidFill>
                <a:latin typeface="Consolas" panose="020B0609020204030204" pitchFamily="49" charset="0"/>
              </a:rPr>
              <a:t>push(8)</a:t>
            </a:r>
          </a:p>
        </p:txBody>
      </p:sp>
    </p:spTree>
    <p:extLst>
      <p:ext uri="{BB962C8B-B14F-4D97-AF65-F5344CB8AC3E}">
        <p14:creationId xmlns:p14="http://schemas.microsoft.com/office/powerpoint/2010/main" val="256680018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Stack</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extLst>
              <p:ext uri="{D42A27DB-BD31-4B8C-83A1-F6EECF244321}">
                <p14:modId xmlns:p14="http://schemas.microsoft.com/office/powerpoint/2010/main" val="2708656337"/>
              </p:ext>
            </p:extLst>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8" name="Straight Arrow Connector 7">
            <a:extLst>
              <a:ext uri="{FF2B5EF4-FFF2-40B4-BE49-F238E27FC236}">
                <a16:creationId xmlns:a16="http://schemas.microsoft.com/office/drawing/2014/main" id="{9EC2EFCA-4AD8-0530-CAB9-F7A7D245B1EE}"/>
              </a:ext>
            </a:extLst>
          </p:cNvPr>
          <p:cNvCxnSpPr/>
          <p:nvPr/>
        </p:nvCxnSpPr>
        <p:spPr>
          <a:xfrm>
            <a:off x="4627795"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4093985" y="1900720"/>
            <a:ext cx="1109608" cy="369332"/>
          </a:xfrm>
          <a:prstGeom prst="rect">
            <a:avLst/>
          </a:prstGeom>
          <a:noFill/>
        </p:spPr>
        <p:txBody>
          <a:bodyPr wrap="square" rtlCol="0">
            <a:spAutoFit/>
          </a:bodyPr>
          <a:lstStyle/>
          <a:p>
            <a:r>
              <a:rPr lang="en-US" dirty="0">
                <a:latin typeface="Consolas" panose="020B0609020204030204" pitchFamily="49" charset="0"/>
              </a:rPr>
              <a:t>top = 3</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B18D778C-0E21-D10E-4A63-FB18B4F08819}"/>
              </a:ext>
            </a:extLst>
          </p:cNvPr>
          <p:cNvSpPr txBox="1"/>
          <p:nvPr/>
        </p:nvSpPr>
        <p:spPr>
          <a:xfrm>
            <a:off x="7715891" y="2989783"/>
            <a:ext cx="3780890" cy="2308324"/>
          </a:xfrm>
          <a:prstGeom prst="rect">
            <a:avLst/>
          </a:prstGeom>
          <a:noFill/>
        </p:spPr>
        <p:txBody>
          <a:bodyPr wrap="square" rtlCol="0">
            <a:spAutoFit/>
          </a:bodyPr>
          <a:lstStyle/>
          <a:p>
            <a:r>
              <a:rPr lang="en-US" dirty="0">
                <a:latin typeface="Consolas" panose="020B0609020204030204" pitchFamily="49" charset="0"/>
              </a:rPr>
              <a:t>push(10)</a:t>
            </a:r>
          </a:p>
          <a:p>
            <a:r>
              <a:rPr lang="en-US" dirty="0">
                <a:latin typeface="Consolas" panose="020B0609020204030204" pitchFamily="49" charset="0"/>
              </a:rPr>
              <a:t>push(5)</a:t>
            </a:r>
          </a:p>
          <a:p>
            <a:r>
              <a:rPr lang="en-US" dirty="0">
                <a:latin typeface="Consolas" panose="020B0609020204030204" pitchFamily="49" charset="0"/>
              </a:rPr>
              <a:t>pop() = 5</a:t>
            </a:r>
          </a:p>
          <a:p>
            <a:r>
              <a:rPr lang="en-US" dirty="0">
                <a:latin typeface="Consolas" panose="020B0609020204030204" pitchFamily="49" charset="0"/>
              </a:rPr>
              <a:t>pop() = 10</a:t>
            </a:r>
          </a:p>
          <a:p>
            <a:r>
              <a:rPr lang="en-US" dirty="0">
                <a:latin typeface="Consolas" panose="020B0609020204030204" pitchFamily="49" charset="0"/>
              </a:rPr>
              <a:t>pop() “underflow”</a:t>
            </a:r>
          </a:p>
          <a:p>
            <a:r>
              <a:rPr lang="en-US" dirty="0">
                <a:latin typeface="Consolas" panose="020B0609020204030204" pitchFamily="49" charset="0"/>
              </a:rPr>
              <a:t>push(3)</a:t>
            </a:r>
          </a:p>
          <a:p>
            <a:r>
              <a:rPr lang="en-US" dirty="0">
                <a:latin typeface="Consolas" panose="020B0609020204030204" pitchFamily="49" charset="0"/>
              </a:rPr>
              <a:t>push(8)</a:t>
            </a:r>
          </a:p>
          <a:p>
            <a:r>
              <a:rPr lang="en-US" dirty="0">
                <a:solidFill>
                  <a:srgbClr val="FF0000"/>
                </a:solidFill>
                <a:latin typeface="Consolas" panose="020B0609020204030204" pitchFamily="49" charset="0"/>
              </a:rPr>
              <a:t>push(5)</a:t>
            </a:r>
          </a:p>
        </p:txBody>
      </p:sp>
    </p:spTree>
    <p:extLst>
      <p:ext uri="{BB962C8B-B14F-4D97-AF65-F5344CB8AC3E}">
        <p14:creationId xmlns:p14="http://schemas.microsoft.com/office/powerpoint/2010/main" val="15723482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Stack</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extLst>
              <p:ext uri="{D42A27DB-BD31-4B8C-83A1-F6EECF244321}">
                <p14:modId xmlns:p14="http://schemas.microsoft.com/office/powerpoint/2010/main" val="3221978134"/>
              </p:ext>
            </p:extLst>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8" name="Straight Arrow Connector 7">
            <a:extLst>
              <a:ext uri="{FF2B5EF4-FFF2-40B4-BE49-F238E27FC236}">
                <a16:creationId xmlns:a16="http://schemas.microsoft.com/office/drawing/2014/main" id="{9EC2EFCA-4AD8-0530-CAB9-F7A7D245B1EE}"/>
              </a:ext>
            </a:extLst>
          </p:cNvPr>
          <p:cNvCxnSpPr/>
          <p:nvPr/>
        </p:nvCxnSpPr>
        <p:spPr>
          <a:xfrm>
            <a:off x="5601190"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5067380" y="1900720"/>
            <a:ext cx="1109608" cy="369332"/>
          </a:xfrm>
          <a:prstGeom prst="rect">
            <a:avLst/>
          </a:prstGeom>
          <a:noFill/>
        </p:spPr>
        <p:txBody>
          <a:bodyPr wrap="square" rtlCol="0">
            <a:spAutoFit/>
          </a:bodyPr>
          <a:lstStyle/>
          <a:p>
            <a:r>
              <a:rPr lang="en-US" dirty="0">
                <a:latin typeface="Consolas" panose="020B0609020204030204" pitchFamily="49" charset="0"/>
              </a:rPr>
              <a:t>top = 4</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B18D778C-0E21-D10E-4A63-FB18B4F08819}"/>
              </a:ext>
            </a:extLst>
          </p:cNvPr>
          <p:cNvSpPr txBox="1"/>
          <p:nvPr/>
        </p:nvSpPr>
        <p:spPr>
          <a:xfrm>
            <a:off x="7715891" y="2989783"/>
            <a:ext cx="3780890" cy="2585323"/>
          </a:xfrm>
          <a:prstGeom prst="rect">
            <a:avLst/>
          </a:prstGeom>
          <a:noFill/>
        </p:spPr>
        <p:txBody>
          <a:bodyPr wrap="square" rtlCol="0">
            <a:spAutoFit/>
          </a:bodyPr>
          <a:lstStyle/>
          <a:p>
            <a:r>
              <a:rPr lang="en-US" dirty="0">
                <a:latin typeface="Consolas" panose="020B0609020204030204" pitchFamily="49" charset="0"/>
              </a:rPr>
              <a:t>push(10)</a:t>
            </a:r>
          </a:p>
          <a:p>
            <a:r>
              <a:rPr lang="en-US" dirty="0">
                <a:latin typeface="Consolas" panose="020B0609020204030204" pitchFamily="49" charset="0"/>
              </a:rPr>
              <a:t>push(5)</a:t>
            </a:r>
          </a:p>
          <a:p>
            <a:r>
              <a:rPr lang="en-US" dirty="0">
                <a:latin typeface="Consolas" panose="020B0609020204030204" pitchFamily="49" charset="0"/>
              </a:rPr>
              <a:t>pop() = 5</a:t>
            </a:r>
          </a:p>
          <a:p>
            <a:r>
              <a:rPr lang="en-US" dirty="0">
                <a:latin typeface="Consolas" panose="020B0609020204030204" pitchFamily="49" charset="0"/>
              </a:rPr>
              <a:t>pop() = 10</a:t>
            </a:r>
          </a:p>
          <a:p>
            <a:r>
              <a:rPr lang="en-US" dirty="0">
                <a:latin typeface="Consolas" panose="020B0609020204030204" pitchFamily="49" charset="0"/>
              </a:rPr>
              <a:t>pop() “underflow”</a:t>
            </a:r>
          </a:p>
          <a:p>
            <a:r>
              <a:rPr lang="en-US" dirty="0">
                <a:latin typeface="Consolas" panose="020B0609020204030204" pitchFamily="49" charset="0"/>
              </a:rPr>
              <a:t>push(3)</a:t>
            </a:r>
          </a:p>
          <a:p>
            <a:r>
              <a:rPr lang="en-US" dirty="0">
                <a:latin typeface="Consolas" panose="020B0609020204030204" pitchFamily="49" charset="0"/>
              </a:rPr>
              <a:t>push(8)</a:t>
            </a:r>
          </a:p>
          <a:p>
            <a:r>
              <a:rPr lang="en-US" dirty="0">
                <a:latin typeface="Consolas" panose="020B0609020204030204" pitchFamily="49" charset="0"/>
              </a:rPr>
              <a:t>push(5)</a:t>
            </a:r>
          </a:p>
          <a:p>
            <a:r>
              <a:rPr lang="en-US" dirty="0">
                <a:solidFill>
                  <a:srgbClr val="FF0000"/>
                </a:solidFill>
                <a:latin typeface="Consolas" panose="020B0609020204030204" pitchFamily="49" charset="0"/>
              </a:rPr>
              <a:t>push(9)</a:t>
            </a:r>
          </a:p>
        </p:txBody>
      </p:sp>
    </p:spTree>
    <p:extLst>
      <p:ext uri="{BB962C8B-B14F-4D97-AF65-F5344CB8AC3E}">
        <p14:creationId xmlns:p14="http://schemas.microsoft.com/office/powerpoint/2010/main" val="316532658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Stack</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extLst>
              <p:ext uri="{D42A27DB-BD31-4B8C-83A1-F6EECF244321}">
                <p14:modId xmlns:p14="http://schemas.microsoft.com/office/powerpoint/2010/main" val="127791882"/>
              </p:ext>
            </p:extLst>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8" name="Straight Arrow Connector 7">
            <a:extLst>
              <a:ext uri="{FF2B5EF4-FFF2-40B4-BE49-F238E27FC236}">
                <a16:creationId xmlns:a16="http://schemas.microsoft.com/office/drawing/2014/main" id="{9EC2EFCA-4AD8-0530-CAB9-F7A7D245B1EE}"/>
              </a:ext>
            </a:extLst>
          </p:cNvPr>
          <p:cNvCxnSpPr/>
          <p:nvPr/>
        </p:nvCxnSpPr>
        <p:spPr>
          <a:xfrm>
            <a:off x="6397605"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5863795" y="1900720"/>
            <a:ext cx="1109608" cy="369332"/>
          </a:xfrm>
          <a:prstGeom prst="rect">
            <a:avLst/>
          </a:prstGeom>
          <a:noFill/>
        </p:spPr>
        <p:txBody>
          <a:bodyPr wrap="square" rtlCol="0">
            <a:spAutoFit/>
          </a:bodyPr>
          <a:lstStyle/>
          <a:p>
            <a:r>
              <a:rPr lang="en-US" dirty="0">
                <a:latin typeface="Consolas" panose="020B0609020204030204" pitchFamily="49" charset="0"/>
              </a:rPr>
              <a:t>top = 5</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B18D778C-0E21-D10E-4A63-FB18B4F08819}"/>
              </a:ext>
            </a:extLst>
          </p:cNvPr>
          <p:cNvSpPr txBox="1"/>
          <p:nvPr/>
        </p:nvSpPr>
        <p:spPr>
          <a:xfrm>
            <a:off x="7715891" y="2989783"/>
            <a:ext cx="3780890" cy="2862322"/>
          </a:xfrm>
          <a:prstGeom prst="rect">
            <a:avLst/>
          </a:prstGeom>
          <a:noFill/>
        </p:spPr>
        <p:txBody>
          <a:bodyPr wrap="square" rtlCol="0">
            <a:spAutoFit/>
          </a:bodyPr>
          <a:lstStyle/>
          <a:p>
            <a:r>
              <a:rPr lang="en-US" dirty="0">
                <a:latin typeface="Consolas" panose="020B0609020204030204" pitchFamily="49" charset="0"/>
              </a:rPr>
              <a:t>push(10)</a:t>
            </a:r>
          </a:p>
          <a:p>
            <a:r>
              <a:rPr lang="en-US" dirty="0">
                <a:latin typeface="Consolas" panose="020B0609020204030204" pitchFamily="49" charset="0"/>
              </a:rPr>
              <a:t>push(5)</a:t>
            </a:r>
          </a:p>
          <a:p>
            <a:r>
              <a:rPr lang="en-US" dirty="0">
                <a:latin typeface="Consolas" panose="020B0609020204030204" pitchFamily="49" charset="0"/>
              </a:rPr>
              <a:t>pop() = 5</a:t>
            </a:r>
          </a:p>
          <a:p>
            <a:r>
              <a:rPr lang="en-US" dirty="0">
                <a:latin typeface="Consolas" panose="020B0609020204030204" pitchFamily="49" charset="0"/>
              </a:rPr>
              <a:t>pop() = 10</a:t>
            </a:r>
          </a:p>
          <a:p>
            <a:r>
              <a:rPr lang="en-US" dirty="0">
                <a:latin typeface="Consolas" panose="020B0609020204030204" pitchFamily="49" charset="0"/>
              </a:rPr>
              <a:t>pop() “underflow”</a:t>
            </a:r>
          </a:p>
          <a:p>
            <a:r>
              <a:rPr lang="en-US" dirty="0">
                <a:latin typeface="Consolas" panose="020B0609020204030204" pitchFamily="49" charset="0"/>
              </a:rPr>
              <a:t>push(3)</a:t>
            </a:r>
          </a:p>
          <a:p>
            <a:r>
              <a:rPr lang="en-US" dirty="0">
                <a:latin typeface="Consolas" panose="020B0609020204030204" pitchFamily="49" charset="0"/>
              </a:rPr>
              <a:t>push(8)</a:t>
            </a:r>
          </a:p>
          <a:p>
            <a:r>
              <a:rPr lang="en-US" dirty="0">
                <a:latin typeface="Consolas" panose="020B0609020204030204" pitchFamily="49" charset="0"/>
              </a:rPr>
              <a:t>push(5)</a:t>
            </a:r>
          </a:p>
          <a:p>
            <a:r>
              <a:rPr lang="en-US" dirty="0">
                <a:latin typeface="Consolas" panose="020B0609020204030204" pitchFamily="49" charset="0"/>
              </a:rPr>
              <a:t>push(9)</a:t>
            </a:r>
          </a:p>
          <a:p>
            <a:r>
              <a:rPr lang="en-US" dirty="0">
                <a:solidFill>
                  <a:srgbClr val="FF0000"/>
                </a:solidFill>
                <a:latin typeface="Consolas" panose="020B0609020204030204" pitchFamily="49" charset="0"/>
              </a:rPr>
              <a:t>push(1)</a:t>
            </a:r>
          </a:p>
        </p:txBody>
      </p:sp>
    </p:spTree>
    <p:extLst>
      <p:ext uri="{BB962C8B-B14F-4D97-AF65-F5344CB8AC3E}">
        <p14:creationId xmlns:p14="http://schemas.microsoft.com/office/powerpoint/2010/main" val="39359285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Stack</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8" name="Straight Arrow Connector 7">
            <a:extLst>
              <a:ext uri="{FF2B5EF4-FFF2-40B4-BE49-F238E27FC236}">
                <a16:creationId xmlns:a16="http://schemas.microsoft.com/office/drawing/2014/main" id="{9EC2EFCA-4AD8-0530-CAB9-F7A7D245B1EE}"/>
              </a:ext>
            </a:extLst>
          </p:cNvPr>
          <p:cNvCxnSpPr/>
          <p:nvPr/>
        </p:nvCxnSpPr>
        <p:spPr>
          <a:xfrm>
            <a:off x="7469323"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6945345" y="1900720"/>
            <a:ext cx="1109608" cy="369332"/>
          </a:xfrm>
          <a:prstGeom prst="rect">
            <a:avLst/>
          </a:prstGeom>
          <a:noFill/>
        </p:spPr>
        <p:txBody>
          <a:bodyPr wrap="square" rtlCol="0">
            <a:spAutoFit/>
          </a:bodyPr>
          <a:lstStyle/>
          <a:p>
            <a:r>
              <a:rPr lang="en-US" dirty="0">
                <a:latin typeface="Consolas" panose="020B0609020204030204" pitchFamily="49" charset="0"/>
              </a:rPr>
              <a:t>top = 6</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B18D778C-0E21-D10E-4A63-FB18B4F08819}"/>
              </a:ext>
            </a:extLst>
          </p:cNvPr>
          <p:cNvSpPr txBox="1"/>
          <p:nvPr/>
        </p:nvSpPr>
        <p:spPr>
          <a:xfrm>
            <a:off x="7715891" y="2989783"/>
            <a:ext cx="3780890" cy="3139321"/>
          </a:xfrm>
          <a:prstGeom prst="rect">
            <a:avLst/>
          </a:prstGeom>
          <a:noFill/>
        </p:spPr>
        <p:txBody>
          <a:bodyPr wrap="square" rtlCol="0">
            <a:spAutoFit/>
          </a:bodyPr>
          <a:lstStyle/>
          <a:p>
            <a:r>
              <a:rPr lang="en-US" dirty="0">
                <a:latin typeface="Consolas" panose="020B0609020204030204" pitchFamily="49" charset="0"/>
              </a:rPr>
              <a:t>push(10)</a:t>
            </a:r>
          </a:p>
          <a:p>
            <a:r>
              <a:rPr lang="en-US" dirty="0">
                <a:latin typeface="Consolas" panose="020B0609020204030204" pitchFamily="49" charset="0"/>
              </a:rPr>
              <a:t>push(5)</a:t>
            </a:r>
          </a:p>
          <a:p>
            <a:r>
              <a:rPr lang="en-US" dirty="0">
                <a:latin typeface="Consolas" panose="020B0609020204030204" pitchFamily="49" charset="0"/>
              </a:rPr>
              <a:t>pop() = 5</a:t>
            </a:r>
          </a:p>
          <a:p>
            <a:r>
              <a:rPr lang="en-US" dirty="0">
                <a:latin typeface="Consolas" panose="020B0609020204030204" pitchFamily="49" charset="0"/>
              </a:rPr>
              <a:t>pop() = 10</a:t>
            </a:r>
          </a:p>
          <a:p>
            <a:r>
              <a:rPr lang="en-US" dirty="0">
                <a:latin typeface="Consolas" panose="020B0609020204030204" pitchFamily="49" charset="0"/>
              </a:rPr>
              <a:t>pop() “underflow”</a:t>
            </a:r>
          </a:p>
          <a:p>
            <a:r>
              <a:rPr lang="en-US" dirty="0">
                <a:latin typeface="Consolas" panose="020B0609020204030204" pitchFamily="49" charset="0"/>
              </a:rPr>
              <a:t>push(3)</a:t>
            </a:r>
          </a:p>
          <a:p>
            <a:r>
              <a:rPr lang="en-US" dirty="0">
                <a:latin typeface="Consolas" panose="020B0609020204030204" pitchFamily="49" charset="0"/>
              </a:rPr>
              <a:t>push(8)</a:t>
            </a:r>
          </a:p>
          <a:p>
            <a:r>
              <a:rPr lang="en-US" dirty="0">
                <a:latin typeface="Consolas" panose="020B0609020204030204" pitchFamily="49" charset="0"/>
              </a:rPr>
              <a:t>push(5)</a:t>
            </a:r>
          </a:p>
          <a:p>
            <a:r>
              <a:rPr lang="en-US" dirty="0">
                <a:latin typeface="Consolas" panose="020B0609020204030204" pitchFamily="49" charset="0"/>
              </a:rPr>
              <a:t>push(9)</a:t>
            </a:r>
          </a:p>
          <a:p>
            <a:r>
              <a:rPr lang="en-US" dirty="0">
                <a:latin typeface="Consolas" panose="020B0609020204030204" pitchFamily="49" charset="0"/>
              </a:rPr>
              <a:t>push(1)</a:t>
            </a:r>
          </a:p>
          <a:p>
            <a:r>
              <a:rPr lang="en-US" dirty="0">
                <a:solidFill>
                  <a:srgbClr val="FF0000"/>
                </a:solidFill>
                <a:latin typeface="Consolas" panose="020B0609020204030204" pitchFamily="49" charset="0"/>
              </a:rPr>
              <a:t>push(2)</a:t>
            </a:r>
            <a:endParaRPr lang="en-IN" dirty="0">
              <a:solidFill>
                <a:srgbClr val="FF0000"/>
              </a:solidFill>
              <a:latin typeface="Consolas" panose="020B0609020204030204" pitchFamily="49" charset="0"/>
            </a:endParaRPr>
          </a:p>
        </p:txBody>
      </p:sp>
    </p:spTree>
    <p:extLst>
      <p:ext uri="{BB962C8B-B14F-4D97-AF65-F5344CB8AC3E}">
        <p14:creationId xmlns:p14="http://schemas.microsoft.com/office/powerpoint/2010/main" val="296505945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Stack</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8" name="Straight Arrow Connector 7">
            <a:extLst>
              <a:ext uri="{FF2B5EF4-FFF2-40B4-BE49-F238E27FC236}">
                <a16:creationId xmlns:a16="http://schemas.microsoft.com/office/drawing/2014/main" id="{9EC2EFCA-4AD8-0530-CAB9-F7A7D245B1EE}"/>
              </a:ext>
            </a:extLst>
          </p:cNvPr>
          <p:cNvCxnSpPr/>
          <p:nvPr/>
        </p:nvCxnSpPr>
        <p:spPr>
          <a:xfrm>
            <a:off x="7469323"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6945345" y="1900720"/>
            <a:ext cx="1109608" cy="369332"/>
          </a:xfrm>
          <a:prstGeom prst="rect">
            <a:avLst/>
          </a:prstGeom>
          <a:noFill/>
        </p:spPr>
        <p:txBody>
          <a:bodyPr wrap="square" rtlCol="0">
            <a:spAutoFit/>
          </a:bodyPr>
          <a:lstStyle/>
          <a:p>
            <a:r>
              <a:rPr lang="en-US" dirty="0">
                <a:latin typeface="Consolas" panose="020B0609020204030204" pitchFamily="49" charset="0"/>
              </a:rPr>
              <a:t>top = 6</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B18D778C-0E21-D10E-4A63-FB18B4F08819}"/>
              </a:ext>
            </a:extLst>
          </p:cNvPr>
          <p:cNvSpPr txBox="1"/>
          <p:nvPr/>
        </p:nvSpPr>
        <p:spPr>
          <a:xfrm>
            <a:off x="7715891" y="2989783"/>
            <a:ext cx="3780890" cy="3416320"/>
          </a:xfrm>
          <a:prstGeom prst="rect">
            <a:avLst/>
          </a:prstGeom>
          <a:noFill/>
        </p:spPr>
        <p:txBody>
          <a:bodyPr wrap="square" rtlCol="0">
            <a:spAutoFit/>
          </a:bodyPr>
          <a:lstStyle/>
          <a:p>
            <a:r>
              <a:rPr lang="en-US" dirty="0">
                <a:latin typeface="Consolas" panose="020B0609020204030204" pitchFamily="49" charset="0"/>
              </a:rPr>
              <a:t>push(10)</a:t>
            </a:r>
          </a:p>
          <a:p>
            <a:r>
              <a:rPr lang="en-US" dirty="0">
                <a:latin typeface="Consolas" panose="020B0609020204030204" pitchFamily="49" charset="0"/>
              </a:rPr>
              <a:t>push(5)</a:t>
            </a:r>
          </a:p>
          <a:p>
            <a:r>
              <a:rPr lang="en-US" dirty="0">
                <a:latin typeface="Consolas" panose="020B0609020204030204" pitchFamily="49" charset="0"/>
              </a:rPr>
              <a:t>pop() = 5</a:t>
            </a:r>
          </a:p>
          <a:p>
            <a:r>
              <a:rPr lang="en-US" dirty="0">
                <a:latin typeface="Consolas" panose="020B0609020204030204" pitchFamily="49" charset="0"/>
              </a:rPr>
              <a:t>pop() = 10</a:t>
            </a:r>
          </a:p>
          <a:p>
            <a:r>
              <a:rPr lang="en-US" dirty="0">
                <a:latin typeface="Consolas" panose="020B0609020204030204" pitchFamily="49" charset="0"/>
              </a:rPr>
              <a:t>pop() “underflow”</a:t>
            </a:r>
          </a:p>
          <a:p>
            <a:r>
              <a:rPr lang="en-US" dirty="0">
                <a:latin typeface="Consolas" panose="020B0609020204030204" pitchFamily="49" charset="0"/>
              </a:rPr>
              <a:t>push(3)</a:t>
            </a:r>
          </a:p>
          <a:p>
            <a:r>
              <a:rPr lang="en-US" dirty="0">
                <a:latin typeface="Consolas" panose="020B0609020204030204" pitchFamily="49" charset="0"/>
              </a:rPr>
              <a:t>push(8)</a:t>
            </a:r>
          </a:p>
          <a:p>
            <a:r>
              <a:rPr lang="en-US" dirty="0">
                <a:latin typeface="Consolas" panose="020B0609020204030204" pitchFamily="49" charset="0"/>
              </a:rPr>
              <a:t>push(5)</a:t>
            </a:r>
          </a:p>
          <a:p>
            <a:r>
              <a:rPr lang="en-US" dirty="0">
                <a:latin typeface="Consolas" panose="020B0609020204030204" pitchFamily="49" charset="0"/>
              </a:rPr>
              <a:t>push(9)</a:t>
            </a:r>
          </a:p>
          <a:p>
            <a:r>
              <a:rPr lang="en-US" dirty="0">
                <a:latin typeface="Consolas" panose="020B0609020204030204" pitchFamily="49" charset="0"/>
              </a:rPr>
              <a:t>push(1)</a:t>
            </a:r>
          </a:p>
          <a:p>
            <a:r>
              <a:rPr lang="en-US" dirty="0">
                <a:latin typeface="Consolas" panose="020B0609020204030204" pitchFamily="49" charset="0"/>
              </a:rPr>
              <a:t>push(2)</a:t>
            </a:r>
          </a:p>
          <a:p>
            <a:r>
              <a:rPr lang="en-US" dirty="0">
                <a:solidFill>
                  <a:srgbClr val="FF0000"/>
                </a:solidFill>
                <a:latin typeface="Consolas" panose="020B0609020204030204" pitchFamily="49" charset="0"/>
              </a:rPr>
              <a:t>push(9) “overflow”</a:t>
            </a:r>
            <a:endParaRPr lang="en-IN" dirty="0">
              <a:solidFill>
                <a:srgbClr val="FF0000"/>
              </a:solidFill>
              <a:latin typeface="Consolas" panose="020B0609020204030204" pitchFamily="49" charset="0"/>
            </a:endParaRPr>
          </a:p>
        </p:txBody>
      </p:sp>
      <p:sp>
        <p:nvSpPr>
          <p:cNvPr id="5" name="TextBox 4">
            <a:extLst>
              <a:ext uri="{FF2B5EF4-FFF2-40B4-BE49-F238E27FC236}">
                <a16:creationId xmlns:a16="http://schemas.microsoft.com/office/drawing/2014/main" id="{D84C26F4-7E5A-467F-C8D2-157AD08DF776}"/>
              </a:ext>
            </a:extLst>
          </p:cNvPr>
          <p:cNvSpPr txBox="1"/>
          <p:nvPr/>
        </p:nvSpPr>
        <p:spPr>
          <a:xfrm>
            <a:off x="1047964" y="5506948"/>
            <a:ext cx="5137079" cy="646331"/>
          </a:xfrm>
          <a:prstGeom prst="rect">
            <a:avLst/>
          </a:prstGeom>
          <a:noFill/>
        </p:spPr>
        <p:txBody>
          <a:bodyPr wrap="square" rtlCol="0">
            <a:spAutoFit/>
          </a:bodyPr>
          <a:lstStyle/>
          <a:p>
            <a:r>
              <a:rPr lang="en-US" dirty="0">
                <a:latin typeface="Consolas" panose="020B0609020204030204" pitchFamily="49" charset="0"/>
              </a:rPr>
              <a:t>No </a:t>
            </a:r>
            <a:r>
              <a:rPr lang="en-US" dirty="0">
                <a:solidFill>
                  <a:srgbClr val="FF0000"/>
                </a:solidFill>
                <a:latin typeface="Consolas" panose="020B0609020204030204" pitchFamily="49" charset="0"/>
              </a:rPr>
              <a:t>overflow</a:t>
            </a:r>
            <a:r>
              <a:rPr lang="en-US" dirty="0">
                <a:latin typeface="Consolas" panose="020B0609020204030204" pitchFamily="49" charset="0"/>
              </a:rPr>
              <a:t> in the linked list based implementation!</a:t>
            </a:r>
            <a:endParaRPr lang="en-IN" dirty="0">
              <a:latin typeface="Consolas" panose="020B0609020204030204" pitchFamily="49" charset="0"/>
            </a:endParaRPr>
          </a:p>
        </p:txBody>
      </p:sp>
    </p:spTree>
    <p:extLst>
      <p:ext uri="{BB962C8B-B14F-4D97-AF65-F5344CB8AC3E}">
        <p14:creationId xmlns:p14="http://schemas.microsoft.com/office/powerpoint/2010/main" val="215177866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5660-6E55-5BA3-95CA-B55DD60CB13B}"/>
              </a:ext>
            </a:extLst>
          </p:cNvPr>
          <p:cNvSpPr>
            <a:spLocks noGrp="1"/>
          </p:cNvSpPr>
          <p:nvPr>
            <p:ph type="title"/>
          </p:nvPr>
        </p:nvSpPr>
        <p:spPr/>
        <p:txBody>
          <a:bodyPr/>
          <a:lstStyle/>
          <a:p>
            <a:r>
              <a:rPr lang="en-US" dirty="0"/>
              <a:t>Type of stack</a:t>
            </a:r>
            <a:endParaRPr lang="en-IN" dirty="0"/>
          </a:p>
        </p:txBody>
      </p:sp>
      <p:sp>
        <p:nvSpPr>
          <p:cNvPr id="3" name="Content Placeholder 2">
            <a:extLst>
              <a:ext uri="{FF2B5EF4-FFF2-40B4-BE49-F238E27FC236}">
                <a16:creationId xmlns:a16="http://schemas.microsoft.com/office/drawing/2014/main" id="{30C6FBE6-9F78-9479-F42D-D894690F0FC6}"/>
              </a:ext>
            </a:extLst>
          </p:cNvPr>
          <p:cNvSpPr>
            <a:spLocks noGrp="1"/>
          </p:cNvSpPr>
          <p:nvPr>
            <p:ph idx="1"/>
          </p:nvPr>
        </p:nvSpPr>
        <p:spPr/>
        <p:txBody>
          <a:bodyPr/>
          <a:lstStyle/>
          <a:p>
            <a:pPr marL="0" indent="0">
              <a:buNone/>
            </a:pPr>
            <a:r>
              <a:rPr lang="en-US" dirty="0">
                <a:latin typeface="Consolas" panose="020B0609020204030204" pitchFamily="49" charset="0"/>
              </a:rPr>
              <a:t>struct stack {</a:t>
            </a:r>
          </a:p>
          <a:p>
            <a:pPr marL="0" indent="0">
              <a:buNone/>
            </a:pPr>
            <a:endParaRPr lang="en-US" dirty="0">
              <a:latin typeface="Consolas" panose="020B0609020204030204" pitchFamily="49" charset="0"/>
            </a:endParaRPr>
          </a:p>
          <a:p>
            <a:pPr marL="0" indent="0">
              <a:buNone/>
            </a:pPr>
            <a:endParaRPr lang="en-US" dirty="0">
              <a:latin typeface="Consolas" panose="020B0609020204030204" pitchFamily="49" charset="0"/>
            </a:endParaRP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535A434-4A0D-1970-06B7-766ED64BA31A}"/>
                  </a:ext>
                </a:extLst>
              </p14:cNvPr>
              <p14:cNvContentPartPr/>
              <p14:nvPr/>
            </p14:nvContentPartPr>
            <p14:xfrm>
              <a:off x="1540440" y="2403360"/>
              <a:ext cx="2300400" cy="1163880"/>
            </p14:xfrm>
          </p:contentPart>
        </mc:Choice>
        <mc:Fallback xmlns="">
          <p:pic>
            <p:nvPicPr>
              <p:cNvPr id="4" name="Ink 3">
                <a:extLst>
                  <a:ext uri="{FF2B5EF4-FFF2-40B4-BE49-F238E27FC236}">
                    <a16:creationId xmlns:a16="http://schemas.microsoft.com/office/drawing/2014/main" id="{8535A434-4A0D-1970-06B7-766ED64BA31A}"/>
                  </a:ext>
                </a:extLst>
              </p:cNvPr>
              <p:cNvPicPr/>
              <p:nvPr/>
            </p:nvPicPr>
            <p:blipFill>
              <a:blip r:embed="rId4"/>
              <a:stretch>
                <a:fillRect/>
              </a:stretch>
            </p:blipFill>
            <p:spPr>
              <a:xfrm>
                <a:off x="1531080" y="2394000"/>
                <a:ext cx="2319120" cy="1182600"/>
              </a:xfrm>
              <a:prstGeom prst="rect">
                <a:avLst/>
              </a:prstGeom>
            </p:spPr>
          </p:pic>
        </mc:Fallback>
      </mc:AlternateContent>
    </p:spTree>
    <p:extLst>
      <p:ext uri="{BB962C8B-B14F-4D97-AF65-F5344CB8AC3E}">
        <p14:creationId xmlns:p14="http://schemas.microsoft.com/office/powerpoint/2010/main" val="42529075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5660-6E55-5BA3-95CA-B55DD60CB13B}"/>
              </a:ext>
            </a:extLst>
          </p:cNvPr>
          <p:cNvSpPr>
            <a:spLocks noGrp="1"/>
          </p:cNvSpPr>
          <p:nvPr>
            <p:ph type="title"/>
          </p:nvPr>
        </p:nvSpPr>
        <p:spPr/>
        <p:txBody>
          <a:bodyPr/>
          <a:lstStyle/>
          <a:p>
            <a:r>
              <a:rPr lang="en-US" dirty="0"/>
              <a:t>Type of stack</a:t>
            </a:r>
            <a:endParaRPr lang="en-IN" dirty="0"/>
          </a:p>
        </p:txBody>
      </p:sp>
      <p:sp>
        <p:nvSpPr>
          <p:cNvPr id="3" name="Content Placeholder 2">
            <a:extLst>
              <a:ext uri="{FF2B5EF4-FFF2-40B4-BE49-F238E27FC236}">
                <a16:creationId xmlns:a16="http://schemas.microsoft.com/office/drawing/2014/main" id="{30C6FBE6-9F78-9479-F42D-D894690F0FC6}"/>
              </a:ext>
            </a:extLst>
          </p:cNvPr>
          <p:cNvSpPr>
            <a:spLocks noGrp="1"/>
          </p:cNvSpPr>
          <p:nvPr>
            <p:ph idx="1"/>
          </p:nvPr>
        </p:nvSpPr>
        <p:spPr/>
        <p:txBody>
          <a:bodyPr/>
          <a:lstStyle/>
          <a:p>
            <a:pPr marL="0" indent="0">
              <a:buNone/>
            </a:pPr>
            <a:r>
              <a:rPr lang="en-US" dirty="0">
                <a:latin typeface="Consolas" panose="020B0609020204030204" pitchFamily="49" charset="0"/>
              </a:rPr>
              <a:t>struct stack {</a:t>
            </a:r>
          </a:p>
          <a:p>
            <a:pPr marL="0" indent="0">
              <a:buNone/>
            </a:pPr>
            <a:r>
              <a:rPr lang="en-US" dirty="0">
                <a:latin typeface="Consolas" panose="020B0609020204030204" pitchFamily="49" charset="0"/>
              </a:rPr>
              <a:t>  int top;</a:t>
            </a:r>
          </a:p>
          <a:p>
            <a:pPr marL="0" indent="0">
              <a:buNone/>
            </a:pPr>
            <a:r>
              <a:rPr lang="en-US" dirty="0">
                <a:latin typeface="Consolas" panose="020B0609020204030204" pitchFamily="49" charset="0"/>
              </a:rPr>
              <a:t>  int capacity;</a:t>
            </a:r>
          </a:p>
          <a:p>
            <a:pPr marL="0" indent="0">
              <a:buNone/>
            </a:pPr>
            <a:r>
              <a:rPr lang="en-US" dirty="0">
                <a:latin typeface="Consolas" panose="020B0609020204030204" pitchFamily="49" charset="0"/>
              </a:rPr>
              <a:t>  int *</a:t>
            </a:r>
            <a:r>
              <a:rPr lang="en-US" dirty="0" err="1">
                <a:latin typeface="Consolas" panose="020B0609020204030204" pitchFamily="49" charset="0"/>
              </a:rPr>
              <a:t>arr</a:t>
            </a:r>
            <a:r>
              <a:rPr lang="en-US" dirty="0">
                <a:latin typeface="Consolas" panose="020B0609020204030204" pitchFamily="49" charset="0"/>
              </a:rPr>
              <a:t>;</a:t>
            </a:r>
          </a:p>
          <a:p>
            <a:pPr marL="0" indent="0">
              <a:buNone/>
            </a:pPr>
            <a:r>
              <a:rPr lang="en-US" dirty="0">
                <a:latin typeface="Consolas" panose="020B0609020204030204" pitchFamily="49" charset="0"/>
              </a:rPr>
              <a:t>};</a:t>
            </a:r>
            <a:endParaRPr lang="en-IN" dirty="0">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68838113-6E64-A9FF-5EAC-88A5DF29BB36}"/>
                  </a:ext>
                </a:extLst>
              </p14:cNvPr>
              <p14:cNvContentPartPr/>
              <p14:nvPr/>
            </p14:nvContentPartPr>
            <p14:xfrm>
              <a:off x="718200" y="1816560"/>
              <a:ext cx="103680" cy="2387880"/>
            </p14:xfrm>
          </p:contentPart>
        </mc:Choice>
        <mc:Fallback xmlns="">
          <p:pic>
            <p:nvPicPr>
              <p:cNvPr id="4" name="Ink 3">
                <a:extLst>
                  <a:ext uri="{FF2B5EF4-FFF2-40B4-BE49-F238E27FC236}">
                    <a16:creationId xmlns:a16="http://schemas.microsoft.com/office/drawing/2014/main" id="{68838113-6E64-A9FF-5EAC-88A5DF29BB36}"/>
                  </a:ext>
                </a:extLst>
              </p:cNvPr>
              <p:cNvPicPr/>
              <p:nvPr/>
            </p:nvPicPr>
            <p:blipFill>
              <a:blip r:embed="rId4"/>
              <a:stretch>
                <a:fillRect/>
              </a:stretch>
            </p:blipFill>
            <p:spPr>
              <a:xfrm>
                <a:off x="708840" y="1807200"/>
                <a:ext cx="122400" cy="2406600"/>
              </a:xfrm>
              <a:prstGeom prst="rect">
                <a:avLst/>
              </a:prstGeom>
            </p:spPr>
          </p:pic>
        </mc:Fallback>
      </mc:AlternateContent>
    </p:spTree>
    <p:extLst>
      <p:ext uri="{BB962C8B-B14F-4D97-AF65-F5344CB8AC3E}">
        <p14:creationId xmlns:p14="http://schemas.microsoft.com/office/powerpoint/2010/main" val="7179387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1EF4C-AFEA-9302-A136-5DF5674DB079}"/>
              </a:ext>
            </a:extLst>
          </p:cNvPr>
          <p:cNvSpPr>
            <a:spLocks noGrp="1"/>
          </p:cNvSpPr>
          <p:nvPr>
            <p:ph type="title"/>
          </p:nvPr>
        </p:nvSpPr>
        <p:spPr/>
        <p:txBody>
          <a:bodyPr/>
          <a:lstStyle/>
          <a:p>
            <a:r>
              <a:rPr lang="en-US" dirty="0"/>
              <a:t>Initialization</a:t>
            </a:r>
            <a:endParaRPr lang="en-IN" dirty="0"/>
          </a:p>
        </p:txBody>
      </p:sp>
      <p:sp>
        <p:nvSpPr>
          <p:cNvPr id="4" name="TextBox 3">
            <a:extLst>
              <a:ext uri="{FF2B5EF4-FFF2-40B4-BE49-F238E27FC236}">
                <a16:creationId xmlns:a16="http://schemas.microsoft.com/office/drawing/2014/main" id="{3B608B50-FB9A-60AF-ECFE-EA2CE149931A}"/>
              </a:ext>
            </a:extLst>
          </p:cNvPr>
          <p:cNvSpPr txBox="1"/>
          <p:nvPr/>
        </p:nvSpPr>
        <p:spPr>
          <a:xfrm>
            <a:off x="811660" y="2321960"/>
            <a:ext cx="8599472" cy="4247317"/>
          </a:xfrm>
          <a:prstGeom prst="rect">
            <a:avLst/>
          </a:prstGeom>
          <a:noFill/>
        </p:spPr>
        <p:txBody>
          <a:bodyPr wrap="square" rtlCol="0">
            <a:spAutoFit/>
          </a:bodyPr>
          <a:lstStyle/>
          <a:p>
            <a:r>
              <a:rPr lang="en-US" dirty="0">
                <a:latin typeface="Consolas" panose="020B0609020204030204" pitchFamily="49" charset="0"/>
              </a:rPr>
              <a:t>struct stack* </a:t>
            </a:r>
            <a:r>
              <a:rPr lang="en-US" dirty="0" err="1">
                <a:latin typeface="Consolas" panose="020B0609020204030204" pitchFamily="49" charset="0"/>
              </a:rPr>
              <a:t>create_stack</a:t>
            </a:r>
            <a:r>
              <a:rPr lang="en-US" dirty="0">
                <a:latin typeface="Consolas" panose="020B0609020204030204" pitchFamily="49" charset="0"/>
              </a:rPr>
              <a:t>(int </a:t>
            </a:r>
            <a:r>
              <a:rPr lang="en-US" dirty="0" err="1">
                <a:latin typeface="Consolas" panose="020B0609020204030204" pitchFamily="49" charset="0"/>
              </a:rPr>
              <a:t>max_elements</a:t>
            </a:r>
            <a:r>
              <a:rPr lang="en-US" dirty="0">
                <a:latin typeface="Consolas" panose="020B0609020204030204" pitchFamily="49" charset="0"/>
              </a:rPr>
              <a:t>) {</a:t>
            </a:r>
          </a:p>
          <a:p>
            <a:r>
              <a:rPr lang="en-US" dirty="0">
                <a:latin typeface="Consolas" panose="020B0609020204030204" pitchFamily="49" charset="0"/>
              </a:rPr>
              <a:t>  struct stack *S = (struct stack*)malloc(</a:t>
            </a:r>
            <a:r>
              <a:rPr lang="en-US" dirty="0" err="1">
                <a:latin typeface="Consolas" panose="020B0609020204030204" pitchFamily="49" charset="0"/>
              </a:rPr>
              <a:t>sizeof</a:t>
            </a:r>
            <a:r>
              <a:rPr lang="en-US" dirty="0">
                <a:latin typeface="Consolas" panose="020B0609020204030204" pitchFamily="49" charset="0"/>
              </a:rPr>
              <a:t>(struct stack));</a:t>
            </a:r>
          </a:p>
          <a:p>
            <a:r>
              <a:rPr lang="en-US" dirty="0">
                <a:latin typeface="Consolas" panose="020B0609020204030204" pitchFamily="49" charset="0"/>
              </a:rPr>
              <a:t>  if (S == NULL) {</a:t>
            </a:r>
          </a:p>
          <a:p>
            <a:r>
              <a:rPr lang="en-US" dirty="0">
                <a:latin typeface="Consolas" panose="020B0609020204030204" pitchFamily="49" charset="0"/>
              </a:rPr>
              <a:t>    </a:t>
            </a:r>
            <a:r>
              <a:rPr lang="en-US" dirty="0" err="1">
                <a:latin typeface="Consolas" panose="020B0609020204030204" pitchFamily="49" charset="0"/>
              </a:rPr>
              <a:t>printf</a:t>
            </a:r>
            <a:r>
              <a:rPr lang="en-US" dirty="0">
                <a:latin typeface="Consolas" panose="020B0609020204030204" pitchFamily="49" charset="0"/>
              </a:rPr>
              <a:t>(“failed to allocate memory\n”);</a:t>
            </a:r>
          </a:p>
          <a:p>
            <a:r>
              <a:rPr lang="en-US" dirty="0">
                <a:latin typeface="Consolas" panose="020B0609020204030204" pitchFamily="49" charset="0"/>
              </a:rPr>
              <a:t>    returns NULL;</a:t>
            </a:r>
          </a:p>
          <a:p>
            <a:r>
              <a:rPr lang="en-US" dirty="0">
                <a:latin typeface="Consolas" panose="020B0609020204030204" pitchFamily="49" charset="0"/>
              </a:rPr>
              <a:t>  }</a:t>
            </a:r>
          </a:p>
          <a:p>
            <a:r>
              <a:rPr lang="en-US" dirty="0">
                <a:latin typeface="Consolas" panose="020B0609020204030204" pitchFamily="49" charset="0"/>
              </a:rPr>
              <a:t>  S-&gt;</a:t>
            </a:r>
            <a:r>
              <a:rPr lang="en-US" dirty="0" err="1">
                <a:latin typeface="Consolas" panose="020B0609020204030204" pitchFamily="49" charset="0"/>
              </a:rPr>
              <a:t>arr</a:t>
            </a:r>
            <a:r>
              <a:rPr lang="en-US" dirty="0">
                <a:latin typeface="Consolas" panose="020B0609020204030204" pitchFamily="49" charset="0"/>
              </a:rPr>
              <a:t> = (int*)malloc(</a:t>
            </a:r>
            <a:r>
              <a:rPr lang="en-US" dirty="0" err="1">
                <a:latin typeface="Consolas" panose="020B0609020204030204" pitchFamily="49" charset="0"/>
              </a:rPr>
              <a:t>max_elements</a:t>
            </a:r>
            <a:r>
              <a:rPr lang="en-US" dirty="0">
                <a:latin typeface="Consolas" panose="020B0609020204030204" pitchFamily="49" charset="0"/>
              </a:rPr>
              <a:t> * </a:t>
            </a:r>
            <a:r>
              <a:rPr lang="en-US" dirty="0" err="1">
                <a:latin typeface="Consolas" panose="020B0609020204030204" pitchFamily="49" charset="0"/>
              </a:rPr>
              <a:t>sizeof</a:t>
            </a:r>
            <a:r>
              <a:rPr lang="en-US" dirty="0">
                <a:latin typeface="Consolas" panose="020B0609020204030204" pitchFamily="49" charset="0"/>
              </a:rPr>
              <a:t>(int));</a:t>
            </a:r>
          </a:p>
          <a:p>
            <a:r>
              <a:rPr lang="en-US" dirty="0">
                <a:latin typeface="Consolas" panose="020B0609020204030204" pitchFamily="49" charset="0"/>
              </a:rPr>
              <a:t>  if (S-&gt;</a:t>
            </a:r>
            <a:r>
              <a:rPr lang="en-US" dirty="0" err="1">
                <a:latin typeface="Consolas" panose="020B0609020204030204" pitchFamily="49" charset="0"/>
              </a:rPr>
              <a:t>arr</a:t>
            </a:r>
            <a:r>
              <a:rPr lang="en-US" dirty="0">
                <a:latin typeface="Consolas" panose="020B0609020204030204" pitchFamily="49" charset="0"/>
              </a:rPr>
              <a:t> == NULL) {</a:t>
            </a:r>
          </a:p>
          <a:p>
            <a:r>
              <a:rPr lang="en-US" dirty="0">
                <a:latin typeface="Consolas" panose="020B0609020204030204" pitchFamily="49" charset="0"/>
              </a:rPr>
              <a:t>    </a:t>
            </a:r>
            <a:r>
              <a:rPr lang="en-US" dirty="0" err="1">
                <a:latin typeface="Consolas" panose="020B0609020204030204" pitchFamily="49" charset="0"/>
              </a:rPr>
              <a:t>printf</a:t>
            </a:r>
            <a:r>
              <a:rPr lang="en-US" dirty="0">
                <a:latin typeface="Consolas" panose="020B0609020204030204" pitchFamily="49" charset="0"/>
              </a:rPr>
              <a:t>(“failed to allocate memory\n”);</a:t>
            </a:r>
          </a:p>
          <a:p>
            <a:r>
              <a:rPr lang="en-US" dirty="0">
                <a:latin typeface="Consolas" panose="020B0609020204030204" pitchFamily="49" charset="0"/>
              </a:rPr>
              <a:t>    return NULL;</a:t>
            </a:r>
          </a:p>
          <a:p>
            <a:r>
              <a:rPr lang="en-US" dirty="0">
                <a:latin typeface="Consolas" panose="020B0609020204030204" pitchFamily="49" charset="0"/>
              </a:rPr>
              <a:t>  }</a:t>
            </a:r>
          </a:p>
          <a:p>
            <a:r>
              <a:rPr lang="en-US" dirty="0">
                <a:latin typeface="Consolas" panose="020B0609020204030204" pitchFamily="49" charset="0"/>
              </a:rPr>
              <a:t>  S-&gt;top = 0;</a:t>
            </a:r>
          </a:p>
          <a:p>
            <a:r>
              <a:rPr lang="en-US" dirty="0">
                <a:latin typeface="Consolas" panose="020B0609020204030204" pitchFamily="49" charset="0"/>
              </a:rPr>
              <a:t>  S-&gt;capacity = </a:t>
            </a:r>
            <a:r>
              <a:rPr lang="en-US" dirty="0" err="1">
                <a:latin typeface="Consolas" panose="020B0609020204030204" pitchFamily="49" charset="0"/>
              </a:rPr>
              <a:t>max_elements</a:t>
            </a:r>
            <a:r>
              <a:rPr lang="en-US" dirty="0">
                <a:latin typeface="Consolas" panose="020B0609020204030204" pitchFamily="49" charset="0"/>
              </a:rPr>
              <a:t>;</a:t>
            </a:r>
          </a:p>
          <a:p>
            <a:r>
              <a:rPr lang="en-US" dirty="0">
                <a:latin typeface="Consolas" panose="020B0609020204030204" pitchFamily="49" charset="0"/>
              </a:rPr>
              <a:t>  return S;</a:t>
            </a:r>
          </a:p>
          <a:p>
            <a:r>
              <a:rPr lang="en-US" dirty="0">
                <a:latin typeface="Consolas" panose="020B0609020204030204" pitchFamily="49" charset="0"/>
              </a:rPr>
              <a:t>}</a:t>
            </a:r>
            <a:endParaRPr lang="en-IN" dirty="0">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A1AF726-7833-962C-59F2-6F4E6EDCCD53}"/>
                  </a:ext>
                </a:extLst>
              </p14:cNvPr>
              <p14:cNvContentPartPr/>
              <p14:nvPr/>
            </p14:nvContentPartPr>
            <p14:xfrm>
              <a:off x="1163880" y="2621880"/>
              <a:ext cx="5246640" cy="3037320"/>
            </p14:xfrm>
          </p:contentPart>
        </mc:Choice>
        <mc:Fallback xmlns="">
          <p:pic>
            <p:nvPicPr>
              <p:cNvPr id="3" name="Ink 2">
                <a:extLst>
                  <a:ext uri="{FF2B5EF4-FFF2-40B4-BE49-F238E27FC236}">
                    <a16:creationId xmlns:a16="http://schemas.microsoft.com/office/drawing/2014/main" id="{2A1AF726-7833-962C-59F2-6F4E6EDCCD53}"/>
                  </a:ext>
                </a:extLst>
              </p:cNvPr>
              <p:cNvPicPr/>
              <p:nvPr/>
            </p:nvPicPr>
            <p:blipFill>
              <a:blip r:embed="rId4"/>
              <a:stretch>
                <a:fillRect/>
              </a:stretch>
            </p:blipFill>
            <p:spPr>
              <a:xfrm>
                <a:off x="1154520" y="2612520"/>
                <a:ext cx="5265360" cy="3056040"/>
              </a:xfrm>
              <a:prstGeom prst="rect">
                <a:avLst/>
              </a:prstGeom>
            </p:spPr>
          </p:pic>
        </mc:Fallback>
      </mc:AlternateContent>
    </p:spTree>
    <p:extLst>
      <p:ext uri="{BB962C8B-B14F-4D97-AF65-F5344CB8AC3E}">
        <p14:creationId xmlns:p14="http://schemas.microsoft.com/office/powerpoint/2010/main" val="959221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1F45-D204-598A-F605-6D21C4CD0FD8}"/>
              </a:ext>
            </a:extLst>
          </p:cNvPr>
          <p:cNvSpPr>
            <a:spLocks noGrp="1"/>
          </p:cNvSpPr>
          <p:nvPr>
            <p:ph type="title"/>
          </p:nvPr>
        </p:nvSpPr>
        <p:spPr/>
        <p:txBody>
          <a:bodyPr/>
          <a:lstStyle/>
          <a:p>
            <a:r>
              <a:rPr lang="en-IN" dirty="0"/>
              <a:t>Deleting a given node</a:t>
            </a:r>
          </a:p>
        </p:txBody>
      </p:sp>
      <p:sp>
        <p:nvSpPr>
          <p:cNvPr id="3" name="Text Placeholder 2">
            <a:extLst>
              <a:ext uri="{FF2B5EF4-FFF2-40B4-BE49-F238E27FC236}">
                <a16:creationId xmlns:a16="http://schemas.microsoft.com/office/drawing/2014/main" id="{F2D4A2CE-9A06-132F-7DB6-F469F4CC7D04}"/>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93981942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677D0-16F5-F284-45C9-D37FFE49368F}"/>
              </a:ext>
            </a:extLst>
          </p:cNvPr>
          <p:cNvSpPr>
            <a:spLocks noGrp="1"/>
          </p:cNvSpPr>
          <p:nvPr>
            <p:ph type="title"/>
          </p:nvPr>
        </p:nvSpPr>
        <p:spPr/>
        <p:txBody>
          <a:bodyPr/>
          <a:lstStyle/>
          <a:p>
            <a:r>
              <a:rPr lang="en-US" dirty="0"/>
              <a:t>Stack-empty</a:t>
            </a:r>
            <a:endParaRPr lang="en-IN" dirty="0"/>
          </a:p>
        </p:txBody>
      </p:sp>
      <p:sp>
        <p:nvSpPr>
          <p:cNvPr id="4" name="TextBox 3">
            <a:extLst>
              <a:ext uri="{FF2B5EF4-FFF2-40B4-BE49-F238E27FC236}">
                <a16:creationId xmlns:a16="http://schemas.microsoft.com/office/drawing/2014/main" id="{1097D977-EB55-743A-53D6-886AA87E16F0}"/>
              </a:ext>
            </a:extLst>
          </p:cNvPr>
          <p:cNvSpPr txBox="1"/>
          <p:nvPr/>
        </p:nvSpPr>
        <p:spPr>
          <a:xfrm>
            <a:off x="955492" y="2003461"/>
            <a:ext cx="5592792" cy="2308324"/>
          </a:xfrm>
          <a:prstGeom prst="rect">
            <a:avLst/>
          </a:prstGeom>
          <a:noFill/>
        </p:spPr>
        <p:txBody>
          <a:bodyPr wrap="square" rtlCol="0">
            <a:spAutoFit/>
          </a:bodyPr>
          <a:lstStyle/>
          <a:p>
            <a:r>
              <a:rPr lang="en-US" dirty="0">
                <a:latin typeface="Consolas" panose="020B0609020204030204" pitchFamily="49" charset="0"/>
              </a:rPr>
              <a:t>// returns 1, if the stack is empty</a:t>
            </a:r>
          </a:p>
          <a:p>
            <a:r>
              <a:rPr lang="en-US" dirty="0">
                <a:latin typeface="Consolas" panose="020B0609020204030204" pitchFamily="49" charset="0"/>
              </a:rPr>
              <a:t>// returns 0, if the stack is not empty</a:t>
            </a:r>
          </a:p>
          <a:p>
            <a:r>
              <a:rPr lang="en-US" dirty="0">
                <a:latin typeface="Consolas" panose="020B0609020204030204" pitchFamily="49" charset="0"/>
              </a:rPr>
              <a:t>int </a:t>
            </a:r>
            <a:r>
              <a:rPr lang="en-US" dirty="0" err="1">
                <a:latin typeface="Consolas" panose="020B0609020204030204" pitchFamily="49" charset="0"/>
              </a:rPr>
              <a:t>stack_empty</a:t>
            </a:r>
            <a:r>
              <a:rPr lang="en-US" dirty="0">
                <a:latin typeface="Consolas" panose="020B0609020204030204" pitchFamily="49" charset="0"/>
              </a:rPr>
              <a:t>(struct stack *S) {</a:t>
            </a:r>
          </a:p>
          <a:p>
            <a:endParaRPr lang="en-US" dirty="0">
              <a:latin typeface="Consolas" panose="020B0609020204030204" pitchFamily="49" charset="0"/>
            </a:endParaRPr>
          </a:p>
          <a:p>
            <a:endParaRPr lang="en-US" dirty="0">
              <a:latin typeface="Consolas" panose="020B0609020204030204" pitchFamily="49" charset="0"/>
            </a:endParaRPr>
          </a:p>
          <a:p>
            <a:endParaRPr lang="en-US" dirty="0">
              <a:latin typeface="Consolas" panose="020B0609020204030204" pitchFamily="49" charset="0"/>
            </a:endParaRPr>
          </a:p>
          <a:p>
            <a:endParaRPr lang="en-US" dirty="0">
              <a:latin typeface="Consolas" panose="020B0609020204030204" pitchFamily="49" charset="0"/>
            </a:endParaRPr>
          </a:p>
          <a:p>
            <a:r>
              <a:rPr lang="en-US" dirty="0">
                <a:latin typeface="Consolas" panose="020B0609020204030204" pitchFamily="49" charset="0"/>
              </a:rPr>
              <a:t>}</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EBA07D97-6C24-B0AC-A8B7-90533254893C}"/>
              </a:ext>
            </a:extLst>
          </p:cNvPr>
          <p:cNvSpPr txBox="1"/>
          <p:nvPr/>
        </p:nvSpPr>
        <p:spPr>
          <a:xfrm>
            <a:off x="8160774" y="1926663"/>
            <a:ext cx="2861187" cy="1477328"/>
          </a:xfrm>
          <a:prstGeom prst="rect">
            <a:avLst/>
          </a:prstGeom>
          <a:noFill/>
        </p:spPr>
        <p:txBody>
          <a:bodyPr wrap="square" rtlCol="0">
            <a:spAutoFit/>
          </a:bodyPr>
          <a:lstStyle/>
          <a:p>
            <a:pPr marL="0" indent="0">
              <a:buNone/>
            </a:pPr>
            <a:r>
              <a:rPr lang="en-US" dirty="0">
                <a:solidFill>
                  <a:schemeClr val="accent1"/>
                </a:solidFill>
                <a:latin typeface="Consolas" panose="020B0609020204030204" pitchFamily="49" charset="0"/>
              </a:rPr>
              <a:t>struct stack {</a:t>
            </a:r>
          </a:p>
          <a:p>
            <a:pPr marL="0" indent="0">
              <a:buNone/>
            </a:pPr>
            <a:r>
              <a:rPr lang="en-US" dirty="0">
                <a:solidFill>
                  <a:schemeClr val="accent1"/>
                </a:solidFill>
                <a:latin typeface="Consolas" panose="020B0609020204030204" pitchFamily="49" charset="0"/>
              </a:rPr>
              <a:t>  int top;</a:t>
            </a:r>
          </a:p>
          <a:p>
            <a:pPr marL="0" indent="0">
              <a:buNone/>
            </a:pPr>
            <a:r>
              <a:rPr lang="en-US" dirty="0">
                <a:solidFill>
                  <a:schemeClr val="accent1"/>
                </a:solidFill>
                <a:latin typeface="Consolas" panose="020B0609020204030204" pitchFamily="49" charset="0"/>
              </a:rPr>
              <a:t>  int capacity;</a:t>
            </a:r>
          </a:p>
          <a:p>
            <a:pPr marL="0" indent="0">
              <a:buNone/>
            </a:pPr>
            <a:r>
              <a:rPr lang="en-US" dirty="0">
                <a:solidFill>
                  <a:schemeClr val="accent1"/>
                </a:solidFill>
                <a:latin typeface="Consolas" panose="020B0609020204030204" pitchFamily="49" charset="0"/>
              </a:rPr>
              <a:t>  int *</a:t>
            </a:r>
            <a:r>
              <a:rPr lang="en-US" dirty="0" err="1">
                <a:solidFill>
                  <a:schemeClr val="accent1"/>
                </a:solidFill>
                <a:latin typeface="Consolas" panose="020B0609020204030204" pitchFamily="49" charset="0"/>
              </a:rPr>
              <a:t>arr</a:t>
            </a:r>
            <a:r>
              <a:rPr lang="en-US" dirty="0">
                <a:solidFill>
                  <a:schemeClr val="accent1"/>
                </a:solidFill>
                <a:latin typeface="Consolas" panose="020B0609020204030204" pitchFamily="49" charset="0"/>
              </a:rPr>
              <a:t>;</a:t>
            </a:r>
          </a:p>
          <a:p>
            <a:pPr marL="0" indent="0">
              <a:buNone/>
            </a:pPr>
            <a:r>
              <a:rPr lang="en-US" dirty="0">
                <a:solidFill>
                  <a:schemeClr val="accent1"/>
                </a:solidFill>
                <a:latin typeface="Consolas" panose="020B0609020204030204" pitchFamily="49" charset="0"/>
              </a:rPr>
              <a:t>};</a:t>
            </a:r>
            <a:endParaRPr lang="en-IN" dirty="0">
              <a:solidFill>
                <a:schemeClr val="accent1"/>
              </a:solidFill>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412FA7D8-2BC1-2579-C86B-C6569C706CA8}"/>
                  </a:ext>
                </a:extLst>
              </p14:cNvPr>
              <p14:cNvContentPartPr/>
              <p14:nvPr/>
            </p14:nvContentPartPr>
            <p14:xfrm>
              <a:off x="1876680" y="2066040"/>
              <a:ext cx="6413040" cy="1856160"/>
            </p14:xfrm>
          </p:contentPart>
        </mc:Choice>
        <mc:Fallback xmlns="">
          <p:pic>
            <p:nvPicPr>
              <p:cNvPr id="5" name="Ink 4">
                <a:extLst>
                  <a:ext uri="{FF2B5EF4-FFF2-40B4-BE49-F238E27FC236}">
                    <a16:creationId xmlns:a16="http://schemas.microsoft.com/office/drawing/2014/main" id="{412FA7D8-2BC1-2579-C86B-C6569C706CA8}"/>
                  </a:ext>
                </a:extLst>
              </p:cNvPr>
              <p:cNvPicPr/>
              <p:nvPr/>
            </p:nvPicPr>
            <p:blipFill>
              <a:blip r:embed="rId4"/>
              <a:stretch>
                <a:fillRect/>
              </a:stretch>
            </p:blipFill>
            <p:spPr>
              <a:xfrm>
                <a:off x="1867320" y="2056680"/>
                <a:ext cx="6431760" cy="1874880"/>
              </a:xfrm>
              <a:prstGeom prst="rect">
                <a:avLst/>
              </a:prstGeom>
            </p:spPr>
          </p:pic>
        </mc:Fallback>
      </mc:AlternateContent>
    </p:spTree>
    <p:extLst>
      <p:ext uri="{BB962C8B-B14F-4D97-AF65-F5344CB8AC3E}">
        <p14:creationId xmlns:p14="http://schemas.microsoft.com/office/powerpoint/2010/main" val="122526925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677D0-16F5-F284-45C9-D37FFE49368F}"/>
              </a:ext>
            </a:extLst>
          </p:cNvPr>
          <p:cNvSpPr>
            <a:spLocks noGrp="1"/>
          </p:cNvSpPr>
          <p:nvPr>
            <p:ph type="title"/>
          </p:nvPr>
        </p:nvSpPr>
        <p:spPr/>
        <p:txBody>
          <a:bodyPr/>
          <a:lstStyle/>
          <a:p>
            <a:r>
              <a:rPr lang="en-US" dirty="0"/>
              <a:t>Stack-empty</a:t>
            </a:r>
            <a:endParaRPr lang="en-IN" dirty="0"/>
          </a:p>
        </p:txBody>
      </p:sp>
      <p:sp>
        <p:nvSpPr>
          <p:cNvPr id="4" name="TextBox 3">
            <a:extLst>
              <a:ext uri="{FF2B5EF4-FFF2-40B4-BE49-F238E27FC236}">
                <a16:creationId xmlns:a16="http://schemas.microsoft.com/office/drawing/2014/main" id="{1097D977-EB55-743A-53D6-886AA87E16F0}"/>
              </a:ext>
            </a:extLst>
          </p:cNvPr>
          <p:cNvSpPr txBox="1"/>
          <p:nvPr/>
        </p:nvSpPr>
        <p:spPr>
          <a:xfrm>
            <a:off x="955492" y="2003461"/>
            <a:ext cx="5986082" cy="2308324"/>
          </a:xfrm>
          <a:prstGeom prst="rect">
            <a:avLst/>
          </a:prstGeom>
          <a:noFill/>
        </p:spPr>
        <p:txBody>
          <a:bodyPr wrap="square" rtlCol="0">
            <a:spAutoFit/>
          </a:bodyPr>
          <a:lstStyle/>
          <a:p>
            <a:r>
              <a:rPr lang="en-US" dirty="0">
                <a:latin typeface="Consolas" panose="020B0609020204030204" pitchFamily="49" charset="0"/>
              </a:rPr>
              <a:t>// returns 1, if the stack is empty</a:t>
            </a:r>
          </a:p>
          <a:p>
            <a:r>
              <a:rPr lang="en-US" dirty="0">
                <a:latin typeface="Consolas" panose="020B0609020204030204" pitchFamily="49" charset="0"/>
              </a:rPr>
              <a:t>// returns 0, if the stack is not empty</a:t>
            </a:r>
          </a:p>
          <a:p>
            <a:r>
              <a:rPr lang="en-US" dirty="0">
                <a:latin typeface="Consolas" panose="020B0609020204030204" pitchFamily="49" charset="0"/>
              </a:rPr>
              <a:t>int </a:t>
            </a:r>
            <a:r>
              <a:rPr lang="en-US" dirty="0" err="1">
                <a:latin typeface="Consolas" panose="020B0609020204030204" pitchFamily="49" charset="0"/>
              </a:rPr>
              <a:t>stack_empty</a:t>
            </a:r>
            <a:r>
              <a:rPr lang="en-US" dirty="0">
                <a:latin typeface="Consolas" panose="020B0609020204030204" pitchFamily="49" charset="0"/>
              </a:rPr>
              <a:t>(struct stack *S) {</a:t>
            </a:r>
          </a:p>
          <a:p>
            <a:r>
              <a:rPr lang="en-US" dirty="0">
                <a:latin typeface="Consolas" panose="020B0609020204030204" pitchFamily="49" charset="0"/>
              </a:rPr>
              <a:t>  if (S-&gt;top == 0) {</a:t>
            </a:r>
          </a:p>
          <a:p>
            <a:r>
              <a:rPr lang="en-US" dirty="0">
                <a:latin typeface="Consolas" panose="020B0609020204030204" pitchFamily="49" charset="0"/>
              </a:rPr>
              <a:t>    return 1;</a:t>
            </a:r>
          </a:p>
          <a:p>
            <a:r>
              <a:rPr lang="en-US" dirty="0">
                <a:latin typeface="Consolas" panose="020B0609020204030204" pitchFamily="49" charset="0"/>
              </a:rPr>
              <a:t>  }</a:t>
            </a:r>
          </a:p>
          <a:p>
            <a:r>
              <a:rPr lang="en-US" dirty="0">
                <a:latin typeface="Consolas" panose="020B0609020204030204" pitchFamily="49" charset="0"/>
              </a:rPr>
              <a:t>  return 0;</a:t>
            </a:r>
          </a:p>
          <a:p>
            <a:r>
              <a:rPr lang="en-US" dirty="0">
                <a:latin typeface="Consolas" panose="020B0609020204030204" pitchFamily="49" charset="0"/>
              </a:rPr>
              <a:t>}</a:t>
            </a:r>
            <a:endParaRPr lang="en-IN" dirty="0">
              <a:latin typeface="Consolas" panose="020B0609020204030204" pitchFamily="49" charset="0"/>
            </a:endParaRPr>
          </a:p>
        </p:txBody>
      </p:sp>
      <p:sp>
        <p:nvSpPr>
          <p:cNvPr id="5" name="TextBox 4">
            <a:extLst>
              <a:ext uri="{FF2B5EF4-FFF2-40B4-BE49-F238E27FC236}">
                <a16:creationId xmlns:a16="http://schemas.microsoft.com/office/drawing/2014/main" id="{8AF37760-48E3-2B8E-B837-1FD60FB47ED5}"/>
              </a:ext>
            </a:extLst>
          </p:cNvPr>
          <p:cNvSpPr txBox="1"/>
          <p:nvPr/>
        </p:nvSpPr>
        <p:spPr>
          <a:xfrm>
            <a:off x="8160774" y="1926663"/>
            <a:ext cx="2861187" cy="1477328"/>
          </a:xfrm>
          <a:prstGeom prst="rect">
            <a:avLst/>
          </a:prstGeom>
          <a:noFill/>
        </p:spPr>
        <p:txBody>
          <a:bodyPr wrap="square" rtlCol="0">
            <a:spAutoFit/>
          </a:bodyPr>
          <a:lstStyle/>
          <a:p>
            <a:pPr marL="0" indent="0">
              <a:buNone/>
            </a:pPr>
            <a:r>
              <a:rPr lang="en-US" dirty="0">
                <a:solidFill>
                  <a:schemeClr val="accent1"/>
                </a:solidFill>
                <a:latin typeface="Consolas" panose="020B0609020204030204" pitchFamily="49" charset="0"/>
              </a:rPr>
              <a:t>struct stack {</a:t>
            </a:r>
          </a:p>
          <a:p>
            <a:pPr marL="0" indent="0">
              <a:buNone/>
            </a:pPr>
            <a:r>
              <a:rPr lang="en-US" dirty="0">
                <a:solidFill>
                  <a:schemeClr val="accent1"/>
                </a:solidFill>
                <a:latin typeface="Consolas" panose="020B0609020204030204" pitchFamily="49" charset="0"/>
              </a:rPr>
              <a:t>  int top;</a:t>
            </a:r>
          </a:p>
          <a:p>
            <a:pPr marL="0" indent="0">
              <a:buNone/>
            </a:pPr>
            <a:r>
              <a:rPr lang="en-US" dirty="0">
                <a:solidFill>
                  <a:schemeClr val="accent1"/>
                </a:solidFill>
                <a:latin typeface="Consolas" panose="020B0609020204030204" pitchFamily="49" charset="0"/>
              </a:rPr>
              <a:t>  int capacity;</a:t>
            </a:r>
          </a:p>
          <a:p>
            <a:pPr marL="0" indent="0">
              <a:buNone/>
            </a:pPr>
            <a:r>
              <a:rPr lang="en-US" dirty="0">
                <a:solidFill>
                  <a:schemeClr val="accent1"/>
                </a:solidFill>
                <a:latin typeface="Consolas" panose="020B0609020204030204" pitchFamily="49" charset="0"/>
              </a:rPr>
              <a:t>  int *</a:t>
            </a:r>
            <a:r>
              <a:rPr lang="en-US" dirty="0" err="1">
                <a:solidFill>
                  <a:schemeClr val="accent1"/>
                </a:solidFill>
                <a:latin typeface="Consolas" panose="020B0609020204030204" pitchFamily="49" charset="0"/>
              </a:rPr>
              <a:t>arr</a:t>
            </a:r>
            <a:r>
              <a:rPr lang="en-US" dirty="0">
                <a:solidFill>
                  <a:schemeClr val="accent1"/>
                </a:solidFill>
                <a:latin typeface="Consolas" panose="020B0609020204030204" pitchFamily="49" charset="0"/>
              </a:rPr>
              <a:t>;</a:t>
            </a:r>
          </a:p>
          <a:p>
            <a:pPr marL="0" indent="0">
              <a:buNone/>
            </a:pPr>
            <a:r>
              <a:rPr lang="en-US" dirty="0">
                <a:solidFill>
                  <a:schemeClr val="accent1"/>
                </a:solidFill>
                <a:latin typeface="Consolas" panose="020B0609020204030204" pitchFamily="49" charset="0"/>
              </a:rPr>
              <a:t>};</a:t>
            </a:r>
            <a:endParaRPr lang="en-IN" dirty="0">
              <a:solidFill>
                <a:schemeClr val="accent1"/>
              </a:solidFill>
              <a:latin typeface="Consolas" panose="020B0609020204030204" pitchFamily="49" charset="0"/>
            </a:endParaRPr>
          </a:p>
        </p:txBody>
      </p:sp>
    </p:spTree>
    <p:extLst>
      <p:ext uri="{BB962C8B-B14F-4D97-AF65-F5344CB8AC3E}">
        <p14:creationId xmlns:p14="http://schemas.microsoft.com/office/powerpoint/2010/main" val="133129374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7FA2-40FE-46E1-662A-50106F6F0822}"/>
              </a:ext>
            </a:extLst>
          </p:cNvPr>
          <p:cNvSpPr>
            <a:spLocks noGrp="1"/>
          </p:cNvSpPr>
          <p:nvPr>
            <p:ph type="title"/>
          </p:nvPr>
        </p:nvSpPr>
        <p:spPr/>
        <p:txBody>
          <a:bodyPr/>
          <a:lstStyle/>
          <a:p>
            <a:r>
              <a:rPr lang="en-US" dirty="0"/>
              <a:t>Stack-full</a:t>
            </a:r>
            <a:endParaRPr lang="en-IN" dirty="0"/>
          </a:p>
        </p:txBody>
      </p:sp>
      <p:sp>
        <p:nvSpPr>
          <p:cNvPr id="4" name="TextBox 3">
            <a:extLst>
              <a:ext uri="{FF2B5EF4-FFF2-40B4-BE49-F238E27FC236}">
                <a16:creationId xmlns:a16="http://schemas.microsoft.com/office/drawing/2014/main" id="{9B4228AE-8D25-ABD2-C7AA-024D34748FD4}"/>
              </a:ext>
            </a:extLst>
          </p:cNvPr>
          <p:cNvSpPr txBox="1"/>
          <p:nvPr/>
        </p:nvSpPr>
        <p:spPr>
          <a:xfrm>
            <a:off x="965762" y="1952090"/>
            <a:ext cx="5198723" cy="2585323"/>
          </a:xfrm>
          <a:prstGeom prst="rect">
            <a:avLst/>
          </a:prstGeom>
          <a:noFill/>
        </p:spPr>
        <p:txBody>
          <a:bodyPr wrap="square" rtlCol="0">
            <a:spAutoFit/>
          </a:bodyPr>
          <a:lstStyle/>
          <a:p>
            <a:r>
              <a:rPr lang="en-US" dirty="0">
                <a:latin typeface="Consolas" panose="020B0609020204030204" pitchFamily="49" charset="0"/>
              </a:rPr>
              <a:t>// returns 1, if the stack is full</a:t>
            </a:r>
          </a:p>
          <a:p>
            <a:r>
              <a:rPr lang="en-US" dirty="0">
                <a:latin typeface="Consolas" panose="020B0609020204030204" pitchFamily="49" charset="0"/>
              </a:rPr>
              <a:t>// returns 0, if the stack is not full</a:t>
            </a:r>
          </a:p>
          <a:p>
            <a:r>
              <a:rPr lang="en-US" dirty="0">
                <a:latin typeface="Consolas" panose="020B0609020204030204" pitchFamily="49" charset="0"/>
              </a:rPr>
              <a:t>int </a:t>
            </a:r>
            <a:r>
              <a:rPr lang="en-US" dirty="0" err="1">
                <a:latin typeface="Consolas" panose="020B0609020204030204" pitchFamily="49" charset="0"/>
              </a:rPr>
              <a:t>stack_full</a:t>
            </a:r>
            <a:r>
              <a:rPr lang="en-US" dirty="0">
                <a:latin typeface="Consolas" panose="020B0609020204030204" pitchFamily="49" charset="0"/>
              </a:rPr>
              <a:t>(struct stack *S) {</a:t>
            </a:r>
          </a:p>
          <a:p>
            <a:endParaRPr lang="en-US" dirty="0">
              <a:latin typeface="Consolas" panose="020B0609020204030204" pitchFamily="49" charset="0"/>
            </a:endParaRPr>
          </a:p>
          <a:p>
            <a:endParaRPr lang="en-US" dirty="0">
              <a:latin typeface="Consolas" panose="020B0609020204030204" pitchFamily="49" charset="0"/>
            </a:endParaRPr>
          </a:p>
          <a:p>
            <a:endParaRPr lang="en-US" dirty="0">
              <a:latin typeface="Consolas" panose="020B0609020204030204" pitchFamily="49" charset="0"/>
            </a:endParaRPr>
          </a:p>
          <a:p>
            <a:endParaRPr lang="en-US" dirty="0">
              <a:latin typeface="Consolas" panose="020B0609020204030204" pitchFamily="49" charset="0"/>
            </a:endParaRPr>
          </a:p>
          <a:p>
            <a:endParaRPr lang="en-US" dirty="0">
              <a:latin typeface="Consolas" panose="020B0609020204030204" pitchFamily="49" charset="0"/>
            </a:endParaRPr>
          </a:p>
          <a:p>
            <a:r>
              <a:rPr lang="en-US" dirty="0">
                <a:latin typeface="Consolas" panose="020B0609020204030204" pitchFamily="49" charset="0"/>
              </a:rPr>
              <a:t>}</a:t>
            </a:r>
            <a:endParaRPr lang="en-IN" dirty="0">
              <a:latin typeface="Consolas" panose="020B0609020204030204" pitchFamily="49" charset="0"/>
            </a:endParaRPr>
          </a:p>
        </p:txBody>
      </p:sp>
      <p:sp>
        <p:nvSpPr>
          <p:cNvPr id="5" name="TextBox 4">
            <a:extLst>
              <a:ext uri="{FF2B5EF4-FFF2-40B4-BE49-F238E27FC236}">
                <a16:creationId xmlns:a16="http://schemas.microsoft.com/office/drawing/2014/main" id="{24019347-335F-98C1-177B-B8C01E9E6CE6}"/>
              </a:ext>
            </a:extLst>
          </p:cNvPr>
          <p:cNvSpPr txBox="1"/>
          <p:nvPr/>
        </p:nvSpPr>
        <p:spPr>
          <a:xfrm>
            <a:off x="8160774" y="1926663"/>
            <a:ext cx="2861187" cy="1477328"/>
          </a:xfrm>
          <a:prstGeom prst="rect">
            <a:avLst/>
          </a:prstGeom>
          <a:noFill/>
        </p:spPr>
        <p:txBody>
          <a:bodyPr wrap="square" rtlCol="0">
            <a:spAutoFit/>
          </a:bodyPr>
          <a:lstStyle/>
          <a:p>
            <a:pPr marL="0" indent="0">
              <a:buNone/>
            </a:pPr>
            <a:r>
              <a:rPr lang="en-US" dirty="0">
                <a:solidFill>
                  <a:schemeClr val="accent1"/>
                </a:solidFill>
                <a:latin typeface="Consolas" panose="020B0609020204030204" pitchFamily="49" charset="0"/>
              </a:rPr>
              <a:t>struct stack {</a:t>
            </a:r>
          </a:p>
          <a:p>
            <a:pPr marL="0" indent="0">
              <a:buNone/>
            </a:pPr>
            <a:r>
              <a:rPr lang="en-US" dirty="0">
                <a:solidFill>
                  <a:schemeClr val="accent1"/>
                </a:solidFill>
                <a:latin typeface="Consolas" panose="020B0609020204030204" pitchFamily="49" charset="0"/>
              </a:rPr>
              <a:t>  int top;</a:t>
            </a:r>
          </a:p>
          <a:p>
            <a:pPr marL="0" indent="0">
              <a:buNone/>
            </a:pPr>
            <a:r>
              <a:rPr lang="en-US" dirty="0">
                <a:solidFill>
                  <a:schemeClr val="accent1"/>
                </a:solidFill>
                <a:latin typeface="Consolas" panose="020B0609020204030204" pitchFamily="49" charset="0"/>
              </a:rPr>
              <a:t>  int capacity;</a:t>
            </a:r>
          </a:p>
          <a:p>
            <a:pPr marL="0" indent="0">
              <a:buNone/>
            </a:pPr>
            <a:r>
              <a:rPr lang="en-US" dirty="0">
                <a:solidFill>
                  <a:schemeClr val="accent1"/>
                </a:solidFill>
                <a:latin typeface="Consolas" panose="020B0609020204030204" pitchFamily="49" charset="0"/>
              </a:rPr>
              <a:t>  int *</a:t>
            </a:r>
            <a:r>
              <a:rPr lang="en-US" dirty="0" err="1">
                <a:solidFill>
                  <a:schemeClr val="accent1"/>
                </a:solidFill>
                <a:latin typeface="Consolas" panose="020B0609020204030204" pitchFamily="49" charset="0"/>
              </a:rPr>
              <a:t>arr</a:t>
            </a:r>
            <a:r>
              <a:rPr lang="en-US" dirty="0">
                <a:solidFill>
                  <a:schemeClr val="accent1"/>
                </a:solidFill>
                <a:latin typeface="Consolas" panose="020B0609020204030204" pitchFamily="49" charset="0"/>
              </a:rPr>
              <a:t>;</a:t>
            </a:r>
          </a:p>
          <a:p>
            <a:pPr marL="0" indent="0">
              <a:buNone/>
            </a:pPr>
            <a:r>
              <a:rPr lang="en-US" dirty="0">
                <a:solidFill>
                  <a:schemeClr val="accent1"/>
                </a:solidFill>
                <a:latin typeface="Consolas" panose="020B0609020204030204" pitchFamily="49" charset="0"/>
              </a:rPr>
              <a:t>};</a:t>
            </a:r>
            <a:endParaRPr lang="en-IN" dirty="0">
              <a:solidFill>
                <a:schemeClr val="accent1"/>
              </a:solidFill>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0362388-3879-62D0-353D-D5A45DC03382}"/>
                  </a:ext>
                </a:extLst>
              </p14:cNvPr>
              <p14:cNvContentPartPr/>
              <p14:nvPr/>
            </p14:nvContentPartPr>
            <p14:xfrm>
              <a:off x="1926720" y="2784600"/>
              <a:ext cx="4453920" cy="1263240"/>
            </p14:xfrm>
          </p:contentPart>
        </mc:Choice>
        <mc:Fallback xmlns="">
          <p:pic>
            <p:nvPicPr>
              <p:cNvPr id="3" name="Ink 2">
                <a:extLst>
                  <a:ext uri="{FF2B5EF4-FFF2-40B4-BE49-F238E27FC236}">
                    <a16:creationId xmlns:a16="http://schemas.microsoft.com/office/drawing/2014/main" id="{30362388-3879-62D0-353D-D5A45DC03382}"/>
                  </a:ext>
                </a:extLst>
              </p:cNvPr>
              <p:cNvPicPr/>
              <p:nvPr/>
            </p:nvPicPr>
            <p:blipFill>
              <a:blip r:embed="rId4"/>
              <a:stretch>
                <a:fillRect/>
              </a:stretch>
            </p:blipFill>
            <p:spPr>
              <a:xfrm>
                <a:off x="1917360" y="2775240"/>
                <a:ext cx="4472640" cy="1281960"/>
              </a:xfrm>
              <a:prstGeom prst="rect">
                <a:avLst/>
              </a:prstGeom>
            </p:spPr>
          </p:pic>
        </mc:Fallback>
      </mc:AlternateContent>
    </p:spTree>
    <p:extLst>
      <p:ext uri="{BB962C8B-B14F-4D97-AF65-F5344CB8AC3E}">
        <p14:creationId xmlns:p14="http://schemas.microsoft.com/office/powerpoint/2010/main" val="56772104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7FA2-40FE-46E1-662A-50106F6F0822}"/>
              </a:ext>
            </a:extLst>
          </p:cNvPr>
          <p:cNvSpPr>
            <a:spLocks noGrp="1"/>
          </p:cNvSpPr>
          <p:nvPr>
            <p:ph type="title"/>
          </p:nvPr>
        </p:nvSpPr>
        <p:spPr/>
        <p:txBody>
          <a:bodyPr/>
          <a:lstStyle/>
          <a:p>
            <a:r>
              <a:rPr lang="en-US" dirty="0"/>
              <a:t>Stack-full</a:t>
            </a:r>
            <a:endParaRPr lang="en-IN" dirty="0"/>
          </a:p>
        </p:txBody>
      </p:sp>
      <p:sp>
        <p:nvSpPr>
          <p:cNvPr id="4" name="TextBox 3">
            <a:extLst>
              <a:ext uri="{FF2B5EF4-FFF2-40B4-BE49-F238E27FC236}">
                <a16:creationId xmlns:a16="http://schemas.microsoft.com/office/drawing/2014/main" id="{9B4228AE-8D25-ABD2-C7AA-024D34748FD4}"/>
              </a:ext>
            </a:extLst>
          </p:cNvPr>
          <p:cNvSpPr txBox="1"/>
          <p:nvPr/>
        </p:nvSpPr>
        <p:spPr>
          <a:xfrm>
            <a:off x="965762" y="1952090"/>
            <a:ext cx="5198723" cy="2308324"/>
          </a:xfrm>
          <a:prstGeom prst="rect">
            <a:avLst/>
          </a:prstGeom>
          <a:noFill/>
        </p:spPr>
        <p:txBody>
          <a:bodyPr wrap="square" rtlCol="0">
            <a:spAutoFit/>
          </a:bodyPr>
          <a:lstStyle/>
          <a:p>
            <a:r>
              <a:rPr lang="en-US" dirty="0">
                <a:latin typeface="Consolas" panose="020B0609020204030204" pitchFamily="49" charset="0"/>
              </a:rPr>
              <a:t>// returns 1, if the stack is full</a:t>
            </a:r>
          </a:p>
          <a:p>
            <a:r>
              <a:rPr lang="en-US" dirty="0">
                <a:latin typeface="Consolas" panose="020B0609020204030204" pitchFamily="49" charset="0"/>
              </a:rPr>
              <a:t>// returns 0, if the stack is not full</a:t>
            </a:r>
          </a:p>
          <a:p>
            <a:r>
              <a:rPr lang="en-US" dirty="0">
                <a:latin typeface="Consolas" panose="020B0609020204030204" pitchFamily="49" charset="0"/>
              </a:rPr>
              <a:t>int </a:t>
            </a:r>
            <a:r>
              <a:rPr lang="en-US" dirty="0" err="1">
                <a:latin typeface="Consolas" panose="020B0609020204030204" pitchFamily="49" charset="0"/>
              </a:rPr>
              <a:t>stack_full</a:t>
            </a:r>
            <a:r>
              <a:rPr lang="en-US" dirty="0">
                <a:latin typeface="Consolas" panose="020B0609020204030204" pitchFamily="49" charset="0"/>
              </a:rPr>
              <a:t>(struct stack *S) {</a:t>
            </a:r>
          </a:p>
          <a:p>
            <a:r>
              <a:rPr lang="en-US" dirty="0">
                <a:latin typeface="Consolas" panose="020B0609020204030204" pitchFamily="49" charset="0"/>
              </a:rPr>
              <a:t>  if (S-&gt;top == S-&gt;capacity) {</a:t>
            </a:r>
          </a:p>
          <a:p>
            <a:r>
              <a:rPr lang="en-US" dirty="0">
                <a:latin typeface="Consolas" panose="020B0609020204030204" pitchFamily="49" charset="0"/>
              </a:rPr>
              <a:t>    return 1;</a:t>
            </a:r>
          </a:p>
          <a:p>
            <a:r>
              <a:rPr lang="en-US" dirty="0">
                <a:latin typeface="Consolas" panose="020B0609020204030204" pitchFamily="49" charset="0"/>
              </a:rPr>
              <a:t>  }</a:t>
            </a:r>
          </a:p>
          <a:p>
            <a:r>
              <a:rPr lang="en-US" dirty="0">
                <a:latin typeface="Consolas" panose="020B0609020204030204" pitchFamily="49" charset="0"/>
              </a:rPr>
              <a:t>  return 0;</a:t>
            </a:r>
          </a:p>
          <a:p>
            <a:r>
              <a:rPr lang="en-US" dirty="0">
                <a:latin typeface="Consolas" panose="020B0609020204030204" pitchFamily="49" charset="0"/>
              </a:rPr>
              <a:t>}</a:t>
            </a:r>
            <a:endParaRPr lang="en-IN" dirty="0">
              <a:latin typeface="Consolas" panose="020B0609020204030204" pitchFamily="49" charset="0"/>
            </a:endParaRPr>
          </a:p>
        </p:txBody>
      </p:sp>
      <p:sp>
        <p:nvSpPr>
          <p:cNvPr id="5" name="TextBox 4">
            <a:extLst>
              <a:ext uri="{FF2B5EF4-FFF2-40B4-BE49-F238E27FC236}">
                <a16:creationId xmlns:a16="http://schemas.microsoft.com/office/drawing/2014/main" id="{4443745F-8E01-BBA1-BC63-23D9395F4030}"/>
              </a:ext>
            </a:extLst>
          </p:cNvPr>
          <p:cNvSpPr txBox="1"/>
          <p:nvPr/>
        </p:nvSpPr>
        <p:spPr>
          <a:xfrm>
            <a:off x="8160774" y="1926663"/>
            <a:ext cx="2861187" cy="1477328"/>
          </a:xfrm>
          <a:prstGeom prst="rect">
            <a:avLst/>
          </a:prstGeom>
          <a:noFill/>
        </p:spPr>
        <p:txBody>
          <a:bodyPr wrap="square" rtlCol="0">
            <a:spAutoFit/>
          </a:bodyPr>
          <a:lstStyle/>
          <a:p>
            <a:pPr marL="0" indent="0">
              <a:buNone/>
            </a:pPr>
            <a:r>
              <a:rPr lang="en-US" dirty="0">
                <a:solidFill>
                  <a:schemeClr val="accent1"/>
                </a:solidFill>
                <a:latin typeface="Consolas" panose="020B0609020204030204" pitchFamily="49" charset="0"/>
              </a:rPr>
              <a:t>struct stack {</a:t>
            </a:r>
          </a:p>
          <a:p>
            <a:pPr marL="0" indent="0">
              <a:buNone/>
            </a:pPr>
            <a:r>
              <a:rPr lang="en-US" dirty="0">
                <a:solidFill>
                  <a:schemeClr val="accent1"/>
                </a:solidFill>
                <a:latin typeface="Consolas" panose="020B0609020204030204" pitchFamily="49" charset="0"/>
              </a:rPr>
              <a:t>  int top;</a:t>
            </a:r>
          </a:p>
          <a:p>
            <a:pPr marL="0" indent="0">
              <a:buNone/>
            </a:pPr>
            <a:r>
              <a:rPr lang="en-US" dirty="0">
                <a:solidFill>
                  <a:schemeClr val="accent1"/>
                </a:solidFill>
                <a:latin typeface="Consolas" panose="020B0609020204030204" pitchFamily="49" charset="0"/>
              </a:rPr>
              <a:t>  int capacity;</a:t>
            </a:r>
          </a:p>
          <a:p>
            <a:pPr marL="0" indent="0">
              <a:buNone/>
            </a:pPr>
            <a:r>
              <a:rPr lang="en-US" dirty="0">
                <a:solidFill>
                  <a:schemeClr val="accent1"/>
                </a:solidFill>
                <a:latin typeface="Consolas" panose="020B0609020204030204" pitchFamily="49" charset="0"/>
              </a:rPr>
              <a:t>  int *</a:t>
            </a:r>
            <a:r>
              <a:rPr lang="en-US" dirty="0" err="1">
                <a:solidFill>
                  <a:schemeClr val="accent1"/>
                </a:solidFill>
                <a:latin typeface="Consolas" panose="020B0609020204030204" pitchFamily="49" charset="0"/>
              </a:rPr>
              <a:t>arr</a:t>
            </a:r>
            <a:r>
              <a:rPr lang="en-US" dirty="0">
                <a:solidFill>
                  <a:schemeClr val="accent1"/>
                </a:solidFill>
                <a:latin typeface="Consolas" panose="020B0609020204030204" pitchFamily="49" charset="0"/>
              </a:rPr>
              <a:t>;</a:t>
            </a:r>
          </a:p>
          <a:p>
            <a:pPr marL="0" indent="0">
              <a:buNone/>
            </a:pPr>
            <a:r>
              <a:rPr lang="en-US" dirty="0">
                <a:solidFill>
                  <a:schemeClr val="accent1"/>
                </a:solidFill>
                <a:latin typeface="Consolas" panose="020B0609020204030204" pitchFamily="49" charset="0"/>
              </a:rPr>
              <a:t>};</a:t>
            </a:r>
            <a:endParaRPr lang="en-IN" dirty="0">
              <a:solidFill>
                <a:schemeClr val="accent1"/>
              </a:solidFill>
              <a:latin typeface="Consolas" panose="020B0609020204030204" pitchFamily="49" charset="0"/>
            </a:endParaRPr>
          </a:p>
        </p:txBody>
      </p:sp>
    </p:spTree>
    <p:extLst>
      <p:ext uri="{BB962C8B-B14F-4D97-AF65-F5344CB8AC3E}">
        <p14:creationId xmlns:p14="http://schemas.microsoft.com/office/powerpoint/2010/main" val="49712123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C6527-484A-139E-9581-E1786E7EE1F0}"/>
              </a:ext>
            </a:extLst>
          </p:cNvPr>
          <p:cNvSpPr>
            <a:spLocks noGrp="1"/>
          </p:cNvSpPr>
          <p:nvPr>
            <p:ph type="title"/>
          </p:nvPr>
        </p:nvSpPr>
        <p:spPr/>
        <p:txBody>
          <a:bodyPr/>
          <a:lstStyle/>
          <a:p>
            <a:r>
              <a:rPr lang="en-US" dirty="0"/>
              <a:t>Push</a:t>
            </a:r>
            <a:endParaRPr lang="en-IN" dirty="0"/>
          </a:p>
        </p:txBody>
      </p:sp>
      <p:sp>
        <p:nvSpPr>
          <p:cNvPr id="4" name="TextBox 3">
            <a:extLst>
              <a:ext uri="{FF2B5EF4-FFF2-40B4-BE49-F238E27FC236}">
                <a16:creationId xmlns:a16="http://schemas.microsoft.com/office/drawing/2014/main" id="{485375E4-DD82-240A-49FD-8E1F601A6F19}"/>
              </a:ext>
            </a:extLst>
          </p:cNvPr>
          <p:cNvSpPr txBox="1"/>
          <p:nvPr/>
        </p:nvSpPr>
        <p:spPr>
          <a:xfrm>
            <a:off x="986311" y="1767155"/>
            <a:ext cx="7420270" cy="2585323"/>
          </a:xfrm>
          <a:prstGeom prst="rect">
            <a:avLst/>
          </a:prstGeom>
          <a:noFill/>
        </p:spPr>
        <p:txBody>
          <a:bodyPr wrap="square" rtlCol="0">
            <a:spAutoFit/>
          </a:bodyPr>
          <a:lstStyle/>
          <a:p>
            <a:r>
              <a:rPr lang="en-IN" dirty="0">
                <a:latin typeface="Consolas" panose="020B0609020204030204" pitchFamily="49" charset="0"/>
              </a:rPr>
              <a:t>// insert a value (</a:t>
            </a:r>
            <a:r>
              <a:rPr lang="en-IN" dirty="0" err="1">
                <a:latin typeface="Consolas" panose="020B0609020204030204" pitchFamily="49" charset="0"/>
              </a:rPr>
              <a:t>val</a:t>
            </a:r>
            <a:r>
              <a:rPr lang="en-IN" dirty="0">
                <a:latin typeface="Consolas" panose="020B0609020204030204" pitchFamily="49" charset="0"/>
              </a:rPr>
              <a:t>) at the top of the stack</a:t>
            </a:r>
          </a:p>
          <a:p>
            <a:r>
              <a:rPr lang="en-IN" dirty="0">
                <a:latin typeface="Consolas" panose="020B0609020204030204" pitchFamily="49" charset="0"/>
              </a:rPr>
              <a:t>void push(struct stack *S, int </a:t>
            </a:r>
            <a:r>
              <a:rPr lang="en-IN" dirty="0" err="1">
                <a:latin typeface="Consolas" panose="020B0609020204030204" pitchFamily="49" charset="0"/>
              </a:rPr>
              <a:t>val</a:t>
            </a:r>
            <a:r>
              <a:rPr lang="en-IN" dirty="0">
                <a:latin typeface="Consolas" panose="020B0609020204030204" pitchFamily="49" charset="0"/>
              </a:rPr>
              <a:t>) {</a:t>
            </a: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r>
              <a:rPr lang="en-IN" dirty="0">
                <a:latin typeface="Consolas" panose="020B0609020204030204" pitchFamily="49" charset="0"/>
              </a:rPr>
              <a:t>}</a:t>
            </a:r>
          </a:p>
        </p:txBody>
      </p:sp>
      <p:sp>
        <p:nvSpPr>
          <p:cNvPr id="5" name="TextBox 4">
            <a:extLst>
              <a:ext uri="{FF2B5EF4-FFF2-40B4-BE49-F238E27FC236}">
                <a16:creationId xmlns:a16="http://schemas.microsoft.com/office/drawing/2014/main" id="{7AA20AA9-89D1-D0DD-44AB-9145C9581C9C}"/>
              </a:ext>
            </a:extLst>
          </p:cNvPr>
          <p:cNvSpPr txBox="1"/>
          <p:nvPr/>
        </p:nvSpPr>
        <p:spPr>
          <a:xfrm>
            <a:off x="8160774" y="1926663"/>
            <a:ext cx="2861187" cy="1477328"/>
          </a:xfrm>
          <a:prstGeom prst="rect">
            <a:avLst/>
          </a:prstGeom>
          <a:noFill/>
        </p:spPr>
        <p:txBody>
          <a:bodyPr wrap="square" rtlCol="0">
            <a:spAutoFit/>
          </a:bodyPr>
          <a:lstStyle/>
          <a:p>
            <a:pPr marL="0" indent="0">
              <a:buNone/>
            </a:pPr>
            <a:r>
              <a:rPr lang="en-US" dirty="0">
                <a:solidFill>
                  <a:schemeClr val="accent1"/>
                </a:solidFill>
                <a:latin typeface="Consolas" panose="020B0609020204030204" pitchFamily="49" charset="0"/>
              </a:rPr>
              <a:t>struct stack {</a:t>
            </a:r>
          </a:p>
          <a:p>
            <a:pPr marL="0" indent="0">
              <a:buNone/>
            </a:pPr>
            <a:r>
              <a:rPr lang="en-US" dirty="0">
                <a:solidFill>
                  <a:schemeClr val="accent1"/>
                </a:solidFill>
                <a:latin typeface="Consolas" panose="020B0609020204030204" pitchFamily="49" charset="0"/>
              </a:rPr>
              <a:t>  int top;</a:t>
            </a:r>
          </a:p>
          <a:p>
            <a:pPr marL="0" indent="0">
              <a:buNone/>
            </a:pPr>
            <a:r>
              <a:rPr lang="en-US" dirty="0">
                <a:solidFill>
                  <a:schemeClr val="accent1"/>
                </a:solidFill>
                <a:latin typeface="Consolas" panose="020B0609020204030204" pitchFamily="49" charset="0"/>
              </a:rPr>
              <a:t>  int capacity;</a:t>
            </a:r>
          </a:p>
          <a:p>
            <a:pPr marL="0" indent="0">
              <a:buNone/>
            </a:pPr>
            <a:r>
              <a:rPr lang="en-US" dirty="0">
                <a:solidFill>
                  <a:schemeClr val="accent1"/>
                </a:solidFill>
                <a:latin typeface="Consolas" panose="020B0609020204030204" pitchFamily="49" charset="0"/>
              </a:rPr>
              <a:t>  int *</a:t>
            </a:r>
            <a:r>
              <a:rPr lang="en-US" dirty="0" err="1">
                <a:solidFill>
                  <a:schemeClr val="accent1"/>
                </a:solidFill>
                <a:latin typeface="Consolas" panose="020B0609020204030204" pitchFamily="49" charset="0"/>
              </a:rPr>
              <a:t>arr</a:t>
            </a:r>
            <a:r>
              <a:rPr lang="en-US" dirty="0">
                <a:solidFill>
                  <a:schemeClr val="accent1"/>
                </a:solidFill>
                <a:latin typeface="Consolas" panose="020B0609020204030204" pitchFamily="49" charset="0"/>
              </a:rPr>
              <a:t>;</a:t>
            </a:r>
          </a:p>
          <a:p>
            <a:pPr marL="0" indent="0">
              <a:buNone/>
            </a:pPr>
            <a:r>
              <a:rPr lang="en-US" dirty="0">
                <a:solidFill>
                  <a:schemeClr val="accent1"/>
                </a:solidFill>
                <a:latin typeface="Consolas" panose="020B0609020204030204" pitchFamily="49" charset="0"/>
              </a:rPr>
              <a:t>};</a:t>
            </a:r>
            <a:endParaRPr lang="en-IN" dirty="0">
              <a:solidFill>
                <a:schemeClr val="accent1"/>
              </a:solidFill>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75AB7ED1-0729-6FED-F751-F4F793ED30D7}"/>
                  </a:ext>
                </a:extLst>
              </p14:cNvPr>
              <p14:cNvContentPartPr/>
              <p14:nvPr/>
            </p14:nvContentPartPr>
            <p14:xfrm>
              <a:off x="2114280" y="2401560"/>
              <a:ext cx="4278600" cy="1656720"/>
            </p14:xfrm>
          </p:contentPart>
        </mc:Choice>
        <mc:Fallback xmlns="">
          <p:pic>
            <p:nvPicPr>
              <p:cNvPr id="3" name="Ink 2">
                <a:extLst>
                  <a:ext uri="{FF2B5EF4-FFF2-40B4-BE49-F238E27FC236}">
                    <a16:creationId xmlns:a16="http://schemas.microsoft.com/office/drawing/2014/main" id="{75AB7ED1-0729-6FED-F751-F4F793ED30D7}"/>
                  </a:ext>
                </a:extLst>
              </p:cNvPr>
              <p:cNvPicPr/>
              <p:nvPr/>
            </p:nvPicPr>
            <p:blipFill>
              <a:blip r:embed="rId4"/>
              <a:stretch>
                <a:fillRect/>
              </a:stretch>
            </p:blipFill>
            <p:spPr>
              <a:xfrm>
                <a:off x="2104920" y="2392200"/>
                <a:ext cx="4297320" cy="1675440"/>
              </a:xfrm>
              <a:prstGeom prst="rect">
                <a:avLst/>
              </a:prstGeom>
            </p:spPr>
          </p:pic>
        </mc:Fallback>
      </mc:AlternateContent>
    </p:spTree>
    <p:extLst>
      <p:ext uri="{BB962C8B-B14F-4D97-AF65-F5344CB8AC3E}">
        <p14:creationId xmlns:p14="http://schemas.microsoft.com/office/powerpoint/2010/main" val="42117629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C6527-484A-139E-9581-E1786E7EE1F0}"/>
              </a:ext>
            </a:extLst>
          </p:cNvPr>
          <p:cNvSpPr>
            <a:spLocks noGrp="1"/>
          </p:cNvSpPr>
          <p:nvPr>
            <p:ph type="title"/>
          </p:nvPr>
        </p:nvSpPr>
        <p:spPr/>
        <p:txBody>
          <a:bodyPr/>
          <a:lstStyle/>
          <a:p>
            <a:r>
              <a:rPr lang="en-US" dirty="0"/>
              <a:t>Push</a:t>
            </a:r>
            <a:endParaRPr lang="en-IN" dirty="0"/>
          </a:p>
        </p:txBody>
      </p:sp>
      <p:sp>
        <p:nvSpPr>
          <p:cNvPr id="4" name="TextBox 3">
            <a:extLst>
              <a:ext uri="{FF2B5EF4-FFF2-40B4-BE49-F238E27FC236}">
                <a16:creationId xmlns:a16="http://schemas.microsoft.com/office/drawing/2014/main" id="{485375E4-DD82-240A-49FD-8E1F601A6F19}"/>
              </a:ext>
            </a:extLst>
          </p:cNvPr>
          <p:cNvSpPr txBox="1"/>
          <p:nvPr/>
        </p:nvSpPr>
        <p:spPr>
          <a:xfrm>
            <a:off x="986311" y="1767155"/>
            <a:ext cx="7341612" cy="2585323"/>
          </a:xfrm>
          <a:prstGeom prst="rect">
            <a:avLst/>
          </a:prstGeom>
          <a:noFill/>
        </p:spPr>
        <p:txBody>
          <a:bodyPr wrap="square" rtlCol="0">
            <a:spAutoFit/>
          </a:bodyPr>
          <a:lstStyle/>
          <a:p>
            <a:r>
              <a:rPr lang="en-IN" dirty="0">
                <a:latin typeface="Consolas" panose="020B0609020204030204" pitchFamily="49" charset="0"/>
              </a:rPr>
              <a:t>// insert a value (</a:t>
            </a:r>
            <a:r>
              <a:rPr lang="en-IN" dirty="0" err="1">
                <a:latin typeface="Consolas" panose="020B0609020204030204" pitchFamily="49" charset="0"/>
              </a:rPr>
              <a:t>val</a:t>
            </a:r>
            <a:r>
              <a:rPr lang="en-IN" dirty="0">
                <a:latin typeface="Consolas" panose="020B0609020204030204" pitchFamily="49" charset="0"/>
              </a:rPr>
              <a:t>) at the top of the stack</a:t>
            </a:r>
          </a:p>
          <a:p>
            <a:r>
              <a:rPr lang="en-IN" dirty="0">
                <a:latin typeface="Consolas" panose="020B0609020204030204" pitchFamily="49" charset="0"/>
              </a:rPr>
              <a:t>void push(struct stack *S, int </a:t>
            </a:r>
            <a:r>
              <a:rPr lang="en-IN" dirty="0" err="1">
                <a:latin typeface="Consolas" panose="020B0609020204030204" pitchFamily="49" charset="0"/>
              </a:rPr>
              <a:t>val</a:t>
            </a:r>
            <a:r>
              <a:rPr lang="en-IN" dirty="0">
                <a:latin typeface="Consolas" panose="020B0609020204030204" pitchFamily="49" charset="0"/>
              </a:rPr>
              <a:t>) {</a:t>
            </a:r>
          </a:p>
          <a:p>
            <a:r>
              <a:rPr lang="en-IN" dirty="0">
                <a:latin typeface="Consolas" panose="020B0609020204030204" pitchFamily="49" charset="0"/>
              </a:rPr>
              <a:t>  if (</a:t>
            </a:r>
            <a:r>
              <a:rPr lang="en-IN" dirty="0" err="1">
                <a:latin typeface="Consolas" panose="020B0609020204030204" pitchFamily="49" charset="0"/>
              </a:rPr>
              <a:t>stack_full</a:t>
            </a:r>
            <a:r>
              <a:rPr lang="en-IN" dirty="0">
                <a:latin typeface="Consolas" panose="020B0609020204030204" pitchFamily="49" charset="0"/>
              </a:rPr>
              <a:t>(S)) {</a:t>
            </a:r>
          </a:p>
          <a:p>
            <a:r>
              <a:rPr lang="en-IN" dirty="0">
                <a:latin typeface="Consolas" panose="020B0609020204030204" pitchFamily="49" charset="0"/>
              </a:rPr>
              <a:t>    </a:t>
            </a:r>
            <a:r>
              <a:rPr lang="en-IN" dirty="0" err="1">
                <a:latin typeface="Consolas" panose="020B0609020204030204" pitchFamily="49" charset="0"/>
              </a:rPr>
              <a:t>printf</a:t>
            </a:r>
            <a:r>
              <a:rPr lang="en-IN" dirty="0">
                <a:latin typeface="Consolas" panose="020B0609020204030204" pitchFamily="49" charset="0"/>
              </a:rPr>
              <a:t>("Stack overflow\n");</a:t>
            </a:r>
          </a:p>
          <a:p>
            <a:r>
              <a:rPr lang="en-IN" dirty="0">
                <a:latin typeface="Consolas" panose="020B0609020204030204" pitchFamily="49" charset="0"/>
              </a:rPr>
              <a:t>    exit(0);</a:t>
            </a:r>
          </a:p>
          <a:p>
            <a:r>
              <a:rPr lang="en-IN" dirty="0">
                <a:latin typeface="Consolas" panose="020B0609020204030204" pitchFamily="49" charset="0"/>
              </a:rPr>
              <a:t>  }</a:t>
            </a:r>
          </a:p>
          <a:p>
            <a:r>
              <a:rPr lang="en-IN" dirty="0">
                <a:latin typeface="Consolas" panose="020B0609020204030204" pitchFamily="49" charset="0"/>
              </a:rPr>
              <a:t>  S-&gt;</a:t>
            </a:r>
            <a:r>
              <a:rPr lang="en-IN" dirty="0" err="1">
                <a:latin typeface="Consolas" panose="020B0609020204030204" pitchFamily="49" charset="0"/>
              </a:rPr>
              <a:t>arr</a:t>
            </a:r>
            <a:r>
              <a:rPr lang="en-IN" dirty="0">
                <a:latin typeface="Consolas" panose="020B0609020204030204" pitchFamily="49" charset="0"/>
              </a:rPr>
              <a:t>[S-&gt;top] = </a:t>
            </a:r>
            <a:r>
              <a:rPr lang="en-IN" dirty="0" err="1">
                <a:latin typeface="Consolas" panose="020B0609020204030204" pitchFamily="49" charset="0"/>
              </a:rPr>
              <a:t>val</a:t>
            </a:r>
            <a:r>
              <a:rPr lang="en-IN" dirty="0">
                <a:latin typeface="Consolas" panose="020B0609020204030204" pitchFamily="49" charset="0"/>
              </a:rPr>
              <a:t>;</a:t>
            </a:r>
          </a:p>
          <a:p>
            <a:r>
              <a:rPr lang="en-IN" dirty="0">
                <a:latin typeface="Consolas" panose="020B0609020204030204" pitchFamily="49" charset="0"/>
              </a:rPr>
              <a:t>  S-&gt;top += 1;</a:t>
            </a:r>
          </a:p>
          <a:p>
            <a:r>
              <a:rPr lang="en-IN" dirty="0">
                <a:latin typeface="Consolas" panose="020B0609020204030204" pitchFamily="49" charset="0"/>
              </a:rPr>
              <a:t>}</a:t>
            </a:r>
          </a:p>
        </p:txBody>
      </p:sp>
      <p:sp>
        <p:nvSpPr>
          <p:cNvPr id="5" name="TextBox 4">
            <a:extLst>
              <a:ext uri="{FF2B5EF4-FFF2-40B4-BE49-F238E27FC236}">
                <a16:creationId xmlns:a16="http://schemas.microsoft.com/office/drawing/2014/main" id="{3DCA665B-CDF3-86C5-FEB3-47F097C7FDD9}"/>
              </a:ext>
            </a:extLst>
          </p:cNvPr>
          <p:cNvSpPr txBox="1"/>
          <p:nvPr/>
        </p:nvSpPr>
        <p:spPr>
          <a:xfrm>
            <a:off x="8160774" y="1926663"/>
            <a:ext cx="2861187" cy="1477328"/>
          </a:xfrm>
          <a:prstGeom prst="rect">
            <a:avLst/>
          </a:prstGeom>
          <a:noFill/>
        </p:spPr>
        <p:txBody>
          <a:bodyPr wrap="square" rtlCol="0">
            <a:spAutoFit/>
          </a:bodyPr>
          <a:lstStyle/>
          <a:p>
            <a:pPr marL="0" indent="0">
              <a:buNone/>
            </a:pPr>
            <a:r>
              <a:rPr lang="en-US" dirty="0">
                <a:solidFill>
                  <a:schemeClr val="accent1"/>
                </a:solidFill>
                <a:latin typeface="Consolas" panose="020B0609020204030204" pitchFamily="49" charset="0"/>
              </a:rPr>
              <a:t>struct stack {</a:t>
            </a:r>
          </a:p>
          <a:p>
            <a:pPr marL="0" indent="0">
              <a:buNone/>
            </a:pPr>
            <a:r>
              <a:rPr lang="en-US" dirty="0">
                <a:solidFill>
                  <a:schemeClr val="accent1"/>
                </a:solidFill>
                <a:latin typeface="Consolas" panose="020B0609020204030204" pitchFamily="49" charset="0"/>
              </a:rPr>
              <a:t>  int top;</a:t>
            </a:r>
          </a:p>
          <a:p>
            <a:pPr marL="0" indent="0">
              <a:buNone/>
            </a:pPr>
            <a:r>
              <a:rPr lang="en-US" dirty="0">
                <a:solidFill>
                  <a:schemeClr val="accent1"/>
                </a:solidFill>
                <a:latin typeface="Consolas" panose="020B0609020204030204" pitchFamily="49" charset="0"/>
              </a:rPr>
              <a:t>  int capacity;</a:t>
            </a:r>
          </a:p>
          <a:p>
            <a:pPr marL="0" indent="0">
              <a:buNone/>
            </a:pPr>
            <a:r>
              <a:rPr lang="en-US" dirty="0">
                <a:solidFill>
                  <a:schemeClr val="accent1"/>
                </a:solidFill>
                <a:latin typeface="Consolas" panose="020B0609020204030204" pitchFamily="49" charset="0"/>
              </a:rPr>
              <a:t>  int *</a:t>
            </a:r>
            <a:r>
              <a:rPr lang="en-US" dirty="0" err="1">
                <a:solidFill>
                  <a:schemeClr val="accent1"/>
                </a:solidFill>
                <a:latin typeface="Consolas" panose="020B0609020204030204" pitchFamily="49" charset="0"/>
              </a:rPr>
              <a:t>arr</a:t>
            </a:r>
            <a:r>
              <a:rPr lang="en-US" dirty="0">
                <a:solidFill>
                  <a:schemeClr val="accent1"/>
                </a:solidFill>
                <a:latin typeface="Consolas" panose="020B0609020204030204" pitchFamily="49" charset="0"/>
              </a:rPr>
              <a:t>;</a:t>
            </a:r>
          </a:p>
          <a:p>
            <a:pPr marL="0" indent="0">
              <a:buNone/>
            </a:pPr>
            <a:r>
              <a:rPr lang="en-US" dirty="0">
                <a:solidFill>
                  <a:schemeClr val="accent1"/>
                </a:solidFill>
                <a:latin typeface="Consolas" panose="020B0609020204030204" pitchFamily="49" charset="0"/>
              </a:rPr>
              <a:t>};</a:t>
            </a:r>
            <a:endParaRPr lang="en-IN" dirty="0">
              <a:solidFill>
                <a:schemeClr val="accent1"/>
              </a:solidFill>
              <a:latin typeface="Consolas" panose="020B0609020204030204" pitchFamily="49" charset="0"/>
            </a:endParaRPr>
          </a:p>
        </p:txBody>
      </p:sp>
    </p:spTree>
    <p:extLst>
      <p:ext uri="{BB962C8B-B14F-4D97-AF65-F5344CB8AC3E}">
        <p14:creationId xmlns:p14="http://schemas.microsoft.com/office/powerpoint/2010/main" val="100820975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5FE76-85FA-C1F1-BDA1-45165734947E}"/>
              </a:ext>
            </a:extLst>
          </p:cNvPr>
          <p:cNvSpPr>
            <a:spLocks noGrp="1"/>
          </p:cNvSpPr>
          <p:nvPr>
            <p:ph type="title"/>
          </p:nvPr>
        </p:nvSpPr>
        <p:spPr/>
        <p:txBody>
          <a:bodyPr/>
          <a:lstStyle/>
          <a:p>
            <a:r>
              <a:rPr lang="en-US" dirty="0"/>
              <a:t>Pop</a:t>
            </a:r>
            <a:endParaRPr lang="en-IN" dirty="0"/>
          </a:p>
        </p:txBody>
      </p:sp>
      <p:sp>
        <p:nvSpPr>
          <p:cNvPr id="4" name="TextBox 3">
            <a:extLst>
              <a:ext uri="{FF2B5EF4-FFF2-40B4-BE49-F238E27FC236}">
                <a16:creationId xmlns:a16="http://schemas.microsoft.com/office/drawing/2014/main" id="{E6FEA8B2-649C-F4EF-1259-439D0EC009DD}"/>
              </a:ext>
            </a:extLst>
          </p:cNvPr>
          <p:cNvSpPr txBox="1"/>
          <p:nvPr/>
        </p:nvSpPr>
        <p:spPr>
          <a:xfrm>
            <a:off x="924663" y="1684959"/>
            <a:ext cx="7344265" cy="3139321"/>
          </a:xfrm>
          <a:prstGeom prst="rect">
            <a:avLst/>
          </a:prstGeom>
          <a:noFill/>
        </p:spPr>
        <p:txBody>
          <a:bodyPr wrap="square" rtlCol="0">
            <a:spAutoFit/>
          </a:bodyPr>
          <a:lstStyle/>
          <a:p>
            <a:r>
              <a:rPr lang="en-IN" dirty="0">
                <a:latin typeface="Consolas" panose="020B0609020204030204" pitchFamily="49" charset="0"/>
              </a:rPr>
              <a:t>// remove an element from the top of the stack</a:t>
            </a:r>
          </a:p>
          <a:p>
            <a:r>
              <a:rPr lang="en-IN" dirty="0">
                <a:latin typeface="Consolas" panose="020B0609020204030204" pitchFamily="49" charset="0"/>
              </a:rPr>
              <a:t>// at returns its value</a:t>
            </a:r>
          </a:p>
          <a:p>
            <a:r>
              <a:rPr lang="en-IN" dirty="0">
                <a:latin typeface="Consolas" panose="020B0609020204030204" pitchFamily="49" charset="0"/>
              </a:rPr>
              <a:t>int pop(struct stack *S) {</a:t>
            </a: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r>
              <a:rPr lang="en-IN" dirty="0">
                <a:latin typeface="Consolas" panose="020B0609020204030204" pitchFamily="49" charset="0"/>
              </a:rPr>
              <a:t>}</a:t>
            </a:r>
          </a:p>
        </p:txBody>
      </p:sp>
      <p:sp>
        <p:nvSpPr>
          <p:cNvPr id="5" name="TextBox 4">
            <a:extLst>
              <a:ext uri="{FF2B5EF4-FFF2-40B4-BE49-F238E27FC236}">
                <a16:creationId xmlns:a16="http://schemas.microsoft.com/office/drawing/2014/main" id="{21E450E2-F92E-2418-0988-22A71E9FBB62}"/>
              </a:ext>
            </a:extLst>
          </p:cNvPr>
          <p:cNvSpPr txBox="1"/>
          <p:nvPr/>
        </p:nvSpPr>
        <p:spPr>
          <a:xfrm>
            <a:off x="8160774" y="1926663"/>
            <a:ext cx="2861187" cy="1477328"/>
          </a:xfrm>
          <a:prstGeom prst="rect">
            <a:avLst/>
          </a:prstGeom>
          <a:noFill/>
        </p:spPr>
        <p:txBody>
          <a:bodyPr wrap="square" rtlCol="0">
            <a:spAutoFit/>
          </a:bodyPr>
          <a:lstStyle/>
          <a:p>
            <a:pPr marL="0" indent="0">
              <a:buNone/>
            </a:pPr>
            <a:r>
              <a:rPr lang="en-US" dirty="0">
                <a:solidFill>
                  <a:schemeClr val="accent1"/>
                </a:solidFill>
                <a:latin typeface="Consolas" panose="020B0609020204030204" pitchFamily="49" charset="0"/>
              </a:rPr>
              <a:t>struct stack {</a:t>
            </a:r>
          </a:p>
          <a:p>
            <a:pPr marL="0" indent="0">
              <a:buNone/>
            </a:pPr>
            <a:r>
              <a:rPr lang="en-US" dirty="0">
                <a:solidFill>
                  <a:schemeClr val="accent1"/>
                </a:solidFill>
                <a:latin typeface="Consolas" panose="020B0609020204030204" pitchFamily="49" charset="0"/>
              </a:rPr>
              <a:t>  int top;</a:t>
            </a:r>
          </a:p>
          <a:p>
            <a:pPr marL="0" indent="0">
              <a:buNone/>
            </a:pPr>
            <a:r>
              <a:rPr lang="en-US" dirty="0">
                <a:solidFill>
                  <a:schemeClr val="accent1"/>
                </a:solidFill>
                <a:latin typeface="Consolas" panose="020B0609020204030204" pitchFamily="49" charset="0"/>
              </a:rPr>
              <a:t>  int capacity;</a:t>
            </a:r>
          </a:p>
          <a:p>
            <a:pPr marL="0" indent="0">
              <a:buNone/>
            </a:pPr>
            <a:r>
              <a:rPr lang="en-US" dirty="0">
                <a:solidFill>
                  <a:schemeClr val="accent1"/>
                </a:solidFill>
                <a:latin typeface="Consolas" panose="020B0609020204030204" pitchFamily="49" charset="0"/>
              </a:rPr>
              <a:t>  int *</a:t>
            </a:r>
            <a:r>
              <a:rPr lang="en-US" dirty="0" err="1">
                <a:solidFill>
                  <a:schemeClr val="accent1"/>
                </a:solidFill>
                <a:latin typeface="Consolas" panose="020B0609020204030204" pitchFamily="49" charset="0"/>
              </a:rPr>
              <a:t>arr</a:t>
            </a:r>
            <a:r>
              <a:rPr lang="en-US" dirty="0">
                <a:solidFill>
                  <a:schemeClr val="accent1"/>
                </a:solidFill>
                <a:latin typeface="Consolas" panose="020B0609020204030204" pitchFamily="49" charset="0"/>
              </a:rPr>
              <a:t>;</a:t>
            </a:r>
          </a:p>
          <a:p>
            <a:pPr marL="0" indent="0">
              <a:buNone/>
            </a:pPr>
            <a:r>
              <a:rPr lang="en-US" dirty="0">
                <a:solidFill>
                  <a:schemeClr val="accent1"/>
                </a:solidFill>
                <a:latin typeface="Consolas" panose="020B0609020204030204" pitchFamily="49" charset="0"/>
              </a:rPr>
              <a:t>};</a:t>
            </a:r>
            <a:endParaRPr lang="en-IN" dirty="0">
              <a:solidFill>
                <a:schemeClr val="accent1"/>
              </a:solidFill>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C585E5CC-7A59-C48E-81E9-83777CAC9811}"/>
                  </a:ext>
                </a:extLst>
              </p14:cNvPr>
              <p14:cNvContentPartPr/>
              <p14:nvPr/>
            </p14:nvContentPartPr>
            <p14:xfrm>
              <a:off x="1806840" y="2508840"/>
              <a:ext cx="6112800" cy="2290680"/>
            </p14:xfrm>
          </p:contentPart>
        </mc:Choice>
        <mc:Fallback xmlns="">
          <p:pic>
            <p:nvPicPr>
              <p:cNvPr id="3" name="Ink 2">
                <a:extLst>
                  <a:ext uri="{FF2B5EF4-FFF2-40B4-BE49-F238E27FC236}">
                    <a16:creationId xmlns:a16="http://schemas.microsoft.com/office/drawing/2014/main" id="{C585E5CC-7A59-C48E-81E9-83777CAC9811}"/>
                  </a:ext>
                </a:extLst>
              </p:cNvPr>
              <p:cNvPicPr/>
              <p:nvPr/>
            </p:nvPicPr>
            <p:blipFill>
              <a:blip r:embed="rId4"/>
              <a:stretch>
                <a:fillRect/>
              </a:stretch>
            </p:blipFill>
            <p:spPr>
              <a:xfrm>
                <a:off x="1797480" y="2499480"/>
                <a:ext cx="6131520" cy="2309400"/>
              </a:xfrm>
              <a:prstGeom prst="rect">
                <a:avLst/>
              </a:prstGeom>
            </p:spPr>
          </p:pic>
        </mc:Fallback>
      </mc:AlternateContent>
    </p:spTree>
    <p:extLst>
      <p:ext uri="{BB962C8B-B14F-4D97-AF65-F5344CB8AC3E}">
        <p14:creationId xmlns:p14="http://schemas.microsoft.com/office/powerpoint/2010/main" val="1801987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5FE76-85FA-C1F1-BDA1-45165734947E}"/>
              </a:ext>
            </a:extLst>
          </p:cNvPr>
          <p:cNvSpPr>
            <a:spLocks noGrp="1"/>
          </p:cNvSpPr>
          <p:nvPr>
            <p:ph type="title"/>
          </p:nvPr>
        </p:nvSpPr>
        <p:spPr/>
        <p:txBody>
          <a:bodyPr/>
          <a:lstStyle/>
          <a:p>
            <a:r>
              <a:rPr lang="en-US" dirty="0"/>
              <a:t>Pop</a:t>
            </a:r>
            <a:endParaRPr lang="en-IN" dirty="0"/>
          </a:p>
        </p:txBody>
      </p:sp>
      <p:sp>
        <p:nvSpPr>
          <p:cNvPr id="4" name="TextBox 3">
            <a:extLst>
              <a:ext uri="{FF2B5EF4-FFF2-40B4-BE49-F238E27FC236}">
                <a16:creationId xmlns:a16="http://schemas.microsoft.com/office/drawing/2014/main" id="{E6FEA8B2-649C-F4EF-1259-439D0EC009DD}"/>
              </a:ext>
            </a:extLst>
          </p:cNvPr>
          <p:cNvSpPr txBox="1"/>
          <p:nvPr/>
        </p:nvSpPr>
        <p:spPr>
          <a:xfrm>
            <a:off x="924663" y="1684959"/>
            <a:ext cx="7127955" cy="3139321"/>
          </a:xfrm>
          <a:prstGeom prst="rect">
            <a:avLst/>
          </a:prstGeom>
          <a:noFill/>
        </p:spPr>
        <p:txBody>
          <a:bodyPr wrap="square" rtlCol="0">
            <a:spAutoFit/>
          </a:bodyPr>
          <a:lstStyle/>
          <a:p>
            <a:r>
              <a:rPr lang="en-IN" dirty="0">
                <a:latin typeface="Consolas" panose="020B0609020204030204" pitchFamily="49" charset="0"/>
              </a:rPr>
              <a:t>// remove an element from the top of the stack</a:t>
            </a:r>
          </a:p>
          <a:p>
            <a:r>
              <a:rPr lang="en-IN" dirty="0">
                <a:latin typeface="Consolas" panose="020B0609020204030204" pitchFamily="49" charset="0"/>
              </a:rPr>
              <a:t>// at returns its value</a:t>
            </a:r>
          </a:p>
          <a:p>
            <a:r>
              <a:rPr lang="en-IN" dirty="0">
                <a:latin typeface="Consolas" panose="020B0609020204030204" pitchFamily="49" charset="0"/>
              </a:rPr>
              <a:t>int pop(struct stack *S) {</a:t>
            </a:r>
          </a:p>
          <a:p>
            <a:r>
              <a:rPr lang="en-IN" dirty="0">
                <a:latin typeface="Consolas" panose="020B0609020204030204" pitchFamily="49" charset="0"/>
              </a:rPr>
              <a:t>  if (</a:t>
            </a:r>
            <a:r>
              <a:rPr lang="en-IN" dirty="0" err="1">
                <a:latin typeface="Consolas" panose="020B0609020204030204" pitchFamily="49" charset="0"/>
              </a:rPr>
              <a:t>stack_empty</a:t>
            </a:r>
            <a:r>
              <a:rPr lang="en-IN" dirty="0">
                <a:latin typeface="Consolas" panose="020B0609020204030204" pitchFamily="49" charset="0"/>
              </a:rPr>
              <a:t>(S)) {</a:t>
            </a:r>
          </a:p>
          <a:p>
            <a:r>
              <a:rPr lang="en-IN" dirty="0">
                <a:latin typeface="Consolas" panose="020B0609020204030204" pitchFamily="49" charset="0"/>
              </a:rPr>
              <a:t>    </a:t>
            </a:r>
            <a:r>
              <a:rPr lang="en-IN" dirty="0" err="1">
                <a:latin typeface="Consolas" panose="020B0609020204030204" pitchFamily="49" charset="0"/>
              </a:rPr>
              <a:t>printf</a:t>
            </a:r>
            <a:r>
              <a:rPr lang="en-IN" dirty="0">
                <a:latin typeface="Consolas" panose="020B0609020204030204" pitchFamily="49" charset="0"/>
              </a:rPr>
              <a:t>("Stack underflow\n");</a:t>
            </a:r>
          </a:p>
          <a:p>
            <a:r>
              <a:rPr lang="en-IN" dirty="0">
                <a:latin typeface="Consolas" panose="020B0609020204030204" pitchFamily="49" charset="0"/>
              </a:rPr>
              <a:t>    exit(0);</a:t>
            </a:r>
          </a:p>
          <a:p>
            <a:r>
              <a:rPr lang="en-IN" dirty="0">
                <a:latin typeface="Consolas" panose="020B0609020204030204" pitchFamily="49" charset="0"/>
              </a:rPr>
              <a:t>  }</a:t>
            </a:r>
          </a:p>
          <a:p>
            <a:r>
              <a:rPr lang="en-IN" dirty="0">
                <a:latin typeface="Consolas" panose="020B0609020204030204" pitchFamily="49" charset="0"/>
              </a:rPr>
              <a:t>  int ret = S-&gt;</a:t>
            </a:r>
            <a:r>
              <a:rPr lang="en-IN" dirty="0" err="1">
                <a:latin typeface="Consolas" panose="020B0609020204030204" pitchFamily="49" charset="0"/>
              </a:rPr>
              <a:t>arr</a:t>
            </a:r>
            <a:r>
              <a:rPr lang="en-IN" dirty="0">
                <a:latin typeface="Consolas" panose="020B0609020204030204" pitchFamily="49" charset="0"/>
              </a:rPr>
              <a:t>[S-&gt;top - 1];</a:t>
            </a:r>
          </a:p>
          <a:p>
            <a:r>
              <a:rPr lang="en-IN" dirty="0">
                <a:latin typeface="Consolas" panose="020B0609020204030204" pitchFamily="49" charset="0"/>
              </a:rPr>
              <a:t>  S-&gt;top -= 1;</a:t>
            </a:r>
          </a:p>
          <a:p>
            <a:r>
              <a:rPr lang="en-IN" dirty="0">
                <a:latin typeface="Consolas" panose="020B0609020204030204" pitchFamily="49" charset="0"/>
              </a:rPr>
              <a:t>  return ret;</a:t>
            </a:r>
          </a:p>
          <a:p>
            <a:r>
              <a:rPr lang="en-IN" dirty="0">
                <a:latin typeface="Consolas" panose="020B0609020204030204" pitchFamily="49" charset="0"/>
              </a:rPr>
              <a:t>}</a:t>
            </a:r>
          </a:p>
        </p:txBody>
      </p:sp>
      <p:sp>
        <p:nvSpPr>
          <p:cNvPr id="5" name="TextBox 4">
            <a:extLst>
              <a:ext uri="{FF2B5EF4-FFF2-40B4-BE49-F238E27FC236}">
                <a16:creationId xmlns:a16="http://schemas.microsoft.com/office/drawing/2014/main" id="{342B35DD-4B82-6BF3-421F-095716FE94CE}"/>
              </a:ext>
            </a:extLst>
          </p:cNvPr>
          <p:cNvSpPr txBox="1"/>
          <p:nvPr/>
        </p:nvSpPr>
        <p:spPr>
          <a:xfrm>
            <a:off x="8160774" y="1926663"/>
            <a:ext cx="2861187" cy="1477328"/>
          </a:xfrm>
          <a:prstGeom prst="rect">
            <a:avLst/>
          </a:prstGeom>
          <a:noFill/>
        </p:spPr>
        <p:txBody>
          <a:bodyPr wrap="square" rtlCol="0">
            <a:spAutoFit/>
          </a:bodyPr>
          <a:lstStyle/>
          <a:p>
            <a:pPr marL="0" indent="0">
              <a:buNone/>
            </a:pPr>
            <a:r>
              <a:rPr lang="en-US" dirty="0">
                <a:solidFill>
                  <a:schemeClr val="accent1"/>
                </a:solidFill>
                <a:latin typeface="Consolas" panose="020B0609020204030204" pitchFamily="49" charset="0"/>
              </a:rPr>
              <a:t>struct stack {</a:t>
            </a:r>
          </a:p>
          <a:p>
            <a:pPr marL="0" indent="0">
              <a:buNone/>
            </a:pPr>
            <a:r>
              <a:rPr lang="en-US" dirty="0">
                <a:solidFill>
                  <a:schemeClr val="accent1"/>
                </a:solidFill>
                <a:latin typeface="Consolas" panose="020B0609020204030204" pitchFamily="49" charset="0"/>
              </a:rPr>
              <a:t>  int top;</a:t>
            </a:r>
          </a:p>
          <a:p>
            <a:pPr marL="0" indent="0">
              <a:buNone/>
            </a:pPr>
            <a:r>
              <a:rPr lang="en-US" dirty="0">
                <a:solidFill>
                  <a:schemeClr val="accent1"/>
                </a:solidFill>
                <a:latin typeface="Consolas" panose="020B0609020204030204" pitchFamily="49" charset="0"/>
              </a:rPr>
              <a:t>  int capacity;</a:t>
            </a:r>
          </a:p>
          <a:p>
            <a:pPr marL="0" indent="0">
              <a:buNone/>
            </a:pPr>
            <a:r>
              <a:rPr lang="en-US" dirty="0">
                <a:solidFill>
                  <a:schemeClr val="accent1"/>
                </a:solidFill>
                <a:latin typeface="Consolas" panose="020B0609020204030204" pitchFamily="49" charset="0"/>
              </a:rPr>
              <a:t>  int *</a:t>
            </a:r>
            <a:r>
              <a:rPr lang="en-US" dirty="0" err="1">
                <a:solidFill>
                  <a:schemeClr val="accent1"/>
                </a:solidFill>
                <a:latin typeface="Consolas" panose="020B0609020204030204" pitchFamily="49" charset="0"/>
              </a:rPr>
              <a:t>arr</a:t>
            </a:r>
            <a:r>
              <a:rPr lang="en-US" dirty="0">
                <a:solidFill>
                  <a:schemeClr val="accent1"/>
                </a:solidFill>
                <a:latin typeface="Consolas" panose="020B0609020204030204" pitchFamily="49" charset="0"/>
              </a:rPr>
              <a:t>;</a:t>
            </a:r>
          </a:p>
          <a:p>
            <a:pPr marL="0" indent="0">
              <a:buNone/>
            </a:pPr>
            <a:r>
              <a:rPr lang="en-US" dirty="0">
                <a:solidFill>
                  <a:schemeClr val="accent1"/>
                </a:solidFill>
                <a:latin typeface="Consolas" panose="020B0609020204030204" pitchFamily="49" charset="0"/>
              </a:rPr>
              <a:t>};</a:t>
            </a:r>
            <a:endParaRPr lang="en-IN" dirty="0">
              <a:solidFill>
                <a:schemeClr val="accent1"/>
              </a:solidFill>
              <a:latin typeface="Consolas" panose="020B0609020204030204" pitchFamily="49" charset="0"/>
            </a:endParaRPr>
          </a:p>
        </p:txBody>
      </p:sp>
    </p:spTree>
    <p:extLst>
      <p:ext uri="{BB962C8B-B14F-4D97-AF65-F5344CB8AC3E}">
        <p14:creationId xmlns:p14="http://schemas.microsoft.com/office/powerpoint/2010/main" val="172425121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C5F21-5EFF-3BC5-91F7-C51592C3F3A3}"/>
              </a:ext>
            </a:extLst>
          </p:cNvPr>
          <p:cNvSpPr>
            <a:spLocks noGrp="1"/>
          </p:cNvSpPr>
          <p:nvPr>
            <p:ph type="title"/>
          </p:nvPr>
        </p:nvSpPr>
        <p:spPr/>
        <p:txBody>
          <a:bodyPr/>
          <a:lstStyle/>
          <a:p>
            <a:r>
              <a:rPr lang="en-US" dirty="0"/>
              <a:t>Eliminating stack overflow</a:t>
            </a:r>
            <a:endParaRPr lang="en-IN" dirty="0"/>
          </a:p>
        </p:txBody>
      </p:sp>
      <p:sp>
        <p:nvSpPr>
          <p:cNvPr id="3" name="Text Placeholder 2">
            <a:extLst>
              <a:ext uri="{FF2B5EF4-FFF2-40B4-BE49-F238E27FC236}">
                <a16:creationId xmlns:a16="http://schemas.microsoft.com/office/drawing/2014/main" id="{4C636061-8C79-A00C-D53C-990CE37D245B}"/>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138429682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AD30-448D-79AE-332A-32FF6754B7F5}"/>
              </a:ext>
            </a:extLst>
          </p:cNvPr>
          <p:cNvSpPr>
            <a:spLocks noGrp="1"/>
          </p:cNvSpPr>
          <p:nvPr>
            <p:ph type="title"/>
          </p:nvPr>
        </p:nvSpPr>
        <p:spPr/>
        <p:txBody>
          <a:bodyPr/>
          <a:lstStyle/>
          <a:p>
            <a:r>
              <a:rPr lang="en-US" dirty="0"/>
              <a:t>Eliminating stack overflow</a:t>
            </a:r>
            <a:endParaRPr lang="en-IN" dirty="0"/>
          </a:p>
        </p:txBody>
      </p:sp>
      <p:sp>
        <p:nvSpPr>
          <p:cNvPr id="3" name="Content Placeholder 2">
            <a:extLst>
              <a:ext uri="{FF2B5EF4-FFF2-40B4-BE49-F238E27FC236}">
                <a16:creationId xmlns:a16="http://schemas.microsoft.com/office/drawing/2014/main" id="{DBE275D1-C38A-9051-2B3A-B759FEB392E6}"/>
              </a:ext>
            </a:extLst>
          </p:cNvPr>
          <p:cNvSpPr>
            <a:spLocks noGrp="1"/>
          </p:cNvSpPr>
          <p:nvPr>
            <p:ph idx="1"/>
          </p:nvPr>
        </p:nvSpPr>
        <p:spPr/>
        <p:txBody>
          <a:bodyPr>
            <a:normAutofit/>
          </a:bodyPr>
          <a:lstStyle/>
          <a:p>
            <a:r>
              <a:rPr lang="en-IN" dirty="0">
                <a:solidFill>
                  <a:srgbClr val="FF0000"/>
                </a:solidFill>
              </a:rPr>
              <a:t>How can we eliminate the overflow of a stack?</a:t>
            </a:r>
          </a:p>
        </p:txBody>
      </p:sp>
    </p:spTree>
    <p:extLst>
      <p:ext uri="{BB962C8B-B14F-4D97-AF65-F5344CB8AC3E}">
        <p14:creationId xmlns:p14="http://schemas.microsoft.com/office/powerpoint/2010/main" val="888611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AF05-CFD8-54D6-9C17-97483BD463D1}"/>
              </a:ext>
            </a:extLst>
          </p:cNvPr>
          <p:cNvSpPr>
            <a:spLocks noGrp="1"/>
          </p:cNvSpPr>
          <p:nvPr>
            <p:ph type="title"/>
          </p:nvPr>
        </p:nvSpPr>
        <p:spPr/>
        <p:txBody>
          <a:bodyPr/>
          <a:lstStyle/>
          <a:p>
            <a:r>
              <a:rPr lang="en-US" dirty="0"/>
              <a:t>Search</a:t>
            </a:r>
            <a:endParaRPr lang="en-IN" dirty="0"/>
          </a:p>
        </p:txBody>
      </p:sp>
      <p:sp>
        <p:nvSpPr>
          <p:cNvPr id="4" name="TextBox 3">
            <a:extLst>
              <a:ext uri="{FF2B5EF4-FFF2-40B4-BE49-F238E27FC236}">
                <a16:creationId xmlns:a16="http://schemas.microsoft.com/office/drawing/2014/main" id="{273C89D8-3DE4-1F76-C376-C518D39ABEAF}"/>
              </a:ext>
            </a:extLst>
          </p:cNvPr>
          <p:cNvSpPr txBox="1"/>
          <p:nvPr/>
        </p:nvSpPr>
        <p:spPr>
          <a:xfrm>
            <a:off x="881916" y="1918288"/>
            <a:ext cx="10248199" cy="4801314"/>
          </a:xfrm>
          <a:prstGeom prst="rect">
            <a:avLst/>
          </a:prstGeom>
          <a:noFill/>
        </p:spPr>
        <p:txBody>
          <a:bodyPr wrap="square" rtlCol="0">
            <a:spAutoFit/>
          </a:bodyPr>
          <a:lstStyle/>
          <a:p>
            <a:r>
              <a:rPr lang="en-IN" dirty="0">
                <a:latin typeface="Consolas" panose="020B0609020204030204" pitchFamily="49" charset="0"/>
              </a:rPr>
              <a:t>// Returns a linked list node that contains </a:t>
            </a:r>
          </a:p>
          <a:p>
            <a:r>
              <a:rPr lang="en-IN" dirty="0">
                <a:latin typeface="Consolas" panose="020B0609020204030204" pitchFamily="49" charset="0"/>
              </a:rPr>
              <a:t>// the input argument </a:t>
            </a:r>
            <a:r>
              <a:rPr lang="en-IN" dirty="0" err="1">
                <a:solidFill>
                  <a:schemeClr val="accent1"/>
                </a:solidFill>
                <a:latin typeface="Consolas" panose="020B0609020204030204" pitchFamily="49" charset="0"/>
              </a:rPr>
              <a:t>val</a:t>
            </a:r>
            <a:endParaRPr lang="en-IN" dirty="0">
              <a:solidFill>
                <a:schemeClr val="accent1"/>
              </a:solidFill>
              <a:latin typeface="Consolas" panose="020B0609020204030204" pitchFamily="49" charset="0"/>
            </a:endParaRPr>
          </a:p>
          <a:p>
            <a:endParaRPr lang="en-IN" dirty="0">
              <a:solidFill>
                <a:srgbClr val="FF0000"/>
              </a:solidFill>
              <a:latin typeface="Consolas" panose="020B0609020204030204" pitchFamily="49" charset="0"/>
            </a:endParaRPr>
          </a:p>
          <a:p>
            <a:r>
              <a:rPr lang="en-IN" dirty="0">
                <a:latin typeface="Consolas" panose="020B0609020204030204" pitchFamily="49" charset="0"/>
              </a:rPr>
              <a:t>struct node* search(struct node *head, int </a:t>
            </a:r>
            <a:r>
              <a:rPr lang="en-IN" dirty="0" err="1">
                <a:latin typeface="Consolas" panose="020B0609020204030204" pitchFamily="49" charset="0"/>
              </a:rPr>
              <a:t>val</a:t>
            </a:r>
            <a:r>
              <a:rPr lang="en-IN" dirty="0">
                <a:latin typeface="Consolas" panose="020B0609020204030204" pitchFamily="49" charset="0"/>
              </a:rPr>
              <a:t>) {</a:t>
            </a:r>
          </a:p>
          <a:p>
            <a:r>
              <a:rPr lang="en-IN" dirty="0">
                <a:latin typeface="Consolas" panose="020B0609020204030204" pitchFamily="49" charset="0"/>
              </a:rPr>
              <a:t>  struct node *</a:t>
            </a:r>
            <a:r>
              <a:rPr lang="en-IN" dirty="0" err="1">
                <a:latin typeface="Consolas" panose="020B0609020204030204" pitchFamily="49" charset="0"/>
              </a:rPr>
              <a:t>tmp</a:t>
            </a:r>
            <a:r>
              <a:rPr lang="en-IN" dirty="0">
                <a:latin typeface="Consolas" panose="020B0609020204030204" pitchFamily="49" charset="0"/>
              </a:rPr>
              <a:t> = head;</a:t>
            </a:r>
          </a:p>
          <a:p>
            <a:r>
              <a:rPr lang="en-IN" dirty="0">
                <a:latin typeface="Consolas" panose="020B0609020204030204" pitchFamily="49" charset="0"/>
              </a:rPr>
              <a:t>  while (</a:t>
            </a:r>
            <a:r>
              <a:rPr lang="en-IN" dirty="0" err="1">
                <a:latin typeface="Consolas" panose="020B0609020204030204" pitchFamily="49" charset="0"/>
              </a:rPr>
              <a:t>tmp</a:t>
            </a:r>
            <a:r>
              <a:rPr lang="en-IN" dirty="0">
                <a:latin typeface="Consolas" panose="020B0609020204030204" pitchFamily="49" charset="0"/>
              </a:rPr>
              <a:t> != NULL) {</a:t>
            </a:r>
          </a:p>
          <a:p>
            <a:r>
              <a:rPr lang="en-IN" dirty="0">
                <a:latin typeface="Consolas" panose="020B0609020204030204" pitchFamily="49" charset="0"/>
              </a:rPr>
              <a:t>    if (</a:t>
            </a:r>
            <a:r>
              <a:rPr lang="en-IN" dirty="0" err="1">
                <a:latin typeface="Consolas" panose="020B0609020204030204" pitchFamily="49" charset="0"/>
              </a:rPr>
              <a:t>tmp</a:t>
            </a:r>
            <a:r>
              <a:rPr lang="en-IN" dirty="0">
                <a:latin typeface="Consolas" panose="020B0609020204030204" pitchFamily="49" charset="0"/>
              </a:rPr>
              <a:t>-&gt;</a:t>
            </a:r>
            <a:r>
              <a:rPr lang="en-IN" dirty="0" err="1">
                <a:latin typeface="Consolas" panose="020B0609020204030204" pitchFamily="49" charset="0"/>
              </a:rPr>
              <a:t>val</a:t>
            </a:r>
            <a:r>
              <a:rPr lang="en-IN" dirty="0">
                <a:latin typeface="Consolas" panose="020B0609020204030204" pitchFamily="49" charset="0"/>
              </a:rPr>
              <a:t> == </a:t>
            </a:r>
            <a:r>
              <a:rPr lang="en-IN" dirty="0" err="1">
                <a:latin typeface="Consolas" panose="020B0609020204030204" pitchFamily="49" charset="0"/>
              </a:rPr>
              <a:t>val</a:t>
            </a:r>
            <a:r>
              <a:rPr lang="en-IN" dirty="0">
                <a:latin typeface="Consolas" panose="020B0609020204030204" pitchFamily="49" charset="0"/>
              </a:rPr>
              <a:t>) {</a:t>
            </a:r>
          </a:p>
          <a:p>
            <a:r>
              <a:rPr lang="en-IN" dirty="0">
                <a:latin typeface="Consolas" panose="020B0609020204030204" pitchFamily="49" charset="0"/>
              </a:rPr>
              <a:t>      return </a:t>
            </a:r>
            <a:r>
              <a:rPr lang="en-IN" dirty="0" err="1">
                <a:latin typeface="Consolas" panose="020B0609020204030204" pitchFamily="49" charset="0"/>
              </a:rPr>
              <a:t>tmp</a:t>
            </a:r>
            <a:r>
              <a:rPr lang="en-IN" dirty="0">
                <a:latin typeface="Consolas" panose="020B0609020204030204" pitchFamily="49" charset="0"/>
              </a:rPr>
              <a:t>;</a:t>
            </a:r>
          </a:p>
          <a:p>
            <a:r>
              <a:rPr lang="en-IN" dirty="0">
                <a:latin typeface="Consolas" panose="020B0609020204030204" pitchFamily="49" charset="0"/>
              </a:rPr>
              <a:t>    }</a:t>
            </a:r>
          </a:p>
          <a:p>
            <a:r>
              <a:rPr lang="en-IN" dirty="0">
                <a:latin typeface="Consolas" panose="020B0609020204030204" pitchFamily="49" charset="0"/>
              </a:rPr>
              <a:t>    </a:t>
            </a:r>
            <a:r>
              <a:rPr lang="en-IN" dirty="0" err="1">
                <a:latin typeface="Consolas" panose="020B0609020204030204" pitchFamily="49" charset="0"/>
              </a:rPr>
              <a:t>tmp</a:t>
            </a:r>
            <a:r>
              <a:rPr lang="en-IN" dirty="0">
                <a:latin typeface="Consolas" panose="020B0609020204030204" pitchFamily="49" charset="0"/>
              </a:rPr>
              <a:t> = </a:t>
            </a:r>
            <a:r>
              <a:rPr lang="en-IN" dirty="0" err="1">
                <a:latin typeface="Consolas" panose="020B0609020204030204" pitchFamily="49" charset="0"/>
              </a:rPr>
              <a:t>tmp</a:t>
            </a:r>
            <a:r>
              <a:rPr lang="en-IN" dirty="0">
                <a:latin typeface="Consolas" panose="020B0609020204030204" pitchFamily="49" charset="0"/>
              </a:rPr>
              <a:t>-&gt;next;</a:t>
            </a:r>
          </a:p>
          <a:p>
            <a:r>
              <a:rPr lang="en-IN" dirty="0">
                <a:latin typeface="Consolas" panose="020B0609020204030204" pitchFamily="49" charset="0"/>
              </a:rPr>
              <a:t>  }</a:t>
            </a:r>
          </a:p>
          <a:p>
            <a:r>
              <a:rPr lang="en-IN" dirty="0">
                <a:latin typeface="Consolas" panose="020B0609020204030204" pitchFamily="49" charset="0"/>
              </a:rPr>
              <a:t>  return NULL;</a:t>
            </a:r>
          </a:p>
          <a:p>
            <a:r>
              <a:rPr lang="en-IN" dirty="0">
                <a:latin typeface="Consolas" panose="020B0609020204030204" pitchFamily="49" charset="0"/>
              </a:rPr>
              <a:t>}</a:t>
            </a:r>
          </a:p>
          <a:p>
            <a:endParaRPr lang="en-IN" dirty="0">
              <a:latin typeface="Consolas" panose="020B0609020204030204" pitchFamily="49" charset="0"/>
            </a:endParaRPr>
          </a:p>
          <a:p>
            <a:r>
              <a:rPr lang="en-IN" dirty="0">
                <a:solidFill>
                  <a:schemeClr val="accent1"/>
                </a:solidFill>
                <a:latin typeface="Consolas" panose="020B0609020204030204" pitchFamily="49" charset="0"/>
              </a:rPr>
              <a:t>// In many cases, we want to delete the node return by the search procedure</a:t>
            </a:r>
          </a:p>
          <a:p>
            <a:r>
              <a:rPr lang="en-IN" dirty="0">
                <a:solidFill>
                  <a:schemeClr val="accent1"/>
                </a:solidFill>
                <a:latin typeface="Consolas" panose="020B0609020204030204" pitchFamily="49" charset="0"/>
              </a:rPr>
              <a:t>// Next, we will implement the delete procedure that takes a linked list node</a:t>
            </a:r>
          </a:p>
          <a:p>
            <a:r>
              <a:rPr lang="en-IN" dirty="0">
                <a:solidFill>
                  <a:schemeClr val="accent1"/>
                </a:solidFill>
                <a:latin typeface="Consolas" panose="020B0609020204030204" pitchFamily="49" charset="0"/>
              </a:rPr>
              <a:t>// and deletes it from the linked list</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D297B13E-05E1-D9DE-A121-A0B7744F040F}"/>
                  </a:ext>
                </a:extLst>
              </p14:cNvPr>
              <p14:cNvContentPartPr/>
              <p14:nvPr/>
            </p14:nvContentPartPr>
            <p14:xfrm>
              <a:off x="6376680" y="3070800"/>
              <a:ext cx="236880" cy="34200"/>
            </p14:xfrm>
          </p:contentPart>
        </mc:Choice>
        <mc:Fallback xmlns="">
          <p:pic>
            <p:nvPicPr>
              <p:cNvPr id="3" name="Ink 2">
                <a:extLst>
                  <a:ext uri="{FF2B5EF4-FFF2-40B4-BE49-F238E27FC236}">
                    <a16:creationId xmlns:a16="http://schemas.microsoft.com/office/drawing/2014/main" id="{D297B13E-05E1-D9DE-A121-A0B7744F040F}"/>
                  </a:ext>
                </a:extLst>
              </p:cNvPr>
              <p:cNvPicPr/>
              <p:nvPr/>
            </p:nvPicPr>
            <p:blipFill>
              <a:blip r:embed="rId4"/>
              <a:stretch>
                <a:fillRect/>
              </a:stretch>
            </p:blipFill>
            <p:spPr>
              <a:xfrm>
                <a:off x="6367320" y="3061440"/>
                <a:ext cx="255600" cy="52920"/>
              </a:xfrm>
              <a:prstGeom prst="rect">
                <a:avLst/>
              </a:prstGeom>
            </p:spPr>
          </p:pic>
        </mc:Fallback>
      </mc:AlternateContent>
    </p:spTree>
    <p:extLst>
      <p:ext uri="{BB962C8B-B14F-4D97-AF65-F5344CB8AC3E}">
        <p14:creationId xmlns:p14="http://schemas.microsoft.com/office/powerpoint/2010/main" val="239820215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AD30-448D-79AE-332A-32FF6754B7F5}"/>
              </a:ext>
            </a:extLst>
          </p:cNvPr>
          <p:cNvSpPr>
            <a:spLocks noGrp="1"/>
          </p:cNvSpPr>
          <p:nvPr>
            <p:ph type="title"/>
          </p:nvPr>
        </p:nvSpPr>
        <p:spPr/>
        <p:txBody>
          <a:bodyPr/>
          <a:lstStyle/>
          <a:p>
            <a:r>
              <a:rPr lang="en-US" dirty="0"/>
              <a:t>Eliminating stack overflow</a:t>
            </a:r>
            <a:endParaRPr lang="en-IN" dirty="0"/>
          </a:p>
        </p:txBody>
      </p:sp>
      <p:sp>
        <p:nvSpPr>
          <p:cNvPr id="3" name="Content Placeholder 2">
            <a:extLst>
              <a:ext uri="{FF2B5EF4-FFF2-40B4-BE49-F238E27FC236}">
                <a16:creationId xmlns:a16="http://schemas.microsoft.com/office/drawing/2014/main" id="{DBE275D1-C38A-9051-2B3A-B759FEB392E6}"/>
              </a:ext>
            </a:extLst>
          </p:cNvPr>
          <p:cNvSpPr>
            <a:spLocks noGrp="1"/>
          </p:cNvSpPr>
          <p:nvPr>
            <p:ph idx="1"/>
          </p:nvPr>
        </p:nvSpPr>
        <p:spPr/>
        <p:txBody>
          <a:bodyPr>
            <a:normAutofit/>
          </a:bodyPr>
          <a:lstStyle/>
          <a:p>
            <a:r>
              <a:rPr lang="en-IN" dirty="0">
                <a:solidFill>
                  <a:srgbClr val="FF0000"/>
                </a:solidFill>
              </a:rPr>
              <a:t>How can we eliminate the overflow of a stack?</a:t>
            </a:r>
          </a:p>
          <a:p>
            <a:pPr lvl="1"/>
            <a:r>
              <a:rPr lang="en-IN" dirty="0">
                <a:solidFill>
                  <a:schemeClr val="accent1"/>
                </a:solidFill>
              </a:rPr>
              <a:t>Use a dynamic array instead of a fixed-size array</a:t>
            </a:r>
          </a:p>
        </p:txBody>
      </p:sp>
    </p:spTree>
    <p:extLst>
      <p:ext uri="{BB962C8B-B14F-4D97-AF65-F5344CB8AC3E}">
        <p14:creationId xmlns:p14="http://schemas.microsoft.com/office/powerpoint/2010/main" val="292791127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09FB5-6753-BA1A-EAD8-767DC58AB374}"/>
              </a:ext>
            </a:extLst>
          </p:cNvPr>
          <p:cNvSpPr>
            <a:spLocks noGrp="1"/>
          </p:cNvSpPr>
          <p:nvPr>
            <p:ph type="title"/>
          </p:nvPr>
        </p:nvSpPr>
        <p:spPr/>
        <p:txBody>
          <a:bodyPr/>
          <a:lstStyle/>
          <a:p>
            <a:r>
              <a:rPr lang="en-US" dirty="0"/>
              <a:t>Applications of stack</a:t>
            </a:r>
            <a:endParaRPr lang="en-IN" dirty="0"/>
          </a:p>
        </p:txBody>
      </p:sp>
      <p:sp>
        <p:nvSpPr>
          <p:cNvPr id="3" name="Text Placeholder 2">
            <a:extLst>
              <a:ext uri="{FF2B5EF4-FFF2-40B4-BE49-F238E27FC236}">
                <a16:creationId xmlns:a16="http://schemas.microsoft.com/office/drawing/2014/main" id="{FDF0C3D4-4B5A-869C-3A5B-1FCCF6366FB2}"/>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42421743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68BBE-09CD-2A3A-8FB0-855E5628BC88}"/>
              </a:ext>
            </a:extLst>
          </p:cNvPr>
          <p:cNvSpPr>
            <a:spLocks noGrp="1"/>
          </p:cNvSpPr>
          <p:nvPr>
            <p:ph type="title"/>
          </p:nvPr>
        </p:nvSpPr>
        <p:spPr/>
        <p:txBody>
          <a:bodyPr/>
          <a:lstStyle/>
          <a:p>
            <a:r>
              <a:rPr lang="en-US" dirty="0"/>
              <a:t>Local variables management</a:t>
            </a:r>
            <a:endParaRPr lang="en-IN" dirty="0"/>
          </a:p>
        </p:txBody>
      </p:sp>
      <p:sp>
        <p:nvSpPr>
          <p:cNvPr id="3" name="Content Placeholder 2">
            <a:extLst>
              <a:ext uri="{FF2B5EF4-FFF2-40B4-BE49-F238E27FC236}">
                <a16:creationId xmlns:a16="http://schemas.microsoft.com/office/drawing/2014/main" id="{8F019D8E-9206-8948-DAE8-AAEDB1AC3E82}"/>
              </a:ext>
            </a:extLst>
          </p:cNvPr>
          <p:cNvSpPr>
            <a:spLocks noGrp="1"/>
          </p:cNvSpPr>
          <p:nvPr>
            <p:ph idx="1"/>
          </p:nvPr>
        </p:nvSpPr>
        <p:spPr>
          <a:xfrm>
            <a:off x="838199" y="1650966"/>
            <a:ext cx="4771491" cy="5032375"/>
          </a:xfrm>
        </p:spPr>
        <p:txBody>
          <a:bodyPr>
            <a:normAutofit fontScale="70000" lnSpcReduction="20000"/>
          </a:bodyPr>
          <a:lstStyle/>
          <a:p>
            <a:pPr marL="0" indent="0">
              <a:buNone/>
            </a:pPr>
            <a:r>
              <a:rPr lang="en-US" dirty="0">
                <a:latin typeface="Consolas" panose="020B0609020204030204" pitchFamily="49" charset="0"/>
              </a:rPr>
              <a:t>int foo(int x, int y, int *z) {</a:t>
            </a:r>
          </a:p>
          <a:p>
            <a:pPr marL="0" indent="0">
              <a:buNone/>
            </a:pPr>
            <a:r>
              <a:rPr lang="en-IN" dirty="0">
                <a:latin typeface="Consolas" panose="020B0609020204030204" pitchFamily="49" charset="0"/>
              </a:rPr>
              <a:t>    int p = x + y;</a:t>
            </a:r>
          </a:p>
          <a:p>
            <a:pPr marL="0" indent="0">
              <a:buNone/>
            </a:pPr>
            <a:r>
              <a:rPr lang="en-IN" dirty="0">
                <a:latin typeface="Consolas" panose="020B0609020204030204" pitchFamily="49" charset="0"/>
              </a:rPr>
              <a:t>    int r = p – z[0];</a:t>
            </a:r>
          </a:p>
          <a:p>
            <a:pPr marL="0" indent="0">
              <a:buNone/>
            </a:pPr>
            <a:r>
              <a:rPr lang="en-IN" dirty="0">
                <a:latin typeface="Consolas" panose="020B0609020204030204" pitchFamily="49" charset="0"/>
              </a:rPr>
              <a:t>    return r;</a:t>
            </a:r>
          </a:p>
          <a:p>
            <a:pPr marL="0" indent="0">
              <a:buNone/>
            </a:pPr>
            <a:r>
              <a:rPr lang="en-IN" dirty="0">
                <a:latin typeface="Consolas" panose="020B0609020204030204" pitchFamily="49" charset="0"/>
              </a:rPr>
              <a:t>}</a:t>
            </a:r>
          </a:p>
          <a:p>
            <a:pPr marL="0" indent="0">
              <a:buNone/>
            </a:pPr>
            <a:endParaRPr lang="en-IN" dirty="0">
              <a:latin typeface="Consolas" panose="020B0609020204030204" pitchFamily="49" charset="0"/>
            </a:endParaRPr>
          </a:p>
          <a:p>
            <a:pPr marL="0" indent="0">
              <a:buNone/>
            </a:pPr>
            <a:r>
              <a:rPr lang="en-IN" dirty="0">
                <a:latin typeface="Consolas" panose="020B0609020204030204" pitchFamily="49" charset="0"/>
              </a:rPr>
              <a:t>int main() {</a:t>
            </a:r>
          </a:p>
          <a:p>
            <a:pPr marL="0" indent="0">
              <a:buNone/>
            </a:pPr>
            <a:r>
              <a:rPr lang="en-IN" dirty="0">
                <a:latin typeface="Consolas" panose="020B0609020204030204" pitchFamily="49" charset="0"/>
              </a:rPr>
              <a:t>   int a = 10;</a:t>
            </a:r>
          </a:p>
          <a:p>
            <a:pPr marL="0" indent="0">
              <a:buNone/>
            </a:pPr>
            <a:r>
              <a:rPr lang="en-IN" dirty="0">
                <a:latin typeface="Consolas" panose="020B0609020204030204" pitchFamily="49" charset="0"/>
              </a:rPr>
              <a:t>   int b = 20;</a:t>
            </a:r>
          </a:p>
          <a:p>
            <a:pPr marL="0" indent="0">
              <a:buNone/>
            </a:pPr>
            <a:r>
              <a:rPr lang="en-IN" dirty="0">
                <a:latin typeface="Consolas" panose="020B0609020204030204" pitchFamily="49" charset="0"/>
              </a:rPr>
              <a:t>   int c[4], r;</a:t>
            </a:r>
          </a:p>
          <a:p>
            <a:pPr marL="0" indent="0">
              <a:buNone/>
            </a:pPr>
            <a:r>
              <a:rPr lang="en-IN" dirty="0">
                <a:latin typeface="Consolas" panose="020B0609020204030204" pitchFamily="49" charset="0"/>
              </a:rPr>
              <a:t>   c[0] = a + b;</a:t>
            </a:r>
          </a:p>
          <a:p>
            <a:pPr marL="0" indent="0">
              <a:buNone/>
            </a:pPr>
            <a:r>
              <a:rPr lang="en-IN" dirty="0">
                <a:latin typeface="Consolas" panose="020B0609020204030204" pitchFamily="49" charset="0"/>
              </a:rPr>
              <a:t>   r = foo(a, b, c);</a:t>
            </a:r>
          </a:p>
          <a:p>
            <a:pPr marL="0" indent="0">
              <a:buNone/>
            </a:pPr>
            <a:r>
              <a:rPr lang="en-IN" dirty="0">
                <a:latin typeface="Consolas" panose="020B0609020204030204" pitchFamily="49" charset="0"/>
              </a:rPr>
              <a:t>   return r;</a:t>
            </a:r>
          </a:p>
          <a:p>
            <a:pPr marL="0" indent="0">
              <a:buNone/>
            </a:pPr>
            <a:r>
              <a:rPr lang="en-IN" dirty="0">
                <a:latin typeface="Consolas" panose="020B0609020204030204" pitchFamily="49" charset="0"/>
              </a:rPr>
              <a:t>}</a:t>
            </a:r>
          </a:p>
        </p:txBody>
      </p:sp>
      <p:graphicFrame>
        <p:nvGraphicFramePr>
          <p:cNvPr id="4" name="Table 4">
            <a:extLst>
              <a:ext uri="{FF2B5EF4-FFF2-40B4-BE49-F238E27FC236}">
                <a16:creationId xmlns:a16="http://schemas.microsoft.com/office/drawing/2014/main" id="{05834E50-D11F-4244-4CD1-CF08CEE0D2B8}"/>
              </a:ext>
            </a:extLst>
          </p:cNvPr>
          <p:cNvGraphicFramePr>
            <a:graphicFrameLocks noGrp="1"/>
          </p:cNvGraphicFramePr>
          <p:nvPr/>
        </p:nvGraphicFramePr>
        <p:xfrm>
          <a:off x="8609744" y="719666"/>
          <a:ext cx="1550256" cy="5562600"/>
        </p:xfrm>
        <a:graphic>
          <a:graphicData uri="http://schemas.openxmlformats.org/drawingml/2006/table">
            <a:tbl>
              <a:tblPr bandRow="1">
                <a:tableStyleId>{5C22544A-7EE6-4342-B048-85BDC9FD1C3A}</a:tableStyleId>
              </a:tblPr>
              <a:tblGrid>
                <a:gridCol w="1550256">
                  <a:extLst>
                    <a:ext uri="{9D8B030D-6E8A-4147-A177-3AD203B41FA5}">
                      <a16:colId xmlns:a16="http://schemas.microsoft.com/office/drawing/2014/main" val="2661003285"/>
                    </a:ext>
                  </a:extLst>
                </a:gridCol>
              </a:tblGrid>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638191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4561627"/>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4429495"/>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5413172"/>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2482622"/>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0684032"/>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0005246"/>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3733587"/>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5237579"/>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564597"/>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784671"/>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940424"/>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5077094"/>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2346220"/>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0661567"/>
                  </a:ext>
                </a:extLst>
              </a:tr>
            </a:tbl>
          </a:graphicData>
        </a:graphic>
      </p:graphicFrame>
      <p:cxnSp>
        <p:nvCxnSpPr>
          <p:cNvPr id="6" name="Straight Arrow Connector 5">
            <a:extLst>
              <a:ext uri="{FF2B5EF4-FFF2-40B4-BE49-F238E27FC236}">
                <a16:creationId xmlns:a16="http://schemas.microsoft.com/office/drawing/2014/main" id="{74E792D5-E29A-247C-B864-70DE6A53704F}"/>
              </a:ext>
            </a:extLst>
          </p:cNvPr>
          <p:cNvCxnSpPr/>
          <p:nvPr/>
        </p:nvCxnSpPr>
        <p:spPr>
          <a:xfrm>
            <a:off x="7787811" y="1608496"/>
            <a:ext cx="7397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8A12CB1-D431-027E-F692-6C350C32F258}"/>
              </a:ext>
            </a:extLst>
          </p:cNvPr>
          <p:cNvSpPr txBox="1"/>
          <p:nvPr/>
        </p:nvSpPr>
        <p:spPr>
          <a:xfrm>
            <a:off x="7274100" y="1394116"/>
            <a:ext cx="645274" cy="369332"/>
          </a:xfrm>
          <a:prstGeom prst="rect">
            <a:avLst/>
          </a:prstGeom>
          <a:noFill/>
        </p:spPr>
        <p:txBody>
          <a:bodyPr wrap="square" rtlCol="0">
            <a:spAutoFit/>
          </a:bodyPr>
          <a:lstStyle/>
          <a:p>
            <a:r>
              <a:rPr lang="en-US" dirty="0">
                <a:latin typeface="Consolas" panose="020B0609020204030204" pitchFamily="49" charset="0"/>
              </a:rPr>
              <a:t>top</a:t>
            </a:r>
            <a:endParaRPr lang="en-IN" dirty="0">
              <a:latin typeface="Consolas" panose="020B0609020204030204" pitchFamily="49" charset="0"/>
            </a:endParaRPr>
          </a:p>
        </p:txBody>
      </p:sp>
      <p:sp>
        <p:nvSpPr>
          <p:cNvPr id="5" name="TextBox 4">
            <a:extLst>
              <a:ext uri="{FF2B5EF4-FFF2-40B4-BE49-F238E27FC236}">
                <a16:creationId xmlns:a16="http://schemas.microsoft.com/office/drawing/2014/main" id="{C4B9A4AB-E3BE-D362-327F-449EF7F730FB}"/>
              </a:ext>
            </a:extLst>
          </p:cNvPr>
          <p:cNvSpPr txBox="1"/>
          <p:nvPr/>
        </p:nvSpPr>
        <p:spPr>
          <a:xfrm>
            <a:off x="5167901" y="3575402"/>
            <a:ext cx="2106199" cy="2031325"/>
          </a:xfrm>
          <a:prstGeom prst="rect">
            <a:avLst/>
          </a:prstGeom>
          <a:noFill/>
        </p:spPr>
        <p:txBody>
          <a:bodyPr wrap="square" rtlCol="0">
            <a:spAutoFit/>
          </a:bodyPr>
          <a:lstStyle/>
          <a:p>
            <a:r>
              <a:rPr lang="en-US" dirty="0">
                <a:latin typeface="Consolas" panose="020B0609020204030204" pitchFamily="49" charset="0"/>
              </a:rPr>
              <a:t>top points to first available index.</a:t>
            </a:r>
          </a:p>
          <a:p>
            <a:endParaRPr lang="en-US" dirty="0">
              <a:latin typeface="Consolas" panose="020B0609020204030204" pitchFamily="49" charset="0"/>
            </a:endParaRPr>
          </a:p>
          <a:p>
            <a:r>
              <a:rPr lang="en-US" dirty="0">
                <a:latin typeface="Consolas" panose="020B0609020204030204" pitchFamily="49" charset="0"/>
              </a:rPr>
              <a:t>Let’s say each slot is four bytes long.</a:t>
            </a:r>
            <a:endParaRPr lang="en-IN" dirty="0">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5FAC2F15-A2E4-10A7-1B45-687C54D30DC3}"/>
                  </a:ext>
                </a:extLst>
              </p14:cNvPr>
              <p14:cNvContentPartPr/>
              <p14:nvPr/>
            </p14:nvContentPartPr>
            <p14:xfrm>
              <a:off x="578160" y="646200"/>
              <a:ext cx="11257200" cy="5790960"/>
            </p14:xfrm>
          </p:contentPart>
        </mc:Choice>
        <mc:Fallback xmlns="">
          <p:pic>
            <p:nvPicPr>
              <p:cNvPr id="8" name="Ink 7">
                <a:extLst>
                  <a:ext uri="{FF2B5EF4-FFF2-40B4-BE49-F238E27FC236}">
                    <a16:creationId xmlns:a16="http://schemas.microsoft.com/office/drawing/2014/main" id="{5FAC2F15-A2E4-10A7-1B45-687C54D30DC3}"/>
                  </a:ext>
                </a:extLst>
              </p:cNvPr>
              <p:cNvPicPr/>
              <p:nvPr/>
            </p:nvPicPr>
            <p:blipFill>
              <a:blip r:embed="rId4"/>
              <a:stretch>
                <a:fillRect/>
              </a:stretch>
            </p:blipFill>
            <p:spPr>
              <a:xfrm>
                <a:off x="568800" y="636840"/>
                <a:ext cx="11275920" cy="5809680"/>
              </a:xfrm>
              <a:prstGeom prst="rect">
                <a:avLst/>
              </a:prstGeom>
            </p:spPr>
          </p:pic>
        </mc:Fallback>
      </mc:AlternateContent>
    </p:spTree>
    <p:extLst>
      <p:ext uri="{BB962C8B-B14F-4D97-AF65-F5344CB8AC3E}">
        <p14:creationId xmlns:p14="http://schemas.microsoft.com/office/powerpoint/2010/main" val="340519407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535F1-3CE7-2EED-C325-E5DA6B29F9AE}"/>
              </a:ext>
            </a:extLst>
          </p:cNvPr>
          <p:cNvSpPr>
            <a:spLocks noGrp="1"/>
          </p:cNvSpPr>
          <p:nvPr>
            <p:ph type="title"/>
          </p:nvPr>
        </p:nvSpPr>
        <p:spPr/>
        <p:txBody>
          <a:bodyPr/>
          <a:lstStyle/>
          <a:p>
            <a:r>
              <a:rPr lang="en-US" dirty="0"/>
              <a:t>Local variables management</a:t>
            </a:r>
            <a:endParaRPr lang="en-IN" dirty="0"/>
          </a:p>
        </p:txBody>
      </p:sp>
      <p:sp>
        <p:nvSpPr>
          <p:cNvPr id="3" name="Content Placeholder 2">
            <a:extLst>
              <a:ext uri="{FF2B5EF4-FFF2-40B4-BE49-F238E27FC236}">
                <a16:creationId xmlns:a16="http://schemas.microsoft.com/office/drawing/2014/main" id="{110783DF-9E01-7330-9D20-EEB8DDC504FA}"/>
              </a:ext>
            </a:extLst>
          </p:cNvPr>
          <p:cNvSpPr>
            <a:spLocks noGrp="1"/>
          </p:cNvSpPr>
          <p:nvPr>
            <p:ph idx="1"/>
          </p:nvPr>
        </p:nvSpPr>
        <p:spPr/>
        <p:txBody>
          <a:bodyPr/>
          <a:lstStyle/>
          <a:p>
            <a:r>
              <a:rPr lang="en-US" dirty="0"/>
              <a:t>Have you ever noticed that the value of some other variable is changed when you do some out-of-bound array access?</a:t>
            </a:r>
            <a:endParaRPr lang="en-IN" dirty="0"/>
          </a:p>
        </p:txBody>
      </p:sp>
    </p:spTree>
    <p:extLst>
      <p:ext uri="{BB962C8B-B14F-4D97-AF65-F5344CB8AC3E}">
        <p14:creationId xmlns:p14="http://schemas.microsoft.com/office/powerpoint/2010/main" val="24761122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B2650-FDDE-D01C-6279-47A80BBD11B5}"/>
              </a:ext>
            </a:extLst>
          </p:cNvPr>
          <p:cNvSpPr>
            <a:spLocks noGrp="1"/>
          </p:cNvSpPr>
          <p:nvPr>
            <p:ph type="title"/>
          </p:nvPr>
        </p:nvSpPr>
        <p:spPr/>
        <p:txBody>
          <a:bodyPr/>
          <a:lstStyle/>
          <a:p>
            <a:r>
              <a:rPr lang="en-US" dirty="0"/>
              <a:t>Local variables management</a:t>
            </a:r>
            <a:endParaRPr lang="en-IN" dirty="0"/>
          </a:p>
        </p:txBody>
      </p:sp>
      <p:sp>
        <p:nvSpPr>
          <p:cNvPr id="3" name="Content Placeholder 2">
            <a:extLst>
              <a:ext uri="{FF2B5EF4-FFF2-40B4-BE49-F238E27FC236}">
                <a16:creationId xmlns:a16="http://schemas.microsoft.com/office/drawing/2014/main" id="{ACA42C44-7ACD-3BD7-F2F6-2061C5866244}"/>
              </a:ext>
            </a:extLst>
          </p:cNvPr>
          <p:cNvSpPr>
            <a:spLocks noGrp="1"/>
          </p:cNvSpPr>
          <p:nvPr>
            <p:ph idx="1"/>
          </p:nvPr>
        </p:nvSpPr>
        <p:spPr/>
        <p:txBody>
          <a:bodyPr/>
          <a:lstStyle/>
          <a:p>
            <a:r>
              <a:rPr lang="en-US" dirty="0"/>
              <a:t>Have you ever encountered a stack overflow error while running your program?</a:t>
            </a:r>
            <a:endParaRPr lang="en-IN" dirty="0"/>
          </a:p>
        </p:txBody>
      </p:sp>
    </p:spTree>
    <p:extLst>
      <p:ext uri="{BB962C8B-B14F-4D97-AF65-F5344CB8AC3E}">
        <p14:creationId xmlns:p14="http://schemas.microsoft.com/office/powerpoint/2010/main" val="331898121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B2650-FDDE-D01C-6279-47A80BBD11B5}"/>
              </a:ext>
            </a:extLst>
          </p:cNvPr>
          <p:cNvSpPr>
            <a:spLocks noGrp="1"/>
          </p:cNvSpPr>
          <p:nvPr>
            <p:ph type="title"/>
          </p:nvPr>
        </p:nvSpPr>
        <p:spPr/>
        <p:txBody>
          <a:bodyPr/>
          <a:lstStyle/>
          <a:p>
            <a:r>
              <a:rPr lang="en-US" dirty="0"/>
              <a:t>Local variables management</a:t>
            </a:r>
            <a:endParaRPr lang="en-IN" dirty="0"/>
          </a:p>
        </p:txBody>
      </p:sp>
      <p:sp>
        <p:nvSpPr>
          <p:cNvPr id="3" name="Content Placeholder 2">
            <a:extLst>
              <a:ext uri="{FF2B5EF4-FFF2-40B4-BE49-F238E27FC236}">
                <a16:creationId xmlns:a16="http://schemas.microsoft.com/office/drawing/2014/main" id="{ACA42C44-7ACD-3BD7-F2F6-2061C5866244}"/>
              </a:ext>
            </a:extLst>
          </p:cNvPr>
          <p:cNvSpPr>
            <a:spLocks noGrp="1"/>
          </p:cNvSpPr>
          <p:nvPr>
            <p:ph idx="1"/>
          </p:nvPr>
        </p:nvSpPr>
        <p:spPr/>
        <p:txBody>
          <a:bodyPr/>
          <a:lstStyle/>
          <a:p>
            <a:r>
              <a:rPr lang="en-US" dirty="0"/>
              <a:t>Have you ever encountered a stack overflow error while running your program?</a:t>
            </a:r>
          </a:p>
          <a:p>
            <a:pPr lvl="1"/>
            <a:r>
              <a:rPr lang="en-US" dirty="0"/>
              <a:t>The application stack is implemented using a fixed-size array</a:t>
            </a:r>
          </a:p>
          <a:p>
            <a:pPr lvl="1"/>
            <a:r>
              <a:rPr lang="en-US" dirty="0"/>
              <a:t>The array size is big enough to support most applications</a:t>
            </a:r>
          </a:p>
          <a:p>
            <a:pPr lvl="1"/>
            <a:r>
              <a:rPr lang="en-US" dirty="0"/>
              <a:t>You can change the default size of the stack using some compiler option </a:t>
            </a:r>
            <a:endParaRPr lang="en-IN" dirty="0"/>
          </a:p>
        </p:txBody>
      </p:sp>
    </p:spTree>
    <p:extLst>
      <p:ext uri="{BB962C8B-B14F-4D97-AF65-F5344CB8AC3E}">
        <p14:creationId xmlns:p14="http://schemas.microsoft.com/office/powerpoint/2010/main" val="95974838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A7EF-9FFE-7CFD-1326-CC3F703F520B}"/>
              </a:ext>
            </a:extLst>
          </p:cNvPr>
          <p:cNvSpPr>
            <a:spLocks noGrp="1"/>
          </p:cNvSpPr>
          <p:nvPr>
            <p:ph type="title"/>
          </p:nvPr>
        </p:nvSpPr>
        <p:spPr/>
        <p:txBody>
          <a:bodyPr/>
          <a:lstStyle/>
          <a:p>
            <a:r>
              <a:rPr lang="en-IN" dirty="0"/>
              <a:t>Eliminating stack overflow</a:t>
            </a:r>
          </a:p>
        </p:txBody>
      </p:sp>
      <p:sp>
        <p:nvSpPr>
          <p:cNvPr id="3" name="Content Placeholder 2">
            <a:extLst>
              <a:ext uri="{FF2B5EF4-FFF2-40B4-BE49-F238E27FC236}">
                <a16:creationId xmlns:a16="http://schemas.microsoft.com/office/drawing/2014/main" id="{0348AE31-251C-4CAB-277F-75DD511B550F}"/>
              </a:ext>
            </a:extLst>
          </p:cNvPr>
          <p:cNvSpPr>
            <a:spLocks noGrp="1"/>
          </p:cNvSpPr>
          <p:nvPr>
            <p:ph idx="1"/>
          </p:nvPr>
        </p:nvSpPr>
        <p:spPr/>
        <p:txBody>
          <a:bodyPr/>
          <a:lstStyle/>
          <a:p>
            <a:r>
              <a:rPr lang="en-IN" dirty="0"/>
              <a:t>Can we use a dynamic array to eliminate stack overflow?</a:t>
            </a:r>
          </a:p>
        </p:txBody>
      </p:sp>
    </p:spTree>
    <p:extLst>
      <p:ext uri="{BB962C8B-B14F-4D97-AF65-F5344CB8AC3E}">
        <p14:creationId xmlns:p14="http://schemas.microsoft.com/office/powerpoint/2010/main" val="140654306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F1641-A496-53FB-DCBE-E3D1E39D21DD}"/>
              </a:ext>
            </a:extLst>
          </p:cNvPr>
          <p:cNvSpPr>
            <a:spLocks noGrp="1"/>
          </p:cNvSpPr>
          <p:nvPr>
            <p:ph type="title"/>
          </p:nvPr>
        </p:nvSpPr>
        <p:spPr/>
        <p:txBody>
          <a:bodyPr/>
          <a:lstStyle/>
          <a:p>
            <a:r>
              <a:rPr lang="en-IN" dirty="0"/>
              <a:t>Matching symbols</a:t>
            </a:r>
          </a:p>
        </p:txBody>
      </p:sp>
      <p:sp>
        <p:nvSpPr>
          <p:cNvPr id="3" name="Text Placeholder 2">
            <a:extLst>
              <a:ext uri="{FF2B5EF4-FFF2-40B4-BE49-F238E27FC236}">
                <a16:creationId xmlns:a16="http://schemas.microsoft.com/office/drawing/2014/main" id="{D467CFBE-BF31-3E5E-ED2F-1815A7E11DF6}"/>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364546170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3A028-46D0-749B-0559-92A8275D2CC0}"/>
              </a:ext>
            </a:extLst>
          </p:cNvPr>
          <p:cNvSpPr>
            <a:spLocks noGrp="1"/>
          </p:cNvSpPr>
          <p:nvPr>
            <p:ph type="title"/>
          </p:nvPr>
        </p:nvSpPr>
        <p:spPr/>
        <p:txBody>
          <a:bodyPr/>
          <a:lstStyle/>
          <a:p>
            <a:r>
              <a:rPr lang="en-US" dirty="0"/>
              <a:t>Matching symbols</a:t>
            </a:r>
            <a:endParaRPr lang="en-IN" dirty="0"/>
          </a:p>
        </p:txBody>
      </p:sp>
      <p:sp>
        <p:nvSpPr>
          <p:cNvPr id="3" name="Content Placeholder 2">
            <a:extLst>
              <a:ext uri="{FF2B5EF4-FFF2-40B4-BE49-F238E27FC236}">
                <a16:creationId xmlns:a16="http://schemas.microsoft.com/office/drawing/2014/main" id="{BD4AF70C-B0CF-BFEC-7C1D-FFB4B3C8D065}"/>
              </a:ext>
            </a:extLst>
          </p:cNvPr>
          <p:cNvSpPr>
            <a:spLocks noGrp="1"/>
          </p:cNvSpPr>
          <p:nvPr>
            <p:ph idx="1"/>
          </p:nvPr>
        </p:nvSpPr>
        <p:spPr/>
        <p:txBody>
          <a:bodyPr/>
          <a:lstStyle/>
          <a:p>
            <a:r>
              <a:rPr lang="en-US" dirty="0"/>
              <a:t>Three kinds of symbols</a:t>
            </a:r>
          </a:p>
          <a:p>
            <a:pPr lvl="1"/>
            <a:r>
              <a:rPr lang="en-US" dirty="0"/>
              <a:t>Parentheses: “(”  and “)”</a:t>
            </a:r>
          </a:p>
          <a:p>
            <a:pPr lvl="1"/>
            <a:r>
              <a:rPr lang="en-US" dirty="0"/>
              <a:t>Braces: “{” and “}”</a:t>
            </a:r>
          </a:p>
          <a:p>
            <a:pPr lvl="1"/>
            <a:r>
              <a:rPr lang="en-US" dirty="0"/>
              <a:t>Brackets: “[” and “]”</a:t>
            </a:r>
          </a:p>
          <a:p>
            <a:pPr lvl="1"/>
            <a:endParaRPr lang="en-US" dirty="0"/>
          </a:p>
          <a:p>
            <a:r>
              <a:rPr lang="en-US" dirty="0"/>
              <a:t>Goal: check if each opening symbol matches the corresponding closing symbol</a:t>
            </a:r>
            <a:endParaRPr lang="en-IN"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8E1B742-C11A-12FA-77F7-BB54CEEC7A1F}"/>
                  </a:ext>
                </a:extLst>
              </p14:cNvPr>
              <p14:cNvContentPartPr/>
              <p14:nvPr/>
            </p14:nvContentPartPr>
            <p14:xfrm>
              <a:off x="2709360" y="2644200"/>
              <a:ext cx="1760400" cy="882000"/>
            </p14:xfrm>
          </p:contentPart>
        </mc:Choice>
        <mc:Fallback xmlns="">
          <p:pic>
            <p:nvPicPr>
              <p:cNvPr id="4" name="Ink 3">
                <a:extLst>
                  <a:ext uri="{FF2B5EF4-FFF2-40B4-BE49-F238E27FC236}">
                    <a16:creationId xmlns:a16="http://schemas.microsoft.com/office/drawing/2014/main" id="{88E1B742-C11A-12FA-77F7-BB54CEEC7A1F}"/>
                  </a:ext>
                </a:extLst>
              </p:cNvPr>
              <p:cNvPicPr/>
              <p:nvPr/>
            </p:nvPicPr>
            <p:blipFill>
              <a:blip r:embed="rId4"/>
              <a:stretch>
                <a:fillRect/>
              </a:stretch>
            </p:blipFill>
            <p:spPr>
              <a:xfrm>
                <a:off x="2700000" y="2634840"/>
                <a:ext cx="1779120" cy="900720"/>
              </a:xfrm>
              <a:prstGeom prst="rect">
                <a:avLst/>
              </a:prstGeom>
            </p:spPr>
          </p:pic>
        </mc:Fallback>
      </mc:AlternateContent>
    </p:spTree>
    <p:extLst>
      <p:ext uri="{BB962C8B-B14F-4D97-AF65-F5344CB8AC3E}">
        <p14:creationId xmlns:p14="http://schemas.microsoft.com/office/powerpoint/2010/main" val="323670402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CC827-F663-548F-87DE-CF54C85205AE}"/>
              </a:ext>
            </a:extLst>
          </p:cNvPr>
          <p:cNvSpPr>
            <a:spLocks noGrp="1"/>
          </p:cNvSpPr>
          <p:nvPr>
            <p:ph type="title"/>
          </p:nvPr>
        </p:nvSpPr>
        <p:spPr/>
        <p:txBody>
          <a:bodyPr/>
          <a:lstStyle/>
          <a:p>
            <a:r>
              <a:rPr lang="en-US" dirty="0"/>
              <a:t>Matching symbols</a:t>
            </a:r>
            <a:endParaRPr lang="en-IN" dirty="0"/>
          </a:p>
        </p:txBody>
      </p:sp>
      <p:sp>
        <p:nvSpPr>
          <p:cNvPr id="3" name="Content Placeholder 2">
            <a:extLst>
              <a:ext uri="{FF2B5EF4-FFF2-40B4-BE49-F238E27FC236}">
                <a16:creationId xmlns:a16="http://schemas.microsoft.com/office/drawing/2014/main" id="{DB366F38-52FE-699F-F665-1EFD797A6DE3}"/>
              </a:ext>
            </a:extLst>
          </p:cNvPr>
          <p:cNvSpPr>
            <a:spLocks noGrp="1"/>
          </p:cNvSpPr>
          <p:nvPr>
            <p:ph idx="1"/>
          </p:nvPr>
        </p:nvSpPr>
        <p:spPr/>
        <p:txBody>
          <a:bodyPr/>
          <a:lstStyle/>
          <a:p>
            <a:r>
              <a:rPr lang="en-US" dirty="0"/>
              <a:t>Correct: (a + b) + (e * (d - {c + {a / b}})) + [c * d] {x + [y - z]}</a:t>
            </a:r>
          </a:p>
          <a:p>
            <a:r>
              <a:rPr lang="en-US" dirty="0"/>
              <a:t>Incorrect: ) (a + b)(</a:t>
            </a:r>
          </a:p>
          <a:p>
            <a:r>
              <a:rPr lang="en-US" dirty="0"/>
              <a:t>Incorrect: {a + (b + c})</a:t>
            </a:r>
          </a:p>
          <a:p>
            <a:endParaRPr lang="en-US" dirty="0"/>
          </a:p>
          <a:p>
            <a:endParaRPr lang="en-IN"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16B17F9-8315-CF7E-6281-AB0811150038}"/>
                  </a:ext>
                </a:extLst>
              </p14:cNvPr>
              <p14:cNvContentPartPr/>
              <p14:nvPr/>
            </p14:nvContentPartPr>
            <p14:xfrm>
              <a:off x="2390400" y="2256840"/>
              <a:ext cx="4095360" cy="1056960"/>
            </p14:xfrm>
          </p:contentPart>
        </mc:Choice>
        <mc:Fallback xmlns="">
          <p:pic>
            <p:nvPicPr>
              <p:cNvPr id="4" name="Ink 3">
                <a:extLst>
                  <a:ext uri="{FF2B5EF4-FFF2-40B4-BE49-F238E27FC236}">
                    <a16:creationId xmlns:a16="http://schemas.microsoft.com/office/drawing/2014/main" id="{516B17F9-8315-CF7E-6281-AB0811150038}"/>
                  </a:ext>
                </a:extLst>
              </p:cNvPr>
              <p:cNvPicPr/>
              <p:nvPr/>
            </p:nvPicPr>
            <p:blipFill>
              <a:blip r:embed="rId4"/>
              <a:stretch>
                <a:fillRect/>
              </a:stretch>
            </p:blipFill>
            <p:spPr>
              <a:xfrm>
                <a:off x="2381040" y="2247480"/>
                <a:ext cx="4114080" cy="1075680"/>
              </a:xfrm>
              <a:prstGeom prst="rect">
                <a:avLst/>
              </a:prstGeom>
            </p:spPr>
          </p:pic>
        </mc:Fallback>
      </mc:AlternateContent>
    </p:spTree>
    <p:extLst>
      <p:ext uri="{BB962C8B-B14F-4D97-AF65-F5344CB8AC3E}">
        <p14:creationId xmlns:p14="http://schemas.microsoft.com/office/powerpoint/2010/main" val="243255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Delete a given node</a:t>
            </a:r>
            <a:endParaRPr lang="en-IN" dirty="0"/>
          </a:p>
        </p:txBody>
      </p:sp>
      <p:sp>
        <p:nvSpPr>
          <p:cNvPr id="3" name="Content Placeholder 2">
            <a:extLst>
              <a:ext uri="{FF2B5EF4-FFF2-40B4-BE49-F238E27FC236}">
                <a16:creationId xmlns:a16="http://schemas.microsoft.com/office/drawing/2014/main" id="{EB988CE9-2648-FD16-448A-231C4B3364AF}"/>
              </a:ext>
            </a:extLst>
          </p:cNvPr>
          <p:cNvSpPr>
            <a:spLocks noGrp="1"/>
          </p:cNvSpPr>
          <p:nvPr>
            <p:ph idx="1"/>
          </p:nvPr>
        </p:nvSpPr>
        <p:spPr/>
        <p:txBody>
          <a:bodyPr/>
          <a:lstStyle/>
          <a:p>
            <a:r>
              <a:rPr lang="en-US" dirty="0"/>
              <a:t>Before deletion</a:t>
            </a:r>
          </a:p>
          <a:p>
            <a:endParaRPr lang="en-US" dirty="0"/>
          </a:p>
          <a:p>
            <a:endParaRPr lang="en-US" dirty="0"/>
          </a:p>
          <a:p>
            <a:endParaRPr lang="en-US" dirty="0"/>
          </a:p>
          <a:p>
            <a:endParaRPr lang="en-US" dirty="0"/>
          </a:p>
          <a:p>
            <a:endParaRPr lang="en-US" dirty="0"/>
          </a:p>
          <a:p>
            <a:r>
              <a:rPr lang="en-IN" dirty="0"/>
              <a:t>After deletion</a:t>
            </a:r>
            <a:endParaRPr lang="en-US" dirty="0"/>
          </a:p>
        </p:txBody>
      </p:sp>
      <p:graphicFrame>
        <p:nvGraphicFramePr>
          <p:cNvPr id="4" name="Table 4">
            <a:extLst>
              <a:ext uri="{FF2B5EF4-FFF2-40B4-BE49-F238E27FC236}">
                <a16:creationId xmlns:a16="http://schemas.microsoft.com/office/drawing/2014/main" id="{A4C7F2CD-23C2-2C9B-2B82-D0B1D40EE109}"/>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736B95A4-2DF5-7B25-2C1C-6378D923F412}"/>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F33C61E4-0B1B-5E0D-9732-B90060B400DF}"/>
              </a:ext>
            </a:extLst>
          </p:cNvPr>
          <p:cNvCxnSpPr>
            <a:endCxn id="5" idx="1"/>
          </p:cNvCxnSpPr>
          <p:nvPr/>
        </p:nvCxnSpPr>
        <p:spPr>
          <a:xfrm flipV="1">
            <a:off x="2236266"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D937A9-89D7-8A7E-7803-5E9E20813121}"/>
              </a:ext>
            </a:extLst>
          </p:cNvPr>
          <p:cNvCxnSpPr/>
          <p:nvPr/>
        </p:nvCxnSpPr>
        <p:spPr>
          <a:xfrm flipV="1">
            <a:off x="4042804" y="32586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265E31-750F-1525-33BE-557EC583AF4C}"/>
              </a:ext>
            </a:extLst>
          </p:cNvPr>
          <p:cNvCxnSpPr/>
          <p:nvPr/>
        </p:nvCxnSpPr>
        <p:spPr>
          <a:xfrm flipV="1">
            <a:off x="5900716" y="32775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1294F5-935C-186C-CE9A-C24A78CB4568}"/>
              </a:ext>
            </a:extLst>
          </p:cNvPr>
          <p:cNvCxnSpPr/>
          <p:nvPr/>
        </p:nvCxnSpPr>
        <p:spPr>
          <a:xfrm flipV="1">
            <a:off x="7758631" y="3265520"/>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59C039-2B08-6441-AEB2-AD3561FB1972}"/>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graphicFrame>
        <p:nvGraphicFramePr>
          <p:cNvPr id="16" name="Table 15">
            <a:extLst>
              <a:ext uri="{FF2B5EF4-FFF2-40B4-BE49-F238E27FC236}">
                <a16:creationId xmlns:a16="http://schemas.microsoft.com/office/drawing/2014/main" id="{D8A34031-10E2-3DA8-8A7D-360510190941}"/>
              </a:ext>
            </a:extLst>
          </p:cNvPr>
          <p:cNvGraphicFramePr>
            <a:graphicFrameLocks noGrp="1"/>
          </p:cNvGraphicFramePr>
          <p:nvPr/>
        </p:nvGraphicFramePr>
        <p:xfrm>
          <a:off x="4281143" y="4055709"/>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9" name="TextBox 8">
            <a:extLst>
              <a:ext uri="{FF2B5EF4-FFF2-40B4-BE49-F238E27FC236}">
                <a16:creationId xmlns:a16="http://schemas.microsoft.com/office/drawing/2014/main" id="{BB795168-5F70-60AA-DD52-2E838469C8EA}"/>
              </a:ext>
            </a:extLst>
          </p:cNvPr>
          <p:cNvSpPr txBox="1"/>
          <p:nvPr/>
        </p:nvSpPr>
        <p:spPr>
          <a:xfrm>
            <a:off x="6923457" y="2668626"/>
            <a:ext cx="1531257" cy="369332"/>
          </a:xfrm>
          <a:prstGeom prst="rect">
            <a:avLst/>
          </a:prstGeom>
          <a:noFill/>
        </p:spPr>
        <p:txBody>
          <a:bodyPr wrap="square" rtlCol="0">
            <a:spAutoFit/>
          </a:bodyPr>
          <a:lstStyle/>
          <a:p>
            <a:r>
              <a:rPr lang="en-US" b="1" dirty="0">
                <a:highlight>
                  <a:srgbClr val="FFFF00"/>
                </a:highlight>
              </a:rPr>
              <a:t>ADDR: X</a:t>
            </a:r>
            <a:endParaRPr lang="en-IN" b="1" dirty="0">
              <a:highlight>
                <a:srgbClr val="FFFF00"/>
              </a:highlight>
            </a:endParaRPr>
          </a:p>
        </p:txBody>
      </p:sp>
      <p:sp>
        <p:nvSpPr>
          <p:cNvPr id="17" name="TextBox 16">
            <a:extLst>
              <a:ext uri="{FF2B5EF4-FFF2-40B4-BE49-F238E27FC236}">
                <a16:creationId xmlns:a16="http://schemas.microsoft.com/office/drawing/2014/main" id="{5F122C26-D8C2-5C0B-257E-BEDBEF082545}"/>
              </a:ext>
            </a:extLst>
          </p:cNvPr>
          <p:cNvSpPr txBox="1"/>
          <p:nvPr/>
        </p:nvSpPr>
        <p:spPr>
          <a:xfrm>
            <a:off x="4368784" y="4481355"/>
            <a:ext cx="1427102" cy="369332"/>
          </a:xfrm>
          <a:prstGeom prst="rect">
            <a:avLst/>
          </a:prstGeom>
          <a:noFill/>
        </p:spPr>
        <p:txBody>
          <a:bodyPr wrap="square" rtlCol="0">
            <a:spAutoFit/>
          </a:bodyPr>
          <a:lstStyle/>
          <a:p>
            <a:r>
              <a:rPr lang="en-US" b="1" dirty="0">
                <a:highlight>
                  <a:srgbClr val="FFFF00"/>
                </a:highlight>
              </a:rPr>
              <a:t>ADDR: X</a:t>
            </a:r>
            <a:endParaRPr lang="en-IN" b="1" dirty="0">
              <a:highlight>
                <a:srgbClr val="FFFF00"/>
              </a:highlight>
            </a:endParaRPr>
          </a:p>
        </p:txBody>
      </p:sp>
      <p:sp>
        <p:nvSpPr>
          <p:cNvPr id="18" name="TextBox 17">
            <a:extLst>
              <a:ext uri="{FF2B5EF4-FFF2-40B4-BE49-F238E27FC236}">
                <a16:creationId xmlns:a16="http://schemas.microsoft.com/office/drawing/2014/main" id="{4FECE979-E555-5EF2-44A4-2A3295FC37DB}"/>
              </a:ext>
            </a:extLst>
          </p:cNvPr>
          <p:cNvSpPr txBox="1"/>
          <p:nvPr/>
        </p:nvSpPr>
        <p:spPr>
          <a:xfrm>
            <a:off x="3286024" y="3868040"/>
            <a:ext cx="1345914" cy="369332"/>
          </a:xfrm>
          <a:prstGeom prst="rect">
            <a:avLst/>
          </a:prstGeom>
          <a:noFill/>
        </p:spPr>
        <p:txBody>
          <a:bodyPr wrap="square" rtlCol="0">
            <a:spAutoFit/>
          </a:bodyPr>
          <a:lstStyle/>
          <a:p>
            <a:r>
              <a:rPr lang="en-US" b="1" dirty="0">
                <a:latin typeface="Consolas" panose="020B0609020204030204" pitchFamily="49" charset="0"/>
              </a:rPr>
              <a:t>n</a:t>
            </a:r>
            <a:endParaRPr lang="en-IN" b="1" dirty="0">
              <a:latin typeface="Consolas" panose="020B0609020204030204" pitchFamily="49" charset="0"/>
            </a:endParaRPr>
          </a:p>
        </p:txBody>
      </p:sp>
      <p:cxnSp>
        <p:nvCxnSpPr>
          <p:cNvPr id="19" name="Straight Arrow Connector 18">
            <a:extLst>
              <a:ext uri="{FF2B5EF4-FFF2-40B4-BE49-F238E27FC236}">
                <a16:creationId xmlns:a16="http://schemas.microsoft.com/office/drawing/2014/main" id="{4CF5AC20-142B-6DAA-E3F1-488F681BF710}"/>
              </a:ext>
            </a:extLst>
          </p:cNvPr>
          <p:cNvCxnSpPr/>
          <p:nvPr/>
        </p:nvCxnSpPr>
        <p:spPr>
          <a:xfrm flipV="1">
            <a:off x="3395529" y="424498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Table 4">
            <a:extLst>
              <a:ext uri="{FF2B5EF4-FFF2-40B4-BE49-F238E27FC236}">
                <a16:creationId xmlns:a16="http://schemas.microsoft.com/office/drawing/2014/main" id="{CC482FB5-08F8-B20B-58C1-049E00E0D0DF}"/>
              </a:ext>
            </a:extLst>
          </p:cNvPr>
          <p:cNvGraphicFramePr>
            <a:graphicFrameLocks noGrp="1"/>
          </p:cNvGraphicFramePr>
          <p:nvPr/>
        </p:nvGraphicFramePr>
        <p:xfrm>
          <a:off x="1721304" y="5654313"/>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23" name="Table 22">
            <a:extLst>
              <a:ext uri="{FF2B5EF4-FFF2-40B4-BE49-F238E27FC236}">
                <a16:creationId xmlns:a16="http://schemas.microsoft.com/office/drawing/2014/main" id="{8B04EA80-875D-29FF-B6A0-7645BCB47D3E}"/>
              </a:ext>
            </a:extLst>
          </p:cNvPr>
          <p:cNvGraphicFramePr>
            <a:graphicFrameLocks noGrp="1"/>
          </p:cNvGraphicFramePr>
          <p:nvPr/>
        </p:nvGraphicFramePr>
        <p:xfrm>
          <a:off x="3577377" y="5662333"/>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24" name="Table 23">
            <a:extLst>
              <a:ext uri="{FF2B5EF4-FFF2-40B4-BE49-F238E27FC236}">
                <a16:creationId xmlns:a16="http://schemas.microsoft.com/office/drawing/2014/main" id="{0D1694EF-3CB8-1902-103A-37F3EF433AC0}"/>
              </a:ext>
            </a:extLst>
          </p:cNvPr>
          <p:cNvGraphicFramePr>
            <a:graphicFrameLocks noGrp="1"/>
          </p:cNvGraphicFramePr>
          <p:nvPr/>
        </p:nvGraphicFramePr>
        <p:xfrm>
          <a:off x="5414200" y="5670354"/>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25" name="Table 24">
            <a:extLst>
              <a:ext uri="{FF2B5EF4-FFF2-40B4-BE49-F238E27FC236}">
                <a16:creationId xmlns:a16="http://schemas.microsoft.com/office/drawing/2014/main" id="{BC059031-2060-90F4-C3EF-AEAD7B51574B}"/>
              </a:ext>
            </a:extLst>
          </p:cNvPr>
          <p:cNvGraphicFramePr>
            <a:graphicFrameLocks noGrp="1"/>
          </p:cNvGraphicFramePr>
          <p:nvPr/>
        </p:nvGraphicFramePr>
        <p:xfrm>
          <a:off x="4507169" y="6326289"/>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26" name="Table 25">
            <a:extLst>
              <a:ext uri="{FF2B5EF4-FFF2-40B4-BE49-F238E27FC236}">
                <a16:creationId xmlns:a16="http://schemas.microsoft.com/office/drawing/2014/main" id="{F610F3D2-6DE8-E1B9-F75C-B36C5B258268}"/>
              </a:ext>
            </a:extLst>
          </p:cNvPr>
          <p:cNvGraphicFramePr>
            <a:graphicFrameLocks noGrp="1"/>
          </p:cNvGraphicFramePr>
          <p:nvPr/>
        </p:nvGraphicFramePr>
        <p:xfrm>
          <a:off x="7237200" y="566714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27" name="Straight Arrow Connector 26">
            <a:extLst>
              <a:ext uri="{FF2B5EF4-FFF2-40B4-BE49-F238E27FC236}">
                <a16:creationId xmlns:a16="http://schemas.microsoft.com/office/drawing/2014/main" id="{B5565523-525A-A619-56EB-D10E0E6E4909}"/>
              </a:ext>
            </a:extLst>
          </p:cNvPr>
          <p:cNvCxnSpPr>
            <a:endCxn id="23" idx="1"/>
          </p:cNvCxnSpPr>
          <p:nvPr/>
        </p:nvCxnSpPr>
        <p:spPr>
          <a:xfrm flipV="1">
            <a:off x="2676342" y="5847753"/>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068E51D-7BF1-94FB-F92B-4BB86991C5E9}"/>
              </a:ext>
            </a:extLst>
          </p:cNvPr>
          <p:cNvCxnSpPr/>
          <p:nvPr/>
        </p:nvCxnSpPr>
        <p:spPr>
          <a:xfrm flipV="1">
            <a:off x="4482880" y="582549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98CE33A-4BF4-F212-C7DB-0076266A8652}"/>
              </a:ext>
            </a:extLst>
          </p:cNvPr>
          <p:cNvCxnSpPr/>
          <p:nvPr/>
        </p:nvCxnSpPr>
        <p:spPr>
          <a:xfrm flipV="1">
            <a:off x="6340792" y="5844332"/>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BCA5734-BB9E-1698-8AC7-D60072976CE0}"/>
              </a:ext>
            </a:extLst>
          </p:cNvPr>
          <p:cNvCxnSpPr/>
          <p:nvPr/>
        </p:nvCxnSpPr>
        <p:spPr>
          <a:xfrm flipV="1">
            <a:off x="785904" y="5847753"/>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D59E086-F98E-6BC7-E680-444C229B8BE9}"/>
              </a:ext>
            </a:extLst>
          </p:cNvPr>
          <p:cNvSpPr txBox="1"/>
          <p:nvPr/>
        </p:nvSpPr>
        <p:spPr>
          <a:xfrm>
            <a:off x="522270" y="5470813"/>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33" name="Arrow: Right 32">
            <a:extLst>
              <a:ext uri="{FF2B5EF4-FFF2-40B4-BE49-F238E27FC236}">
                <a16:creationId xmlns:a16="http://schemas.microsoft.com/office/drawing/2014/main" id="{A504E9A0-1D74-04F9-4FF8-718C3ADD5AD2}"/>
              </a:ext>
            </a:extLst>
          </p:cNvPr>
          <p:cNvSpPr/>
          <p:nvPr/>
        </p:nvSpPr>
        <p:spPr>
          <a:xfrm>
            <a:off x="6030933" y="6431231"/>
            <a:ext cx="441788" cy="175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a:extLst>
              <a:ext uri="{FF2B5EF4-FFF2-40B4-BE49-F238E27FC236}">
                <a16:creationId xmlns:a16="http://schemas.microsoft.com/office/drawing/2014/main" id="{EFA07784-AC96-D01B-DBE3-C39ABA13F40F}"/>
              </a:ext>
            </a:extLst>
          </p:cNvPr>
          <p:cNvSpPr txBox="1"/>
          <p:nvPr/>
        </p:nvSpPr>
        <p:spPr>
          <a:xfrm>
            <a:off x="6538817" y="6179984"/>
            <a:ext cx="3922706" cy="646331"/>
          </a:xfrm>
          <a:prstGeom prst="rect">
            <a:avLst/>
          </a:prstGeom>
          <a:noFill/>
        </p:spPr>
        <p:txBody>
          <a:bodyPr wrap="square" rtlCol="0">
            <a:spAutoFit/>
          </a:bodyPr>
          <a:lstStyle/>
          <a:p>
            <a:r>
              <a:rPr lang="en-US" dirty="0">
                <a:latin typeface="Consolas" panose="020B0609020204030204" pitchFamily="49" charset="0"/>
              </a:rPr>
              <a:t>updated head and deleted node are returned to caller</a:t>
            </a:r>
            <a:endParaRPr lang="en-IN" dirty="0">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5F857F39-239B-4395-4BCE-795A63383589}"/>
                  </a:ext>
                </a:extLst>
              </p14:cNvPr>
              <p14:cNvContentPartPr/>
              <p14:nvPr/>
            </p14:nvContentPartPr>
            <p14:xfrm>
              <a:off x="5595480" y="3550680"/>
              <a:ext cx="1543680" cy="934200"/>
            </p14:xfrm>
          </p:contentPart>
        </mc:Choice>
        <mc:Fallback xmlns="">
          <p:pic>
            <p:nvPicPr>
              <p:cNvPr id="20" name="Ink 19">
                <a:extLst>
                  <a:ext uri="{FF2B5EF4-FFF2-40B4-BE49-F238E27FC236}">
                    <a16:creationId xmlns:a16="http://schemas.microsoft.com/office/drawing/2014/main" id="{5F857F39-239B-4395-4BCE-795A63383589}"/>
                  </a:ext>
                </a:extLst>
              </p:cNvPr>
              <p:cNvPicPr/>
              <p:nvPr/>
            </p:nvPicPr>
            <p:blipFill>
              <a:blip r:embed="rId4"/>
              <a:stretch>
                <a:fillRect/>
              </a:stretch>
            </p:blipFill>
            <p:spPr>
              <a:xfrm>
                <a:off x="5586120" y="3541320"/>
                <a:ext cx="1562400" cy="952920"/>
              </a:xfrm>
              <a:prstGeom prst="rect">
                <a:avLst/>
              </a:prstGeom>
            </p:spPr>
          </p:pic>
        </mc:Fallback>
      </mc:AlternateContent>
    </p:spTree>
    <p:extLst>
      <p:ext uri="{BB962C8B-B14F-4D97-AF65-F5344CB8AC3E}">
        <p14:creationId xmlns:p14="http://schemas.microsoft.com/office/powerpoint/2010/main" val="418094924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698E6-6111-4AC5-EE09-C6F1C569DC37}"/>
              </a:ext>
            </a:extLst>
          </p:cNvPr>
          <p:cNvSpPr>
            <a:spLocks noGrp="1"/>
          </p:cNvSpPr>
          <p:nvPr>
            <p:ph type="title"/>
          </p:nvPr>
        </p:nvSpPr>
        <p:spPr/>
        <p:txBody>
          <a:bodyPr/>
          <a:lstStyle/>
          <a:p>
            <a:r>
              <a:rPr lang="en-US" dirty="0"/>
              <a:t>Basic idea</a:t>
            </a:r>
            <a:endParaRPr lang="en-IN" dirty="0"/>
          </a:p>
        </p:txBody>
      </p:sp>
      <p:sp>
        <p:nvSpPr>
          <p:cNvPr id="3" name="Content Placeholder 2">
            <a:extLst>
              <a:ext uri="{FF2B5EF4-FFF2-40B4-BE49-F238E27FC236}">
                <a16:creationId xmlns:a16="http://schemas.microsoft.com/office/drawing/2014/main" id="{6A56F12B-40F8-9728-52F2-FC38D85AD324}"/>
              </a:ext>
            </a:extLst>
          </p:cNvPr>
          <p:cNvSpPr>
            <a:spLocks noGrp="1"/>
          </p:cNvSpPr>
          <p:nvPr>
            <p:ph idx="1"/>
          </p:nvPr>
        </p:nvSpPr>
        <p:spPr/>
        <p:txBody>
          <a:bodyPr>
            <a:normAutofit fontScale="85000" lnSpcReduction="20000"/>
          </a:bodyPr>
          <a:lstStyle/>
          <a:p>
            <a:r>
              <a:rPr lang="en-US" dirty="0"/>
              <a:t>Scan the string from left to right</a:t>
            </a:r>
          </a:p>
          <a:p>
            <a:endParaRPr lang="en-US" dirty="0"/>
          </a:p>
          <a:p>
            <a:r>
              <a:rPr lang="en-US" dirty="0"/>
              <a:t>If an opening symbol is encountered, push it to stack</a:t>
            </a:r>
          </a:p>
          <a:p>
            <a:endParaRPr lang="en-US" dirty="0"/>
          </a:p>
          <a:p>
            <a:r>
              <a:rPr lang="en-US" dirty="0"/>
              <a:t>If a closing symbol is encountered</a:t>
            </a:r>
          </a:p>
          <a:p>
            <a:pPr lvl="1"/>
            <a:r>
              <a:rPr lang="en-US" dirty="0"/>
              <a:t>If the stack is empty, return false</a:t>
            </a:r>
          </a:p>
          <a:p>
            <a:pPr lvl="1"/>
            <a:r>
              <a:rPr lang="en-US" dirty="0"/>
              <a:t>pop a symbol from the stack</a:t>
            </a:r>
          </a:p>
          <a:p>
            <a:pPr lvl="1"/>
            <a:r>
              <a:rPr lang="en-US" dirty="0"/>
              <a:t>if the popped symbol is not equal to the corresponding closing symbol, return false</a:t>
            </a:r>
          </a:p>
          <a:p>
            <a:pPr lvl="1"/>
            <a:endParaRPr lang="en-US" dirty="0"/>
          </a:p>
          <a:p>
            <a:r>
              <a:rPr lang="en-US" dirty="0"/>
              <a:t>Skip other characters</a:t>
            </a:r>
          </a:p>
          <a:p>
            <a:pPr lvl="1"/>
            <a:endParaRPr lang="en-US" dirty="0"/>
          </a:p>
          <a:p>
            <a:r>
              <a:rPr lang="en-US" dirty="0"/>
              <a:t>If the end of input is reached</a:t>
            </a:r>
          </a:p>
          <a:p>
            <a:pPr lvl="1"/>
            <a:r>
              <a:rPr lang="en-US" dirty="0"/>
              <a:t>If the stack is not empty, return false; otherwise, return true</a:t>
            </a:r>
            <a:endParaRPr lang="en-IN" dirty="0"/>
          </a:p>
        </p:txBody>
      </p:sp>
    </p:spTree>
    <p:extLst>
      <p:ext uri="{BB962C8B-B14F-4D97-AF65-F5344CB8AC3E}">
        <p14:creationId xmlns:p14="http://schemas.microsoft.com/office/powerpoint/2010/main" val="251828767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6057-E30F-7B2B-AA8F-CF0749CA2A96}"/>
              </a:ext>
            </a:extLst>
          </p:cNvPr>
          <p:cNvSpPr>
            <a:spLocks noGrp="1"/>
          </p:cNvSpPr>
          <p:nvPr>
            <p:ph type="title"/>
          </p:nvPr>
        </p:nvSpPr>
        <p:spPr/>
        <p:txBody>
          <a:bodyPr/>
          <a:lstStyle/>
          <a:p>
            <a:r>
              <a:rPr lang="en-US" dirty="0"/>
              <a:t>Matching symbols</a:t>
            </a:r>
            <a:endParaRPr lang="en-IN" dirty="0"/>
          </a:p>
        </p:txBody>
      </p:sp>
      <p:sp>
        <p:nvSpPr>
          <p:cNvPr id="3" name="Content Placeholder 2">
            <a:extLst>
              <a:ext uri="{FF2B5EF4-FFF2-40B4-BE49-F238E27FC236}">
                <a16:creationId xmlns:a16="http://schemas.microsoft.com/office/drawing/2014/main" id="{9BCBC7E9-4082-9800-9E95-D1616B7FF94F}"/>
              </a:ext>
            </a:extLst>
          </p:cNvPr>
          <p:cNvSpPr>
            <a:spLocks noGrp="1"/>
          </p:cNvSpPr>
          <p:nvPr>
            <p:ph idx="1"/>
          </p:nvPr>
        </p:nvSpPr>
        <p:spPr/>
        <p:txBody>
          <a:bodyPr/>
          <a:lstStyle/>
          <a:p>
            <a:pPr marL="0" indent="0">
              <a:buNone/>
            </a:pPr>
            <a:r>
              <a:rPr lang="en-US" dirty="0"/>
              <a:t>(a + b) * {[ c + d ]} * z </a:t>
            </a:r>
            <a:endParaRPr lang="en-IN" dirty="0"/>
          </a:p>
        </p:txBody>
      </p:sp>
      <p:graphicFrame>
        <p:nvGraphicFramePr>
          <p:cNvPr id="4" name="Table 4">
            <a:extLst>
              <a:ext uri="{FF2B5EF4-FFF2-40B4-BE49-F238E27FC236}">
                <a16:creationId xmlns:a16="http://schemas.microsoft.com/office/drawing/2014/main" id="{DF15F132-3F65-0436-AD79-34F384663727}"/>
              </a:ext>
            </a:extLst>
          </p:cNvPr>
          <p:cNvGraphicFramePr>
            <a:graphicFrameLocks noGrp="1"/>
          </p:cNvGraphicFramePr>
          <p:nvPr/>
        </p:nvGraphicFramePr>
        <p:xfrm>
          <a:off x="8866598" y="2322432"/>
          <a:ext cx="1293402" cy="2966720"/>
        </p:xfrm>
        <a:graphic>
          <a:graphicData uri="http://schemas.openxmlformats.org/drawingml/2006/table">
            <a:tbl>
              <a:tblPr bandRow="1">
                <a:tableStyleId>{5C22544A-7EE6-4342-B048-85BDC9FD1C3A}</a:tableStyleId>
              </a:tblPr>
              <a:tblGrid>
                <a:gridCol w="1293402">
                  <a:extLst>
                    <a:ext uri="{9D8B030D-6E8A-4147-A177-3AD203B41FA5}">
                      <a16:colId xmlns:a16="http://schemas.microsoft.com/office/drawing/2014/main" val="2670853709"/>
                    </a:ext>
                  </a:extLst>
                </a:gridCol>
              </a:tblGrid>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461077"/>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6054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03101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9288512"/>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457286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842044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40094"/>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0897898"/>
                  </a:ext>
                </a:extLst>
              </a:tr>
            </a:tbl>
          </a:graphicData>
        </a:graphic>
      </p:graphicFrame>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DB0BFF77-09DA-7BA0-81DF-5F213CF30A06}"/>
                  </a:ext>
                </a:extLst>
              </p14:cNvPr>
              <p14:cNvContentPartPr/>
              <p14:nvPr/>
            </p14:nvContentPartPr>
            <p14:xfrm>
              <a:off x="887760" y="2183400"/>
              <a:ext cx="5224320" cy="1756800"/>
            </p14:xfrm>
          </p:contentPart>
        </mc:Choice>
        <mc:Fallback xmlns="">
          <p:pic>
            <p:nvPicPr>
              <p:cNvPr id="5" name="Ink 4">
                <a:extLst>
                  <a:ext uri="{FF2B5EF4-FFF2-40B4-BE49-F238E27FC236}">
                    <a16:creationId xmlns:a16="http://schemas.microsoft.com/office/drawing/2014/main" id="{DB0BFF77-09DA-7BA0-81DF-5F213CF30A06}"/>
                  </a:ext>
                </a:extLst>
              </p:cNvPr>
              <p:cNvPicPr/>
              <p:nvPr/>
            </p:nvPicPr>
            <p:blipFill>
              <a:blip r:embed="rId4"/>
              <a:stretch>
                <a:fillRect/>
              </a:stretch>
            </p:blipFill>
            <p:spPr>
              <a:xfrm>
                <a:off x="878400" y="2174040"/>
                <a:ext cx="5243040" cy="1775520"/>
              </a:xfrm>
              <a:prstGeom prst="rect">
                <a:avLst/>
              </a:prstGeom>
            </p:spPr>
          </p:pic>
        </mc:Fallback>
      </mc:AlternateContent>
    </p:spTree>
    <p:extLst>
      <p:ext uri="{BB962C8B-B14F-4D97-AF65-F5344CB8AC3E}">
        <p14:creationId xmlns:p14="http://schemas.microsoft.com/office/powerpoint/2010/main" val="215248422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6057-E30F-7B2B-AA8F-CF0749CA2A96}"/>
              </a:ext>
            </a:extLst>
          </p:cNvPr>
          <p:cNvSpPr>
            <a:spLocks noGrp="1"/>
          </p:cNvSpPr>
          <p:nvPr>
            <p:ph type="title"/>
          </p:nvPr>
        </p:nvSpPr>
        <p:spPr/>
        <p:txBody>
          <a:bodyPr/>
          <a:lstStyle/>
          <a:p>
            <a:r>
              <a:rPr lang="en-US" dirty="0"/>
              <a:t>Matching symbols</a:t>
            </a:r>
            <a:endParaRPr lang="en-IN" dirty="0"/>
          </a:p>
        </p:txBody>
      </p:sp>
      <p:sp>
        <p:nvSpPr>
          <p:cNvPr id="3" name="Content Placeholder 2">
            <a:extLst>
              <a:ext uri="{FF2B5EF4-FFF2-40B4-BE49-F238E27FC236}">
                <a16:creationId xmlns:a16="http://schemas.microsoft.com/office/drawing/2014/main" id="{9BCBC7E9-4082-9800-9E95-D1616B7FF94F}"/>
              </a:ext>
            </a:extLst>
          </p:cNvPr>
          <p:cNvSpPr>
            <a:spLocks noGrp="1"/>
          </p:cNvSpPr>
          <p:nvPr>
            <p:ph idx="1"/>
          </p:nvPr>
        </p:nvSpPr>
        <p:spPr/>
        <p:txBody>
          <a:bodyPr/>
          <a:lstStyle/>
          <a:p>
            <a:pPr marL="0" indent="0">
              <a:buNone/>
            </a:pPr>
            <a:r>
              <a:rPr lang="en-US" dirty="0"/>
              <a:t>(a + b) * {[ c + d ]} * z </a:t>
            </a:r>
            <a:endParaRPr lang="en-IN" dirty="0"/>
          </a:p>
        </p:txBody>
      </p:sp>
      <p:graphicFrame>
        <p:nvGraphicFramePr>
          <p:cNvPr id="4" name="Table 4">
            <a:extLst>
              <a:ext uri="{FF2B5EF4-FFF2-40B4-BE49-F238E27FC236}">
                <a16:creationId xmlns:a16="http://schemas.microsoft.com/office/drawing/2014/main" id="{DF15F132-3F65-0436-AD79-34F384663727}"/>
              </a:ext>
            </a:extLst>
          </p:cNvPr>
          <p:cNvGraphicFramePr>
            <a:graphicFrameLocks noGrp="1"/>
          </p:cNvGraphicFramePr>
          <p:nvPr/>
        </p:nvGraphicFramePr>
        <p:xfrm>
          <a:off x="8866598" y="2322432"/>
          <a:ext cx="1293402" cy="2966720"/>
        </p:xfrm>
        <a:graphic>
          <a:graphicData uri="http://schemas.openxmlformats.org/drawingml/2006/table">
            <a:tbl>
              <a:tblPr bandRow="1">
                <a:tableStyleId>{5C22544A-7EE6-4342-B048-85BDC9FD1C3A}</a:tableStyleId>
              </a:tblPr>
              <a:tblGrid>
                <a:gridCol w="1293402">
                  <a:extLst>
                    <a:ext uri="{9D8B030D-6E8A-4147-A177-3AD203B41FA5}">
                      <a16:colId xmlns:a16="http://schemas.microsoft.com/office/drawing/2014/main" val="2670853709"/>
                    </a:ext>
                  </a:extLst>
                </a:gridCol>
              </a:tblGrid>
              <a:tr h="370840">
                <a:tc>
                  <a:txBody>
                    <a:bodyPr/>
                    <a:lstStyle/>
                    <a:p>
                      <a:r>
                        <a:rPr lang="en-US" dirty="0"/>
                        <a: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461077"/>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6054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03101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9288512"/>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457286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842044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40094"/>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0897898"/>
                  </a:ext>
                </a:extLst>
              </a:tr>
            </a:tbl>
          </a:graphicData>
        </a:graphic>
      </p:graphicFrame>
      <p:sp>
        <p:nvSpPr>
          <p:cNvPr id="5" name="TextBox 4">
            <a:extLst>
              <a:ext uri="{FF2B5EF4-FFF2-40B4-BE49-F238E27FC236}">
                <a16:creationId xmlns:a16="http://schemas.microsoft.com/office/drawing/2014/main" id="{823B4EE7-2233-3830-DB88-11C4FECFE98B}"/>
              </a:ext>
            </a:extLst>
          </p:cNvPr>
          <p:cNvSpPr txBox="1"/>
          <p:nvPr/>
        </p:nvSpPr>
        <p:spPr>
          <a:xfrm>
            <a:off x="4993240" y="2794571"/>
            <a:ext cx="1541124" cy="369332"/>
          </a:xfrm>
          <a:prstGeom prst="rect">
            <a:avLst/>
          </a:prstGeom>
          <a:noFill/>
        </p:spPr>
        <p:txBody>
          <a:bodyPr wrap="square" rtlCol="0">
            <a:spAutoFit/>
          </a:bodyPr>
          <a:lstStyle/>
          <a:p>
            <a:r>
              <a:rPr lang="en-US" dirty="0"/>
              <a:t>push (</a:t>
            </a:r>
            <a:endParaRPr lang="en-IN" dirty="0"/>
          </a:p>
        </p:txBody>
      </p:sp>
    </p:spTree>
    <p:extLst>
      <p:ext uri="{BB962C8B-B14F-4D97-AF65-F5344CB8AC3E}">
        <p14:creationId xmlns:p14="http://schemas.microsoft.com/office/powerpoint/2010/main" val="30208068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6057-E30F-7B2B-AA8F-CF0749CA2A96}"/>
              </a:ext>
            </a:extLst>
          </p:cNvPr>
          <p:cNvSpPr>
            <a:spLocks noGrp="1"/>
          </p:cNvSpPr>
          <p:nvPr>
            <p:ph type="title"/>
          </p:nvPr>
        </p:nvSpPr>
        <p:spPr/>
        <p:txBody>
          <a:bodyPr/>
          <a:lstStyle/>
          <a:p>
            <a:r>
              <a:rPr lang="en-US" dirty="0"/>
              <a:t>Matching symbols</a:t>
            </a:r>
            <a:endParaRPr lang="en-IN" dirty="0"/>
          </a:p>
        </p:txBody>
      </p:sp>
      <p:sp>
        <p:nvSpPr>
          <p:cNvPr id="3" name="Content Placeholder 2">
            <a:extLst>
              <a:ext uri="{FF2B5EF4-FFF2-40B4-BE49-F238E27FC236}">
                <a16:creationId xmlns:a16="http://schemas.microsoft.com/office/drawing/2014/main" id="{9BCBC7E9-4082-9800-9E95-D1616B7FF94F}"/>
              </a:ext>
            </a:extLst>
          </p:cNvPr>
          <p:cNvSpPr>
            <a:spLocks noGrp="1"/>
          </p:cNvSpPr>
          <p:nvPr>
            <p:ph idx="1"/>
          </p:nvPr>
        </p:nvSpPr>
        <p:spPr/>
        <p:txBody>
          <a:bodyPr/>
          <a:lstStyle/>
          <a:p>
            <a:pPr marL="0" indent="0">
              <a:buNone/>
            </a:pPr>
            <a:r>
              <a:rPr lang="en-US" dirty="0"/>
              <a:t>(a + b) * {[ c + d ]} * z </a:t>
            </a:r>
            <a:endParaRPr lang="en-IN" dirty="0"/>
          </a:p>
        </p:txBody>
      </p:sp>
      <p:graphicFrame>
        <p:nvGraphicFramePr>
          <p:cNvPr id="4" name="Table 4">
            <a:extLst>
              <a:ext uri="{FF2B5EF4-FFF2-40B4-BE49-F238E27FC236}">
                <a16:creationId xmlns:a16="http://schemas.microsoft.com/office/drawing/2014/main" id="{DF15F132-3F65-0436-AD79-34F384663727}"/>
              </a:ext>
            </a:extLst>
          </p:cNvPr>
          <p:cNvGraphicFramePr>
            <a:graphicFrameLocks noGrp="1"/>
          </p:cNvGraphicFramePr>
          <p:nvPr/>
        </p:nvGraphicFramePr>
        <p:xfrm>
          <a:off x="8866598" y="2322432"/>
          <a:ext cx="1293402" cy="2966720"/>
        </p:xfrm>
        <a:graphic>
          <a:graphicData uri="http://schemas.openxmlformats.org/drawingml/2006/table">
            <a:tbl>
              <a:tblPr bandRow="1">
                <a:tableStyleId>{5C22544A-7EE6-4342-B048-85BDC9FD1C3A}</a:tableStyleId>
              </a:tblPr>
              <a:tblGrid>
                <a:gridCol w="1293402">
                  <a:extLst>
                    <a:ext uri="{9D8B030D-6E8A-4147-A177-3AD203B41FA5}">
                      <a16:colId xmlns:a16="http://schemas.microsoft.com/office/drawing/2014/main" val="2670853709"/>
                    </a:ext>
                  </a:extLst>
                </a:gridCol>
              </a:tblGrid>
              <a:tr h="370840">
                <a:tc>
                  <a:txBody>
                    <a:bodyPr/>
                    <a:lstStyle/>
                    <a:p>
                      <a:r>
                        <a:rPr lang="en-US" dirty="0"/>
                        <a: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461077"/>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6054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03101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9288512"/>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457286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842044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40094"/>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0897898"/>
                  </a:ext>
                </a:extLst>
              </a:tr>
            </a:tbl>
          </a:graphicData>
        </a:graphic>
      </p:graphicFrame>
      <p:sp>
        <p:nvSpPr>
          <p:cNvPr id="5" name="TextBox 4">
            <a:extLst>
              <a:ext uri="{FF2B5EF4-FFF2-40B4-BE49-F238E27FC236}">
                <a16:creationId xmlns:a16="http://schemas.microsoft.com/office/drawing/2014/main" id="{823B4EE7-2233-3830-DB88-11C4FECFE98B}"/>
              </a:ext>
            </a:extLst>
          </p:cNvPr>
          <p:cNvSpPr txBox="1"/>
          <p:nvPr/>
        </p:nvSpPr>
        <p:spPr>
          <a:xfrm>
            <a:off x="4993240" y="2794571"/>
            <a:ext cx="1541124" cy="1200329"/>
          </a:xfrm>
          <a:prstGeom prst="rect">
            <a:avLst/>
          </a:prstGeom>
          <a:noFill/>
        </p:spPr>
        <p:txBody>
          <a:bodyPr wrap="square" rtlCol="0">
            <a:spAutoFit/>
          </a:bodyPr>
          <a:lstStyle/>
          <a:p>
            <a:r>
              <a:rPr lang="en-US" dirty="0"/>
              <a:t>push (</a:t>
            </a:r>
          </a:p>
          <a:p>
            <a:r>
              <a:rPr lang="en-US" dirty="0"/>
              <a:t>skip a</a:t>
            </a:r>
          </a:p>
          <a:p>
            <a:r>
              <a:rPr lang="en-US" dirty="0"/>
              <a:t>skip +</a:t>
            </a:r>
          </a:p>
          <a:p>
            <a:r>
              <a:rPr lang="en-US" dirty="0"/>
              <a:t>skip b</a:t>
            </a:r>
            <a:endParaRPr lang="en-IN" dirty="0"/>
          </a:p>
        </p:txBody>
      </p:sp>
    </p:spTree>
    <p:extLst>
      <p:ext uri="{BB962C8B-B14F-4D97-AF65-F5344CB8AC3E}">
        <p14:creationId xmlns:p14="http://schemas.microsoft.com/office/powerpoint/2010/main" val="292473288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6057-E30F-7B2B-AA8F-CF0749CA2A96}"/>
              </a:ext>
            </a:extLst>
          </p:cNvPr>
          <p:cNvSpPr>
            <a:spLocks noGrp="1"/>
          </p:cNvSpPr>
          <p:nvPr>
            <p:ph type="title"/>
          </p:nvPr>
        </p:nvSpPr>
        <p:spPr/>
        <p:txBody>
          <a:bodyPr/>
          <a:lstStyle/>
          <a:p>
            <a:r>
              <a:rPr lang="en-US" dirty="0"/>
              <a:t>Matching symbols</a:t>
            </a:r>
            <a:endParaRPr lang="en-IN" dirty="0"/>
          </a:p>
        </p:txBody>
      </p:sp>
      <p:sp>
        <p:nvSpPr>
          <p:cNvPr id="3" name="Content Placeholder 2">
            <a:extLst>
              <a:ext uri="{FF2B5EF4-FFF2-40B4-BE49-F238E27FC236}">
                <a16:creationId xmlns:a16="http://schemas.microsoft.com/office/drawing/2014/main" id="{9BCBC7E9-4082-9800-9E95-D1616B7FF94F}"/>
              </a:ext>
            </a:extLst>
          </p:cNvPr>
          <p:cNvSpPr>
            <a:spLocks noGrp="1"/>
          </p:cNvSpPr>
          <p:nvPr>
            <p:ph idx="1"/>
          </p:nvPr>
        </p:nvSpPr>
        <p:spPr/>
        <p:txBody>
          <a:bodyPr/>
          <a:lstStyle/>
          <a:p>
            <a:pPr marL="0" indent="0">
              <a:buNone/>
            </a:pPr>
            <a:r>
              <a:rPr lang="en-US" dirty="0"/>
              <a:t>(a + b) * {[ c + d ]} * z </a:t>
            </a:r>
            <a:endParaRPr lang="en-IN" dirty="0"/>
          </a:p>
        </p:txBody>
      </p:sp>
      <p:graphicFrame>
        <p:nvGraphicFramePr>
          <p:cNvPr id="4" name="Table 4">
            <a:extLst>
              <a:ext uri="{FF2B5EF4-FFF2-40B4-BE49-F238E27FC236}">
                <a16:creationId xmlns:a16="http://schemas.microsoft.com/office/drawing/2014/main" id="{DF15F132-3F65-0436-AD79-34F384663727}"/>
              </a:ext>
            </a:extLst>
          </p:cNvPr>
          <p:cNvGraphicFramePr>
            <a:graphicFrameLocks noGrp="1"/>
          </p:cNvGraphicFramePr>
          <p:nvPr/>
        </p:nvGraphicFramePr>
        <p:xfrm>
          <a:off x="8866598" y="2322432"/>
          <a:ext cx="1293402" cy="2966720"/>
        </p:xfrm>
        <a:graphic>
          <a:graphicData uri="http://schemas.openxmlformats.org/drawingml/2006/table">
            <a:tbl>
              <a:tblPr bandRow="1">
                <a:tableStyleId>{5C22544A-7EE6-4342-B048-85BDC9FD1C3A}</a:tableStyleId>
              </a:tblPr>
              <a:tblGrid>
                <a:gridCol w="1293402">
                  <a:extLst>
                    <a:ext uri="{9D8B030D-6E8A-4147-A177-3AD203B41FA5}">
                      <a16:colId xmlns:a16="http://schemas.microsoft.com/office/drawing/2014/main" val="2670853709"/>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461077"/>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6054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03101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9288512"/>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457286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842044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40094"/>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0897898"/>
                  </a:ext>
                </a:extLst>
              </a:tr>
            </a:tbl>
          </a:graphicData>
        </a:graphic>
      </p:graphicFrame>
      <p:sp>
        <p:nvSpPr>
          <p:cNvPr id="5" name="TextBox 4">
            <a:extLst>
              <a:ext uri="{FF2B5EF4-FFF2-40B4-BE49-F238E27FC236}">
                <a16:creationId xmlns:a16="http://schemas.microsoft.com/office/drawing/2014/main" id="{823B4EE7-2233-3830-DB88-11C4FECFE98B}"/>
              </a:ext>
            </a:extLst>
          </p:cNvPr>
          <p:cNvSpPr txBox="1"/>
          <p:nvPr/>
        </p:nvSpPr>
        <p:spPr>
          <a:xfrm>
            <a:off x="4993240" y="2794571"/>
            <a:ext cx="1541124" cy="1477328"/>
          </a:xfrm>
          <a:prstGeom prst="rect">
            <a:avLst/>
          </a:prstGeom>
          <a:noFill/>
        </p:spPr>
        <p:txBody>
          <a:bodyPr wrap="square" rtlCol="0">
            <a:spAutoFit/>
          </a:bodyPr>
          <a:lstStyle/>
          <a:p>
            <a:r>
              <a:rPr lang="en-US" dirty="0"/>
              <a:t>push (</a:t>
            </a:r>
          </a:p>
          <a:p>
            <a:r>
              <a:rPr lang="en-US" dirty="0"/>
              <a:t>skip a</a:t>
            </a:r>
          </a:p>
          <a:p>
            <a:r>
              <a:rPr lang="en-US" dirty="0"/>
              <a:t>skip +</a:t>
            </a:r>
          </a:p>
          <a:p>
            <a:r>
              <a:rPr lang="en-US" dirty="0"/>
              <a:t>skip b</a:t>
            </a:r>
          </a:p>
          <a:p>
            <a:r>
              <a:rPr lang="en-US" dirty="0"/>
              <a:t>pop == (</a:t>
            </a:r>
            <a:endParaRPr lang="en-IN" dirty="0"/>
          </a:p>
        </p:txBody>
      </p:sp>
    </p:spTree>
    <p:extLst>
      <p:ext uri="{BB962C8B-B14F-4D97-AF65-F5344CB8AC3E}">
        <p14:creationId xmlns:p14="http://schemas.microsoft.com/office/powerpoint/2010/main" val="139747142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6057-E30F-7B2B-AA8F-CF0749CA2A96}"/>
              </a:ext>
            </a:extLst>
          </p:cNvPr>
          <p:cNvSpPr>
            <a:spLocks noGrp="1"/>
          </p:cNvSpPr>
          <p:nvPr>
            <p:ph type="title"/>
          </p:nvPr>
        </p:nvSpPr>
        <p:spPr/>
        <p:txBody>
          <a:bodyPr/>
          <a:lstStyle/>
          <a:p>
            <a:r>
              <a:rPr lang="en-US" dirty="0"/>
              <a:t>Matching symbols</a:t>
            </a:r>
            <a:endParaRPr lang="en-IN" dirty="0"/>
          </a:p>
        </p:txBody>
      </p:sp>
      <p:sp>
        <p:nvSpPr>
          <p:cNvPr id="3" name="Content Placeholder 2">
            <a:extLst>
              <a:ext uri="{FF2B5EF4-FFF2-40B4-BE49-F238E27FC236}">
                <a16:creationId xmlns:a16="http://schemas.microsoft.com/office/drawing/2014/main" id="{9BCBC7E9-4082-9800-9E95-D1616B7FF94F}"/>
              </a:ext>
            </a:extLst>
          </p:cNvPr>
          <p:cNvSpPr>
            <a:spLocks noGrp="1"/>
          </p:cNvSpPr>
          <p:nvPr>
            <p:ph idx="1"/>
          </p:nvPr>
        </p:nvSpPr>
        <p:spPr/>
        <p:txBody>
          <a:bodyPr/>
          <a:lstStyle/>
          <a:p>
            <a:pPr marL="0" indent="0">
              <a:buNone/>
            </a:pPr>
            <a:r>
              <a:rPr lang="en-US" dirty="0"/>
              <a:t>(a + b) * {[ c + d ]} * z </a:t>
            </a:r>
            <a:endParaRPr lang="en-IN" dirty="0"/>
          </a:p>
        </p:txBody>
      </p:sp>
      <p:graphicFrame>
        <p:nvGraphicFramePr>
          <p:cNvPr id="4" name="Table 4">
            <a:extLst>
              <a:ext uri="{FF2B5EF4-FFF2-40B4-BE49-F238E27FC236}">
                <a16:creationId xmlns:a16="http://schemas.microsoft.com/office/drawing/2014/main" id="{DF15F132-3F65-0436-AD79-34F384663727}"/>
              </a:ext>
            </a:extLst>
          </p:cNvPr>
          <p:cNvGraphicFramePr>
            <a:graphicFrameLocks noGrp="1"/>
          </p:cNvGraphicFramePr>
          <p:nvPr/>
        </p:nvGraphicFramePr>
        <p:xfrm>
          <a:off x="8866598" y="2322432"/>
          <a:ext cx="1293402" cy="2966720"/>
        </p:xfrm>
        <a:graphic>
          <a:graphicData uri="http://schemas.openxmlformats.org/drawingml/2006/table">
            <a:tbl>
              <a:tblPr bandRow="1">
                <a:tableStyleId>{5C22544A-7EE6-4342-B048-85BDC9FD1C3A}</a:tableStyleId>
              </a:tblPr>
              <a:tblGrid>
                <a:gridCol w="1293402">
                  <a:extLst>
                    <a:ext uri="{9D8B030D-6E8A-4147-A177-3AD203B41FA5}">
                      <a16:colId xmlns:a16="http://schemas.microsoft.com/office/drawing/2014/main" val="2670853709"/>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461077"/>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6054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03101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9288512"/>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457286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842044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40094"/>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0897898"/>
                  </a:ext>
                </a:extLst>
              </a:tr>
            </a:tbl>
          </a:graphicData>
        </a:graphic>
      </p:graphicFrame>
      <p:sp>
        <p:nvSpPr>
          <p:cNvPr id="5" name="TextBox 4">
            <a:extLst>
              <a:ext uri="{FF2B5EF4-FFF2-40B4-BE49-F238E27FC236}">
                <a16:creationId xmlns:a16="http://schemas.microsoft.com/office/drawing/2014/main" id="{823B4EE7-2233-3830-DB88-11C4FECFE98B}"/>
              </a:ext>
            </a:extLst>
          </p:cNvPr>
          <p:cNvSpPr txBox="1"/>
          <p:nvPr/>
        </p:nvSpPr>
        <p:spPr>
          <a:xfrm>
            <a:off x="4993240" y="2794571"/>
            <a:ext cx="1541124" cy="1754326"/>
          </a:xfrm>
          <a:prstGeom prst="rect">
            <a:avLst/>
          </a:prstGeom>
          <a:noFill/>
        </p:spPr>
        <p:txBody>
          <a:bodyPr wrap="square" rtlCol="0">
            <a:spAutoFit/>
          </a:bodyPr>
          <a:lstStyle/>
          <a:p>
            <a:r>
              <a:rPr lang="en-US" dirty="0"/>
              <a:t>push (</a:t>
            </a:r>
          </a:p>
          <a:p>
            <a:r>
              <a:rPr lang="en-US" dirty="0"/>
              <a:t>skip a</a:t>
            </a:r>
          </a:p>
          <a:p>
            <a:r>
              <a:rPr lang="en-US" dirty="0"/>
              <a:t>skip +</a:t>
            </a:r>
          </a:p>
          <a:p>
            <a:r>
              <a:rPr lang="en-US" dirty="0"/>
              <a:t>skip b</a:t>
            </a:r>
          </a:p>
          <a:p>
            <a:r>
              <a:rPr lang="en-US" dirty="0"/>
              <a:t>pop == (</a:t>
            </a:r>
          </a:p>
          <a:p>
            <a:r>
              <a:rPr lang="en-US" dirty="0"/>
              <a:t>skip *</a:t>
            </a:r>
            <a:endParaRPr lang="en-IN" dirty="0"/>
          </a:p>
        </p:txBody>
      </p:sp>
    </p:spTree>
    <p:extLst>
      <p:ext uri="{BB962C8B-B14F-4D97-AF65-F5344CB8AC3E}">
        <p14:creationId xmlns:p14="http://schemas.microsoft.com/office/powerpoint/2010/main" val="145266839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6057-E30F-7B2B-AA8F-CF0749CA2A96}"/>
              </a:ext>
            </a:extLst>
          </p:cNvPr>
          <p:cNvSpPr>
            <a:spLocks noGrp="1"/>
          </p:cNvSpPr>
          <p:nvPr>
            <p:ph type="title"/>
          </p:nvPr>
        </p:nvSpPr>
        <p:spPr/>
        <p:txBody>
          <a:bodyPr/>
          <a:lstStyle/>
          <a:p>
            <a:r>
              <a:rPr lang="en-US" dirty="0"/>
              <a:t>Matching symbols</a:t>
            </a:r>
            <a:endParaRPr lang="en-IN" dirty="0"/>
          </a:p>
        </p:txBody>
      </p:sp>
      <p:sp>
        <p:nvSpPr>
          <p:cNvPr id="3" name="Content Placeholder 2">
            <a:extLst>
              <a:ext uri="{FF2B5EF4-FFF2-40B4-BE49-F238E27FC236}">
                <a16:creationId xmlns:a16="http://schemas.microsoft.com/office/drawing/2014/main" id="{9BCBC7E9-4082-9800-9E95-D1616B7FF94F}"/>
              </a:ext>
            </a:extLst>
          </p:cNvPr>
          <p:cNvSpPr>
            <a:spLocks noGrp="1"/>
          </p:cNvSpPr>
          <p:nvPr>
            <p:ph idx="1"/>
          </p:nvPr>
        </p:nvSpPr>
        <p:spPr/>
        <p:txBody>
          <a:bodyPr/>
          <a:lstStyle/>
          <a:p>
            <a:pPr marL="0" indent="0">
              <a:buNone/>
            </a:pPr>
            <a:r>
              <a:rPr lang="en-US" dirty="0"/>
              <a:t>(a + b) * {[ c + d ]} * z </a:t>
            </a:r>
            <a:endParaRPr lang="en-IN" dirty="0"/>
          </a:p>
        </p:txBody>
      </p:sp>
      <p:graphicFrame>
        <p:nvGraphicFramePr>
          <p:cNvPr id="4" name="Table 4">
            <a:extLst>
              <a:ext uri="{FF2B5EF4-FFF2-40B4-BE49-F238E27FC236}">
                <a16:creationId xmlns:a16="http://schemas.microsoft.com/office/drawing/2014/main" id="{DF15F132-3F65-0436-AD79-34F384663727}"/>
              </a:ext>
            </a:extLst>
          </p:cNvPr>
          <p:cNvGraphicFramePr>
            <a:graphicFrameLocks noGrp="1"/>
          </p:cNvGraphicFramePr>
          <p:nvPr/>
        </p:nvGraphicFramePr>
        <p:xfrm>
          <a:off x="8866598" y="2322432"/>
          <a:ext cx="1293402" cy="2966720"/>
        </p:xfrm>
        <a:graphic>
          <a:graphicData uri="http://schemas.openxmlformats.org/drawingml/2006/table">
            <a:tbl>
              <a:tblPr bandRow="1">
                <a:tableStyleId>{5C22544A-7EE6-4342-B048-85BDC9FD1C3A}</a:tableStyleId>
              </a:tblPr>
              <a:tblGrid>
                <a:gridCol w="1293402">
                  <a:extLst>
                    <a:ext uri="{9D8B030D-6E8A-4147-A177-3AD203B41FA5}">
                      <a16:colId xmlns:a16="http://schemas.microsoft.com/office/drawing/2014/main" val="2670853709"/>
                    </a:ext>
                  </a:extLst>
                </a:gridCol>
              </a:tblGrid>
              <a:tr h="370840">
                <a:tc>
                  <a:txBody>
                    <a:bodyPr/>
                    <a:lstStyle/>
                    <a:p>
                      <a:r>
                        <a:rPr lang="en-US" dirty="0"/>
                        <a: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461077"/>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6054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03101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9288512"/>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457286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842044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40094"/>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0897898"/>
                  </a:ext>
                </a:extLst>
              </a:tr>
            </a:tbl>
          </a:graphicData>
        </a:graphic>
      </p:graphicFrame>
      <p:sp>
        <p:nvSpPr>
          <p:cNvPr id="5" name="TextBox 4">
            <a:extLst>
              <a:ext uri="{FF2B5EF4-FFF2-40B4-BE49-F238E27FC236}">
                <a16:creationId xmlns:a16="http://schemas.microsoft.com/office/drawing/2014/main" id="{823B4EE7-2233-3830-DB88-11C4FECFE98B}"/>
              </a:ext>
            </a:extLst>
          </p:cNvPr>
          <p:cNvSpPr txBox="1"/>
          <p:nvPr/>
        </p:nvSpPr>
        <p:spPr>
          <a:xfrm>
            <a:off x="4993240" y="2794571"/>
            <a:ext cx="1541124" cy="2031325"/>
          </a:xfrm>
          <a:prstGeom prst="rect">
            <a:avLst/>
          </a:prstGeom>
          <a:noFill/>
        </p:spPr>
        <p:txBody>
          <a:bodyPr wrap="square" rtlCol="0">
            <a:spAutoFit/>
          </a:bodyPr>
          <a:lstStyle/>
          <a:p>
            <a:r>
              <a:rPr lang="en-US" dirty="0"/>
              <a:t>push (</a:t>
            </a:r>
          </a:p>
          <a:p>
            <a:r>
              <a:rPr lang="en-US" dirty="0"/>
              <a:t>skip a</a:t>
            </a:r>
          </a:p>
          <a:p>
            <a:r>
              <a:rPr lang="en-US" dirty="0"/>
              <a:t>skip +</a:t>
            </a:r>
          </a:p>
          <a:p>
            <a:r>
              <a:rPr lang="en-US" dirty="0"/>
              <a:t>skip b</a:t>
            </a:r>
          </a:p>
          <a:p>
            <a:r>
              <a:rPr lang="en-US" dirty="0"/>
              <a:t>pop == (</a:t>
            </a:r>
          </a:p>
          <a:p>
            <a:r>
              <a:rPr lang="en-US" dirty="0"/>
              <a:t>skip *</a:t>
            </a:r>
          </a:p>
          <a:p>
            <a:r>
              <a:rPr lang="en-US" dirty="0"/>
              <a:t>push {</a:t>
            </a:r>
          </a:p>
        </p:txBody>
      </p:sp>
    </p:spTree>
    <p:extLst>
      <p:ext uri="{BB962C8B-B14F-4D97-AF65-F5344CB8AC3E}">
        <p14:creationId xmlns:p14="http://schemas.microsoft.com/office/powerpoint/2010/main" val="41596095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6057-E30F-7B2B-AA8F-CF0749CA2A96}"/>
              </a:ext>
            </a:extLst>
          </p:cNvPr>
          <p:cNvSpPr>
            <a:spLocks noGrp="1"/>
          </p:cNvSpPr>
          <p:nvPr>
            <p:ph type="title"/>
          </p:nvPr>
        </p:nvSpPr>
        <p:spPr/>
        <p:txBody>
          <a:bodyPr/>
          <a:lstStyle/>
          <a:p>
            <a:r>
              <a:rPr lang="en-US" dirty="0"/>
              <a:t>Matching symbols</a:t>
            </a:r>
            <a:endParaRPr lang="en-IN" dirty="0"/>
          </a:p>
        </p:txBody>
      </p:sp>
      <p:sp>
        <p:nvSpPr>
          <p:cNvPr id="3" name="Content Placeholder 2">
            <a:extLst>
              <a:ext uri="{FF2B5EF4-FFF2-40B4-BE49-F238E27FC236}">
                <a16:creationId xmlns:a16="http://schemas.microsoft.com/office/drawing/2014/main" id="{9BCBC7E9-4082-9800-9E95-D1616B7FF94F}"/>
              </a:ext>
            </a:extLst>
          </p:cNvPr>
          <p:cNvSpPr>
            <a:spLocks noGrp="1"/>
          </p:cNvSpPr>
          <p:nvPr>
            <p:ph idx="1"/>
          </p:nvPr>
        </p:nvSpPr>
        <p:spPr/>
        <p:txBody>
          <a:bodyPr/>
          <a:lstStyle/>
          <a:p>
            <a:pPr marL="0" indent="0">
              <a:buNone/>
            </a:pPr>
            <a:r>
              <a:rPr lang="en-US" dirty="0"/>
              <a:t>(a + b) * {[ c + d ]} * z </a:t>
            </a:r>
            <a:endParaRPr lang="en-IN" dirty="0"/>
          </a:p>
        </p:txBody>
      </p:sp>
      <p:graphicFrame>
        <p:nvGraphicFramePr>
          <p:cNvPr id="4" name="Table 4">
            <a:extLst>
              <a:ext uri="{FF2B5EF4-FFF2-40B4-BE49-F238E27FC236}">
                <a16:creationId xmlns:a16="http://schemas.microsoft.com/office/drawing/2014/main" id="{DF15F132-3F65-0436-AD79-34F384663727}"/>
              </a:ext>
            </a:extLst>
          </p:cNvPr>
          <p:cNvGraphicFramePr>
            <a:graphicFrameLocks noGrp="1"/>
          </p:cNvGraphicFramePr>
          <p:nvPr/>
        </p:nvGraphicFramePr>
        <p:xfrm>
          <a:off x="8866598" y="2322432"/>
          <a:ext cx="1293402" cy="2966720"/>
        </p:xfrm>
        <a:graphic>
          <a:graphicData uri="http://schemas.openxmlformats.org/drawingml/2006/table">
            <a:tbl>
              <a:tblPr bandRow="1">
                <a:tableStyleId>{5C22544A-7EE6-4342-B048-85BDC9FD1C3A}</a:tableStyleId>
              </a:tblPr>
              <a:tblGrid>
                <a:gridCol w="1293402">
                  <a:extLst>
                    <a:ext uri="{9D8B030D-6E8A-4147-A177-3AD203B41FA5}">
                      <a16:colId xmlns:a16="http://schemas.microsoft.com/office/drawing/2014/main" val="2670853709"/>
                    </a:ext>
                  </a:extLst>
                </a:gridCol>
              </a:tblGrid>
              <a:tr h="370840">
                <a:tc>
                  <a:txBody>
                    <a:bodyPr/>
                    <a:lstStyle/>
                    <a:p>
                      <a:r>
                        <a:rPr lang="en-US" dirty="0"/>
                        <a: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461077"/>
                  </a:ext>
                </a:extLst>
              </a:tr>
              <a:tr h="370840">
                <a:tc>
                  <a:txBody>
                    <a:bodyPr/>
                    <a:lstStyle/>
                    <a:p>
                      <a:r>
                        <a:rPr lang="en-US" dirty="0"/>
                        <a: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6054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03101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9288512"/>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457286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842044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40094"/>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0897898"/>
                  </a:ext>
                </a:extLst>
              </a:tr>
            </a:tbl>
          </a:graphicData>
        </a:graphic>
      </p:graphicFrame>
      <p:sp>
        <p:nvSpPr>
          <p:cNvPr id="5" name="TextBox 4">
            <a:extLst>
              <a:ext uri="{FF2B5EF4-FFF2-40B4-BE49-F238E27FC236}">
                <a16:creationId xmlns:a16="http://schemas.microsoft.com/office/drawing/2014/main" id="{823B4EE7-2233-3830-DB88-11C4FECFE98B}"/>
              </a:ext>
            </a:extLst>
          </p:cNvPr>
          <p:cNvSpPr txBox="1"/>
          <p:nvPr/>
        </p:nvSpPr>
        <p:spPr>
          <a:xfrm>
            <a:off x="4993240" y="2794571"/>
            <a:ext cx="1541124" cy="2308324"/>
          </a:xfrm>
          <a:prstGeom prst="rect">
            <a:avLst/>
          </a:prstGeom>
          <a:noFill/>
        </p:spPr>
        <p:txBody>
          <a:bodyPr wrap="square" rtlCol="0">
            <a:spAutoFit/>
          </a:bodyPr>
          <a:lstStyle/>
          <a:p>
            <a:r>
              <a:rPr lang="en-US" dirty="0"/>
              <a:t>push (</a:t>
            </a:r>
          </a:p>
          <a:p>
            <a:r>
              <a:rPr lang="en-US" dirty="0"/>
              <a:t>skip a</a:t>
            </a:r>
          </a:p>
          <a:p>
            <a:r>
              <a:rPr lang="en-US" dirty="0"/>
              <a:t>skip +</a:t>
            </a:r>
          </a:p>
          <a:p>
            <a:r>
              <a:rPr lang="en-US" dirty="0"/>
              <a:t>skip b</a:t>
            </a:r>
          </a:p>
          <a:p>
            <a:r>
              <a:rPr lang="en-US" dirty="0"/>
              <a:t>pop == (</a:t>
            </a:r>
          </a:p>
          <a:p>
            <a:r>
              <a:rPr lang="en-US" dirty="0"/>
              <a:t>skip *</a:t>
            </a:r>
          </a:p>
          <a:p>
            <a:r>
              <a:rPr lang="en-US" dirty="0"/>
              <a:t>push {</a:t>
            </a:r>
          </a:p>
          <a:p>
            <a:r>
              <a:rPr lang="en-US" dirty="0"/>
              <a:t>push [</a:t>
            </a:r>
            <a:endParaRPr lang="en-IN" dirty="0"/>
          </a:p>
        </p:txBody>
      </p:sp>
    </p:spTree>
    <p:extLst>
      <p:ext uri="{BB962C8B-B14F-4D97-AF65-F5344CB8AC3E}">
        <p14:creationId xmlns:p14="http://schemas.microsoft.com/office/powerpoint/2010/main" val="12205222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6057-E30F-7B2B-AA8F-CF0749CA2A96}"/>
              </a:ext>
            </a:extLst>
          </p:cNvPr>
          <p:cNvSpPr>
            <a:spLocks noGrp="1"/>
          </p:cNvSpPr>
          <p:nvPr>
            <p:ph type="title"/>
          </p:nvPr>
        </p:nvSpPr>
        <p:spPr/>
        <p:txBody>
          <a:bodyPr/>
          <a:lstStyle/>
          <a:p>
            <a:r>
              <a:rPr lang="en-US" dirty="0"/>
              <a:t>Matching symbols</a:t>
            </a:r>
            <a:endParaRPr lang="en-IN" dirty="0"/>
          </a:p>
        </p:txBody>
      </p:sp>
      <p:sp>
        <p:nvSpPr>
          <p:cNvPr id="3" name="Content Placeholder 2">
            <a:extLst>
              <a:ext uri="{FF2B5EF4-FFF2-40B4-BE49-F238E27FC236}">
                <a16:creationId xmlns:a16="http://schemas.microsoft.com/office/drawing/2014/main" id="{9BCBC7E9-4082-9800-9E95-D1616B7FF94F}"/>
              </a:ext>
            </a:extLst>
          </p:cNvPr>
          <p:cNvSpPr>
            <a:spLocks noGrp="1"/>
          </p:cNvSpPr>
          <p:nvPr>
            <p:ph idx="1"/>
          </p:nvPr>
        </p:nvSpPr>
        <p:spPr/>
        <p:txBody>
          <a:bodyPr/>
          <a:lstStyle/>
          <a:p>
            <a:pPr marL="0" indent="0">
              <a:buNone/>
            </a:pPr>
            <a:r>
              <a:rPr lang="en-US" dirty="0"/>
              <a:t>(a + b) * {[ c + d ]} * z </a:t>
            </a:r>
            <a:endParaRPr lang="en-IN" dirty="0"/>
          </a:p>
        </p:txBody>
      </p:sp>
      <p:graphicFrame>
        <p:nvGraphicFramePr>
          <p:cNvPr id="4" name="Table 4">
            <a:extLst>
              <a:ext uri="{FF2B5EF4-FFF2-40B4-BE49-F238E27FC236}">
                <a16:creationId xmlns:a16="http://schemas.microsoft.com/office/drawing/2014/main" id="{DF15F132-3F65-0436-AD79-34F384663727}"/>
              </a:ext>
            </a:extLst>
          </p:cNvPr>
          <p:cNvGraphicFramePr>
            <a:graphicFrameLocks noGrp="1"/>
          </p:cNvGraphicFramePr>
          <p:nvPr/>
        </p:nvGraphicFramePr>
        <p:xfrm>
          <a:off x="8866598" y="2322432"/>
          <a:ext cx="1293402" cy="2966720"/>
        </p:xfrm>
        <a:graphic>
          <a:graphicData uri="http://schemas.openxmlformats.org/drawingml/2006/table">
            <a:tbl>
              <a:tblPr bandRow="1">
                <a:tableStyleId>{5C22544A-7EE6-4342-B048-85BDC9FD1C3A}</a:tableStyleId>
              </a:tblPr>
              <a:tblGrid>
                <a:gridCol w="1293402">
                  <a:extLst>
                    <a:ext uri="{9D8B030D-6E8A-4147-A177-3AD203B41FA5}">
                      <a16:colId xmlns:a16="http://schemas.microsoft.com/office/drawing/2014/main" val="2670853709"/>
                    </a:ext>
                  </a:extLst>
                </a:gridCol>
              </a:tblGrid>
              <a:tr h="370840">
                <a:tc>
                  <a:txBody>
                    <a:bodyPr/>
                    <a:lstStyle/>
                    <a:p>
                      <a:r>
                        <a:rPr lang="en-US" dirty="0"/>
                        <a: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461077"/>
                  </a:ext>
                </a:extLst>
              </a:tr>
              <a:tr h="370840">
                <a:tc>
                  <a:txBody>
                    <a:bodyPr/>
                    <a:lstStyle/>
                    <a:p>
                      <a:r>
                        <a:rPr lang="en-US" dirty="0"/>
                        <a: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6054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03101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9288512"/>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457286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842044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40094"/>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0897898"/>
                  </a:ext>
                </a:extLst>
              </a:tr>
            </a:tbl>
          </a:graphicData>
        </a:graphic>
      </p:graphicFrame>
      <p:sp>
        <p:nvSpPr>
          <p:cNvPr id="5" name="TextBox 4">
            <a:extLst>
              <a:ext uri="{FF2B5EF4-FFF2-40B4-BE49-F238E27FC236}">
                <a16:creationId xmlns:a16="http://schemas.microsoft.com/office/drawing/2014/main" id="{823B4EE7-2233-3830-DB88-11C4FECFE98B}"/>
              </a:ext>
            </a:extLst>
          </p:cNvPr>
          <p:cNvSpPr txBox="1"/>
          <p:nvPr/>
        </p:nvSpPr>
        <p:spPr>
          <a:xfrm>
            <a:off x="4993240" y="2794571"/>
            <a:ext cx="1541124" cy="3139321"/>
          </a:xfrm>
          <a:prstGeom prst="rect">
            <a:avLst/>
          </a:prstGeom>
          <a:noFill/>
        </p:spPr>
        <p:txBody>
          <a:bodyPr wrap="square" rtlCol="0">
            <a:spAutoFit/>
          </a:bodyPr>
          <a:lstStyle/>
          <a:p>
            <a:r>
              <a:rPr lang="en-US" dirty="0"/>
              <a:t>push (</a:t>
            </a:r>
          </a:p>
          <a:p>
            <a:r>
              <a:rPr lang="en-US" dirty="0"/>
              <a:t>skip a</a:t>
            </a:r>
          </a:p>
          <a:p>
            <a:r>
              <a:rPr lang="en-US" dirty="0"/>
              <a:t>skip +</a:t>
            </a:r>
          </a:p>
          <a:p>
            <a:r>
              <a:rPr lang="en-US" dirty="0"/>
              <a:t>skip b</a:t>
            </a:r>
          </a:p>
          <a:p>
            <a:r>
              <a:rPr lang="en-US" dirty="0"/>
              <a:t>pop == (</a:t>
            </a:r>
          </a:p>
          <a:p>
            <a:r>
              <a:rPr lang="en-US" dirty="0"/>
              <a:t>skip *</a:t>
            </a:r>
          </a:p>
          <a:p>
            <a:r>
              <a:rPr lang="en-US" dirty="0"/>
              <a:t>push {</a:t>
            </a:r>
          </a:p>
          <a:p>
            <a:r>
              <a:rPr lang="en-US" dirty="0"/>
              <a:t>push [</a:t>
            </a:r>
          </a:p>
          <a:p>
            <a:r>
              <a:rPr lang="en-US" dirty="0"/>
              <a:t>skip c</a:t>
            </a:r>
          </a:p>
          <a:p>
            <a:r>
              <a:rPr lang="en-US" dirty="0"/>
              <a:t>skip +</a:t>
            </a:r>
          </a:p>
          <a:p>
            <a:r>
              <a:rPr lang="en-US" dirty="0"/>
              <a:t>skip d</a:t>
            </a:r>
            <a:endParaRPr lang="en-IN" dirty="0"/>
          </a:p>
        </p:txBody>
      </p:sp>
    </p:spTree>
    <p:extLst>
      <p:ext uri="{BB962C8B-B14F-4D97-AF65-F5344CB8AC3E}">
        <p14:creationId xmlns:p14="http://schemas.microsoft.com/office/powerpoint/2010/main" val="93498438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6057-E30F-7B2B-AA8F-CF0749CA2A96}"/>
              </a:ext>
            </a:extLst>
          </p:cNvPr>
          <p:cNvSpPr>
            <a:spLocks noGrp="1"/>
          </p:cNvSpPr>
          <p:nvPr>
            <p:ph type="title"/>
          </p:nvPr>
        </p:nvSpPr>
        <p:spPr/>
        <p:txBody>
          <a:bodyPr/>
          <a:lstStyle/>
          <a:p>
            <a:r>
              <a:rPr lang="en-US" dirty="0"/>
              <a:t>Matching symbols</a:t>
            </a:r>
            <a:endParaRPr lang="en-IN" dirty="0"/>
          </a:p>
        </p:txBody>
      </p:sp>
      <p:sp>
        <p:nvSpPr>
          <p:cNvPr id="3" name="Content Placeholder 2">
            <a:extLst>
              <a:ext uri="{FF2B5EF4-FFF2-40B4-BE49-F238E27FC236}">
                <a16:creationId xmlns:a16="http://schemas.microsoft.com/office/drawing/2014/main" id="{9BCBC7E9-4082-9800-9E95-D1616B7FF94F}"/>
              </a:ext>
            </a:extLst>
          </p:cNvPr>
          <p:cNvSpPr>
            <a:spLocks noGrp="1"/>
          </p:cNvSpPr>
          <p:nvPr>
            <p:ph idx="1"/>
          </p:nvPr>
        </p:nvSpPr>
        <p:spPr/>
        <p:txBody>
          <a:bodyPr/>
          <a:lstStyle/>
          <a:p>
            <a:pPr marL="0" indent="0">
              <a:buNone/>
            </a:pPr>
            <a:r>
              <a:rPr lang="en-US" dirty="0"/>
              <a:t>(a + b) * {[ c + d ]} * z </a:t>
            </a:r>
            <a:endParaRPr lang="en-IN" dirty="0"/>
          </a:p>
        </p:txBody>
      </p:sp>
      <p:graphicFrame>
        <p:nvGraphicFramePr>
          <p:cNvPr id="4" name="Table 4">
            <a:extLst>
              <a:ext uri="{FF2B5EF4-FFF2-40B4-BE49-F238E27FC236}">
                <a16:creationId xmlns:a16="http://schemas.microsoft.com/office/drawing/2014/main" id="{DF15F132-3F65-0436-AD79-34F384663727}"/>
              </a:ext>
            </a:extLst>
          </p:cNvPr>
          <p:cNvGraphicFramePr>
            <a:graphicFrameLocks noGrp="1"/>
          </p:cNvGraphicFramePr>
          <p:nvPr/>
        </p:nvGraphicFramePr>
        <p:xfrm>
          <a:off x="8866598" y="2322432"/>
          <a:ext cx="1293402" cy="2966720"/>
        </p:xfrm>
        <a:graphic>
          <a:graphicData uri="http://schemas.openxmlformats.org/drawingml/2006/table">
            <a:tbl>
              <a:tblPr bandRow="1">
                <a:tableStyleId>{5C22544A-7EE6-4342-B048-85BDC9FD1C3A}</a:tableStyleId>
              </a:tblPr>
              <a:tblGrid>
                <a:gridCol w="1293402">
                  <a:extLst>
                    <a:ext uri="{9D8B030D-6E8A-4147-A177-3AD203B41FA5}">
                      <a16:colId xmlns:a16="http://schemas.microsoft.com/office/drawing/2014/main" val="2670853709"/>
                    </a:ext>
                  </a:extLst>
                </a:gridCol>
              </a:tblGrid>
              <a:tr h="370840">
                <a:tc>
                  <a:txBody>
                    <a:bodyPr/>
                    <a:lstStyle/>
                    <a:p>
                      <a:r>
                        <a:rPr lang="en-US" dirty="0"/>
                        <a: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461077"/>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6054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03101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9288512"/>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457286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842044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40094"/>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0897898"/>
                  </a:ext>
                </a:extLst>
              </a:tr>
            </a:tbl>
          </a:graphicData>
        </a:graphic>
      </p:graphicFrame>
      <p:sp>
        <p:nvSpPr>
          <p:cNvPr id="5" name="TextBox 4">
            <a:extLst>
              <a:ext uri="{FF2B5EF4-FFF2-40B4-BE49-F238E27FC236}">
                <a16:creationId xmlns:a16="http://schemas.microsoft.com/office/drawing/2014/main" id="{823B4EE7-2233-3830-DB88-11C4FECFE98B}"/>
              </a:ext>
            </a:extLst>
          </p:cNvPr>
          <p:cNvSpPr txBox="1"/>
          <p:nvPr/>
        </p:nvSpPr>
        <p:spPr>
          <a:xfrm>
            <a:off x="4993240" y="2794571"/>
            <a:ext cx="1541124" cy="3416320"/>
          </a:xfrm>
          <a:prstGeom prst="rect">
            <a:avLst/>
          </a:prstGeom>
          <a:noFill/>
        </p:spPr>
        <p:txBody>
          <a:bodyPr wrap="square" rtlCol="0">
            <a:spAutoFit/>
          </a:bodyPr>
          <a:lstStyle/>
          <a:p>
            <a:r>
              <a:rPr lang="en-US" dirty="0"/>
              <a:t>push (</a:t>
            </a:r>
          </a:p>
          <a:p>
            <a:r>
              <a:rPr lang="en-US" dirty="0"/>
              <a:t>skip a</a:t>
            </a:r>
          </a:p>
          <a:p>
            <a:r>
              <a:rPr lang="en-US" dirty="0"/>
              <a:t>skip +</a:t>
            </a:r>
          </a:p>
          <a:p>
            <a:r>
              <a:rPr lang="en-US" dirty="0"/>
              <a:t>skip b</a:t>
            </a:r>
          </a:p>
          <a:p>
            <a:r>
              <a:rPr lang="en-US" dirty="0"/>
              <a:t>pop == (</a:t>
            </a:r>
          </a:p>
          <a:p>
            <a:r>
              <a:rPr lang="en-US" dirty="0"/>
              <a:t>skip *</a:t>
            </a:r>
          </a:p>
          <a:p>
            <a:r>
              <a:rPr lang="en-US" dirty="0"/>
              <a:t>push {</a:t>
            </a:r>
          </a:p>
          <a:p>
            <a:r>
              <a:rPr lang="en-US" dirty="0"/>
              <a:t>push [</a:t>
            </a:r>
          </a:p>
          <a:p>
            <a:r>
              <a:rPr lang="en-US" dirty="0"/>
              <a:t>skip c</a:t>
            </a:r>
          </a:p>
          <a:p>
            <a:r>
              <a:rPr lang="en-US" dirty="0"/>
              <a:t>skip +</a:t>
            </a:r>
          </a:p>
          <a:p>
            <a:r>
              <a:rPr lang="en-US" dirty="0"/>
              <a:t>skip d</a:t>
            </a:r>
          </a:p>
          <a:p>
            <a:r>
              <a:rPr lang="en-US" dirty="0"/>
              <a:t>pop == [</a:t>
            </a:r>
          </a:p>
        </p:txBody>
      </p:sp>
    </p:spTree>
    <p:extLst>
      <p:ext uri="{BB962C8B-B14F-4D97-AF65-F5344CB8AC3E}">
        <p14:creationId xmlns:p14="http://schemas.microsoft.com/office/powerpoint/2010/main" val="2881875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Delete a given node</a:t>
            </a:r>
            <a:endParaRPr lang="en-IN" dirty="0"/>
          </a:p>
        </p:txBody>
      </p:sp>
      <p:sp>
        <p:nvSpPr>
          <p:cNvPr id="3" name="Content Placeholder 2">
            <a:extLst>
              <a:ext uri="{FF2B5EF4-FFF2-40B4-BE49-F238E27FC236}">
                <a16:creationId xmlns:a16="http://schemas.microsoft.com/office/drawing/2014/main" id="{EB988CE9-2648-FD16-448A-231C4B3364AF}"/>
              </a:ext>
            </a:extLst>
          </p:cNvPr>
          <p:cNvSpPr>
            <a:spLocks noGrp="1"/>
          </p:cNvSpPr>
          <p:nvPr>
            <p:ph idx="1"/>
          </p:nvPr>
        </p:nvSpPr>
        <p:spPr/>
        <p:txBody>
          <a:bodyPr/>
          <a:lstStyle/>
          <a:p>
            <a:endParaRPr lang="en-IN" dirty="0"/>
          </a:p>
        </p:txBody>
      </p:sp>
      <p:graphicFrame>
        <p:nvGraphicFramePr>
          <p:cNvPr id="4" name="Table 4">
            <a:extLst>
              <a:ext uri="{FF2B5EF4-FFF2-40B4-BE49-F238E27FC236}">
                <a16:creationId xmlns:a16="http://schemas.microsoft.com/office/drawing/2014/main" id="{A4C7F2CD-23C2-2C9B-2B82-D0B1D40EE109}"/>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736B95A4-2DF5-7B25-2C1C-6378D923F412}"/>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F33C61E4-0B1B-5E0D-9732-B90060B400DF}"/>
              </a:ext>
            </a:extLst>
          </p:cNvPr>
          <p:cNvCxnSpPr>
            <a:endCxn id="5" idx="1"/>
          </p:cNvCxnSpPr>
          <p:nvPr/>
        </p:nvCxnSpPr>
        <p:spPr>
          <a:xfrm flipV="1">
            <a:off x="2236266"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D937A9-89D7-8A7E-7803-5E9E20813121}"/>
              </a:ext>
            </a:extLst>
          </p:cNvPr>
          <p:cNvCxnSpPr/>
          <p:nvPr/>
        </p:nvCxnSpPr>
        <p:spPr>
          <a:xfrm flipV="1">
            <a:off x="4042804" y="32586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265E31-750F-1525-33BE-557EC583AF4C}"/>
              </a:ext>
            </a:extLst>
          </p:cNvPr>
          <p:cNvCxnSpPr/>
          <p:nvPr/>
        </p:nvCxnSpPr>
        <p:spPr>
          <a:xfrm flipV="1">
            <a:off x="5900716" y="32775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1294F5-935C-186C-CE9A-C24A78CB4568}"/>
              </a:ext>
            </a:extLst>
          </p:cNvPr>
          <p:cNvCxnSpPr/>
          <p:nvPr/>
        </p:nvCxnSpPr>
        <p:spPr>
          <a:xfrm flipV="1">
            <a:off x="7758631" y="3265520"/>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59C039-2B08-6441-AEB2-AD3561FB1972}"/>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graphicFrame>
        <p:nvGraphicFramePr>
          <p:cNvPr id="16" name="Table 15">
            <a:extLst>
              <a:ext uri="{FF2B5EF4-FFF2-40B4-BE49-F238E27FC236}">
                <a16:creationId xmlns:a16="http://schemas.microsoft.com/office/drawing/2014/main" id="{D8A34031-10E2-3DA8-8A7D-360510190941}"/>
              </a:ext>
            </a:extLst>
          </p:cNvPr>
          <p:cNvGraphicFramePr>
            <a:graphicFrameLocks noGrp="1"/>
          </p:cNvGraphicFramePr>
          <p:nvPr/>
        </p:nvGraphicFramePr>
        <p:xfrm>
          <a:off x="4281143" y="5062574"/>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9" name="TextBox 8">
            <a:extLst>
              <a:ext uri="{FF2B5EF4-FFF2-40B4-BE49-F238E27FC236}">
                <a16:creationId xmlns:a16="http://schemas.microsoft.com/office/drawing/2014/main" id="{BB795168-5F70-60AA-DD52-2E838469C8EA}"/>
              </a:ext>
            </a:extLst>
          </p:cNvPr>
          <p:cNvSpPr txBox="1"/>
          <p:nvPr/>
        </p:nvSpPr>
        <p:spPr>
          <a:xfrm>
            <a:off x="6893960" y="2609633"/>
            <a:ext cx="996593" cy="369332"/>
          </a:xfrm>
          <a:prstGeom prst="rect">
            <a:avLst/>
          </a:prstGeom>
          <a:noFill/>
        </p:spPr>
        <p:txBody>
          <a:bodyPr wrap="square" rtlCol="0">
            <a:spAutoFit/>
          </a:bodyPr>
          <a:lstStyle/>
          <a:p>
            <a:r>
              <a:rPr lang="en-US" b="1" dirty="0"/>
              <a:t>ADDR: X</a:t>
            </a:r>
            <a:endParaRPr lang="en-IN" b="1" dirty="0"/>
          </a:p>
        </p:txBody>
      </p:sp>
      <p:sp>
        <p:nvSpPr>
          <p:cNvPr id="17" name="TextBox 16">
            <a:extLst>
              <a:ext uri="{FF2B5EF4-FFF2-40B4-BE49-F238E27FC236}">
                <a16:creationId xmlns:a16="http://schemas.microsoft.com/office/drawing/2014/main" id="{5F122C26-D8C2-5C0B-257E-BEDBEF082545}"/>
              </a:ext>
            </a:extLst>
          </p:cNvPr>
          <p:cNvSpPr txBox="1"/>
          <p:nvPr/>
        </p:nvSpPr>
        <p:spPr>
          <a:xfrm>
            <a:off x="4457274" y="5464137"/>
            <a:ext cx="996593" cy="369332"/>
          </a:xfrm>
          <a:prstGeom prst="rect">
            <a:avLst/>
          </a:prstGeom>
          <a:noFill/>
        </p:spPr>
        <p:txBody>
          <a:bodyPr wrap="square" rtlCol="0">
            <a:spAutoFit/>
          </a:bodyPr>
          <a:lstStyle/>
          <a:p>
            <a:r>
              <a:rPr lang="en-US" b="1" dirty="0"/>
              <a:t>ADDR: X</a:t>
            </a:r>
            <a:endParaRPr lang="en-IN" b="1" dirty="0"/>
          </a:p>
        </p:txBody>
      </p:sp>
      <p:sp>
        <p:nvSpPr>
          <p:cNvPr id="22" name="TextBox 21">
            <a:extLst>
              <a:ext uri="{FF2B5EF4-FFF2-40B4-BE49-F238E27FC236}">
                <a16:creationId xmlns:a16="http://schemas.microsoft.com/office/drawing/2014/main" id="{42C4C3D4-A466-6A40-D20C-346C9C894970}"/>
              </a:ext>
            </a:extLst>
          </p:cNvPr>
          <p:cNvSpPr txBox="1"/>
          <p:nvPr/>
        </p:nvSpPr>
        <p:spPr>
          <a:xfrm>
            <a:off x="3286024" y="4844084"/>
            <a:ext cx="1345914" cy="369332"/>
          </a:xfrm>
          <a:prstGeom prst="rect">
            <a:avLst/>
          </a:prstGeom>
          <a:noFill/>
        </p:spPr>
        <p:txBody>
          <a:bodyPr wrap="square" rtlCol="0">
            <a:spAutoFit/>
          </a:bodyPr>
          <a:lstStyle/>
          <a:p>
            <a:r>
              <a:rPr lang="en-US" b="1" dirty="0">
                <a:latin typeface="Consolas" panose="020B0609020204030204" pitchFamily="49" charset="0"/>
              </a:rPr>
              <a:t>n</a:t>
            </a:r>
            <a:endParaRPr lang="en-IN" b="1" dirty="0">
              <a:latin typeface="Consolas" panose="020B0609020204030204" pitchFamily="49" charset="0"/>
            </a:endParaRPr>
          </a:p>
        </p:txBody>
      </p:sp>
      <p:cxnSp>
        <p:nvCxnSpPr>
          <p:cNvPr id="23" name="Straight Arrow Connector 22">
            <a:extLst>
              <a:ext uri="{FF2B5EF4-FFF2-40B4-BE49-F238E27FC236}">
                <a16:creationId xmlns:a16="http://schemas.microsoft.com/office/drawing/2014/main" id="{069ED424-E409-9041-9B71-4FA9F6085B07}"/>
              </a:ext>
            </a:extLst>
          </p:cNvPr>
          <p:cNvCxnSpPr/>
          <p:nvPr/>
        </p:nvCxnSpPr>
        <p:spPr>
          <a:xfrm flipV="1">
            <a:off x="3395529" y="524157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3F737056-C2A4-B1CE-D51F-A6664BB26A0C}"/>
                  </a:ext>
                </a:extLst>
              </p14:cNvPr>
              <p14:cNvContentPartPr/>
              <p14:nvPr/>
            </p14:nvContentPartPr>
            <p14:xfrm>
              <a:off x="1542600" y="3547080"/>
              <a:ext cx="10414080" cy="1081080"/>
            </p14:xfrm>
          </p:contentPart>
        </mc:Choice>
        <mc:Fallback xmlns="">
          <p:pic>
            <p:nvPicPr>
              <p:cNvPr id="18" name="Ink 17">
                <a:extLst>
                  <a:ext uri="{FF2B5EF4-FFF2-40B4-BE49-F238E27FC236}">
                    <a16:creationId xmlns:a16="http://schemas.microsoft.com/office/drawing/2014/main" id="{3F737056-C2A4-B1CE-D51F-A6664BB26A0C}"/>
                  </a:ext>
                </a:extLst>
              </p:cNvPr>
              <p:cNvPicPr/>
              <p:nvPr/>
            </p:nvPicPr>
            <p:blipFill>
              <a:blip r:embed="rId4"/>
              <a:stretch>
                <a:fillRect/>
              </a:stretch>
            </p:blipFill>
            <p:spPr>
              <a:xfrm>
                <a:off x="1533240" y="3537720"/>
                <a:ext cx="10432800" cy="1099800"/>
              </a:xfrm>
              <a:prstGeom prst="rect">
                <a:avLst/>
              </a:prstGeom>
            </p:spPr>
          </p:pic>
        </mc:Fallback>
      </mc:AlternateContent>
    </p:spTree>
    <p:extLst>
      <p:ext uri="{BB962C8B-B14F-4D97-AF65-F5344CB8AC3E}">
        <p14:creationId xmlns:p14="http://schemas.microsoft.com/office/powerpoint/2010/main" val="381538608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6057-E30F-7B2B-AA8F-CF0749CA2A96}"/>
              </a:ext>
            </a:extLst>
          </p:cNvPr>
          <p:cNvSpPr>
            <a:spLocks noGrp="1"/>
          </p:cNvSpPr>
          <p:nvPr>
            <p:ph type="title"/>
          </p:nvPr>
        </p:nvSpPr>
        <p:spPr/>
        <p:txBody>
          <a:bodyPr/>
          <a:lstStyle/>
          <a:p>
            <a:r>
              <a:rPr lang="en-US" dirty="0"/>
              <a:t>Matching symbols</a:t>
            </a:r>
            <a:endParaRPr lang="en-IN" dirty="0"/>
          </a:p>
        </p:txBody>
      </p:sp>
      <p:sp>
        <p:nvSpPr>
          <p:cNvPr id="3" name="Content Placeholder 2">
            <a:extLst>
              <a:ext uri="{FF2B5EF4-FFF2-40B4-BE49-F238E27FC236}">
                <a16:creationId xmlns:a16="http://schemas.microsoft.com/office/drawing/2014/main" id="{9BCBC7E9-4082-9800-9E95-D1616B7FF94F}"/>
              </a:ext>
            </a:extLst>
          </p:cNvPr>
          <p:cNvSpPr>
            <a:spLocks noGrp="1"/>
          </p:cNvSpPr>
          <p:nvPr>
            <p:ph idx="1"/>
          </p:nvPr>
        </p:nvSpPr>
        <p:spPr/>
        <p:txBody>
          <a:bodyPr/>
          <a:lstStyle/>
          <a:p>
            <a:pPr marL="0" indent="0">
              <a:buNone/>
            </a:pPr>
            <a:r>
              <a:rPr lang="en-US" dirty="0"/>
              <a:t>(a + b) * {[ c + d ]} * z </a:t>
            </a:r>
            <a:endParaRPr lang="en-IN" dirty="0"/>
          </a:p>
        </p:txBody>
      </p:sp>
      <p:graphicFrame>
        <p:nvGraphicFramePr>
          <p:cNvPr id="4" name="Table 4">
            <a:extLst>
              <a:ext uri="{FF2B5EF4-FFF2-40B4-BE49-F238E27FC236}">
                <a16:creationId xmlns:a16="http://schemas.microsoft.com/office/drawing/2014/main" id="{DF15F132-3F65-0436-AD79-34F384663727}"/>
              </a:ext>
            </a:extLst>
          </p:cNvPr>
          <p:cNvGraphicFramePr>
            <a:graphicFrameLocks noGrp="1"/>
          </p:cNvGraphicFramePr>
          <p:nvPr/>
        </p:nvGraphicFramePr>
        <p:xfrm>
          <a:off x="8866598" y="2322432"/>
          <a:ext cx="1293402" cy="2966720"/>
        </p:xfrm>
        <a:graphic>
          <a:graphicData uri="http://schemas.openxmlformats.org/drawingml/2006/table">
            <a:tbl>
              <a:tblPr bandRow="1">
                <a:tableStyleId>{5C22544A-7EE6-4342-B048-85BDC9FD1C3A}</a:tableStyleId>
              </a:tblPr>
              <a:tblGrid>
                <a:gridCol w="1293402">
                  <a:extLst>
                    <a:ext uri="{9D8B030D-6E8A-4147-A177-3AD203B41FA5}">
                      <a16:colId xmlns:a16="http://schemas.microsoft.com/office/drawing/2014/main" val="2670853709"/>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461077"/>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6054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03101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9288512"/>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457286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842044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40094"/>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0897898"/>
                  </a:ext>
                </a:extLst>
              </a:tr>
            </a:tbl>
          </a:graphicData>
        </a:graphic>
      </p:graphicFrame>
      <p:sp>
        <p:nvSpPr>
          <p:cNvPr id="5" name="TextBox 4">
            <a:extLst>
              <a:ext uri="{FF2B5EF4-FFF2-40B4-BE49-F238E27FC236}">
                <a16:creationId xmlns:a16="http://schemas.microsoft.com/office/drawing/2014/main" id="{823B4EE7-2233-3830-DB88-11C4FECFE98B}"/>
              </a:ext>
            </a:extLst>
          </p:cNvPr>
          <p:cNvSpPr txBox="1"/>
          <p:nvPr/>
        </p:nvSpPr>
        <p:spPr>
          <a:xfrm>
            <a:off x="4993240" y="2794571"/>
            <a:ext cx="1541124" cy="3693319"/>
          </a:xfrm>
          <a:prstGeom prst="rect">
            <a:avLst/>
          </a:prstGeom>
          <a:noFill/>
        </p:spPr>
        <p:txBody>
          <a:bodyPr wrap="square" rtlCol="0">
            <a:spAutoFit/>
          </a:bodyPr>
          <a:lstStyle/>
          <a:p>
            <a:r>
              <a:rPr lang="en-US" dirty="0"/>
              <a:t>push (</a:t>
            </a:r>
          </a:p>
          <a:p>
            <a:r>
              <a:rPr lang="en-US" dirty="0"/>
              <a:t>skip a</a:t>
            </a:r>
          </a:p>
          <a:p>
            <a:r>
              <a:rPr lang="en-US" dirty="0"/>
              <a:t>skip +</a:t>
            </a:r>
          </a:p>
          <a:p>
            <a:r>
              <a:rPr lang="en-US" dirty="0"/>
              <a:t>skip b</a:t>
            </a:r>
          </a:p>
          <a:p>
            <a:r>
              <a:rPr lang="en-US" dirty="0"/>
              <a:t>pop == (</a:t>
            </a:r>
          </a:p>
          <a:p>
            <a:r>
              <a:rPr lang="en-US" dirty="0"/>
              <a:t>skip *</a:t>
            </a:r>
          </a:p>
          <a:p>
            <a:r>
              <a:rPr lang="en-US" dirty="0"/>
              <a:t>push {</a:t>
            </a:r>
          </a:p>
          <a:p>
            <a:r>
              <a:rPr lang="en-US" dirty="0"/>
              <a:t>push [</a:t>
            </a:r>
          </a:p>
          <a:p>
            <a:r>
              <a:rPr lang="en-US" dirty="0"/>
              <a:t>skip c</a:t>
            </a:r>
          </a:p>
          <a:p>
            <a:r>
              <a:rPr lang="en-US" dirty="0"/>
              <a:t>skip +</a:t>
            </a:r>
          </a:p>
          <a:p>
            <a:r>
              <a:rPr lang="en-US" dirty="0"/>
              <a:t>skip d</a:t>
            </a:r>
          </a:p>
          <a:p>
            <a:r>
              <a:rPr lang="en-US" dirty="0"/>
              <a:t>pop == [</a:t>
            </a:r>
          </a:p>
          <a:p>
            <a:r>
              <a:rPr lang="en-US" dirty="0"/>
              <a:t>pop == {</a:t>
            </a:r>
          </a:p>
        </p:txBody>
      </p:sp>
    </p:spTree>
    <p:extLst>
      <p:ext uri="{BB962C8B-B14F-4D97-AF65-F5344CB8AC3E}">
        <p14:creationId xmlns:p14="http://schemas.microsoft.com/office/powerpoint/2010/main" val="286503978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6057-E30F-7B2B-AA8F-CF0749CA2A96}"/>
              </a:ext>
            </a:extLst>
          </p:cNvPr>
          <p:cNvSpPr>
            <a:spLocks noGrp="1"/>
          </p:cNvSpPr>
          <p:nvPr>
            <p:ph type="title"/>
          </p:nvPr>
        </p:nvSpPr>
        <p:spPr/>
        <p:txBody>
          <a:bodyPr/>
          <a:lstStyle/>
          <a:p>
            <a:r>
              <a:rPr lang="en-US" dirty="0"/>
              <a:t>Matching symbols</a:t>
            </a:r>
            <a:endParaRPr lang="en-IN" dirty="0"/>
          </a:p>
        </p:txBody>
      </p:sp>
      <p:sp>
        <p:nvSpPr>
          <p:cNvPr id="3" name="Content Placeholder 2">
            <a:extLst>
              <a:ext uri="{FF2B5EF4-FFF2-40B4-BE49-F238E27FC236}">
                <a16:creationId xmlns:a16="http://schemas.microsoft.com/office/drawing/2014/main" id="{9BCBC7E9-4082-9800-9E95-D1616B7FF94F}"/>
              </a:ext>
            </a:extLst>
          </p:cNvPr>
          <p:cNvSpPr>
            <a:spLocks noGrp="1"/>
          </p:cNvSpPr>
          <p:nvPr>
            <p:ph idx="1"/>
          </p:nvPr>
        </p:nvSpPr>
        <p:spPr/>
        <p:txBody>
          <a:bodyPr/>
          <a:lstStyle/>
          <a:p>
            <a:pPr marL="0" indent="0">
              <a:buNone/>
            </a:pPr>
            <a:r>
              <a:rPr lang="en-US" dirty="0"/>
              <a:t>(a + b) * {[ c + d ]} * z </a:t>
            </a:r>
            <a:endParaRPr lang="en-IN" dirty="0"/>
          </a:p>
        </p:txBody>
      </p:sp>
      <p:graphicFrame>
        <p:nvGraphicFramePr>
          <p:cNvPr id="4" name="Table 4">
            <a:extLst>
              <a:ext uri="{FF2B5EF4-FFF2-40B4-BE49-F238E27FC236}">
                <a16:creationId xmlns:a16="http://schemas.microsoft.com/office/drawing/2014/main" id="{DF15F132-3F65-0436-AD79-34F384663727}"/>
              </a:ext>
            </a:extLst>
          </p:cNvPr>
          <p:cNvGraphicFramePr>
            <a:graphicFrameLocks noGrp="1"/>
          </p:cNvGraphicFramePr>
          <p:nvPr/>
        </p:nvGraphicFramePr>
        <p:xfrm>
          <a:off x="8866598" y="2322432"/>
          <a:ext cx="1293402" cy="2966720"/>
        </p:xfrm>
        <a:graphic>
          <a:graphicData uri="http://schemas.openxmlformats.org/drawingml/2006/table">
            <a:tbl>
              <a:tblPr bandRow="1">
                <a:tableStyleId>{5C22544A-7EE6-4342-B048-85BDC9FD1C3A}</a:tableStyleId>
              </a:tblPr>
              <a:tblGrid>
                <a:gridCol w="1293402">
                  <a:extLst>
                    <a:ext uri="{9D8B030D-6E8A-4147-A177-3AD203B41FA5}">
                      <a16:colId xmlns:a16="http://schemas.microsoft.com/office/drawing/2014/main" val="2670853709"/>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461077"/>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6054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03101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9288512"/>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457286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842044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40094"/>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0897898"/>
                  </a:ext>
                </a:extLst>
              </a:tr>
            </a:tbl>
          </a:graphicData>
        </a:graphic>
      </p:graphicFrame>
      <p:sp>
        <p:nvSpPr>
          <p:cNvPr id="5" name="TextBox 4">
            <a:extLst>
              <a:ext uri="{FF2B5EF4-FFF2-40B4-BE49-F238E27FC236}">
                <a16:creationId xmlns:a16="http://schemas.microsoft.com/office/drawing/2014/main" id="{823B4EE7-2233-3830-DB88-11C4FECFE98B}"/>
              </a:ext>
            </a:extLst>
          </p:cNvPr>
          <p:cNvSpPr txBox="1"/>
          <p:nvPr/>
        </p:nvSpPr>
        <p:spPr>
          <a:xfrm>
            <a:off x="4993240" y="1756883"/>
            <a:ext cx="2455524" cy="4524315"/>
          </a:xfrm>
          <a:prstGeom prst="rect">
            <a:avLst/>
          </a:prstGeom>
          <a:noFill/>
        </p:spPr>
        <p:txBody>
          <a:bodyPr wrap="square" rtlCol="0">
            <a:spAutoFit/>
          </a:bodyPr>
          <a:lstStyle/>
          <a:p>
            <a:r>
              <a:rPr lang="en-US" dirty="0"/>
              <a:t>push (</a:t>
            </a:r>
          </a:p>
          <a:p>
            <a:r>
              <a:rPr lang="en-US" dirty="0"/>
              <a:t>skip a</a:t>
            </a:r>
          </a:p>
          <a:p>
            <a:r>
              <a:rPr lang="en-US" dirty="0"/>
              <a:t>skip +</a:t>
            </a:r>
          </a:p>
          <a:p>
            <a:r>
              <a:rPr lang="en-US" dirty="0"/>
              <a:t>skip b</a:t>
            </a:r>
          </a:p>
          <a:p>
            <a:r>
              <a:rPr lang="en-US" dirty="0"/>
              <a:t>pop == (</a:t>
            </a:r>
          </a:p>
          <a:p>
            <a:r>
              <a:rPr lang="en-US" dirty="0"/>
              <a:t>skip *</a:t>
            </a:r>
          </a:p>
          <a:p>
            <a:r>
              <a:rPr lang="en-US" dirty="0"/>
              <a:t>push {</a:t>
            </a:r>
          </a:p>
          <a:p>
            <a:r>
              <a:rPr lang="en-US" dirty="0"/>
              <a:t>push [</a:t>
            </a:r>
          </a:p>
          <a:p>
            <a:r>
              <a:rPr lang="en-US" dirty="0"/>
              <a:t>skip c</a:t>
            </a:r>
          </a:p>
          <a:p>
            <a:r>
              <a:rPr lang="en-US" dirty="0"/>
              <a:t>skip +</a:t>
            </a:r>
          </a:p>
          <a:p>
            <a:r>
              <a:rPr lang="en-US" dirty="0"/>
              <a:t>skip d</a:t>
            </a:r>
          </a:p>
          <a:p>
            <a:r>
              <a:rPr lang="en-US" dirty="0"/>
              <a:t>pop == [</a:t>
            </a:r>
          </a:p>
          <a:p>
            <a:r>
              <a:rPr lang="en-US" dirty="0"/>
              <a:t>pop == {</a:t>
            </a:r>
          </a:p>
          <a:p>
            <a:r>
              <a:rPr lang="en-US" dirty="0"/>
              <a:t>skip *</a:t>
            </a:r>
          </a:p>
          <a:p>
            <a:r>
              <a:rPr lang="en-US" dirty="0"/>
              <a:t>skip z</a:t>
            </a:r>
          </a:p>
          <a:p>
            <a:r>
              <a:rPr lang="en-US" dirty="0" err="1"/>
              <a:t>stack_empty</a:t>
            </a:r>
            <a:r>
              <a:rPr lang="en-US" dirty="0"/>
              <a:t> == TRUE</a:t>
            </a:r>
          </a:p>
        </p:txBody>
      </p:sp>
    </p:spTree>
    <p:extLst>
      <p:ext uri="{BB962C8B-B14F-4D97-AF65-F5344CB8AC3E}">
        <p14:creationId xmlns:p14="http://schemas.microsoft.com/office/powerpoint/2010/main" val="348906210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6057-E30F-7B2B-AA8F-CF0749CA2A96}"/>
              </a:ext>
            </a:extLst>
          </p:cNvPr>
          <p:cNvSpPr>
            <a:spLocks noGrp="1"/>
          </p:cNvSpPr>
          <p:nvPr>
            <p:ph type="title"/>
          </p:nvPr>
        </p:nvSpPr>
        <p:spPr/>
        <p:txBody>
          <a:bodyPr/>
          <a:lstStyle/>
          <a:p>
            <a:r>
              <a:rPr lang="en-US" dirty="0"/>
              <a:t>Matching symbols</a:t>
            </a:r>
            <a:endParaRPr lang="en-IN" dirty="0"/>
          </a:p>
        </p:txBody>
      </p:sp>
      <p:sp>
        <p:nvSpPr>
          <p:cNvPr id="3" name="Content Placeholder 2">
            <a:extLst>
              <a:ext uri="{FF2B5EF4-FFF2-40B4-BE49-F238E27FC236}">
                <a16:creationId xmlns:a16="http://schemas.microsoft.com/office/drawing/2014/main" id="{9BCBC7E9-4082-9800-9E95-D1616B7FF94F}"/>
              </a:ext>
            </a:extLst>
          </p:cNvPr>
          <p:cNvSpPr>
            <a:spLocks noGrp="1"/>
          </p:cNvSpPr>
          <p:nvPr>
            <p:ph idx="1"/>
          </p:nvPr>
        </p:nvSpPr>
        <p:spPr/>
        <p:txBody>
          <a:bodyPr/>
          <a:lstStyle/>
          <a:p>
            <a:pPr marL="0" indent="0">
              <a:buNone/>
            </a:pPr>
            <a:r>
              <a:rPr lang="en-US" dirty="0"/>
              <a:t>)(a + b) </a:t>
            </a:r>
            <a:endParaRPr lang="en-IN" dirty="0"/>
          </a:p>
        </p:txBody>
      </p:sp>
      <p:graphicFrame>
        <p:nvGraphicFramePr>
          <p:cNvPr id="4" name="Table 4">
            <a:extLst>
              <a:ext uri="{FF2B5EF4-FFF2-40B4-BE49-F238E27FC236}">
                <a16:creationId xmlns:a16="http://schemas.microsoft.com/office/drawing/2014/main" id="{DF15F132-3F65-0436-AD79-34F384663727}"/>
              </a:ext>
            </a:extLst>
          </p:cNvPr>
          <p:cNvGraphicFramePr>
            <a:graphicFrameLocks noGrp="1"/>
          </p:cNvGraphicFramePr>
          <p:nvPr/>
        </p:nvGraphicFramePr>
        <p:xfrm>
          <a:off x="8866598" y="2322432"/>
          <a:ext cx="1293402" cy="2966720"/>
        </p:xfrm>
        <a:graphic>
          <a:graphicData uri="http://schemas.openxmlformats.org/drawingml/2006/table">
            <a:tbl>
              <a:tblPr bandRow="1">
                <a:tableStyleId>{5C22544A-7EE6-4342-B048-85BDC9FD1C3A}</a:tableStyleId>
              </a:tblPr>
              <a:tblGrid>
                <a:gridCol w="1293402">
                  <a:extLst>
                    <a:ext uri="{9D8B030D-6E8A-4147-A177-3AD203B41FA5}">
                      <a16:colId xmlns:a16="http://schemas.microsoft.com/office/drawing/2014/main" val="2670853709"/>
                    </a:ext>
                  </a:extLst>
                </a:gridCol>
              </a:tblGrid>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461077"/>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6054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03101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9288512"/>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457286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842044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40094"/>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0897898"/>
                  </a:ext>
                </a:extLst>
              </a:tr>
            </a:tbl>
          </a:graphicData>
        </a:graphic>
      </p:graphicFrame>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45AF7817-99A0-2C82-6A05-A158E6884CD5}"/>
                  </a:ext>
                </a:extLst>
              </p14:cNvPr>
              <p14:cNvContentPartPr/>
              <p14:nvPr/>
            </p14:nvContentPartPr>
            <p14:xfrm>
              <a:off x="887760" y="2281680"/>
              <a:ext cx="4393080" cy="800280"/>
            </p14:xfrm>
          </p:contentPart>
        </mc:Choice>
        <mc:Fallback xmlns="">
          <p:pic>
            <p:nvPicPr>
              <p:cNvPr id="5" name="Ink 4">
                <a:extLst>
                  <a:ext uri="{FF2B5EF4-FFF2-40B4-BE49-F238E27FC236}">
                    <a16:creationId xmlns:a16="http://schemas.microsoft.com/office/drawing/2014/main" id="{45AF7817-99A0-2C82-6A05-A158E6884CD5}"/>
                  </a:ext>
                </a:extLst>
              </p:cNvPr>
              <p:cNvPicPr/>
              <p:nvPr/>
            </p:nvPicPr>
            <p:blipFill>
              <a:blip r:embed="rId4"/>
              <a:stretch>
                <a:fillRect/>
              </a:stretch>
            </p:blipFill>
            <p:spPr>
              <a:xfrm>
                <a:off x="878400" y="2272320"/>
                <a:ext cx="4411800" cy="819000"/>
              </a:xfrm>
              <a:prstGeom prst="rect">
                <a:avLst/>
              </a:prstGeom>
            </p:spPr>
          </p:pic>
        </mc:Fallback>
      </mc:AlternateContent>
    </p:spTree>
    <p:extLst>
      <p:ext uri="{BB962C8B-B14F-4D97-AF65-F5344CB8AC3E}">
        <p14:creationId xmlns:p14="http://schemas.microsoft.com/office/powerpoint/2010/main" val="233912150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6057-E30F-7B2B-AA8F-CF0749CA2A96}"/>
              </a:ext>
            </a:extLst>
          </p:cNvPr>
          <p:cNvSpPr>
            <a:spLocks noGrp="1"/>
          </p:cNvSpPr>
          <p:nvPr>
            <p:ph type="title"/>
          </p:nvPr>
        </p:nvSpPr>
        <p:spPr/>
        <p:txBody>
          <a:bodyPr/>
          <a:lstStyle/>
          <a:p>
            <a:r>
              <a:rPr lang="en-US" dirty="0"/>
              <a:t>Matching symbols</a:t>
            </a:r>
            <a:endParaRPr lang="en-IN" dirty="0"/>
          </a:p>
        </p:txBody>
      </p:sp>
      <p:sp>
        <p:nvSpPr>
          <p:cNvPr id="3" name="Content Placeholder 2">
            <a:extLst>
              <a:ext uri="{FF2B5EF4-FFF2-40B4-BE49-F238E27FC236}">
                <a16:creationId xmlns:a16="http://schemas.microsoft.com/office/drawing/2014/main" id="{9BCBC7E9-4082-9800-9E95-D1616B7FF94F}"/>
              </a:ext>
            </a:extLst>
          </p:cNvPr>
          <p:cNvSpPr>
            <a:spLocks noGrp="1"/>
          </p:cNvSpPr>
          <p:nvPr>
            <p:ph idx="1"/>
          </p:nvPr>
        </p:nvSpPr>
        <p:spPr/>
        <p:txBody>
          <a:bodyPr/>
          <a:lstStyle/>
          <a:p>
            <a:pPr marL="0" indent="0">
              <a:buNone/>
            </a:pPr>
            <a:r>
              <a:rPr lang="en-US" dirty="0"/>
              <a:t>((a + b) </a:t>
            </a:r>
            <a:endParaRPr lang="en-IN" dirty="0"/>
          </a:p>
        </p:txBody>
      </p:sp>
      <p:graphicFrame>
        <p:nvGraphicFramePr>
          <p:cNvPr id="4" name="Table 4">
            <a:extLst>
              <a:ext uri="{FF2B5EF4-FFF2-40B4-BE49-F238E27FC236}">
                <a16:creationId xmlns:a16="http://schemas.microsoft.com/office/drawing/2014/main" id="{DF15F132-3F65-0436-AD79-34F384663727}"/>
              </a:ext>
            </a:extLst>
          </p:cNvPr>
          <p:cNvGraphicFramePr>
            <a:graphicFrameLocks noGrp="1"/>
          </p:cNvGraphicFramePr>
          <p:nvPr/>
        </p:nvGraphicFramePr>
        <p:xfrm>
          <a:off x="8866598" y="2322432"/>
          <a:ext cx="1293402" cy="2966720"/>
        </p:xfrm>
        <a:graphic>
          <a:graphicData uri="http://schemas.openxmlformats.org/drawingml/2006/table">
            <a:tbl>
              <a:tblPr bandRow="1">
                <a:tableStyleId>{5C22544A-7EE6-4342-B048-85BDC9FD1C3A}</a:tableStyleId>
              </a:tblPr>
              <a:tblGrid>
                <a:gridCol w="1293402">
                  <a:extLst>
                    <a:ext uri="{9D8B030D-6E8A-4147-A177-3AD203B41FA5}">
                      <a16:colId xmlns:a16="http://schemas.microsoft.com/office/drawing/2014/main" val="2670853709"/>
                    </a:ext>
                  </a:extLst>
                </a:gridCol>
              </a:tblGrid>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461077"/>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6054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03101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9288512"/>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457286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842044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40094"/>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0897898"/>
                  </a:ext>
                </a:extLst>
              </a:tr>
            </a:tbl>
          </a:graphicData>
        </a:graphic>
      </p:graphicFrame>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513CA23-3577-8600-D3B7-C2CBAE70B64B}"/>
                  </a:ext>
                </a:extLst>
              </p14:cNvPr>
              <p14:cNvContentPartPr/>
              <p14:nvPr/>
            </p14:nvContentPartPr>
            <p14:xfrm>
              <a:off x="901800" y="2252520"/>
              <a:ext cx="8639640" cy="1877040"/>
            </p14:xfrm>
          </p:contentPart>
        </mc:Choice>
        <mc:Fallback xmlns="">
          <p:pic>
            <p:nvPicPr>
              <p:cNvPr id="5" name="Ink 4">
                <a:extLst>
                  <a:ext uri="{FF2B5EF4-FFF2-40B4-BE49-F238E27FC236}">
                    <a16:creationId xmlns:a16="http://schemas.microsoft.com/office/drawing/2014/main" id="{7513CA23-3577-8600-D3B7-C2CBAE70B64B}"/>
                  </a:ext>
                </a:extLst>
              </p:cNvPr>
              <p:cNvPicPr/>
              <p:nvPr/>
            </p:nvPicPr>
            <p:blipFill>
              <a:blip r:embed="rId4"/>
              <a:stretch>
                <a:fillRect/>
              </a:stretch>
            </p:blipFill>
            <p:spPr>
              <a:xfrm>
                <a:off x="892440" y="2243160"/>
                <a:ext cx="8658360" cy="1895760"/>
              </a:xfrm>
              <a:prstGeom prst="rect">
                <a:avLst/>
              </a:prstGeom>
            </p:spPr>
          </p:pic>
        </mc:Fallback>
      </mc:AlternateContent>
    </p:spTree>
    <p:extLst>
      <p:ext uri="{BB962C8B-B14F-4D97-AF65-F5344CB8AC3E}">
        <p14:creationId xmlns:p14="http://schemas.microsoft.com/office/powerpoint/2010/main" val="228857914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6057-E30F-7B2B-AA8F-CF0749CA2A96}"/>
              </a:ext>
            </a:extLst>
          </p:cNvPr>
          <p:cNvSpPr>
            <a:spLocks noGrp="1"/>
          </p:cNvSpPr>
          <p:nvPr>
            <p:ph type="title"/>
          </p:nvPr>
        </p:nvSpPr>
        <p:spPr/>
        <p:txBody>
          <a:bodyPr/>
          <a:lstStyle/>
          <a:p>
            <a:r>
              <a:rPr lang="en-US" dirty="0"/>
              <a:t>Matching symbols</a:t>
            </a:r>
            <a:endParaRPr lang="en-IN" dirty="0"/>
          </a:p>
        </p:txBody>
      </p:sp>
      <p:sp>
        <p:nvSpPr>
          <p:cNvPr id="3" name="Content Placeholder 2">
            <a:extLst>
              <a:ext uri="{FF2B5EF4-FFF2-40B4-BE49-F238E27FC236}">
                <a16:creationId xmlns:a16="http://schemas.microsoft.com/office/drawing/2014/main" id="{9BCBC7E9-4082-9800-9E95-D1616B7FF94F}"/>
              </a:ext>
            </a:extLst>
          </p:cNvPr>
          <p:cNvSpPr>
            <a:spLocks noGrp="1"/>
          </p:cNvSpPr>
          <p:nvPr>
            <p:ph idx="1"/>
          </p:nvPr>
        </p:nvSpPr>
        <p:spPr/>
        <p:txBody>
          <a:bodyPr/>
          <a:lstStyle/>
          <a:p>
            <a:pPr marL="0" indent="0">
              <a:buNone/>
            </a:pPr>
            <a:r>
              <a:rPr lang="en-US" dirty="0"/>
              <a:t>{(a + b}) </a:t>
            </a:r>
            <a:endParaRPr lang="en-IN" dirty="0"/>
          </a:p>
        </p:txBody>
      </p:sp>
      <p:graphicFrame>
        <p:nvGraphicFramePr>
          <p:cNvPr id="4" name="Table 4">
            <a:extLst>
              <a:ext uri="{FF2B5EF4-FFF2-40B4-BE49-F238E27FC236}">
                <a16:creationId xmlns:a16="http://schemas.microsoft.com/office/drawing/2014/main" id="{DF15F132-3F65-0436-AD79-34F384663727}"/>
              </a:ext>
            </a:extLst>
          </p:cNvPr>
          <p:cNvGraphicFramePr>
            <a:graphicFrameLocks noGrp="1"/>
          </p:cNvGraphicFramePr>
          <p:nvPr/>
        </p:nvGraphicFramePr>
        <p:xfrm>
          <a:off x="8866598" y="2322432"/>
          <a:ext cx="1293402" cy="2966720"/>
        </p:xfrm>
        <a:graphic>
          <a:graphicData uri="http://schemas.openxmlformats.org/drawingml/2006/table">
            <a:tbl>
              <a:tblPr bandRow="1">
                <a:tableStyleId>{5C22544A-7EE6-4342-B048-85BDC9FD1C3A}</a:tableStyleId>
              </a:tblPr>
              <a:tblGrid>
                <a:gridCol w="1293402">
                  <a:extLst>
                    <a:ext uri="{9D8B030D-6E8A-4147-A177-3AD203B41FA5}">
                      <a16:colId xmlns:a16="http://schemas.microsoft.com/office/drawing/2014/main" val="2670853709"/>
                    </a:ext>
                  </a:extLst>
                </a:gridCol>
              </a:tblGrid>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461077"/>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6054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031014"/>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9288512"/>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457286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8420445"/>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40094"/>
                  </a:ext>
                </a:extLst>
              </a:tr>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0897898"/>
                  </a:ext>
                </a:extLst>
              </a:tr>
            </a:tbl>
          </a:graphicData>
        </a:graphic>
      </p:graphicFrame>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65C0407E-8BE5-1BFE-82E6-2CF9C8EAD4F0}"/>
                  </a:ext>
                </a:extLst>
              </p14:cNvPr>
              <p14:cNvContentPartPr/>
              <p14:nvPr/>
            </p14:nvContentPartPr>
            <p14:xfrm>
              <a:off x="935280" y="2293200"/>
              <a:ext cx="8614800" cy="1004040"/>
            </p14:xfrm>
          </p:contentPart>
        </mc:Choice>
        <mc:Fallback xmlns="">
          <p:pic>
            <p:nvPicPr>
              <p:cNvPr id="5" name="Ink 4">
                <a:extLst>
                  <a:ext uri="{FF2B5EF4-FFF2-40B4-BE49-F238E27FC236}">
                    <a16:creationId xmlns:a16="http://schemas.microsoft.com/office/drawing/2014/main" id="{65C0407E-8BE5-1BFE-82E6-2CF9C8EAD4F0}"/>
                  </a:ext>
                </a:extLst>
              </p:cNvPr>
              <p:cNvPicPr/>
              <p:nvPr/>
            </p:nvPicPr>
            <p:blipFill>
              <a:blip r:embed="rId4"/>
              <a:stretch>
                <a:fillRect/>
              </a:stretch>
            </p:blipFill>
            <p:spPr>
              <a:xfrm>
                <a:off x="925920" y="2283840"/>
                <a:ext cx="8633520" cy="1022760"/>
              </a:xfrm>
              <a:prstGeom prst="rect">
                <a:avLst/>
              </a:prstGeom>
            </p:spPr>
          </p:pic>
        </mc:Fallback>
      </mc:AlternateContent>
    </p:spTree>
    <p:extLst>
      <p:ext uri="{BB962C8B-B14F-4D97-AF65-F5344CB8AC3E}">
        <p14:creationId xmlns:p14="http://schemas.microsoft.com/office/powerpoint/2010/main" val="49566236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F60D3-93C7-1CA2-709C-9777A057FFAE}"/>
              </a:ext>
            </a:extLst>
          </p:cNvPr>
          <p:cNvSpPr>
            <a:spLocks noGrp="1"/>
          </p:cNvSpPr>
          <p:nvPr>
            <p:ph type="title"/>
          </p:nvPr>
        </p:nvSpPr>
        <p:spPr/>
        <p:txBody>
          <a:bodyPr/>
          <a:lstStyle/>
          <a:p>
            <a:r>
              <a:rPr lang="en-IN" dirty="0"/>
              <a:t>Pseudo-code</a:t>
            </a:r>
          </a:p>
        </p:txBody>
      </p:sp>
      <p:sp>
        <p:nvSpPr>
          <p:cNvPr id="3" name="Text Placeholder 2">
            <a:extLst>
              <a:ext uri="{FF2B5EF4-FFF2-40B4-BE49-F238E27FC236}">
                <a16:creationId xmlns:a16="http://schemas.microsoft.com/office/drawing/2014/main" id="{F63A3D4E-76D7-CE55-165C-02AF348E840F}"/>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148361481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B4BCC-1A7D-C252-8689-F2C009E3A37A}"/>
              </a:ext>
            </a:extLst>
          </p:cNvPr>
          <p:cNvSpPr>
            <a:spLocks noGrp="1"/>
          </p:cNvSpPr>
          <p:nvPr>
            <p:ph type="title"/>
          </p:nvPr>
        </p:nvSpPr>
        <p:spPr/>
        <p:txBody>
          <a:bodyPr/>
          <a:lstStyle/>
          <a:p>
            <a:r>
              <a:rPr lang="en-US" dirty="0"/>
              <a:t>Pseudo-code</a:t>
            </a:r>
            <a:endParaRPr lang="en-IN" dirty="0"/>
          </a:p>
        </p:txBody>
      </p:sp>
      <p:sp>
        <p:nvSpPr>
          <p:cNvPr id="3" name="Content Placeholder 2">
            <a:extLst>
              <a:ext uri="{FF2B5EF4-FFF2-40B4-BE49-F238E27FC236}">
                <a16:creationId xmlns:a16="http://schemas.microsoft.com/office/drawing/2014/main" id="{18E1F49B-D025-F1D2-A222-7A59C07C9EC3}"/>
              </a:ext>
            </a:extLst>
          </p:cNvPr>
          <p:cNvSpPr>
            <a:spLocks noGrp="1"/>
          </p:cNvSpPr>
          <p:nvPr>
            <p:ph idx="1"/>
          </p:nvPr>
        </p:nvSpPr>
        <p:spPr/>
        <p:txBody>
          <a:bodyPr/>
          <a:lstStyle/>
          <a:p>
            <a:r>
              <a:rPr lang="en-US" dirty="0"/>
              <a:t>Read “</a:t>
            </a:r>
            <a:r>
              <a:rPr lang="en-IN" dirty="0">
                <a:effectLst/>
              </a:rPr>
              <a:t>Pseudocode conventions” from page-20 of the CLRS book</a:t>
            </a:r>
            <a:endParaRPr lang="en-IN" dirty="0"/>
          </a:p>
        </p:txBody>
      </p:sp>
    </p:spTree>
    <p:extLst>
      <p:ext uri="{BB962C8B-B14F-4D97-AF65-F5344CB8AC3E}">
        <p14:creationId xmlns:p14="http://schemas.microsoft.com/office/powerpoint/2010/main" val="203050493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538FC-FE14-F41D-E1EA-1FE9B0836D4C}"/>
              </a:ext>
            </a:extLst>
          </p:cNvPr>
          <p:cNvSpPr>
            <a:spLocks noGrp="1"/>
          </p:cNvSpPr>
          <p:nvPr>
            <p:ph type="title"/>
          </p:nvPr>
        </p:nvSpPr>
        <p:spPr/>
        <p:txBody>
          <a:bodyPr/>
          <a:lstStyle/>
          <a:p>
            <a:r>
              <a:rPr lang="en-US" dirty="0"/>
              <a:t>Pseudo-code</a:t>
            </a:r>
            <a:endParaRPr lang="en-IN" dirty="0"/>
          </a:p>
        </p:txBody>
      </p:sp>
      <p:sp>
        <p:nvSpPr>
          <p:cNvPr id="3" name="Content Placeholder 2">
            <a:extLst>
              <a:ext uri="{FF2B5EF4-FFF2-40B4-BE49-F238E27FC236}">
                <a16:creationId xmlns:a16="http://schemas.microsoft.com/office/drawing/2014/main" id="{47F9CDDD-3C6D-71EF-B032-238CCFDF71D7}"/>
              </a:ext>
            </a:extLst>
          </p:cNvPr>
          <p:cNvSpPr>
            <a:spLocks noGrp="1"/>
          </p:cNvSpPr>
          <p:nvPr>
            <p:ph idx="1"/>
          </p:nvPr>
        </p:nvSpPr>
        <p:spPr/>
        <p:txBody>
          <a:bodyPr>
            <a:normAutofit lnSpcReduction="10000"/>
          </a:bodyPr>
          <a:lstStyle/>
          <a:p>
            <a:r>
              <a:rPr lang="en-US" dirty="0"/>
              <a:t>Pseudo-code is a mixture of programming language constructs and natural language</a:t>
            </a:r>
          </a:p>
          <a:p>
            <a:pPr lvl="1"/>
            <a:r>
              <a:rPr lang="en-US" dirty="0"/>
              <a:t>In pseudo-code, we can mix C semantics with a little bit of natural language for brevity</a:t>
            </a:r>
          </a:p>
          <a:p>
            <a:endParaRPr lang="en-US" dirty="0"/>
          </a:p>
          <a:p>
            <a:r>
              <a:rPr lang="en-US" dirty="0"/>
              <a:t>There is no precise definition of a pseudo-code because of its dependence on the natural language</a:t>
            </a:r>
          </a:p>
          <a:p>
            <a:endParaRPr lang="en-US" dirty="0"/>
          </a:p>
          <a:p>
            <a:r>
              <a:rPr lang="en-US" dirty="0"/>
              <a:t>Next, we are going to define the syntax of pseudo-code that we will follow in this course</a:t>
            </a:r>
          </a:p>
        </p:txBody>
      </p:sp>
    </p:spTree>
    <p:extLst>
      <p:ext uri="{BB962C8B-B14F-4D97-AF65-F5344CB8AC3E}">
        <p14:creationId xmlns:p14="http://schemas.microsoft.com/office/powerpoint/2010/main" val="205859595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55A0-DCAB-FF91-6F1E-8E27D53AB0C4}"/>
              </a:ext>
            </a:extLst>
          </p:cNvPr>
          <p:cNvSpPr>
            <a:spLocks noGrp="1"/>
          </p:cNvSpPr>
          <p:nvPr>
            <p:ph type="title"/>
          </p:nvPr>
        </p:nvSpPr>
        <p:spPr/>
        <p:txBody>
          <a:bodyPr/>
          <a:lstStyle/>
          <a:p>
            <a:r>
              <a:rPr lang="en-US" dirty="0"/>
              <a:t>Pseudo-code</a:t>
            </a:r>
            <a:endParaRPr lang="en-IN" dirty="0"/>
          </a:p>
        </p:txBody>
      </p:sp>
      <p:sp>
        <p:nvSpPr>
          <p:cNvPr id="3" name="Content Placeholder 2">
            <a:extLst>
              <a:ext uri="{FF2B5EF4-FFF2-40B4-BE49-F238E27FC236}">
                <a16:creationId xmlns:a16="http://schemas.microsoft.com/office/drawing/2014/main" id="{BA126A93-AAFB-2347-FAAB-68A691DF313D}"/>
              </a:ext>
            </a:extLst>
          </p:cNvPr>
          <p:cNvSpPr>
            <a:spLocks noGrp="1"/>
          </p:cNvSpPr>
          <p:nvPr>
            <p:ph idx="1"/>
          </p:nvPr>
        </p:nvSpPr>
        <p:spPr/>
        <p:txBody>
          <a:bodyPr>
            <a:normAutofit/>
          </a:bodyPr>
          <a:lstStyle/>
          <a:p>
            <a:r>
              <a:rPr lang="en-US" b="1" dirty="0"/>
              <a:t>for</a:t>
            </a:r>
            <a:r>
              <a:rPr lang="en-US" dirty="0"/>
              <a:t> and </a:t>
            </a:r>
            <a:r>
              <a:rPr lang="en-US" b="1" dirty="0"/>
              <a:t>while</a:t>
            </a:r>
            <a:r>
              <a:rPr lang="en-US" dirty="0"/>
              <a:t> statements are mostly similar to C</a:t>
            </a:r>
          </a:p>
          <a:p>
            <a:pPr lvl="1"/>
            <a:r>
              <a:rPr lang="en-US" dirty="0"/>
              <a:t> </a:t>
            </a:r>
            <a:r>
              <a:rPr lang="en-US" dirty="0">
                <a:solidFill>
                  <a:schemeClr val="accent1"/>
                </a:solidFill>
              </a:rPr>
              <a:t>for </a:t>
            </a:r>
            <a:r>
              <a:rPr lang="en-US" dirty="0" err="1">
                <a:solidFill>
                  <a:schemeClr val="accent1"/>
                </a:solidFill>
              </a:rPr>
              <a:t>i</a:t>
            </a:r>
            <a:r>
              <a:rPr lang="en-US" dirty="0">
                <a:solidFill>
                  <a:schemeClr val="accent1"/>
                </a:solidFill>
              </a:rPr>
              <a:t> = 2 to n </a:t>
            </a:r>
            <a:r>
              <a:rPr lang="en-US" dirty="0"/>
              <a:t>is the same </a:t>
            </a:r>
            <a:r>
              <a:rPr lang="en-US" dirty="0">
                <a:solidFill>
                  <a:schemeClr val="accent1"/>
                </a:solidFill>
              </a:rPr>
              <a:t>as for (</a:t>
            </a:r>
            <a:r>
              <a:rPr lang="en-US" dirty="0" err="1">
                <a:solidFill>
                  <a:schemeClr val="accent1"/>
                </a:solidFill>
              </a:rPr>
              <a:t>i</a:t>
            </a:r>
            <a:r>
              <a:rPr lang="en-US" dirty="0">
                <a:solidFill>
                  <a:schemeClr val="accent1"/>
                </a:solidFill>
              </a:rPr>
              <a:t> = 2; </a:t>
            </a:r>
            <a:r>
              <a:rPr lang="en-US" dirty="0" err="1">
                <a:solidFill>
                  <a:schemeClr val="accent1"/>
                </a:solidFill>
              </a:rPr>
              <a:t>i</a:t>
            </a:r>
            <a:r>
              <a:rPr lang="en-US" dirty="0">
                <a:solidFill>
                  <a:schemeClr val="accent1"/>
                </a:solidFill>
              </a:rPr>
              <a:t> &lt;= n; </a:t>
            </a:r>
            <a:r>
              <a:rPr lang="en-US" dirty="0" err="1">
                <a:solidFill>
                  <a:schemeClr val="accent1"/>
                </a:solidFill>
              </a:rPr>
              <a:t>i</a:t>
            </a:r>
            <a:r>
              <a:rPr lang="en-US" dirty="0">
                <a:solidFill>
                  <a:schemeClr val="accent1"/>
                </a:solidFill>
              </a:rPr>
              <a:t>++) </a:t>
            </a:r>
          </a:p>
          <a:p>
            <a:pPr lvl="1"/>
            <a:r>
              <a:rPr lang="en-IN" dirty="0">
                <a:sym typeface="Wingdings" panose="05000000000000000000" pitchFamily="2" charset="2"/>
              </a:rPr>
              <a:t>Use </a:t>
            </a:r>
            <a:r>
              <a:rPr lang="en-IN" dirty="0">
                <a:solidFill>
                  <a:schemeClr val="accent1"/>
                </a:solidFill>
                <a:sym typeface="Wingdings" panose="05000000000000000000" pitchFamily="2" charset="2"/>
              </a:rPr>
              <a:t>indentation</a:t>
            </a:r>
            <a:r>
              <a:rPr lang="en-IN" dirty="0">
                <a:sym typeface="Wingdings" panose="05000000000000000000" pitchFamily="2" charset="2"/>
              </a:rPr>
              <a:t> instead of </a:t>
            </a:r>
            <a:r>
              <a:rPr lang="en-IN" dirty="0">
                <a:solidFill>
                  <a:schemeClr val="accent1"/>
                </a:solidFill>
                <a:sym typeface="Wingdings" panose="05000000000000000000" pitchFamily="2" charset="2"/>
              </a:rPr>
              <a:t>braces</a:t>
            </a:r>
            <a:r>
              <a:rPr lang="en-IN" dirty="0">
                <a:sym typeface="Wingdings" panose="05000000000000000000" pitchFamily="2" charset="2"/>
              </a:rPr>
              <a:t> for a block of statements inside a loop (similar to Python)</a:t>
            </a:r>
          </a:p>
          <a:p>
            <a:pPr lvl="1"/>
            <a:r>
              <a:rPr lang="en-IN" dirty="0">
                <a:sym typeface="Wingdings" panose="05000000000000000000" pitchFamily="2" charset="2"/>
              </a:rPr>
              <a:t>Terminating semicolon can be omitted</a:t>
            </a:r>
          </a:p>
          <a:p>
            <a:pPr lvl="1"/>
            <a:r>
              <a:rPr lang="en-IN" dirty="0">
                <a:sym typeface="Wingdings" panose="05000000000000000000" pitchFamily="2" charset="2"/>
              </a:rPr>
              <a:t>A function can return multiple values</a:t>
            </a:r>
          </a:p>
          <a:p>
            <a:pPr lvl="1"/>
            <a:endParaRPr lang="en-IN" dirty="0">
              <a:sym typeface="Wingdings" panose="05000000000000000000" pitchFamily="2" charset="2"/>
            </a:endParaRPr>
          </a:p>
          <a:p>
            <a:pPr lvl="1"/>
            <a:endParaRPr lang="en-US" dirty="0"/>
          </a:p>
        </p:txBody>
      </p:sp>
      <p:sp>
        <p:nvSpPr>
          <p:cNvPr id="4" name="TextBox 3">
            <a:extLst>
              <a:ext uri="{FF2B5EF4-FFF2-40B4-BE49-F238E27FC236}">
                <a16:creationId xmlns:a16="http://schemas.microsoft.com/office/drawing/2014/main" id="{D2445C81-CE38-A9C1-DBEA-D06426BEAC03}"/>
              </a:ext>
            </a:extLst>
          </p:cNvPr>
          <p:cNvSpPr txBox="1"/>
          <p:nvPr/>
        </p:nvSpPr>
        <p:spPr>
          <a:xfrm>
            <a:off x="904558" y="4434349"/>
            <a:ext cx="4640826" cy="1754326"/>
          </a:xfrm>
          <a:prstGeom prst="rect">
            <a:avLst/>
          </a:prstGeom>
          <a:noFill/>
        </p:spPr>
        <p:txBody>
          <a:bodyPr wrap="square" rtlCol="0">
            <a:spAutoFit/>
          </a:bodyPr>
          <a:lstStyle/>
          <a:p>
            <a:pPr marL="457200" lvl="1" indent="0">
              <a:buNone/>
            </a:pPr>
            <a:r>
              <a:rPr lang="en-IN" dirty="0">
                <a:latin typeface="Consolas" panose="020B0609020204030204" pitchFamily="49" charset="0"/>
                <a:sym typeface="Wingdings" panose="05000000000000000000" pitchFamily="2" charset="2"/>
              </a:rPr>
              <a:t>sum = 0</a:t>
            </a:r>
          </a:p>
          <a:p>
            <a:pPr marL="457200" lvl="1" indent="0">
              <a:buNone/>
            </a:pPr>
            <a:r>
              <a:rPr lang="en-IN" dirty="0">
                <a:latin typeface="Consolas" panose="020B0609020204030204" pitchFamily="49" charset="0"/>
                <a:sym typeface="Wingdings" panose="05000000000000000000" pitchFamily="2" charset="2"/>
              </a:rPr>
              <a:t>fact = 1</a:t>
            </a:r>
          </a:p>
          <a:p>
            <a:pPr marL="457200" lvl="1" indent="0">
              <a:buNone/>
            </a:pPr>
            <a:r>
              <a:rPr lang="en-IN" dirty="0">
                <a:latin typeface="Consolas" panose="020B0609020204030204" pitchFamily="49" charset="0"/>
                <a:sym typeface="Wingdings" panose="05000000000000000000" pitchFamily="2" charset="2"/>
              </a:rPr>
              <a:t>for </a:t>
            </a:r>
            <a:r>
              <a:rPr lang="en-IN" dirty="0" err="1">
                <a:latin typeface="Consolas" panose="020B0609020204030204" pitchFamily="49" charset="0"/>
                <a:sym typeface="Wingdings" panose="05000000000000000000" pitchFamily="2" charset="2"/>
              </a:rPr>
              <a:t>i</a:t>
            </a:r>
            <a:r>
              <a:rPr lang="en-IN" dirty="0">
                <a:latin typeface="Consolas" panose="020B0609020204030204" pitchFamily="49" charset="0"/>
                <a:sym typeface="Wingdings" panose="05000000000000000000" pitchFamily="2" charset="2"/>
              </a:rPr>
              <a:t> = 1 to n</a:t>
            </a:r>
          </a:p>
          <a:p>
            <a:pPr marL="457200" lvl="1" indent="0">
              <a:buNone/>
            </a:pPr>
            <a:r>
              <a:rPr lang="en-IN" dirty="0">
                <a:latin typeface="Consolas" panose="020B0609020204030204" pitchFamily="49" charset="0"/>
                <a:sym typeface="Wingdings" panose="05000000000000000000" pitchFamily="2" charset="2"/>
              </a:rPr>
              <a:t>     sum = sum + </a:t>
            </a:r>
            <a:r>
              <a:rPr lang="en-IN" dirty="0" err="1">
                <a:latin typeface="Consolas" panose="020B0609020204030204" pitchFamily="49" charset="0"/>
                <a:sym typeface="Wingdings" panose="05000000000000000000" pitchFamily="2" charset="2"/>
              </a:rPr>
              <a:t>i</a:t>
            </a:r>
            <a:endParaRPr lang="en-IN" dirty="0">
              <a:latin typeface="Consolas" panose="020B0609020204030204" pitchFamily="49" charset="0"/>
              <a:sym typeface="Wingdings" panose="05000000000000000000" pitchFamily="2" charset="2"/>
            </a:endParaRPr>
          </a:p>
          <a:p>
            <a:pPr marL="457200" lvl="1" indent="0">
              <a:buNone/>
            </a:pPr>
            <a:r>
              <a:rPr lang="en-IN" dirty="0">
                <a:latin typeface="Consolas" panose="020B0609020204030204" pitchFamily="49" charset="0"/>
                <a:sym typeface="Wingdings" panose="05000000000000000000" pitchFamily="2" charset="2"/>
              </a:rPr>
              <a:t>     fact = fact * </a:t>
            </a:r>
            <a:r>
              <a:rPr lang="en-IN" dirty="0" err="1">
                <a:latin typeface="Consolas" panose="020B0609020204030204" pitchFamily="49" charset="0"/>
                <a:sym typeface="Wingdings" panose="05000000000000000000" pitchFamily="2" charset="2"/>
              </a:rPr>
              <a:t>i</a:t>
            </a:r>
            <a:endParaRPr lang="en-IN" dirty="0">
              <a:latin typeface="Consolas" panose="020B0609020204030204" pitchFamily="49" charset="0"/>
              <a:sym typeface="Wingdings" panose="05000000000000000000" pitchFamily="2" charset="2"/>
            </a:endParaRPr>
          </a:p>
          <a:p>
            <a:pPr marL="457200" lvl="1" indent="0">
              <a:buNone/>
            </a:pPr>
            <a:r>
              <a:rPr lang="en-IN" dirty="0">
                <a:latin typeface="Consolas" panose="020B0609020204030204" pitchFamily="49" charset="0"/>
                <a:sym typeface="Wingdings" panose="05000000000000000000" pitchFamily="2" charset="2"/>
              </a:rPr>
              <a:t>return sum, fact</a:t>
            </a:r>
          </a:p>
        </p:txBody>
      </p:sp>
      <p:sp>
        <p:nvSpPr>
          <p:cNvPr id="5" name="TextBox 4">
            <a:extLst>
              <a:ext uri="{FF2B5EF4-FFF2-40B4-BE49-F238E27FC236}">
                <a16:creationId xmlns:a16="http://schemas.microsoft.com/office/drawing/2014/main" id="{1EB38C39-D25F-1B6A-87E8-1AE8E5C588C4}"/>
              </a:ext>
            </a:extLst>
          </p:cNvPr>
          <p:cNvSpPr txBox="1"/>
          <p:nvPr/>
        </p:nvSpPr>
        <p:spPr>
          <a:xfrm>
            <a:off x="6032097" y="4380270"/>
            <a:ext cx="4640826" cy="2031325"/>
          </a:xfrm>
          <a:prstGeom prst="rect">
            <a:avLst/>
          </a:prstGeom>
          <a:noFill/>
        </p:spPr>
        <p:txBody>
          <a:bodyPr wrap="square" rtlCol="0">
            <a:spAutoFit/>
          </a:bodyPr>
          <a:lstStyle/>
          <a:p>
            <a:pPr marL="457200" lvl="1" indent="0">
              <a:buNone/>
            </a:pPr>
            <a:r>
              <a:rPr lang="en-IN" dirty="0">
                <a:latin typeface="Consolas" panose="020B0609020204030204" pitchFamily="49" charset="0"/>
                <a:sym typeface="Wingdings" panose="05000000000000000000" pitchFamily="2" charset="2"/>
              </a:rPr>
              <a:t>sum = 0</a:t>
            </a:r>
          </a:p>
          <a:p>
            <a:pPr marL="457200" lvl="1" indent="0">
              <a:buNone/>
            </a:pPr>
            <a:r>
              <a:rPr lang="en-IN" dirty="0">
                <a:latin typeface="Consolas" panose="020B0609020204030204" pitchFamily="49" charset="0"/>
                <a:sym typeface="Wingdings" panose="05000000000000000000" pitchFamily="2" charset="2"/>
              </a:rPr>
              <a:t>fact = 1</a:t>
            </a:r>
          </a:p>
          <a:p>
            <a:pPr marL="457200" lvl="1" indent="0">
              <a:buNone/>
            </a:pPr>
            <a:r>
              <a:rPr lang="en-IN" dirty="0" err="1">
                <a:latin typeface="Consolas" panose="020B0609020204030204" pitchFamily="49" charset="0"/>
                <a:sym typeface="Wingdings" panose="05000000000000000000" pitchFamily="2" charset="2"/>
              </a:rPr>
              <a:t>i</a:t>
            </a:r>
            <a:r>
              <a:rPr lang="en-IN" dirty="0">
                <a:latin typeface="Consolas" panose="020B0609020204030204" pitchFamily="49" charset="0"/>
                <a:sym typeface="Wingdings" panose="05000000000000000000" pitchFamily="2" charset="2"/>
              </a:rPr>
              <a:t> = 1</a:t>
            </a:r>
          </a:p>
          <a:p>
            <a:pPr marL="457200" lvl="1" indent="0">
              <a:buNone/>
            </a:pPr>
            <a:r>
              <a:rPr lang="en-IN" dirty="0">
                <a:latin typeface="Consolas" panose="020B0609020204030204" pitchFamily="49" charset="0"/>
                <a:sym typeface="Wingdings" panose="05000000000000000000" pitchFamily="2" charset="2"/>
              </a:rPr>
              <a:t>while </a:t>
            </a:r>
            <a:r>
              <a:rPr lang="en-IN" dirty="0" err="1">
                <a:latin typeface="Consolas" panose="020B0609020204030204" pitchFamily="49" charset="0"/>
                <a:sym typeface="Wingdings" panose="05000000000000000000" pitchFamily="2" charset="2"/>
              </a:rPr>
              <a:t>i</a:t>
            </a:r>
            <a:r>
              <a:rPr lang="en-IN" dirty="0">
                <a:latin typeface="Consolas" panose="020B0609020204030204" pitchFamily="49" charset="0"/>
                <a:sym typeface="Wingdings" panose="05000000000000000000" pitchFamily="2" charset="2"/>
              </a:rPr>
              <a:t> &lt; n</a:t>
            </a:r>
          </a:p>
          <a:p>
            <a:pPr marL="457200" lvl="1" indent="0">
              <a:buNone/>
            </a:pPr>
            <a:r>
              <a:rPr lang="en-IN" dirty="0">
                <a:latin typeface="Consolas" panose="020B0609020204030204" pitchFamily="49" charset="0"/>
                <a:sym typeface="Wingdings" panose="05000000000000000000" pitchFamily="2" charset="2"/>
              </a:rPr>
              <a:t>     sum = sum + </a:t>
            </a:r>
            <a:r>
              <a:rPr lang="en-IN" dirty="0" err="1">
                <a:latin typeface="Consolas" panose="020B0609020204030204" pitchFamily="49" charset="0"/>
                <a:sym typeface="Wingdings" panose="05000000000000000000" pitchFamily="2" charset="2"/>
              </a:rPr>
              <a:t>i</a:t>
            </a:r>
            <a:endParaRPr lang="en-IN" dirty="0">
              <a:latin typeface="Consolas" panose="020B0609020204030204" pitchFamily="49" charset="0"/>
              <a:sym typeface="Wingdings" panose="05000000000000000000" pitchFamily="2" charset="2"/>
            </a:endParaRPr>
          </a:p>
          <a:p>
            <a:pPr marL="457200" lvl="1" indent="0">
              <a:buNone/>
            </a:pPr>
            <a:r>
              <a:rPr lang="en-IN" dirty="0">
                <a:latin typeface="Consolas" panose="020B0609020204030204" pitchFamily="49" charset="0"/>
                <a:sym typeface="Wingdings" panose="05000000000000000000" pitchFamily="2" charset="2"/>
              </a:rPr>
              <a:t>     fact = fact * </a:t>
            </a:r>
            <a:r>
              <a:rPr lang="en-IN" dirty="0" err="1">
                <a:latin typeface="Consolas" panose="020B0609020204030204" pitchFamily="49" charset="0"/>
                <a:sym typeface="Wingdings" panose="05000000000000000000" pitchFamily="2" charset="2"/>
              </a:rPr>
              <a:t>i</a:t>
            </a:r>
            <a:endParaRPr lang="en-IN" dirty="0">
              <a:latin typeface="Consolas" panose="020B0609020204030204" pitchFamily="49" charset="0"/>
              <a:sym typeface="Wingdings" panose="05000000000000000000" pitchFamily="2" charset="2"/>
            </a:endParaRPr>
          </a:p>
          <a:p>
            <a:pPr marL="457200" lvl="1" indent="0">
              <a:buNone/>
            </a:pPr>
            <a:r>
              <a:rPr lang="en-IN" dirty="0">
                <a:latin typeface="Consolas" panose="020B0609020204030204" pitchFamily="49" charset="0"/>
                <a:sym typeface="Wingdings" panose="05000000000000000000" pitchFamily="2" charset="2"/>
              </a:rPr>
              <a:t>return sum, fact</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AA969EDB-6A49-6BD4-6584-A83B6E38DDEF}"/>
                  </a:ext>
                </a:extLst>
              </p14:cNvPr>
              <p14:cNvContentPartPr/>
              <p14:nvPr/>
            </p14:nvContentPartPr>
            <p14:xfrm>
              <a:off x="1160280" y="2207520"/>
              <a:ext cx="5707080" cy="4053600"/>
            </p14:xfrm>
          </p:contentPart>
        </mc:Choice>
        <mc:Fallback xmlns="">
          <p:pic>
            <p:nvPicPr>
              <p:cNvPr id="6" name="Ink 5">
                <a:extLst>
                  <a:ext uri="{FF2B5EF4-FFF2-40B4-BE49-F238E27FC236}">
                    <a16:creationId xmlns:a16="http://schemas.microsoft.com/office/drawing/2014/main" id="{AA969EDB-6A49-6BD4-6584-A83B6E38DDEF}"/>
                  </a:ext>
                </a:extLst>
              </p:cNvPr>
              <p:cNvPicPr/>
              <p:nvPr/>
            </p:nvPicPr>
            <p:blipFill>
              <a:blip r:embed="rId4"/>
              <a:stretch>
                <a:fillRect/>
              </a:stretch>
            </p:blipFill>
            <p:spPr>
              <a:xfrm>
                <a:off x="1150920" y="2198160"/>
                <a:ext cx="5725800" cy="4072320"/>
              </a:xfrm>
              <a:prstGeom prst="rect">
                <a:avLst/>
              </a:prstGeom>
            </p:spPr>
          </p:pic>
        </mc:Fallback>
      </mc:AlternateContent>
    </p:spTree>
    <p:extLst>
      <p:ext uri="{BB962C8B-B14F-4D97-AF65-F5344CB8AC3E}">
        <p14:creationId xmlns:p14="http://schemas.microsoft.com/office/powerpoint/2010/main" val="210591015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55A0-DCAB-FF91-6F1E-8E27D53AB0C4}"/>
              </a:ext>
            </a:extLst>
          </p:cNvPr>
          <p:cNvSpPr>
            <a:spLocks noGrp="1"/>
          </p:cNvSpPr>
          <p:nvPr>
            <p:ph type="title"/>
          </p:nvPr>
        </p:nvSpPr>
        <p:spPr/>
        <p:txBody>
          <a:bodyPr/>
          <a:lstStyle/>
          <a:p>
            <a:r>
              <a:rPr lang="en-US" dirty="0"/>
              <a:t>Pseudo-code</a:t>
            </a:r>
            <a:endParaRPr lang="en-IN" dirty="0"/>
          </a:p>
        </p:txBody>
      </p:sp>
      <p:sp>
        <p:nvSpPr>
          <p:cNvPr id="3" name="Content Placeholder 2">
            <a:extLst>
              <a:ext uri="{FF2B5EF4-FFF2-40B4-BE49-F238E27FC236}">
                <a16:creationId xmlns:a16="http://schemas.microsoft.com/office/drawing/2014/main" id="{BA126A93-AAFB-2347-FAAB-68A691DF313D}"/>
              </a:ext>
            </a:extLst>
          </p:cNvPr>
          <p:cNvSpPr>
            <a:spLocks noGrp="1"/>
          </p:cNvSpPr>
          <p:nvPr>
            <p:ph idx="1"/>
          </p:nvPr>
        </p:nvSpPr>
        <p:spPr/>
        <p:txBody>
          <a:bodyPr>
            <a:normAutofit/>
          </a:bodyPr>
          <a:lstStyle/>
          <a:p>
            <a:r>
              <a:rPr lang="en-US" dirty="0"/>
              <a:t>If the types of the variables can be inferred using their use, there is no need to declare the variable</a:t>
            </a:r>
          </a:p>
          <a:p>
            <a:pPr lvl="1"/>
            <a:endParaRPr lang="en-IN" dirty="0">
              <a:sym typeface="Wingdings" panose="05000000000000000000" pitchFamily="2" charset="2"/>
            </a:endParaRPr>
          </a:p>
          <a:p>
            <a:pPr lvl="1"/>
            <a:endParaRPr lang="en-IN" dirty="0">
              <a:sym typeface="Wingdings" panose="05000000000000000000" pitchFamily="2" charset="2"/>
            </a:endParaRPr>
          </a:p>
          <a:p>
            <a:pPr marL="457200" lvl="1" indent="0">
              <a:buNone/>
            </a:pPr>
            <a:r>
              <a:rPr lang="en-IN" dirty="0">
                <a:latin typeface="Consolas" panose="020B0609020204030204" pitchFamily="49" charset="0"/>
                <a:sym typeface="Wingdings" panose="05000000000000000000" pitchFamily="2" charset="2"/>
              </a:rPr>
              <a:t>sum = 0</a:t>
            </a:r>
          </a:p>
          <a:p>
            <a:pPr marL="457200" lvl="1" indent="0">
              <a:buNone/>
            </a:pPr>
            <a:r>
              <a:rPr lang="en-IN" dirty="0">
                <a:latin typeface="Consolas" panose="020B0609020204030204" pitchFamily="49" charset="0"/>
                <a:sym typeface="Wingdings" panose="05000000000000000000" pitchFamily="2" charset="2"/>
              </a:rPr>
              <a:t>fact = 1</a:t>
            </a:r>
          </a:p>
          <a:p>
            <a:pPr marL="457200" lvl="1" indent="0">
              <a:buNone/>
            </a:pPr>
            <a:r>
              <a:rPr lang="en-IN" dirty="0">
                <a:latin typeface="Consolas" panose="020B0609020204030204" pitchFamily="49" charset="0"/>
                <a:sym typeface="Wingdings" panose="05000000000000000000" pitchFamily="2" charset="2"/>
              </a:rPr>
              <a:t>for </a:t>
            </a:r>
            <a:r>
              <a:rPr lang="en-IN" dirty="0" err="1">
                <a:latin typeface="Consolas" panose="020B0609020204030204" pitchFamily="49" charset="0"/>
                <a:sym typeface="Wingdings" panose="05000000000000000000" pitchFamily="2" charset="2"/>
              </a:rPr>
              <a:t>i</a:t>
            </a:r>
            <a:r>
              <a:rPr lang="en-IN" dirty="0">
                <a:latin typeface="Consolas" panose="020B0609020204030204" pitchFamily="49" charset="0"/>
                <a:sym typeface="Wingdings" panose="05000000000000000000" pitchFamily="2" charset="2"/>
              </a:rPr>
              <a:t> = 1 to n</a:t>
            </a:r>
          </a:p>
          <a:p>
            <a:pPr marL="457200" lvl="1" indent="0">
              <a:buNone/>
            </a:pPr>
            <a:r>
              <a:rPr lang="en-IN" dirty="0">
                <a:latin typeface="Consolas" panose="020B0609020204030204" pitchFamily="49" charset="0"/>
                <a:sym typeface="Wingdings" panose="05000000000000000000" pitchFamily="2" charset="2"/>
              </a:rPr>
              <a:t>     sum = sum + i</a:t>
            </a:r>
          </a:p>
          <a:p>
            <a:pPr marL="457200" lvl="1" indent="0">
              <a:buNone/>
            </a:pPr>
            <a:r>
              <a:rPr lang="en-IN" dirty="0">
                <a:latin typeface="Consolas" panose="020B0609020204030204" pitchFamily="49" charset="0"/>
                <a:sym typeface="Wingdings" panose="05000000000000000000" pitchFamily="2" charset="2"/>
              </a:rPr>
              <a:t>     fact = fact * </a:t>
            </a:r>
            <a:r>
              <a:rPr lang="en-IN" dirty="0" err="1">
                <a:latin typeface="Consolas" panose="020B0609020204030204" pitchFamily="49" charset="0"/>
                <a:sym typeface="Wingdings" panose="05000000000000000000" pitchFamily="2" charset="2"/>
              </a:rPr>
              <a:t>i</a:t>
            </a:r>
            <a:endParaRPr lang="en-IN" dirty="0">
              <a:latin typeface="Consolas" panose="020B0609020204030204" pitchFamily="49" charset="0"/>
              <a:sym typeface="Wingdings" panose="05000000000000000000" pitchFamily="2" charset="2"/>
            </a:endParaRPr>
          </a:p>
          <a:p>
            <a:pPr marL="457200" lvl="1" indent="0">
              <a:buNone/>
            </a:pPr>
            <a:r>
              <a:rPr lang="en-IN" dirty="0">
                <a:latin typeface="Consolas" panose="020B0609020204030204" pitchFamily="49" charset="0"/>
                <a:sym typeface="Wingdings" panose="05000000000000000000" pitchFamily="2" charset="2"/>
              </a:rPr>
              <a:t>return sum, fact</a:t>
            </a:r>
          </a:p>
          <a:p>
            <a:pPr lvl="1"/>
            <a:endParaRPr lang="en-US" dirty="0"/>
          </a:p>
        </p:txBody>
      </p:sp>
    </p:spTree>
    <p:extLst>
      <p:ext uri="{BB962C8B-B14F-4D97-AF65-F5344CB8AC3E}">
        <p14:creationId xmlns:p14="http://schemas.microsoft.com/office/powerpoint/2010/main" val="2750829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Delete a given node</a:t>
            </a:r>
            <a:endParaRPr lang="en-IN" dirty="0"/>
          </a:p>
        </p:txBody>
      </p:sp>
      <p:sp>
        <p:nvSpPr>
          <p:cNvPr id="3" name="Content Placeholder 2">
            <a:extLst>
              <a:ext uri="{FF2B5EF4-FFF2-40B4-BE49-F238E27FC236}">
                <a16:creationId xmlns:a16="http://schemas.microsoft.com/office/drawing/2014/main" id="{EB988CE9-2648-FD16-448A-231C4B3364AF}"/>
              </a:ext>
            </a:extLst>
          </p:cNvPr>
          <p:cNvSpPr>
            <a:spLocks noGrp="1"/>
          </p:cNvSpPr>
          <p:nvPr>
            <p:ph idx="1"/>
          </p:nvPr>
        </p:nvSpPr>
        <p:spPr/>
        <p:txBody>
          <a:bodyPr/>
          <a:lstStyle/>
          <a:p>
            <a:endParaRPr lang="en-IN" dirty="0"/>
          </a:p>
        </p:txBody>
      </p:sp>
      <p:graphicFrame>
        <p:nvGraphicFramePr>
          <p:cNvPr id="4" name="Table 4">
            <a:extLst>
              <a:ext uri="{FF2B5EF4-FFF2-40B4-BE49-F238E27FC236}">
                <a16:creationId xmlns:a16="http://schemas.microsoft.com/office/drawing/2014/main" id="{A4C7F2CD-23C2-2C9B-2B82-D0B1D40EE109}"/>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736B95A4-2DF5-7B25-2C1C-6378D923F412}"/>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F33C61E4-0B1B-5E0D-9732-B90060B400DF}"/>
              </a:ext>
            </a:extLst>
          </p:cNvPr>
          <p:cNvCxnSpPr>
            <a:endCxn id="5" idx="1"/>
          </p:cNvCxnSpPr>
          <p:nvPr/>
        </p:nvCxnSpPr>
        <p:spPr>
          <a:xfrm flipV="1">
            <a:off x="2236266"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D937A9-89D7-8A7E-7803-5E9E20813121}"/>
              </a:ext>
            </a:extLst>
          </p:cNvPr>
          <p:cNvCxnSpPr/>
          <p:nvPr/>
        </p:nvCxnSpPr>
        <p:spPr>
          <a:xfrm flipV="1">
            <a:off x="4042804" y="32586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265E31-750F-1525-33BE-557EC583AF4C}"/>
              </a:ext>
            </a:extLst>
          </p:cNvPr>
          <p:cNvCxnSpPr/>
          <p:nvPr/>
        </p:nvCxnSpPr>
        <p:spPr>
          <a:xfrm flipV="1">
            <a:off x="5900716" y="32775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1294F5-935C-186C-CE9A-C24A78CB4568}"/>
              </a:ext>
            </a:extLst>
          </p:cNvPr>
          <p:cNvCxnSpPr/>
          <p:nvPr/>
        </p:nvCxnSpPr>
        <p:spPr>
          <a:xfrm flipV="1">
            <a:off x="7758631" y="3265520"/>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59C039-2B08-6441-AEB2-AD3561FB1972}"/>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graphicFrame>
        <p:nvGraphicFramePr>
          <p:cNvPr id="16" name="Table 15">
            <a:extLst>
              <a:ext uri="{FF2B5EF4-FFF2-40B4-BE49-F238E27FC236}">
                <a16:creationId xmlns:a16="http://schemas.microsoft.com/office/drawing/2014/main" id="{D8A34031-10E2-3DA8-8A7D-360510190941}"/>
              </a:ext>
            </a:extLst>
          </p:cNvPr>
          <p:cNvGraphicFramePr>
            <a:graphicFrameLocks noGrp="1"/>
          </p:cNvGraphicFramePr>
          <p:nvPr/>
        </p:nvGraphicFramePr>
        <p:xfrm>
          <a:off x="4281143" y="5062574"/>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9" name="TextBox 8">
            <a:extLst>
              <a:ext uri="{FF2B5EF4-FFF2-40B4-BE49-F238E27FC236}">
                <a16:creationId xmlns:a16="http://schemas.microsoft.com/office/drawing/2014/main" id="{BB795168-5F70-60AA-DD52-2E838469C8EA}"/>
              </a:ext>
            </a:extLst>
          </p:cNvPr>
          <p:cNvSpPr txBox="1"/>
          <p:nvPr/>
        </p:nvSpPr>
        <p:spPr>
          <a:xfrm>
            <a:off x="6893960" y="2609633"/>
            <a:ext cx="996593" cy="369332"/>
          </a:xfrm>
          <a:prstGeom prst="rect">
            <a:avLst/>
          </a:prstGeom>
          <a:noFill/>
        </p:spPr>
        <p:txBody>
          <a:bodyPr wrap="square" rtlCol="0">
            <a:spAutoFit/>
          </a:bodyPr>
          <a:lstStyle/>
          <a:p>
            <a:r>
              <a:rPr lang="en-US" b="1" dirty="0"/>
              <a:t>ADDR: X</a:t>
            </a:r>
            <a:endParaRPr lang="en-IN" b="1" dirty="0"/>
          </a:p>
        </p:txBody>
      </p:sp>
      <p:sp>
        <p:nvSpPr>
          <p:cNvPr id="17" name="TextBox 16">
            <a:extLst>
              <a:ext uri="{FF2B5EF4-FFF2-40B4-BE49-F238E27FC236}">
                <a16:creationId xmlns:a16="http://schemas.microsoft.com/office/drawing/2014/main" id="{5F122C26-D8C2-5C0B-257E-BEDBEF082545}"/>
              </a:ext>
            </a:extLst>
          </p:cNvPr>
          <p:cNvSpPr txBox="1"/>
          <p:nvPr/>
        </p:nvSpPr>
        <p:spPr>
          <a:xfrm>
            <a:off x="4457274" y="5464137"/>
            <a:ext cx="996593" cy="369332"/>
          </a:xfrm>
          <a:prstGeom prst="rect">
            <a:avLst/>
          </a:prstGeom>
          <a:noFill/>
        </p:spPr>
        <p:txBody>
          <a:bodyPr wrap="square" rtlCol="0">
            <a:spAutoFit/>
          </a:bodyPr>
          <a:lstStyle/>
          <a:p>
            <a:r>
              <a:rPr lang="en-US" b="1" dirty="0"/>
              <a:t>ADDR: X</a:t>
            </a:r>
            <a:endParaRPr lang="en-IN" b="1" dirty="0"/>
          </a:p>
        </p:txBody>
      </p:sp>
      <p:sp>
        <p:nvSpPr>
          <p:cNvPr id="18" name="TextBox 17">
            <a:extLst>
              <a:ext uri="{FF2B5EF4-FFF2-40B4-BE49-F238E27FC236}">
                <a16:creationId xmlns:a16="http://schemas.microsoft.com/office/drawing/2014/main" id="{5ED56711-8826-3A5B-C1AA-DBAB213955E6}"/>
              </a:ext>
            </a:extLst>
          </p:cNvPr>
          <p:cNvSpPr txBox="1"/>
          <p:nvPr/>
        </p:nvSpPr>
        <p:spPr>
          <a:xfrm>
            <a:off x="1428108" y="3554861"/>
            <a:ext cx="1027416" cy="370840"/>
          </a:xfrm>
          <a:prstGeom prst="rect">
            <a:avLst/>
          </a:prstGeom>
          <a:noFill/>
        </p:spPr>
        <p:txBody>
          <a:bodyPr wrap="square" rtlCol="0">
            <a:spAutoFit/>
          </a:bodyPr>
          <a:lstStyle/>
          <a:p>
            <a:r>
              <a:rPr lang="en-US" dirty="0" err="1">
                <a:latin typeface="Consolas" panose="020B0609020204030204" pitchFamily="49" charset="0"/>
              </a:rPr>
              <a:t>prev</a:t>
            </a:r>
            <a:endParaRPr lang="en-IN" dirty="0">
              <a:latin typeface="Consolas" panose="020B0609020204030204" pitchFamily="49" charset="0"/>
            </a:endParaRPr>
          </a:p>
        </p:txBody>
      </p:sp>
      <p:sp>
        <p:nvSpPr>
          <p:cNvPr id="19" name="TextBox 18">
            <a:extLst>
              <a:ext uri="{FF2B5EF4-FFF2-40B4-BE49-F238E27FC236}">
                <a16:creationId xmlns:a16="http://schemas.microsoft.com/office/drawing/2014/main" id="{36A1B8E9-4266-A9DD-E78D-B11BAC724E65}"/>
              </a:ext>
            </a:extLst>
          </p:cNvPr>
          <p:cNvSpPr txBox="1"/>
          <p:nvPr/>
        </p:nvSpPr>
        <p:spPr>
          <a:xfrm>
            <a:off x="3316835" y="3542877"/>
            <a:ext cx="1027416" cy="370840"/>
          </a:xfrm>
          <a:prstGeom prst="rect">
            <a:avLst/>
          </a:prstGeom>
          <a:noFill/>
        </p:spPr>
        <p:txBody>
          <a:bodyPr wrap="square" rtlCol="0">
            <a:spAutoFit/>
          </a:bodyPr>
          <a:lstStyle/>
          <a:p>
            <a:r>
              <a:rPr lang="en-US" dirty="0" err="1">
                <a:latin typeface="Consolas" panose="020B0609020204030204" pitchFamily="49" charset="0"/>
              </a:rPr>
              <a:t>tmp</a:t>
            </a:r>
            <a:endParaRPr lang="en-IN" dirty="0">
              <a:latin typeface="Consolas" panose="020B0609020204030204" pitchFamily="49" charset="0"/>
            </a:endParaRPr>
          </a:p>
        </p:txBody>
      </p:sp>
      <p:sp>
        <p:nvSpPr>
          <p:cNvPr id="22" name="TextBox 21">
            <a:extLst>
              <a:ext uri="{FF2B5EF4-FFF2-40B4-BE49-F238E27FC236}">
                <a16:creationId xmlns:a16="http://schemas.microsoft.com/office/drawing/2014/main" id="{42C4C3D4-A466-6A40-D20C-346C9C894970}"/>
              </a:ext>
            </a:extLst>
          </p:cNvPr>
          <p:cNvSpPr txBox="1"/>
          <p:nvPr/>
        </p:nvSpPr>
        <p:spPr>
          <a:xfrm>
            <a:off x="3286024" y="4844084"/>
            <a:ext cx="1345914" cy="369332"/>
          </a:xfrm>
          <a:prstGeom prst="rect">
            <a:avLst/>
          </a:prstGeom>
          <a:noFill/>
        </p:spPr>
        <p:txBody>
          <a:bodyPr wrap="square" rtlCol="0">
            <a:spAutoFit/>
          </a:bodyPr>
          <a:lstStyle/>
          <a:p>
            <a:r>
              <a:rPr lang="en-US" b="1" dirty="0">
                <a:latin typeface="Consolas" panose="020B0609020204030204" pitchFamily="49" charset="0"/>
              </a:rPr>
              <a:t>n</a:t>
            </a:r>
            <a:endParaRPr lang="en-IN" b="1" dirty="0">
              <a:latin typeface="Consolas" panose="020B0609020204030204" pitchFamily="49" charset="0"/>
            </a:endParaRPr>
          </a:p>
        </p:txBody>
      </p:sp>
      <p:cxnSp>
        <p:nvCxnSpPr>
          <p:cNvPr id="23" name="Straight Arrow Connector 22">
            <a:extLst>
              <a:ext uri="{FF2B5EF4-FFF2-40B4-BE49-F238E27FC236}">
                <a16:creationId xmlns:a16="http://schemas.microsoft.com/office/drawing/2014/main" id="{069ED424-E409-9041-9B71-4FA9F6085B07}"/>
              </a:ext>
            </a:extLst>
          </p:cNvPr>
          <p:cNvCxnSpPr/>
          <p:nvPr/>
        </p:nvCxnSpPr>
        <p:spPr>
          <a:xfrm flipV="1">
            <a:off x="3395529" y="524157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8595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55A0-DCAB-FF91-6F1E-8E27D53AB0C4}"/>
              </a:ext>
            </a:extLst>
          </p:cNvPr>
          <p:cNvSpPr>
            <a:spLocks noGrp="1"/>
          </p:cNvSpPr>
          <p:nvPr>
            <p:ph type="title"/>
          </p:nvPr>
        </p:nvSpPr>
        <p:spPr/>
        <p:txBody>
          <a:bodyPr/>
          <a:lstStyle/>
          <a:p>
            <a:r>
              <a:rPr lang="en-US" dirty="0"/>
              <a:t>Pseudo-code</a:t>
            </a:r>
            <a:endParaRPr lang="en-IN" dirty="0"/>
          </a:p>
        </p:txBody>
      </p:sp>
      <p:sp>
        <p:nvSpPr>
          <p:cNvPr id="3" name="Content Placeholder 2">
            <a:extLst>
              <a:ext uri="{FF2B5EF4-FFF2-40B4-BE49-F238E27FC236}">
                <a16:creationId xmlns:a16="http://schemas.microsoft.com/office/drawing/2014/main" id="{BA126A93-AAFB-2347-FAAB-68A691DF313D}"/>
              </a:ext>
            </a:extLst>
          </p:cNvPr>
          <p:cNvSpPr>
            <a:spLocks noGrp="1"/>
          </p:cNvSpPr>
          <p:nvPr>
            <p:ph idx="1"/>
          </p:nvPr>
        </p:nvSpPr>
        <p:spPr/>
        <p:txBody>
          <a:bodyPr>
            <a:normAutofit/>
          </a:bodyPr>
          <a:lstStyle/>
          <a:p>
            <a:r>
              <a:rPr lang="en-US" dirty="0">
                <a:sym typeface="Wingdings" panose="05000000000000000000" pitchFamily="2" charset="2"/>
              </a:rPr>
              <a:t>Function declaration: </a:t>
            </a:r>
            <a:r>
              <a:rPr lang="en-US" dirty="0">
                <a:solidFill>
                  <a:schemeClr val="accent1"/>
                </a:solidFill>
                <a:sym typeface="Wingdings" panose="05000000000000000000" pitchFamily="2" charset="2"/>
              </a:rPr>
              <a:t>Name</a:t>
            </a:r>
            <a:r>
              <a:rPr lang="en-US" dirty="0">
                <a:sym typeface="Wingdings" panose="05000000000000000000" pitchFamily="2" charset="2"/>
              </a:rPr>
              <a:t>(</a:t>
            </a:r>
            <a:r>
              <a:rPr lang="en-US" dirty="0">
                <a:solidFill>
                  <a:schemeClr val="accent1"/>
                </a:solidFill>
                <a:sym typeface="Wingdings" panose="05000000000000000000" pitchFamily="2" charset="2"/>
              </a:rPr>
              <a:t>arg1</a:t>
            </a:r>
            <a:r>
              <a:rPr lang="en-US" dirty="0">
                <a:sym typeface="Wingdings" panose="05000000000000000000" pitchFamily="2" charset="2"/>
              </a:rPr>
              <a:t>, </a:t>
            </a:r>
            <a:r>
              <a:rPr lang="en-US" dirty="0">
                <a:solidFill>
                  <a:schemeClr val="accent1"/>
                </a:solidFill>
                <a:sym typeface="Wingdings" panose="05000000000000000000" pitchFamily="2" charset="2"/>
              </a:rPr>
              <a:t>arg2</a:t>
            </a:r>
            <a:r>
              <a:rPr lang="en-US" dirty="0">
                <a:sym typeface="Wingdings" panose="05000000000000000000" pitchFamily="2" charset="2"/>
              </a:rPr>
              <a:t>, …)</a:t>
            </a:r>
          </a:p>
          <a:p>
            <a:pPr lvl="1"/>
            <a:r>
              <a:rPr lang="en-US" dirty="0">
                <a:sym typeface="Wingdings" panose="05000000000000000000" pitchFamily="2" charset="2"/>
              </a:rPr>
              <a:t>followed by the description of input parameters and the return values</a:t>
            </a:r>
          </a:p>
          <a:p>
            <a:pPr lvl="1"/>
            <a:r>
              <a:rPr lang="en-US" dirty="0">
                <a:sym typeface="Wingdings" panose="05000000000000000000" pitchFamily="2" charset="2"/>
              </a:rPr>
              <a:t>Use // for comments</a:t>
            </a:r>
            <a:endParaRPr lang="en-IN" dirty="0">
              <a:sym typeface="Wingdings" panose="05000000000000000000" pitchFamily="2" charset="2"/>
            </a:endParaRPr>
          </a:p>
          <a:p>
            <a:pPr lvl="1"/>
            <a:endParaRPr lang="en-IN" dirty="0">
              <a:sym typeface="Wingdings" panose="05000000000000000000" pitchFamily="2" charset="2"/>
            </a:endParaRPr>
          </a:p>
          <a:p>
            <a:pPr marL="457200" lvl="1" indent="0">
              <a:buNone/>
            </a:pPr>
            <a:r>
              <a:rPr lang="en-IN" dirty="0">
                <a:sym typeface="Wingdings" panose="05000000000000000000" pitchFamily="2" charset="2"/>
              </a:rPr>
              <a:t>SUM_FACTORIAL(A, n)</a:t>
            </a:r>
          </a:p>
          <a:p>
            <a:pPr marL="457200" lvl="1" indent="0">
              <a:buNone/>
            </a:pPr>
            <a:r>
              <a:rPr lang="en-IN" dirty="0">
                <a:sym typeface="Wingdings" panose="05000000000000000000" pitchFamily="2" charset="2"/>
              </a:rPr>
              <a:t>// input A is an array of integers</a:t>
            </a:r>
          </a:p>
          <a:p>
            <a:pPr marL="457200" lvl="1" indent="0">
              <a:buNone/>
            </a:pPr>
            <a:r>
              <a:rPr lang="en-IN" dirty="0">
                <a:sym typeface="Wingdings" panose="05000000000000000000" pitchFamily="2" charset="2"/>
              </a:rPr>
              <a:t>// n is an integer</a:t>
            </a:r>
          </a:p>
          <a:p>
            <a:pPr marL="457200" lvl="1" indent="0">
              <a:buNone/>
            </a:pPr>
            <a:r>
              <a:rPr lang="en-IN" dirty="0">
                <a:sym typeface="Wingdings" panose="05000000000000000000" pitchFamily="2" charset="2"/>
              </a:rPr>
              <a:t>// returns the sum of numbers from 1 to n and factorial n</a:t>
            </a:r>
          </a:p>
          <a:p>
            <a:pPr lvl="1"/>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EC5246E-E56A-D18E-595B-6F8F407E7518}"/>
                  </a:ext>
                </a:extLst>
              </p14:cNvPr>
              <p14:cNvContentPartPr/>
              <p14:nvPr/>
            </p14:nvContentPartPr>
            <p14:xfrm>
              <a:off x="1450440" y="3789000"/>
              <a:ext cx="2619000" cy="86760"/>
            </p14:xfrm>
          </p:contentPart>
        </mc:Choice>
        <mc:Fallback xmlns="">
          <p:pic>
            <p:nvPicPr>
              <p:cNvPr id="4" name="Ink 3">
                <a:extLst>
                  <a:ext uri="{FF2B5EF4-FFF2-40B4-BE49-F238E27FC236}">
                    <a16:creationId xmlns:a16="http://schemas.microsoft.com/office/drawing/2014/main" id="{7EC5246E-E56A-D18E-595B-6F8F407E7518}"/>
                  </a:ext>
                </a:extLst>
              </p:cNvPr>
              <p:cNvPicPr/>
              <p:nvPr/>
            </p:nvPicPr>
            <p:blipFill>
              <a:blip r:embed="rId4"/>
              <a:stretch>
                <a:fillRect/>
              </a:stretch>
            </p:blipFill>
            <p:spPr>
              <a:xfrm>
                <a:off x="1441080" y="3779640"/>
                <a:ext cx="2637720" cy="105480"/>
              </a:xfrm>
              <a:prstGeom prst="rect">
                <a:avLst/>
              </a:prstGeom>
            </p:spPr>
          </p:pic>
        </mc:Fallback>
      </mc:AlternateContent>
    </p:spTree>
    <p:extLst>
      <p:ext uri="{BB962C8B-B14F-4D97-AF65-F5344CB8AC3E}">
        <p14:creationId xmlns:p14="http://schemas.microsoft.com/office/powerpoint/2010/main" val="322789557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55A0-DCAB-FF91-6F1E-8E27D53AB0C4}"/>
              </a:ext>
            </a:extLst>
          </p:cNvPr>
          <p:cNvSpPr>
            <a:spLocks noGrp="1"/>
          </p:cNvSpPr>
          <p:nvPr>
            <p:ph type="title"/>
          </p:nvPr>
        </p:nvSpPr>
        <p:spPr/>
        <p:txBody>
          <a:bodyPr/>
          <a:lstStyle/>
          <a:p>
            <a:r>
              <a:rPr lang="en-US" dirty="0"/>
              <a:t>Pseudo-code</a:t>
            </a:r>
            <a:endParaRPr lang="en-IN" dirty="0"/>
          </a:p>
        </p:txBody>
      </p:sp>
      <p:sp>
        <p:nvSpPr>
          <p:cNvPr id="3" name="Content Placeholder 2">
            <a:extLst>
              <a:ext uri="{FF2B5EF4-FFF2-40B4-BE49-F238E27FC236}">
                <a16:creationId xmlns:a16="http://schemas.microsoft.com/office/drawing/2014/main" id="{BA126A93-AAFB-2347-FAAB-68A691DF313D}"/>
              </a:ext>
            </a:extLst>
          </p:cNvPr>
          <p:cNvSpPr>
            <a:spLocks noGrp="1"/>
          </p:cNvSpPr>
          <p:nvPr>
            <p:ph idx="1"/>
          </p:nvPr>
        </p:nvSpPr>
        <p:spPr/>
        <p:txBody>
          <a:bodyPr>
            <a:normAutofit/>
          </a:bodyPr>
          <a:lstStyle/>
          <a:p>
            <a:r>
              <a:rPr lang="en-US" sz="3000" dirty="0">
                <a:sym typeface="Wingdings" panose="05000000000000000000" pitchFamily="2" charset="2"/>
              </a:rPr>
              <a:t>Conditional statements are the same as C</a:t>
            </a:r>
            <a:endParaRPr lang="en-IN" sz="3000" dirty="0">
              <a:sym typeface="Wingdings" panose="05000000000000000000" pitchFamily="2" charset="2"/>
            </a:endParaRPr>
          </a:p>
          <a:p>
            <a:pPr lvl="1"/>
            <a:r>
              <a:rPr lang="en-IN" sz="2500" dirty="0">
                <a:sym typeface="Wingdings" panose="05000000000000000000" pitchFamily="2" charset="2"/>
              </a:rPr>
              <a:t>Use </a:t>
            </a:r>
            <a:r>
              <a:rPr lang="en-IN" sz="2500" dirty="0">
                <a:solidFill>
                  <a:schemeClr val="accent1"/>
                </a:solidFill>
                <a:sym typeface="Wingdings" panose="05000000000000000000" pitchFamily="2" charset="2"/>
              </a:rPr>
              <a:t>indentation</a:t>
            </a:r>
            <a:r>
              <a:rPr lang="en-IN" sz="2500" dirty="0">
                <a:sym typeface="Wingdings" panose="05000000000000000000" pitchFamily="2" charset="2"/>
              </a:rPr>
              <a:t> instead of </a:t>
            </a:r>
            <a:r>
              <a:rPr lang="en-IN" sz="2500" dirty="0">
                <a:solidFill>
                  <a:schemeClr val="accent1"/>
                </a:solidFill>
                <a:sym typeface="Wingdings" panose="05000000000000000000" pitchFamily="2" charset="2"/>
              </a:rPr>
              <a:t>braces</a:t>
            </a:r>
            <a:r>
              <a:rPr lang="en-IN" sz="2500" dirty="0">
                <a:sym typeface="Wingdings" panose="05000000000000000000" pitchFamily="2" charset="2"/>
              </a:rPr>
              <a:t> for a block of statements inside a condition (similar to Python)</a:t>
            </a:r>
          </a:p>
          <a:p>
            <a:pPr lvl="1"/>
            <a:r>
              <a:rPr lang="en-US" sz="2500" dirty="0"/>
              <a:t>Assignment (=) and comparison (==, &lt;=, &lt;, &gt;=, &gt;, !=) operators are the same as C </a:t>
            </a:r>
          </a:p>
          <a:p>
            <a:pPr lvl="1"/>
            <a:r>
              <a:rPr lang="en-IN" sz="2500" dirty="0">
                <a:sym typeface="Wingdings" panose="05000000000000000000" pitchFamily="2" charset="2"/>
              </a:rPr>
              <a:t>Array indexing is the same as C</a:t>
            </a:r>
          </a:p>
          <a:p>
            <a:pPr marL="457200" lvl="1" indent="0">
              <a:buNone/>
            </a:pPr>
            <a:endParaRPr lang="en-IN" dirty="0">
              <a:sym typeface="Wingdings" panose="05000000000000000000" pitchFamily="2" charset="2"/>
            </a:endParaRPr>
          </a:p>
          <a:p>
            <a:pPr lvl="1"/>
            <a:endParaRPr lang="en-US" dirty="0"/>
          </a:p>
        </p:txBody>
      </p:sp>
      <p:sp>
        <p:nvSpPr>
          <p:cNvPr id="5" name="TextBox 4">
            <a:extLst>
              <a:ext uri="{FF2B5EF4-FFF2-40B4-BE49-F238E27FC236}">
                <a16:creationId xmlns:a16="http://schemas.microsoft.com/office/drawing/2014/main" id="{2357A091-F8C1-3C52-0DEE-17287698D54C}"/>
              </a:ext>
            </a:extLst>
          </p:cNvPr>
          <p:cNvSpPr txBox="1"/>
          <p:nvPr/>
        </p:nvSpPr>
        <p:spPr>
          <a:xfrm>
            <a:off x="1052049" y="4227870"/>
            <a:ext cx="4955458" cy="2308324"/>
          </a:xfrm>
          <a:prstGeom prst="rect">
            <a:avLst/>
          </a:prstGeom>
          <a:noFill/>
        </p:spPr>
        <p:txBody>
          <a:bodyPr wrap="square" rtlCol="0">
            <a:spAutoFit/>
          </a:bodyPr>
          <a:lstStyle/>
          <a:p>
            <a:pPr marL="457200" lvl="1" indent="0">
              <a:buNone/>
            </a:pPr>
            <a:r>
              <a:rPr lang="en-IN" sz="1800" dirty="0">
                <a:latin typeface="Consolas" panose="020B0609020204030204" pitchFamily="49" charset="0"/>
                <a:sym typeface="Wingdings" panose="05000000000000000000" pitchFamily="2" charset="2"/>
              </a:rPr>
              <a:t>if (A[</a:t>
            </a:r>
            <a:r>
              <a:rPr lang="en-IN" sz="1800" dirty="0" err="1">
                <a:latin typeface="Consolas" panose="020B0609020204030204" pitchFamily="49" charset="0"/>
                <a:sym typeface="Wingdings" panose="05000000000000000000" pitchFamily="2" charset="2"/>
              </a:rPr>
              <a:t>i</a:t>
            </a:r>
            <a:r>
              <a:rPr lang="en-IN" sz="1800" dirty="0">
                <a:latin typeface="Consolas" panose="020B0609020204030204" pitchFamily="49" charset="0"/>
                <a:sym typeface="Wingdings" panose="05000000000000000000" pitchFamily="2" charset="2"/>
              </a:rPr>
              <a:t>] &gt; A[j])</a:t>
            </a:r>
          </a:p>
          <a:p>
            <a:pPr marL="457200" lvl="1" indent="0">
              <a:buNone/>
            </a:pPr>
            <a:r>
              <a:rPr lang="en-IN" sz="1800" dirty="0">
                <a:latin typeface="Consolas" panose="020B0609020204030204" pitchFamily="49" charset="0"/>
                <a:sym typeface="Wingdings" panose="05000000000000000000" pitchFamily="2" charset="2"/>
              </a:rPr>
              <a:t>   t = A[</a:t>
            </a:r>
            <a:r>
              <a:rPr lang="en-IN" sz="1800" dirty="0" err="1">
                <a:latin typeface="Consolas" panose="020B0609020204030204" pitchFamily="49" charset="0"/>
                <a:sym typeface="Wingdings" panose="05000000000000000000" pitchFamily="2" charset="2"/>
              </a:rPr>
              <a:t>i</a:t>
            </a:r>
            <a:r>
              <a:rPr lang="en-IN" sz="1800" dirty="0">
                <a:latin typeface="Consolas" panose="020B0609020204030204" pitchFamily="49" charset="0"/>
                <a:sym typeface="Wingdings" panose="05000000000000000000" pitchFamily="2" charset="2"/>
              </a:rPr>
              <a:t>]</a:t>
            </a:r>
          </a:p>
          <a:p>
            <a:pPr marL="457200" lvl="1" indent="0">
              <a:buNone/>
            </a:pPr>
            <a:r>
              <a:rPr lang="en-IN" sz="1800" dirty="0">
                <a:latin typeface="Consolas" panose="020B0609020204030204" pitchFamily="49" charset="0"/>
                <a:sym typeface="Wingdings" panose="05000000000000000000" pitchFamily="2" charset="2"/>
              </a:rPr>
              <a:t>   A[</a:t>
            </a:r>
            <a:r>
              <a:rPr lang="en-IN" sz="1800" dirty="0" err="1">
                <a:latin typeface="Consolas" panose="020B0609020204030204" pitchFamily="49" charset="0"/>
                <a:sym typeface="Wingdings" panose="05000000000000000000" pitchFamily="2" charset="2"/>
              </a:rPr>
              <a:t>i</a:t>
            </a:r>
            <a:r>
              <a:rPr lang="en-IN" sz="1800" dirty="0">
                <a:latin typeface="Consolas" panose="020B0609020204030204" pitchFamily="49" charset="0"/>
                <a:sym typeface="Wingdings" panose="05000000000000000000" pitchFamily="2" charset="2"/>
              </a:rPr>
              <a:t>] = A[j]</a:t>
            </a:r>
          </a:p>
          <a:p>
            <a:pPr marL="457200" lvl="1" indent="0">
              <a:buNone/>
            </a:pPr>
            <a:r>
              <a:rPr lang="en-IN" sz="1800" dirty="0">
                <a:latin typeface="Consolas" panose="020B0609020204030204" pitchFamily="49" charset="0"/>
                <a:sym typeface="Wingdings" panose="05000000000000000000" pitchFamily="2" charset="2"/>
              </a:rPr>
              <a:t>   A[j] = t</a:t>
            </a:r>
          </a:p>
          <a:p>
            <a:pPr marL="457200" lvl="1" indent="0">
              <a:buNone/>
            </a:pPr>
            <a:r>
              <a:rPr lang="en-IN" sz="1800" dirty="0">
                <a:latin typeface="Consolas" panose="020B0609020204030204" pitchFamily="49" charset="0"/>
                <a:sym typeface="Wingdings" panose="05000000000000000000" pitchFamily="2" charset="2"/>
              </a:rPr>
              <a:t>else if (A[</a:t>
            </a:r>
            <a:r>
              <a:rPr lang="en-IN" sz="1800" dirty="0" err="1">
                <a:latin typeface="Consolas" panose="020B0609020204030204" pitchFamily="49" charset="0"/>
                <a:sym typeface="Wingdings" panose="05000000000000000000" pitchFamily="2" charset="2"/>
              </a:rPr>
              <a:t>i</a:t>
            </a:r>
            <a:r>
              <a:rPr lang="en-IN" sz="1800" dirty="0">
                <a:latin typeface="Consolas" panose="020B0609020204030204" pitchFamily="49" charset="0"/>
                <a:sym typeface="Wingdings" panose="05000000000000000000" pitchFamily="2" charset="2"/>
              </a:rPr>
              <a:t>] == A[j])</a:t>
            </a:r>
          </a:p>
          <a:p>
            <a:pPr marL="457200" lvl="1" indent="0">
              <a:buNone/>
            </a:pPr>
            <a:r>
              <a:rPr lang="en-IN" sz="1800" dirty="0">
                <a:latin typeface="Consolas" panose="020B0609020204030204" pitchFamily="49" charset="0"/>
                <a:sym typeface="Wingdings" panose="05000000000000000000" pitchFamily="2" charset="2"/>
              </a:rPr>
              <a:t>   A[</a:t>
            </a:r>
            <a:r>
              <a:rPr lang="en-IN" sz="1800" dirty="0" err="1">
                <a:latin typeface="Consolas" panose="020B0609020204030204" pitchFamily="49" charset="0"/>
                <a:sym typeface="Wingdings" panose="05000000000000000000" pitchFamily="2" charset="2"/>
              </a:rPr>
              <a:t>i</a:t>
            </a:r>
            <a:r>
              <a:rPr lang="en-IN" sz="1800" dirty="0">
                <a:latin typeface="Consolas" panose="020B0609020204030204" pitchFamily="49" charset="0"/>
                <a:sym typeface="Wingdings" panose="05000000000000000000" pitchFamily="2" charset="2"/>
              </a:rPr>
              <a:t>] = A[j] = 0</a:t>
            </a:r>
          </a:p>
          <a:p>
            <a:pPr marL="457200" lvl="1" indent="0">
              <a:buNone/>
            </a:pPr>
            <a:r>
              <a:rPr lang="en-IN" sz="1800" dirty="0">
                <a:latin typeface="Consolas" panose="020B0609020204030204" pitchFamily="49" charset="0"/>
                <a:sym typeface="Wingdings" panose="05000000000000000000" pitchFamily="2" charset="2"/>
              </a:rPr>
              <a:t>else</a:t>
            </a:r>
          </a:p>
          <a:p>
            <a:pPr marL="457200" lvl="1" indent="0">
              <a:buNone/>
            </a:pPr>
            <a:r>
              <a:rPr lang="en-IN" sz="1800" dirty="0">
                <a:latin typeface="Consolas" panose="020B0609020204030204" pitchFamily="49" charset="0"/>
                <a:sym typeface="Wingdings" panose="05000000000000000000" pitchFamily="2" charset="2"/>
              </a:rPr>
              <a:t>   A[</a:t>
            </a:r>
            <a:r>
              <a:rPr lang="en-IN" sz="1800" dirty="0" err="1">
                <a:latin typeface="Consolas" panose="020B0609020204030204" pitchFamily="49" charset="0"/>
                <a:sym typeface="Wingdings" panose="05000000000000000000" pitchFamily="2" charset="2"/>
              </a:rPr>
              <a:t>i</a:t>
            </a:r>
            <a:r>
              <a:rPr lang="en-IN" sz="1800" dirty="0">
                <a:latin typeface="Consolas" panose="020B0609020204030204" pitchFamily="49" charset="0"/>
                <a:sym typeface="Wingdings" panose="05000000000000000000" pitchFamily="2" charset="2"/>
              </a:rPr>
              <a:t>] = A[j] – A[</a:t>
            </a:r>
            <a:r>
              <a:rPr lang="en-IN" sz="1800" dirty="0" err="1">
                <a:latin typeface="Consolas" panose="020B0609020204030204" pitchFamily="49" charset="0"/>
                <a:sym typeface="Wingdings" panose="05000000000000000000" pitchFamily="2" charset="2"/>
              </a:rPr>
              <a:t>i</a:t>
            </a:r>
            <a:r>
              <a:rPr lang="en-IN" sz="1800" dirty="0">
                <a:latin typeface="Consolas" panose="020B0609020204030204" pitchFamily="49" charset="0"/>
                <a:sym typeface="Wingdings" panose="05000000000000000000" pitchFamily="2" charset="2"/>
              </a:rPr>
              <a:t>]</a:t>
            </a:r>
          </a:p>
        </p:txBody>
      </p:sp>
    </p:spTree>
    <p:extLst>
      <p:ext uri="{BB962C8B-B14F-4D97-AF65-F5344CB8AC3E}">
        <p14:creationId xmlns:p14="http://schemas.microsoft.com/office/powerpoint/2010/main" val="366052780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55A0-DCAB-FF91-6F1E-8E27D53AB0C4}"/>
              </a:ext>
            </a:extLst>
          </p:cNvPr>
          <p:cNvSpPr>
            <a:spLocks noGrp="1"/>
          </p:cNvSpPr>
          <p:nvPr>
            <p:ph type="title"/>
          </p:nvPr>
        </p:nvSpPr>
        <p:spPr/>
        <p:txBody>
          <a:bodyPr/>
          <a:lstStyle/>
          <a:p>
            <a:r>
              <a:rPr lang="en-US" dirty="0"/>
              <a:t>Pseudo-code</a:t>
            </a:r>
            <a:endParaRPr lang="en-IN" dirty="0"/>
          </a:p>
        </p:txBody>
      </p:sp>
      <p:sp>
        <p:nvSpPr>
          <p:cNvPr id="3" name="Content Placeholder 2">
            <a:extLst>
              <a:ext uri="{FF2B5EF4-FFF2-40B4-BE49-F238E27FC236}">
                <a16:creationId xmlns:a16="http://schemas.microsoft.com/office/drawing/2014/main" id="{BA126A93-AAFB-2347-FAAB-68A691DF313D}"/>
              </a:ext>
            </a:extLst>
          </p:cNvPr>
          <p:cNvSpPr>
            <a:spLocks noGrp="1"/>
          </p:cNvSpPr>
          <p:nvPr>
            <p:ph idx="1"/>
          </p:nvPr>
        </p:nvSpPr>
        <p:spPr/>
        <p:txBody>
          <a:bodyPr>
            <a:normAutofit/>
          </a:bodyPr>
          <a:lstStyle/>
          <a:p>
            <a:r>
              <a:rPr lang="en-IN" dirty="0">
                <a:sym typeface="Wingdings" panose="05000000000000000000" pitchFamily="2" charset="2"/>
              </a:rPr>
              <a:t>Boolean operator “</a:t>
            </a:r>
            <a:r>
              <a:rPr lang="en-IN" dirty="0">
                <a:solidFill>
                  <a:schemeClr val="accent1"/>
                </a:solidFill>
                <a:sym typeface="Wingdings" panose="05000000000000000000" pitchFamily="2" charset="2"/>
              </a:rPr>
              <a:t>and</a:t>
            </a:r>
            <a:r>
              <a:rPr lang="en-IN" dirty="0">
                <a:sym typeface="Wingdings" panose="05000000000000000000" pitchFamily="2" charset="2"/>
              </a:rPr>
              <a:t>” is used in place of “</a:t>
            </a:r>
            <a:r>
              <a:rPr lang="en-IN" dirty="0">
                <a:solidFill>
                  <a:schemeClr val="accent1"/>
                </a:solidFill>
                <a:sym typeface="Wingdings" panose="05000000000000000000" pitchFamily="2" charset="2"/>
              </a:rPr>
              <a:t>&amp;&amp;</a:t>
            </a:r>
            <a:r>
              <a:rPr lang="en-IN" dirty="0">
                <a:sym typeface="Wingdings" panose="05000000000000000000" pitchFamily="2" charset="2"/>
              </a:rPr>
              <a:t>” from C</a:t>
            </a:r>
          </a:p>
          <a:p>
            <a:r>
              <a:rPr lang="en-IN" dirty="0">
                <a:sym typeface="Wingdings" panose="05000000000000000000" pitchFamily="2" charset="2"/>
              </a:rPr>
              <a:t>Boolean operator “</a:t>
            </a:r>
            <a:r>
              <a:rPr lang="en-IN" dirty="0">
                <a:solidFill>
                  <a:schemeClr val="accent1"/>
                </a:solidFill>
                <a:sym typeface="Wingdings" panose="05000000000000000000" pitchFamily="2" charset="2"/>
              </a:rPr>
              <a:t>or</a:t>
            </a:r>
            <a:r>
              <a:rPr lang="en-IN" dirty="0">
                <a:sym typeface="Wingdings" panose="05000000000000000000" pitchFamily="2" charset="2"/>
              </a:rPr>
              <a:t>” is used in place of “</a:t>
            </a:r>
            <a:r>
              <a:rPr lang="en-IN" dirty="0">
                <a:solidFill>
                  <a:schemeClr val="accent1"/>
                </a:solidFill>
                <a:sym typeface="Wingdings" panose="05000000000000000000" pitchFamily="2" charset="2"/>
              </a:rPr>
              <a:t>||</a:t>
            </a:r>
            <a:r>
              <a:rPr lang="en-IN" dirty="0">
                <a:sym typeface="Wingdings" panose="05000000000000000000" pitchFamily="2" charset="2"/>
              </a:rPr>
              <a:t>” from C</a:t>
            </a:r>
          </a:p>
          <a:p>
            <a:r>
              <a:rPr lang="en-IN" dirty="0">
                <a:sym typeface="Wingdings" panose="05000000000000000000" pitchFamily="2" charset="2"/>
              </a:rPr>
              <a:t>You can also use TRUE and FALSE directly in the pseudo-code</a:t>
            </a:r>
          </a:p>
          <a:p>
            <a:endParaRPr lang="en-IN" dirty="0">
              <a:sym typeface="Wingdings" panose="05000000000000000000" pitchFamily="2" charset="2"/>
            </a:endParaRPr>
          </a:p>
          <a:p>
            <a:pPr lvl="1"/>
            <a:endParaRPr lang="en-US" dirty="0"/>
          </a:p>
        </p:txBody>
      </p:sp>
      <p:sp>
        <p:nvSpPr>
          <p:cNvPr id="4" name="TextBox 3">
            <a:extLst>
              <a:ext uri="{FF2B5EF4-FFF2-40B4-BE49-F238E27FC236}">
                <a16:creationId xmlns:a16="http://schemas.microsoft.com/office/drawing/2014/main" id="{7AB82309-9E7F-DDA9-27FD-5C4F80DA2CC0}"/>
              </a:ext>
            </a:extLst>
          </p:cNvPr>
          <p:cNvSpPr txBox="1"/>
          <p:nvPr/>
        </p:nvSpPr>
        <p:spPr>
          <a:xfrm>
            <a:off x="1052048" y="3569108"/>
            <a:ext cx="7521681" cy="2862322"/>
          </a:xfrm>
          <a:prstGeom prst="rect">
            <a:avLst/>
          </a:prstGeom>
          <a:noFill/>
        </p:spPr>
        <p:txBody>
          <a:bodyPr wrap="square" rtlCol="0">
            <a:spAutoFit/>
          </a:bodyPr>
          <a:lstStyle/>
          <a:p>
            <a:pPr marL="457200" lvl="1" indent="0">
              <a:buNone/>
            </a:pPr>
            <a:r>
              <a:rPr lang="en-IN" sz="1800" dirty="0">
                <a:latin typeface="Consolas" panose="020B0609020204030204" pitchFamily="49" charset="0"/>
                <a:sym typeface="Wingdings" panose="05000000000000000000" pitchFamily="2" charset="2"/>
              </a:rPr>
              <a:t>if (A[</a:t>
            </a:r>
            <a:r>
              <a:rPr lang="en-IN" sz="1800" dirty="0" err="1">
                <a:latin typeface="Consolas" panose="020B0609020204030204" pitchFamily="49" charset="0"/>
                <a:sym typeface="Wingdings" panose="05000000000000000000" pitchFamily="2" charset="2"/>
              </a:rPr>
              <a:t>i</a:t>
            </a:r>
            <a:r>
              <a:rPr lang="en-IN" sz="1800" dirty="0">
                <a:latin typeface="Consolas" panose="020B0609020204030204" pitchFamily="49" charset="0"/>
                <a:sym typeface="Wingdings" panose="05000000000000000000" pitchFamily="2" charset="2"/>
              </a:rPr>
              <a:t>] &gt; A[j] and A[j] &lt; A[k])</a:t>
            </a:r>
          </a:p>
          <a:p>
            <a:pPr marL="457200" lvl="1" indent="0">
              <a:buNone/>
            </a:pPr>
            <a:r>
              <a:rPr lang="en-IN" sz="1800" dirty="0">
                <a:latin typeface="Consolas" panose="020B0609020204030204" pitchFamily="49" charset="0"/>
                <a:sym typeface="Wingdings" panose="05000000000000000000" pitchFamily="2" charset="2"/>
              </a:rPr>
              <a:t>   t = A[</a:t>
            </a:r>
            <a:r>
              <a:rPr lang="en-IN" sz="1800" dirty="0" err="1">
                <a:latin typeface="Consolas" panose="020B0609020204030204" pitchFamily="49" charset="0"/>
                <a:sym typeface="Wingdings" panose="05000000000000000000" pitchFamily="2" charset="2"/>
              </a:rPr>
              <a:t>i</a:t>
            </a:r>
            <a:r>
              <a:rPr lang="en-IN" sz="1800" dirty="0">
                <a:latin typeface="Consolas" panose="020B0609020204030204" pitchFamily="49" charset="0"/>
                <a:sym typeface="Wingdings" panose="05000000000000000000" pitchFamily="2" charset="2"/>
              </a:rPr>
              <a:t>]</a:t>
            </a:r>
          </a:p>
          <a:p>
            <a:pPr marL="457200" lvl="1" indent="0">
              <a:buNone/>
            </a:pPr>
            <a:r>
              <a:rPr lang="en-IN" sz="1800" dirty="0">
                <a:latin typeface="Consolas" panose="020B0609020204030204" pitchFamily="49" charset="0"/>
                <a:sym typeface="Wingdings" panose="05000000000000000000" pitchFamily="2" charset="2"/>
              </a:rPr>
              <a:t>   A[</a:t>
            </a:r>
            <a:r>
              <a:rPr lang="en-IN" sz="1800" dirty="0" err="1">
                <a:latin typeface="Consolas" panose="020B0609020204030204" pitchFamily="49" charset="0"/>
                <a:sym typeface="Wingdings" panose="05000000000000000000" pitchFamily="2" charset="2"/>
              </a:rPr>
              <a:t>i</a:t>
            </a:r>
            <a:r>
              <a:rPr lang="en-IN" sz="1800" dirty="0">
                <a:latin typeface="Consolas" panose="020B0609020204030204" pitchFamily="49" charset="0"/>
                <a:sym typeface="Wingdings" panose="05000000000000000000" pitchFamily="2" charset="2"/>
              </a:rPr>
              <a:t>] = A[j]</a:t>
            </a:r>
          </a:p>
          <a:p>
            <a:pPr marL="457200" lvl="1" indent="0">
              <a:buNone/>
            </a:pPr>
            <a:r>
              <a:rPr lang="en-IN" sz="1800" dirty="0">
                <a:latin typeface="Consolas" panose="020B0609020204030204" pitchFamily="49" charset="0"/>
                <a:sym typeface="Wingdings" panose="05000000000000000000" pitchFamily="2" charset="2"/>
              </a:rPr>
              <a:t>   A[j] = t</a:t>
            </a:r>
          </a:p>
          <a:p>
            <a:pPr marL="457200" lvl="1" indent="0">
              <a:buNone/>
            </a:pPr>
            <a:r>
              <a:rPr lang="en-IN" sz="1800" dirty="0">
                <a:latin typeface="Consolas" panose="020B0609020204030204" pitchFamily="49" charset="0"/>
                <a:sym typeface="Wingdings" panose="05000000000000000000" pitchFamily="2" charset="2"/>
              </a:rPr>
              <a:t>else if (A[</a:t>
            </a:r>
            <a:r>
              <a:rPr lang="en-IN" sz="1800" dirty="0" err="1">
                <a:latin typeface="Consolas" panose="020B0609020204030204" pitchFamily="49" charset="0"/>
                <a:sym typeface="Wingdings" panose="05000000000000000000" pitchFamily="2" charset="2"/>
              </a:rPr>
              <a:t>i</a:t>
            </a:r>
            <a:r>
              <a:rPr lang="en-IN" sz="1800" dirty="0">
                <a:latin typeface="Consolas" panose="020B0609020204030204" pitchFamily="49" charset="0"/>
                <a:sym typeface="Wingdings" panose="05000000000000000000" pitchFamily="2" charset="2"/>
              </a:rPr>
              <a:t>] == A[j] or A[j] == A[k] or t == TRUE)</a:t>
            </a:r>
          </a:p>
          <a:p>
            <a:pPr marL="457200" lvl="1" indent="0">
              <a:buNone/>
            </a:pPr>
            <a:r>
              <a:rPr lang="en-IN" sz="1800" dirty="0">
                <a:latin typeface="Consolas" panose="020B0609020204030204" pitchFamily="49" charset="0"/>
                <a:sym typeface="Wingdings" panose="05000000000000000000" pitchFamily="2" charset="2"/>
              </a:rPr>
              <a:t>   A[</a:t>
            </a:r>
            <a:r>
              <a:rPr lang="en-IN" sz="1800" dirty="0" err="1">
                <a:latin typeface="Consolas" panose="020B0609020204030204" pitchFamily="49" charset="0"/>
                <a:sym typeface="Wingdings" panose="05000000000000000000" pitchFamily="2" charset="2"/>
              </a:rPr>
              <a:t>i</a:t>
            </a:r>
            <a:r>
              <a:rPr lang="en-IN" sz="1800" dirty="0">
                <a:latin typeface="Consolas" panose="020B0609020204030204" pitchFamily="49" charset="0"/>
                <a:sym typeface="Wingdings" panose="05000000000000000000" pitchFamily="2" charset="2"/>
              </a:rPr>
              <a:t>] = A[j] = 0</a:t>
            </a:r>
          </a:p>
          <a:p>
            <a:pPr marL="457200" lvl="1" indent="0">
              <a:buNone/>
            </a:pPr>
            <a:r>
              <a:rPr lang="en-IN" sz="1800" dirty="0">
                <a:latin typeface="Consolas" panose="020B0609020204030204" pitchFamily="49" charset="0"/>
                <a:sym typeface="Wingdings" panose="05000000000000000000" pitchFamily="2" charset="2"/>
              </a:rPr>
              <a:t>else</a:t>
            </a:r>
          </a:p>
          <a:p>
            <a:pPr marL="457200" lvl="1" indent="0">
              <a:buNone/>
            </a:pPr>
            <a:r>
              <a:rPr lang="en-IN" sz="1800" dirty="0">
                <a:latin typeface="Consolas" panose="020B0609020204030204" pitchFamily="49" charset="0"/>
                <a:sym typeface="Wingdings" panose="05000000000000000000" pitchFamily="2" charset="2"/>
              </a:rPr>
              <a:t>   A[</a:t>
            </a:r>
            <a:r>
              <a:rPr lang="en-IN" sz="1800" dirty="0" err="1">
                <a:latin typeface="Consolas" panose="020B0609020204030204" pitchFamily="49" charset="0"/>
                <a:sym typeface="Wingdings" panose="05000000000000000000" pitchFamily="2" charset="2"/>
              </a:rPr>
              <a:t>i</a:t>
            </a:r>
            <a:r>
              <a:rPr lang="en-IN" sz="1800" dirty="0">
                <a:latin typeface="Consolas" panose="020B0609020204030204" pitchFamily="49" charset="0"/>
                <a:sym typeface="Wingdings" panose="05000000000000000000" pitchFamily="2" charset="2"/>
              </a:rPr>
              <a:t>] = A[j] – A[</a:t>
            </a:r>
            <a:r>
              <a:rPr lang="en-IN" sz="1800" dirty="0" err="1">
                <a:latin typeface="Consolas" panose="020B0609020204030204" pitchFamily="49" charset="0"/>
                <a:sym typeface="Wingdings" panose="05000000000000000000" pitchFamily="2" charset="2"/>
              </a:rPr>
              <a:t>i</a:t>
            </a:r>
            <a:r>
              <a:rPr lang="en-IN" sz="1800" dirty="0">
                <a:latin typeface="Consolas" panose="020B0609020204030204" pitchFamily="49" charset="0"/>
                <a:sym typeface="Wingdings" panose="05000000000000000000" pitchFamily="2" charset="2"/>
              </a:rPr>
              <a:t>]</a:t>
            </a:r>
          </a:p>
          <a:p>
            <a:pPr marL="457200" lvl="1" indent="0">
              <a:buNone/>
            </a:pPr>
            <a:endParaRPr lang="en-IN" sz="1800" dirty="0">
              <a:latin typeface="Consolas" panose="020B0609020204030204" pitchFamily="49" charset="0"/>
              <a:sym typeface="Wingdings" panose="05000000000000000000" pitchFamily="2" charset="2"/>
            </a:endParaRPr>
          </a:p>
          <a:p>
            <a:pPr marL="457200" lvl="1" indent="0">
              <a:buNone/>
            </a:pPr>
            <a:r>
              <a:rPr lang="en-IN" dirty="0">
                <a:latin typeface="Consolas" panose="020B0609020204030204" pitchFamily="49" charset="0"/>
                <a:sym typeface="Wingdings" panose="05000000000000000000" pitchFamily="2" charset="2"/>
              </a:rPr>
              <a:t>return FALSE</a:t>
            </a:r>
            <a:endParaRPr lang="en-IN" sz="1800" dirty="0">
              <a:latin typeface="Consolas" panose="020B0609020204030204" pitchFamily="49" charset="0"/>
              <a:sym typeface="Wingdings" panose="05000000000000000000" pitchFamily="2" charset="2"/>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27C3A3D3-0D9E-E286-9C4F-08F686FFE931}"/>
                  </a:ext>
                </a:extLst>
              </p14:cNvPr>
              <p14:cNvContentPartPr/>
              <p14:nvPr/>
            </p14:nvContentPartPr>
            <p14:xfrm>
              <a:off x="7465320" y="2212560"/>
              <a:ext cx="469440" cy="27720"/>
            </p14:xfrm>
          </p:contentPart>
        </mc:Choice>
        <mc:Fallback xmlns="">
          <p:pic>
            <p:nvPicPr>
              <p:cNvPr id="5" name="Ink 4">
                <a:extLst>
                  <a:ext uri="{FF2B5EF4-FFF2-40B4-BE49-F238E27FC236}">
                    <a16:creationId xmlns:a16="http://schemas.microsoft.com/office/drawing/2014/main" id="{27C3A3D3-0D9E-E286-9C4F-08F686FFE931}"/>
                  </a:ext>
                </a:extLst>
              </p:cNvPr>
              <p:cNvPicPr/>
              <p:nvPr/>
            </p:nvPicPr>
            <p:blipFill>
              <a:blip r:embed="rId4"/>
              <a:stretch>
                <a:fillRect/>
              </a:stretch>
            </p:blipFill>
            <p:spPr>
              <a:xfrm>
                <a:off x="7455960" y="2203200"/>
                <a:ext cx="488160" cy="46440"/>
              </a:xfrm>
              <a:prstGeom prst="rect">
                <a:avLst/>
              </a:prstGeom>
            </p:spPr>
          </p:pic>
        </mc:Fallback>
      </mc:AlternateContent>
    </p:spTree>
    <p:extLst>
      <p:ext uri="{BB962C8B-B14F-4D97-AF65-F5344CB8AC3E}">
        <p14:creationId xmlns:p14="http://schemas.microsoft.com/office/powerpoint/2010/main" val="371662547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55A0-DCAB-FF91-6F1E-8E27D53AB0C4}"/>
              </a:ext>
            </a:extLst>
          </p:cNvPr>
          <p:cNvSpPr>
            <a:spLocks noGrp="1"/>
          </p:cNvSpPr>
          <p:nvPr>
            <p:ph type="title"/>
          </p:nvPr>
        </p:nvSpPr>
        <p:spPr/>
        <p:txBody>
          <a:bodyPr/>
          <a:lstStyle/>
          <a:p>
            <a:r>
              <a:rPr lang="en-US" dirty="0"/>
              <a:t>Pseudo-code</a:t>
            </a:r>
            <a:endParaRPr lang="en-IN" dirty="0"/>
          </a:p>
        </p:txBody>
      </p:sp>
      <p:sp>
        <p:nvSpPr>
          <p:cNvPr id="3" name="Content Placeholder 2">
            <a:extLst>
              <a:ext uri="{FF2B5EF4-FFF2-40B4-BE49-F238E27FC236}">
                <a16:creationId xmlns:a16="http://schemas.microsoft.com/office/drawing/2014/main" id="{BA126A93-AAFB-2347-FAAB-68A691DF313D}"/>
              </a:ext>
            </a:extLst>
          </p:cNvPr>
          <p:cNvSpPr>
            <a:spLocks noGrp="1"/>
          </p:cNvSpPr>
          <p:nvPr>
            <p:ph idx="1"/>
          </p:nvPr>
        </p:nvSpPr>
        <p:spPr/>
        <p:txBody>
          <a:bodyPr>
            <a:normAutofit/>
          </a:bodyPr>
          <a:lstStyle/>
          <a:p>
            <a:r>
              <a:rPr lang="en-IN" dirty="0">
                <a:sym typeface="Wingdings" panose="05000000000000000000" pitchFamily="2" charset="2"/>
              </a:rPr>
              <a:t>Function calls are the same as C</a:t>
            </a:r>
          </a:p>
          <a:p>
            <a:r>
              <a:rPr lang="en-IN" dirty="0">
                <a:sym typeface="Wingdings" panose="05000000000000000000" pitchFamily="2" charset="2"/>
              </a:rPr>
              <a:t>A function can return multiple values</a:t>
            </a:r>
          </a:p>
          <a:p>
            <a:pPr lvl="1"/>
            <a:endParaRPr lang="en-US" dirty="0"/>
          </a:p>
        </p:txBody>
      </p:sp>
      <p:sp>
        <p:nvSpPr>
          <p:cNvPr id="5" name="TextBox 4">
            <a:extLst>
              <a:ext uri="{FF2B5EF4-FFF2-40B4-BE49-F238E27FC236}">
                <a16:creationId xmlns:a16="http://schemas.microsoft.com/office/drawing/2014/main" id="{2357A091-F8C1-3C52-0DEE-17287698D54C}"/>
              </a:ext>
            </a:extLst>
          </p:cNvPr>
          <p:cNvSpPr txBox="1"/>
          <p:nvPr/>
        </p:nvSpPr>
        <p:spPr>
          <a:xfrm>
            <a:off x="1052048" y="3657598"/>
            <a:ext cx="6626945" cy="923330"/>
          </a:xfrm>
          <a:prstGeom prst="rect">
            <a:avLst/>
          </a:prstGeom>
          <a:noFill/>
        </p:spPr>
        <p:txBody>
          <a:bodyPr wrap="square" rtlCol="0">
            <a:spAutoFit/>
          </a:bodyPr>
          <a:lstStyle/>
          <a:p>
            <a:pPr marL="457200" lvl="1" indent="0">
              <a:buNone/>
            </a:pPr>
            <a:r>
              <a:rPr lang="en-IN" sz="1800" dirty="0">
                <a:latin typeface="Consolas" panose="020B0609020204030204" pitchFamily="49" charset="0"/>
                <a:sym typeface="Wingdings" panose="05000000000000000000" pitchFamily="2" charset="2"/>
              </a:rPr>
              <a:t>s, fact = SUM_FACTORIAL(A, 20)</a:t>
            </a:r>
            <a:endParaRPr lang="en-IN" dirty="0">
              <a:latin typeface="Consolas" panose="020B0609020204030204" pitchFamily="49" charset="0"/>
              <a:sym typeface="Wingdings" panose="05000000000000000000" pitchFamily="2" charset="2"/>
            </a:endParaRPr>
          </a:p>
          <a:p>
            <a:pPr marL="457200" lvl="1" indent="0">
              <a:buNone/>
            </a:pPr>
            <a:r>
              <a:rPr lang="en-IN" sz="1800" dirty="0">
                <a:latin typeface="Consolas" panose="020B0609020204030204" pitchFamily="49" charset="0"/>
                <a:sym typeface="Wingdings" panose="05000000000000000000" pitchFamily="2" charset="2"/>
              </a:rPr>
              <a:t>// s contains the first return value</a:t>
            </a:r>
          </a:p>
          <a:p>
            <a:pPr marL="457200" lvl="1" indent="0">
              <a:buNone/>
            </a:pPr>
            <a:r>
              <a:rPr lang="en-IN" dirty="0">
                <a:latin typeface="Consolas" panose="020B0609020204030204" pitchFamily="49" charset="0"/>
                <a:sym typeface="Wingdings" panose="05000000000000000000" pitchFamily="2" charset="2"/>
              </a:rPr>
              <a:t>// fact contains the second return value</a:t>
            </a:r>
            <a:endParaRPr lang="en-IN" sz="1800" dirty="0">
              <a:latin typeface="Consolas" panose="020B0609020204030204" pitchFamily="49" charset="0"/>
              <a:sym typeface="Wingdings" panose="05000000000000000000" pitchFamily="2" charset="2"/>
            </a:endParaRPr>
          </a:p>
        </p:txBody>
      </p:sp>
    </p:spTree>
    <p:extLst>
      <p:ext uri="{BB962C8B-B14F-4D97-AF65-F5344CB8AC3E}">
        <p14:creationId xmlns:p14="http://schemas.microsoft.com/office/powerpoint/2010/main" val="167578306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55A0-DCAB-FF91-6F1E-8E27D53AB0C4}"/>
              </a:ext>
            </a:extLst>
          </p:cNvPr>
          <p:cNvSpPr>
            <a:spLocks noGrp="1"/>
          </p:cNvSpPr>
          <p:nvPr>
            <p:ph type="title"/>
          </p:nvPr>
        </p:nvSpPr>
        <p:spPr/>
        <p:txBody>
          <a:bodyPr/>
          <a:lstStyle/>
          <a:p>
            <a:r>
              <a:rPr lang="en-US" dirty="0"/>
              <a:t>Pseudo-code</a:t>
            </a:r>
            <a:endParaRPr lang="en-IN" dirty="0"/>
          </a:p>
        </p:txBody>
      </p:sp>
      <p:sp>
        <p:nvSpPr>
          <p:cNvPr id="3" name="Content Placeholder 2">
            <a:extLst>
              <a:ext uri="{FF2B5EF4-FFF2-40B4-BE49-F238E27FC236}">
                <a16:creationId xmlns:a16="http://schemas.microsoft.com/office/drawing/2014/main" id="{BA126A93-AAFB-2347-FAAB-68A691DF313D}"/>
              </a:ext>
            </a:extLst>
          </p:cNvPr>
          <p:cNvSpPr>
            <a:spLocks noGrp="1"/>
          </p:cNvSpPr>
          <p:nvPr>
            <p:ph idx="1"/>
          </p:nvPr>
        </p:nvSpPr>
        <p:spPr/>
        <p:txBody>
          <a:bodyPr>
            <a:normAutofit/>
          </a:bodyPr>
          <a:lstStyle/>
          <a:p>
            <a:r>
              <a:rPr lang="en-IN" dirty="0">
                <a:sym typeface="Wingdings" panose="05000000000000000000" pitchFamily="2" charset="2"/>
              </a:rPr>
              <a:t>Structure accesses are the same as C</a:t>
            </a:r>
          </a:p>
          <a:p>
            <a:pPr lvl="1"/>
            <a:endParaRPr lang="en-US" dirty="0"/>
          </a:p>
        </p:txBody>
      </p:sp>
      <p:sp>
        <p:nvSpPr>
          <p:cNvPr id="5" name="TextBox 4">
            <a:extLst>
              <a:ext uri="{FF2B5EF4-FFF2-40B4-BE49-F238E27FC236}">
                <a16:creationId xmlns:a16="http://schemas.microsoft.com/office/drawing/2014/main" id="{2357A091-F8C1-3C52-0DEE-17287698D54C}"/>
              </a:ext>
            </a:extLst>
          </p:cNvPr>
          <p:cNvSpPr txBox="1"/>
          <p:nvPr/>
        </p:nvSpPr>
        <p:spPr>
          <a:xfrm>
            <a:off x="1052048" y="2458061"/>
            <a:ext cx="8150946" cy="3970318"/>
          </a:xfrm>
          <a:prstGeom prst="rect">
            <a:avLst/>
          </a:prstGeom>
          <a:noFill/>
        </p:spPr>
        <p:txBody>
          <a:bodyPr wrap="square" rtlCol="0">
            <a:spAutoFit/>
          </a:bodyPr>
          <a:lstStyle/>
          <a:p>
            <a:pPr marL="457200" lvl="1" indent="0">
              <a:buNone/>
            </a:pPr>
            <a:r>
              <a:rPr lang="en-IN" dirty="0">
                <a:latin typeface="Consolas" panose="020B0609020204030204" pitchFamily="49" charset="0"/>
                <a:sym typeface="Wingdings" panose="05000000000000000000" pitchFamily="2" charset="2"/>
              </a:rPr>
              <a:t>struct Node {</a:t>
            </a:r>
          </a:p>
          <a:p>
            <a:pPr marL="457200" lvl="1" indent="0">
              <a:buNone/>
            </a:pPr>
            <a:r>
              <a:rPr lang="en-IN" dirty="0">
                <a:latin typeface="Consolas" panose="020B0609020204030204" pitchFamily="49" charset="0"/>
                <a:sym typeface="Wingdings" panose="05000000000000000000" pitchFamily="2" charset="2"/>
              </a:rPr>
              <a:t>   int </a:t>
            </a:r>
            <a:r>
              <a:rPr lang="en-IN" dirty="0" err="1">
                <a:latin typeface="Consolas" panose="020B0609020204030204" pitchFamily="49" charset="0"/>
                <a:sym typeface="Wingdings" panose="05000000000000000000" pitchFamily="2" charset="2"/>
              </a:rPr>
              <a:t>val</a:t>
            </a:r>
            <a:r>
              <a:rPr lang="en-IN" dirty="0">
                <a:latin typeface="Consolas" panose="020B0609020204030204" pitchFamily="49" charset="0"/>
                <a:sym typeface="Wingdings" panose="05000000000000000000" pitchFamily="2" charset="2"/>
              </a:rPr>
              <a:t>;</a:t>
            </a:r>
          </a:p>
          <a:p>
            <a:pPr marL="457200" lvl="1" indent="0">
              <a:buNone/>
            </a:pPr>
            <a:r>
              <a:rPr lang="en-IN" dirty="0">
                <a:latin typeface="Consolas" panose="020B0609020204030204" pitchFamily="49" charset="0"/>
                <a:sym typeface="Wingdings" panose="05000000000000000000" pitchFamily="2" charset="2"/>
              </a:rPr>
              <a:t>   struct Node *next;</a:t>
            </a:r>
          </a:p>
          <a:p>
            <a:pPr marL="457200" lvl="1" indent="0">
              <a:buNone/>
            </a:pPr>
            <a:r>
              <a:rPr lang="en-IN" dirty="0">
                <a:latin typeface="Consolas" panose="020B0609020204030204" pitchFamily="49" charset="0"/>
                <a:sym typeface="Wingdings" panose="05000000000000000000" pitchFamily="2" charset="2"/>
              </a:rPr>
              <a:t>};</a:t>
            </a:r>
          </a:p>
          <a:p>
            <a:pPr marL="457200" lvl="1" indent="0">
              <a:buNone/>
            </a:pPr>
            <a:endParaRPr lang="en-IN" dirty="0">
              <a:latin typeface="Consolas" panose="020B0609020204030204" pitchFamily="49" charset="0"/>
              <a:sym typeface="Wingdings" panose="05000000000000000000" pitchFamily="2" charset="2"/>
            </a:endParaRPr>
          </a:p>
          <a:p>
            <a:pPr marL="457200" lvl="1" indent="0">
              <a:buNone/>
            </a:pPr>
            <a:r>
              <a:rPr lang="en-IN" dirty="0">
                <a:latin typeface="Consolas" panose="020B0609020204030204" pitchFamily="49" charset="0"/>
                <a:sym typeface="Wingdings" panose="05000000000000000000" pitchFamily="2" charset="2"/>
              </a:rPr>
              <a:t>SUM_LIST(head)</a:t>
            </a:r>
          </a:p>
          <a:p>
            <a:pPr marL="457200" lvl="1" indent="0">
              <a:buNone/>
            </a:pPr>
            <a:r>
              <a:rPr lang="en-IN" dirty="0">
                <a:latin typeface="Consolas" panose="020B0609020204030204" pitchFamily="49" charset="0"/>
                <a:sym typeface="Wingdings" panose="05000000000000000000" pitchFamily="2" charset="2"/>
              </a:rPr>
              <a:t>// head is pointer to the input list of type struct Node</a:t>
            </a:r>
          </a:p>
          <a:p>
            <a:pPr marL="457200" lvl="1" indent="0">
              <a:buNone/>
            </a:pPr>
            <a:r>
              <a:rPr lang="en-IN" dirty="0">
                <a:latin typeface="Consolas" panose="020B0609020204030204" pitchFamily="49" charset="0"/>
                <a:sym typeface="Wingdings" panose="05000000000000000000" pitchFamily="2" charset="2"/>
              </a:rPr>
              <a:t>// returns the sum of all elements of the list</a:t>
            </a:r>
          </a:p>
          <a:p>
            <a:pPr marL="457200" lvl="1" indent="0">
              <a:buNone/>
            </a:pPr>
            <a:endParaRPr lang="en-IN" dirty="0">
              <a:latin typeface="Consolas" panose="020B0609020204030204" pitchFamily="49" charset="0"/>
              <a:sym typeface="Wingdings" panose="05000000000000000000" pitchFamily="2" charset="2"/>
            </a:endParaRPr>
          </a:p>
          <a:p>
            <a:pPr marL="457200" lvl="1" indent="0">
              <a:buNone/>
            </a:pPr>
            <a:r>
              <a:rPr lang="en-IN" dirty="0">
                <a:latin typeface="Consolas" panose="020B0609020204030204" pitchFamily="49" charset="0"/>
                <a:sym typeface="Wingdings" panose="05000000000000000000" pitchFamily="2" charset="2"/>
              </a:rPr>
              <a:t>sum = 0</a:t>
            </a:r>
          </a:p>
          <a:p>
            <a:pPr marL="457200" lvl="1" indent="0">
              <a:buNone/>
            </a:pPr>
            <a:r>
              <a:rPr lang="en-IN" dirty="0">
                <a:latin typeface="Consolas" panose="020B0609020204030204" pitchFamily="49" charset="0"/>
                <a:sym typeface="Wingdings" panose="05000000000000000000" pitchFamily="2" charset="2"/>
              </a:rPr>
              <a:t>while (head != NULL)</a:t>
            </a:r>
          </a:p>
          <a:p>
            <a:pPr marL="457200" lvl="1" indent="0">
              <a:buNone/>
            </a:pPr>
            <a:r>
              <a:rPr lang="en-IN" dirty="0">
                <a:latin typeface="Consolas" panose="020B0609020204030204" pitchFamily="49" charset="0"/>
                <a:sym typeface="Wingdings" panose="05000000000000000000" pitchFamily="2" charset="2"/>
              </a:rPr>
              <a:t>   sum = sum + head-&gt;</a:t>
            </a:r>
            <a:r>
              <a:rPr lang="en-IN" dirty="0" err="1">
                <a:latin typeface="Consolas" panose="020B0609020204030204" pitchFamily="49" charset="0"/>
                <a:sym typeface="Wingdings" panose="05000000000000000000" pitchFamily="2" charset="2"/>
              </a:rPr>
              <a:t>val</a:t>
            </a:r>
            <a:endParaRPr lang="en-IN" dirty="0">
              <a:latin typeface="Consolas" panose="020B0609020204030204" pitchFamily="49" charset="0"/>
              <a:sym typeface="Wingdings" panose="05000000000000000000" pitchFamily="2" charset="2"/>
            </a:endParaRPr>
          </a:p>
          <a:p>
            <a:pPr marL="457200" lvl="1" indent="0">
              <a:buNone/>
            </a:pPr>
            <a:r>
              <a:rPr lang="en-IN" dirty="0">
                <a:latin typeface="Consolas" panose="020B0609020204030204" pitchFamily="49" charset="0"/>
                <a:sym typeface="Wingdings" panose="05000000000000000000" pitchFamily="2" charset="2"/>
              </a:rPr>
              <a:t>   head = head-&gt;next</a:t>
            </a:r>
          </a:p>
          <a:p>
            <a:pPr marL="457200" lvl="1" indent="0">
              <a:buNone/>
            </a:pPr>
            <a:r>
              <a:rPr lang="en-IN" dirty="0">
                <a:latin typeface="Consolas" panose="020B0609020204030204" pitchFamily="49" charset="0"/>
                <a:sym typeface="Wingdings" panose="05000000000000000000" pitchFamily="2" charset="2"/>
              </a:rPr>
              <a:t>return sum</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7F5CF63-4FC8-90A6-3477-CB03F4219B63}"/>
                  </a:ext>
                </a:extLst>
              </p14:cNvPr>
              <p14:cNvContentPartPr/>
              <p14:nvPr/>
            </p14:nvContentPartPr>
            <p14:xfrm>
              <a:off x="1265040" y="2577960"/>
              <a:ext cx="7127280" cy="3243240"/>
            </p14:xfrm>
          </p:contentPart>
        </mc:Choice>
        <mc:Fallback xmlns="">
          <p:pic>
            <p:nvPicPr>
              <p:cNvPr id="4" name="Ink 3">
                <a:extLst>
                  <a:ext uri="{FF2B5EF4-FFF2-40B4-BE49-F238E27FC236}">
                    <a16:creationId xmlns:a16="http://schemas.microsoft.com/office/drawing/2014/main" id="{C7F5CF63-4FC8-90A6-3477-CB03F4219B63}"/>
                  </a:ext>
                </a:extLst>
              </p:cNvPr>
              <p:cNvPicPr/>
              <p:nvPr/>
            </p:nvPicPr>
            <p:blipFill>
              <a:blip r:embed="rId4"/>
              <a:stretch>
                <a:fillRect/>
              </a:stretch>
            </p:blipFill>
            <p:spPr>
              <a:xfrm>
                <a:off x="1255680" y="2568600"/>
                <a:ext cx="7146000" cy="3261960"/>
              </a:xfrm>
              <a:prstGeom prst="rect">
                <a:avLst/>
              </a:prstGeom>
            </p:spPr>
          </p:pic>
        </mc:Fallback>
      </mc:AlternateContent>
    </p:spTree>
    <p:extLst>
      <p:ext uri="{BB962C8B-B14F-4D97-AF65-F5344CB8AC3E}">
        <p14:creationId xmlns:p14="http://schemas.microsoft.com/office/powerpoint/2010/main" val="190707090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2D17-E682-8609-A4D5-B0ADD2CF9FB0}"/>
              </a:ext>
            </a:extLst>
          </p:cNvPr>
          <p:cNvSpPr>
            <a:spLocks noGrp="1"/>
          </p:cNvSpPr>
          <p:nvPr>
            <p:ph type="title"/>
          </p:nvPr>
        </p:nvSpPr>
        <p:spPr/>
        <p:txBody>
          <a:bodyPr/>
          <a:lstStyle/>
          <a:p>
            <a:r>
              <a:rPr lang="en-IN" dirty="0"/>
              <a:t>Pseudo-code</a:t>
            </a:r>
          </a:p>
        </p:txBody>
      </p:sp>
      <p:sp>
        <p:nvSpPr>
          <p:cNvPr id="3" name="Content Placeholder 2">
            <a:extLst>
              <a:ext uri="{FF2B5EF4-FFF2-40B4-BE49-F238E27FC236}">
                <a16:creationId xmlns:a16="http://schemas.microsoft.com/office/drawing/2014/main" id="{BBCBE10E-6767-1CF6-48C8-24F5FC1A8C74}"/>
              </a:ext>
            </a:extLst>
          </p:cNvPr>
          <p:cNvSpPr>
            <a:spLocks noGrp="1"/>
          </p:cNvSpPr>
          <p:nvPr>
            <p:ph idx="1"/>
          </p:nvPr>
        </p:nvSpPr>
        <p:spPr/>
        <p:txBody>
          <a:bodyPr/>
          <a:lstStyle/>
          <a:p>
            <a:r>
              <a:rPr lang="en-IN" dirty="0"/>
              <a:t>You can also define a function using a set of </a:t>
            </a:r>
            <a:r>
              <a:rPr lang="en-IN" i="1" dirty="0">
                <a:solidFill>
                  <a:schemeClr val="accent1"/>
                </a:solidFill>
              </a:rPr>
              <a:t>assume</a:t>
            </a:r>
            <a:r>
              <a:rPr lang="en-IN" dirty="0"/>
              <a:t> statements</a:t>
            </a:r>
          </a:p>
          <a:p>
            <a:endParaRPr lang="en-IN" dirty="0"/>
          </a:p>
          <a:p>
            <a:pPr marL="0" indent="0">
              <a:buNone/>
            </a:pPr>
            <a:r>
              <a:rPr lang="en-IN" dirty="0">
                <a:solidFill>
                  <a:schemeClr val="accent1"/>
                </a:solidFill>
                <a:latin typeface="Consolas" panose="020B0609020204030204" pitchFamily="49" charset="0"/>
              </a:rPr>
              <a:t>assume(factorial(0) == 1)</a:t>
            </a:r>
          </a:p>
          <a:p>
            <a:pPr marL="0" indent="0">
              <a:buNone/>
            </a:pPr>
            <a:r>
              <a:rPr lang="en-IN" dirty="0">
                <a:solidFill>
                  <a:schemeClr val="accent1"/>
                </a:solidFill>
                <a:latin typeface="Consolas" panose="020B0609020204030204" pitchFamily="49" charset="0"/>
              </a:rPr>
              <a:t>assume(factorial(n) == n * factorial(n-1))</a:t>
            </a:r>
          </a:p>
        </p:txBody>
      </p:sp>
    </p:spTree>
    <p:extLst>
      <p:ext uri="{BB962C8B-B14F-4D97-AF65-F5344CB8AC3E}">
        <p14:creationId xmlns:p14="http://schemas.microsoft.com/office/powerpoint/2010/main" val="267797226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CB188-4853-0E3F-72F8-9E4CAE038E2F}"/>
              </a:ext>
            </a:extLst>
          </p:cNvPr>
          <p:cNvSpPr>
            <a:spLocks noGrp="1"/>
          </p:cNvSpPr>
          <p:nvPr>
            <p:ph type="title"/>
          </p:nvPr>
        </p:nvSpPr>
        <p:spPr>
          <a:xfrm>
            <a:off x="8399236" y="4907638"/>
            <a:ext cx="3350342" cy="1325563"/>
          </a:xfrm>
        </p:spPr>
        <p:txBody>
          <a:bodyPr>
            <a:normAutofit/>
          </a:bodyPr>
          <a:lstStyle/>
          <a:p>
            <a:r>
              <a:rPr lang="en-US" sz="3200" dirty="0">
                <a:solidFill>
                  <a:schemeClr val="accent1"/>
                </a:solidFill>
              </a:rPr>
              <a:t>Matching symbols</a:t>
            </a:r>
            <a:endParaRPr lang="en-IN" sz="3200" dirty="0">
              <a:solidFill>
                <a:schemeClr val="accent1"/>
              </a:solidFill>
            </a:endParaRPr>
          </a:p>
        </p:txBody>
      </p:sp>
      <p:sp>
        <p:nvSpPr>
          <p:cNvPr id="6" name="TextBox 5">
            <a:extLst>
              <a:ext uri="{FF2B5EF4-FFF2-40B4-BE49-F238E27FC236}">
                <a16:creationId xmlns:a16="http://schemas.microsoft.com/office/drawing/2014/main" id="{8CBF8C51-05E3-663B-4A7F-063C771DB8AD}"/>
              </a:ext>
            </a:extLst>
          </p:cNvPr>
          <p:cNvSpPr txBox="1"/>
          <p:nvPr/>
        </p:nvSpPr>
        <p:spPr>
          <a:xfrm>
            <a:off x="304802" y="29494"/>
            <a:ext cx="9979740" cy="6463308"/>
          </a:xfrm>
          <a:prstGeom prst="rect">
            <a:avLst/>
          </a:prstGeom>
          <a:noFill/>
        </p:spPr>
        <p:txBody>
          <a:bodyPr wrap="square" rtlCol="0">
            <a:spAutoFit/>
          </a:bodyPr>
          <a:lstStyle/>
          <a:p>
            <a:pPr marL="0" indent="0">
              <a:buNone/>
            </a:pPr>
            <a:r>
              <a:rPr lang="en-US" sz="1800" b="1" dirty="0" err="1">
                <a:latin typeface="Consolas" panose="020B0609020204030204" pitchFamily="49" charset="0"/>
              </a:rPr>
              <a:t>MachingSymbols</a:t>
            </a:r>
            <a:r>
              <a:rPr lang="en-US" sz="1800" dirty="0">
                <a:latin typeface="Consolas" panose="020B0609020204030204" pitchFamily="49" charset="0"/>
              </a:rPr>
              <a:t>(Str, n):</a:t>
            </a:r>
          </a:p>
          <a:p>
            <a:r>
              <a:rPr lang="en-US" sz="1800" dirty="0">
                <a:latin typeface="Consolas" panose="020B0609020204030204" pitchFamily="49" charset="0"/>
              </a:rPr>
              <a:t> // Str is an array of n characters</a:t>
            </a:r>
          </a:p>
          <a:p>
            <a:r>
              <a:rPr lang="en-US" sz="1800" dirty="0">
                <a:latin typeface="Consolas" panose="020B0609020204030204" pitchFamily="49" charset="0"/>
              </a:rPr>
              <a:t> // returns TRUE if all symbols are matching; otherwise, returns FALSE</a:t>
            </a:r>
          </a:p>
          <a:p>
            <a:pPr marL="0" indent="0">
              <a:buNone/>
            </a:pPr>
            <a:r>
              <a:rPr lang="en-US" sz="1800" dirty="0">
                <a:latin typeface="Consolas" panose="020B0609020204030204" pitchFamily="49" charset="0"/>
              </a:rPr>
              <a:t>  S = </a:t>
            </a:r>
            <a:r>
              <a:rPr lang="en-US" b="1" dirty="0" err="1">
                <a:latin typeface="Consolas" panose="020B0609020204030204" pitchFamily="49" charset="0"/>
              </a:rPr>
              <a:t>create</a:t>
            </a:r>
            <a:r>
              <a:rPr lang="en-US" sz="1800" b="1" dirty="0" err="1">
                <a:latin typeface="Consolas" panose="020B0609020204030204" pitchFamily="49" charset="0"/>
              </a:rPr>
              <a:t>_stack</a:t>
            </a:r>
            <a:r>
              <a:rPr lang="en-US" sz="1800" dirty="0">
                <a:latin typeface="Consolas" panose="020B0609020204030204" pitchFamily="49" charset="0"/>
              </a:rPr>
              <a:t>()</a:t>
            </a:r>
          </a:p>
          <a:p>
            <a:pPr marL="0" indent="0">
              <a:buNone/>
            </a:pPr>
            <a:r>
              <a:rPr lang="en-US" sz="1800" dirty="0">
                <a:latin typeface="Consolas" panose="020B0609020204030204" pitchFamily="49" charset="0"/>
              </a:rPr>
              <a:t>  assume(</a:t>
            </a:r>
            <a:r>
              <a:rPr lang="en-US" sz="1800" b="1" dirty="0">
                <a:latin typeface="Consolas" panose="020B0609020204030204" pitchFamily="49" charset="0"/>
              </a:rPr>
              <a:t>rev</a:t>
            </a:r>
            <a:r>
              <a:rPr lang="en-US" sz="1800" dirty="0">
                <a:latin typeface="Consolas" panose="020B0609020204030204" pitchFamily="49" charset="0"/>
              </a:rPr>
              <a:t>(‘)’) == ‘(’)</a:t>
            </a:r>
          </a:p>
          <a:p>
            <a:pPr marL="0" indent="0">
              <a:buNone/>
            </a:pPr>
            <a:r>
              <a:rPr lang="en-US" sz="1800" dirty="0">
                <a:latin typeface="Consolas" panose="020B0609020204030204" pitchFamily="49" charset="0"/>
              </a:rPr>
              <a:t>  assume(</a:t>
            </a:r>
            <a:r>
              <a:rPr lang="en-US" sz="1800" b="1" dirty="0">
                <a:latin typeface="Consolas" panose="020B0609020204030204" pitchFamily="49" charset="0"/>
              </a:rPr>
              <a:t>rev</a:t>
            </a:r>
            <a:r>
              <a:rPr lang="en-US" sz="1800" dirty="0">
                <a:latin typeface="Consolas" panose="020B0609020204030204" pitchFamily="49" charset="0"/>
              </a:rPr>
              <a:t>(‘}’) == ‘{’)</a:t>
            </a:r>
          </a:p>
          <a:p>
            <a:pPr marL="0" indent="0">
              <a:buNone/>
            </a:pPr>
            <a:r>
              <a:rPr lang="en-US" sz="1800" dirty="0">
                <a:latin typeface="Consolas" panose="020B0609020204030204" pitchFamily="49" charset="0"/>
              </a:rPr>
              <a:t>  assume(</a:t>
            </a:r>
            <a:r>
              <a:rPr lang="en-US" sz="1800" b="1" dirty="0">
                <a:latin typeface="Consolas" panose="020B0609020204030204" pitchFamily="49" charset="0"/>
              </a:rPr>
              <a:t>rev</a:t>
            </a:r>
            <a:r>
              <a:rPr lang="en-US" sz="1800" dirty="0">
                <a:latin typeface="Consolas" panose="020B0609020204030204" pitchFamily="49" charset="0"/>
              </a:rPr>
              <a:t>(‘]’) == ‘[’)</a:t>
            </a:r>
          </a:p>
          <a:p>
            <a:pPr marL="0" indent="0">
              <a:buNone/>
            </a:pPr>
            <a:r>
              <a:rPr lang="en-US" sz="1800" dirty="0">
                <a:latin typeface="Consolas" panose="020B0609020204030204" pitchFamily="49" charset="0"/>
              </a:rPr>
              <a:t>  </a:t>
            </a:r>
            <a:r>
              <a:rPr lang="en-US" sz="1800" b="1" dirty="0">
                <a:latin typeface="Consolas" panose="020B0609020204030204" pitchFamily="49" charset="0"/>
              </a:rPr>
              <a:t>for</a:t>
            </a:r>
            <a:r>
              <a:rPr lang="en-US" sz="1800" dirty="0">
                <a:latin typeface="Consolas" panose="020B0609020204030204" pitchFamily="49" charset="0"/>
              </a:rPr>
              <a:t> </a:t>
            </a:r>
            <a:r>
              <a:rPr lang="en-US" sz="1800" dirty="0" err="1">
                <a:latin typeface="Consolas" panose="020B0609020204030204" pitchFamily="49" charset="0"/>
              </a:rPr>
              <a:t>i</a:t>
            </a:r>
            <a:r>
              <a:rPr lang="en-US" sz="1800" dirty="0">
                <a:latin typeface="Consolas" panose="020B0609020204030204" pitchFamily="49" charset="0"/>
              </a:rPr>
              <a:t> </a:t>
            </a:r>
            <a:r>
              <a:rPr lang="en-US" sz="1800" dirty="0">
                <a:latin typeface="Consolas" panose="020B0609020204030204" pitchFamily="49" charset="0"/>
                <a:sym typeface="Wingdings" panose="05000000000000000000" pitchFamily="2" charset="2"/>
              </a:rPr>
              <a:t>= 0 to n - 1</a:t>
            </a:r>
            <a:endParaRPr lang="en-US" sz="1800" dirty="0">
              <a:latin typeface="Consolas" panose="020B0609020204030204" pitchFamily="49" charset="0"/>
            </a:endParaRPr>
          </a:p>
          <a:p>
            <a:pPr marL="0" indent="0">
              <a:buNone/>
            </a:pPr>
            <a:r>
              <a:rPr lang="en-US" sz="1800" dirty="0">
                <a:latin typeface="Consolas" panose="020B0609020204030204" pitchFamily="49" charset="0"/>
              </a:rPr>
              <a:t>    </a:t>
            </a:r>
            <a:r>
              <a:rPr lang="en-US" sz="1800" b="1" dirty="0">
                <a:latin typeface="Consolas" panose="020B0609020204030204" pitchFamily="49" charset="0"/>
              </a:rPr>
              <a:t>if</a:t>
            </a:r>
            <a:r>
              <a:rPr lang="en-US" sz="1800" dirty="0">
                <a:latin typeface="Consolas" panose="020B0609020204030204" pitchFamily="49" charset="0"/>
              </a:rPr>
              <a:t> (Str[</a:t>
            </a:r>
            <a:r>
              <a:rPr lang="en-US" sz="1800" dirty="0" err="1">
                <a:latin typeface="Consolas" panose="020B0609020204030204" pitchFamily="49" charset="0"/>
              </a:rPr>
              <a:t>i</a:t>
            </a:r>
            <a:r>
              <a:rPr lang="en-US" sz="1800" dirty="0">
                <a:latin typeface="Consolas" panose="020B0609020204030204" pitchFamily="49" charset="0"/>
              </a:rPr>
              <a:t>] == ‘(’ || Str[</a:t>
            </a:r>
            <a:r>
              <a:rPr lang="en-US" sz="1800" dirty="0" err="1">
                <a:latin typeface="Consolas" panose="020B0609020204030204" pitchFamily="49" charset="0"/>
              </a:rPr>
              <a:t>i</a:t>
            </a:r>
            <a:r>
              <a:rPr lang="en-US" sz="1800" dirty="0">
                <a:latin typeface="Consolas" panose="020B0609020204030204" pitchFamily="49" charset="0"/>
              </a:rPr>
              <a:t>] == ‘{’ || Str[</a:t>
            </a:r>
            <a:r>
              <a:rPr lang="en-US" sz="1800" dirty="0" err="1">
                <a:latin typeface="Consolas" panose="020B0609020204030204" pitchFamily="49" charset="0"/>
              </a:rPr>
              <a:t>i</a:t>
            </a:r>
            <a:r>
              <a:rPr lang="en-US" sz="1800" dirty="0">
                <a:latin typeface="Consolas" panose="020B0609020204030204" pitchFamily="49" charset="0"/>
              </a:rPr>
              <a:t>] == ‘[’)</a:t>
            </a:r>
          </a:p>
          <a:p>
            <a:pPr marL="0" indent="0">
              <a:buNone/>
            </a:pPr>
            <a:r>
              <a:rPr lang="en-US" sz="1800" dirty="0">
                <a:latin typeface="Consolas" panose="020B0609020204030204" pitchFamily="49" charset="0"/>
              </a:rPr>
              <a:t>      </a:t>
            </a:r>
            <a:r>
              <a:rPr lang="en-US" sz="1800" dirty="0" err="1">
                <a:latin typeface="Consolas" panose="020B0609020204030204" pitchFamily="49" charset="0"/>
              </a:rPr>
              <a:t>S.</a:t>
            </a:r>
            <a:r>
              <a:rPr lang="en-US" sz="1800" b="1" dirty="0" err="1">
                <a:latin typeface="Consolas" panose="020B0609020204030204" pitchFamily="49" charset="0"/>
              </a:rPr>
              <a:t>push</a:t>
            </a:r>
            <a:r>
              <a:rPr lang="en-US" sz="1800" dirty="0">
                <a:latin typeface="Consolas" panose="020B0609020204030204" pitchFamily="49" charset="0"/>
              </a:rPr>
              <a:t>(Str[</a:t>
            </a:r>
            <a:r>
              <a:rPr lang="en-US" sz="1800" dirty="0" err="1">
                <a:latin typeface="Consolas" panose="020B0609020204030204" pitchFamily="49" charset="0"/>
              </a:rPr>
              <a:t>i</a:t>
            </a:r>
            <a:r>
              <a:rPr lang="en-US" sz="1800" dirty="0">
                <a:latin typeface="Consolas" panose="020B0609020204030204" pitchFamily="49" charset="0"/>
              </a:rPr>
              <a:t>])</a:t>
            </a:r>
          </a:p>
          <a:p>
            <a:pPr marL="0" indent="0">
              <a:buNone/>
            </a:pPr>
            <a:r>
              <a:rPr lang="en-US" sz="1800" dirty="0">
                <a:latin typeface="Consolas" panose="020B0609020204030204" pitchFamily="49" charset="0"/>
              </a:rPr>
              <a:t>    </a:t>
            </a:r>
            <a:r>
              <a:rPr lang="en-US" sz="1800" b="1" dirty="0">
                <a:latin typeface="Consolas" panose="020B0609020204030204" pitchFamily="49" charset="0"/>
              </a:rPr>
              <a:t>else if</a:t>
            </a:r>
            <a:r>
              <a:rPr lang="en-US" sz="1800" dirty="0">
                <a:latin typeface="Consolas" panose="020B0609020204030204" pitchFamily="49" charset="0"/>
              </a:rPr>
              <a:t> (Str[</a:t>
            </a:r>
            <a:r>
              <a:rPr lang="en-US" sz="1800" dirty="0" err="1">
                <a:latin typeface="Consolas" panose="020B0609020204030204" pitchFamily="49" charset="0"/>
              </a:rPr>
              <a:t>i</a:t>
            </a:r>
            <a:r>
              <a:rPr lang="en-US" sz="1800" dirty="0">
                <a:latin typeface="Consolas" panose="020B0609020204030204" pitchFamily="49" charset="0"/>
              </a:rPr>
              <a:t>] == ‘)’ || Str[</a:t>
            </a:r>
            <a:r>
              <a:rPr lang="en-US" sz="1800" dirty="0" err="1">
                <a:latin typeface="Consolas" panose="020B0609020204030204" pitchFamily="49" charset="0"/>
              </a:rPr>
              <a:t>i</a:t>
            </a:r>
            <a:r>
              <a:rPr lang="en-US" sz="1800" dirty="0">
                <a:latin typeface="Consolas" panose="020B0609020204030204" pitchFamily="49" charset="0"/>
              </a:rPr>
              <a:t>] == ‘}’ || Str[</a:t>
            </a:r>
            <a:r>
              <a:rPr lang="en-US" sz="1800" dirty="0" err="1">
                <a:latin typeface="Consolas" panose="020B0609020204030204" pitchFamily="49" charset="0"/>
              </a:rPr>
              <a:t>i</a:t>
            </a:r>
            <a:r>
              <a:rPr lang="en-US" sz="1800" dirty="0">
                <a:latin typeface="Consolas" panose="020B0609020204030204" pitchFamily="49" charset="0"/>
              </a:rPr>
              <a:t>] == ‘]’)</a:t>
            </a:r>
          </a:p>
          <a:p>
            <a:pPr marL="0" indent="0">
              <a:buNone/>
            </a:pPr>
            <a:r>
              <a:rPr lang="en-US" sz="1800" dirty="0">
                <a:latin typeface="Consolas" panose="020B0609020204030204" pitchFamily="49" charset="0"/>
              </a:rPr>
              <a:t>      if </a:t>
            </a:r>
            <a:r>
              <a:rPr lang="en-US" sz="1800" dirty="0" err="1">
                <a:latin typeface="Consolas" panose="020B0609020204030204" pitchFamily="49" charset="0"/>
              </a:rPr>
              <a:t>S.</a:t>
            </a:r>
            <a:r>
              <a:rPr lang="en-US" sz="1800" b="1" dirty="0" err="1">
                <a:latin typeface="Consolas" panose="020B0609020204030204" pitchFamily="49" charset="0"/>
              </a:rPr>
              <a:t>isEmpty</a:t>
            </a:r>
            <a:r>
              <a:rPr lang="en-US" sz="1800" dirty="0">
                <a:latin typeface="Consolas" panose="020B0609020204030204" pitchFamily="49" charset="0"/>
              </a:rPr>
              <a:t>()</a:t>
            </a:r>
          </a:p>
          <a:p>
            <a:r>
              <a:rPr lang="en-US" dirty="0">
                <a:latin typeface="Consolas" panose="020B0609020204030204" pitchFamily="49" charset="0"/>
              </a:rPr>
              <a:t>        </a:t>
            </a:r>
            <a:r>
              <a:rPr lang="en-US" b="1" dirty="0" err="1">
                <a:latin typeface="Consolas" panose="020B0609020204030204" pitchFamily="49" charset="0"/>
              </a:rPr>
              <a:t>dispose_stack</a:t>
            </a:r>
            <a:r>
              <a:rPr lang="en-US" dirty="0">
                <a:latin typeface="Consolas" panose="020B0609020204030204" pitchFamily="49" charset="0"/>
              </a:rPr>
              <a:t>(S)</a:t>
            </a:r>
            <a:endParaRPr lang="en-US" sz="1800" dirty="0">
              <a:latin typeface="Consolas" panose="020B0609020204030204" pitchFamily="49" charset="0"/>
            </a:endParaRPr>
          </a:p>
          <a:p>
            <a:pPr marL="0" indent="0">
              <a:buNone/>
            </a:pPr>
            <a:r>
              <a:rPr lang="en-US" sz="1800" b="1" dirty="0">
                <a:latin typeface="Consolas" panose="020B0609020204030204" pitchFamily="49" charset="0"/>
              </a:rPr>
              <a:t>        return </a:t>
            </a:r>
            <a:r>
              <a:rPr lang="en-US" sz="1800" dirty="0">
                <a:latin typeface="Consolas" panose="020B0609020204030204" pitchFamily="49" charset="0"/>
              </a:rPr>
              <a:t>FALSE</a:t>
            </a:r>
          </a:p>
          <a:p>
            <a:pPr marL="0" indent="0">
              <a:buNone/>
            </a:pPr>
            <a:r>
              <a:rPr lang="en-US" sz="1800" dirty="0">
                <a:latin typeface="Consolas" panose="020B0609020204030204" pitchFamily="49" charset="0"/>
              </a:rPr>
              <a:t>      </a:t>
            </a:r>
            <a:r>
              <a:rPr lang="en-US" sz="1800" b="1" dirty="0">
                <a:latin typeface="Consolas" panose="020B0609020204030204" pitchFamily="49" charset="0"/>
              </a:rPr>
              <a:t>else if</a:t>
            </a:r>
            <a:r>
              <a:rPr lang="en-US" sz="1800" dirty="0">
                <a:latin typeface="Consolas" panose="020B0609020204030204" pitchFamily="49" charset="0"/>
              </a:rPr>
              <a:t> </a:t>
            </a:r>
            <a:r>
              <a:rPr lang="en-US" sz="1800" dirty="0" err="1">
                <a:latin typeface="Consolas" panose="020B0609020204030204" pitchFamily="49" charset="0"/>
              </a:rPr>
              <a:t>S.</a:t>
            </a:r>
            <a:r>
              <a:rPr lang="en-US" sz="1800" b="1" dirty="0" err="1">
                <a:latin typeface="Consolas" panose="020B0609020204030204" pitchFamily="49" charset="0"/>
              </a:rPr>
              <a:t>pop</a:t>
            </a:r>
            <a:r>
              <a:rPr lang="en-US" sz="1800" dirty="0">
                <a:latin typeface="Consolas" panose="020B0609020204030204" pitchFamily="49" charset="0"/>
              </a:rPr>
              <a:t>() != rev(Str[</a:t>
            </a:r>
            <a:r>
              <a:rPr lang="en-US" sz="1800" dirty="0" err="1">
                <a:latin typeface="Consolas" panose="020B0609020204030204" pitchFamily="49" charset="0"/>
              </a:rPr>
              <a:t>i</a:t>
            </a:r>
            <a:r>
              <a:rPr lang="en-US" sz="1800" dirty="0">
                <a:latin typeface="Consolas" panose="020B0609020204030204" pitchFamily="49" charset="0"/>
              </a:rPr>
              <a:t>])</a:t>
            </a:r>
          </a:p>
          <a:p>
            <a:r>
              <a:rPr lang="en-US" dirty="0">
                <a:latin typeface="Consolas" panose="020B0609020204030204" pitchFamily="49" charset="0"/>
              </a:rPr>
              <a:t>        </a:t>
            </a:r>
            <a:r>
              <a:rPr lang="en-US" b="1" dirty="0" err="1">
                <a:latin typeface="Consolas" panose="020B0609020204030204" pitchFamily="49" charset="0"/>
              </a:rPr>
              <a:t>dispose_stack</a:t>
            </a:r>
            <a:r>
              <a:rPr lang="en-US" dirty="0">
                <a:latin typeface="Consolas" panose="020B0609020204030204" pitchFamily="49" charset="0"/>
              </a:rPr>
              <a:t>(S)</a:t>
            </a:r>
            <a:endParaRPr lang="en-US" sz="1800" dirty="0">
              <a:latin typeface="Consolas" panose="020B0609020204030204" pitchFamily="49" charset="0"/>
            </a:endParaRPr>
          </a:p>
          <a:p>
            <a:pPr marL="0" indent="0">
              <a:buNone/>
            </a:pPr>
            <a:r>
              <a:rPr lang="en-US" sz="1800" b="1" dirty="0">
                <a:latin typeface="Consolas" panose="020B0609020204030204" pitchFamily="49" charset="0"/>
              </a:rPr>
              <a:t>        return </a:t>
            </a:r>
            <a:r>
              <a:rPr lang="en-US" sz="1800" dirty="0">
                <a:latin typeface="Consolas" panose="020B0609020204030204" pitchFamily="49" charset="0"/>
              </a:rPr>
              <a:t>FALSE</a:t>
            </a:r>
          </a:p>
          <a:p>
            <a:pPr marL="0" indent="0">
              <a:buNone/>
            </a:pPr>
            <a:r>
              <a:rPr lang="en-US" sz="1800" dirty="0">
                <a:latin typeface="Consolas" panose="020B0609020204030204" pitchFamily="49" charset="0"/>
              </a:rPr>
              <a:t>  </a:t>
            </a:r>
            <a:r>
              <a:rPr lang="en-US" sz="1800" b="1" dirty="0">
                <a:latin typeface="Consolas" panose="020B0609020204030204" pitchFamily="49" charset="0"/>
              </a:rPr>
              <a:t>if</a:t>
            </a:r>
            <a:r>
              <a:rPr lang="en-US" sz="1800" dirty="0">
                <a:latin typeface="Consolas" panose="020B0609020204030204" pitchFamily="49" charset="0"/>
              </a:rPr>
              <a:t> </a:t>
            </a:r>
            <a:r>
              <a:rPr lang="en-US" sz="1800" dirty="0" err="1">
                <a:latin typeface="Consolas" panose="020B0609020204030204" pitchFamily="49" charset="0"/>
              </a:rPr>
              <a:t>S.</a:t>
            </a:r>
            <a:r>
              <a:rPr lang="en-US" sz="1800" b="1" dirty="0" err="1">
                <a:latin typeface="Consolas" panose="020B0609020204030204" pitchFamily="49" charset="0"/>
              </a:rPr>
              <a:t>isEmpty</a:t>
            </a:r>
            <a:r>
              <a:rPr lang="en-US" sz="1800" dirty="0">
                <a:latin typeface="Consolas" panose="020B0609020204030204" pitchFamily="49" charset="0"/>
              </a:rPr>
              <a:t>()</a:t>
            </a:r>
          </a:p>
          <a:p>
            <a:pPr marL="0" indent="0">
              <a:buNone/>
            </a:pPr>
            <a:r>
              <a:rPr lang="en-US" dirty="0">
                <a:latin typeface="Consolas" panose="020B0609020204030204" pitchFamily="49" charset="0"/>
              </a:rPr>
              <a:t>    </a:t>
            </a:r>
            <a:r>
              <a:rPr lang="en-US" b="1" dirty="0" err="1">
                <a:latin typeface="Consolas" panose="020B0609020204030204" pitchFamily="49" charset="0"/>
              </a:rPr>
              <a:t>dispose_stack</a:t>
            </a:r>
            <a:r>
              <a:rPr lang="en-US" dirty="0">
                <a:latin typeface="Consolas" panose="020B0609020204030204" pitchFamily="49" charset="0"/>
              </a:rPr>
              <a:t>(S)</a:t>
            </a:r>
            <a:endParaRPr lang="en-US" sz="1800" dirty="0">
              <a:latin typeface="Consolas" panose="020B0609020204030204" pitchFamily="49" charset="0"/>
            </a:endParaRPr>
          </a:p>
          <a:p>
            <a:pPr marL="0" indent="0">
              <a:buNone/>
            </a:pPr>
            <a:r>
              <a:rPr lang="en-US" sz="1800" dirty="0">
                <a:latin typeface="Consolas" panose="020B0609020204030204" pitchFamily="49" charset="0"/>
              </a:rPr>
              <a:t>   </a:t>
            </a:r>
            <a:r>
              <a:rPr lang="en-US" sz="1800" b="1" dirty="0">
                <a:latin typeface="Consolas" panose="020B0609020204030204" pitchFamily="49" charset="0"/>
              </a:rPr>
              <a:t> return </a:t>
            </a:r>
            <a:r>
              <a:rPr lang="en-US" sz="1800" dirty="0">
                <a:latin typeface="Consolas" panose="020B0609020204030204" pitchFamily="49" charset="0"/>
              </a:rPr>
              <a:t>TRUE</a:t>
            </a:r>
          </a:p>
          <a:p>
            <a:pPr marL="0" indent="0">
              <a:buNone/>
            </a:pPr>
            <a:r>
              <a:rPr lang="en-US" sz="1800" dirty="0">
                <a:latin typeface="Consolas" panose="020B0609020204030204" pitchFamily="49" charset="0"/>
              </a:rPr>
              <a:t>  </a:t>
            </a:r>
            <a:r>
              <a:rPr lang="en-US" sz="1800" b="1" dirty="0">
                <a:latin typeface="Consolas" panose="020B0609020204030204" pitchFamily="49" charset="0"/>
              </a:rPr>
              <a:t>else</a:t>
            </a:r>
          </a:p>
          <a:p>
            <a:r>
              <a:rPr lang="en-US" b="1" dirty="0">
                <a:latin typeface="Consolas" panose="020B0609020204030204" pitchFamily="49" charset="0"/>
              </a:rPr>
              <a:t>    </a:t>
            </a:r>
            <a:r>
              <a:rPr lang="en-US" b="1" dirty="0" err="1">
                <a:latin typeface="Consolas" panose="020B0609020204030204" pitchFamily="49" charset="0"/>
              </a:rPr>
              <a:t>dispose_stack</a:t>
            </a:r>
            <a:r>
              <a:rPr lang="en-US" dirty="0">
                <a:latin typeface="Consolas" panose="020B0609020204030204" pitchFamily="49" charset="0"/>
              </a:rPr>
              <a:t>(S)</a:t>
            </a:r>
            <a:endParaRPr lang="en-US" sz="1800" b="1" dirty="0">
              <a:latin typeface="Consolas" panose="020B0609020204030204" pitchFamily="49" charset="0"/>
            </a:endParaRPr>
          </a:p>
          <a:p>
            <a:pPr marL="0" indent="0">
              <a:buNone/>
            </a:pPr>
            <a:r>
              <a:rPr lang="en-US" sz="1800" dirty="0">
                <a:latin typeface="Consolas" panose="020B0609020204030204" pitchFamily="49" charset="0"/>
              </a:rPr>
              <a:t>    </a:t>
            </a:r>
            <a:r>
              <a:rPr lang="en-US" sz="1800" b="1" dirty="0">
                <a:latin typeface="Consolas" panose="020B0609020204030204" pitchFamily="49" charset="0"/>
              </a:rPr>
              <a:t>return</a:t>
            </a:r>
            <a:r>
              <a:rPr lang="en-US" sz="1800" dirty="0">
                <a:latin typeface="Consolas" panose="020B0609020204030204" pitchFamily="49" charset="0"/>
              </a:rPr>
              <a:t> FALSE</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CB987194-033C-A6B3-5014-6F50265FB248}"/>
                  </a:ext>
                </a:extLst>
              </p14:cNvPr>
              <p14:cNvContentPartPr/>
              <p14:nvPr/>
            </p14:nvContentPartPr>
            <p14:xfrm>
              <a:off x="654840" y="360360"/>
              <a:ext cx="8899200" cy="3885120"/>
            </p14:xfrm>
          </p:contentPart>
        </mc:Choice>
        <mc:Fallback xmlns="">
          <p:pic>
            <p:nvPicPr>
              <p:cNvPr id="3" name="Ink 2">
                <a:extLst>
                  <a:ext uri="{FF2B5EF4-FFF2-40B4-BE49-F238E27FC236}">
                    <a16:creationId xmlns:a16="http://schemas.microsoft.com/office/drawing/2014/main" id="{CB987194-033C-A6B3-5014-6F50265FB248}"/>
                  </a:ext>
                </a:extLst>
              </p:cNvPr>
              <p:cNvPicPr/>
              <p:nvPr/>
            </p:nvPicPr>
            <p:blipFill>
              <a:blip r:embed="rId4"/>
              <a:stretch>
                <a:fillRect/>
              </a:stretch>
            </p:blipFill>
            <p:spPr>
              <a:xfrm>
                <a:off x="645480" y="351000"/>
                <a:ext cx="8917920" cy="3903840"/>
              </a:xfrm>
              <a:prstGeom prst="rect">
                <a:avLst/>
              </a:prstGeom>
            </p:spPr>
          </p:pic>
        </mc:Fallback>
      </mc:AlternateContent>
    </p:spTree>
    <p:extLst>
      <p:ext uri="{BB962C8B-B14F-4D97-AF65-F5344CB8AC3E}">
        <p14:creationId xmlns:p14="http://schemas.microsoft.com/office/powerpoint/2010/main" val="224790057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34E7B-88DD-9EBB-8FB3-A240D7038020}"/>
              </a:ext>
            </a:extLst>
          </p:cNvPr>
          <p:cNvSpPr>
            <a:spLocks noGrp="1"/>
          </p:cNvSpPr>
          <p:nvPr>
            <p:ph type="title"/>
          </p:nvPr>
        </p:nvSpPr>
        <p:spPr/>
        <p:txBody>
          <a:bodyPr/>
          <a:lstStyle/>
          <a:p>
            <a:r>
              <a:rPr lang="en-US" dirty="0"/>
              <a:t>Queues</a:t>
            </a:r>
            <a:endParaRPr lang="en-IN" dirty="0"/>
          </a:p>
        </p:txBody>
      </p:sp>
      <p:sp>
        <p:nvSpPr>
          <p:cNvPr id="3" name="Text Placeholder 2">
            <a:extLst>
              <a:ext uri="{FF2B5EF4-FFF2-40B4-BE49-F238E27FC236}">
                <a16:creationId xmlns:a16="http://schemas.microsoft.com/office/drawing/2014/main" id="{F27092BD-6604-C21E-F786-A6141BD0AD9D}"/>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132060439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EBC70-4AA0-7464-8249-8701BAC00162}"/>
              </a:ext>
            </a:extLst>
          </p:cNvPr>
          <p:cNvSpPr>
            <a:spLocks noGrp="1"/>
          </p:cNvSpPr>
          <p:nvPr>
            <p:ph type="title"/>
          </p:nvPr>
        </p:nvSpPr>
        <p:spPr/>
        <p:txBody>
          <a:bodyPr/>
          <a:lstStyle/>
          <a:p>
            <a:r>
              <a:rPr lang="en-US" dirty="0"/>
              <a:t>References</a:t>
            </a:r>
            <a:endParaRPr lang="en-IN" dirty="0"/>
          </a:p>
        </p:txBody>
      </p:sp>
      <p:sp>
        <p:nvSpPr>
          <p:cNvPr id="3" name="Content Placeholder 2">
            <a:extLst>
              <a:ext uri="{FF2B5EF4-FFF2-40B4-BE49-F238E27FC236}">
                <a16:creationId xmlns:a16="http://schemas.microsoft.com/office/drawing/2014/main" id="{6813DF87-F9CB-866E-D401-5CC8B282CCCA}"/>
              </a:ext>
            </a:extLst>
          </p:cNvPr>
          <p:cNvSpPr>
            <a:spLocks noGrp="1"/>
          </p:cNvSpPr>
          <p:nvPr>
            <p:ph idx="1"/>
          </p:nvPr>
        </p:nvSpPr>
        <p:spPr/>
        <p:txBody>
          <a:bodyPr/>
          <a:lstStyle/>
          <a:p>
            <a:r>
              <a:rPr lang="en-US" dirty="0"/>
              <a:t>Read section-10.1 from the CLRS book</a:t>
            </a:r>
          </a:p>
          <a:p>
            <a:r>
              <a:rPr lang="en-US" dirty="0"/>
              <a:t>Read section-3.4 from Mark Allen Weiss</a:t>
            </a:r>
            <a:endParaRPr lang="en-IN" dirty="0"/>
          </a:p>
        </p:txBody>
      </p:sp>
    </p:spTree>
    <p:extLst>
      <p:ext uri="{BB962C8B-B14F-4D97-AF65-F5344CB8AC3E}">
        <p14:creationId xmlns:p14="http://schemas.microsoft.com/office/powerpoint/2010/main" val="12664701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CD3EA-E065-4F22-BE35-F8F94D95EFD0}"/>
              </a:ext>
            </a:extLst>
          </p:cNvPr>
          <p:cNvSpPr>
            <a:spLocks noGrp="1"/>
          </p:cNvSpPr>
          <p:nvPr>
            <p:ph type="title"/>
          </p:nvPr>
        </p:nvSpPr>
        <p:spPr/>
        <p:txBody>
          <a:bodyPr/>
          <a:lstStyle/>
          <a:p>
            <a:r>
              <a:rPr lang="en-US" dirty="0"/>
              <a:t>Queue</a:t>
            </a:r>
            <a:endParaRPr lang="en-IN" dirty="0"/>
          </a:p>
        </p:txBody>
      </p:sp>
      <p:pic>
        <p:nvPicPr>
          <p:cNvPr id="5" name="Content Placeholder 4">
            <a:extLst>
              <a:ext uri="{FF2B5EF4-FFF2-40B4-BE49-F238E27FC236}">
                <a16:creationId xmlns:a16="http://schemas.microsoft.com/office/drawing/2014/main" id="{AE685548-1DFE-4034-B795-D7904FDACE26}"/>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02796" y="1825625"/>
            <a:ext cx="6010382" cy="4351338"/>
          </a:xfrm>
        </p:spPr>
      </p:pic>
      <p:sp>
        <p:nvSpPr>
          <p:cNvPr id="6" name="TextBox 5">
            <a:extLst>
              <a:ext uri="{FF2B5EF4-FFF2-40B4-BE49-F238E27FC236}">
                <a16:creationId xmlns:a16="http://schemas.microsoft.com/office/drawing/2014/main" id="{BD13DF18-32E9-4DAB-8284-056F05B432AF}"/>
              </a:ext>
            </a:extLst>
          </p:cNvPr>
          <p:cNvSpPr txBox="1"/>
          <p:nvPr/>
        </p:nvSpPr>
        <p:spPr>
          <a:xfrm>
            <a:off x="3102796" y="6176963"/>
            <a:ext cx="6010382" cy="230832"/>
          </a:xfrm>
          <a:prstGeom prst="rect">
            <a:avLst/>
          </a:prstGeom>
          <a:noFill/>
        </p:spPr>
        <p:txBody>
          <a:bodyPr wrap="square" rtlCol="0">
            <a:spAutoFit/>
          </a:bodyPr>
          <a:lstStyle/>
          <a:p>
            <a:r>
              <a:rPr lang="en-IN" sz="900">
                <a:hlinkClick r:id="rId4" tooltip="http://stockpicturesforeveryone.blogspot.com/2011/02/ticket-counter-and-queue-at-railway.html"/>
              </a:rPr>
              <a:t>This Photo</a:t>
            </a:r>
            <a:r>
              <a:rPr lang="en-IN" sz="900"/>
              <a:t> by Unknown Author is licensed under </a:t>
            </a:r>
            <a:r>
              <a:rPr lang="en-IN" sz="900">
                <a:hlinkClick r:id="rId5" tooltip="https://creativecommons.org/licenses/by/3.0/"/>
              </a:rPr>
              <a:t>CC BY</a:t>
            </a:r>
            <a:endParaRPr lang="en-IN" sz="900"/>
          </a:p>
        </p:txBody>
      </p:sp>
    </p:spTree>
    <p:extLst>
      <p:ext uri="{BB962C8B-B14F-4D97-AF65-F5344CB8AC3E}">
        <p14:creationId xmlns:p14="http://schemas.microsoft.com/office/powerpoint/2010/main" val="196594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Delete a given node</a:t>
            </a:r>
            <a:endParaRPr lang="en-IN" dirty="0"/>
          </a:p>
        </p:txBody>
      </p:sp>
      <p:sp>
        <p:nvSpPr>
          <p:cNvPr id="3" name="Content Placeholder 2">
            <a:extLst>
              <a:ext uri="{FF2B5EF4-FFF2-40B4-BE49-F238E27FC236}">
                <a16:creationId xmlns:a16="http://schemas.microsoft.com/office/drawing/2014/main" id="{EB988CE9-2648-FD16-448A-231C4B3364AF}"/>
              </a:ext>
            </a:extLst>
          </p:cNvPr>
          <p:cNvSpPr>
            <a:spLocks noGrp="1"/>
          </p:cNvSpPr>
          <p:nvPr>
            <p:ph idx="1"/>
          </p:nvPr>
        </p:nvSpPr>
        <p:spPr/>
        <p:txBody>
          <a:bodyPr/>
          <a:lstStyle/>
          <a:p>
            <a:endParaRPr lang="en-IN" dirty="0"/>
          </a:p>
        </p:txBody>
      </p:sp>
      <p:graphicFrame>
        <p:nvGraphicFramePr>
          <p:cNvPr id="4" name="Table 4">
            <a:extLst>
              <a:ext uri="{FF2B5EF4-FFF2-40B4-BE49-F238E27FC236}">
                <a16:creationId xmlns:a16="http://schemas.microsoft.com/office/drawing/2014/main" id="{A4C7F2CD-23C2-2C9B-2B82-D0B1D40EE109}"/>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736B95A4-2DF5-7B25-2C1C-6378D923F412}"/>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F33C61E4-0B1B-5E0D-9732-B90060B400DF}"/>
              </a:ext>
            </a:extLst>
          </p:cNvPr>
          <p:cNvCxnSpPr>
            <a:endCxn id="5" idx="1"/>
          </p:cNvCxnSpPr>
          <p:nvPr/>
        </p:nvCxnSpPr>
        <p:spPr>
          <a:xfrm flipV="1">
            <a:off x="2236266"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D937A9-89D7-8A7E-7803-5E9E20813121}"/>
              </a:ext>
            </a:extLst>
          </p:cNvPr>
          <p:cNvCxnSpPr/>
          <p:nvPr/>
        </p:nvCxnSpPr>
        <p:spPr>
          <a:xfrm flipV="1">
            <a:off x="4042804" y="32586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265E31-750F-1525-33BE-557EC583AF4C}"/>
              </a:ext>
            </a:extLst>
          </p:cNvPr>
          <p:cNvCxnSpPr/>
          <p:nvPr/>
        </p:nvCxnSpPr>
        <p:spPr>
          <a:xfrm flipV="1">
            <a:off x="5900716" y="32775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1294F5-935C-186C-CE9A-C24A78CB4568}"/>
              </a:ext>
            </a:extLst>
          </p:cNvPr>
          <p:cNvCxnSpPr/>
          <p:nvPr/>
        </p:nvCxnSpPr>
        <p:spPr>
          <a:xfrm flipV="1">
            <a:off x="7758631" y="3265520"/>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59C039-2B08-6441-AEB2-AD3561FB1972}"/>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graphicFrame>
        <p:nvGraphicFramePr>
          <p:cNvPr id="16" name="Table 15">
            <a:extLst>
              <a:ext uri="{FF2B5EF4-FFF2-40B4-BE49-F238E27FC236}">
                <a16:creationId xmlns:a16="http://schemas.microsoft.com/office/drawing/2014/main" id="{D8A34031-10E2-3DA8-8A7D-360510190941}"/>
              </a:ext>
            </a:extLst>
          </p:cNvPr>
          <p:cNvGraphicFramePr>
            <a:graphicFrameLocks noGrp="1"/>
          </p:cNvGraphicFramePr>
          <p:nvPr/>
        </p:nvGraphicFramePr>
        <p:xfrm>
          <a:off x="4281143" y="5062574"/>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9" name="TextBox 8">
            <a:extLst>
              <a:ext uri="{FF2B5EF4-FFF2-40B4-BE49-F238E27FC236}">
                <a16:creationId xmlns:a16="http://schemas.microsoft.com/office/drawing/2014/main" id="{BB795168-5F70-60AA-DD52-2E838469C8EA}"/>
              </a:ext>
            </a:extLst>
          </p:cNvPr>
          <p:cNvSpPr txBox="1"/>
          <p:nvPr/>
        </p:nvSpPr>
        <p:spPr>
          <a:xfrm>
            <a:off x="6893960" y="2609633"/>
            <a:ext cx="996593" cy="369332"/>
          </a:xfrm>
          <a:prstGeom prst="rect">
            <a:avLst/>
          </a:prstGeom>
          <a:noFill/>
        </p:spPr>
        <p:txBody>
          <a:bodyPr wrap="square" rtlCol="0">
            <a:spAutoFit/>
          </a:bodyPr>
          <a:lstStyle/>
          <a:p>
            <a:r>
              <a:rPr lang="en-US" b="1" dirty="0"/>
              <a:t>ADDR: X</a:t>
            </a:r>
            <a:endParaRPr lang="en-IN" b="1" dirty="0"/>
          </a:p>
        </p:txBody>
      </p:sp>
      <p:sp>
        <p:nvSpPr>
          <p:cNvPr id="17" name="TextBox 16">
            <a:extLst>
              <a:ext uri="{FF2B5EF4-FFF2-40B4-BE49-F238E27FC236}">
                <a16:creationId xmlns:a16="http://schemas.microsoft.com/office/drawing/2014/main" id="{5F122C26-D8C2-5C0B-257E-BEDBEF082545}"/>
              </a:ext>
            </a:extLst>
          </p:cNvPr>
          <p:cNvSpPr txBox="1"/>
          <p:nvPr/>
        </p:nvSpPr>
        <p:spPr>
          <a:xfrm>
            <a:off x="4457274" y="5464137"/>
            <a:ext cx="996593" cy="369332"/>
          </a:xfrm>
          <a:prstGeom prst="rect">
            <a:avLst/>
          </a:prstGeom>
          <a:noFill/>
        </p:spPr>
        <p:txBody>
          <a:bodyPr wrap="square" rtlCol="0">
            <a:spAutoFit/>
          </a:bodyPr>
          <a:lstStyle/>
          <a:p>
            <a:r>
              <a:rPr lang="en-US" b="1" dirty="0"/>
              <a:t>ADDR: X</a:t>
            </a:r>
            <a:endParaRPr lang="en-IN" b="1" dirty="0"/>
          </a:p>
        </p:txBody>
      </p:sp>
      <p:sp>
        <p:nvSpPr>
          <p:cNvPr id="18" name="TextBox 17">
            <a:extLst>
              <a:ext uri="{FF2B5EF4-FFF2-40B4-BE49-F238E27FC236}">
                <a16:creationId xmlns:a16="http://schemas.microsoft.com/office/drawing/2014/main" id="{5ED56711-8826-3A5B-C1AA-DBAB213955E6}"/>
              </a:ext>
            </a:extLst>
          </p:cNvPr>
          <p:cNvSpPr txBox="1"/>
          <p:nvPr/>
        </p:nvSpPr>
        <p:spPr>
          <a:xfrm>
            <a:off x="1428108" y="3554861"/>
            <a:ext cx="1027416" cy="370840"/>
          </a:xfrm>
          <a:prstGeom prst="rect">
            <a:avLst/>
          </a:prstGeom>
          <a:noFill/>
        </p:spPr>
        <p:txBody>
          <a:bodyPr wrap="square" rtlCol="0">
            <a:spAutoFit/>
          </a:bodyPr>
          <a:lstStyle/>
          <a:p>
            <a:r>
              <a:rPr lang="en-US" dirty="0" err="1">
                <a:latin typeface="Consolas" panose="020B0609020204030204" pitchFamily="49" charset="0"/>
              </a:rPr>
              <a:t>prev</a:t>
            </a:r>
            <a:endParaRPr lang="en-IN" dirty="0">
              <a:latin typeface="Consolas" panose="020B0609020204030204" pitchFamily="49" charset="0"/>
            </a:endParaRPr>
          </a:p>
        </p:txBody>
      </p:sp>
      <p:sp>
        <p:nvSpPr>
          <p:cNvPr id="19" name="TextBox 18">
            <a:extLst>
              <a:ext uri="{FF2B5EF4-FFF2-40B4-BE49-F238E27FC236}">
                <a16:creationId xmlns:a16="http://schemas.microsoft.com/office/drawing/2014/main" id="{36A1B8E9-4266-A9DD-E78D-B11BAC724E65}"/>
              </a:ext>
            </a:extLst>
          </p:cNvPr>
          <p:cNvSpPr txBox="1"/>
          <p:nvPr/>
        </p:nvSpPr>
        <p:spPr>
          <a:xfrm>
            <a:off x="3316835" y="3542877"/>
            <a:ext cx="1027416" cy="370840"/>
          </a:xfrm>
          <a:prstGeom prst="rect">
            <a:avLst/>
          </a:prstGeom>
          <a:noFill/>
        </p:spPr>
        <p:txBody>
          <a:bodyPr wrap="square" rtlCol="0">
            <a:spAutoFit/>
          </a:bodyPr>
          <a:lstStyle/>
          <a:p>
            <a:r>
              <a:rPr lang="en-US" dirty="0" err="1">
                <a:latin typeface="Consolas" panose="020B0609020204030204" pitchFamily="49" charset="0"/>
              </a:rPr>
              <a:t>tmp</a:t>
            </a:r>
            <a:endParaRPr lang="en-IN" dirty="0">
              <a:latin typeface="Consolas" panose="020B0609020204030204" pitchFamily="49" charset="0"/>
            </a:endParaRPr>
          </a:p>
        </p:txBody>
      </p:sp>
      <p:sp>
        <p:nvSpPr>
          <p:cNvPr id="21" name="TextBox 20">
            <a:extLst>
              <a:ext uri="{FF2B5EF4-FFF2-40B4-BE49-F238E27FC236}">
                <a16:creationId xmlns:a16="http://schemas.microsoft.com/office/drawing/2014/main" id="{2817DFA9-EE0D-17F0-856B-7AEBD6C6792A}"/>
              </a:ext>
            </a:extLst>
          </p:cNvPr>
          <p:cNvSpPr txBox="1"/>
          <p:nvPr/>
        </p:nvSpPr>
        <p:spPr>
          <a:xfrm>
            <a:off x="7161084" y="3893911"/>
            <a:ext cx="3071974" cy="646331"/>
          </a:xfrm>
          <a:prstGeom prst="rect">
            <a:avLst/>
          </a:prstGeom>
          <a:noFill/>
        </p:spPr>
        <p:txBody>
          <a:bodyPr wrap="square" rtlCol="0">
            <a:spAutoFit/>
          </a:bodyPr>
          <a:lstStyle/>
          <a:p>
            <a:r>
              <a:rPr lang="en-US" b="1" dirty="0" err="1">
                <a:solidFill>
                  <a:srgbClr val="FF0000"/>
                </a:solidFill>
                <a:latin typeface="Consolas" panose="020B0609020204030204" pitchFamily="49" charset="0"/>
              </a:rPr>
              <a:t>prev</a:t>
            </a:r>
            <a:r>
              <a:rPr lang="en-US" b="1" dirty="0">
                <a:solidFill>
                  <a:srgbClr val="FF0000"/>
                </a:solidFill>
                <a:latin typeface="Consolas" panose="020B0609020204030204" pitchFamily="49" charset="0"/>
              </a:rPr>
              <a:t> = head</a:t>
            </a:r>
          </a:p>
          <a:p>
            <a:r>
              <a:rPr lang="en-US" b="1" dirty="0" err="1">
                <a:solidFill>
                  <a:srgbClr val="FF0000"/>
                </a:solidFill>
                <a:latin typeface="Consolas" panose="020B0609020204030204" pitchFamily="49" charset="0"/>
              </a:rPr>
              <a:t>tmp</a:t>
            </a:r>
            <a:r>
              <a:rPr lang="en-US" b="1" dirty="0">
                <a:solidFill>
                  <a:srgbClr val="FF0000"/>
                </a:solidFill>
                <a:latin typeface="Consolas" panose="020B0609020204030204" pitchFamily="49" charset="0"/>
              </a:rPr>
              <a:t> = head-&gt;next</a:t>
            </a:r>
          </a:p>
        </p:txBody>
      </p:sp>
      <p:sp>
        <p:nvSpPr>
          <p:cNvPr id="22" name="TextBox 21">
            <a:extLst>
              <a:ext uri="{FF2B5EF4-FFF2-40B4-BE49-F238E27FC236}">
                <a16:creationId xmlns:a16="http://schemas.microsoft.com/office/drawing/2014/main" id="{42C4C3D4-A466-6A40-D20C-346C9C894970}"/>
              </a:ext>
            </a:extLst>
          </p:cNvPr>
          <p:cNvSpPr txBox="1"/>
          <p:nvPr/>
        </p:nvSpPr>
        <p:spPr>
          <a:xfrm>
            <a:off x="3286024" y="4844084"/>
            <a:ext cx="1345914" cy="369332"/>
          </a:xfrm>
          <a:prstGeom prst="rect">
            <a:avLst/>
          </a:prstGeom>
          <a:noFill/>
        </p:spPr>
        <p:txBody>
          <a:bodyPr wrap="square" rtlCol="0">
            <a:spAutoFit/>
          </a:bodyPr>
          <a:lstStyle/>
          <a:p>
            <a:r>
              <a:rPr lang="en-US" b="1" dirty="0">
                <a:latin typeface="Consolas" panose="020B0609020204030204" pitchFamily="49" charset="0"/>
              </a:rPr>
              <a:t>n</a:t>
            </a:r>
            <a:endParaRPr lang="en-IN" b="1" dirty="0">
              <a:latin typeface="Consolas" panose="020B0609020204030204" pitchFamily="49" charset="0"/>
            </a:endParaRPr>
          </a:p>
        </p:txBody>
      </p:sp>
      <p:cxnSp>
        <p:nvCxnSpPr>
          <p:cNvPr id="23" name="Straight Arrow Connector 22">
            <a:extLst>
              <a:ext uri="{FF2B5EF4-FFF2-40B4-BE49-F238E27FC236}">
                <a16:creationId xmlns:a16="http://schemas.microsoft.com/office/drawing/2014/main" id="{069ED424-E409-9041-9B71-4FA9F6085B07}"/>
              </a:ext>
            </a:extLst>
          </p:cNvPr>
          <p:cNvCxnSpPr/>
          <p:nvPr/>
        </p:nvCxnSpPr>
        <p:spPr>
          <a:xfrm flipV="1">
            <a:off x="3395529" y="524157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01924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0A208-B8EC-3D58-599B-2CA80D3A4B2A}"/>
              </a:ext>
            </a:extLst>
          </p:cNvPr>
          <p:cNvSpPr>
            <a:spLocks noGrp="1"/>
          </p:cNvSpPr>
          <p:nvPr>
            <p:ph type="title"/>
          </p:nvPr>
        </p:nvSpPr>
        <p:spPr/>
        <p:txBody>
          <a:bodyPr/>
          <a:lstStyle/>
          <a:p>
            <a:r>
              <a:rPr lang="en-US" dirty="0"/>
              <a:t>Queue</a:t>
            </a:r>
            <a:endParaRPr lang="en-IN" dirty="0"/>
          </a:p>
        </p:txBody>
      </p:sp>
      <p:sp>
        <p:nvSpPr>
          <p:cNvPr id="3" name="Content Placeholder 2">
            <a:extLst>
              <a:ext uri="{FF2B5EF4-FFF2-40B4-BE49-F238E27FC236}">
                <a16:creationId xmlns:a16="http://schemas.microsoft.com/office/drawing/2014/main" id="{B302CE56-6426-D41B-C637-E4632101FE02}"/>
              </a:ext>
            </a:extLst>
          </p:cNvPr>
          <p:cNvSpPr>
            <a:spLocks noGrp="1"/>
          </p:cNvSpPr>
          <p:nvPr>
            <p:ph idx="1"/>
          </p:nvPr>
        </p:nvSpPr>
        <p:spPr/>
        <p:txBody>
          <a:bodyPr>
            <a:normAutofit lnSpcReduction="10000"/>
          </a:bodyPr>
          <a:lstStyle/>
          <a:p>
            <a:r>
              <a:rPr lang="en-US" dirty="0"/>
              <a:t>Queue is the collection of items</a:t>
            </a:r>
          </a:p>
          <a:p>
            <a:endParaRPr lang="en-US" dirty="0"/>
          </a:p>
          <a:p>
            <a:r>
              <a:rPr lang="en-US" dirty="0"/>
              <a:t>Queue has two ends </a:t>
            </a:r>
            <a:r>
              <a:rPr lang="en-US" dirty="0">
                <a:solidFill>
                  <a:schemeClr val="accent1"/>
                </a:solidFill>
              </a:rPr>
              <a:t>head</a:t>
            </a:r>
            <a:r>
              <a:rPr lang="en-US" dirty="0"/>
              <a:t> and </a:t>
            </a:r>
            <a:r>
              <a:rPr lang="en-US" dirty="0">
                <a:solidFill>
                  <a:schemeClr val="accent1"/>
                </a:solidFill>
              </a:rPr>
              <a:t>tail</a:t>
            </a:r>
            <a:r>
              <a:rPr lang="en-US" dirty="0"/>
              <a:t> </a:t>
            </a:r>
          </a:p>
          <a:p>
            <a:endParaRPr lang="en-US" dirty="0"/>
          </a:p>
          <a:p>
            <a:r>
              <a:rPr lang="en-US" dirty="0">
                <a:solidFill>
                  <a:schemeClr val="accent1"/>
                </a:solidFill>
              </a:rPr>
              <a:t>Insert</a:t>
            </a:r>
            <a:r>
              <a:rPr lang="en-US" dirty="0"/>
              <a:t> items at the </a:t>
            </a:r>
            <a:r>
              <a:rPr lang="en-US" dirty="0">
                <a:solidFill>
                  <a:schemeClr val="accent1"/>
                </a:solidFill>
              </a:rPr>
              <a:t>head</a:t>
            </a:r>
            <a:r>
              <a:rPr lang="en-US" dirty="0"/>
              <a:t> of the queue</a:t>
            </a:r>
          </a:p>
          <a:p>
            <a:endParaRPr lang="en-US" dirty="0"/>
          </a:p>
          <a:p>
            <a:r>
              <a:rPr lang="en-US" dirty="0">
                <a:solidFill>
                  <a:schemeClr val="accent1"/>
                </a:solidFill>
              </a:rPr>
              <a:t>Remove</a:t>
            </a:r>
            <a:r>
              <a:rPr lang="en-US" dirty="0"/>
              <a:t> items from the </a:t>
            </a:r>
            <a:r>
              <a:rPr lang="en-US" dirty="0">
                <a:solidFill>
                  <a:schemeClr val="accent1"/>
                </a:solidFill>
              </a:rPr>
              <a:t>tail</a:t>
            </a:r>
            <a:r>
              <a:rPr lang="en-US" dirty="0"/>
              <a:t> of the queue</a:t>
            </a:r>
          </a:p>
          <a:p>
            <a:endParaRPr lang="en-US" dirty="0"/>
          </a:p>
          <a:p>
            <a:r>
              <a:rPr lang="en-US" dirty="0"/>
              <a:t>Implements first-in, first-out strategy</a:t>
            </a:r>
            <a:endParaRPr lang="en-IN" dirty="0"/>
          </a:p>
        </p:txBody>
      </p:sp>
    </p:spTree>
    <p:extLst>
      <p:ext uri="{BB962C8B-B14F-4D97-AF65-F5344CB8AC3E}">
        <p14:creationId xmlns:p14="http://schemas.microsoft.com/office/powerpoint/2010/main" val="427657486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002DA-08FD-4101-843F-0A93EEB918AA}"/>
              </a:ext>
            </a:extLst>
          </p:cNvPr>
          <p:cNvSpPr>
            <a:spLocks noGrp="1"/>
          </p:cNvSpPr>
          <p:nvPr>
            <p:ph type="title"/>
          </p:nvPr>
        </p:nvSpPr>
        <p:spPr/>
        <p:txBody>
          <a:bodyPr/>
          <a:lstStyle/>
          <a:p>
            <a:r>
              <a:rPr lang="en-US" dirty="0"/>
              <a:t>Queue</a:t>
            </a:r>
            <a:endParaRPr lang="en-IN" dirty="0"/>
          </a:p>
        </p:txBody>
      </p:sp>
      <p:sp>
        <p:nvSpPr>
          <p:cNvPr id="3" name="Content Placeholder 2">
            <a:extLst>
              <a:ext uri="{FF2B5EF4-FFF2-40B4-BE49-F238E27FC236}">
                <a16:creationId xmlns:a16="http://schemas.microsoft.com/office/drawing/2014/main" id="{08BB88E8-83AF-43AE-8FB2-5724434F298F}"/>
              </a:ext>
            </a:extLst>
          </p:cNvPr>
          <p:cNvSpPr>
            <a:spLocks noGrp="1"/>
          </p:cNvSpPr>
          <p:nvPr>
            <p:ph idx="1"/>
          </p:nvPr>
        </p:nvSpPr>
        <p:spPr/>
        <p:txBody>
          <a:bodyPr/>
          <a:lstStyle/>
          <a:p>
            <a:r>
              <a:rPr lang="en-US" dirty="0"/>
              <a:t>Follow first-in, first-out (FIFO) policy</a:t>
            </a:r>
          </a:p>
          <a:p>
            <a:r>
              <a:rPr lang="en-US" dirty="0"/>
              <a:t>Queue ADT:</a:t>
            </a:r>
          </a:p>
          <a:p>
            <a:pPr lvl="1"/>
            <a:r>
              <a:rPr lang="en-US" dirty="0">
                <a:latin typeface="+mj-lt"/>
              </a:rPr>
              <a:t>QUEUE-EMPTY =&gt; returns true if the queue is empty</a:t>
            </a:r>
          </a:p>
          <a:p>
            <a:pPr lvl="1"/>
            <a:r>
              <a:rPr lang="en-US" dirty="0">
                <a:latin typeface="+mj-lt"/>
              </a:rPr>
              <a:t>ENQUEUE  =&gt; insert an item at the tail of the queue</a:t>
            </a:r>
          </a:p>
          <a:p>
            <a:pPr lvl="1"/>
            <a:r>
              <a:rPr lang="en-US" dirty="0">
                <a:latin typeface="+mj-lt"/>
              </a:rPr>
              <a:t>DEQUEUE =&gt; remove and return the item at the head of the queue</a:t>
            </a:r>
          </a:p>
          <a:p>
            <a:pPr lvl="1"/>
            <a:r>
              <a:rPr lang="en-US" dirty="0">
                <a:latin typeface="+mj-lt"/>
              </a:rPr>
              <a:t>FIRST =&gt; return the first item in the queue without removing</a:t>
            </a:r>
          </a:p>
          <a:p>
            <a:pPr lvl="1"/>
            <a:endParaRPr lang="en-US" dirty="0">
              <a:latin typeface="+mj-lt"/>
            </a:endParaRPr>
          </a:p>
        </p:txBody>
      </p:sp>
    </p:spTree>
    <p:extLst>
      <p:ext uri="{BB962C8B-B14F-4D97-AF65-F5344CB8AC3E}">
        <p14:creationId xmlns:p14="http://schemas.microsoft.com/office/powerpoint/2010/main" val="236122063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26B97-C7AE-3D47-366E-444450FE1137}"/>
              </a:ext>
            </a:extLst>
          </p:cNvPr>
          <p:cNvSpPr>
            <a:spLocks noGrp="1"/>
          </p:cNvSpPr>
          <p:nvPr>
            <p:ph type="title"/>
          </p:nvPr>
        </p:nvSpPr>
        <p:spPr/>
        <p:txBody>
          <a:bodyPr/>
          <a:lstStyle/>
          <a:p>
            <a:r>
              <a:rPr lang="en-US" dirty="0"/>
              <a:t>Example</a:t>
            </a:r>
            <a:endParaRPr lang="en-IN" dirty="0"/>
          </a:p>
        </p:txBody>
      </p:sp>
      <p:graphicFrame>
        <p:nvGraphicFramePr>
          <p:cNvPr id="4" name="Table 4">
            <a:extLst>
              <a:ext uri="{FF2B5EF4-FFF2-40B4-BE49-F238E27FC236}">
                <a16:creationId xmlns:a16="http://schemas.microsoft.com/office/drawing/2014/main" id="{C4C2EEFB-FA96-C991-FDD5-C5548C7AB3C8}"/>
              </a:ext>
            </a:extLst>
          </p:cNvPr>
          <p:cNvGraphicFramePr>
            <a:graphicFrameLocks noGrp="1"/>
          </p:cNvGraphicFramePr>
          <p:nvPr>
            <p:ph idx="1"/>
          </p:nvPr>
        </p:nvGraphicFramePr>
        <p:xfrm>
          <a:off x="3349375" y="663625"/>
          <a:ext cx="6195317" cy="5852160"/>
        </p:xfrm>
        <a:graphic>
          <a:graphicData uri="http://schemas.openxmlformats.org/drawingml/2006/table">
            <a:tbl>
              <a:tblPr firstRow="1" bandRow="1">
                <a:tableStyleId>{5C22544A-7EE6-4342-B048-85BDC9FD1C3A}</a:tableStyleId>
              </a:tblPr>
              <a:tblGrid>
                <a:gridCol w="1880171">
                  <a:extLst>
                    <a:ext uri="{9D8B030D-6E8A-4147-A177-3AD203B41FA5}">
                      <a16:colId xmlns:a16="http://schemas.microsoft.com/office/drawing/2014/main" val="1248728668"/>
                    </a:ext>
                  </a:extLst>
                </a:gridCol>
                <a:gridCol w="1407560">
                  <a:extLst>
                    <a:ext uri="{9D8B030D-6E8A-4147-A177-3AD203B41FA5}">
                      <a16:colId xmlns:a16="http://schemas.microsoft.com/office/drawing/2014/main" val="1448886027"/>
                    </a:ext>
                  </a:extLst>
                </a:gridCol>
                <a:gridCol w="2907586">
                  <a:extLst>
                    <a:ext uri="{9D8B030D-6E8A-4147-A177-3AD203B41FA5}">
                      <a16:colId xmlns:a16="http://schemas.microsoft.com/office/drawing/2014/main" val="634849974"/>
                    </a:ext>
                  </a:extLst>
                </a:gridCol>
              </a:tblGrid>
              <a:tr h="364956">
                <a:tc>
                  <a:txBody>
                    <a:bodyPr/>
                    <a:lstStyle/>
                    <a:p>
                      <a:r>
                        <a:rPr lang="en-US" dirty="0">
                          <a:latin typeface="Consolas" panose="020B0609020204030204" pitchFamily="49" charset="0"/>
                        </a:rPr>
                        <a:t>Operations</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Consolas" panose="020B0609020204030204" pitchFamily="49" charset="0"/>
                        </a:rPr>
                        <a:t>Output</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Consolas" panose="020B0609020204030204" pitchFamily="49" charset="0"/>
                        </a:rPr>
                        <a:t>Queue contents </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5171149"/>
                  </a:ext>
                </a:extLst>
              </a:tr>
              <a:tr h="364956">
                <a:tc>
                  <a:txBody>
                    <a:bodyPr/>
                    <a:lstStyle/>
                    <a:p>
                      <a:r>
                        <a:rPr lang="en-US" dirty="0">
                          <a:latin typeface="Consolas" panose="020B0609020204030204" pitchFamily="49" charset="0"/>
                        </a:rPr>
                        <a:t>enqueue(5)</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1802036"/>
                  </a:ext>
                </a:extLst>
              </a:tr>
              <a:tr h="364956">
                <a:tc>
                  <a:txBody>
                    <a:bodyPr/>
                    <a:lstStyle/>
                    <a:p>
                      <a:r>
                        <a:rPr lang="en-US" dirty="0">
                          <a:latin typeface="Consolas" panose="020B0609020204030204" pitchFamily="49" charset="0"/>
                        </a:rPr>
                        <a:t>enqueue(3)</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9633207"/>
                  </a:ext>
                </a:extLst>
              </a:tr>
              <a:tr h="364956">
                <a:tc>
                  <a:txBody>
                    <a:bodyPr/>
                    <a:lstStyle/>
                    <a:p>
                      <a:r>
                        <a:rPr lang="en-US" dirty="0">
                          <a:latin typeface="Consolas" panose="020B0609020204030204" pitchFamily="49" charset="0"/>
                        </a:rPr>
                        <a:t>dequeue()</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2905085"/>
                  </a:ext>
                </a:extLst>
              </a:tr>
              <a:tr h="364956">
                <a:tc>
                  <a:txBody>
                    <a:bodyPr/>
                    <a:lstStyle/>
                    <a:p>
                      <a:r>
                        <a:rPr lang="en-US" dirty="0">
                          <a:latin typeface="Consolas" panose="020B0609020204030204" pitchFamily="49" charset="0"/>
                        </a:rPr>
                        <a:t>enqueue(7)</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9845504"/>
                  </a:ext>
                </a:extLst>
              </a:tr>
              <a:tr h="364956">
                <a:tc>
                  <a:txBody>
                    <a:bodyPr/>
                    <a:lstStyle/>
                    <a:p>
                      <a:r>
                        <a:rPr lang="en-US" dirty="0">
                          <a:latin typeface="Consolas" panose="020B0609020204030204" pitchFamily="49" charset="0"/>
                        </a:rPr>
                        <a:t>dequeue()</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3990340"/>
                  </a:ext>
                </a:extLst>
              </a:tr>
              <a:tr h="364956">
                <a:tc>
                  <a:txBody>
                    <a:bodyPr/>
                    <a:lstStyle/>
                    <a:p>
                      <a:r>
                        <a:rPr lang="en-US" dirty="0">
                          <a:latin typeface="Consolas" panose="020B0609020204030204" pitchFamily="49" charset="0"/>
                        </a:rPr>
                        <a:t>first()</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2090697"/>
                  </a:ext>
                </a:extLst>
              </a:tr>
              <a:tr h="364956">
                <a:tc>
                  <a:txBody>
                    <a:bodyPr/>
                    <a:lstStyle/>
                    <a:p>
                      <a:r>
                        <a:rPr lang="en-US" dirty="0">
                          <a:latin typeface="Consolas" panose="020B0609020204030204" pitchFamily="49" charset="0"/>
                        </a:rPr>
                        <a:t>dequeue()</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0913160"/>
                  </a:ext>
                </a:extLst>
              </a:tr>
              <a:tr h="364956">
                <a:tc>
                  <a:txBody>
                    <a:bodyPr/>
                    <a:lstStyle/>
                    <a:p>
                      <a:r>
                        <a:rPr lang="en-US" dirty="0">
                          <a:latin typeface="Consolas" panose="020B0609020204030204" pitchFamily="49" charset="0"/>
                        </a:rPr>
                        <a:t>dequeue()</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07281"/>
                  </a:ext>
                </a:extLst>
              </a:tr>
              <a:tr h="364956">
                <a:tc>
                  <a:txBody>
                    <a:bodyPr/>
                    <a:lstStyle/>
                    <a:p>
                      <a:r>
                        <a:rPr lang="en-US" dirty="0">
                          <a:latin typeface="Consolas" panose="020B0609020204030204" pitchFamily="49" charset="0"/>
                        </a:rPr>
                        <a:t>first()</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8730731"/>
                  </a:ext>
                </a:extLst>
              </a:tr>
              <a:tr h="364956">
                <a:tc>
                  <a:txBody>
                    <a:bodyPr/>
                    <a:lstStyle/>
                    <a:p>
                      <a:r>
                        <a:rPr lang="en-US" dirty="0" err="1">
                          <a:latin typeface="Consolas" panose="020B0609020204030204" pitchFamily="49" charset="0"/>
                        </a:rPr>
                        <a:t>queue_empty</a:t>
                      </a:r>
                      <a:r>
                        <a:rPr lang="en-US" dirty="0">
                          <a:latin typeface="Consolas" panose="020B0609020204030204" pitchFamily="49" charset="0"/>
                        </a:rPr>
                        <a:t>()</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8926435"/>
                  </a:ext>
                </a:extLst>
              </a:tr>
              <a:tr h="364956">
                <a:tc>
                  <a:txBody>
                    <a:bodyPr/>
                    <a:lstStyle/>
                    <a:p>
                      <a:r>
                        <a:rPr lang="en-US" dirty="0">
                          <a:latin typeface="Consolas" panose="020B0609020204030204" pitchFamily="49" charset="0"/>
                        </a:rPr>
                        <a:t>enqueue(9)</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08860"/>
                  </a:ext>
                </a:extLst>
              </a:tr>
              <a:tr h="364956">
                <a:tc>
                  <a:txBody>
                    <a:bodyPr/>
                    <a:lstStyle/>
                    <a:p>
                      <a:r>
                        <a:rPr lang="en-US" dirty="0">
                          <a:latin typeface="Consolas" panose="020B0609020204030204" pitchFamily="49" charset="0"/>
                        </a:rPr>
                        <a:t>enqueue(7)</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207544"/>
                  </a:ext>
                </a:extLst>
              </a:tr>
              <a:tr h="364956">
                <a:tc>
                  <a:txBody>
                    <a:bodyPr/>
                    <a:lstStyle/>
                    <a:p>
                      <a:r>
                        <a:rPr lang="en-US" dirty="0">
                          <a:latin typeface="Consolas" panose="020B0609020204030204" pitchFamily="49" charset="0"/>
                        </a:rPr>
                        <a:t>enqueue(7)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835189"/>
                  </a:ext>
                </a:extLst>
              </a:tr>
              <a:tr h="364956">
                <a:tc>
                  <a:txBody>
                    <a:bodyPr/>
                    <a:lstStyle/>
                    <a:p>
                      <a:r>
                        <a:rPr lang="en-US" dirty="0">
                          <a:latin typeface="Consolas" panose="020B0609020204030204" pitchFamily="49" charset="0"/>
                        </a:rPr>
                        <a:t>dequeue()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3096188"/>
                  </a:ext>
                </a:extLst>
              </a:tr>
              <a:tr h="364956">
                <a:tc>
                  <a:txBody>
                    <a:bodyPr/>
                    <a:lstStyle/>
                    <a:p>
                      <a:r>
                        <a:rPr lang="en-US" dirty="0" err="1">
                          <a:latin typeface="Consolas" panose="020B0609020204030204" pitchFamily="49" charset="0"/>
                        </a:rPr>
                        <a:t>queue_empty</a:t>
                      </a:r>
                      <a:r>
                        <a:rPr lang="en-US" dirty="0">
                          <a:latin typeface="Consolas" panose="020B0609020204030204" pitchFamily="49" charset="0"/>
                        </a:rPr>
                        <a:t>()</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627685"/>
                  </a:ext>
                </a:extLst>
              </a:tr>
            </a:tbl>
          </a:graphicData>
        </a:graphic>
      </p:graphicFrame>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E1A41A69-C6B4-F52D-C79A-5F08BDB2339B}"/>
                  </a:ext>
                </a:extLst>
              </p14:cNvPr>
              <p14:cNvContentPartPr/>
              <p14:nvPr/>
            </p14:nvContentPartPr>
            <p14:xfrm>
              <a:off x="4129200" y="1100520"/>
              <a:ext cx="3974400" cy="5515560"/>
            </p14:xfrm>
          </p:contentPart>
        </mc:Choice>
        <mc:Fallback xmlns="">
          <p:pic>
            <p:nvPicPr>
              <p:cNvPr id="3" name="Ink 2">
                <a:extLst>
                  <a:ext uri="{FF2B5EF4-FFF2-40B4-BE49-F238E27FC236}">
                    <a16:creationId xmlns:a16="http://schemas.microsoft.com/office/drawing/2014/main" id="{E1A41A69-C6B4-F52D-C79A-5F08BDB2339B}"/>
                  </a:ext>
                </a:extLst>
              </p:cNvPr>
              <p:cNvPicPr/>
              <p:nvPr/>
            </p:nvPicPr>
            <p:blipFill>
              <a:blip r:embed="rId4"/>
              <a:stretch>
                <a:fillRect/>
              </a:stretch>
            </p:blipFill>
            <p:spPr>
              <a:xfrm>
                <a:off x="4119840" y="1091160"/>
                <a:ext cx="3993120" cy="5534280"/>
              </a:xfrm>
              <a:prstGeom prst="rect">
                <a:avLst/>
              </a:prstGeom>
            </p:spPr>
          </p:pic>
        </mc:Fallback>
      </mc:AlternateContent>
    </p:spTree>
    <p:extLst>
      <p:ext uri="{BB962C8B-B14F-4D97-AF65-F5344CB8AC3E}">
        <p14:creationId xmlns:p14="http://schemas.microsoft.com/office/powerpoint/2010/main" val="57690716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9F526-C847-4911-A0B1-2E91D6526C77}"/>
              </a:ext>
            </a:extLst>
          </p:cNvPr>
          <p:cNvSpPr>
            <a:spLocks noGrp="1"/>
          </p:cNvSpPr>
          <p:nvPr>
            <p:ph type="title"/>
          </p:nvPr>
        </p:nvSpPr>
        <p:spPr/>
        <p:txBody>
          <a:bodyPr/>
          <a:lstStyle/>
          <a:p>
            <a:r>
              <a:rPr lang="en-IN" dirty="0"/>
              <a:t>Queue (using array)</a:t>
            </a:r>
          </a:p>
        </p:txBody>
      </p:sp>
      <p:sp>
        <p:nvSpPr>
          <p:cNvPr id="3" name="Text Placeholder 2">
            <a:extLst>
              <a:ext uri="{FF2B5EF4-FFF2-40B4-BE49-F238E27FC236}">
                <a16:creationId xmlns:a16="http://schemas.microsoft.com/office/drawing/2014/main" id="{E21BAC9C-7C4C-1BD0-2C6C-1E48B3931009}"/>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97674148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Queue</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6" name="Straight Arrow Connector 5">
            <a:extLst>
              <a:ext uri="{FF2B5EF4-FFF2-40B4-BE49-F238E27FC236}">
                <a16:creationId xmlns:a16="http://schemas.microsoft.com/office/drawing/2014/main" id="{E8AE8A03-E74E-65DA-E799-2015E41CE81B}"/>
              </a:ext>
            </a:extLst>
          </p:cNvPr>
          <p:cNvCxnSpPr/>
          <p:nvPr/>
        </p:nvCxnSpPr>
        <p:spPr>
          <a:xfrm>
            <a:off x="2095926" y="2219218"/>
            <a:ext cx="0" cy="565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EC2EFCA-4AD8-0530-CAB9-F7A7D245B1EE}"/>
              </a:ext>
            </a:extLst>
          </p:cNvPr>
          <p:cNvCxnSpPr/>
          <p:nvPr/>
        </p:nvCxnSpPr>
        <p:spPr>
          <a:xfrm>
            <a:off x="1633591"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1243174" y="1900720"/>
            <a:ext cx="924674"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sp>
        <p:nvSpPr>
          <p:cNvPr id="10" name="TextBox 9">
            <a:extLst>
              <a:ext uri="{FF2B5EF4-FFF2-40B4-BE49-F238E27FC236}">
                <a16:creationId xmlns:a16="http://schemas.microsoft.com/office/drawing/2014/main" id="{769C94BC-1E2A-BB55-FB5E-0940B1641C63}"/>
              </a:ext>
            </a:extLst>
          </p:cNvPr>
          <p:cNvSpPr txBox="1"/>
          <p:nvPr/>
        </p:nvSpPr>
        <p:spPr>
          <a:xfrm>
            <a:off x="1981200" y="1909280"/>
            <a:ext cx="924674" cy="369332"/>
          </a:xfrm>
          <a:prstGeom prst="rect">
            <a:avLst/>
          </a:prstGeom>
          <a:noFill/>
        </p:spPr>
        <p:txBody>
          <a:bodyPr wrap="square" rtlCol="0">
            <a:spAutoFit/>
          </a:bodyPr>
          <a:lstStyle/>
          <a:p>
            <a:r>
              <a:rPr lang="en-US" dirty="0">
                <a:latin typeface="Consolas" panose="020B0609020204030204" pitchFamily="49" charset="0"/>
              </a:rPr>
              <a:t>tail</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B18D778C-0E21-D10E-4A63-FB18B4F08819}"/>
              </a:ext>
            </a:extLst>
          </p:cNvPr>
          <p:cNvSpPr txBox="1"/>
          <p:nvPr/>
        </p:nvSpPr>
        <p:spPr>
          <a:xfrm>
            <a:off x="7058346" y="3955551"/>
            <a:ext cx="3780890" cy="646331"/>
          </a:xfrm>
          <a:prstGeom prst="rect">
            <a:avLst/>
          </a:prstGeom>
          <a:noFill/>
        </p:spPr>
        <p:txBody>
          <a:bodyPr wrap="square" rtlCol="0">
            <a:spAutoFit/>
          </a:bodyPr>
          <a:lstStyle/>
          <a:p>
            <a:r>
              <a:rPr lang="en-US" dirty="0">
                <a:latin typeface="Consolas" panose="020B0609020204030204" pitchFamily="49" charset="0"/>
              </a:rPr>
              <a:t>Queue is empty.</a:t>
            </a:r>
          </a:p>
          <a:p>
            <a:r>
              <a:rPr lang="en-US" dirty="0">
                <a:latin typeface="Consolas" panose="020B0609020204030204" pitchFamily="49" charset="0"/>
              </a:rPr>
              <a:t>Queue size = 6</a:t>
            </a:r>
            <a:endParaRPr lang="en-IN" dirty="0">
              <a:latin typeface="Consolas" panose="020B0609020204030204" pitchFamily="49" charset="0"/>
            </a:endParaRPr>
          </a:p>
        </p:txBody>
      </p:sp>
    </p:spTree>
    <p:extLst>
      <p:ext uri="{BB962C8B-B14F-4D97-AF65-F5344CB8AC3E}">
        <p14:creationId xmlns:p14="http://schemas.microsoft.com/office/powerpoint/2010/main" val="135428556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Queue</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6" name="Straight Arrow Connector 5">
            <a:extLst>
              <a:ext uri="{FF2B5EF4-FFF2-40B4-BE49-F238E27FC236}">
                <a16:creationId xmlns:a16="http://schemas.microsoft.com/office/drawing/2014/main" id="{E8AE8A03-E74E-65DA-E799-2015E41CE81B}"/>
              </a:ext>
            </a:extLst>
          </p:cNvPr>
          <p:cNvCxnSpPr/>
          <p:nvPr/>
        </p:nvCxnSpPr>
        <p:spPr>
          <a:xfrm>
            <a:off x="2671276" y="2219218"/>
            <a:ext cx="0" cy="565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EC2EFCA-4AD8-0530-CAB9-F7A7D245B1EE}"/>
              </a:ext>
            </a:extLst>
          </p:cNvPr>
          <p:cNvCxnSpPr/>
          <p:nvPr/>
        </p:nvCxnSpPr>
        <p:spPr>
          <a:xfrm>
            <a:off x="1633591"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1243174" y="1900720"/>
            <a:ext cx="924674"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sp>
        <p:nvSpPr>
          <p:cNvPr id="10" name="TextBox 9">
            <a:extLst>
              <a:ext uri="{FF2B5EF4-FFF2-40B4-BE49-F238E27FC236}">
                <a16:creationId xmlns:a16="http://schemas.microsoft.com/office/drawing/2014/main" id="{769C94BC-1E2A-BB55-FB5E-0940B1641C63}"/>
              </a:ext>
            </a:extLst>
          </p:cNvPr>
          <p:cNvSpPr txBox="1"/>
          <p:nvPr/>
        </p:nvSpPr>
        <p:spPr>
          <a:xfrm>
            <a:off x="2402439" y="1909280"/>
            <a:ext cx="924674" cy="369332"/>
          </a:xfrm>
          <a:prstGeom prst="rect">
            <a:avLst/>
          </a:prstGeom>
          <a:noFill/>
        </p:spPr>
        <p:txBody>
          <a:bodyPr wrap="square" rtlCol="0">
            <a:spAutoFit/>
          </a:bodyPr>
          <a:lstStyle/>
          <a:p>
            <a:r>
              <a:rPr lang="en-US" dirty="0">
                <a:latin typeface="Consolas" panose="020B0609020204030204" pitchFamily="49" charset="0"/>
              </a:rPr>
              <a:t>tail</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1FC80BCB-78E2-BEF6-91C4-B92FA65F8001}"/>
              </a:ext>
            </a:extLst>
          </p:cNvPr>
          <p:cNvSpPr txBox="1"/>
          <p:nvPr/>
        </p:nvSpPr>
        <p:spPr>
          <a:xfrm>
            <a:off x="1633591" y="4458984"/>
            <a:ext cx="3380198" cy="369332"/>
          </a:xfrm>
          <a:prstGeom prst="rect">
            <a:avLst/>
          </a:prstGeom>
          <a:noFill/>
        </p:spPr>
        <p:txBody>
          <a:bodyPr wrap="square" rtlCol="0">
            <a:spAutoFit/>
          </a:bodyPr>
          <a:lstStyle/>
          <a:p>
            <a:r>
              <a:rPr lang="en-US" dirty="0">
                <a:solidFill>
                  <a:srgbClr val="FF0000"/>
                </a:solidFill>
                <a:latin typeface="Consolas" panose="020B0609020204030204" pitchFamily="49" charset="0"/>
              </a:rPr>
              <a:t>enqueue(10)</a:t>
            </a:r>
            <a:endParaRPr lang="en-IN" dirty="0">
              <a:solidFill>
                <a:srgbClr val="FF0000"/>
              </a:solidFill>
              <a:latin typeface="Consolas" panose="020B0609020204030204" pitchFamily="49" charset="0"/>
            </a:endParaRPr>
          </a:p>
        </p:txBody>
      </p:sp>
    </p:spTree>
    <p:extLst>
      <p:ext uri="{BB962C8B-B14F-4D97-AF65-F5344CB8AC3E}">
        <p14:creationId xmlns:p14="http://schemas.microsoft.com/office/powerpoint/2010/main" val="368434659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Queue</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6" name="Straight Arrow Connector 5">
            <a:extLst>
              <a:ext uri="{FF2B5EF4-FFF2-40B4-BE49-F238E27FC236}">
                <a16:creationId xmlns:a16="http://schemas.microsoft.com/office/drawing/2014/main" id="{E8AE8A03-E74E-65DA-E799-2015E41CE81B}"/>
              </a:ext>
            </a:extLst>
          </p:cNvPr>
          <p:cNvCxnSpPr/>
          <p:nvPr/>
        </p:nvCxnSpPr>
        <p:spPr>
          <a:xfrm>
            <a:off x="3534302" y="2219218"/>
            <a:ext cx="0" cy="565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EC2EFCA-4AD8-0530-CAB9-F7A7D245B1EE}"/>
              </a:ext>
            </a:extLst>
          </p:cNvPr>
          <p:cNvCxnSpPr/>
          <p:nvPr/>
        </p:nvCxnSpPr>
        <p:spPr>
          <a:xfrm>
            <a:off x="1633591"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1243174" y="1900720"/>
            <a:ext cx="924674"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sp>
        <p:nvSpPr>
          <p:cNvPr id="10" name="TextBox 9">
            <a:extLst>
              <a:ext uri="{FF2B5EF4-FFF2-40B4-BE49-F238E27FC236}">
                <a16:creationId xmlns:a16="http://schemas.microsoft.com/office/drawing/2014/main" id="{769C94BC-1E2A-BB55-FB5E-0940B1641C63}"/>
              </a:ext>
            </a:extLst>
          </p:cNvPr>
          <p:cNvSpPr txBox="1"/>
          <p:nvPr/>
        </p:nvSpPr>
        <p:spPr>
          <a:xfrm>
            <a:off x="3090806" y="1909280"/>
            <a:ext cx="924674" cy="369332"/>
          </a:xfrm>
          <a:prstGeom prst="rect">
            <a:avLst/>
          </a:prstGeom>
          <a:noFill/>
        </p:spPr>
        <p:txBody>
          <a:bodyPr wrap="square" rtlCol="0">
            <a:spAutoFit/>
          </a:bodyPr>
          <a:lstStyle/>
          <a:p>
            <a:r>
              <a:rPr lang="en-US" dirty="0">
                <a:latin typeface="Consolas" panose="020B0609020204030204" pitchFamily="49" charset="0"/>
              </a:rPr>
              <a:t>tail</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1FC80BCB-78E2-BEF6-91C4-B92FA65F8001}"/>
              </a:ext>
            </a:extLst>
          </p:cNvPr>
          <p:cNvSpPr txBox="1"/>
          <p:nvPr/>
        </p:nvSpPr>
        <p:spPr>
          <a:xfrm>
            <a:off x="1633591" y="4458984"/>
            <a:ext cx="3380198" cy="646331"/>
          </a:xfrm>
          <a:prstGeom prst="rect">
            <a:avLst/>
          </a:prstGeom>
          <a:noFill/>
        </p:spPr>
        <p:txBody>
          <a:bodyPr wrap="square" rtlCol="0">
            <a:spAutoFit/>
          </a:bodyPr>
          <a:lstStyle/>
          <a:p>
            <a:r>
              <a:rPr lang="en-US" dirty="0">
                <a:latin typeface="Consolas" panose="020B0609020204030204" pitchFamily="49" charset="0"/>
              </a:rPr>
              <a:t>enqueue(10)</a:t>
            </a:r>
          </a:p>
          <a:p>
            <a:r>
              <a:rPr lang="en-US" dirty="0">
                <a:solidFill>
                  <a:srgbClr val="FF0000"/>
                </a:solidFill>
                <a:latin typeface="Consolas" panose="020B0609020204030204" pitchFamily="49" charset="0"/>
              </a:rPr>
              <a:t>enqueue(5)</a:t>
            </a:r>
            <a:endParaRPr lang="en-IN" dirty="0">
              <a:solidFill>
                <a:srgbClr val="FF0000"/>
              </a:solidFill>
              <a:latin typeface="Consolas" panose="020B0609020204030204" pitchFamily="49" charset="0"/>
            </a:endParaRPr>
          </a:p>
        </p:txBody>
      </p:sp>
    </p:spTree>
    <p:extLst>
      <p:ext uri="{BB962C8B-B14F-4D97-AF65-F5344CB8AC3E}">
        <p14:creationId xmlns:p14="http://schemas.microsoft.com/office/powerpoint/2010/main" val="109073612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Queue</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6" name="Straight Arrow Connector 5">
            <a:extLst>
              <a:ext uri="{FF2B5EF4-FFF2-40B4-BE49-F238E27FC236}">
                <a16:creationId xmlns:a16="http://schemas.microsoft.com/office/drawing/2014/main" id="{E8AE8A03-E74E-65DA-E799-2015E41CE81B}"/>
              </a:ext>
            </a:extLst>
          </p:cNvPr>
          <p:cNvCxnSpPr/>
          <p:nvPr/>
        </p:nvCxnSpPr>
        <p:spPr>
          <a:xfrm>
            <a:off x="4654183" y="2219218"/>
            <a:ext cx="0" cy="565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EC2EFCA-4AD8-0530-CAB9-F7A7D245B1EE}"/>
              </a:ext>
            </a:extLst>
          </p:cNvPr>
          <p:cNvCxnSpPr/>
          <p:nvPr/>
        </p:nvCxnSpPr>
        <p:spPr>
          <a:xfrm>
            <a:off x="1643869"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1294543" y="1900720"/>
            <a:ext cx="924674"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sp>
        <p:nvSpPr>
          <p:cNvPr id="10" name="TextBox 9">
            <a:extLst>
              <a:ext uri="{FF2B5EF4-FFF2-40B4-BE49-F238E27FC236}">
                <a16:creationId xmlns:a16="http://schemas.microsoft.com/office/drawing/2014/main" id="{769C94BC-1E2A-BB55-FB5E-0940B1641C63}"/>
              </a:ext>
            </a:extLst>
          </p:cNvPr>
          <p:cNvSpPr txBox="1"/>
          <p:nvPr/>
        </p:nvSpPr>
        <p:spPr>
          <a:xfrm>
            <a:off x="4303154" y="1909280"/>
            <a:ext cx="924674" cy="369332"/>
          </a:xfrm>
          <a:prstGeom prst="rect">
            <a:avLst/>
          </a:prstGeom>
          <a:noFill/>
        </p:spPr>
        <p:txBody>
          <a:bodyPr wrap="square" rtlCol="0">
            <a:spAutoFit/>
          </a:bodyPr>
          <a:lstStyle/>
          <a:p>
            <a:r>
              <a:rPr lang="en-US" dirty="0">
                <a:latin typeface="Consolas" panose="020B0609020204030204" pitchFamily="49" charset="0"/>
              </a:rPr>
              <a:t>tail</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1FC80BCB-78E2-BEF6-91C4-B92FA65F8001}"/>
              </a:ext>
            </a:extLst>
          </p:cNvPr>
          <p:cNvSpPr txBox="1"/>
          <p:nvPr/>
        </p:nvSpPr>
        <p:spPr>
          <a:xfrm>
            <a:off x="1633591" y="4458984"/>
            <a:ext cx="3380198" cy="923330"/>
          </a:xfrm>
          <a:prstGeom prst="rect">
            <a:avLst/>
          </a:prstGeom>
          <a:noFill/>
        </p:spPr>
        <p:txBody>
          <a:bodyPr wrap="square" rtlCol="0">
            <a:spAutoFit/>
          </a:bodyPr>
          <a:lstStyle/>
          <a:p>
            <a:r>
              <a:rPr lang="en-US" dirty="0">
                <a:latin typeface="Consolas" panose="020B0609020204030204" pitchFamily="49" charset="0"/>
              </a:rPr>
              <a:t>enqueue(10)</a:t>
            </a:r>
          </a:p>
          <a:p>
            <a:r>
              <a:rPr lang="en-US" dirty="0">
                <a:latin typeface="Consolas" panose="020B0609020204030204" pitchFamily="49" charset="0"/>
              </a:rPr>
              <a:t>enqueue(5)</a:t>
            </a:r>
          </a:p>
          <a:p>
            <a:r>
              <a:rPr lang="en-US" dirty="0">
                <a:solidFill>
                  <a:srgbClr val="FF0000"/>
                </a:solidFill>
                <a:latin typeface="Consolas" panose="020B0609020204030204" pitchFamily="49" charset="0"/>
              </a:rPr>
              <a:t>enqueue(3)</a:t>
            </a:r>
          </a:p>
        </p:txBody>
      </p:sp>
    </p:spTree>
    <p:extLst>
      <p:ext uri="{BB962C8B-B14F-4D97-AF65-F5344CB8AC3E}">
        <p14:creationId xmlns:p14="http://schemas.microsoft.com/office/powerpoint/2010/main" val="72628921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Queue</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6" name="Straight Arrow Connector 5">
            <a:extLst>
              <a:ext uri="{FF2B5EF4-FFF2-40B4-BE49-F238E27FC236}">
                <a16:creationId xmlns:a16="http://schemas.microsoft.com/office/drawing/2014/main" id="{E8AE8A03-E74E-65DA-E799-2015E41CE81B}"/>
              </a:ext>
            </a:extLst>
          </p:cNvPr>
          <p:cNvCxnSpPr/>
          <p:nvPr/>
        </p:nvCxnSpPr>
        <p:spPr>
          <a:xfrm>
            <a:off x="4654183" y="2219218"/>
            <a:ext cx="0" cy="565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EC2EFCA-4AD8-0530-CAB9-F7A7D245B1EE}"/>
              </a:ext>
            </a:extLst>
          </p:cNvPr>
          <p:cNvCxnSpPr/>
          <p:nvPr/>
        </p:nvCxnSpPr>
        <p:spPr>
          <a:xfrm>
            <a:off x="2825391"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2455522" y="1900720"/>
            <a:ext cx="924674"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sp>
        <p:nvSpPr>
          <p:cNvPr id="10" name="TextBox 9">
            <a:extLst>
              <a:ext uri="{FF2B5EF4-FFF2-40B4-BE49-F238E27FC236}">
                <a16:creationId xmlns:a16="http://schemas.microsoft.com/office/drawing/2014/main" id="{769C94BC-1E2A-BB55-FB5E-0940B1641C63}"/>
              </a:ext>
            </a:extLst>
          </p:cNvPr>
          <p:cNvSpPr txBox="1"/>
          <p:nvPr/>
        </p:nvSpPr>
        <p:spPr>
          <a:xfrm>
            <a:off x="4303154" y="1909280"/>
            <a:ext cx="924674" cy="369332"/>
          </a:xfrm>
          <a:prstGeom prst="rect">
            <a:avLst/>
          </a:prstGeom>
          <a:noFill/>
        </p:spPr>
        <p:txBody>
          <a:bodyPr wrap="square" rtlCol="0">
            <a:spAutoFit/>
          </a:bodyPr>
          <a:lstStyle/>
          <a:p>
            <a:r>
              <a:rPr lang="en-US" dirty="0">
                <a:latin typeface="Consolas" panose="020B0609020204030204" pitchFamily="49" charset="0"/>
              </a:rPr>
              <a:t>tail</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1FC80BCB-78E2-BEF6-91C4-B92FA65F8001}"/>
              </a:ext>
            </a:extLst>
          </p:cNvPr>
          <p:cNvSpPr txBox="1"/>
          <p:nvPr/>
        </p:nvSpPr>
        <p:spPr>
          <a:xfrm>
            <a:off x="1633591" y="4458984"/>
            <a:ext cx="3380198" cy="1200329"/>
          </a:xfrm>
          <a:prstGeom prst="rect">
            <a:avLst/>
          </a:prstGeom>
          <a:noFill/>
        </p:spPr>
        <p:txBody>
          <a:bodyPr wrap="square" rtlCol="0">
            <a:spAutoFit/>
          </a:bodyPr>
          <a:lstStyle/>
          <a:p>
            <a:r>
              <a:rPr lang="en-US" dirty="0">
                <a:latin typeface="Consolas" panose="020B0609020204030204" pitchFamily="49" charset="0"/>
              </a:rPr>
              <a:t>enqueue(10)</a:t>
            </a:r>
          </a:p>
          <a:p>
            <a:r>
              <a:rPr lang="en-US" dirty="0">
                <a:latin typeface="Consolas" panose="020B0609020204030204" pitchFamily="49" charset="0"/>
              </a:rPr>
              <a:t>enqueue(5)</a:t>
            </a:r>
          </a:p>
          <a:p>
            <a:r>
              <a:rPr lang="en-US" dirty="0">
                <a:latin typeface="Consolas" panose="020B0609020204030204" pitchFamily="49" charset="0"/>
              </a:rPr>
              <a:t>enqueue(3)</a:t>
            </a:r>
          </a:p>
          <a:p>
            <a:r>
              <a:rPr lang="en-US" dirty="0">
                <a:solidFill>
                  <a:srgbClr val="FF0000"/>
                </a:solidFill>
                <a:latin typeface="Consolas" panose="020B0609020204030204" pitchFamily="49" charset="0"/>
              </a:rPr>
              <a:t>dequeue() = 10</a:t>
            </a:r>
            <a:endParaRPr lang="en-IN" dirty="0">
              <a:solidFill>
                <a:srgbClr val="FF0000"/>
              </a:solidFill>
              <a:latin typeface="Consolas" panose="020B0609020204030204" pitchFamily="49" charset="0"/>
            </a:endParaRPr>
          </a:p>
        </p:txBody>
      </p:sp>
    </p:spTree>
    <p:extLst>
      <p:ext uri="{BB962C8B-B14F-4D97-AF65-F5344CB8AC3E}">
        <p14:creationId xmlns:p14="http://schemas.microsoft.com/office/powerpoint/2010/main" val="5645074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Queue</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6" name="Straight Arrow Connector 5">
            <a:extLst>
              <a:ext uri="{FF2B5EF4-FFF2-40B4-BE49-F238E27FC236}">
                <a16:creationId xmlns:a16="http://schemas.microsoft.com/office/drawing/2014/main" id="{E8AE8A03-E74E-65DA-E799-2015E41CE81B}"/>
              </a:ext>
            </a:extLst>
          </p:cNvPr>
          <p:cNvCxnSpPr/>
          <p:nvPr/>
        </p:nvCxnSpPr>
        <p:spPr>
          <a:xfrm>
            <a:off x="4654183" y="2219218"/>
            <a:ext cx="0" cy="565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EC2EFCA-4AD8-0530-CAB9-F7A7D245B1EE}"/>
              </a:ext>
            </a:extLst>
          </p:cNvPr>
          <p:cNvCxnSpPr/>
          <p:nvPr/>
        </p:nvCxnSpPr>
        <p:spPr>
          <a:xfrm>
            <a:off x="3554853"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3184984" y="1900720"/>
            <a:ext cx="924674"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sp>
        <p:nvSpPr>
          <p:cNvPr id="10" name="TextBox 9">
            <a:extLst>
              <a:ext uri="{FF2B5EF4-FFF2-40B4-BE49-F238E27FC236}">
                <a16:creationId xmlns:a16="http://schemas.microsoft.com/office/drawing/2014/main" id="{769C94BC-1E2A-BB55-FB5E-0940B1641C63}"/>
              </a:ext>
            </a:extLst>
          </p:cNvPr>
          <p:cNvSpPr txBox="1"/>
          <p:nvPr/>
        </p:nvSpPr>
        <p:spPr>
          <a:xfrm>
            <a:off x="4303154" y="1909280"/>
            <a:ext cx="924674" cy="369332"/>
          </a:xfrm>
          <a:prstGeom prst="rect">
            <a:avLst/>
          </a:prstGeom>
          <a:noFill/>
        </p:spPr>
        <p:txBody>
          <a:bodyPr wrap="square" rtlCol="0">
            <a:spAutoFit/>
          </a:bodyPr>
          <a:lstStyle/>
          <a:p>
            <a:r>
              <a:rPr lang="en-US" dirty="0">
                <a:latin typeface="Consolas" panose="020B0609020204030204" pitchFamily="49" charset="0"/>
              </a:rPr>
              <a:t>tail</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1FC80BCB-78E2-BEF6-91C4-B92FA65F8001}"/>
              </a:ext>
            </a:extLst>
          </p:cNvPr>
          <p:cNvSpPr txBox="1"/>
          <p:nvPr/>
        </p:nvSpPr>
        <p:spPr>
          <a:xfrm>
            <a:off x="1633591" y="4458984"/>
            <a:ext cx="3380198" cy="1477328"/>
          </a:xfrm>
          <a:prstGeom prst="rect">
            <a:avLst/>
          </a:prstGeom>
          <a:noFill/>
        </p:spPr>
        <p:txBody>
          <a:bodyPr wrap="square" rtlCol="0">
            <a:spAutoFit/>
          </a:bodyPr>
          <a:lstStyle/>
          <a:p>
            <a:r>
              <a:rPr lang="en-US" dirty="0">
                <a:latin typeface="Consolas" panose="020B0609020204030204" pitchFamily="49" charset="0"/>
              </a:rPr>
              <a:t>enqueue(10)</a:t>
            </a:r>
          </a:p>
          <a:p>
            <a:r>
              <a:rPr lang="en-US" dirty="0">
                <a:latin typeface="Consolas" panose="020B0609020204030204" pitchFamily="49" charset="0"/>
              </a:rPr>
              <a:t>enqueue(5)</a:t>
            </a:r>
          </a:p>
          <a:p>
            <a:r>
              <a:rPr lang="en-US" dirty="0">
                <a:latin typeface="Consolas" panose="020B0609020204030204" pitchFamily="49" charset="0"/>
              </a:rPr>
              <a:t>enqueue(3)</a:t>
            </a:r>
          </a:p>
          <a:p>
            <a:r>
              <a:rPr lang="en-US" dirty="0">
                <a:latin typeface="Consolas" panose="020B0609020204030204" pitchFamily="49" charset="0"/>
              </a:rPr>
              <a:t>dequeue() = 10</a:t>
            </a:r>
          </a:p>
          <a:p>
            <a:r>
              <a:rPr lang="en-US" dirty="0">
                <a:solidFill>
                  <a:srgbClr val="FF0000"/>
                </a:solidFill>
                <a:latin typeface="Consolas" panose="020B0609020204030204" pitchFamily="49" charset="0"/>
              </a:rPr>
              <a:t>dequeue() = 5</a:t>
            </a:r>
            <a:endParaRPr lang="en-IN" dirty="0">
              <a:solidFill>
                <a:srgbClr val="FF0000"/>
              </a:solidFill>
              <a:latin typeface="Consolas" panose="020B0609020204030204" pitchFamily="49" charset="0"/>
            </a:endParaRPr>
          </a:p>
        </p:txBody>
      </p:sp>
    </p:spTree>
    <p:extLst>
      <p:ext uri="{BB962C8B-B14F-4D97-AF65-F5344CB8AC3E}">
        <p14:creationId xmlns:p14="http://schemas.microsoft.com/office/powerpoint/2010/main" val="2335958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Delete a given node</a:t>
            </a:r>
            <a:endParaRPr lang="en-IN" dirty="0"/>
          </a:p>
        </p:txBody>
      </p:sp>
      <p:sp>
        <p:nvSpPr>
          <p:cNvPr id="3" name="Content Placeholder 2">
            <a:extLst>
              <a:ext uri="{FF2B5EF4-FFF2-40B4-BE49-F238E27FC236}">
                <a16:creationId xmlns:a16="http://schemas.microsoft.com/office/drawing/2014/main" id="{EB988CE9-2648-FD16-448A-231C4B3364AF}"/>
              </a:ext>
            </a:extLst>
          </p:cNvPr>
          <p:cNvSpPr>
            <a:spLocks noGrp="1"/>
          </p:cNvSpPr>
          <p:nvPr>
            <p:ph idx="1"/>
          </p:nvPr>
        </p:nvSpPr>
        <p:spPr/>
        <p:txBody>
          <a:bodyPr/>
          <a:lstStyle/>
          <a:p>
            <a:endParaRPr lang="en-IN" dirty="0"/>
          </a:p>
        </p:txBody>
      </p:sp>
      <p:graphicFrame>
        <p:nvGraphicFramePr>
          <p:cNvPr id="4" name="Table 4">
            <a:extLst>
              <a:ext uri="{FF2B5EF4-FFF2-40B4-BE49-F238E27FC236}">
                <a16:creationId xmlns:a16="http://schemas.microsoft.com/office/drawing/2014/main" id="{A4C7F2CD-23C2-2C9B-2B82-D0B1D40EE109}"/>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736B95A4-2DF5-7B25-2C1C-6378D923F412}"/>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F33C61E4-0B1B-5E0D-9732-B90060B400DF}"/>
              </a:ext>
            </a:extLst>
          </p:cNvPr>
          <p:cNvCxnSpPr>
            <a:endCxn id="5" idx="1"/>
          </p:cNvCxnSpPr>
          <p:nvPr/>
        </p:nvCxnSpPr>
        <p:spPr>
          <a:xfrm flipV="1">
            <a:off x="2236266"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D937A9-89D7-8A7E-7803-5E9E20813121}"/>
              </a:ext>
            </a:extLst>
          </p:cNvPr>
          <p:cNvCxnSpPr/>
          <p:nvPr/>
        </p:nvCxnSpPr>
        <p:spPr>
          <a:xfrm flipV="1">
            <a:off x="4042804" y="32586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265E31-750F-1525-33BE-557EC583AF4C}"/>
              </a:ext>
            </a:extLst>
          </p:cNvPr>
          <p:cNvCxnSpPr/>
          <p:nvPr/>
        </p:nvCxnSpPr>
        <p:spPr>
          <a:xfrm flipV="1">
            <a:off x="5900716" y="32775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1294F5-935C-186C-CE9A-C24A78CB4568}"/>
              </a:ext>
            </a:extLst>
          </p:cNvPr>
          <p:cNvCxnSpPr/>
          <p:nvPr/>
        </p:nvCxnSpPr>
        <p:spPr>
          <a:xfrm flipV="1">
            <a:off x="7758631" y="3265520"/>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59C039-2B08-6441-AEB2-AD3561FB1972}"/>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graphicFrame>
        <p:nvGraphicFramePr>
          <p:cNvPr id="16" name="Table 15">
            <a:extLst>
              <a:ext uri="{FF2B5EF4-FFF2-40B4-BE49-F238E27FC236}">
                <a16:creationId xmlns:a16="http://schemas.microsoft.com/office/drawing/2014/main" id="{D8A34031-10E2-3DA8-8A7D-360510190941}"/>
              </a:ext>
            </a:extLst>
          </p:cNvPr>
          <p:cNvGraphicFramePr>
            <a:graphicFrameLocks noGrp="1"/>
          </p:cNvGraphicFramePr>
          <p:nvPr/>
        </p:nvGraphicFramePr>
        <p:xfrm>
          <a:off x="4281143" y="5062574"/>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9" name="TextBox 8">
            <a:extLst>
              <a:ext uri="{FF2B5EF4-FFF2-40B4-BE49-F238E27FC236}">
                <a16:creationId xmlns:a16="http://schemas.microsoft.com/office/drawing/2014/main" id="{BB795168-5F70-60AA-DD52-2E838469C8EA}"/>
              </a:ext>
            </a:extLst>
          </p:cNvPr>
          <p:cNvSpPr txBox="1"/>
          <p:nvPr/>
        </p:nvSpPr>
        <p:spPr>
          <a:xfrm>
            <a:off x="6893960" y="2609633"/>
            <a:ext cx="996593" cy="369332"/>
          </a:xfrm>
          <a:prstGeom prst="rect">
            <a:avLst/>
          </a:prstGeom>
          <a:noFill/>
        </p:spPr>
        <p:txBody>
          <a:bodyPr wrap="square" rtlCol="0">
            <a:spAutoFit/>
          </a:bodyPr>
          <a:lstStyle/>
          <a:p>
            <a:r>
              <a:rPr lang="en-US" b="1" dirty="0"/>
              <a:t>ADDR: X</a:t>
            </a:r>
            <a:endParaRPr lang="en-IN" b="1" dirty="0"/>
          </a:p>
        </p:txBody>
      </p:sp>
      <p:sp>
        <p:nvSpPr>
          <p:cNvPr id="17" name="TextBox 16">
            <a:extLst>
              <a:ext uri="{FF2B5EF4-FFF2-40B4-BE49-F238E27FC236}">
                <a16:creationId xmlns:a16="http://schemas.microsoft.com/office/drawing/2014/main" id="{5F122C26-D8C2-5C0B-257E-BEDBEF082545}"/>
              </a:ext>
            </a:extLst>
          </p:cNvPr>
          <p:cNvSpPr txBox="1"/>
          <p:nvPr/>
        </p:nvSpPr>
        <p:spPr>
          <a:xfrm>
            <a:off x="4457274" y="5464137"/>
            <a:ext cx="996593" cy="369332"/>
          </a:xfrm>
          <a:prstGeom prst="rect">
            <a:avLst/>
          </a:prstGeom>
          <a:noFill/>
        </p:spPr>
        <p:txBody>
          <a:bodyPr wrap="square" rtlCol="0">
            <a:spAutoFit/>
          </a:bodyPr>
          <a:lstStyle/>
          <a:p>
            <a:r>
              <a:rPr lang="en-US" b="1" dirty="0"/>
              <a:t>ADDR: X</a:t>
            </a:r>
            <a:endParaRPr lang="en-IN" b="1" dirty="0"/>
          </a:p>
        </p:txBody>
      </p:sp>
      <p:sp>
        <p:nvSpPr>
          <p:cNvPr id="18" name="TextBox 17">
            <a:extLst>
              <a:ext uri="{FF2B5EF4-FFF2-40B4-BE49-F238E27FC236}">
                <a16:creationId xmlns:a16="http://schemas.microsoft.com/office/drawing/2014/main" id="{5ED56711-8826-3A5B-C1AA-DBAB213955E6}"/>
              </a:ext>
            </a:extLst>
          </p:cNvPr>
          <p:cNvSpPr txBox="1"/>
          <p:nvPr/>
        </p:nvSpPr>
        <p:spPr>
          <a:xfrm>
            <a:off x="3318550" y="3554861"/>
            <a:ext cx="1027416" cy="370840"/>
          </a:xfrm>
          <a:prstGeom prst="rect">
            <a:avLst/>
          </a:prstGeom>
          <a:noFill/>
        </p:spPr>
        <p:txBody>
          <a:bodyPr wrap="square" rtlCol="0">
            <a:spAutoFit/>
          </a:bodyPr>
          <a:lstStyle/>
          <a:p>
            <a:r>
              <a:rPr lang="en-US" dirty="0" err="1">
                <a:latin typeface="Consolas" panose="020B0609020204030204" pitchFamily="49" charset="0"/>
              </a:rPr>
              <a:t>prev</a:t>
            </a:r>
            <a:endParaRPr lang="en-IN" dirty="0">
              <a:latin typeface="Consolas" panose="020B0609020204030204" pitchFamily="49" charset="0"/>
            </a:endParaRPr>
          </a:p>
        </p:txBody>
      </p:sp>
      <p:sp>
        <p:nvSpPr>
          <p:cNvPr id="19" name="TextBox 18">
            <a:extLst>
              <a:ext uri="{FF2B5EF4-FFF2-40B4-BE49-F238E27FC236}">
                <a16:creationId xmlns:a16="http://schemas.microsoft.com/office/drawing/2014/main" id="{36A1B8E9-4266-A9DD-E78D-B11BAC724E65}"/>
              </a:ext>
            </a:extLst>
          </p:cNvPr>
          <p:cNvSpPr txBox="1"/>
          <p:nvPr/>
        </p:nvSpPr>
        <p:spPr>
          <a:xfrm>
            <a:off x="5227823" y="3542877"/>
            <a:ext cx="1027416" cy="370840"/>
          </a:xfrm>
          <a:prstGeom prst="rect">
            <a:avLst/>
          </a:prstGeom>
          <a:noFill/>
        </p:spPr>
        <p:txBody>
          <a:bodyPr wrap="square" rtlCol="0">
            <a:spAutoFit/>
          </a:bodyPr>
          <a:lstStyle/>
          <a:p>
            <a:r>
              <a:rPr lang="en-US" dirty="0" err="1">
                <a:latin typeface="Consolas" panose="020B0609020204030204" pitchFamily="49" charset="0"/>
              </a:rPr>
              <a:t>tmp</a:t>
            </a:r>
            <a:endParaRPr lang="en-IN" dirty="0">
              <a:latin typeface="Consolas" panose="020B0609020204030204" pitchFamily="49" charset="0"/>
            </a:endParaRPr>
          </a:p>
        </p:txBody>
      </p:sp>
      <p:sp>
        <p:nvSpPr>
          <p:cNvPr id="21" name="TextBox 20">
            <a:extLst>
              <a:ext uri="{FF2B5EF4-FFF2-40B4-BE49-F238E27FC236}">
                <a16:creationId xmlns:a16="http://schemas.microsoft.com/office/drawing/2014/main" id="{2817DFA9-EE0D-17F0-856B-7AEBD6C6792A}"/>
              </a:ext>
            </a:extLst>
          </p:cNvPr>
          <p:cNvSpPr txBox="1"/>
          <p:nvPr/>
        </p:nvSpPr>
        <p:spPr>
          <a:xfrm>
            <a:off x="7161084" y="3893911"/>
            <a:ext cx="3071974" cy="1477328"/>
          </a:xfrm>
          <a:prstGeom prst="rect">
            <a:avLst/>
          </a:prstGeom>
          <a:noFill/>
        </p:spPr>
        <p:txBody>
          <a:bodyPr wrap="square" rtlCol="0">
            <a:spAutoFit/>
          </a:bodyPr>
          <a:lstStyle/>
          <a:p>
            <a:r>
              <a:rPr lang="en-US" dirty="0" err="1">
                <a:latin typeface="Consolas" panose="020B0609020204030204" pitchFamily="49" charset="0"/>
              </a:rPr>
              <a:t>prev</a:t>
            </a:r>
            <a:r>
              <a:rPr lang="en-US" dirty="0">
                <a:latin typeface="Consolas" panose="020B0609020204030204" pitchFamily="49" charset="0"/>
              </a:rPr>
              <a:t> = head</a:t>
            </a:r>
          </a:p>
          <a:p>
            <a:r>
              <a:rPr lang="en-US" dirty="0" err="1">
                <a:latin typeface="Consolas" panose="020B0609020204030204" pitchFamily="49" charset="0"/>
              </a:rPr>
              <a:t>tmp</a:t>
            </a:r>
            <a:r>
              <a:rPr lang="en-US" dirty="0">
                <a:latin typeface="Consolas" panose="020B0609020204030204" pitchFamily="49" charset="0"/>
              </a:rPr>
              <a:t> = head-&gt;next</a:t>
            </a:r>
          </a:p>
          <a:p>
            <a:r>
              <a:rPr lang="en-US" b="1" dirty="0" err="1">
                <a:solidFill>
                  <a:srgbClr val="FF0000"/>
                </a:solidFill>
                <a:latin typeface="Consolas" panose="020B0609020204030204" pitchFamily="49" charset="0"/>
              </a:rPr>
              <a:t>prev</a:t>
            </a:r>
            <a:r>
              <a:rPr lang="en-US" b="1" dirty="0">
                <a:solidFill>
                  <a:srgbClr val="FF0000"/>
                </a:solidFill>
                <a:latin typeface="Consolas" panose="020B0609020204030204" pitchFamily="49" charset="0"/>
              </a:rPr>
              <a:t> = head</a:t>
            </a:r>
          </a:p>
          <a:p>
            <a:r>
              <a:rPr lang="en-US" b="1" dirty="0" err="1">
                <a:solidFill>
                  <a:srgbClr val="FF0000"/>
                </a:solidFill>
                <a:latin typeface="Consolas" panose="020B0609020204030204" pitchFamily="49" charset="0"/>
              </a:rPr>
              <a:t>tmp</a:t>
            </a:r>
            <a:r>
              <a:rPr lang="en-US" b="1" dirty="0">
                <a:solidFill>
                  <a:srgbClr val="FF0000"/>
                </a:solidFill>
                <a:latin typeface="Consolas" panose="020B0609020204030204" pitchFamily="49" charset="0"/>
              </a:rPr>
              <a:t> = head-&gt;next</a:t>
            </a:r>
          </a:p>
          <a:p>
            <a:endParaRPr lang="en-US" dirty="0">
              <a:latin typeface="Consolas" panose="020B0609020204030204" pitchFamily="49" charset="0"/>
            </a:endParaRPr>
          </a:p>
        </p:txBody>
      </p:sp>
      <p:sp>
        <p:nvSpPr>
          <p:cNvPr id="22" name="TextBox 21">
            <a:extLst>
              <a:ext uri="{FF2B5EF4-FFF2-40B4-BE49-F238E27FC236}">
                <a16:creationId xmlns:a16="http://schemas.microsoft.com/office/drawing/2014/main" id="{DA5B63CC-44AC-EDFA-0134-4208FEBB4472}"/>
              </a:ext>
            </a:extLst>
          </p:cNvPr>
          <p:cNvSpPr txBox="1"/>
          <p:nvPr/>
        </p:nvSpPr>
        <p:spPr>
          <a:xfrm>
            <a:off x="3286024" y="4844084"/>
            <a:ext cx="1345914" cy="369332"/>
          </a:xfrm>
          <a:prstGeom prst="rect">
            <a:avLst/>
          </a:prstGeom>
          <a:noFill/>
        </p:spPr>
        <p:txBody>
          <a:bodyPr wrap="square" rtlCol="0">
            <a:spAutoFit/>
          </a:bodyPr>
          <a:lstStyle/>
          <a:p>
            <a:r>
              <a:rPr lang="en-US" b="1" dirty="0">
                <a:latin typeface="Consolas" panose="020B0609020204030204" pitchFamily="49" charset="0"/>
              </a:rPr>
              <a:t>n</a:t>
            </a:r>
            <a:endParaRPr lang="en-IN" b="1" dirty="0">
              <a:latin typeface="Consolas" panose="020B0609020204030204" pitchFamily="49" charset="0"/>
            </a:endParaRPr>
          </a:p>
        </p:txBody>
      </p:sp>
      <p:cxnSp>
        <p:nvCxnSpPr>
          <p:cNvPr id="23" name="Straight Arrow Connector 22">
            <a:extLst>
              <a:ext uri="{FF2B5EF4-FFF2-40B4-BE49-F238E27FC236}">
                <a16:creationId xmlns:a16="http://schemas.microsoft.com/office/drawing/2014/main" id="{88C6608C-794E-2C23-9629-ADC06B038B2A}"/>
              </a:ext>
            </a:extLst>
          </p:cNvPr>
          <p:cNvCxnSpPr/>
          <p:nvPr/>
        </p:nvCxnSpPr>
        <p:spPr>
          <a:xfrm flipV="1">
            <a:off x="3395529" y="524157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37217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Queue</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6" name="Straight Arrow Connector 5">
            <a:extLst>
              <a:ext uri="{FF2B5EF4-FFF2-40B4-BE49-F238E27FC236}">
                <a16:creationId xmlns:a16="http://schemas.microsoft.com/office/drawing/2014/main" id="{E8AE8A03-E74E-65DA-E799-2015E41CE81B}"/>
              </a:ext>
            </a:extLst>
          </p:cNvPr>
          <p:cNvCxnSpPr/>
          <p:nvPr/>
        </p:nvCxnSpPr>
        <p:spPr>
          <a:xfrm>
            <a:off x="4849389" y="2219218"/>
            <a:ext cx="0" cy="565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EC2EFCA-4AD8-0530-CAB9-F7A7D245B1EE}"/>
              </a:ext>
            </a:extLst>
          </p:cNvPr>
          <p:cNvCxnSpPr/>
          <p:nvPr/>
        </p:nvCxnSpPr>
        <p:spPr>
          <a:xfrm>
            <a:off x="4315138"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3976089" y="1900720"/>
            <a:ext cx="924674"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sp>
        <p:nvSpPr>
          <p:cNvPr id="10" name="TextBox 9">
            <a:extLst>
              <a:ext uri="{FF2B5EF4-FFF2-40B4-BE49-F238E27FC236}">
                <a16:creationId xmlns:a16="http://schemas.microsoft.com/office/drawing/2014/main" id="{769C94BC-1E2A-BB55-FB5E-0940B1641C63}"/>
              </a:ext>
            </a:extLst>
          </p:cNvPr>
          <p:cNvSpPr txBox="1"/>
          <p:nvPr/>
        </p:nvSpPr>
        <p:spPr>
          <a:xfrm>
            <a:off x="4580554" y="1909280"/>
            <a:ext cx="924674" cy="369332"/>
          </a:xfrm>
          <a:prstGeom prst="rect">
            <a:avLst/>
          </a:prstGeom>
          <a:noFill/>
        </p:spPr>
        <p:txBody>
          <a:bodyPr wrap="square" rtlCol="0">
            <a:spAutoFit/>
          </a:bodyPr>
          <a:lstStyle/>
          <a:p>
            <a:r>
              <a:rPr lang="en-US" dirty="0">
                <a:latin typeface="Consolas" panose="020B0609020204030204" pitchFamily="49" charset="0"/>
              </a:rPr>
              <a:t>tail</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1FC80BCB-78E2-BEF6-91C4-B92FA65F8001}"/>
              </a:ext>
            </a:extLst>
          </p:cNvPr>
          <p:cNvSpPr txBox="1"/>
          <p:nvPr/>
        </p:nvSpPr>
        <p:spPr>
          <a:xfrm>
            <a:off x="1633591" y="4458984"/>
            <a:ext cx="3380198" cy="1754326"/>
          </a:xfrm>
          <a:prstGeom prst="rect">
            <a:avLst/>
          </a:prstGeom>
          <a:noFill/>
        </p:spPr>
        <p:txBody>
          <a:bodyPr wrap="square" rtlCol="0">
            <a:spAutoFit/>
          </a:bodyPr>
          <a:lstStyle/>
          <a:p>
            <a:r>
              <a:rPr lang="en-US" dirty="0">
                <a:latin typeface="Consolas" panose="020B0609020204030204" pitchFamily="49" charset="0"/>
              </a:rPr>
              <a:t>enqueue(10)</a:t>
            </a:r>
          </a:p>
          <a:p>
            <a:r>
              <a:rPr lang="en-US" dirty="0">
                <a:latin typeface="Consolas" panose="020B0609020204030204" pitchFamily="49" charset="0"/>
              </a:rPr>
              <a:t>enqueue(5)</a:t>
            </a:r>
          </a:p>
          <a:p>
            <a:r>
              <a:rPr lang="en-US" dirty="0">
                <a:latin typeface="Consolas" panose="020B0609020204030204" pitchFamily="49" charset="0"/>
              </a:rPr>
              <a:t>enqueue(3)</a:t>
            </a:r>
          </a:p>
          <a:p>
            <a:r>
              <a:rPr lang="en-US" dirty="0">
                <a:latin typeface="Consolas" panose="020B0609020204030204" pitchFamily="49" charset="0"/>
              </a:rPr>
              <a:t>dequeue() = 10</a:t>
            </a:r>
          </a:p>
          <a:p>
            <a:r>
              <a:rPr lang="en-US" dirty="0">
                <a:latin typeface="Consolas" panose="020B0609020204030204" pitchFamily="49" charset="0"/>
              </a:rPr>
              <a:t>dequeue() = 5</a:t>
            </a:r>
          </a:p>
          <a:p>
            <a:r>
              <a:rPr lang="en-US" dirty="0">
                <a:solidFill>
                  <a:srgbClr val="FF0000"/>
                </a:solidFill>
                <a:latin typeface="Consolas" panose="020B0609020204030204" pitchFamily="49" charset="0"/>
              </a:rPr>
              <a:t>dequeue() = 3</a:t>
            </a:r>
            <a:endParaRPr lang="en-IN" dirty="0">
              <a:solidFill>
                <a:srgbClr val="FF0000"/>
              </a:solidFill>
              <a:latin typeface="Consolas" panose="020B0609020204030204" pitchFamily="49" charset="0"/>
            </a:endParaRPr>
          </a:p>
        </p:txBody>
      </p:sp>
    </p:spTree>
    <p:extLst>
      <p:ext uri="{BB962C8B-B14F-4D97-AF65-F5344CB8AC3E}">
        <p14:creationId xmlns:p14="http://schemas.microsoft.com/office/powerpoint/2010/main" val="167448183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Queue</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6" name="Straight Arrow Connector 5">
            <a:extLst>
              <a:ext uri="{FF2B5EF4-FFF2-40B4-BE49-F238E27FC236}">
                <a16:creationId xmlns:a16="http://schemas.microsoft.com/office/drawing/2014/main" id="{E8AE8A03-E74E-65DA-E799-2015E41CE81B}"/>
              </a:ext>
            </a:extLst>
          </p:cNvPr>
          <p:cNvCxnSpPr/>
          <p:nvPr/>
        </p:nvCxnSpPr>
        <p:spPr>
          <a:xfrm>
            <a:off x="4849389" y="2219218"/>
            <a:ext cx="0" cy="565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EC2EFCA-4AD8-0530-CAB9-F7A7D245B1EE}"/>
              </a:ext>
            </a:extLst>
          </p:cNvPr>
          <p:cNvCxnSpPr/>
          <p:nvPr/>
        </p:nvCxnSpPr>
        <p:spPr>
          <a:xfrm>
            <a:off x="4315138"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3976089" y="1900720"/>
            <a:ext cx="924674"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sp>
        <p:nvSpPr>
          <p:cNvPr id="10" name="TextBox 9">
            <a:extLst>
              <a:ext uri="{FF2B5EF4-FFF2-40B4-BE49-F238E27FC236}">
                <a16:creationId xmlns:a16="http://schemas.microsoft.com/office/drawing/2014/main" id="{769C94BC-1E2A-BB55-FB5E-0940B1641C63}"/>
              </a:ext>
            </a:extLst>
          </p:cNvPr>
          <p:cNvSpPr txBox="1"/>
          <p:nvPr/>
        </p:nvSpPr>
        <p:spPr>
          <a:xfrm>
            <a:off x="4580554" y="1909280"/>
            <a:ext cx="924674" cy="369332"/>
          </a:xfrm>
          <a:prstGeom prst="rect">
            <a:avLst/>
          </a:prstGeom>
          <a:noFill/>
        </p:spPr>
        <p:txBody>
          <a:bodyPr wrap="square" rtlCol="0">
            <a:spAutoFit/>
          </a:bodyPr>
          <a:lstStyle/>
          <a:p>
            <a:r>
              <a:rPr lang="en-US" dirty="0">
                <a:latin typeface="Consolas" panose="020B0609020204030204" pitchFamily="49" charset="0"/>
              </a:rPr>
              <a:t>tail</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1FC80BCB-78E2-BEF6-91C4-B92FA65F8001}"/>
              </a:ext>
            </a:extLst>
          </p:cNvPr>
          <p:cNvSpPr txBox="1"/>
          <p:nvPr/>
        </p:nvSpPr>
        <p:spPr>
          <a:xfrm>
            <a:off x="1633591" y="4458984"/>
            <a:ext cx="3380198" cy="2031325"/>
          </a:xfrm>
          <a:prstGeom prst="rect">
            <a:avLst/>
          </a:prstGeom>
          <a:noFill/>
        </p:spPr>
        <p:txBody>
          <a:bodyPr wrap="square" rtlCol="0">
            <a:spAutoFit/>
          </a:bodyPr>
          <a:lstStyle/>
          <a:p>
            <a:r>
              <a:rPr lang="en-US" dirty="0">
                <a:latin typeface="Consolas" panose="020B0609020204030204" pitchFamily="49" charset="0"/>
              </a:rPr>
              <a:t>enqueue(10)</a:t>
            </a:r>
          </a:p>
          <a:p>
            <a:r>
              <a:rPr lang="en-US" dirty="0">
                <a:latin typeface="Consolas" panose="020B0609020204030204" pitchFamily="49" charset="0"/>
              </a:rPr>
              <a:t>enqueue(5)</a:t>
            </a:r>
          </a:p>
          <a:p>
            <a:r>
              <a:rPr lang="en-US" dirty="0">
                <a:latin typeface="Consolas" panose="020B0609020204030204" pitchFamily="49" charset="0"/>
              </a:rPr>
              <a:t>enqueue(3)</a:t>
            </a:r>
          </a:p>
          <a:p>
            <a:r>
              <a:rPr lang="en-US" dirty="0">
                <a:latin typeface="Consolas" panose="020B0609020204030204" pitchFamily="49" charset="0"/>
              </a:rPr>
              <a:t>dequeue() = 10</a:t>
            </a:r>
          </a:p>
          <a:p>
            <a:r>
              <a:rPr lang="en-US" dirty="0">
                <a:latin typeface="Consolas" panose="020B0609020204030204" pitchFamily="49" charset="0"/>
              </a:rPr>
              <a:t>dequeue() = 5</a:t>
            </a:r>
          </a:p>
          <a:p>
            <a:r>
              <a:rPr lang="en-US" dirty="0">
                <a:latin typeface="Consolas" panose="020B0609020204030204" pitchFamily="49" charset="0"/>
              </a:rPr>
              <a:t>dequeue() = 3</a:t>
            </a:r>
          </a:p>
          <a:p>
            <a:r>
              <a:rPr lang="en-US" dirty="0">
                <a:solidFill>
                  <a:srgbClr val="FF0000"/>
                </a:solidFill>
                <a:latin typeface="Consolas" panose="020B0609020204030204" pitchFamily="49" charset="0"/>
              </a:rPr>
              <a:t>dequeue() = “Underflow”</a:t>
            </a:r>
            <a:endParaRPr lang="en-IN" dirty="0">
              <a:solidFill>
                <a:srgbClr val="FF0000"/>
              </a:solidFill>
              <a:latin typeface="Consolas" panose="020B0609020204030204" pitchFamily="49" charset="0"/>
            </a:endParaRPr>
          </a:p>
        </p:txBody>
      </p:sp>
    </p:spTree>
    <p:extLst>
      <p:ext uri="{BB962C8B-B14F-4D97-AF65-F5344CB8AC3E}">
        <p14:creationId xmlns:p14="http://schemas.microsoft.com/office/powerpoint/2010/main" val="235002356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Queue</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extLst>
              <p:ext uri="{D42A27DB-BD31-4B8C-83A1-F6EECF244321}">
                <p14:modId xmlns:p14="http://schemas.microsoft.com/office/powerpoint/2010/main" val="1631271377"/>
              </p:ext>
            </p:extLst>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6" name="Straight Arrow Connector 5">
            <a:extLst>
              <a:ext uri="{FF2B5EF4-FFF2-40B4-BE49-F238E27FC236}">
                <a16:creationId xmlns:a16="http://schemas.microsoft.com/office/drawing/2014/main" id="{E8AE8A03-E74E-65DA-E799-2015E41CE81B}"/>
              </a:ext>
            </a:extLst>
          </p:cNvPr>
          <p:cNvCxnSpPr/>
          <p:nvPr/>
        </p:nvCxnSpPr>
        <p:spPr>
          <a:xfrm>
            <a:off x="5445274" y="2219218"/>
            <a:ext cx="0" cy="565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EC2EFCA-4AD8-0530-CAB9-F7A7D245B1EE}"/>
              </a:ext>
            </a:extLst>
          </p:cNvPr>
          <p:cNvCxnSpPr/>
          <p:nvPr/>
        </p:nvCxnSpPr>
        <p:spPr>
          <a:xfrm>
            <a:off x="4315138"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3976089" y="1900720"/>
            <a:ext cx="924674"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sp>
        <p:nvSpPr>
          <p:cNvPr id="10" name="TextBox 9">
            <a:extLst>
              <a:ext uri="{FF2B5EF4-FFF2-40B4-BE49-F238E27FC236}">
                <a16:creationId xmlns:a16="http://schemas.microsoft.com/office/drawing/2014/main" id="{769C94BC-1E2A-BB55-FB5E-0940B1641C63}"/>
              </a:ext>
            </a:extLst>
          </p:cNvPr>
          <p:cNvSpPr txBox="1"/>
          <p:nvPr/>
        </p:nvSpPr>
        <p:spPr>
          <a:xfrm>
            <a:off x="5183180" y="1909280"/>
            <a:ext cx="924674" cy="369332"/>
          </a:xfrm>
          <a:prstGeom prst="rect">
            <a:avLst/>
          </a:prstGeom>
          <a:noFill/>
        </p:spPr>
        <p:txBody>
          <a:bodyPr wrap="square" rtlCol="0">
            <a:spAutoFit/>
          </a:bodyPr>
          <a:lstStyle/>
          <a:p>
            <a:r>
              <a:rPr lang="en-US" dirty="0">
                <a:latin typeface="Consolas" panose="020B0609020204030204" pitchFamily="49" charset="0"/>
              </a:rPr>
              <a:t>tail</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1FC80BCB-78E2-BEF6-91C4-B92FA65F8001}"/>
              </a:ext>
            </a:extLst>
          </p:cNvPr>
          <p:cNvSpPr txBox="1"/>
          <p:nvPr/>
        </p:nvSpPr>
        <p:spPr>
          <a:xfrm>
            <a:off x="1633591" y="4458984"/>
            <a:ext cx="3380198" cy="2031325"/>
          </a:xfrm>
          <a:prstGeom prst="rect">
            <a:avLst/>
          </a:prstGeom>
          <a:noFill/>
        </p:spPr>
        <p:txBody>
          <a:bodyPr wrap="square" rtlCol="0">
            <a:spAutoFit/>
          </a:bodyPr>
          <a:lstStyle/>
          <a:p>
            <a:r>
              <a:rPr lang="en-US" dirty="0">
                <a:latin typeface="Consolas" panose="020B0609020204030204" pitchFamily="49" charset="0"/>
              </a:rPr>
              <a:t>enqueue(10)</a:t>
            </a:r>
          </a:p>
          <a:p>
            <a:r>
              <a:rPr lang="en-US" dirty="0">
                <a:latin typeface="Consolas" panose="020B0609020204030204" pitchFamily="49" charset="0"/>
              </a:rPr>
              <a:t>enqueue(5)</a:t>
            </a:r>
          </a:p>
          <a:p>
            <a:r>
              <a:rPr lang="en-US" dirty="0">
                <a:latin typeface="Consolas" panose="020B0609020204030204" pitchFamily="49" charset="0"/>
              </a:rPr>
              <a:t>enqueue(3)</a:t>
            </a:r>
          </a:p>
          <a:p>
            <a:r>
              <a:rPr lang="en-US" dirty="0">
                <a:latin typeface="Consolas" panose="020B0609020204030204" pitchFamily="49" charset="0"/>
              </a:rPr>
              <a:t>dequeue() = 10</a:t>
            </a:r>
          </a:p>
          <a:p>
            <a:r>
              <a:rPr lang="en-US" dirty="0">
                <a:latin typeface="Consolas" panose="020B0609020204030204" pitchFamily="49" charset="0"/>
              </a:rPr>
              <a:t>dequeue() = 5</a:t>
            </a:r>
          </a:p>
          <a:p>
            <a:r>
              <a:rPr lang="en-US" dirty="0">
                <a:latin typeface="Consolas" panose="020B0609020204030204" pitchFamily="49" charset="0"/>
              </a:rPr>
              <a:t>dequeue() = 3</a:t>
            </a:r>
          </a:p>
          <a:p>
            <a:r>
              <a:rPr lang="en-US" dirty="0">
                <a:latin typeface="Consolas" panose="020B0609020204030204" pitchFamily="49" charset="0"/>
              </a:rPr>
              <a:t>dequeue() = </a:t>
            </a:r>
            <a:r>
              <a:rPr lang="en-US" dirty="0">
                <a:solidFill>
                  <a:srgbClr val="FF0000"/>
                </a:solidFill>
                <a:latin typeface="Consolas" panose="020B0609020204030204" pitchFamily="49" charset="0"/>
              </a:rPr>
              <a:t>“Underflow”</a:t>
            </a:r>
            <a:endParaRPr lang="en-IN" dirty="0">
              <a:solidFill>
                <a:srgbClr val="FF0000"/>
              </a:solidFill>
              <a:latin typeface="Consolas" panose="020B0609020204030204" pitchFamily="49" charset="0"/>
            </a:endParaRPr>
          </a:p>
        </p:txBody>
      </p:sp>
      <p:sp>
        <p:nvSpPr>
          <p:cNvPr id="11" name="TextBox 10">
            <a:extLst>
              <a:ext uri="{FF2B5EF4-FFF2-40B4-BE49-F238E27FC236}">
                <a16:creationId xmlns:a16="http://schemas.microsoft.com/office/drawing/2014/main" id="{F23044B7-A6D6-D432-E86C-3256862533B9}"/>
              </a:ext>
            </a:extLst>
          </p:cNvPr>
          <p:cNvSpPr txBox="1"/>
          <p:nvPr/>
        </p:nvSpPr>
        <p:spPr>
          <a:xfrm>
            <a:off x="6060049" y="4303162"/>
            <a:ext cx="3380198" cy="369332"/>
          </a:xfrm>
          <a:prstGeom prst="rect">
            <a:avLst/>
          </a:prstGeom>
          <a:noFill/>
        </p:spPr>
        <p:txBody>
          <a:bodyPr wrap="square" rtlCol="0">
            <a:spAutoFit/>
          </a:bodyPr>
          <a:lstStyle/>
          <a:p>
            <a:r>
              <a:rPr lang="en-US" dirty="0">
                <a:solidFill>
                  <a:srgbClr val="FF0000"/>
                </a:solidFill>
                <a:latin typeface="Consolas" panose="020B0609020204030204" pitchFamily="49" charset="0"/>
              </a:rPr>
              <a:t>enqueue(10)</a:t>
            </a:r>
          </a:p>
        </p:txBody>
      </p:sp>
    </p:spTree>
    <p:extLst>
      <p:ext uri="{BB962C8B-B14F-4D97-AF65-F5344CB8AC3E}">
        <p14:creationId xmlns:p14="http://schemas.microsoft.com/office/powerpoint/2010/main" val="206356072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Queue</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6" name="Straight Arrow Connector 5">
            <a:extLst>
              <a:ext uri="{FF2B5EF4-FFF2-40B4-BE49-F238E27FC236}">
                <a16:creationId xmlns:a16="http://schemas.microsoft.com/office/drawing/2014/main" id="{E8AE8A03-E74E-65DA-E799-2015E41CE81B}"/>
              </a:ext>
            </a:extLst>
          </p:cNvPr>
          <p:cNvCxnSpPr/>
          <p:nvPr/>
        </p:nvCxnSpPr>
        <p:spPr>
          <a:xfrm>
            <a:off x="6359676" y="2219218"/>
            <a:ext cx="0" cy="565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EC2EFCA-4AD8-0530-CAB9-F7A7D245B1EE}"/>
              </a:ext>
            </a:extLst>
          </p:cNvPr>
          <p:cNvCxnSpPr/>
          <p:nvPr/>
        </p:nvCxnSpPr>
        <p:spPr>
          <a:xfrm>
            <a:off x="4315138"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3976089" y="1900720"/>
            <a:ext cx="924674"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sp>
        <p:nvSpPr>
          <p:cNvPr id="10" name="TextBox 9">
            <a:extLst>
              <a:ext uri="{FF2B5EF4-FFF2-40B4-BE49-F238E27FC236}">
                <a16:creationId xmlns:a16="http://schemas.microsoft.com/office/drawing/2014/main" id="{769C94BC-1E2A-BB55-FB5E-0940B1641C63}"/>
              </a:ext>
            </a:extLst>
          </p:cNvPr>
          <p:cNvSpPr txBox="1"/>
          <p:nvPr/>
        </p:nvSpPr>
        <p:spPr>
          <a:xfrm>
            <a:off x="6018924" y="1909280"/>
            <a:ext cx="924674" cy="369332"/>
          </a:xfrm>
          <a:prstGeom prst="rect">
            <a:avLst/>
          </a:prstGeom>
          <a:noFill/>
        </p:spPr>
        <p:txBody>
          <a:bodyPr wrap="square" rtlCol="0">
            <a:spAutoFit/>
          </a:bodyPr>
          <a:lstStyle/>
          <a:p>
            <a:r>
              <a:rPr lang="en-US" dirty="0">
                <a:latin typeface="Consolas" panose="020B0609020204030204" pitchFamily="49" charset="0"/>
              </a:rPr>
              <a:t>tail</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1FC80BCB-78E2-BEF6-91C4-B92FA65F8001}"/>
              </a:ext>
            </a:extLst>
          </p:cNvPr>
          <p:cNvSpPr txBox="1"/>
          <p:nvPr/>
        </p:nvSpPr>
        <p:spPr>
          <a:xfrm>
            <a:off x="1633591" y="4458984"/>
            <a:ext cx="3380198" cy="2031325"/>
          </a:xfrm>
          <a:prstGeom prst="rect">
            <a:avLst/>
          </a:prstGeom>
          <a:noFill/>
        </p:spPr>
        <p:txBody>
          <a:bodyPr wrap="square" rtlCol="0">
            <a:spAutoFit/>
          </a:bodyPr>
          <a:lstStyle/>
          <a:p>
            <a:r>
              <a:rPr lang="en-US" dirty="0">
                <a:latin typeface="Consolas" panose="020B0609020204030204" pitchFamily="49" charset="0"/>
              </a:rPr>
              <a:t>enqueue(10)</a:t>
            </a:r>
          </a:p>
          <a:p>
            <a:r>
              <a:rPr lang="en-US" dirty="0">
                <a:latin typeface="Consolas" panose="020B0609020204030204" pitchFamily="49" charset="0"/>
              </a:rPr>
              <a:t>enqueue(5)</a:t>
            </a:r>
          </a:p>
          <a:p>
            <a:r>
              <a:rPr lang="en-US" dirty="0">
                <a:latin typeface="Consolas" panose="020B0609020204030204" pitchFamily="49" charset="0"/>
              </a:rPr>
              <a:t>enqueue(3)</a:t>
            </a:r>
          </a:p>
          <a:p>
            <a:r>
              <a:rPr lang="en-US" dirty="0">
                <a:latin typeface="Consolas" panose="020B0609020204030204" pitchFamily="49" charset="0"/>
              </a:rPr>
              <a:t>dequeue() = 10</a:t>
            </a:r>
          </a:p>
          <a:p>
            <a:r>
              <a:rPr lang="en-US" dirty="0">
                <a:latin typeface="Consolas" panose="020B0609020204030204" pitchFamily="49" charset="0"/>
              </a:rPr>
              <a:t>dequeue() = 5</a:t>
            </a:r>
          </a:p>
          <a:p>
            <a:r>
              <a:rPr lang="en-US" dirty="0">
                <a:latin typeface="Consolas" panose="020B0609020204030204" pitchFamily="49" charset="0"/>
              </a:rPr>
              <a:t>dequeue() = 3</a:t>
            </a:r>
          </a:p>
          <a:p>
            <a:r>
              <a:rPr lang="en-US" dirty="0">
                <a:latin typeface="Consolas" panose="020B0609020204030204" pitchFamily="49" charset="0"/>
              </a:rPr>
              <a:t>dequeue() = </a:t>
            </a:r>
            <a:r>
              <a:rPr lang="en-US" dirty="0">
                <a:solidFill>
                  <a:srgbClr val="FF0000"/>
                </a:solidFill>
                <a:latin typeface="Consolas" panose="020B0609020204030204" pitchFamily="49" charset="0"/>
              </a:rPr>
              <a:t>“Underflow”</a:t>
            </a:r>
            <a:endParaRPr lang="en-IN" dirty="0">
              <a:solidFill>
                <a:srgbClr val="FF0000"/>
              </a:solidFill>
              <a:latin typeface="Consolas" panose="020B0609020204030204" pitchFamily="49" charset="0"/>
            </a:endParaRPr>
          </a:p>
        </p:txBody>
      </p:sp>
      <p:sp>
        <p:nvSpPr>
          <p:cNvPr id="11" name="TextBox 10">
            <a:extLst>
              <a:ext uri="{FF2B5EF4-FFF2-40B4-BE49-F238E27FC236}">
                <a16:creationId xmlns:a16="http://schemas.microsoft.com/office/drawing/2014/main" id="{F23044B7-A6D6-D432-E86C-3256862533B9}"/>
              </a:ext>
            </a:extLst>
          </p:cNvPr>
          <p:cNvSpPr txBox="1"/>
          <p:nvPr/>
        </p:nvSpPr>
        <p:spPr>
          <a:xfrm>
            <a:off x="6060049" y="4303162"/>
            <a:ext cx="3380198" cy="646331"/>
          </a:xfrm>
          <a:prstGeom prst="rect">
            <a:avLst/>
          </a:prstGeom>
          <a:noFill/>
        </p:spPr>
        <p:txBody>
          <a:bodyPr wrap="square" rtlCol="0">
            <a:spAutoFit/>
          </a:bodyPr>
          <a:lstStyle/>
          <a:p>
            <a:r>
              <a:rPr lang="en-US" dirty="0">
                <a:latin typeface="Consolas" panose="020B0609020204030204" pitchFamily="49" charset="0"/>
              </a:rPr>
              <a:t>enqueue(10)</a:t>
            </a:r>
          </a:p>
          <a:p>
            <a:r>
              <a:rPr lang="en-US" dirty="0">
                <a:solidFill>
                  <a:srgbClr val="FF0000"/>
                </a:solidFill>
                <a:latin typeface="Consolas" panose="020B0609020204030204" pitchFamily="49" charset="0"/>
              </a:rPr>
              <a:t>enqueue(20)</a:t>
            </a:r>
          </a:p>
        </p:txBody>
      </p:sp>
    </p:spTree>
    <p:extLst>
      <p:ext uri="{BB962C8B-B14F-4D97-AF65-F5344CB8AC3E}">
        <p14:creationId xmlns:p14="http://schemas.microsoft.com/office/powerpoint/2010/main" val="338203633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Queue</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6" name="Straight Arrow Connector 5">
            <a:extLst>
              <a:ext uri="{FF2B5EF4-FFF2-40B4-BE49-F238E27FC236}">
                <a16:creationId xmlns:a16="http://schemas.microsoft.com/office/drawing/2014/main" id="{E8AE8A03-E74E-65DA-E799-2015E41CE81B}"/>
              </a:ext>
            </a:extLst>
          </p:cNvPr>
          <p:cNvCxnSpPr/>
          <p:nvPr/>
        </p:nvCxnSpPr>
        <p:spPr>
          <a:xfrm>
            <a:off x="7515031" y="2219218"/>
            <a:ext cx="0" cy="565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EC2EFCA-4AD8-0530-CAB9-F7A7D245B1EE}"/>
              </a:ext>
            </a:extLst>
          </p:cNvPr>
          <p:cNvCxnSpPr/>
          <p:nvPr/>
        </p:nvCxnSpPr>
        <p:spPr>
          <a:xfrm>
            <a:off x="4315138"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3976089" y="1900720"/>
            <a:ext cx="924674"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sp>
        <p:nvSpPr>
          <p:cNvPr id="10" name="TextBox 9">
            <a:extLst>
              <a:ext uri="{FF2B5EF4-FFF2-40B4-BE49-F238E27FC236}">
                <a16:creationId xmlns:a16="http://schemas.microsoft.com/office/drawing/2014/main" id="{769C94BC-1E2A-BB55-FB5E-0940B1641C63}"/>
              </a:ext>
            </a:extLst>
          </p:cNvPr>
          <p:cNvSpPr txBox="1"/>
          <p:nvPr/>
        </p:nvSpPr>
        <p:spPr>
          <a:xfrm>
            <a:off x="7224770" y="1909280"/>
            <a:ext cx="924674" cy="369332"/>
          </a:xfrm>
          <a:prstGeom prst="rect">
            <a:avLst/>
          </a:prstGeom>
          <a:noFill/>
        </p:spPr>
        <p:txBody>
          <a:bodyPr wrap="square" rtlCol="0">
            <a:spAutoFit/>
          </a:bodyPr>
          <a:lstStyle/>
          <a:p>
            <a:r>
              <a:rPr lang="en-US" dirty="0">
                <a:latin typeface="Consolas" panose="020B0609020204030204" pitchFamily="49" charset="0"/>
              </a:rPr>
              <a:t>tail</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1FC80BCB-78E2-BEF6-91C4-B92FA65F8001}"/>
              </a:ext>
            </a:extLst>
          </p:cNvPr>
          <p:cNvSpPr txBox="1"/>
          <p:nvPr/>
        </p:nvSpPr>
        <p:spPr>
          <a:xfrm>
            <a:off x="1633591" y="4458984"/>
            <a:ext cx="3380198" cy="2031325"/>
          </a:xfrm>
          <a:prstGeom prst="rect">
            <a:avLst/>
          </a:prstGeom>
          <a:noFill/>
        </p:spPr>
        <p:txBody>
          <a:bodyPr wrap="square" rtlCol="0">
            <a:spAutoFit/>
          </a:bodyPr>
          <a:lstStyle/>
          <a:p>
            <a:r>
              <a:rPr lang="en-US" dirty="0">
                <a:latin typeface="Consolas" panose="020B0609020204030204" pitchFamily="49" charset="0"/>
              </a:rPr>
              <a:t>enqueue(10)</a:t>
            </a:r>
          </a:p>
          <a:p>
            <a:r>
              <a:rPr lang="en-US" dirty="0">
                <a:latin typeface="Consolas" panose="020B0609020204030204" pitchFamily="49" charset="0"/>
              </a:rPr>
              <a:t>enqueue(5)</a:t>
            </a:r>
          </a:p>
          <a:p>
            <a:r>
              <a:rPr lang="en-US" dirty="0">
                <a:latin typeface="Consolas" panose="020B0609020204030204" pitchFamily="49" charset="0"/>
              </a:rPr>
              <a:t>enqueue(3)</a:t>
            </a:r>
          </a:p>
          <a:p>
            <a:r>
              <a:rPr lang="en-US" dirty="0">
                <a:latin typeface="Consolas" panose="020B0609020204030204" pitchFamily="49" charset="0"/>
              </a:rPr>
              <a:t>dequeue() = 10</a:t>
            </a:r>
          </a:p>
          <a:p>
            <a:r>
              <a:rPr lang="en-US" dirty="0">
                <a:latin typeface="Consolas" panose="020B0609020204030204" pitchFamily="49" charset="0"/>
              </a:rPr>
              <a:t>dequeue() = 5</a:t>
            </a:r>
          </a:p>
          <a:p>
            <a:r>
              <a:rPr lang="en-US" dirty="0">
                <a:latin typeface="Consolas" panose="020B0609020204030204" pitchFamily="49" charset="0"/>
              </a:rPr>
              <a:t>dequeue() = 3</a:t>
            </a:r>
          </a:p>
          <a:p>
            <a:r>
              <a:rPr lang="en-US" dirty="0">
                <a:latin typeface="Consolas" panose="020B0609020204030204" pitchFamily="49" charset="0"/>
              </a:rPr>
              <a:t>dequeue() = </a:t>
            </a:r>
            <a:r>
              <a:rPr lang="en-US" dirty="0">
                <a:solidFill>
                  <a:srgbClr val="FF0000"/>
                </a:solidFill>
                <a:latin typeface="Consolas" panose="020B0609020204030204" pitchFamily="49" charset="0"/>
              </a:rPr>
              <a:t>“Underflow”</a:t>
            </a:r>
            <a:endParaRPr lang="en-IN" dirty="0">
              <a:solidFill>
                <a:srgbClr val="FF0000"/>
              </a:solidFill>
              <a:latin typeface="Consolas" panose="020B0609020204030204" pitchFamily="49" charset="0"/>
            </a:endParaRPr>
          </a:p>
        </p:txBody>
      </p:sp>
      <p:sp>
        <p:nvSpPr>
          <p:cNvPr id="11" name="TextBox 10">
            <a:extLst>
              <a:ext uri="{FF2B5EF4-FFF2-40B4-BE49-F238E27FC236}">
                <a16:creationId xmlns:a16="http://schemas.microsoft.com/office/drawing/2014/main" id="{F23044B7-A6D6-D432-E86C-3256862533B9}"/>
              </a:ext>
            </a:extLst>
          </p:cNvPr>
          <p:cNvSpPr txBox="1"/>
          <p:nvPr/>
        </p:nvSpPr>
        <p:spPr>
          <a:xfrm>
            <a:off x="6060049" y="4303162"/>
            <a:ext cx="3380198" cy="923330"/>
          </a:xfrm>
          <a:prstGeom prst="rect">
            <a:avLst/>
          </a:prstGeom>
          <a:noFill/>
        </p:spPr>
        <p:txBody>
          <a:bodyPr wrap="square" rtlCol="0">
            <a:spAutoFit/>
          </a:bodyPr>
          <a:lstStyle/>
          <a:p>
            <a:r>
              <a:rPr lang="en-US" dirty="0">
                <a:latin typeface="Consolas" panose="020B0609020204030204" pitchFamily="49" charset="0"/>
              </a:rPr>
              <a:t>enqueue(10)</a:t>
            </a:r>
          </a:p>
          <a:p>
            <a:r>
              <a:rPr lang="en-US" dirty="0">
                <a:latin typeface="Consolas" panose="020B0609020204030204" pitchFamily="49" charset="0"/>
              </a:rPr>
              <a:t>enqueue(20)</a:t>
            </a:r>
          </a:p>
          <a:p>
            <a:r>
              <a:rPr lang="en-US" dirty="0">
                <a:solidFill>
                  <a:srgbClr val="FF0000"/>
                </a:solidFill>
                <a:latin typeface="Consolas" panose="020B0609020204030204" pitchFamily="49" charset="0"/>
              </a:rPr>
              <a:t>enqueue(3)</a:t>
            </a:r>
          </a:p>
        </p:txBody>
      </p:sp>
    </p:spTree>
    <p:extLst>
      <p:ext uri="{BB962C8B-B14F-4D97-AF65-F5344CB8AC3E}">
        <p14:creationId xmlns:p14="http://schemas.microsoft.com/office/powerpoint/2010/main" val="41111026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Queue</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6" name="Straight Arrow Connector 5">
            <a:extLst>
              <a:ext uri="{FF2B5EF4-FFF2-40B4-BE49-F238E27FC236}">
                <a16:creationId xmlns:a16="http://schemas.microsoft.com/office/drawing/2014/main" id="{E8AE8A03-E74E-65DA-E799-2015E41CE81B}"/>
              </a:ext>
            </a:extLst>
          </p:cNvPr>
          <p:cNvCxnSpPr/>
          <p:nvPr/>
        </p:nvCxnSpPr>
        <p:spPr>
          <a:xfrm>
            <a:off x="1910626" y="2219218"/>
            <a:ext cx="0" cy="565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EC2EFCA-4AD8-0530-CAB9-F7A7D245B1EE}"/>
              </a:ext>
            </a:extLst>
          </p:cNvPr>
          <p:cNvCxnSpPr/>
          <p:nvPr/>
        </p:nvCxnSpPr>
        <p:spPr>
          <a:xfrm>
            <a:off x="4315138"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3976089" y="1900720"/>
            <a:ext cx="924674"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sp>
        <p:nvSpPr>
          <p:cNvPr id="10" name="TextBox 9">
            <a:extLst>
              <a:ext uri="{FF2B5EF4-FFF2-40B4-BE49-F238E27FC236}">
                <a16:creationId xmlns:a16="http://schemas.microsoft.com/office/drawing/2014/main" id="{769C94BC-1E2A-BB55-FB5E-0940B1641C63}"/>
              </a:ext>
            </a:extLst>
          </p:cNvPr>
          <p:cNvSpPr txBox="1"/>
          <p:nvPr/>
        </p:nvSpPr>
        <p:spPr>
          <a:xfrm>
            <a:off x="1561370" y="1919112"/>
            <a:ext cx="924674" cy="369332"/>
          </a:xfrm>
          <a:prstGeom prst="rect">
            <a:avLst/>
          </a:prstGeom>
          <a:noFill/>
        </p:spPr>
        <p:txBody>
          <a:bodyPr wrap="square" rtlCol="0">
            <a:spAutoFit/>
          </a:bodyPr>
          <a:lstStyle/>
          <a:p>
            <a:r>
              <a:rPr lang="en-US" dirty="0">
                <a:latin typeface="Consolas" panose="020B0609020204030204" pitchFamily="49" charset="0"/>
              </a:rPr>
              <a:t>tail</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1FC80BCB-78E2-BEF6-91C4-B92FA65F8001}"/>
              </a:ext>
            </a:extLst>
          </p:cNvPr>
          <p:cNvSpPr txBox="1"/>
          <p:nvPr/>
        </p:nvSpPr>
        <p:spPr>
          <a:xfrm>
            <a:off x="1633591" y="4458984"/>
            <a:ext cx="3380198" cy="2031325"/>
          </a:xfrm>
          <a:prstGeom prst="rect">
            <a:avLst/>
          </a:prstGeom>
          <a:noFill/>
        </p:spPr>
        <p:txBody>
          <a:bodyPr wrap="square" rtlCol="0">
            <a:spAutoFit/>
          </a:bodyPr>
          <a:lstStyle/>
          <a:p>
            <a:r>
              <a:rPr lang="en-US" dirty="0">
                <a:latin typeface="Consolas" panose="020B0609020204030204" pitchFamily="49" charset="0"/>
              </a:rPr>
              <a:t>enqueue(10)</a:t>
            </a:r>
          </a:p>
          <a:p>
            <a:r>
              <a:rPr lang="en-US" dirty="0">
                <a:latin typeface="Consolas" panose="020B0609020204030204" pitchFamily="49" charset="0"/>
              </a:rPr>
              <a:t>enqueue(5)</a:t>
            </a:r>
          </a:p>
          <a:p>
            <a:r>
              <a:rPr lang="en-US" dirty="0">
                <a:latin typeface="Consolas" panose="020B0609020204030204" pitchFamily="49" charset="0"/>
              </a:rPr>
              <a:t>enqueue(3)</a:t>
            </a:r>
          </a:p>
          <a:p>
            <a:r>
              <a:rPr lang="en-US" dirty="0">
                <a:latin typeface="Consolas" panose="020B0609020204030204" pitchFamily="49" charset="0"/>
              </a:rPr>
              <a:t>dequeue() = 10</a:t>
            </a:r>
          </a:p>
          <a:p>
            <a:r>
              <a:rPr lang="en-US" dirty="0">
                <a:latin typeface="Consolas" panose="020B0609020204030204" pitchFamily="49" charset="0"/>
              </a:rPr>
              <a:t>dequeue() = 5</a:t>
            </a:r>
          </a:p>
          <a:p>
            <a:r>
              <a:rPr lang="en-US" dirty="0">
                <a:latin typeface="Consolas" panose="020B0609020204030204" pitchFamily="49" charset="0"/>
              </a:rPr>
              <a:t>dequeue() = 3</a:t>
            </a:r>
          </a:p>
          <a:p>
            <a:r>
              <a:rPr lang="en-US" dirty="0">
                <a:latin typeface="Consolas" panose="020B0609020204030204" pitchFamily="49" charset="0"/>
              </a:rPr>
              <a:t>dequeue() = </a:t>
            </a:r>
            <a:r>
              <a:rPr lang="en-US" dirty="0">
                <a:solidFill>
                  <a:srgbClr val="FF0000"/>
                </a:solidFill>
                <a:latin typeface="Consolas" panose="020B0609020204030204" pitchFamily="49" charset="0"/>
              </a:rPr>
              <a:t>“Underflow”</a:t>
            </a:r>
            <a:endParaRPr lang="en-IN" dirty="0">
              <a:solidFill>
                <a:srgbClr val="FF0000"/>
              </a:solidFill>
              <a:latin typeface="Consolas" panose="020B0609020204030204" pitchFamily="49" charset="0"/>
            </a:endParaRPr>
          </a:p>
        </p:txBody>
      </p:sp>
      <p:sp>
        <p:nvSpPr>
          <p:cNvPr id="11" name="TextBox 10">
            <a:extLst>
              <a:ext uri="{FF2B5EF4-FFF2-40B4-BE49-F238E27FC236}">
                <a16:creationId xmlns:a16="http://schemas.microsoft.com/office/drawing/2014/main" id="{F23044B7-A6D6-D432-E86C-3256862533B9}"/>
              </a:ext>
            </a:extLst>
          </p:cNvPr>
          <p:cNvSpPr txBox="1"/>
          <p:nvPr/>
        </p:nvSpPr>
        <p:spPr>
          <a:xfrm>
            <a:off x="6060049" y="4303162"/>
            <a:ext cx="3380198" cy="923330"/>
          </a:xfrm>
          <a:prstGeom prst="rect">
            <a:avLst/>
          </a:prstGeom>
          <a:noFill/>
        </p:spPr>
        <p:txBody>
          <a:bodyPr wrap="square" rtlCol="0">
            <a:spAutoFit/>
          </a:bodyPr>
          <a:lstStyle/>
          <a:p>
            <a:r>
              <a:rPr lang="en-US" dirty="0">
                <a:latin typeface="Consolas" panose="020B0609020204030204" pitchFamily="49" charset="0"/>
              </a:rPr>
              <a:t>enqueue(10)</a:t>
            </a:r>
          </a:p>
          <a:p>
            <a:r>
              <a:rPr lang="en-US" dirty="0">
                <a:latin typeface="Consolas" panose="020B0609020204030204" pitchFamily="49" charset="0"/>
              </a:rPr>
              <a:t>enqueue(20)</a:t>
            </a:r>
          </a:p>
          <a:p>
            <a:r>
              <a:rPr lang="en-US" dirty="0">
                <a:solidFill>
                  <a:srgbClr val="FF0000"/>
                </a:solidFill>
                <a:latin typeface="Consolas" panose="020B0609020204030204" pitchFamily="49" charset="0"/>
              </a:rPr>
              <a:t>enqueue(3)</a:t>
            </a:r>
          </a:p>
        </p:txBody>
      </p:sp>
      <p:sp>
        <p:nvSpPr>
          <p:cNvPr id="5" name="TextBox 4">
            <a:extLst>
              <a:ext uri="{FF2B5EF4-FFF2-40B4-BE49-F238E27FC236}">
                <a16:creationId xmlns:a16="http://schemas.microsoft.com/office/drawing/2014/main" id="{1AB16B55-428E-CD20-AD21-4A8BFB445651}"/>
              </a:ext>
            </a:extLst>
          </p:cNvPr>
          <p:cNvSpPr txBox="1"/>
          <p:nvPr/>
        </p:nvSpPr>
        <p:spPr>
          <a:xfrm>
            <a:off x="8347587" y="2389239"/>
            <a:ext cx="2871018" cy="1477328"/>
          </a:xfrm>
          <a:prstGeom prst="rect">
            <a:avLst/>
          </a:prstGeom>
          <a:noFill/>
        </p:spPr>
        <p:txBody>
          <a:bodyPr wrap="square" rtlCol="0">
            <a:spAutoFit/>
          </a:bodyPr>
          <a:lstStyle/>
          <a:p>
            <a:r>
              <a:rPr lang="en-US" dirty="0"/>
              <a:t>After an enqueue operation, if the value of the tail reaches the end of the array, it is wrapped around to the zeroth index.</a:t>
            </a:r>
            <a:endParaRPr lang="en-IN" dirty="0"/>
          </a:p>
        </p:txBody>
      </p:sp>
    </p:spTree>
    <p:extLst>
      <p:ext uri="{BB962C8B-B14F-4D97-AF65-F5344CB8AC3E}">
        <p14:creationId xmlns:p14="http://schemas.microsoft.com/office/powerpoint/2010/main" val="356782064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Queue</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extLst>
              <p:ext uri="{D42A27DB-BD31-4B8C-83A1-F6EECF244321}">
                <p14:modId xmlns:p14="http://schemas.microsoft.com/office/powerpoint/2010/main" val="3143558689"/>
              </p:ext>
            </p:extLst>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r>
                        <a:rPr lang="en-IN"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6" name="Straight Arrow Connector 5">
            <a:extLst>
              <a:ext uri="{FF2B5EF4-FFF2-40B4-BE49-F238E27FC236}">
                <a16:creationId xmlns:a16="http://schemas.microsoft.com/office/drawing/2014/main" id="{E8AE8A03-E74E-65DA-E799-2015E41CE81B}"/>
              </a:ext>
            </a:extLst>
          </p:cNvPr>
          <p:cNvCxnSpPr/>
          <p:nvPr/>
        </p:nvCxnSpPr>
        <p:spPr>
          <a:xfrm>
            <a:off x="2736537" y="2219218"/>
            <a:ext cx="0" cy="565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EC2EFCA-4AD8-0530-CAB9-F7A7D245B1EE}"/>
              </a:ext>
            </a:extLst>
          </p:cNvPr>
          <p:cNvCxnSpPr/>
          <p:nvPr/>
        </p:nvCxnSpPr>
        <p:spPr>
          <a:xfrm>
            <a:off x="4315138"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3976089" y="1900720"/>
            <a:ext cx="924674"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sp>
        <p:nvSpPr>
          <p:cNvPr id="10" name="TextBox 9">
            <a:extLst>
              <a:ext uri="{FF2B5EF4-FFF2-40B4-BE49-F238E27FC236}">
                <a16:creationId xmlns:a16="http://schemas.microsoft.com/office/drawing/2014/main" id="{769C94BC-1E2A-BB55-FB5E-0940B1641C63}"/>
              </a:ext>
            </a:extLst>
          </p:cNvPr>
          <p:cNvSpPr txBox="1"/>
          <p:nvPr/>
        </p:nvSpPr>
        <p:spPr>
          <a:xfrm>
            <a:off x="2475772" y="1919112"/>
            <a:ext cx="924674" cy="369332"/>
          </a:xfrm>
          <a:prstGeom prst="rect">
            <a:avLst/>
          </a:prstGeom>
          <a:noFill/>
        </p:spPr>
        <p:txBody>
          <a:bodyPr wrap="square" rtlCol="0">
            <a:spAutoFit/>
          </a:bodyPr>
          <a:lstStyle/>
          <a:p>
            <a:r>
              <a:rPr lang="en-US" dirty="0">
                <a:latin typeface="Consolas" panose="020B0609020204030204" pitchFamily="49" charset="0"/>
              </a:rPr>
              <a:t>tail</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1FC80BCB-78E2-BEF6-91C4-B92FA65F8001}"/>
              </a:ext>
            </a:extLst>
          </p:cNvPr>
          <p:cNvSpPr txBox="1"/>
          <p:nvPr/>
        </p:nvSpPr>
        <p:spPr>
          <a:xfrm>
            <a:off x="1633591" y="4458984"/>
            <a:ext cx="3380198" cy="2031325"/>
          </a:xfrm>
          <a:prstGeom prst="rect">
            <a:avLst/>
          </a:prstGeom>
          <a:noFill/>
        </p:spPr>
        <p:txBody>
          <a:bodyPr wrap="square" rtlCol="0">
            <a:spAutoFit/>
          </a:bodyPr>
          <a:lstStyle/>
          <a:p>
            <a:r>
              <a:rPr lang="en-US" dirty="0">
                <a:latin typeface="Consolas" panose="020B0609020204030204" pitchFamily="49" charset="0"/>
              </a:rPr>
              <a:t>enqueue(10)</a:t>
            </a:r>
          </a:p>
          <a:p>
            <a:r>
              <a:rPr lang="en-US" dirty="0">
                <a:latin typeface="Consolas" panose="020B0609020204030204" pitchFamily="49" charset="0"/>
              </a:rPr>
              <a:t>enqueue(5)</a:t>
            </a:r>
          </a:p>
          <a:p>
            <a:r>
              <a:rPr lang="en-US" dirty="0">
                <a:latin typeface="Consolas" panose="020B0609020204030204" pitchFamily="49" charset="0"/>
              </a:rPr>
              <a:t>enqueue(3)</a:t>
            </a:r>
          </a:p>
          <a:p>
            <a:r>
              <a:rPr lang="en-US" dirty="0">
                <a:latin typeface="Consolas" panose="020B0609020204030204" pitchFamily="49" charset="0"/>
              </a:rPr>
              <a:t>dequeue() = 10</a:t>
            </a:r>
          </a:p>
          <a:p>
            <a:r>
              <a:rPr lang="en-US" dirty="0">
                <a:latin typeface="Consolas" panose="020B0609020204030204" pitchFamily="49" charset="0"/>
              </a:rPr>
              <a:t>dequeue() = 5</a:t>
            </a:r>
          </a:p>
          <a:p>
            <a:r>
              <a:rPr lang="en-US" dirty="0">
                <a:latin typeface="Consolas" panose="020B0609020204030204" pitchFamily="49" charset="0"/>
              </a:rPr>
              <a:t>dequeue() = 3</a:t>
            </a:r>
          </a:p>
          <a:p>
            <a:r>
              <a:rPr lang="en-US" dirty="0">
                <a:latin typeface="Consolas" panose="020B0609020204030204" pitchFamily="49" charset="0"/>
              </a:rPr>
              <a:t>dequeue() = </a:t>
            </a:r>
            <a:r>
              <a:rPr lang="en-US" dirty="0">
                <a:solidFill>
                  <a:srgbClr val="FF0000"/>
                </a:solidFill>
                <a:latin typeface="Consolas" panose="020B0609020204030204" pitchFamily="49" charset="0"/>
              </a:rPr>
              <a:t>“Underflow”</a:t>
            </a:r>
            <a:endParaRPr lang="en-IN" dirty="0">
              <a:solidFill>
                <a:srgbClr val="FF0000"/>
              </a:solidFill>
              <a:latin typeface="Consolas" panose="020B0609020204030204" pitchFamily="49" charset="0"/>
            </a:endParaRPr>
          </a:p>
        </p:txBody>
      </p:sp>
      <p:sp>
        <p:nvSpPr>
          <p:cNvPr id="11" name="TextBox 10">
            <a:extLst>
              <a:ext uri="{FF2B5EF4-FFF2-40B4-BE49-F238E27FC236}">
                <a16:creationId xmlns:a16="http://schemas.microsoft.com/office/drawing/2014/main" id="{F23044B7-A6D6-D432-E86C-3256862533B9}"/>
              </a:ext>
            </a:extLst>
          </p:cNvPr>
          <p:cNvSpPr txBox="1"/>
          <p:nvPr/>
        </p:nvSpPr>
        <p:spPr>
          <a:xfrm>
            <a:off x="6060049" y="4303162"/>
            <a:ext cx="3380198" cy="1200329"/>
          </a:xfrm>
          <a:prstGeom prst="rect">
            <a:avLst/>
          </a:prstGeom>
          <a:noFill/>
        </p:spPr>
        <p:txBody>
          <a:bodyPr wrap="square" rtlCol="0">
            <a:spAutoFit/>
          </a:bodyPr>
          <a:lstStyle/>
          <a:p>
            <a:r>
              <a:rPr lang="en-US" dirty="0">
                <a:latin typeface="Consolas" panose="020B0609020204030204" pitchFamily="49" charset="0"/>
              </a:rPr>
              <a:t>enqueue(10)</a:t>
            </a:r>
          </a:p>
          <a:p>
            <a:r>
              <a:rPr lang="en-US" dirty="0">
                <a:latin typeface="Consolas" panose="020B0609020204030204" pitchFamily="49" charset="0"/>
              </a:rPr>
              <a:t>enqueue(20)</a:t>
            </a:r>
          </a:p>
          <a:p>
            <a:r>
              <a:rPr lang="en-US" dirty="0">
                <a:latin typeface="Consolas" panose="020B0609020204030204" pitchFamily="49" charset="0"/>
              </a:rPr>
              <a:t>enqueue(3)</a:t>
            </a:r>
          </a:p>
          <a:p>
            <a:r>
              <a:rPr lang="en-US" dirty="0">
                <a:latin typeface="Consolas" panose="020B0609020204030204" pitchFamily="49" charset="0"/>
              </a:rPr>
              <a:t>enqueue(4)</a:t>
            </a:r>
          </a:p>
        </p:txBody>
      </p:sp>
    </p:spTree>
    <p:extLst>
      <p:ext uri="{BB962C8B-B14F-4D97-AF65-F5344CB8AC3E}">
        <p14:creationId xmlns:p14="http://schemas.microsoft.com/office/powerpoint/2010/main" val="25396092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Queue</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extLst>
              <p:ext uri="{D42A27DB-BD31-4B8C-83A1-F6EECF244321}">
                <p14:modId xmlns:p14="http://schemas.microsoft.com/office/powerpoint/2010/main" val="2367190332"/>
              </p:ext>
            </p:extLst>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r>
                        <a:rPr lang="en-IN"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6" name="Straight Arrow Connector 5">
            <a:extLst>
              <a:ext uri="{FF2B5EF4-FFF2-40B4-BE49-F238E27FC236}">
                <a16:creationId xmlns:a16="http://schemas.microsoft.com/office/drawing/2014/main" id="{E8AE8A03-E74E-65DA-E799-2015E41CE81B}"/>
              </a:ext>
            </a:extLst>
          </p:cNvPr>
          <p:cNvCxnSpPr/>
          <p:nvPr/>
        </p:nvCxnSpPr>
        <p:spPr>
          <a:xfrm>
            <a:off x="3591945" y="2219218"/>
            <a:ext cx="0" cy="565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EC2EFCA-4AD8-0530-CAB9-F7A7D245B1EE}"/>
              </a:ext>
            </a:extLst>
          </p:cNvPr>
          <p:cNvCxnSpPr/>
          <p:nvPr/>
        </p:nvCxnSpPr>
        <p:spPr>
          <a:xfrm>
            <a:off x="4315138"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3976089" y="1900720"/>
            <a:ext cx="924674"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sp>
        <p:nvSpPr>
          <p:cNvPr id="10" name="TextBox 9">
            <a:extLst>
              <a:ext uri="{FF2B5EF4-FFF2-40B4-BE49-F238E27FC236}">
                <a16:creationId xmlns:a16="http://schemas.microsoft.com/office/drawing/2014/main" id="{769C94BC-1E2A-BB55-FB5E-0940B1641C63}"/>
              </a:ext>
            </a:extLst>
          </p:cNvPr>
          <p:cNvSpPr txBox="1"/>
          <p:nvPr/>
        </p:nvSpPr>
        <p:spPr>
          <a:xfrm>
            <a:off x="3301683" y="1919112"/>
            <a:ext cx="924674" cy="369332"/>
          </a:xfrm>
          <a:prstGeom prst="rect">
            <a:avLst/>
          </a:prstGeom>
          <a:noFill/>
        </p:spPr>
        <p:txBody>
          <a:bodyPr wrap="square" rtlCol="0">
            <a:spAutoFit/>
          </a:bodyPr>
          <a:lstStyle/>
          <a:p>
            <a:r>
              <a:rPr lang="en-US" dirty="0">
                <a:latin typeface="Consolas" panose="020B0609020204030204" pitchFamily="49" charset="0"/>
              </a:rPr>
              <a:t>tail</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1FC80BCB-78E2-BEF6-91C4-B92FA65F8001}"/>
              </a:ext>
            </a:extLst>
          </p:cNvPr>
          <p:cNvSpPr txBox="1"/>
          <p:nvPr/>
        </p:nvSpPr>
        <p:spPr>
          <a:xfrm>
            <a:off x="1633591" y="4458984"/>
            <a:ext cx="3380198" cy="2031325"/>
          </a:xfrm>
          <a:prstGeom prst="rect">
            <a:avLst/>
          </a:prstGeom>
          <a:noFill/>
        </p:spPr>
        <p:txBody>
          <a:bodyPr wrap="square" rtlCol="0">
            <a:spAutoFit/>
          </a:bodyPr>
          <a:lstStyle/>
          <a:p>
            <a:r>
              <a:rPr lang="en-US" dirty="0">
                <a:latin typeface="Consolas" panose="020B0609020204030204" pitchFamily="49" charset="0"/>
              </a:rPr>
              <a:t>enqueue(10)</a:t>
            </a:r>
          </a:p>
          <a:p>
            <a:r>
              <a:rPr lang="en-US" dirty="0">
                <a:latin typeface="Consolas" panose="020B0609020204030204" pitchFamily="49" charset="0"/>
              </a:rPr>
              <a:t>enqueue(5)</a:t>
            </a:r>
          </a:p>
          <a:p>
            <a:r>
              <a:rPr lang="en-US" dirty="0">
                <a:latin typeface="Consolas" panose="020B0609020204030204" pitchFamily="49" charset="0"/>
              </a:rPr>
              <a:t>enqueue(3)</a:t>
            </a:r>
          </a:p>
          <a:p>
            <a:r>
              <a:rPr lang="en-US" dirty="0">
                <a:latin typeface="Consolas" panose="020B0609020204030204" pitchFamily="49" charset="0"/>
              </a:rPr>
              <a:t>dequeue() = 10</a:t>
            </a:r>
          </a:p>
          <a:p>
            <a:r>
              <a:rPr lang="en-US" dirty="0">
                <a:latin typeface="Consolas" panose="020B0609020204030204" pitchFamily="49" charset="0"/>
              </a:rPr>
              <a:t>dequeue() = 5</a:t>
            </a:r>
          </a:p>
          <a:p>
            <a:r>
              <a:rPr lang="en-US" dirty="0">
                <a:latin typeface="Consolas" panose="020B0609020204030204" pitchFamily="49" charset="0"/>
              </a:rPr>
              <a:t>dequeue() = 3</a:t>
            </a:r>
          </a:p>
          <a:p>
            <a:r>
              <a:rPr lang="en-US" dirty="0">
                <a:latin typeface="Consolas" panose="020B0609020204030204" pitchFamily="49" charset="0"/>
              </a:rPr>
              <a:t>dequeue() = </a:t>
            </a:r>
            <a:r>
              <a:rPr lang="en-US" dirty="0">
                <a:solidFill>
                  <a:srgbClr val="FF0000"/>
                </a:solidFill>
                <a:latin typeface="Consolas" panose="020B0609020204030204" pitchFamily="49" charset="0"/>
              </a:rPr>
              <a:t>“Underflow”</a:t>
            </a:r>
            <a:endParaRPr lang="en-IN" dirty="0">
              <a:solidFill>
                <a:srgbClr val="FF0000"/>
              </a:solidFill>
              <a:latin typeface="Consolas" panose="020B0609020204030204" pitchFamily="49" charset="0"/>
            </a:endParaRPr>
          </a:p>
        </p:txBody>
      </p:sp>
      <p:sp>
        <p:nvSpPr>
          <p:cNvPr id="11" name="TextBox 10">
            <a:extLst>
              <a:ext uri="{FF2B5EF4-FFF2-40B4-BE49-F238E27FC236}">
                <a16:creationId xmlns:a16="http://schemas.microsoft.com/office/drawing/2014/main" id="{F23044B7-A6D6-D432-E86C-3256862533B9}"/>
              </a:ext>
            </a:extLst>
          </p:cNvPr>
          <p:cNvSpPr txBox="1"/>
          <p:nvPr/>
        </p:nvSpPr>
        <p:spPr>
          <a:xfrm>
            <a:off x="6060049" y="4303162"/>
            <a:ext cx="3380198" cy="1477328"/>
          </a:xfrm>
          <a:prstGeom prst="rect">
            <a:avLst/>
          </a:prstGeom>
          <a:noFill/>
        </p:spPr>
        <p:txBody>
          <a:bodyPr wrap="square" rtlCol="0">
            <a:spAutoFit/>
          </a:bodyPr>
          <a:lstStyle/>
          <a:p>
            <a:r>
              <a:rPr lang="en-US" dirty="0">
                <a:latin typeface="Consolas" panose="020B0609020204030204" pitchFamily="49" charset="0"/>
              </a:rPr>
              <a:t>enqueue(10)</a:t>
            </a:r>
          </a:p>
          <a:p>
            <a:r>
              <a:rPr lang="en-US" dirty="0">
                <a:latin typeface="Consolas" panose="020B0609020204030204" pitchFamily="49" charset="0"/>
              </a:rPr>
              <a:t>enqueue(20)</a:t>
            </a:r>
          </a:p>
          <a:p>
            <a:r>
              <a:rPr lang="en-US" dirty="0">
                <a:latin typeface="Consolas" panose="020B0609020204030204" pitchFamily="49" charset="0"/>
              </a:rPr>
              <a:t>enqueue(3)</a:t>
            </a:r>
          </a:p>
          <a:p>
            <a:r>
              <a:rPr lang="en-US" dirty="0">
                <a:latin typeface="Consolas" panose="020B0609020204030204" pitchFamily="49" charset="0"/>
              </a:rPr>
              <a:t>enqueue(4)</a:t>
            </a:r>
          </a:p>
          <a:p>
            <a:r>
              <a:rPr lang="en-US" dirty="0">
                <a:latin typeface="Consolas" panose="020B0609020204030204" pitchFamily="49" charset="0"/>
              </a:rPr>
              <a:t>enqueue(5)</a:t>
            </a:r>
          </a:p>
        </p:txBody>
      </p:sp>
    </p:spTree>
    <p:extLst>
      <p:ext uri="{BB962C8B-B14F-4D97-AF65-F5344CB8AC3E}">
        <p14:creationId xmlns:p14="http://schemas.microsoft.com/office/powerpoint/2010/main" val="388956477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Queue</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r>
                        <a:rPr lang="en-IN"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6" name="Straight Arrow Connector 5">
            <a:extLst>
              <a:ext uri="{FF2B5EF4-FFF2-40B4-BE49-F238E27FC236}">
                <a16:creationId xmlns:a16="http://schemas.microsoft.com/office/drawing/2014/main" id="{E8AE8A03-E74E-65DA-E799-2015E41CE81B}"/>
              </a:ext>
            </a:extLst>
          </p:cNvPr>
          <p:cNvCxnSpPr/>
          <p:nvPr/>
        </p:nvCxnSpPr>
        <p:spPr>
          <a:xfrm>
            <a:off x="3591945" y="2219218"/>
            <a:ext cx="0" cy="565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EC2EFCA-4AD8-0530-CAB9-F7A7D245B1EE}"/>
              </a:ext>
            </a:extLst>
          </p:cNvPr>
          <p:cNvCxnSpPr/>
          <p:nvPr/>
        </p:nvCxnSpPr>
        <p:spPr>
          <a:xfrm>
            <a:off x="4315138"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3976089" y="1900720"/>
            <a:ext cx="924674"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sp>
        <p:nvSpPr>
          <p:cNvPr id="10" name="TextBox 9">
            <a:extLst>
              <a:ext uri="{FF2B5EF4-FFF2-40B4-BE49-F238E27FC236}">
                <a16:creationId xmlns:a16="http://schemas.microsoft.com/office/drawing/2014/main" id="{769C94BC-1E2A-BB55-FB5E-0940B1641C63}"/>
              </a:ext>
            </a:extLst>
          </p:cNvPr>
          <p:cNvSpPr txBox="1"/>
          <p:nvPr/>
        </p:nvSpPr>
        <p:spPr>
          <a:xfrm>
            <a:off x="3301683" y="1919112"/>
            <a:ext cx="924674" cy="369332"/>
          </a:xfrm>
          <a:prstGeom prst="rect">
            <a:avLst/>
          </a:prstGeom>
          <a:noFill/>
        </p:spPr>
        <p:txBody>
          <a:bodyPr wrap="square" rtlCol="0">
            <a:spAutoFit/>
          </a:bodyPr>
          <a:lstStyle/>
          <a:p>
            <a:r>
              <a:rPr lang="en-US" dirty="0">
                <a:latin typeface="Consolas" panose="020B0609020204030204" pitchFamily="49" charset="0"/>
              </a:rPr>
              <a:t>tail</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1FC80BCB-78E2-BEF6-91C4-B92FA65F8001}"/>
              </a:ext>
            </a:extLst>
          </p:cNvPr>
          <p:cNvSpPr txBox="1"/>
          <p:nvPr/>
        </p:nvSpPr>
        <p:spPr>
          <a:xfrm>
            <a:off x="1633591" y="4458984"/>
            <a:ext cx="3380198" cy="2031325"/>
          </a:xfrm>
          <a:prstGeom prst="rect">
            <a:avLst/>
          </a:prstGeom>
          <a:noFill/>
        </p:spPr>
        <p:txBody>
          <a:bodyPr wrap="square" rtlCol="0">
            <a:spAutoFit/>
          </a:bodyPr>
          <a:lstStyle/>
          <a:p>
            <a:r>
              <a:rPr lang="en-US" dirty="0">
                <a:latin typeface="Consolas" panose="020B0609020204030204" pitchFamily="49" charset="0"/>
              </a:rPr>
              <a:t>enqueue(10)</a:t>
            </a:r>
          </a:p>
          <a:p>
            <a:r>
              <a:rPr lang="en-US" dirty="0">
                <a:latin typeface="Consolas" panose="020B0609020204030204" pitchFamily="49" charset="0"/>
              </a:rPr>
              <a:t>enqueue(5)</a:t>
            </a:r>
          </a:p>
          <a:p>
            <a:r>
              <a:rPr lang="en-US" dirty="0">
                <a:latin typeface="Consolas" panose="020B0609020204030204" pitchFamily="49" charset="0"/>
              </a:rPr>
              <a:t>enqueue(3)</a:t>
            </a:r>
          </a:p>
          <a:p>
            <a:r>
              <a:rPr lang="en-US" dirty="0">
                <a:latin typeface="Consolas" panose="020B0609020204030204" pitchFamily="49" charset="0"/>
              </a:rPr>
              <a:t>dequeue() = 10</a:t>
            </a:r>
          </a:p>
          <a:p>
            <a:r>
              <a:rPr lang="en-US" dirty="0">
                <a:latin typeface="Consolas" panose="020B0609020204030204" pitchFamily="49" charset="0"/>
              </a:rPr>
              <a:t>dequeue() = 5</a:t>
            </a:r>
          </a:p>
          <a:p>
            <a:r>
              <a:rPr lang="en-US" dirty="0">
                <a:latin typeface="Consolas" panose="020B0609020204030204" pitchFamily="49" charset="0"/>
              </a:rPr>
              <a:t>dequeue() = 3</a:t>
            </a:r>
          </a:p>
          <a:p>
            <a:r>
              <a:rPr lang="en-US" dirty="0">
                <a:latin typeface="Consolas" panose="020B0609020204030204" pitchFamily="49" charset="0"/>
              </a:rPr>
              <a:t>dequeue() = </a:t>
            </a:r>
            <a:r>
              <a:rPr lang="en-US" dirty="0">
                <a:solidFill>
                  <a:srgbClr val="FF0000"/>
                </a:solidFill>
                <a:latin typeface="Consolas" panose="020B0609020204030204" pitchFamily="49" charset="0"/>
              </a:rPr>
              <a:t>“Underflow”</a:t>
            </a:r>
            <a:endParaRPr lang="en-IN" dirty="0">
              <a:solidFill>
                <a:srgbClr val="FF0000"/>
              </a:solidFill>
              <a:latin typeface="Consolas" panose="020B0609020204030204" pitchFamily="49" charset="0"/>
            </a:endParaRPr>
          </a:p>
        </p:txBody>
      </p:sp>
      <p:sp>
        <p:nvSpPr>
          <p:cNvPr id="11" name="TextBox 10">
            <a:extLst>
              <a:ext uri="{FF2B5EF4-FFF2-40B4-BE49-F238E27FC236}">
                <a16:creationId xmlns:a16="http://schemas.microsoft.com/office/drawing/2014/main" id="{F23044B7-A6D6-D432-E86C-3256862533B9}"/>
              </a:ext>
            </a:extLst>
          </p:cNvPr>
          <p:cNvSpPr txBox="1"/>
          <p:nvPr/>
        </p:nvSpPr>
        <p:spPr>
          <a:xfrm>
            <a:off x="6060049" y="4303162"/>
            <a:ext cx="3380198" cy="1754326"/>
          </a:xfrm>
          <a:prstGeom prst="rect">
            <a:avLst/>
          </a:prstGeom>
          <a:noFill/>
        </p:spPr>
        <p:txBody>
          <a:bodyPr wrap="square" rtlCol="0">
            <a:spAutoFit/>
          </a:bodyPr>
          <a:lstStyle/>
          <a:p>
            <a:r>
              <a:rPr lang="en-US" dirty="0">
                <a:latin typeface="Consolas" panose="020B0609020204030204" pitchFamily="49" charset="0"/>
              </a:rPr>
              <a:t>enqueue(10)</a:t>
            </a:r>
          </a:p>
          <a:p>
            <a:r>
              <a:rPr lang="en-US" dirty="0">
                <a:latin typeface="Consolas" panose="020B0609020204030204" pitchFamily="49" charset="0"/>
              </a:rPr>
              <a:t>enqueue(20)</a:t>
            </a:r>
          </a:p>
          <a:p>
            <a:r>
              <a:rPr lang="en-US" dirty="0">
                <a:latin typeface="Consolas" panose="020B0609020204030204" pitchFamily="49" charset="0"/>
              </a:rPr>
              <a:t>enqueue(3)</a:t>
            </a:r>
          </a:p>
          <a:p>
            <a:r>
              <a:rPr lang="en-US" dirty="0">
                <a:latin typeface="Consolas" panose="020B0609020204030204" pitchFamily="49" charset="0"/>
              </a:rPr>
              <a:t>enqueue(4)</a:t>
            </a:r>
          </a:p>
          <a:p>
            <a:r>
              <a:rPr lang="en-US" dirty="0">
                <a:latin typeface="Consolas" panose="020B0609020204030204" pitchFamily="49" charset="0"/>
              </a:rPr>
              <a:t>enqueue(5)</a:t>
            </a:r>
          </a:p>
          <a:p>
            <a:r>
              <a:rPr lang="en-US" dirty="0">
                <a:solidFill>
                  <a:srgbClr val="FF0000"/>
                </a:solidFill>
                <a:latin typeface="Consolas" panose="020B0609020204030204" pitchFamily="49" charset="0"/>
              </a:rPr>
              <a:t>enqueue(6)</a:t>
            </a:r>
          </a:p>
        </p:txBody>
      </p:sp>
      <p:sp>
        <p:nvSpPr>
          <p:cNvPr id="5" name="TextBox 4">
            <a:extLst>
              <a:ext uri="{FF2B5EF4-FFF2-40B4-BE49-F238E27FC236}">
                <a16:creationId xmlns:a16="http://schemas.microsoft.com/office/drawing/2014/main" id="{1AB16B55-428E-CD20-AD21-4A8BFB445651}"/>
              </a:ext>
            </a:extLst>
          </p:cNvPr>
          <p:cNvSpPr txBox="1"/>
          <p:nvPr/>
        </p:nvSpPr>
        <p:spPr>
          <a:xfrm>
            <a:off x="8347587" y="2389239"/>
            <a:ext cx="2871018" cy="646331"/>
          </a:xfrm>
          <a:prstGeom prst="rect">
            <a:avLst/>
          </a:prstGeom>
          <a:noFill/>
        </p:spPr>
        <p:txBody>
          <a:bodyPr wrap="square" rtlCol="0">
            <a:spAutoFit/>
          </a:bodyPr>
          <a:lstStyle/>
          <a:p>
            <a:r>
              <a:rPr lang="en-US" dirty="0">
                <a:latin typeface="Consolas" panose="020B0609020204030204" pitchFamily="49" charset="0"/>
              </a:rPr>
              <a:t>Should we allow the tail to move further?</a:t>
            </a:r>
            <a:endParaRPr lang="en-IN" dirty="0">
              <a:latin typeface="Consolas" panose="020B0609020204030204" pitchFamily="49" charset="0"/>
            </a:endParaRPr>
          </a:p>
        </p:txBody>
      </p:sp>
    </p:spTree>
    <p:extLst>
      <p:ext uri="{BB962C8B-B14F-4D97-AF65-F5344CB8AC3E}">
        <p14:creationId xmlns:p14="http://schemas.microsoft.com/office/powerpoint/2010/main" val="77867700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Queue</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r>
                        <a:rPr lang="en-IN"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6" name="Straight Arrow Connector 5">
            <a:extLst>
              <a:ext uri="{FF2B5EF4-FFF2-40B4-BE49-F238E27FC236}">
                <a16:creationId xmlns:a16="http://schemas.microsoft.com/office/drawing/2014/main" id="{E8AE8A03-E74E-65DA-E799-2015E41CE81B}"/>
              </a:ext>
            </a:extLst>
          </p:cNvPr>
          <p:cNvCxnSpPr/>
          <p:nvPr/>
        </p:nvCxnSpPr>
        <p:spPr>
          <a:xfrm>
            <a:off x="3591945" y="2219218"/>
            <a:ext cx="0" cy="565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EC2EFCA-4AD8-0530-CAB9-F7A7D245B1EE}"/>
              </a:ext>
            </a:extLst>
          </p:cNvPr>
          <p:cNvCxnSpPr/>
          <p:nvPr/>
        </p:nvCxnSpPr>
        <p:spPr>
          <a:xfrm>
            <a:off x="4315138"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3976089" y="1900720"/>
            <a:ext cx="924674"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sp>
        <p:nvSpPr>
          <p:cNvPr id="10" name="TextBox 9">
            <a:extLst>
              <a:ext uri="{FF2B5EF4-FFF2-40B4-BE49-F238E27FC236}">
                <a16:creationId xmlns:a16="http://schemas.microsoft.com/office/drawing/2014/main" id="{769C94BC-1E2A-BB55-FB5E-0940B1641C63}"/>
              </a:ext>
            </a:extLst>
          </p:cNvPr>
          <p:cNvSpPr txBox="1"/>
          <p:nvPr/>
        </p:nvSpPr>
        <p:spPr>
          <a:xfrm>
            <a:off x="3301683" y="1919112"/>
            <a:ext cx="924674" cy="369332"/>
          </a:xfrm>
          <a:prstGeom prst="rect">
            <a:avLst/>
          </a:prstGeom>
          <a:noFill/>
        </p:spPr>
        <p:txBody>
          <a:bodyPr wrap="square" rtlCol="0">
            <a:spAutoFit/>
          </a:bodyPr>
          <a:lstStyle/>
          <a:p>
            <a:r>
              <a:rPr lang="en-US" dirty="0">
                <a:latin typeface="Consolas" panose="020B0609020204030204" pitchFamily="49" charset="0"/>
              </a:rPr>
              <a:t>tail</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1FC80BCB-78E2-BEF6-91C4-B92FA65F8001}"/>
              </a:ext>
            </a:extLst>
          </p:cNvPr>
          <p:cNvSpPr txBox="1"/>
          <p:nvPr/>
        </p:nvSpPr>
        <p:spPr>
          <a:xfrm>
            <a:off x="1633591" y="4458984"/>
            <a:ext cx="3380198" cy="2031325"/>
          </a:xfrm>
          <a:prstGeom prst="rect">
            <a:avLst/>
          </a:prstGeom>
          <a:noFill/>
        </p:spPr>
        <p:txBody>
          <a:bodyPr wrap="square" rtlCol="0">
            <a:spAutoFit/>
          </a:bodyPr>
          <a:lstStyle/>
          <a:p>
            <a:r>
              <a:rPr lang="en-US" dirty="0">
                <a:latin typeface="Consolas" panose="020B0609020204030204" pitchFamily="49" charset="0"/>
              </a:rPr>
              <a:t>enqueue(10)</a:t>
            </a:r>
          </a:p>
          <a:p>
            <a:r>
              <a:rPr lang="en-US" dirty="0">
                <a:latin typeface="Consolas" panose="020B0609020204030204" pitchFamily="49" charset="0"/>
              </a:rPr>
              <a:t>enqueue(5)</a:t>
            </a:r>
          </a:p>
          <a:p>
            <a:r>
              <a:rPr lang="en-US" dirty="0">
                <a:latin typeface="Consolas" panose="020B0609020204030204" pitchFamily="49" charset="0"/>
              </a:rPr>
              <a:t>enqueue(3)</a:t>
            </a:r>
          </a:p>
          <a:p>
            <a:r>
              <a:rPr lang="en-US" dirty="0">
                <a:latin typeface="Consolas" panose="020B0609020204030204" pitchFamily="49" charset="0"/>
              </a:rPr>
              <a:t>dequeue() = 10</a:t>
            </a:r>
          </a:p>
          <a:p>
            <a:r>
              <a:rPr lang="en-US" dirty="0">
                <a:latin typeface="Consolas" panose="020B0609020204030204" pitchFamily="49" charset="0"/>
              </a:rPr>
              <a:t>dequeue() = 5</a:t>
            </a:r>
          </a:p>
          <a:p>
            <a:r>
              <a:rPr lang="en-US" dirty="0">
                <a:latin typeface="Consolas" panose="020B0609020204030204" pitchFamily="49" charset="0"/>
              </a:rPr>
              <a:t>dequeue() = 3</a:t>
            </a:r>
          </a:p>
          <a:p>
            <a:r>
              <a:rPr lang="en-US" dirty="0">
                <a:latin typeface="Consolas" panose="020B0609020204030204" pitchFamily="49" charset="0"/>
              </a:rPr>
              <a:t>dequeue() = </a:t>
            </a:r>
            <a:r>
              <a:rPr lang="en-US" dirty="0">
                <a:solidFill>
                  <a:srgbClr val="FF0000"/>
                </a:solidFill>
                <a:latin typeface="Consolas" panose="020B0609020204030204" pitchFamily="49" charset="0"/>
              </a:rPr>
              <a:t>“Underflow”</a:t>
            </a:r>
            <a:endParaRPr lang="en-IN" dirty="0">
              <a:solidFill>
                <a:srgbClr val="FF0000"/>
              </a:solidFill>
              <a:latin typeface="Consolas" panose="020B0609020204030204" pitchFamily="49" charset="0"/>
            </a:endParaRPr>
          </a:p>
        </p:txBody>
      </p:sp>
      <p:sp>
        <p:nvSpPr>
          <p:cNvPr id="11" name="TextBox 10">
            <a:extLst>
              <a:ext uri="{FF2B5EF4-FFF2-40B4-BE49-F238E27FC236}">
                <a16:creationId xmlns:a16="http://schemas.microsoft.com/office/drawing/2014/main" id="{F23044B7-A6D6-D432-E86C-3256862533B9}"/>
              </a:ext>
            </a:extLst>
          </p:cNvPr>
          <p:cNvSpPr txBox="1"/>
          <p:nvPr/>
        </p:nvSpPr>
        <p:spPr>
          <a:xfrm>
            <a:off x="6060049" y="4303162"/>
            <a:ext cx="3380198" cy="1754326"/>
          </a:xfrm>
          <a:prstGeom prst="rect">
            <a:avLst/>
          </a:prstGeom>
          <a:noFill/>
        </p:spPr>
        <p:txBody>
          <a:bodyPr wrap="square" rtlCol="0">
            <a:spAutoFit/>
          </a:bodyPr>
          <a:lstStyle/>
          <a:p>
            <a:r>
              <a:rPr lang="en-US" dirty="0">
                <a:latin typeface="Consolas" panose="020B0609020204030204" pitchFamily="49" charset="0"/>
              </a:rPr>
              <a:t>enqueue(10)</a:t>
            </a:r>
          </a:p>
          <a:p>
            <a:r>
              <a:rPr lang="en-US" dirty="0">
                <a:latin typeface="Consolas" panose="020B0609020204030204" pitchFamily="49" charset="0"/>
              </a:rPr>
              <a:t>enqueue(20)</a:t>
            </a:r>
          </a:p>
          <a:p>
            <a:r>
              <a:rPr lang="en-US" dirty="0">
                <a:latin typeface="Consolas" panose="020B0609020204030204" pitchFamily="49" charset="0"/>
              </a:rPr>
              <a:t>enqueue(3)</a:t>
            </a:r>
          </a:p>
          <a:p>
            <a:r>
              <a:rPr lang="en-US" dirty="0">
                <a:latin typeface="Consolas" panose="020B0609020204030204" pitchFamily="49" charset="0"/>
              </a:rPr>
              <a:t>enqueue(4)</a:t>
            </a:r>
          </a:p>
          <a:p>
            <a:r>
              <a:rPr lang="en-US" dirty="0">
                <a:latin typeface="Consolas" panose="020B0609020204030204" pitchFamily="49" charset="0"/>
              </a:rPr>
              <a:t>enqueue(5)</a:t>
            </a:r>
          </a:p>
          <a:p>
            <a:r>
              <a:rPr lang="en-US" dirty="0">
                <a:solidFill>
                  <a:srgbClr val="FF0000"/>
                </a:solidFill>
                <a:latin typeface="Consolas" panose="020B0609020204030204" pitchFamily="49" charset="0"/>
              </a:rPr>
              <a:t>enqueue(6) = “Overflow”</a:t>
            </a:r>
          </a:p>
        </p:txBody>
      </p:sp>
      <p:sp>
        <p:nvSpPr>
          <p:cNvPr id="5" name="TextBox 4">
            <a:extLst>
              <a:ext uri="{FF2B5EF4-FFF2-40B4-BE49-F238E27FC236}">
                <a16:creationId xmlns:a16="http://schemas.microsoft.com/office/drawing/2014/main" id="{1AB16B55-428E-CD20-AD21-4A8BFB445651}"/>
              </a:ext>
            </a:extLst>
          </p:cNvPr>
          <p:cNvSpPr txBox="1"/>
          <p:nvPr/>
        </p:nvSpPr>
        <p:spPr>
          <a:xfrm>
            <a:off x="8347587" y="2389239"/>
            <a:ext cx="2871018" cy="2585323"/>
          </a:xfrm>
          <a:prstGeom prst="rect">
            <a:avLst/>
          </a:prstGeom>
          <a:noFill/>
        </p:spPr>
        <p:txBody>
          <a:bodyPr wrap="square" rtlCol="0">
            <a:spAutoFit/>
          </a:bodyPr>
          <a:lstStyle/>
          <a:p>
            <a:r>
              <a:rPr lang="en-US" dirty="0">
                <a:latin typeface="Consolas" panose="020B0609020204030204" pitchFamily="49" charset="0"/>
              </a:rPr>
              <a:t>Should we allow the tail to move further?</a:t>
            </a:r>
          </a:p>
          <a:p>
            <a:endParaRPr lang="en-US" dirty="0">
              <a:latin typeface="Consolas" panose="020B0609020204030204" pitchFamily="49" charset="0"/>
            </a:endParaRPr>
          </a:p>
          <a:p>
            <a:r>
              <a:rPr lang="en-US" dirty="0">
                <a:latin typeface="Consolas" panose="020B0609020204030204" pitchFamily="49" charset="0"/>
              </a:rPr>
              <a:t>No, because in this case, the tail will be equal to the head, which satisfies the condition for an empty queue.</a:t>
            </a:r>
            <a:endParaRPr lang="en-IN" dirty="0">
              <a:latin typeface="Consolas" panose="020B0609020204030204" pitchFamily="49" charset="0"/>
            </a:endParaRPr>
          </a:p>
        </p:txBody>
      </p:sp>
    </p:spTree>
    <p:extLst>
      <p:ext uri="{BB962C8B-B14F-4D97-AF65-F5344CB8AC3E}">
        <p14:creationId xmlns:p14="http://schemas.microsoft.com/office/powerpoint/2010/main" val="248651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6CA85-DB5C-9123-F3EE-AD7E04996313}"/>
              </a:ext>
            </a:extLst>
          </p:cNvPr>
          <p:cNvSpPr>
            <a:spLocks noGrp="1"/>
          </p:cNvSpPr>
          <p:nvPr>
            <p:ph type="title"/>
          </p:nvPr>
        </p:nvSpPr>
        <p:spPr/>
        <p:txBody>
          <a:bodyPr/>
          <a:lstStyle/>
          <a:p>
            <a:r>
              <a:rPr lang="en-IN" dirty="0"/>
              <a:t>Today’s class</a:t>
            </a:r>
          </a:p>
        </p:txBody>
      </p:sp>
      <p:sp>
        <p:nvSpPr>
          <p:cNvPr id="3" name="Content Placeholder 2">
            <a:extLst>
              <a:ext uri="{FF2B5EF4-FFF2-40B4-BE49-F238E27FC236}">
                <a16:creationId xmlns:a16="http://schemas.microsoft.com/office/drawing/2014/main" id="{7C52FFB1-630E-096E-9F3A-48C660870652}"/>
              </a:ext>
            </a:extLst>
          </p:cNvPr>
          <p:cNvSpPr>
            <a:spLocks noGrp="1"/>
          </p:cNvSpPr>
          <p:nvPr>
            <p:ph idx="1"/>
          </p:nvPr>
        </p:nvSpPr>
        <p:spPr/>
        <p:txBody>
          <a:bodyPr>
            <a:normAutofit/>
          </a:bodyPr>
          <a:lstStyle/>
          <a:p>
            <a:r>
              <a:rPr lang="en-US" dirty="0"/>
              <a:t>Linked lists</a:t>
            </a:r>
          </a:p>
          <a:p>
            <a:r>
              <a:rPr lang="en-US" dirty="0"/>
              <a:t>Stack</a:t>
            </a:r>
          </a:p>
          <a:p>
            <a:r>
              <a:rPr lang="en-US" dirty="0"/>
              <a:t>Queue</a:t>
            </a:r>
          </a:p>
        </p:txBody>
      </p:sp>
    </p:spTree>
    <p:extLst>
      <p:ext uri="{BB962C8B-B14F-4D97-AF65-F5344CB8AC3E}">
        <p14:creationId xmlns:p14="http://schemas.microsoft.com/office/powerpoint/2010/main" val="2425322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Delete a given node</a:t>
            </a:r>
            <a:endParaRPr lang="en-IN" dirty="0"/>
          </a:p>
        </p:txBody>
      </p:sp>
      <p:sp>
        <p:nvSpPr>
          <p:cNvPr id="3" name="Content Placeholder 2">
            <a:extLst>
              <a:ext uri="{FF2B5EF4-FFF2-40B4-BE49-F238E27FC236}">
                <a16:creationId xmlns:a16="http://schemas.microsoft.com/office/drawing/2014/main" id="{EB988CE9-2648-FD16-448A-231C4B3364AF}"/>
              </a:ext>
            </a:extLst>
          </p:cNvPr>
          <p:cNvSpPr>
            <a:spLocks noGrp="1"/>
          </p:cNvSpPr>
          <p:nvPr>
            <p:ph idx="1"/>
          </p:nvPr>
        </p:nvSpPr>
        <p:spPr/>
        <p:txBody>
          <a:bodyPr/>
          <a:lstStyle/>
          <a:p>
            <a:endParaRPr lang="en-IN" dirty="0"/>
          </a:p>
        </p:txBody>
      </p:sp>
      <p:graphicFrame>
        <p:nvGraphicFramePr>
          <p:cNvPr id="4" name="Table 4">
            <a:extLst>
              <a:ext uri="{FF2B5EF4-FFF2-40B4-BE49-F238E27FC236}">
                <a16:creationId xmlns:a16="http://schemas.microsoft.com/office/drawing/2014/main" id="{A4C7F2CD-23C2-2C9B-2B82-D0B1D40EE109}"/>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736B95A4-2DF5-7B25-2C1C-6378D923F412}"/>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F33C61E4-0B1B-5E0D-9732-B90060B400DF}"/>
              </a:ext>
            </a:extLst>
          </p:cNvPr>
          <p:cNvCxnSpPr>
            <a:endCxn id="5" idx="1"/>
          </p:cNvCxnSpPr>
          <p:nvPr/>
        </p:nvCxnSpPr>
        <p:spPr>
          <a:xfrm flipV="1">
            <a:off x="2236266"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D937A9-89D7-8A7E-7803-5E9E20813121}"/>
              </a:ext>
            </a:extLst>
          </p:cNvPr>
          <p:cNvCxnSpPr/>
          <p:nvPr/>
        </p:nvCxnSpPr>
        <p:spPr>
          <a:xfrm flipV="1">
            <a:off x="4042804" y="32586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265E31-750F-1525-33BE-557EC583AF4C}"/>
              </a:ext>
            </a:extLst>
          </p:cNvPr>
          <p:cNvCxnSpPr/>
          <p:nvPr/>
        </p:nvCxnSpPr>
        <p:spPr>
          <a:xfrm flipV="1">
            <a:off x="5900716" y="32775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1294F5-935C-186C-CE9A-C24A78CB4568}"/>
              </a:ext>
            </a:extLst>
          </p:cNvPr>
          <p:cNvCxnSpPr/>
          <p:nvPr/>
        </p:nvCxnSpPr>
        <p:spPr>
          <a:xfrm flipV="1">
            <a:off x="7758631" y="3265520"/>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59C039-2B08-6441-AEB2-AD3561FB1972}"/>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graphicFrame>
        <p:nvGraphicFramePr>
          <p:cNvPr id="16" name="Table 15">
            <a:extLst>
              <a:ext uri="{FF2B5EF4-FFF2-40B4-BE49-F238E27FC236}">
                <a16:creationId xmlns:a16="http://schemas.microsoft.com/office/drawing/2014/main" id="{D8A34031-10E2-3DA8-8A7D-360510190941}"/>
              </a:ext>
            </a:extLst>
          </p:cNvPr>
          <p:cNvGraphicFramePr>
            <a:graphicFrameLocks noGrp="1"/>
          </p:cNvGraphicFramePr>
          <p:nvPr/>
        </p:nvGraphicFramePr>
        <p:xfrm>
          <a:off x="4281143" y="5062574"/>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9" name="TextBox 8">
            <a:extLst>
              <a:ext uri="{FF2B5EF4-FFF2-40B4-BE49-F238E27FC236}">
                <a16:creationId xmlns:a16="http://schemas.microsoft.com/office/drawing/2014/main" id="{BB795168-5F70-60AA-DD52-2E838469C8EA}"/>
              </a:ext>
            </a:extLst>
          </p:cNvPr>
          <p:cNvSpPr txBox="1"/>
          <p:nvPr/>
        </p:nvSpPr>
        <p:spPr>
          <a:xfrm>
            <a:off x="6893960" y="2609633"/>
            <a:ext cx="996593" cy="369332"/>
          </a:xfrm>
          <a:prstGeom prst="rect">
            <a:avLst/>
          </a:prstGeom>
          <a:noFill/>
        </p:spPr>
        <p:txBody>
          <a:bodyPr wrap="square" rtlCol="0">
            <a:spAutoFit/>
          </a:bodyPr>
          <a:lstStyle/>
          <a:p>
            <a:r>
              <a:rPr lang="en-US" b="1" dirty="0"/>
              <a:t>ADDR: X</a:t>
            </a:r>
            <a:endParaRPr lang="en-IN" b="1" dirty="0"/>
          </a:p>
        </p:txBody>
      </p:sp>
      <p:sp>
        <p:nvSpPr>
          <p:cNvPr id="17" name="TextBox 16">
            <a:extLst>
              <a:ext uri="{FF2B5EF4-FFF2-40B4-BE49-F238E27FC236}">
                <a16:creationId xmlns:a16="http://schemas.microsoft.com/office/drawing/2014/main" id="{5F122C26-D8C2-5C0B-257E-BEDBEF082545}"/>
              </a:ext>
            </a:extLst>
          </p:cNvPr>
          <p:cNvSpPr txBox="1"/>
          <p:nvPr/>
        </p:nvSpPr>
        <p:spPr>
          <a:xfrm>
            <a:off x="4457274" y="5464137"/>
            <a:ext cx="996593" cy="369332"/>
          </a:xfrm>
          <a:prstGeom prst="rect">
            <a:avLst/>
          </a:prstGeom>
          <a:noFill/>
        </p:spPr>
        <p:txBody>
          <a:bodyPr wrap="square" rtlCol="0">
            <a:spAutoFit/>
          </a:bodyPr>
          <a:lstStyle/>
          <a:p>
            <a:r>
              <a:rPr lang="en-US" b="1" dirty="0"/>
              <a:t>ADDR: X</a:t>
            </a:r>
            <a:endParaRPr lang="en-IN" b="1" dirty="0"/>
          </a:p>
        </p:txBody>
      </p:sp>
      <p:sp>
        <p:nvSpPr>
          <p:cNvPr id="18" name="TextBox 17">
            <a:extLst>
              <a:ext uri="{FF2B5EF4-FFF2-40B4-BE49-F238E27FC236}">
                <a16:creationId xmlns:a16="http://schemas.microsoft.com/office/drawing/2014/main" id="{5ED56711-8826-3A5B-C1AA-DBAB213955E6}"/>
              </a:ext>
            </a:extLst>
          </p:cNvPr>
          <p:cNvSpPr txBox="1"/>
          <p:nvPr/>
        </p:nvSpPr>
        <p:spPr>
          <a:xfrm>
            <a:off x="5219268" y="3554861"/>
            <a:ext cx="1027416" cy="370840"/>
          </a:xfrm>
          <a:prstGeom prst="rect">
            <a:avLst/>
          </a:prstGeom>
          <a:noFill/>
        </p:spPr>
        <p:txBody>
          <a:bodyPr wrap="square" rtlCol="0">
            <a:spAutoFit/>
          </a:bodyPr>
          <a:lstStyle/>
          <a:p>
            <a:r>
              <a:rPr lang="en-US" dirty="0" err="1">
                <a:latin typeface="Consolas" panose="020B0609020204030204" pitchFamily="49" charset="0"/>
              </a:rPr>
              <a:t>prev</a:t>
            </a:r>
            <a:endParaRPr lang="en-IN" dirty="0">
              <a:latin typeface="Consolas" panose="020B0609020204030204" pitchFamily="49" charset="0"/>
            </a:endParaRPr>
          </a:p>
        </p:txBody>
      </p:sp>
      <p:sp>
        <p:nvSpPr>
          <p:cNvPr id="19" name="TextBox 18">
            <a:extLst>
              <a:ext uri="{FF2B5EF4-FFF2-40B4-BE49-F238E27FC236}">
                <a16:creationId xmlns:a16="http://schemas.microsoft.com/office/drawing/2014/main" id="{36A1B8E9-4266-A9DD-E78D-B11BAC724E65}"/>
              </a:ext>
            </a:extLst>
          </p:cNvPr>
          <p:cNvSpPr txBox="1"/>
          <p:nvPr/>
        </p:nvSpPr>
        <p:spPr>
          <a:xfrm>
            <a:off x="7036073" y="3542877"/>
            <a:ext cx="1027416" cy="370840"/>
          </a:xfrm>
          <a:prstGeom prst="rect">
            <a:avLst/>
          </a:prstGeom>
          <a:noFill/>
        </p:spPr>
        <p:txBody>
          <a:bodyPr wrap="square" rtlCol="0">
            <a:spAutoFit/>
          </a:bodyPr>
          <a:lstStyle/>
          <a:p>
            <a:r>
              <a:rPr lang="en-US" dirty="0" err="1">
                <a:latin typeface="Consolas" panose="020B0609020204030204" pitchFamily="49" charset="0"/>
              </a:rPr>
              <a:t>tmp</a:t>
            </a:r>
            <a:endParaRPr lang="en-IN" dirty="0">
              <a:latin typeface="Consolas" panose="020B0609020204030204" pitchFamily="49" charset="0"/>
            </a:endParaRPr>
          </a:p>
        </p:txBody>
      </p:sp>
      <p:sp>
        <p:nvSpPr>
          <p:cNvPr id="21" name="TextBox 20">
            <a:extLst>
              <a:ext uri="{FF2B5EF4-FFF2-40B4-BE49-F238E27FC236}">
                <a16:creationId xmlns:a16="http://schemas.microsoft.com/office/drawing/2014/main" id="{2817DFA9-EE0D-17F0-856B-7AEBD6C6792A}"/>
              </a:ext>
            </a:extLst>
          </p:cNvPr>
          <p:cNvSpPr txBox="1"/>
          <p:nvPr/>
        </p:nvSpPr>
        <p:spPr>
          <a:xfrm>
            <a:off x="7161084" y="3893911"/>
            <a:ext cx="3071974" cy="2308324"/>
          </a:xfrm>
          <a:prstGeom prst="rect">
            <a:avLst/>
          </a:prstGeom>
          <a:noFill/>
        </p:spPr>
        <p:txBody>
          <a:bodyPr wrap="square" rtlCol="0">
            <a:spAutoFit/>
          </a:bodyPr>
          <a:lstStyle/>
          <a:p>
            <a:r>
              <a:rPr lang="en-US" dirty="0" err="1">
                <a:latin typeface="Consolas" panose="020B0609020204030204" pitchFamily="49" charset="0"/>
              </a:rPr>
              <a:t>prev</a:t>
            </a:r>
            <a:r>
              <a:rPr lang="en-US" dirty="0">
                <a:latin typeface="Consolas" panose="020B0609020204030204" pitchFamily="49" charset="0"/>
              </a:rPr>
              <a:t> = head</a:t>
            </a:r>
          </a:p>
          <a:p>
            <a:r>
              <a:rPr lang="en-US" dirty="0" err="1">
                <a:latin typeface="Consolas" panose="020B0609020204030204" pitchFamily="49" charset="0"/>
              </a:rPr>
              <a:t>tmp</a:t>
            </a:r>
            <a:r>
              <a:rPr lang="en-US" dirty="0">
                <a:latin typeface="Consolas" panose="020B0609020204030204" pitchFamily="49" charset="0"/>
              </a:rPr>
              <a:t> = head-&gt;next</a:t>
            </a:r>
          </a:p>
          <a:p>
            <a:r>
              <a:rPr lang="en-US" dirty="0" err="1">
                <a:latin typeface="Consolas" panose="020B0609020204030204" pitchFamily="49" charset="0"/>
              </a:rPr>
              <a:t>prev</a:t>
            </a:r>
            <a:r>
              <a:rPr lang="en-US" dirty="0">
                <a:latin typeface="Consolas" panose="020B0609020204030204" pitchFamily="49" charset="0"/>
              </a:rPr>
              <a:t> = head</a:t>
            </a:r>
          </a:p>
          <a:p>
            <a:r>
              <a:rPr lang="en-US" dirty="0" err="1">
                <a:latin typeface="Consolas" panose="020B0609020204030204" pitchFamily="49" charset="0"/>
              </a:rPr>
              <a:t>tmp</a:t>
            </a:r>
            <a:r>
              <a:rPr lang="en-US" dirty="0">
                <a:latin typeface="Consolas" panose="020B0609020204030204" pitchFamily="49" charset="0"/>
              </a:rPr>
              <a:t> = head-&gt;next</a:t>
            </a:r>
          </a:p>
          <a:p>
            <a:r>
              <a:rPr lang="en-US" b="1" dirty="0" err="1">
                <a:solidFill>
                  <a:srgbClr val="FF0000"/>
                </a:solidFill>
                <a:latin typeface="Consolas" panose="020B0609020204030204" pitchFamily="49" charset="0"/>
              </a:rPr>
              <a:t>prev</a:t>
            </a:r>
            <a:r>
              <a:rPr lang="en-US" b="1" dirty="0">
                <a:solidFill>
                  <a:srgbClr val="FF0000"/>
                </a:solidFill>
                <a:latin typeface="Consolas" panose="020B0609020204030204" pitchFamily="49" charset="0"/>
              </a:rPr>
              <a:t> = head</a:t>
            </a:r>
          </a:p>
          <a:p>
            <a:r>
              <a:rPr lang="en-US" b="1" dirty="0" err="1">
                <a:solidFill>
                  <a:srgbClr val="FF0000"/>
                </a:solidFill>
                <a:latin typeface="Consolas" panose="020B0609020204030204" pitchFamily="49" charset="0"/>
              </a:rPr>
              <a:t>tmp</a:t>
            </a:r>
            <a:r>
              <a:rPr lang="en-US" b="1" dirty="0">
                <a:solidFill>
                  <a:srgbClr val="FF0000"/>
                </a:solidFill>
                <a:latin typeface="Consolas" panose="020B0609020204030204" pitchFamily="49" charset="0"/>
              </a:rPr>
              <a:t> = head-&gt;next</a:t>
            </a:r>
          </a:p>
          <a:p>
            <a:endParaRPr lang="en-US" dirty="0">
              <a:latin typeface="Consolas" panose="020B0609020204030204" pitchFamily="49" charset="0"/>
            </a:endParaRPr>
          </a:p>
          <a:p>
            <a:endParaRPr lang="en-US" dirty="0">
              <a:latin typeface="Consolas" panose="020B0609020204030204" pitchFamily="49" charset="0"/>
            </a:endParaRPr>
          </a:p>
        </p:txBody>
      </p:sp>
      <p:sp>
        <p:nvSpPr>
          <p:cNvPr id="22" name="TextBox 21">
            <a:extLst>
              <a:ext uri="{FF2B5EF4-FFF2-40B4-BE49-F238E27FC236}">
                <a16:creationId xmlns:a16="http://schemas.microsoft.com/office/drawing/2014/main" id="{D5B0B8AC-95F5-2923-C83F-F5758D8EE1D6}"/>
              </a:ext>
            </a:extLst>
          </p:cNvPr>
          <p:cNvSpPr txBox="1"/>
          <p:nvPr/>
        </p:nvSpPr>
        <p:spPr>
          <a:xfrm>
            <a:off x="3286024" y="4844084"/>
            <a:ext cx="1345914" cy="369332"/>
          </a:xfrm>
          <a:prstGeom prst="rect">
            <a:avLst/>
          </a:prstGeom>
          <a:noFill/>
        </p:spPr>
        <p:txBody>
          <a:bodyPr wrap="square" rtlCol="0">
            <a:spAutoFit/>
          </a:bodyPr>
          <a:lstStyle/>
          <a:p>
            <a:r>
              <a:rPr lang="en-US" b="1" dirty="0">
                <a:latin typeface="Consolas" panose="020B0609020204030204" pitchFamily="49" charset="0"/>
              </a:rPr>
              <a:t>n</a:t>
            </a:r>
            <a:endParaRPr lang="en-IN" b="1" dirty="0">
              <a:latin typeface="Consolas" panose="020B0609020204030204" pitchFamily="49" charset="0"/>
            </a:endParaRPr>
          </a:p>
        </p:txBody>
      </p:sp>
      <p:cxnSp>
        <p:nvCxnSpPr>
          <p:cNvPr id="23" name="Straight Arrow Connector 22">
            <a:extLst>
              <a:ext uri="{FF2B5EF4-FFF2-40B4-BE49-F238E27FC236}">
                <a16:creationId xmlns:a16="http://schemas.microsoft.com/office/drawing/2014/main" id="{9CE303B8-2F16-BCBA-CC54-CDFA1E5CD1C4}"/>
              </a:ext>
            </a:extLst>
          </p:cNvPr>
          <p:cNvCxnSpPr/>
          <p:nvPr/>
        </p:nvCxnSpPr>
        <p:spPr>
          <a:xfrm flipV="1">
            <a:off x="3395529" y="524157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4976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Queue</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extLst>
              <p:ext uri="{D42A27DB-BD31-4B8C-83A1-F6EECF244321}">
                <p14:modId xmlns:p14="http://schemas.microsoft.com/office/powerpoint/2010/main" val="825655026"/>
              </p:ext>
            </p:extLst>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r>
                        <a:rPr lang="en-IN"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6" name="Straight Arrow Connector 5">
            <a:extLst>
              <a:ext uri="{FF2B5EF4-FFF2-40B4-BE49-F238E27FC236}">
                <a16:creationId xmlns:a16="http://schemas.microsoft.com/office/drawing/2014/main" id="{E8AE8A03-E74E-65DA-E799-2015E41CE81B}"/>
              </a:ext>
            </a:extLst>
          </p:cNvPr>
          <p:cNvCxnSpPr/>
          <p:nvPr/>
        </p:nvCxnSpPr>
        <p:spPr>
          <a:xfrm>
            <a:off x="3591945" y="2219218"/>
            <a:ext cx="0" cy="565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EC2EFCA-4AD8-0530-CAB9-F7A7D245B1EE}"/>
              </a:ext>
            </a:extLst>
          </p:cNvPr>
          <p:cNvCxnSpPr/>
          <p:nvPr/>
        </p:nvCxnSpPr>
        <p:spPr>
          <a:xfrm>
            <a:off x="5327862"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5047807" y="1900720"/>
            <a:ext cx="924674"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sp>
        <p:nvSpPr>
          <p:cNvPr id="10" name="TextBox 9">
            <a:extLst>
              <a:ext uri="{FF2B5EF4-FFF2-40B4-BE49-F238E27FC236}">
                <a16:creationId xmlns:a16="http://schemas.microsoft.com/office/drawing/2014/main" id="{769C94BC-1E2A-BB55-FB5E-0940B1641C63}"/>
              </a:ext>
            </a:extLst>
          </p:cNvPr>
          <p:cNvSpPr txBox="1"/>
          <p:nvPr/>
        </p:nvSpPr>
        <p:spPr>
          <a:xfrm>
            <a:off x="3301683" y="1919112"/>
            <a:ext cx="924674" cy="369332"/>
          </a:xfrm>
          <a:prstGeom prst="rect">
            <a:avLst/>
          </a:prstGeom>
          <a:noFill/>
        </p:spPr>
        <p:txBody>
          <a:bodyPr wrap="square" rtlCol="0">
            <a:spAutoFit/>
          </a:bodyPr>
          <a:lstStyle/>
          <a:p>
            <a:r>
              <a:rPr lang="en-US" dirty="0">
                <a:latin typeface="Consolas" panose="020B0609020204030204" pitchFamily="49" charset="0"/>
              </a:rPr>
              <a:t>tail</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1FC80BCB-78E2-BEF6-91C4-B92FA65F8001}"/>
              </a:ext>
            </a:extLst>
          </p:cNvPr>
          <p:cNvSpPr txBox="1"/>
          <p:nvPr/>
        </p:nvSpPr>
        <p:spPr>
          <a:xfrm>
            <a:off x="1633591" y="4458984"/>
            <a:ext cx="3380198" cy="2031325"/>
          </a:xfrm>
          <a:prstGeom prst="rect">
            <a:avLst/>
          </a:prstGeom>
          <a:noFill/>
        </p:spPr>
        <p:txBody>
          <a:bodyPr wrap="square" rtlCol="0">
            <a:spAutoFit/>
          </a:bodyPr>
          <a:lstStyle/>
          <a:p>
            <a:r>
              <a:rPr lang="en-US" dirty="0">
                <a:latin typeface="Consolas" panose="020B0609020204030204" pitchFamily="49" charset="0"/>
              </a:rPr>
              <a:t>enqueue(10)</a:t>
            </a:r>
          </a:p>
          <a:p>
            <a:r>
              <a:rPr lang="en-US" dirty="0">
                <a:latin typeface="Consolas" panose="020B0609020204030204" pitchFamily="49" charset="0"/>
              </a:rPr>
              <a:t>enqueue(5)</a:t>
            </a:r>
          </a:p>
          <a:p>
            <a:r>
              <a:rPr lang="en-US" dirty="0">
                <a:latin typeface="Consolas" panose="020B0609020204030204" pitchFamily="49" charset="0"/>
              </a:rPr>
              <a:t>enqueue(3)</a:t>
            </a:r>
          </a:p>
          <a:p>
            <a:r>
              <a:rPr lang="en-US" dirty="0">
                <a:latin typeface="Consolas" panose="020B0609020204030204" pitchFamily="49" charset="0"/>
              </a:rPr>
              <a:t>dequeue() = 10</a:t>
            </a:r>
          </a:p>
          <a:p>
            <a:r>
              <a:rPr lang="en-US" dirty="0">
                <a:latin typeface="Consolas" panose="020B0609020204030204" pitchFamily="49" charset="0"/>
              </a:rPr>
              <a:t>dequeue() = 5</a:t>
            </a:r>
          </a:p>
          <a:p>
            <a:r>
              <a:rPr lang="en-US" dirty="0">
                <a:latin typeface="Consolas" panose="020B0609020204030204" pitchFamily="49" charset="0"/>
              </a:rPr>
              <a:t>dequeue() = 3</a:t>
            </a:r>
          </a:p>
          <a:p>
            <a:r>
              <a:rPr lang="en-US" dirty="0">
                <a:latin typeface="Consolas" panose="020B0609020204030204" pitchFamily="49" charset="0"/>
              </a:rPr>
              <a:t>dequeue() = </a:t>
            </a:r>
            <a:r>
              <a:rPr lang="en-US" dirty="0">
                <a:solidFill>
                  <a:srgbClr val="FF0000"/>
                </a:solidFill>
                <a:latin typeface="Consolas" panose="020B0609020204030204" pitchFamily="49" charset="0"/>
              </a:rPr>
              <a:t>“Underflow”</a:t>
            </a:r>
            <a:endParaRPr lang="en-IN" dirty="0">
              <a:solidFill>
                <a:srgbClr val="FF0000"/>
              </a:solidFill>
              <a:latin typeface="Consolas" panose="020B0609020204030204" pitchFamily="49" charset="0"/>
            </a:endParaRPr>
          </a:p>
        </p:txBody>
      </p:sp>
      <p:sp>
        <p:nvSpPr>
          <p:cNvPr id="11" name="TextBox 10">
            <a:extLst>
              <a:ext uri="{FF2B5EF4-FFF2-40B4-BE49-F238E27FC236}">
                <a16:creationId xmlns:a16="http://schemas.microsoft.com/office/drawing/2014/main" id="{F23044B7-A6D6-D432-E86C-3256862533B9}"/>
              </a:ext>
            </a:extLst>
          </p:cNvPr>
          <p:cNvSpPr txBox="1"/>
          <p:nvPr/>
        </p:nvSpPr>
        <p:spPr>
          <a:xfrm>
            <a:off x="6060049" y="4303162"/>
            <a:ext cx="3380198" cy="2308324"/>
          </a:xfrm>
          <a:prstGeom prst="rect">
            <a:avLst/>
          </a:prstGeom>
          <a:noFill/>
        </p:spPr>
        <p:txBody>
          <a:bodyPr wrap="square" rtlCol="0">
            <a:spAutoFit/>
          </a:bodyPr>
          <a:lstStyle/>
          <a:p>
            <a:r>
              <a:rPr lang="en-US" dirty="0">
                <a:latin typeface="Consolas" panose="020B0609020204030204" pitchFamily="49" charset="0"/>
              </a:rPr>
              <a:t>enqueue(10)</a:t>
            </a:r>
          </a:p>
          <a:p>
            <a:r>
              <a:rPr lang="en-US" dirty="0">
                <a:latin typeface="Consolas" panose="020B0609020204030204" pitchFamily="49" charset="0"/>
              </a:rPr>
              <a:t>enqueue(20)</a:t>
            </a:r>
          </a:p>
          <a:p>
            <a:r>
              <a:rPr lang="en-US" dirty="0">
                <a:latin typeface="Consolas" panose="020B0609020204030204" pitchFamily="49" charset="0"/>
              </a:rPr>
              <a:t>enqueue(3)</a:t>
            </a:r>
          </a:p>
          <a:p>
            <a:r>
              <a:rPr lang="en-US" dirty="0">
                <a:latin typeface="Consolas" panose="020B0609020204030204" pitchFamily="49" charset="0"/>
              </a:rPr>
              <a:t>enqueue(4)</a:t>
            </a:r>
          </a:p>
          <a:p>
            <a:r>
              <a:rPr lang="en-US" dirty="0">
                <a:latin typeface="Consolas" panose="020B0609020204030204" pitchFamily="49" charset="0"/>
              </a:rPr>
              <a:t>enqueue(5)</a:t>
            </a:r>
          </a:p>
          <a:p>
            <a:r>
              <a:rPr lang="en-US" dirty="0">
                <a:latin typeface="Consolas" panose="020B0609020204030204" pitchFamily="49" charset="0"/>
              </a:rPr>
              <a:t>enqueue(6) = </a:t>
            </a:r>
            <a:r>
              <a:rPr lang="en-US" dirty="0">
                <a:solidFill>
                  <a:srgbClr val="FF0000"/>
                </a:solidFill>
                <a:latin typeface="Consolas" panose="020B0609020204030204" pitchFamily="49" charset="0"/>
              </a:rPr>
              <a:t>“Overflow”</a:t>
            </a:r>
          </a:p>
          <a:p>
            <a:r>
              <a:rPr lang="en-US" dirty="0">
                <a:latin typeface="Consolas" panose="020B0609020204030204" pitchFamily="49" charset="0"/>
              </a:rPr>
              <a:t>dequeue() = 10</a:t>
            </a:r>
          </a:p>
          <a:p>
            <a:endParaRPr lang="en-US" dirty="0">
              <a:latin typeface="Consolas" panose="020B0609020204030204" pitchFamily="49" charset="0"/>
            </a:endParaRPr>
          </a:p>
        </p:txBody>
      </p:sp>
    </p:spTree>
    <p:extLst>
      <p:ext uri="{BB962C8B-B14F-4D97-AF65-F5344CB8AC3E}">
        <p14:creationId xmlns:p14="http://schemas.microsoft.com/office/powerpoint/2010/main" val="98750944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Queue</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extLst>
              <p:ext uri="{D42A27DB-BD31-4B8C-83A1-F6EECF244321}">
                <p14:modId xmlns:p14="http://schemas.microsoft.com/office/powerpoint/2010/main" val="515855147"/>
              </p:ext>
            </p:extLst>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r>
                        <a:rPr lang="en-IN"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6" name="Straight Arrow Connector 5">
            <a:extLst>
              <a:ext uri="{FF2B5EF4-FFF2-40B4-BE49-F238E27FC236}">
                <a16:creationId xmlns:a16="http://schemas.microsoft.com/office/drawing/2014/main" id="{E8AE8A03-E74E-65DA-E799-2015E41CE81B}"/>
              </a:ext>
            </a:extLst>
          </p:cNvPr>
          <p:cNvCxnSpPr/>
          <p:nvPr/>
        </p:nvCxnSpPr>
        <p:spPr>
          <a:xfrm>
            <a:off x="3591945" y="2219218"/>
            <a:ext cx="0" cy="565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EC2EFCA-4AD8-0530-CAB9-F7A7D245B1EE}"/>
              </a:ext>
            </a:extLst>
          </p:cNvPr>
          <p:cNvCxnSpPr/>
          <p:nvPr/>
        </p:nvCxnSpPr>
        <p:spPr>
          <a:xfrm>
            <a:off x="6271760"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5991705" y="1900720"/>
            <a:ext cx="924674"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sp>
        <p:nvSpPr>
          <p:cNvPr id="10" name="TextBox 9">
            <a:extLst>
              <a:ext uri="{FF2B5EF4-FFF2-40B4-BE49-F238E27FC236}">
                <a16:creationId xmlns:a16="http://schemas.microsoft.com/office/drawing/2014/main" id="{769C94BC-1E2A-BB55-FB5E-0940B1641C63}"/>
              </a:ext>
            </a:extLst>
          </p:cNvPr>
          <p:cNvSpPr txBox="1"/>
          <p:nvPr/>
        </p:nvSpPr>
        <p:spPr>
          <a:xfrm>
            <a:off x="3301683" y="1919112"/>
            <a:ext cx="924674" cy="369332"/>
          </a:xfrm>
          <a:prstGeom prst="rect">
            <a:avLst/>
          </a:prstGeom>
          <a:noFill/>
        </p:spPr>
        <p:txBody>
          <a:bodyPr wrap="square" rtlCol="0">
            <a:spAutoFit/>
          </a:bodyPr>
          <a:lstStyle/>
          <a:p>
            <a:r>
              <a:rPr lang="en-US" dirty="0">
                <a:latin typeface="Consolas" panose="020B0609020204030204" pitchFamily="49" charset="0"/>
              </a:rPr>
              <a:t>tail</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1FC80BCB-78E2-BEF6-91C4-B92FA65F8001}"/>
              </a:ext>
            </a:extLst>
          </p:cNvPr>
          <p:cNvSpPr txBox="1"/>
          <p:nvPr/>
        </p:nvSpPr>
        <p:spPr>
          <a:xfrm>
            <a:off x="1633591" y="4458984"/>
            <a:ext cx="3380198" cy="2031325"/>
          </a:xfrm>
          <a:prstGeom prst="rect">
            <a:avLst/>
          </a:prstGeom>
          <a:noFill/>
        </p:spPr>
        <p:txBody>
          <a:bodyPr wrap="square" rtlCol="0">
            <a:spAutoFit/>
          </a:bodyPr>
          <a:lstStyle/>
          <a:p>
            <a:r>
              <a:rPr lang="en-US" dirty="0">
                <a:latin typeface="Consolas" panose="020B0609020204030204" pitchFamily="49" charset="0"/>
              </a:rPr>
              <a:t>enqueue(10)</a:t>
            </a:r>
          </a:p>
          <a:p>
            <a:r>
              <a:rPr lang="en-US" dirty="0">
                <a:latin typeface="Consolas" panose="020B0609020204030204" pitchFamily="49" charset="0"/>
              </a:rPr>
              <a:t>enqueue(5)</a:t>
            </a:r>
          </a:p>
          <a:p>
            <a:r>
              <a:rPr lang="en-US" dirty="0">
                <a:latin typeface="Consolas" panose="020B0609020204030204" pitchFamily="49" charset="0"/>
              </a:rPr>
              <a:t>enqueue(3)</a:t>
            </a:r>
          </a:p>
          <a:p>
            <a:r>
              <a:rPr lang="en-US" dirty="0">
                <a:latin typeface="Consolas" panose="020B0609020204030204" pitchFamily="49" charset="0"/>
              </a:rPr>
              <a:t>dequeue() = 10</a:t>
            </a:r>
          </a:p>
          <a:p>
            <a:r>
              <a:rPr lang="en-US" dirty="0">
                <a:latin typeface="Consolas" panose="020B0609020204030204" pitchFamily="49" charset="0"/>
              </a:rPr>
              <a:t>dequeue() = 5</a:t>
            </a:r>
          </a:p>
          <a:p>
            <a:r>
              <a:rPr lang="en-US" dirty="0">
                <a:latin typeface="Consolas" panose="020B0609020204030204" pitchFamily="49" charset="0"/>
              </a:rPr>
              <a:t>dequeue() = 3</a:t>
            </a:r>
          </a:p>
          <a:p>
            <a:r>
              <a:rPr lang="en-US" dirty="0">
                <a:latin typeface="Consolas" panose="020B0609020204030204" pitchFamily="49" charset="0"/>
              </a:rPr>
              <a:t>dequeue() = </a:t>
            </a:r>
            <a:r>
              <a:rPr lang="en-US" dirty="0">
                <a:solidFill>
                  <a:srgbClr val="FF0000"/>
                </a:solidFill>
                <a:latin typeface="Consolas" panose="020B0609020204030204" pitchFamily="49" charset="0"/>
              </a:rPr>
              <a:t>“Underflow”</a:t>
            </a:r>
            <a:endParaRPr lang="en-IN" dirty="0">
              <a:solidFill>
                <a:srgbClr val="FF0000"/>
              </a:solidFill>
              <a:latin typeface="Consolas" panose="020B0609020204030204" pitchFamily="49" charset="0"/>
            </a:endParaRPr>
          </a:p>
        </p:txBody>
      </p:sp>
      <p:sp>
        <p:nvSpPr>
          <p:cNvPr id="11" name="TextBox 10">
            <a:extLst>
              <a:ext uri="{FF2B5EF4-FFF2-40B4-BE49-F238E27FC236}">
                <a16:creationId xmlns:a16="http://schemas.microsoft.com/office/drawing/2014/main" id="{F23044B7-A6D6-D432-E86C-3256862533B9}"/>
              </a:ext>
            </a:extLst>
          </p:cNvPr>
          <p:cNvSpPr txBox="1"/>
          <p:nvPr/>
        </p:nvSpPr>
        <p:spPr>
          <a:xfrm>
            <a:off x="6060049" y="4303162"/>
            <a:ext cx="3380198" cy="2585323"/>
          </a:xfrm>
          <a:prstGeom prst="rect">
            <a:avLst/>
          </a:prstGeom>
          <a:noFill/>
        </p:spPr>
        <p:txBody>
          <a:bodyPr wrap="square" rtlCol="0">
            <a:spAutoFit/>
          </a:bodyPr>
          <a:lstStyle/>
          <a:p>
            <a:r>
              <a:rPr lang="en-US" dirty="0">
                <a:latin typeface="Consolas" panose="020B0609020204030204" pitchFamily="49" charset="0"/>
              </a:rPr>
              <a:t>enqueue(10)</a:t>
            </a:r>
          </a:p>
          <a:p>
            <a:r>
              <a:rPr lang="en-US" dirty="0">
                <a:latin typeface="Consolas" panose="020B0609020204030204" pitchFamily="49" charset="0"/>
              </a:rPr>
              <a:t>enqueue(20)</a:t>
            </a:r>
          </a:p>
          <a:p>
            <a:r>
              <a:rPr lang="en-US" dirty="0">
                <a:latin typeface="Consolas" panose="020B0609020204030204" pitchFamily="49" charset="0"/>
              </a:rPr>
              <a:t>enqueue(3)</a:t>
            </a:r>
          </a:p>
          <a:p>
            <a:r>
              <a:rPr lang="en-US" dirty="0">
                <a:latin typeface="Consolas" panose="020B0609020204030204" pitchFamily="49" charset="0"/>
              </a:rPr>
              <a:t>enqueue(4)</a:t>
            </a:r>
          </a:p>
          <a:p>
            <a:r>
              <a:rPr lang="en-US" dirty="0">
                <a:latin typeface="Consolas" panose="020B0609020204030204" pitchFamily="49" charset="0"/>
              </a:rPr>
              <a:t>enqueue(5)</a:t>
            </a:r>
          </a:p>
          <a:p>
            <a:r>
              <a:rPr lang="en-US" dirty="0">
                <a:latin typeface="Consolas" panose="020B0609020204030204" pitchFamily="49" charset="0"/>
              </a:rPr>
              <a:t>enqueue(6) = </a:t>
            </a:r>
            <a:r>
              <a:rPr lang="en-US" dirty="0">
                <a:solidFill>
                  <a:srgbClr val="FF0000"/>
                </a:solidFill>
                <a:latin typeface="Consolas" panose="020B0609020204030204" pitchFamily="49" charset="0"/>
              </a:rPr>
              <a:t>“Overflow”</a:t>
            </a:r>
          </a:p>
          <a:p>
            <a:r>
              <a:rPr lang="en-US" dirty="0">
                <a:latin typeface="Consolas" panose="020B0609020204030204" pitchFamily="49" charset="0"/>
              </a:rPr>
              <a:t>dequeue() = 10</a:t>
            </a:r>
          </a:p>
          <a:p>
            <a:r>
              <a:rPr lang="en-US" dirty="0">
                <a:latin typeface="Consolas" panose="020B0609020204030204" pitchFamily="49" charset="0"/>
              </a:rPr>
              <a:t>dequeue() = 20</a:t>
            </a:r>
          </a:p>
          <a:p>
            <a:endParaRPr lang="en-US" dirty="0">
              <a:latin typeface="Consolas" panose="020B0609020204030204" pitchFamily="49" charset="0"/>
            </a:endParaRPr>
          </a:p>
        </p:txBody>
      </p:sp>
    </p:spTree>
    <p:extLst>
      <p:ext uri="{BB962C8B-B14F-4D97-AF65-F5344CB8AC3E}">
        <p14:creationId xmlns:p14="http://schemas.microsoft.com/office/powerpoint/2010/main" val="82902887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CD8D-409E-801C-4D8E-3B60952F766E}"/>
              </a:ext>
            </a:extLst>
          </p:cNvPr>
          <p:cNvSpPr>
            <a:spLocks noGrp="1"/>
          </p:cNvSpPr>
          <p:nvPr>
            <p:ph type="title"/>
          </p:nvPr>
        </p:nvSpPr>
        <p:spPr/>
        <p:txBody>
          <a:bodyPr/>
          <a:lstStyle/>
          <a:p>
            <a:r>
              <a:rPr lang="en-US" dirty="0"/>
              <a:t>Queue</a:t>
            </a:r>
            <a:endParaRPr lang="en-IN" dirty="0"/>
          </a:p>
        </p:txBody>
      </p:sp>
      <p:graphicFrame>
        <p:nvGraphicFramePr>
          <p:cNvPr id="4" name="Table 4">
            <a:extLst>
              <a:ext uri="{FF2B5EF4-FFF2-40B4-BE49-F238E27FC236}">
                <a16:creationId xmlns:a16="http://schemas.microsoft.com/office/drawing/2014/main" id="{8197F747-4FEA-5DDF-D198-E491459D864F}"/>
              </a:ext>
            </a:extLst>
          </p:cNvPr>
          <p:cNvGraphicFramePr>
            <a:graphicFrameLocks noGrp="1"/>
          </p:cNvGraphicFramePr>
          <p:nvPr>
            <p:ph idx="1"/>
            <p:extLst>
              <p:ext uri="{D42A27DB-BD31-4B8C-83A1-F6EECF244321}">
                <p14:modId xmlns:p14="http://schemas.microsoft.com/office/powerpoint/2010/main" val="2649571152"/>
              </p:ext>
            </p:extLst>
          </p:nvPr>
        </p:nvGraphicFramePr>
        <p:xfrm>
          <a:off x="1479479" y="2883861"/>
          <a:ext cx="5443764" cy="370840"/>
        </p:xfrm>
        <a:graphic>
          <a:graphicData uri="http://schemas.openxmlformats.org/drawingml/2006/table">
            <a:tbl>
              <a:tblPr bandRow="1">
                <a:tableStyleId>{5C22544A-7EE6-4342-B048-85BDC9FD1C3A}</a:tableStyleId>
              </a:tblPr>
              <a:tblGrid>
                <a:gridCol w="907294">
                  <a:extLst>
                    <a:ext uri="{9D8B030D-6E8A-4147-A177-3AD203B41FA5}">
                      <a16:colId xmlns:a16="http://schemas.microsoft.com/office/drawing/2014/main" val="3277522654"/>
                    </a:ext>
                  </a:extLst>
                </a:gridCol>
                <a:gridCol w="907294">
                  <a:extLst>
                    <a:ext uri="{9D8B030D-6E8A-4147-A177-3AD203B41FA5}">
                      <a16:colId xmlns:a16="http://schemas.microsoft.com/office/drawing/2014/main" val="482780937"/>
                    </a:ext>
                  </a:extLst>
                </a:gridCol>
                <a:gridCol w="907294">
                  <a:extLst>
                    <a:ext uri="{9D8B030D-6E8A-4147-A177-3AD203B41FA5}">
                      <a16:colId xmlns:a16="http://schemas.microsoft.com/office/drawing/2014/main" val="1922709802"/>
                    </a:ext>
                  </a:extLst>
                </a:gridCol>
                <a:gridCol w="907294">
                  <a:extLst>
                    <a:ext uri="{9D8B030D-6E8A-4147-A177-3AD203B41FA5}">
                      <a16:colId xmlns:a16="http://schemas.microsoft.com/office/drawing/2014/main" val="75974932"/>
                    </a:ext>
                  </a:extLst>
                </a:gridCol>
                <a:gridCol w="907294">
                  <a:extLst>
                    <a:ext uri="{9D8B030D-6E8A-4147-A177-3AD203B41FA5}">
                      <a16:colId xmlns:a16="http://schemas.microsoft.com/office/drawing/2014/main" val="3137874460"/>
                    </a:ext>
                  </a:extLst>
                </a:gridCol>
                <a:gridCol w="907294">
                  <a:extLst>
                    <a:ext uri="{9D8B030D-6E8A-4147-A177-3AD203B41FA5}">
                      <a16:colId xmlns:a16="http://schemas.microsoft.com/office/drawing/2014/main" val="1174637321"/>
                    </a:ext>
                  </a:extLst>
                </a:gridCol>
              </a:tblGrid>
              <a:tr h="370840">
                <a:tc>
                  <a:txBody>
                    <a:bodyPr/>
                    <a:lstStyle/>
                    <a:p>
                      <a:r>
                        <a:rPr lang="en-IN"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91518"/>
                  </a:ext>
                </a:extLst>
              </a:tr>
            </a:tbl>
          </a:graphicData>
        </a:graphic>
      </p:graphicFrame>
      <p:cxnSp>
        <p:nvCxnSpPr>
          <p:cNvPr id="6" name="Straight Arrow Connector 5">
            <a:extLst>
              <a:ext uri="{FF2B5EF4-FFF2-40B4-BE49-F238E27FC236}">
                <a16:creationId xmlns:a16="http://schemas.microsoft.com/office/drawing/2014/main" id="{E8AE8A03-E74E-65DA-E799-2015E41CE81B}"/>
              </a:ext>
            </a:extLst>
          </p:cNvPr>
          <p:cNvCxnSpPr/>
          <p:nvPr/>
        </p:nvCxnSpPr>
        <p:spPr>
          <a:xfrm>
            <a:off x="3591945" y="2219218"/>
            <a:ext cx="0" cy="565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EC2EFCA-4AD8-0530-CAB9-F7A7D245B1EE}"/>
              </a:ext>
            </a:extLst>
          </p:cNvPr>
          <p:cNvCxnSpPr/>
          <p:nvPr/>
        </p:nvCxnSpPr>
        <p:spPr>
          <a:xfrm>
            <a:off x="1778404" y="2198670"/>
            <a:ext cx="0" cy="5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B69EE0-345D-6675-8A9A-DAA0DF2FD762}"/>
              </a:ext>
            </a:extLst>
          </p:cNvPr>
          <p:cNvSpPr txBox="1"/>
          <p:nvPr/>
        </p:nvSpPr>
        <p:spPr>
          <a:xfrm>
            <a:off x="1459021" y="1900720"/>
            <a:ext cx="924674"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sp>
        <p:nvSpPr>
          <p:cNvPr id="10" name="TextBox 9">
            <a:extLst>
              <a:ext uri="{FF2B5EF4-FFF2-40B4-BE49-F238E27FC236}">
                <a16:creationId xmlns:a16="http://schemas.microsoft.com/office/drawing/2014/main" id="{769C94BC-1E2A-BB55-FB5E-0940B1641C63}"/>
              </a:ext>
            </a:extLst>
          </p:cNvPr>
          <p:cNvSpPr txBox="1"/>
          <p:nvPr/>
        </p:nvSpPr>
        <p:spPr>
          <a:xfrm>
            <a:off x="3301683" y="1919112"/>
            <a:ext cx="924674" cy="369332"/>
          </a:xfrm>
          <a:prstGeom prst="rect">
            <a:avLst/>
          </a:prstGeom>
          <a:noFill/>
        </p:spPr>
        <p:txBody>
          <a:bodyPr wrap="square" rtlCol="0">
            <a:spAutoFit/>
          </a:bodyPr>
          <a:lstStyle/>
          <a:p>
            <a:r>
              <a:rPr lang="en-US" dirty="0">
                <a:latin typeface="Consolas" panose="020B0609020204030204" pitchFamily="49" charset="0"/>
              </a:rPr>
              <a:t>tail</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1FC80BCB-78E2-BEF6-91C4-B92FA65F8001}"/>
              </a:ext>
            </a:extLst>
          </p:cNvPr>
          <p:cNvSpPr txBox="1"/>
          <p:nvPr/>
        </p:nvSpPr>
        <p:spPr>
          <a:xfrm>
            <a:off x="1633591" y="4458984"/>
            <a:ext cx="3380198" cy="2031325"/>
          </a:xfrm>
          <a:prstGeom prst="rect">
            <a:avLst/>
          </a:prstGeom>
          <a:noFill/>
        </p:spPr>
        <p:txBody>
          <a:bodyPr wrap="square" rtlCol="0">
            <a:spAutoFit/>
          </a:bodyPr>
          <a:lstStyle/>
          <a:p>
            <a:r>
              <a:rPr lang="en-US" dirty="0">
                <a:latin typeface="Consolas" panose="020B0609020204030204" pitchFamily="49" charset="0"/>
              </a:rPr>
              <a:t>enqueue(10)</a:t>
            </a:r>
          </a:p>
          <a:p>
            <a:r>
              <a:rPr lang="en-US" dirty="0">
                <a:latin typeface="Consolas" panose="020B0609020204030204" pitchFamily="49" charset="0"/>
              </a:rPr>
              <a:t>enqueue(5)</a:t>
            </a:r>
          </a:p>
          <a:p>
            <a:r>
              <a:rPr lang="en-US" dirty="0">
                <a:latin typeface="Consolas" panose="020B0609020204030204" pitchFamily="49" charset="0"/>
              </a:rPr>
              <a:t>enqueue(3)</a:t>
            </a:r>
          </a:p>
          <a:p>
            <a:r>
              <a:rPr lang="en-US" dirty="0">
                <a:latin typeface="Consolas" panose="020B0609020204030204" pitchFamily="49" charset="0"/>
              </a:rPr>
              <a:t>dequeue() = 10</a:t>
            </a:r>
          </a:p>
          <a:p>
            <a:r>
              <a:rPr lang="en-US" dirty="0">
                <a:latin typeface="Consolas" panose="020B0609020204030204" pitchFamily="49" charset="0"/>
              </a:rPr>
              <a:t>dequeue() = 5</a:t>
            </a:r>
          </a:p>
          <a:p>
            <a:r>
              <a:rPr lang="en-US" dirty="0">
                <a:latin typeface="Consolas" panose="020B0609020204030204" pitchFamily="49" charset="0"/>
              </a:rPr>
              <a:t>dequeue() = 3</a:t>
            </a:r>
          </a:p>
          <a:p>
            <a:r>
              <a:rPr lang="en-US" dirty="0">
                <a:latin typeface="Consolas" panose="020B0609020204030204" pitchFamily="49" charset="0"/>
              </a:rPr>
              <a:t>dequeue() = </a:t>
            </a:r>
            <a:r>
              <a:rPr lang="en-US" dirty="0">
                <a:solidFill>
                  <a:srgbClr val="FF0000"/>
                </a:solidFill>
                <a:latin typeface="Consolas" panose="020B0609020204030204" pitchFamily="49" charset="0"/>
              </a:rPr>
              <a:t>“Underflow”</a:t>
            </a:r>
            <a:endParaRPr lang="en-IN" dirty="0">
              <a:solidFill>
                <a:srgbClr val="FF0000"/>
              </a:solidFill>
              <a:latin typeface="Consolas" panose="020B0609020204030204" pitchFamily="49" charset="0"/>
            </a:endParaRPr>
          </a:p>
        </p:txBody>
      </p:sp>
      <p:sp>
        <p:nvSpPr>
          <p:cNvPr id="11" name="TextBox 10">
            <a:extLst>
              <a:ext uri="{FF2B5EF4-FFF2-40B4-BE49-F238E27FC236}">
                <a16:creationId xmlns:a16="http://schemas.microsoft.com/office/drawing/2014/main" id="{F23044B7-A6D6-D432-E86C-3256862533B9}"/>
              </a:ext>
            </a:extLst>
          </p:cNvPr>
          <p:cNvSpPr txBox="1"/>
          <p:nvPr/>
        </p:nvSpPr>
        <p:spPr>
          <a:xfrm>
            <a:off x="5135815" y="4303162"/>
            <a:ext cx="3380198" cy="2308324"/>
          </a:xfrm>
          <a:prstGeom prst="rect">
            <a:avLst/>
          </a:prstGeom>
          <a:noFill/>
        </p:spPr>
        <p:txBody>
          <a:bodyPr wrap="square" rtlCol="0">
            <a:spAutoFit/>
          </a:bodyPr>
          <a:lstStyle/>
          <a:p>
            <a:r>
              <a:rPr lang="en-US" dirty="0">
                <a:latin typeface="Consolas" panose="020B0609020204030204" pitchFamily="49" charset="0"/>
              </a:rPr>
              <a:t>enqueue(10)</a:t>
            </a:r>
          </a:p>
          <a:p>
            <a:r>
              <a:rPr lang="en-US" dirty="0">
                <a:latin typeface="Consolas" panose="020B0609020204030204" pitchFamily="49" charset="0"/>
              </a:rPr>
              <a:t>enqueue(20)</a:t>
            </a:r>
          </a:p>
          <a:p>
            <a:r>
              <a:rPr lang="en-US" dirty="0">
                <a:latin typeface="Consolas" panose="020B0609020204030204" pitchFamily="49" charset="0"/>
              </a:rPr>
              <a:t>enqueue(3)</a:t>
            </a:r>
          </a:p>
          <a:p>
            <a:r>
              <a:rPr lang="en-US" dirty="0">
                <a:latin typeface="Consolas" panose="020B0609020204030204" pitchFamily="49" charset="0"/>
              </a:rPr>
              <a:t>enqueue(4)</a:t>
            </a:r>
          </a:p>
          <a:p>
            <a:r>
              <a:rPr lang="en-US" dirty="0">
                <a:latin typeface="Consolas" panose="020B0609020204030204" pitchFamily="49" charset="0"/>
              </a:rPr>
              <a:t>enqueue(5)</a:t>
            </a:r>
          </a:p>
          <a:p>
            <a:r>
              <a:rPr lang="en-US" dirty="0">
                <a:latin typeface="Consolas" panose="020B0609020204030204" pitchFamily="49" charset="0"/>
              </a:rPr>
              <a:t>enqueue(6) = </a:t>
            </a:r>
            <a:r>
              <a:rPr lang="en-US" dirty="0">
                <a:solidFill>
                  <a:srgbClr val="FF0000"/>
                </a:solidFill>
                <a:latin typeface="Consolas" panose="020B0609020204030204" pitchFamily="49" charset="0"/>
              </a:rPr>
              <a:t>“Overflow”</a:t>
            </a:r>
          </a:p>
          <a:p>
            <a:r>
              <a:rPr lang="en-US" dirty="0">
                <a:latin typeface="Consolas" panose="020B0609020204030204" pitchFamily="49" charset="0"/>
              </a:rPr>
              <a:t>dequeue() = 10</a:t>
            </a:r>
          </a:p>
          <a:p>
            <a:r>
              <a:rPr lang="en-US" dirty="0">
                <a:latin typeface="Consolas" panose="020B0609020204030204" pitchFamily="49" charset="0"/>
              </a:rPr>
              <a:t>dequeue() = 20</a:t>
            </a:r>
          </a:p>
        </p:txBody>
      </p:sp>
      <p:sp>
        <p:nvSpPr>
          <p:cNvPr id="5" name="TextBox 4">
            <a:extLst>
              <a:ext uri="{FF2B5EF4-FFF2-40B4-BE49-F238E27FC236}">
                <a16:creationId xmlns:a16="http://schemas.microsoft.com/office/drawing/2014/main" id="{D7C3D6F0-51E5-BA0B-E509-059045AA4076}"/>
              </a:ext>
            </a:extLst>
          </p:cNvPr>
          <p:cNvSpPr txBox="1"/>
          <p:nvPr/>
        </p:nvSpPr>
        <p:spPr>
          <a:xfrm>
            <a:off x="8729513" y="4367070"/>
            <a:ext cx="3380198" cy="646331"/>
          </a:xfrm>
          <a:prstGeom prst="rect">
            <a:avLst/>
          </a:prstGeom>
          <a:noFill/>
        </p:spPr>
        <p:txBody>
          <a:bodyPr wrap="square" rtlCol="0">
            <a:spAutoFit/>
          </a:bodyPr>
          <a:lstStyle/>
          <a:p>
            <a:endParaRPr lang="en-US" dirty="0">
              <a:latin typeface="Consolas" panose="020B0609020204030204" pitchFamily="49" charset="0"/>
            </a:endParaRPr>
          </a:p>
          <a:p>
            <a:endParaRPr lang="en-US" dirty="0">
              <a:latin typeface="Consolas" panose="020B0609020204030204" pitchFamily="49" charset="0"/>
            </a:endParaRPr>
          </a:p>
        </p:txBody>
      </p:sp>
      <p:sp>
        <p:nvSpPr>
          <p:cNvPr id="7" name="TextBox 6">
            <a:extLst>
              <a:ext uri="{FF2B5EF4-FFF2-40B4-BE49-F238E27FC236}">
                <a16:creationId xmlns:a16="http://schemas.microsoft.com/office/drawing/2014/main" id="{F61281A4-9F08-7448-BA98-053DF99D9511}"/>
              </a:ext>
            </a:extLst>
          </p:cNvPr>
          <p:cNvSpPr txBox="1"/>
          <p:nvPr/>
        </p:nvSpPr>
        <p:spPr>
          <a:xfrm>
            <a:off x="8385385" y="4298244"/>
            <a:ext cx="3380198" cy="369332"/>
          </a:xfrm>
          <a:prstGeom prst="rect">
            <a:avLst/>
          </a:prstGeom>
          <a:noFill/>
        </p:spPr>
        <p:txBody>
          <a:bodyPr wrap="square" rtlCol="0">
            <a:spAutoFit/>
          </a:bodyPr>
          <a:lstStyle/>
          <a:p>
            <a:r>
              <a:rPr lang="en-US" dirty="0">
                <a:latin typeface="Consolas" panose="020B0609020204030204" pitchFamily="49" charset="0"/>
              </a:rPr>
              <a:t>dequeue() = 3</a:t>
            </a:r>
          </a:p>
        </p:txBody>
      </p:sp>
      <p:sp>
        <p:nvSpPr>
          <p:cNvPr id="12" name="TextBox 11">
            <a:extLst>
              <a:ext uri="{FF2B5EF4-FFF2-40B4-BE49-F238E27FC236}">
                <a16:creationId xmlns:a16="http://schemas.microsoft.com/office/drawing/2014/main" id="{A5AE7185-C821-A0A1-B229-269C9ADB67CC}"/>
              </a:ext>
            </a:extLst>
          </p:cNvPr>
          <p:cNvSpPr txBox="1"/>
          <p:nvPr/>
        </p:nvSpPr>
        <p:spPr>
          <a:xfrm>
            <a:off x="8347587" y="2389239"/>
            <a:ext cx="2871018" cy="1477328"/>
          </a:xfrm>
          <a:prstGeom prst="rect">
            <a:avLst/>
          </a:prstGeom>
          <a:noFill/>
        </p:spPr>
        <p:txBody>
          <a:bodyPr wrap="square" rtlCol="0">
            <a:spAutoFit/>
          </a:bodyPr>
          <a:lstStyle/>
          <a:p>
            <a:r>
              <a:rPr lang="en-US" dirty="0"/>
              <a:t>After an dequeue operation, if the value of the head reaches the end of the array, it is wrapped around to the zeroth index.</a:t>
            </a:r>
            <a:endParaRPr lang="en-IN" dirty="0"/>
          </a:p>
        </p:txBody>
      </p:sp>
    </p:spTree>
    <p:extLst>
      <p:ext uri="{BB962C8B-B14F-4D97-AF65-F5344CB8AC3E}">
        <p14:creationId xmlns:p14="http://schemas.microsoft.com/office/powerpoint/2010/main" val="163840278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D5402-EDD8-D18C-80BF-63CAB067ABFB}"/>
              </a:ext>
            </a:extLst>
          </p:cNvPr>
          <p:cNvSpPr>
            <a:spLocks noGrp="1"/>
          </p:cNvSpPr>
          <p:nvPr>
            <p:ph type="title"/>
          </p:nvPr>
        </p:nvSpPr>
        <p:spPr/>
        <p:txBody>
          <a:bodyPr/>
          <a:lstStyle/>
          <a:p>
            <a:r>
              <a:rPr lang="en-US" dirty="0"/>
              <a:t>Type of queue</a:t>
            </a:r>
            <a:endParaRPr lang="en-IN" dirty="0"/>
          </a:p>
        </p:txBody>
      </p:sp>
      <p:sp>
        <p:nvSpPr>
          <p:cNvPr id="3" name="Content Placeholder 2">
            <a:extLst>
              <a:ext uri="{FF2B5EF4-FFF2-40B4-BE49-F238E27FC236}">
                <a16:creationId xmlns:a16="http://schemas.microsoft.com/office/drawing/2014/main" id="{3EF08AB6-D29D-7027-9E81-700B329F4F67}"/>
              </a:ext>
            </a:extLst>
          </p:cNvPr>
          <p:cNvSpPr>
            <a:spLocks noGrp="1"/>
          </p:cNvSpPr>
          <p:nvPr>
            <p:ph idx="1"/>
          </p:nvPr>
        </p:nvSpPr>
        <p:spPr/>
        <p:txBody>
          <a:bodyPr/>
          <a:lstStyle/>
          <a:p>
            <a:pPr marL="0" indent="0">
              <a:buNone/>
            </a:pPr>
            <a:r>
              <a:rPr lang="en-US" dirty="0">
                <a:latin typeface="Consolas" panose="020B0609020204030204" pitchFamily="49" charset="0"/>
              </a:rPr>
              <a:t>struct queue {</a:t>
            </a:r>
          </a:p>
          <a:p>
            <a:pPr marL="0" indent="0">
              <a:buNone/>
            </a:pPr>
            <a:endParaRPr lang="en-US" dirty="0">
              <a:latin typeface="Consolas" panose="020B0609020204030204" pitchFamily="49" charset="0"/>
            </a:endParaRPr>
          </a:p>
          <a:p>
            <a:pPr marL="0" indent="0">
              <a:buNone/>
            </a:pPr>
            <a:endParaRPr lang="en-US" dirty="0">
              <a:latin typeface="Consolas" panose="020B0609020204030204" pitchFamily="49" charset="0"/>
            </a:endParaRPr>
          </a:p>
          <a:p>
            <a:pPr marL="0" indent="0">
              <a:buNone/>
            </a:pPr>
            <a:endParaRPr lang="en-US" dirty="0">
              <a:latin typeface="Consolas" panose="020B0609020204030204" pitchFamily="49" charset="0"/>
            </a:endParaRP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a:t>
            </a:r>
            <a:endParaRPr lang="en-IN" dirty="0">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0876482-96B2-5704-855E-C5E449AFDD8F}"/>
                  </a:ext>
                </a:extLst>
              </p14:cNvPr>
              <p14:cNvContentPartPr/>
              <p14:nvPr/>
            </p14:nvContentPartPr>
            <p14:xfrm>
              <a:off x="1729440" y="2392920"/>
              <a:ext cx="2433600" cy="1625040"/>
            </p14:xfrm>
          </p:contentPart>
        </mc:Choice>
        <mc:Fallback xmlns="">
          <p:pic>
            <p:nvPicPr>
              <p:cNvPr id="4" name="Ink 3">
                <a:extLst>
                  <a:ext uri="{FF2B5EF4-FFF2-40B4-BE49-F238E27FC236}">
                    <a16:creationId xmlns:a16="http://schemas.microsoft.com/office/drawing/2014/main" id="{40876482-96B2-5704-855E-C5E449AFDD8F}"/>
                  </a:ext>
                </a:extLst>
              </p:cNvPr>
              <p:cNvPicPr/>
              <p:nvPr/>
            </p:nvPicPr>
            <p:blipFill>
              <a:blip r:embed="rId4"/>
              <a:stretch>
                <a:fillRect/>
              </a:stretch>
            </p:blipFill>
            <p:spPr>
              <a:xfrm>
                <a:off x="1720080" y="2383560"/>
                <a:ext cx="2452320" cy="1643760"/>
              </a:xfrm>
              <a:prstGeom prst="rect">
                <a:avLst/>
              </a:prstGeom>
            </p:spPr>
          </p:pic>
        </mc:Fallback>
      </mc:AlternateContent>
    </p:spTree>
    <p:extLst>
      <p:ext uri="{BB962C8B-B14F-4D97-AF65-F5344CB8AC3E}">
        <p14:creationId xmlns:p14="http://schemas.microsoft.com/office/powerpoint/2010/main" val="372376078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D5402-EDD8-D18C-80BF-63CAB067ABFB}"/>
              </a:ext>
            </a:extLst>
          </p:cNvPr>
          <p:cNvSpPr>
            <a:spLocks noGrp="1"/>
          </p:cNvSpPr>
          <p:nvPr>
            <p:ph type="title"/>
          </p:nvPr>
        </p:nvSpPr>
        <p:spPr/>
        <p:txBody>
          <a:bodyPr/>
          <a:lstStyle/>
          <a:p>
            <a:r>
              <a:rPr lang="en-US" dirty="0"/>
              <a:t>Type of queue</a:t>
            </a:r>
            <a:endParaRPr lang="en-IN" dirty="0"/>
          </a:p>
        </p:txBody>
      </p:sp>
      <p:sp>
        <p:nvSpPr>
          <p:cNvPr id="3" name="Content Placeholder 2">
            <a:extLst>
              <a:ext uri="{FF2B5EF4-FFF2-40B4-BE49-F238E27FC236}">
                <a16:creationId xmlns:a16="http://schemas.microsoft.com/office/drawing/2014/main" id="{3EF08AB6-D29D-7027-9E81-700B329F4F67}"/>
              </a:ext>
            </a:extLst>
          </p:cNvPr>
          <p:cNvSpPr>
            <a:spLocks noGrp="1"/>
          </p:cNvSpPr>
          <p:nvPr>
            <p:ph idx="1"/>
          </p:nvPr>
        </p:nvSpPr>
        <p:spPr/>
        <p:txBody>
          <a:bodyPr/>
          <a:lstStyle/>
          <a:p>
            <a:pPr marL="0" indent="0">
              <a:buNone/>
            </a:pPr>
            <a:r>
              <a:rPr lang="en-US" dirty="0">
                <a:latin typeface="Consolas" panose="020B0609020204030204" pitchFamily="49" charset="0"/>
              </a:rPr>
              <a:t>struct queue {</a:t>
            </a:r>
          </a:p>
          <a:p>
            <a:pPr marL="0" indent="0">
              <a:buNone/>
            </a:pPr>
            <a:r>
              <a:rPr lang="en-US" dirty="0">
                <a:latin typeface="Consolas" panose="020B0609020204030204" pitchFamily="49" charset="0"/>
              </a:rPr>
              <a:t>  int head;</a:t>
            </a:r>
          </a:p>
          <a:p>
            <a:pPr marL="0" indent="0">
              <a:buNone/>
            </a:pPr>
            <a:r>
              <a:rPr lang="en-US" dirty="0">
                <a:latin typeface="Consolas" panose="020B0609020204030204" pitchFamily="49" charset="0"/>
              </a:rPr>
              <a:t>  int tail;</a:t>
            </a:r>
          </a:p>
          <a:p>
            <a:pPr marL="0" indent="0">
              <a:buNone/>
            </a:pPr>
            <a:r>
              <a:rPr lang="en-US" dirty="0">
                <a:latin typeface="Consolas" panose="020B0609020204030204" pitchFamily="49" charset="0"/>
              </a:rPr>
              <a:t>  int capacity;</a:t>
            </a:r>
          </a:p>
          <a:p>
            <a:pPr marL="0" indent="0">
              <a:buNone/>
            </a:pPr>
            <a:r>
              <a:rPr lang="en-US" dirty="0">
                <a:latin typeface="Consolas" panose="020B0609020204030204" pitchFamily="49" charset="0"/>
              </a:rPr>
              <a:t>  int *</a:t>
            </a:r>
            <a:r>
              <a:rPr lang="en-US" dirty="0" err="1">
                <a:latin typeface="Consolas" panose="020B0609020204030204" pitchFamily="49" charset="0"/>
              </a:rPr>
              <a:t>arr</a:t>
            </a:r>
            <a:r>
              <a:rPr lang="en-US" dirty="0">
                <a:latin typeface="Consolas" panose="020B0609020204030204" pitchFamily="49" charset="0"/>
              </a:rPr>
              <a:t>;</a:t>
            </a:r>
          </a:p>
          <a:p>
            <a:pPr marL="0" indent="0">
              <a:buNone/>
            </a:pPr>
            <a:r>
              <a:rPr lang="en-US" dirty="0">
                <a:latin typeface="Consolas" panose="020B0609020204030204" pitchFamily="49" charset="0"/>
              </a:rPr>
              <a:t>};</a:t>
            </a:r>
            <a:endParaRPr lang="en-IN" dirty="0">
              <a:latin typeface="Consolas" panose="020B0609020204030204" pitchFamily="49" charset="0"/>
            </a:endParaRPr>
          </a:p>
        </p:txBody>
      </p:sp>
    </p:spTree>
    <p:extLst>
      <p:ext uri="{BB962C8B-B14F-4D97-AF65-F5344CB8AC3E}">
        <p14:creationId xmlns:p14="http://schemas.microsoft.com/office/powerpoint/2010/main" val="330779665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AE6CA-5B0D-A1B3-B6AA-2A0DF90607A4}"/>
              </a:ext>
            </a:extLst>
          </p:cNvPr>
          <p:cNvSpPr>
            <a:spLocks noGrp="1"/>
          </p:cNvSpPr>
          <p:nvPr>
            <p:ph type="title"/>
          </p:nvPr>
        </p:nvSpPr>
        <p:spPr/>
        <p:txBody>
          <a:bodyPr/>
          <a:lstStyle/>
          <a:p>
            <a:r>
              <a:rPr lang="en-US" dirty="0"/>
              <a:t>Initialize queue</a:t>
            </a:r>
            <a:endParaRPr lang="en-IN" dirty="0"/>
          </a:p>
        </p:txBody>
      </p:sp>
      <p:sp>
        <p:nvSpPr>
          <p:cNvPr id="7" name="TextBox 6">
            <a:extLst>
              <a:ext uri="{FF2B5EF4-FFF2-40B4-BE49-F238E27FC236}">
                <a16:creationId xmlns:a16="http://schemas.microsoft.com/office/drawing/2014/main" id="{9F7F017A-315B-DB59-4566-B3E08D6E10E4}"/>
              </a:ext>
            </a:extLst>
          </p:cNvPr>
          <p:cNvSpPr txBox="1"/>
          <p:nvPr/>
        </p:nvSpPr>
        <p:spPr>
          <a:xfrm>
            <a:off x="986319" y="2000407"/>
            <a:ext cx="9565241" cy="4247317"/>
          </a:xfrm>
          <a:prstGeom prst="rect">
            <a:avLst/>
          </a:prstGeom>
          <a:noFill/>
        </p:spPr>
        <p:txBody>
          <a:bodyPr wrap="square">
            <a:spAutoFit/>
          </a:bodyPr>
          <a:lstStyle/>
          <a:p>
            <a:r>
              <a:rPr lang="en-IN" dirty="0">
                <a:latin typeface="Consolas" panose="020B0609020204030204" pitchFamily="49" charset="0"/>
              </a:rPr>
              <a:t>struct queue* </a:t>
            </a:r>
            <a:r>
              <a:rPr lang="en-IN" dirty="0" err="1">
                <a:latin typeface="Consolas" panose="020B0609020204030204" pitchFamily="49" charset="0"/>
              </a:rPr>
              <a:t>create_queue</a:t>
            </a:r>
            <a:r>
              <a:rPr lang="en-IN" dirty="0">
                <a:latin typeface="Consolas" panose="020B0609020204030204" pitchFamily="49" charset="0"/>
              </a:rPr>
              <a:t>(int </a:t>
            </a:r>
            <a:r>
              <a:rPr lang="en-IN" dirty="0" err="1">
                <a:latin typeface="Consolas" panose="020B0609020204030204" pitchFamily="49" charset="0"/>
              </a:rPr>
              <a:t>max_elements</a:t>
            </a:r>
            <a:r>
              <a:rPr lang="en-IN" dirty="0">
                <a:latin typeface="Consolas" panose="020B0609020204030204" pitchFamily="49" charset="0"/>
              </a:rPr>
              <a:t>) {</a:t>
            </a:r>
          </a:p>
          <a:p>
            <a:r>
              <a:rPr lang="en-IN" dirty="0">
                <a:latin typeface="Consolas" panose="020B0609020204030204" pitchFamily="49" charset="0"/>
              </a:rPr>
              <a:t>  struct queue *Q = (struct queue*)malloc(</a:t>
            </a:r>
            <a:r>
              <a:rPr lang="en-IN" dirty="0" err="1">
                <a:latin typeface="Consolas" panose="020B0609020204030204" pitchFamily="49" charset="0"/>
              </a:rPr>
              <a:t>sizeof</a:t>
            </a:r>
            <a:r>
              <a:rPr lang="en-IN" dirty="0">
                <a:latin typeface="Consolas" panose="020B0609020204030204" pitchFamily="49" charset="0"/>
              </a:rPr>
              <a:t>(struct queue));</a:t>
            </a:r>
          </a:p>
          <a:p>
            <a:r>
              <a:rPr lang="en-IN" dirty="0">
                <a:latin typeface="Consolas" panose="020B0609020204030204" pitchFamily="49" charset="0"/>
              </a:rPr>
              <a:t>  if (Q == NULL) {</a:t>
            </a:r>
          </a:p>
          <a:p>
            <a:r>
              <a:rPr lang="en-IN" dirty="0">
                <a:latin typeface="Consolas" panose="020B0609020204030204" pitchFamily="49" charset="0"/>
              </a:rPr>
              <a:t>    </a:t>
            </a:r>
            <a:r>
              <a:rPr lang="en-IN" dirty="0" err="1">
                <a:latin typeface="Consolas" panose="020B0609020204030204" pitchFamily="49" charset="0"/>
              </a:rPr>
              <a:t>printf</a:t>
            </a:r>
            <a:r>
              <a:rPr lang="en-IN" dirty="0">
                <a:latin typeface="Consolas" panose="020B0609020204030204" pitchFamily="49" charset="0"/>
              </a:rPr>
              <a:t>(“Failed to allocate memory!\n”);</a:t>
            </a:r>
          </a:p>
          <a:p>
            <a:r>
              <a:rPr lang="en-IN" dirty="0">
                <a:latin typeface="Consolas" panose="020B0609020204030204" pitchFamily="49" charset="0"/>
              </a:rPr>
              <a:t>    return NULL;</a:t>
            </a:r>
          </a:p>
          <a:p>
            <a:r>
              <a:rPr lang="en-IN" dirty="0">
                <a:latin typeface="Consolas" panose="020B0609020204030204" pitchFamily="49" charset="0"/>
              </a:rPr>
              <a:t>  }</a:t>
            </a:r>
          </a:p>
          <a:p>
            <a:r>
              <a:rPr lang="en-IN" dirty="0">
                <a:latin typeface="Consolas" panose="020B0609020204030204" pitchFamily="49" charset="0"/>
              </a:rPr>
              <a:t>  Q-&gt;</a:t>
            </a:r>
            <a:r>
              <a:rPr lang="en-IN" dirty="0" err="1">
                <a:latin typeface="Consolas" panose="020B0609020204030204" pitchFamily="49" charset="0"/>
              </a:rPr>
              <a:t>arr</a:t>
            </a:r>
            <a:r>
              <a:rPr lang="en-IN" dirty="0">
                <a:latin typeface="Consolas" panose="020B0609020204030204" pitchFamily="49" charset="0"/>
              </a:rPr>
              <a:t> = (int*)malloc(</a:t>
            </a:r>
            <a:r>
              <a:rPr lang="en-IN" dirty="0" err="1">
                <a:latin typeface="Consolas" panose="020B0609020204030204" pitchFamily="49" charset="0"/>
              </a:rPr>
              <a:t>max_elements</a:t>
            </a:r>
            <a:r>
              <a:rPr lang="en-IN" dirty="0">
                <a:latin typeface="Consolas" panose="020B0609020204030204" pitchFamily="49" charset="0"/>
              </a:rPr>
              <a:t> * </a:t>
            </a:r>
            <a:r>
              <a:rPr lang="en-IN" dirty="0" err="1">
                <a:latin typeface="Consolas" panose="020B0609020204030204" pitchFamily="49" charset="0"/>
              </a:rPr>
              <a:t>sizeof</a:t>
            </a:r>
            <a:r>
              <a:rPr lang="en-IN" dirty="0">
                <a:latin typeface="Consolas" panose="020B0609020204030204" pitchFamily="49" charset="0"/>
              </a:rPr>
              <a:t>(int));</a:t>
            </a:r>
          </a:p>
          <a:p>
            <a:r>
              <a:rPr lang="en-IN" dirty="0">
                <a:latin typeface="Consolas" panose="020B0609020204030204" pitchFamily="49" charset="0"/>
              </a:rPr>
              <a:t>  if (Q-&gt;</a:t>
            </a:r>
            <a:r>
              <a:rPr lang="en-IN" dirty="0" err="1">
                <a:latin typeface="Consolas" panose="020B0609020204030204" pitchFamily="49" charset="0"/>
              </a:rPr>
              <a:t>arr</a:t>
            </a:r>
            <a:r>
              <a:rPr lang="en-IN" dirty="0">
                <a:latin typeface="Consolas" panose="020B0609020204030204" pitchFamily="49" charset="0"/>
              </a:rPr>
              <a:t> == NULL) {</a:t>
            </a:r>
          </a:p>
          <a:p>
            <a:r>
              <a:rPr lang="en-IN" dirty="0">
                <a:latin typeface="Consolas" panose="020B0609020204030204" pitchFamily="49" charset="0"/>
              </a:rPr>
              <a:t>    </a:t>
            </a:r>
            <a:r>
              <a:rPr lang="en-IN" dirty="0" err="1">
                <a:latin typeface="Consolas" panose="020B0609020204030204" pitchFamily="49" charset="0"/>
              </a:rPr>
              <a:t>printf</a:t>
            </a:r>
            <a:r>
              <a:rPr lang="en-IN" dirty="0">
                <a:latin typeface="Consolas" panose="020B0609020204030204" pitchFamily="49" charset="0"/>
              </a:rPr>
              <a:t>(“Failed to allocate memory!\n”);</a:t>
            </a:r>
          </a:p>
          <a:p>
            <a:r>
              <a:rPr lang="en-IN" dirty="0">
                <a:latin typeface="Consolas" panose="020B0609020204030204" pitchFamily="49" charset="0"/>
              </a:rPr>
              <a:t>    return NULL;</a:t>
            </a:r>
          </a:p>
          <a:p>
            <a:r>
              <a:rPr lang="en-IN" dirty="0">
                <a:latin typeface="Consolas" panose="020B0609020204030204" pitchFamily="49" charset="0"/>
              </a:rPr>
              <a:t>  }</a:t>
            </a:r>
          </a:p>
          <a:p>
            <a:r>
              <a:rPr lang="en-IN" dirty="0">
                <a:latin typeface="Consolas" panose="020B0609020204030204" pitchFamily="49" charset="0"/>
              </a:rPr>
              <a:t>  Q-&gt;head = Q-&gt;tail = 0;</a:t>
            </a:r>
          </a:p>
          <a:p>
            <a:r>
              <a:rPr lang="en-IN" dirty="0">
                <a:latin typeface="Consolas" panose="020B0609020204030204" pitchFamily="49" charset="0"/>
              </a:rPr>
              <a:t>  Q-&gt;capacity = </a:t>
            </a:r>
            <a:r>
              <a:rPr lang="en-IN" dirty="0" err="1">
                <a:latin typeface="Consolas" panose="020B0609020204030204" pitchFamily="49" charset="0"/>
              </a:rPr>
              <a:t>max_elements</a:t>
            </a:r>
            <a:r>
              <a:rPr lang="en-IN" dirty="0">
                <a:latin typeface="Consolas" panose="020B0609020204030204" pitchFamily="49" charset="0"/>
              </a:rPr>
              <a:t>;</a:t>
            </a:r>
          </a:p>
          <a:p>
            <a:r>
              <a:rPr lang="en-IN" dirty="0">
                <a:latin typeface="Consolas" panose="020B0609020204030204" pitchFamily="49" charset="0"/>
              </a:rPr>
              <a:t>  return Q;</a:t>
            </a:r>
          </a:p>
          <a:p>
            <a:r>
              <a:rPr lang="en-IN" dirty="0">
                <a:latin typeface="Consolas" panose="020B0609020204030204" pitchFamily="49" charset="0"/>
              </a:rPr>
              <a:t>}</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976D62D3-8394-FE33-6EEF-2CFA6F293921}"/>
                  </a:ext>
                </a:extLst>
              </p14:cNvPr>
              <p14:cNvContentPartPr/>
              <p14:nvPr/>
            </p14:nvContentPartPr>
            <p14:xfrm>
              <a:off x="7370280" y="2621520"/>
              <a:ext cx="396000" cy="82440"/>
            </p14:xfrm>
          </p:contentPart>
        </mc:Choice>
        <mc:Fallback xmlns="">
          <p:pic>
            <p:nvPicPr>
              <p:cNvPr id="3" name="Ink 2">
                <a:extLst>
                  <a:ext uri="{FF2B5EF4-FFF2-40B4-BE49-F238E27FC236}">
                    <a16:creationId xmlns:a16="http://schemas.microsoft.com/office/drawing/2014/main" id="{976D62D3-8394-FE33-6EEF-2CFA6F293921}"/>
                  </a:ext>
                </a:extLst>
              </p:cNvPr>
              <p:cNvPicPr/>
              <p:nvPr/>
            </p:nvPicPr>
            <p:blipFill>
              <a:blip r:embed="rId4"/>
              <a:stretch>
                <a:fillRect/>
              </a:stretch>
            </p:blipFill>
            <p:spPr>
              <a:xfrm>
                <a:off x="7360920" y="2612160"/>
                <a:ext cx="414720" cy="101160"/>
              </a:xfrm>
              <a:prstGeom prst="rect">
                <a:avLst/>
              </a:prstGeom>
            </p:spPr>
          </p:pic>
        </mc:Fallback>
      </mc:AlternateContent>
    </p:spTree>
    <p:extLst>
      <p:ext uri="{BB962C8B-B14F-4D97-AF65-F5344CB8AC3E}">
        <p14:creationId xmlns:p14="http://schemas.microsoft.com/office/powerpoint/2010/main" val="407047816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5741D-D284-9106-8991-AEB8130EF8D6}"/>
              </a:ext>
            </a:extLst>
          </p:cNvPr>
          <p:cNvSpPr>
            <a:spLocks noGrp="1"/>
          </p:cNvSpPr>
          <p:nvPr>
            <p:ph type="title"/>
          </p:nvPr>
        </p:nvSpPr>
        <p:spPr/>
        <p:txBody>
          <a:bodyPr/>
          <a:lstStyle/>
          <a:p>
            <a:r>
              <a:rPr lang="en-US" dirty="0"/>
              <a:t>Queue-empty</a:t>
            </a:r>
            <a:endParaRPr lang="en-IN" dirty="0"/>
          </a:p>
        </p:txBody>
      </p:sp>
      <p:sp>
        <p:nvSpPr>
          <p:cNvPr id="4" name="TextBox 3">
            <a:extLst>
              <a:ext uri="{FF2B5EF4-FFF2-40B4-BE49-F238E27FC236}">
                <a16:creationId xmlns:a16="http://schemas.microsoft.com/office/drawing/2014/main" id="{F776CB7D-FAE4-23D4-3B90-F44CE0A63F19}"/>
              </a:ext>
            </a:extLst>
          </p:cNvPr>
          <p:cNvSpPr txBox="1"/>
          <p:nvPr/>
        </p:nvSpPr>
        <p:spPr>
          <a:xfrm>
            <a:off x="955498" y="2065106"/>
            <a:ext cx="4993240" cy="2308324"/>
          </a:xfrm>
          <a:prstGeom prst="rect">
            <a:avLst/>
          </a:prstGeom>
          <a:noFill/>
        </p:spPr>
        <p:txBody>
          <a:bodyPr wrap="square" rtlCol="0">
            <a:spAutoFit/>
          </a:bodyPr>
          <a:lstStyle/>
          <a:p>
            <a:r>
              <a:rPr lang="en-IN" dirty="0">
                <a:latin typeface="Consolas" panose="020B0609020204030204" pitchFamily="49" charset="0"/>
              </a:rPr>
              <a:t>// returns 1, if the queue is empty</a:t>
            </a:r>
          </a:p>
          <a:p>
            <a:r>
              <a:rPr lang="en-IN" dirty="0">
                <a:latin typeface="Consolas" panose="020B0609020204030204" pitchFamily="49" charset="0"/>
              </a:rPr>
              <a:t>// returns 0, if the queue is full</a:t>
            </a:r>
          </a:p>
          <a:p>
            <a:r>
              <a:rPr lang="en-IN" dirty="0">
                <a:latin typeface="Consolas" panose="020B0609020204030204" pitchFamily="49" charset="0"/>
              </a:rPr>
              <a:t>int </a:t>
            </a:r>
            <a:r>
              <a:rPr lang="en-IN" dirty="0" err="1">
                <a:latin typeface="Consolas" panose="020B0609020204030204" pitchFamily="49" charset="0"/>
              </a:rPr>
              <a:t>queue_empty</a:t>
            </a:r>
            <a:r>
              <a:rPr lang="en-IN" dirty="0">
                <a:latin typeface="Consolas" panose="020B0609020204030204" pitchFamily="49" charset="0"/>
              </a:rPr>
              <a:t>(struct queue *Q) {</a:t>
            </a: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r>
              <a:rPr lang="en-IN" dirty="0">
                <a:latin typeface="Consolas" panose="020B0609020204030204" pitchFamily="49" charset="0"/>
              </a:rPr>
              <a:t>}</a:t>
            </a:r>
          </a:p>
        </p:txBody>
      </p:sp>
      <p:sp>
        <p:nvSpPr>
          <p:cNvPr id="3" name="TextBox 2">
            <a:extLst>
              <a:ext uri="{FF2B5EF4-FFF2-40B4-BE49-F238E27FC236}">
                <a16:creationId xmlns:a16="http://schemas.microsoft.com/office/drawing/2014/main" id="{A488D953-21BC-C785-B71A-754103DA8158}"/>
              </a:ext>
            </a:extLst>
          </p:cNvPr>
          <p:cNvSpPr txBox="1"/>
          <p:nvPr/>
        </p:nvSpPr>
        <p:spPr>
          <a:xfrm>
            <a:off x="8209935" y="2065106"/>
            <a:ext cx="2635046" cy="1754326"/>
          </a:xfrm>
          <a:prstGeom prst="rect">
            <a:avLst/>
          </a:prstGeom>
          <a:noFill/>
        </p:spPr>
        <p:txBody>
          <a:bodyPr wrap="square" rtlCol="0">
            <a:spAutoFit/>
          </a:bodyPr>
          <a:lstStyle/>
          <a:p>
            <a:pPr marL="0" indent="0">
              <a:buNone/>
            </a:pPr>
            <a:r>
              <a:rPr lang="en-US" dirty="0">
                <a:solidFill>
                  <a:schemeClr val="accent1"/>
                </a:solidFill>
                <a:latin typeface="Consolas" panose="020B0609020204030204" pitchFamily="49" charset="0"/>
              </a:rPr>
              <a:t>struct queue {</a:t>
            </a:r>
          </a:p>
          <a:p>
            <a:pPr marL="0" indent="0">
              <a:buNone/>
            </a:pPr>
            <a:r>
              <a:rPr lang="en-US" dirty="0">
                <a:solidFill>
                  <a:schemeClr val="accent1"/>
                </a:solidFill>
                <a:latin typeface="Consolas" panose="020B0609020204030204" pitchFamily="49" charset="0"/>
              </a:rPr>
              <a:t>  int head;</a:t>
            </a:r>
          </a:p>
          <a:p>
            <a:pPr marL="0" indent="0">
              <a:buNone/>
            </a:pPr>
            <a:r>
              <a:rPr lang="en-US" dirty="0">
                <a:solidFill>
                  <a:schemeClr val="accent1"/>
                </a:solidFill>
                <a:latin typeface="Consolas" panose="020B0609020204030204" pitchFamily="49" charset="0"/>
              </a:rPr>
              <a:t>  int tail;</a:t>
            </a:r>
          </a:p>
          <a:p>
            <a:pPr marL="0" indent="0">
              <a:buNone/>
            </a:pPr>
            <a:r>
              <a:rPr lang="en-US" dirty="0">
                <a:solidFill>
                  <a:schemeClr val="accent1"/>
                </a:solidFill>
                <a:latin typeface="Consolas" panose="020B0609020204030204" pitchFamily="49" charset="0"/>
              </a:rPr>
              <a:t>  int capacity;</a:t>
            </a:r>
          </a:p>
          <a:p>
            <a:pPr marL="0" indent="0">
              <a:buNone/>
            </a:pPr>
            <a:r>
              <a:rPr lang="en-US" dirty="0">
                <a:solidFill>
                  <a:schemeClr val="accent1"/>
                </a:solidFill>
                <a:latin typeface="Consolas" panose="020B0609020204030204" pitchFamily="49" charset="0"/>
              </a:rPr>
              <a:t>  int *</a:t>
            </a:r>
            <a:r>
              <a:rPr lang="en-US" dirty="0" err="1">
                <a:solidFill>
                  <a:schemeClr val="accent1"/>
                </a:solidFill>
                <a:latin typeface="Consolas" panose="020B0609020204030204" pitchFamily="49" charset="0"/>
              </a:rPr>
              <a:t>arr</a:t>
            </a:r>
            <a:r>
              <a:rPr lang="en-US" dirty="0">
                <a:solidFill>
                  <a:schemeClr val="accent1"/>
                </a:solidFill>
                <a:latin typeface="Consolas" panose="020B0609020204030204" pitchFamily="49" charset="0"/>
              </a:rPr>
              <a:t>;</a:t>
            </a:r>
          </a:p>
          <a:p>
            <a:pPr marL="0" indent="0">
              <a:buNone/>
            </a:pPr>
            <a:r>
              <a:rPr lang="en-US" dirty="0">
                <a:solidFill>
                  <a:schemeClr val="accent1"/>
                </a:solidFill>
                <a:latin typeface="Consolas" panose="020B0609020204030204" pitchFamily="49" charset="0"/>
              </a:rPr>
              <a:t>};</a:t>
            </a:r>
            <a:endParaRPr lang="en-IN" dirty="0">
              <a:solidFill>
                <a:schemeClr val="accent1"/>
              </a:solidFill>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DEFB09F2-6686-5F50-A7C3-14052C14A78C}"/>
                  </a:ext>
                </a:extLst>
              </p14:cNvPr>
              <p14:cNvContentPartPr/>
              <p14:nvPr/>
            </p14:nvContentPartPr>
            <p14:xfrm>
              <a:off x="1783080" y="2489400"/>
              <a:ext cx="8550000" cy="1440000"/>
            </p14:xfrm>
          </p:contentPart>
        </mc:Choice>
        <mc:Fallback xmlns="">
          <p:pic>
            <p:nvPicPr>
              <p:cNvPr id="5" name="Ink 4">
                <a:extLst>
                  <a:ext uri="{FF2B5EF4-FFF2-40B4-BE49-F238E27FC236}">
                    <a16:creationId xmlns:a16="http://schemas.microsoft.com/office/drawing/2014/main" id="{DEFB09F2-6686-5F50-A7C3-14052C14A78C}"/>
                  </a:ext>
                </a:extLst>
              </p:cNvPr>
              <p:cNvPicPr/>
              <p:nvPr/>
            </p:nvPicPr>
            <p:blipFill>
              <a:blip r:embed="rId4"/>
              <a:stretch>
                <a:fillRect/>
              </a:stretch>
            </p:blipFill>
            <p:spPr>
              <a:xfrm>
                <a:off x="1773720" y="2480040"/>
                <a:ext cx="8568720" cy="1458720"/>
              </a:xfrm>
              <a:prstGeom prst="rect">
                <a:avLst/>
              </a:prstGeom>
            </p:spPr>
          </p:pic>
        </mc:Fallback>
      </mc:AlternateContent>
    </p:spTree>
    <p:extLst>
      <p:ext uri="{BB962C8B-B14F-4D97-AF65-F5344CB8AC3E}">
        <p14:creationId xmlns:p14="http://schemas.microsoft.com/office/powerpoint/2010/main" val="6463468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5741D-D284-9106-8991-AEB8130EF8D6}"/>
              </a:ext>
            </a:extLst>
          </p:cNvPr>
          <p:cNvSpPr>
            <a:spLocks noGrp="1"/>
          </p:cNvSpPr>
          <p:nvPr>
            <p:ph type="title"/>
          </p:nvPr>
        </p:nvSpPr>
        <p:spPr/>
        <p:txBody>
          <a:bodyPr/>
          <a:lstStyle/>
          <a:p>
            <a:r>
              <a:rPr lang="en-US" dirty="0"/>
              <a:t>Queue-empty</a:t>
            </a:r>
            <a:endParaRPr lang="en-IN" dirty="0"/>
          </a:p>
        </p:txBody>
      </p:sp>
      <p:sp>
        <p:nvSpPr>
          <p:cNvPr id="4" name="TextBox 3">
            <a:extLst>
              <a:ext uri="{FF2B5EF4-FFF2-40B4-BE49-F238E27FC236}">
                <a16:creationId xmlns:a16="http://schemas.microsoft.com/office/drawing/2014/main" id="{F776CB7D-FAE4-23D4-3B90-F44CE0A63F19}"/>
              </a:ext>
            </a:extLst>
          </p:cNvPr>
          <p:cNvSpPr txBox="1"/>
          <p:nvPr/>
        </p:nvSpPr>
        <p:spPr>
          <a:xfrm>
            <a:off x="955498" y="2065106"/>
            <a:ext cx="4993240" cy="2308324"/>
          </a:xfrm>
          <a:prstGeom prst="rect">
            <a:avLst/>
          </a:prstGeom>
          <a:noFill/>
        </p:spPr>
        <p:txBody>
          <a:bodyPr wrap="square" rtlCol="0">
            <a:spAutoFit/>
          </a:bodyPr>
          <a:lstStyle/>
          <a:p>
            <a:r>
              <a:rPr lang="en-IN" dirty="0">
                <a:latin typeface="Consolas" panose="020B0609020204030204" pitchFamily="49" charset="0"/>
              </a:rPr>
              <a:t>// returns 1, if the queue is empty</a:t>
            </a:r>
          </a:p>
          <a:p>
            <a:r>
              <a:rPr lang="en-IN" dirty="0">
                <a:latin typeface="Consolas" panose="020B0609020204030204" pitchFamily="49" charset="0"/>
              </a:rPr>
              <a:t>// returns 0, if the queue is full</a:t>
            </a:r>
          </a:p>
          <a:p>
            <a:r>
              <a:rPr lang="en-IN" dirty="0">
                <a:latin typeface="Consolas" panose="020B0609020204030204" pitchFamily="49" charset="0"/>
              </a:rPr>
              <a:t>int </a:t>
            </a:r>
            <a:r>
              <a:rPr lang="en-IN" dirty="0" err="1">
                <a:latin typeface="Consolas" panose="020B0609020204030204" pitchFamily="49" charset="0"/>
              </a:rPr>
              <a:t>queue_empty</a:t>
            </a:r>
            <a:r>
              <a:rPr lang="en-IN" dirty="0">
                <a:latin typeface="Consolas" panose="020B0609020204030204" pitchFamily="49" charset="0"/>
              </a:rPr>
              <a:t>(struct queue *Q) {</a:t>
            </a:r>
          </a:p>
          <a:p>
            <a:r>
              <a:rPr lang="en-IN" dirty="0">
                <a:latin typeface="Consolas" panose="020B0609020204030204" pitchFamily="49" charset="0"/>
              </a:rPr>
              <a:t>  if (Q-&gt;head == Q-&gt;tail) {</a:t>
            </a:r>
          </a:p>
          <a:p>
            <a:r>
              <a:rPr lang="en-IN" dirty="0">
                <a:latin typeface="Consolas" panose="020B0609020204030204" pitchFamily="49" charset="0"/>
              </a:rPr>
              <a:t>    return 1;</a:t>
            </a:r>
          </a:p>
          <a:p>
            <a:r>
              <a:rPr lang="en-IN" dirty="0">
                <a:latin typeface="Consolas" panose="020B0609020204030204" pitchFamily="49" charset="0"/>
              </a:rPr>
              <a:t>  }</a:t>
            </a:r>
          </a:p>
          <a:p>
            <a:r>
              <a:rPr lang="en-IN" dirty="0">
                <a:latin typeface="Consolas" panose="020B0609020204030204" pitchFamily="49" charset="0"/>
              </a:rPr>
              <a:t>  return 0;</a:t>
            </a:r>
          </a:p>
          <a:p>
            <a:r>
              <a:rPr lang="en-IN" dirty="0">
                <a:latin typeface="Consolas" panose="020B0609020204030204" pitchFamily="49" charset="0"/>
              </a:rPr>
              <a:t>}</a:t>
            </a:r>
          </a:p>
        </p:txBody>
      </p:sp>
      <p:sp>
        <p:nvSpPr>
          <p:cNvPr id="3" name="TextBox 2">
            <a:extLst>
              <a:ext uri="{FF2B5EF4-FFF2-40B4-BE49-F238E27FC236}">
                <a16:creationId xmlns:a16="http://schemas.microsoft.com/office/drawing/2014/main" id="{5C953559-3E7B-22C7-0976-B30FFD4276E2}"/>
              </a:ext>
            </a:extLst>
          </p:cNvPr>
          <p:cNvSpPr txBox="1"/>
          <p:nvPr/>
        </p:nvSpPr>
        <p:spPr>
          <a:xfrm>
            <a:off x="8209935" y="2065106"/>
            <a:ext cx="2635046" cy="1754326"/>
          </a:xfrm>
          <a:prstGeom prst="rect">
            <a:avLst/>
          </a:prstGeom>
          <a:noFill/>
        </p:spPr>
        <p:txBody>
          <a:bodyPr wrap="square" rtlCol="0">
            <a:spAutoFit/>
          </a:bodyPr>
          <a:lstStyle/>
          <a:p>
            <a:pPr marL="0" indent="0">
              <a:buNone/>
            </a:pPr>
            <a:r>
              <a:rPr lang="en-US" dirty="0">
                <a:solidFill>
                  <a:schemeClr val="accent1"/>
                </a:solidFill>
                <a:latin typeface="Consolas" panose="020B0609020204030204" pitchFamily="49" charset="0"/>
              </a:rPr>
              <a:t>struct queue {</a:t>
            </a:r>
          </a:p>
          <a:p>
            <a:pPr marL="0" indent="0">
              <a:buNone/>
            </a:pPr>
            <a:r>
              <a:rPr lang="en-US" dirty="0">
                <a:solidFill>
                  <a:schemeClr val="accent1"/>
                </a:solidFill>
                <a:latin typeface="Consolas" panose="020B0609020204030204" pitchFamily="49" charset="0"/>
              </a:rPr>
              <a:t>  int head;</a:t>
            </a:r>
          </a:p>
          <a:p>
            <a:pPr marL="0" indent="0">
              <a:buNone/>
            </a:pPr>
            <a:r>
              <a:rPr lang="en-US" dirty="0">
                <a:solidFill>
                  <a:schemeClr val="accent1"/>
                </a:solidFill>
                <a:latin typeface="Consolas" panose="020B0609020204030204" pitchFamily="49" charset="0"/>
              </a:rPr>
              <a:t>  int tail;</a:t>
            </a:r>
          </a:p>
          <a:p>
            <a:pPr marL="0" indent="0">
              <a:buNone/>
            </a:pPr>
            <a:r>
              <a:rPr lang="en-US" dirty="0">
                <a:solidFill>
                  <a:schemeClr val="accent1"/>
                </a:solidFill>
                <a:latin typeface="Consolas" panose="020B0609020204030204" pitchFamily="49" charset="0"/>
              </a:rPr>
              <a:t>  int capacity;</a:t>
            </a:r>
          </a:p>
          <a:p>
            <a:pPr marL="0" indent="0">
              <a:buNone/>
            </a:pPr>
            <a:r>
              <a:rPr lang="en-US" dirty="0">
                <a:solidFill>
                  <a:schemeClr val="accent1"/>
                </a:solidFill>
                <a:latin typeface="Consolas" panose="020B0609020204030204" pitchFamily="49" charset="0"/>
              </a:rPr>
              <a:t>  int *</a:t>
            </a:r>
            <a:r>
              <a:rPr lang="en-US" dirty="0" err="1">
                <a:solidFill>
                  <a:schemeClr val="accent1"/>
                </a:solidFill>
                <a:latin typeface="Consolas" panose="020B0609020204030204" pitchFamily="49" charset="0"/>
              </a:rPr>
              <a:t>arr</a:t>
            </a:r>
            <a:r>
              <a:rPr lang="en-US" dirty="0">
                <a:solidFill>
                  <a:schemeClr val="accent1"/>
                </a:solidFill>
                <a:latin typeface="Consolas" panose="020B0609020204030204" pitchFamily="49" charset="0"/>
              </a:rPr>
              <a:t>;</a:t>
            </a:r>
          </a:p>
          <a:p>
            <a:pPr marL="0" indent="0">
              <a:buNone/>
            </a:pPr>
            <a:r>
              <a:rPr lang="en-US" dirty="0">
                <a:solidFill>
                  <a:schemeClr val="accent1"/>
                </a:solidFill>
                <a:latin typeface="Consolas" panose="020B0609020204030204" pitchFamily="49" charset="0"/>
              </a:rPr>
              <a:t>};</a:t>
            </a:r>
            <a:endParaRPr lang="en-IN" dirty="0">
              <a:solidFill>
                <a:schemeClr val="accent1"/>
              </a:solidFill>
              <a:latin typeface="Consolas" panose="020B0609020204030204" pitchFamily="49" charset="0"/>
            </a:endParaRPr>
          </a:p>
        </p:txBody>
      </p:sp>
    </p:spTree>
    <p:extLst>
      <p:ext uri="{BB962C8B-B14F-4D97-AF65-F5344CB8AC3E}">
        <p14:creationId xmlns:p14="http://schemas.microsoft.com/office/powerpoint/2010/main" val="10671185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E7DB4-87FD-1F4E-E0C8-5195F2D3E95D}"/>
              </a:ext>
            </a:extLst>
          </p:cNvPr>
          <p:cNvSpPr>
            <a:spLocks noGrp="1"/>
          </p:cNvSpPr>
          <p:nvPr>
            <p:ph type="title"/>
          </p:nvPr>
        </p:nvSpPr>
        <p:spPr/>
        <p:txBody>
          <a:bodyPr/>
          <a:lstStyle/>
          <a:p>
            <a:r>
              <a:rPr lang="en-US" dirty="0"/>
              <a:t>Next-head</a:t>
            </a:r>
            <a:endParaRPr lang="en-IN" dirty="0"/>
          </a:p>
        </p:txBody>
      </p:sp>
      <p:sp>
        <p:nvSpPr>
          <p:cNvPr id="4" name="TextBox 3">
            <a:extLst>
              <a:ext uri="{FF2B5EF4-FFF2-40B4-BE49-F238E27FC236}">
                <a16:creationId xmlns:a16="http://schemas.microsoft.com/office/drawing/2014/main" id="{3BF62E44-76CC-3BF3-51E9-A62B107B5CB2}"/>
              </a:ext>
            </a:extLst>
          </p:cNvPr>
          <p:cNvSpPr txBox="1"/>
          <p:nvPr/>
        </p:nvSpPr>
        <p:spPr>
          <a:xfrm>
            <a:off x="996595" y="2065106"/>
            <a:ext cx="7213340" cy="2585323"/>
          </a:xfrm>
          <a:prstGeom prst="rect">
            <a:avLst/>
          </a:prstGeom>
          <a:noFill/>
        </p:spPr>
        <p:txBody>
          <a:bodyPr wrap="square" rtlCol="0">
            <a:spAutoFit/>
          </a:bodyPr>
          <a:lstStyle/>
          <a:p>
            <a:r>
              <a:rPr lang="en-US" dirty="0">
                <a:latin typeface="Consolas" panose="020B0609020204030204" pitchFamily="49" charset="0"/>
              </a:rPr>
              <a:t>// returns the value of new value head after a</a:t>
            </a:r>
          </a:p>
          <a:p>
            <a:r>
              <a:rPr lang="en-US" dirty="0">
                <a:latin typeface="Consolas" panose="020B0609020204030204" pitchFamily="49" charset="0"/>
              </a:rPr>
              <a:t>// successful dequeue operation</a:t>
            </a:r>
          </a:p>
          <a:p>
            <a:r>
              <a:rPr lang="en-US" dirty="0">
                <a:latin typeface="Consolas" panose="020B0609020204030204" pitchFamily="49" charset="0"/>
              </a:rPr>
              <a:t>int </a:t>
            </a:r>
            <a:r>
              <a:rPr lang="en-US" dirty="0" err="1">
                <a:latin typeface="Consolas" panose="020B0609020204030204" pitchFamily="49" charset="0"/>
              </a:rPr>
              <a:t>next_head</a:t>
            </a:r>
            <a:r>
              <a:rPr lang="en-US" dirty="0">
                <a:latin typeface="Consolas" panose="020B0609020204030204" pitchFamily="49" charset="0"/>
              </a:rPr>
              <a:t>(struct queue *Q)</a:t>
            </a:r>
          </a:p>
          <a:p>
            <a:r>
              <a:rPr lang="en-US" dirty="0">
                <a:latin typeface="Consolas" panose="020B0609020204030204" pitchFamily="49" charset="0"/>
              </a:rPr>
              <a:t>{</a:t>
            </a:r>
          </a:p>
          <a:p>
            <a:endParaRPr lang="en-US" dirty="0">
              <a:latin typeface="Consolas" panose="020B0609020204030204" pitchFamily="49" charset="0"/>
            </a:endParaRPr>
          </a:p>
          <a:p>
            <a:endParaRPr lang="en-US" dirty="0">
              <a:latin typeface="Consolas" panose="020B0609020204030204" pitchFamily="49" charset="0"/>
            </a:endParaRPr>
          </a:p>
          <a:p>
            <a:endParaRPr lang="en-US" dirty="0">
              <a:latin typeface="Consolas" panose="020B0609020204030204" pitchFamily="49" charset="0"/>
            </a:endParaRPr>
          </a:p>
          <a:p>
            <a:endParaRPr lang="en-US" dirty="0">
              <a:latin typeface="Consolas" panose="020B0609020204030204" pitchFamily="49" charset="0"/>
            </a:endParaRPr>
          </a:p>
          <a:p>
            <a:r>
              <a:rPr lang="en-US" dirty="0">
                <a:latin typeface="Consolas" panose="020B0609020204030204" pitchFamily="49" charset="0"/>
              </a:rPr>
              <a:t>}</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6B07C2DF-A2FE-BEBC-468F-912E29274FDA}"/>
              </a:ext>
            </a:extLst>
          </p:cNvPr>
          <p:cNvSpPr txBox="1"/>
          <p:nvPr/>
        </p:nvSpPr>
        <p:spPr>
          <a:xfrm>
            <a:off x="8209935" y="2065106"/>
            <a:ext cx="2635046" cy="1754326"/>
          </a:xfrm>
          <a:prstGeom prst="rect">
            <a:avLst/>
          </a:prstGeom>
          <a:noFill/>
        </p:spPr>
        <p:txBody>
          <a:bodyPr wrap="square" rtlCol="0">
            <a:spAutoFit/>
          </a:bodyPr>
          <a:lstStyle/>
          <a:p>
            <a:pPr marL="0" indent="0">
              <a:buNone/>
            </a:pPr>
            <a:r>
              <a:rPr lang="en-US" dirty="0">
                <a:solidFill>
                  <a:schemeClr val="accent1"/>
                </a:solidFill>
                <a:latin typeface="Consolas" panose="020B0609020204030204" pitchFamily="49" charset="0"/>
              </a:rPr>
              <a:t>struct queue {</a:t>
            </a:r>
          </a:p>
          <a:p>
            <a:pPr marL="0" indent="0">
              <a:buNone/>
            </a:pPr>
            <a:r>
              <a:rPr lang="en-US" dirty="0">
                <a:solidFill>
                  <a:schemeClr val="accent1"/>
                </a:solidFill>
                <a:latin typeface="Consolas" panose="020B0609020204030204" pitchFamily="49" charset="0"/>
              </a:rPr>
              <a:t>  int head;</a:t>
            </a:r>
          </a:p>
          <a:p>
            <a:pPr marL="0" indent="0">
              <a:buNone/>
            </a:pPr>
            <a:r>
              <a:rPr lang="en-US" dirty="0">
                <a:solidFill>
                  <a:schemeClr val="accent1"/>
                </a:solidFill>
                <a:latin typeface="Consolas" panose="020B0609020204030204" pitchFamily="49" charset="0"/>
              </a:rPr>
              <a:t>  int tail;</a:t>
            </a:r>
          </a:p>
          <a:p>
            <a:pPr marL="0" indent="0">
              <a:buNone/>
            </a:pPr>
            <a:r>
              <a:rPr lang="en-US" dirty="0">
                <a:solidFill>
                  <a:schemeClr val="accent1"/>
                </a:solidFill>
                <a:latin typeface="Consolas" panose="020B0609020204030204" pitchFamily="49" charset="0"/>
              </a:rPr>
              <a:t>  int capacity;</a:t>
            </a:r>
          </a:p>
          <a:p>
            <a:pPr marL="0" indent="0">
              <a:buNone/>
            </a:pPr>
            <a:r>
              <a:rPr lang="en-US" dirty="0">
                <a:solidFill>
                  <a:schemeClr val="accent1"/>
                </a:solidFill>
                <a:latin typeface="Consolas" panose="020B0609020204030204" pitchFamily="49" charset="0"/>
              </a:rPr>
              <a:t>  int *</a:t>
            </a:r>
            <a:r>
              <a:rPr lang="en-US" dirty="0" err="1">
                <a:solidFill>
                  <a:schemeClr val="accent1"/>
                </a:solidFill>
                <a:latin typeface="Consolas" panose="020B0609020204030204" pitchFamily="49" charset="0"/>
              </a:rPr>
              <a:t>arr</a:t>
            </a:r>
            <a:r>
              <a:rPr lang="en-US" dirty="0">
                <a:solidFill>
                  <a:schemeClr val="accent1"/>
                </a:solidFill>
                <a:latin typeface="Consolas" panose="020B0609020204030204" pitchFamily="49" charset="0"/>
              </a:rPr>
              <a:t>;</a:t>
            </a:r>
          </a:p>
          <a:p>
            <a:pPr marL="0" indent="0">
              <a:buNone/>
            </a:pPr>
            <a:r>
              <a:rPr lang="en-US" dirty="0">
                <a:solidFill>
                  <a:schemeClr val="accent1"/>
                </a:solidFill>
                <a:latin typeface="Consolas" panose="020B0609020204030204" pitchFamily="49" charset="0"/>
              </a:rPr>
              <a:t>};</a:t>
            </a:r>
            <a:endParaRPr lang="en-IN" dirty="0">
              <a:solidFill>
                <a:schemeClr val="accent1"/>
              </a:solidFill>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8FDA3D35-014E-7DB8-B794-1BD8CF1E097E}"/>
                  </a:ext>
                </a:extLst>
              </p14:cNvPr>
              <p14:cNvContentPartPr/>
              <p14:nvPr/>
            </p14:nvContentPartPr>
            <p14:xfrm>
              <a:off x="1867680" y="3092400"/>
              <a:ext cx="5256720" cy="1387800"/>
            </p14:xfrm>
          </p:contentPart>
        </mc:Choice>
        <mc:Fallback xmlns="">
          <p:pic>
            <p:nvPicPr>
              <p:cNvPr id="5" name="Ink 4">
                <a:extLst>
                  <a:ext uri="{FF2B5EF4-FFF2-40B4-BE49-F238E27FC236}">
                    <a16:creationId xmlns:a16="http://schemas.microsoft.com/office/drawing/2014/main" id="{8FDA3D35-014E-7DB8-B794-1BD8CF1E097E}"/>
                  </a:ext>
                </a:extLst>
              </p:cNvPr>
              <p:cNvPicPr/>
              <p:nvPr/>
            </p:nvPicPr>
            <p:blipFill>
              <a:blip r:embed="rId4"/>
              <a:stretch>
                <a:fillRect/>
              </a:stretch>
            </p:blipFill>
            <p:spPr>
              <a:xfrm>
                <a:off x="1858320" y="3083040"/>
                <a:ext cx="5275440" cy="1406520"/>
              </a:xfrm>
              <a:prstGeom prst="rect">
                <a:avLst/>
              </a:prstGeom>
            </p:spPr>
          </p:pic>
        </mc:Fallback>
      </mc:AlternateContent>
    </p:spTree>
    <p:extLst>
      <p:ext uri="{BB962C8B-B14F-4D97-AF65-F5344CB8AC3E}">
        <p14:creationId xmlns:p14="http://schemas.microsoft.com/office/powerpoint/2010/main" val="20582558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E7DB4-87FD-1F4E-E0C8-5195F2D3E95D}"/>
              </a:ext>
            </a:extLst>
          </p:cNvPr>
          <p:cNvSpPr>
            <a:spLocks noGrp="1"/>
          </p:cNvSpPr>
          <p:nvPr>
            <p:ph type="title"/>
          </p:nvPr>
        </p:nvSpPr>
        <p:spPr/>
        <p:txBody>
          <a:bodyPr/>
          <a:lstStyle/>
          <a:p>
            <a:r>
              <a:rPr lang="en-US" dirty="0"/>
              <a:t>Next-head</a:t>
            </a:r>
            <a:endParaRPr lang="en-IN" dirty="0"/>
          </a:p>
        </p:txBody>
      </p:sp>
      <p:sp>
        <p:nvSpPr>
          <p:cNvPr id="4" name="TextBox 3">
            <a:extLst>
              <a:ext uri="{FF2B5EF4-FFF2-40B4-BE49-F238E27FC236}">
                <a16:creationId xmlns:a16="http://schemas.microsoft.com/office/drawing/2014/main" id="{3BF62E44-76CC-3BF3-51E9-A62B107B5CB2}"/>
              </a:ext>
            </a:extLst>
          </p:cNvPr>
          <p:cNvSpPr txBox="1"/>
          <p:nvPr/>
        </p:nvSpPr>
        <p:spPr>
          <a:xfrm>
            <a:off x="996595" y="2065106"/>
            <a:ext cx="7213340" cy="2585323"/>
          </a:xfrm>
          <a:prstGeom prst="rect">
            <a:avLst/>
          </a:prstGeom>
          <a:noFill/>
        </p:spPr>
        <p:txBody>
          <a:bodyPr wrap="square" rtlCol="0">
            <a:spAutoFit/>
          </a:bodyPr>
          <a:lstStyle/>
          <a:p>
            <a:r>
              <a:rPr lang="en-US" dirty="0">
                <a:latin typeface="Consolas" panose="020B0609020204030204" pitchFamily="49" charset="0"/>
              </a:rPr>
              <a:t>// returns the value of new value head after a</a:t>
            </a:r>
          </a:p>
          <a:p>
            <a:r>
              <a:rPr lang="en-US" dirty="0">
                <a:latin typeface="Consolas" panose="020B0609020204030204" pitchFamily="49" charset="0"/>
              </a:rPr>
              <a:t>// successful dequeue operation</a:t>
            </a:r>
          </a:p>
          <a:p>
            <a:r>
              <a:rPr lang="en-US" dirty="0">
                <a:latin typeface="Consolas" panose="020B0609020204030204" pitchFamily="49" charset="0"/>
              </a:rPr>
              <a:t>int </a:t>
            </a:r>
            <a:r>
              <a:rPr lang="en-US" dirty="0" err="1">
                <a:latin typeface="Consolas" panose="020B0609020204030204" pitchFamily="49" charset="0"/>
              </a:rPr>
              <a:t>next_head</a:t>
            </a:r>
            <a:r>
              <a:rPr lang="en-US" dirty="0">
                <a:latin typeface="Consolas" panose="020B0609020204030204" pitchFamily="49" charset="0"/>
              </a:rPr>
              <a:t>(struct queue *Q)</a:t>
            </a:r>
          </a:p>
          <a:p>
            <a:r>
              <a:rPr lang="en-US" dirty="0">
                <a:latin typeface="Consolas" panose="020B0609020204030204" pitchFamily="49" charset="0"/>
              </a:rPr>
              <a:t>{</a:t>
            </a:r>
          </a:p>
          <a:p>
            <a:r>
              <a:rPr lang="en-US" dirty="0">
                <a:latin typeface="Consolas" panose="020B0609020204030204" pitchFamily="49" charset="0"/>
              </a:rPr>
              <a:t>  if (Q-&gt;head == Q-&gt;capacity - 1) {</a:t>
            </a:r>
          </a:p>
          <a:p>
            <a:r>
              <a:rPr lang="en-US" dirty="0">
                <a:latin typeface="Consolas" panose="020B0609020204030204" pitchFamily="49" charset="0"/>
              </a:rPr>
              <a:t>    return 0;</a:t>
            </a:r>
          </a:p>
          <a:p>
            <a:r>
              <a:rPr lang="en-US" dirty="0">
                <a:latin typeface="Consolas" panose="020B0609020204030204" pitchFamily="49" charset="0"/>
              </a:rPr>
              <a:t>  }</a:t>
            </a:r>
          </a:p>
          <a:p>
            <a:r>
              <a:rPr lang="en-US" dirty="0">
                <a:latin typeface="Consolas" panose="020B0609020204030204" pitchFamily="49" charset="0"/>
              </a:rPr>
              <a:t>  return Q-&gt;head + 1;</a:t>
            </a:r>
          </a:p>
          <a:p>
            <a:r>
              <a:rPr lang="en-US" dirty="0">
                <a:latin typeface="Consolas" panose="020B0609020204030204" pitchFamily="49" charset="0"/>
              </a:rPr>
              <a:t>}</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6B07C2DF-A2FE-BEBC-468F-912E29274FDA}"/>
              </a:ext>
            </a:extLst>
          </p:cNvPr>
          <p:cNvSpPr txBox="1"/>
          <p:nvPr/>
        </p:nvSpPr>
        <p:spPr>
          <a:xfrm>
            <a:off x="8209935" y="2065106"/>
            <a:ext cx="2635046" cy="1754326"/>
          </a:xfrm>
          <a:prstGeom prst="rect">
            <a:avLst/>
          </a:prstGeom>
          <a:noFill/>
        </p:spPr>
        <p:txBody>
          <a:bodyPr wrap="square" rtlCol="0">
            <a:spAutoFit/>
          </a:bodyPr>
          <a:lstStyle/>
          <a:p>
            <a:pPr marL="0" indent="0">
              <a:buNone/>
            </a:pPr>
            <a:r>
              <a:rPr lang="en-US" dirty="0">
                <a:solidFill>
                  <a:schemeClr val="accent1"/>
                </a:solidFill>
                <a:latin typeface="Consolas" panose="020B0609020204030204" pitchFamily="49" charset="0"/>
              </a:rPr>
              <a:t>struct queue {</a:t>
            </a:r>
          </a:p>
          <a:p>
            <a:pPr marL="0" indent="0">
              <a:buNone/>
            </a:pPr>
            <a:r>
              <a:rPr lang="en-US" dirty="0">
                <a:solidFill>
                  <a:schemeClr val="accent1"/>
                </a:solidFill>
                <a:latin typeface="Consolas" panose="020B0609020204030204" pitchFamily="49" charset="0"/>
              </a:rPr>
              <a:t>  int head;</a:t>
            </a:r>
          </a:p>
          <a:p>
            <a:pPr marL="0" indent="0">
              <a:buNone/>
            </a:pPr>
            <a:r>
              <a:rPr lang="en-US" dirty="0">
                <a:solidFill>
                  <a:schemeClr val="accent1"/>
                </a:solidFill>
                <a:latin typeface="Consolas" panose="020B0609020204030204" pitchFamily="49" charset="0"/>
              </a:rPr>
              <a:t>  int tail;</a:t>
            </a:r>
          </a:p>
          <a:p>
            <a:pPr marL="0" indent="0">
              <a:buNone/>
            </a:pPr>
            <a:r>
              <a:rPr lang="en-US" dirty="0">
                <a:solidFill>
                  <a:schemeClr val="accent1"/>
                </a:solidFill>
                <a:latin typeface="Consolas" panose="020B0609020204030204" pitchFamily="49" charset="0"/>
              </a:rPr>
              <a:t>  int capacity;</a:t>
            </a:r>
          </a:p>
          <a:p>
            <a:pPr marL="0" indent="0">
              <a:buNone/>
            </a:pPr>
            <a:r>
              <a:rPr lang="en-US" dirty="0">
                <a:solidFill>
                  <a:schemeClr val="accent1"/>
                </a:solidFill>
                <a:latin typeface="Consolas" panose="020B0609020204030204" pitchFamily="49" charset="0"/>
              </a:rPr>
              <a:t>  int *</a:t>
            </a:r>
            <a:r>
              <a:rPr lang="en-US" dirty="0" err="1">
                <a:solidFill>
                  <a:schemeClr val="accent1"/>
                </a:solidFill>
                <a:latin typeface="Consolas" panose="020B0609020204030204" pitchFamily="49" charset="0"/>
              </a:rPr>
              <a:t>arr</a:t>
            </a:r>
            <a:r>
              <a:rPr lang="en-US" dirty="0">
                <a:solidFill>
                  <a:schemeClr val="accent1"/>
                </a:solidFill>
                <a:latin typeface="Consolas" panose="020B0609020204030204" pitchFamily="49" charset="0"/>
              </a:rPr>
              <a:t>;</a:t>
            </a:r>
          </a:p>
          <a:p>
            <a:pPr marL="0" indent="0">
              <a:buNone/>
            </a:pPr>
            <a:r>
              <a:rPr lang="en-US" dirty="0">
                <a:solidFill>
                  <a:schemeClr val="accent1"/>
                </a:solidFill>
                <a:latin typeface="Consolas" panose="020B0609020204030204" pitchFamily="49" charset="0"/>
              </a:rPr>
              <a:t>};</a:t>
            </a:r>
            <a:endParaRPr lang="en-IN" dirty="0">
              <a:solidFill>
                <a:schemeClr val="accent1"/>
              </a:solidFill>
              <a:latin typeface="Consolas" panose="020B0609020204030204" pitchFamily="49" charset="0"/>
            </a:endParaRPr>
          </a:p>
        </p:txBody>
      </p:sp>
    </p:spTree>
    <p:extLst>
      <p:ext uri="{BB962C8B-B14F-4D97-AF65-F5344CB8AC3E}">
        <p14:creationId xmlns:p14="http://schemas.microsoft.com/office/powerpoint/2010/main" val="3368453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Delete a given node</a:t>
            </a:r>
            <a:endParaRPr lang="en-IN" dirty="0"/>
          </a:p>
        </p:txBody>
      </p:sp>
      <p:sp>
        <p:nvSpPr>
          <p:cNvPr id="3" name="Content Placeholder 2">
            <a:extLst>
              <a:ext uri="{FF2B5EF4-FFF2-40B4-BE49-F238E27FC236}">
                <a16:creationId xmlns:a16="http://schemas.microsoft.com/office/drawing/2014/main" id="{EB988CE9-2648-FD16-448A-231C4B3364AF}"/>
              </a:ext>
            </a:extLst>
          </p:cNvPr>
          <p:cNvSpPr>
            <a:spLocks noGrp="1"/>
          </p:cNvSpPr>
          <p:nvPr>
            <p:ph idx="1"/>
          </p:nvPr>
        </p:nvSpPr>
        <p:spPr/>
        <p:txBody>
          <a:bodyPr/>
          <a:lstStyle/>
          <a:p>
            <a:endParaRPr lang="en-IN" dirty="0"/>
          </a:p>
        </p:txBody>
      </p:sp>
      <p:graphicFrame>
        <p:nvGraphicFramePr>
          <p:cNvPr id="4" name="Table 4">
            <a:extLst>
              <a:ext uri="{FF2B5EF4-FFF2-40B4-BE49-F238E27FC236}">
                <a16:creationId xmlns:a16="http://schemas.microsoft.com/office/drawing/2014/main" id="{A4C7F2CD-23C2-2C9B-2B82-D0B1D40EE109}"/>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736B95A4-2DF5-7B25-2C1C-6378D923F412}"/>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F33C61E4-0B1B-5E0D-9732-B90060B400DF}"/>
              </a:ext>
            </a:extLst>
          </p:cNvPr>
          <p:cNvCxnSpPr>
            <a:endCxn id="5" idx="1"/>
          </p:cNvCxnSpPr>
          <p:nvPr/>
        </p:nvCxnSpPr>
        <p:spPr>
          <a:xfrm flipV="1">
            <a:off x="2236266"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D937A9-89D7-8A7E-7803-5E9E20813121}"/>
              </a:ext>
            </a:extLst>
          </p:cNvPr>
          <p:cNvCxnSpPr/>
          <p:nvPr/>
        </p:nvCxnSpPr>
        <p:spPr>
          <a:xfrm flipV="1">
            <a:off x="4042804" y="32586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1294F5-935C-186C-CE9A-C24A78CB4568}"/>
              </a:ext>
            </a:extLst>
          </p:cNvPr>
          <p:cNvCxnSpPr/>
          <p:nvPr/>
        </p:nvCxnSpPr>
        <p:spPr>
          <a:xfrm flipV="1">
            <a:off x="7758631" y="3265520"/>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59C039-2B08-6441-AEB2-AD3561FB1972}"/>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graphicFrame>
        <p:nvGraphicFramePr>
          <p:cNvPr id="16" name="Table 15">
            <a:extLst>
              <a:ext uri="{FF2B5EF4-FFF2-40B4-BE49-F238E27FC236}">
                <a16:creationId xmlns:a16="http://schemas.microsoft.com/office/drawing/2014/main" id="{D8A34031-10E2-3DA8-8A7D-360510190941}"/>
              </a:ext>
            </a:extLst>
          </p:cNvPr>
          <p:cNvGraphicFramePr>
            <a:graphicFrameLocks noGrp="1"/>
          </p:cNvGraphicFramePr>
          <p:nvPr/>
        </p:nvGraphicFramePr>
        <p:xfrm>
          <a:off x="4281143" y="5062574"/>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9" name="TextBox 8">
            <a:extLst>
              <a:ext uri="{FF2B5EF4-FFF2-40B4-BE49-F238E27FC236}">
                <a16:creationId xmlns:a16="http://schemas.microsoft.com/office/drawing/2014/main" id="{BB795168-5F70-60AA-DD52-2E838469C8EA}"/>
              </a:ext>
            </a:extLst>
          </p:cNvPr>
          <p:cNvSpPr txBox="1"/>
          <p:nvPr/>
        </p:nvSpPr>
        <p:spPr>
          <a:xfrm>
            <a:off x="6893960" y="2609633"/>
            <a:ext cx="996593" cy="369332"/>
          </a:xfrm>
          <a:prstGeom prst="rect">
            <a:avLst/>
          </a:prstGeom>
          <a:noFill/>
        </p:spPr>
        <p:txBody>
          <a:bodyPr wrap="square" rtlCol="0">
            <a:spAutoFit/>
          </a:bodyPr>
          <a:lstStyle/>
          <a:p>
            <a:r>
              <a:rPr lang="en-US" b="1" dirty="0"/>
              <a:t>ADDR: X</a:t>
            </a:r>
            <a:endParaRPr lang="en-IN" b="1" dirty="0"/>
          </a:p>
        </p:txBody>
      </p:sp>
      <p:sp>
        <p:nvSpPr>
          <p:cNvPr id="17" name="TextBox 16">
            <a:extLst>
              <a:ext uri="{FF2B5EF4-FFF2-40B4-BE49-F238E27FC236}">
                <a16:creationId xmlns:a16="http://schemas.microsoft.com/office/drawing/2014/main" id="{5F122C26-D8C2-5C0B-257E-BEDBEF082545}"/>
              </a:ext>
            </a:extLst>
          </p:cNvPr>
          <p:cNvSpPr txBox="1"/>
          <p:nvPr/>
        </p:nvSpPr>
        <p:spPr>
          <a:xfrm>
            <a:off x="4457274" y="5464137"/>
            <a:ext cx="996593" cy="369332"/>
          </a:xfrm>
          <a:prstGeom prst="rect">
            <a:avLst/>
          </a:prstGeom>
          <a:noFill/>
        </p:spPr>
        <p:txBody>
          <a:bodyPr wrap="square" rtlCol="0">
            <a:spAutoFit/>
          </a:bodyPr>
          <a:lstStyle/>
          <a:p>
            <a:r>
              <a:rPr lang="en-US" b="1" dirty="0"/>
              <a:t>ADDR: X</a:t>
            </a:r>
            <a:endParaRPr lang="en-IN" b="1" dirty="0"/>
          </a:p>
        </p:txBody>
      </p:sp>
      <p:sp>
        <p:nvSpPr>
          <p:cNvPr id="18" name="TextBox 17">
            <a:extLst>
              <a:ext uri="{FF2B5EF4-FFF2-40B4-BE49-F238E27FC236}">
                <a16:creationId xmlns:a16="http://schemas.microsoft.com/office/drawing/2014/main" id="{5ED56711-8826-3A5B-C1AA-DBAB213955E6}"/>
              </a:ext>
            </a:extLst>
          </p:cNvPr>
          <p:cNvSpPr txBox="1"/>
          <p:nvPr/>
        </p:nvSpPr>
        <p:spPr>
          <a:xfrm>
            <a:off x="5219268" y="3554861"/>
            <a:ext cx="1027416" cy="370840"/>
          </a:xfrm>
          <a:prstGeom prst="rect">
            <a:avLst/>
          </a:prstGeom>
          <a:noFill/>
        </p:spPr>
        <p:txBody>
          <a:bodyPr wrap="square" rtlCol="0">
            <a:spAutoFit/>
          </a:bodyPr>
          <a:lstStyle/>
          <a:p>
            <a:r>
              <a:rPr lang="en-US" dirty="0" err="1">
                <a:latin typeface="Consolas" panose="020B0609020204030204" pitchFamily="49" charset="0"/>
              </a:rPr>
              <a:t>prev</a:t>
            </a:r>
            <a:endParaRPr lang="en-IN" dirty="0">
              <a:latin typeface="Consolas" panose="020B0609020204030204" pitchFamily="49" charset="0"/>
            </a:endParaRPr>
          </a:p>
        </p:txBody>
      </p:sp>
      <p:sp>
        <p:nvSpPr>
          <p:cNvPr id="19" name="TextBox 18">
            <a:extLst>
              <a:ext uri="{FF2B5EF4-FFF2-40B4-BE49-F238E27FC236}">
                <a16:creationId xmlns:a16="http://schemas.microsoft.com/office/drawing/2014/main" id="{36A1B8E9-4266-A9DD-E78D-B11BAC724E65}"/>
              </a:ext>
            </a:extLst>
          </p:cNvPr>
          <p:cNvSpPr txBox="1"/>
          <p:nvPr/>
        </p:nvSpPr>
        <p:spPr>
          <a:xfrm>
            <a:off x="7036073" y="3542877"/>
            <a:ext cx="1027416" cy="370840"/>
          </a:xfrm>
          <a:prstGeom prst="rect">
            <a:avLst/>
          </a:prstGeom>
          <a:noFill/>
        </p:spPr>
        <p:txBody>
          <a:bodyPr wrap="square" rtlCol="0">
            <a:spAutoFit/>
          </a:bodyPr>
          <a:lstStyle/>
          <a:p>
            <a:r>
              <a:rPr lang="en-US" dirty="0" err="1">
                <a:latin typeface="Consolas" panose="020B0609020204030204" pitchFamily="49" charset="0"/>
              </a:rPr>
              <a:t>tmp</a:t>
            </a:r>
            <a:endParaRPr lang="en-IN" dirty="0">
              <a:latin typeface="Consolas" panose="020B0609020204030204" pitchFamily="49" charset="0"/>
            </a:endParaRPr>
          </a:p>
        </p:txBody>
      </p:sp>
      <p:sp>
        <p:nvSpPr>
          <p:cNvPr id="21" name="TextBox 20">
            <a:extLst>
              <a:ext uri="{FF2B5EF4-FFF2-40B4-BE49-F238E27FC236}">
                <a16:creationId xmlns:a16="http://schemas.microsoft.com/office/drawing/2014/main" id="{2817DFA9-EE0D-17F0-856B-7AEBD6C6792A}"/>
              </a:ext>
            </a:extLst>
          </p:cNvPr>
          <p:cNvSpPr txBox="1"/>
          <p:nvPr/>
        </p:nvSpPr>
        <p:spPr>
          <a:xfrm>
            <a:off x="7161084" y="3893911"/>
            <a:ext cx="3071974" cy="2585323"/>
          </a:xfrm>
          <a:prstGeom prst="rect">
            <a:avLst/>
          </a:prstGeom>
          <a:noFill/>
        </p:spPr>
        <p:txBody>
          <a:bodyPr wrap="square" rtlCol="0">
            <a:spAutoFit/>
          </a:bodyPr>
          <a:lstStyle/>
          <a:p>
            <a:r>
              <a:rPr lang="en-US" dirty="0" err="1">
                <a:latin typeface="Consolas" panose="020B0609020204030204" pitchFamily="49" charset="0"/>
              </a:rPr>
              <a:t>prev</a:t>
            </a:r>
            <a:r>
              <a:rPr lang="en-US" dirty="0">
                <a:latin typeface="Consolas" panose="020B0609020204030204" pitchFamily="49" charset="0"/>
              </a:rPr>
              <a:t> = head</a:t>
            </a:r>
          </a:p>
          <a:p>
            <a:r>
              <a:rPr lang="en-US" dirty="0" err="1">
                <a:latin typeface="Consolas" panose="020B0609020204030204" pitchFamily="49" charset="0"/>
              </a:rPr>
              <a:t>tmp</a:t>
            </a:r>
            <a:r>
              <a:rPr lang="en-US" dirty="0">
                <a:latin typeface="Consolas" panose="020B0609020204030204" pitchFamily="49" charset="0"/>
              </a:rPr>
              <a:t> = head-&gt;next</a:t>
            </a:r>
          </a:p>
          <a:p>
            <a:r>
              <a:rPr lang="en-US" dirty="0" err="1">
                <a:latin typeface="Consolas" panose="020B0609020204030204" pitchFamily="49" charset="0"/>
              </a:rPr>
              <a:t>prev</a:t>
            </a:r>
            <a:r>
              <a:rPr lang="en-US" dirty="0">
                <a:latin typeface="Consolas" panose="020B0609020204030204" pitchFamily="49" charset="0"/>
              </a:rPr>
              <a:t> = head</a:t>
            </a:r>
          </a:p>
          <a:p>
            <a:r>
              <a:rPr lang="en-US" dirty="0" err="1">
                <a:latin typeface="Consolas" panose="020B0609020204030204" pitchFamily="49" charset="0"/>
              </a:rPr>
              <a:t>tmp</a:t>
            </a:r>
            <a:r>
              <a:rPr lang="en-US" dirty="0">
                <a:latin typeface="Consolas" panose="020B0609020204030204" pitchFamily="49" charset="0"/>
              </a:rPr>
              <a:t> = head-&gt;next</a:t>
            </a:r>
          </a:p>
          <a:p>
            <a:r>
              <a:rPr lang="en-US" dirty="0" err="1">
                <a:latin typeface="Consolas" panose="020B0609020204030204" pitchFamily="49" charset="0"/>
              </a:rPr>
              <a:t>prev</a:t>
            </a:r>
            <a:r>
              <a:rPr lang="en-US" dirty="0">
                <a:latin typeface="Consolas" panose="020B0609020204030204" pitchFamily="49" charset="0"/>
              </a:rPr>
              <a:t> = head</a:t>
            </a:r>
          </a:p>
          <a:p>
            <a:r>
              <a:rPr lang="en-US" dirty="0" err="1">
                <a:latin typeface="Consolas" panose="020B0609020204030204" pitchFamily="49" charset="0"/>
              </a:rPr>
              <a:t>tmp</a:t>
            </a:r>
            <a:r>
              <a:rPr lang="en-US" dirty="0">
                <a:latin typeface="Consolas" panose="020B0609020204030204" pitchFamily="49" charset="0"/>
              </a:rPr>
              <a:t> = head-&gt;next</a:t>
            </a:r>
          </a:p>
          <a:p>
            <a:r>
              <a:rPr lang="en-US" b="1" dirty="0" err="1">
                <a:solidFill>
                  <a:srgbClr val="FF0000"/>
                </a:solidFill>
                <a:latin typeface="Consolas" panose="020B0609020204030204" pitchFamily="49" charset="0"/>
              </a:rPr>
              <a:t>prev</a:t>
            </a:r>
            <a:r>
              <a:rPr lang="en-US" b="1" dirty="0">
                <a:solidFill>
                  <a:srgbClr val="FF0000"/>
                </a:solidFill>
                <a:latin typeface="Consolas" panose="020B0609020204030204" pitchFamily="49" charset="0"/>
              </a:rPr>
              <a:t>-&gt;next = </a:t>
            </a:r>
            <a:r>
              <a:rPr lang="en-US" b="1" dirty="0" err="1">
                <a:solidFill>
                  <a:srgbClr val="FF0000"/>
                </a:solidFill>
                <a:latin typeface="Consolas" panose="020B0609020204030204" pitchFamily="49" charset="0"/>
              </a:rPr>
              <a:t>tmp</a:t>
            </a:r>
            <a:r>
              <a:rPr lang="en-US" b="1" dirty="0">
                <a:solidFill>
                  <a:srgbClr val="FF0000"/>
                </a:solidFill>
                <a:latin typeface="Consolas" panose="020B0609020204030204" pitchFamily="49" charset="0"/>
              </a:rPr>
              <a:t>-&gt;next</a:t>
            </a:r>
          </a:p>
          <a:p>
            <a:endParaRPr lang="en-US" dirty="0">
              <a:latin typeface="Consolas" panose="020B0609020204030204" pitchFamily="49" charset="0"/>
            </a:endParaRPr>
          </a:p>
          <a:p>
            <a:endParaRPr lang="en-US" dirty="0">
              <a:latin typeface="Consolas" panose="020B0609020204030204" pitchFamily="49" charset="0"/>
            </a:endParaRPr>
          </a:p>
        </p:txBody>
      </p:sp>
      <p:cxnSp>
        <p:nvCxnSpPr>
          <p:cNvPr id="26" name="Straight Connector 25">
            <a:extLst>
              <a:ext uri="{FF2B5EF4-FFF2-40B4-BE49-F238E27FC236}">
                <a16:creationId xmlns:a16="http://schemas.microsoft.com/office/drawing/2014/main" id="{E8E5D46B-9F6D-A6A7-DE7B-4EA50C687D72}"/>
              </a:ext>
            </a:extLst>
          </p:cNvPr>
          <p:cNvCxnSpPr/>
          <p:nvPr/>
        </p:nvCxnSpPr>
        <p:spPr>
          <a:xfrm flipV="1">
            <a:off x="5928189" y="2106202"/>
            <a:ext cx="0" cy="11918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68B1D489-D591-54EF-66E6-00C060435078}"/>
              </a:ext>
            </a:extLst>
          </p:cNvPr>
          <p:cNvCxnSpPr/>
          <p:nvPr/>
        </p:nvCxnSpPr>
        <p:spPr>
          <a:xfrm>
            <a:off x="5897366" y="2116476"/>
            <a:ext cx="2465798" cy="1164449"/>
          </a:xfrm>
          <a:prstGeom prst="bentConnector3">
            <a:avLst>
              <a:gd name="adj1" fmla="val 97500"/>
            </a:avLst>
          </a:prstGeom>
          <a:ln w="38100"/>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A1B17D7-2BF5-3B5F-C9B6-E55D53B56FB7}"/>
              </a:ext>
            </a:extLst>
          </p:cNvPr>
          <p:cNvSpPr txBox="1"/>
          <p:nvPr/>
        </p:nvSpPr>
        <p:spPr>
          <a:xfrm>
            <a:off x="3286024" y="4844084"/>
            <a:ext cx="1345914" cy="369332"/>
          </a:xfrm>
          <a:prstGeom prst="rect">
            <a:avLst/>
          </a:prstGeom>
          <a:noFill/>
        </p:spPr>
        <p:txBody>
          <a:bodyPr wrap="square" rtlCol="0">
            <a:spAutoFit/>
          </a:bodyPr>
          <a:lstStyle/>
          <a:p>
            <a:r>
              <a:rPr lang="en-US" b="1" dirty="0">
                <a:latin typeface="Consolas" panose="020B0609020204030204" pitchFamily="49" charset="0"/>
              </a:rPr>
              <a:t>n</a:t>
            </a:r>
            <a:endParaRPr lang="en-IN" b="1" dirty="0">
              <a:latin typeface="Consolas" panose="020B0609020204030204" pitchFamily="49" charset="0"/>
            </a:endParaRPr>
          </a:p>
        </p:txBody>
      </p:sp>
      <p:cxnSp>
        <p:nvCxnSpPr>
          <p:cNvPr id="31" name="Straight Arrow Connector 30">
            <a:extLst>
              <a:ext uri="{FF2B5EF4-FFF2-40B4-BE49-F238E27FC236}">
                <a16:creationId xmlns:a16="http://schemas.microsoft.com/office/drawing/2014/main" id="{7D0BD5FA-C647-C766-5D7B-861EDBABEEBB}"/>
              </a:ext>
            </a:extLst>
          </p:cNvPr>
          <p:cNvCxnSpPr/>
          <p:nvPr/>
        </p:nvCxnSpPr>
        <p:spPr>
          <a:xfrm flipV="1">
            <a:off x="3395529" y="524157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68156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11A42-D912-7D99-082F-4268D9605F72}"/>
              </a:ext>
            </a:extLst>
          </p:cNvPr>
          <p:cNvSpPr>
            <a:spLocks noGrp="1"/>
          </p:cNvSpPr>
          <p:nvPr>
            <p:ph type="title"/>
          </p:nvPr>
        </p:nvSpPr>
        <p:spPr/>
        <p:txBody>
          <a:bodyPr/>
          <a:lstStyle/>
          <a:p>
            <a:r>
              <a:rPr lang="en-US" dirty="0"/>
              <a:t>Next-tail</a:t>
            </a:r>
            <a:endParaRPr lang="en-IN" dirty="0"/>
          </a:p>
        </p:txBody>
      </p:sp>
      <p:sp>
        <p:nvSpPr>
          <p:cNvPr id="4" name="TextBox 3">
            <a:extLst>
              <a:ext uri="{FF2B5EF4-FFF2-40B4-BE49-F238E27FC236}">
                <a16:creationId xmlns:a16="http://schemas.microsoft.com/office/drawing/2014/main" id="{39AE4536-F7DB-61FF-230A-F9A5A974FC7A}"/>
              </a:ext>
            </a:extLst>
          </p:cNvPr>
          <p:cNvSpPr txBox="1"/>
          <p:nvPr/>
        </p:nvSpPr>
        <p:spPr>
          <a:xfrm>
            <a:off x="904127" y="2065106"/>
            <a:ext cx="7305808" cy="2585323"/>
          </a:xfrm>
          <a:prstGeom prst="rect">
            <a:avLst/>
          </a:prstGeom>
          <a:noFill/>
        </p:spPr>
        <p:txBody>
          <a:bodyPr wrap="square" rtlCol="0">
            <a:spAutoFit/>
          </a:bodyPr>
          <a:lstStyle/>
          <a:p>
            <a:r>
              <a:rPr lang="en-US" dirty="0">
                <a:latin typeface="Consolas" panose="020B0609020204030204" pitchFamily="49" charset="0"/>
              </a:rPr>
              <a:t>// returns the value of new value tail after a</a:t>
            </a:r>
          </a:p>
          <a:p>
            <a:r>
              <a:rPr lang="en-US" dirty="0">
                <a:latin typeface="Consolas" panose="020B0609020204030204" pitchFamily="49" charset="0"/>
              </a:rPr>
              <a:t>// successful enqueue operation</a:t>
            </a:r>
          </a:p>
          <a:p>
            <a:r>
              <a:rPr lang="en-US" dirty="0">
                <a:latin typeface="Consolas" panose="020B0609020204030204" pitchFamily="49" charset="0"/>
              </a:rPr>
              <a:t>int </a:t>
            </a:r>
            <a:r>
              <a:rPr lang="en-US" dirty="0" err="1">
                <a:latin typeface="Consolas" panose="020B0609020204030204" pitchFamily="49" charset="0"/>
              </a:rPr>
              <a:t>next_tail</a:t>
            </a:r>
            <a:r>
              <a:rPr lang="en-US" dirty="0">
                <a:latin typeface="Consolas" panose="020B0609020204030204" pitchFamily="49" charset="0"/>
              </a:rPr>
              <a:t>(struct queue *Q)</a:t>
            </a:r>
          </a:p>
          <a:p>
            <a:r>
              <a:rPr lang="en-US" dirty="0">
                <a:latin typeface="Consolas" panose="020B0609020204030204" pitchFamily="49" charset="0"/>
              </a:rPr>
              <a:t>{</a:t>
            </a:r>
          </a:p>
          <a:p>
            <a:endParaRPr lang="en-US" dirty="0">
              <a:latin typeface="Consolas" panose="020B0609020204030204" pitchFamily="49" charset="0"/>
            </a:endParaRPr>
          </a:p>
          <a:p>
            <a:endParaRPr lang="en-US" dirty="0">
              <a:latin typeface="Consolas" panose="020B0609020204030204" pitchFamily="49" charset="0"/>
            </a:endParaRPr>
          </a:p>
          <a:p>
            <a:endParaRPr lang="en-US" dirty="0">
              <a:latin typeface="Consolas" panose="020B0609020204030204" pitchFamily="49" charset="0"/>
            </a:endParaRPr>
          </a:p>
          <a:p>
            <a:endParaRPr lang="en-US" dirty="0">
              <a:latin typeface="Consolas" panose="020B0609020204030204" pitchFamily="49" charset="0"/>
            </a:endParaRPr>
          </a:p>
          <a:p>
            <a:r>
              <a:rPr lang="en-US" dirty="0">
                <a:latin typeface="Consolas" panose="020B0609020204030204" pitchFamily="49" charset="0"/>
              </a:rPr>
              <a:t>}</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217857D0-A20E-0371-B951-E95D6F01F4CD}"/>
              </a:ext>
            </a:extLst>
          </p:cNvPr>
          <p:cNvSpPr txBox="1"/>
          <p:nvPr/>
        </p:nvSpPr>
        <p:spPr>
          <a:xfrm>
            <a:off x="8209935" y="2065106"/>
            <a:ext cx="2635046" cy="1754326"/>
          </a:xfrm>
          <a:prstGeom prst="rect">
            <a:avLst/>
          </a:prstGeom>
          <a:noFill/>
        </p:spPr>
        <p:txBody>
          <a:bodyPr wrap="square" rtlCol="0">
            <a:spAutoFit/>
          </a:bodyPr>
          <a:lstStyle/>
          <a:p>
            <a:pPr marL="0" indent="0">
              <a:buNone/>
            </a:pPr>
            <a:r>
              <a:rPr lang="en-US" dirty="0">
                <a:solidFill>
                  <a:schemeClr val="accent1"/>
                </a:solidFill>
                <a:latin typeface="Consolas" panose="020B0609020204030204" pitchFamily="49" charset="0"/>
              </a:rPr>
              <a:t>struct queue {</a:t>
            </a:r>
          </a:p>
          <a:p>
            <a:pPr marL="0" indent="0">
              <a:buNone/>
            </a:pPr>
            <a:r>
              <a:rPr lang="en-US" dirty="0">
                <a:solidFill>
                  <a:schemeClr val="accent1"/>
                </a:solidFill>
                <a:latin typeface="Consolas" panose="020B0609020204030204" pitchFamily="49" charset="0"/>
              </a:rPr>
              <a:t>  int head;</a:t>
            </a:r>
          </a:p>
          <a:p>
            <a:pPr marL="0" indent="0">
              <a:buNone/>
            </a:pPr>
            <a:r>
              <a:rPr lang="en-US" dirty="0">
                <a:solidFill>
                  <a:schemeClr val="accent1"/>
                </a:solidFill>
                <a:latin typeface="Consolas" panose="020B0609020204030204" pitchFamily="49" charset="0"/>
              </a:rPr>
              <a:t>  int tail;</a:t>
            </a:r>
          </a:p>
          <a:p>
            <a:pPr marL="0" indent="0">
              <a:buNone/>
            </a:pPr>
            <a:r>
              <a:rPr lang="en-US" dirty="0">
                <a:solidFill>
                  <a:schemeClr val="accent1"/>
                </a:solidFill>
                <a:latin typeface="Consolas" panose="020B0609020204030204" pitchFamily="49" charset="0"/>
              </a:rPr>
              <a:t>  int capacity;</a:t>
            </a:r>
          </a:p>
          <a:p>
            <a:pPr marL="0" indent="0">
              <a:buNone/>
            </a:pPr>
            <a:r>
              <a:rPr lang="en-US" dirty="0">
                <a:solidFill>
                  <a:schemeClr val="accent1"/>
                </a:solidFill>
                <a:latin typeface="Consolas" panose="020B0609020204030204" pitchFamily="49" charset="0"/>
              </a:rPr>
              <a:t>  int *</a:t>
            </a:r>
            <a:r>
              <a:rPr lang="en-US" dirty="0" err="1">
                <a:solidFill>
                  <a:schemeClr val="accent1"/>
                </a:solidFill>
                <a:latin typeface="Consolas" panose="020B0609020204030204" pitchFamily="49" charset="0"/>
              </a:rPr>
              <a:t>arr</a:t>
            </a:r>
            <a:r>
              <a:rPr lang="en-US" dirty="0">
                <a:solidFill>
                  <a:schemeClr val="accent1"/>
                </a:solidFill>
                <a:latin typeface="Consolas" panose="020B0609020204030204" pitchFamily="49" charset="0"/>
              </a:rPr>
              <a:t>;</a:t>
            </a:r>
          </a:p>
          <a:p>
            <a:pPr marL="0" indent="0">
              <a:buNone/>
            </a:pPr>
            <a:r>
              <a:rPr lang="en-US" dirty="0">
                <a:solidFill>
                  <a:schemeClr val="accent1"/>
                </a:solidFill>
                <a:latin typeface="Consolas" panose="020B0609020204030204" pitchFamily="49" charset="0"/>
              </a:rPr>
              <a:t>};</a:t>
            </a:r>
            <a:endParaRPr lang="en-IN" dirty="0">
              <a:solidFill>
                <a:schemeClr val="accent1"/>
              </a:solidFill>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BE96E61B-DF7A-B200-1D38-FD5CA17BF5F3}"/>
                  </a:ext>
                </a:extLst>
              </p14:cNvPr>
              <p14:cNvContentPartPr/>
              <p14:nvPr/>
            </p14:nvContentPartPr>
            <p14:xfrm>
              <a:off x="1695960" y="2964240"/>
              <a:ext cx="5171400" cy="1245960"/>
            </p14:xfrm>
          </p:contentPart>
        </mc:Choice>
        <mc:Fallback xmlns="">
          <p:pic>
            <p:nvPicPr>
              <p:cNvPr id="5" name="Ink 4">
                <a:extLst>
                  <a:ext uri="{FF2B5EF4-FFF2-40B4-BE49-F238E27FC236}">
                    <a16:creationId xmlns:a16="http://schemas.microsoft.com/office/drawing/2014/main" id="{BE96E61B-DF7A-B200-1D38-FD5CA17BF5F3}"/>
                  </a:ext>
                </a:extLst>
              </p:cNvPr>
              <p:cNvPicPr/>
              <p:nvPr/>
            </p:nvPicPr>
            <p:blipFill>
              <a:blip r:embed="rId4"/>
              <a:stretch>
                <a:fillRect/>
              </a:stretch>
            </p:blipFill>
            <p:spPr>
              <a:xfrm>
                <a:off x="1686600" y="2954880"/>
                <a:ext cx="5190120" cy="1264680"/>
              </a:xfrm>
              <a:prstGeom prst="rect">
                <a:avLst/>
              </a:prstGeom>
            </p:spPr>
          </p:pic>
        </mc:Fallback>
      </mc:AlternateContent>
    </p:spTree>
    <p:extLst>
      <p:ext uri="{BB962C8B-B14F-4D97-AF65-F5344CB8AC3E}">
        <p14:creationId xmlns:p14="http://schemas.microsoft.com/office/powerpoint/2010/main" val="33182405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11A42-D912-7D99-082F-4268D9605F72}"/>
              </a:ext>
            </a:extLst>
          </p:cNvPr>
          <p:cNvSpPr>
            <a:spLocks noGrp="1"/>
          </p:cNvSpPr>
          <p:nvPr>
            <p:ph type="title"/>
          </p:nvPr>
        </p:nvSpPr>
        <p:spPr/>
        <p:txBody>
          <a:bodyPr/>
          <a:lstStyle/>
          <a:p>
            <a:r>
              <a:rPr lang="en-US" dirty="0"/>
              <a:t>Next-tail</a:t>
            </a:r>
            <a:endParaRPr lang="en-IN" dirty="0"/>
          </a:p>
        </p:txBody>
      </p:sp>
      <p:sp>
        <p:nvSpPr>
          <p:cNvPr id="4" name="TextBox 3">
            <a:extLst>
              <a:ext uri="{FF2B5EF4-FFF2-40B4-BE49-F238E27FC236}">
                <a16:creationId xmlns:a16="http://schemas.microsoft.com/office/drawing/2014/main" id="{39AE4536-F7DB-61FF-230A-F9A5A974FC7A}"/>
              </a:ext>
            </a:extLst>
          </p:cNvPr>
          <p:cNvSpPr txBox="1"/>
          <p:nvPr/>
        </p:nvSpPr>
        <p:spPr>
          <a:xfrm>
            <a:off x="904127" y="2065106"/>
            <a:ext cx="7305808" cy="2585323"/>
          </a:xfrm>
          <a:prstGeom prst="rect">
            <a:avLst/>
          </a:prstGeom>
          <a:noFill/>
        </p:spPr>
        <p:txBody>
          <a:bodyPr wrap="square" rtlCol="0">
            <a:spAutoFit/>
          </a:bodyPr>
          <a:lstStyle/>
          <a:p>
            <a:r>
              <a:rPr lang="en-US" dirty="0">
                <a:latin typeface="Consolas" panose="020B0609020204030204" pitchFamily="49" charset="0"/>
              </a:rPr>
              <a:t>// returns the value of new value tail after a</a:t>
            </a:r>
          </a:p>
          <a:p>
            <a:r>
              <a:rPr lang="en-US" dirty="0">
                <a:latin typeface="Consolas" panose="020B0609020204030204" pitchFamily="49" charset="0"/>
              </a:rPr>
              <a:t>// successful enqueue operation</a:t>
            </a:r>
          </a:p>
          <a:p>
            <a:r>
              <a:rPr lang="en-US" dirty="0">
                <a:latin typeface="Consolas" panose="020B0609020204030204" pitchFamily="49" charset="0"/>
              </a:rPr>
              <a:t>int </a:t>
            </a:r>
            <a:r>
              <a:rPr lang="en-US" dirty="0" err="1">
                <a:latin typeface="Consolas" panose="020B0609020204030204" pitchFamily="49" charset="0"/>
              </a:rPr>
              <a:t>next_tail</a:t>
            </a:r>
            <a:r>
              <a:rPr lang="en-US" dirty="0">
                <a:latin typeface="Consolas" panose="020B0609020204030204" pitchFamily="49" charset="0"/>
              </a:rPr>
              <a:t>(struct queue *Q)</a:t>
            </a:r>
          </a:p>
          <a:p>
            <a:r>
              <a:rPr lang="en-US" dirty="0">
                <a:latin typeface="Consolas" panose="020B0609020204030204" pitchFamily="49" charset="0"/>
              </a:rPr>
              <a:t>{</a:t>
            </a:r>
          </a:p>
          <a:p>
            <a:r>
              <a:rPr lang="en-US" dirty="0">
                <a:latin typeface="Consolas" panose="020B0609020204030204" pitchFamily="49" charset="0"/>
              </a:rPr>
              <a:t>  if (Q-&gt;tail == Q-&gt;capacity - 1) {</a:t>
            </a:r>
          </a:p>
          <a:p>
            <a:r>
              <a:rPr lang="en-US" dirty="0">
                <a:latin typeface="Consolas" panose="020B0609020204030204" pitchFamily="49" charset="0"/>
              </a:rPr>
              <a:t>    return 0;</a:t>
            </a:r>
          </a:p>
          <a:p>
            <a:r>
              <a:rPr lang="en-US" dirty="0">
                <a:latin typeface="Consolas" panose="020B0609020204030204" pitchFamily="49" charset="0"/>
              </a:rPr>
              <a:t>  }</a:t>
            </a:r>
          </a:p>
          <a:p>
            <a:r>
              <a:rPr lang="en-US" dirty="0">
                <a:latin typeface="Consolas" panose="020B0609020204030204" pitchFamily="49" charset="0"/>
              </a:rPr>
              <a:t>  return Q-&gt;tail + 1;</a:t>
            </a:r>
          </a:p>
          <a:p>
            <a:r>
              <a:rPr lang="en-US" dirty="0">
                <a:latin typeface="Consolas" panose="020B0609020204030204" pitchFamily="49" charset="0"/>
              </a:rPr>
              <a:t>}</a:t>
            </a:r>
            <a:endParaRPr lang="en-IN" dirty="0">
              <a:latin typeface="Consolas" panose="020B0609020204030204" pitchFamily="49" charset="0"/>
            </a:endParaRPr>
          </a:p>
        </p:txBody>
      </p:sp>
      <p:sp>
        <p:nvSpPr>
          <p:cNvPr id="3" name="TextBox 2">
            <a:extLst>
              <a:ext uri="{FF2B5EF4-FFF2-40B4-BE49-F238E27FC236}">
                <a16:creationId xmlns:a16="http://schemas.microsoft.com/office/drawing/2014/main" id="{217857D0-A20E-0371-B951-E95D6F01F4CD}"/>
              </a:ext>
            </a:extLst>
          </p:cNvPr>
          <p:cNvSpPr txBox="1"/>
          <p:nvPr/>
        </p:nvSpPr>
        <p:spPr>
          <a:xfrm>
            <a:off x="8209935" y="2065106"/>
            <a:ext cx="2635046" cy="1754326"/>
          </a:xfrm>
          <a:prstGeom prst="rect">
            <a:avLst/>
          </a:prstGeom>
          <a:noFill/>
        </p:spPr>
        <p:txBody>
          <a:bodyPr wrap="square" rtlCol="0">
            <a:spAutoFit/>
          </a:bodyPr>
          <a:lstStyle/>
          <a:p>
            <a:pPr marL="0" indent="0">
              <a:buNone/>
            </a:pPr>
            <a:r>
              <a:rPr lang="en-US" dirty="0">
                <a:solidFill>
                  <a:schemeClr val="accent1"/>
                </a:solidFill>
                <a:latin typeface="Consolas" panose="020B0609020204030204" pitchFamily="49" charset="0"/>
              </a:rPr>
              <a:t>struct queue {</a:t>
            </a:r>
          </a:p>
          <a:p>
            <a:pPr marL="0" indent="0">
              <a:buNone/>
            </a:pPr>
            <a:r>
              <a:rPr lang="en-US" dirty="0">
                <a:solidFill>
                  <a:schemeClr val="accent1"/>
                </a:solidFill>
                <a:latin typeface="Consolas" panose="020B0609020204030204" pitchFamily="49" charset="0"/>
              </a:rPr>
              <a:t>  int head;</a:t>
            </a:r>
          </a:p>
          <a:p>
            <a:pPr marL="0" indent="0">
              <a:buNone/>
            </a:pPr>
            <a:r>
              <a:rPr lang="en-US" dirty="0">
                <a:solidFill>
                  <a:schemeClr val="accent1"/>
                </a:solidFill>
                <a:latin typeface="Consolas" panose="020B0609020204030204" pitchFamily="49" charset="0"/>
              </a:rPr>
              <a:t>  int tail;</a:t>
            </a:r>
          </a:p>
          <a:p>
            <a:pPr marL="0" indent="0">
              <a:buNone/>
            </a:pPr>
            <a:r>
              <a:rPr lang="en-US" dirty="0">
                <a:solidFill>
                  <a:schemeClr val="accent1"/>
                </a:solidFill>
                <a:latin typeface="Consolas" panose="020B0609020204030204" pitchFamily="49" charset="0"/>
              </a:rPr>
              <a:t>  int capacity;</a:t>
            </a:r>
          </a:p>
          <a:p>
            <a:pPr marL="0" indent="0">
              <a:buNone/>
            </a:pPr>
            <a:r>
              <a:rPr lang="en-US" dirty="0">
                <a:solidFill>
                  <a:schemeClr val="accent1"/>
                </a:solidFill>
                <a:latin typeface="Consolas" panose="020B0609020204030204" pitchFamily="49" charset="0"/>
              </a:rPr>
              <a:t>  int *</a:t>
            </a:r>
            <a:r>
              <a:rPr lang="en-US" dirty="0" err="1">
                <a:solidFill>
                  <a:schemeClr val="accent1"/>
                </a:solidFill>
                <a:latin typeface="Consolas" panose="020B0609020204030204" pitchFamily="49" charset="0"/>
              </a:rPr>
              <a:t>arr</a:t>
            </a:r>
            <a:r>
              <a:rPr lang="en-US" dirty="0">
                <a:solidFill>
                  <a:schemeClr val="accent1"/>
                </a:solidFill>
                <a:latin typeface="Consolas" panose="020B0609020204030204" pitchFamily="49" charset="0"/>
              </a:rPr>
              <a:t>;</a:t>
            </a:r>
          </a:p>
          <a:p>
            <a:pPr marL="0" indent="0">
              <a:buNone/>
            </a:pPr>
            <a:r>
              <a:rPr lang="en-US" dirty="0">
                <a:solidFill>
                  <a:schemeClr val="accent1"/>
                </a:solidFill>
                <a:latin typeface="Consolas" panose="020B0609020204030204" pitchFamily="49" charset="0"/>
              </a:rPr>
              <a:t>};</a:t>
            </a:r>
            <a:endParaRPr lang="en-IN" dirty="0">
              <a:solidFill>
                <a:schemeClr val="accent1"/>
              </a:solidFill>
              <a:latin typeface="Consolas" panose="020B0609020204030204" pitchFamily="49" charset="0"/>
            </a:endParaRPr>
          </a:p>
        </p:txBody>
      </p:sp>
    </p:spTree>
    <p:extLst>
      <p:ext uri="{BB962C8B-B14F-4D97-AF65-F5344CB8AC3E}">
        <p14:creationId xmlns:p14="http://schemas.microsoft.com/office/powerpoint/2010/main" val="70470226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9EC2-7BC5-82CF-F035-D0178D8DF6D8}"/>
              </a:ext>
            </a:extLst>
          </p:cNvPr>
          <p:cNvSpPr>
            <a:spLocks noGrp="1"/>
          </p:cNvSpPr>
          <p:nvPr>
            <p:ph type="title"/>
          </p:nvPr>
        </p:nvSpPr>
        <p:spPr/>
        <p:txBody>
          <a:bodyPr/>
          <a:lstStyle/>
          <a:p>
            <a:r>
              <a:rPr lang="en-US" dirty="0"/>
              <a:t>Queue-full</a:t>
            </a:r>
            <a:endParaRPr lang="en-IN" dirty="0"/>
          </a:p>
        </p:txBody>
      </p:sp>
      <p:sp>
        <p:nvSpPr>
          <p:cNvPr id="5" name="TextBox 4">
            <a:extLst>
              <a:ext uri="{FF2B5EF4-FFF2-40B4-BE49-F238E27FC236}">
                <a16:creationId xmlns:a16="http://schemas.microsoft.com/office/drawing/2014/main" id="{C006CD0F-4EA0-9505-EEE6-4DA3F6D1E86B}"/>
              </a:ext>
            </a:extLst>
          </p:cNvPr>
          <p:cNvSpPr txBox="1"/>
          <p:nvPr/>
        </p:nvSpPr>
        <p:spPr>
          <a:xfrm>
            <a:off x="973482" y="2133166"/>
            <a:ext cx="6097712" cy="2308324"/>
          </a:xfrm>
          <a:prstGeom prst="rect">
            <a:avLst/>
          </a:prstGeom>
          <a:noFill/>
        </p:spPr>
        <p:txBody>
          <a:bodyPr wrap="square">
            <a:spAutoFit/>
          </a:bodyPr>
          <a:lstStyle/>
          <a:p>
            <a:r>
              <a:rPr lang="en-IN" dirty="0">
                <a:latin typeface="Consolas" panose="020B0609020204030204" pitchFamily="49" charset="0"/>
              </a:rPr>
              <a:t>// returns 1, if the queue is full</a:t>
            </a:r>
          </a:p>
          <a:p>
            <a:r>
              <a:rPr lang="en-IN" dirty="0">
                <a:latin typeface="Consolas" panose="020B0609020204030204" pitchFamily="49" charset="0"/>
              </a:rPr>
              <a:t>// returns 0, if the queue is not full</a:t>
            </a:r>
          </a:p>
          <a:p>
            <a:r>
              <a:rPr lang="en-IN" dirty="0">
                <a:latin typeface="Consolas" panose="020B0609020204030204" pitchFamily="49" charset="0"/>
              </a:rPr>
              <a:t>int </a:t>
            </a:r>
            <a:r>
              <a:rPr lang="en-IN" dirty="0" err="1">
                <a:latin typeface="Consolas" panose="020B0609020204030204" pitchFamily="49" charset="0"/>
              </a:rPr>
              <a:t>queue_full</a:t>
            </a:r>
            <a:r>
              <a:rPr lang="en-IN" dirty="0">
                <a:latin typeface="Consolas" panose="020B0609020204030204" pitchFamily="49" charset="0"/>
              </a:rPr>
              <a:t>(struct queue *Q) {</a:t>
            </a: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r>
              <a:rPr lang="en-IN" dirty="0">
                <a:latin typeface="Consolas" panose="020B0609020204030204" pitchFamily="49" charset="0"/>
              </a:rPr>
              <a:t>}</a:t>
            </a:r>
          </a:p>
        </p:txBody>
      </p:sp>
      <p:sp>
        <p:nvSpPr>
          <p:cNvPr id="3" name="TextBox 2">
            <a:extLst>
              <a:ext uri="{FF2B5EF4-FFF2-40B4-BE49-F238E27FC236}">
                <a16:creationId xmlns:a16="http://schemas.microsoft.com/office/drawing/2014/main" id="{4FCE20CA-B483-0E55-965D-A45314FCA0B0}"/>
              </a:ext>
            </a:extLst>
          </p:cNvPr>
          <p:cNvSpPr txBox="1"/>
          <p:nvPr/>
        </p:nvSpPr>
        <p:spPr>
          <a:xfrm>
            <a:off x="8209935" y="2065106"/>
            <a:ext cx="2635046" cy="1754326"/>
          </a:xfrm>
          <a:prstGeom prst="rect">
            <a:avLst/>
          </a:prstGeom>
          <a:noFill/>
        </p:spPr>
        <p:txBody>
          <a:bodyPr wrap="square" rtlCol="0">
            <a:spAutoFit/>
          </a:bodyPr>
          <a:lstStyle/>
          <a:p>
            <a:pPr marL="0" indent="0">
              <a:buNone/>
            </a:pPr>
            <a:r>
              <a:rPr lang="en-US" dirty="0">
                <a:solidFill>
                  <a:schemeClr val="accent1"/>
                </a:solidFill>
                <a:latin typeface="Consolas" panose="020B0609020204030204" pitchFamily="49" charset="0"/>
              </a:rPr>
              <a:t>struct queue {</a:t>
            </a:r>
          </a:p>
          <a:p>
            <a:pPr marL="0" indent="0">
              <a:buNone/>
            </a:pPr>
            <a:r>
              <a:rPr lang="en-US" dirty="0">
                <a:solidFill>
                  <a:schemeClr val="accent1"/>
                </a:solidFill>
                <a:latin typeface="Consolas" panose="020B0609020204030204" pitchFamily="49" charset="0"/>
              </a:rPr>
              <a:t>  int head;</a:t>
            </a:r>
          </a:p>
          <a:p>
            <a:pPr marL="0" indent="0">
              <a:buNone/>
            </a:pPr>
            <a:r>
              <a:rPr lang="en-US" dirty="0">
                <a:solidFill>
                  <a:schemeClr val="accent1"/>
                </a:solidFill>
                <a:latin typeface="Consolas" panose="020B0609020204030204" pitchFamily="49" charset="0"/>
              </a:rPr>
              <a:t>  int tail;</a:t>
            </a:r>
          </a:p>
          <a:p>
            <a:pPr marL="0" indent="0">
              <a:buNone/>
            </a:pPr>
            <a:r>
              <a:rPr lang="en-US" dirty="0">
                <a:solidFill>
                  <a:schemeClr val="accent1"/>
                </a:solidFill>
                <a:latin typeface="Consolas" panose="020B0609020204030204" pitchFamily="49" charset="0"/>
              </a:rPr>
              <a:t>  int capacity;</a:t>
            </a:r>
          </a:p>
          <a:p>
            <a:pPr marL="0" indent="0">
              <a:buNone/>
            </a:pPr>
            <a:r>
              <a:rPr lang="en-US" dirty="0">
                <a:solidFill>
                  <a:schemeClr val="accent1"/>
                </a:solidFill>
                <a:latin typeface="Consolas" panose="020B0609020204030204" pitchFamily="49" charset="0"/>
              </a:rPr>
              <a:t>  int *</a:t>
            </a:r>
            <a:r>
              <a:rPr lang="en-US" dirty="0" err="1">
                <a:solidFill>
                  <a:schemeClr val="accent1"/>
                </a:solidFill>
                <a:latin typeface="Consolas" panose="020B0609020204030204" pitchFamily="49" charset="0"/>
              </a:rPr>
              <a:t>arr</a:t>
            </a:r>
            <a:r>
              <a:rPr lang="en-US" dirty="0">
                <a:solidFill>
                  <a:schemeClr val="accent1"/>
                </a:solidFill>
                <a:latin typeface="Consolas" panose="020B0609020204030204" pitchFamily="49" charset="0"/>
              </a:rPr>
              <a:t>;</a:t>
            </a:r>
          </a:p>
          <a:p>
            <a:pPr marL="0" indent="0">
              <a:buNone/>
            </a:pPr>
            <a:r>
              <a:rPr lang="en-US" dirty="0">
                <a:solidFill>
                  <a:schemeClr val="accent1"/>
                </a:solidFill>
                <a:latin typeface="Consolas" panose="020B0609020204030204" pitchFamily="49" charset="0"/>
              </a:rPr>
              <a:t>};</a:t>
            </a:r>
            <a:endParaRPr lang="en-IN" dirty="0">
              <a:solidFill>
                <a:schemeClr val="accent1"/>
              </a:solidFill>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87FB2E-1785-12DE-5484-7B4CB1DB3537}"/>
                  </a:ext>
                </a:extLst>
              </p14:cNvPr>
              <p14:cNvContentPartPr/>
              <p14:nvPr/>
            </p14:nvContentPartPr>
            <p14:xfrm>
              <a:off x="1748880" y="2995200"/>
              <a:ext cx="5064120" cy="1099080"/>
            </p14:xfrm>
          </p:contentPart>
        </mc:Choice>
        <mc:Fallback xmlns="">
          <p:pic>
            <p:nvPicPr>
              <p:cNvPr id="4" name="Ink 3">
                <a:extLst>
                  <a:ext uri="{FF2B5EF4-FFF2-40B4-BE49-F238E27FC236}">
                    <a16:creationId xmlns:a16="http://schemas.microsoft.com/office/drawing/2014/main" id="{1B87FB2E-1785-12DE-5484-7B4CB1DB3537}"/>
                  </a:ext>
                </a:extLst>
              </p:cNvPr>
              <p:cNvPicPr/>
              <p:nvPr/>
            </p:nvPicPr>
            <p:blipFill>
              <a:blip r:embed="rId4"/>
              <a:stretch>
                <a:fillRect/>
              </a:stretch>
            </p:blipFill>
            <p:spPr>
              <a:xfrm>
                <a:off x="1739520" y="2985840"/>
                <a:ext cx="5082840" cy="1117800"/>
              </a:xfrm>
              <a:prstGeom prst="rect">
                <a:avLst/>
              </a:prstGeom>
            </p:spPr>
          </p:pic>
        </mc:Fallback>
      </mc:AlternateContent>
    </p:spTree>
    <p:extLst>
      <p:ext uri="{BB962C8B-B14F-4D97-AF65-F5344CB8AC3E}">
        <p14:creationId xmlns:p14="http://schemas.microsoft.com/office/powerpoint/2010/main" val="232632506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9EC2-7BC5-82CF-F035-D0178D8DF6D8}"/>
              </a:ext>
            </a:extLst>
          </p:cNvPr>
          <p:cNvSpPr>
            <a:spLocks noGrp="1"/>
          </p:cNvSpPr>
          <p:nvPr>
            <p:ph type="title"/>
          </p:nvPr>
        </p:nvSpPr>
        <p:spPr/>
        <p:txBody>
          <a:bodyPr/>
          <a:lstStyle/>
          <a:p>
            <a:r>
              <a:rPr lang="en-US" dirty="0"/>
              <a:t>Queue-full</a:t>
            </a:r>
            <a:endParaRPr lang="en-IN" dirty="0"/>
          </a:p>
        </p:txBody>
      </p:sp>
      <p:sp>
        <p:nvSpPr>
          <p:cNvPr id="5" name="TextBox 4">
            <a:extLst>
              <a:ext uri="{FF2B5EF4-FFF2-40B4-BE49-F238E27FC236}">
                <a16:creationId xmlns:a16="http://schemas.microsoft.com/office/drawing/2014/main" id="{C006CD0F-4EA0-9505-EEE6-4DA3F6D1E86B}"/>
              </a:ext>
            </a:extLst>
          </p:cNvPr>
          <p:cNvSpPr txBox="1"/>
          <p:nvPr/>
        </p:nvSpPr>
        <p:spPr>
          <a:xfrm>
            <a:off x="973482" y="2133166"/>
            <a:ext cx="6097712" cy="2308324"/>
          </a:xfrm>
          <a:prstGeom prst="rect">
            <a:avLst/>
          </a:prstGeom>
          <a:noFill/>
        </p:spPr>
        <p:txBody>
          <a:bodyPr wrap="square">
            <a:spAutoFit/>
          </a:bodyPr>
          <a:lstStyle/>
          <a:p>
            <a:r>
              <a:rPr lang="en-IN" dirty="0">
                <a:latin typeface="Consolas" panose="020B0609020204030204" pitchFamily="49" charset="0"/>
              </a:rPr>
              <a:t>// returns 1, if the queue is full</a:t>
            </a:r>
          </a:p>
          <a:p>
            <a:r>
              <a:rPr lang="en-IN" dirty="0">
                <a:latin typeface="Consolas" panose="020B0609020204030204" pitchFamily="49" charset="0"/>
              </a:rPr>
              <a:t>// returns 0, if the queue is not full</a:t>
            </a:r>
          </a:p>
          <a:p>
            <a:r>
              <a:rPr lang="en-IN" dirty="0">
                <a:latin typeface="Consolas" panose="020B0609020204030204" pitchFamily="49" charset="0"/>
              </a:rPr>
              <a:t>int </a:t>
            </a:r>
            <a:r>
              <a:rPr lang="en-IN" dirty="0" err="1">
                <a:latin typeface="Consolas" panose="020B0609020204030204" pitchFamily="49" charset="0"/>
              </a:rPr>
              <a:t>queue_full</a:t>
            </a:r>
            <a:r>
              <a:rPr lang="en-IN" dirty="0">
                <a:latin typeface="Consolas" panose="020B0609020204030204" pitchFamily="49" charset="0"/>
              </a:rPr>
              <a:t>(struct queue *Q) {</a:t>
            </a:r>
          </a:p>
          <a:p>
            <a:r>
              <a:rPr lang="en-IN" dirty="0">
                <a:latin typeface="Consolas" panose="020B0609020204030204" pitchFamily="49" charset="0"/>
              </a:rPr>
              <a:t>  if (</a:t>
            </a:r>
            <a:r>
              <a:rPr lang="en-IN" dirty="0" err="1">
                <a:latin typeface="Consolas" panose="020B0609020204030204" pitchFamily="49" charset="0"/>
              </a:rPr>
              <a:t>next_tail</a:t>
            </a:r>
            <a:r>
              <a:rPr lang="en-IN" dirty="0">
                <a:latin typeface="Consolas" panose="020B0609020204030204" pitchFamily="49" charset="0"/>
              </a:rPr>
              <a:t>(Q) == Q-&gt;head) {</a:t>
            </a:r>
          </a:p>
          <a:p>
            <a:r>
              <a:rPr lang="en-IN" dirty="0">
                <a:latin typeface="Consolas" panose="020B0609020204030204" pitchFamily="49" charset="0"/>
              </a:rPr>
              <a:t>    return 1;</a:t>
            </a:r>
          </a:p>
          <a:p>
            <a:r>
              <a:rPr lang="en-IN" dirty="0">
                <a:latin typeface="Consolas" panose="020B0609020204030204" pitchFamily="49" charset="0"/>
              </a:rPr>
              <a:t>  }</a:t>
            </a:r>
          </a:p>
          <a:p>
            <a:r>
              <a:rPr lang="en-IN" dirty="0">
                <a:latin typeface="Consolas" panose="020B0609020204030204" pitchFamily="49" charset="0"/>
              </a:rPr>
              <a:t>  return 0;</a:t>
            </a:r>
          </a:p>
          <a:p>
            <a:r>
              <a:rPr lang="en-IN" dirty="0">
                <a:latin typeface="Consolas" panose="020B0609020204030204" pitchFamily="49" charset="0"/>
              </a:rPr>
              <a:t>}</a:t>
            </a:r>
          </a:p>
        </p:txBody>
      </p:sp>
      <p:sp>
        <p:nvSpPr>
          <p:cNvPr id="3" name="TextBox 2">
            <a:extLst>
              <a:ext uri="{FF2B5EF4-FFF2-40B4-BE49-F238E27FC236}">
                <a16:creationId xmlns:a16="http://schemas.microsoft.com/office/drawing/2014/main" id="{4FCE20CA-B483-0E55-965D-A45314FCA0B0}"/>
              </a:ext>
            </a:extLst>
          </p:cNvPr>
          <p:cNvSpPr txBox="1"/>
          <p:nvPr/>
        </p:nvSpPr>
        <p:spPr>
          <a:xfrm>
            <a:off x="8209935" y="2065106"/>
            <a:ext cx="2635046" cy="1754326"/>
          </a:xfrm>
          <a:prstGeom prst="rect">
            <a:avLst/>
          </a:prstGeom>
          <a:noFill/>
        </p:spPr>
        <p:txBody>
          <a:bodyPr wrap="square" rtlCol="0">
            <a:spAutoFit/>
          </a:bodyPr>
          <a:lstStyle/>
          <a:p>
            <a:pPr marL="0" indent="0">
              <a:buNone/>
            </a:pPr>
            <a:r>
              <a:rPr lang="en-US" dirty="0">
                <a:solidFill>
                  <a:schemeClr val="accent1"/>
                </a:solidFill>
                <a:latin typeface="Consolas" panose="020B0609020204030204" pitchFamily="49" charset="0"/>
              </a:rPr>
              <a:t>struct queue {</a:t>
            </a:r>
          </a:p>
          <a:p>
            <a:pPr marL="0" indent="0">
              <a:buNone/>
            </a:pPr>
            <a:r>
              <a:rPr lang="en-US" dirty="0">
                <a:solidFill>
                  <a:schemeClr val="accent1"/>
                </a:solidFill>
                <a:latin typeface="Consolas" panose="020B0609020204030204" pitchFamily="49" charset="0"/>
              </a:rPr>
              <a:t>  int head;</a:t>
            </a:r>
          </a:p>
          <a:p>
            <a:pPr marL="0" indent="0">
              <a:buNone/>
            </a:pPr>
            <a:r>
              <a:rPr lang="en-US" dirty="0">
                <a:solidFill>
                  <a:schemeClr val="accent1"/>
                </a:solidFill>
                <a:latin typeface="Consolas" panose="020B0609020204030204" pitchFamily="49" charset="0"/>
              </a:rPr>
              <a:t>  int tail;</a:t>
            </a:r>
          </a:p>
          <a:p>
            <a:pPr marL="0" indent="0">
              <a:buNone/>
            </a:pPr>
            <a:r>
              <a:rPr lang="en-US" dirty="0">
                <a:solidFill>
                  <a:schemeClr val="accent1"/>
                </a:solidFill>
                <a:latin typeface="Consolas" panose="020B0609020204030204" pitchFamily="49" charset="0"/>
              </a:rPr>
              <a:t>  int capacity;</a:t>
            </a:r>
          </a:p>
          <a:p>
            <a:pPr marL="0" indent="0">
              <a:buNone/>
            </a:pPr>
            <a:r>
              <a:rPr lang="en-US" dirty="0">
                <a:solidFill>
                  <a:schemeClr val="accent1"/>
                </a:solidFill>
                <a:latin typeface="Consolas" panose="020B0609020204030204" pitchFamily="49" charset="0"/>
              </a:rPr>
              <a:t>  int *</a:t>
            </a:r>
            <a:r>
              <a:rPr lang="en-US" dirty="0" err="1">
                <a:solidFill>
                  <a:schemeClr val="accent1"/>
                </a:solidFill>
                <a:latin typeface="Consolas" panose="020B0609020204030204" pitchFamily="49" charset="0"/>
              </a:rPr>
              <a:t>arr</a:t>
            </a:r>
            <a:r>
              <a:rPr lang="en-US" dirty="0">
                <a:solidFill>
                  <a:schemeClr val="accent1"/>
                </a:solidFill>
                <a:latin typeface="Consolas" panose="020B0609020204030204" pitchFamily="49" charset="0"/>
              </a:rPr>
              <a:t>;</a:t>
            </a:r>
          </a:p>
          <a:p>
            <a:pPr marL="0" indent="0">
              <a:buNone/>
            </a:pPr>
            <a:r>
              <a:rPr lang="en-US" dirty="0">
                <a:solidFill>
                  <a:schemeClr val="accent1"/>
                </a:solidFill>
                <a:latin typeface="Consolas" panose="020B0609020204030204" pitchFamily="49" charset="0"/>
              </a:rPr>
              <a:t>};</a:t>
            </a:r>
            <a:endParaRPr lang="en-IN" dirty="0">
              <a:solidFill>
                <a:schemeClr val="accent1"/>
              </a:solidFill>
              <a:latin typeface="Consolas" panose="020B0609020204030204" pitchFamily="49" charset="0"/>
            </a:endParaRPr>
          </a:p>
        </p:txBody>
      </p:sp>
    </p:spTree>
    <p:extLst>
      <p:ext uri="{BB962C8B-B14F-4D97-AF65-F5344CB8AC3E}">
        <p14:creationId xmlns:p14="http://schemas.microsoft.com/office/powerpoint/2010/main" val="316554121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B184-0B65-8FCE-25AF-3E984BCA4E4F}"/>
              </a:ext>
            </a:extLst>
          </p:cNvPr>
          <p:cNvSpPr>
            <a:spLocks noGrp="1"/>
          </p:cNvSpPr>
          <p:nvPr>
            <p:ph type="title"/>
          </p:nvPr>
        </p:nvSpPr>
        <p:spPr/>
        <p:txBody>
          <a:bodyPr/>
          <a:lstStyle/>
          <a:p>
            <a:r>
              <a:rPr lang="en-US" dirty="0"/>
              <a:t>Enqueue</a:t>
            </a:r>
            <a:endParaRPr lang="en-IN" dirty="0"/>
          </a:p>
        </p:txBody>
      </p:sp>
      <p:sp>
        <p:nvSpPr>
          <p:cNvPr id="5" name="TextBox 4">
            <a:extLst>
              <a:ext uri="{FF2B5EF4-FFF2-40B4-BE49-F238E27FC236}">
                <a16:creationId xmlns:a16="http://schemas.microsoft.com/office/drawing/2014/main" id="{810C9170-BB2D-FA7F-3DD2-9CD6D17F8676}"/>
              </a:ext>
            </a:extLst>
          </p:cNvPr>
          <p:cNvSpPr txBox="1"/>
          <p:nvPr/>
        </p:nvSpPr>
        <p:spPr>
          <a:xfrm>
            <a:off x="829638" y="2138907"/>
            <a:ext cx="6097712" cy="2585323"/>
          </a:xfrm>
          <a:prstGeom prst="rect">
            <a:avLst/>
          </a:prstGeom>
          <a:noFill/>
        </p:spPr>
        <p:txBody>
          <a:bodyPr wrap="square">
            <a:spAutoFit/>
          </a:bodyPr>
          <a:lstStyle/>
          <a:p>
            <a:r>
              <a:rPr lang="en-IN" dirty="0">
                <a:latin typeface="Consolas" panose="020B0609020204030204" pitchFamily="49" charset="0"/>
              </a:rPr>
              <a:t>// insert a new value (</a:t>
            </a:r>
            <a:r>
              <a:rPr lang="en-IN" dirty="0" err="1">
                <a:latin typeface="Consolas" panose="020B0609020204030204" pitchFamily="49" charset="0"/>
              </a:rPr>
              <a:t>val</a:t>
            </a:r>
            <a:r>
              <a:rPr lang="en-IN" dirty="0">
                <a:latin typeface="Consolas" panose="020B0609020204030204" pitchFamily="49" charset="0"/>
              </a:rPr>
              <a:t>) in the queue</a:t>
            </a:r>
          </a:p>
          <a:p>
            <a:r>
              <a:rPr lang="en-IN" dirty="0">
                <a:latin typeface="Consolas" panose="020B0609020204030204" pitchFamily="49" charset="0"/>
              </a:rPr>
              <a:t>void enqueue(struct queue *Q, int </a:t>
            </a:r>
            <a:r>
              <a:rPr lang="en-IN" dirty="0" err="1">
                <a:latin typeface="Consolas" panose="020B0609020204030204" pitchFamily="49" charset="0"/>
              </a:rPr>
              <a:t>val</a:t>
            </a:r>
            <a:r>
              <a:rPr lang="en-IN" dirty="0">
                <a:latin typeface="Consolas" panose="020B0609020204030204" pitchFamily="49" charset="0"/>
              </a:rPr>
              <a:t>) {</a:t>
            </a: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r>
              <a:rPr lang="en-IN" dirty="0">
                <a:latin typeface="Consolas" panose="020B0609020204030204" pitchFamily="49" charset="0"/>
              </a:rPr>
              <a:t>}</a:t>
            </a:r>
          </a:p>
        </p:txBody>
      </p:sp>
      <p:sp>
        <p:nvSpPr>
          <p:cNvPr id="3" name="TextBox 2">
            <a:extLst>
              <a:ext uri="{FF2B5EF4-FFF2-40B4-BE49-F238E27FC236}">
                <a16:creationId xmlns:a16="http://schemas.microsoft.com/office/drawing/2014/main" id="{68531F35-010D-D78C-AAC5-A4359FE2EAFC}"/>
              </a:ext>
            </a:extLst>
          </p:cNvPr>
          <p:cNvSpPr txBox="1"/>
          <p:nvPr/>
        </p:nvSpPr>
        <p:spPr>
          <a:xfrm>
            <a:off x="8209935" y="2065106"/>
            <a:ext cx="2635046" cy="1754326"/>
          </a:xfrm>
          <a:prstGeom prst="rect">
            <a:avLst/>
          </a:prstGeom>
          <a:noFill/>
        </p:spPr>
        <p:txBody>
          <a:bodyPr wrap="square" rtlCol="0">
            <a:spAutoFit/>
          </a:bodyPr>
          <a:lstStyle/>
          <a:p>
            <a:pPr marL="0" indent="0">
              <a:buNone/>
            </a:pPr>
            <a:r>
              <a:rPr lang="en-US" dirty="0">
                <a:solidFill>
                  <a:schemeClr val="accent1"/>
                </a:solidFill>
                <a:latin typeface="Consolas" panose="020B0609020204030204" pitchFamily="49" charset="0"/>
              </a:rPr>
              <a:t>struct queue {</a:t>
            </a:r>
          </a:p>
          <a:p>
            <a:pPr marL="0" indent="0">
              <a:buNone/>
            </a:pPr>
            <a:r>
              <a:rPr lang="en-US" dirty="0">
                <a:solidFill>
                  <a:schemeClr val="accent1"/>
                </a:solidFill>
                <a:latin typeface="Consolas" panose="020B0609020204030204" pitchFamily="49" charset="0"/>
              </a:rPr>
              <a:t>  int head;</a:t>
            </a:r>
          </a:p>
          <a:p>
            <a:pPr marL="0" indent="0">
              <a:buNone/>
            </a:pPr>
            <a:r>
              <a:rPr lang="en-US" dirty="0">
                <a:solidFill>
                  <a:schemeClr val="accent1"/>
                </a:solidFill>
                <a:latin typeface="Consolas" panose="020B0609020204030204" pitchFamily="49" charset="0"/>
              </a:rPr>
              <a:t>  int tail;</a:t>
            </a:r>
          </a:p>
          <a:p>
            <a:pPr marL="0" indent="0">
              <a:buNone/>
            </a:pPr>
            <a:r>
              <a:rPr lang="en-US" dirty="0">
                <a:solidFill>
                  <a:schemeClr val="accent1"/>
                </a:solidFill>
                <a:latin typeface="Consolas" panose="020B0609020204030204" pitchFamily="49" charset="0"/>
              </a:rPr>
              <a:t>  int capacity;</a:t>
            </a:r>
          </a:p>
          <a:p>
            <a:pPr marL="0" indent="0">
              <a:buNone/>
            </a:pPr>
            <a:r>
              <a:rPr lang="en-US" dirty="0">
                <a:solidFill>
                  <a:schemeClr val="accent1"/>
                </a:solidFill>
                <a:latin typeface="Consolas" panose="020B0609020204030204" pitchFamily="49" charset="0"/>
              </a:rPr>
              <a:t>  int *</a:t>
            </a:r>
            <a:r>
              <a:rPr lang="en-US" dirty="0" err="1">
                <a:solidFill>
                  <a:schemeClr val="accent1"/>
                </a:solidFill>
                <a:latin typeface="Consolas" panose="020B0609020204030204" pitchFamily="49" charset="0"/>
              </a:rPr>
              <a:t>arr</a:t>
            </a:r>
            <a:r>
              <a:rPr lang="en-US" dirty="0">
                <a:solidFill>
                  <a:schemeClr val="accent1"/>
                </a:solidFill>
                <a:latin typeface="Consolas" panose="020B0609020204030204" pitchFamily="49" charset="0"/>
              </a:rPr>
              <a:t>;</a:t>
            </a:r>
          </a:p>
          <a:p>
            <a:pPr marL="0" indent="0">
              <a:buNone/>
            </a:pPr>
            <a:r>
              <a:rPr lang="en-US" dirty="0">
                <a:solidFill>
                  <a:schemeClr val="accent1"/>
                </a:solidFill>
                <a:latin typeface="Consolas" panose="020B0609020204030204" pitchFamily="49" charset="0"/>
              </a:rPr>
              <a:t>};</a:t>
            </a:r>
            <a:endParaRPr lang="en-IN" dirty="0">
              <a:solidFill>
                <a:schemeClr val="accent1"/>
              </a:solidFill>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0462FD92-5B1F-4ECD-C191-ECD843129758}"/>
                  </a:ext>
                </a:extLst>
              </p14:cNvPr>
              <p14:cNvContentPartPr/>
              <p14:nvPr/>
            </p14:nvContentPartPr>
            <p14:xfrm>
              <a:off x="1843920" y="2784600"/>
              <a:ext cx="5582520" cy="1893240"/>
            </p14:xfrm>
          </p:contentPart>
        </mc:Choice>
        <mc:Fallback xmlns="">
          <p:pic>
            <p:nvPicPr>
              <p:cNvPr id="4" name="Ink 3">
                <a:extLst>
                  <a:ext uri="{FF2B5EF4-FFF2-40B4-BE49-F238E27FC236}">
                    <a16:creationId xmlns:a16="http://schemas.microsoft.com/office/drawing/2014/main" id="{0462FD92-5B1F-4ECD-C191-ECD843129758}"/>
                  </a:ext>
                </a:extLst>
              </p:cNvPr>
              <p:cNvPicPr/>
              <p:nvPr/>
            </p:nvPicPr>
            <p:blipFill>
              <a:blip r:embed="rId4"/>
              <a:stretch>
                <a:fillRect/>
              </a:stretch>
            </p:blipFill>
            <p:spPr>
              <a:xfrm>
                <a:off x="1834560" y="2775240"/>
                <a:ext cx="5601240" cy="1911960"/>
              </a:xfrm>
              <a:prstGeom prst="rect">
                <a:avLst/>
              </a:prstGeom>
            </p:spPr>
          </p:pic>
        </mc:Fallback>
      </mc:AlternateContent>
    </p:spTree>
    <p:extLst>
      <p:ext uri="{BB962C8B-B14F-4D97-AF65-F5344CB8AC3E}">
        <p14:creationId xmlns:p14="http://schemas.microsoft.com/office/powerpoint/2010/main" val="24962341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B184-0B65-8FCE-25AF-3E984BCA4E4F}"/>
              </a:ext>
            </a:extLst>
          </p:cNvPr>
          <p:cNvSpPr>
            <a:spLocks noGrp="1"/>
          </p:cNvSpPr>
          <p:nvPr>
            <p:ph type="title"/>
          </p:nvPr>
        </p:nvSpPr>
        <p:spPr/>
        <p:txBody>
          <a:bodyPr/>
          <a:lstStyle/>
          <a:p>
            <a:r>
              <a:rPr lang="en-US" dirty="0"/>
              <a:t>Enqueue</a:t>
            </a:r>
            <a:endParaRPr lang="en-IN" dirty="0"/>
          </a:p>
        </p:txBody>
      </p:sp>
      <p:sp>
        <p:nvSpPr>
          <p:cNvPr id="5" name="TextBox 4">
            <a:extLst>
              <a:ext uri="{FF2B5EF4-FFF2-40B4-BE49-F238E27FC236}">
                <a16:creationId xmlns:a16="http://schemas.microsoft.com/office/drawing/2014/main" id="{810C9170-BB2D-FA7F-3DD2-9CD6D17F8676}"/>
              </a:ext>
            </a:extLst>
          </p:cNvPr>
          <p:cNvSpPr txBox="1"/>
          <p:nvPr/>
        </p:nvSpPr>
        <p:spPr>
          <a:xfrm>
            <a:off x="829638" y="2138907"/>
            <a:ext cx="6097712" cy="2585323"/>
          </a:xfrm>
          <a:prstGeom prst="rect">
            <a:avLst/>
          </a:prstGeom>
          <a:noFill/>
        </p:spPr>
        <p:txBody>
          <a:bodyPr wrap="square">
            <a:spAutoFit/>
          </a:bodyPr>
          <a:lstStyle/>
          <a:p>
            <a:r>
              <a:rPr lang="en-IN" dirty="0">
                <a:latin typeface="Consolas" panose="020B0609020204030204" pitchFamily="49" charset="0"/>
              </a:rPr>
              <a:t>// insert a new value (</a:t>
            </a:r>
            <a:r>
              <a:rPr lang="en-IN" dirty="0" err="1">
                <a:latin typeface="Consolas" panose="020B0609020204030204" pitchFamily="49" charset="0"/>
              </a:rPr>
              <a:t>val</a:t>
            </a:r>
            <a:r>
              <a:rPr lang="en-IN" dirty="0">
                <a:latin typeface="Consolas" panose="020B0609020204030204" pitchFamily="49" charset="0"/>
              </a:rPr>
              <a:t>) in the queue</a:t>
            </a:r>
          </a:p>
          <a:p>
            <a:r>
              <a:rPr lang="en-IN" dirty="0">
                <a:latin typeface="Consolas" panose="020B0609020204030204" pitchFamily="49" charset="0"/>
              </a:rPr>
              <a:t>void enqueue(struct queue *Q, int </a:t>
            </a:r>
            <a:r>
              <a:rPr lang="en-IN" dirty="0" err="1">
                <a:latin typeface="Consolas" panose="020B0609020204030204" pitchFamily="49" charset="0"/>
              </a:rPr>
              <a:t>val</a:t>
            </a:r>
            <a:r>
              <a:rPr lang="en-IN" dirty="0">
                <a:latin typeface="Consolas" panose="020B0609020204030204" pitchFamily="49" charset="0"/>
              </a:rPr>
              <a:t>) {</a:t>
            </a:r>
          </a:p>
          <a:p>
            <a:r>
              <a:rPr lang="en-IN" dirty="0">
                <a:latin typeface="Consolas" panose="020B0609020204030204" pitchFamily="49" charset="0"/>
              </a:rPr>
              <a:t>  if (</a:t>
            </a:r>
            <a:r>
              <a:rPr lang="en-IN" dirty="0" err="1">
                <a:latin typeface="Consolas" panose="020B0609020204030204" pitchFamily="49" charset="0"/>
              </a:rPr>
              <a:t>queue_full</a:t>
            </a:r>
            <a:r>
              <a:rPr lang="en-IN" dirty="0">
                <a:latin typeface="Consolas" panose="020B0609020204030204" pitchFamily="49" charset="0"/>
              </a:rPr>
              <a:t>(Q)) {</a:t>
            </a:r>
          </a:p>
          <a:p>
            <a:r>
              <a:rPr lang="en-IN" dirty="0">
                <a:latin typeface="Consolas" panose="020B0609020204030204" pitchFamily="49" charset="0"/>
              </a:rPr>
              <a:t>    </a:t>
            </a:r>
            <a:r>
              <a:rPr lang="en-IN" dirty="0" err="1">
                <a:latin typeface="Consolas" panose="020B0609020204030204" pitchFamily="49" charset="0"/>
              </a:rPr>
              <a:t>printf</a:t>
            </a:r>
            <a:r>
              <a:rPr lang="en-IN" dirty="0">
                <a:latin typeface="Consolas" panose="020B0609020204030204" pitchFamily="49" charset="0"/>
              </a:rPr>
              <a:t>("Queue overflow\n");</a:t>
            </a:r>
          </a:p>
          <a:p>
            <a:r>
              <a:rPr lang="en-IN" dirty="0">
                <a:latin typeface="Consolas" panose="020B0609020204030204" pitchFamily="49" charset="0"/>
              </a:rPr>
              <a:t>    exit(0);</a:t>
            </a:r>
          </a:p>
          <a:p>
            <a:r>
              <a:rPr lang="en-IN" dirty="0">
                <a:latin typeface="Consolas" panose="020B0609020204030204" pitchFamily="49" charset="0"/>
              </a:rPr>
              <a:t>  }</a:t>
            </a:r>
          </a:p>
          <a:p>
            <a:r>
              <a:rPr lang="en-IN" dirty="0">
                <a:latin typeface="Consolas" panose="020B0609020204030204" pitchFamily="49" charset="0"/>
              </a:rPr>
              <a:t>  Q-&gt;</a:t>
            </a:r>
            <a:r>
              <a:rPr lang="en-IN" dirty="0" err="1">
                <a:latin typeface="Consolas" panose="020B0609020204030204" pitchFamily="49" charset="0"/>
              </a:rPr>
              <a:t>arr</a:t>
            </a:r>
            <a:r>
              <a:rPr lang="en-IN" dirty="0">
                <a:latin typeface="Consolas" panose="020B0609020204030204" pitchFamily="49" charset="0"/>
              </a:rPr>
              <a:t>[Q-&gt;tail] = </a:t>
            </a:r>
            <a:r>
              <a:rPr lang="en-IN" dirty="0" err="1">
                <a:latin typeface="Consolas" panose="020B0609020204030204" pitchFamily="49" charset="0"/>
              </a:rPr>
              <a:t>val</a:t>
            </a:r>
            <a:r>
              <a:rPr lang="en-IN" dirty="0">
                <a:latin typeface="Consolas" panose="020B0609020204030204" pitchFamily="49" charset="0"/>
              </a:rPr>
              <a:t>;</a:t>
            </a:r>
          </a:p>
          <a:p>
            <a:r>
              <a:rPr lang="en-IN" dirty="0">
                <a:latin typeface="Consolas" panose="020B0609020204030204" pitchFamily="49" charset="0"/>
              </a:rPr>
              <a:t>  Q-&gt;tail = </a:t>
            </a:r>
            <a:r>
              <a:rPr lang="en-IN" dirty="0" err="1">
                <a:latin typeface="Consolas" panose="020B0609020204030204" pitchFamily="49" charset="0"/>
              </a:rPr>
              <a:t>next_tail</a:t>
            </a:r>
            <a:r>
              <a:rPr lang="en-IN" dirty="0">
                <a:latin typeface="Consolas" panose="020B0609020204030204" pitchFamily="49" charset="0"/>
              </a:rPr>
              <a:t>(Q);</a:t>
            </a:r>
          </a:p>
          <a:p>
            <a:r>
              <a:rPr lang="en-IN" dirty="0">
                <a:latin typeface="Consolas" panose="020B0609020204030204" pitchFamily="49" charset="0"/>
              </a:rPr>
              <a:t>}</a:t>
            </a:r>
          </a:p>
        </p:txBody>
      </p:sp>
      <p:sp>
        <p:nvSpPr>
          <p:cNvPr id="3" name="TextBox 2">
            <a:extLst>
              <a:ext uri="{FF2B5EF4-FFF2-40B4-BE49-F238E27FC236}">
                <a16:creationId xmlns:a16="http://schemas.microsoft.com/office/drawing/2014/main" id="{68531F35-010D-D78C-AAC5-A4359FE2EAFC}"/>
              </a:ext>
            </a:extLst>
          </p:cNvPr>
          <p:cNvSpPr txBox="1"/>
          <p:nvPr/>
        </p:nvSpPr>
        <p:spPr>
          <a:xfrm>
            <a:off x="8209935" y="2065106"/>
            <a:ext cx="2635046" cy="1754326"/>
          </a:xfrm>
          <a:prstGeom prst="rect">
            <a:avLst/>
          </a:prstGeom>
          <a:noFill/>
        </p:spPr>
        <p:txBody>
          <a:bodyPr wrap="square" rtlCol="0">
            <a:spAutoFit/>
          </a:bodyPr>
          <a:lstStyle/>
          <a:p>
            <a:pPr marL="0" indent="0">
              <a:buNone/>
            </a:pPr>
            <a:r>
              <a:rPr lang="en-US" dirty="0">
                <a:solidFill>
                  <a:schemeClr val="accent1"/>
                </a:solidFill>
                <a:latin typeface="Consolas" panose="020B0609020204030204" pitchFamily="49" charset="0"/>
              </a:rPr>
              <a:t>struct queue {</a:t>
            </a:r>
          </a:p>
          <a:p>
            <a:pPr marL="0" indent="0">
              <a:buNone/>
            </a:pPr>
            <a:r>
              <a:rPr lang="en-US" dirty="0">
                <a:solidFill>
                  <a:schemeClr val="accent1"/>
                </a:solidFill>
                <a:latin typeface="Consolas" panose="020B0609020204030204" pitchFamily="49" charset="0"/>
              </a:rPr>
              <a:t>  int head;</a:t>
            </a:r>
          </a:p>
          <a:p>
            <a:pPr marL="0" indent="0">
              <a:buNone/>
            </a:pPr>
            <a:r>
              <a:rPr lang="en-US" dirty="0">
                <a:solidFill>
                  <a:schemeClr val="accent1"/>
                </a:solidFill>
                <a:latin typeface="Consolas" panose="020B0609020204030204" pitchFamily="49" charset="0"/>
              </a:rPr>
              <a:t>  int tail;</a:t>
            </a:r>
          </a:p>
          <a:p>
            <a:pPr marL="0" indent="0">
              <a:buNone/>
            </a:pPr>
            <a:r>
              <a:rPr lang="en-US" dirty="0">
                <a:solidFill>
                  <a:schemeClr val="accent1"/>
                </a:solidFill>
                <a:latin typeface="Consolas" panose="020B0609020204030204" pitchFamily="49" charset="0"/>
              </a:rPr>
              <a:t>  int capacity;</a:t>
            </a:r>
          </a:p>
          <a:p>
            <a:pPr marL="0" indent="0">
              <a:buNone/>
            </a:pPr>
            <a:r>
              <a:rPr lang="en-US" dirty="0">
                <a:solidFill>
                  <a:schemeClr val="accent1"/>
                </a:solidFill>
                <a:latin typeface="Consolas" panose="020B0609020204030204" pitchFamily="49" charset="0"/>
              </a:rPr>
              <a:t>  int *</a:t>
            </a:r>
            <a:r>
              <a:rPr lang="en-US" dirty="0" err="1">
                <a:solidFill>
                  <a:schemeClr val="accent1"/>
                </a:solidFill>
                <a:latin typeface="Consolas" panose="020B0609020204030204" pitchFamily="49" charset="0"/>
              </a:rPr>
              <a:t>arr</a:t>
            </a:r>
            <a:r>
              <a:rPr lang="en-US" dirty="0">
                <a:solidFill>
                  <a:schemeClr val="accent1"/>
                </a:solidFill>
                <a:latin typeface="Consolas" panose="020B0609020204030204" pitchFamily="49" charset="0"/>
              </a:rPr>
              <a:t>;</a:t>
            </a:r>
          </a:p>
          <a:p>
            <a:pPr marL="0" indent="0">
              <a:buNone/>
            </a:pPr>
            <a:r>
              <a:rPr lang="en-US" dirty="0">
                <a:solidFill>
                  <a:schemeClr val="accent1"/>
                </a:solidFill>
                <a:latin typeface="Consolas" panose="020B0609020204030204" pitchFamily="49" charset="0"/>
              </a:rPr>
              <a:t>};</a:t>
            </a:r>
            <a:endParaRPr lang="en-IN" dirty="0">
              <a:solidFill>
                <a:schemeClr val="accent1"/>
              </a:solidFill>
              <a:latin typeface="Consolas" panose="020B0609020204030204" pitchFamily="49" charset="0"/>
            </a:endParaRPr>
          </a:p>
        </p:txBody>
      </p:sp>
    </p:spTree>
    <p:extLst>
      <p:ext uri="{BB962C8B-B14F-4D97-AF65-F5344CB8AC3E}">
        <p14:creationId xmlns:p14="http://schemas.microsoft.com/office/powerpoint/2010/main" val="223490093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64C07-2A70-3136-EFB5-00842C5AE307}"/>
              </a:ext>
            </a:extLst>
          </p:cNvPr>
          <p:cNvSpPr>
            <a:spLocks noGrp="1"/>
          </p:cNvSpPr>
          <p:nvPr>
            <p:ph type="title"/>
          </p:nvPr>
        </p:nvSpPr>
        <p:spPr/>
        <p:txBody>
          <a:bodyPr/>
          <a:lstStyle/>
          <a:p>
            <a:r>
              <a:rPr lang="en-US" dirty="0"/>
              <a:t>Dequeue</a:t>
            </a:r>
            <a:endParaRPr lang="en-IN" dirty="0"/>
          </a:p>
        </p:txBody>
      </p:sp>
      <p:sp>
        <p:nvSpPr>
          <p:cNvPr id="5" name="TextBox 4">
            <a:extLst>
              <a:ext uri="{FF2B5EF4-FFF2-40B4-BE49-F238E27FC236}">
                <a16:creationId xmlns:a16="http://schemas.microsoft.com/office/drawing/2014/main" id="{432ED763-2202-5334-5742-8D5E42DCA215}"/>
              </a:ext>
            </a:extLst>
          </p:cNvPr>
          <p:cNvSpPr txBox="1"/>
          <p:nvPr/>
        </p:nvSpPr>
        <p:spPr>
          <a:xfrm>
            <a:off x="1035120" y="2133969"/>
            <a:ext cx="6978170" cy="2862322"/>
          </a:xfrm>
          <a:prstGeom prst="rect">
            <a:avLst/>
          </a:prstGeom>
          <a:noFill/>
        </p:spPr>
        <p:txBody>
          <a:bodyPr wrap="square">
            <a:spAutoFit/>
          </a:bodyPr>
          <a:lstStyle/>
          <a:p>
            <a:r>
              <a:rPr lang="en-IN" dirty="0">
                <a:latin typeface="Consolas" panose="020B0609020204030204" pitchFamily="49" charset="0"/>
              </a:rPr>
              <a:t>// remove and return the oldest value from the queue</a:t>
            </a:r>
          </a:p>
          <a:p>
            <a:r>
              <a:rPr lang="en-IN" dirty="0">
                <a:latin typeface="Consolas" panose="020B0609020204030204" pitchFamily="49" charset="0"/>
              </a:rPr>
              <a:t>int dequeue(struct queue *Q) {</a:t>
            </a: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endParaRPr lang="en-IN" dirty="0">
              <a:latin typeface="Consolas" panose="020B0609020204030204" pitchFamily="49" charset="0"/>
            </a:endParaRPr>
          </a:p>
          <a:p>
            <a:r>
              <a:rPr lang="en-IN" dirty="0">
                <a:latin typeface="Consolas" panose="020B0609020204030204" pitchFamily="49" charset="0"/>
              </a:rPr>
              <a:t>}</a:t>
            </a:r>
          </a:p>
        </p:txBody>
      </p:sp>
      <p:sp>
        <p:nvSpPr>
          <p:cNvPr id="3" name="TextBox 2">
            <a:extLst>
              <a:ext uri="{FF2B5EF4-FFF2-40B4-BE49-F238E27FC236}">
                <a16:creationId xmlns:a16="http://schemas.microsoft.com/office/drawing/2014/main" id="{6DE85A6E-62C4-CAB0-FCCC-7471DC9006B9}"/>
              </a:ext>
            </a:extLst>
          </p:cNvPr>
          <p:cNvSpPr txBox="1"/>
          <p:nvPr/>
        </p:nvSpPr>
        <p:spPr>
          <a:xfrm>
            <a:off x="8209935" y="2065106"/>
            <a:ext cx="2635046" cy="1754326"/>
          </a:xfrm>
          <a:prstGeom prst="rect">
            <a:avLst/>
          </a:prstGeom>
          <a:noFill/>
        </p:spPr>
        <p:txBody>
          <a:bodyPr wrap="square" rtlCol="0">
            <a:spAutoFit/>
          </a:bodyPr>
          <a:lstStyle/>
          <a:p>
            <a:pPr marL="0" indent="0">
              <a:buNone/>
            </a:pPr>
            <a:r>
              <a:rPr lang="en-US" dirty="0">
                <a:solidFill>
                  <a:schemeClr val="accent1"/>
                </a:solidFill>
                <a:latin typeface="Consolas" panose="020B0609020204030204" pitchFamily="49" charset="0"/>
              </a:rPr>
              <a:t>struct queue {</a:t>
            </a:r>
          </a:p>
          <a:p>
            <a:pPr marL="0" indent="0">
              <a:buNone/>
            </a:pPr>
            <a:r>
              <a:rPr lang="en-US" dirty="0">
                <a:solidFill>
                  <a:schemeClr val="accent1"/>
                </a:solidFill>
                <a:latin typeface="Consolas" panose="020B0609020204030204" pitchFamily="49" charset="0"/>
              </a:rPr>
              <a:t>  int head;</a:t>
            </a:r>
          </a:p>
          <a:p>
            <a:pPr marL="0" indent="0">
              <a:buNone/>
            </a:pPr>
            <a:r>
              <a:rPr lang="en-US" dirty="0">
                <a:solidFill>
                  <a:schemeClr val="accent1"/>
                </a:solidFill>
                <a:latin typeface="Consolas" panose="020B0609020204030204" pitchFamily="49" charset="0"/>
              </a:rPr>
              <a:t>  int tail;</a:t>
            </a:r>
          </a:p>
          <a:p>
            <a:pPr marL="0" indent="0">
              <a:buNone/>
            </a:pPr>
            <a:r>
              <a:rPr lang="en-US" dirty="0">
                <a:solidFill>
                  <a:schemeClr val="accent1"/>
                </a:solidFill>
                <a:latin typeface="Consolas" panose="020B0609020204030204" pitchFamily="49" charset="0"/>
              </a:rPr>
              <a:t>  int capacity;</a:t>
            </a:r>
          </a:p>
          <a:p>
            <a:pPr marL="0" indent="0">
              <a:buNone/>
            </a:pPr>
            <a:r>
              <a:rPr lang="en-US" dirty="0">
                <a:solidFill>
                  <a:schemeClr val="accent1"/>
                </a:solidFill>
                <a:latin typeface="Consolas" panose="020B0609020204030204" pitchFamily="49" charset="0"/>
              </a:rPr>
              <a:t>  int *</a:t>
            </a:r>
            <a:r>
              <a:rPr lang="en-US" dirty="0" err="1">
                <a:solidFill>
                  <a:schemeClr val="accent1"/>
                </a:solidFill>
                <a:latin typeface="Consolas" panose="020B0609020204030204" pitchFamily="49" charset="0"/>
              </a:rPr>
              <a:t>arr</a:t>
            </a:r>
            <a:r>
              <a:rPr lang="en-US" dirty="0">
                <a:solidFill>
                  <a:schemeClr val="accent1"/>
                </a:solidFill>
                <a:latin typeface="Consolas" panose="020B0609020204030204" pitchFamily="49" charset="0"/>
              </a:rPr>
              <a:t>;</a:t>
            </a:r>
          </a:p>
          <a:p>
            <a:pPr marL="0" indent="0">
              <a:buNone/>
            </a:pPr>
            <a:r>
              <a:rPr lang="en-US" dirty="0">
                <a:solidFill>
                  <a:schemeClr val="accent1"/>
                </a:solidFill>
                <a:latin typeface="Consolas" panose="020B0609020204030204" pitchFamily="49" charset="0"/>
              </a:rPr>
              <a:t>};</a:t>
            </a:r>
            <a:endParaRPr lang="en-IN" dirty="0">
              <a:solidFill>
                <a:schemeClr val="accent1"/>
              </a:solidFill>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8B7A63F-BF81-F80D-984D-1CE9005BCBE8}"/>
                  </a:ext>
                </a:extLst>
              </p14:cNvPr>
              <p14:cNvContentPartPr/>
              <p14:nvPr/>
            </p14:nvContentPartPr>
            <p14:xfrm>
              <a:off x="2111760" y="2784960"/>
              <a:ext cx="5625000" cy="2275920"/>
            </p14:xfrm>
          </p:contentPart>
        </mc:Choice>
        <mc:Fallback xmlns="">
          <p:pic>
            <p:nvPicPr>
              <p:cNvPr id="4" name="Ink 3">
                <a:extLst>
                  <a:ext uri="{FF2B5EF4-FFF2-40B4-BE49-F238E27FC236}">
                    <a16:creationId xmlns:a16="http://schemas.microsoft.com/office/drawing/2014/main" id="{C8B7A63F-BF81-F80D-984D-1CE9005BCBE8}"/>
                  </a:ext>
                </a:extLst>
              </p:cNvPr>
              <p:cNvPicPr/>
              <p:nvPr/>
            </p:nvPicPr>
            <p:blipFill>
              <a:blip r:embed="rId4"/>
              <a:stretch>
                <a:fillRect/>
              </a:stretch>
            </p:blipFill>
            <p:spPr>
              <a:xfrm>
                <a:off x="2102400" y="2775600"/>
                <a:ext cx="5643720" cy="2294640"/>
              </a:xfrm>
              <a:prstGeom prst="rect">
                <a:avLst/>
              </a:prstGeom>
            </p:spPr>
          </p:pic>
        </mc:Fallback>
      </mc:AlternateContent>
    </p:spTree>
    <p:extLst>
      <p:ext uri="{BB962C8B-B14F-4D97-AF65-F5344CB8AC3E}">
        <p14:creationId xmlns:p14="http://schemas.microsoft.com/office/powerpoint/2010/main" val="254482308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64C07-2A70-3136-EFB5-00842C5AE307}"/>
              </a:ext>
            </a:extLst>
          </p:cNvPr>
          <p:cNvSpPr>
            <a:spLocks noGrp="1"/>
          </p:cNvSpPr>
          <p:nvPr>
            <p:ph type="title"/>
          </p:nvPr>
        </p:nvSpPr>
        <p:spPr/>
        <p:txBody>
          <a:bodyPr/>
          <a:lstStyle/>
          <a:p>
            <a:r>
              <a:rPr lang="en-US" dirty="0"/>
              <a:t>Dequeue</a:t>
            </a:r>
            <a:endParaRPr lang="en-IN" dirty="0"/>
          </a:p>
        </p:txBody>
      </p:sp>
      <p:sp>
        <p:nvSpPr>
          <p:cNvPr id="5" name="TextBox 4">
            <a:extLst>
              <a:ext uri="{FF2B5EF4-FFF2-40B4-BE49-F238E27FC236}">
                <a16:creationId xmlns:a16="http://schemas.microsoft.com/office/drawing/2014/main" id="{432ED763-2202-5334-5742-8D5E42DCA215}"/>
              </a:ext>
            </a:extLst>
          </p:cNvPr>
          <p:cNvSpPr txBox="1"/>
          <p:nvPr/>
        </p:nvSpPr>
        <p:spPr>
          <a:xfrm>
            <a:off x="1035119" y="2133969"/>
            <a:ext cx="7174815" cy="2862322"/>
          </a:xfrm>
          <a:prstGeom prst="rect">
            <a:avLst/>
          </a:prstGeom>
          <a:noFill/>
        </p:spPr>
        <p:txBody>
          <a:bodyPr wrap="square">
            <a:spAutoFit/>
          </a:bodyPr>
          <a:lstStyle/>
          <a:p>
            <a:r>
              <a:rPr lang="en-IN" dirty="0">
                <a:latin typeface="Consolas" panose="020B0609020204030204" pitchFamily="49" charset="0"/>
              </a:rPr>
              <a:t>// remove and return the oldest value from the queue</a:t>
            </a:r>
          </a:p>
          <a:p>
            <a:r>
              <a:rPr lang="en-IN" dirty="0">
                <a:latin typeface="Consolas" panose="020B0609020204030204" pitchFamily="49" charset="0"/>
              </a:rPr>
              <a:t>int dequeue(struct queue *Q) {</a:t>
            </a:r>
          </a:p>
          <a:p>
            <a:r>
              <a:rPr lang="en-IN" dirty="0">
                <a:latin typeface="Consolas" panose="020B0609020204030204" pitchFamily="49" charset="0"/>
              </a:rPr>
              <a:t>  if (</a:t>
            </a:r>
            <a:r>
              <a:rPr lang="en-IN" dirty="0" err="1">
                <a:latin typeface="Consolas" panose="020B0609020204030204" pitchFamily="49" charset="0"/>
              </a:rPr>
              <a:t>queue_empty</a:t>
            </a:r>
            <a:r>
              <a:rPr lang="en-IN" dirty="0">
                <a:latin typeface="Consolas" panose="020B0609020204030204" pitchFamily="49" charset="0"/>
              </a:rPr>
              <a:t>(Q)) {</a:t>
            </a:r>
          </a:p>
          <a:p>
            <a:r>
              <a:rPr lang="en-IN" dirty="0">
                <a:latin typeface="Consolas" panose="020B0609020204030204" pitchFamily="49" charset="0"/>
              </a:rPr>
              <a:t>    </a:t>
            </a:r>
            <a:r>
              <a:rPr lang="en-IN" dirty="0" err="1">
                <a:latin typeface="Consolas" panose="020B0609020204030204" pitchFamily="49" charset="0"/>
              </a:rPr>
              <a:t>printf</a:t>
            </a:r>
            <a:r>
              <a:rPr lang="en-IN" dirty="0">
                <a:latin typeface="Consolas" panose="020B0609020204030204" pitchFamily="49" charset="0"/>
              </a:rPr>
              <a:t>("Queue underflow\n");</a:t>
            </a:r>
          </a:p>
          <a:p>
            <a:r>
              <a:rPr lang="en-IN" dirty="0">
                <a:latin typeface="Consolas" panose="020B0609020204030204" pitchFamily="49" charset="0"/>
              </a:rPr>
              <a:t>    exit(0);</a:t>
            </a:r>
          </a:p>
          <a:p>
            <a:r>
              <a:rPr lang="en-IN" dirty="0">
                <a:latin typeface="Consolas" panose="020B0609020204030204" pitchFamily="49" charset="0"/>
              </a:rPr>
              <a:t>  }</a:t>
            </a:r>
          </a:p>
          <a:p>
            <a:r>
              <a:rPr lang="en-IN" dirty="0">
                <a:latin typeface="Consolas" panose="020B0609020204030204" pitchFamily="49" charset="0"/>
              </a:rPr>
              <a:t>  int ret = Q-&gt;</a:t>
            </a:r>
            <a:r>
              <a:rPr lang="en-IN" dirty="0" err="1">
                <a:latin typeface="Consolas" panose="020B0609020204030204" pitchFamily="49" charset="0"/>
              </a:rPr>
              <a:t>arr</a:t>
            </a:r>
            <a:r>
              <a:rPr lang="en-IN" dirty="0">
                <a:latin typeface="Consolas" panose="020B0609020204030204" pitchFamily="49" charset="0"/>
              </a:rPr>
              <a:t>[Q-&gt;head];</a:t>
            </a:r>
          </a:p>
          <a:p>
            <a:r>
              <a:rPr lang="en-IN" dirty="0">
                <a:latin typeface="Consolas" panose="020B0609020204030204" pitchFamily="49" charset="0"/>
              </a:rPr>
              <a:t>  Q-&gt;head = </a:t>
            </a:r>
            <a:r>
              <a:rPr lang="en-IN" dirty="0" err="1">
                <a:latin typeface="Consolas" panose="020B0609020204030204" pitchFamily="49" charset="0"/>
              </a:rPr>
              <a:t>next_head</a:t>
            </a:r>
            <a:r>
              <a:rPr lang="en-IN" dirty="0">
                <a:latin typeface="Consolas" panose="020B0609020204030204" pitchFamily="49" charset="0"/>
              </a:rPr>
              <a:t>(Q);</a:t>
            </a:r>
          </a:p>
          <a:p>
            <a:r>
              <a:rPr lang="en-IN" dirty="0">
                <a:latin typeface="Consolas" panose="020B0609020204030204" pitchFamily="49" charset="0"/>
              </a:rPr>
              <a:t>  return ret;</a:t>
            </a:r>
          </a:p>
          <a:p>
            <a:r>
              <a:rPr lang="en-IN" dirty="0">
                <a:latin typeface="Consolas" panose="020B0609020204030204" pitchFamily="49" charset="0"/>
              </a:rPr>
              <a:t>}</a:t>
            </a:r>
          </a:p>
        </p:txBody>
      </p:sp>
      <p:sp>
        <p:nvSpPr>
          <p:cNvPr id="3" name="TextBox 2">
            <a:extLst>
              <a:ext uri="{FF2B5EF4-FFF2-40B4-BE49-F238E27FC236}">
                <a16:creationId xmlns:a16="http://schemas.microsoft.com/office/drawing/2014/main" id="{6DE85A6E-62C4-CAB0-FCCC-7471DC9006B9}"/>
              </a:ext>
            </a:extLst>
          </p:cNvPr>
          <p:cNvSpPr txBox="1"/>
          <p:nvPr/>
        </p:nvSpPr>
        <p:spPr>
          <a:xfrm>
            <a:off x="8209935" y="2065106"/>
            <a:ext cx="2635046" cy="1754326"/>
          </a:xfrm>
          <a:prstGeom prst="rect">
            <a:avLst/>
          </a:prstGeom>
          <a:noFill/>
        </p:spPr>
        <p:txBody>
          <a:bodyPr wrap="square" rtlCol="0">
            <a:spAutoFit/>
          </a:bodyPr>
          <a:lstStyle/>
          <a:p>
            <a:pPr marL="0" indent="0">
              <a:buNone/>
            </a:pPr>
            <a:r>
              <a:rPr lang="en-US" dirty="0">
                <a:solidFill>
                  <a:schemeClr val="accent1"/>
                </a:solidFill>
                <a:latin typeface="Consolas" panose="020B0609020204030204" pitchFamily="49" charset="0"/>
              </a:rPr>
              <a:t>struct queue {</a:t>
            </a:r>
          </a:p>
          <a:p>
            <a:pPr marL="0" indent="0">
              <a:buNone/>
            </a:pPr>
            <a:r>
              <a:rPr lang="en-US" dirty="0">
                <a:solidFill>
                  <a:schemeClr val="accent1"/>
                </a:solidFill>
                <a:latin typeface="Consolas" panose="020B0609020204030204" pitchFamily="49" charset="0"/>
              </a:rPr>
              <a:t>  int head;</a:t>
            </a:r>
          </a:p>
          <a:p>
            <a:pPr marL="0" indent="0">
              <a:buNone/>
            </a:pPr>
            <a:r>
              <a:rPr lang="en-US" dirty="0">
                <a:solidFill>
                  <a:schemeClr val="accent1"/>
                </a:solidFill>
                <a:latin typeface="Consolas" panose="020B0609020204030204" pitchFamily="49" charset="0"/>
              </a:rPr>
              <a:t>  int tail;</a:t>
            </a:r>
          </a:p>
          <a:p>
            <a:pPr marL="0" indent="0">
              <a:buNone/>
            </a:pPr>
            <a:r>
              <a:rPr lang="en-US" dirty="0">
                <a:solidFill>
                  <a:schemeClr val="accent1"/>
                </a:solidFill>
                <a:latin typeface="Consolas" panose="020B0609020204030204" pitchFamily="49" charset="0"/>
              </a:rPr>
              <a:t>  int capacity;</a:t>
            </a:r>
          </a:p>
          <a:p>
            <a:pPr marL="0" indent="0">
              <a:buNone/>
            </a:pPr>
            <a:r>
              <a:rPr lang="en-US" dirty="0">
                <a:solidFill>
                  <a:schemeClr val="accent1"/>
                </a:solidFill>
                <a:latin typeface="Consolas" panose="020B0609020204030204" pitchFamily="49" charset="0"/>
              </a:rPr>
              <a:t>  int *</a:t>
            </a:r>
            <a:r>
              <a:rPr lang="en-US" dirty="0" err="1">
                <a:solidFill>
                  <a:schemeClr val="accent1"/>
                </a:solidFill>
                <a:latin typeface="Consolas" panose="020B0609020204030204" pitchFamily="49" charset="0"/>
              </a:rPr>
              <a:t>arr</a:t>
            </a:r>
            <a:r>
              <a:rPr lang="en-US" dirty="0">
                <a:solidFill>
                  <a:schemeClr val="accent1"/>
                </a:solidFill>
                <a:latin typeface="Consolas" panose="020B0609020204030204" pitchFamily="49" charset="0"/>
              </a:rPr>
              <a:t>;</a:t>
            </a:r>
          </a:p>
          <a:p>
            <a:pPr marL="0" indent="0">
              <a:buNone/>
            </a:pPr>
            <a:r>
              <a:rPr lang="en-US" dirty="0">
                <a:solidFill>
                  <a:schemeClr val="accent1"/>
                </a:solidFill>
                <a:latin typeface="Consolas" panose="020B0609020204030204" pitchFamily="49" charset="0"/>
              </a:rPr>
              <a:t>};</a:t>
            </a:r>
            <a:endParaRPr lang="en-IN" dirty="0">
              <a:solidFill>
                <a:schemeClr val="accent1"/>
              </a:solidFill>
              <a:latin typeface="Consolas" panose="020B0609020204030204" pitchFamily="49" charset="0"/>
            </a:endParaRPr>
          </a:p>
        </p:txBody>
      </p:sp>
    </p:spTree>
    <p:extLst>
      <p:ext uri="{BB962C8B-B14F-4D97-AF65-F5344CB8AC3E}">
        <p14:creationId xmlns:p14="http://schemas.microsoft.com/office/powerpoint/2010/main" val="73708209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23B7-F42B-0748-6353-74553E4AE630}"/>
              </a:ext>
            </a:extLst>
          </p:cNvPr>
          <p:cNvSpPr>
            <a:spLocks noGrp="1"/>
          </p:cNvSpPr>
          <p:nvPr>
            <p:ph type="title"/>
          </p:nvPr>
        </p:nvSpPr>
        <p:spPr/>
        <p:txBody>
          <a:bodyPr/>
          <a:lstStyle/>
          <a:p>
            <a:r>
              <a:rPr lang="en-US"/>
              <a:t>Example</a:t>
            </a:r>
            <a:endParaRPr lang="en-IN" dirty="0"/>
          </a:p>
        </p:txBody>
      </p:sp>
      <p:sp>
        <p:nvSpPr>
          <p:cNvPr id="7" name="TextBox 6">
            <a:extLst>
              <a:ext uri="{FF2B5EF4-FFF2-40B4-BE49-F238E27FC236}">
                <a16:creationId xmlns:a16="http://schemas.microsoft.com/office/drawing/2014/main" id="{FCE9F976-EF79-2961-46CD-FA8523E21661}"/>
              </a:ext>
            </a:extLst>
          </p:cNvPr>
          <p:cNvSpPr txBox="1"/>
          <p:nvPr/>
        </p:nvSpPr>
        <p:spPr>
          <a:xfrm>
            <a:off x="5165332" y="1349408"/>
            <a:ext cx="6097712" cy="5078313"/>
          </a:xfrm>
          <a:prstGeom prst="rect">
            <a:avLst/>
          </a:prstGeom>
          <a:noFill/>
        </p:spPr>
        <p:txBody>
          <a:bodyPr wrap="square">
            <a:spAutoFit/>
          </a:bodyPr>
          <a:lstStyle/>
          <a:p>
            <a:r>
              <a:rPr lang="en-IN" dirty="0">
                <a:latin typeface="Consolas" panose="020B0609020204030204" pitchFamily="49" charset="0"/>
              </a:rPr>
              <a:t>int main() {</a:t>
            </a:r>
          </a:p>
          <a:p>
            <a:r>
              <a:rPr lang="en-IN" dirty="0">
                <a:latin typeface="Consolas" panose="020B0609020204030204" pitchFamily="49" charset="0"/>
              </a:rPr>
              <a:t>  int </a:t>
            </a:r>
            <a:r>
              <a:rPr lang="en-IN" dirty="0" err="1">
                <a:latin typeface="Consolas" panose="020B0609020204030204" pitchFamily="49" charset="0"/>
              </a:rPr>
              <a:t>i</a:t>
            </a:r>
            <a:r>
              <a:rPr lang="en-IN" dirty="0">
                <a:latin typeface="Consolas" panose="020B0609020204030204" pitchFamily="49" charset="0"/>
              </a:rPr>
              <a:t>;</a:t>
            </a:r>
          </a:p>
          <a:p>
            <a:r>
              <a:rPr lang="en-IN" dirty="0">
                <a:latin typeface="Consolas" panose="020B0609020204030204" pitchFamily="49" charset="0"/>
              </a:rPr>
              <a:t>  struct queue *Q = </a:t>
            </a:r>
            <a:r>
              <a:rPr lang="en-IN" dirty="0" err="1">
                <a:latin typeface="Consolas" panose="020B0609020204030204" pitchFamily="49" charset="0"/>
              </a:rPr>
              <a:t>create_queue</a:t>
            </a:r>
            <a:r>
              <a:rPr lang="en-IN" dirty="0">
                <a:latin typeface="Consolas" panose="020B0609020204030204" pitchFamily="49" charset="0"/>
              </a:rPr>
              <a:t>(10);</a:t>
            </a:r>
          </a:p>
          <a:p>
            <a:endParaRPr lang="en-IN" dirty="0">
              <a:latin typeface="Consolas" panose="020B0609020204030204" pitchFamily="49" charset="0"/>
            </a:endParaRPr>
          </a:p>
          <a:p>
            <a:r>
              <a:rPr lang="en-IN" dirty="0">
                <a:latin typeface="Consolas" panose="020B0609020204030204" pitchFamily="49" charset="0"/>
              </a:rPr>
              <a:t>  assert(</a:t>
            </a:r>
            <a:r>
              <a:rPr lang="en-IN" dirty="0" err="1">
                <a:latin typeface="Consolas" panose="020B0609020204030204" pitchFamily="49" charset="0"/>
              </a:rPr>
              <a:t>queue_empty</a:t>
            </a:r>
            <a:r>
              <a:rPr lang="en-IN" dirty="0">
                <a:latin typeface="Consolas" panose="020B0609020204030204" pitchFamily="49" charset="0"/>
              </a:rPr>
              <a:t>(Q));</a:t>
            </a:r>
          </a:p>
          <a:p>
            <a:r>
              <a:rPr lang="en-IN" dirty="0">
                <a:latin typeface="Consolas" panose="020B0609020204030204" pitchFamily="49" charset="0"/>
              </a:rPr>
              <a:t>  for (</a:t>
            </a:r>
            <a:r>
              <a:rPr lang="en-IN" dirty="0" err="1">
                <a:latin typeface="Consolas" panose="020B0609020204030204" pitchFamily="49" charset="0"/>
              </a:rPr>
              <a:t>i</a:t>
            </a:r>
            <a:r>
              <a:rPr lang="en-IN" dirty="0">
                <a:latin typeface="Consolas" panose="020B0609020204030204" pitchFamily="49" charset="0"/>
              </a:rPr>
              <a:t> = 0; </a:t>
            </a:r>
            <a:r>
              <a:rPr lang="en-IN" dirty="0" err="1">
                <a:latin typeface="Consolas" panose="020B0609020204030204" pitchFamily="49" charset="0"/>
              </a:rPr>
              <a:t>i</a:t>
            </a:r>
            <a:r>
              <a:rPr lang="en-IN" dirty="0">
                <a:latin typeface="Consolas" panose="020B0609020204030204" pitchFamily="49" charset="0"/>
              </a:rPr>
              <a:t> &lt; 9; </a:t>
            </a:r>
            <a:r>
              <a:rPr lang="en-IN" dirty="0" err="1">
                <a:latin typeface="Consolas" panose="020B0609020204030204" pitchFamily="49" charset="0"/>
              </a:rPr>
              <a:t>i</a:t>
            </a:r>
            <a:r>
              <a:rPr lang="en-IN" dirty="0">
                <a:latin typeface="Consolas" panose="020B0609020204030204" pitchFamily="49" charset="0"/>
              </a:rPr>
              <a:t>++) {</a:t>
            </a:r>
          </a:p>
          <a:p>
            <a:r>
              <a:rPr lang="en-IN" dirty="0">
                <a:latin typeface="Consolas" panose="020B0609020204030204" pitchFamily="49" charset="0"/>
              </a:rPr>
              <a:t>    enqueue(Q, </a:t>
            </a:r>
            <a:r>
              <a:rPr lang="en-IN" dirty="0" err="1">
                <a:latin typeface="Consolas" panose="020B0609020204030204" pitchFamily="49" charset="0"/>
              </a:rPr>
              <a:t>i</a:t>
            </a:r>
            <a:r>
              <a:rPr lang="en-IN" dirty="0">
                <a:latin typeface="Consolas" panose="020B0609020204030204" pitchFamily="49" charset="0"/>
              </a:rPr>
              <a:t>);</a:t>
            </a:r>
          </a:p>
          <a:p>
            <a:r>
              <a:rPr lang="en-IN" dirty="0">
                <a:latin typeface="Consolas" panose="020B0609020204030204" pitchFamily="49" charset="0"/>
              </a:rPr>
              <a:t>    </a:t>
            </a:r>
            <a:r>
              <a:rPr lang="en-IN" dirty="0" err="1">
                <a:latin typeface="Consolas" panose="020B0609020204030204" pitchFamily="49" charset="0"/>
              </a:rPr>
              <a:t>print_queue</a:t>
            </a:r>
            <a:r>
              <a:rPr lang="en-IN" dirty="0">
                <a:latin typeface="Consolas" panose="020B0609020204030204" pitchFamily="49" charset="0"/>
              </a:rPr>
              <a:t>(Q); // prints all elements</a:t>
            </a:r>
          </a:p>
          <a:p>
            <a:r>
              <a:rPr lang="en-IN" dirty="0">
                <a:latin typeface="Consolas" panose="020B0609020204030204" pitchFamily="49" charset="0"/>
              </a:rPr>
              <a:t>  }</a:t>
            </a:r>
          </a:p>
          <a:p>
            <a:r>
              <a:rPr lang="en-IN" dirty="0">
                <a:latin typeface="Consolas" panose="020B0609020204030204" pitchFamily="49" charset="0"/>
              </a:rPr>
              <a:t>  assert(!</a:t>
            </a:r>
            <a:r>
              <a:rPr lang="en-IN" dirty="0" err="1">
                <a:latin typeface="Consolas" panose="020B0609020204030204" pitchFamily="49" charset="0"/>
              </a:rPr>
              <a:t>queue_empty</a:t>
            </a:r>
            <a:r>
              <a:rPr lang="en-IN" dirty="0">
                <a:latin typeface="Consolas" panose="020B0609020204030204" pitchFamily="49" charset="0"/>
              </a:rPr>
              <a:t>(Q));</a:t>
            </a:r>
          </a:p>
          <a:p>
            <a:r>
              <a:rPr lang="en-IN" dirty="0">
                <a:latin typeface="Consolas" panose="020B0609020204030204" pitchFamily="49" charset="0"/>
              </a:rPr>
              <a:t>  for (</a:t>
            </a:r>
            <a:r>
              <a:rPr lang="en-IN" dirty="0" err="1">
                <a:latin typeface="Consolas" panose="020B0609020204030204" pitchFamily="49" charset="0"/>
              </a:rPr>
              <a:t>i</a:t>
            </a:r>
            <a:r>
              <a:rPr lang="en-IN" dirty="0">
                <a:latin typeface="Consolas" panose="020B0609020204030204" pitchFamily="49" charset="0"/>
              </a:rPr>
              <a:t> = 0; </a:t>
            </a:r>
            <a:r>
              <a:rPr lang="en-IN" dirty="0" err="1">
                <a:latin typeface="Consolas" panose="020B0609020204030204" pitchFamily="49" charset="0"/>
              </a:rPr>
              <a:t>i</a:t>
            </a:r>
            <a:r>
              <a:rPr lang="en-IN" dirty="0">
                <a:latin typeface="Consolas" panose="020B0609020204030204" pitchFamily="49" charset="0"/>
              </a:rPr>
              <a:t> &lt; 9; </a:t>
            </a:r>
            <a:r>
              <a:rPr lang="en-IN" dirty="0" err="1">
                <a:latin typeface="Consolas" panose="020B0609020204030204" pitchFamily="49" charset="0"/>
              </a:rPr>
              <a:t>i</a:t>
            </a:r>
            <a:r>
              <a:rPr lang="en-IN" dirty="0">
                <a:latin typeface="Consolas" panose="020B0609020204030204" pitchFamily="49" charset="0"/>
              </a:rPr>
              <a:t>++) {</a:t>
            </a:r>
          </a:p>
          <a:p>
            <a:r>
              <a:rPr lang="en-IN" dirty="0">
                <a:latin typeface="Consolas" panose="020B0609020204030204" pitchFamily="49" charset="0"/>
              </a:rPr>
              <a:t>    dequeue(Q);</a:t>
            </a:r>
          </a:p>
          <a:p>
            <a:r>
              <a:rPr lang="en-IN" dirty="0">
                <a:latin typeface="Consolas" panose="020B0609020204030204" pitchFamily="49" charset="0"/>
              </a:rPr>
              <a:t>    </a:t>
            </a:r>
            <a:r>
              <a:rPr lang="en-IN" dirty="0" err="1">
                <a:latin typeface="Consolas" panose="020B0609020204030204" pitchFamily="49" charset="0"/>
              </a:rPr>
              <a:t>print_queue</a:t>
            </a:r>
            <a:r>
              <a:rPr lang="en-IN" dirty="0">
                <a:latin typeface="Consolas" panose="020B0609020204030204" pitchFamily="49" charset="0"/>
              </a:rPr>
              <a:t>(Q);</a:t>
            </a:r>
          </a:p>
          <a:p>
            <a:r>
              <a:rPr lang="en-IN" dirty="0">
                <a:latin typeface="Consolas" panose="020B0609020204030204" pitchFamily="49" charset="0"/>
              </a:rPr>
              <a:t>  }</a:t>
            </a:r>
          </a:p>
          <a:p>
            <a:r>
              <a:rPr lang="en-IN" dirty="0">
                <a:latin typeface="Consolas" panose="020B0609020204030204" pitchFamily="49" charset="0"/>
              </a:rPr>
              <a:t>  assert(</a:t>
            </a:r>
            <a:r>
              <a:rPr lang="en-IN" dirty="0" err="1">
                <a:latin typeface="Consolas" panose="020B0609020204030204" pitchFamily="49" charset="0"/>
              </a:rPr>
              <a:t>queue_empty</a:t>
            </a:r>
            <a:r>
              <a:rPr lang="en-IN" dirty="0">
                <a:latin typeface="Consolas" panose="020B0609020204030204" pitchFamily="49" charset="0"/>
              </a:rPr>
              <a:t>(Q));</a:t>
            </a:r>
          </a:p>
          <a:p>
            <a:r>
              <a:rPr lang="en-IN" dirty="0">
                <a:solidFill>
                  <a:srgbClr val="FF0000"/>
                </a:solidFill>
                <a:latin typeface="Consolas" panose="020B0609020204030204" pitchFamily="49" charset="0"/>
              </a:rPr>
              <a:t>  </a:t>
            </a:r>
            <a:r>
              <a:rPr lang="en-IN" dirty="0" err="1">
                <a:latin typeface="Consolas" panose="020B0609020204030204" pitchFamily="49" charset="0"/>
              </a:rPr>
              <a:t>dispose_queue</a:t>
            </a:r>
            <a:r>
              <a:rPr lang="en-IN" dirty="0">
                <a:latin typeface="Consolas" panose="020B0609020204030204" pitchFamily="49" charset="0"/>
              </a:rPr>
              <a:t>(Q); // free all memory</a:t>
            </a:r>
          </a:p>
          <a:p>
            <a:r>
              <a:rPr lang="en-IN" dirty="0">
                <a:latin typeface="Consolas" panose="020B0609020204030204" pitchFamily="49" charset="0"/>
              </a:rPr>
              <a:t>  return 0;</a:t>
            </a:r>
          </a:p>
          <a:p>
            <a:r>
              <a:rPr lang="en-IN" dirty="0">
                <a:latin typeface="Consolas" panose="020B0609020204030204" pitchFamily="49" charset="0"/>
              </a:rPr>
              <a:t>}</a:t>
            </a:r>
          </a:p>
        </p:txBody>
      </p:sp>
      <p:sp>
        <p:nvSpPr>
          <p:cNvPr id="3" name="TextBox 2">
            <a:extLst>
              <a:ext uri="{FF2B5EF4-FFF2-40B4-BE49-F238E27FC236}">
                <a16:creationId xmlns:a16="http://schemas.microsoft.com/office/drawing/2014/main" id="{31ADB71F-8AF9-2F19-26EF-C18336465D81}"/>
              </a:ext>
            </a:extLst>
          </p:cNvPr>
          <p:cNvSpPr txBox="1"/>
          <p:nvPr/>
        </p:nvSpPr>
        <p:spPr>
          <a:xfrm>
            <a:off x="708917" y="1880171"/>
            <a:ext cx="2208944" cy="1754326"/>
          </a:xfrm>
          <a:prstGeom prst="rect">
            <a:avLst/>
          </a:prstGeom>
          <a:noFill/>
        </p:spPr>
        <p:txBody>
          <a:bodyPr wrap="square" rtlCol="0">
            <a:spAutoFit/>
          </a:bodyPr>
          <a:lstStyle/>
          <a:p>
            <a:pPr marL="0" indent="0">
              <a:buNone/>
            </a:pPr>
            <a:r>
              <a:rPr lang="en-US" dirty="0">
                <a:solidFill>
                  <a:schemeClr val="accent1"/>
                </a:solidFill>
                <a:latin typeface="Consolas" panose="020B0609020204030204" pitchFamily="49" charset="0"/>
              </a:rPr>
              <a:t>struct queue {</a:t>
            </a:r>
          </a:p>
          <a:p>
            <a:pPr marL="0" indent="0">
              <a:buNone/>
            </a:pPr>
            <a:r>
              <a:rPr lang="en-US" dirty="0">
                <a:solidFill>
                  <a:schemeClr val="accent1"/>
                </a:solidFill>
                <a:latin typeface="Consolas" panose="020B0609020204030204" pitchFamily="49" charset="0"/>
              </a:rPr>
              <a:t>  int head;</a:t>
            </a:r>
          </a:p>
          <a:p>
            <a:pPr marL="0" indent="0">
              <a:buNone/>
            </a:pPr>
            <a:r>
              <a:rPr lang="en-US" dirty="0">
                <a:solidFill>
                  <a:schemeClr val="accent1"/>
                </a:solidFill>
                <a:latin typeface="Consolas" panose="020B0609020204030204" pitchFamily="49" charset="0"/>
              </a:rPr>
              <a:t>  int tail;</a:t>
            </a:r>
          </a:p>
          <a:p>
            <a:pPr marL="0" indent="0">
              <a:buNone/>
            </a:pPr>
            <a:r>
              <a:rPr lang="en-US" dirty="0">
                <a:solidFill>
                  <a:schemeClr val="accent1"/>
                </a:solidFill>
                <a:latin typeface="Consolas" panose="020B0609020204030204" pitchFamily="49" charset="0"/>
              </a:rPr>
              <a:t>  int size;</a:t>
            </a:r>
          </a:p>
          <a:p>
            <a:pPr marL="0" indent="0">
              <a:buNone/>
            </a:pPr>
            <a:r>
              <a:rPr lang="en-US" dirty="0">
                <a:solidFill>
                  <a:schemeClr val="accent1"/>
                </a:solidFill>
                <a:latin typeface="Consolas" panose="020B0609020204030204" pitchFamily="49" charset="0"/>
              </a:rPr>
              <a:t>  int *</a:t>
            </a:r>
            <a:r>
              <a:rPr lang="en-US" dirty="0" err="1">
                <a:solidFill>
                  <a:schemeClr val="accent1"/>
                </a:solidFill>
                <a:latin typeface="Consolas" panose="020B0609020204030204" pitchFamily="49" charset="0"/>
              </a:rPr>
              <a:t>arr</a:t>
            </a:r>
            <a:r>
              <a:rPr lang="en-US" dirty="0">
                <a:solidFill>
                  <a:schemeClr val="accent1"/>
                </a:solidFill>
                <a:latin typeface="Consolas" panose="020B0609020204030204" pitchFamily="49" charset="0"/>
              </a:rPr>
              <a:t>;</a:t>
            </a:r>
          </a:p>
          <a:p>
            <a:pPr marL="0" indent="0">
              <a:buNone/>
            </a:pPr>
            <a:r>
              <a:rPr lang="en-US" dirty="0">
                <a:solidFill>
                  <a:schemeClr val="accent1"/>
                </a:solidFill>
                <a:latin typeface="Consolas" panose="020B0609020204030204" pitchFamily="49" charset="0"/>
              </a:rPr>
              <a:t>};</a:t>
            </a:r>
            <a:endParaRPr lang="en-IN" dirty="0">
              <a:solidFill>
                <a:schemeClr val="accent1"/>
              </a:solidFill>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041B4D5-000C-5D06-5341-38913E28038C}"/>
                  </a:ext>
                </a:extLst>
              </p14:cNvPr>
              <p14:cNvContentPartPr/>
              <p14:nvPr/>
            </p14:nvContentPartPr>
            <p14:xfrm>
              <a:off x="3276720" y="2265120"/>
              <a:ext cx="6324840" cy="3091680"/>
            </p14:xfrm>
          </p:contentPart>
        </mc:Choice>
        <mc:Fallback xmlns="">
          <p:pic>
            <p:nvPicPr>
              <p:cNvPr id="4" name="Ink 3">
                <a:extLst>
                  <a:ext uri="{FF2B5EF4-FFF2-40B4-BE49-F238E27FC236}">
                    <a16:creationId xmlns:a16="http://schemas.microsoft.com/office/drawing/2014/main" id="{C041B4D5-000C-5D06-5341-38913E28038C}"/>
                  </a:ext>
                </a:extLst>
              </p:cNvPr>
              <p:cNvPicPr/>
              <p:nvPr/>
            </p:nvPicPr>
            <p:blipFill>
              <a:blip r:embed="rId4"/>
              <a:stretch>
                <a:fillRect/>
              </a:stretch>
            </p:blipFill>
            <p:spPr>
              <a:xfrm>
                <a:off x="3267360" y="2255760"/>
                <a:ext cx="6343560" cy="3110400"/>
              </a:xfrm>
              <a:prstGeom prst="rect">
                <a:avLst/>
              </a:prstGeom>
            </p:spPr>
          </p:pic>
        </mc:Fallback>
      </mc:AlternateContent>
    </p:spTree>
    <p:extLst>
      <p:ext uri="{BB962C8B-B14F-4D97-AF65-F5344CB8AC3E}">
        <p14:creationId xmlns:p14="http://schemas.microsoft.com/office/powerpoint/2010/main" val="339339085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2EE8A-C87D-8626-EBA6-F86D9113DDB5}"/>
              </a:ext>
            </a:extLst>
          </p:cNvPr>
          <p:cNvSpPr>
            <a:spLocks noGrp="1"/>
          </p:cNvSpPr>
          <p:nvPr>
            <p:ph type="title"/>
          </p:nvPr>
        </p:nvSpPr>
        <p:spPr/>
        <p:txBody>
          <a:bodyPr/>
          <a:lstStyle/>
          <a:p>
            <a:r>
              <a:rPr lang="en-US" dirty="0"/>
              <a:t>Exercise</a:t>
            </a:r>
            <a:endParaRPr lang="en-IN" dirty="0"/>
          </a:p>
        </p:txBody>
      </p:sp>
      <p:sp>
        <p:nvSpPr>
          <p:cNvPr id="3" name="Content Placeholder 2">
            <a:extLst>
              <a:ext uri="{FF2B5EF4-FFF2-40B4-BE49-F238E27FC236}">
                <a16:creationId xmlns:a16="http://schemas.microsoft.com/office/drawing/2014/main" id="{2460C069-BB14-1986-28DC-158D76A142AD}"/>
              </a:ext>
            </a:extLst>
          </p:cNvPr>
          <p:cNvSpPr>
            <a:spLocks noGrp="1"/>
          </p:cNvSpPr>
          <p:nvPr>
            <p:ph idx="1"/>
          </p:nvPr>
        </p:nvSpPr>
        <p:spPr/>
        <p:txBody>
          <a:bodyPr/>
          <a:lstStyle/>
          <a:p>
            <a:r>
              <a:rPr lang="en-US" dirty="0"/>
              <a:t>Implement </a:t>
            </a:r>
            <a:r>
              <a:rPr lang="en-US" dirty="0" err="1">
                <a:solidFill>
                  <a:schemeClr val="accent1"/>
                </a:solidFill>
              </a:rPr>
              <a:t>print_queue</a:t>
            </a:r>
            <a:r>
              <a:rPr lang="en-US" dirty="0">
                <a:solidFill>
                  <a:schemeClr val="accent1"/>
                </a:solidFill>
              </a:rPr>
              <a:t> </a:t>
            </a:r>
            <a:r>
              <a:rPr lang="en-US" dirty="0"/>
              <a:t>and </a:t>
            </a:r>
            <a:r>
              <a:rPr lang="en-US" dirty="0" err="1">
                <a:solidFill>
                  <a:schemeClr val="accent1"/>
                </a:solidFill>
              </a:rPr>
              <a:t>dispose_queue</a:t>
            </a:r>
            <a:r>
              <a:rPr lang="en-US" dirty="0">
                <a:solidFill>
                  <a:schemeClr val="accent1"/>
                </a:solidFill>
              </a:rPr>
              <a:t> </a:t>
            </a:r>
            <a:r>
              <a:rPr lang="en-US" dirty="0"/>
              <a:t>APIs from the previous example</a:t>
            </a:r>
          </a:p>
          <a:p>
            <a:endParaRPr lang="en-US" dirty="0"/>
          </a:p>
          <a:p>
            <a:r>
              <a:rPr lang="en-US" dirty="0"/>
              <a:t>Implement </a:t>
            </a:r>
            <a:r>
              <a:rPr lang="en-US" dirty="0">
                <a:latin typeface="Consolas" panose="020B0609020204030204" pitchFamily="49" charset="0"/>
              </a:rPr>
              <a:t>FIRST(Q) </a:t>
            </a:r>
            <a:r>
              <a:rPr lang="en-US" dirty="0"/>
              <a:t>API from the queue ADT</a:t>
            </a:r>
          </a:p>
          <a:p>
            <a:endParaRPr lang="en-US" dirty="0"/>
          </a:p>
          <a:p>
            <a:endParaRPr lang="en-IN" dirty="0"/>
          </a:p>
        </p:txBody>
      </p:sp>
    </p:spTree>
    <p:extLst>
      <p:ext uri="{BB962C8B-B14F-4D97-AF65-F5344CB8AC3E}">
        <p14:creationId xmlns:p14="http://schemas.microsoft.com/office/powerpoint/2010/main" val="1658340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FD1BAB-AE50-2F85-E0AD-AD93AAEB741B}"/>
              </a:ext>
            </a:extLst>
          </p:cNvPr>
          <p:cNvSpPr txBox="1"/>
          <p:nvPr/>
        </p:nvSpPr>
        <p:spPr>
          <a:xfrm>
            <a:off x="8780458" y="4154081"/>
            <a:ext cx="2445250" cy="1077218"/>
          </a:xfrm>
          <a:prstGeom prst="rect">
            <a:avLst/>
          </a:prstGeom>
          <a:noFill/>
        </p:spPr>
        <p:txBody>
          <a:bodyPr wrap="square" rtlCol="0">
            <a:spAutoFit/>
          </a:bodyPr>
          <a:lstStyle/>
          <a:p>
            <a:r>
              <a:rPr lang="en-US" sz="3200" dirty="0">
                <a:solidFill>
                  <a:schemeClr val="accent1"/>
                </a:solidFill>
                <a:latin typeface="Consolas" panose="020B0609020204030204" pitchFamily="49" charset="0"/>
              </a:rPr>
              <a:t>Deleting a given node</a:t>
            </a:r>
            <a:endParaRPr lang="en-IN" sz="3200" dirty="0">
              <a:solidFill>
                <a:schemeClr val="accent1"/>
              </a:solidFill>
              <a:latin typeface="Consolas" panose="020B0609020204030204" pitchFamily="49" charset="0"/>
            </a:endParaRPr>
          </a:p>
        </p:txBody>
      </p:sp>
      <p:sp>
        <p:nvSpPr>
          <p:cNvPr id="3" name="TextBox 2">
            <a:extLst>
              <a:ext uri="{FF2B5EF4-FFF2-40B4-BE49-F238E27FC236}">
                <a16:creationId xmlns:a16="http://schemas.microsoft.com/office/drawing/2014/main" id="{E0FC6708-85B0-CE79-7031-A14239BDA1FB}"/>
              </a:ext>
            </a:extLst>
          </p:cNvPr>
          <p:cNvSpPr txBox="1"/>
          <p:nvPr/>
        </p:nvSpPr>
        <p:spPr>
          <a:xfrm>
            <a:off x="8873364" y="5547822"/>
            <a:ext cx="2276418" cy="369332"/>
          </a:xfrm>
          <a:prstGeom prst="rect">
            <a:avLst/>
          </a:prstGeom>
          <a:noFill/>
        </p:spPr>
        <p:txBody>
          <a:bodyPr wrap="square" rtlCol="0">
            <a:spAutoFit/>
          </a:bodyPr>
          <a:lstStyle/>
          <a:p>
            <a:r>
              <a:rPr lang="en-US" b="1" dirty="0">
                <a:solidFill>
                  <a:srgbClr val="FF0000"/>
                </a:solidFill>
                <a:latin typeface="Consolas" panose="020B0609020204030204" pitchFamily="49" charset="0"/>
              </a:rPr>
              <a:t>Time complexity:</a:t>
            </a:r>
            <a:endParaRPr lang="en-IN" b="1" dirty="0">
              <a:solidFill>
                <a:srgbClr val="FF0000"/>
              </a:solidFill>
              <a:latin typeface="Consolas" panose="020B0609020204030204" pitchFamily="49" charset="0"/>
            </a:endParaRPr>
          </a:p>
        </p:txBody>
      </p:sp>
      <p:sp>
        <p:nvSpPr>
          <p:cNvPr id="4" name="TextBox 3">
            <a:extLst>
              <a:ext uri="{FF2B5EF4-FFF2-40B4-BE49-F238E27FC236}">
                <a16:creationId xmlns:a16="http://schemas.microsoft.com/office/drawing/2014/main" id="{C5ED81E8-E59C-A6E1-FB6E-115395ED145A}"/>
              </a:ext>
            </a:extLst>
          </p:cNvPr>
          <p:cNvSpPr txBox="1"/>
          <p:nvPr/>
        </p:nvSpPr>
        <p:spPr>
          <a:xfrm>
            <a:off x="442451" y="186814"/>
            <a:ext cx="11454581" cy="6494085"/>
          </a:xfrm>
          <a:prstGeom prst="rect">
            <a:avLst/>
          </a:prstGeom>
          <a:noFill/>
        </p:spPr>
        <p:txBody>
          <a:bodyPr wrap="square" rtlCol="0">
            <a:spAutoFit/>
          </a:bodyPr>
          <a:lstStyle/>
          <a:p>
            <a:pPr marL="342900" indent="-342900">
              <a:buFont typeface="+mj-lt"/>
              <a:buAutoNum type="arabicPeriod"/>
            </a:pPr>
            <a:r>
              <a:rPr lang="en-US" sz="1600" dirty="0">
                <a:latin typeface="Consolas" panose="020B0609020204030204" pitchFamily="49" charset="0"/>
              </a:rPr>
              <a:t>struct </a:t>
            </a:r>
            <a:r>
              <a:rPr lang="en-US" sz="1600" dirty="0" err="1">
                <a:latin typeface="Consolas" panose="020B0609020204030204" pitchFamily="49" charset="0"/>
              </a:rPr>
              <a:t>delete_info</a:t>
            </a:r>
            <a:r>
              <a:rPr lang="en-US" sz="1600" dirty="0">
                <a:latin typeface="Consolas" panose="020B0609020204030204" pitchFamily="49" charset="0"/>
              </a:rPr>
              <a:t> </a:t>
            </a:r>
            <a:r>
              <a:rPr lang="en-US" sz="1600" dirty="0" err="1">
                <a:latin typeface="Consolas" panose="020B0609020204030204" pitchFamily="49" charset="0"/>
              </a:rPr>
              <a:t>delete_node</a:t>
            </a:r>
            <a:r>
              <a:rPr lang="en-US" sz="1600" dirty="0">
                <a:latin typeface="Consolas" panose="020B0609020204030204" pitchFamily="49" charset="0"/>
              </a:rPr>
              <a:t>(struct node *head, struct node *n) {</a:t>
            </a:r>
          </a:p>
          <a:p>
            <a:pPr marL="342900" indent="-342900">
              <a:buFont typeface="+mj-lt"/>
              <a:buAutoNum type="arabicPeriod"/>
            </a:pPr>
            <a:r>
              <a:rPr lang="en-US" sz="1600" dirty="0">
                <a:latin typeface="Consolas" panose="020B0609020204030204" pitchFamily="49" charset="0"/>
              </a:rPr>
              <a:t>  struct </a:t>
            </a:r>
            <a:r>
              <a:rPr lang="en-US" sz="1600" dirty="0" err="1">
                <a:latin typeface="Consolas" panose="020B0609020204030204" pitchFamily="49" charset="0"/>
              </a:rPr>
              <a:t>delete_info</a:t>
            </a:r>
            <a:r>
              <a:rPr lang="en-US" sz="1600" dirty="0">
                <a:latin typeface="Consolas" panose="020B0609020204030204" pitchFamily="49" charset="0"/>
              </a:rPr>
              <a:t> ret;</a:t>
            </a:r>
          </a:p>
          <a:p>
            <a:pPr marL="342900" indent="-342900">
              <a:buFont typeface="+mj-lt"/>
              <a:buAutoNum type="arabicPeriod"/>
            </a:pPr>
            <a:r>
              <a:rPr lang="en-US" sz="1600" dirty="0">
                <a:latin typeface="Consolas" panose="020B0609020204030204" pitchFamily="49" charset="0"/>
              </a:rPr>
              <a:t>  if (head == NULL) {</a:t>
            </a:r>
          </a:p>
          <a:p>
            <a:pPr marL="342900" indent="-342900">
              <a:buFont typeface="+mj-lt"/>
              <a:buAutoNum type="arabicPeriod"/>
            </a:pPr>
            <a:r>
              <a:rPr lang="en-US" sz="1600" dirty="0">
                <a:latin typeface="Consolas" panose="020B0609020204030204" pitchFamily="49" charset="0"/>
              </a:rPr>
              <a:t>    </a:t>
            </a:r>
            <a:r>
              <a:rPr lang="en-US" sz="1600" dirty="0" err="1">
                <a:latin typeface="Consolas" panose="020B0609020204030204" pitchFamily="49" charset="0"/>
              </a:rPr>
              <a:t>ret.head</a:t>
            </a:r>
            <a:r>
              <a:rPr lang="en-US" sz="1600" dirty="0">
                <a:latin typeface="Consolas" panose="020B0609020204030204" pitchFamily="49" charset="0"/>
              </a:rPr>
              <a:t> = NULL;</a:t>
            </a:r>
          </a:p>
          <a:p>
            <a:pPr marL="342900" indent="-342900">
              <a:buFont typeface="+mj-lt"/>
              <a:buAutoNum type="arabicPeriod"/>
            </a:pPr>
            <a:r>
              <a:rPr lang="en-US" sz="1600" dirty="0">
                <a:latin typeface="Consolas" panose="020B0609020204030204" pitchFamily="49" charset="0"/>
              </a:rPr>
              <a:t>    </a:t>
            </a:r>
            <a:r>
              <a:rPr lang="en-US" sz="1600" dirty="0" err="1">
                <a:latin typeface="Consolas" panose="020B0609020204030204" pitchFamily="49" charset="0"/>
              </a:rPr>
              <a:t>ret.deleted_node</a:t>
            </a:r>
            <a:r>
              <a:rPr lang="en-US" sz="1600" dirty="0">
                <a:latin typeface="Consolas" panose="020B0609020204030204" pitchFamily="49" charset="0"/>
              </a:rPr>
              <a:t> = NULL;</a:t>
            </a:r>
          </a:p>
          <a:p>
            <a:pPr marL="342900" indent="-342900">
              <a:buFont typeface="+mj-lt"/>
              <a:buAutoNum type="arabicPeriod"/>
            </a:pPr>
            <a:r>
              <a:rPr lang="en-US" sz="1600" dirty="0">
                <a:latin typeface="Consolas" panose="020B0609020204030204" pitchFamily="49" charset="0"/>
              </a:rPr>
              <a:t>    return ret;</a:t>
            </a:r>
          </a:p>
          <a:p>
            <a:pPr marL="342900" indent="-342900">
              <a:buFont typeface="+mj-lt"/>
              <a:buAutoNum type="arabicPeriod"/>
            </a:pPr>
            <a:r>
              <a:rPr lang="en-US" sz="1600" dirty="0">
                <a:latin typeface="Consolas" panose="020B0609020204030204" pitchFamily="49" charset="0"/>
              </a:rPr>
              <a:t>  }</a:t>
            </a:r>
          </a:p>
          <a:p>
            <a:pPr marL="342900" indent="-342900">
              <a:buFont typeface="+mj-lt"/>
              <a:buAutoNum type="arabicPeriod"/>
            </a:pPr>
            <a:r>
              <a:rPr lang="en-US" sz="1600" dirty="0">
                <a:latin typeface="Consolas" panose="020B0609020204030204" pitchFamily="49" charset="0"/>
              </a:rPr>
              <a:t>  else if (head == n) {</a:t>
            </a:r>
          </a:p>
          <a:p>
            <a:pPr marL="342900" indent="-342900">
              <a:buFont typeface="+mj-lt"/>
              <a:buAutoNum type="arabicPeriod"/>
            </a:pPr>
            <a:r>
              <a:rPr lang="en-US" sz="1600" dirty="0">
                <a:latin typeface="Consolas" panose="020B0609020204030204" pitchFamily="49" charset="0"/>
              </a:rPr>
              <a:t>    </a:t>
            </a:r>
            <a:r>
              <a:rPr lang="en-US" sz="1600" dirty="0" err="1">
                <a:latin typeface="Consolas" panose="020B0609020204030204" pitchFamily="49" charset="0"/>
              </a:rPr>
              <a:t>ret.head</a:t>
            </a:r>
            <a:r>
              <a:rPr lang="en-US" sz="1600" dirty="0">
                <a:latin typeface="Consolas" panose="020B0609020204030204" pitchFamily="49" charset="0"/>
              </a:rPr>
              <a:t> = head-&gt;next;</a:t>
            </a:r>
          </a:p>
          <a:p>
            <a:pPr marL="342900" indent="-342900">
              <a:buFont typeface="+mj-lt"/>
              <a:buAutoNum type="arabicPeriod"/>
            </a:pPr>
            <a:r>
              <a:rPr lang="en-US" sz="1600" dirty="0">
                <a:latin typeface="Consolas" panose="020B0609020204030204" pitchFamily="49" charset="0"/>
              </a:rPr>
              <a:t>    </a:t>
            </a:r>
            <a:r>
              <a:rPr lang="en-US" sz="1600" dirty="0" err="1">
                <a:latin typeface="Consolas" panose="020B0609020204030204" pitchFamily="49" charset="0"/>
              </a:rPr>
              <a:t>ret.deleted_node</a:t>
            </a:r>
            <a:r>
              <a:rPr lang="en-US" sz="1600" dirty="0">
                <a:latin typeface="Consolas" panose="020B0609020204030204" pitchFamily="49" charset="0"/>
              </a:rPr>
              <a:t> = head;</a:t>
            </a:r>
          </a:p>
          <a:p>
            <a:pPr marL="342900" indent="-342900">
              <a:buFont typeface="+mj-lt"/>
              <a:buAutoNum type="arabicPeriod"/>
            </a:pPr>
            <a:r>
              <a:rPr lang="en-US" sz="1600" dirty="0">
                <a:latin typeface="Consolas" panose="020B0609020204030204" pitchFamily="49" charset="0"/>
              </a:rPr>
              <a:t>    return ret;</a:t>
            </a:r>
          </a:p>
          <a:p>
            <a:pPr marL="342900" indent="-342900">
              <a:buFont typeface="+mj-lt"/>
              <a:buAutoNum type="arabicPeriod"/>
            </a:pPr>
            <a:r>
              <a:rPr lang="en-US" sz="1600" dirty="0">
                <a:latin typeface="Consolas" panose="020B0609020204030204" pitchFamily="49" charset="0"/>
              </a:rPr>
              <a:t>  }</a:t>
            </a:r>
          </a:p>
          <a:p>
            <a:pPr marL="342900" indent="-342900">
              <a:buFont typeface="+mj-lt"/>
              <a:buAutoNum type="arabicPeriod"/>
            </a:pPr>
            <a:r>
              <a:rPr lang="en-US" sz="1600" dirty="0">
                <a:latin typeface="Consolas" panose="020B0609020204030204" pitchFamily="49" charset="0"/>
              </a:rPr>
              <a:t>  struct node *</a:t>
            </a:r>
            <a:r>
              <a:rPr lang="en-US" sz="1600" dirty="0" err="1">
                <a:latin typeface="Consolas" panose="020B0609020204030204" pitchFamily="49" charset="0"/>
              </a:rPr>
              <a:t>prev</a:t>
            </a:r>
            <a:r>
              <a:rPr lang="en-US" sz="1600" dirty="0">
                <a:latin typeface="Consolas" panose="020B0609020204030204" pitchFamily="49" charset="0"/>
              </a:rPr>
              <a:t> = head;</a:t>
            </a:r>
          </a:p>
          <a:p>
            <a:pPr marL="342900" indent="-342900">
              <a:buFont typeface="+mj-lt"/>
              <a:buAutoNum type="arabicPeriod"/>
            </a:pPr>
            <a:r>
              <a:rPr lang="en-US" sz="1600" dirty="0">
                <a:latin typeface="Consolas" panose="020B0609020204030204" pitchFamily="49" charset="0"/>
              </a:rPr>
              <a:t>  struct node *</a:t>
            </a:r>
            <a:r>
              <a:rPr lang="en-US" sz="1600" dirty="0" err="1">
                <a:latin typeface="Consolas" panose="020B0609020204030204" pitchFamily="49" charset="0"/>
              </a:rPr>
              <a:t>tmp</a:t>
            </a:r>
            <a:r>
              <a:rPr lang="en-US" sz="1600" dirty="0">
                <a:latin typeface="Consolas" panose="020B0609020204030204" pitchFamily="49" charset="0"/>
              </a:rPr>
              <a:t> = head-&gt;next;</a:t>
            </a:r>
          </a:p>
          <a:p>
            <a:pPr marL="342900" indent="-342900">
              <a:buFont typeface="+mj-lt"/>
              <a:buAutoNum type="arabicPeriod"/>
            </a:pPr>
            <a:endParaRPr lang="en-US" sz="1600" dirty="0">
              <a:latin typeface="Consolas" panose="020B0609020204030204" pitchFamily="49" charset="0"/>
            </a:endParaRPr>
          </a:p>
          <a:p>
            <a:pPr marL="342900" indent="-342900">
              <a:buFont typeface="+mj-lt"/>
              <a:buAutoNum type="arabicPeriod"/>
            </a:pPr>
            <a:r>
              <a:rPr lang="en-US" sz="1600" dirty="0">
                <a:latin typeface="Consolas" panose="020B0609020204030204" pitchFamily="49" charset="0"/>
              </a:rPr>
              <a:t>  while (</a:t>
            </a:r>
            <a:r>
              <a:rPr lang="en-US" sz="1600" dirty="0" err="1">
                <a:latin typeface="Consolas" panose="020B0609020204030204" pitchFamily="49" charset="0"/>
              </a:rPr>
              <a:t>tmp</a:t>
            </a:r>
            <a:r>
              <a:rPr lang="en-US" sz="1600" dirty="0">
                <a:latin typeface="Consolas" panose="020B0609020204030204" pitchFamily="49" charset="0"/>
              </a:rPr>
              <a:t> != NULL &amp;&amp; </a:t>
            </a:r>
            <a:r>
              <a:rPr lang="en-US" sz="1600" dirty="0" err="1">
                <a:latin typeface="Consolas" panose="020B0609020204030204" pitchFamily="49" charset="0"/>
              </a:rPr>
              <a:t>tmp</a:t>
            </a:r>
            <a:r>
              <a:rPr lang="en-US" sz="1600" dirty="0">
                <a:latin typeface="Consolas" panose="020B0609020204030204" pitchFamily="49" charset="0"/>
              </a:rPr>
              <a:t> != n) {</a:t>
            </a:r>
          </a:p>
          <a:p>
            <a:pPr marL="342900" indent="-342900">
              <a:buFont typeface="+mj-lt"/>
              <a:buAutoNum type="arabicPeriod"/>
            </a:pPr>
            <a:r>
              <a:rPr lang="en-US" sz="1600" dirty="0">
                <a:latin typeface="Consolas" panose="020B0609020204030204" pitchFamily="49" charset="0"/>
              </a:rPr>
              <a:t>    </a:t>
            </a:r>
            <a:r>
              <a:rPr lang="en-US" sz="1600" dirty="0" err="1">
                <a:latin typeface="Consolas" panose="020B0609020204030204" pitchFamily="49" charset="0"/>
              </a:rPr>
              <a:t>prev</a:t>
            </a:r>
            <a:r>
              <a:rPr lang="en-US" sz="1600" dirty="0">
                <a:latin typeface="Consolas" panose="020B0609020204030204" pitchFamily="49" charset="0"/>
              </a:rPr>
              <a:t> = </a:t>
            </a:r>
            <a:r>
              <a:rPr lang="en-US" sz="1600" dirty="0" err="1">
                <a:latin typeface="Consolas" panose="020B0609020204030204" pitchFamily="49" charset="0"/>
              </a:rPr>
              <a:t>tmp</a:t>
            </a:r>
            <a:r>
              <a:rPr lang="en-US" sz="1600" dirty="0">
                <a:latin typeface="Consolas" panose="020B0609020204030204" pitchFamily="49" charset="0"/>
              </a:rPr>
              <a:t>;</a:t>
            </a:r>
          </a:p>
          <a:p>
            <a:pPr marL="342900" indent="-342900">
              <a:buFont typeface="+mj-lt"/>
              <a:buAutoNum type="arabicPeriod"/>
            </a:pPr>
            <a:r>
              <a:rPr lang="en-US" sz="1600" dirty="0">
                <a:latin typeface="Consolas" panose="020B0609020204030204" pitchFamily="49" charset="0"/>
              </a:rPr>
              <a:t>    </a:t>
            </a:r>
            <a:r>
              <a:rPr lang="en-US" sz="1600" dirty="0" err="1">
                <a:latin typeface="Consolas" panose="020B0609020204030204" pitchFamily="49" charset="0"/>
              </a:rPr>
              <a:t>tmp</a:t>
            </a:r>
            <a:r>
              <a:rPr lang="en-US" sz="1600" dirty="0">
                <a:latin typeface="Consolas" panose="020B0609020204030204" pitchFamily="49" charset="0"/>
              </a:rPr>
              <a:t> = </a:t>
            </a:r>
            <a:r>
              <a:rPr lang="en-US" sz="1600" dirty="0" err="1">
                <a:latin typeface="Consolas" panose="020B0609020204030204" pitchFamily="49" charset="0"/>
              </a:rPr>
              <a:t>tmp</a:t>
            </a:r>
            <a:r>
              <a:rPr lang="en-US" sz="1600" dirty="0">
                <a:latin typeface="Consolas" panose="020B0609020204030204" pitchFamily="49" charset="0"/>
              </a:rPr>
              <a:t>-&gt;next;</a:t>
            </a:r>
          </a:p>
          <a:p>
            <a:pPr marL="342900" indent="-342900">
              <a:buFont typeface="+mj-lt"/>
              <a:buAutoNum type="arabicPeriod"/>
            </a:pPr>
            <a:r>
              <a:rPr lang="en-US" sz="1600" dirty="0">
                <a:latin typeface="Consolas" panose="020B0609020204030204" pitchFamily="49" charset="0"/>
              </a:rPr>
              <a:t>  }</a:t>
            </a:r>
          </a:p>
          <a:p>
            <a:pPr marL="342900" indent="-342900">
              <a:buFont typeface="+mj-lt"/>
              <a:buAutoNum type="arabicPeriod"/>
            </a:pPr>
            <a:r>
              <a:rPr lang="en-US" sz="1600" dirty="0">
                <a:latin typeface="Consolas" panose="020B0609020204030204" pitchFamily="49" charset="0"/>
              </a:rPr>
              <a:t>  if (</a:t>
            </a:r>
            <a:r>
              <a:rPr lang="en-US" sz="1600" dirty="0" err="1">
                <a:latin typeface="Consolas" panose="020B0609020204030204" pitchFamily="49" charset="0"/>
              </a:rPr>
              <a:t>tmp</a:t>
            </a:r>
            <a:r>
              <a:rPr lang="en-US" sz="1600" dirty="0">
                <a:latin typeface="Consolas" panose="020B0609020204030204" pitchFamily="49" charset="0"/>
              </a:rPr>
              <a:t> != NULL) {</a:t>
            </a:r>
          </a:p>
          <a:p>
            <a:pPr marL="342900" indent="-342900">
              <a:buFont typeface="+mj-lt"/>
              <a:buAutoNum type="arabicPeriod"/>
            </a:pPr>
            <a:r>
              <a:rPr lang="en-US" sz="1600" dirty="0">
                <a:latin typeface="Consolas" panose="020B0609020204030204" pitchFamily="49" charset="0"/>
              </a:rPr>
              <a:t>    </a:t>
            </a:r>
            <a:r>
              <a:rPr lang="en-US" sz="1600" dirty="0" err="1">
                <a:latin typeface="Consolas" panose="020B0609020204030204" pitchFamily="49" charset="0"/>
              </a:rPr>
              <a:t>prev</a:t>
            </a:r>
            <a:r>
              <a:rPr lang="en-US" sz="1600" dirty="0">
                <a:latin typeface="Consolas" panose="020B0609020204030204" pitchFamily="49" charset="0"/>
              </a:rPr>
              <a:t>-&gt;next = </a:t>
            </a:r>
            <a:r>
              <a:rPr lang="en-US" sz="1600" dirty="0" err="1">
                <a:latin typeface="Consolas" panose="020B0609020204030204" pitchFamily="49" charset="0"/>
              </a:rPr>
              <a:t>tmp</a:t>
            </a:r>
            <a:r>
              <a:rPr lang="en-US" sz="1600" dirty="0">
                <a:latin typeface="Consolas" panose="020B0609020204030204" pitchFamily="49" charset="0"/>
              </a:rPr>
              <a:t>-&gt;next;</a:t>
            </a:r>
          </a:p>
          <a:p>
            <a:pPr marL="342900" indent="-342900">
              <a:buFont typeface="+mj-lt"/>
              <a:buAutoNum type="arabicPeriod"/>
            </a:pPr>
            <a:r>
              <a:rPr lang="en-US" sz="1600" dirty="0">
                <a:latin typeface="Consolas" panose="020B0609020204030204" pitchFamily="49" charset="0"/>
              </a:rPr>
              <a:t>  }</a:t>
            </a:r>
          </a:p>
          <a:p>
            <a:pPr marL="342900" indent="-342900">
              <a:buFont typeface="+mj-lt"/>
              <a:buAutoNum type="arabicPeriod"/>
            </a:pPr>
            <a:r>
              <a:rPr lang="en-US" sz="1600" dirty="0">
                <a:latin typeface="Consolas" panose="020B0609020204030204" pitchFamily="49" charset="0"/>
              </a:rPr>
              <a:t>  </a:t>
            </a:r>
            <a:r>
              <a:rPr lang="en-US" sz="1600" dirty="0" err="1">
                <a:latin typeface="Consolas" panose="020B0609020204030204" pitchFamily="49" charset="0"/>
              </a:rPr>
              <a:t>ret.head</a:t>
            </a:r>
            <a:r>
              <a:rPr lang="en-US" sz="1600" dirty="0">
                <a:latin typeface="Consolas" panose="020B0609020204030204" pitchFamily="49" charset="0"/>
              </a:rPr>
              <a:t> = head;</a:t>
            </a:r>
          </a:p>
          <a:p>
            <a:pPr marL="342900" indent="-342900">
              <a:buFont typeface="+mj-lt"/>
              <a:buAutoNum type="arabicPeriod"/>
            </a:pPr>
            <a:r>
              <a:rPr lang="en-US" sz="1600" dirty="0">
                <a:latin typeface="Consolas" panose="020B0609020204030204" pitchFamily="49" charset="0"/>
              </a:rPr>
              <a:t>  </a:t>
            </a:r>
            <a:r>
              <a:rPr lang="en-US" sz="1600" dirty="0" err="1">
                <a:latin typeface="Consolas" panose="020B0609020204030204" pitchFamily="49" charset="0"/>
              </a:rPr>
              <a:t>ret.deleted_node</a:t>
            </a:r>
            <a:r>
              <a:rPr lang="en-US" sz="1600" dirty="0">
                <a:latin typeface="Consolas" panose="020B0609020204030204" pitchFamily="49" charset="0"/>
              </a:rPr>
              <a:t> = </a:t>
            </a:r>
            <a:r>
              <a:rPr lang="en-US" sz="1600" dirty="0" err="1">
                <a:latin typeface="Consolas" panose="020B0609020204030204" pitchFamily="49" charset="0"/>
              </a:rPr>
              <a:t>tmp</a:t>
            </a:r>
            <a:r>
              <a:rPr lang="en-US" sz="1600" dirty="0">
                <a:latin typeface="Consolas" panose="020B0609020204030204" pitchFamily="49" charset="0"/>
              </a:rPr>
              <a:t>;</a:t>
            </a:r>
          </a:p>
          <a:p>
            <a:pPr marL="342900" indent="-342900">
              <a:buFont typeface="+mj-lt"/>
              <a:buAutoNum type="arabicPeriod"/>
            </a:pPr>
            <a:r>
              <a:rPr lang="en-US" sz="1600" dirty="0">
                <a:latin typeface="Consolas" panose="020B0609020204030204" pitchFamily="49" charset="0"/>
              </a:rPr>
              <a:t>  return ret;</a:t>
            </a:r>
          </a:p>
          <a:p>
            <a:pPr marL="342900" indent="-342900">
              <a:buFont typeface="+mj-lt"/>
              <a:buAutoNum type="arabicPeriod"/>
            </a:pPr>
            <a:r>
              <a:rPr lang="en-US" sz="1600" dirty="0">
                <a:latin typeface="Consolas" panose="020B0609020204030204" pitchFamily="49" charset="0"/>
              </a:rPr>
              <a:t>}</a:t>
            </a:r>
            <a:endParaRPr lang="en-IN" sz="1600" dirty="0">
              <a:latin typeface="Consolas" panose="020B0609020204030204" pitchFamily="49" charset="0"/>
            </a:endParaRPr>
          </a:p>
        </p:txBody>
      </p:sp>
      <p:sp>
        <p:nvSpPr>
          <p:cNvPr id="5" name="TextBox 4">
            <a:extLst>
              <a:ext uri="{FF2B5EF4-FFF2-40B4-BE49-F238E27FC236}">
                <a16:creationId xmlns:a16="http://schemas.microsoft.com/office/drawing/2014/main" id="{29FA3FB1-2B96-7C37-D8CD-9B60BC7DE01D}"/>
              </a:ext>
            </a:extLst>
          </p:cNvPr>
          <p:cNvSpPr txBox="1"/>
          <p:nvPr/>
        </p:nvSpPr>
        <p:spPr>
          <a:xfrm>
            <a:off x="7934634" y="1258529"/>
            <a:ext cx="4021393" cy="1200329"/>
          </a:xfrm>
          <a:prstGeom prst="rect">
            <a:avLst/>
          </a:prstGeom>
          <a:noFill/>
        </p:spPr>
        <p:txBody>
          <a:bodyPr wrap="square" rtlCol="0">
            <a:spAutoFit/>
          </a:bodyPr>
          <a:lstStyle/>
          <a:p>
            <a:r>
              <a:rPr lang="en-IN" dirty="0">
                <a:latin typeface="Consolas" panose="020B0609020204030204" pitchFamily="49" charset="0"/>
              </a:rPr>
              <a:t>struct </a:t>
            </a:r>
            <a:r>
              <a:rPr lang="en-IN" dirty="0" err="1">
                <a:latin typeface="Consolas" panose="020B0609020204030204" pitchFamily="49" charset="0"/>
              </a:rPr>
              <a:t>delete_info</a:t>
            </a:r>
            <a:r>
              <a:rPr lang="en-IN" dirty="0">
                <a:latin typeface="Consolas" panose="020B0609020204030204" pitchFamily="49" charset="0"/>
              </a:rPr>
              <a:t> {</a:t>
            </a:r>
          </a:p>
          <a:p>
            <a:r>
              <a:rPr lang="en-IN" dirty="0">
                <a:latin typeface="Consolas" panose="020B0609020204030204" pitchFamily="49" charset="0"/>
              </a:rPr>
              <a:t>  struct node *head;</a:t>
            </a:r>
          </a:p>
          <a:p>
            <a:r>
              <a:rPr lang="en-IN" dirty="0">
                <a:latin typeface="Consolas" panose="020B0609020204030204" pitchFamily="49" charset="0"/>
              </a:rPr>
              <a:t>  struct node *</a:t>
            </a:r>
            <a:r>
              <a:rPr lang="en-IN" dirty="0" err="1">
                <a:latin typeface="Consolas" panose="020B0609020204030204" pitchFamily="49" charset="0"/>
              </a:rPr>
              <a:t>deleted_node</a:t>
            </a:r>
            <a:r>
              <a:rPr lang="en-IN" dirty="0">
                <a:latin typeface="Consolas" panose="020B0609020204030204" pitchFamily="49" charset="0"/>
              </a:rPr>
              <a:t>;</a:t>
            </a:r>
          </a:p>
          <a:p>
            <a:r>
              <a:rPr lang="en-IN" dirty="0">
                <a:latin typeface="Consolas" panose="020B0609020204030204" pitchFamily="49" charset="0"/>
              </a:rPr>
              <a:t>};</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F348EA06-0299-CD88-8D0B-72235842B564}"/>
                  </a:ext>
                </a:extLst>
              </p14:cNvPr>
              <p14:cNvContentPartPr/>
              <p14:nvPr/>
            </p14:nvContentPartPr>
            <p14:xfrm>
              <a:off x="9903960" y="5947560"/>
              <a:ext cx="868320" cy="321120"/>
            </p14:xfrm>
          </p:contentPart>
        </mc:Choice>
        <mc:Fallback xmlns="">
          <p:pic>
            <p:nvPicPr>
              <p:cNvPr id="2" name="Ink 1">
                <a:extLst>
                  <a:ext uri="{FF2B5EF4-FFF2-40B4-BE49-F238E27FC236}">
                    <a16:creationId xmlns:a16="http://schemas.microsoft.com/office/drawing/2014/main" id="{F348EA06-0299-CD88-8D0B-72235842B564}"/>
                  </a:ext>
                </a:extLst>
              </p:cNvPr>
              <p:cNvPicPr/>
              <p:nvPr/>
            </p:nvPicPr>
            <p:blipFill>
              <a:blip r:embed="rId4"/>
              <a:stretch>
                <a:fillRect/>
              </a:stretch>
            </p:blipFill>
            <p:spPr>
              <a:xfrm>
                <a:off x="9894600" y="5938200"/>
                <a:ext cx="887040" cy="339840"/>
              </a:xfrm>
              <a:prstGeom prst="rect">
                <a:avLst/>
              </a:prstGeom>
            </p:spPr>
          </p:pic>
        </mc:Fallback>
      </mc:AlternateContent>
    </p:spTree>
    <p:extLst>
      <p:ext uri="{BB962C8B-B14F-4D97-AF65-F5344CB8AC3E}">
        <p14:creationId xmlns:p14="http://schemas.microsoft.com/office/powerpoint/2010/main" val="193353467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6912-4389-19B4-B878-B489A8CC6CB0}"/>
              </a:ext>
            </a:extLst>
          </p:cNvPr>
          <p:cNvSpPr>
            <a:spLocks noGrp="1"/>
          </p:cNvSpPr>
          <p:nvPr>
            <p:ph type="title"/>
          </p:nvPr>
        </p:nvSpPr>
        <p:spPr/>
        <p:txBody>
          <a:bodyPr/>
          <a:lstStyle/>
          <a:p>
            <a:r>
              <a:rPr lang="en-IN" dirty="0"/>
              <a:t>Overflow</a:t>
            </a:r>
          </a:p>
        </p:txBody>
      </p:sp>
      <p:sp>
        <p:nvSpPr>
          <p:cNvPr id="3" name="Content Placeholder 2">
            <a:extLst>
              <a:ext uri="{FF2B5EF4-FFF2-40B4-BE49-F238E27FC236}">
                <a16:creationId xmlns:a16="http://schemas.microsoft.com/office/drawing/2014/main" id="{4E7ABD02-5612-16AB-923A-1A280E939276}"/>
              </a:ext>
            </a:extLst>
          </p:cNvPr>
          <p:cNvSpPr>
            <a:spLocks noGrp="1"/>
          </p:cNvSpPr>
          <p:nvPr>
            <p:ph idx="1"/>
          </p:nvPr>
        </p:nvSpPr>
        <p:spPr/>
        <p:txBody>
          <a:bodyPr/>
          <a:lstStyle/>
          <a:p>
            <a:r>
              <a:rPr lang="en-IN" dirty="0">
                <a:solidFill>
                  <a:srgbClr val="FF0000"/>
                </a:solidFill>
              </a:rPr>
              <a:t>Can we prevent overflow in the array implementation of a queue?</a:t>
            </a:r>
          </a:p>
        </p:txBody>
      </p:sp>
    </p:spTree>
    <p:extLst>
      <p:ext uri="{BB962C8B-B14F-4D97-AF65-F5344CB8AC3E}">
        <p14:creationId xmlns:p14="http://schemas.microsoft.com/office/powerpoint/2010/main" val="66762424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6912-4389-19B4-B878-B489A8CC6CB0}"/>
              </a:ext>
            </a:extLst>
          </p:cNvPr>
          <p:cNvSpPr>
            <a:spLocks noGrp="1"/>
          </p:cNvSpPr>
          <p:nvPr>
            <p:ph type="title"/>
          </p:nvPr>
        </p:nvSpPr>
        <p:spPr/>
        <p:txBody>
          <a:bodyPr/>
          <a:lstStyle/>
          <a:p>
            <a:r>
              <a:rPr lang="en-IN" dirty="0"/>
              <a:t>Overflow</a:t>
            </a:r>
          </a:p>
        </p:txBody>
      </p:sp>
      <p:sp>
        <p:nvSpPr>
          <p:cNvPr id="3" name="Content Placeholder 2">
            <a:extLst>
              <a:ext uri="{FF2B5EF4-FFF2-40B4-BE49-F238E27FC236}">
                <a16:creationId xmlns:a16="http://schemas.microsoft.com/office/drawing/2014/main" id="{4E7ABD02-5612-16AB-923A-1A280E939276}"/>
              </a:ext>
            </a:extLst>
          </p:cNvPr>
          <p:cNvSpPr>
            <a:spLocks noGrp="1"/>
          </p:cNvSpPr>
          <p:nvPr>
            <p:ph idx="1"/>
          </p:nvPr>
        </p:nvSpPr>
        <p:spPr/>
        <p:txBody>
          <a:bodyPr/>
          <a:lstStyle/>
          <a:p>
            <a:r>
              <a:rPr lang="en-IN" dirty="0">
                <a:solidFill>
                  <a:srgbClr val="FF0000"/>
                </a:solidFill>
              </a:rPr>
              <a:t>Can we prevent overflow in the array implementation of a queue?</a:t>
            </a:r>
          </a:p>
          <a:p>
            <a:pPr lvl="1"/>
            <a:r>
              <a:rPr lang="en-IN" dirty="0">
                <a:solidFill>
                  <a:schemeClr val="accent1"/>
                </a:solidFill>
              </a:rPr>
              <a:t>Yes, we can use dynamic arrays</a:t>
            </a:r>
          </a:p>
          <a:p>
            <a:pPr lvl="1"/>
            <a:r>
              <a:rPr lang="en-IN" dirty="0">
                <a:solidFill>
                  <a:schemeClr val="accent1"/>
                </a:solidFill>
              </a:rPr>
              <a:t>After expanding the array, </a:t>
            </a:r>
            <a:r>
              <a:rPr lang="en-IN" b="1" dirty="0">
                <a:solidFill>
                  <a:schemeClr val="accent1"/>
                </a:solidFill>
              </a:rPr>
              <a:t>dequeue</a:t>
            </a:r>
            <a:r>
              <a:rPr lang="en-IN" dirty="0">
                <a:solidFill>
                  <a:schemeClr val="accent1"/>
                </a:solidFill>
              </a:rPr>
              <a:t> elements one by one from the old array and </a:t>
            </a:r>
            <a:r>
              <a:rPr lang="en-IN" b="1" dirty="0">
                <a:solidFill>
                  <a:schemeClr val="accent1"/>
                </a:solidFill>
              </a:rPr>
              <a:t>enqueue</a:t>
            </a:r>
            <a:r>
              <a:rPr lang="en-IN" dirty="0">
                <a:solidFill>
                  <a:schemeClr val="accent1"/>
                </a:solidFill>
              </a:rPr>
              <a:t> in the new array</a:t>
            </a:r>
          </a:p>
        </p:txBody>
      </p:sp>
    </p:spTree>
    <p:extLst>
      <p:ext uri="{BB962C8B-B14F-4D97-AF65-F5344CB8AC3E}">
        <p14:creationId xmlns:p14="http://schemas.microsoft.com/office/powerpoint/2010/main" val="197906320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24ED-D110-CF3E-D93A-E9D74B0A57EE}"/>
              </a:ext>
            </a:extLst>
          </p:cNvPr>
          <p:cNvSpPr>
            <a:spLocks noGrp="1"/>
          </p:cNvSpPr>
          <p:nvPr>
            <p:ph type="title"/>
          </p:nvPr>
        </p:nvSpPr>
        <p:spPr/>
        <p:txBody>
          <a:bodyPr/>
          <a:lstStyle/>
          <a:p>
            <a:r>
              <a:rPr lang="en-US" dirty="0"/>
              <a:t>Queue using linked list</a:t>
            </a:r>
            <a:endParaRPr lang="en-IN" dirty="0"/>
          </a:p>
        </p:txBody>
      </p:sp>
      <p:sp>
        <p:nvSpPr>
          <p:cNvPr id="3" name="Text Placeholder 2">
            <a:extLst>
              <a:ext uri="{FF2B5EF4-FFF2-40B4-BE49-F238E27FC236}">
                <a16:creationId xmlns:a16="http://schemas.microsoft.com/office/drawing/2014/main" id="{C1AE342C-D5F6-4899-0422-154FC2B6BF46}"/>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67318112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5905-5E53-010F-D755-4D4CD402A5EA}"/>
              </a:ext>
            </a:extLst>
          </p:cNvPr>
          <p:cNvSpPr>
            <a:spLocks noGrp="1"/>
          </p:cNvSpPr>
          <p:nvPr>
            <p:ph type="title"/>
          </p:nvPr>
        </p:nvSpPr>
        <p:spPr/>
        <p:txBody>
          <a:bodyPr/>
          <a:lstStyle/>
          <a:p>
            <a:r>
              <a:rPr lang="en-US" dirty="0"/>
              <a:t>Queue</a:t>
            </a:r>
            <a:endParaRPr lang="en-IN" dirty="0"/>
          </a:p>
        </p:txBody>
      </p:sp>
      <p:sp>
        <p:nvSpPr>
          <p:cNvPr id="3" name="Content Placeholder 2">
            <a:extLst>
              <a:ext uri="{FF2B5EF4-FFF2-40B4-BE49-F238E27FC236}">
                <a16:creationId xmlns:a16="http://schemas.microsoft.com/office/drawing/2014/main" id="{ACAA519A-06EF-FBC2-A935-2AE3C8B91638}"/>
              </a:ext>
            </a:extLst>
          </p:cNvPr>
          <p:cNvSpPr>
            <a:spLocks noGrp="1"/>
          </p:cNvSpPr>
          <p:nvPr>
            <p:ph idx="1"/>
          </p:nvPr>
        </p:nvSpPr>
        <p:spPr/>
        <p:txBody>
          <a:bodyPr/>
          <a:lstStyle/>
          <a:p>
            <a:pPr marL="0" indent="0">
              <a:buNone/>
            </a:pPr>
            <a:endParaRPr lang="en-IN" dirty="0"/>
          </a:p>
        </p:txBody>
      </p:sp>
      <p:sp>
        <p:nvSpPr>
          <p:cNvPr id="7" name="TextBox 6">
            <a:extLst>
              <a:ext uri="{FF2B5EF4-FFF2-40B4-BE49-F238E27FC236}">
                <a16:creationId xmlns:a16="http://schemas.microsoft.com/office/drawing/2014/main" id="{B6DE5E51-8450-6499-5ED0-05AD58422E70}"/>
              </a:ext>
            </a:extLst>
          </p:cNvPr>
          <p:cNvSpPr txBox="1"/>
          <p:nvPr/>
        </p:nvSpPr>
        <p:spPr>
          <a:xfrm>
            <a:off x="1613043" y="2589086"/>
            <a:ext cx="1571946" cy="369332"/>
          </a:xfrm>
          <a:prstGeom prst="rect">
            <a:avLst/>
          </a:prstGeom>
          <a:noFill/>
        </p:spPr>
        <p:txBody>
          <a:bodyPr wrap="square" rtlCol="0">
            <a:spAutoFit/>
          </a:bodyPr>
          <a:lstStyle/>
          <a:p>
            <a:r>
              <a:rPr lang="en-US" dirty="0"/>
              <a:t>head = NULL</a:t>
            </a:r>
            <a:endParaRPr lang="en-IN" dirty="0"/>
          </a:p>
        </p:txBody>
      </p:sp>
      <p:sp>
        <p:nvSpPr>
          <p:cNvPr id="8" name="TextBox 7">
            <a:extLst>
              <a:ext uri="{FF2B5EF4-FFF2-40B4-BE49-F238E27FC236}">
                <a16:creationId xmlns:a16="http://schemas.microsoft.com/office/drawing/2014/main" id="{5ACFA9E8-D383-A3E4-3213-0D5A2E8E9DE3}"/>
              </a:ext>
            </a:extLst>
          </p:cNvPr>
          <p:cNvSpPr txBox="1"/>
          <p:nvPr/>
        </p:nvSpPr>
        <p:spPr>
          <a:xfrm>
            <a:off x="7582328" y="3811712"/>
            <a:ext cx="3041151" cy="369332"/>
          </a:xfrm>
          <a:prstGeom prst="rect">
            <a:avLst/>
          </a:prstGeom>
          <a:noFill/>
        </p:spPr>
        <p:txBody>
          <a:bodyPr wrap="square" rtlCol="0">
            <a:spAutoFit/>
          </a:bodyPr>
          <a:lstStyle/>
          <a:p>
            <a:r>
              <a:rPr lang="en-US" dirty="0">
                <a:latin typeface="Consolas" panose="020B0609020204030204" pitchFamily="49" charset="0"/>
              </a:rPr>
              <a:t>Empty queue</a:t>
            </a:r>
            <a:endParaRPr lang="en-IN" dirty="0">
              <a:latin typeface="Consolas" panose="020B0609020204030204" pitchFamily="49" charset="0"/>
            </a:endParaRPr>
          </a:p>
        </p:txBody>
      </p:sp>
    </p:spTree>
    <p:extLst>
      <p:ext uri="{BB962C8B-B14F-4D97-AF65-F5344CB8AC3E}">
        <p14:creationId xmlns:p14="http://schemas.microsoft.com/office/powerpoint/2010/main" val="27178965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53C9C-2D53-608C-8D31-6DC8E6BE903F}"/>
              </a:ext>
            </a:extLst>
          </p:cNvPr>
          <p:cNvSpPr>
            <a:spLocks noGrp="1"/>
          </p:cNvSpPr>
          <p:nvPr>
            <p:ph type="title"/>
          </p:nvPr>
        </p:nvSpPr>
        <p:spPr/>
        <p:txBody>
          <a:bodyPr/>
          <a:lstStyle/>
          <a:p>
            <a:r>
              <a:rPr lang="en-US" dirty="0"/>
              <a:t>Enqueue</a:t>
            </a:r>
            <a:endParaRPr lang="en-IN" dirty="0"/>
          </a:p>
        </p:txBody>
      </p:sp>
      <p:sp>
        <p:nvSpPr>
          <p:cNvPr id="6" name="TextBox 5">
            <a:extLst>
              <a:ext uri="{FF2B5EF4-FFF2-40B4-BE49-F238E27FC236}">
                <a16:creationId xmlns:a16="http://schemas.microsoft.com/office/drawing/2014/main" id="{60441817-0269-B32B-E415-F598E121DD32}"/>
              </a:ext>
            </a:extLst>
          </p:cNvPr>
          <p:cNvSpPr txBox="1"/>
          <p:nvPr/>
        </p:nvSpPr>
        <p:spPr>
          <a:xfrm>
            <a:off x="472611" y="1972642"/>
            <a:ext cx="1253447"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graphicFrame>
        <p:nvGraphicFramePr>
          <p:cNvPr id="8" name="Table 4">
            <a:extLst>
              <a:ext uri="{FF2B5EF4-FFF2-40B4-BE49-F238E27FC236}">
                <a16:creationId xmlns:a16="http://schemas.microsoft.com/office/drawing/2014/main" id="{4930EEDF-F41B-FBB6-B4C1-634E6550877F}"/>
              </a:ext>
            </a:extLst>
          </p:cNvPr>
          <p:cNvGraphicFramePr>
            <a:graphicFrameLocks noGrp="1"/>
          </p:cNvGraphicFramePr>
          <p:nvPr/>
        </p:nvGraphicFramePr>
        <p:xfrm>
          <a:off x="1507256" y="2162810"/>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12</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9" name="Straight Arrow Connector 8">
            <a:extLst>
              <a:ext uri="{FF2B5EF4-FFF2-40B4-BE49-F238E27FC236}">
                <a16:creationId xmlns:a16="http://schemas.microsoft.com/office/drawing/2014/main" id="{A4DEA026-05AF-A65C-5EED-8772FC549C89}"/>
              </a:ext>
            </a:extLst>
          </p:cNvPr>
          <p:cNvCxnSpPr/>
          <p:nvPr/>
        </p:nvCxnSpPr>
        <p:spPr>
          <a:xfrm>
            <a:off x="452064" y="2373330"/>
            <a:ext cx="102741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7D3BEA-E3B0-C04E-D188-6E503354F91B}"/>
              </a:ext>
            </a:extLst>
          </p:cNvPr>
          <p:cNvSpPr txBox="1"/>
          <p:nvPr/>
        </p:nvSpPr>
        <p:spPr>
          <a:xfrm>
            <a:off x="7582328" y="3811712"/>
            <a:ext cx="3041151" cy="369332"/>
          </a:xfrm>
          <a:prstGeom prst="rect">
            <a:avLst/>
          </a:prstGeom>
          <a:noFill/>
        </p:spPr>
        <p:txBody>
          <a:bodyPr wrap="square" rtlCol="0">
            <a:spAutoFit/>
          </a:bodyPr>
          <a:lstStyle/>
          <a:p>
            <a:r>
              <a:rPr lang="en-US" dirty="0">
                <a:latin typeface="Consolas" panose="020B0609020204030204" pitchFamily="49" charset="0"/>
              </a:rPr>
              <a:t>enqueue(12)</a:t>
            </a:r>
            <a:endParaRPr lang="en-IN" dirty="0">
              <a:latin typeface="Consolas" panose="020B0609020204030204" pitchFamily="49" charset="0"/>
            </a:endParaRPr>
          </a:p>
        </p:txBody>
      </p:sp>
    </p:spTree>
    <p:extLst>
      <p:ext uri="{BB962C8B-B14F-4D97-AF65-F5344CB8AC3E}">
        <p14:creationId xmlns:p14="http://schemas.microsoft.com/office/powerpoint/2010/main" val="181101726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53C9C-2D53-608C-8D31-6DC8E6BE903F}"/>
              </a:ext>
            </a:extLst>
          </p:cNvPr>
          <p:cNvSpPr>
            <a:spLocks noGrp="1"/>
          </p:cNvSpPr>
          <p:nvPr>
            <p:ph type="title"/>
          </p:nvPr>
        </p:nvSpPr>
        <p:spPr/>
        <p:txBody>
          <a:bodyPr/>
          <a:lstStyle/>
          <a:p>
            <a:r>
              <a:rPr lang="en-US" dirty="0"/>
              <a:t>Enqueue</a:t>
            </a:r>
            <a:endParaRPr lang="en-IN" dirty="0"/>
          </a:p>
        </p:txBody>
      </p:sp>
      <p:sp>
        <p:nvSpPr>
          <p:cNvPr id="6" name="TextBox 5">
            <a:extLst>
              <a:ext uri="{FF2B5EF4-FFF2-40B4-BE49-F238E27FC236}">
                <a16:creationId xmlns:a16="http://schemas.microsoft.com/office/drawing/2014/main" id="{60441817-0269-B32B-E415-F598E121DD32}"/>
              </a:ext>
            </a:extLst>
          </p:cNvPr>
          <p:cNvSpPr txBox="1"/>
          <p:nvPr/>
        </p:nvSpPr>
        <p:spPr>
          <a:xfrm>
            <a:off x="472611" y="1972642"/>
            <a:ext cx="1253447"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graphicFrame>
        <p:nvGraphicFramePr>
          <p:cNvPr id="8" name="Table 4">
            <a:extLst>
              <a:ext uri="{FF2B5EF4-FFF2-40B4-BE49-F238E27FC236}">
                <a16:creationId xmlns:a16="http://schemas.microsoft.com/office/drawing/2014/main" id="{4930EEDF-F41B-FBB6-B4C1-634E6550877F}"/>
              </a:ext>
            </a:extLst>
          </p:cNvPr>
          <p:cNvGraphicFramePr>
            <a:graphicFrameLocks noGrp="1"/>
          </p:cNvGraphicFramePr>
          <p:nvPr/>
        </p:nvGraphicFramePr>
        <p:xfrm>
          <a:off x="1507256" y="2162810"/>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12</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9" name="Straight Arrow Connector 8">
            <a:extLst>
              <a:ext uri="{FF2B5EF4-FFF2-40B4-BE49-F238E27FC236}">
                <a16:creationId xmlns:a16="http://schemas.microsoft.com/office/drawing/2014/main" id="{A4DEA026-05AF-A65C-5EED-8772FC549C89}"/>
              </a:ext>
            </a:extLst>
          </p:cNvPr>
          <p:cNvCxnSpPr/>
          <p:nvPr/>
        </p:nvCxnSpPr>
        <p:spPr>
          <a:xfrm>
            <a:off x="452064" y="2373330"/>
            <a:ext cx="102741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7D3BEA-E3B0-C04E-D188-6E503354F91B}"/>
              </a:ext>
            </a:extLst>
          </p:cNvPr>
          <p:cNvSpPr txBox="1"/>
          <p:nvPr/>
        </p:nvSpPr>
        <p:spPr>
          <a:xfrm>
            <a:off x="7582328" y="3811712"/>
            <a:ext cx="3041151" cy="646331"/>
          </a:xfrm>
          <a:prstGeom prst="rect">
            <a:avLst/>
          </a:prstGeom>
          <a:noFill/>
        </p:spPr>
        <p:txBody>
          <a:bodyPr wrap="square" rtlCol="0">
            <a:spAutoFit/>
          </a:bodyPr>
          <a:lstStyle/>
          <a:p>
            <a:r>
              <a:rPr lang="en-US" dirty="0">
                <a:latin typeface="Consolas" panose="020B0609020204030204" pitchFamily="49" charset="0"/>
              </a:rPr>
              <a:t>enqueue(12)</a:t>
            </a:r>
          </a:p>
          <a:p>
            <a:r>
              <a:rPr lang="en-US" dirty="0">
                <a:latin typeface="Consolas" panose="020B0609020204030204" pitchFamily="49" charset="0"/>
              </a:rPr>
              <a:t>enqueue(15)</a:t>
            </a:r>
            <a:endParaRPr lang="en-IN" dirty="0">
              <a:latin typeface="Consolas" panose="020B0609020204030204" pitchFamily="49" charset="0"/>
            </a:endParaRPr>
          </a:p>
        </p:txBody>
      </p:sp>
      <p:graphicFrame>
        <p:nvGraphicFramePr>
          <p:cNvPr id="7" name="Table 4">
            <a:extLst>
              <a:ext uri="{FF2B5EF4-FFF2-40B4-BE49-F238E27FC236}">
                <a16:creationId xmlns:a16="http://schemas.microsoft.com/office/drawing/2014/main" id="{FA3BA466-1383-911C-A544-C1CA9ACD00BF}"/>
              </a:ext>
            </a:extLst>
          </p:cNvPr>
          <p:cNvGraphicFramePr>
            <a:graphicFrameLocks noGrp="1"/>
          </p:cNvGraphicFramePr>
          <p:nvPr/>
        </p:nvGraphicFramePr>
        <p:xfrm>
          <a:off x="4094629" y="2150826"/>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15</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4" name="Straight Arrow Connector 3">
            <a:extLst>
              <a:ext uri="{FF2B5EF4-FFF2-40B4-BE49-F238E27FC236}">
                <a16:creationId xmlns:a16="http://schemas.microsoft.com/office/drawing/2014/main" id="{B5DA2327-6059-BEFE-3F52-B35851B9EF14}"/>
              </a:ext>
            </a:extLst>
          </p:cNvPr>
          <p:cNvCxnSpPr>
            <a:endCxn id="7" idx="1"/>
          </p:cNvCxnSpPr>
          <p:nvPr/>
        </p:nvCxnSpPr>
        <p:spPr>
          <a:xfrm flipV="1">
            <a:off x="3267180" y="2336246"/>
            <a:ext cx="827449" cy="57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66345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53C9C-2D53-608C-8D31-6DC8E6BE903F}"/>
              </a:ext>
            </a:extLst>
          </p:cNvPr>
          <p:cNvSpPr>
            <a:spLocks noGrp="1"/>
          </p:cNvSpPr>
          <p:nvPr>
            <p:ph type="title"/>
          </p:nvPr>
        </p:nvSpPr>
        <p:spPr/>
        <p:txBody>
          <a:bodyPr/>
          <a:lstStyle/>
          <a:p>
            <a:r>
              <a:rPr lang="en-US" dirty="0"/>
              <a:t>Enqueue</a:t>
            </a:r>
            <a:endParaRPr lang="en-IN" dirty="0"/>
          </a:p>
        </p:txBody>
      </p:sp>
      <p:sp>
        <p:nvSpPr>
          <p:cNvPr id="6" name="TextBox 5">
            <a:extLst>
              <a:ext uri="{FF2B5EF4-FFF2-40B4-BE49-F238E27FC236}">
                <a16:creationId xmlns:a16="http://schemas.microsoft.com/office/drawing/2014/main" id="{60441817-0269-B32B-E415-F598E121DD32}"/>
              </a:ext>
            </a:extLst>
          </p:cNvPr>
          <p:cNvSpPr txBox="1"/>
          <p:nvPr/>
        </p:nvSpPr>
        <p:spPr>
          <a:xfrm>
            <a:off x="472611" y="1972642"/>
            <a:ext cx="1253447"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graphicFrame>
        <p:nvGraphicFramePr>
          <p:cNvPr id="8" name="Table 4">
            <a:extLst>
              <a:ext uri="{FF2B5EF4-FFF2-40B4-BE49-F238E27FC236}">
                <a16:creationId xmlns:a16="http://schemas.microsoft.com/office/drawing/2014/main" id="{4930EEDF-F41B-FBB6-B4C1-634E6550877F}"/>
              </a:ext>
            </a:extLst>
          </p:cNvPr>
          <p:cNvGraphicFramePr>
            <a:graphicFrameLocks noGrp="1"/>
          </p:cNvGraphicFramePr>
          <p:nvPr/>
        </p:nvGraphicFramePr>
        <p:xfrm>
          <a:off x="1507256" y="2162810"/>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12</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9" name="Straight Arrow Connector 8">
            <a:extLst>
              <a:ext uri="{FF2B5EF4-FFF2-40B4-BE49-F238E27FC236}">
                <a16:creationId xmlns:a16="http://schemas.microsoft.com/office/drawing/2014/main" id="{A4DEA026-05AF-A65C-5EED-8772FC549C89}"/>
              </a:ext>
            </a:extLst>
          </p:cNvPr>
          <p:cNvCxnSpPr/>
          <p:nvPr/>
        </p:nvCxnSpPr>
        <p:spPr>
          <a:xfrm>
            <a:off x="452064" y="2373330"/>
            <a:ext cx="102741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7D3BEA-E3B0-C04E-D188-6E503354F91B}"/>
              </a:ext>
            </a:extLst>
          </p:cNvPr>
          <p:cNvSpPr txBox="1"/>
          <p:nvPr/>
        </p:nvSpPr>
        <p:spPr>
          <a:xfrm>
            <a:off x="7582328" y="3811712"/>
            <a:ext cx="3041151" cy="923330"/>
          </a:xfrm>
          <a:prstGeom prst="rect">
            <a:avLst/>
          </a:prstGeom>
          <a:noFill/>
        </p:spPr>
        <p:txBody>
          <a:bodyPr wrap="square" rtlCol="0">
            <a:spAutoFit/>
          </a:bodyPr>
          <a:lstStyle/>
          <a:p>
            <a:r>
              <a:rPr lang="en-US" dirty="0">
                <a:latin typeface="Consolas" panose="020B0609020204030204" pitchFamily="49" charset="0"/>
              </a:rPr>
              <a:t>enqueue(12)</a:t>
            </a:r>
          </a:p>
          <a:p>
            <a:r>
              <a:rPr lang="en-US" dirty="0">
                <a:latin typeface="Consolas" panose="020B0609020204030204" pitchFamily="49" charset="0"/>
              </a:rPr>
              <a:t>enqueue(15)</a:t>
            </a:r>
          </a:p>
          <a:p>
            <a:r>
              <a:rPr lang="en-US" dirty="0">
                <a:latin typeface="Consolas" panose="020B0609020204030204" pitchFamily="49" charset="0"/>
              </a:rPr>
              <a:t>enqueue(9)</a:t>
            </a:r>
            <a:endParaRPr lang="en-IN" dirty="0">
              <a:latin typeface="Consolas" panose="020B0609020204030204" pitchFamily="49" charset="0"/>
            </a:endParaRPr>
          </a:p>
        </p:txBody>
      </p:sp>
      <p:graphicFrame>
        <p:nvGraphicFramePr>
          <p:cNvPr id="7" name="Table 4">
            <a:extLst>
              <a:ext uri="{FF2B5EF4-FFF2-40B4-BE49-F238E27FC236}">
                <a16:creationId xmlns:a16="http://schemas.microsoft.com/office/drawing/2014/main" id="{FA3BA466-1383-911C-A544-C1CA9ACD00BF}"/>
              </a:ext>
            </a:extLst>
          </p:cNvPr>
          <p:cNvGraphicFramePr>
            <a:graphicFrameLocks noGrp="1"/>
          </p:cNvGraphicFramePr>
          <p:nvPr/>
        </p:nvGraphicFramePr>
        <p:xfrm>
          <a:off x="4094629" y="2150826"/>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15</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4" name="Straight Arrow Connector 3">
            <a:extLst>
              <a:ext uri="{FF2B5EF4-FFF2-40B4-BE49-F238E27FC236}">
                <a16:creationId xmlns:a16="http://schemas.microsoft.com/office/drawing/2014/main" id="{B5DA2327-6059-BEFE-3F52-B35851B9EF14}"/>
              </a:ext>
            </a:extLst>
          </p:cNvPr>
          <p:cNvCxnSpPr>
            <a:endCxn id="7" idx="1"/>
          </p:cNvCxnSpPr>
          <p:nvPr/>
        </p:nvCxnSpPr>
        <p:spPr>
          <a:xfrm flipV="1">
            <a:off x="3267180" y="2336246"/>
            <a:ext cx="827449" cy="57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le 4">
            <a:extLst>
              <a:ext uri="{FF2B5EF4-FFF2-40B4-BE49-F238E27FC236}">
                <a16:creationId xmlns:a16="http://schemas.microsoft.com/office/drawing/2014/main" id="{CC11E159-F038-0241-097B-ADD498315091}"/>
              </a:ext>
            </a:extLst>
          </p:cNvPr>
          <p:cNvGraphicFramePr>
            <a:graphicFrameLocks noGrp="1"/>
          </p:cNvGraphicFramePr>
          <p:nvPr/>
        </p:nvGraphicFramePr>
        <p:xfrm>
          <a:off x="6620357" y="2128568"/>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9</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5" name="Straight Arrow Connector 4">
            <a:extLst>
              <a:ext uri="{FF2B5EF4-FFF2-40B4-BE49-F238E27FC236}">
                <a16:creationId xmlns:a16="http://schemas.microsoft.com/office/drawing/2014/main" id="{398655C0-998F-9AA9-D494-4BD8D4B12C4D}"/>
              </a:ext>
            </a:extLst>
          </p:cNvPr>
          <p:cNvCxnSpPr>
            <a:endCxn id="11" idx="1"/>
          </p:cNvCxnSpPr>
          <p:nvPr/>
        </p:nvCxnSpPr>
        <p:spPr>
          <a:xfrm flipV="1">
            <a:off x="5854553" y="2313988"/>
            <a:ext cx="765804" cy="22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03E2779-ADEE-96C9-54B3-9AB9D31E2E60}"/>
              </a:ext>
            </a:extLst>
          </p:cNvPr>
          <p:cNvSpPr txBox="1"/>
          <p:nvPr/>
        </p:nvSpPr>
        <p:spPr>
          <a:xfrm>
            <a:off x="647273" y="4253501"/>
            <a:ext cx="6750120" cy="369332"/>
          </a:xfrm>
          <a:prstGeom prst="rect">
            <a:avLst/>
          </a:prstGeom>
          <a:noFill/>
        </p:spPr>
        <p:txBody>
          <a:bodyPr wrap="square" rtlCol="0">
            <a:spAutoFit/>
          </a:bodyPr>
          <a:lstStyle/>
          <a:p>
            <a:r>
              <a:rPr lang="en-US" dirty="0">
                <a:solidFill>
                  <a:srgbClr val="FF0000"/>
                </a:solidFill>
                <a:latin typeface="Consolas" panose="020B0609020204030204" pitchFamily="49" charset="0"/>
              </a:rPr>
              <a:t>Which list operation is suitable for enqueue?</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4F6FEC0-F286-3ABD-3DA8-5CD23FF704B7}"/>
                  </a:ext>
                </a:extLst>
              </p14:cNvPr>
              <p14:cNvContentPartPr/>
              <p14:nvPr/>
            </p14:nvContentPartPr>
            <p14:xfrm>
              <a:off x="2135160" y="4776840"/>
              <a:ext cx="2064600" cy="263880"/>
            </p14:xfrm>
          </p:contentPart>
        </mc:Choice>
        <mc:Fallback xmlns="">
          <p:pic>
            <p:nvPicPr>
              <p:cNvPr id="3" name="Ink 2">
                <a:extLst>
                  <a:ext uri="{FF2B5EF4-FFF2-40B4-BE49-F238E27FC236}">
                    <a16:creationId xmlns:a16="http://schemas.microsoft.com/office/drawing/2014/main" id="{24F6FEC0-F286-3ABD-3DA8-5CD23FF704B7}"/>
                  </a:ext>
                </a:extLst>
              </p:cNvPr>
              <p:cNvPicPr/>
              <p:nvPr/>
            </p:nvPicPr>
            <p:blipFill>
              <a:blip r:embed="rId4"/>
              <a:stretch>
                <a:fillRect/>
              </a:stretch>
            </p:blipFill>
            <p:spPr>
              <a:xfrm>
                <a:off x="2125800" y="4767480"/>
                <a:ext cx="2083320" cy="282600"/>
              </a:xfrm>
              <a:prstGeom prst="rect">
                <a:avLst/>
              </a:prstGeom>
            </p:spPr>
          </p:pic>
        </mc:Fallback>
      </mc:AlternateContent>
    </p:spTree>
    <p:extLst>
      <p:ext uri="{BB962C8B-B14F-4D97-AF65-F5344CB8AC3E}">
        <p14:creationId xmlns:p14="http://schemas.microsoft.com/office/powerpoint/2010/main" val="148047064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53C9C-2D53-608C-8D31-6DC8E6BE903F}"/>
              </a:ext>
            </a:extLst>
          </p:cNvPr>
          <p:cNvSpPr>
            <a:spLocks noGrp="1"/>
          </p:cNvSpPr>
          <p:nvPr>
            <p:ph type="title"/>
          </p:nvPr>
        </p:nvSpPr>
        <p:spPr/>
        <p:txBody>
          <a:bodyPr/>
          <a:lstStyle/>
          <a:p>
            <a:r>
              <a:rPr lang="en-US" dirty="0"/>
              <a:t>Enqueue</a:t>
            </a:r>
            <a:endParaRPr lang="en-IN" dirty="0"/>
          </a:p>
        </p:txBody>
      </p:sp>
      <p:sp>
        <p:nvSpPr>
          <p:cNvPr id="6" name="TextBox 5">
            <a:extLst>
              <a:ext uri="{FF2B5EF4-FFF2-40B4-BE49-F238E27FC236}">
                <a16:creationId xmlns:a16="http://schemas.microsoft.com/office/drawing/2014/main" id="{60441817-0269-B32B-E415-F598E121DD32}"/>
              </a:ext>
            </a:extLst>
          </p:cNvPr>
          <p:cNvSpPr txBox="1"/>
          <p:nvPr/>
        </p:nvSpPr>
        <p:spPr>
          <a:xfrm>
            <a:off x="472611" y="1972642"/>
            <a:ext cx="1253447"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graphicFrame>
        <p:nvGraphicFramePr>
          <p:cNvPr id="8" name="Table 4">
            <a:extLst>
              <a:ext uri="{FF2B5EF4-FFF2-40B4-BE49-F238E27FC236}">
                <a16:creationId xmlns:a16="http://schemas.microsoft.com/office/drawing/2014/main" id="{4930EEDF-F41B-FBB6-B4C1-634E6550877F}"/>
              </a:ext>
            </a:extLst>
          </p:cNvPr>
          <p:cNvGraphicFramePr>
            <a:graphicFrameLocks noGrp="1"/>
          </p:cNvGraphicFramePr>
          <p:nvPr/>
        </p:nvGraphicFramePr>
        <p:xfrm>
          <a:off x="1507256" y="2162810"/>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12</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9" name="Straight Arrow Connector 8">
            <a:extLst>
              <a:ext uri="{FF2B5EF4-FFF2-40B4-BE49-F238E27FC236}">
                <a16:creationId xmlns:a16="http://schemas.microsoft.com/office/drawing/2014/main" id="{A4DEA026-05AF-A65C-5EED-8772FC549C89}"/>
              </a:ext>
            </a:extLst>
          </p:cNvPr>
          <p:cNvCxnSpPr/>
          <p:nvPr/>
        </p:nvCxnSpPr>
        <p:spPr>
          <a:xfrm>
            <a:off x="452064" y="2373330"/>
            <a:ext cx="102741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7D3BEA-E3B0-C04E-D188-6E503354F91B}"/>
              </a:ext>
            </a:extLst>
          </p:cNvPr>
          <p:cNvSpPr txBox="1"/>
          <p:nvPr/>
        </p:nvSpPr>
        <p:spPr>
          <a:xfrm>
            <a:off x="7582328" y="3811712"/>
            <a:ext cx="3041151" cy="1200329"/>
          </a:xfrm>
          <a:prstGeom prst="rect">
            <a:avLst/>
          </a:prstGeom>
          <a:noFill/>
        </p:spPr>
        <p:txBody>
          <a:bodyPr wrap="square" rtlCol="0">
            <a:spAutoFit/>
          </a:bodyPr>
          <a:lstStyle/>
          <a:p>
            <a:r>
              <a:rPr lang="en-US" dirty="0">
                <a:latin typeface="Consolas" panose="020B0609020204030204" pitchFamily="49" charset="0"/>
              </a:rPr>
              <a:t>enqueue(12)</a:t>
            </a:r>
          </a:p>
          <a:p>
            <a:r>
              <a:rPr lang="en-US" dirty="0">
                <a:latin typeface="Consolas" panose="020B0609020204030204" pitchFamily="49" charset="0"/>
              </a:rPr>
              <a:t>enqueue(15)</a:t>
            </a:r>
          </a:p>
          <a:p>
            <a:r>
              <a:rPr lang="en-US" dirty="0">
                <a:latin typeface="Consolas" panose="020B0609020204030204" pitchFamily="49" charset="0"/>
              </a:rPr>
              <a:t>enqueue(9)</a:t>
            </a:r>
          </a:p>
          <a:p>
            <a:r>
              <a:rPr lang="en-US" dirty="0">
                <a:solidFill>
                  <a:srgbClr val="FF0000"/>
                </a:solidFill>
                <a:latin typeface="Consolas" panose="020B0609020204030204" pitchFamily="49" charset="0"/>
              </a:rPr>
              <a:t>enqueue(5)</a:t>
            </a:r>
            <a:endParaRPr lang="en-IN" dirty="0">
              <a:solidFill>
                <a:srgbClr val="FF0000"/>
              </a:solidFill>
              <a:latin typeface="Consolas" panose="020B0609020204030204" pitchFamily="49" charset="0"/>
            </a:endParaRPr>
          </a:p>
        </p:txBody>
      </p:sp>
      <p:graphicFrame>
        <p:nvGraphicFramePr>
          <p:cNvPr id="7" name="Table 4">
            <a:extLst>
              <a:ext uri="{FF2B5EF4-FFF2-40B4-BE49-F238E27FC236}">
                <a16:creationId xmlns:a16="http://schemas.microsoft.com/office/drawing/2014/main" id="{FA3BA466-1383-911C-A544-C1CA9ACD00BF}"/>
              </a:ext>
            </a:extLst>
          </p:cNvPr>
          <p:cNvGraphicFramePr>
            <a:graphicFrameLocks noGrp="1"/>
          </p:cNvGraphicFramePr>
          <p:nvPr/>
        </p:nvGraphicFramePr>
        <p:xfrm>
          <a:off x="4094629" y="2150826"/>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15</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4" name="Straight Arrow Connector 3">
            <a:extLst>
              <a:ext uri="{FF2B5EF4-FFF2-40B4-BE49-F238E27FC236}">
                <a16:creationId xmlns:a16="http://schemas.microsoft.com/office/drawing/2014/main" id="{B5DA2327-6059-BEFE-3F52-B35851B9EF14}"/>
              </a:ext>
            </a:extLst>
          </p:cNvPr>
          <p:cNvCxnSpPr>
            <a:endCxn id="7" idx="1"/>
          </p:cNvCxnSpPr>
          <p:nvPr/>
        </p:nvCxnSpPr>
        <p:spPr>
          <a:xfrm flipV="1">
            <a:off x="3267180" y="2336246"/>
            <a:ext cx="827449" cy="57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le 4">
            <a:extLst>
              <a:ext uri="{FF2B5EF4-FFF2-40B4-BE49-F238E27FC236}">
                <a16:creationId xmlns:a16="http://schemas.microsoft.com/office/drawing/2014/main" id="{CC11E159-F038-0241-097B-ADD498315091}"/>
              </a:ext>
            </a:extLst>
          </p:cNvPr>
          <p:cNvGraphicFramePr>
            <a:graphicFrameLocks noGrp="1"/>
          </p:cNvGraphicFramePr>
          <p:nvPr/>
        </p:nvGraphicFramePr>
        <p:xfrm>
          <a:off x="6620357" y="2128568"/>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9</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5" name="Straight Arrow Connector 4">
            <a:extLst>
              <a:ext uri="{FF2B5EF4-FFF2-40B4-BE49-F238E27FC236}">
                <a16:creationId xmlns:a16="http://schemas.microsoft.com/office/drawing/2014/main" id="{398655C0-998F-9AA9-D494-4BD8D4B12C4D}"/>
              </a:ext>
            </a:extLst>
          </p:cNvPr>
          <p:cNvCxnSpPr>
            <a:endCxn id="11" idx="1"/>
          </p:cNvCxnSpPr>
          <p:nvPr/>
        </p:nvCxnSpPr>
        <p:spPr>
          <a:xfrm flipV="1">
            <a:off x="5854553" y="2313988"/>
            <a:ext cx="765804" cy="22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F2979EB-B5F4-9D99-F5C5-9A76983D3C8F}"/>
              </a:ext>
            </a:extLst>
          </p:cNvPr>
          <p:cNvSpPr txBox="1"/>
          <p:nvPr/>
        </p:nvSpPr>
        <p:spPr>
          <a:xfrm>
            <a:off x="7066925" y="1744900"/>
            <a:ext cx="1253447" cy="369332"/>
          </a:xfrm>
          <a:prstGeom prst="rect">
            <a:avLst/>
          </a:prstGeom>
          <a:noFill/>
        </p:spPr>
        <p:txBody>
          <a:bodyPr wrap="square" rtlCol="0">
            <a:spAutoFit/>
          </a:bodyPr>
          <a:lstStyle/>
          <a:p>
            <a:r>
              <a:rPr lang="en-US" dirty="0">
                <a:latin typeface="Consolas" panose="020B0609020204030204" pitchFamily="49" charset="0"/>
              </a:rPr>
              <a:t>tail</a:t>
            </a:r>
            <a:endParaRPr lang="en-IN" dirty="0">
              <a:latin typeface="Consolas" panose="020B0609020204030204" pitchFamily="49" charset="0"/>
            </a:endParaRPr>
          </a:p>
        </p:txBody>
      </p:sp>
      <p:graphicFrame>
        <p:nvGraphicFramePr>
          <p:cNvPr id="15" name="Table 4">
            <a:extLst>
              <a:ext uri="{FF2B5EF4-FFF2-40B4-BE49-F238E27FC236}">
                <a16:creationId xmlns:a16="http://schemas.microsoft.com/office/drawing/2014/main" id="{5755F46C-F3C2-6E61-6247-71D99DC249A8}"/>
              </a:ext>
            </a:extLst>
          </p:cNvPr>
          <p:cNvGraphicFramePr>
            <a:graphicFrameLocks noGrp="1"/>
          </p:cNvGraphicFramePr>
          <p:nvPr/>
        </p:nvGraphicFramePr>
        <p:xfrm>
          <a:off x="3589484" y="4111476"/>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5</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7" name="Straight Arrow Connector 16">
            <a:extLst>
              <a:ext uri="{FF2B5EF4-FFF2-40B4-BE49-F238E27FC236}">
                <a16:creationId xmlns:a16="http://schemas.microsoft.com/office/drawing/2014/main" id="{A2130FFA-7D89-0E1F-C437-94C760C49E43}"/>
              </a:ext>
            </a:extLst>
          </p:cNvPr>
          <p:cNvCxnSpPr>
            <a:endCxn id="15" idx="1"/>
          </p:cNvCxnSpPr>
          <p:nvPr/>
        </p:nvCxnSpPr>
        <p:spPr>
          <a:xfrm flipV="1">
            <a:off x="2650733" y="4296896"/>
            <a:ext cx="938751" cy="394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25D86EF-42F6-DC72-4BBE-DF28E6D0815D}"/>
              </a:ext>
            </a:extLst>
          </p:cNvPr>
          <p:cNvSpPr txBox="1"/>
          <p:nvPr/>
        </p:nvSpPr>
        <p:spPr>
          <a:xfrm>
            <a:off x="2595941" y="3911033"/>
            <a:ext cx="1253447" cy="369332"/>
          </a:xfrm>
          <a:prstGeom prst="rect">
            <a:avLst/>
          </a:prstGeom>
          <a:noFill/>
        </p:spPr>
        <p:txBody>
          <a:bodyPr wrap="square" rtlCol="0">
            <a:spAutoFit/>
          </a:bodyPr>
          <a:lstStyle/>
          <a:p>
            <a:r>
              <a:rPr lang="en-US" dirty="0">
                <a:latin typeface="Consolas" panose="020B0609020204030204" pitchFamily="49" charset="0"/>
              </a:rPr>
              <a:t>n</a:t>
            </a:r>
            <a:endParaRPr lang="en-IN" dirty="0">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7565EB9F-7511-0672-F2EC-FACF68526258}"/>
                  </a:ext>
                </a:extLst>
              </p14:cNvPr>
              <p14:cNvContentPartPr/>
              <p14:nvPr/>
            </p14:nvContentPartPr>
            <p14:xfrm>
              <a:off x="3188160" y="1893600"/>
              <a:ext cx="5549400" cy="3949920"/>
            </p14:xfrm>
          </p:contentPart>
        </mc:Choice>
        <mc:Fallback xmlns="">
          <p:pic>
            <p:nvPicPr>
              <p:cNvPr id="3" name="Ink 2">
                <a:extLst>
                  <a:ext uri="{FF2B5EF4-FFF2-40B4-BE49-F238E27FC236}">
                    <a16:creationId xmlns:a16="http://schemas.microsoft.com/office/drawing/2014/main" id="{7565EB9F-7511-0672-F2EC-FACF68526258}"/>
                  </a:ext>
                </a:extLst>
              </p:cNvPr>
              <p:cNvPicPr/>
              <p:nvPr/>
            </p:nvPicPr>
            <p:blipFill>
              <a:blip r:embed="rId4"/>
              <a:stretch>
                <a:fillRect/>
              </a:stretch>
            </p:blipFill>
            <p:spPr>
              <a:xfrm>
                <a:off x="3178800" y="1884240"/>
                <a:ext cx="5568120" cy="3968640"/>
              </a:xfrm>
              <a:prstGeom prst="rect">
                <a:avLst/>
              </a:prstGeom>
            </p:spPr>
          </p:pic>
        </mc:Fallback>
      </mc:AlternateContent>
    </p:spTree>
    <p:extLst>
      <p:ext uri="{BB962C8B-B14F-4D97-AF65-F5344CB8AC3E}">
        <p14:creationId xmlns:p14="http://schemas.microsoft.com/office/powerpoint/2010/main" val="17106598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53C9C-2D53-608C-8D31-6DC8E6BE903F}"/>
              </a:ext>
            </a:extLst>
          </p:cNvPr>
          <p:cNvSpPr>
            <a:spLocks noGrp="1"/>
          </p:cNvSpPr>
          <p:nvPr>
            <p:ph type="title"/>
          </p:nvPr>
        </p:nvSpPr>
        <p:spPr/>
        <p:txBody>
          <a:bodyPr/>
          <a:lstStyle/>
          <a:p>
            <a:r>
              <a:rPr lang="en-US" dirty="0"/>
              <a:t>Enqueue</a:t>
            </a:r>
            <a:endParaRPr lang="en-IN" dirty="0"/>
          </a:p>
        </p:txBody>
      </p:sp>
      <p:sp>
        <p:nvSpPr>
          <p:cNvPr id="6" name="TextBox 5">
            <a:extLst>
              <a:ext uri="{FF2B5EF4-FFF2-40B4-BE49-F238E27FC236}">
                <a16:creationId xmlns:a16="http://schemas.microsoft.com/office/drawing/2014/main" id="{60441817-0269-B32B-E415-F598E121DD32}"/>
              </a:ext>
            </a:extLst>
          </p:cNvPr>
          <p:cNvSpPr txBox="1"/>
          <p:nvPr/>
        </p:nvSpPr>
        <p:spPr>
          <a:xfrm>
            <a:off x="472611" y="1972642"/>
            <a:ext cx="1253447"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graphicFrame>
        <p:nvGraphicFramePr>
          <p:cNvPr id="8" name="Table 4">
            <a:extLst>
              <a:ext uri="{FF2B5EF4-FFF2-40B4-BE49-F238E27FC236}">
                <a16:creationId xmlns:a16="http://schemas.microsoft.com/office/drawing/2014/main" id="{4930EEDF-F41B-FBB6-B4C1-634E6550877F}"/>
              </a:ext>
            </a:extLst>
          </p:cNvPr>
          <p:cNvGraphicFramePr>
            <a:graphicFrameLocks noGrp="1"/>
          </p:cNvGraphicFramePr>
          <p:nvPr/>
        </p:nvGraphicFramePr>
        <p:xfrm>
          <a:off x="1507256" y="2162810"/>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12</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9" name="Straight Arrow Connector 8">
            <a:extLst>
              <a:ext uri="{FF2B5EF4-FFF2-40B4-BE49-F238E27FC236}">
                <a16:creationId xmlns:a16="http://schemas.microsoft.com/office/drawing/2014/main" id="{A4DEA026-05AF-A65C-5EED-8772FC549C89}"/>
              </a:ext>
            </a:extLst>
          </p:cNvPr>
          <p:cNvCxnSpPr/>
          <p:nvPr/>
        </p:nvCxnSpPr>
        <p:spPr>
          <a:xfrm>
            <a:off x="452064" y="2373330"/>
            <a:ext cx="102741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7D3BEA-E3B0-C04E-D188-6E503354F91B}"/>
              </a:ext>
            </a:extLst>
          </p:cNvPr>
          <p:cNvSpPr txBox="1"/>
          <p:nvPr/>
        </p:nvSpPr>
        <p:spPr>
          <a:xfrm>
            <a:off x="7582328" y="3811712"/>
            <a:ext cx="3041151" cy="1200329"/>
          </a:xfrm>
          <a:prstGeom prst="rect">
            <a:avLst/>
          </a:prstGeom>
          <a:noFill/>
        </p:spPr>
        <p:txBody>
          <a:bodyPr wrap="square" rtlCol="0">
            <a:spAutoFit/>
          </a:bodyPr>
          <a:lstStyle/>
          <a:p>
            <a:r>
              <a:rPr lang="en-US" dirty="0">
                <a:latin typeface="Consolas" panose="020B0609020204030204" pitchFamily="49" charset="0"/>
              </a:rPr>
              <a:t>enqueue(12)</a:t>
            </a:r>
          </a:p>
          <a:p>
            <a:r>
              <a:rPr lang="en-US" dirty="0">
                <a:latin typeface="Consolas" panose="020B0609020204030204" pitchFamily="49" charset="0"/>
              </a:rPr>
              <a:t>enqueue(15)</a:t>
            </a:r>
          </a:p>
          <a:p>
            <a:r>
              <a:rPr lang="en-US" dirty="0">
                <a:latin typeface="Consolas" panose="020B0609020204030204" pitchFamily="49" charset="0"/>
              </a:rPr>
              <a:t>enqueue(9)</a:t>
            </a:r>
          </a:p>
          <a:p>
            <a:r>
              <a:rPr lang="en-US" dirty="0">
                <a:solidFill>
                  <a:srgbClr val="FF0000"/>
                </a:solidFill>
                <a:latin typeface="Consolas" panose="020B0609020204030204" pitchFamily="49" charset="0"/>
              </a:rPr>
              <a:t>enqueue(5)</a:t>
            </a:r>
            <a:endParaRPr lang="en-IN" dirty="0">
              <a:solidFill>
                <a:srgbClr val="FF0000"/>
              </a:solidFill>
              <a:latin typeface="Consolas" panose="020B0609020204030204" pitchFamily="49" charset="0"/>
            </a:endParaRPr>
          </a:p>
        </p:txBody>
      </p:sp>
      <p:graphicFrame>
        <p:nvGraphicFramePr>
          <p:cNvPr id="7" name="Table 4">
            <a:extLst>
              <a:ext uri="{FF2B5EF4-FFF2-40B4-BE49-F238E27FC236}">
                <a16:creationId xmlns:a16="http://schemas.microsoft.com/office/drawing/2014/main" id="{FA3BA466-1383-911C-A544-C1CA9ACD00BF}"/>
              </a:ext>
            </a:extLst>
          </p:cNvPr>
          <p:cNvGraphicFramePr>
            <a:graphicFrameLocks noGrp="1"/>
          </p:cNvGraphicFramePr>
          <p:nvPr/>
        </p:nvGraphicFramePr>
        <p:xfrm>
          <a:off x="4094629" y="2150826"/>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15</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4" name="Straight Arrow Connector 3">
            <a:extLst>
              <a:ext uri="{FF2B5EF4-FFF2-40B4-BE49-F238E27FC236}">
                <a16:creationId xmlns:a16="http://schemas.microsoft.com/office/drawing/2014/main" id="{B5DA2327-6059-BEFE-3F52-B35851B9EF14}"/>
              </a:ext>
            </a:extLst>
          </p:cNvPr>
          <p:cNvCxnSpPr>
            <a:endCxn id="7" idx="1"/>
          </p:cNvCxnSpPr>
          <p:nvPr/>
        </p:nvCxnSpPr>
        <p:spPr>
          <a:xfrm flipV="1">
            <a:off x="3267180" y="2336246"/>
            <a:ext cx="827449" cy="57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le 4">
            <a:extLst>
              <a:ext uri="{FF2B5EF4-FFF2-40B4-BE49-F238E27FC236}">
                <a16:creationId xmlns:a16="http://schemas.microsoft.com/office/drawing/2014/main" id="{CC11E159-F038-0241-097B-ADD498315091}"/>
              </a:ext>
            </a:extLst>
          </p:cNvPr>
          <p:cNvGraphicFramePr>
            <a:graphicFrameLocks noGrp="1"/>
          </p:cNvGraphicFramePr>
          <p:nvPr/>
        </p:nvGraphicFramePr>
        <p:xfrm>
          <a:off x="6620357" y="2128568"/>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9</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5" name="Straight Arrow Connector 4">
            <a:extLst>
              <a:ext uri="{FF2B5EF4-FFF2-40B4-BE49-F238E27FC236}">
                <a16:creationId xmlns:a16="http://schemas.microsoft.com/office/drawing/2014/main" id="{398655C0-998F-9AA9-D494-4BD8D4B12C4D}"/>
              </a:ext>
            </a:extLst>
          </p:cNvPr>
          <p:cNvCxnSpPr>
            <a:endCxn id="11" idx="1"/>
          </p:cNvCxnSpPr>
          <p:nvPr/>
        </p:nvCxnSpPr>
        <p:spPr>
          <a:xfrm flipV="1">
            <a:off x="5854553" y="2313988"/>
            <a:ext cx="765804" cy="22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F2979EB-B5F4-9D99-F5C5-9A76983D3C8F}"/>
              </a:ext>
            </a:extLst>
          </p:cNvPr>
          <p:cNvSpPr txBox="1"/>
          <p:nvPr/>
        </p:nvSpPr>
        <p:spPr>
          <a:xfrm>
            <a:off x="7066925" y="1744900"/>
            <a:ext cx="1253447" cy="369332"/>
          </a:xfrm>
          <a:prstGeom prst="rect">
            <a:avLst/>
          </a:prstGeom>
          <a:noFill/>
        </p:spPr>
        <p:txBody>
          <a:bodyPr wrap="square" rtlCol="0">
            <a:spAutoFit/>
          </a:bodyPr>
          <a:lstStyle/>
          <a:p>
            <a:r>
              <a:rPr lang="en-US" dirty="0">
                <a:latin typeface="Consolas" panose="020B0609020204030204" pitchFamily="49" charset="0"/>
              </a:rPr>
              <a:t>tail</a:t>
            </a:r>
            <a:endParaRPr lang="en-IN" dirty="0">
              <a:latin typeface="Consolas" panose="020B0609020204030204" pitchFamily="49" charset="0"/>
            </a:endParaRPr>
          </a:p>
        </p:txBody>
      </p:sp>
      <p:graphicFrame>
        <p:nvGraphicFramePr>
          <p:cNvPr id="15" name="Table 4">
            <a:extLst>
              <a:ext uri="{FF2B5EF4-FFF2-40B4-BE49-F238E27FC236}">
                <a16:creationId xmlns:a16="http://schemas.microsoft.com/office/drawing/2014/main" id="{5755F46C-F3C2-6E61-6247-71D99DC249A8}"/>
              </a:ext>
            </a:extLst>
          </p:cNvPr>
          <p:cNvGraphicFramePr>
            <a:graphicFrameLocks noGrp="1"/>
          </p:cNvGraphicFramePr>
          <p:nvPr/>
        </p:nvGraphicFramePr>
        <p:xfrm>
          <a:off x="3589484" y="4111476"/>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5</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7" name="Straight Arrow Connector 16">
            <a:extLst>
              <a:ext uri="{FF2B5EF4-FFF2-40B4-BE49-F238E27FC236}">
                <a16:creationId xmlns:a16="http://schemas.microsoft.com/office/drawing/2014/main" id="{A2130FFA-7D89-0E1F-C437-94C760C49E43}"/>
              </a:ext>
            </a:extLst>
          </p:cNvPr>
          <p:cNvCxnSpPr>
            <a:endCxn id="15" idx="1"/>
          </p:cNvCxnSpPr>
          <p:nvPr/>
        </p:nvCxnSpPr>
        <p:spPr>
          <a:xfrm flipV="1">
            <a:off x="2650733" y="4296896"/>
            <a:ext cx="938751" cy="394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25D86EF-42F6-DC72-4BBE-DF28E6D0815D}"/>
              </a:ext>
            </a:extLst>
          </p:cNvPr>
          <p:cNvSpPr txBox="1"/>
          <p:nvPr/>
        </p:nvSpPr>
        <p:spPr>
          <a:xfrm>
            <a:off x="2595941" y="3911033"/>
            <a:ext cx="1253447" cy="369332"/>
          </a:xfrm>
          <a:prstGeom prst="rect">
            <a:avLst/>
          </a:prstGeom>
          <a:noFill/>
        </p:spPr>
        <p:txBody>
          <a:bodyPr wrap="square" rtlCol="0">
            <a:spAutoFit/>
          </a:bodyPr>
          <a:lstStyle/>
          <a:p>
            <a:r>
              <a:rPr lang="en-US" dirty="0">
                <a:latin typeface="Consolas" panose="020B0609020204030204" pitchFamily="49" charset="0"/>
              </a:rPr>
              <a:t>n</a:t>
            </a:r>
            <a:endParaRPr lang="en-IN" dirty="0">
              <a:latin typeface="Consolas" panose="020B0609020204030204" pitchFamily="49" charset="0"/>
            </a:endParaRPr>
          </a:p>
        </p:txBody>
      </p:sp>
      <p:sp>
        <p:nvSpPr>
          <p:cNvPr id="16" name="TextBox 15">
            <a:extLst>
              <a:ext uri="{FF2B5EF4-FFF2-40B4-BE49-F238E27FC236}">
                <a16:creationId xmlns:a16="http://schemas.microsoft.com/office/drawing/2014/main" id="{F59A14FE-D133-012B-6169-257790FBABB4}"/>
              </a:ext>
            </a:extLst>
          </p:cNvPr>
          <p:cNvSpPr txBox="1"/>
          <p:nvPr/>
        </p:nvSpPr>
        <p:spPr>
          <a:xfrm>
            <a:off x="2946960" y="5001800"/>
            <a:ext cx="3041151" cy="646331"/>
          </a:xfrm>
          <a:prstGeom prst="rect">
            <a:avLst/>
          </a:prstGeom>
          <a:noFill/>
        </p:spPr>
        <p:txBody>
          <a:bodyPr wrap="square" rtlCol="0">
            <a:spAutoFit/>
          </a:bodyPr>
          <a:lstStyle/>
          <a:p>
            <a:r>
              <a:rPr lang="en-US" dirty="0">
                <a:latin typeface="Consolas" panose="020B0609020204030204" pitchFamily="49" charset="0"/>
              </a:rPr>
              <a:t>tail-&gt;next = n</a:t>
            </a:r>
          </a:p>
          <a:p>
            <a:r>
              <a:rPr lang="en-US" dirty="0">
                <a:latin typeface="Consolas" panose="020B0609020204030204" pitchFamily="49" charset="0"/>
              </a:rPr>
              <a:t>tail = n</a:t>
            </a:r>
            <a:endParaRPr lang="en-IN" dirty="0">
              <a:latin typeface="Consolas" panose="020B0609020204030204" pitchFamily="49" charset="0"/>
            </a:endParaRPr>
          </a:p>
        </p:txBody>
      </p:sp>
    </p:spTree>
    <p:extLst>
      <p:ext uri="{BB962C8B-B14F-4D97-AF65-F5344CB8AC3E}">
        <p14:creationId xmlns:p14="http://schemas.microsoft.com/office/powerpoint/2010/main" val="319741867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53C9C-2D53-608C-8D31-6DC8E6BE903F}"/>
              </a:ext>
            </a:extLst>
          </p:cNvPr>
          <p:cNvSpPr>
            <a:spLocks noGrp="1"/>
          </p:cNvSpPr>
          <p:nvPr>
            <p:ph type="title"/>
          </p:nvPr>
        </p:nvSpPr>
        <p:spPr/>
        <p:txBody>
          <a:bodyPr/>
          <a:lstStyle/>
          <a:p>
            <a:r>
              <a:rPr lang="en-US" dirty="0"/>
              <a:t>Enqueue</a:t>
            </a:r>
            <a:endParaRPr lang="en-IN" dirty="0"/>
          </a:p>
        </p:txBody>
      </p:sp>
      <p:sp>
        <p:nvSpPr>
          <p:cNvPr id="6" name="TextBox 5">
            <a:extLst>
              <a:ext uri="{FF2B5EF4-FFF2-40B4-BE49-F238E27FC236}">
                <a16:creationId xmlns:a16="http://schemas.microsoft.com/office/drawing/2014/main" id="{60441817-0269-B32B-E415-F598E121DD32}"/>
              </a:ext>
            </a:extLst>
          </p:cNvPr>
          <p:cNvSpPr txBox="1"/>
          <p:nvPr/>
        </p:nvSpPr>
        <p:spPr>
          <a:xfrm>
            <a:off x="472611" y="1972642"/>
            <a:ext cx="1253447"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graphicFrame>
        <p:nvGraphicFramePr>
          <p:cNvPr id="8" name="Table 4">
            <a:extLst>
              <a:ext uri="{FF2B5EF4-FFF2-40B4-BE49-F238E27FC236}">
                <a16:creationId xmlns:a16="http://schemas.microsoft.com/office/drawing/2014/main" id="{4930EEDF-F41B-FBB6-B4C1-634E6550877F}"/>
              </a:ext>
            </a:extLst>
          </p:cNvPr>
          <p:cNvGraphicFramePr>
            <a:graphicFrameLocks noGrp="1"/>
          </p:cNvGraphicFramePr>
          <p:nvPr/>
        </p:nvGraphicFramePr>
        <p:xfrm>
          <a:off x="1507256" y="2162810"/>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12</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9" name="Straight Arrow Connector 8">
            <a:extLst>
              <a:ext uri="{FF2B5EF4-FFF2-40B4-BE49-F238E27FC236}">
                <a16:creationId xmlns:a16="http://schemas.microsoft.com/office/drawing/2014/main" id="{A4DEA026-05AF-A65C-5EED-8772FC549C89}"/>
              </a:ext>
            </a:extLst>
          </p:cNvPr>
          <p:cNvCxnSpPr/>
          <p:nvPr/>
        </p:nvCxnSpPr>
        <p:spPr>
          <a:xfrm>
            <a:off x="452064" y="2373330"/>
            <a:ext cx="102741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7D3BEA-E3B0-C04E-D188-6E503354F91B}"/>
              </a:ext>
            </a:extLst>
          </p:cNvPr>
          <p:cNvSpPr txBox="1"/>
          <p:nvPr/>
        </p:nvSpPr>
        <p:spPr>
          <a:xfrm>
            <a:off x="7582328" y="3811712"/>
            <a:ext cx="3041151" cy="1200329"/>
          </a:xfrm>
          <a:prstGeom prst="rect">
            <a:avLst/>
          </a:prstGeom>
          <a:noFill/>
        </p:spPr>
        <p:txBody>
          <a:bodyPr wrap="square" rtlCol="0">
            <a:spAutoFit/>
          </a:bodyPr>
          <a:lstStyle/>
          <a:p>
            <a:r>
              <a:rPr lang="en-US" dirty="0">
                <a:latin typeface="Consolas" panose="020B0609020204030204" pitchFamily="49" charset="0"/>
              </a:rPr>
              <a:t>enqueue(12)</a:t>
            </a:r>
          </a:p>
          <a:p>
            <a:r>
              <a:rPr lang="en-US" dirty="0">
                <a:latin typeface="Consolas" panose="020B0609020204030204" pitchFamily="49" charset="0"/>
              </a:rPr>
              <a:t>enqueue(15)</a:t>
            </a:r>
          </a:p>
          <a:p>
            <a:r>
              <a:rPr lang="en-US" dirty="0">
                <a:latin typeface="Consolas" panose="020B0609020204030204" pitchFamily="49" charset="0"/>
              </a:rPr>
              <a:t>enqueue(9)</a:t>
            </a:r>
          </a:p>
          <a:p>
            <a:r>
              <a:rPr lang="en-US" dirty="0">
                <a:latin typeface="Consolas" panose="020B0609020204030204" pitchFamily="49" charset="0"/>
              </a:rPr>
              <a:t>enqueue(5)</a:t>
            </a:r>
            <a:endParaRPr lang="en-IN" dirty="0">
              <a:latin typeface="Consolas" panose="020B0609020204030204" pitchFamily="49" charset="0"/>
            </a:endParaRPr>
          </a:p>
        </p:txBody>
      </p:sp>
      <p:graphicFrame>
        <p:nvGraphicFramePr>
          <p:cNvPr id="7" name="Table 4">
            <a:extLst>
              <a:ext uri="{FF2B5EF4-FFF2-40B4-BE49-F238E27FC236}">
                <a16:creationId xmlns:a16="http://schemas.microsoft.com/office/drawing/2014/main" id="{FA3BA466-1383-911C-A544-C1CA9ACD00BF}"/>
              </a:ext>
            </a:extLst>
          </p:cNvPr>
          <p:cNvGraphicFramePr>
            <a:graphicFrameLocks noGrp="1"/>
          </p:cNvGraphicFramePr>
          <p:nvPr/>
        </p:nvGraphicFramePr>
        <p:xfrm>
          <a:off x="4094629" y="2150826"/>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15</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4" name="Straight Arrow Connector 3">
            <a:extLst>
              <a:ext uri="{FF2B5EF4-FFF2-40B4-BE49-F238E27FC236}">
                <a16:creationId xmlns:a16="http://schemas.microsoft.com/office/drawing/2014/main" id="{B5DA2327-6059-BEFE-3F52-B35851B9EF14}"/>
              </a:ext>
            </a:extLst>
          </p:cNvPr>
          <p:cNvCxnSpPr>
            <a:endCxn id="7" idx="1"/>
          </p:cNvCxnSpPr>
          <p:nvPr/>
        </p:nvCxnSpPr>
        <p:spPr>
          <a:xfrm flipV="1">
            <a:off x="3267180" y="2336246"/>
            <a:ext cx="827449" cy="57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le 4">
            <a:extLst>
              <a:ext uri="{FF2B5EF4-FFF2-40B4-BE49-F238E27FC236}">
                <a16:creationId xmlns:a16="http://schemas.microsoft.com/office/drawing/2014/main" id="{CC11E159-F038-0241-097B-ADD498315091}"/>
              </a:ext>
            </a:extLst>
          </p:cNvPr>
          <p:cNvGraphicFramePr>
            <a:graphicFrameLocks noGrp="1"/>
          </p:cNvGraphicFramePr>
          <p:nvPr/>
        </p:nvGraphicFramePr>
        <p:xfrm>
          <a:off x="6620357" y="2128568"/>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9</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5" name="Straight Arrow Connector 4">
            <a:extLst>
              <a:ext uri="{FF2B5EF4-FFF2-40B4-BE49-F238E27FC236}">
                <a16:creationId xmlns:a16="http://schemas.microsoft.com/office/drawing/2014/main" id="{398655C0-998F-9AA9-D494-4BD8D4B12C4D}"/>
              </a:ext>
            </a:extLst>
          </p:cNvPr>
          <p:cNvCxnSpPr>
            <a:endCxn id="11" idx="1"/>
          </p:cNvCxnSpPr>
          <p:nvPr/>
        </p:nvCxnSpPr>
        <p:spPr>
          <a:xfrm flipV="1">
            <a:off x="5854553" y="2313988"/>
            <a:ext cx="765804" cy="22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F2979EB-B5F4-9D99-F5C5-9A76983D3C8F}"/>
              </a:ext>
            </a:extLst>
          </p:cNvPr>
          <p:cNvSpPr txBox="1"/>
          <p:nvPr/>
        </p:nvSpPr>
        <p:spPr>
          <a:xfrm>
            <a:off x="9388885" y="1744900"/>
            <a:ext cx="1253447" cy="369332"/>
          </a:xfrm>
          <a:prstGeom prst="rect">
            <a:avLst/>
          </a:prstGeom>
          <a:noFill/>
        </p:spPr>
        <p:txBody>
          <a:bodyPr wrap="square" rtlCol="0">
            <a:spAutoFit/>
          </a:bodyPr>
          <a:lstStyle/>
          <a:p>
            <a:r>
              <a:rPr lang="en-US" dirty="0">
                <a:latin typeface="Consolas" panose="020B0609020204030204" pitchFamily="49" charset="0"/>
              </a:rPr>
              <a:t>tail</a:t>
            </a:r>
            <a:endParaRPr lang="en-IN" dirty="0">
              <a:latin typeface="Consolas" panose="020B0609020204030204" pitchFamily="49" charset="0"/>
            </a:endParaRPr>
          </a:p>
        </p:txBody>
      </p:sp>
      <p:graphicFrame>
        <p:nvGraphicFramePr>
          <p:cNvPr id="15" name="Table 4">
            <a:extLst>
              <a:ext uri="{FF2B5EF4-FFF2-40B4-BE49-F238E27FC236}">
                <a16:creationId xmlns:a16="http://schemas.microsoft.com/office/drawing/2014/main" id="{5755F46C-F3C2-6E61-6247-71D99DC249A8}"/>
              </a:ext>
            </a:extLst>
          </p:cNvPr>
          <p:cNvGraphicFramePr>
            <a:graphicFrameLocks noGrp="1"/>
          </p:cNvGraphicFramePr>
          <p:nvPr/>
        </p:nvGraphicFramePr>
        <p:xfrm>
          <a:off x="9322475" y="2097742"/>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5</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7" name="Straight Arrow Connector 16">
            <a:extLst>
              <a:ext uri="{FF2B5EF4-FFF2-40B4-BE49-F238E27FC236}">
                <a16:creationId xmlns:a16="http://schemas.microsoft.com/office/drawing/2014/main" id="{A2130FFA-7D89-0E1F-C437-94C760C49E43}"/>
              </a:ext>
            </a:extLst>
          </p:cNvPr>
          <p:cNvCxnSpPr>
            <a:endCxn id="15" idx="1"/>
          </p:cNvCxnSpPr>
          <p:nvPr/>
        </p:nvCxnSpPr>
        <p:spPr>
          <a:xfrm flipV="1">
            <a:off x="8383724" y="2283162"/>
            <a:ext cx="938751" cy="394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925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23A1-CC77-0611-7453-B77BD4ADC430}"/>
              </a:ext>
            </a:extLst>
          </p:cNvPr>
          <p:cNvSpPr>
            <a:spLocks noGrp="1"/>
          </p:cNvSpPr>
          <p:nvPr>
            <p:ph type="title"/>
          </p:nvPr>
        </p:nvSpPr>
        <p:spPr/>
        <p:txBody>
          <a:bodyPr/>
          <a:lstStyle/>
          <a:p>
            <a:r>
              <a:rPr lang="en-IN" dirty="0"/>
              <a:t>Reversing a linked list</a:t>
            </a:r>
          </a:p>
        </p:txBody>
      </p:sp>
      <p:sp>
        <p:nvSpPr>
          <p:cNvPr id="3" name="Text Placeholder 2">
            <a:extLst>
              <a:ext uri="{FF2B5EF4-FFF2-40B4-BE49-F238E27FC236}">
                <a16:creationId xmlns:a16="http://schemas.microsoft.com/office/drawing/2014/main" id="{9C521BCD-FB1A-706A-19D8-F8FC431F8F98}"/>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1652690403"/>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53C9C-2D53-608C-8D31-6DC8E6BE903F}"/>
              </a:ext>
            </a:extLst>
          </p:cNvPr>
          <p:cNvSpPr>
            <a:spLocks noGrp="1"/>
          </p:cNvSpPr>
          <p:nvPr>
            <p:ph type="title"/>
          </p:nvPr>
        </p:nvSpPr>
        <p:spPr/>
        <p:txBody>
          <a:bodyPr/>
          <a:lstStyle/>
          <a:p>
            <a:r>
              <a:rPr lang="en-US" dirty="0"/>
              <a:t>Dequeue</a:t>
            </a:r>
            <a:endParaRPr lang="en-IN" dirty="0"/>
          </a:p>
        </p:txBody>
      </p:sp>
      <p:sp>
        <p:nvSpPr>
          <p:cNvPr id="6" name="TextBox 5">
            <a:extLst>
              <a:ext uri="{FF2B5EF4-FFF2-40B4-BE49-F238E27FC236}">
                <a16:creationId xmlns:a16="http://schemas.microsoft.com/office/drawing/2014/main" id="{60441817-0269-B32B-E415-F598E121DD32}"/>
              </a:ext>
            </a:extLst>
          </p:cNvPr>
          <p:cNvSpPr txBox="1"/>
          <p:nvPr/>
        </p:nvSpPr>
        <p:spPr>
          <a:xfrm>
            <a:off x="2753471" y="1972642"/>
            <a:ext cx="1253447"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sp>
        <p:nvSpPr>
          <p:cNvPr id="10" name="TextBox 9">
            <a:extLst>
              <a:ext uri="{FF2B5EF4-FFF2-40B4-BE49-F238E27FC236}">
                <a16:creationId xmlns:a16="http://schemas.microsoft.com/office/drawing/2014/main" id="{6C7D3BEA-E3B0-C04E-D188-6E503354F91B}"/>
              </a:ext>
            </a:extLst>
          </p:cNvPr>
          <p:cNvSpPr txBox="1"/>
          <p:nvPr/>
        </p:nvSpPr>
        <p:spPr>
          <a:xfrm>
            <a:off x="7582328" y="3811712"/>
            <a:ext cx="3041151" cy="1477328"/>
          </a:xfrm>
          <a:prstGeom prst="rect">
            <a:avLst/>
          </a:prstGeom>
          <a:noFill/>
        </p:spPr>
        <p:txBody>
          <a:bodyPr wrap="square" rtlCol="0">
            <a:spAutoFit/>
          </a:bodyPr>
          <a:lstStyle/>
          <a:p>
            <a:r>
              <a:rPr lang="en-US" dirty="0">
                <a:latin typeface="Consolas" panose="020B0609020204030204" pitchFamily="49" charset="0"/>
              </a:rPr>
              <a:t>enqueue(12)</a:t>
            </a:r>
          </a:p>
          <a:p>
            <a:r>
              <a:rPr lang="en-US" dirty="0">
                <a:latin typeface="Consolas" panose="020B0609020204030204" pitchFamily="49" charset="0"/>
              </a:rPr>
              <a:t>enqueue(15)</a:t>
            </a:r>
          </a:p>
          <a:p>
            <a:r>
              <a:rPr lang="en-US" dirty="0">
                <a:latin typeface="Consolas" panose="020B0609020204030204" pitchFamily="49" charset="0"/>
              </a:rPr>
              <a:t>enqueue(9)</a:t>
            </a:r>
          </a:p>
          <a:p>
            <a:r>
              <a:rPr lang="en-US" dirty="0">
                <a:latin typeface="Consolas" panose="020B0609020204030204" pitchFamily="49" charset="0"/>
              </a:rPr>
              <a:t>enqueue(5)</a:t>
            </a:r>
          </a:p>
          <a:p>
            <a:r>
              <a:rPr lang="en-US" dirty="0">
                <a:solidFill>
                  <a:srgbClr val="FF0000"/>
                </a:solidFill>
                <a:latin typeface="Consolas" panose="020B0609020204030204" pitchFamily="49" charset="0"/>
              </a:rPr>
              <a:t>dequeue() = 12</a:t>
            </a:r>
            <a:endParaRPr lang="en-IN" dirty="0">
              <a:solidFill>
                <a:srgbClr val="FF0000"/>
              </a:solidFill>
              <a:latin typeface="Consolas" panose="020B0609020204030204" pitchFamily="49" charset="0"/>
            </a:endParaRPr>
          </a:p>
        </p:txBody>
      </p:sp>
      <p:graphicFrame>
        <p:nvGraphicFramePr>
          <p:cNvPr id="7" name="Table 4">
            <a:extLst>
              <a:ext uri="{FF2B5EF4-FFF2-40B4-BE49-F238E27FC236}">
                <a16:creationId xmlns:a16="http://schemas.microsoft.com/office/drawing/2014/main" id="{FA3BA466-1383-911C-A544-C1CA9ACD00BF}"/>
              </a:ext>
            </a:extLst>
          </p:cNvPr>
          <p:cNvGraphicFramePr>
            <a:graphicFrameLocks noGrp="1"/>
          </p:cNvGraphicFramePr>
          <p:nvPr/>
        </p:nvGraphicFramePr>
        <p:xfrm>
          <a:off x="4094629" y="2150826"/>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15</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4" name="Straight Arrow Connector 3">
            <a:extLst>
              <a:ext uri="{FF2B5EF4-FFF2-40B4-BE49-F238E27FC236}">
                <a16:creationId xmlns:a16="http://schemas.microsoft.com/office/drawing/2014/main" id="{B5DA2327-6059-BEFE-3F52-B35851B9EF14}"/>
              </a:ext>
            </a:extLst>
          </p:cNvPr>
          <p:cNvCxnSpPr>
            <a:endCxn id="7" idx="1"/>
          </p:cNvCxnSpPr>
          <p:nvPr/>
        </p:nvCxnSpPr>
        <p:spPr>
          <a:xfrm flipV="1">
            <a:off x="3267180" y="2336246"/>
            <a:ext cx="827449" cy="57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le 4">
            <a:extLst>
              <a:ext uri="{FF2B5EF4-FFF2-40B4-BE49-F238E27FC236}">
                <a16:creationId xmlns:a16="http://schemas.microsoft.com/office/drawing/2014/main" id="{CC11E159-F038-0241-097B-ADD498315091}"/>
              </a:ext>
            </a:extLst>
          </p:cNvPr>
          <p:cNvGraphicFramePr>
            <a:graphicFrameLocks noGrp="1"/>
          </p:cNvGraphicFramePr>
          <p:nvPr/>
        </p:nvGraphicFramePr>
        <p:xfrm>
          <a:off x="6620357" y="2128568"/>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9</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5" name="Straight Arrow Connector 4">
            <a:extLst>
              <a:ext uri="{FF2B5EF4-FFF2-40B4-BE49-F238E27FC236}">
                <a16:creationId xmlns:a16="http://schemas.microsoft.com/office/drawing/2014/main" id="{398655C0-998F-9AA9-D494-4BD8D4B12C4D}"/>
              </a:ext>
            </a:extLst>
          </p:cNvPr>
          <p:cNvCxnSpPr>
            <a:endCxn id="11" idx="1"/>
          </p:cNvCxnSpPr>
          <p:nvPr/>
        </p:nvCxnSpPr>
        <p:spPr>
          <a:xfrm flipV="1">
            <a:off x="5854553" y="2313988"/>
            <a:ext cx="765804" cy="22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F2979EB-B5F4-9D99-F5C5-9A76983D3C8F}"/>
              </a:ext>
            </a:extLst>
          </p:cNvPr>
          <p:cNvSpPr txBox="1"/>
          <p:nvPr/>
        </p:nvSpPr>
        <p:spPr>
          <a:xfrm>
            <a:off x="9388885" y="1744900"/>
            <a:ext cx="1253447" cy="369332"/>
          </a:xfrm>
          <a:prstGeom prst="rect">
            <a:avLst/>
          </a:prstGeom>
          <a:noFill/>
        </p:spPr>
        <p:txBody>
          <a:bodyPr wrap="square" rtlCol="0">
            <a:spAutoFit/>
          </a:bodyPr>
          <a:lstStyle/>
          <a:p>
            <a:r>
              <a:rPr lang="en-US" dirty="0">
                <a:latin typeface="Consolas" panose="020B0609020204030204" pitchFamily="49" charset="0"/>
              </a:rPr>
              <a:t>tail</a:t>
            </a:r>
            <a:endParaRPr lang="en-IN" dirty="0">
              <a:latin typeface="Consolas" panose="020B0609020204030204" pitchFamily="49" charset="0"/>
            </a:endParaRPr>
          </a:p>
        </p:txBody>
      </p:sp>
      <p:graphicFrame>
        <p:nvGraphicFramePr>
          <p:cNvPr id="15" name="Table 4">
            <a:extLst>
              <a:ext uri="{FF2B5EF4-FFF2-40B4-BE49-F238E27FC236}">
                <a16:creationId xmlns:a16="http://schemas.microsoft.com/office/drawing/2014/main" id="{5755F46C-F3C2-6E61-6247-71D99DC249A8}"/>
              </a:ext>
            </a:extLst>
          </p:cNvPr>
          <p:cNvGraphicFramePr>
            <a:graphicFrameLocks noGrp="1"/>
          </p:cNvGraphicFramePr>
          <p:nvPr/>
        </p:nvGraphicFramePr>
        <p:xfrm>
          <a:off x="9322475" y="2097742"/>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5</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7" name="Straight Arrow Connector 16">
            <a:extLst>
              <a:ext uri="{FF2B5EF4-FFF2-40B4-BE49-F238E27FC236}">
                <a16:creationId xmlns:a16="http://schemas.microsoft.com/office/drawing/2014/main" id="{A2130FFA-7D89-0E1F-C437-94C760C49E43}"/>
              </a:ext>
            </a:extLst>
          </p:cNvPr>
          <p:cNvCxnSpPr>
            <a:cxnSpLocks/>
            <a:endCxn id="15" idx="1"/>
          </p:cNvCxnSpPr>
          <p:nvPr/>
        </p:nvCxnSpPr>
        <p:spPr>
          <a:xfrm flipV="1">
            <a:off x="8383724" y="2283162"/>
            <a:ext cx="938751" cy="394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6208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53C9C-2D53-608C-8D31-6DC8E6BE903F}"/>
              </a:ext>
            </a:extLst>
          </p:cNvPr>
          <p:cNvSpPr>
            <a:spLocks noGrp="1"/>
          </p:cNvSpPr>
          <p:nvPr>
            <p:ph type="title"/>
          </p:nvPr>
        </p:nvSpPr>
        <p:spPr/>
        <p:txBody>
          <a:bodyPr/>
          <a:lstStyle/>
          <a:p>
            <a:r>
              <a:rPr lang="en-US" dirty="0"/>
              <a:t>Dequeue</a:t>
            </a:r>
            <a:endParaRPr lang="en-IN" dirty="0"/>
          </a:p>
        </p:txBody>
      </p:sp>
      <p:sp>
        <p:nvSpPr>
          <p:cNvPr id="6" name="TextBox 5">
            <a:extLst>
              <a:ext uri="{FF2B5EF4-FFF2-40B4-BE49-F238E27FC236}">
                <a16:creationId xmlns:a16="http://schemas.microsoft.com/office/drawing/2014/main" id="{60441817-0269-B32B-E415-F598E121DD32}"/>
              </a:ext>
            </a:extLst>
          </p:cNvPr>
          <p:cNvSpPr txBox="1"/>
          <p:nvPr/>
        </p:nvSpPr>
        <p:spPr>
          <a:xfrm>
            <a:off x="5774080" y="1972642"/>
            <a:ext cx="1253447"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sp>
        <p:nvSpPr>
          <p:cNvPr id="10" name="TextBox 9">
            <a:extLst>
              <a:ext uri="{FF2B5EF4-FFF2-40B4-BE49-F238E27FC236}">
                <a16:creationId xmlns:a16="http://schemas.microsoft.com/office/drawing/2014/main" id="{6C7D3BEA-E3B0-C04E-D188-6E503354F91B}"/>
              </a:ext>
            </a:extLst>
          </p:cNvPr>
          <p:cNvSpPr txBox="1"/>
          <p:nvPr/>
        </p:nvSpPr>
        <p:spPr>
          <a:xfrm>
            <a:off x="7582328" y="3811712"/>
            <a:ext cx="3041151" cy="1754326"/>
          </a:xfrm>
          <a:prstGeom prst="rect">
            <a:avLst/>
          </a:prstGeom>
          <a:noFill/>
        </p:spPr>
        <p:txBody>
          <a:bodyPr wrap="square" rtlCol="0">
            <a:spAutoFit/>
          </a:bodyPr>
          <a:lstStyle/>
          <a:p>
            <a:r>
              <a:rPr lang="en-US" dirty="0">
                <a:latin typeface="Consolas" panose="020B0609020204030204" pitchFamily="49" charset="0"/>
              </a:rPr>
              <a:t>enqueue(12)</a:t>
            </a:r>
          </a:p>
          <a:p>
            <a:r>
              <a:rPr lang="en-US" dirty="0">
                <a:latin typeface="Consolas" panose="020B0609020204030204" pitchFamily="49" charset="0"/>
              </a:rPr>
              <a:t>enqueue(15)</a:t>
            </a:r>
          </a:p>
          <a:p>
            <a:r>
              <a:rPr lang="en-US" dirty="0">
                <a:latin typeface="Consolas" panose="020B0609020204030204" pitchFamily="49" charset="0"/>
              </a:rPr>
              <a:t>enqueue(9)</a:t>
            </a:r>
          </a:p>
          <a:p>
            <a:r>
              <a:rPr lang="en-US" dirty="0">
                <a:latin typeface="Consolas" panose="020B0609020204030204" pitchFamily="49" charset="0"/>
              </a:rPr>
              <a:t>enqueue(5)</a:t>
            </a:r>
          </a:p>
          <a:p>
            <a:r>
              <a:rPr lang="en-US" dirty="0">
                <a:latin typeface="Consolas" panose="020B0609020204030204" pitchFamily="49" charset="0"/>
              </a:rPr>
              <a:t>dequeue() = 12</a:t>
            </a:r>
          </a:p>
          <a:p>
            <a:r>
              <a:rPr lang="en-US" dirty="0">
                <a:solidFill>
                  <a:srgbClr val="FF0000"/>
                </a:solidFill>
                <a:latin typeface="Consolas" panose="020B0609020204030204" pitchFamily="49" charset="0"/>
              </a:rPr>
              <a:t>dequeue() = 15</a:t>
            </a:r>
            <a:endParaRPr lang="en-IN" dirty="0">
              <a:solidFill>
                <a:srgbClr val="FF0000"/>
              </a:solidFill>
              <a:latin typeface="Consolas" panose="020B0609020204030204" pitchFamily="49" charset="0"/>
            </a:endParaRPr>
          </a:p>
        </p:txBody>
      </p:sp>
      <p:graphicFrame>
        <p:nvGraphicFramePr>
          <p:cNvPr id="11" name="Table 4">
            <a:extLst>
              <a:ext uri="{FF2B5EF4-FFF2-40B4-BE49-F238E27FC236}">
                <a16:creationId xmlns:a16="http://schemas.microsoft.com/office/drawing/2014/main" id="{CC11E159-F038-0241-097B-ADD498315091}"/>
              </a:ext>
            </a:extLst>
          </p:cNvPr>
          <p:cNvGraphicFramePr>
            <a:graphicFrameLocks noGrp="1"/>
          </p:cNvGraphicFramePr>
          <p:nvPr/>
        </p:nvGraphicFramePr>
        <p:xfrm>
          <a:off x="6620357" y="2128568"/>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9</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5" name="Straight Arrow Connector 4">
            <a:extLst>
              <a:ext uri="{FF2B5EF4-FFF2-40B4-BE49-F238E27FC236}">
                <a16:creationId xmlns:a16="http://schemas.microsoft.com/office/drawing/2014/main" id="{398655C0-998F-9AA9-D494-4BD8D4B12C4D}"/>
              </a:ext>
            </a:extLst>
          </p:cNvPr>
          <p:cNvCxnSpPr>
            <a:endCxn id="11" idx="1"/>
          </p:cNvCxnSpPr>
          <p:nvPr/>
        </p:nvCxnSpPr>
        <p:spPr>
          <a:xfrm flipV="1">
            <a:off x="5854553" y="2313988"/>
            <a:ext cx="765804" cy="22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F2979EB-B5F4-9D99-F5C5-9A76983D3C8F}"/>
              </a:ext>
            </a:extLst>
          </p:cNvPr>
          <p:cNvSpPr txBox="1"/>
          <p:nvPr/>
        </p:nvSpPr>
        <p:spPr>
          <a:xfrm>
            <a:off x="9388885" y="1744900"/>
            <a:ext cx="1253447" cy="369332"/>
          </a:xfrm>
          <a:prstGeom prst="rect">
            <a:avLst/>
          </a:prstGeom>
          <a:noFill/>
        </p:spPr>
        <p:txBody>
          <a:bodyPr wrap="square" rtlCol="0">
            <a:spAutoFit/>
          </a:bodyPr>
          <a:lstStyle/>
          <a:p>
            <a:r>
              <a:rPr lang="en-US" dirty="0">
                <a:latin typeface="Consolas" panose="020B0609020204030204" pitchFamily="49" charset="0"/>
              </a:rPr>
              <a:t>tail</a:t>
            </a:r>
            <a:endParaRPr lang="en-IN" dirty="0">
              <a:latin typeface="Consolas" panose="020B0609020204030204" pitchFamily="49" charset="0"/>
            </a:endParaRPr>
          </a:p>
        </p:txBody>
      </p:sp>
      <p:graphicFrame>
        <p:nvGraphicFramePr>
          <p:cNvPr id="15" name="Table 4">
            <a:extLst>
              <a:ext uri="{FF2B5EF4-FFF2-40B4-BE49-F238E27FC236}">
                <a16:creationId xmlns:a16="http://schemas.microsoft.com/office/drawing/2014/main" id="{5755F46C-F3C2-6E61-6247-71D99DC249A8}"/>
              </a:ext>
            </a:extLst>
          </p:cNvPr>
          <p:cNvGraphicFramePr>
            <a:graphicFrameLocks noGrp="1"/>
          </p:cNvGraphicFramePr>
          <p:nvPr/>
        </p:nvGraphicFramePr>
        <p:xfrm>
          <a:off x="9322475" y="2097742"/>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5</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7" name="Straight Arrow Connector 16">
            <a:extLst>
              <a:ext uri="{FF2B5EF4-FFF2-40B4-BE49-F238E27FC236}">
                <a16:creationId xmlns:a16="http://schemas.microsoft.com/office/drawing/2014/main" id="{A2130FFA-7D89-0E1F-C437-94C760C49E43}"/>
              </a:ext>
            </a:extLst>
          </p:cNvPr>
          <p:cNvCxnSpPr>
            <a:cxnSpLocks/>
            <a:endCxn id="15" idx="1"/>
          </p:cNvCxnSpPr>
          <p:nvPr/>
        </p:nvCxnSpPr>
        <p:spPr>
          <a:xfrm flipV="1">
            <a:off x="8383724" y="2283162"/>
            <a:ext cx="938751" cy="394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E28961F-2DA0-0D1F-1DF4-3177636AB354}"/>
              </a:ext>
            </a:extLst>
          </p:cNvPr>
          <p:cNvSpPr txBox="1"/>
          <p:nvPr/>
        </p:nvSpPr>
        <p:spPr>
          <a:xfrm>
            <a:off x="647273" y="4253501"/>
            <a:ext cx="6750120" cy="369332"/>
          </a:xfrm>
          <a:prstGeom prst="rect">
            <a:avLst/>
          </a:prstGeom>
          <a:noFill/>
        </p:spPr>
        <p:txBody>
          <a:bodyPr wrap="square" rtlCol="0">
            <a:spAutoFit/>
          </a:bodyPr>
          <a:lstStyle/>
          <a:p>
            <a:r>
              <a:rPr lang="en-US" dirty="0">
                <a:solidFill>
                  <a:srgbClr val="FF0000"/>
                </a:solidFill>
                <a:latin typeface="Consolas" panose="020B0609020204030204" pitchFamily="49" charset="0"/>
              </a:rPr>
              <a:t>Which list operation is suitable for dequeue?</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B9672D4-B21B-8B20-0E9D-6D5BAD232493}"/>
                  </a:ext>
                </a:extLst>
              </p14:cNvPr>
              <p14:cNvContentPartPr/>
              <p14:nvPr/>
            </p14:nvContentPartPr>
            <p14:xfrm>
              <a:off x="2594880" y="4692960"/>
              <a:ext cx="2382480" cy="305280"/>
            </p14:xfrm>
          </p:contentPart>
        </mc:Choice>
        <mc:Fallback xmlns="">
          <p:pic>
            <p:nvPicPr>
              <p:cNvPr id="3" name="Ink 2">
                <a:extLst>
                  <a:ext uri="{FF2B5EF4-FFF2-40B4-BE49-F238E27FC236}">
                    <a16:creationId xmlns:a16="http://schemas.microsoft.com/office/drawing/2014/main" id="{4B9672D4-B21B-8B20-0E9D-6D5BAD232493}"/>
                  </a:ext>
                </a:extLst>
              </p:cNvPr>
              <p:cNvPicPr/>
              <p:nvPr/>
            </p:nvPicPr>
            <p:blipFill>
              <a:blip r:embed="rId4"/>
              <a:stretch>
                <a:fillRect/>
              </a:stretch>
            </p:blipFill>
            <p:spPr>
              <a:xfrm>
                <a:off x="2585520" y="4683600"/>
                <a:ext cx="2401200" cy="324000"/>
              </a:xfrm>
              <a:prstGeom prst="rect">
                <a:avLst/>
              </a:prstGeom>
            </p:spPr>
          </p:pic>
        </mc:Fallback>
      </mc:AlternateContent>
    </p:spTree>
    <p:extLst>
      <p:ext uri="{BB962C8B-B14F-4D97-AF65-F5344CB8AC3E}">
        <p14:creationId xmlns:p14="http://schemas.microsoft.com/office/powerpoint/2010/main" val="343460840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D2E0-BE61-7B62-0FAC-0C133804B8C8}"/>
              </a:ext>
            </a:extLst>
          </p:cNvPr>
          <p:cNvSpPr>
            <a:spLocks noGrp="1"/>
          </p:cNvSpPr>
          <p:nvPr>
            <p:ph type="title"/>
          </p:nvPr>
        </p:nvSpPr>
        <p:spPr/>
        <p:txBody>
          <a:bodyPr/>
          <a:lstStyle/>
          <a:p>
            <a:r>
              <a:rPr lang="en-IN" dirty="0"/>
              <a:t>Exercise</a:t>
            </a:r>
          </a:p>
        </p:txBody>
      </p:sp>
      <p:sp>
        <p:nvSpPr>
          <p:cNvPr id="3" name="Content Placeholder 2">
            <a:extLst>
              <a:ext uri="{FF2B5EF4-FFF2-40B4-BE49-F238E27FC236}">
                <a16:creationId xmlns:a16="http://schemas.microsoft.com/office/drawing/2014/main" id="{2DD2927C-0FBF-DFE0-A48D-203C3A7A25E7}"/>
              </a:ext>
            </a:extLst>
          </p:cNvPr>
          <p:cNvSpPr>
            <a:spLocks noGrp="1"/>
          </p:cNvSpPr>
          <p:nvPr>
            <p:ph idx="1"/>
          </p:nvPr>
        </p:nvSpPr>
        <p:spPr/>
        <p:txBody>
          <a:bodyPr/>
          <a:lstStyle/>
          <a:p>
            <a:r>
              <a:rPr lang="en-IN" dirty="0"/>
              <a:t>Implement Queue ADT using a linked-list</a:t>
            </a:r>
          </a:p>
        </p:txBody>
      </p:sp>
    </p:spTree>
    <p:extLst>
      <p:ext uri="{BB962C8B-B14F-4D97-AF65-F5344CB8AC3E}">
        <p14:creationId xmlns:p14="http://schemas.microsoft.com/office/powerpoint/2010/main" val="99076467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6004-0EEB-C291-0D9C-983E2201DCD5}"/>
              </a:ext>
            </a:extLst>
          </p:cNvPr>
          <p:cNvSpPr>
            <a:spLocks noGrp="1"/>
          </p:cNvSpPr>
          <p:nvPr>
            <p:ph type="title"/>
          </p:nvPr>
        </p:nvSpPr>
        <p:spPr/>
        <p:txBody>
          <a:bodyPr/>
          <a:lstStyle/>
          <a:p>
            <a:r>
              <a:rPr lang="en-US" dirty="0"/>
              <a:t>Application of queues</a:t>
            </a:r>
            <a:endParaRPr lang="en-IN" dirty="0"/>
          </a:p>
        </p:txBody>
      </p:sp>
      <p:sp>
        <p:nvSpPr>
          <p:cNvPr id="3" name="Content Placeholder 2">
            <a:extLst>
              <a:ext uri="{FF2B5EF4-FFF2-40B4-BE49-F238E27FC236}">
                <a16:creationId xmlns:a16="http://schemas.microsoft.com/office/drawing/2014/main" id="{3BE4A943-8327-CFFC-BA0B-2C6DDF48879A}"/>
              </a:ext>
            </a:extLst>
          </p:cNvPr>
          <p:cNvSpPr>
            <a:spLocks noGrp="1"/>
          </p:cNvSpPr>
          <p:nvPr>
            <p:ph idx="1"/>
          </p:nvPr>
        </p:nvSpPr>
        <p:spPr/>
        <p:txBody>
          <a:bodyPr>
            <a:normAutofit lnSpcReduction="10000"/>
          </a:bodyPr>
          <a:lstStyle/>
          <a:p>
            <a:r>
              <a:rPr lang="en-US" dirty="0"/>
              <a:t>Train or flight booking software</a:t>
            </a:r>
          </a:p>
          <a:p>
            <a:endParaRPr lang="en-US" dirty="0"/>
          </a:p>
          <a:p>
            <a:r>
              <a:rPr lang="en-US" dirty="0"/>
              <a:t>Buffer in devices, e.g., NIC, keyboard, etc.</a:t>
            </a:r>
          </a:p>
          <a:p>
            <a:endParaRPr lang="en-US" dirty="0"/>
          </a:p>
          <a:p>
            <a:r>
              <a:rPr lang="en-US" dirty="0"/>
              <a:t>Scheduling of applications</a:t>
            </a:r>
          </a:p>
          <a:p>
            <a:endParaRPr lang="en-US" dirty="0"/>
          </a:p>
          <a:p>
            <a:r>
              <a:rPr lang="en-US" dirty="0"/>
              <a:t>Access to shared resources</a:t>
            </a:r>
          </a:p>
          <a:p>
            <a:endParaRPr lang="en-US" dirty="0"/>
          </a:p>
          <a:p>
            <a:r>
              <a:rPr lang="en-US" dirty="0"/>
              <a:t>Queue of network packets or disk blocks inside the OS</a:t>
            </a:r>
          </a:p>
          <a:p>
            <a:endParaRPr lang="en-US" dirty="0"/>
          </a:p>
        </p:txBody>
      </p:sp>
    </p:spTree>
    <p:extLst>
      <p:ext uri="{BB962C8B-B14F-4D97-AF65-F5344CB8AC3E}">
        <p14:creationId xmlns:p14="http://schemas.microsoft.com/office/powerpoint/2010/main" val="1419007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16CE-BDC1-D0E0-7CC8-F7C80B99DEC4}"/>
              </a:ext>
            </a:extLst>
          </p:cNvPr>
          <p:cNvSpPr>
            <a:spLocks noGrp="1"/>
          </p:cNvSpPr>
          <p:nvPr>
            <p:ph type="title"/>
          </p:nvPr>
        </p:nvSpPr>
        <p:spPr/>
        <p:txBody>
          <a:bodyPr/>
          <a:lstStyle/>
          <a:p>
            <a:r>
              <a:rPr lang="en-US" dirty="0"/>
              <a:t>Reversing a linked list</a:t>
            </a:r>
            <a:endParaRPr lang="en-IN" dirty="0"/>
          </a:p>
        </p:txBody>
      </p:sp>
      <p:sp>
        <p:nvSpPr>
          <p:cNvPr id="3" name="Content Placeholder 2">
            <a:extLst>
              <a:ext uri="{FF2B5EF4-FFF2-40B4-BE49-F238E27FC236}">
                <a16:creationId xmlns:a16="http://schemas.microsoft.com/office/drawing/2014/main" id="{8C240A57-F856-1E5C-0520-76E9B3C4D670}"/>
              </a:ext>
            </a:extLst>
          </p:cNvPr>
          <p:cNvSpPr>
            <a:spLocks noGrp="1"/>
          </p:cNvSpPr>
          <p:nvPr>
            <p:ph idx="1"/>
          </p:nvPr>
        </p:nvSpPr>
        <p:spPr/>
        <p:txBody>
          <a:bodyPr/>
          <a:lstStyle/>
          <a:p>
            <a:r>
              <a:rPr lang="en-US" dirty="0"/>
              <a:t>Before reversing</a:t>
            </a:r>
          </a:p>
          <a:p>
            <a:endParaRPr lang="en-US" dirty="0"/>
          </a:p>
          <a:p>
            <a:endParaRPr lang="en-US" dirty="0"/>
          </a:p>
          <a:p>
            <a:endParaRPr lang="en-US" dirty="0"/>
          </a:p>
          <a:p>
            <a:endParaRPr lang="en-US" dirty="0"/>
          </a:p>
          <a:p>
            <a:r>
              <a:rPr lang="en-US" dirty="0"/>
              <a:t>After reversing</a:t>
            </a:r>
            <a:endParaRPr lang="en-IN" dirty="0"/>
          </a:p>
        </p:txBody>
      </p:sp>
      <p:graphicFrame>
        <p:nvGraphicFramePr>
          <p:cNvPr id="4" name="Table 4">
            <a:extLst>
              <a:ext uri="{FF2B5EF4-FFF2-40B4-BE49-F238E27FC236}">
                <a16:creationId xmlns:a16="http://schemas.microsoft.com/office/drawing/2014/main" id="{1C553ED9-158E-7862-A9CD-F13EE1800D1F}"/>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914D4991-7F4F-9FD7-1B3E-DBEC25E01FDA}"/>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949E6BE4-5370-090F-8387-3A419208290B}"/>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06E51824-81C9-C0F2-4146-B42212DE1035}"/>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2250977E-F62B-9E56-7B94-7BDD3D6EDD8C}"/>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9" name="Straight Arrow Connector 8">
            <a:extLst>
              <a:ext uri="{FF2B5EF4-FFF2-40B4-BE49-F238E27FC236}">
                <a16:creationId xmlns:a16="http://schemas.microsoft.com/office/drawing/2014/main" id="{813CEE59-1663-C449-2E40-3F076B666071}"/>
              </a:ext>
            </a:extLst>
          </p:cNvPr>
          <p:cNvCxnSpPr>
            <a:endCxn id="5" idx="1"/>
          </p:cNvCxnSpPr>
          <p:nvPr/>
        </p:nvCxnSpPr>
        <p:spPr>
          <a:xfrm flipV="1">
            <a:off x="2236266"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A30D25D-E56C-27A0-452A-24E658743F7F}"/>
              </a:ext>
            </a:extLst>
          </p:cNvPr>
          <p:cNvCxnSpPr/>
          <p:nvPr/>
        </p:nvCxnSpPr>
        <p:spPr>
          <a:xfrm flipV="1">
            <a:off x="4042804" y="32586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0372360-BB6B-AAD3-951B-B5983D57922C}"/>
              </a:ext>
            </a:extLst>
          </p:cNvPr>
          <p:cNvCxnSpPr/>
          <p:nvPr/>
        </p:nvCxnSpPr>
        <p:spPr>
          <a:xfrm flipV="1">
            <a:off x="5900716" y="32775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80C54DE-2EAC-AE53-03E3-53893EB82D09}"/>
              </a:ext>
            </a:extLst>
          </p:cNvPr>
          <p:cNvCxnSpPr/>
          <p:nvPr/>
        </p:nvCxnSpPr>
        <p:spPr>
          <a:xfrm flipV="1">
            <a:off x="7758631" y="3265520"/>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8B2A018-F3AE-3ABA-28FC-A16105CE8FE1}"/>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615FC24-8940-D0C9-0940-7462DC40EB94}"/>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graphicFrame>
        <p:nvGraphicFramePr>
          <p:cNvPr id="15" name="Table 4">
            <a:extLst>
              <a:ext uri="{FF2B5EF4-FFF2-40B4-BE49-F238E27FC236}">
                <a16:creationId xmlns:a16="http://schemas.microsoft.com/office/drawing/2014/main" id="{CB6B5A6B-D1DE-FC18-E442-BF98830AF885}"/>
              </a:ext>
            </a:extLst>
          </p:cNvPr>
          <p:cNvGraphicFramePr>
            <a:graphicFrameLocks noGrp="1"/>
          </p:cNvGraphicFramePr>
          <p:nvPr/>
        </p:nvGraphicFramePr>
        <p:xfrm>
          <a:off x="1567190" y="566458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16" name="Table 15">
            <a:extLst>
              <a:ext uri="{FF2B5EF4-FFF2-40B4-BE49-F238E27FC236}">
                <a16:creationId xmlns:a16="http://schemas.microsoft.com/office/drawing/2014/main" id="{519E6964-67BF-070C-0030-394EBBC1E8D3}"/>
              </a:ext>
            </a:extLst>
          </p:cNvPr>
          <p:cNvGraphicFramePr>
            <a:graphicFrameLocks noGrp="1"/>
          </p:cNvGraphicFramePr>
          <p:nvPr/>
        </p:nvGraphicFramePr>
        <p:xfrm>
          <a:off x="3423263" y="567260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17" name="Table 16">
            <a:extLst>
              <a:ext uri="{FF2B5EF4-FFF2-40B4-BE49-F238E27FC236}">
                <a16:creationId xmlns:a16="http://schemas.microsoft.com/office/drawing/2014/main" id="{D398267A-2A4E-07BE-439C-541D0FD7FF41}"/>
              </a:ext>
            </a:extLst>
          </p:cNvPr>
          <p:cNvGraphicFramePr>
            <a:graphicFrameLocks noGrp="1"/>
          </p:cNvGraphicFramePr>
          <p:nvPr/>
        </p:nvGraphicFramePr>
        <p:xfrm>
          <a:off x="5260086" y="5680628"/>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18" name="Table 17">
            <a:extLst>
              <a:ext uri="{FF2B5EF4-FFF2-40B4-BE49-F238E27FC236}">
                <a16:creationId xmlns:a16="http://schemas.microsoft.com/office/drawing/2014/main" id="{C174F8F4-C296-C8CA-4623-80229E9CB92B}"/>
              </a:ext>
            </a:extLst>
          </p:cNvPr>
          <p:cNvGraphicFramePr>
            <a:graphicFrameLocks noGrp="1"/>
          </p:cNvGraphicFramePr>
          <p:nvPr/>
        </p:nvGraphicFramePr>
        <p:xfrm>
          <a:off x="7106533" y="5679024"/>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19" name="Table 18">
            <a:extLst>
              <a:ext uri="{FF2B5EF4-FFF2-40B4-BE49-F238E27FC236}">
                <a16:creationId xmlns:a16="http://schemas.microsoft.com/office/drawing/2014/main" id="{B464F228-1280-8721-E83F-F32B66AC0CD7}"/>
              </a:ext>
            </a:extLst>
          </p:cNvPr>
          <p:cNvGraphicFramePr>
            <a:graphicFrameLocks noGrp="1"/>
          </p:cNvGraphicFramePr>
          <p:nvPr/>
        </p:nvGraphicFramePr>
        <p:xfrm>
          <a:off x="8952980" y="5677419"/>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25" name="TextBox 24">
            <a:extLst>
              <a:ext uri="{FF2B5EF4-FFF2-40B4-BE49-F238E27FC236}">
                <a16:creationId xmlns:a16="http://schemas.microsoft.com/office/drawing/2014/main" id="{FFAC3C10-D55E-32FB-4575-E61A5B854B68}"/>
              </a:ext>
            </a:extLst>
          </p:cNvPr>
          <p:cNvSpPr txBox="1"/>
          <p:nvPr/>
        </p:nvSpPr>
        <p:spPr>
          <a:xfrm>
            <a:off x="10703992" y="5470813"/>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cxnSp>
        <p:nvCxnSpPr>
          <p:cNvPr id="29" name="Straight Arrow Connector 28">
            <a:extLst>
              <a:ext uri="{FF2B5EF4-FFF2-40B4-BE49-F238E27FC236}">
                <a16:creationId xmlns:a16="http://schemas.microsoft.com/office/drawing/2014/main" id="{47D0F9E5-E9FD-C2CD-C6B0-FBB67240744C}"/>
              </a:ext>
            </a:extLst>
          </p:cNvPr>
          <p:cNvCxnSpPr>
            <a:endCxn id="19" idx="3"/>
          </p:cNvCxnSpPr>
          <p:nvPr/>
        </p:nvCxnSpPr>
        <p:spPr>
          <a:xfrm flipH="1">
            <a:off x="10241696" y="5850419"/>
            <a:ext cx="895491" cy="124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602DB69-0185-7E10-B48F-3AD04053531D}"/>
              </a:ext>
            </a:extLst>
          </p:cNvPr>
          <p:cNvCxnSpPr/>
          <p:nvPr/>
        </p:nvCxnSpPr>
        <p:spPr>
          <a:xfrm>
            <a:off x="4426017" y="5850419"/>
            <a:ext cx="0" cy="5298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7DBD638-0BEB-4433-3281-E69AE74A5C1E}"/>
              </a:ext>
            </a:extLst>
          </p:cNvPr>
          <p:cNvCxnSpPr/>
          <p:nvPr/>
        </p:nvCxnSpPr>
        <p:spPr>
          <a:xfrm>
            <a:off x="6212009" y="5838435"/>
            <a:ext cx="0" cy="5298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DBD2B90-6B9F-34D7-3416-62908147C681}"/>
              </a:ext>
            </a:extLst>
          </p:cNvPr>
          <p:cNvCxnSpPr/>
          <p:nvPr/>
        </p:nvCxnSpPr>
        <p:spPr>
          <a:xfrm>
            <a:off x="8080195" y="5846999"/>
            <a:ext cx="0" cy="5298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30FC1AA-05FE-A9DF-9F66-E4CD5C6B404E}"/>
              </a:ext>
            </a:extLst>
          </p:cNvPr>
          <p:cNvCxnSpPr/>
          <p:nvPr/>
        </p:nvCxnSpPr>
        <p:spPr>
          <a:xfrm>
            <a:off x="9938103" y="5824741"/>
            <a:ext cx="0" cy="5298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98EADDED-E226-338C-4A69-EA140600AE03}"/>
              </a:ext>
            </a:extLst>
          </p:cNvPr>
          <p:cNvCxnSpPr>
            <a:endCxn id="15" idx="3"/>
          </p:cNvCxnSpPr>
          <p:nvPr/>
        </p:nvCxnSpPr>
        <p:spPr>
          <a:xfrm rot="10800000">
            <a:off x="2855907" y="5850008"/>
            <a:ext cx="1570111" cy="504567"/>
          </a:xfrm>
          <a:prstGeom prst="bentConnector3">
            <a:avLst>
              <a:gd name="adj1" fmla="val 76174"/>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E46522D2-6B11-5540-2C91-98477B53AA2B}"/>
              </a:ext>
            </a:extLst>
          </p:cNvPr>
          <p:cNvCxnSpPr>
            <a:endCxn id="16" idx="3"/>
          </p:cNvCxnSpPr>
          <p:nvPr/>
        </p:nvCxnSpPr>
        <p:spPr>
          <a:xfrm rot="10800000">
            <a:off x="4711979" y="5858028"/>
            <a:ext cx="1500030" cy="518805"/>
          </a:xfrm>
          <a:prstGeom prst="bentConnector3">
            <a:avLst>
              <a:gd name="adj1" fmla="val 7945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24C859E5-A3BC-219E-F537-445A62BF30C4}"/>
              </a:ext>
            </a:extLst>
          </p:cNvPr>
          <p:cNvCxnSpPr>
            <a:endCxn id="17" idx="3"/>
          </p:cNvCxnSpPr>
          <p:nvPr/>
        </p:nvCxnSpPr>
        <p:spPr>
          <a:xfrm rot="10800000">
            <a:off x="6548803" y="5866048"/>
            <a:ext cx="1531393" cy="510784"/>
          </a:xfrm>
          <a:prstGeom prst="bentConnector3">
            <a:avLst>
              <a:gd name="adj1" fmla="val 7952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B5060295-DD27-1E84-4519-45FD48E3F0D1}"/>
              </a:ext>
            </a:extLst>
          </p:cNvPr>
          <p:cNvCxnSpPr>
            <a:endCxn id="18" idx="3"/>
          </p:cNvCxnSpPr>
          <p:nvPr/>
        </p:nvCxnSpPr>
        <p:spPr>
          <a:xfrm rot="10800000">
            <a:off x="8395249" y="5864444"/>
            <a:ext cx="1542854" cy="490130"/>
          </a:xfrm>
          <a:prstGeom prst="bentConnector3">
            <a:avLst>
              <a:gd name="adj1" fmla="val 7597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10B4527-E2A0-85BF-5313-131E76E22DF4}"/>
              </a:ext>
            </a:extLst>
          </p:cNvPr>
          <p:cNvSpPr txBox="1"/>
          <p:nvPr/>
        </p:nvSpPr>
        <p:spPr>
          <a:xfrm>
            <a:off x="1563322" y="2684208"/>
            <a:ext cx="1348381" cy="369332"/>
          </a:xfrm>
          <a:prstGeom prst="rect">
            <a:avLst/>
          </a:prstGeom>
          <a:noFill/>
        </p:spPr>
        <p:txBody>
          <a:bodyPr wrap="square" rtlCol="0">
            <a:spAutoFit/>
          </a:bodyPr>
          <a:lstStyle/>
          <a:p>
            <a:r>
              <a:rPr lang="en-IN" b="1" dirty="0">
                <a:highlight>
                  <a:srgbClr val="FFFF00"/>
                </a:highlight>
              </a:rPr>
              <a:t>100</a:t>
            </a:r>
          </a:p>
        </p:txBody>
      </p:sp>
      <p:sp>
        <p:nvSpPr>
          <p:cNvPr id="21" name="TextBox 20">
            <a:extLst>
              <a:ext uri="{FF2B5EF4-FFF2-40B4-BE49-F238E27FC236}">
                <a16:creationId xmlns:a16="http://schemas.microsoft.com/office/drawing/2014/main" id="{0259F375-B5EF-21D4-2C68-7AF2ADE187A1}"/>
              </a:ext>
            </a:extLst>
          </p:cNvPr>
          <p:cNvSpPr txBox="1"/>
          <p:nvPr/>
        </p:nvSpPr>
        <p:spPr>
          <a:xfrm>
            <a:off x="3426538" y="2689124"/>
            <a:ext cx="1348381" cy="369332"/>
          </a:xfrm>
          <a:prstGeom prst="rect">
            <a:avLst/>
          </a:prstGeom>
          <a:noFill/>
        </p:spPr>
        <p:txBody>
          <a:bodyPr wrap="square" rtlCol="0">
            <a:spAutoFit/>
          </a:bodyPr>
          <a:lstStyle/>
          <a:p>
            <a:r>
              <a:rPr lang="en-IN" b="1" dirty="0">
                <a:highlight>
                  <a:srgbClr val="FFFF00"/>
                </a:highlight>
              </a:rPr>
              <a:t>200</a:t>
            </a:r>
          </a:p>
        </p:txBody>
      </p:sp>
      <p:sp>
        <p:nvSpPr>
          <p:cNvPr id="22" name="TextBox 21">
            <a:extLst>
              <a:ext uri="{FF2B5EF4-FFF2-40B4-BE49-F238E27FC236}">
                <a16:creationId xmlns:a16="http://schemas.microsoft.com/office/drawing/2014/main" id="{87C16BA7-3ACC-5022-E9FB-E320BF6A839B}"/>
              </a:ext>
            </a:extLst>
          </p:cNvPr>
          <p:cNvSpPr txBox="1"/>
          <p:nvPr/>
        </p:nvSpPr>
        <p:spPr>
          <a:xfrm>
            <a:off x="5289755" y="2674374"/>
            <a:ext cx="1348381" cy="369332"/>
          </a:xfrm>
          <a:prstGeom prst="rect">
            <a:avLst/>
          </a:prstGeom>
          <a:noFill/>
        </p:spPr>
        <p:txBody>
          <a:bodyPr wrap="square" rtlCol="0">
            <a:spAutoFit/>
          </a:bodyPr>
          <a:lstStyle/>
          <a:p>
            <a:r>
              <a:rPr lang="en-IN" b="1" dirty="0">
                <a:highlight>
                  <a:srgbClr val="FFFF00"/>
                </a:highlight>
              </a:rPr>
              <a:t>300</a:t>
            </a:r>
          </a:p>
        </p:txBody>
      </p:sp>
      <p:sp>
        <p:nvSpPr>
          <p:cNvPr id="23" name="TextBox 22">
            <a:extLst>
              <a:ext uri="{FF2B5EF4-FFF2-40B4-BE49-F238E27FC236}">
                <a16:creationId xmlns:a16="http://schemas.microsoft.com/office/drawing/2014/main" id="{DBC9D6D9-6DA9-F9E6-6D0F-FCCD1C79A746}"/>
              </a:ext>
            </a:extLst>
          </p:cNvPr>
          <p:cNvSpPr txBox="1"/>
          <p:nvPr/>
        </p:nvSpPr>
        <p:spPr>
          <a:xfrm>
            <a:off x="7143139" y="2689122"/>
            <a:ext cx="1348381" cy="369332"/>
          </a:xfrm>
          <a:prstGeom prst="rect">
            <a:avLst/>
          </a:prstGeom>
          <a:noFill/>
        </p:spPr>
        <p:txBody>
          <a:bodyPr wrap="square" rtlCol="0">
            <a:spAutoFit/>
          </a:bodyPr>
          <a:lstStyle/>
          <a:p>
            <a:r>
              <a:rPr lang="en-IN" b="1" dirty="0">
                <a:highlight>
                  <a:srgbClr val="FFFF00"/>
                </a:highlight>
              </a:rPr>
              <a:t>400</a:t>
            </a:r>
          </a:p>
        </p:txBody>
      </p:sp>
      <p:sp>
        <p:nvSpPr>
          <p:cNvPr id="24" name="TextBox 23">
            <a:extLst>
              <a:ext uri="{FF2B5EF4-FFF2-40B4-BE49-F238E27FC236}">
                <a16:creationId xmlns:a16="http://schemas.microsoft.com/office/drawing/2014/main" id="{D8792D67-A079-4186-08B1-7054ECCC8DA7}"/>
              </a:ext>
            </a:extLst>
          </p:cNvPr>
          <p:cNvSpPr txBox="1"/>
          <p:nvPr/>
        </p:nvSpPr>
        <p:spPr>
          <a:xfrm>
            <a:off x="8957192" y="2684206"/>
            <a:ext cx="1348381" cy="369332"/>
          </a:xfrm>
          <a:prstGeom prst="rect">
            <a:avLst/>
          </a:prstGeom>
          <a:noFill/>
        </p:spPr>
        <p:txBody>
          <a:bodyPr wrap="square" rtlCol="0">
            <a:spAutoFit/>
          </a:bodyPr>
          <a:lstStyle/>
          <a:p>
            <a:r>
              <a:rPr lang="en-IN" b="1" dirty="0">
                <a:highlight>
                  <a:srgbClr val="FFFF00"/>
                </a:highlight>
              </a:rPr>
              <a:t>500</a:t>
            </a:r>
          </a:p>
        </p:txBody>
      </p:sp>
      <p:sp>
        <p:nvSpPr>
          <p:cNvPr id="26" name="TextBox 25">
            <a:extLst>
              <a:ext uri="{FF2B5EF4-FFF2-40B4-BE49-F238E27FC236}">
                <a16:creationId xmlns:a16="http://schemas.microsoft.com/office/drawing/2014/main" id="{326DA2A5-97DB-FE46-8037-8E4874BAEBCE}"/>
              </a:ext>
            </a:extLst>
          </p:cNvPr>
          <p:cNvSpPr txBox="1"/>
          <p:nvPr/>
        </p:nvSpPr>
        <p:spPr>
          <a:xfrm>
            <a:off x="9266909" y="5235687"/>
            <a:ext cx="1348381" cy="369332"/>
          </a:xfrm>
          <a:prstGeom prst="rect">
            <a:avLst/>
          </a:prstGeom>
          <a:noFill/>
        </p:spPr>
        <p:txBody>
          <a:bodyPr wrap="square" rtlCol="0">
            <a:spAutoFit/>
          </a:bodyPr>
          <a:lstStyle/>
          <a:p>
            <a:r>
              <a:rPr lang="en-IN" b="1" dirty="0">
                <a:highlight>
                  <a:srgbClr val="FFFF00"/>
                </a:highlight>
              </a:rPr>
              <a:t>500</a:t>
            </a:r>
          </a:p>
        </p:txBody>
      </p:sp>
      <p:sp>
        <p:nvSpPr>
          <p:cNvPr id="27" name="TextBox 26">
            <a:extLst>
              <a:ext uri="{FF2B5EF4-FFF2-40B4-BE49-F238E27FC236}">
                <a16:creationId xmlns:a16="http://schemas.microsoft.com/office/drawing/2014/main" id="{8356054A-9E8F-C6E2-2E32-3A7CABF40E83}"/>
              </a:ext>
            </a:extLst>
          </p:cNvPr>
          <p:cNvSpPr txBox="1"/>
          <p:nvPr/>
        </p:nvSpPr>
        <p:spPr>
          <a:xfrm>
            <a:off x="7423358" y="5260268"/>
            <a:ext cx="1348381" cy="369332"/>
          </a:xfrm>
          <a:prstGeom prst="rect">
            <a:avLst/>
          </a:prstGeom>
          <a:noFill/>
        </p:spPr>
        <p:txBody>
          <a:bodyPr wrap="square" rtlCol="0">
            <a:spAutoFit/>
          </a:bodyPr>
          <a:lstStyle/>
          <a:p>
            <a:r>
              <a:rPr lang="en-IN" b="1" dirty="0">
                <a:highlight>
                  <a:srgbClr val="FFFF00"/>
                </a:highlight>
              </a:rPr>
              <a:t>400</a:t>
            </a:r>
          </a:p>
        </p:txBody>
      </p:sp>
      <p:sp>
        <p:nvSpPr>
          <p:cNvPr id="28" name="TextBox 27">
            <a:extLst>
              <a:ext uri="{FF2B5EF4-FFF2-40B4-BE49-F238E27FC236}">
                <a16:creationId xmlns:a16="http://schemas.microsoft.com/office/drawing/2014/main" id="{C1CFD807-4F81-0DC1-6733-5B173CD07343}"/>
              </a:ext>
            </a:extLst>
          </p:cNvPr>
          <p:cNvSpPr txBox="1"/>
          <p:nvPr/>
        </p:nvSpPr>
        <p:spPr>
          <a:xfrm>
            <a:off x="5530645" y="5255351"/>
            <a:ext cx="1348381" cy="369332"/>
          </a:xfrm>
          <a:prstGeom prst="rect">
            <a:avLst/>
          </a:prstGeom>
          <a:noFill/>
        </p:spPr>
        <p:txBody>
          <a:bodyPr wrap="square" rtlCol="0">
            <a:spAutoFit/>
          </a:bodyPr>
          <a:lstStyle/>
          <a:p>
            <a:r>
              <a:rPr lang="en-IN" b="1" dirty="0">
                <a:highlight>
                  <a:srgbClr val="FFFF00"/>
                </a:highlight>
              </a:rPr>
              <a:t>300</a:t>
            </a:r>
          </a:p>
        </p:txBody>
      </p:sp>
      <p:sp>
        <p:nvSpPr>
          <p:cNvPr id="30" name="TextBox 29">
            <a:extLst>
              <a:ext uri="{FF2B5EF4-FFF2-40B4-BE49-F238E27FC236}">
                <a16:creationId xmlns:a16="http://schemas.microsoft.com/office/drawing/2014/main" id="{1CABA375-FDF6-1E2E-3D57-A67056A7F6BF}"/>
              </a:ext>
            </a:extLst>
          </p:cNvPr>
          <p:cNvSpPr txBox="1"/>
          <p:nvPr/>
        </p:nvSpPr>
        <p:spPr>
          <a:xfrm>
            <a:off x="3657596" y="5250434"/>
            <a:ext cx="1348381" cy="369332"/>
          </a:xfrm>
          <a:prstGeom prst="rect">
            <a:avLst/>
          </a:prstGeom>
          <a:noFill/>
        </p:spPr>
        <p:txBody>
          <a:bodyPr wrap="square" rtlCol="0">
            <a:spAutoFit/>
          </a:bodyPr>
          <a:lstStyle/>
          <a:p>
            <a:r>
              <a:rPr lang="en-IN" b="1" dirty="0">
                <a:highlight>
                  <a:srgbClr val="FFFF00"/>
                </a:highlight>
              </a:rPr>
              <a:t>200</a:t>
            </a:r>
          </a:p>
        </p:txBody>
      </p:sp>
      <p:sp>
        <p:nvSpPr>
          <p:cNvPr id="31" name="TextBox 30">
            <a:extLst>
              <a:ext uri="{FF2B5EF4-FFF2-40B4-BE49-F238E27FC236}">
                <a16:creationId xmlns:a16="http://schemas.microsoft.com/office/drawing/2014/main" id="{499953CD-9F6E-463C-BC04-43E1E69C9B97}"/>
              </a:ext>
            </a:extLst>
          </p:cNvPr>
          <p:cNvSpPr txBox="1"/>
          <p:nvPr/>
        </p:nvSpPr>
        <p:spPr>
          <a:xfrm>
            <a:off x="1814044" y="5265182"/>
            <a:ext cx="1348381" cy="369332"/>
          </a:xfrm>
          <a:prstGeom prst="rect">
            <a:avLst/>
          </a:prstGeom>
          <a:noFill/>
        </p:spPr>
        <p:txBody>
          <a:bodyPr wrap="square" rtlCol="0">
            <a:spAutoFit/>
          </a:bodyPr>
          <a:lstStyle/>
          <a:p>
            <a:r>
              <a:rPr lang="en-IN" b="1" dirty="0">
                <a:highlight>
                  <a:srgbClr val="FFFF00"/>
                </a:highlight>
              </a:rPr>
              <a:t>100</a:t>
            </a:r>
          </a:p>
        </p:txBody>
      </p:sp>
    </p:spTree>
    <p:extLst>
      <p:ext uri="{BB962C8B-B14F-4D97-AF65-F5344CB8AC3E}">
        <p14:creationId xmlns:p14="http://schemas.microsoft.com/office/powerpoint/2010/main" val="699085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16CE-BDC1-D0E0-7CC8-F7C80B99DEC4}"/>
              </a:ext>
            </a:extLst>
          </p:cNvPr>
          <p:cNvSpPr>
            <a:spLocks noGrp="1"/>
          </p:cNvSpPr>
          <p:nvPr>
            <p:ph type="title"/>
          </p:nvPr>
        </p:nvSpPr>
        <p:spPr/>
        <p:txBody>
          <a:bodyPr/>
          <a:lstStyle/>
          <a:p>
            <a:r>
              <a:rPr lang="en-US" dirty="0"/>
              <a:t>Reversing a linked list</a:t>
            </a:r>
            <a:endParaRPr lang="en-IN" dirty="0"/>
          </a:p>
        </p:txBody>
      </p:sp>
      <p:graphicFrame>
        <p:nvGraphicFramePr>
          <p:cNvPr id="4" name="Table 4">
            <a:extLst>
              <a:ext uri="{FF2B5EF4-FFF2-40B4-BE49-F238E27FC236}">
                <a16:creationId xmlns:a16="http://schemas.microsoft.com/office/drawing/2014/main" id="{1C553ED9-158E-7862-A9CD-F13EE1800D1F}"/>
              </a:ext>
            </a:extLst>
          </p:cNvPr>
          <p:cNvGraphicFramePr>
            <a:graphicFrameLocks noGrp="1"/>
          </p:cNvGraphicFramePr>
          <p:nvPr>
            <p:extLst>
              <p:ext uri="{D42A27DB-BD31-4B8C-83A1-F6EECF244321}">
                <p14:modId xmlns:p14="http://schemas.microsoft.com/office/powerpoint/2010/main" val="154029529"/>
              </p:ext>
            </p:extLst>
          </p:nvPr>
        </p:nvGraphicFramePr>
        <p:xfrm>
          <a:off x="1281228" y="223207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914D4991-7F4F-9FD7-1B3E-DBEC25E01FDA}"/>
              </a:ext>
            </a:extLst>
          </p:cNvPr>
          <p:cNvGraphicFramePr>
            <a:graphicFrameLocks noGrp="1"/>
          </p:cNvGraphicFramePr>
          <p:nvPr>
            <p:extLst>
              <p:ext uri="{D42A27DB-BD31-4B8C-83A1-F6EECF244321}">
                <p14:modId xmlns:p14="http://schemas.microsoft.com/office/powerpoint/2010/main" val="2973806891"/>
              </p:ext>
            </p:extLst>
          </p:nvPr>
        </p:nvGraphicFramePr>
        <p:xfrm>
          <a:off x="3137301" y="224009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949E6BE4-5370-090F-8387-3A419208290B}"/>
              </a:ext>
            </a:extLst>
          </p:cNvPr>
          <p:cNvGraphicFramePr>
            <a:graphicFrameLocks noGrp="1"/>
          </p:cNvGraphicFramePr>
          <p:nvPr>
            <p:extLst>
              <p:ext uri="{D42A27DB-BD31-4B8C-83A1-F6EECF244321}">
                <p14:modId xmlns:p14="http://schemas.microsoft.com/office/powerpoint/2010/main" val="1537125059"/>
              </p:ext>
            </p:extLst>
          </p:nvPr>
        </p:nvGraphicFramePr>
        <p:xfrm>
          <a:off x="4974124" y="2248118"/>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06E51824-81C9-C0F2-4146-B42212DE1035}"/>
              </a:ext>
            </a:extLst>
          </p:cNvPr>
          <p:cNvGraphicFramePr>
            <a:graphicFrameLocks noGrp="1"/>
          </p:cNvGraphicFramePr>
          <p:nvPr>
            <p:extLst>
              <p:ext uri="{D42A27DB-BD31-4B8C-83A1-F6EECF244321}">
                <p14:modId xmlns:p14="http://schemas.microsoft.com/office/powerpoint/2010/main" val="912255999"/>
              </p:ext>
            </p:extLst>
          </p:nvPr>
        </p:nvGraphicFramePr>
        <p:xfrm>
          <a:off x="6820571" y="2246514"/>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2250977E-F62B-9E56-7B94-7BDD3D6EDD8C}"/>
              </a:ext>
            </a:extLst>
          </p:cNvPr>
          <p:cNvGraphicFramePr>
            <a:graphicFrameLocks noGrp="1"/>
          </p:cNvGraphicFramePr>
          <p:nvPr>
            <p:extLst>
              <p:ext uri="{D42A27DB-BD31-4B8C-83A1-F6EECF244321}">
                <p14:modId xmlns:p14="http://schemas.microsoft.com/office/powerpoint/2010/main" val="1196156817"/>
              </p:ext>
            </p:extLst>
          </p:nvPr>
        </p:nvGraphicFramePr>
        <p:xfrm>
          <a:off x="8667018" y="2244909"/>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9" name="Straight Arrow Connector 8">
            <a:extLst>
              <a:ext uri="{FF2B5EF4-FFF2-40B4-BE49-F238E27FC236}">
                <a16:creationId xmlns:a16="http://schemas.microsoft.com/office/drawing/2014/main" id="{813CEE59-1663-C449-2E40-3F076B666071}"/>
              </a:ext>
            </a:extLst>
          </p:cNvPr>
          <p:cNvCxnSpPr>
            <a:endCxn id="5" idx="1"/>
          </p:cNvCxnSpPr>
          <p:nvPr/>
        </p:nvCxnSpPr>
        <p:spPr>
          <a:xfrm flipV="1">
            <a:off x="2236266" y="2425517"/>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A30D25D-E56C-27A0-452A-24E658743F7F}"/>
              </a:ext>
            </a:extLst>
          </p:cNvPr>
          <p:cNvCxnSpPr/>
          <p:nvPr/>
        </p:nvCxnSpPr>
        <p:spPr>
          <a:xfrm flipV="1">
            <a:off x="4042804" y="2403258"/>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0372360-BB6B-AAD3-951B-B5983D57922C}"/>
              </a:ext>
            </a:extLst>
          </p:cNvPr>
          <p:cNvCxnSpPr/>
          <p:nvPr/>
        </p:nvCxnSpPr>
        <p:spPr>
          <a:xfrm flipV="1">
            <a:off x="5900716" y="242209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80C54DE-2EAC-AE53-03E3-53893EB82D09}"/>
              </a:ext>
            </a:extLst>
          </p:cNvPr>
          <p:cNvCxnSpPr/>
          <p:nvPr/>
        </p:nvCxnSpPr>
        <p:spPr>
          <a:xfrm flipV="1">
            <a:off x="7758631" y="2410112"/>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8B2A018-F3AE-3ABA-28FC-A16105CE8FE1}"/>
              </a:ext>
            </a:extLst>
          </p:cNvPr>
          <p:cNvCxnSpPr/>
          <p:nvPr/>
        </p:nvCxnSpPr>
        <p:spPr>
          <a:xfrm flipV="1">
            <a:off x="345828" y="2425517"/>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615FC24-8940-D0C9-0940-7462DC40EB94}"/>
              </a:ext>
            </a:extLst>
          </p:cNvPr>
          <p:cNvSpPr txBox="1"/>
          <p:nvPr/>
        </p:nvSpPr>
        <p:spPr>
          <a:xfrm>
            <a:off x="82194" y="2048577"/>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graphicFrame>
        <p:nvGraphicFramePr>
          <p:cNvPr id="15" name="Table 4">
            <a:extLst>
              <a:ext uri="{FF2B5EF4-FFF2-40B4-BE49-F238E27FC236}">
                <a16:creationId xmlns:a16="http://schemas.microsoft.com/office/drawing/2014/main" id="{CB6B5A6B-D1DE-FC18-E442-BF98830AF885}"/>
              </a:ext>
            </a:extLst>
          </p:cNvPr>
          <p:cNvGraphicFramePr>
            <a:graphicFrameLocks noGrp="1"/>
          </p:cNvGraphicFramePr>
          <p:nvPr/>
        </p:nvGraphicFramePr>
        <p:xfrm>
          <a:off x="1567190" y="566458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16" name="Table 15">
            <a:extLst>
              <a:ext uri="{FF2B5EF4-FFF2-40B4-BE49-F238E27FC236}">
                <a16:creationId xmlns:a16="http://schemas.microsoft.com/office/drawing/2014/main" id="{519E6964-67BF-070C-0030-394EBBC1E8D3}"/>
              </a:ext>
            </a:extLst>
          </p:cNvPr>
          <p:cNvGraphicFramePr>
            <a:graphicFrameLocks noGrp="1"/>
          </p:cNvGraphicFramePr>
          <p:nvPr/>
        </p:nvGraphicFramePr>
        <p:xfrm>
          <a:off x="3423263" y="567260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17" name="Table 16">
            <a:extLst>
              <a:ext uri="{FF2B5EF4-FFF2-40B4-BE49-F238E27FC236}">
                <a16:creationId xmlns:a16="http://schemas.microsoft.com/office/drawing/2014/main" id="{D398267A-2A4E-07BE-439C-541D0FD7FF41}"/>
              </a:ext>
            </a:extLst>
          </p:cNvPr>
          <p:cNvGraphicFramePr>
            <a:graphicFrameLocks noGrp="1"/>
          </p:cNvGraphicFramePr>
          <p:nvPr/>
        </p:nvGraphicFramePr>
        <p:xfrm>
          <a:off x="5260086" y="5680628"/>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18" name="Table 17">
            <a:extLst>
              <a:ext uri="{FF2B5EF4-FFF2-40B4-BE49-F238E27FC236}">
                <a16:creationId xmlns:a16="http://schemas.microsoft.com/office/drawing/2014/main" id="{C174F8F4-C296-C8CA-4623-80229E9CB92B}"/>
              </a:ext>
            </a:extLst>
          </p:cNvPr>
          <p:cNvGraphicFramePr>
            <a:graphicFrameLocks noGrp="1"/>
          </p:cNvGraphicFramePr>
          <p:nvPr/>
        </p:nvGraphicFramePr>
        <p:xfrm>
          <a:off x="7106533" y="5679024"/>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19" name="Table 18">
            <a:extLst>
              <a:ext uri="{FF2B5EF4-FFF2-40B4-BE49-F238E27FC236}">
                <a16:creationId xmlns:a16="http://schemas.microsoft.com/office/drawing/2014/main" id="{B464F228-1280-8721-E83F-F32B66AC0CD7}"/>
              </a:ext>
            </a:extLst>
          </p:cNvPr>
          <p:cNvGraphicFramePr>
            <a:graphicFrameLocks noGrp="1"/>
          </p:cNvGraphicFramePr>
          <p:nvPr/>
        </p:nvGraphicFramePr>
        <p:xfrm>
          <a:off x="8952980" y="5677419"/>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25" name="TextBox 24">
            <a:extLst>
              <a:ext uri="{FF2B5EF4-FFF2-40B4-BE49-F238E27FC236}">
                <a16:creationId xmlns:a16="http://schemas.microsoft.com/office/drawing/2014/main" id="{FFAC3C10-D55E-32FB-4575-E61A5B854B68}"/>
              </a:ext>
            </a:extLst>
          </p:cNvPr>
          <p:cNvSpPr txBox="1"/>
          <p:nvPr/>
        </p:nvSpPr>
        <p:spPr>
          <a:xfrm>
            <a:off x="10703992" y="5470813"/>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cxnSp>
        <p:nvCxnSpPr>
          <p:cNvPr id="29" name="Straight Arrow Connector 28">
            <a:extLst>
              <a:ext uri="{FF2B5EF4-FFF2-40B4-BE49-F238E27FC236}">
                <a16:creationId xmlns:a16="http://schemas.microsoft.com/office/drawing/2014/main" id="{47D0F9E5-E9FD-C2CD-C6B0-FBB67240744C}"/>
              </a:ext>
            </a:extLst>
          </p:cNvPr>
          <p:cNvCxnSpPr>
            <a:endCxn id="19" idx="3"/>
          </p:cNvCxnSpPr>
          <p:nvPr/>
        </p:nvCxnSpPr>
        <p:spPr>
          <a:xfrm flipH="1">
            <a:off x="10241696" y="5850419"/>
            <a:ext cx="895491" cy="124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602DB69-0185-7E10-B48F-3AD04053531D}"/>
              </a:ext>
            </a:extLst>
          </p:cNvPr>
          <p:cNvCxnSpPr/>
          <p:nvPr/>
        </p:nvCxnSpPr>
        <p:spPr>
          <a:xfrm>
            <a:off x="4426017" y="5850419"/>
            <a:ext cx="0" cy="5298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7DBD638-0BEB-4433-3281-E69AE74A5C1E}"/>
              </a:ext>
            </a:extLst>
          </p:cNvPr>
          <p:cNvCxnSpPr/>
          <p:nvPr/>
        </p:nvCxnSpPr>
        <p:spPr>
          <a:xfrm>
            <a:off x="6212009" y="5838435"/>
            <a:ext cx="0" cy="5298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DBD2B90-6B9F-34D7-3416-62908147C681}"/>
              </a:ext>
            </a:extLst>
          </p:cNvPr>
          <p:cNvCxnSpPr/>
          <p:nvPr/>
        </p:nvCxnSpPr>
        <p:spPr>
          <a:xfrm>
            <a:off x="8080195" y="5846999"/>
            <a:ext cx="0" cy="5298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30FC1AA-05FE-A9DF-9F66-E4CD5C6B404E}"/>
              </a:ext>
            </a:extLst>
          </p:cNvPr>
          <p:cNvCxnSpPr/>
          <p:nvPr/>
        </p:nvCxnSpPr>
        <p:spPr>
          <a:xfrm>
            <a:off x="9938103" y="5824741"/>
            <a:ext cx="0" cy="5298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98EADDED-E226-338C-4A69-EA140600AE03}"/>
              </a:ext>
            </a:extLst>
          </p:cNvPr>
          <p:cNvCxnSpPr>
            <a:endCxn id="15" idx="3"/>
          </p:cNvCxnSpPr>
          <p:nvPr/>
        </p:nvCxnSpPr>
        <p:spPr>
          <a:xfrm rot="10800000">
            <a:off x="2855907" y="5850008"/>
            <a:ext cx="1570111" cy="504567"/>
          </a:xfrm>
          <a:prstGeom prst="bentConnector3">
            <a:avLst>
              <a:gd name="adj1" fmla="val 76174"/>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E46522D2-6B11-5540-2C91-98477B53AA2B}"/>
              </a:ext>
            </a:extLst>
          </p:cNvPr>
          <p:cNvCxnSpPr>
            <a:endCxn id="16" idx="3"/>
          </p:cNvCxnSpPr>
          <p:nvPr/>
        </p:nvCxnSpPr>
        <p:spPr>
          <a:xfrm rot="10800000">
            <a:off x="4711979" y="5858028"/>
            <a:ext cx="1500030" cy="518805"/>
          </a:xfrm>
          <a:prstGeom prst="bentConnector3">
            <a:avLst>
              <a:gd name="adj1" fmla="val 7945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24C859E5-A3BC-219E-F537-445A62BF30C4}"/>
              </a:ext>
            </a:extLst>
          </p:cNvPr>
          <p:cNvCxnSpPr>
            <a:endCxn id="17" idx="3"/>
          </p:cNvCxnSpPr>
          <p:nvPr/>
        </p:nvCxnSpPr>
        <p:spPr>
          <a:xfrm rot="10800000">
            <a:off x="6548803" y="5866048"/>
            <a:ext cx="1531393" cy="510784"/>
          </a:xfrm>
          <a:prstGeom prst="bentConnector3">
            <a:avLst>
              <a:gd name="adj1" fmla="val 7952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B5060295-DD27-1E84-4519-45FD48E3F0D1}"/>
              </a:ext>
            </a:extLst>
          </p:cNvPr>
          <p:cNvCxnSpPr>
            <a:endCxn id="18" idx="3"/>
          </p:cNvCxnSpPr>
          <p:nvPr/>
        </p:nvCxnSpPr>
        <p:spPr>
          <a:xfrm rot="10800000">
            <a:off x="8395249" y="5864444"/>
            <a:ext cx="1542854" cy="490130"/>
          </a:xfrm>
          <a:prstGeom prst="bentConnector3">
            <a:avLst>
              <a:gd name="adj1" fmla="val 7597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10B4527-E2A0-85BF-5313-131E76E22DF4}"/>
              </a:ext>
            </a:extLst>
          </p:cNvPr>
          <p:cNvSpPr txBox="1"/>
          <p:nvPr/>
        </p:nvSpPr>
        <p:spPr>
          <a:xfrm>
            <a:off x="1563322" y="1828800"/>
            <a:ext cx="1348381" cy="369332"/>
          </a:xfrm>
          <a:prstGeom prst="rect">
            <a:avLst/>
          </a:prstGeom>
          <a:noFill/>
        </p:spPr>
        <p:txBody>
          <a:bodyPr wrap="square" rtlCol="0">
            <a:spAutoFit/>
          </a:bodyPr>
          <a:lstStyle/>
          <a:p>
            <a:r>
              <a:rPr lang="en-IN" b="1" dirty="0">
                <a:highlight>
                  <a:srgbClr val="FFFF00"/>
                </a:highlight>
              </a:rPr>
              <a:t>100</a:t>
            </a:r>
          </a:p>
        </p:txBody>
      </p:sp>
      <p:sp>
        <p:nvSpPr>
          <p:cNvPr id="21" name="TextBox 20">
            <a:extLst>
              <a:ext uri="{FF2B5EF4-FFF2-40B4-BE49-F238E27FC236}">
                <a16:creationId xmlns:a16="http://schemas.microsoft.com/office/drawing/2014/main" id="{0259F375-B5EF-21D4-2C68-7AF2ADE187A1}"/>
              </a:ext>
            </a:extLst>
          </p:cNvPr>
          <p:cNvSpPr txBox="1"/>
          <p:nvPr/>
        </p:nvSpPr>
        <p:spPr>
          <a:xfrm>
            <a:off x="3426538" y="1833716"/>
            <a:ext cx="1348381" cy="369332"/>
          </a:xfrm>
          <a:prstGeom prst="rect">
            <a:avLst/>
          </a:prstGeom>
          <a:noFill/>
        </p:spPr>
        <p:txBody>
          <a:bodyPr wrap="square" rtlCol="0">
            <a:spAutoFit/>
          </a:bodyPr>
          <a:lstStyle/>
          <a:p>
            <a:r>
              <a:rPr lang="en-IN" b="1" dirty="0">
                <a:highlight>
                  <a:srgbClr val="FFFF00"/>
                </a:highlight>
              </a:rPr>
              <a:t>200</a:t>
            </a:r>
          </a:p>
        </p:txBody>
      </p:sp>
      <p:sp>
        <p:nvSpPr>
          <p:cNvPr id="22" name="TextBox 21">
            <a:extLst>
              <a:ext uri="{FF2B5EF4-FFF2-40B4-BE49-F238E27FC236}">
                <a16:creationId xmlns:a16="http://schemas.microsoft.com/office/drawing/2014/main" id="{87C16BA7-3ACC-5022-E9FB-E320BF6A839B}"/>
              </a:ext>
            </a:extLst>
          </p:cNvPr>
          <p:cNvSpPr txBox="1"/>
          <p:nvPr/>
        </p:nvSpPr>
        <p:spPr>
          <a:xfrm>
            <a:off x="5289755" y="1818966"/>
            <a:ext cx="1348381" cy="369332"/>
          </a:xfrm>
          <a:prstGeom prst="rect">
            <a:avLst/>
          </a:prstGeom>
          <a:noFill/>
        </p:spPr>
        <p:txBody>
          <a:bodyPr wrap="square" rtlCol="0">
            <a:spAutoFit/>
          </a:bodyPr>
          <a:lstStyle/>
          <a:p>
            <a:r>
              <a:rPr lang="en-IN" b="1" dirty="0">
                <a:highlight>
                  <a:srgbClr val="FFFF00"/>
                </a:highlight>
              </a:rPr>
              <a:t>300</a:t>
            </a:r>
          </a:p>
        </p:txBody>
      </p:sp>
      <p:sp>
        <p:nvSpPr>
          <p:cNvPr id="23" name="TextBox 22">
            <a:extLst>
              <a:ext uri="{FF2B5EF4-FFF2-40B4-BE49-F238E27FC236}">
                <a16:creationId xmlns:a16="http://schemas.microsoft.com/office/drawing/2014/main" id="{DBC9D6D9-6DA9-F9E6-6D0F-FCCD1C79A746}"/>
              </a:ext>
            </a:extLst>
          </p:cNvPr>
          <p:cNvSpPr txBox="1"/>
          <p:nvPr/>
        </p:nvSpPr>
        <p:spPr>
          <a:xfrm>
            <a:off x="7143139" y="1833714"/>
            <a:ext cx="1348381" cy="369332"/>
          </a:xfrm>
          <a:prstGeom prst="rect">
            <a:avLst/>
          </a:prstGeom>
          <a:noFill/>
        </p:spPr>
        <p:txBody>
          <a:bodyPr wrap="square" rtlCol="0">
            <a:spAutoFit/>
          </a:bodyPr>
          <a:lstStyle/>
          <a:p>
            <a:r>
              <a:rPr lang="en-IN" b="1" dirty="0">
                <a:highlight>
                  <a:srgbClr val="FFFF00"/>
                </a:highlight>
              </a:rPr>
              <a:t>400</a:t>
            </a:r>
          </a:p>
        </p:txBody>
      </p:sp>
      <p:sp>
        <p:nvSpPr>
          <p:cNvPr id="24" name="TextBox 23">
            <a:extLst>
              <a:ext uri="{FF2B5EF4-FFF2-40B4-BE49-F238E27FC236}">
                <a16:creationId xmlns:a16="http://schemas.microsoft.com/office/drawing/2014/main" id="{D8792D67-A079-4186-08B1-7054ECCC8DA7}"/>
              </a:ext>
            </a:extLst>
          </p:cNvPr>
          <p:cNvSpPr txBox="1"/>
          <p:nvPr/>
        </p:nvSpPr>
        <p:spPr>
          <a:xfrm>
            <a:off x="8957192" y="1828798"/>
            <a:ext cx="1348381" cy="369332"/>
          </a:xfrm>
          <a:prstGeom prst="rect">
            <a:avLst/>
          </a:prstGeom>
          <a:noFill/>
        </p:spPr>
        <p:txBody>
          <a:bodyPr wrap="square" rtlCol="0">
            <a:spAutoFit/>
          </a:bodyPr>
          <a:lstStyle/>
          <a:p>
            <a:r>
              <a:rPr lang="en-IN" b="1" dirty="0">
                <a:highlight>
                  <a:srgbClr val="FFFF00"/>
                </a:highlight>
              </a:rPr>
              <a:t>500</a:t>
            </a:r>
          </a:p>
        </p:txBody>
      </p:sp>
      <p:sp>
        <p:nvSpPr>
          <p:cNvPr id="26" name="TextBox 25">
            <a:extLst>
              <a:ext uri="{FF2B5EF4-FFF2-40B4-BE49-F238E27FC236}">
                <a16:creationId xmlns:a16="http://schemas.microsoft.com/office/drawing/2014/main" id="{326DA2A5-97DB-FE46-8037-8E4874BAEBCE}"/>
              </a:ext>
            </a:extLst>
          </p:cNvPr>
          <p:cNvSpPr txBox="1"/>
          <p:nvPr/>
        </p:nvSpPr>
        <p:spPr>
          <a:xfrm>
            <a:off x="9266909" y="5235687"/>
            <a:ext cx="1348381" cy="369332"/>
          </a:xfrm>
          <a:prstGeom prst="rect">
            <a:avLst/>
          </a:prstGeom>
          <a:noFill/>
        </p:spPr>
        <p:txBody>
          <a:bodyPr wrap="square" rtlCol="0">
            <a:spAutoFit/>
          </a:bodyPr>
          <a:lstStyle/>
          <a:p>
            <a:r>
              <a:rPr lang="en-IN" b="1" dirty="0">
                <a:highlight>
                  <a:srgbClr val="FFFF00"/>
                </a:highlight>
              </a:rPr>
              <a:t>500</a:t>
            </a:r>
          </a:p>
        </p:txBody>
      </p:sp>
      <p:sp>
        <p:nvSpPr>
          <p:cNvPr id="27" name="TextBox 26">
            <a:extLst>
              <a:ext uri="{FF2B5EF4-FFF2-40B4-BE49-F238E27FC236}">
                <a16:creationId xmlns:a16="http://schemas.microsoft.com/office/drawing/2014/main" id="{8356054A-9E8F-C6E2-2E32-3A7CABF40E83}"/>
              </a:ext>
            </a:extLst>
          </p:cNvPr>
          <p:cNvSpPr txBox="1"/>
          <p:nvPr/>
        </p:nvSpPr>
        <p:spPr>
          <a:xfrm>
            <a:off x="7423358" y="5260268"/>
            <a:ext cx="1348381" cy="369332"/>
          </a:xfrm>
          <a:prstGeom prst="rect">
            <a:avLst/>
          </a:prstGeom>
          <a:noFill/>
        </p:spPr>
        <p:txBody>
          <a:bodyPr wrap="square" rtlCol="0">
            <a:spAutoFit/>
          </a:bodyPr>
          <a:lstStyle/>
          <a:p>
            <a:r>
              <a:rPr lang="en-IN" b="1" dirty="0">
                <a:highlight>
                  <a:srgbClr val="FFFF00"/>
                </a:highlight>
              </a:rPr>
              <a:t>400</a:t>
            </a:r>
          </a:p>
        </p:txBody>
      </p:sp>
      <p:sp>
        <p:nvSpPr>
          <p:cNvPr id="28" name="TextBox 27">
            <a:extLst>
              <a:ext uri="{FF2B5EF4-FFF2-40B4-BE49-F238E27FC236}">
                <a16:creationId xmlns:a16="http://schemas.microsoft.com/office/drawing/2014/main" id="{C1CFD807-4F81-0DC1-6733-5B173CD07343}"/>
              </a:ext>
            </a:extLst>
          </p:cNvPr>
          <p:cNvSpPr txBox="1"/>
          <p:nvPr/>
        </p:nvSpPr>
        <p:spPr>
          <a:xfrm>
            <a:off x="5530645" y="5255351"/>
            <a:ext cx="1348381" cy="369332"/>
          </a:xfrm>
          <a:prstGeom prst="rect">
            <a:avLst/>
          </a:prstGeom>
          <a:noFill/>
        </p:spPr>
        <p:txBody>
          <a:bodyPr wrap="square" rtlCol="0">
            <a:spAutoFit/>
          </a:bodyPr>
          <a:lstStyle/>
          <a:p>
            <a:r>
              <a:rPr lang="en-IN" b="1" dirty="0">
                <a:highlight>
                  <a:srgbClr val="FFFF00"/>
                </a:highlight>
              </a:rPr>
              <a:t>300</a:t>
            </a:r>
          </a:p>
        </p:txBody>
      </p:sp>
      <p:sp>
        <p:nvSpPr>
          <p:cNvPr id="30" name="TextBox 29">
            <a:extLst>
              <a:ext uri="{FF2B5EF4-FFF2-40B4-BE49-F238E27FC236}">
                <a16:creationId xmlns:a16="http://schemas.microsoft.com/office/drawing/2014/main" id="{1CABA375-FDF6-1E2E-3D57-A67056A7F6BF}"/>
              </a:ext>
            </a:extLst>
          </p:cNvPr>
          <p:cNvSpPr txBox="1"/>
          <p:nvPr/>
        </p:nvSpPr>
        <p:spPr>
          <a:xfrm>
            <a:off x="3657596" y="5250434"/>
            <a:ext cx="1348381" cy="369332"/>
          </a:xfrm>
          <a:prstGeom prst="rect">
            <a:avLst/>
          </a:prstGeom>
          <a:noFill/>
        </p:spPr>
        <p:txBody>
          <a:bodyPr wrap="square" rtlCol="0">
            <a:spAutoFit/>
          </a:bodyPr>
          <a:lstStyle/>
          <a:p>
            <a:r>
              <a:rPr lang="en-IN" b="1" dirty="0">
                <a:highlight>
                  <a:srgbClr val="FFFF00"/>
                </a:highlight>
              </a:rPr>
              <a:t>200</a:t>
            </a:r>
          </a:p>
        </p:txBody>
      </p:sp>
      <p:sp>
        <p:nvSpPr>
          <p:cNvPr id="31" name="TextBox 30">
            <a:extLst>
              <a:ext uri="{FF2B5EF4-FFF2-40B4-BE49-F238E27FC236}">
                <a16:creationId xmlns:a16="http://schemas.microsoft.com/office/drawing/2014/main" id="{499953CD-9F6E-463C-BC04-43E1E69C9B97}"/>
              </a:ext>
            </a:extLst>
          </p:cNvPr>
          <p:cNvSpPr txBox="1"/>
          <p:nvPr/>
        </p:nvSpPr>
        <p:spPr>
          <a:xfrm>
            <a:off x="1814044" y="5265182"/>
            <a:ext cx="1348381" cy="369332"/>
          </a:xfrm>
          <a:prstGeom prst="rect">
            <a:avLst/>
          </a:prstGeom>
          <a:noFill/>
        </p:spPr>
        <p:txBody>
          <a:bodyPr wrap="square" rtlCol="0">
            <a:spAutoFit/>
          </a:bodyPr>
          <a:lstStyle/>
          <a:p>
            <a:r>
              <a:rPr lang="en-IN" b="1" dirty="0">
                <a:highlight>
                  <a:srgbClr val="FFFF00"/>
                </a:highlight>
              </a:rPr>
              <a:t>100</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FC4532B0-6595-A6B0-D132-2F62DC3D3967}"/>
                  </a:ext>
                </a:extLst>
              </p14:cNvPr>
              <p14:cNvContentPartPr/>
              <p14:nvPr/>
            </p14:nvContentPartPr>
            <p14:xfrm>
              <a:off x="2548080" y="1407960"/>
              <a:ext cx="9093960" cy="2953080"/>
            </p14:xfrm>
          </p:contentPart>
        </mc:Choice>
        <mc:Fallback xmlns="">
          <p:pic>
            <p:nvPicPr>
              <p:cNvPr id="3" name="Ink 2">
                <a:extLst>
                  <a:ext uri="{FF2B5EF4-FFF2-40B4-BE49-F238E27FC236}">
                    <a16:creationId xmlns:a16="http://schemas.microsoft.com/office/drawing/2014/main" id="{FC4532B0-6595-A6B0-D132-2F62DC3D3967}"/>
                  </a:ext>
                </a:extLst>
              </p:cNvPr>
              <p:cNvPicPr/>
              <p:nvPr/>
            </p:nvPicPr>
            <p:blipFill>
              <a:blip r:embed="rId4"/>
              <a:stretch>
                <a:fillRect/>
              </a:stretch>
            </p:blipFill>
            <p:spPr>
              <a:xfrm>
                <a:off x="2538720" y="1398600"/>
                <a:ext cx="9112680" cy="2971800"/>
              </a:xfrm>
              <a:prstGeom prst="rect">
                <a:avLst/>
              </a:prstGeom>
            </p:spPr>
          </p:pic>
        </mc:Fallback>
      </mc:AlternateContent>
    </p:spTree>
    <p:extLst>
      <p:ext uri="{BB962C8B-B14F-4D97-AF65-F5344CB8AC3E}">
        <p14:creationId xmlns:p14="http://schemas.microsoft.com/office/powerpoint/2010/main" val="56934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16CE-BDC1-D0E0-7CC8-F7C80B99DEC4}"/>
              </a:ext>
            </a:extLst>
          </p:cNvPr>
          <p:cNvSpPr>
            <a:spLocks noGrp="1"/>
          </p:cNvSpPr>
          <p:nvPr>
            <p:ph type="title"/>
          </p:nvPr>
        </p:nvSpPr>
        <p:spPr/>
        <p:txBody>
          <a:bodyPr/>
          <a:lstStyle/>
          <a:p>
            <a:r>
              <a:rPr lang="en-US" dirty="0"/>
              <a:t>Reversing a linked list</a:t>
            </a:r>
            <a:endParaRPr lang="en-IN" dirty="0"/>
          </a:p>
        </p:txBody>
      </p:sp>
      <p:sp>
        <p:nvSpPr>
          <p:cNvPr id="3" name="Content Placeholder 2">
            <a:extLst>
              <a:ext uri="{FF2B5EF4-FFF2-40B4-BE49-F238E27FC236}">
                <a16:creationId xmlns:a16="http://schemas.microsoft.com/office/drawing/2014/main" id="{8C240A57-F856-1E5C-0520-76E9B3C4D670}"/>
              </a:ext>
            </a:extLst>
          </p:cNvPr>
          <p:cNvSpPr>
            <a:spLocks noGrp="1"/>
          </p:cNvSpPr>
          <p:nvPr>
            <p:ph idx="1"/>
          </p:nvPr>
        </p:nvSpPr>
        <p:spPr/>
        <p:txBody>
          <a:bodyPr/>
          <a:lstStyle/>
          <a:p>
            <a:pPr marL="0" indent="0">
              <a:buNone/>
            </a:pPr>
            <a:endParaRPr lang="en-US" dirty="0"/>
          </a:p>
          <a:p>
            <a:endParaRPr lang="en-US" dirty="0"/>
          </a:p>
          <a:p>
            <a:endParaRPr lang="en-US" dirty="0"/>
          </a:p>
        </p:txBody>
      </p:sp>
      <p:graphicFrame>
        <p:nvGraphicFramePr>
          <p:cNvPr id="4" name="Table 4">
            <a:extLst>
              <a:ext uri="{FF2B5EF4-FFF2-40B4-BE49-F238E27FC236}">
                <a16:creationId xmlns:a16="http://schemas.microsoft.com/office/drawing/2014/main" id="{1C553ED9-158E-7862-A9CD-F13EE1800D1F}"/>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914D4991-7F4F-9FD7-1B3E-DBEC25E01FDA}"/>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949E6BE4-5370-090F-8387-3A419208290B}"/>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06E51824-81C9-C0F2-4146-B42212DE1035}"/>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2250977E-F62B-9E56-7B94-7BDD3D6EDD8C}"/>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9" name="Straight Arrow Connector 8">
            <a:extLst>
              <a:ext uri="{FF2B5EF4-FFF2-40B4-BE49-F238E27FC236}">
                <a16:creationId xmlns:a16="http://schemas.microsoft.com/office/drawing/2014/main" id="{813CEE59-1663-C449-2E40-3F076B666071}"/>
              </a:ext>
            </a:extLst>
          </p:cNvPr>
          <p:cNvCxnSpPr>
            <a:endCxn id="5" idx="1"/>
          </p:cNvCxnSpPr>
          <p:nvPr/>
        </p:nvCxnSpPr>
        <p:spPr>
          <a:xfrm flipV="1">
            <a:off x="2236266"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A30D25D-E56C-27A0-452A-24E658743F7F}"/>
              </a:ext>
            </a:extLst>
          </p:cNvPr>
          <p:cNvCxnSpPr/>
          <p:nvPr/>
        </p:nvCxnSpPr>
        <p:spPr>
          <a:xfrm flipV="1">
            <a:off x="4042804" y="32586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0372360-BB6B-AAD3-951B-B5983D57922C}"/>
              </a:ext>
            </a:extLst>
          </p:cNvPr>
          <p:cNvCxnSpPr/>
          <p:nvPr/>
        </p:nvCxnSpPr>
        <p:spPr>
          <a:xfrm flipV="1">
            <a:off x="5900716" y="32775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80C54DE-2EAC-AE53-03E3-53893EB82D09}"/>
              </a:ext>
            </a:extLst>
          </p:cNvPr>
          <p:cNvCxnSpPr/>
          <p:nvPr/>
        </p:nvCxnSpPr>
        <p:spPr>
          <a:xfrm flipV="1">
            <a:off x="7758631" y="3265520"/>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8B2A018-F3AE-3ABA-28FC-A16105CE8FE1}"/>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615FC24-8940-D0C9-0940-7462DC40EB94}"/>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30" name="TextBox 29">
            <a:extLst>
              <a:ext uri="{FF2B5EF4-FFF2-40B4-BE49-F238E27FC236}">
                <a16:creationId xmlns:a16="http://schemas.microsoft.com/office/drawing/2014/main" id="{F43E157E-0223-19B5-3AFE-EC0C1CF2F08F}"/>
              </a:ext>
            </a:extLst>
          </p:cNvPr>
          <p:cNvSpPr txBox="1"/>
          <p:nvPr/>
        </p:nvSpPr>
        <p:spPr>
          <a:xfrm>
            <a:off x="215754" y="4356244"/>
            <a:ext cx="1613046" cy="369332"/>
          </a:xfrm>
          <a:prstGeom prst="rect">
            <a:avLst/>
          </a:prstGeom>
          <a:noFill/>
        </p:spPr>
        <p:txBody>
          <a:bodyPr wrap="square" rtlCol="0">
            <a:spAutoFit/>
          </a:bodyPr>
          <a:lstStyle/>
          <a:p>
            <a:r>
              <a:rPr lang="en-US" dirty="0" err="1">
                <a:latin typeface="Consolas" panose="020B0609020204030204" pitchFamily="49" charset="0"/>
              </a:rPr>
              <a:t>prev</a:t>
            </a:r>
            <a:r>
              <a:rPr lang="en-US" dirty="0">
                <a:latin typeface="Consolas" panose="020B0609020204030204" pitchFamily="49" charset="0"/>
              </a:rPr>
              <a:t> = NULL</a:t>
            </a:r>
            <a:endParaRPr lang="en-IN" dirty="0">
              <a:latin typeface="Consolas" panose="020B0609020204030204" pitchFamily="49" charset="0"/>
            </a:endParaRPr>
          </a:p>
        </p:txBody>
      </p:sp>
      <p:sp>
        <p:nvSpPr>
          <p:cNvPr id="31" name="TextBox 30">
            <a:extLst>
              <a:ext uri="{FF2B5EF4-FFF2-40B4-BE49-F238E27FC236}">
                <a16:creationId xmlns:a16="http://schemas.microsoft.com/office/drawing/2014/main" id="{0895E41D-50FD-9635-4899-C53F81E20F2B}"/>
              </a:ext>
            </a:extLst>
          </p:cNvPr>
          <p:cNvSpPr txBox="1"/>
          <p:nvPr/>
        </p:nvSpPr>
        <p:spPr>
          <a:xfrm>
            <a:off x="1364731" y="3542877"/>
            <a:ext cx="1027416" cy="370840"/>
          </a:xfrm>
          <a:prstGeom prst="rect">
            <a:avLst/>
          </a:prstGeom>
          <a:noFill/>
        </p:spPr>
        <p:txBody>
          <a:bodyPr wrap="square" rtlCol="0">
            <a:spAutoFit/>
          </a:bodyPr>
          <a:lstStyle/>
          <a:p>
            <a:r>
              <a:rPr lang="en-US" dirty="0">
                <a:latin typeface="Consolas" panose="020B0609020204030204" pitchFamily="49" charset="0"/>
              </a:rPr>
              <a:t>cur</a:t>
            </a:r>
            <a:endParaRPr lang="en-IN" dirty="0">
              <a:latin typeface="Consolas" panose="020B0609020204030204" pitchFamily="49" charset="0"/>
            </a:endParaRPr>
          </a:p>
        </p:txBody>
      </p:sp>
      <p:sp>
        <p:nvSpPr>
          <p:cNvPr id="32" name="TextBox 31">
            <a:extLst>
              <a:ext uri="{FF2B5EF4-FFF2-40B4-BE49-F238E27FC236}">
                <a16:creationId xmlns:a16="http://schemas.microsoft.com/office/drawing/2014/main" id="{E203F8A5-2F94-A28D-BB77-A8EF5A096BD1}"/>
              </a:ext>
            </a:extLst>
          </p:cNvPr>
          <p:cNvSpPr txBox="1"/>
          <p:nvPr/>
        </p:nvSpPr>
        <p:spPr>
          <a:xfrm>
            <a:off x="5640505" y="3913717"/>
            <a:ext cx="3071974" cy="1200329"/>
          </a:xfrm>
          <a:prstGeom prst="rect">
            <a:avLst/>
          </a:prstGeom>
          <a:noFill/>
        </p:spPr>
        <p:txBody>
          <a:bodyPr wrap="square" rtlCol="0">
            <a:spAutoFit/>
          </a:bodyPr>
          <a:lstStyle/>
          <a:p>
            <a:r>
              <a:rPr lang="en-US" b="1" dirty="0" err="1">
                <a:solidFill>
                  <a:srgbClr val="FF0000"/>
                </a:solidFill>
                <a:latin typeface="Consolas" panose="020B0609020204030204" pitchFamily="49" charset="0"/>
              </a:rPr>
              <a:t>prev</a:t>
            </a:r>
            <a:r>
              <a:rPr lang="en-US" b="1" dirty="0">
                <a:solidFill>
                  <a:srgbClr val="FF0000"/>
                </a:solidFill>
                <a:latin typeface="Consolas" panose="020B0609020204030204" pitchFamily="49" charset="0"/>
              </a:rPr>
              <a:t> = NULL</a:t>
            </a:r>
          </a:p>
          <a:p>
            <a:r>
              <a:rPr lang="en-US" b="1" dirty="0">
                <a:solidFill>
                  <a:srgbClr val="FF0000"/>
                </a:solidFill>
                <a:latin typeface="Consolas" panose="020B0609020204030204" pitchFamily="49" charset="0"/>
              </a:rPr>
              <a:t>cur = head</a:t>
            </a:r>
          </a:p>
          <a:p>
            <a:endParaRPr lang="en-US" dirty="0">
              <a:latin typeface="Consolas" panose="020B0609020204030204" pitchFamily="49" charset="0"/>
            </a:endParaRPr>
          </a:p>
          <a:p>
            <a:endParaRPr lang="en-US" dirty="0">
              <a:latin typeface="Consolas" panose="020B0609020204030204" pitchFamily="49" charset="0"/>
            </a:endParaRPr>
          </a:p>
        </p:txBody>
      </p:sp>
    </p:spTree>
    <p:extLst>
      <p:ext uri="{BB962C8B-B14F-4D97-AF65-F5344CB8AC3E}">
        <p14:creationId xmlns:p14="http://schemas.microsoft.com/office/powerpoint/2010/main" val="1094191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16CE-BDC1-D0E0-7CC8-F7C80B99DEC4}"/>
              </a:ext>
            </a:extLst>
          </p:cNvPr>
          <p:cNvSpPr>
            <a:spLocks noGrp="1"/>
          </p:cNvSpPr>
          <p:nvPr>
            <p:ph type="title"/>
          </p:nvPr>
        </p:nvSpPr>
        <p:spPr/>
        <p:txBody>
          <a:bodyPr/>
          <a:lstStyle/>
          <a:p>
            <a:r>
              <a:rPr lang="en-US" dirty="0"/>
              <a:t>Reversing a linked list</a:t>
            </a:r>
            <a:endParaRPr lang="en-IN" dirty="0"/>
          </a:p>
        </p:txBody>
      </p:sp>
      <p:sp>
        <p:nvSpPr>
          <p:cNvPr id="3" name="Content Placeholder 2">
            <a:extLst>
              <a:ext uri="{FF2B5EF4-FFF2-40B4-BE49-F238E27FC236}">
                <a16:creationId xmlns:a16="http://schemas.microsoft.com/office/drawing/2014/main" id="{8C240A57-F856-1E5C-0520-76E9B3C4D670}"/>
              </a:ext>
            </a:extLst>
          </p:cNvPr>
          <p:cNvSpPr>
            <a:spLocks noGrp="1"/>
          </p:cNvSpPr>
          <p:nvPr>
            <p:ph idx="1"/>
          </p:nvPr>
        </p:nvSpPr>
        <p:spPr/>
        <p:txBody>
          <a:bodyPr/>
          <a:lstStyle/>
          <a:p>
            <a:pPr marL="0" indent="0">
              <a:buNone/>
            </a:pPr>
            <a:endParaRPr lang="en-US" dirty="0"/>
          </a:p>
          <a:p>
            <a:endParaRPr lang="en-US" dirty="0"/>
          </a:p>
          <a:p>
            <a:endParaRPr lang="en-US" dirty="0"/>
          </a:p>
        </p:txBody>
      </p:sp>
      <p:graphicFrame>
        <p:nvGraphicFramePr>
          <p:cNvPr id="4" name="Table 4">
            <a:extLst>
              <a:ext uri="{FF2B5EF4-FFF2-40B4-BE49-F238E27FC236}">
                <a16:creationId xmlns:a16="http://schemas.microsoft.com/office/drawing/2014/main" id="{1C553ED9-158E-7862-A9CD-F13EE1800D1F}"/>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914D4991-7F4F-9FD7-1B3E-DBEC25E01FDA}"/>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949E6BE4-5370-090F-8387-3A419208290B}"/>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06E51824-81C9-C0F2-4146-B42212DE1035}"/>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2250977E-F62B-9E56-7B94-7BDD3D6EDD8C}"/>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9A30D25D-E56C-27A0-452A-24E658743F7F}"/>
              </a:ext>
            </a:extLst>
          </p:cNvPr>
          <p:cNvCxnSpPr/>
          <p:nvPr/>
        </p:nvCxnSpPr>
        <p:spPr>
          <a:xfrm flipV="1">
            <a:off x="4042804" y="32586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0372360-BB6B-AAD3-951B-B5983D57922C}"/>
              </a:ext>
            </a:extLst>
          </p:cNvPr>
          <p:cNvCxnSpPr/>
          <p:nvPr/>
        </p:nvCxnSpPr>
        <p:spPr>
          <a:xfrm flipV="1">
            <a:off x="5900716" y="32775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80C54DE-2EAC-AE53-03E3-53893EB82D09}"/>
              </a:ext>
            </a:extLst>
          </p:cNvPr>
          <p:cNvCxnSpPr/>
          <p:nvPr/>
        </p:nvCxnSpPr>
        <p:spPr>
          <a:xfrm flipV="1">
            <a:off x="7758631" y="3265520"/>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8B2A018-F3AE-3ABA-28FC-A16105CE8FE1}"/>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615FC24-8940-D0C9-0940-7462DC40EB94}"/>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30" name="TextBox 29">
            <a:extLst>
              <a:ext uri="{FF2B5EF4-FFF2-40B4-BE49-F238E27FC236}">
                <a16:creationId xmlns:a16="http://schemas.microsoft.com/office/drawing/2014/main" id="{F43E157E-0223-19B5-3AFE-EC0C1CF2F08F}"/>
              </a:ext>
            </a:extLst>
          </p:cNvPr>
          <p:cNvSpPr txBox="1"/>
          <p:nvPr/>
        </p:nvSpPr>
        <p:spPr>
          <a:xfrm>
            <a:off x="215754" y="4356244"/>
            <a:ext cx="1613046" cy="369332"/>
          </a:xfrm>
          <a:prstGeom prst="rect">
            <a:avLst/>
          </a:prstGeom>
          <a:noFill/>
        </p:spPr>
        <p:txBody>
          <a:bodyPr wrap="square" rtlCol="0">
            <a:spAutoFit/>
          </a:bodyPr>
          <a:lstStyle/>
          <a:p>
            <a:r>
              <a:rPr lang="en-US" dirty="0" err="1">
                <a:latin typeface="Consolas" panose="020B0609020204030204" pitchFamily="49" charset="0"/>
              </a:rPr>
              <a:t>prev</a:t>
            </a:r>
            <a:r>
              <a:rPr lang="en-US" dirty="0">
                <a:latin typeface="Consolas" panose="020B0609020204030204" pitchFamily="49" charset="0"/>
              </a:rPr>
              <a:t> = NULL</a:t>
            </a:r>
            <a:endParaRPr lang="en-IN" dirty="0">
              <a:latin typeface="Consolas" panose="020B0609020204030204" pitchFamily="49" charset="0"/>
            </a:endParaRPr>
          </a:p>
        </p:txBody>
      </p:sp>
      <p:sp>
        <p:nvSpPr>
          <p:cNvPr id="31" name="TextBox 30">
            <a:extLst>
              <a:ext uri="{FF2B5EF4-FFF2-40B4-BE49-F238E27FC236}">
                <a16:creationId xmlns:a16="http://schemas.microsoft.com/office/drawing/2014/main" id="{0895E41D-50FD-9635-4899-C53F81E20F2B}"/>
              </a:ext>
            </a:extLst>
          </p:cNvPr>
          <p:cNvSpPr txBox="1"/>
          <p:nvPr/>
        </p:nvSpPr>
        <p:spPr>
          <a:xfrm>
            <a:off x="1364731" y="3542877"/>
            <a:ext cx="1027416" cy="370840"/>
          </a:xfrm>
          <a:prstGeom prst="rect">
            <a:avLst/>
          </a:prstGeom>
          <a:noFill/>
        </p:spPr>
        <p:txBody>
          <a:bodyPr wrap="square" rtlCol="0">
            <a:spAutoFit/>
          </a:bodyPr>
          <a:lstStyle/>
          <a:p>
            <a:r>
              <a:rPr lang="en-US" dirty="0">
                <a:latin typeface="Consolas" panose="020B0609020204030204" pitchFamily="49" charset="0"/>
              </a:rPr>
              <a:t>cur</a:t>
            </a:r>
            <a:endParaRPr lang="en-IN" dirty="0">
              <a:latin typeface="Consolas" panose="020B0609020204030204" pitchFamily="49" charset="0"/>
            </a:endParaRPr>
          </a:p>
        </p:txBody>
      </p:sp>
      <p:sp>
        <p:nvSpPr>
          <p:cNvPr id="32" name="TextBox 31">
            <a:extLst>
              <a:ext uri="{FF2B5EF4-FFF2-40B4-BE49-F238E27FC236}">
                <a16:creationId xmlns:a16="http://schemas.microsoft.com/office/drawing/2014/main" id="{E203F8A5-2F94-A28D-BB77-A8EF5A096BD1}"/>
              </a:ext>
            </a:extLst>
          </p:cNvPr>
          <p:cNvSpPr txBox="1"/>
          <p:nvPr/>
        </p:nvSpPr>
        <p:spPr>
          <a:xfrm>
            <a:off x="5609679" y="3913717"/>
            <a:ext cx="3071974" cy="1200329"/>
          </a:xfrm>
          <a:prstGeom prst="rect">
            <a:avLst/>
          </a:prstGeom>
          <a:noFill/>
        </p:spPr>
        <p:txBody>
          <a:bodyPr wrap="square" rtlCol="0">
            <a:spAutoFit/>
          </a:bodyPr>
          <a:lstStyle/>
          <a:p>
            <a:r>
              <a:rPr lang="en-US" dirty="0" err="1">
                <a:latin typeface="Consolas" panose="020B0609020204030204" pitchFamily="49" charset="0"/>
              </a:rPr>
              <a:t>prev</a:t>
            </a:r>
            <a:r>
              <a:rPr lang="en-US" dirty="0">
                <a:latin typeface="Consolas" panose="020B0609020204030204" pitchFamily="49" charset="0"/>
              </a:rPr>
              <a:t> = NULL</a:t>
            </a:r>
          </a:p>
          <a:p>
            <a:r>
              <a:rPr lang="en-US" dirty="0">
                <a:latin typeface="Consolas" panose="020B0609020204030204" pitchFamily="49" charset="0"/>
              </a:rPr>
              <a:t>cur = head</a:t>
            </a:r>
          </a:p>
          <a:p>
            <a:r>
              <a:rPr lang="en-US" b="1" dirty="0">
                <a:solidFill>
                  <a:srgbClr val="FF0000"/>
                </a:solidFill>
                <a:latin typeface="Consolas" panose="020B0609020204030204" pitchFamily="49" charset="0"/>
              </a:rPr>
              <a:t>next = cur-&gt;next</a:t>
            </a:r>
          </a:p>
          <a:p>
            <a:r>
              <a:rPr lang="en-US" b="1" dirty="0">
                <a:solidFill>
                  <a:srgbClr val="FF0000"/>
                </a:solidFill>
                <a:latin typeface="Consolas" panose="020B0609020204030204" pitchFamily="49" charset="0"/>
              </a:rPr>
              <a:t>cur-&gt;next = </a:t>
            </a:r>
            <a:r>
              <a:rPr lang="en-US" b="1" dirty="0" err="1">
                <a:solidFill>
                  <a:srgbClr val="FF0000"/>
                </a:solidFill>
                <a:latin typeface="Consolas" panose="020B0609020204030204" pitchFamily="49" charset="0"/>
              </a:rPr>
              <a:t>prev</a:t>
            </a:r>
            <a:endParaRPr lang="en-US" b="1" dirty="0">
              <a:solidFill>
                <a:srgbClr val="FF0000"/>
              </a:solidFill>
              <a:latin typeface="Consolas" panose="020B0609020204030204" pitchFamily="49" charset="0"/>
            </a:endParaRPr>
          </a:p>
        </p:txBody>
      </p:sp>
      <p:sp>
        <p:nvSpPr>
          <p:cNvPr id="18" name="TextBox 17">
            <a:extLst>
              <a:ext uri="{FF2B5EF4-FFF2-40B4-BE49-F238E27FC236}">
                <a16:creationId xmlns:a16="http://schemas.microsoft.com/office/drawing/2014/main" id="{AB053656-F68F-9EBF-D750-94DB99CA5233}"/>
              </a:ext>
            </a:extLst>
          </p:cNvPr>
          <p:cNvSpPr txBox="1"/>
          <p:nvPr/>
        </p:nvSpPr>
        <p:spPr>
          <a:xfrm>
            <a:off x="3387029" y="3478636"/>
            <a:ext cx="1027416" cy="370840"/>
          </a:xfrm>
          <a:prstGeom prst="rect">
            <a:avLst/>
          </a:prstGeom>
          <a:noFill/>
        </p:spPr>
        <p:txBody>
          <a:bodyPr wrap="square" rtlCol="0">
            <a:spAutoFit/>
          </a:bodyPr>
          <a:lstStyle/>
          <a:p>
            <a:r>
              <a:rPr lang="en-US" dirty="0">
                <a:latin typeface="Consolas" panose="020B0609020204030204" pitchFamily="49" charset="0"/>
              </a:rPr>
              <a:t>next</a:t>
            </a:r>
            <a:endParaRPr lang="en-IN" dirty="0">
              <a:latin typeface="Consolas" panose="020B0609020204030204" pitchFamily="49" charset="0"/>
            </a:endParaRPr>
          </a:p>
        </p:txBody>
      </p:sp>
    </p:spTree>
    <p:extLst>
      <p:ext uri="{BB962C8B-B14F-4D97-AF65-F5344CB8AC3E}">
        <p14:creationId xmlns:p14="http://schemas.microsoft.com/office/powerpoint/2010/main" val="2017639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16CE-BDC1-D0E0-7CC8-F7C80B99DEC4}"/>
              </a:ext>
            </a:extLst>
          </p:cNvPr>
          <p:cNvSpPr>
            <a:spLocks noGrp="1"/>
          </p:cNvSpPr>
          <p:nvPr>
            <p:ph type="title"/>
          </p:nvPr>
        </p:nvSpPr>
        <p:spPr/>
        <p:txBody>
          <a:bodyPr/>
          <a:lstStyle/>
          <a:p>
            <a:r>
              <a:rPr lang="en-US" dirty="0"/>
              <a:t>Reversing a linked list</a:t>
            </a:r>
            <a:endParaRPr lang="en-IN" dirty="0"/>
          </a:p>
        </p:txBody>
      </p:sp>
      <p:sp>
        <p:nvSpPr>
          <p:cNvPr id="3" name="Content Placeholder 2">
            <a:extLst>
              <a:ext uri="{FF2B5EF4-FFF2-40B4-BE49-F238E27FC236}">
                <a16:creationId xmlns:a16="http://schemas.microsoft.com/office/drawing/2014/main" id="{8C240A57-F856-1E5C-0520-76E9B3C4D670}"/>
              </a:ext>
            </a:extLst>
          </p:cNvPr>
          <p:cNvSpPr>
            <a:spLocks noGrp="1"/>
          </p:cNvSpPr>
          <p:nvPr>
            <p:ph idx="1"/>
          </p:nvPr>
        </p:nvSpPr>
        <p:spPr/>
        <p:txBody>
          <a:bodyPr/>
          <a:lstStyle/>
          <a:p>
            <a:pPr marL="0" indent="0">
              <a:buNone/>
            </a:pPr>
            <a:endParaRPr lang="en-US" dirty="0"/>
          </a:p>
          <a:p>
            <a:endParaRPr lang="en-US" dirty="0"/>
          </a:p>
          <a:p>
            <a:endParaRPr lang="en-US" dirty="0"/>
          </a:p>
        </p:txBody>
      </p:sp>
      <p:graphicFrame>
        <p:nvGraphicFramePr>
          <p:cNvPr id="4" name="Table 4">
            <a:extLst>
              <a:ext uri="{FF2B5EF4-FFF2-40B4-BE49-F238E27FC236}">
                <a16:creationId xmlns:a16="http://schemas.microsoft.com/office/drawing/2014/main" id="{1C553ED9-158E-7862-A9CD-F13EE1800D1F}"/>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914D4991-7F4F-9FD7-1B3E-DBEC25E01FDA}"/>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949E6BE4-5370-090F-8387-3A419208290B}"/>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06E51824-81C9-C0F2-4146-B42212DE1035}"/>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2250977E-F62B-9E56-7B94-7BDD3D6EDD8C}"/>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9A30D25D-E56C-27A0-452A-24E658743F7F}"/>
              </a:ext>
            </a:extLst>
          </p:cNvPr>
          <p:cNvCxnSpPr/>
          <p:nvPr/>
        </p:nvCxnSpPr>
        <p:spPr>
          <a:xfrm flipV="1">
            <a:off x="4042804" y="32586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0372360-BB6B-AAD3-951B-B5983D57922C}"/>
              </a:ext>
            </a:extLst>
          </p:cNvPr>
          <p:cNvCxnSpPr/>
          <p:nvPr/>
        </p:nvCxnSpPr>
        <p:spPr>
          <a:xfrm flipV="1">
            <a:off x="5900716" y="32775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80C54DE-2EAC-AE53-03E3-53893EB82D09}"/>
              </a:ext>
            </a:extLst>
          </p:cNvPr>
          <p:cNvCxnSpPr/>
          <p:nvPr/>
        </p:nvCxnSpPr>
        <p:spPr>
          <a:xfrm flipV="1">
            <a:off x="7758631" y="3265520"/>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8B2A018-F3AE-3ABA-28FC-A16105CE8FE1}"/>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615FC24-8940-D0C9-0940-7462DC40EB94}"/>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30" name="TextBox 29">
            <a:extLst>
              <a:ext uri="{FF2B5EF4-FFF2-40B4-BE49-F238E27FC236}">
                <a16:creationId xmlns:a16="http://schemas.microsoft.com/office/drawing/2014/main" id="{F43E157E-0223-19B5-3AFE-EC0C1CF2F08F}"/>
              </a:ext>
            </a:extLst>
          </p:cNvPr>
          <p:cNvSpPr txBox="1"/>
          <p:nvPr/>
        </p:nvSpPr>
        <p:spPr>
          <a:xfrm>
            <a:off x="1520569" y="3503493"/>
            <a:ext cx="1613046" cy="369332"/>
          </a:xfrm>
          <a:prstGeom prst="rect">
            <a:avLst/>
          </a:prstGeom>
          <a:noFill/>
        </p:spPr>
        <p:txBody>
          <a:bodyPr wrap="square" rtlCol="0">
            <a:spAutoFit/>
          </a:bodyPr>
          <a:lstStyle/>
          <a:p>
            <a:r>
              <a:rPr lang="en-US" dirty="0" err="1">
                <a:latin typeface="Consolas" panose="020B0609020204030204" pitchFamily="49" charset="0"/>
              </a:rPr>
              <a:t>prev</a:t>
            </a:r>
            <a:endParaRPr lang="en-IN" dirty="0">
              <a:latin typeface="Consolas" panose="020B0609020204030204" pitchFamily="49" charset="0"/>
            </a:endParaRPr>
          </a:p>
        </p:txBody>
      </p:sp>
      <p:sp>
        <p:nvSpPr>
          <p:cNvPr id="31" name="TextBox 30">
            <a:extLst>
              <a:ext uri="{FF2B5EF4-FFF2-40B4-BE49-F238E27FC236}">
                <a16:creationId xmlns:a16="http://schemas.microsoft.com/office/drawing/2014/main" id="{0895E41D-50FD-9635-4899-C53F81E20F2B}"/>
              </a:ext>
            </a:extLst>
          </p:cNvPr>
          <p:cNvSpPr txBox="1"/>
          <p:nvPr/>
        </p:nvSpPr>
        <p:spPr>
          <a:xfrm>
            <a:off x="3378465" y="3542877"/>
            <a:ext cx="1027416" cy="370840"/>
          </a:xfrm>
          <a:prstGeom prst="rect">
            <a:avLst/>
          </a:prstGeom>
          <a:noFill/>
        </p:spPr>
        <p:txBody>
          <a:bodyPr wrap="square" rtlCol="0">
            <a:spAutoFit/>
          </a:bodyPr>
          <a:lstStyle/>
          <a:p>
            <a:r>
              <a:rPr lang="en-US" dirty="0">
                <a:latin typeface="Consolas" panose="020B0609020204030204" pitchFamily="49" charset="0"/>
              </a:rPr>
              <a:t>cur</a:t>
            </a:r>
            <a:endParaRPr lang="en-IN" dirty="0">
              <a:latin typeface="Consolas" panose="020B0609020204030204" pitchFamily="49" charset="0"/>
            </a:endParaRPr>
          </a:p>
        </p:txBody>
      </p:sp>
      <p:sp>
        <p:nvSpPr>
          <p:cNvPr id="32" name="TextBox 31">
            <a:extLst>
              <a:ext uri="{FF2B5EF4-FFF2-40B4-BE49-F238E27FC236}">
                <a16:creationId xmlns:a16="http://schemas.microsoft.com/office/drawing/2014/main" id="{E203F8A5-2F94-A28D-BB77-A8EF5A096BD1}"/>
              </a:ext>
            </a:extLst>
          </p:cNvPr>
          <p:cNvSpPr txBox="1"/>
          <p:nvPr/>
        </p:nvSpPr>
        <p:spPr>
          <a:xfrm>
            <a:off x="5619956" y="3913717"/>
            <a:ext cx="3071974" cy="1754326"/>
          </a:xfrm>
          <a:prstGeom prst="rect">
            <a:avLst/>
          </a:prstGeom>
          <a:noFill/>
        </p:spPr>
        <p:txBody>
          <a:bodyPr wrap="square" rtlCol="0">
            <a:spAutoFit/>
          </a:bodyPr>
          <a:lstStyle/>
          <a:p>
            <a:r>
              <a:rPr lang="en-US" dirty="0" err="1">
                <a:latin typeface="Consolas" panose="020B0609020204030204" pitchFamily="49" charset="0"/>
              </a:rPr>
              <a:t>prev</a:t>
            </a:r>
            <a:r>
              <a:rPr lang="en-US" dirty="0">
                <a:latin typeface="Consolas" panose="020B0609020204030204" pitchFamily="49" charset="0"/>
              </a:rPr>
              <a:t> = NULL</a:t>
            </a:r>
          </a:p>
          <a:p>
            <a:r>
              <a:rPr lang="en-US" dirty="0">
                <a:latin typeface="Consolas" panose="020B0609020204030204" pitchFamily="49" charset="0"/>
              </a:rPr>
              <a:t>cur = head</a:t>
            </a:r>
          </a:p>
          <a:p>
            <a:r>
              <a:rPr lang="en-US" dirty="0">
                <a:latin typeface="Consolas" panose="020B0609020204030204" pitchFamily="49" charset="0"/>
              </a:rPr>
              <a:t>next = cur-&gt;next</a:t>
            </a:r>
          </a:p>
          <a:p>
            <a:r>
              <a:rPr lang="en-US" dirty="0">
                <a:latin typeface="Consolas" panose="020B0609020204030204" pitchFamily="49" charset="0"/>
              </a:rPr>
              <a:t>cur-&gt;next = </a:t>
            </a:r>
            <a:r>
              <a:rPr lang="en-US" dirty="0" err="1">
                <a:latin typeface="Consolas" panose="020B0609020204030204" pitchFamily="49" charset="0"/>
              </a:rPr>
              <a:t>prev</a:t>
            </a:r>
            <a:endParaRPr lang="en-US" dirty="0">
              <a:latin typeface="Consolas" panose="020B0609020204030204" pitchFamily="49" charset="0"/>
            </a:endParaRPr>
          </a:p>
          <a:p>
            <a:r>
              <a:rPr lang="en-US" b="1" dirty="0" err="1">
                <a:solidFill>
                  <a:srgbClr val="FF0000"/>
                </a:solidFill>
                <a:latin typeface="Consolas" panose="020B0609020204030204" pitchFamily="49" charset="0"/>
              </a:rPr>
              <a:t>prev</a:t>
            </a:r>
            <a:r>
              <a:rPr lang="en-US" b="1" dirty="0">
                <a:solidFill>
                  <a:srgbClr val="FF0000"/>
                </a:solidFill>
                <a:latin typeface="Consolas" panose="020B0609020204030204" pitchFamily="49" charset="0"/>
              </a:rPr>
              <a:t> = cur</a:t>
            </a:r>
          </a:p>
          <a:p>
            <a:r>
              <a:rPr lang="en-US" b="1" dirty="0">
                <a:solidFill>
                  <a:srgbClr val="FF0000"/>
                </a:solidFill>
                <a:latin typeface="Consolas" panose="020B0609020204030204" pitchFamily="49" charset="0"/>
              </a:rPr>
              <a:t>cur = next</a:t>
            </a:r>
          </a:p>
        </p:txBody>
      </p:sp>
      <p:sp>
        <p:nvSpPr>
          <p:cNvPr id="17" name="TextBox 16">
            <a:extLst>
              <a:ext uri="{FF2B5EF4-FFF2-40B4-BE49-F238E27FC236}">
                <a16:creationId xmlns:a16="http://schemas.microsoft.com/office/drawing/2014/main" id="{5C342ABE-E6C7-06D4-B35A-8F80070F1961}"/>
              </a:ext>
            </a:extLst>
          </p:cNvPr>
          <p:cNvSpPr txBox="1"/>
          <p:nvPr/>
        </p:nvSpPr>
        <p:spPr>
          <a:xfrm>
            <a:off x="3335658" y="2678139"/>
            <a:ext cx="1027416" cy="370840"/>
          </a:xfrm>
          <a:prstGeom prst="rect">
            <a:avLst/>
          </a:prstGeom>
          <a:noFill/>
        </p:spPr>
        <p:txBody>
          <a:bodyPr wrap="square" rtlCol="0">
            <a:spAutoFit/>
          </a:bodyPr>
          <a:lstStyle/>
          <a:p>
            <a:r>
              <a:rPr lang="en-US" dirty="0">
                <a:latin typeface="Consolas" panose="020B0609020204030204" pitchFamily="49" charset="0"/>
              </a:rPr>
              <a:t>next</a:t>
            </a:r>
            <a:endParaRPr lang="en-IN" dirty="0">
              <a:latin typeface="Consolas" panose="020B0609020204030204" pitchFamily="49" charset="0"/>
            </a:endParaRPr>
          </a:p>
        </p:txBody>
      </p:sp>
    </p:spTree>
    <p:extLst>
      <p:ext uri="{BB962C8B-B14F-4D97-AF65-F5344CB8AC3E}">
        <p14:creationId xmlns:p14="http://schemas.microsoft.com/office/powerpoint/2010/main" val="1341772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16CE-BDC1-D0E0-7CC8-F7C80B99DEC4}"/>
              </a:ext>
            </a:extLst>
          </p:cNvPr>
          <p:cNvSpPr>
            <a:spLocks noGrp="1"/>
          </p:cNvSpPr>
          <p:nvPr>
            <p:ph type="title"/>
          </p:nvPr>
        </p:nvSpPr>
        <p:spPr/>
        <p:txBody>
          <a:bodyPr/>
          <a:lstStyle/>
          <a:p>
            <a:r>
              <a:rPr lang="en-US" dirty="0"/>
              <a:t>Reversing a linked list</a:t>
            </a:r>
            <a:endParaRPr lang="en-IN" dirty="0"/>
          </a:p>
        </p:txBody>
      </p:sp>
      <p:sp>
        <p:nvSpPr>
          <p:cNvPr id="3" name="Content Placeholder 2">
            <a:extLst>
              <a:ext uri="{FF2B5EF4-FFF2-40B4-BE49-F238E27FC236}">
                <a16:creationId xmlns:a16="http://schemas.microsoft.com/office/drawing/2014/main" id="{8C240A57-F856-1E5C-0520-76E9B3C4D670}"/>
              </a:ext>
            </a:extLst>
          </p:cNvPr>
          <p:cNvSpPr>
            <a:spLocks noGrp="1"/>
          </p:cNvSpPr>
          <p:nvPr>
            <p:ph idx="1"/>
          </p:nvPr>
        </p:nvSpPr>
        <p:spPr/>
        <p:txBody>
          <a:bodyPr/>
          <a:lstStyle/>
          <a:p>
            <a:pPr marL="0" indent="0">
              <a:buNone/>
            </a:pPr>
            <a:endParaRPr lang="en-US" dirty="0"/>
          </a:p>
          <a:p>
            <a:endParaRPr lang="en-US" dirty="0"/>
          </a:p>
          <a:p>
            <a:endParaRPr lang="en-US" dirty="0"/>
          </a:p>
        </p:txBody>
      </p:sp>
      <p:graphicFrame>
        <p:nvGraphicFramePr>
          <p:cNvPr id="4" name="Table 4">
            <a:extLst>
              <a:ext uri="{FF2B5EF4-FFF2-40B4-BE49-F238E27FC236}">
                <a16:creationId xmlns:a16="http://schemas.microsoft.com/office/drawing/2014/main" id="{1C553ED9-158E-7862-A9CD-F13EE1800D1F}"/>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914D4991-7F4F-9FD7-1B3E-DBEC25E01FDA}"/>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949E6BE4-5370-090F-8387-3A419208290B}"/>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06E51824-81C9-C0F2-4146-B42212DE1035}"/>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2250977E-F62B-9E56-7B94-7BDD3D6EDD8C}"/>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1" name="Straight Arrow Connector 10">
            <a:extLst>
              <a:ext uri="{FF2B5EF4-FFF2-40B4-BE49-F238E27FC236}">
                <a16:creationId xmlns:a16="http://schemas.microsoft.com/office/drawing/2014/main" id="{80372360-BB6B-AAD3-951B-B5983D57922C}"/>
              </a:ext>
            </a:extLst>
          </p:cNvPr>
          <p:cNvCxnSpPr/>
          <p:nvPr/>
        </p:nvCxnSpPr>
        <p:spPr>
          <a:xfrm flipV="1">
            <a:off x="5900716" y="32775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80C54DE-2EAC-AE53-03E3-53893EB82D09}"/>
              </a:ext>
            </a:extLst>
          </p:cNvPr>
          <p:cNvCxnSpPr/>
          <p:nvPr/>
        </p:nvCxnSpPr>
        <p:spPr>
          <a:xfrm flipV="1">
            <a:off x="7758631" y="3265520"/>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8B2A018-F3AE-3ABA-28FC-A16105CE8FE1}"/>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615FC24-8940-D0C9-0940-7462DC40EB94}"/>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30" name="TextBox 29">
            <a:extLst>
              <a:ext uri="{FF2B5EF4-FFF2-40B4-BE49-F238E27FC236}">
                <a16:creationId xmlns:a16="http://schemas.microsoft.com/office/drawing/2014/main" id="{F43E157E-0223-19B5-3AFE-EC0C1CF2F08F}"/>
              </a:ext>
            </a:extLst>
          </p:cNvPr>
          <p:cNvSpPr txBox="1"/>
          <p:nvPr/>
        </p:nvSpPr>
        <p:spPr>
          <a:xfrm>
            <a:off x="1520569" y="3503493"/>
            <a:ext cx="1613046" cy="369332"/>
          </a:xfrm>
          <a:prstGeom prst="rect">
            <a:avLst/>
          </a:prstGeom>
          <a:noFill/>
        </p:spPr>
        <p:txBody>
          <a:bodyPr wrap="square" rtlCol="0">
            <a:spAutoFit/>
          </a:bodyPr>
          <a:lstStyle/>
          <a:p>
            <a:r>
              <a:rPr lang="en-US" dirty="0" err="1">
                <a:latin typeface="Consolas" panose="020B0609020204030204" pitchFamily="49" charset="0"/>
              </a:rPr>
              <a:t>prev</a:t>
            </a:r>
            <a:endParaRPr lang="en-IN" dirty="0">
              <a:latin typeface="Consolas" panose="020B0609020204030204" pitchFamily="49" charset="0"/>
            </a:endParaRPr>
          </a:p>
        </p:txBody>
      </p:sp>
      <p:sp>
        <p:nvSpPr>
          <p:cNvPr id="31" name="TextBox 30">
            <a:extLst>
              <a:ext uri="{FF2B5EF4-FFF2-40B4-BE49-F238E27FC236}">
                <a16:creationId xmlns:a16="http://schemas.microsoft.com/office/drawing/2014/main" id="{0895E41D-50FD-9635-4899-C53F81E20F2B}"/>
              </a:ext>
            </a:extLst>
          </p:cNvPr>
          <p:cNvSpPr txBox="1"/>
          <p:nvPr/>
        </p:nvSpPr>
        <p:spPr>
          <a:xfrm>
            <a:off x="3378465" y="3542877"/>
            <a:ext cx="1027416" cy="370840"/>
          </a:xfrm>
          <a:prstGeom prst="rect">
            <a:avLst/>
          </a:prstGeom>
          <a:noFill/>
        </p:spPr>
        <p:txBody>
          <a:bodyPr wrap="square" rtlCol="0">
            <a:spAutoFit/>
          </a:bodyPr>
          <a:lstStyle/>
          <a:p>
            <a:r>
              <a:rPr lang="en-US" dirty="0">
                <a:latin typeface="Consolas" panose="020B0609020204030204" pitchFamily="49" charset="0"/>
              </a:rPr>
              <a:t>cur</a:t>
            </a:r>
            <a:endParaRPr lang="en-IN" dirty="0">
              <a:latin typeface="Consolas" panose="020B0609020204030204" pitchFamily="49" charset="0"/>
            </a:endParaRPr>
          </a:p>
        </p:txBody>
      </p:sp>
      <p:sp>
        <p:nvSpPr>
          <p:cNvPr id="32" name="TextBox 31">
            <a:extLst>
              <a:ext uri="{FF2B5EF4-FFF2-40B4-BE49-F238E27FC236}">
                <a16:creationId xmlns:a16="http://schemas.microsoft.com/office/drawing/2014/main" id="{E203F8A5-2F94-A28D-BB77-A8EF5A096BD1}"/>
              </a:ext>
            </a:extLst>
          </p:cNvPr>
          <p:cNvSpPr txBox="1"/>
          <p:nvPr/>
        </p:nvSpPr>
        <p:spPr>
          <a:xfrm>
            <a:off x="5619956" y="3913717"/>
            <a:ext cx="3071974" cy="2585323"/>
          </a:xfrm>
          <a:prstGeom prst="rect">
            <a:avLst/>
          </a:prstGeom>
          <a:noFill/>
        </p:spPr>
        <p:txBody>
          <a:bodyPr wrap="square" rtlCol="0">
            <a:spAutoFit/>
          </a:bodyPr>
          <a:lstStyle/>
          <a:p>
            <a:r>
              <a:rPr lang="en-US" dirty="0" err="1">
                <a:latin typeface="Consolas" panose="020B0609020204030204" pitchFamily="49" charset="0"/>
              </a:rPr>
              <a:t>prev</a:t>
            </a:r>
            <a:r>
              <a:rPr lang="en-US" dirty="0">
                <a:latin typeface="Consolas" panose="020B0609020204030204" pitchFamily="49" charset="0"/>
              </a:rPr>
              <a:t> = NULL</a:t>
            </a:r>
          </a:p>
          <a:p>
            <a:r>
              <a:rPr lang="en-US" dirty="0">
                <a:latin typeface="Consolas" panose="020B0609020204030204" pitchFamily="49" charset="0"/>
              </a:rPr>
              <a:t>cur = head</a:t>
            </a:r>
          </a:p>
          <a:p>
            <a:r>
              <a:rPr lang="en-US" dirty="0">
                <a:latin typeface="Consolas" panose="020B0609020204030204" pitchFamily="49" charset="0"/>
              </a:rPr>
              <a:t>next = cur-&gt;next</a:t>
            </a:r>
          </a:p>
          <a:p>
            <a:r>
              <a:rPr lang="en-US" dirty="0">
                <a:latin typeface="Consolas" panose="020B0609020204030204" pitchFamily="49" charset="0"/>
              </a:rPr>
              <a:t>cur-&gt;next = </a:t>
            </a:r>
            <a:r>
              <a:rPr lang="en-US" dirty="0" err="1">
                <a:latin typeface="Consolas" panose="020B0609020204030204" pitchFamily="49" charset="0"/>
              </a:rPr>
              <a:t>prev</a:t>
            </a:r>
            <a:endParaRPr lang="en-US" dirty="0">
              <a:latin typeface="Consolas" panose="020B0609020204030204" pitchFamily="49" charset="0"/>
            </a:endParaRPr>
          </a:p>
          <a:p>
            <a:r>
              <a:rPr lang="en-US" dirty="0" err="1">
                <a:latin typeface="Consolas" panose="020B0609020204030204" pitchFamily="49" charset="0"/>
              </a:rPr>
              <a:t>prev</a:t>
            </a:r>
            <a:r>
              <a:rPr lang="en-US" dirty="0">
                <a:latin typeface="Consolas" panose="020B0609020204030204" pitchFamily="49" charset="0"/>
              </a:rPr>
              <a:t> = cur</a:t>
            </a:r>
          </a:p>
          <a:p>
            <a:r>
              <a:rPr lang="en-US" dirty="0">
                <a:latin typeface="Consolas" panose="020B0609020204030204" pitchFamily="49" charset="0"/>
              </a:rPr>
              <a:t>cur = next</a:t>
            </a:r>
          </a:p>
          <a:p>
            <a:r>
              <a:rPr lang="en-US" b="1" dirty="0">
                <a:solidFill>
                  <a:srgbClr val="FF0000"/>
                </a:solidFill>
                <a:latin typeface="Consolas" panose="020B0609020204030204" pitchFamily="49" charset="0"/>
              </a:rPr>
              <a:t>next = cur-&gt;next</a:t>
            </a:r>
          </a:p>
          <a:p>
            <a:r>
              <a:rPr lang="en-US" b="1" dirty="0">
                <a:solidFill>
                  <a:srgbClr val="FF0000"/>
                </a:solidFill>
                <a:latin typeface="Consolas" panose="020B0609020204030204" pitchFamily="49" charset="0"/>
              </a:rPr>
              <a:t>cur-&gt;next = </a:t>
            </a:r>
            <a:r>
              <a:rPr lang="en-US" b="1" dirty="0" err="1">
                <a:solidFill>
                  <a:srgbClr val="FF0000"/>
                </a:solidFill>
                <a:latin typeface="Consolas" panose="020B0609020204030204" pitchFamily="49" charset="0"/>
              </a:rPr>
              <a:t>prev</a:t>
            </a:r>
            <a:endParaRPr lang="en-US" b="1" dirty="0">
              <a:solidFill>
                <a:srgbClr val="FF0000"/>
              </a:solidFill>
              <a:latin typeface="Consolas" panose="020B0609020204030204" pitchFamily="49" charset="0"/>
            </a:endParaRPr>
          </a:p>
          <a:p>
            <a:endParaRPr lang="en-US" dirty="0">
              <a:latin typeface="Consolas" panose="020B0609020204030204" pitchFamily="49" charset="0"/>
            </a:endParaRPr>
          </a:p>
        </p:txBody>
      </p:sp>
      <p:sp>
        <p:nvSpPr>
          <p:cNvPr id="17" name="TextBox 16">
            <a:extLst>
              <a:ext uri="{FF2B5EF4-FFF2-40B4-BE49-F238E27FC236}">
                <a16:creationId xmlns:a16="http://schemas.microsoft.com/office/drawing/2014/main" id="{B235D08A-C64B-15FB-F319-97F6937935DA}"/>
              </a:ext>
            </a:extLst>
          </p:cNvPr>
          <p:cNvSpPr txBox="1"/>
          <p:nvPr/>
        </p:nvSpPr>
        <p:spPr>
          <a:xfrm>
            <a:off x="5277469" y="3469248"/>
            <a:ext cx="1027416" cy="370840"/>
          </a:xfrm>
          <a:prstGeom prst="rect">
            <a:avLst/>
          </a:prstGeom>
          <a:noFill/>
        </p:spPr>
        <p:txBody>
          <a:bodyPr wrap="square" rtlCol="0">
            <a:spAutoFit/>
          </a:bodyPr>
          <a:lstStyle/>
          <a:p>
            <a:r>
              <a:rPr lang="en-US" dirty="0">
                <a:latin typeface="Consolas" panose="020B0609020204030204" pitchFamily="49" charset="0"/>
              </a:rPr>
              <a:t>next</a:t>
            </a:r>
            <a:endParaRPr lang="en-IN" dirty="0">
              <a:latin typeface="Consolas" panose="020B0609020204030204" pitchFamily="49" charset="0"/>
            </a:endParaRPr>
          </a:p>
        </p:txBody>
      </p:sp>
      <p:cxnSp>
        <p:nvCxnSpPr>
          <p:cNvPr id="15" name="Straight Connector 14">
            <a:extLst>
              <a:ext uri="{FF2B5EF4-FFF2-40B4-BE49-F238E27FC236}">
                <a16:creationId xmlns:a16="http://schemas.microsoft.com/office/drawing/2014/main" id="{A93F8AF5-F6D5-492F-F334-6269FD2FF7EB}"/>
              </a:ext>
            </a:extLst>
          </p:cNvPr>
          <p:cNvCxnSpPr/>
          <p:nvPr/>
        </p:nvCxnSpPr>
        <p:spPr>
          <a:xfrm>
            <a:off x="4089115" y="3265520"/>
            <a:ext cx="0" cy="6481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B7C32EBD-D5CC-396F-4366-1DE77DB0B077}"/>
              </a:ext>
            </a:extLst>
          </p:cNvPr>
          <p:cNvCxnSpPr>
            <a:cxnSpLocks/>
          </p:cNvCxnSpPr>
          <p:nvPr/>
        </p:nvCxnSpPr>
        <p:spPr>
          <a:xfrm rot="10800000">
            <a:off x="2590492" y="3272905"/>
            <a:ext cx="1498622" cy="640812"/>
          </a:xfrm>
          <a:prstGeom prst="bentConnector3">
            <a:avLst>
              <a:gd name="adj1" fmla="val 71253"/>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339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1C53C-57CB-2F49-60EA-25804CE325BD}"/>
              </a:ext>
            </a:extLst>
          </p:cNvPr>
          <p:cNvSpPr>
            <a:spLocks noGrp="1"/>
          </p:cNvSpPr>
          <p:nvPr>
            <p:ph type="title"/>
          </p:nvPr>
        </p:nvSpPr>
        <p:spPr/>
        <p:txBody>
          <a:bodyPr/>
          <a:lstStyle/>
          <a:p>
            <a:r>
              <a:rPr lang="en-IN" dirty="0"/>
              <a:t>Extra class</a:t>
            </a:r>
          </a:p>
        </p:txBody>
      </p:sp>
      <p:sp>
        <p:nvSpPr>
          <p:cNvPr id="3" name="Content Placeholder 2">
            <a:extLst>
              <a:ext uri="{FF2B5EF4-FFF2-40B4-BE49-F238E27FC236}">
                <a16:creationId xmlns:a16="http://schemas.microsoft.com/office/drawing/2014/main" id="{157AFCA6-50FC-E58A-CA60-480B16459EFA}"/>
              </a:ext>
            </a:extLst>
          </p:cNvPr>
          <p:cNvSpPr>
            <a:spLocks noGrp="1"/>
          </p:cNvSpPr>
          <p:nvPr>
            <p:ph idx="1"/>
          </p:nvPr>
        </p:nvSpPr>
        <p:spPr/>
        <p:txBody>
          <a:bodyPr/>
          <a:lstStyle/>
          <a:p>
            <a:r>
              <a:rPr lang="en-IN" dirty="0"/>
              <a:t>There will be an extra class today at 3 pm</a:t>
            </a:r>
          </a:p>
          <a:p>
            <a:pPr lvl="1"/>
            <a:r>
              <a:rPr lang="en-IN" dirty="0"/>
              <a:t>The venue is the same C101</a:t>
            </a:r>
          </a:p>
        </p:txBody>
      </p:sp>
    </p:spTree>
    <p:extLst>
      <p:ext uri="{BB962C8B-B14F-4D97-AF65-F5344CB8AC3E}">
        <p14:creationId xmlns:p14="http://schemas.microsoft.com/office/powerpoint/2010/main" val="141441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16CE-BDC1-D0E0-7CC8-F7C80B99DEC4}"/>
              </a:ext>
            </a:extLst>
          </p:cNvPr>
          <p:cNvSpPr>
            <a:spLocks noGrp="1"/>
          </p:cNvSpPr>
          <p:nvPr>
            <p:ph type="title"/>
          </p:nvPr>
        </p:nvSpPr>
        <p:spPr/>
        <p:txBody>
          <a:bodyPr/>
          <a:lstStyle/>
          <a:p>
            <a:r>
              <a:rPr lang="en-US" dirty="0"/>
              <a:t>Reversing a linked list</a:t>
            </a:r>
            <a:endParaRPr lang="en-IN" dirty="0"/>
          </a:p>
        </p:txBody>
      </p:sp>
      <p:sp>
        <p:nvSpPr>
          <p:cNvPr id="3" name="Content Placeholder 2">
            <a:extLst>
              <a:ext uri="{FF2B5EF4-FFF2-40B4-BE49-F238E27FC236}">
                <a16:creationId xmlns:a16="http://schemas.microsoft.com/office/drawing/2014/main" id="{8C240A57-F856-1E5C-0520-76E9B3C4D670}"/>
              </a:ext>
            </a:extLst>
          </p:cNvPr>
          <p:cNvSpPr>
            <a:spLocks noGrp="1"/>
          </p:cNvSpPr>
          <p:nvPr>
            <p:ph idx="1"/>
          </p:nvPr>
        </p:nvSpPr>
        <p:spPr/>
        <p:txBody>
          <a:bodyPr/>
          <a:lstStyle/>
          <a:p>
            <a:pPr marL="0" indent="0">
              <a:buNone/>
            </a:pPr>
            <a:endParaRPr lang="en-US" dirty="0"/>
          </a:p>
          <a:p>
            <a:endParaRPr lang="en-US" dirty="0"/>
          </a:p>
          <a:p>
            <a:endParaRPr lang="en-US" dirty="0"/>
          </a:p>
        </p:txBody>
      </p:sp>
      <p:graphicFrame>
        <p:nvGraphicFramePr>
          <p:cNvPr id="4" name="Table 4">
            <a:extLst>
              <a:ext uri="{FF2B5EF4-FFF2-40B4-BE49-F238E27FC236}">
                <a16:creationId xmlns:a16="http://schemas.microsoft.com/office/drawing/2014/main" id="{1C553ED9-158E-7862-A9CD-F13EE1800D1F}"/>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914D4991-7F4F-9FD7-1B3E-DBEC25E01FDA}"/>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949E6BE4-5370-090F-8387-3A419208290B}"/>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06E51824-81C9-C0F2-4146-B42212DE1035}"/>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2250977E-F62B-9E56-7B94-7BDD3D6EDD8C}"/>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1" name="Straight Arrow Connector 10">
            <a:extLst>
              <a:ext uri="{FF2B5EF4-FFF2-40B4-BE49-F238E27FC236}">
                <a16:creationId xmlns:a16="http://schemas.microsoft.com/office/drawing/2014/main" id="{80372360-BB6B-AAD3-951B-B5983D57922C}"/>
              </a:ext>
            </a:extLst>
          </p:cNvPr>
          <p:cNvCxnSpPr/>
          <p:nvPr/>
        </p:nvCxnSpPr>
        <p:spPr>
          <a:xfrm flipV="1">
            <a:off x="5900716" y="32775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80C54DE-2EAC-AE53-03E3-53893EB82D09}"/>
              </a:ext>
            </a:extLst>
          </p:cNvPr>
          <p:cNvCxnSpPr/>
          <p:nvPr/>
        </p:nvCxnSpPr>
        <p:spPr>
          <a:xfrm flipV="1">
            <a:off x="7758631" y="3265520"/>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8B2A018-F3AE-3ABA-28FC-A16105CE8FE1}"/>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615FC24-8940-D0C9-0940-7462DC40EB94}"/>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30" name="TextBox 29">
            <a:extLst>
              <a:ext uri="{FF2B5EF4-FFF2-40B4-BE49-F238E27FC236}">
                <a16:creationId xmlns:a16="http://schemas.microsoft.com/office/drawing/2014/main" id="{F43E157E-0223-19B5-3AFE-EC0C1CF2F08F}"/>
              </a:ext>
            </a:extLst>
          </p:cNvPr>
          <p:cNvSpPr txBox="1"/>
          <p:nvPr/>
        </p:nvSpPr>
        <p:spPr>
          <a:xfrm>
            <a:off x="3297993" y="3503493"/>
            <a:ext cx="1613046" cy="369332"/>
          </a:xfrm>
          <a:prstGeom prst="rect">
            <a:avLst/>
          </a:prstGeom>
          <a:noFill/>
        </p:spPr>
        <p:txBody>
          <a:bodyPr wrap="square" rtlCol="0">
            <a:spAutoFit/>
          </a:bodyPr>
          <a:lstStyle/>
          <a:p>
            <a:r>
              <a:rPr lang="en-US" dirty="0" err="1">
                <a:latin typeface="Consolas" panose="020B0609020204030204" pitchFamily="49" charset="0"/>
              </a:rPr>
              <a:t>prev</a:t>
            </a:r>
            <a:endParaRPr lang="en-IN" dirty="0">
              <a:latin typeface="Consolas" panose="020B0609020204030204" pitchFamily="49" charset="0"/>
            </a:endParaRPr>
          </a:p>
        </p:txBody>
      </p:sp>
      <p:sp>
        <p:nvSpPr>
          <p:cNvPr id="31" name="TextBox 30">
            <a:extLst>
              <a:ext uri="{FF2B5EF4-FFF2-40B4-BE49-F238E27FC236}">
                <a16:creationId xmlns:a16="http://schemas.microsoft.com/office/drawing/2014/main" id="{0895E41D-50FD-9635-4899-C53F81E20F2B}"/>
              </a:ext>
            </a:extLst>
          </p:cNvPr>
          <p:cNvSpPr txBox="1"/>
          <p:nvPr/>
        </p:nvSpPr>
        <p:spPr>
          <a:xfrm>
            <a:off x="5289459" y="3501781"/>
            <a:ext cx="1027416" cy="370840"/>
          </a:xfrm>
          <a:prstGeom prst="rect">
            <a:avLst/>
          </a:prstGeom>
          <a:noFill/>
        </p:spPr>
        <p:txBody>
          <a:bodyPr wrap="square" rtlCol="0">
            <a:spAutoFit/>
          </a:bodyPr>
          <a:lstStyle/>
          <a:p>
            <a:r>
              <a:rPr lang="en-US" dirty="0">
                <a:latin typeface="Consolas" panose="020B0609020204030204" pitchFamily="49" charset="0"/>
              </a:rPr>
              <a:t>cur</a:t>
            </a:r>
            <a:endParaRPr lang="en-IN" dirty="0">
              <a:latin typeface="Consolas" panose="020B0609020204030204" pitchFamily="49" charset="0"/>
            </a:endParaRPr>
          </a:p>
        </p:txBody>
      </p:sp>
      <p:sp>
        <p:nvSpPr>
          <p:cNvPr id="32" name="TextBox 31">
            <a:extLst>
              <a:ext uri="{FF2B5EF4-FFF2-40B4-BE49-F238E27FC236}">
                <a16:creationId xmlns:a16="http://schemas.microsoft.com/office/drawing/2014/main" id="{E203F8A5-2F94-A28D-BB77-A8EF5A096BD1}"/>
              </a:ext>
            </a:extLst>
          </p:cNvPr>
          <p:cNvSpPr txBox="1"/>
          <p:nvPr/>
        </p:nvSpPr>
        <p:spPr>
          <a:xfrm>
            <a:off x="5619956" y="3913718"/>
            <a:ext cx="2958965" cy="3139321"/>
          </a:xfrm>
          <a:prstGeom prst="rect">
            <a:avLst/>
          </a:prstGeom>
          <a:noFill/>
        </p:spPr>
        <p:txBody>
          <a:bodyPr wrap="square" rtlCol="0">
            <a:spAutoFit/>
          </a:bodyPr>
          <a:lstStyle/>
          <a:p>
            <a:r>
              <a:rPr lang="en-US" dirty="0" err="1">
                <a:latin typeface="Consolas" panose="020B0609020204030204" pitchFamily="49" charset="0"/>
              </a:rPr>
              <a:t>prev</a:t>
            </a:r>
            <a:r>
              <a:rPr lang="en-US" dirty="0">
                <a:latin typeface="Consolas" panose="020B0609020204030204" pitchFamily="49" charset="0"/>
              </a:rPr>
              <a:t> = NULL</a:t>
            </a:r>
          </a:p>
          <a:p>
            <a:r>
              <a:rPr lang="en-US" dirty="0">
                <a:latin typeface="Consolas" panose="020B0609020204030204" pitchFamily="49" charset="0"/>
              </a:rPr>
              <a:t>cur = head</a:t>
            </a:r>
          </a:p>
          <a:p>
            <a:r>
              <a:rPr lang="en-US" dirty="0">
                <a:latin typeface="Consolas" panose="020B0609020204030204" pitchFamily="49" charset="0"/>
              </a:rPr>
              <a:t>next = cur-&gt;next</a:t>
            </a:r>
          </a:p>
          <a:p>
            <a:r>
              <a:rPr lang="en-US" dirty="0">
                <a:latin typeface="Consolas" panose="020B0609020204030204" pitchFamily="49" charset="0"/>
              </a:rPr>
              <a:t>cur-&gt;next = </a:t>
            </a:r>
            <a:r>
              <a:rPr lang="en-US" dirty="0" err="1">
                <a:latin typeface="Consolas" panose="020B0609020204030204" pitchFamily="49" charset="0"/>
              </a:rPr>
              <a:t>prev</a:t>
            </a:r>
            <a:endParaRPr lang="en-US" dirty="0">
              <a:latin typeface="Consolas" panose="020B0609020204030204" pitchFamily="49" charset="0"/>
            </a:endParaRPr>
          </a:p>
          <a:p>
            <a:r>
              <a:rPr lang="en-US" dirty="0" err="1">
                <a:latin typeface="Consolas" panose="020B0609020204030204" pitchFamily="49" charset="0"/>
              </a:rPr>
              <a:t>prev</a:t>
            </a:r>
            <a:r>
              <a:rPr lang="en-US" dirty="0">
                <a:latin typeface="Consolas" panose="020B0609020204030204" pitchFamily="49" charset="0"/>
              </a:rPr>
              <a:t> = cur</a:t>
            </a:r>
          </a:p>
          <a:p>
            <a:r>
              <a:rPr lang="en-US" dirty="0">
                <a:latin typeface="Consolas" panose="020B0609020204030204" pitchFamily="49" charset="0"/>
              </a:rPr>
              <a:t>cur = next</a:t>
            </a:r>
          </a:p>
          <a:p>
            <a:r>
              <a:rPr lang="en-US" dirty="0">
                <a:latin typeface="Consolas" panose="020B0609020204030204" pitchFamily="49" charset="0"/>
              </a:rPr>
              <a:t>next = cur-&gt;next</a:t>
            </a:r>
          </a:p>
          <a:p>
            <a:r>
              <a:rPr lang="en-US" dirty="0">
                <a:latin typeface="Consolas" panose="020B0609020204030204" pitchFamily="49" charset="0"/>
              </a:rPr>
              <a:t>cur-&gt;next = </a:t>
            </a:r>
            <a:r>
              <a:rPr lang="en-US" dirty="0" err="1">
                <a:latin typeface="Consolas" panose="020B0609020204030204" pitchFamily="49" charset="0"/>
              </a:rPr>
              <a:t>prev</a:t>
            </a:r>
            <a:endParaRPr lang="en-US" dirty="0">
              <a:latin typeface="Consolas" panose="020B0609020204030204" pitchFamily="49" charset="0"/>
            </a:endParaRPr>
          </a:p>
          <a:p>
            <a:r>
              <a:rPr lang="en-US" b="1" dirty="0" err="1">
                <a:solidFill>
                  <a:srgbClr val="FF0000"/>
                </a:solidFill>
                <a:latin typeface="Consolas" panose="020B0609020204030204" pitchFamily="49" charset="0"/>
              </a:rPr>
              <a:t>prev</a:t>
            </a:r>
            <a:r>
              <a:rPr lang="en-US" b="1" dirty="0">
                <a:solidFill>
                  <a:srgbClr val="FF0000"/>
                </a:solidFill>
                <a:latin typeface="Consolas" panose="020B0609020204030204" pitchFamily="49" charset="0"/>
              </a:rPr>
              <a:t> = cur</a:t>
            </a:r>
          </a:p>
          <a:p>
            <a:r>
              <a:rPr lang="en-US" b="1" dirty="0">
                <a:solidFill>
                  <a:srgbClr val="FF0000"/>
                </a:solidFill>
                <a:latin typeface="Consolas" panose="020B0609020204030204" pitchFamily="49" charset="0"/>
              </a:rPr>
              <a:t>cur = next</a:t>
            </a:r>
          </a:p>
          <a:p>
            <a:endParaRPr lang="en-US" dirty="0">
              <a:latin typeface="Consolas" panose="020B0609020204030204" pitchFamily="49" charset="0"/>
            </a:endParaRPr>
          </a:p>
        </p:txBody>
      </p:sp>
      <p:sp>
        <p:nvSpPr>
          <p:cNvPr id="17" name="TextBox 16">
            <a:extLst>
              <a:ext uri="{FF2B5EF4-FFF2-40B4-BE49-F238E27FC236}">
                <a16:creationId xmlns:a16="http://schemas.microsoft.com/office/drawing/2014/main" id="{B235D08A-C64B-15FB-F319-97F6937935DA}"/>
              </a:ext>
            </a:extLst>
          </p:cNvPr>
          <p:cNvSpPr txBox="1"/>
          <p:nvPr/>
        </p:nvSpPr>
        <p:spPr>
          <a:xfrm>
            <a:off x="5277469" y="2678142"/>
            <a:ext cx="1027416" cy="370840"/>
          </a:xfrm>
          <a:prstGeom prst="rect">
            <a:avLst/>
          </a:prstGeom>
          <a:noFill/>
        </p:spPr>
        <p:txBody>
          <a:bodyPr wrap="square" rtlCol="0">
            <a:spAutoFit/>
          </a:bodyPr>
          <a:lstStyle/>
          <a:p>
            <a:r>
              <a:rPr lang="en-US" dirty="0">
                <a:latin typeface="Consolas" panose="020B0609020204030204" pitchFamily="49" charset="0"/>
              </a:rPr>
              <a:t>next</a:t>
            </a:r>
            <a:endParaRPr lang="en-IN" dirty="0">
              <a:latin typeface="Consolas" panose="020B0609020204030204" pitchFamily="49" charset="0"/>
            </a:endParaRPr>
          </a:p>
        </p:txBody>
      </p:sp>
      <p:cxnSp>
        <p:nvCxnSpPr>
          <p:cNvPr id="15" name="Straight Connector 14">
            <a:extLst>
              <a:ext uri="{FF2B5EF4-FFF2-40B4-BE49-F238E27FC236}">
                <a16:creationId xmlns:a16="http://schemas.microsoft.com/office/drawing/2014/main" id="{A93F8AF5-F6D5-492F-F334-6269FD2FF7EB}"/>
              </a:ext>
            </a:extLst>
          </p:cNvPr>
          <p:cNvCxnSpPr/>
          <p:nvPr/>
        </p:nvCxnSpPr>
        <p:spPr>
          <a:xfrm>
            <a:off x="4089115" y="3265520"/>
            <a:ext cx="0" cy="6481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B7C32EBD-D5CC-396F-4366-1DE77DB0B077}"/>
              </a:ext>
            </a:extLst>
          </p:cNvPr>
          <p:cNvCxnSpPr>
            <a:cxnSpLocks/>
          </p:cNvCxnSpPr>
          <p:nvPr/>
        </p:nvCxnSpPr>
        <p:spPr>
          <a:xfrm rot="10800000">
            <a:off x="2590492" y="3272905"/>
            <a:ext cx="1498622" cy="640812"/>
          </a:xfrm>
          <a:prstGeom prst="bentConnector3">
            <a:avLst>
              <a:gd name="adj1" fmla="val 71253"/>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588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16CE-BDC1-D0E0-7CC8-F7C80B99DEC4}"/>
              </a:ext>
            </a:extLst>
          </p:cNvPr>
          <p:cNvSpPr>
            <a:spLocks noGrp="1"/>
          </p:cNvSpPr>
          <p:nvPr>
            <p:ph type="title"/>
          </p:nvPr>
        </p:nvSpPr>
        <p:spPr/>
        <p:txBody>
          <a:bodyPr/>
          <a:lstStyle/>
          <a:p>
            <a:r>
              <a:rPr lang="en-US" dirty="0"/>
              <a:t>Reversing a linked list</a:t>
            </a:r>
            <a:endParaRPr lang="en-IN" dirty="0"/>
          </a:p>
        </p:txBody>
      </p:sp>
      <p:sp>
        <p:nvSpPr>
          <p:cNvPr id="3" name="Content Placeholder 2">
            <a:extLst>
              <a:ext uri="{FF2B5EF4-FFF2-40B4-BE49-F238E27FC236}">
                <a16:creationId xmlns:a16="http://schemas.microsoft.com/office/drawing/2014/main" id="{8C240A57-F856-1E5C-0520-76E9B3C4D670}"/>
              </a:ext>
            </a:extLst>
          </p:cNvPr>
          <p:cNvSpPr>
            <a:spLocks noGrp="1"/>
          </p:cNvSpPr>
          <p:nvPr>
            <p:ph idx="1"/>
          </p:nvPr>
        </p:nvSpPr>
        <p:spPr/>
        <p:txBody>
          <a:bodyPr/>
          <a:lstStyle/>
          <a:p>
            <a:pPr marL="0" indent="0">
              <a:buNone/>
            </a:pPr>
            <a:endParaRPr lang="en-US" dirty="0"/>
          </a:p>
          <a:p>
            <a:endParaRPr lang="en-US" dirty="0"/>
          </a:p>
          <a:p>
            <a:endParaRPr lang="en-US" dirty="0"/>
          </a:p>
        </p:txBody>
      </p:sp>
      <p:graphicFrame>
        <p:nvGraphicFramePr>
          <p:cNvPr id="4" name="Table 4">
            <a:extLst>
              <a:ext uri="{FF2B5EF4-FFF2-40B4-BE49-F238E27FC236}">
                <a16:creationId xmlns:a16="http://schemas.microsoft.com/office/drawing/2014/main" id="{1C553ED9-158E-7862-A9CD-F13EE1800D1F}"/>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914D4991-7F4F-9FD7-1B3E-DBEC25E01FDA}"/>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949E6BE4-5370-090F-8387-3A419208290B}"/>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06E51824-81C9-C0F2-4146-B42212DE1035}"/>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2250977E-F62B-9E56-7B94-7BDD3D6EDD8C}"/>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2" name="Straight Arrow Connector 11">
            <a:extLst>
              <a:ext uri="{FF2B5EF4-FFF2-40B4-BE49-F238E27FC236}">
                <a16:creationId xmlns:a16="http://schemas.microsoft.com/office/drawing/2014/main" id="{080C54DE-2EAC-AE53-03E3-53893EB82D09}"/>
              </a:ext>
            </a:extLst>
          </p:cNvPr>
          <p:cNvCxnSpPr/>
          <p:nvPr/>
        </p:nvCxnSpPr>
        <p:spPr>
          <a:xfrm flipV="1">
            <a:off x="7758631" y="3265520"/>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8B2A018-F3AE-3ABA-28FC-A16105CE8FE1}"/>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615FC24-8940-D0C9-0940-7462DC40EB94}"/>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30" name="TextBox 29">
            <a:extLst>
              <a:ext uri="{FF2B5EF4-FFF2-40B4-BE49-F238E27FC236}">
                <a16:creationId xmlns:a16="http://schemas.microsoft.com/office/drawing/2014/main" id="{F43E157E-0223-19B5-3AFE-EC0C1CF2F08F}"/>
              </a:ext>
            </a:extLst>
          </p:cNvPr>
          <p:cNvSpPr txBox="1"/>
          <p:nvPr/>
        </p:nvSpPr>
        <p:spPr>
          <a:xfrm>
            <a:off x="3297993" y="3503493"/>
            <a:ext cx="1613046" cy="369332"/>
          </a:xfrm>
          <a:prstGeom prst="rect">
            <a:avLst/>
          </a:prstGeom>
          <a:noFill/>
        </p:spPr>
        <p:txBody>
          <a:bodyPr wrap="square" rtlCol="0">
            <a:spAutoFit/>
          </a:bodyPr>
          <a:lstStyle/>
          <a:p>
            <a:r>
              <a:rPr lang="en-US" dirty="0" err="1">
                <a:latin typeface="Consolas" panose="020B0609020204030204" pitchFamily="49" charset="0"/>
              </a:rPr>
              <a:t>prev</a:t>
            </a:r>
            <a:endParaRPr lang="en-IN" dirty="0">
              <a:latin typeface="Consolas" panose="020B0609020204030204" pitchFamily="49" charset="0"/>
            </a:endParaRPr>
          </a:p>
        </p:txBody>
      </p:sp>
      <p:sp>
        <p:nvSpPr>
          <p:cNvPr id="31" name="TextBox 30">
            <a:extLst>
              <a:ext uri="{FF2B5EF4-FFF2-40B4-BE49-F238E27FC236}">
                <a16:creationId xmlns:a16="http://schemas.microsoft.com/office/drawing/2014/main" id="{0895E41D-50FD-9635-4899-C53F81E20F2B}"/>
              </a:ext>
            </a:extLst>
          </p:cNvPr>
          <p:cNvSpPr txBox="1"/>
          <p:nvPr/>
        </p:nvSpPr>
        <p:spPr>
          <a:xfrm>
            <a:off x="5289459" y="3501781"/>
            <a:ext cx="1027416" cy="370840"/>
          </a:xfrm>
          <a:prstGeom prst="rect">
            <a:avLst/>
          </a:prstGeom>
          <a:noFill/>
        </p:spPr>
        <p:txBody>
          <a:bodyPr wrap="square" rtlCol="0">
            <a:spAutoFit/>
          </a:bodyPr>
          <a:lstStyle/>
          <a:p>
            <a:r>
              <a:rPr lang="en-US" dirty="0">
                <a:latin typeface="Consolas" panose="020B0609020204030204" pitchFamily="49" charset="0"/>
              </a:rPr>
              <a:t>cur</a:t>
            </a:r>
            <a:endParaRPr lang="en-IN" dirty="0">
              <a:latin typeface="Consolas" panose="020B0609020204030204" pitchFamily="49" charset="0"/>
            </a:endParaRPr>
          </a:p>
        </p:txBody>
      </p:sp>
      <p:sp>
        <p:nvSpPr>
          <p:cNvPr id="32" name="TextBox 31">
            <a:extLst>
              <a:ext uri="{FF2B5EF4-FFF2-40B4-BE49-F238E27FC236}">
                <a16:creationId xmlns:a16="http://schemas.microsoft.com/office/drawing/2014/main" id="{E203F8A5-2F94-A28D-BB77-A8EF5A096BD1}"/>
              </a:ext>
            </a:extLst>
          </p:cNvPr>
          <p:cNvSpPr txBox="1"/>
          <p:nvPr/>
        </p:nvSpPr>
        <p:spPr>
          <a:xfrm>
            <a:off x="5619956" y="3913718"/>
            <a:ext cx="2958965" cy="3139321"/>
          </a:xfrm>
          <a:prstGeom prst="rect">
            <a:avLst/>
          </a:prstGeom>
          <a:noFill/>
        </p:spPr>
        <p:txBody>
          <a:bodyPr wrap="square" rtlCol="0">
            <a:spAutoFit/>
          </a:bodyPr>
          <a:lstStyle/>
          <a:p>
            <a:r>
              <a:rPr lang="en-US" dirty="0" err="1">
                <a:latin typeface="Consolas" panose="020B0609020204030204" pitchFamily="49" charset="0"/>
              </a:rPr>
              <a:t>prev</a:t>
            </a:r>
            <a:r>
              <a:rPr lang="en-US" dirty="0">
                <a:latin typeface="Consolas" panose="020B0609020204030204" pitchFamily="49" charset="0"/>
              </a:rPr>
              <a:t> = NULL</a:t>
            </a:r>
          </a:p>
          <a:p>
            <a:r>
              <a:rPr lang="en-US" dirty="0">
                <a:latin typeface="Consolas" panose="020B0609020204030204" pitchFamily="49" charset="0"/>
              </a:rPr>
              <a:t>cur = head</a:t>
            </a:r>
          </a:p>
          <a:p>
            <a:r>
              <a:rPr lang="en-US" dirty="0">
                <a:latin typeface="Consolas" panose="020B0609020204030204" pitchFamily="49" charset="0"/>
              </a:rPr>
              <a:t>next = cur-&gt;next</a:t>
            </a:r>
          </a:p>
          <a:p>
            <a:r>
              <a:rPr lang="en-US" dirty="0">
                <a:latin typeface="Consolas" panose="020B0609020204030204" pitchFamily="49" charset="0"/>
              </a:rPr>
              <a:t>cur-&gt;next = </a:t>
            </a:r>
            <a:r>
              <a:rPr lang="en-US" dirty="0" err="1">
                <a:latin typeface="Consolas" panose="020B0609020204030204" pitchFamily="49" charset="0"/>
              </a:rPr>
              <a:t>prev</a:t>
            </a:r>
            <a:endParaRPr lang="en-US" dirty="0">
              <a:latin typeface="Consolas" panose="020B0609020204030204" pitchFamily="49" charset="0"/>
            </a:endParaRPr>
          </a:p>
          <a:p>
            <a:r>
              <a:rPr lang="en-US" dirty="0" err="1">
                <a:latin typeface="Consolas" panose="020B0609020204030204" pitchFamily="49" charset="0"/>
              </a:rPr>
              <a:t>prev</a:t>
            </a:r>
            <a:r>
              <a:rPr lang="en-US" dirty="0">
                <a:latin typeface="Consolas" panose="020B0609020204030204" pitchFamily="49" charset="0"/>
              </a:rPr>
              <a:t> = cur</a:t>
            </a:r>
          </a:p>
          <a:p>
            <a:r>
              <a:rPr lang="en-US" dirty="0">
                <a:latin typeface="Consolas" panose="020B0609020204030204" pitchFamily="49" charset="0"/>
              </a:rPr>
              <a:t>cur = next</a:t>
            </a:r>
          </a:p>
          <a:p>
            <a:r>
              <a:rPr lang="en-US" dirty="0">
                <a:latin typeface="Consolas" panose="020B0609020204030204" pitchFamily="49" charset="0"/>
              </a:rPr>
              <a:t>next = cur-&gt;next</a:t>
            </a:r>
          </a:p>
          <a:p>
            <a:r>
              <a:rPr lang="en-US" dirty="0">
                <a:latin typeface="Consolas" panose="020B0609020204030204" pitchFamily="49" charset="0"/>
              </a:rPr>
              <a:t>cur-&gt;next = </a:t>
            </a:r>
            <a:r>
              <a:rPr lang="en-US" dirty="0" err="1">
                <a:latin typeface="Consolas" panose="020B0609020204030204" pitchFamily="49" charset="0"/>
              </a:rPr>
              <a:t>prev</a:t>
            </a:r>
            <a:endParaRPr lang="en-US" dirty="0">
              <a:latin typeface="Consolas" panose="020B0609020204030204" pitchFamily="49" charset="0"/>
            </a:endParaRPr>
          </a:p>
          <a:p>
            <a:r>
              <a:rPr lang="en-US" dirty="0" err="1">
                <a:latin typeface="Consolas" panose="020B0609020204030204" pitchFamily="49" charset="0"/>
              </a:rPr>
              <a:t>prev</a:t>
            </a:r>
            <a:r>
              <a:rPr lang="en-US" dirty="0">
                <a:latin typeface="Consolas" panose="020B0609020204030204" pitchFamily="49" charset="0"/>
              </a:rPr>
              <a:t> = cur</a:t>
            </a:r>
          </a:p>
          <a:p>
            <a:r>
              <a:rPr lang="en-US" dirty="0">
                <a:latin typeface="Consolas" panose="020B0609020204030204" pitchFamily="49" charset="0"/>
              </a:rPr>
              <a:t>cur = next</a:t>
            </a:r>
          </a:p>
          <a:p>
            <a:endParaRPr lang="en-US" dirty="0">
              <a:latin typeface="Consolas" panose="020B0609020204030204" pitchFamily="49" charset="0"/>
            </a:endParaRPr>
          </a:p>
        </p:txBody>
      </p:sp>
      <p:sp>
        <p:nvSpPr>
          <p:cNvPr id="17" name="TextBox 16">
            <a:extLst>
              <a:ext uri="{FF2B5EF4-FFF2-40B4-BE49-F238E27FC236}">
                <a16:creationId xmlns:a16="http://schemas.microsoft.com/office/drawing/2014/main" id="{B235D08A-C64B-15FB-F319-97F6937935DA}"/>
              </a:ext>
            </a:extLst>
          </p:cNvPr>
          <p:cNvSpPr txBox="1"/>
          <p:nvPr/>
        </p:nvSpPr>
        <p:spPr>
          <a:xfrm>
            <a:off x="6982977" y="2678142"/>
            <a:ext cx="1027416" cy="370840"/>
          </a:xfrm>
          <a:prstGeom prst="rect">
            <a:avLst/>
          </a:prstGeom>
          <a:noFill/>
        </p:spPr>
        <p:txBody>
          <a:bodyPr wrap="square" rtlCol="0">
            <a:spAutoFit/>
          </a:bodyPr>
          <a:lstStyle/>
          <a:p>
            <a:r>
              <a:rPr lang="en-US" dirty="0">
                <a:latin typeface="Consolas" panose="020B0609020204030204" pitchFamily="49" charset="0"/>
              </a:rPr>
              <a:t>next</a:t>
            </a:r>
            <a:endParaRPr lang="en-IN" dirty="0">
              <a:latin typeface="Consolas" panose="020B0609020204030204" pitchFamily="49" charset="0"/>
            </a:endParaRPr>
          </a:p>
        </p:txBody>
      </p:sp>
      <p:cxnSp>
        <p:nvCxnSpPr>
          <p:cNvPr id="15" name="Straight Connector 14">
            <a:extLst>
              <a:ext uri="{FF2B5EF4-FFF2-40B4-BE49-F238E27FC236}">
                <a16:creationId xmlns:a16="http://schemas.microsoft.com/office/drawing/2014/main" id="{A93F8AF5-F6D5-492F-F334-6269FD2FF7EB}"/>
              </a:ext>
            </a:extLst>
          </p:cNvPr>
          <p:cNvCxnSpPr/>
          <p:nvPr/>
        </p:nvCxnSpPr>
        <p:spPr>
          <a:xfrm>
            <a:off x="4089115" y="3265520"/>
            <a:ext cx="0" cy="6481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B7C32EBD-D5CC-396F-4366-1DE77DB0B077}"/>
              </a:ext>
            </a:extLst>
          </p:cNvPr>
          <p:cNvCxnSpPr>
            <a:cxnSpLocks/>
          </p:cNvCxnSpPr>
          <p:nvPr/>
        </p:nvCxnSpPr>
        <p:spPr>
          <a:xfrm rot="10800000">
            <a:off x="2590492" y="3272905"/>
            <a:ext cx="1498622" cy="640812"/>
          </a:xfrm>
          <a:prstGeom prst="bentConnector3">
            <a:avLst>
              <a:gd name="adj1" fmla="val 7125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F136018-24CA-2135-C3C6-1360EAF3CC1B}"/>
              </a:ext>
            </a:extLst>
          </p:cNvPr>
          <p:cNvSpPr txBox="1"/>
          <p:nvPr/>
        </p:nvSpPr>
        <p:spPr>
          <a:xfrm>
            <a:off x="8505282" y="3881181"/>
            <a:ext cx="2958965" cy="646331"/>
          </a:xfrm>
          <a:prstGeom prst="rect">
            <a:avLst/>
          </a:prstGeom>
          <a:noFill/>
        </p:spPr>
        <p:txBody>
          <a:bodyPr wrap="square" rtlCol="0">
            <a:spAutoFit/>
          </a:bodyPr>
          <a:lstStyle/>
          <a:p>
            <a:r>
              <a:rPr lang="en-US" b="1" dirty="0">
                <a:solidFill>
                  <a:srgbClr val="FF0000"/>
                </a:solidFill>
                <a:latin typeface="Consolas" panose="020B0609020204030204" pitchFamily="49" charset="0"/>
              </a:rPr>
              <a:t>next = cur-&gt;next</a:t>
            </a:r>
          </a:p>
          <a:p>
            <a:r>
              <a:rPr lang="en-US" b="1" dirty="0">
                <a:solidFill>
                  <a:srgbClr val="FF0000"/>
                </a:solidFill>
                <a:latin typeface="Consolas" panose="020B0609020204030204" pitchFamily="49" charset="0"/>
              </a:rPr>
              <a:t>cur-&gt;next = </a:t>
            </a:r>
            <a:r>
              <a:rPr lang="en-US" b="1" dirty="0" err="1">
                <a:solidFill>
                  <a:srgbClr val="FF0000"/>
                </a:solidFill>
                <a:latin typeface="Consolas" panose="020B0609020204030204" pitchFamily="49" charset="0"/>
              </a:rPr>
              <a:t>prev</a:t>
            </a:r>
            <a:endParaRPr lang="en-US" b="1" dirty="0">
              <a:solidFill>
                <a:srgbClr val="FF0000"/>
              </a:solidFill>
              <a:latin typeface="Consolas" panose="020B0609020204030204" pitchFamily="49" charset="0"/>
            </a:endParaRPr>
          </a:p>
        </p:txBody>
      </p:sp>
      <p:cxnSp>
        <p:nvCxnSpPr>
          <p:cNvPr id="20" name="Straight Connector 19">
            <a:extLst>
              <a:ext uri="{FF2B5EF4-FFF2-40B4-BE49-F238E27FC236}">
                <a16:creationId xmlns:a16="http://schemas.microsoft.com/office/drawing/2014/main" id="{5FC5EB1E-8E85-D471-C58A-31D253B165AD}"/>
              </a:ext>
            </a:extLst>
          </p:cNvPr>
          <p:cNvCxnSpPr/>
          <p:nvPr/>
        </p:nvCxnSpPr>
        <p:spPr>
          <a:xfrm>
            <a:off x="5988121" y="3181617"/>
            <a:ext cx="0" cy="6481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55819AE3-AF88-4A45-BEAA-F4A17F4BBECB}"/>
              </a:ext>
            </a:extLst>
          </p:cNvPr>
          <p:cNvCxnSpPr>
            <a:cxnSpLocks/>
          </p:cNvCxnSpPr>
          <p:nvPr/>
        </p:nvCxnSpPr>
        <p:spPr>
          <a:xfrm rot="10800000">
            <a:off x="4426018" y="3260377"/>
            <a:ext cx="1594639" cy="591696"/>
          </a:xfrm>
          <a:prstGeom prst="bentConnector3">
            <a:avLst>
              <a:gd name="adj1" fmla="val 7641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2EBAEF2A-8C07-1E4B-CED6-3C141401E494}"/>
              </a:ext>
            </a:extLst>
          </p:cNvPr>
          <p:cNvCxnSpPr/>
          <p:nvPr/>
        </p:nvCxnSpPr>
        <p:spPr>
          <a:xfrm flipV="1">
            <a:off x="6400836" y="3913717"/>
            <a:ext cx="3479414" cy="2819740"/>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67707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16CE-BDC1-D0E0-7CC8-F7C80B99DEC4}"/>
              </a:ext>
            </a:extLst>
          </p:cNvPr>
          <p:cNvSpPr>
            <a:spLocks noGrp="1"/>
          </p:cNvSpPr>
          <p:nvPr>
            <p:ph type="title"/>
          </p:nvPr>
        </p:nvSpPr>
        <p:spPr/>
        <p:txBody>
          <a:bodyPr/>
          <a:lstStyle/>
          <a:p>
            <a:r>
              <a:rPr lang="en-US" dirty="0"/>
              <a:t>Reversing a linked list</a:t>
            </a:r>
            <a:endParaRPr lang="en-IN" dirty="0"/>
          </a:p>
        </p:txBody>
      </p:sp>
      <p:sp>
        <p:nvSpPr>
          <p:cNvPr id="3" name="Content Placeholder 2">
            <a:extLst>
              <a:ext uri="{FF2B5EF4-FFF2-40B4-BE49-F238E27FC236}">
                <a16:creationId xmlns:a16="http://schemas.microsoft.com/office/drawing/2014/main" id="{8C240A57-F856-1E5C-0520-76E9B3C4D670}"/>
              </a:ext>
            </a:extLst>
          </p:cNvPr>
          <p:cNvSpPr>
            <a:spLocks noGrp="1"/>
          </p:cNvSpPr>
          <p:nvPr>
            <p:ph idx="1"/>
          </p:nvPr>
        </p:nvSpPr>
        <p:spPr/>
        <p:txBody>
          <a:bodyPr/>
          <a:lstStyle/>
          <a:p>
            <a:pPr marL="0" indent="0">
              <a:buNone/>
            </a:pPr>
            <a:endParaRPr lang="en-US" dirty="0"/>
          </a:p>
          <a:p>
            <a:endParaRPr lang="en-US" dirty="0"/>
          </a:p>
          <a:p>
            <a:endParaRPr lang="en-US" dirty="0"/>
          </a:p>
        </p:txBody>
      </p:sp>
      <p:graphicFrame>
        <p:nvGraphicFramePr>
          <p:cNvPr id="4" name="Table 4">
            <a:extLst>
              <a:ext uri="{FF2B5EF4-FFF2-40B4-BE49-F238E27FC236}">
                <a16:creationId xmlns:a16="http://schemas.microsoft.com/office/drawing/2014/main" id="{1C553ED9-158E-7862-A9CD-F13EE1800D1F}"/>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914D4991-7F4F-9FD7-1B3E-DBEC25E01FDA}"/>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949E6BE4-5370-090F-8387-3A419208290B}"/>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06E51824-81C9-C0F2-4146-B42212DE1035}"/>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2250977E-F62B-9E56-7B94-7BDD3D6EDD8C}"/>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2" name="Straight Arrow Connector 11">
            <a:extLst>
              <a:ext uri="{FF2B5EF4-FFF2-40B4-BE49-F238E27FC236}">
                <a16:creationId xmlns:a16="http://schemas.microsoft.com/office/drawing/2014/main" id="{080C54DE-2EAC-AE53-03E3-53893EB82D09}"/>
              </a:ext>
            </a:extLst>
          </p:cNvPr>
          <p:cNvCxnSpPr/>
          <p:nvPr/>
        </p:nvCxnSpPr>
        <p:spPr>
          <a:xfrm flipV="1">
            <a:off x="7758631" y="3265520"/>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8B2A018-F3AE-3ABA-28FC-A16105CE8FE1}"/>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615FC24-8940-D0C9-0940-7462DC40EB94}"/>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30" name="TextBox 29">
            <a:extLst>
              <a:ext uri="{FF2B5EF4-FFF2-40B4-BE49-F238E27FC236}">
                <a16:creationId xmlns:a16="http://schemas.microsoft.com/office/drawing/2014/main" id="{F43E157E-0223-19B5-3AFE-EC0C1CF2F08F}"/>
              </a:ext>
            </a:extLst>
          </p:cNvPr>
          <p:cNvSpPr txBox="1"/>
          <p:nvPr/>
        </p:nvSpPr>
        <p:spPr>
          <a:xfrm>
            <a:off x="5188435" y="3503493"/>
            <a:ext cx="1613046" cy="369332"/>
          </a:xfrm>
          <a:prstGeom prst="rect">
            <a:avLst/>
          </a:prstGeom>
          <a:noFill/>
        </p:spPr>
        <p:txBody>
          <a:bodyPr wrap="square" rtlCol="0">
            <a:spAutoFit/>
          </a:bodyPr>
          <a:lstStyle/>
          <a:p>
            <a:r>
              <a:rPr lang="en-US" dirty="0" err="1">
                <a:latin typeface="Consolas" panose="020B0609020204030204" pitchFamily="49" charset="0"/>
              </a:rPr>
              <a:t>prev</a:t>
            </a:r>
            <a:endParaRPr lang="en-IN" dirty="0">
              <a:latin typeface="Consolas" panose="020B0609020204030204" pitchFamily="49" charset="0"/>
            </a:endParaRPr>
          </a:p>
        </p:txBody>
      </p:sp>
      <p:sp>
        <p:nvSpPr>
          <p:cNvPr id="31" name="TextBox 30">
            <a:extLst>
              <a:ext uri="{FF2B5EF4-FFF2-40B4-BE49-F238E27FC236}">
                <a16:creationId xmlns:a16="http://schemas.microsoft.com/office/drawing/2014/main" id="{0895E41D-50FD-9635-4899-C53F81E20F2B}"/>
              </a:ext>
            </a:extLst>
          </p:cNvPr>
          <p:cNvSpPr txBox="1"/>
          <p:nvPr/>
        </p:nvSpPr>
        <p:spPr>
          <a:xfrm>
            <a:off x="7036065" y="3501781"/>
            <a:ext cx="1027416" cy="370840"/>
          </a:xfrm>
          <a:prstGeom prst="rect">
            <a:avLst/>
          </a:prstGeom>
          <a:noFill/>
        </p:spPr>
        <p:txBody>
          <a:bodyPr wrap="square" rtlCol="0">
            <a:spAutoFit/>
          </a:bodyPr>
          <a:lstStyle/>
          <a:p>
            <a:r>
              <a:rPr lang="en-US" dirty="0">
                <a:latin typeface="Consolas" panose="020B0609020204030204" pitchFamily="49" charset="0"/>
              </a:rPr>
              <a:t>cur</a:t>
            </a:r>
            <a:endParaRPr lang="en-IN" dirty="0">
              <a:latin typeface="Consolas" panose="020B0609020204030204" pitchFamily="49" charset="0"/>
            </a:endParaRPr>
          </a:p>
        </p:txBody>
      </p:sp>
      <p:sp>
        <p:nvSpPr>
          <p:cNvPr id="32" name="TextBox 31">
            <a:extLst>
              <a:ext uri="{FF2B5EF4-FFF2-40B4-BE49-F238E27FC236}">
                <a16:creationId xmlns:a16="http://schemas.microsoft.com/office/drawing/2014/main" id="{E203F8A5-2F94-A28D-BB77-A8EF5A096BD1}"/>
              </a:ext>
            </a:extLst>
          </p:cNvPr>
          <p:cNvSpPr txBox="1"/>
          <p:nvPr/>
        </p:nvSpPr>
        <p:spPr>
          <a:xfrm>
            <a:off x="5619956" y="3913718"/>
            <a:ext cx="2958965" cy="3139321"/>
          </a:xfrm>
          <a:prstGeom prst="rect">
            <a:avLst/>
          </a:prstGeom>
          <a:noFill/>
        </p:spPr>
        <p:txBody>
          <a:bodyPr wrap="square" rtlCol="0">
            <a:spAutoFit/>
          </a:bodyPr>
          <a:lstStyle/>
          <a:p>
            <a:r>
              <a:rPr lang="en-US" dirty="0" err="1">
                <a:latin typeface="Consolas" panose="020B0609020204030204" pitchFamily="49" charset="0"/>
              </a:rPr>
              <a:t>prev</a:t>
            </a:r>
            <a:r>
              <a:rPr lang="en-US" dirty="0">
                <a:latin typeface="Consolas" panose="020B0609020204030204" pitchFamily="49" charset="0"/>
              </a:rPr>
              <a:t> = NULL</a:t>
            </a:r>
          </a:p>
          <a:p>
            <a:r>
              <a:rPr lang="en-US" dirty="0">
                <a:latin typeface="Consolas" panose="020B0609020204030204" pitchFamily="49" charset="0"/>
              </a:rPr>
              <a:t>cur = head</a:t>
            </a:r>
          </a:p>
          <a:p>
            <a:r>
              <a:rPr lang="en-US" dirty="0">
                <a:latin typeface="Consolas" panose="020B0609020204030204" pitchFamily="49" charset="0"/>
              </a:rPr>
              <a:t>next = cur-&gt;next</a:t>
            </a:r>
          </a:p>
          <a:p>
            <a:r>
              <a:rPr lang="en-US" dirty="0">
                <a:latin typeface="Consolas" panose="020B0609020204030204" pitchFamily="49" charset="0"/>
              </a:rPr>
              <a:t>cur-&gt;next = </a:t>
            </a:r>
            <a:r>
              <a:rPr lang="en-US" dirty="0" err="1">
                <a:latin typeface="Consolas" panose="020B0609020204030204" pitchFamily="49" charset="0"/>
              </a:rPr>
              <a:t>prev</a:t>
            </a:r>
            <a:endParaRPr lang="en-US" dirty="0">
              <a:latin typeface="Consolas" panose="020B0609020204030204" pitchFamily="49" charset="0"/>
            </a:endParaRPr>
          </a:p>
          <a:p>
            <a:r>
              <a:rPr lang="en-US" dirty="0" err="1">
                <a:latin typeface="Consolas" panose="020B0609020204030204" pitchFamily="49" charset="0"/>
              </a:rPr>
              <a:t>prev</a:t>
            </a:r>
            <a:r>
              <a:rPr lang="en-US" dirty="0">
                <a:latin typeface="Consolas" panose="020B0609020204030204" pitchFamily="49" charset="0"/>
              </a:rPr>
              <a:t> = cur</a:t>
            </a:r>
          </a:p>
          <a:p>
            <a:r>
              <a:rPr lang="en-US" dirty="0">
                <a:latin typeface="Consolas" panose="020B0609020204030204" pitchFamily="49" charset="0"/>
              </a:rPr>
              <a:t>cur = next</a:t>
            </a:r>
          </a:p>
          <a:p>
            <a:r>
              <a:rPr lang="en-US" dirty="0">
                <a:latin typeface="Consolas" panose="020B0609020204030204" pitchFamily="49" charset="0"/>
              </a:rPr>
              <a:t>next = cur-&gt;next</a:t>
            </a:r>
          </a:p>
          <a:p>
            <a:r>
              <a:rPr lang="en-US" dirty="0">
                <a:latin typeface="Consolas" panose="020B0609020204030204" pitchFamily="49" charset="0"/>
              </a:rPr>
              <a:t>cur-&gt;next = </a:t>
            </a:r>
            <a:r>
              <a:rPr lang="en-US" dirty="0" err="1">
                <a:latin typeface="Consolas" panose="020B0609020204030204" pitchFamily="49" charset="0"/>
              </a:rPr>
              <a:t>prev</a:t>
            </a:r>
            <a:endParaRPr lang="en-US" dirty="0">
              <a:latin typeface="Consolas" panose="020B0609020204030204" pitchFamily="49" charset="0"/>
            </a:endParaRPr>
          </a:p>
          <a:p>
            <a:r>
              <a:rPr lang="en-US" dirty="0" err="1">
                <a:latin typeface="Consolas" panose="020B0609020204030204" pitchFamily="49" charset="0"/>
              </a:rPr>
              <a:t>prev</a:t>
            </a:r>
            <a:r>
              <a:rPr lang="en-US" dirty="0">
                <a:latin typeface="Consolas" panose="020B0609020204030204" pitchFamily="49" charset="0"/>
              </a:rPr>
              <a:t> = cur</a:t>
            </a:r>
          </a:p>
          <a:p>
            <a:r>
              <a:rPr lang="en-US" dirty="0">
                <a:latin typeface="Consolas" panose="020B0609020204030204" pitchFamily="49" charset="0"/>
              </a:rPr>
              <a:t>cur = next</a:t>
            </a:r>
          </a:p>
          <a:p>
            <a:endParaRPr lang="en-US" dirty="0">
              <a:latin typeface="Consolas" panose="020B0609020204030204" pitchFamily="49" charset="0"/>
            </a:endParaRPr>
          </a:p>
        </p:txBody>
      </p:sp>
      <p:sp>
        <p:nvSpPr>
          <p:cNvPr id="17" name="TextBox 16">
            <a:extLst>
              <a:ext uri="{FF2B5EF4-FFF2-40B4-BE49-F238E27FC236}">
                <a16:creationId xmlns:a16="http://schemas.microsoft.com/office/drawing/2014/main" id="{B235D08A-C64B-15FB-F319-97F6937935DA}"/>
              </a:ext>
            </a:extLst>
          </p:cNvPr>
          <p:cNvSpPr txBox="1"/>
          <p:nvPr/>
        </p:nvSpPr>
        <p:spPr>
          <a:xfrm>
            <a:off x="6982977" y="2678142"/>
            <a:ext cx="1027416" cy="370840"/>
          </a:xfrm>
          <a:prstGeom prst="rect">
            <a:avLst/>
          </a:prstGeom>
          <a:noFill/>
        </p:spPr>
        <p:txBody>
          <a:bodyPr wrap="square" rtlCol="0">
            <a:spAutoFit/>
          </a:bodyPr>
          <a:lstStyle/>
          <a:p>
            <a:r>
              <a:rPr lang="en-US" dirty="0">
                <a:latin typeface="Consolas" panose="020B0609020204030204" pitchFamily="49" charset="0"/>
              </a:rPr>
              <a:t>next</a:t>
            </a:r>
            <a:endParaRPr lang="en-IN" dirty="0">
              <a:latin typeface="Consolas" panose="020B0609020204030204" pitchFamily="49" charset="0"/>
            </a:endParaRPr>
          </a:p>
        </p:txBody>
      </p:sp>
      <p:cxnSp>
        <p:nvCxnSpPr>
          <p:cNvPr id="15" name="Straight Connector 14">
            <a:extLst>
              <a:ext uri="{FF2B5EF4-FFF2-40B4-BE49-F238E27FC236}">
                <a16:creationId xmlns:a16="http://schemas.microsoft.com/office/drawing/2014/main" id="{A93F8AF5-F6D5-492F-F334-6269FD2FF7EB}"/>
              </a:ext>
            </a:extLst>
          </p:cNvPr>
          <p:cNvCxnSpPr/>
          <p:nvPr/>
        </p:nvCxnSpPr>
        <p:spPr>
          <a:xfrm>
            <a:off x="4089115" y="3265520"/>
            <a:ext cx="0" cy="6481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B7C32EBD-D5CC-396F-4366-1DE77DB0B077}"/>
              </a:ext>
            </a:extLst>
          </p:cNvPr>
          <p:cNvCxnSpPr>
            <a:cxnSpLocks/>
          </p:cNvCxnSpPr>
          <p:nvPr/>
        </p:nvCxnSpPr>
        <p:spPr>
          <a:xfrm rot="10800000">
            <a:off x="2590492" y="3272905"/>
            <a:ext cx="1498622" cy="640812"/>
          </a:xfrm>
          <a:prstGeom prst="bentConnector3">
            <a:avLst>
              <a:gd name="adj1" fmla="val 7125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F136018-24CA-2135-C3C6-1360EAF3CC1B}"/>
              </a:ext>
            </a:extLst>
          </p:cNvPr>
          <p:cNvSpPr txBox="1"/>
          <p:nvPr/>
        </p:nvSpPr>
        <p:spPr>
          <a:xfrm>
            <a:off x="8505282" y="3881181"/>
            <a:ext cx="2958965" cy="1200329"/>
          </a:xfrm>
          <a:prstGeom prst="rect">
            <a:avLst/>
          </a:prstGeom>
          <a:noFill/>
        </p:spPr>
        <p:txBody>
          <a:bodyPr wrap="square" rtlCol="0">
            <a:spAutoFit/>
          </a:bodyPr>
          <a:lstStyle/>
          <a:p>
            <a:r>
              <a:rPr lang="en-US" dirty="0">
                <a:latin typeface="Consolas" panose="020B0609020204030204" pitchFamily="49" charset="0"/>
              </a:rPr>
              <a:t>next = cur-&gt;next</a:t>
            </a:r>
          </a:p>
          <a:p>
            <a:r>
              <a:rPr lang="en-US" dirty="0">
                <a:latin typeface="Consolas" panose="020B0609020204030204" pitchFamily="49" charset="0"/>
              </a:rPr>
              <a:t>cur-&gt;next = </a:t>
            </a:r>
            <a:r>
              <a:rPr lang="en-US" dirty="0" err="1">
                <a:latin typeface="Consolas" panose="020B0609020204030204" pitchFamily="49" charset="0"/>
              </a:rPr>
              <a:t>prev</a:t>
            </a:r>
            <a:endParaRPr lang="en-US" dirty="0">
              <a:latin typeface="Consolas" panose="020B0609020204030204" pitchFamily="49" charset="0"/>
            </a:endParaRPr>
          </a:p>
          <a:p>
            <a:r>
              <a:rPr lang="en-US" b="1" dirty="0" err="1">
                <a:solidFill>
                  <a:srgbClr val="FF0000"/>
                </a:solidFill>
                <a:latin typeface="Consolas" panose="020B0609020204030204" pitchFamily="49" charset="0"/>
              </a:rPr>
              <a:t>prev</a:t>
            </a:r>
            <a:r>
              <a:rPr lang="en-US" b="1" dirty="0">
                <a:solidFill>
                  <a:srgbClr val="FF0000"/>
                </a:solidFill>
                <a:latin typeface="Consolas" panose="020B0609020204030204" pitchFamily="49" charset="0"/>
              </a:rPr>
              <a:t> = cur</a:t>
            </a:r>
          </a:p>
          <a:p>
            <a:r>
              <a:rPr lang="en-US" b="1" dirty="0">
                <a:solidFill>
                  <a:srgbClr val="FF0000"/>
                </a:solidFill>
                <a:latin typeface="Consolas" panose="020B0609020204030204" pitchFamily="49" charset="0"/>
              </a:rPr>
              <a:t>cur = next</a:t>
            </a:r>
          </a:p>
        </p:txBody>
      </p:sp>
      <p:cxnSp>
        <p:nvCxnSpPr>
          <p:cNvPr id="20" name="Straight Connector 19">
            <a:extLst>
              <a:ext uri="{FF2B5EF4-FFF2-40B4-BE49-F238E27FC236}">
                <a16:creationId xmlns:a16="http://schemas.microsoft.com/office/drawing/2014/main" id="{5FC5EB1E-8E85-D471-C58A-31D253B165AD}"/>
              </a:ext>
            </a:extLst>
          </p:cNvPr>
          <p:cNvCxnSpPr/>
          <p:nvPr/>
        </p:nvCxnSpPr>
        <p:spPr>
          <a:xfrm>
            <a:off x="5988121" y="3181617"/>
            <a:ext cx="0" cy="6481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55819AE3-AF88-4A45-BEAA-F4A17F4BBECB}"/>
              </a:ext>
            </a:extLst>
          </p:cNvPr>
          <p:cNvCxnSpPr>
            <a:cxnSpLocks/>
          </p:cNvCxnSpPr>
          <p:nvPr/>
        </p:nvCxnSpPr>
        <p:spPr>
          <a:xfrm rot="10800000">
            <a:off x="4426018" y="3260377"/>
            <a:ext cx="1594639" cy="591696"/>
          </a:xfrm>
          <a:prstGeom prst="bentConnector3">
            <a:avLst>
              <a:gd name="adj1" fmla="val 7641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992D2C5F-89FE-9B63-7B98-A0FC8217E09B}"/>
              </a:ext>
            </a:extLst>
          </p:cNvPr>
          <p:cNvCxnSpPr/>
          <p:nvPr/>
        </p:nvCxnSpPr>
        <p:spPr>
          <a:xfrm flipV="1">
            <a:off x="6400836" y="3913717"/>
            <a:ext cx="3479414" cy="2819740"/>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15198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16CE-BDC1-D0E0-7CC8-F7C80B99DEC4}"/>
              </a:ext>
            </a:extLst>
          </p:cNvPr>
          <p:cNvSpPr>
            <a:spLocks noGrp="1"/>
          </p:cNvSpPr>
          <p:nvPr>
            <p:ph type="title"/>
          </p:nvPr>
        </p:nvSpPr>
        <p:spPr/>
        <p:txBody>
          <a:bodyPr/>
          <a:lstStyle/>
          <a:p>
            <a:r>
              <a:rPr lang="en-US" dirty="0"/>
              <a:t>Reversing a linked list</a:t>
            </a:r>
            <a:endParaRPr lang="en-IN" dirty="0"/>
          </a:p>
        </p:txBody>
      </p:sp>
      <p:sp>
        <p:nvSpPr>
          <p:cNvPr id="3" name="Content Placeholder 2">
            <a:extLst>
              <a:ext uri="{FF2B5EF4-FFF2-40B4-BE49-F238E27FC236}">
                <a16:creationId xmlns:a16="http://schemas.microsoft.com/office/drawing/2014/main" id="{8C240A57-F856-1E5C-0520-76E9B3C4D670}"/>
              </a:ext>
            </a:extLst>
          </p:cNvPr>
          <p:cNvSpPr>
            <a:spLocks noGrp="1"/>
          </p:cNvSpPr>
          <p:nvPr>
            <p:ph idx="1"/>
          </p:nvPr>
        </p:nvSpPr>
        <p:spPr/>
        <p:txBody>
          <a:bodyPr/>
          <a:lstStyle/>
          <a:p>
            <a:pPr marL="0" indent="0">
              <a:buNone/>
            </a:pPr>
            <a:endParaRPr lang="en-US" dirty="0"/>
          </a:p>
          <a:p>
            <a:endParaRPr lang="en-US" dirty="0"/>
          </a:p>
          <a:p>
            <a:endParaRPr lang="en-US" dirty="0"/>
          </a:p>
        </p:txBody>
      </p:sp>
      <p:graphicFrame>
        <p:nvGraphicFramePr>
          <p:cNvPr id="4" name="Table 4">
            <a:extLst>
              <a:ext uri="{FF2B5EF4-FFF2-40B4-BE49-F238E27FC236}">
                <a16:creationId xmlns:a16="http://schemas.microsoft.com/office/drawing/2014/main" id="{1C553ED9-158E-7862-A9CD-F13EE1800D1F}"/>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914D4991-7F4F-9FD7-1B3E-DBEC25E01FDA}"/>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949E6BE4-5370-090F-8387-3A419208290B}"/>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06E51824-81C9-C0F2-4146-B42212DE1035}"/>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2250977E-F62B-9E56-7B94-7BDD3D6EDD8C}"/>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3" name="Straight Arrow Connector 12">
            <a:extLst>
              <a:ext uri="{FF2B5EF4-FFF2-40B4-BE49-F238E27FC236}">
                <a16:creationId xmlns:a16="http://schemas.microsoft.com/office/drawing/2014/main" id="{B8B2A018-F3AE-3ABA-28FC-A16105CE8FE1}"/>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615FC24-8940-D0C9-0940-7462DC40EB94}"/>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30" name="TextBox 29">
            <a:extLst>
              <a:ext uri="{FF2B5EF4-FFF2-40B4-BE49-F238E27FC236}">
                <a16:creationId xmlns:a16="http://schemas.microsoft.com/office/drawing/2014/main" id="{F43E157E-0223-19B5-3AFE-EC0C1CF2F08F}"/>
              </a:ext>
            </a:extLst>
          </p:cNvPr>
          <p:cNvSpPr txBox="1"/>
          <p:nvPr/>
        </p:nvSpPr>
        <p:spPr>
          <a:xfrm>
            <a:off x="5188435" y="3503493"/>
            <a:ext cx="1613046" cy="369332"/>
          </a:xfrm>
          <a:prstGeom prst="rect">
            <a:avLst/>
          </a:prstGeom>
          <a:noFill/>
        </p:spPr>
        <p:txBody>
          <a:bodyPr wrap="square" rtlCol="0">
            <a:spAutoFit/>
          </a:bodyPr>
          <a:lstStyle/>
          <a:p>
            <a:r>
              <a:rPr lang="en-US" dirty="0" err="1">
                <a:latin typeface="Consolas" panose="020B0609020204030204" pitchFamily="49" charset="0"/>
              </a:rPr>
              <a:t>prev</a:t>
            </a:r>
            <a:endParaRPr lang="en-IN" dirty="0">
              <a:latin typeface="Consolas" panose="020B0609020204030204" pitchFamily="49" charset="0"/>
            </a:endParaRPr>
          </a:p>
        </p:txBody>
      </p:sp>
      <p:sp>
        <p:nvSpPr>
          <p:cNvPr id="31" name="TextBox 30">
            <a:extLst>
              <a:ext uri="{FF2B5EF4-FFF2-40B4-BE49-F238E27FC236}">
                <a16:creationId xmlns:a16="http://schemas.microsoft.com/office/drawing/2014/main" id="{0895E41D-50FD-9635-4899-C53F81E20F2B}"/>
              </a:ext>
            </a:extLst>
          </p:cNvPr>
          <p:cNvSpPr txBox="1"/>
          <p:nvPr/>
        </p:nvSpPr>
        <p:spPr>
          <a:xfrm>
            <a:off x="7036065" y="3501781"/>
            <a:ext cx="1027416" cy="370840"/>
          </a:xfrm>
          <a:prstGeom prst="rect">
            <a:avLst/>
          </a:prstGeom>
          <a:noFill/>
        </p:spPr>
        <p:txBody>
          <a:bodyPr wrap="square" rtlCol="0">
            <a:spAutoFit/>
          </a:bodyPr>
          <a:lstStyle/>
          <a:p>
            <a:r>
              <a:rPr lang="en-US" dirty="0">
                <a:latin typeface="Consolas" panose="020B0609020204030204" pitchFamily="49" charset="0"/>
              </a:rPr>
              <a:t>cur</a:t>
            </a:r>
            <a:endParaRPr lang="en-IN" dirty="0">
              <a:latin typeface="Consolas" panose="020B0609020204030204" pitchFamily="49" charset="0"/>
            </a:endParaRPr>
          </a:p>
        </p:txBody>
      </p:sp>
      <p:sp>
        <p:nvSpPr>
          <p:cNvPr id="32" name="TextBox 31">
            <a:extLst>
              <a:ext uri="{FF2B5EF4-FFF2-40B4-BE49-F238E27FC236}">
                <a16:creationId xmlns:a16="http://schemas.microsoft.com/office/drawing/2014/main" id="{E203F8A5-2F94-A28D-BB77-A8EF5A096BD1}"/>
              </a:ext>
            </a:extLst>
          </p:cNvPr>
          <p:cNvSpPr txBox="1"/>
          <p:nvPr/>
        </p:nvSpPr>
        <p:spPr>
          <a:xfrm>
            <a:off x="5619956" y="3913718"/>
            <a:ext cx="2958965" cy="3139321"/>
          </a:xfrm>
          <a:prstGeom prst="rect">
            <a:avLst/>
          </a:prstGeom>
          <a:noFill/>
        </p:spPr>
        <p:txBody>
          <a:bodyPr wrap="square" rtlCol="0">
            <a:spAutoFit/>
          </a:bodyPr>
          <a:lstStyle/>
          <a:p>
            <a:r>
              <a:rPr lang="en-US" dirty="0" err="1">
                <a:latin typeface="Consolas" panose="020B0609020204030204" pitchFamily="49" charset="0"/>
              </a:rPr>
              <a:t>prev</a:t>
            </a:r>
            <a:r>
              <a:rPr lang="en-US" dirty="0">
                <a:latin typeface="Consolas" panose="020B0609020204030204" pitchFamily="49" charset="0"/>
              </a:rPr>
              <a:t> = NULL</a:t>
            </a:r>
          </a:p>
          <a:p>
            <a:r>
              <a:rPr lang="en-US" dirty="0">
                <a:latin typeface="Consolas" panose="020B0609020204030204" pitchFamily="49" charset="0"/>
              </a:rPr>
              <a:t>cur = head</a:t>
            </a:r>
          </a:p>
          <a:p>
            <a:r>
              <a:rPr lang="en-US" dirty="0">
                <a:latin typeface="Consolas" panose="020B0609020204030204" pitchFamily="49" charset="0"/>
              </a:rPr>
              <a:t>next = cur-&gt;next</a:t>
            </a:r>
          </a:p>
          <a:p>
            <a:r>
              <a:rPr lang="en-US" dirty="0">
                <a:latin typeface="Consolas" panose="020B0609020204030204" pitchFamily="49" charset="0"/>
              </a:rPr>
              <a:t>cur-&gt;next = </a:t>
            </a:r>
            <a:r>
              <a:rPr lang="en-US" dirty="0" err="1">
                <a:latin typeface="Consolas" panose="020B0609020204030204" pitchFamily="49" charset="0"/>
              </a:rPr>
              <a:t>prev</a:t>
            </a:r>
            <a:endParaRPr lang="en-US" dirty="0">
              <a:latin typeface="Consolas" panose="020B0609020204030204" pitchFamily="49" charset="0"/>
            </a:endParaRPr>
          </a:p>
          <a:p>
            <a:r>
              <a:rPr lang="en-US" dirty="0" err="1">
                <a:latin typeface="Consolas" panose="020B0609020204030204" pitchFamily="49" charset="0"/>
              </a:rPr>
              <a:t>prev</a:t>
            </a:r>
            <a:r>
              <a:rPr lang="en-US" dirty="0">
                <a:latin typeface="Consolas" panose="020B0609020204030204" pitchFamily="49" charset="0"/>
              </a:rPr>
              <a:t> = cur</a:t>
            </a:r>
          </a:p>
          <a:p>
            <a:r>
              <a:rPr lang="en-US" dirty="0">
                <a:latin typeface="Consolas" panose="020B0609020204030204" pitchFamily="49" charset="0"/>
              </a:rPr>
              <a:t>cur = next</a:t>
            </a:r>
          </a:p>
          <a:p>
            <a:r>
              <a:rPr lang="en-US" dirty="0">
                <a:latin typeface="Consolas" panose="020B0609020204030204" pitchFamily="49" charset="0"/>
              </a:rPr>
              <a:t>next = cur-&gt;next</a:t>
            </a:r>
          </a:p>
          <a:p>
            <a:r>
              <a:rPr lang="en-US" dirty="0">
                <a:latin typeface="Consolas" panose="020B0609020204030204" pitchFamily="49" charset="0"/>
              </a:rPr>
              <a:t>cur-&gt;next = </a:t>
            </a:r>
            <a:r>
              <a:rPr lang="en-US" dirty="0" err="1">
                <a:latin typeface="Consolas" panose="020B0609020204030204" pitchFamily="49" charset="0"/>
              </a:rPr>
              <a:t>prev</a:t>
            </a:r>
            <a:endParaRPr lang="en-US" dirty="0">
              <a:latin typeface="Consolas" panose="020B0609020204030204" pitchFamily="49" charset="0"/>
            </a:endParaRPr>
          </a:p>
          <a:p>
            <a:r>
              <a:rPr lang="en-US" dirty="0" err="1">
                <a:latin typeface="Consolas" panose="020B0609020204030204" pitchFamily="49" charset="0"/>
              </a:rPr>
              <a:t>prev</a:t>
            </a:r>
            <a:r>
              <a:rPr lang="en-US" dirty="0">
                <a:latin typeface="Consolas" panose="020B0609020204030204" pitchFamily="49" charset="0"/>
              </a:rPr>
              <a:t> = cur</a:t>
            </a:r>
          </a:p>
          <a:p>
            <a:r>
              <a:rPr lang="en-US" dirty="0">
                <a:latin typeface="Consolas" panose="020B0609020204030204" pitchFamily="49" charset="0"/>
              </a:rPr>
              <a:t>cur = next</a:t>
            </a:r>
          </a:p>
          <a:p>
            <a:endParaRPr lang="en-US" dirty="0">
              <a:latin typeface="Consolas" panose="020B0609020204030204" pitchFamily="49" charset="0"/>
            </a:endParaRPr>
          </a:p>
        </p:txBody>
      </p:sp>
      <p:sp>
        <p:nvSpPr>
          <p:cNvPr id="17" name="TextBox 16">
            <a:extLst>
              <a:ext uri="{FF2B5EF4-FFF2-40B4-BE49-F238E27FC236}">
                <a16:creationId xmlns:a16="http://schemas.microsoft.com/office/drawing/2014/main" id="{B235D08A-C64B-15FB-F319-97F6937935DA}"/>
              </a:ext>
            </a:extLst>
          </p:cNvPr>
          <p:cNvSpPr txBox="1"/>
          <p:nvPr/>
        </p:nvSpPr>
        <p:spPr>
          <a:xfrm>
            <a:off x="8873419" y="2688416"/>
            <a:ext cx="1027416" cy="370840"/>
          </a:xfrm>
          <a:prstGeom prst="rect">
            <a:avLst/>
          </a:prstGeom>
          <a:noFill/>
        </p:spPr>
        <p:txBody>
          <a:bodyPr wrap="square" rtlCol="0">
            <a:spAutoFit/>
          </a:bodyPr>
          <a:lstStyle/>
          <a:p>
            <a:r>
              <a:rPr lang="en-US" dirty="0">
                <a:latin typeface="Consolas" panose="020B0609020204030204" pitchFamily="49" charset="0"/>
              </a:rPr>
              <a:t>next</a:t>
            </a:r>
            <a:endParaRPr lang="en-IN" dirty="0">
              <a:latin typeface="Consolas" panose="020B0609020204030204" pitchFamily="49" charset="0"/>
            </a:endParaRPr>
          </a:p>
        </p:txBody>
      </p:sp>
      <p:cxnSp>
        <p:nvCxnSpPr>
          <p:cNvPr id="15" name="Straight Connector 14">
            <a:extLst>
              <a:ext uri="{FF2B5EF4-FFF2-40B4-BE49-F238E27FC236}">
                <a16:creationId xmlns:a16="http://schemas.microsoft.com/office/drawing/2014/main" id="{A93F8AF5-F6D5-492F-F334-6269FD2FF7EB}"/>
              </a:ext>
            </a:extLst>
          </p:cNvPr>
          <p:cNvCxnSpPr/>
          <p:nvPr/>
        </p:nvCxnSpPr>
        <p:spPr>
          <a:xfrm>
            <a:off x="4089115" y="3265520"/>
            <a:ext cx="0" cy="6481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B7C32EBD-D5CC-396F-4366-1DE77DB0B077}"/>
              </a:ext>
            </a:extLst>
          </p:cNvPr>
          <p:cNvCxnSpPr>
            <a:cxnSpLocks/>
          </p:cNvCxnSpPr>
          <p:nvPr/>
        </p:nvCxnSpPr>
        <p:spPr>
          <a:xfrm rot="10800000">
            <a:off x="2590492" y="3272905"/>
            <a:ext cx="1498622" cy="640812"/>
          </a:xfrm>
          <a:prstGeom prst="bentConnector3">
            <a:avLst>
              <a:gd name="adj1" fmla="val 7125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F136018-24CA-2135-C3C6-1360EAF3CC1B}"/>
              </a:ext>
            </a:extLst>
          </p:cNvPr>
          <p:cNvSpPr txBox="1"/>
          <p:nvPr/>
        </p:nvSpPr>
        <p:spPr>
          <a:xfrm>
            <a:off x="8505282" y="3881181"/>
            <a:ext cx="2958965" cy="1754326"/>
          </a:xfrm>
          <a:prstGeom prst="rect">
            <a:avLst/>
          </a:prstGeom>
          <a:noFill/>
        </p:spPr>
        <p:txBody>
          <a:bodyPr wrap="square" rtlCol="0">
            <a:spAutoFit/>
          </a:bodyPr>
          <a:lstStyle/>
          <a:p>
            <a:r>
              <a:rPr lang="en-US" dirty="0">
                <a:latin typeface="Consolas" panose="020B0609020204030204" pitchFamily="49" charset="0"/>
              </a:rPr>
              <a:t>next = cur-&gt;next</a:t>
            </a:r>
          </a:p>
          <a:p>
            <a:r>
              <a:rPr lang="en-US" dirty="0">
                <a:latin typeface="Consolas" panose="020B0609020204030204" pitchFamily="49" charset="0"/>
              </a:rPr>
              <a:t>cur-&gt;next = </a:t>
            </a:r>
            <a:r>
              <a:rPr lang="en-US" dirty="0" err="1">
                <a:latin typeface="Consolas" panose="020B0609020204030204" pitchFamily="49" charset="0"/>
              </a:rPr>
              <a:t>prev</a:t>
            </a:r>
            <a:endParaRPr lang="en-US" dirty="0">
              <a:latin typeface="Consolas" panose="020B0609020204030204" pitchFamily="49" charset="0"/>
            </a:endParaRPr>
          </a:p>
          <a:p>
            <a:r>
              <a:rPr lang="en-US" dirty="0" err="1">
                <a:latin typeface="Consolas" panose="020B0609020204030204" pitchFamily="49" charset="0"/>
              </a:rPr>
              <a:t>prev</a:t>
            </a:r>
            <a:r>
              <a:rPr lang="en-US" dirty="0">
                <a:latin typeface="Consolas" panose="020B0609020204030204" pitchFamily="49" charset="0"/>
              </a:rPr>
              <a:t> = cur</a:t>
            </a:r>
          </a:p>
          <a:p>
            <a:r>
              <a:rPr lang="en-US" dirty="0">
                <a:latin typeface="Consolas" panose="020B0609020204030204" pitchFamily="49" charset="0"/>
              </a:rPr>
              <a:t>cur = next</a:t>
            </a:r>
          </a:p>
          <a:p>
            <a:r>
              <a:rPr lang="en-US" b="1" dirty="0">
                <a:solidFill>
                  <a:srgbClr val="FF0000"/>
                </a:solidFill>
                <a:latin typeface="Consolas" panose="020B0609020204030204" pitchFamily="49" charset="0"/>
              </a:rPr>
              <a:t>next = cur-&gt;next</a:t>
            </a:r>
          </a:p>
          <a:p>
            <a:r>
              <a:rPr lang="en-US" b="1" dirty="0">
                <a:solidFill>
                  <a:srgbClr val="FF0000"/>
                </a:solidFill>
                <a:latin typeface="Consolas" panose="020B0609020204030204" pitchFamily="49" charset="0"/>
              </a:rPr>
              <a:t>cur-&gt;next = </a:t>
            </a:r>
            <a:r>
              <a:rPr lang="en-US" b="1" dirty="0" err="1">
                <a:solidFill>
                  <a:srgbClr val="FF0000"/>
                </a:solidFill>
                <a:latin typeface="Consolas" panose="020B0609020204030204" pitchFamily="49" charset="0"/>
              </a:rPr>
              <a:t>prev</a:t>
            </a:r>
            <a:endParaRPr lang="en-US" b="1" dirty="0">
              <a:solidFill>
                <a:srgbClr val="FF0000"/>
              </a:solidFill>
              <a:latin typeface="Consolas" panose="020B0609020204030204" pitchFamily="49" charset="0"/>
            </a:endParaRPr>
          </a:p>
        </p:txBody>
      </p:sp>
      <p:cxnSp>
        <p:nvCxnSpPr>
          <p:cNvPr id="20" name="Straight Connector 19">
            <a:extLst>
              <a:ext uri="{FF2B5EF4-FFF2-40B4-BE49-F238E27FC236}">
                <a16:creationId xmlns:a16="http://schemas.microsoft.com/office/drawing/2014/main" id="{5FC5EB1E-8E85-D471-C58A-31D253B165AD}"/>
              </a:ext>
            </a:extLst>
          </p:cNvPr>
          <p:cNvCxnSpPr/>
          <p:nvPr/>
        </p:nvCxnSpPr>
        <p:spPr>
          <a:xfrm>
            <a:off x="5988121" y="3181617"/>
            <a:ext cx="0" cy="6481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55819AE3-AF88-4A45-BEAA-F4A17F4BBECB}"/>
              </a:ext>
            </a:extLst>
          </p:cNvPr>
          <p:cNvCxnSpPr>
            <a:cxnSpLocks/>
          </p:cNvCxnSpPr>
          <p:nvPr/>
        </p:nvCxnSpPr>
        <p:spPr>
          <a:xfrm rot="10800000">
            <a:off x="4426018" y="3260377"/>
            <a:ext cx="1594639" cy="591696"/>
          </a:xfrm>
          <a:prstGeom prst="bentConnector3">
            <a:avLst>
              <a:gd name="adj1" fmla="val 7641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9B645BA-EC7D-5821-BAB7-C5E02C3E8F74}"/>
              </a:ext>
            </a:extLst>
          </p:cNvPr>
          <p:cNvCxnSpPr/>
          <p:nvPr/>
        </p:nvCxnSpPr>
        <p:spPr>
          <a:xfrm>
            <a:off x="7846029" y="3221003"/>
            <a:ext cx="0" cy="6481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74E2C1CF-863A-66EB-FF9E-A9AA4782C120}"/>
              </a:ext>
            </a:extLst>
          </p:cNvPr>
          <p:cNvCxnSpPr>
            <a:endCxn id="6" idx="3"/>
          </p:cNvCxnSpPr>
          <p:nvPr/>
        </p:nvCxnSpPr>
        <p:spPr>
          <a:xfrm rot="10800000">
            <a:off x="6262841" y="3288946"/>
            <a:ext cx="1583189" cy="563128"/>
          </a:xfrm>
          <a:prstGeom prst="bentConnector3">
            <a:avLst>
              <a:gd name="adj1" fmla="val 75309"/>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47AD865C-38BA-CE8E-2BE8-F357F8394E1A}"/>
              </a:ext>
            </a:extLst>
          </p:cNvPr>
          <p:cNvCxnSpPr/>
          <p:nvPr/>
        </p:nvCxnSpPr>
        <p:spPr>
          <a:xfrm flipV="1">
            <a:off x="6400836" y="3913717"/>
            <a:ext cx="3479414" cy="2819740"/>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11047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16CE-BDC1-D0E0-7CC8-F7C80B99DEC4}"/>
              </a:ext>
            </a:extLst>
          </p:cNvPr>
          <p:cNvSpPr>
            <a:spLocks noGrp="1"/>
          </p:cNvSpPr>
          <p:nvPr>
            <p:ph type="title"/>
          </p:nvPr>
        </p:nvSpPr>
        <p:spPr/>
        <p:txBody>
          <a:bodyPr/>
          <a:lstStyle/>
          <a:p>
            <a:r>
              <a:rPr lang="en-US" dirty="0"/>
              <a:t>Reversing a linked list</a:t>
            </a:r>
            <a:endParaRPr lang="en-IN" dirty="0"/>
          </a:p>
        </p:txBody>
      </p:sp>
      <p:sp>
        <p:nvSpPr>
          <p:cNvPr id="3" name="Content Placeholder 2">
            <a:extLst>
              <a:ext uri="{FF2B5EF4-FFF2-40B4-BE49-F238E27FC236}">
                <a16:creationId xmlns:a16="http://schemas.microsoft.com/office/drawing/2014/main" id="{8C240A57-F856-1E5C-0520-76E9B3C4D670}"/>
              </a:ext>
            </a:extLst>
          </p:cNvPr>
          <p:cNvSpPr>
            <a:spLocks noGrp="1"/>
          </p:cNvSpPr>
          <p:nvPr>
            <p:ph idx="1"/>
          </p:nvPr>
        </p:nvSpPr>
        <p:spPr/>
        <p:txBody>
          <a:bodyPr/>
          <a:lstStyle/>
          <a:p>
            <a:pPr marL="0" indent="0">
              <a:buNone/>
            </a:pPr>
            <a:endParaRPr lang="en-US" dirty="0"/>
          </a:p>
          <a:p>
            <a:endParaRPr lang="en-US" dirty="0"/>
          </a:p>
          <a:p>
            <a:endParaRPr lang="en-US" dirty="0"/>
          </a:p>
        </p:txBody>
      </p:sp>
      <p:graphicFrame>
        <p:nvGraphicFramePr>
          <p:cNvPr id="4" name="Table 4">
            <a:extLst>
              <a:ext uri="{FF2B5EF4-FFF2-40B4-BE49-F238E27FC236}">
                <a16:creationId xmlns:a16="http://schemas.microsoft.com/office/drawing/2014/main" id="{1C553ED9-158E-7862-A9CD-F13EE1800D1F}"/>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914D4991-7F4F-9FD7-1B3E-DBEC25E01FDA}"/>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949E6BE4-5370-090F-8387-3A419208290B}"/>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06E51824-81C9-C0F2-4146-B42212DE1035}"/>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2250977E-F62B-9E56-7B94-7BDD3D6EDD8C}"/>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3" name="Straight Arrow Connector 12">
            <a:extLst>
              <a:ext uri="{FF2B5EF4-FFF2-40B4-BE49-F238E27FC236}">
                <a16:creationId xmlns:a16="http://schemas.microsoft.com/office/drawing/2014/main" id="{B8B2A018-F3AE-3ABA-28FC-A16105CE8FE1}"/>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615FC24-8940-D0C9-0940-7462DC40EB94}"/>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30" name="TextBox 29">
            <a:extLst>
              <a:ext uri="{FF2B5EF4-FFF2-40B4-BE49-F238E27FC236}">
                <a16:creationId xmlns:a16="http://schemas.microsoft.com/office/drawing/2014/main" id="{F43E157E-0223-19B5-3AFE-EC0C1CF2F08F}"/>
              </a:ext>
            </a:extLst>
          </p:cNvPr>
          <p:cNvSpPr txBox="1"/>
          <p:nvPr/>
        </p:nvSpPr>
        <p:spPr>
          <a:xfrm>
            <a:off x="6986411" y="3462396"/>
            <a:ext cx="1613046" cy="369332"/>
          </a:xfrm>
          <a:prstGeom prst="rect">
            <a:avLst/>
          </a:prstGeom>
          <a:noFill/>
        </p:spPr>
        <p:txBody>
          <a:bodyPr wrap="square" rtlCol="0">
            <a:spAutoFit/>
          </a:bodyPr>
          <a:lstStyle/>
          <a:p>
            <a:r>
              <a:rPr lang="en-US" dirty="0" err="1">
                <a:latin typeface="Consolas" panose="020B0609020204030204" pitchFamily="49" charset="0"/>
              </a:rPr>
              <a:t>prev</a:t>
            </a:r>
            <a:endParaRPr lang="en-IN" dirty="0">
              <a:latin typeface="Consolas" panose="020B0609020204030204" pitchFamily="49" charset="0"/>
            </a:endParaRPr>
          </a:p>
        </p:txBody>
      </p:sp>
      <p:sp>
        <p:nvSpPr>
          <p:cNvPr id="31" name="TextBox 30">
            <a:extLst>
              <a:ext uri="{FF2B5EF4-FFF2-40B4-BE49-F238E27FC236}">
                <a16:creationId xmlns:a16="http://schemas.microsoft.com/office/drawing/2014/main" id="{0895E41D-50FD-9635-4899-C53F81E20F2B}"/>
              </a:ext>
            </a:extLst>
          </p:cNvPr>
          <p:cNvSpPr txBox="1"/>
          <p:nvPr/>
        </p:nvSpPr>
        <p:spPr>
          <a:xfrm>
            <a:off x="8957331" y="3501781"/>
            <a:ext cx="1027416" cy="370840"/>
          </a:xfrm>
          <a:prstGeom prst="rect">
            <a:avLst/>
          </a:prstGeom>
          <a:noFill/>
        </p:spPr>
        <p:txBody>
          <a:bodyPr wrap="square" rtlCol="0">
            <a:spAutoFit/>
          </a:bodyPr>
          <a:lstStyle/>
          <a:p>
            <a:r>
              <a:rPr lang="en-US" dirty="0">
                <a:latin typeface="Consolas" panose="020B0609020204030204" pitchFamily="49" charset="0"/>
              </a:rPr>
              <a:t>cur</a:t>
            </a:r>
            <a:endParaRPr lang="en-IN" dirty="0">
              <a:latin typeface="Consolas" panose="020B0609020204030204" pitchFamily="49" charset="0"/>
            </a:endParaRPr>
          </a:p>
        </p:txBody>
      </p:sp>
      <p:sp>
        <p:nvSpPr>
          <p:cNvPr id="32" name="TextBox 31">
            <a:extLst>
              <a:ext uri="{FF2B5EF4-FFF2-40B4-BE49-F238E27FC236}">
                <a16:creationId xmlns:a16="http://schemas.microsoft.com/office/drawing/2014/main" id="{E203F8A5-2F94-A28D-BB77-A8EF5A096BD1}"/>
              </a:ext>
            </a:extLst>
          </p:cNvPr>
          <p:cNvSpPr txBox="1"/>
          <p:nvPr/>
        </p:nvSpPr>
        <p:spPr>
          <a:xfrm>
            <a:off x="5619956" y="3913718"/>
            <a:ext cx="2958965" cy="3139321"/>
          </a:xfrm>
          <a:prstGeom prst="rect">
            <a:avLst/>
          </a:prstGeom>
          <a:noFill/>
        </p:spPr>
        <p:txBody>
          <a:bodyPr wrap="square" rtlCol="0">
            <a:spAutoFit/>
          </a:bodyPr>
          <a:lstStyle/>
          <a:p>
            <a:r>
              <a:rPr lang="en-US" dirty="0" err="1">
                <a:latin typeface="Consolas" panose="020B0609020204030204" pitchFamily="49" charset="0"/>
              </a:rPr>
              <a:t>prev</a:t>
            </a:r>
            <a:r>
              <a:rPr lang="en-US" dirty="0">
                <a:latin typeface="Consolas" panose="020B0609020204030204" pitchFamily="49" charset="0"/>
              </a:rPr>
              <a:t> = NULL</a:t>
            </a:r>
          </a:p>
          <a:p>
            <a:r>
              <a:rPr lang="en-US" dirty="0">
                <a:latin typeface="Consolas" panose="020B0609020204030204" pitchFamily="49" charset="0"/>
              </a:rPr>
              <a:t>cur = head</a:t>
            </a:r>
          </a:p>
          <a:p>
            <a:r>
              <a:rPr lang="en-US" dirty="0">
                <a:latin typeface="Consolas" panose="020B0609020204030204" pitchFamily="49" charset="0"/>
              </a:rPr>
              <a:t>next = cur-&gt;next</a:t>
            </a:r>
          </a:p>
          <a:p>
            <a:r>
              <a:rPr lang="en-US" dirty="0">
                <a:latin typeface="Consolas" panose="020B0609020204030204" pitchFamily="49" charset="0"/>
              </a:rPr>
              <a:t>cur-&gt;next = </a:t>
            </a:r>
            <a:r>
              <a:rPr lang="en-US" dirty="0" err="1">
                <a:latin typeface="Consolas" panose="020B0609020204030204" pitchFamily="49" charset="0"/>
              </a:rPr>
              <a:t>prev</a:t>
            </a:r>
            <a:endParaRPr lang="en-US" dirty="0">
              <a:latin typeface="Consolas" panose="020B0609020204030204" pitchFamily="49" charset="0"/>
            </a:endParaRPr>
          </a:p>
          <a:p>
            <a:r>
              <a:rPr lang="en-US" dirty="0" err="1">
                <a:latin typeface="Consolas" panose="020B0609020204030204" pitchFamily="49" charset="0"/>
              </a:rPr>
              <a:t>prev</a:t>
            </a:r>
            <a:r>
              <a:rPr lang="en-US" dirty="0">
                <a:latin typeface="Consolas" panose="020B0609020204030204" pitchFamily="49" charset="0"/>
              </a:rPr>
              <a:t> = cur</a:t>
            </a:r>
          </a:p>
          <a:p>
            <a:r>
              <a:rPr lang="en-US" dirty="0">
                <a:latin typeface="Consolas" panose="020B0609020204030204" pitchFamily="49" charset="0"/>
              </a:rPr>
              <a:t>cur = next</a:t>
            </a:r>
          </a:p>
          <a:p>
            <a:r>
              <a:rPr lang="en-US" dirty="0">
                <a:latin typeface="Consolas" panose="020B0609020204030204" pitchFamily="49" charset="0"/>
              </a:rPr>
              <a:t>next = cur-&gt;next</a:t>
            </a:r>
          </a:p>
          <a:p>
            <a:r>
              <a:rPr lang="en-US" dirty="0">
                <a:latin typeface="Consolas" panose="020B0609020204030204" pitchFamily="49" charset="0"/>
              </a:rPr>
              <a:t>cur-&gt;next = </a:t>
            </a:r>
            <a:r>
              <a:rPr lang="en-US" dirty="0" err="1">
                <a:latin typeface="Consolas" panose="020B0609020204030204" pitchFamily="49" charset="0"/>
              </a:rPr>
              <a:t>prev</a:t>
            </a:r>
            <a:endParaRPr lang="en-US" dirty="0">
              <a:latin typeface="Consolas" panose="020B0609020204030204" pitchFamily="49" charset="0"/>
            </a:endParaRPr>
          </a:p>
          <a:p>
            <a:r>
              <a:rPr lang="en-US" dirty="0" err="1">
                <a:latin typeface="Consolas" panose="020B0609020204030204" pitchFamily="49" charset="0"/>
              </a:rPr>
              <a:t>prev</a:t>
            </a:r>
            <a:r>
              <a:rPr lang="en-US" dirty="0">
                <a:latin typeface="Consolas" panose="020B0609020204030204" pitchFamily="49" charset="0"/>
              </a:rPr>
              <a:t> = cur</a:t>
            </a:r>
          </a:p>
          <a:p>
            <a:r>
              <a:rPr lang="en-US" dirty="0">
                <a:latin typeface="Consolas" panose="020B0609020204030204" pitchFamily="49" charset="0"/>
              </a:rPr>
              <a:t>cur = next</a:t>
            </a:r>
          </a:p>
          <a:p>
            <a:endParaRPr lang="en-US" dirty="0">
              <a:latin typeface="Consolas" panose="020B0609020204030204" pitchFamily="49" charset="0"/>
            </a:endParaRPr>
          </a:p>
        </p:txBody>
      </p:sp>
      <p:sp>
        <p:nvSpPr>
          <p:cNvPr id="17" name="TextBox 16">
            <a:extLst>
              <a:ext uri="{FF2B5EF4-FFF2-40B4-BE49-F238E27FC236}">
                <a16:creationId xmlns:a16="http://schemas.microsoft.com/office/drawing/2014/main" id="{B235D08A-C64B-15FB-F319-97F6937935DA}"/>
              </a:ext>
            </a:extLst>
          </p:cNvPr>
          <p:cNvSpPr txBox="1"/>
          <p:nvPr/>
        </p:nvSpPr>
        <p:spPr>
          <a:xfrm>
            <a:off x="8873419" y="2688416"/>
            <a:ext cx="1027416" cy="370840"/>
          </a:xfrm>
          <a:prstGeom prst="rect">
            <a:avLst/>
          </a:prstGeom>
          <a:noFill/>
        </p:spPr>
        <p:txBody>
          <a:bodyPr wrap="square" rtlCol="0">
            <a:spAutoFit/>
          </a:bodyPr>
          <a:lstStyle/>
          <a:p>
            <a:r>
              <a:rPr lang="en-US" dirty="0">
                <a:latin typeface="Consolas" panose="020B0609020204030204" pitchFamily="49" charset="0"/>
              </a:rPr>
              <a:t>next</a:t>
            </a:r>
            <a:endParaRPr lang="en-IN" dirty="0">
              <a:latin typeface="Consolas" panose="020B0609020204030204" pitchFamily="49" charset="0"/>
            </a:endParaRPr>
          </a:p>
        </p:txBody>
      </p:sp>
      <p:cxnSp>
        <p:nvCxnSpPr>
          <p:cNvPr id="15" name="Straight Connector 14">
            <a:extLst>
              <a:ext uri="{FF2B5EF4-FFF2-40B4-BE49-F238E27FC236}">
                <a16:creationId xmlns:a16="http://schemas.microsoft.com/office/drawing/2014/main" id="{A93F8AF5-F6D5-492F-F334-6269FD2FF7EB}"/>
              </a:ext>
            </a:extLst>
          </p:cNvPr>
          <p:cNvCxnSpPr/>
          <p:nvPr/>
        </p:nvCxnSpPr>
        <p:spPr>
          <a:xfrm>
            <a:off x="4089115" y="3265520"/>
            <a:ext cx="0" cy="6481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B7C32EBD-D5CC-396F-4366-1DE77DB0B077}"/>
              </a:ext>
            </a:extLst>
          </p:cNvPr>
          <p:cNvCxnSpPr>
            <a:cxnSpLocks/>
          </p:cNvCxnSpPr>
          <p:nvPr/>
        </p:nvCxnSpPr>
        <p:spPr>
          <a:xfrm rot="10800000">
            <a:off x="2590492" y="3272905"/>
            <a:ext cx="1498622" cy="640812"/>
          </a:xfrm>
          <a:prstGeom prst="bentConnector3">
            <a:avLst>
              <a:gd name="adj1" fmla="val 7125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F136018-24CA-2135-C3C6-1360EAF3CC1B}"/>
              </a:ext>
            </a:extLst>
          </p:cNvPr>
          <p:cNvSpPr txBox="1"/>
          <p:nvPr/>
        </p:nvSpPr>
        <p:spPr>
          <a:xfrm>
            <a:off x="8505282" y="3881181"/>
            <a:ext cx="2958965" cy="2308324"/>
          </a:xfrm>
          <a:prstGeom prst="rect">
            <a:avLst/>
          </a:prstGeom>
          <a:noFill/>
        </p:spPr>
        <p:txBody>
          <a:bodyPr wrap="square" rtlCol="0">
            <a:spAutoFit/>
          </a:bodyPr>
          <a:lstStyle/>
          <a:p>
            <a:r>
              <a:rPr lang="en-US" dirty="0">
                <a:latin typeface="Consolas" panose="020B0609020204030204" pitchFamily="49" charset="0"/>
              </a:rPr>
              <a:t>next = cur-&gt;next</a:t>
            </a:r>
          </a:p>
          <a:p>
            <a:r>
              <a:rPr lang="en-US" dirty="0">
                <a:latin typeface="Consolas" panose="020B0609020204030204" pitchFamily="49" charset="0"/>
              </a:rPr>
              <a:t>cur-&gt;next = </a:t>
            </a:r>
            <a:r>
              <a:rPr lang="en-US" dirty="0" err="1">
                <a:latin typeface="Consolas" panose="020B0609020204030204" pitchFamily="49" charset="0"/>
              </a:rPr>
              <a:t>prev</a:t>
            </a:r>
            <a:endParaRPr lang="en-US" dirty="0">
              <a:latin typeface="Consolas" panose="020B0609020204030204" pitchFamily="49" charset="0"/>
            </a:endParaRPr>
          </a:p>
          <a:p>
            <a:r>
              <a:rPr lang="en-US" dirty="0" err="1">
                <a:latin typeface="Consolas" panose="020B0609020204030204" pitchFamily="49" charset="0"/>
              </a:rPr>
              <a:t>prev</a:t>
            </a:r>
            <a:r>
              <a:rPr lang="en-US" dirty="0">
                <a:latin typeface="Consolas" panose="020B0609020204030204" pitchFamily="49" charset="0"/>
              </a:rPr>
              <a:t> = cur</a:t>
            </a:r>
          </a:p>
          <a:p>
            <a:r>
              <a:rPr lang="en-US" dirty="0">
                <a:latin typeface="Consolas" panose="020B0609020204030204" pitchFamily="49" charset="0"/>
              </a:rPr>
              <a:t>cur = next</a:t>
            </a:r>
          </a:p>
          <a:p>
            <a:r>
              <a:rPr lang="en-US" dirty="0">
                <a:latin typeface="Consolas" panose="020B0609020204030204" pitchFamily="49" charset="0"/>
              </a:rPr>
              <a:t>next = cur-&gt;next</a:t>
            </a:r>
          </a:p>
          <a:p>
            <a:r>
              <a:rPr lang="en-US" dirty="0">
                <a:latin typeface="Consolas" panose="020B0609020204030204" pitchFamily="49" charset="0"/>
              </a:rPr>
              <a:t>cur-&gt;next = </a:t>
            </a:r>
            <a:r>
              <a:rPr lang="en-US" dirty="0" err="1">
                <a:latin typeface="Consolas" panose="020B0609020204030204" pitchFamily="49" charset="0"/>
              </a:rPr>
              <a:t>prev</a:t>
            </a:r>
            <a:endParaRPr lang="en-US" dirty="0">
              <a:latin typeface="Consolas" panose="020B0609020204030204" pitchFamily="49" charset="0"/>
            </a:endParaRPr>
          </a:p>
          <a:p>
            <a:r>
              <a:rPr lang="en-US" b="1" dirty="0" err="1">
                <a:solidFill>
                  <a:srgbClr val="FF0000"/>
                </a:solidFill>
                <a:latin typeface="Consolas" panose="020B0609020204030204" pitchFamily="49" charset="0"/>
              </a:rPr>
              <a:t>prev</a:t>
            </a:r>
            <a:r>
              <a:rPr lang="en-US" b="1" dirty="0">
                <a:solidFill>
                  <a:srgbClr val="FF0000"/>
                </a:solidFill>
                <a:latin typeface="Consolas" panose="020B0609020204030204" pitchFamily="49" charset="0"/>
              </a:rPr>
              <a:t> = cur</a:t>
            </a:r>
          </a:p>
          <a:p>
            <a:r>
              <a:rPr lang="en-US" b="1" dirty="0">
                <a:solidFill>
                  <a:srgbClr val="FF0000"/>
                </a:solidFill>
                <a:latin typeface="Consolas" panose="020B0609020204030204" pitchFamily="49" charset="0"/>
              </a:rPr>
              <a:t>cur = next</a:t>
            </a:r>
          </a:p>
        </p:txBody>
      </p:sp>
      <p:cxnSp>
        <p:nvCxnSpPr>
          <p:cNvPr id="20" name="Straight Connector 19">
            <a:extLst>
              <a:ext uri="{FF2B5EF4-FFF2-40B4-BE49-F238E27FC236}">
                <a16:creationId xmlns:a16="http://schemas.microsoft.com/office/drawing/2014/main" id="{5FC5EB1E-8E85-D471-C58A-31D253B165AD}"/>
              </a:ext>
            </a:extLst>
          </p:cNvPr>
          <p:cNvCxnSpPr/>
          <p:nvPr/>
        </p:nvCxnSpPr>
        <p:spPr>
          <a:xfrm>
            <a:off x="5988121" y="3181617"/>
            <a:ext cx="0" cy="6481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55819AE3-AF88-4A45-BEAA-F4A17F4BBECB}"/>
              </a:ext>
            </a:extLst>
          </p:cNvPr>
          <p:cNvCxnSpPr>
            <a:cxnSpLocks/>
          </p:cNvCxnSpPr>
          <p:nvPr/>
        </p:nvCxnSpPr>
        <p:spPr>
          <a:xfrm rot="10800000">
            <a:off x="4426018" y="3260377"/>
            <a:ext cx="1594639" cy="591696"/>
          </a:xfrm>
          <a:prstGeom prst="bentConnector3">
            <a:avLst>
              <a:gd name="adj1" fmla="val 7641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9B645BA-EC7D-5821-BAB7-C5E02C3E8F74}"/>
              </a:ext>
            </a:extLst>
          </p:cNvPr>
          <p:cNvCxnSpPr/>
          <p:nvPr/>
        </p:nvCxnSpPr>
        <p:spPr>
          <a:xfrm>
            <a:off x="7846029" y="3221003"/>
            <a:ext cx="0" cy="6481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74E2C1CF-863A-66EB-FF9E-A9AA4782C120}"/>
              </a:ext>
            </a:extLst>
          </p:cNvPr>
          <p:cNvCxnSpPr>
            <a:endCxn id="6" idx="3"/>
          </p:cNvCxnSpPr>
          <p:nvPr/>
        </p:nvCxnSpPr>
        <p:spPr>
          <a:xfrm rot="10800000">
            <a:off x="6262841" y="3288946"/>
            <a:ext cx="1583189" cy="563128"/>
          </a:xfrm>
          <a:prstGeom prst="bentConnector3">
            <a:avLst>
              <a:gd name="adj1" fmla="val 75309"/>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4A734C6E-96F9-F608-83F8-BFE721A46DFB}"/>
              </a:ext>
            </a:extLst>
          </p:cNvPr>
          <p:cNvCxnSpPr/>
          <p:nvPr/>
        </p:nvCxnSpPr>
        <p:spPr>
          <a:xfrm flipV="1">
            <a:off x="6400836" y="3913717"/>
            <a:ext cx="3479414" cy="2819740"/>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49808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16CE-BDC1-D0E0-7CC8-F7C80B99DEC4}"/>
              </a:ext>
            </a:extLst>
          </p:cNvPr>
          <p:cNvSpPr>
            <a:spLocks noGrp="1"/>
          </p:cNvSpPr>
          <p:nvPr>
            <p:ph type="title"/>
          </p:nvPr>
        </p:nvSpPr>
        <p:spPr/>
        <p:txBody>
          <a:bodyPr/>
          <a:lstStyle/>
          <a:p>
            <a:r>
              <a:rPr lang="en-US" dirty="0"/>
              <a:t>Reversing a linked list</a:t>
            </a:r>
            <a:endParaRPr lang="en-IN" dirty="0"/>
          </a:p>
        </p:txBody>
      </p:sp>
      <p:sp>
        <p:nvSpPr>
          <p:cNvPr id="3" name="Content Placeholder 2">
            <a:extLst>
              <a:ext uri="{FF2B5EF4-FFF2-40B4-BE49-F238E27FC236}">
                <a16:creationId xmlns:a16="http://schemas.microsoft.com/office/drawing/2014/main" id="{8C240A57-F856-1E5C-0520-76E9B3C4D670}"/>
              </a:ext>
            </a:extLst>
          </p:cNvPr>
          <p:cNvSpPr>
            <a:spLocks noGrp="1"/>
          </p:cNvSpPr>
          <p:nvPr>
            <p:ph idx="1"/>
          </p:nvPr>
        </p:nvSpPr>
        <p:spPr/>
        <p:txBody>
          <a:bodyPr/>
          <a:lstStyle/>
          <a:p>
            <a:pPr marL="0" indent="0">
              <a:buNone/>
            </a:pPr>
            <a:endParaRPr lang="en-US" dirty="0"/>
          </a:p>
          <a:p>
            <a:endParaRPr lang="en-US" dirty="0"/>
          </a:p>
          <a:p>
            <a:endParaRPr lang="en-US" dirty="0"/>
          </a:p>
        </p:txBody>
      </p:sp>
      <p:graphicFrame>
        <p:nvGraphicFramePr>
          <p:cNvPr id="4" name="Table 4">
            <a:extLst>
              <a:ext uri="{FF2B5EF4-FFF2-40B4-BE49-F238E27FC236}">
                <a16:creationId xmlns:a16="http://schemas.microsoft.com/office/drawing/2014/main" id="{1C553ED9-158E-7862-A9CD-F13EE1800D1F}"/>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914D4991-7F4F-9FD7-1B3E-DBEC25E01FDA}"/>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949E6BE4-5370-090F-8387-3A419208290B}"/>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06E51824-81C9-C0F2-4146-B42212DE1035}"/>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2250977E-F62B-9E56-7B94-7BDD3D6EDD8C}"/>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3" name="Straight Arrow Connector 12">
            <a:extLst>
              <a:ext uri="{FF2B5EF4-FFF2-40B4-BE49-F238E27FC236}">
                <a16:creationId xmlns:a16="http://schemas.microsoft.com/office/drawing/2014/main" id="{B8B2A018-F3AE-3ABA-28FC-A16105CE8FE1}"/>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615FC24-8940-D0C9-0940-7462DC40EB94}"/>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30" name="TextBox 29">
            <a:extLst>
              <a:ext uri="{FF2B5EF4-FFF2-40B4-BE49-F238E27FC236}">
                <a16:creationId xmlns:a16="http://schemas.microsoft.com/office/drawing/2014/main" id="{F43E157E-0223-19B5-3AFE-EC0C1CF2F08F}"/>
              </a:ext>
            </a:extLst>
          </p:cNvPr>
          <p:cNvSpPr txBox="1"/>
          <p:nvPr/>
        </p:nvSpPr>
        <p:spPr>
          <a:xfrm>
            <a:off x="6986411" y="3462396"/>
            <a:ext cx="1613046" cy="369332"/>
          </a:xfrm>
          <a:prstGeom prst="rect">
            <a:avLst/>
          </a:prstGeom>
          <a:noFill/>
        </p:spPr>
        <p:txBody>
          <a:bodyPr wrap="square" rtlCol="0">
            <a:spAutoFit/>
          </a:bodyPr>
          <a:lstStyle/>
          <a:p>
            <a:r>
              <a:rPr lang="en-US" dirty="0" err="1">
                <a:latin typeface="Consolas" panose="020B0609020204030204" pitchFamily="49" charset="0"/>
              </a:rPr>
              <a:t>prev</a:t>
            </a:r>
            <a:endParaRPr lang="en-IN" dirty="0">
              <a:latin typeface="Consolas" panose="020B0609020204030204" pitchFamily="49" charset="0"/>
            </a:endParaRPr>
          </a:p>
        </p:txBody>
      </p:sp>
      <p:sp>
        <p:nvSpPr>
          <p:cNvPr id="31" name="TextBox 30">
            <a:extLst>
              <a:ext uri="{FF2B5EF4-FFF2-40B4-BE49-F238E27FC236}">
                <a16:creationId xmlns:a16="http://schemas.microsoft.com/office/drawing/2014/main" id="{0895E41D-50FD-9635-4899-C53F81E20F2B}"/>
              </a:ext>
            </a:extLst>
          </p:cNvPr>
          <p:cNvSpPr txBox="1"/>
          <p:nvPr/>
        </p:nvSpPr>
        <p:spPr>
          <a:xfrm>
            <a:off x="8957331" y="3501781"/>
            <a:ext cx="1027416" cy="370840"/>
          </a:xfrm>
          <a:prstGeom prst="rect">
            <a:avLst/>
          </a:prstGeom>
          <a:noFill/>
        </p:spPr>
        <p:txBody>
          <a:bodyPr wrap="square" rtlCol="0">
            <a:spAutoFit/>
          </a:bodyPr>
          <a:lstStyle/>
          <a:p>
            <a:r>
              <a:rPr lang="en-US" dirty="0">
                <a:latin typeface="Consolas" panose="020B0609020204030204" pitchFamily="49" charset="0"/>
              </a:rPr>
              <a:t>cur</a:t>
            </a:r>
            <a:endParaRPr lang="en-IN" dirty="0">
              <a:latin typeface="Consolas" panose="020B0609020204030204" pitchFamily="49" charset="0"/>
            </a:endParaRPr>
          </a:p>
        </p:txBody>
      </p:sp>
      <p:sp>
        <p:nvSpPr>
          <p:cNvPr id="32" name="TextBox 31">
            <a:extLst>
              <a:ext uri="{FF2B5EF4-FFF2-40B4-BE49-F238E27FC236}">
                <a16:creationId xmlns:a16="http://schemas.microsoft.com/office/drawing/2014/main" id="{E203F8A5-2F94-A28D-BB77-A8EF5A096BD1}"/>
              </a:ext>
            </a:extLst>
          </p:cNvPr>
          <p:cNvSpPr txBox="1"/>
          <p:nvPr/>
        </p:nvSpPr>
        <p:spPr>
          <a:xfrm>
            <a:off x="5619956" y="3913718"/>
            <a:ext cx="2958965" cy="3139321"/>
          </a:xfrm>
          <a:prstGeom prst="rect">
            <a:avLst/>
          </a:prstGeom>
          <a:noFill/>
        </p:spPr>
        <p:txBody>
          <a:bodyPr wrap="square" rtlCol="0">
            <a:spAutoFit/>
          </a:bodyPr>
          <a:lstStyle/>
          <a:p>
            <a:r>
              <a:rPr lang="en-US" dirty="0" err="1">
                <a:latin typeface="Consolas" panose="020B0609020204030204" pitchFamily="49" charset="0"/>
              </a:rPr>
              <a:t>prev</a:t>
            </a:r>
            <a:r>
              <a:rPr lang="en-US" dirty="0">
                <a:latin typeface="Consolas" panose="020B0609020204030204" pitchFamily="49" charset="0"/>
              </a:rPr>
              <a:t> = NULL</a:t>
            </a:r>
          </a:p>
          <a:p>
            <a:r>
              <a:rPr lang="en-US" dirty="0">
                <a:latin typeface="Consolas" panose="020B0609020204030204" pitchFamily="49" charset="0"/>
              </a:rPr>
              <a:t>cur = head</a:t>
            </a:r>
          </a:p>
          <a:p>
            <a:r>
              <a:rPr lang="en-US" dirty="0">
                <a:latin typeface="Consolas" panose="020B0609020204030204" pitchFamily="49" charset="0"/>
              </a:rPr>
              <a:t>next = cur-&gt;next</a:t>
            </a:r>
          </a:p>
          <a:p>
            <a:r>
              <a:rPr lang="en-US" dirty="0">
                <a:latin typeface="Consolas" panose="020B0609020204030204" pitchFamily="49" charset="0"/>
              </a:rPr>
              <a:t>cur-&gt;next = </a:t>
            </a:r>
            <a:r>
              <a:rPr lang="en-US" dirty="0" err="1">
                <a:latin typeface="Consolas" panose="020B0609020204030204" pitchFamily="49" charset="0"/>
              </a:rPr>
              <a:t>prev</a:t>
            </a:r>
            <a:endParaRPr lang="en-US" dirty="0">
              <a:latin typeface="Consolas" panose="020B0609020204030204" pitchFamily="49" charset="0"/>
            </a:endParaRPr>
          </a:p>
          <a:p>
            <a:r>
              <a:rPr lang="en-US" dirty="0" err="1">
                <a:latin typeface="Consolas" panose="020B0609020204030204" pitchFamily="49" charset="0"/>
              </a:rPr>
              <a:t>prev</a:t>
            </a:r>
            <a:r>
              <a:rPr lang="en-US" dirty="0">
                <a:latin typeface="Consolas" panose="020B0609020204030204" pitchFamily="49" charset="0"/>
              </a:rPr>
              <a:t> = cur</a:t>
            </a:r>
          </a:p>
          <a:p>
            <a:r>
              <a:rPr lang="en-US" dirty="0">
                <a:latin typeface="Consolas" panose="020B0609020204030204" pitchFamily="49" charset="0"/>
              </a:rPr>
              <a:t>cur = next</a:t>
            </a:r>
          </a:p>
          <a:p>
            <a:r>
              <a:rPr lang="en-US" dirty="0">
                <a:latin typeface="Consolas" panose="020B0609020204030204" pitchFamily="49" charset="0"/>
              </a:rPr>
              <a:t>next = cur-&gt;next</a:t>
            </a:r>
          </a:p>
          <a:p>
            <a:r>
              <a:rPr lang="en-US" dirty="0">
                <a:latin typeface="Consolas" panose="020B0609020204030204" pitchFamily="49" charset="0"/>
              </a:rPr>
              <a:t>cur-&gt;next = </a:t>
            </a:r>
            <a:r>
              <a:rPr lang="en-US" dirty="0" err="1">
                <a:latin typeface="Consolas" panose="020B0609020204030204" pitchFamily="49" charset="0"/>
              </a:rPr>
              <a:t>prev</a:t>
            </a:r>
            <a:endParaRPr lang="en-US" dirty="0">
              <a:latin typeface="Consolas" panose="020B0609020204030204" pitchFamily="49" charset="0"/>
            </a:endParaRPr>
          </a:p>
          <a:p>
            <a:r>
              <a:rPr lang="en-US" dirty="0" err="1">
                <a:latin typeface="Consolas" panose="020B0609020204030204" pitchFamily="49" charset="0"/>
              </a:rPr>
              <a:t>prev</a:t>
            </a:r>
            <a:r>
              <a:rPr lang="en-US" dirty="0">
                <a:latin typeface="Consolas" panose="020B0609020204030204" pitchFamily="49" charset="0"/>
              </a:rPr>
              <a:t> = cur</a:t>
            </a:r>
          </a:p>
          <a:p>
            <a:r>
              <a:rPr lang="en-US" dirty="0">
                <a:latin typeface="Consolas" panose="020B0609020204030204" pitchFamily="49" charset="0"/>
              </a:rPr>
              <a:t>cur = next</a:t>
            </a:r>
          </a:p>
          <a:p>
            <a:endParaRPr lang="en-US" dirty="0">
              <a:latin typeface="Consolas" panose="020B0609020204030204" pitchFamily="49" charset="0"/>
            </a:endParaRPr>
          </a:p>
        </p:txBody>
      </p:sp>
      <p:sp>
        <p:nvSpPr>
          <p:cNvPr id="17" name="TextBox 16">
            <a:extLst>
              <a:ext uri="{FF2B5EF4-FFF2-40B4-BE49-F238E27FC236}">
                <a16:creationId xmlns:a16="http://schemas.microsoft.com/office/drawing/2014/main" id="{B235D08A-C64B-15FB-F319-97F6937935DA}"/>
              </a:ext>
            </a:extLst>
          </p:cNvPr>
          <p:cNvSpPr txBox="1"/>
          <p:nvPr/>
        </p:nvSpPr>
        <p:spPr>
          <a:xfrm>
            <a:off x="10140593" y="2688416"/>
            <a:ext cx="1465750" cy="338554"/>
          </a:xfrm>
          <a:prstGeom prst="rect">
            <a:avLst/>
          </a:prstGeom>
          <a:noFill/>
        </p:spPr>
        <p:txBody>
          <a:bodyPr wrap="square" rtlCol="0">
            <a:spAutoFit/>
          </a:bodyPr>
          <a:lstStyle/>
          <a:p>
            <a:r>
              <a:rPr lang="en-US" sz="1600" dirty="0">
                <a:latin typeface="Consolas" panose="020B0609020204030204" pitchFamily="49" charset="0"/>
              </a:rPr>
              <a:t>next = NULL</a:t>
            </a:r>
            <a:endParaRPr lang="en-IN" sz="1600" dirty="0">
              <a:latin typeface="Consolas" panose="020B0609020204030204" pitchFamily="49" charset="0"/>
            </a:endParaRPr>
          </a:p>
        </p:txBody>
      </p:sp>
      <p:cxnSp>
        <p:nvCxnSpPr>
          <p:cNvPr id="15" name="Straight Connector 14">
            <a:extLst>
              <a:ext uri="{FF2B5EF4-FFF2-40B4-BE49-F238E27FC236}">
                <a16:creationId xmlns:a16="http://schemas.microsoft.com/office/drawing/2014/main" id="{A93F8AF5-F6D5-492F-F334-6269FD2FF7EB}"/>
              </a:ext>
            </a:extLst>
          </p:cNvPr>
          <p:cNvCxnSpPr/>
          <p:nvPr/>
        </p:nvCxnSpPr>
        <p:spPr>
          <a:xfrm>
            <a:off x="4089115" y="3265520"/>
            <a:ext cx="0" cy="6481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B7C32EBD-D5CC-396F-4366-1DE77DB0B077}"/>
              </a:ext>
            </a:extLst>
          </p:cNvPr>
          <p:cNvCxnSpPr>
            <a:cxnSpLocks/>
          </p:cNvCxnSpPr>
          <p:nvPr/>
        </p:nvCxnSpPr>
        <p:spPr>
          <a:xfrm rot="10800000">
            <a:off x="2590492" y="3272905"/>
            <a:ext cx="1498622" cy="640812"/>
          </a:xfrm>
          <a:prstGeom prst="bentConnector3">
            <a:avLst>
              <a:gd name="adj1" fmla="val 7125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F136018-24CA-2135-C3C6-1360EAF3CC1B}"/>
              </a:ext>
            </a:extLst>
          </p:cNvPr>
          <p:cNvSpPr txBox="1"/>
          <p:nvPr/>
        </p:nvSpPr>
        <p:spPr>
          <a:xfrm>
            <a:off x="8505282" y="3881181"/>
            <a:ext cx="2958965" cy="2862322"/>
          </a:xfrm>
          <a:prstGeom prst="rect">
            <a:avLst/>
          </a:prstGeom>
          <a:noFill/>
        </p:spPr>
        <p:txBody>
          <a:bodyPr wrap="square" rtlCol="0">
            <a:spAutoFit/>
          </a:bodyPr>
          <a:lstStyle/>
          <a:p>
            <a:r>
              <a:rPr lang="en-US" dirty="0">
                <a:latin typeface="Consolas" panose="020B0609020204030204" pitchFamily="49" charset="0"/>
              </a:rPr>
              <a:t>next = cur-&gt;next</a:t>
            </a:r>
          </a:p>
          <a:p>
            <a:r>
              <a:rPr lang="en-US" dirty="0">
                <a:latin typeface="Consolas" panose="020B0609020204030204" pitchFamily="49" charset="0"/>
              </a:rPr>
              <a:t>cur-&gt;next = </a:t>
            </a:r>
            <a:r>
              <a:rPr lang="en-US" dirty="0" err="1">
                <a:latin typeface="Consolas" panose="020B0609020204030204" pitchFamily="49" charset="0"/>
              </a:rPr>
              <a:t>prev</a:t>
            </a:r>
            <a:endParaRPr lang="en-US" dirty="0">
              <a:latin typeface="Consolas" panose="020B0609020204030204" pitchFamily="49" charset="0"/>
            </a:endParaRPr>
          </a:p>
          <a:p>
            <a:r>
              <a:rPr lang="en-US" dirty="0" err="1">
                <a:latin typeface="Consolas" panose="020B0609020204030204" pitchFamily="49" charset="0"/>
              </a:rPr>
              <a:t>prev</a:t>
            </a:r>
            <a:r>
              <a:rPr lang="en-US" dirty="0">
                <a:latin typeface="Consolas" panose="020B0609020204030204" pitchFamily="49" charset="0"/>
              </a:rPr>
              <a:t> = cur</a:t>
            </a:r>
          </a:p>
          <a:p>
            <a:r>
              <a:rPr lang="en-US" dirty="0">
                <a:latin typeface="Consolas" panose="020B0609020204030204" pitchFamily="49" charset="0"/>
              </a:rPr>
              <a:t>cur = next</a:t>
            </a:r>
          </a:p>
          <a:p>
            <a:r>
              <a:rPr lang="en-US" dirty="0">
                <a:latin typeface="Consolas" panose="020B0609020204030204" pitchFamily="49" charset="0"/>
              </a:rPr>
              <a:t>next = cur-&gt;next</a:t>
            </a:r>
          </a:p>
          <a:p>
            <a:r>
              <a:rPr lang="en-US" dirty="0">
                <a:latin typeface="Consolas" panose="020B0609020204030204" pitchFamily="49" charset="0"/>
              </a:rPr>
              <a:t>cur-&gt;next = </a:t>
            </a:r>
            <a:r>
              <a:rPr lang="en-US" dirty="0" err="1">
                <a:latin typeface="Consolas" panose="020B0609020204030204" pitchFamily="49" charset="0"/>
              </a:rPr>
              <a:t>prev</a:t>
            </a:r>
            <a:endParaRPr lang="en-US" dirty="0">
              <a:latin typeface="Consolas" panose="020B0609020204030204" pitchFamily="49" charset="0"/>
            </a:endParaRPr>
          </a:p>
          <a:p>
            <a:r>
              <a:rPr lang="en-US" dirty="0" err="1">
                <a:latin typeface="Consolas" panose="020B0609020204030204" pitchFamily="49" charset="0"/>
              </a:rPr>
              <a:t>prev</a:t>
            </a:r>
            <a:r>
              <a:rPr lang="en-US" dirty="0">
                <a:latin typeface="Consolas" panose="020B0609020204030204" pitchFamily="49" charset="0"/>
              </a:rPr>
              <a:t> = cur</a:t>
            </a:r>
          </a:p>
          <a:p>
            <a:r>
              <a:rPr lang="en-US" dirty="0">
                <a:latin typeface="Consolas" panose="020B0609020204030204" pitchFamily="49" charset="0"/>
              </a:rPr>
              <a:t>cur = next</a:t>
            </a:r>
          </a:p>
          <a:p>
            <a:r>
              <a:rPr lang="en-US" b="1" dirty="0">
                <a:solidFill>
                  <a:srgbClr val="FF0000"/>
                </a:solidFill>
                <a:latin typeface="Consolas" panose="020B0609020204030204" pitchFamily="49" charset="0"/>
              </a:rPr>
              <a:t>next = cur-&gt;next</a:t>
            </a:r>
          </a:p>
          <a:p>
            <a:r>
              <a:rPr lang="en-US" b="1" dirty="0">
                <a:solidFill>
                  <a:srgbClr val="FF0000"/>
                </a:solidFill>
                <a:latin typeface="Consolas" panose="020B0609020204030204" pitchFamily="49" charset="0"/>
              </a:rPr>
              <a:t>cur-&gt;next = </a:t>
            </a:r>
            <a:r>
              <a:rPr lang="en-US" b="1" dirty="0" err="1">
                <a:solidFill>
                  <a:srgbClr val="FF0000"/>
                </a:solidFill>
                <a:latin typeface="Consolas" panose="020B0609020204030204" pitchFamily="49" charset="0"/>
              </a:rPr>
              <a:t>prev</a:t>
            </a:r>
            <a:endParaRPr lang="en-US" b="1" dirty="0">
              <a:solidFill>
                <a:srgbClr val="FF0000"/>
              </a:solidFill>
              <a:latin typeface="Consolas" panose="020B0609020204030204" pitchFamily="49" charset="0"/>
            </a:endParaRPr>
          </a:p>
        </p:txBody>
      </p:sp>
      <p:cxnSp>
        <p:nvCxnSpPr>
          <p:cNvPr id="20" name="Straight Connector 19">
            <a:extLst>
              <a:ext uri="{FF2B5EF4-FFF2-40B4-BE49-F238E27FC236}">
                <a16:creationId xmlns:a16="http://schemas.microsoft.com/office/drawing/2014/main" id="{5FC5EB1E-8E85-D471-C58A-31D253B165AD}"/>
              </a:ext>
            </a:extLst>
          </p:cNvPr>
          <p:cNvCxnSpPr/>
          <p:nvPr/>
        </p:nvCxnSpPr>
        <p:spPr>
          <a:xfrm>
            <a:off x="5988121" y="3181617"/>
            <a:ext cx="0" cy="6481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55819AE3-AF88-4A45-BEAA-F4A17F4BBECB}"/>
              </a:ext>
            </a:extLst>
          </p:cNvPr>
          <p:cNvCxnSpPr>
            <a:cxnSpLocks/>
          </p:cNvCxnSpPr>
          <p:nvPr/>
        </p:nvCxnSpPr>
        <p:spPr>
          <a:xfrm rot="10800000">
            <a:off x="4426018" y="3260377"/>
            <a:ext cx="1594639" cy="591696"/>
          </a:xfrm>
          <a:prstGeom prst="bentConnector3">
            <a:avLst>
              <a:gd name="adj1" fmla="val 7641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9B645BA-EC7D-5821-BAB7-C5E02C3E8F74}"/>
              </a:ext>
            </a:extLst>
          </p:cNvPr>
          <p:cNvCxnSpPr/>
          <p:nvPr/>
        </p:nvCxnSpPr>
        <p:spPr>
          <a:xfrm>
            <a:off x="7846029" y="3221003"/>
            <a:ext cx="0" cy="6481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74E2C1CF-863A-66EB-FF9E-A9AA4782C120}"/>
              </a:ext>
            </a:extLst>
          </p:cNvPr>
          <p:cNvCxnSpPr>
            <a:endCxn id="6" idx="3"/>
          </p:cNvCxnSpPr>
          <p:nvPr/>
        </p:nvCxnSpPr>
        <p:spPr>
          <a:xfrm rot="10800000">
            <a:off x="6262841" y="3288946"/>
            <a:ext cx="1583189" cy="563128"/>
          </a:xfrm>
          <a:prstGeom prst="bentConnector3">
            <a:avLst>
              <a:gd name="adj1" fmla="val 75309"/>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74540A-4BA2-2ABB-5EEB-BF05A275A53D}"/>
              </a:ext>
            </a:extLst>
          </p:cNvPr>
          <p:cNvCxnSpPr/>
          <p:nvPr/>
        </p:nvCxnSpPr>
        <p:spPr>
          <a:xfrm>
            <a:off x="9632014" y="3178197"/>
            <a:ext cx="0" cy="6481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91936519-C920-B02D-3B7E-D01A1AD88D92}"/>
              </a:ext>
            </a:extLst>
          </p:cNvPr>
          <p:cNvCxnSpPr>
            <a:endCxn id="7" idx="3"/>
          </p:cNvCxnSpPr>
          <p:nvPr/>
        </p:nvCxnSpPr>
        <p:spPr>
          <a:xfrm rot="10800000">
            <a:off x="8109288" y="3287342"/>
            <a:ext cx="1522727" cy="539052"/>
          </a:xfrm>
          <a:prstGeom prst="bentConnector3">
            <a:avLst>
              <a:gd name="adj1" fmla="val 7429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50DDB8D0-CA19-83C9-8FC0-660391BF5C2B}"/>
              </a:ext>
            </a:extLst>
          </p:cNvPr>
          <p:cNvCxnSpPr/>
          <p:nvPr/>
        </p:nvCxnSpPr>
        <p:spPr>
          <a:xfrm flipV="1">
            <a:off x="6400836" y="3913717"/>
            <a:ext cx="3479414" cy="2819740"/>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09386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16CE-BDC1-D0E0-7CC8-F7C80B99DEC4}"/>
              </a:ext>
            </a:extLst>
          </p:cNvPr>
          <p:cNvSpPr>
            <a:spLocks noGrp="1"/>
          </p:cNvSpPr>
          <p:nvPr>
            <p:ph type="title"/>
          </p:nvPr>
        </p:nvSpPr>
        <p:spPr/>
        <p:txBody>
          <a:bodyPr/>
          <a:lstStyle/>
          <a:p>
            <a:r>
              <a:rPr lang="en-US" dirty="0"/>
              <a:t>Reversing a linked list</a:t>
            </a:r>
            <a:endParaRPr lang="en-IN" dirty="0"/>
          </a:p>
        </p:txBody>
      </p:sp>
      <p:sp>
        <p:nvSpPr>
          <p:cNvPr id="3" name="Content Placeholder 2">
            <a:extLst>
              <a:ext uri="{FF2B5EF4-FFF2-40B4-BE49-F238E27FC236}">
                <a16:creationId xmlns:a16="http://schemas.microsoft.com/office/drawing/2014/main" id="{8C240A57-F856-1E5C-0520-76E9B3C4D670}"/>
              </a:ext>
            </a:extLst>
          </p:cNvPr>
          <p:cNvSpPr>
            <a:spLocks noGrp="1"/>
          </p:cNvSpPr>
          <p:nvPr>
            <p:ph idx="1"/>
          </p:nvPr>
        </p:nvSpPr>
        <p:spPr/>
        <p:txBody>
          <a:bodyPr/>
          <a:lstStyle/>
          <a:p>
            <a:pPr marL="0" indent="0">
              <a:buNone/>
            </a:pPr>
            <a:endParaRPr lang="en-US" dirty="0"/>
          </a:p>
          <a:p>
            <a:endParaRPr lang="en-US" dirty="0"/>
          </a:p>
          <a:p>
            <a:endParaRPr lang="en-US" dirty="0"/>
          </a:p>
        </p:txBody>
      </p:sp>
      <p:graphicFrame>
        <p:nvGraphicFramePr>
          <p:cNvPr id="4" name="Table 4">
            <a:extLst>
              <a:ext uri="{FF2B5EF4-FFF2-40B4-BE49-F238E27FC236}">
                <a16:creationId xmlns:a16="http://schemas.microsoft.com/office/drawing/2014/main" id="{1C553ED9-158E-7862-A9CD-F13EE1800D1F}"/>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914D4991-7F4F-9FD7-1B3E-DBEC25E01FDA}"/>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949E6BE4-5370-090F-8387-3A419208290B}"/>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06E51824-81C9-C0F2-4146-B42212DE1035}"/>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2250977E-F62B-9E56-7B94-7BDD3D6EDD8C}"/>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14" name="TextBox 13">
            <a:extLst>
              <a:ext uri="{FF2B5EF4-FFF2-40B4-BE49-F238E27FC236}">
                <a16:creationId xmlns:a16="http://schemas.microsoft.com/office/drawing/2014/main" id="{4615FC24-8940-D0C9-0940-7462DC40EB94}"/>
              </a:ext>
            </a:extLst>
          </p:cNvPr>
          <p:cNvSpPr txBox="1"/>
          <p:nvPr/>
        </p:nvSpPr>
        <p:spPr>
          <a:xfrm>
            <a:off x="10520772" y="295535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30" name="TextBox 29">
            <a:extLst>
              <a:ext uri="{FF2B5EF4-FFF2-40B4-BE49-F238E27FC236}">
                <a16:creationId xmlns:a16="http://schemas.microsoft.com/office/drawing/2014/main" id="{F43E157E-0223-19B5-3AFE-EC0C1CF2F08F}"/>
              </a:ext>
            </a:extLst>
          </p:cNvPr>
          <p:cNvSpPr txBox="1"/>
          <p:nvPr/>
        </p:nvSpPr>
        <p:spPr>
          <a:xfrm>
            <a:off x="8897403" y="3462396"/>
            <a:ext cx="1613046" cy="369332"/>
          </a:xfrm>
          <a:prstGeom prst="rect">
            <a:avLst/>
          </a:prstGeom>
          <a:noFill/>
        </p:spPr>
        <p:txBody>
          <a:bodyPr wrap="square" rtlCol="0">
            <a:spAutoFit/>
          </a:bodyPr>
          <a:lstStyle/>
          <a:p>
            <a:r>
              <a:rPr lang="en-US" dirty="0" err="1">
                <a:latin typeface="Consolas" panose="020B0609020204030204" pitchFamily="49" charset="0"/>
              </a:rPr>
              <a:t>prev</a:t>
            </a:r>
            <a:endParaRPr lang="en-IN" dirty="0">
              <a:latin typeface="Consolas" panose="020B0609020204030204" pitchFamily="49" charset="0"/>
            </a:endParaRPr>
          </a:p>
        </p:txBody>
      </p:sp>
      <p:sp>
        <p:nvSpPr>
          <p:cNvPr id="32" name="TextBox 31">
            <a:extLst>
              <a:ext uri="{FF2B5EF4-FFF2-40B4-BE49-F238E27FC236}">
                <a16:creationId xmlns:a16="http://schemas.microsoft.com/office/drawing/2014/main" id="{E203F8A5-2F94-A28D-BB77-A8EF5A096BD1}"/>
              </a:ext>
            </a:extLst>
          </p:cNvPr>
          <p:cNvSpPr txBox="1"/>
          <p:nvPr/>
        </p:nvSpPr>
        <p:spPr>
          <a:xfrm>
            <a:off x="5619956" y="3913718"/>
            <a:ext cx="2958965" cy="3139321"/>
          </a:xfrm>
          <a:prstGeom prst="rect">
            <a:avLst/>
          </a:prstGeom>
          <a:noFill/>
        </p:spPr>
        <p:txBody>
          <a:bodyPr wrap="square" rtlCol="0">
            <a:spAutoFit/>
          </a:bodyPr>
          <a:lstStyle/>
          <a:p>
            <a:r>
              <a:rPr lang="en-US" dirty="0" err="1">
                <a:latin typeface="Consolas" panose="020B0609020204030204" pitchFamily="49" charset="0"/>
              </a:rPr>
              <a:t>prev</a:t>
            </a:r>
            <a:r>
              <a:rPr lang="en-US" dirty="0">
                <a:latin typeface="Consolas" panose="020B0609020204030204" pitchFamily="49" charset="0"/>
              </a:rPr>
              <a:t> = NULL</a:t>
            </a:r>
          </a:p>
          <a:p>
            <a:r>
              <a:rPr lang="en-US" dirty="0">
                <a:latin typeface="Consolas" panose="020B0609020204030204" pitchFamily="49" charset="0"/>
              </a:rPr>
              <a:t>cur = head</a:t>
            </a:r>
          </a:p>
          <a:p>
            <a:r>
              <a:rPr lang="en-US" dirty="0">
                <a:latin typeface="Consolas" panose="020B0609020204030204" pitchFamily="49" charset="0"/>
              </a:rPr>
              <a:t>next = cur-&gt;next</a:t>
            </a:r>
          </a:p>
          <a:p>
            <a:r>
              <a:rPr lang="en-US" dirty="0">
                <a:latin typeface="Consolas" panose="020B0609020204030204" pitchFamily="49" charset="0"/>
              </a:rPr>
              <a:t>cur-&gt;next = </a:t>
            </a:r>
            <a:r>
              <a:rPr lang="en-US" dirty="0" err="1">
                <a:latin typeface="Consolas" panose="020B0609020204030204" pitchFamily="49" charset="0"/>
              </a:rPr>
              <a:t>prev</a:t>
            </a:r>
            <a:endParaRPr lang="en-US" dirty="0">
              <a:latin typeface="Consolas" panose="020B0609020204030204" pitchFamily="49" charset="0"/>
            </a:endParaRPr>
          </a:p>
          <a:p>
            <a:r>
              <a:rPr lang="en-US" dirty="0" err="1">
                <a:latin typeface="Consolas" panose="020B0609020204030204" pitchFamily="49" charset="0"/>
              </a:rPr>
              <a:t>prev</a:t>
            </a:r>
            <a:r>
              <a:rPr lang="en-US" dirty="0">
                <a:latin typeface="Consolas" panose="020B0609020204030204" pitchFamily="49" charset="0"/>
              </a:rPr>
              <a:t> = cur</a:t>
            </a:r>
          </a:p>
          <a:p>
            <a:r>
              <a:rPr lang="en-US" dirty="0">
                <a:latin typeface="Consolas" panose="020B0609020204030204" pitchFamily="49" charset="0"/>
              </a:rPr>
              <a:t>cur = next</a:t>
            </a:r>
          </a:p>
          <a:p>
            <a:r>
              <a:rPr lang="en-US" dirty="0">
                <a:latin typeface="Consolas" panose="020B0609020204030204" pitchFamily="49" charset="0"/>
              </a:rPr>
              <a:t>next = cur-&gt;next</a:t>
            </a:r>
          </a:p>
          <a:p>
            <a:r>
              <a:rPr lang="en-US" dirty="0">
                <a:latin typeface="Consolas" panose="020B0609020204030204" pitchFamily="49" charset="0"/>
              </a:rPr>
              <a:t>cur-&gt;next = </a:t>
            </a:r>
            <a:r>
              <a:rPr lang="en-US" dirty="0" err="1">
                <a:latin typeface="Consolas" panose="020B0609020204030204" pitchFamily="49" charset="0"/>
              </a:rPr>
              <a:t>prev</a:t>
            </a:r>
            <a:endParaRPr lang="en-US" dirty="0">
              <a:latin typeface="Consolas" panose="020B0609020204030204" pitchFamily="49" charset="0"/>
            </a:endParaRPr>
          </a:p>
          <a:p>
            <a:r>
              <a:rPr lang="en-US" dirty="0" err="1">
                <a:latin typeface="Consolas" panose="020B0609020204030204" pitchFamily="49" charset="0"/>
              </a:rPr>
              <a:t>prev</a:t>
            </a:r>
            <a:r>
              <a:rPr lang="en-US" dirty="0">
                <a:latin typeface="Consolas" panose="020B0609020204030204" pitchFamily="49" charset="0"/>
              </a:rPr>
              <a:t> = cur</a:t>
            </a:r>
          </a:p>
          <a:p>
            <a:r>
              <a:rPr lang="en-US" dirty="0">
                <a:latin typeface="Consolas" panose="020B0609020204030204" pitchFamily="49" charset="0"/>
              </a:rPr>
              <a:t>cur = next</a:t>
            </a:r>
          </a:p>
          <a:p>
            <a:endParaRPr lang="en-US" dirty="0">
              <a:latin typeface="Consolas" panose="020B0609020204030204" pitchFamily="49" charset="0"/>
            </a:endParaRPr>
          </a:p>
        </p:txBody>
      </p:sp>
      <p:sp>
        <p:nvSpPr>
          <p:cNvPr id="17" name="TextBox 16">
            <a:extLst>
              <a:ext uri="{FF2B5EF4-FFF2-40B4-BE49-F238E27FC236}">
                <a16:creationId xmlns:a16="http://schemas.microsoft.com/office/drawing/2014/main" id="{B235D08A-C64B-15FB-F319-97F6937935DA}"/>
              </a:ext>
            </a:extLst>
          </p:cNvPr>
          <p:cNvSpPr txBox="1"/>
          <p:nvPr/>
        </p:nvSpPr>
        <p:spPr>
          <a:xfrm>
            <a:off x="10140593" y="2092516"/>
            <a:ext cx="1465750" cy="584775"/>
          </a:xfrm>
          <a:prstGeom prst="rect">
            <a:avLst/>
          </a:prstGeom>
          <a:noFill/>
        </p:spPr>
        <p:txBody>
          <a:bodyPr wrap="square" rtlCol="0">
            <a:spAutoFit/>
          </a:bodyPr>
          <a:lstStyle/>
          <a:p>
            <a:r>
              <a:rPr lang="en-US" sz="1600" dirty="0">
                <a:latin typeface="Consolas" panose="020B0609020204030204" pitchFamily="49" charset="0"/>
              </a:rPr>
              <a:t>next = NULL</a:t>
            </a:r>
          </a:p>
          <a:p>
            <a:r>
              <a:rPr lang="en-US" sz="1600" dirty="0">
                <a:latin typeface="Consolas" panose="020B0609020204030204" pitchFamily="49" charset="0"/>
              </a:rPr>
              <a:t>cur = NULL</a:t>
            </a:r>
            <a:endParaRPr lang="en-IN" sz="1600" dirty="0">
              <a:latin typeface="Consolas" panose="020B0609020204030204" pitchFamily="49" charset="0"/>
            </a:endParaRPr>
          </a:p>
        </p:txBody>
      </p:sp>
      <p:cxnSp>
        <p:nvCxnSpPr>
          <p:cNvPr id="15" name="Straight Connector 14">
            <a:extLst>
              <a:ext uri="{FF2B5EF4-FFF2-40B4-BE49-F238E27FC236}">
                <a16:creationId xmlns:a16="http://schemas.microsoft.com/office/drawing/2014/main" id="{A93F8AF5-F6D5-492F-F334-6269FD2FF7EB}"/>
              </a:ext>
            </a:extLst>
          </p:cNvPr>
          <p:cNvCxnSpPr/>
          <p:nvPr/>
        </p:nvCxnSpPr>
        <p:spPr>
          <a:xfrm>
            <a:off x="4089115" y="3265520"/>
            <a:ext cx="0" cy="6481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B7C32EBD-D5CC-396F-4366-1DE77DB0B077}"/>
              </a:ext>
            </a:extLst>
          </p:cNvPr>
          <p:cNvCxnSpPr>
            <a:cxnSpLocks/>
          </p:cNvCxnSpPr>
          <p:nvPr/>
        </p:nvCxnSpPr>
        <p:spPr>
          <a:xfrm rot="10800000">
            <a:off x="2590492" y="3272905"/>
            <a:ext cx="1498622" cy="640812"/>
          </a:xfrm>
          <a:prstGeom prst="bentConnector3">
            <a:avLst>
              <a:gd name="adj1" fmla="val 7125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F136018-24CA-2135-C3C6-1360EAF3CC1B}"/>
              </a:ext>
            </a:extLst>
          </p:cNvPr>
          <p:cNvSpPr txBox="1"/>
          <p:nvPr/>
        </p:nvSpPr>
        <p:spPr>
          <a:xfrm>
            <a:off x="8227882" y="3881181"/>
            <a:ext cx="2958965" cy="2862322"/>
          </a:xfrm>
          <a:prstGeom prst="rect">
            <a:avLst/>
          </a:prstGeom>
          <a:noFill/>
        </p:spPr>
        <p:txBody>
          <a:bodyPr wrap="square" rtlCol="0">
            <a:spAutoFit/>
          </a:bodyPr>
          <a:lstStyle/>
          <a:p>
            <a:r>
              <a:rPr lang="en-US" dirty="0">
                <a:latin typeface="Consolas" panose="020B0609020204030204" pitchFamily="49" charset="0"/>
              </a:rPr>
              <a:t>next = cur-&gt;next</a:t>
            </a:r>
          </a:p>
          <a:p>
            <a:r>
              <a:rPr lang="en-US" dirty="0">
                <a:latin typeface="Consolas" panose="020B0609020204030204" pitchFamily="49" charset="0"/>
              </a:rPr>
              <a:t>cur-&gt;next = </a:t>
            </a:r>
            <a:r>
              <a:rPr lang="en-US" dirty="0" err="1">
                <a:latin typeface="Consolas" panose="020B0609020204030204" pitchFamily="49" charset="0"/>
              </a:rPr>
              <a:t>prev</a:t>
            </a:r>
            <a:endParaRPr lang="en-US" dirty="0">
              <a:latin typeface="Consolas" panose="020B0609020204030204" pitchFamily="49" charset="0"/>
            </a:endParaRPr>
          </a:p>
          <a:p>
            <a:r>
              <a:rPr lang="en-US" dirty="0" err="1">
                <a:latin typeface="Consolas" panose="020B0609020204030204" pitchFamily="49" charset="0"/>
              </a:rPr>
              <a:t>prev</a:t>
            </a:r>
            <a:r>
              <a:rPr lang="en-US" dirty="0">
                <a:latin typeface="Consolas" panose="020B0609020204030204" pitchFamily="49" charset="0"/>
              </a:rPr>
              <a:t> = cur</a:t>
            </a:r>
          </a:p>
          <a:p>
            <a:r>
              <a:rPr lang="en-US" dirty="0">
                <a:latin typeface="Consolas" panose="020B0609020204030204" pitchFamily="49" charset="0"/>
              </a:rPr>
              <a:t>cur = next</a:t>
            </a:r>
          </a:p>
          <a:p>
            <a:r>
              <a:rPr lang="en-US" dirty="0">
                <a:latin typeface="Consolas" panose="020B0609020204030204" pitchFamily="49" charset="0"/>
              </a:rPr>
              <a:t>next = cur-&gt;next</a:t>
            </a:r>
          </a:p>
          <a:p>
            <a:r>
              <a:rPr lang="en-US" dirty="0">
                <a:latin typeface="Consolas" panose="020B0609020204030204" pitchFamily="49" charset="0"/>
              </a:rPr>
              <a:t>cur-&gt;next = </a:t>
            </a:r>
            <a:r>
              <a:rPr lang="en-US" dirty="0" err="1">
                <a:latin typeface="Consolas" panose="020B0609020204030204" pitchFamily="49" charset="0"/>
              </a:rPr>
              <a:t>prev</a:t>
            </a:r>
            <a:endParaRPr lang="en-US" dirty="0">
              <a:latin typeface="Consolas" panose="020B0609020204030204" pitchFamily="49" charset="0"/>
            </a:endParaRPr>
          </a:p>
          <a:p>
            <a:r>
              <a:rPr lang="en-US" dirty="0" err="1">
                <a:latin typeface="Consolas" panose="020B0609020204030204" pitchFamily="49" charset="0"/>
              </a:rPr>
              <a:t>prev</a:t>
            </a:r>
            <a:r>
              <a:rPr lang="en-US" dirty="0">
                <a:latin typeface="Consolas" panose="020B0609020204030204" pitchFamily="49" charset="0"/>
              </a:rPr>
              <a:t> = cur</a:t>
            </a:r>
          </a:p>
          <a:p>
            <a:r>
              <a:rPr lang="en-US" dirty="0">
                <a:latin typeface="Consolas" panose="020B0609020204030204" pitchFamily="49" charset="0"/>
              </a:rPr>
              <a:t>cur = next</a:t>
            </a:r>
          </a:p>
          <a:p>
            <a:r>
              <a:rPr lang="en-US" dirty="0">
                <a:latin typeface="Consolas" panose="020B0609020204030204" pitchFamily="49" charset="0"/>
              </a:rPr>
              <a:t>next = cur-&gt;next</a:t>
            </a:r>
          </a:p>
          <a:p>
            <a:r>
              <a:rPr lang="en-US" dirty="0">
                <a:latin typeface="Consolas" panose="020B0609020204030204" pitchFamily="49" charset="0"/>
              </a:rPr>
              <a:t>cur-&gt;next = </a:t>
            </a:r>
            <a:r>
              <a:rPr lang="en-US" dirty="0" err="1">
                <a:latin typeface="Consolas" panose="020B0609020204030204" pitchFamily="49" charset="0"/>
              </a:rPr>
              <a:t>prev</a:t>
            </a:r>
            <a:endParaRPr lang="en-US" dirty="0">
              <a:latin typeface="Consolas" panose="020B0609020204030204" pitchFamily="49" charset="0"/>
            </a:endParaRPr>
          </a:p>
        </p:txBody>
      </p:sp>
      <p:cxnSp>
        <p:nvCxnSpPr>
          <p:cNvPr id="20" name="Straight Connector 19">
            <a:extLst>
              <a:ext uri="{FF2B5EF4-FFF2-40B4-BE49-F238E27FC236}">
                <a16:creationId xmlns:a16="http://schemas.microsoft.com/office/drawing/2014/main" id="{5FC5EB1E-8E85-D471-C58A-31D253B165AD}"/>
              </a:ext>
            </a:extLst>
          </p:cNvPr>
          <p:cNvCxnSpPr/>
          <p:nvPr/>
        </p:nvCxnSpPr>
        <p:spPr>
          <a:xfrm>
            <a:off x="5988121" y="3181617"/>
            <a:ext cx="0" cy="6481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55819AE3-AF88-4A45-BEAA-F4A17F4BBECB}"/>
              </a:ext>
            </a:extLst>
          </p:cNvPr>
          <p:cNvCxnSpPr>
            <a:cxnSpLocks/>
          </p:cNvCxnSpPr>
          <p:nvPr/>
        </p:nvCxnSpPr>
        <p:spPr>
          <a:xfrm rot="10800000">
            <a:off x="4426018" y="3260377"/>
            <a:ext cx="1594639" cy="591696"/>
          </a:xfrm>
          <a:prstGeom prst="bentConnector3">
            <a:avLst>
              <a:gd name="adj1" fmla="val 7641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9B645BA-EC7D-5821-BAB7-C5E02C3E8F74}"/>
              </a:ext>
            </a:extLst>
          </p:cNvPr>
          <p:cNvCxnSpPr/>
          <p:nvPr/>
        </p:nvCxnSpPr>
        <p:spPr>
          <a:xfrm>
            <a:off x="7846029" y="3221003"/>
            <a:ext cx="0" cy="6481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74E2C1CF-863A-66EB-FF9E-A9AA4782C120}"/>
              </a:ext>
            </a:extLst>
          </p:cNvPr>
          <p:cNvCxnSpPr>
            <a:endCxn id="6" idx="3"/>
          </p:cNvCxnSpPr>
          <p:nvPr/>
        </p:nvCxnSpPr>
        <p:spPr>
          <a:xfrm rot="10800000">
            <a:off x="6262841" y="3288946"/>
            <a:ext cx="1583189" cy="563128"/>
          </a:xfrm>
          <a:prstGeom prst="bentConnector3">
            <a:avLst>
              <a:gd name="adj1" fmla="val 75309"/>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74540A-4BA2-2ABB-5EEB-BF05A275A53D}"/>
              </a:ext>
            </a:extLst>
          </p:cNvPr>
          <p:cNvCxnSpPr/>
          <p:nvPr/>
        </p:nvCxnSpPr>
        <p:spPr>
          <a:xfrm>
            <a:off x="9632014" y="3178197"/>
            <a:ext cx="0" cy="6481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91936519-C920-B02D-3B7E-D01A1AD88D92}"/>
              </a:ext>
            </a:extLst>
          </p:cNvPr>
          <p:cNvCxnSpPr>
            <a:endCxn id="7" idx="3"/>
          </p:cNvCxnSpPr>
          <p:nvPr/>
        </p:nvCxnSpPr>
        <p:spPr>
          <a:xfrm rot="10800000">
            <a:off x="8109288" y="3287342"/>
            <a:ext cx="1522727" cy="539052"/>
          </a:xfrm>
          <a:prstGeom prst="bentConnector3">
            <a:avLst>
              <a:gd name="adj1" fmla="val 7429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5B2FE58-59BF-0D0B-8C39-46052D1D1BAF}"/>
              </a:ext>
            </a:extLst>
          </p:cNvPr>
          <p:cNvSpPr txBox="1"/>
          <p:nvPr/>
        </p:nvSpPr>
        <p:spPr>
          <a:xfrm>
            <a:off x="10572142" y="3873361"/>
            <a:ext cx="1619857" cy="923330"/>
          </a:xfrm>
          <a:prstGeom prst="rect">
            <a:avLst/>
          </a:prstGeom>
          <a:noFill/>
        </p:spPr>
        <p:txBody>
          <a:bodyPr wrap="square" rtlCol="0">
            <a:spAutoFit/>
          </a:bodyPr>
          <a:lstStyle/>
          <a:p>
            <a:r>
              <a:rPr lang="en-US" b="1" dirty="0" err="1">
                <a:solidFill>
                  <a:srgbClr val="FF0000"/>
                </a:solidFill>
                <a:latin typeface="Consolas" panose="020B0609020204030204" pitchFamily="49" charset="0"/>
              </a:rPr>
              <a:t>prev</a:t>
            </a:r>
            <a:r>
              <a:rPr lang="en-US" b="1" dirty="0">
                <a:solidFill>
                  <a:srgbClr val="FF0000"/>
                </a:solidFill>
                <a:latin typeface="Consolas" panose="020B0609020204030204" pitchFamily="49" charset="0"/>
              </a:rPr>
              <a:t> = cur</a:t>
            </a:r>
          </a:p>
          <a:p>
            <a:r>
              <a:rPr lang="en-US" b="1" dirty="0">
                <a:solidFill>
                  <a:srgbClr val="FF0000"/>
                </a:solidFill>
                <a:latin typeface="Consolas" panose="020B0609020204030204" pitchFamily="49" charset="0"/>
              </a:rPr>
              <a:t>cur = next</a:t>
            </a:r>
          </a:p>
          <a:p>
            <a:r>
              <a:rPr lang="en-US" b="1" dirty="0">
                <a:solidFill>
                  <a:srgbClr val="FF0000"/>
                </a:solidFill>
                <a:latin typeface="Consolas" panose="020B0609020204030204" pitchFamily="49" charset="0"/>
              </a:rPr>
              <a:t>head = </a:t>
            </a:r>
            <a:r>
              <a:rPr lang="en-US" b="1" dirty="0" err="1">
                <a:solidFill>
                  <a:srgbClr val="FF0000"/>
                </a:solidFill>
                <a:latin typeface="Consolas" panose="020B0609020204030204" pitchFamily="49" charset="0"/>
              </a:rPr>
              <a:t>prev</a:t>
            </a:r>
            <a:endParaRPr lang="en-IN" b="1" dirty="0">
              <a:solidFill>
                <a:srgbClr val="FF0000"/>
              </a:solidFill>
              <a:latin typeface="Consolas" panose="020B0609020204030204" pitchFamily="49" charset="0"/>
            </a:endParaRPr>
          </a:p>
        </p:txBody>
      </p:sp>
      <p:cxnSp>
        <p:nvCxnSpPr>
          <p:cNvPr id="12" name="Straight Arrow Connector 11">
            <a:extLst>
              <a:ext uri="{FF2B5EF4-FFF2-40B4-BE49-F238E27FC236}">
                <a16:creationId xmlns:a16="http://schemas.microsoft.com/office/drawing/2014/main" id="{0494A15E-D245-A353-5DCF-CDBE61884422}"/>
              </a:ext>
            </a:extLst>
          </p:cNvPr>
          <p:cNvCxnSpPr>
            <a:endCxn id="8" idx="3"/>
          </p:cNvCxnSpPr>
          <p:nvPr/>
        </p:nvCxnSpPr>
        <p:spPr>
          <a:xfrm flipH="1" flipV="1">
            <a:off x="9955734" y="3285737"/>
            <a:ext cx="780760" cy="16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383982E9-D88F-D347-28C6-273842949508}"/>
              </a:ext>
            </a:extLst>
          </p:cNvPr>
          <p:cNvCxnSpPr/>
          <p:nvPr/>
        </p:nvCxnSpPr>
        <p:spPr>
          <a:xfrm flipV="1">
            <a:off x="6133712" y="3913717"/>
            <a:ext cx="3479414" cy="2819740"/>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6" name="Connector: Elbow 35">
            <a:extLst>
              <a:ext uri="{FF2B5EF4-FFF2-40B4-BE49-F238E27FC236}">
                <a16:creationId xmlns:a16="http://schemas.microsoft.com/office/drawing/2014/main" id="{28DF7FD7-97A6-FC08-8B7C-7B101ED85AAD}"/>
              </a:ext>
            </a:extLst>
          </p:cNvPr>
          <p:cNvCxnSpPr>
            <a:stCxn id="19" idx="2"/>
            <a:endCxn id="9" idx="0"/>
          </p:cNvCxnSpPr>
          <p:nvPr/>
        </p:nvCxnSpPr>
        <p:spPr>
          <a:xfrm rot="5400000" flipH="1" flipV="1">
            <a:off x="9109647" y="4471079"/>
            <a:ext cx="2870142" cy="1674706"/>
          </a:xfrm>
          <a:prstGeom prst="bentConnector5">
            <a:avLst>
              <a:gd name="adj1" fmla="val 984"/>
              <a:gd name="adj2" fmla="val 44836"/>
              <a:gd name="adj3" fmla="val 107965"/>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60710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12199-E56A-F2DC-9ABB-7F9A6519FFC5}"/>
              </a:ext>
            </a:extLst>
          </p:cNvPr>
          <p:cNvSpPr>
            <a:spLocks noGrp="1"/>
          </p:cNvSpPr>
          <p:nvPr>
            <p:ph type="title"/>
          </p:nvPr>
        </p:nvSpPr>
        <p:spPr/>
        <p:txBody>
          <a:bodyPr/>
          <a:lstStyle/>
          <a:p>
            <a:r>
              <a:rPr lang="en-US" dirty="0"/>
              <a:t>Reversing a linked list</a:t>
            </a:r>
            <a:endParaRPr lang="en-IN" dirty="0"/>
          </a:p>
        </p:txBody>
      </p:sp>
      <p:sp>
        <p:nvSpPr>
          <p:cNvPr id="4" name="TextBox 3">
            <a:extLst>
              <a:ext uri="{FF2B5EF4-FFF2-40B4-BE49-F238E27FC236}">
                <a16:creationId xmlns:a16="http://schemas.microsoft.com/office/drawing/2014/main" id="{23F531EF-0ACA-915B-D88D-70CC4CA85523}"/>
              </a:ext>
            </a:extLst>
          </p:cNvPr>
          <p:cNvSpPr txBox="1"/>
          <p:nvPr/>
        </p:nvSpPr>
        <p:spPr>
          <a:xfrm>
            <a:off x="996585" y="2075380"/>
            <a:ext cx="6072027" cy="3970318"/>
          </a:xfrm>
          <a:prstGeom prst="rect">
            <a:avLst/>
          </a:prstGeom>
          <a:noFill/>
        </p:spPr>
        <p:txBody>
          <a:bodyPr wrap="square" rtlCol="0">
            <a:spAutoFit/>
          </a:bodyPr>
          <a:lstStyle/>
          <a:p>
            <a:r>
              <a:rPr lang="en-IN" dirty="0">
                <a:solidFill>
                  <a:schemeClr val="accent1"/>
                </a:solidFill>
                <a:latin typeface="Consolas" panose="020B0609020204030204" pitchFamily="49" charset="0"/>
              </a:rPr>
              <a:t>// returns the new head</a:t>
            </a:r>
          </a:p>
          <a:p>
            <a:r>
              <a:rPr lang="en-IN" dirty="0">
                <a:latin typeface="Consolas" panose="020B0609020204030204" pitchFamily="49" charset="0"/>
              </a:rPr>
              <a:t>struct node *</a:t>
            </a:r>
            <a:r>
              <a:rPr lang="en-IN" dirty="0" err="1">
                <a:latin typeface="Consolas" panose="020B0609020204030204" pitchFamily="49" charset="0"/>
              </a:rPr>
              <a:t>reverse_list</a:t>
            </a:r>
            <a:r>
              <a:rPr lang="en-IN" dirty="0">
                <a:latin typeface="Consolas" panose="020B0609020204030204" pitchFamily="49" charset="0"/>
              </a:rPr>
              <a:t>(struct node *head) {</a:t>
            </a:r>
          </a:p>
          <a:p>
            <a:r>
              <a:rPr lang="en-IN" dirty="0">
                <a:latin typeface="Consolas" panose="020B0609020204030204" pitchFamily="49" charset="0"/>
              </a:rPr>
              <a:t>  struct node *</a:t>
            </a:r>
            <a:r>
              <a:rPr lang="en-IN" dirty="0" err="1">
                <a:latin typeface="Consolas" panose="020B0609020204030204" pitchFamily="49" charset="0"/>
              </a:rPr>
              <a:t>prev</a:t>
            </a:r>
            <a:r>
              <a:rPr lang="en-IN" dirty="0">
                <a:latin typeface="Consolas" panose="020B0609020204030204" pitchFamily="49" charset="0"/>
              </a:rPr>
              <a:t> = NULL;</a:t>
            </a:r>
          </a:p>
          <a:p>
            <a:r>
              <a:rPr lang="en-IN" dirty="0">
                <a:latin typeface="Consolas" panose="020B0609020204030204" pitchFamily="49" charset="0"/>
              </a:rPr>
              <a:t>  struct node *cur = head;</a:t>
            </a:r>
          </a:p>
          <a:p>
            <a:r>
              <a:rPr lang="en-IN" dirty="0">
                <a:latin typeface="Consolas" panose="020B0609020204030204" pitchFamily="49" charset="0"/>
              </a:rPr>
              <a:t>  struct node *next;</a:t>
            </a:r>
          </a:p>
          <a:p>
            <a:endParaRPr lang="en-IN" dirty="0">
              <a:latin typeface="Consolas" panose="020B0609020204030204" pitchFamily="49" charset="0"/>
            </a:endParaRPr>
          </a:p>
          <a:p>
            <a:r>
              <a:rPr lang="en-IN" dirty="0">
                <a:latin typeface="Consolas" panose="020B0609020204030204" pitchFamily="49" charset="0"/>
              </a:rPr>
              <a:t>  while (cur != NULL) {</a:t>
            </a:r>
          </a:p>
          <a:p>
            <a:r>
              <a:rPr lang="en-IN" dirty="0">
                <a:latin typeface="Consolas" panose="020B0609020204030204" pitchFamily="49" charset="0"/>
              </a:rPr>
              <a:t>    next = cur-&gt;next;</a:t>
            </a:r>
          </a:p>
          <a:p>
            <a:r>
              <a:rPr lang="en-IN" dirty="0">
                <a:latin typeface="Consolas" panose="020B0609020204030204" pitchFamily="49" charset="0"/>
              </a:rPr>
              <a:t>    cur-&gt;next = </a:t>
            </a:r>
            <a:r>
              <a:rPr lang="en-IN" dirty="0" err="1">
                <a:latin typeface="Consolas" panose="020B0609020204030204" pitchFamily="49" charset="0"/>
              </a:rPr>
              <a:t>prev</a:t>
            </a:r>
            <a:r>
              <a:rPr lang="en-IN" dirty="0">
                <a:latin typeface="Consolas" panose="020B0609020204030204" pitchFamily="49" charset="0"/>
              </a:rPr>
              <a:t>;</a:t>
            </a:r>
          </a:p>
          <a:p>
            <a:r>
              <a:rPr lang="en-IN" dirty="0">
                <a:latin typeface="Consolas" panose="020B0609020204030204" pitchFamily="49" charset="0"/>
              </a:rPr>
              <a:t>    </a:t>
            </a:r>
            <a:r>
              <a:rPr lang="en-IN" dirty="0" err="1">
                <a:latin typeface="Consolas" panose="020B0609020204030204" pitchFamily="49" charset="0"/>
              </a:rPr>
              <a:t>prev</a:t>
            </a:r>
            <a:r>
              <a:rPr lang="en-IN" dirty="0">
                <a:latin typeface="Consolas" panose="020B0609020204030204" pitchFamily="49" charset="0"/>
              </a:rPr>
              <a:t> = cur;</a:t>
            </a:r>
          </a:p>
          <a:p>
            <a:r>
              <a:rPr lang="en-IN" dirty="0">
                <a:latin typeface="Consolas" panose="020B0609020204030204" pitchFamily="49" charset="0"/>
              </a:rPr>
              <a:t>    cur = next;</a:t>
            </a:r>
          </a:p>
          <a:p>
            <a:r>
              <a:rPr lang="en-IN" dirty="0">
                <a:latin typeface="Consolas" panose="020B0609020204030204" pitchFamily="49" charset="0"/>
              </a:rPr>
              <a:t>  }</a:t>
            </a:r>
          </a:p>
          <a:p>
            <a:r>
              <a:rPr lang="en-IN" dirty="0">
                <a:latin typeface="Consolas" panose="020B0609020204030204" pitchFamily="49" charset="0"/>
              </a:rPr>
              <a:t>  return </a:t>
            </a:r>
            <a:r>
              <a:rPr lang="en-IN" dirty="0" err="1">
                <a:latin typeface="Consolas" panose="020B0609020204030204" pitchFamily="49" charset="0"/>
              </a:rPr>
              <a:t>prev</a:t>
            </a:r>
            <a:r>
              <a:rPr lang="en-IN">
                <a:latin typeface="Consolas" panose="020B0609020204030204" pitchFamily="49" charset="0"/>
              </a:rPr>
              <a:t>;</a:t>
            </a:r>
            <a:endParaRPr lang="en-IN" b="1" dirty="0">
              <a:solidFill>
                <a:srgbClr val="FF0000"/>
              </a:solidFill>
              <a:latin typeface="Consolas" panose="020B0609020204030204" pitchFamily="49" charset="0"/>
            </a:endParaRPr>
          </a:p>
          <a:p>
            <a:r>
              <a:rPr lang="en-IN" dirty="0">
                <a:latin typeface="Consolas" panose="020B0609020204030204" pitchFamily="49" charset="0"/>
              </a:rPr>
              <a:t>}</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E5490454-6982-B53F-FD7B-C0E36B7A83DD}"/>
                  </a:ext>
                </a:extLst>
              </p14:cNvPr>
              <p14:cNvContentPartPr/>
              <p14:nvPr/>
            </p14:nvContentPartPr>
            <p14:xfrm>
              <a:off x="3074760" y="2867400"/>
              <a:ext cx="1630800" cy="2227680"/>
            </p14:xfrm>
          </p:contentPart>
        </mc:Choice>
        <mc:Fallback xmlns="">
          <p:pic>
            <p:nvPicPr>
              <p:cNvPr id="3" name="Ink 2">
                <a:extLst>
                  <a:ext uri="{FF2B5EF4-FFF2-40B4-BE49-F238E27FC236}">
                    <a16:creationId xmlns:a16="http://schemas.microsoft.com/office/drawing/2014/main" id="{E5490454-6982-B53F-FD7B-C0E36B7A83DD}"/>
                  </a:ext>
                </a:extLst>
              </p:cNvPr>
              <p:cNvPicPr/>
              <p:nvPr/>
            </p:nvPicPr>
            <p:blipFill>
              <a:blip r:embed="rId4"/>
              <a:stretch>
                <a:fillRect/>
              </a:stretch>
            </p:blipFill>
            <p:spPr>
              <a:xfrm>
                <a:off x="3065400" y="2858040"/>
                <a:ext cx="1649520" cy="2246400"/>
              </a:xfrm>
              <a:prstGeom prst="rect">
                <a:avLst/>
              </a:prstGeom>
            </p:spPr>
          </p:pic>
        </mc:Fallback>
      </mc:AlternateContent>
    </p:spTree>
    <p:extLst>
      <p:ext uri="{BB962C8B-B14F-4D97-AF65-F5344CB8AC3E}">
        <p14:creationId xmlns:p14="http://schemas.microsoft.com/office/powerpoint/2010/main" val="4204937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C0534-0473-CE73-BB4D-453151590A8A}"/>
              </a:ext>
            </a:extLst>
          </p:cNvPr>
          <p:cNvSpPr>
            <a:spLocks noGrp="1"/>
          </p:cNvSpPr>
          <p:nvPr>
            <p:ph type="title"/>
          </p:nvPr>
        </p:nvSpPr>
        <p:spPr/>
        <p:txBody>
          <a:bodyPr/>
          <a:lstStyle/>
          <a:p>
            <a:r>
              <a:rPr lang="en-US" dirty="0"/>
              <a:t>Applications of linked list</a:t>
            </a:r>
            <a:endParaRPr lang="en-IN" dirty="0"/>
          </a:p>
        </p:txBody>
      </p:sp>
      <p:sp>
        <p:nvSpPr>
          <p:cNvPr id="3" name="Text Placeholder 2">
            <a:extLst>
              <a:ext uri="{FF2B5EF4-FFF2-40B4-BE49-F238E27FC236}">
                <a16:creationId xmlns:a16="http://schemas.microsoft.com/office/drawing/2014/main" id="{43E2614C-1D4C-4BE1-6983-CE0845A9F94E}"/>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1062390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08738-1334-9B09-D8CD-587E0E6CA99F}"/>
              </a:ext>
            </a:extLst>
          </p:cNvPr>
          <p:cNvSpPr>
            <a:spLocks noGrp="1"/>
          </p:cNvSpPr>
          <p:nvPr>
            <p:ph type="title"/>
          </p:nvPr>
        </p:nvSpPr>
        <p:spPr/>
        <p:txBody>
          <a:bodyPr/>
          <a:lstStyle/>
          <a:p>
            <a:r>
              <a:rPr lang="en-US" dirty="0"/>
              <a:t>Polynomial operations using linked list</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60C7FDD-8841-AEF4-E5D8-5D348E2E1E91}"/>
                  </a:ext>
                </a:extLst>
              </p:cNvPr>
              <p:cNvSpPr>
                <a:spLocks noGrp="1"/>
              </p:cNvSpPr>
              <p:nvPr>
                <p:ph idx="1"/>
              </p:nvPr>
            </p:nvSpPr>
            <p:spPr/>
            <p:txBody>
              <a:bodyPr/>
              <a:lstStyle/>
              <a:p>
                <a:r>
                  <a:rPr lang="en-US" dirty="0"/>
                  <a:t>Storing polynomial in a linked list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+1</m:t>
                      </m:r>
                    </m:oMath>
                  </m:oMathPara>
                </a14:m>
                <a:endParaRPr lang="en-IN" dirty="0"/>
              </a:p>
            </p:txBody>
          </p:sp>
        </mc:Choice>
        <mc:Fallback xmlns="">
          <p:sp>
            <p:nvSpPr>
              <p:cNvPr id="3" name="Content Placeholder 2">
                <a:extLst>
                  <a:ext uri="{FF2B5EF4-FFF2-40B4-BE49-F238E27FC236}">
                    <a16:creationId xmlns:a16="http://schemas.microsoft.com/office/drawing/2014/main" id="{F60C7FDD-8841-AEF4-E5D8-5D348E2E1E91}"/>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4269783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8F5BA-ED56-9BB0-D0CF-8DC1F93BA0B0}"/>
              </a:ext>
            </a:extLst>
          </p:cNvPr>
          <p:cNvSpPr>
            <a:spLocks noGrp="1"/>
          </p:cNvSpPr>
          <p:nvPr>
            <p:ph type="title"/>
          </p:nvPr>
        </p:nvSpPr>
        <p:spPr/>
        <p:txBody>
          <a:bodyPr/>
          <a:lstStyle/>
          <a:p>
            <a:r>
              <a:rPr lang="en-IN" dirty="0"/>
              <a:t>Deleting the rear node</a:t>
            </a:r>
          </a:p>
        </p:txBody>
      </p:sp>
      <p:sp>
        <p:nvSpPr>
          <p:cNvPr id="3" name="Text Placeholder 2">
            <a:extLst>
              <a:ext uri="{FF2B5EF4-FFF2-40B4-BE49-F238E27FC236}">
                <a16:creationId xmlns:a16="http://schemas.microsoft.com/office/drawing/2014/main" id="{92372CD7-5C12-EF5E-0C58-3610EDF3AB6B}"/>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131155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08738-1334-9B09-D8CD-587E0E6CA99F}"/>
              </a:ext>
            </a:extLst>
          </p:cNvPr>
          <p:cNvSpPr>
            <a:spLocks noGrp="1"/>
          </p:cNvSpPr>
          <p:nvPr>
            <p:ph type="title"/>
          </p:nvPr>
        </p:nvSpPr>
        <p:spPr/>
        <p:txBody>
          <a:bodyPr/>
          <a:lstStyle/>
          <a:p>
            <a:r>
              <a:rPr lang="en-US" dirty="0"/>
              <a:t>Polynomial operations using linked list</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60C7FDD-8841-AEF4-E5D8-5D348E2E1E91}"/>
                  </a:ext>
                </a:extLst>
              </p:cNvPr>
              <p:cNvSpPr>
                <a:spLocks noGrp="1"/>
              </p:cNvSpPr>
              <p:nvPr>
                <p:ph idx="1"/>
              </p:nvPr>
            </p:nvSpPr>
            <p:spPr/>
            <p:txBody>
              <a:bodyPr/>
              <a:lstStyle/>
              <a:p>
                <a:r>
                  <a:rPr lang="en-US" dirty="0"/>
                  <a:t>Storing polynomial in a linked list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+1</m:t>
                      </m:r>
                    </m:oMath>
                  </m:oMathPara>
                </a14:m>
                <a:endParaRPr lang="en-IN" dirty="0"/>
              </a:p>
              <a:p>
                <a:pPr marL="0" indent="0">
                  <a:buNone/>
                </a:pPr>
                <a:endParaRPr lang="en-IN" dirty="0"/>
              </a:p>
              <a:p>
                <a:pPr marL="0" indent="0">
                  <a:buNone/>
                </a:pPr>
                <a:r>
                  <a:rPr lang="en-IN" dirty="0"/>
                  <a:t>We can store coefficients and exponents in the linked list nodes</a:t>
                </a:r>
              </a:p>
            </p:txBody>
          </p:sp>
        </mc:Choice>
        <mc:Fallback xmlns="">
          <p:sp>
            <p:nvSpPr>
              <p:cNvPr id="3" name="Content Placeholder 2">
                <a:extLst>
                  <a:ext uri="{FF2B5EF4-FFF2-40B4-BE49-F238E27FC236}">
                    <a16:creationId xmlns:a16="http://schemas.microsoft.com/office/drawing/2014/main" id="{F60C7FDD-8841-AEF4-E5D8-5D348E2E1E91}"/>
                  </a:ext>
                </a:extLst>
              </p:cNvPr>
              <p:cNvSpPr>
                <a:spLocks noGrp="1" noRot="1" noChangeAspect="1" noMove="1" noResize="1" noEditPoints="1" noAdjustHandles="1" noChangeArrowheads="1" noChangeShapeType="1" noTextEdit="1"/>
              </p:cNvSpPr>
              <p:nvPr>
                <p:ph idx="1"/>
              </p:nvPr>
            </p:nvSpPr>
            <p:spPr>
              <a:blipFill>
                <a:blip r:embed="rId3"/>
                <a:stretch>
                  <a:fillRect l="-1217" t="-2241"/>
                </a:stretch>
              </a:blipFill>
            </p:spPr>
            <p:txBody>
              <a:bodyPr/>
              <a:lstStyle/>
              <a:p>
                <a:r>
                  <a:rPr lang="en-IN">
                    <a:noFill/>
                  </a:rPr>
                  <a:t> </a:t>
                </a:r>
              </a:p>
            </p:txBody>
          </p:sp>
        </mc:Fallback>
      </mc:AlternateContent>
      <p:graphicFrame>
        <p:nvGraphicFramePr>
          <p:cNvPr id="4" name="Table 4">
            <a:extLst>
              <a:ext uri="{FF2B5EF4-FFF2-40B4-BE49-F238E27FC236}">
                <a16:creationId xmlns:a16="http://schemas.microsoft.com/office/drawing/2014/main" id="{9F738189-8FF4-5950-A35B-EE86687AE5EB}"/>
              </a:ext>
            </a:extLst>
          </p:cNvPr>
          <p:cNvGraphicFramePr>
            <a:graphicFrameLocks noGrp="1"/>
          </p:cNvGraphicFramePr>
          <p:nvPr/>
        </p:nvGraphicFramePr>
        <p:xfrm>
          <a:off x="1312812" y="4890982"/>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5" name="Table 4">
            <a:extLst>
              <a:ext uri="{FF2B5EF4-FFF2-40B4-BE49-F238E27FC236}">
                <a16:creationId xmlns:a16="http://schemas.microsoft.com/office/drawing/2014/main" id="{9194C193-3E98-C733-B3CC-E70919B68B30}"/>
              </a:ext>
            </a:extLst>
          </p:cNvPr>
          <p:cNvGraphicFramePr>
            <a:graphicFrameLocks noGrp="1"/>
          </p:cNvGraphicFramePr>
          <p:nvPr/>
        </p:nvGraphicFramePr>
        <p:xfrm>
          <a:off x="3663885" y="4868724"/>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6" name="Table 5">
            <a:extLst>
              <a:ext uri="{FF2B5EF4-FFF2-40B4-BE49-F238E27FC236}">
                <a16:creationId xmlns:a16="http://schemas.microsoft.com/office/drawing/2014/main" id="{14BC9510-F171-CE84-833B-54BF8AA551C8}"/>
              </a:ext>
            </a:extLst>
          </p:cNvPr>
          <p:cNvGraphicFramePr>
            <a:graphicFrameLocks noGrp="1"/>
          </p:cNvGraphicFramePr>
          <p:nvPr/>
        </p:nvGraphicFramePr>
        <p:xfrm>
          <a:off x="6056053" y="4867014"/>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NULL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8" name="Straight Arrow Connector 7">
            <a:extLst>
              <a:ext uri="{FF2B5EF4-FFF2-40B4-BE49-F238E27FC236}">
                <a16:creationId xmlns:a16="http://schemas.microsoft.com/office/drawing/2014/main" id="{88C97C4A-0E3A-F40D-A8E9-3949130B25C6}"/>
              </a:ext>
            </a:extLst>
          </p:cNvPr>
          <p:cNvCxnSpPr>
            <a:endCxn id="5" idx="1"/>
          </p:cNvCxnSpPr>
          <p:nvPr/>
        </p:nvCxnSpPr>
        <p:spPr>
          <a:xfrm flipV="1">
            <a:off x="2804846" y="5054144"/>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8DF7B22-E683-7985-BF6A-1827C42A1BA9}"/>
              </a:ext>
            </a:extLst>
          </p:cNvPr>
          <p:cNvCxnSpPr>
            <a:endCxn id="6" idx="1"/>
          </p:cNvCxnSpPr>
          <p:nvPr/>
        </p:nvCxnSpPr>
        <p:spPr>
          <a:xfrm flipV="1">
            <a:off x="5155919" y="5052434"/>
            <a:ext cx="900134" cy="127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342CE811-7EE1-5162-3920-F007D445F123}"/>
                  </a:ext>
                </a:extLst>
              </p14:cNvPr>
              <p14:cNvContentPartPr/>
              <p14:nvPr/>
            </p14:nvContentPartPr>
            <p14:xfrm>
              <a:off x="1303920" y="1260000"/>
              <a:ext cx="10854000" cy="4197240"/>
            </p14:xfrm>
          </p:contentPart>
        </mc:Choice>
        <mc:Fallback xmlns="">
          <p:pic>
            <p:nvPicPr>
              <p:cNvPr id="7" name="Ink 6">
                <a:extLst>
                  <a:ext uri="{FF2B5EF4-FFF2-40B4-BE49-F238E27FC236}">
                    <a16:creationId xmlns:a16="http://schemas.microsoft.com/office/drawing/2014/main" id="{342CE811-7EE1-5162-3920-F007D445F123}"/>
                  </a:ext>
                </a:extLst>
              </p:cNvPr>
              <p:cNvPicPr/>
              <p:nvPr/>
            </p:nvPicPr>
            <p:blipFill>
              <a:blip r:embed="rId5"/>
              <a:stretch>
                <a:fillRect/>
              </a:stretch>
            </p:blipFill>
            <p:spPr>
              <a:xfrm>
                <a:off x="1294560" y="1250640"/>
                <a:ext cx="10872720" cy="4215960"/>
              </a:xfrm>
              <a:prstGeom prst="rect">
                <a:avLst/>
              </a:prstGeom>
            </p:spPr>
          </p:pic>
        </mc:Fallback>
      </mc:AlternateContent>
    </p:spTree>
    <p:extLst>
      <p:ext uri="{BB962C8B-B14F-4D97-AF65-F5344CB8AC3E}">
        <p14:creationId xmlns:p14="http://schemas.microsoft.com/office/powerpoint/2010/main" val="4213143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9B24D-6346-A644-EDB1-0D901437FF97}"/>
              </a:ext>
            </a:extLst>
          </p:cNvPr>
          <p:cNvSpPr>
            <a:spLocks noGrp="1"/>
          </p:cNvSpPr>
          <p:nvPr>
            <p:ph type="title"/>
          </p:nvPr>
        </p:nvSpPr>
        <p:spPr/>
        <p:txBody>
          <a:bodyPr/>
          <a:lstStyle/>
          <a:p>
            <a:r>
              <a:rPr lang="en-US" dirty="0"/>
              <a:t>Type</a:t>
            </a:r>
            <a:endParaRPr lang="en-IN" dirty="0"/>
          </a:p>
        </p:txBody>
      </p:sp>
      <p:sp>
        <p:nvSpPr>
          <p:cNvPr id="3" name="Content Placeholder 2">
            <a:extLst>
              <a:ext uri="{FF2B5EF4-FFF2-40B4-BE49-F238E27FC236}">
                <a16:creationId xmlns:a16="http://schemas.microsoft.com/office/drawing/2014/main" id="{0C944330-BCD2-1F9A-921F-356131E4E8F1}"/>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142245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9B24D-6346-A644-EDB1-0D901437FF97}"/>
              </a:ext>
            </a:extLst>
          </p:cNvPr>
          <p:cNvSpPr>
            <a:spLocks noGrp="1"/>
          </p:cNvSpPr>
          <p:nvPr>
            <p:ph type="title"/>
          </p:nvPr>
        </p:nvSpPr>
        <p:spPr/>
        <p:txBody>
          <a:bodyPr/>
          <a:lstStyle/>
          <a:p>
            <a:r>
              <a:rPr lang="en-US" dirty="0"/>
              <a:t>Type</a:t>
            </a:r>
            <a:endParaRPr lang="en-IN" dirty="0"/>
          </a:p>
        </p:txBody>
      </p:sp>
      <p:sp>
        <p:nvSpPr>
          <p:cNvPr id="3" name="Content Placeholder 2">
            <a:extLst>
              <a:ext uri="{FF2B5EF4-FFF2-40B4-BE49-F238E27FC236}">
                <a16:creationId xmlns:a16="http://schemas.microsoft.com/office/drawing/2014/main" id="{0C944330-BCD2-1F9A-921F-356131E4E8F1}"/>
              </a:ext>
            </a:extLst>
          </p:cNvPr>
          <p:cNvSpPr>
            <a:spLocks noGrp="1"/>
          </p:cNvSpPr>
          <p:nvPr>
            <p:ph idx="1"/>
          </p:nvPr>
        </p:nvSpPr>
        <p:spPr/>
        <p:txBody>
          <a:bodyPr/>
          <a:lstStyle/>
          <a:p>
            <a:pPr marL="0" indent="0">
              <a:buNone/>
            </a:pPr>
            <a:r>
              <a:rPr lang="en-US" dirty="0">
                <a:latin typeface="Consolas" panose="020B0609020204030204" pitchFamily="49" charset="0"/>
              </a:rPr>
              <a:t>struct </a:t>
            </a:r>
            <a:r>
              <a:rPr lang="en-US" dirty="0" err="1">
                <a:latin typeface="Consolas" panose="020B0609020204030204" pitchFamily="49" charset="0"/>
              </a:rPr>
              <a:t>poly_node</a:t>
            </a:r>
            <a:r>
              <a:rPr lang="en-US" dirty="0">
                <a:latin typeface="Consolas" panose="020B0609020204030204" pitchFamily="49" charset="0"/>
              </a:rPr>
              <a:t> {</a:t>
            </a:r>
          </a:p>
          <a:p>
            <a:pPr marL="0" indent="0">
              <a:buNone/>
            </a:pPr>
            <a:r>
              <a:rPr lang="en-US" dirty="0">
                <a:latin typeface="Consolas" panose="020B0609020204030204" pitchFamily="49" charset="0"/>
              </a:rPr>
              <a:t>   int coefficient;</a:t>
            </a:r>
          </a:p>
          <a:p>
            <a:pPr marL="0" indent="0">
              <a:buNone/>
            </a:pPr>
            <a:r>
              <a:rPr lang="en-US" dirty="0">
                <a:latin typeface="Consolas" panose="020B0609020204030204" pitchFamily="49" charset="0"/>
              </a:rPr>
              <a:t>   int exponent;</a:t>
            </a:r>
          </a:p>
          <a:p>
            <a:pPr marL="0" indent="0">
              <a:buNone/>
            </a:pPr>
            <a:r>
              <a:rPr lang="en-US" dirty="0">
                <a:latin typeface="Consolas" panose="020B0609020204030204" pitchFamily="49" charset="0"/>
              </a:rPr>
              <a:t>   struct </a:t>
            </a:r>
            <a:r>
              <a:rPr lang="en-US" dirty="0" err="1">
                <a:latin typeface="Consolas" panose="020B0609020204030204" pitchFamily="49" charset="0"/>
              </a:rPr>
              <a:t>poly_node</a:t>
            </a:r>
            <a:r>
              <a:rPr lang="en-US" dirty="0">
                <a:latin typeface="Consolas" panose="020B0609020204030204" pitchFamily="49" charset="0"/>
              </a:rPr>
              <a:t> *next;</a:t>
            </a:r>
          </a:p>
          <a:p>
            <a:pPr marL="0" indent="0">
              <a:buNone/>
            </a:pPr>
            <a:r>
              <a:rPr lang="en-US" dirty="0">
                <a:latin typeface="Consolas" panose="020B0609020204030204" pitchFamily="49" charset="0"/>
              </a:rPr>
              <a:t>};</a:t>
            </a:r>
          </a:p>
        </p:txBody>
      </p:sp>
    </p:spTree>
    <p:extLst>
      <p:ext uri="{BB962C8B-B14F-4D97-AF65-F5344CB8AC3E}">
        <p14:creationId xmlns:p14="http://schemas.microsoft.com/office/powerpoint/2010/main" val="718603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5367B-9809-5AE3-B287-74FD5DE0869A}"/>
              </a:ext>
            </a:extLst>
          </p:cNvPr>
          <p:cNvSpPr>
            <a:spLocks noGrp="1"/>
          </p:cNvSpPr>
          <p:nvPr>
            <p:ph type="title"/>
          </p:nvPr>
        </p:nvSpPr>
        <p:spPr/>
        <p:txBody>
          <a:bodyPr/>
          <a:lstStyle/>
          <a:p>
            <a:r>
              <a:rPr lang="en-US" dirty="0"/>
              <a:t>Adding two polynomials</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755DDB-B027-C675-C9A1-74A4C743FB70}"/>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+5</m:t>
                      </m:r>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9</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7</m:t>
                          </m:r>
                        </m:sup>
                      </m:sSup>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5</m:t>
                          </m:r>
                        </m:sup>
                      </m:sSup>
                      <m:r>
                        <a:rPr lang="en-US" b="0" i="1" smtClean="0">
                          <a:latin typeface="Cambria Math" panose="02040503050406030204" pitchFamily="18" charset="0"/>
                        </a:rPr>
                        <m:t>+7</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+1</m:t>
                      </m:r>
                    </m:oMath>
                  </m:oMathPara>
                </a14:m>
                <a:endParaRPr lang="en-US" b="0" dirty="0"/>
              </a:p>
              <a:p>
                <a:pPr marL="0" indent="0">
                  <a:buNone/>
                </a:pPr>
                <a:endParaRPr lang="en-IN" dirty="0"/>
              </a:p>
              <a:p>
                <a:pPr marL="0" indent="0">
                  <a:buNone/>
                </a:pPr>
                <a:endParaRPr lang="en-IN" dirty="0"/>
              </a:p>
              <a:p>
                <a:pPr marL="0" indent="0">
                  <a:buNone/>
                </a:pPr>
                <a:r>
                  <a:rPr lang="en-IN" dirty="0"/>
                  <a:t>Let’s say that the linked list nodes are sorted in the descending order of exponent values.</a:t>
                </a:r>
              </a:p>
            </p:txBody>
          </p:sp>
        </mc:Choice>
        <mc:Fallback xmlns="">
          <p:sp>
            <p:nvSpPr>
              <p:cNvPr id="3" name="Content Placeholder 2">
                <a:extLst>
                  <a:ext uri="{FF2B5EF4-FFF2-40B4-BE49-F238E27FC236}">
                    <a16:creationId xmlns:a16="http://schemas.microsoft.com/office/drawing/2014/main" id="{5C755DDB-B027-C675-C9A1-74A4C743FB70}"/>
                  </a:ext>
                </a:extLst>
              </p:cNvPr>
              <p:cNvSpPr>
                <a:spLocks noGrp="1" noRot="1" noChangeAspect="1" noMove="1" noResize="1" noEditPoints="1" noAdjustHandles="1" noChangeArrowheads="1" noChangeShapeType="1" noTextEdit="1"/>
              </p:cNvSpPr>
              <p:nvPr>
                <p:ph idx="1"/>
              </p:nvPr>
            </p:nvSpPr>
            <p:spPr>
              <a:blipFill>
                <a:blip r:embed="rId3"/>
                <a:stretch>
                  <a:fillRect l="-1217" r="-1449"/>
                </a:stretch>
              </a:blipFill>
            </p:spPr>
            <p:txBody>
              <a:bodyPr/>
              <a:lstStyle/>
              <a:p>
                <a:r>
                  <a:rPr lang="en-IN">
                    <a:noFill/>
                  </a:rPr>
                  <a:t> </a:t>
                </a:r>
              </a:p>
            </p:txBody>
          </p:sp>
        </mc:Fallback>
      </mc:AlternateContent>
    </p:spTree>
    <p:extLst>
      <p:ext uri="{BB962C8B-B14F-4D97-AF65-F5344CB8AC3E}">
        <p14:creationId xmlns:p14="http://schemas.microsoft.com/office/powerpoint/2010/main" val="1301290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364F-563F-A9B5-F3A2-6C5993F2D8CD}"/>
              </a:ext>
            </a:extLst>
          </p:cNvPr>
          <p:cNvSpPr>
            <a:spLocks noGrp="1"/>
          </p:cNvSpPr>
          <p:nvPr>
            <p:ph type="title"/>
          </p:nvPr>
        </p:nvSpPr>
        <p:spPr/>
        <p:txBody>
          <a:bodyPr/>
          <a:lstStyle/>
          <a:p>
            <a:r>
              <a:rPr lang="en-US" dirty="0"/>
              <a:t>Adding two polynomials</a:t>
            </a:r>
            <a:endParaRPr lang="en-IN" dirty="0"/>
          </a:p>
        </p:txBody>
      </p:sp>
      <p:graphicFrame>
        <p:nvGraphicFramePr>
          <p:cNvPr id="4" name="Table 4">
            <a:extLst>
              <a:ext uri="{FF2B5EF4-FFF2-40B4-BE49-F238E27FC236}">
                <a16:creationId xmlns:a16="http://schemas.microsoft.com/office/drawing/2014/main" id="{9F002993-39F8-D37B-8E1D-E215D13F27D9}"/>
              </a:ext>
            </a:extLst>
          </p:cNvPr>
          <p:cNvGraphicFramePr>
            <a:graphicFrameLocks noGrp="1"/>
          </p:cNvGraphicFramePr>
          <p:nvPr/>
        </p:nvGraphicFramePr>
        <p:xfrm>
          <a:off x="3326546" y="2065590"/>
          <a:ext cx="1518407" cy="370840"/>
        </p:xfrm>
        <a:graphic>
          <a:graphicData uri="http://schemas.openxmlformats.org/drawingml/2006/table">
            <a:tbl>
              <a:tblPr firstRow="1" bandRow="1">
                <a:tableStyleId>{5C22544A-7EE6-4342-B048-85BDC9FD1C3A}</a:tableStyleId>
              </a:tblPr>
              <a:tblGrid>
                <a:gridCol w="351155">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5" name="Table 4">
            <a:extLst>
              <a:ext uri="{FF2B5EF4-FFF2-40B4-BE49-F238E27FC236}">
                <a16:creationId xmlns:a16="http://schemas.microsoft.com/office/drawing/2014/main" id="{A7D06B75-6D2E-CB53-E7F4-26B27FDA40FA}"/>
              </a:ext>
            </a:extLst>
          </p:cNvPr>
          <p:cNvGraphicFramePr>
            <a:graphicFrameLocks noGrp="1"/>
          </p:cNvGraphicFramePr>
          <p:nvPr/>
        </p:nvGraphicFramePr>
        <p:xfrm>
          <a:off x="5677619" y="2043332"/>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6" name="Table 5">
            <a:extLst>
              <a:ext uri="{FF2B5EF4-FFF2-40B4-BE49-F238E27FC236}">
                <a16:creationId xmlns:a16="http://schemas.microsoft.com/office/drawing/2014/main" id="{B9B196DD-CEE5-7F7A-83B5-0C3F89BCC491}"/>
              </a:ext>
            </a:extLst>
          </p:cNvPr>
          <p:cNvGraphicFramePr>
            <a:graphicFrameLocks noGrp="1"/>
          </p:cNvGraphicFramePr>
          <p:nvPr/>
        </p:nvGraphicFramePr>
        <p:xfrm>
          <a:off x="8069787" y="2041622"/>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NULL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7" name="Straight Arrow Connector 6">
            <a:extLst>
              <a:ext uri="{FF2B5EF4-FFF2-40B4-BE49-F238E27FC236}">
                <a16:creationId xmlns:a16="http://schemas.microsoft.com/office/drawing/2014/main" id="{12AD5789-C22B-AD88-DFBB-4234A812C277}"/>
              </a:ext>
            </a:extLst>
          </p:cNvPr>
          <p:cNvCxnSpPr>
            <a:endCxn id="5" idx="1"/>
          </p:cNvCxnSpPr>
          <p:nvPr/>
        </p:nvCxnSpPr>
        <p:spPr>
          <a:xfrm flipV="1">
            <a:off x="4818580" y="2228752"/>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B19DBF5-CB7F-578A-1E0F-47C4B807C4DB}"/>
              </a:ext>
            </a:extLst>
          </p:cNvPr>
          <p:cNvCxnSpPr>
            <a:endCxn id="6" idx="1"/>
          </p:cNvCxnSpPr>
          <p:nvPr/>
        </p:nvCxnSpPr>
        <p:spPr>
          <a:xfrm flipV="1">
            <a:off x="7169653" y="2227042"/>
            <a:ext cx="900134" cy="127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E4E8244-4439-A96A-D856-E084DB57A24C}"/>
              </a:ext>
            </a:extLst>
          </p:cNvPr>
          <p:cNvCxnSpPr/>
          <p:nvPr/>
        </p:nvCxnSpPr>
        <p:spPr>
          <a:xfrm flipV="1">
            <a:off x="2474354" y="2237316"/>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258151D-FFAF-A35D-646A-F6ED38C35959}"/>
              </a:ext>
            </a:extLst>
          </p:cNvPr>
          <p:cNvSpPr txBox="1"/>
          <p:nvPr/>
        </p:nvSpPr>
        <p:spPr>
          <a:xfrm>
            <a:off x="1582219" y="2004921"/>
            <a:ext cx="1397285" cy="369332"/>
          </a:xfrm>
          <a:prstGeom prst="rect">
            <a:avLst/>
          </a:prstGeom>
          <a:noFill/>
        </p:spPr>
        <p:txBody>
          <a:bodyPr wrap="square" rtlCol="0">
            <a:spAutoFit/>
          </a:bodyPr>
          <a:lstStyle/>
          <a:p>
            <a:r>
              <a:rPr lang="en-US" dirty="0">
                <a:latin typeface="Consolas" panose="020B0609020204030204" pitchFamily="49" charset="0"/>
              </a:rPr>
              <a:t>poly1</a:t>
            </a:r>
            <a:endParaRPr lang="en-IN" dirty="0">
              <a:latin typeface="Consolas" panose="020B0609020204030204" pitchFamily="49"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693C155-DD4B-9188-1604-348DD9BDD9D4}"/>
                  </a:ext>
                </a:extLst>
              </p:cNvPr>
              <p:cNvSpPr txBox="1"/>
              <p:nvPr/>
            </p:nvSpPr>
            <p:spPr>
              <a:xfrm>
                <a:off x="4592548" y="1510301"/>
                <a:ext cx="2455524" cy="375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𝟑</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𝒙</m:t>
                          </m:r>
                        </m:e>
                        <m:sup>
                          <m:r>
                            <a:rPr lang="en-US" b="1" i="1" smtClean="0">
                              <a:latin typeface="Cambria Math" panose="02040503050406030204" pitchFamily="18" charset="0"/>
                            </a:rPr>
                            <m:t>𝟑</m:t>
                          </m:r>
                        </m:sup>
                      </m:sSup>
                      <m:r>
                        <a:rPr lang="en-US" b="1" i="1" smtClean="0">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𝟓</m:t>
                      </m:r>
                    </m:oMath>
                  </m:oMathPara>
                </a14:m>
                <a:endParaRPr lang="en-IN" b="1" dirty="0"/>
              </a:p>
            </p:txBody>
          </p:sp>
        </mc:Choice>
        <mc:Fallback xmlns="">
          <p:sp>
            <p:nvSpPr>
              <p:cNvPr id="11" name="TextBox 10">
                <a:extLst>
                  <a:ext uri="{FF2B5EF4-FFF2-40B4-BE49-F238E27FC236}">
                    <a16:creationId xmlns:a16="http://schemas.microsoft.com/office/drawing/2014/main" id="{8693C155-DD4B-9188-1604-348DD9BDD9D4}"/>
                  </a:ext>
                </a:extLst>
              </p:cNvPr>
              <p:cNvSpPr txBox="1">
                <a:spLocks noRot="1" noChangeAspect="1" noMove="1" noResize="1" noEditPoints="1" noAdjustHandles="1" noChangeArrowheads="1" noChangeShapeType="1" noTextEdit="1"/>
              </p:cNvSpPr>
              <p:nvPr/>
            </p:nvSpPr>
            <p:spPr>
              <a:xfrm>
                <a:off x="4592548" y="1510301"/>
                <a:ext cx="2455524" cy="375552"/>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964ABB9-A189-EA3E-847A-A376A6957494}"/>
                  </a:ext>
                </a:extLst>
              </p:cNvPr>
              <p:cNvSpPr txBox="1"/>
              <p:nvPr/>
            </p:nvSpPr>
            <p:spPr>
              <a:xfrm>
                <a:off x="4580563" y="2782582"/>
                <a:ext cx="3053135" cy="379656"/>
              </a:xfrm>
              <a:prstGeom prst="rect">
                <a:avLst/>
              </a:prstGeom>
              <a:noFill/>
            </p:spPr>
            <p:txBody>
              <a:bodyPr wrap="square" rtlCol="0">
                <a:spAutoFit/>
              </a:bodyPr>
              <a:lstStyle/>
              <a:p>
                <a:r>
                  <a:rPr lang="en-US" b="1" dirty="0"/>
                  <a:t>9</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𝟕</m:t>
                        </m:r>
                      </m:sup>
                    </m:sSup>
                    <m:r>
                      <a:rPr lang="en-US" b="1" i="1">
                        <a:latin typeface="Cambria Math" panose="02040503050406030204" pitchFamily="18" charset="0"/>
                      </a:rPr>
                      <m:t>+</m:t>
                    </m:r>
                    <m:r>
                      <a:rPr lang="en-US" b="1" i="1">
                        <a:latin typeface="Cambria Math" panose="02040503050406030204" pitchFamily="18" charset="0"/>
                      </a:rPr>
                      <m:t>𝟑</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𝟓</m:t>
                        </m:r>
                      </m:sup>
                    </m:sSup>
                    <m:r>
                      <a:rPr lang="en-US" b="1" i="1">
                        <a:latin typeface="Cambria Math" panose="02040503050406030204" pitchFamily="18" charset="0"/>
                      </a:rPr>
                      <m:t>+</m:t>
                    </m:r>
                    <m:r>
                      <a:rPr lang="en-US" b="1" i="1">
                        <a:latin typeface="Cambria Math" panose="02040503050406030204" pitchFamily="18" charset="0"/>
                      </a:rPr>
                      <m:t>𝟕</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𝟑</m:t>
                        </m:r>
                      </m:sup>
                    </m:sSup>
                    <m:r>
                      <a:rPr lang="en-US" b="1" i="1">
                        <a:latin typeface="Cambria Math" panose="02040503050406030204" pitchFamily="18" charset="0"/>
                      </a:rPr>
                      <m:t>+</m:t>
                    </m:r>
                    <m:r>
                      <a:rPr lang="en-US" b="1" i="1">
                        <a:latin typeface="Cambria Math" panose="02040503050406030204" pitchFamily="18" charset="0"/>
                      </a:rPr>
                      <m:t>𝟏</m:t>
                    </m:r>
                  </m:oMath>
                </a14:m>
                <a:endParaRPr lang="en-US" b="1" dirty="0"/>
              </a:p>
            </p:txBody>
          </p:sp>
        </mc:Choice>
        <mc:Fallback xmlns="">
          <p:sp>
            <p:nvSpPr>
              <p:cNvPr id="12" name="TextBox 11">
                <a:extLst>
                  <a:ext uri="{FF2B5EF4-FFF2-40B4-BE49-F238E27FC236}">
                    <a16:creationId xmlns:a16="http://schemas.microsoft.com/office/drawing/2014/main" id="{B964ABB9-A189-EA3E-847A-A376A6957494}"/>
                  </a:ext>
                </a:extLst>
              </p:cNvPr>
              <p:cNvSpPr txBox="1">
                <a:spLocks noRot="1" noChangeAspect="1" noMove="1" noResize="1" noEditPoints="1" noAdjustHandles="1" noChangeArrowheads="1" noChangeShapeType="1" noTextEdit="1"/>
              </p:cNvSpPr>
              <p:nvPr/>
            </p:nvSpPr>
            <p:spPr>
              <a:xfrm>
                <a:off x="4580563" y="2782582"/>
                <a:ext cx="3053135" cy="379656"/>
              </a:xfrm>
              <a:prstGeom prst="rect">
                <a:avLst/>
              </a:prstGeom>
              <a:blipFill>
                <a:blip r:embed="rId4"/>
                <a:stretch>
                  <a:fillRect l="-1597" t="-4762" b="-23810"/>
                </a:stretch>
              </a:blipFill>
            </p:spPr>
            <p:txBody>
              <a:bodyPr/>
              <a:lstStyle/>
              <a:p>
                <a:r>
                  <a:rPr lang="en-IN">
                    <a:noFill/>
                  </a:rPr>
                  <a:t> </a:t>
                </a:r>
              </a:p>
            </p:txBody>
          </p:sp>
        </mc:Fallback>
      </mc:AlternateContent>
      <p:graphicFrame>
        <p:nvGraphicFramePr>
          <p:cNvPr id="13" name="Table 4">
            <a:extLst>
              <a:ext uri="{FF2B5EF4-FFF2-40B4-BE49-F238E27FC236}">
                <a16:creationId xmlns:a16="http://schemas.microsoft.com/office/drawing/2014/main" id="{761E6448-FD74-9051-A664-7834AD79BCCB}"/>
              </a:ext>
            </a:extLst>
          </p:cNvPr>
          <p:cNvGraphicFramePr>
            <a:graphicFrameLocks noGrp="1"/>
          </p:cNvGraphicFramePr>
          <p:nvPr/>
        </p:nvGraphicFramePr>
        <p:xfrm>
          <a:off x="3376206" y="3430338"/>
          <a:ext cx="1518407" cy="370840"/>
        </p:xfrm>
        <a:graphic>
          <a:graphicData uri="http://schemas.openxmlformats.org/drawingml/2006/table">
            <a:tbl>
              <a:tblPr firstRow="1" bandRow="1">
                <a:tableStyleId>{5C22544A-7EE6-4342-B048-85BDC9FD1C3A}</a:tableStyleId>
              </a:tblPr>
              <a:tblGrid>
                <a:gridCol w="351155">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14" name="Table 13">
            <a:extLst>
              <a:ext uri="{FF2B5EF4-FFF2-40B4-BE49-F238E27FC236}">
                <a16:creationId xmlns:a16="http://schemas.microsoft.com/office/drawing/2014/main" id="{46E170E5-643C-B414-ACCC-4F33A5EFBD28}"/>
              </a:ext>
            </a:extLst>
          </p:cNvPr>
          <p:cNvGraphicFramePr>
            <a:graphicFrameLocks noGrp="1"/>
          </p:cNvGraphicFramePr>
          <p:nvPr/>
        </p:nvGraphicFramePr>
        <p:xfrm>
          <a:off x="5727279" y="3408080"/>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15" name="Table 14">
            <a:extLst>
              <a:ext uri="{FF2B5EF4-FFF2-40B4-BE49-F238E27FC236}">
                <a16:creationId xmlns:a16="http://schemas.microsoft.com/office/drawing/2014/main" id="{66A56A86-78FB-9995-BE77-A3C7CD472E91}"/>
              </a:ext>
            </a:extLst>
          </p:cNvPr>
          <p:cNvGraphicFramePr>
            <a:graphicFrameLocks noGrp="1"/>
          </p:cNvGraphicFramePr>
          <p:nvPr/>
        </p:nvGraphicFramePr>
        <p:xfrm>
          <a:off x="8119447" y="3406370"/>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16" name="Straight Arrow Connector 15">
            <a:extLst>
              <a:ext uri="{FF2B5EF4-FFF2-40B4-BE49-F238E27FC236}">
                <a16:creationId xmlns:a16="http://schemas.microsoft.com/office/drawing/2014/main" id="{516F5D54-6ECD-D57E-AF8A-741A1EFDB574}"/>
              </a:ext>
            </a:extLst>
          </p:cNvPr>
          <p:cNvCxnSpPr>
            <a:endCxn id="14" idx="1"/>
          </p:cNvCxnSpPr>
          <p:nvPr/>
        </p:nvCxnSpPr>
        <p:spPr>
          <a:xfrm flipV="1">
            <a:off x="4868240" y="3593500"/>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7939A22-6167-A5C8-0ED9-6873FF54B829}"/>
              </a:ext>
            </a:extLst>
          </p:cNvPr>
          <p:cNvCxnSpPr>
            <a:endCxn id="15" idx="1"/>
          </p:cNvCxnSpPr>
          <p:nvPr/>
        </p:nvCxnSpPr>
        <p:spPr>
          <a:xfrm flipV="1">
            <a:off x="7219313" y="3591790"/>
            <a:ext cx="900134" cy="127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3009F4D-B703-48F3-3AA6-129E2138D076}"/>
              </a:ext>
            </a:extLst>
          </p:cNvPr>
          <p:cNvCxnSpPr/>
          <p:nvPr/>
        </p:nvCxnSpPr>
        <p:spPr>
          <a:xfrm flipV="1">
            <a:off x="2524014" y="3602064"/>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131D699-C112-C0C2-1B12-0F0BBE88FFF7}"/>
              </a:ext>
            </a:extLst>
          </p:cNvPr>
          <p:cNvSpPr txBox="1"/>
          <p:nvPr/>
        </p:nvSpPr>
        <p:spPr>
          <a:xfrm>
            <a:off x="1631879" y="3369669"/>
            <a:ext cx="1397285" cy="369332"/>
          </a:xfrm>
          <a:prstGeom prst="rect">
            <a:avLst/>
          </a:prstGeom>
          <a:noFill/>
        </p:spPr>
        <p:txBody>
          <a:bodyPr wrap="square" rtlCol="0">
            <a:spAutoFit/>
          </a:bodyPr>
          <a:lstStyle/>
          <a:p>
            <a:r>
              <a:rPr lang="en-US" dirty="0">
                <a:latin typeface="Consolas" panose="020B0609020204030204" pitchFamily="49" charset="0"/>
              </a:rPr>
              <a:t>poly2</a:t>
            </a:r>
            <a:endParaRPr lang="en-IN" dirty="0">
              <a:latin typeface="Consolas" panose="020B0609020204030204" pitchFamily="49" charset="0"/>
            </a:endParaRPr>
          </a:p>
        </p:txBody>
      </p:sp>
      <p:graphicFrame>
        <p:nvGraphicFramePr>
          <p:cNvPr id="20" name="Table 19">
            <a:extLst>
              <a:ext uri="{FF2B5EF4-FFF2-40B4-BE49-F238E27FC236}">
                <a16:creationId xmlns:a16="http://schemas.microsoft.com/office/drawing/2014/main" id="{B59A36C3-994D-EFDB-1119-77FA283828A0}"/>
              </a:ext>
            </a:extLst>
          </p:cNvPr>
          <p:cNvGraphicFramePr>
            <a:graphicFrameLocks noGrp="1"/>
          </p:cNvGraphicFramePr>
          <p:nvPr/>
        </p:nvGraphicFramePr>
        <p:xfrm>
          <a:off x="10429421" y="3404659"/>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NULL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22" name="Straight Arrow Connector 21">
            <a:extLst>
              <a:ext uri="{FF2B5EF4-FFF2-40B4-BE49-F238E27FC236}">
                <a16:creationId xmlns:a16="http://schemas.microsoft.com/office/drawing/2014/main" id="{4C9DED1B-F319-A65F-BC61-03D3CCCF705D}"/>
              </a:ext>
            </a:extLst>
          </p:cNvPr>
          <p:cNvCxnSpPr>
            <a:endCxn id="20" idx="1"/>
          </p:cNvCxnSpPr>
          <p:nvPr/>
        </p:nvCxnSpPr>
        <p:spPr>
          <a:xfrm flipV="1">
            <a:off x="9611481" y="3590079"/>
            <a:ext cx="817940" cy="17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FA4634B-0C72-13C5-A9ED-A1BE33703719}"/>
              </a:ext>
            </a:extLst>
          </p:cNvPr>
          <p:cNvSpPr txBox="1"/>
          <p:nvPr/>
        </p:nvSpPr>
        <p:spPr>
          <a:xfrm>
            <a:off x="1489753" y="5003515"/>
            <a:ext cx="9864047" cy="369332"/>
          </a:xfrm>
          <a:prstGeom prst="rect">
            <a:avLst/>
          </a:prstGeom>
          <a:noFill/>
        </p:spPr>
        <p:txBody>
          <a:bodyPr wrap="square" rtlCol="0">
            <a:spAutoFit/>
          </a:bodyPr>
          <a:lstStyle/>
          <a:p>
            <a:r>
              <a:rPr lang="en-US" dirty="0">
                <a:latin typeface="Consolas" panose="020B0609020204030204" pitchFamily="49" charset="0"/>
              </a:rPr>
              <a:t>Create a new linked list that represents the sum of both the polynomials. </a:t>
            </a:r>
            <a:endParaRPr lang="en-IN" dirty="0">
              <a:latin typeface="Consolas" panose="020B0609020204030204" pitchFamily="49" charset="0"/>
            </a:endParaRPr>
          </a:p>
        </p:txBody>
      </p:sp>
    </p:spTree>
    <p:extLst>
      <p:ext uri="{BB962C8B-B14F-4D97-AF65-F5344CB8AC3E}">
        <p14:creationId xmlns:p14="http://schemas.microsoft.com/office/powerpoint/2010/main" val="2904976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364F-563F-A9B5-F3A2-6C5993F2D8CD}"/>
              </a:ext>
            </a:extLst>
          </p:cNvPr>
          <p:cNvSpPr>
            <a:spLocks noGrp="1"/>
          </p:cNvSpPr>
          <p:nvPr>
            <p:ph type="title"/>
          </p:nvPr>
        </p:nvSpPr>
        <p:spPr/>
        <p:txBody>
          <a:bodyPr/>
          <a:lstStyle/>
          <a:p>
            <a:r>
              <a:rPr lang="en-US" dirty="0"/>
              <a:t>Adding two polynomials</a:t>
            </a:r>
            <a:endParaRPr lang="en-IN" dirty="0"/>
          </a:p>
        </p:txBody>
      </p:sp>
      <p:graphicFrame>
        <p:nvGraphicFramePr>
          <p:cNvPr id="4" name="Table 4">
            <a:extLst>
              <a:ext uri="{FF2B5EF4-FFF2-40B4-BE49-F238E27FC236}">
                <a16:creationId xmlns:a16="http://schemas.microsoft.com/office/drawing/2014/main" id="{9F002993-39F8-D37B-8E1D-E215D13F27D9}"/>
              </a:ext>
            </a:extLst>
          </p:cNvPr>
          <p:cNvGraphicFramePr>
            <a:graphicFrameLocks noGrp="1"/>
          </p:cNvGraphicFramePr>
          <p:nvPr/>
        </p:nvGraphicFramePr>
        <p:xfrm>
          <a:off x="3326546" y="2065590"/>
          <a:ext cx="1518407" cy="370840"/>
        </p:xfrm>
        <a:graphic>
          <a:graphicData uri="http://schemas.openxmlformats.org/drawingml/2006/table">
            <a:tbl>
              <a:tblPr firstRow="1" bandRow="1">
                <a:tableStyleId>{5C22544A-7EE6-4342-B048-85BDC9FD1C3A}</a:tableStyleId>
              </a:tblPr>
              <a:tblGrid>
                <a:gridCol w="351155">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5" name="Table 4">
            <a:extLst>
              <a:ext uri="{FF2B5EF4-FFF2-40B4-BE49-F238E27FC236}">
                <a16:creationId xmlns:a16="http://schemas.microsoft.com/office/drawing/2014/main" id="{A7D06B75-6D2E-CB53-E7F4-26B27FDA40FA}"/>
              </a:ext>
            </a:extLst>
          </p:cNvPr>
          <p:cNvGraphicFramePr>
            <a:graphicFrameLocks noGrp="1"/>
          </p:cNvGraphicFramePr>
          <p:nvPr/>
        </p:nvGraphicFramePr>
        <p:xfrm>
          <a:off x="5677619" y="2043332"/>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6" name="Table 5">
            <a:extLst>
              <a:ext uri="{FF2B5EF4-FFF2-40B4-BE49-F238E27FC236}">
                <a16:creationId xmlns:a16="http://schemas.microsoft.com/office/drawing/2014/main" id="{B9B196DD-CEE5-7F7A-83B5-0C3F89BCC491}"/>
              </a:ext>
            </a:extLst>
          </p:cNvPr>
          <p:cNvGraphicFramePr>
            <a:graphicFrameLocks noGrp="1"/>
          </p:cNvGraphicFramePr>
          <p:nvPr/>
        </p:nvGraphicFramePr>
        <p:xfrm>
          <a:off x="8069787" y="2041622"/>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NULL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7" name="Straight Arrow Connector 6">
            <a:extLst>
              <a:ext uri="{FF2B5EF4-FFF2-40B4-BE49-F238E27FC236}">
                <a16:creationId xmlns:a16="http://schemas.microsoft.com/office/drawing/2014/main" id="{12AD5789-C22B-AD88-DFBB-4234A812C277}"/>
              </a:ext>
            </a:extLst>
          </p:cNvPr>
          <p:cNvCxnSpPr>
            <a:endCxn id="5" idx="1"/>
          </p:cNvCxnSpPr>
          <p:nvPr/>
        </p:nvCxnSpPr>
        <p:spPr>
          <a:xfrm flipV="1">
            <a:off x="4818580" y="2228752"/>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B19DBF5-CB7F-578A-1E0F-47C4B807C4DB}"/>
              </a:ext>
            </a:extLst>
          </p:cNvPr>
          <p:cNvCxnSpPr>
            <a:endCxn id="6" idx="1"/>
          </p:cNvCxnSpPr>
          <p:nvPr/>
        </p:nvCxnSpPr>
        <p:spPr>
          <a:xfrm flipV="1">
            <a:off x="7169653" y="2227042"/>
            <a:ext cx="900134" cy="127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E4E8244-4439-A96A-D856-E084DB57A24C}"/>
              </a:ext>
            </a:extLst>
          </p:cNvPr>
          <p:cNvCxnSpPr/>
          <p:nvPr/>
        </p:nvCxnSpPr>
        <p:spPr>
          <a:xfrm flipV="1">
            <a:off x="2474354" y="2237316"/>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258151D-FFAF-A35D-646A-F6ED38C35959}"/>
              </a:ext>
            </a:extLst>
          </p:cNvPr>
          <p:cNvSpPr txBox="1"/>
          <p:nvPr/>
        </p:nvSpPr>
        <p:spPr>
          <a:xfrm>
            <a:off x="1582219" y="2004921"/>
            <a:ext cx="1397285" cy="369332"/>
          </a:xfrm>
          <a:prstGeom prst="rect">
            <a:avLst/>
          </a:prstGeom>
          <a:noFill/>
        </p:spPr>
        <p:txBody>
          <a:bodyPr wrap="square" rtlCol="0">
            <a:spAutoFit/>
          </a:bodyPr>
          <a:lstStyle/>
          <a:p>
            <a:r>
              <a:rPr lang="en-US" dirty="0">
                <a:latin typeface="Consolas" panose="020B0609020204030204" pitchFamily="49" charset="0"/>
              </a:rPr>
              <a:t>poly1</a:t>
            </a:r>
            <a:endParaRPr lang="en-IN" dirty="0">
              <a:latin typeface="Consolas" panose="020B0609020204030204" pitchFamily="49"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693C155-DD4B-9188-1604-348DD9BDD9D4}"/>
                  </a:ext>
                </a:extLst>
              </p:cNvPr>
              <p:cNvSpPr txBox="1"/>
              <p:nvPr/>
            </p:nvSpPr>
            <p:spPr>
              <a:xfrm>
                <a:off x="4592548" y="1510301"/>
                <a:ext cx="2455524" cy="375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𝟑</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𝒙</m:t>
                          </m:r>
                        </m:e>
                        <m:sup>
                          <m:r>
                            <a:rPr lang="en-US" b="1" i="1" smtClean="0">
                              <a:latin typeface="Cambria Math" panose="02040503050406030204" pitchFamily="18" charset="0"/>
                            </a:rPr>
                            <m:t>𝟑</m:t>
                          </m:r>
                        </m:sup>
                      </m:sSup>
                      <m:r>
                        <a:rPr lang="en-US" b="1" i="1" smtClean="0">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𝟓</m:t>
                      </m:r>
                    </m:oMath>
                  </m:oMathPara>
                </a14:m>
                <a:endParaRPr lang="en-IN" b="1" dirty="0"/>
              </a:p>
            </p:txBody>
          </p:sp>
        </mc:Choice>
        <mc:Fallback xmlns="">
          <p:sp>
            <p:nvSpPr>
              <p:cNvPr id="11" name="TextBox 10">
                <a:extLst>
                  <a:ext uri="{FF2B5EF4-FFF2-40B4-BE49-F238E27FC236}">
                    <a16:creationId xmlns:a16="http://schemas.microsoft.com/office/drawing/2014/main" id="{8693C155-DD4B-9188-1604-348DD9BDD9D4}"/>
                  </a:ext>
                </a:extLst>
              </p:cNvPr>
              <p:cNvSpPr txBox="1">
                <a:spLocks noRot="1" noChangeAspect="1" noMove="1" noResize="1" noEditPoints="1" noAdjustHandles="1" noChangeArrowheads="1" noChangeShapeType="1" noTextEdit="1"/>
              </p:cNvSpPr>
              <p:nvPr/>
            </p:nvSpPr>
            <p:spPr>
              <a:xfrm>
                <a:off x="4592548" y="1510301"/>
                <a:ext cx="2455524" cy="375552"/>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964ABB9-A189-EA3E-847A-A376A6957494}"/>
                  </a:ext>
                </a:extLst>
              </p:cNvPr>
              <p:cNvSpPr txBox="1"/>
              <p:nvPr/>
            </p:nvSpPr>
            <p:spPr>
              <a:xfrm>
                <a:off x="4580563" y="2782582"/>
                <a:ext cx="3053135" cy="379656"/>
              </a:xfrm>
              <a:prstGeom prst="rect">
                <a:avLst/>
              </a:prstGeom>
              <a:noFill/>
            </p:spPr>
            <p:txBody>
              <a:bodyPr wrap="square" rtlCol="0">
                <a:spAutoFit/>
              </a:bodyPr>
              <a:lstStyle/>
              <a:p>
                <a:r>
                  <a:rPr lang="en-US" b="1" dirty="0"/>
                  <a:t>9</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𝟕</m:t>
                        </m:r>
                      </m:sup>
                    </m:sSup>
                    <m:r>
                      <a:rPr lang="en-US" b="1" i="1">
                        <a:latin typeface="Cambria Math" panose="02040503050406030204" pitchFamily="18" charset="0"/>
                      </a:rPr>
                      <m:t>+</m:t>
                    </m:r>
                    <m:r>
                      <a:rPr lang="en-US" b="1" i="1">
                        <a:latin typeface="Cambria Math" panose="02040503050406030204" pitchFamily="18" charset="0"/>
                      </a:rPr>
                      <m:t>𝟑</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𝟓</m:t>
                        </m:r>
                      </m:sup>
                    </m:sSup>
                    <m:r>
                      <a:rPr lang="en-US" b="1" i="1">
                        <a:latin typeface="Cambria Math" panose="02040503050406030204" pitchFamily="18" charset="0"/>
                      </a:rPr>
                      <m:t>+</m:t>
                    </m:r>
                    <m:r>
                      <a:rPr lang="en-US" b="1" i="1">
                        <a:latin typeface="Cambria Math" panose="02040503050406030204" pitchFamily="18" charset="0"/>
                      </a:rPr>
                      <m:t>𝟕</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𝟑</m:t>
                        </m:r>
                      </m:sup>
                    </m:sSup>
                    <m:r>
                      <a:rPr lang="en-US" b="1" i="1">
                        <a:latin typeface="Cambria Math" panose="02040503050406030204" pitchFamily="18" charset="0"/>
                      </a:rPr>
                      <m:t>+</m:t>
                    </m:r>
                    <m:r>
                      <a:rPr lang="en-US" b="1" i="1">
                        <a:latin typeface="Cambria Math" panose="02040503050406030204" pitchFamily="18" charset="0"/>
                      </a:rPr>
                      <m:t>𝟏</m:t>
                    </m:r>
                  </m:oMath>
                </a14:m>
                <a:endParaRPr lang="en-US" b="1" dirty="0"/>
              </a:p>
            </p:txBody>
          </p:sp>
        </mc:Choice>
        <mc:Fallback xmlns="">
          <p:sp>
            <p:nvSpPr>
              <p:cNvPr id="12" name="TextBox 11">
                <a:extLst>
                  <a:ext uri="{FF2B5EF4-FFF2-40B4-BE49-F238E27FC236}">
                    <a16:creationId xmlns:a16="http://schemas.microsoft.com/office/drawing/2014/main" id="{B964ABB9-A189-EA3E-847A-A376A6957494}"/>
                  </a:ext>
                </a:extLst>
              </p:cNvPr>
              <p:cNvSpPr txBox="1">
                <a:spLocks noRot="1" noChangeAspect="1" noMove="1" noResize="1" noEditPoints="1" noAdjustHandles="1" noChangeArrowheads="1" noChangeShapeType="1" noTextEdit="1"/>
              </p:cNvSpPr>
              <p:nvPr/>
            </p:nvSpPr>
            <p:spPr>
              <a:xfrm>
                <a:off x="4580563" y="2782582"/>
                <a:ext cx="3053135" cy="379656"/>
              </a:xfrm>
              <a:prstGeom prst="rect">
                <a:avLst/>
              </a:prstGeom>
              <a:blipFill>
                <a:blip r:embed="rId4"/>
                <a:stretch>
                  <a:fillRect l="-1597" t="-4762" b="-23810"/>
                </a:stretch>
              </a:blipFill>
            </p:spPr>
            <p:txBody>
              <a:bodyPr/>
              <a:lstStyle/>
              <a:p>
                <a:r>
                  <a:rPr lang="en-IN">
                    <a:noFill/>
                  </a:rPr>
                  <a:t> </a:t>
                </a:r>
              </a:p>
            </p:txBody>
          </p:sp>
        </mc:Fallback>
      </mc:AlternateContent>
      <p:graphicFrame>
        <p:nvGraphicFramePr>
          <p:cNvPr id="13" name="Table 4">
            <a:extLst>
              <a:ext uri="{FF2B5EF4-FFF2-40B4-BE49-F238E27FC236}">
                <a16:creationId xmlns:a16="http://schemas.microsoft.com/office/drawing/2014/main" id="{761E6448-FD74-9051-A664-7834AD79BCCB}"/>
              </a:ext>
            </a:extLst>
          </p:cNvPr>
          <p:cNvGraphicFramePr>
            <a:graphicFrameLocks noGrp="1"/>
          </p:cNvGraphicFramePr>
          <p:nvPr/>
        </p:nvGraphicFramePr>
        <p:xfrm>
          <a:off x="3376206" y="3430338"/>
          <a:ext cx="1518407" cy="370840"/>
        </p:xfrm>
        <a:graphic>
          <a:graphicData uri="http://schemas.openxmlformats.org/drawingml/2006/table">
            <a:tbl>
              <a:tblPr firstRow="1" bandRow="1">
                <a:tableStyleId>{5C22544A-7EE6-4342-B048-85BDC9FD1C3A}</a:tableStyleId>
              </a:tblPr>
              <a:tblGrid>
                <a:gridCol w="351155">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14" name="Table 13">
            <a:extLst>
              <a:ext uri="{FF2B5EF4-FFF2-40B4-BE49-F238E27FC236}">
                <a16:creationId xmlns:a16="http://schemas.microsoft.com/office/drawing/2014/main" id="{46E170E5-643C-B414-ACCC-4F33A5EFBD28}"/>
              </a:ext>
            </a:extLst>
          </p:cNvPr>
          <p:cNvGraphicFramePr>
            <a:graphicFrameLocks noGrp="1"/>
          </p:cNvGraphicFramePr>
          <p:nvPr/>
        </p:nvGraphicFramePr>
        <p:xfrm>
          <a:off x="5727279" y="3408080"/>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15" name="Table 14">
            <a:extLst>
              <a:ext uri="{FF2B5EF4-FFF2-40B4-BE49-F238E27FC236}">
                <a16:creationId xmlns:a16="http://schemas.microsoft.com/office/drawing/2014/main" id="{66A56A86-78FB-9995-BE77-A3C7CD472E91}"/>
              </a:ext>
            </a:extLst>
          </p:cNvPr>
          <p:cNvGraphicFramePr>
            <a:graphicFrameLocks noGrp="1"/>
          </p:cNvGraphicFramePr>
          <p:nvPr/>
        </p:nvGraphicFramePr>
        <p:xfrm>
          <a:off x="8119447" y="3406370"/>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16" name="Straight Arrow Connector 15">
            <a:extLst>
              <a:ext uri="{FF2B5EF4-FFF2-40B4-BE49-F238E27FC236}">
                <a16:creationId xmlns:a16="http://schemas.microsoft.com/office/drawing/2014/main" id="{516F5D54-6ECD-D57E-AF8A-741A1EFDB574}"/>
              </a:ext>
            </a:extLst>
          </p:cNvPr>
          <p:cNvCxnSpPr>
            <a:endCxn id="14" idx="1"/>
          </p:cNvCxnSpPr>
          <p:nvPr/>
        </p:nvCxnSpPr>
        <p:spPr>
          <a:xfrm flipV="1">
            <a:off x="4868240" y="3593500"/>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7939A22-6167-A5C8-0ED9-6873FF54B829}"/>
              </a:ext>
            </a:extLst>
          </p:cNvPr>
          <p:cNvCxnSpPr>
            <a:endCxn id="15" idx="1"/>
          </p:cNvCxnSpPr>
          <p:nvPr/>
        </p:nvCxnSpPr>
        <p:spPr>
          <a:xfrm flipV="1">
            <a:off x="7219313" y="3591790"/>
            <a:ext cx="900134" cy="127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3009F4D-B703-48F3-3AA6-129E2138D076}"/>
              </a:ext>
            </a:extLst>
          </p:cNvPr>
          <p:cNvCxnSpPr/>
          <p:nvPr/>
        </p:nvCxnSpPr>
        <p:spPr>
          <a:xfrm flipV="1">
            <a:off x="2524014" y="3602064"/>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131D699-C112-C0C2-1B12-0F0BBE88FFF7}"/>
              </a:ext>
            </a:extLst>
          </p:cNvPr>
          <p:cNvSpPr txBox="1"/>
          <p:nvPr/>
        </p:nvSpPr>
        <p:spPr>
          <a:xfrm>
            <a:off x="1631879" y="3369669"/>
            <a:ext cx="1397285" cy="369332"/>
          </a:xfrm>
          <a:prstGeom prst="rect">
            <a:avLst/>
          </a:prstGeom>
          <a:noFill/>
        </p:spPr>
        <p:txBody>
          <a:bodyPr wrap="square" rtlCol="0">
            <a:spAutoFit/>
          </a:bodyPr>
          <a:lstStyle/>
          <a:p>
            <a:r>
              <a:rPr lang="en-US" dirty="0">
                <a:latin typeface="Consolas" panose="020B0609020204030204" pitchFamily="49" charset="0"/>
              </a:rPr>
              <a:t>poly2</a:t>
            </a:r>
            <a:endParaRPr lang="en-IN" dirty="0">
              <a:latin typeface="Consolas" panose="020B0609020204030204" pitchFamily="49" charset="0"/>
            </a:endParaRPr>
          </a:p>
        </p:txBody>
      </p:sp>
      <p:graphicFrame>
        <p:nvGraphicFramePr>
          <p:cNvPr id="20" name="Table 19">
            <a:extLst>
              <a:ext uri="{FF2B5EF4-FFF2-40B4-BE49-F238E27FC236}">
                <a16:creationId xmlns:a16="http://schemas.microsoft.com/office/drawing/2014/main" id="{B59A36C3-994D-EFDB-1119-77FA283828A0}"/>
              </a:ext>
            </a:extLst>
          </p:cNvPr>
          <p:cNvGraphicFramePr>
            <a:graphicFrameLocks noGrp="1"/>
          </p:cNvGraphicFramePr>
          <p:nvPr/>
        </p:nvGraphicFramePr>
        <p:xfrm>
          <a:off x="10429421" y="3404659"/>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NULL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22" name="Straight Arrow Connector 21">
            <a:extLst>
              <a:ext uri="{FF2B5EF4-FFF2-40B4-BE49-F238E27FC236}">
                <a16:creationId xmlns:a16="http://schemas.microsoft.com/office/drawing/2014/main" id="{4C9DED1B-F319-A65F-BC61-03D3CCCF705D}"/>
              </a:ext>
            </a:extLst>
          </p:cNvPr>
          <p:cNvCxnSpPr>
            <a:endCxn id="20" idx="1"/>
          </p:cNvCxnSpPr>
          <p:nvPr/>
        </p:nvCxnSpPr>
        <p:spPr>
          <a:xfrm flipV="1">
            <a:off x="9611481" y="3590079"/>
            <a:ext cx="817940" cy="17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6B46EEB-2251-DEC7-14BB-B4CF4E4BA560}"/>
              </a:ext>
            </a:extLst>
          </p:cNvPr>
          <p:cNvSpPr txBox="1"/>
          <p:nvPr/>
        </p:nvSpPr>
        <p:spPr>
          <a:xfrm>
            <a:off x="3585681" y="2424701"/>
            <a:ext cx="811659" cy="369332"/>
          </a:xfrm>
          <a:prstGeom prst="rect">
            <a:avLst/>
          </a:prstGeom>
          <a:noFill/>
        </p:spPr>
        <p:txBody>
          <a:bodyPr wrap="square" rtlCol="0">
            <a:spAutoFit/>
          </a:bodyPr>
          <a:lstStyle/>
          <a:p>
            <a:r>
              <a:rPr lang="en-US" dirty="0">
                <a:latin typeface="Consolas" panose="020B0609020204030204" pitchFamily="49" charset="0"/>
              </a:rPr>
              <a:t>tmp1</a:t>
            </a:r>
            <a:endParaRPr lang="en-IN" dirty="0">
              <a:latin typeface="Consolas" panose="020B0609020204030204" pitchFamily="49" charset="0"/>
            </a:endParaRPr>
          </a:p>
        </p:txBody>
      </p:sp>
      <p:sp>
        <p:nvSpPr>
          <p:cNvPr id="23" name="TextBox 22">
            <a:extLst>
              <a:ext uri="{FF2B5EF4-FFF2-40B4-BE49-F238E27FC236}">
                <a16:creationId xmlns:a16="http://schemas.microsoft.com/office/drawing/2014/main" id="{00167A46-7092-1B61-A7B1-BDBDC8ED1590}"/>
              </a:ext>
            </a:extLst>
          </p:cNvPr>
          <p:cNvSpPr txBox="1"/>
          <p:nvPr/>
        </p:nvSpPr>
        <p:spPr>
          <a:xfrm>
            <a:off x="3583970" y="3799722"/>
            <a:ext cx="811659" cy="369332"/>
          </a:xfrm>
          <a:prstGeom prst="rect">
            <a:avLst/>
          </a:prstGeom>
          <a:noFill/>
        </p:spPr>
        <p:txBody>
          <a:bodyPr wrap="square" rtlCol="0">
            <a:spAutoFit/>
          </a:bodyPr>
          <a:lstStyle/>
          <a:p>
            <a:r>
              <a:rPr lang="en-US" dirty="0">
                <a:latin typeface="Consolas" panose="020B0609020204030204" pitchFamily="49" charset="0"/>
              </a:rPr>
              <a:t>tmp2</a:t>
            </a:r>
            <a:endParaRPr lang="en-IN" dirty="0">
              <a:latin typeface="Consolas" panose="020B0609020204030204" pitchFamily="49" charset="0"/>
            </a:endParaRPr>
          </a:p>
        </p:txBody>
      </p:sp>
      <p:cxnSp>
        <p:nvCxnSpPr>
          <p:cNvPr id="24" name="Straight Arrow Connector 23">
            <a:extLst>
              <a:ext uri="{FF2B5EF4-FFF2-40B4-BE49-F238E27FC236}">
                <a16:creationId xmlns:a16="http://schemas.microsoft.com/office/drawing/2014/main" id="{A8D64E3D-DCC6-372A-4E8A-DEBCE4CF51A3}"/>
              </a:ext>
            </a:extLst>
          </p:cNvPr>
          <p:cNvCxnSpPr/>
          <p:nvPr/>
        </p:nvCxnSpPr>
        <p:spPr>
          <a:xfrm flipV="1">
            <a:off x="1905854" y="5768198"/>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9A5131E-15FC-FF04-C516-414B2BF6387D}"/>
              </a:ext>
            </a:extLst>
          </p:cNvPr>
          <p:cNvSpPr txBox="1"/>
          <p:nvPr/>
        </p:nvSpPr>
        <p:spPr>
          <a:xfrm>
            <a:off x="1147281" y="5535803"/>
            <a:ext cx="1397285" cy="369332"/>
          </a:xfrm>
          <a:prstGeom prst="rect">
            <a:avLst/>
          </a:prstGeom>
          <a:noFill/>
        </p:spPr>
        <p:txBody>
          <a:bodyPr wrap="square" rtlCol="0">
            <a:spAutoFit/>
          </a:bodyPr>
          <a:lstStyle/>
          <a:p>
            <a:r>
              <a:rPr lang="en-US" dirty="0">
                <a:latin typeface="Consolas" panose="020B0609020204030204" pitchFamily="49" charset="0"/>
              </a:rPr>
              <a:t>poly</a:t>
            </a:r>
            <a:endParaRPr lang="en-IN" dirty="0">
              <a:latin typeface="Consolas" panose="020B0609020204030204" pitchFamily="49" charset="0"/>
            </a:endParaRPr>
          </a:p>
        </p:txBody>
      </p:sp>
      <p:sp>
        <p:nvSpPr>
          <p:cNvPr id="26" name="TextBox 25">
            <a:extLst>
              <a:ext uri="{FF2B5EF4-FFF2-40B4-BE49-F238E27FC236}">
                <a16:creationId xmlns:a16="http://schemas.microsoft.com/office/drawing/2014/main" id="{81912736-E516-12B2-A4F7-ECE75455969D}"/>
              </a:ext>
            </a:extLst>
          </p:cNvPr>
          <p:cNvSpPr txBox="1"/>
          <p:nvPr/>
        </p:nvSpPr>
        <p:spPr>
          <a:xfrm>
            <a:off x="3417873" y="5924761"/>
            <a:ext cx="811659" cy="369332"/>
          </a:xfrm>
          <a:prstGeom prst="rect">
            <a:avLst/>
          </a:prstGeom>
          <a:noFill/>
        </p:spPr>
        <p:txBody>
          <a:bodyPr wrap="square" rtlCol="0">
            <a:spAutoFit/>
          </a:bodyPr>
          <a:lstStyle/>
          <a:p>
            <a:r>
              <a:rPr lang="en-US" dirty="0" err="1">
                <a:latin typeface="Consolas" panose="020B0609020204030204" pitchFamily="49" charset="0"/>
              </a:rPr>
              <a:t>tmp</a:t>
            </a:r>
            <a:endParaRPr lang="en-IN" dirty="0">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5">
            <p14:nvContentPartPr>
              <p14:cNvPr id="21" name="Ink 20">
                <a:extLst>
                  <a:ext uri="{FF2B5EF4-FFF2-40B4-BE49-F238E27FC236}">
                    <a16:creationId xmlns:a16="http://schemas.microsoft.com/office/drawing/2014/main" id="{398F6621-00C6-24B9-7012-4B8E92C9AEA4}"/>
                  </a:ext>
                </a:extLst>
              </p14:cNvPr>
              <p14:cNvContentPartPr/>
              <p14:nvPr/>
            </p14:nvContentPartPr>
            <p14:xfrm>
              <a:off x="1151280" y="2341800"/>
              <a:ext cx="10999800" cy="3937680"/>
            </p14:xfrm>
          </p:contentPart>
        </mc:Choice>
        <mc:Fallback xmlns="">
          <p:pic>
            <p:nvPicPr>
              <p:cNvPr id="21" name="Ink 20">
                <a:extLst>
                  <a:ext uri="{FF2B5EF4-FFF2-40B4-BE49-F238E27FC236}">
                    <a16:creationId xmlns:a16="http://schemas.microsoft.com/office/drawing/2014/main" id="{398F6621-00C6-24B9-7012-4B8E92C9AEA4}"/>
                  </a:ext>
                </a:extLst>
              </p:cNvPr>
              <p:cNvPicPr/>
              <p:nvPr/>
            </p:nvPicPr>
            <p:blipFill>
              <a:blip r:embed="rId6"/>
              <a:stretch>
                <a:fillRect/>
              </a:stretch>
            </p:blipFill>
            <p:spPr>
              <a:xfrm>
                <a:off x="1141920" y="2332440"/>
                <a:ext cx="11018520" cy="3956400"/>
              </a:xfrm>
              <a:prstGeom prst="rect">
                <a:avLst/>
              </a:prstGeom>
            </p:spPr>
          </p:pic>
        </mc:Fallback>
      </mc:AlternateContent>
    </p:spTree>
    <p:extLst>
      <p:ext uri="{BB962C8B-B14F-4D97-AF65-F5344CB8AC3E}">
        <p14:creationId xmlns:p14="http://schemas.microsoft.com/office/powerpoint/2010/main" val="21215889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364F-563F-A9B5-F3A2-6C5993F2D8CD}"/>
              </a:ext>
            </a:extLst>
          </p:cNvPr>
          <p:cNvSpPr>
            <a:spLocks noGrp="1"/>
          </p:cNvSpPr>
          <p:nvPr>
            <p:ph type="title"/>
          </p:nvPr>
        </p:nvSpPr>
        <p:spPr/>
        <p:txBody>
          <a:bodyPr/>
          <a:lstStyle/>
          <a:p>
            <a:r>
              <a:rPr lang="en-US" dirty="0"/>
              <a:t>Adding two polynomials</a:t>
            </a:r>
            <a:endParaRPr lang="en-IN" dirty="0"/>
          </a:p>
        </p:txBody>
      </p:sp>
      <p:graphicFrame>
        <p:nvGraphicFramePr>
          <p:cNvPr id="4" name="Table 4">
            <a:extLst>
              <a:ext uri="{FF2B5EF4-FFF2-40B4-BE49-F238E27FC236}">
                <a16:creationId xmlns:a16="http://schemas.microsoft.com/office/drawing/2014/main" id="{9F002993-39F8-D37B-8E1D-E215D13F27D9}"/>
              </a:ext>
            </a:extLst>
          </p:cNvPr>
          <p:cNvGraphicFramePr>
            <a:graphicFrameLocks noGrp="1"/>
          </p:cNvGraphicFramePr>
          <p:nvPr/>
        </p:nvGraphicFramePr>
        <p:xfrm>
          <a:off x="3326546" y="2065590"/>
          <a:ext cx="1518407" cy="370840"/>
        </p:xfrm>
        <a:graphic>
          <a:graphicData uri="http://schemas.openxmlformats.org/drawingml/2006/table">
            <a:tbl>
              <a:tblPr firstRow="1" bandRow="1">
                <a:tableStyleId>{5C22544A-7EE6-4342-B048-85BDC9FD1C3A}</a:tableStyleId>
              </a:tblPr>
              <a:tblGrid>
                <a:gridCol w="351155">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5" name="Table 4">
            <a:extLst>
              <a:ext uri="{FF2B5EF4-FFF2-40B4-BE49-F238E27FC236}">
                <a16:creationId xmlns:a16="http://schemas.microsoft.com/office/drawing/2014/main" id="{A7D06B75-6D2E-CB53-E7F4-26B27FDA40FA}"/>
              </a:ext>
            </a:extLst>
          </p:cNvPr>
          <p:cNvGraphicFramePr>
            <a:graphicFrameLocks noGrp="1"/>
          </p:cNvGraphicFramePr>
          <p:nvPr/>
        </p:nvGraphicFramePr>
        <p:xfrm>
          <a:off x="5677619" y="2043332"/>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6" name="Table 5">
            <a:extLst>
              <a:ext uri="{FF2B5EF4-FFF2-40B4-BE49-F238E27FC236}">
                <a16:creationId xmlns:a16="http://schemas.microsoft.com/office/drawing/2014/main" id="{B9B196DD-CEE5-7F7A-83B5-0C3F89BCC491}"/>
              </a:ext>
            </a:extLst>
          </p:cNvPr>
          <p:cNvGraphicFramePr>
            <a:graphicFrameLocks noGrp="1"/>
          </p:cNvGraphicFramePr>
          <p:nvPr/>
        </p:nvGraphicFramePr>
        <p:xfrm>
          <a:off x="8069787" y="2041622"/>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NULL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7" name="Straight Arrow Connector 6">
            <a:extLst>
              <a:ext uri="{FF2B5EF4-FFF2-40B4-BE49-F238E27FC236}">
                <a16:creationId xmlns:a16="http://schemas.microsoft.com/office/drawing/2014/main" id="{12AD5789-C22B-AD88-DFBB-4234A812C277}"/>
              </a:ext>
            </a:extLst>
          </p:cNvPr>
          <p:cNvCxnSpPr>
            <a:endCxn id="5" idx="1"/>
          </p:cNvCxnSpPr>
          <p:nvPr/>
        </p:nvCxnSpPr>
        <p:spPr>
          <a:xfrm flipV="1">
            <a:off x="4818580" y="2228752"/>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B19DBF5-CB7F-578A-1E0F-47C4B807C4DB}"/>
              </a:ext>
            </a:extLst>
          </p:cNvPr>
          <p:cNvCxnSpPr>
            <a:endCxn id="6" idx="1"/>
          </p:cNvCxnSpPr>
          <p:nvPr/>
        </p:nvCxnSpPr>
        <p:spPr>
          <a:xfrm flipV="1">
            <a:off x="7169653" y="2227042"/>
            <a:ext cx="900134" cy="127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E4E8244-4439-A96A-D856-E084DB57A24C}"/>
              </a:ext>
            </a:extLst>
          </p:cNvPr>
          <p:cNvCxnSpPr/>
          <p:nvPr/>
        </p:nvCxnSpPr>
        <p:spPr>
          <a:xfrm flipV="1">
            <a:off x="2474354" y="2237316"/>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258151D-FFAF-A35D-646A-F6ED38C35959}"/>
              </a:ext>
            </a:extLst>
          </p:cNvPr>
          <p:cNvSpPr txBox="1"/>
          <p:nvPr/>
        </p:nvSpPr>
        <p:spPr>
          <a:xfrm>
            <a:off x="1582219" y="2004921"/>
            <a:ext cx="1397285" cy="369332"/>
          </a:xfrm>
          <a:prstGeom prst="rect">
            <a:avLst/>
          </a:prstGeom>
          <a:noFill/>
        </p:spPr>
        <p:txBody>
          <a:bodyPr wrap="square" rtlCol="0">
            <a:spAutoFit/>
          </a:bodyPr>
          <a:lstStyle/>
          <a:p>
            <a:r>
              <a:rPr lang="en-US" dirty="0">
                <a:latin typeface="Consolas" panose="020B0609020204030204" pitchFamily="49" charset="0"/>
              </a:rPr>
              <a:t>poly1</a:t>
            </a:r>
            <a:endParaRPr lang="en-IN" dirty="0">
              <a:latin typeface="Consolas" panose="020B0609020204030204" pitchFamily="49"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693C155-DD4B-9188-1604-348DD9BDD9D4}"/>
                  </a:ext>
                </a:extLst>
              </p:cNvPr>
              <p:cNvSpPr txBox="1"/>
              <p:nvPr/>
            </p:nvSpPr>
            <p:spPr>
              <a:xfrm>
                <a:off x="4592548" y="1510301"/>
                <a:ext cx="2455524" cy="375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𝟑</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𝒙</m:t>
                          </m:r>
                        </m:e>
                        <m:sup>
                          <m:r>
                            <a:rPr lang="en-US" b="1" i="1" smtClean="0">
                              <a:latin typeface="Cambria Math" panose="02040503050406030204" pitchFamily="18" charset="0"/>
                            </a:rPr>
                            <m:t>𝟑</m:t>
                          </m:r>
                        </m:sup>
                      </m:sSup>
                      <m:r>
                        <a:rPr lang="en-US" b="1" i="1" smtClean="0">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𝟓</m:t>
                      </m:r>
                    </m:oMath>
                  </m:oMathPara>
                </a14:m>
                <a:endParaRPr lang="en-IN" b="1" dirty="0"/>
              </a:p>
            </p:txBody>
          </p:sp>
        </mc:Choice>
        <mc:Fallback xmlns="">
          <p:sp>
            <p:nvSpPr>
              <p:cNvPr id="11" name="TextBox 10">
                <a:extLst>
                  <a:ext uri="{FF2B5EF4-FFF2-40B4-BE49-F238E27FC236}">
                    <a16:creationId xmlns:a16="http://schemas.microsoft.com/office/drawing/2014/main" id="{8693C155-DD4B-9188-1604-348DD9BDD9D4}"/>
                  </a:ext>
                </a:extLst>
              </p:cNvPr>
              <p:cNvSpPr txBox="1">
                <a:spLocks noRot="1" noChangeAspect="1" noMove="1" noResize="1" noEditPoints="1" noAdjustHandles="1" noChangeArrowheads="1" noChangeShapeType="1" noTextEdit="1"/>
              </p:cNvSpPr>
              <p:nvPr/>
            </p:nvSpPr>
            <p:spPr>
              <a:xfrm>
                <a:off x="4592548" y="1510301"/>
                <a:ext cx="2455524" cy="375552"/>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964ABB9-A189-EA3E-847A-A376A6957494}"/>
                  </a:ext>
                </a:extLst>
              </p:cNvPr>
              <p:cNvSpPr txBox="1"/>
              <p:nvPr/>
            </p:nvSpPr>
            <p:spPr>
              <a:xfrm>
                <a:off x="4580563" y="2782582"/>
                <a:ext cx="3053135" cy="379656"/>
              </a:xfrm>
              <a:prstGeom prst="rect">
                <a:avLst/>
              </a:prstGeom>
              <a:noFill/>
            </p:spPr>
            <p:txBody>
              <a:bodyPr wrap="square" rtlCol="0">
                <a:spAutoFit/>
              </a:bodyPr>
              <a:lstStyle/>
              <a:p>
                <a:r>
                  <a:rPr lang="en-US" b="1" dirty="0"/>
                  <a:t>9</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𝟕</m:t>
                        </m:r>
                      </m:sup>
                    </m:sSup>
                    <m:r>
                      <a:rPr lang="en-US" b="1" i="1">
                        <a:latin typeface="Cambria Math" panose="02040503050406030204" pitchFamily="18" charset="0"/>
                      </a:rPr>
                      <m:t>+</m:t>
                    </m:r>
                    <m:r>
                      <a:rPr lang="en-US" b="1" i="1">
                        <a:latin typeface="Cambria Math" panose="02040503050406030204" pitchFamily="18" charset="0"/>
                      </a:rPr>
                      <m:t>𝟑</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𝟓</m:t>
                        </m:r>
                      </m:sup>
                    </m:sSup>
                    <m:r>
                      <a:rPr lang="en-US" b="1" i="1">
                        <a:latin typeface="Cambria Math" panose="02040503050406030204" pitchFamily="18" charset="0"/>
                      </a:rPr>
                      <m:t>+</m:t>
                    </m:r>
                    <m:r>
                      <a:rPr lang="en-US" b="1" i="1">
                        <a:latin typeface="Cambria Math" panose="02040503050406030204" pitchFamily="18" charset="0"/>
                      </a:rPr>
                      <m:t>𝟕</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𝟑</m:t>
                        </m:r>
                      </m:sup>
                    </m:sSup>
                    <m:r>
                      <a:rPr lang="en-US" b="1" i="1">
                        <a:latin typeface="Cambria Math" panose="02040503050406030204" pitchFamily="18" charset="0"/>
                      </a:rPr>
                      <m:t>+</m:t>
                    </m:r>
                    <m:r>
                      <a:rPr lang="en-US" b="1" i="1">
                        <a:latin typeface="Cambria Math" panose="02040503050406030204" pitchFamily="18" charset="0"/>
                      </a:rPr>
                      <m:t>𝟏</m:t>
                    </m:r>
                  </m:oMath>
                </a14:m>
                <a:endParaRPr lang="en-US" b="1" dirty="0"/>
              </a:p>
            </p:txBody>
          </p:sp>
        </mc:Choice>
        <mc:Fallback xmlns="">
          <p:sp>
            <p:nvSpPr>
              <p:cNvPr id="12" name="TextBox 11">
                <a:extLst>
                  <a:ext uri="{FF2B5EF4-FFF2-40B4-BE49-F238E27FC236}">
                    <a16:creationId xmlns:a16="http://schemas.microsoft.com/office/drawing/2014/main" id="{B964ABB9-A189-EA3E-847A-A376A6957494}"/>
                  </a:ext>
                </a:extLst>
              </p:cNvPr>
              <p:cNvSpPr txBox="1">
                <a:spLocks noRot="1" noChangeAspect="1" noMove="1" noResize="1" noEditPoints="1" noAdjustHandles="1" noChangeArrowheads="1" noChangeShapeType="1" noTextEdit="1"/>
              </p:cNvSpPr>
              <p:nvPr/>
            </p:nvSpPr>
            <p:spPr>
              <a:xfrm>
                <a:off x="4580563" y="2782582"/>
                <a:ext cx="3053135" cy="379656"/>
              </a:xfrm>
              <a:prstGeom prst="rect">
                <a:avLst/>
              </a:prstGeom>
              <a:blipFill>
                <a:blip r:embed="rId4"/>
                <a:stretch>
                  <a:fillRect l="-1597" t="-4762" b="-23810"/>
                </a:stretch>
              </a:blipFill>
            </p:spPr>
            <p:txBody>
              <a:bodyPr/>
              <a:lstStyle/>
              <a:p>
                <a:r>
                  <a:rPr lang="en-IN">
                    <a:noFill/>
                  </a:rPr>
                  <a:t> </a:t>
                </a:r>
              </a:p>
            </p:txBody>
          </p:sp>
        </mc:Fallback>
      </mc:AlternateContent>
      <p:graphicFrame>
        <p:nvGraphicFramePr>
          <p:cNvPr id="13" name="Table 4">
            <a:extLst>
              <a:ext uri="{FF2B5EF4-FFF2-40B4-BE49-F238E27FC236}">
                <a16:creationId xmlns:a16="http://schemas.microsoft.com/office/drawing/2014/main" id="{761E6448-FD74-9051-A664-7834AD79BCCB}"/>
              </a:ext>
            </a:extLst>
          </p:cNvPr>
          <p:cNvGraphicFramePr>
            <a:graphicFrameLocks noGrp="1"/>
          </p:cNvGraphicFramePr>
          <p:nvPr/>
        </p:nvGraphicFramePr>
        <p:xfrm>
          <a:off x="3376206" y="3430338"/>
          <a:ext cx="1518407" cy="370840"/>
        </p:xfrm>
        <a:graphic>
          <a:graphicData uri="http://schemas.openxmlformats.org/drawingml/2006/table">
            <a:tbl>
              <a:tblPr firstRow="1" bandRow="1">
                <a:tableStyleId>{5C22544A-7EE6-4342-B048-85BDC9FD1C3A}</a:tableStyleId>
              </a:tblPr>
              <a:tblGrid>
                <a:gridCol w="351155">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14" name="Table 13">
            <a:extLst>
              <a:ext uri="{FF2B5EF4-FFF2-40B4-BE49-F238E27FC236}">
                <a16:creationId xmlns:a16="http://schemas.microsoft.com/office/drawing/2014/main" id="{46E170E5-643C-B414-ACCC-4F33A5EFBD28}"/>
              </a:ext>
            </a:extLst>
          </p:cNvPr>
          <p:cNvGraphicFramePr>
            <a:graphicFrameLocks noGrp="1"/>
          </p:cNvGraphicFramePr>
          <p:nvPr/>
        </p:nvGraphicFramePr>
        <p:xfrm>
          <a:off x="5727279" y="3408080"/>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15" name="Table 14">
            <a:extLst>
              <a:ext uri="{FF2B5EF4-FFF2-40B4-BE49-F238E27FC236}">
                <a16:creationId xmlns:a16="http://schemas.microsoft.com/office/drawing/2014/main" id="{66A56A86-78FB-9995-BE77-A3C7CD472E91}"/>
              </a:ext>
            </a:extLst>
          </p:cNvPr>
          <p:cNvGraphicFramePr>
            <a:graphicFrameLocks noGrp="1"/>
          </p:cNvGraphicFramePr>
          <p:nvPr/>
        </p:nvGraphicFramePr>
        <p:xfrm>
          <a:off x="8119447" y="3406370"/>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16" name="Straight Arrow Connector 15">
            <a:extLst>
              <a:ext uri="{FF2B5EF4-FFF2-40B4-BE49-F238E27FC236}">
                <a16:creationId xmlns:a16="http://schemas.microsoft.com/office/drawing/2014/main" id="{516F5D54-6ECD-D57E-AF8A-741A1EFDB574}"/>
              </a:ext>
            </a:extLst>
          </p:cNvPr>
          <p:cNvCxnSpPr>
            <a:endCxn id="14" idx="1"/>
          </p:cNvCxnSpPr>
          <p:nvPr/>
        </p:nvCxnSpPr>
        <p:spPr>
          <a:xfrm flipV="1">
            <a:off x="4868240" y="3593500"/>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7939A22-6167-A5C8-0ED9-6873FF54B829}"/>
              </a:ext>
            </a:extLst>
          </p:cNvPr>
          <p:cNvCxnSpPr>
            <a:endCxn id="15" idx="1"/>
          </p:cNvCxnSpPr>
          <p:nvPr/>
        </p:nvCxnSpPr>
        <p:spPr>
          <a:xfrm flipV="1">
            <a:off x="7219313" y="3591790"/>
            <a:ext cx="900134" cy="127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3009F4D-B703-48F3-3AA6-129E2138D076}"/>
              </a:ext>
            </a:extLst>
          </p:cNvPr>
          <p:cNvCxnSpPr/>
          <p:nvPr/>
        </p:nvCxnSpPr>
        <p:spPr>
          <a:xfrm flipV="1">
            <a:off x="2524014" y="3602064"/>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131D699-C112-C0C2-1B12-0F0BBE88FFF7}"/>
              </a:ext>
            </a:extLst>
          </p:cNvPr>
          <p:cNvSpPr txBox="1"/>
          <p:nvPr/>
        </p:nvSpPr>
        <p:spPr>
          <a:xfrm>
            <a:off x="1631879" y="3369669"/>
            <a:ext cx="1397285" cy="369332"/>
          </a:xfrm>
          <a:prstGeom prst="rect">
            <a:avLst/>
          </a:prstGeom>
          <a:noFill/>
        </p:spPr>
        <p:txBody>
          <a:bodyPr wrap="square" rtlCol="0">
            <a:spAutoFit/>
          </a:bodyPr>
          <a:lstStyle/>
          <a:p>
            <a:r>
              <a:rPr lang="en-US" dirty="0">
                <a:latin typeface="Consolas" panose="020B0609020204030204" pitchFamily="49" charset="0"/>
              </a:rPr>
              <a:t>poly2</a:t>
            </a:r>
            <a:endParaRPr lang="en-IN" dirty="0">
              <a:latin typeface="Consolas" panose="020B0609020204030204" pitchFamily="49" charset="0"/>
            </a:endParaRPr>
          </a:p>
        </p:txBody>
      </p:sp>
      <p:graphicFrame>
        <p:nvGraphicFramePr>
          <p:cNvPr id="20" name="Table 19">
            <a:extLst>
              <a:ext uri="{FF2B5EF4-FFF2-40B4-BE49-F238E27FC236}">
                <a16:creationId xmlns:a16="http://schemas.microsoft.com/office/drawing/2014/main" id="{B59A36C3-994D-EFDB-1119-77FA283828A0}"/>
              </a:ext>
            </a:extLst>
          </p:cNvPr>
          <p:cNvGraphicFramePr>
            <a:graphicFrameLocks noGrp="1"/>
          </p:cNvGraphicFramePr>
          <p:nvPr/>
        </p:nvGraphicFramePr>
        <p:xfrm>
          <a:off x="10429421" y="3404659"/>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NULL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22" name="Straight Arrow Connector 21">
            <a:extLst>
              <a:ext uri="{FF2B5EF4-FFF2-40B4-BE49-F238E27FC236}">
                <a16:creationId xmlns:a16="http://schemas.microsoft.com/office/drawing/2014/main" id="{4C9DED1B-F319-A65F-BC61-03D3CCCF705D}"/>
              </a:ext>
            </a:extLst>
          </p:cNvPr>
          <p:cNvCxnSpPr>
            <a:endCxn id="20" idx="1"/>
          </p:cNvCxnSpPr>
          <p:nvPr/>
        </p:nvCxnSpPr>
        <p:spPr>
          <a:xfrm flipV="1">
            <a:off x="9611481" y="3590079"/>
            <a:ext cx="817940" cy="17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6B46EEB-2251-DEC7-14BB-B4CF4E4BA560}"/>
              </a:ext>
            </a:extLst>
          </p:cNvPr>
          <p:cNvSpPr txBox="1"/>
          <p:nvPr/>
        </p:nvSpPr>
        <p:spPr>
          <a:xfrm>
            <a:off x="3585681" y="2424701"/>
            <a:ext cx="811659" cy="369332"/>
          </a:xfrm>
          <a:prstGeom prst="rect">
            <a:avLst/>
          </a:prstGeom>
          <a:noFill/>
        </p:spPr>
        <p:txBody>
          <a:bodyPr wrap="square" rtlCol="0">
            <a:spAutoFit/>
          </a:bodyPr>
          <a:lstStyle/>
          <a:p>
            <a:r>
              <a:rPr lang="en-US" dirty="0">
                <a:latin typeface="Consolas" panose="020B0609020204030204" pitchFamily="49" charset="0"/>
              </a:rPr>
              <a:t>tmp1</a:t>
            </a:r>
            <a:endParaRPr lang="en-IN" dirty="0">
              <a:latin typeface="Consolas" panose="020B0609020204030204" pitchFamily="49" charset="0"/>
            </a:endParaRPr>
          </a:p>
        </p:txBody>
      </p:sp>
      <p:sp>
        <p:nvSpPr>
          <p:cNvPr id="23" name="TextBox 22">
            <a:extLst>
              <a:ext uri="{FF2B5EF4-FFF2-40B4-BE49-F238E27FC236}">
                <a16:creationId xmlns:a16="http://schemas.microsoft.com/office/drawing/2014/main" id="{00167A46-7092-1B61-A7B1-BDBDC8ED1590}"/>
              </a:ext>
            </a:extLst>
          </p:cNvPr>
          <p:cNvSpPr txBox="1"/>
          <p:nvPr/>
        </p:nvSpPr>
        <p:spPr>
          <a:xfrm>
            <a:off x="3583970" y="3799722"/>
            <a:ext cx="811659" cy="369332"/>
          </a:xfrm>
          <a:prstGeom prst="rect">
            <a:avLst/>
          </a:prstGeom>
          <a:noFill/>
        </p:spPr>
        <p:txBody>
          <a:bodyPr wrap="square" rtlCol="0">
            <a:spAutoFit/>
          </a:bodyPr>
          <a:lstStyle/>
          <a:p>
            <a:r>
              <a:rPr lang="en-US" dirty="0">
                <a:latin typeface="Consolas" panose="020B0609020204030204" pitchFamily="49" charset="0"/>
              </a:rPr>
              <a:t>tmp2</a:t>
            </a:r>
            <a:endParaRPr lang="en-IN" dirty="0">
              <a:latin typeface="Consolas" panose="020B0609020204030204" pitchFamily="49" charset="0"/>
            </a:endParaRPr>
          </a:p>
        </p:txBody>
      </p:sp>
      <p:cxnSp>
        <p:nvCxnSpPr>
          <p:cNvPr id="24" name="Straight Arrow Connector 23">
            <a:extLst>
              <a:ext uri="{FF2B5EF4-FFF2-40B4-BE49-F238E27FC236}">
                <a16:creationId xmlns:a16="http://schemas.microsoft.com/office/drawing/2014/main" id="{A8D64E3D-DCC6-372A-4E8A-DEBCE4CF51A3}"/>
              </a:ext>
            </a:extLst>
          </p:cNvPr>
          <p:cNvCxnSpPr/>
          <p:nvPr/>
        </p:nvCxnSpPr>
        <p:spPr>
          <a:xfrm flipV="1">
            <a:off x="1905854" y="5768198"/>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9A5131E-15FC-FF04-C516-414B2BF6387D}"/>
              </a:ext>
            </a:extLst>
          </p:cNvPr>
          <p:cNvSpPr txBox="1"/>
          <p:nvPr/>
        </p:nvSpPr>
        <p:spPr>
          <a:xfrm>
            <a:off x="1147281" y="5535803"/>
            <a:ext cx="1397285" cy="369332"/>
          </a:xfrm>
          <a:prstGeom prst="rect">
            <a:avLst/>
          </a:prstGeom>
          <a:noFill/>
        </p:spPr>
        <p:txBody>
          <a:bodyPr wrap="square" rtlCol="0">
            <a:spAutoFit/>
          </a:bodyPr>
          <a:lstStyle/>
          <a:p>
            <a:r>
              <a:rPr lang="en-US" dirty="0">
                <a:latin typeface="Consolas" panose="020B0609020204030204" pitchFamily="49" charset="0"/>
              </a:rPr>
              <a:t>poly</a:t>
            </a:r>
            <a:endParaRPr lang="en-IN" dirty="0">
              <a:latin typeface="Consolas" panose="020B0609020204030204" pitchFamily="49" charset="0"/>
            </a:endParaRPr>
          </a:p>
        </p:txBody>
      </p:sp>
      <p:sp>
        <p:nvSpPr>
          <p:cNvPr id="26" name="TextBox 25">
            <a:extLst>
              <a:ext uri="{FF2B5EF4-FFF2-40B4-BE49-F238E27FC236}">
                <a16:creationId xmlns:a16="http://schemas.microsoft.com/office/drawing/2014/main" id="{81912736-E516-12B2-A4F7-ECE75455969D}"/>
              </a:ext>
            </a:extLst>
          </p:cNvPr>
          <p:cNvSpPr txBox="1"/>
          <p:nvPr/>
        </p:nvSpPr>
        <p:spPr>
          <a:xfrm>
            <a:off x="3417873" y="5924761"/>
            <a:ext cx="811659" cy="369332"/>
          </a:xfrm>
          <a:prstGeom prst="rect">
            <a:avLst/>
          </a:prstGeom>
          <a:noFill/>
        </p:spPr>
        <p:txBody>
          <a:bodyPr wrap="square" rtlCol="0">
            <a:spAutoFit/>
          </a:bodyPr>
          <a:lstStyle/>
          <a:p>
            <a:r>
              <a:rPr lang="en-US" dirty="0" err="1">
                <a:latin typeface="Consolas" panose="020B0609020204030204" pitchFamily="49" charset="0"/>
              </a:rPr>
              <a:t>tmp</a:t>
            </a:r>
            <a:endParaRPr lang="en-IN" dirty="0">
              <a:latin typeface="Consolas" panose="020B0609020204030204" pitchFamily="49" charset="0"/>
            </a:endParaRPr>
          </a:p>
        </p:txBody>
      </p:sp>
    </p:spTree>
    <p:extLst>
      <p:ext uri="{BB962C8B-B14F-4D97-AF65-F5344CB8AC3E}">
        <p14:creationId xmlns:p14="http://schemas.microsoft.com/office/powerpoint/2010/main" val="16081508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364F-563F-A9B5-F3A2-6C5993F2D8CD}"/>
              </a:ext>
            </a:extLst>
          </p:cNvPr>
          <p:cNvSpPr>
            <a:spLocks noGrp="1"/>
          </p:cNvSpPr>
          <p:nvPr>
            <p:ph type="title"/>
          </p:nvPr>
        </p:nvSpPr>
        <p:spPr/>
        <p:txBody>
          <a:bodyPr/>
          <a:lstStyle/>
          <a:p>
            <a:r>
              <a:rPr lang="en-US" dirty="0"/>
              <a:t>Adding two polynomials</a:t>
            </a:r>
            <a:endParaRPr lang="en-IN" dirty="0"/>
          </a:p>
        </p:txBody>
      </p:sp>
      <p:graphicFrame>
        <p:nvGraphicFramePr>
          <p:cNvPr id="4" name="Table 4">
            <a:extLst>
              <a:ext uri="{FF2B5EF4-FFF2-40B4-BE49-F238E27FC236}">
                <a16:creationId xmlns:a16="http://schemas.microsoft.com/office/drawing/2014/main" id="{9F002993-39F8-D37B-8E1D-E215D13F27D9}"/>
              </a:ext>
            </a:extLst>
          </p:cNvPr>
          <p:cNvGraphicFramePr>
            <a:graphicFrameLocks noGrp="1"/>
          </p:cNvGraphicFramePr>
          <p:nvPr/>
        </p:nvGraphicFramePr>
        <p:xfrm>
          <a:off x="3326546" y="2065590"/>
          <a:ext cx="1518407" cy="370840"/>
        </p:xfrm>
        <a:graphic>
          <a:graphicData uri="http://schemas.openxmlformats.org/drawingml/2006/table">
            <a:tbl>
              <a:tblPr firstRow="1" bandRow="1">
                <a:tableStyleId>{5C22544A-7EE6-4342-B048-85BDC9FD1C3A}</a:tableStyleId>
              </a:tblPr>
              <a:tblGrid>
                <a:gridCol w="351155">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5" name="Table 4">
            <a:extLst>
              <a:ext uri="{FF2B5EF4-FFF2-40B4-BE49-F238E27FC236}">
                <a16:creationId xmlns:a16="http://schemas.microsoft.com/office/drawing/2014/main" id="{A7D06B75-6D2E-CB53-E7F4-26B27FDA40FA}"/>
              </a:ext>
            </a:extLst>
          </p:cNvPr>
          <p:cNvGraphicFramePr>
            <a:graphicFrameLocks noGrp="1"/>
          </p:cNvGraphicFramePr>
          <p:nvPr/>
        </p:nvGraphicFramePr>
        <p:xfrm>
          <a:off x="5677619" y="2043332"/>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6" name="Table 5">
            <a:extLst>
              <a:ext uri="{FF2B5EF4-FFF2-40B4-BE49-F238E27FC236}">
                <a16:creationId xmlns:a16="http://schemas.microsoft.com/office/drawing/2014/main" id="{B9B196DD-CEE5-7F7A-83B5-0C3F89BCC491}"/>
              </a:ext>
            </a:extLst>
          </p:cNvPr>
          <p:cNvGraphicFramePr>
            <a:graphicFrameLocks noGrp="1"/>
          </p:cNvGraphicFramePr>
          <p:nvPr/>
        </p:nvGraphicFramePr>
        <p:xfrm>
          <a:off x="8069787" y="2041622"/>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NULL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7" name="Straight Arrow Connector 6">
            <a:extLst>
              <a:ext uri="{FF2B5EF4-FFF2-40B4-BE49-F238E27FC236}">
                <a16:creationId xmlns:a16="http://schemas.microsoft.com/office/drawing/2014/main" id="{12AD5789-C22B-AD88-DFBB-4234A812C277}"/>
              </a:ext>
            </a:extLst>
          </p:cNvPr>
          <p:cNvCxnSpPr>
            <a:endCxn id="5" idx="1"/>
          </p:cNvCxnSpPr>
          <p:nvPr/>
        </p:nvCxnSpPr>
        <p:spPr>
          <a:xfrm flipV="1">
            <a:off x="4818580" y="2228752"/>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B19DBF5-CB7F-578A-1E0F-47C4B807C4DB}"/>
              </a:ext>
            </a:extLst>
          </p:cNvPr>
          <p:cNvCxnSpPr>
            <a:endCxn id="6" idx="1"/>
          </p:cNvCxnSpPr>
          <p:nvPr/>
        </p:nvCxnSpPr>
        <p:spPr>
          <a:xfrm flipV="1">
            <a:off x="7169653" y="2227042"/>
            <a:ext cx="900134" cy="127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E4E8244-4439-A96A-D856-E084DB57A24C}"/>
              </a:ext>
            </a:extLst>
          </p:cNvPr>
          <p:cNvCxnSpPr/>
          <p:nvPr/>
        </p:nvCxnSpPr>
        <p:spPr>
          <a:xfrm flipV="1">
            <a:off x="2474354" y="2237316"/>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258151D-FFAF-A35D-646A-F6ED38C35959}"/>
              </a:ext>
            </a:extLst>
          </p:cNvPr>
          <p:cNvSpPr txBox="1"/>
          <p:nvPr/>
        </p:nvSpPr>
        <p:spPr>
          <a:xfrm>
            <a:off x="1582219" y="2004921"/>
            <a:ext cx="1397285" cy="369332"/>
          </a:xfrm>
          <a:prstGeom prst="rect">
            <a:avLst/>
          </a:prstGeom>
          <a:noFill/>
        </p:spPr>
        <p:txBody>
          <a:bodyPr wrap="square" rtlCol="0">
            <a:spAutoFit/>
          </a:bodyPr>
          <a:lstStyle/>
          <a:p>
            <a:r>
              <a:rPr lang="en-US" dirty="0">
                <a:latin typeface="Consolas" panose="020B0609020204030204" pitchFamily="49" charset="0"/>
              </a:rPr>
              <a:t>poly1</a:t>
            </a:r>
            <a:endParaRPr lang="en-IN" dirty="0">
              <a:latin typeface="Consolas" panose="020B0609020204030204" pitchFamily="49"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693C155-DD4B-9188-1604-348DD9BDD9D4}"/>
                  </a:ext>
                </a:extLst>
              </p:cNvPr>
              <p:cNvSpPr txBox="1"/>
              <p:nvPr/>
            </p:nvSpPr>
            <p:spPr>
              <a:xfrm>
                <a:off x="4592548" y="1510301"/>
                <a:ext cx="2455524" cy="375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𝟑</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𝒙</m:t>
                          </m:r>
                        </m:e>
                        <m:sup>
                          <m:r>
                            <a:rPr lang="en-US" b="1" i="1" smtClean="0">
                              <a:latin typeface="Cambria Math" panose="02040503050406030204" pitchFamily="18" charset="0"/>
                            </a:rPr>
                            <m:t>𝟑</m:t>
                          </m:r>
                        </m:sup>
                      </m:sSup>
                      <m:r>
                        <a:rPr lang="en-US" b="1" i="1" smtClean="0">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𝟓</m:t>
                      </m:r>
                    </m:oMath>
                  </m:oMathPara>
                </a14:m>
                <a:endParaRPr lang="en-IN" b="1" dirty="0"/>
              </a:p>
            </p:txBody>
          </p:sp>
        </mc:Choice>
        <mc:Fallback xmlns="">
          <p:sp>
            <p:nvSpPr>
              <p:cNvPr id="11" name="TextBox 10">
                <a:extLst>
                  <a:ext uri="{FF2B5EF4-FFF2-40B4-BE49-F238E27FC236}">
                    <a16:creationId xmlns:a16="http://schemas.microsoft.com/office/drawing/2014/main" id="{8693C155-DD4B-9188-1604-348DD9BDD9D4}"/>
                  </a:ext>
                </a:extLst>
              </p:cNvPr>
              <p:cNvSpPr txBox="1">
                <a:spLocks noRot="1" noChangeAspect="1" noMove="1" noResize="1" noEditPoints="1" noAdjustHandles="1" noChangeArrowheads="1" noChangeShapeType="1" noTextEdit="1"/>
              </p:cNvSpPr>
              <p:nvPr/>
            </p:nvSpPr>
            <p:spPr>
              <a:xfrm>
                <a:off x="4592548" y="1510301"/>
                <a:ext cx="2455524" cy="375552"/>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964ABB9-A189-EA3E-847A-A376A6957494}"/>
                  </a:ext>
                </a:extLst>
              </p:cNvPr>
              <p:cNvSpPr txBox="1"/>
              <p:nvPr/>
            </p:nvSpPr>
            <p:spPr>
              <a:xfrm>
                <a:off x="4580563" y="2782582"/>
                <a:ext cx="3053135" cy="379656"/>
              </a:xfrm>
              <a:prstGeom prst="rect">
                <a:avLst/>
              </a:prstGeom>
              <a:noFill/>
            </p:spPr>
            <p:txBody>
              <a:bodyPr wrap="square" rtlCol="0">
                <a:spAutoFit/>
              </a:bodyPr>
              <a:lstStyle/>
              <a:p>
                <a:r>
                  <a:rPr lang="en-US" b="1" dirty="0"/>
                  <a:t>9</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𝟕</m:t>
                        </m:r>
                      </m:sup>
                    </m:sSup>
                    <m:r>
                      <a:rPr lang="en-US" b="1" i="1">
                        <a:latin typeface="Cambria Math" panose="02040503050406030204" pitchFamily="18" charset="0"/>
                      </a:rPr>
                      <m:t>+</m:t>
                    </m:r>
                    <m:r>
                      <a:rPr lang="en-US" b="1" i="1">
                        <a:latin typeface="Cambria Math" panose="02040503050406030204" pitchFamily="18" charset="0"/>
                      </a:rPr>
                      <m:t>𝟑</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𝟓</m:t>
                        </m:r>
                      </m:sup>
                    </m:sSup>
                    <m:r>
                      <a:rPr lang="en-US" b="1" i="1">
                        <a:latin typeface="Cambria Math" panose="02040503050406030204" pitchFamily="18" charset="0"/>
                      </a:rPr>
                      <m:t>+</m:t>
                    </m:r>
                    <m:r>
                      <a:rPr lang="en-US" b="1" i="1">
                        <a:latin typeface="Cambria Math" panose="02040503050406030204" pitchFamily="18" charset="0"/>
                      </a:rPr>
                      <m:t>𝟕</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𝟑</m:t>
                        </m:r>
                      </m:sup>
                    </m:sSup>
                    <m:r>
                      <a:rPr lang="en-US" b="1" i="1">
                        <a:latin typeface="Cambria Math" panose="02040503050406030204" pitchFamily="18" charset="0"/>
                      </a:rPr>
                      <m:t>+</m:t>
                    </m:r>
                    <m:r>
                      <a:rPr lang="en-US" b="1" i="1">
                        <a:latin typeface="Cambria Math" panose="02040503050406030204" pitchFamily="18" charset="0"/>
                      </a:rPr>
                      <m:t>𝟏</m:t>
                    </m:r>
                  </m:oMath>
                </a14:m>
                <a:endParaRPr lang="en-US" b="1" dirty="0"/>
              </a:p>
            </p:txBody>
          </p:sp>
        </mc:Choice>
        <mc:Fallback xmlns="">
          <p:sp>
            <p:nvSpPr>
              <p:cNvPr id="12" name="TextBox 11">
                <a:extLst>
                  <a:ext uri="{FF2B5EF4-FFF2-40B4-BE49-F238E27FC236}">
                    <a16:creationId xmlns:a16="http://schemas.microsoft.com/office/drawing/2014/main" id="{B964ABB9-A189-EA3E-847A-A376A6957494}"/>
                  </a:ext>
                </a:extLst>
              </p:cNvPr>
              <p:cNvSpPr txBox="1">
                <a:spLocks noRot="1" noChangeAspect="1" noMove="1" noResize="1" noEditPoints="1" noAdjustHandles="1" noChangeArrowheads="1" noChangeShapeType="1" noTextEdit="1"/>
              </p:cNvSpPr>
              <p:nvPr/>
            </p:nvSpPr>
            <p:spPr>
              <a:xfrm>
                <a:off x="4580563" y="2782582"/>
                <a:ext cx="3053135" cy="379656"/>
              </a:xfrm>
              <a:prstGeom prst="rect">
                <a:avLst/>
              </a:prstGeom>
              <a:blipFill>
                <a:blip r:embed="rId4"/>
                <a:stretch>
                  <a:fillRect l="-1597" t="-4762" b="-23810"/>
                </a:stretch>
              </a:blipFill>
            </p:spPr>
            <p:txBody>
              <a:bodyPr/>
              <a:lstStyle/>
              <a:p>
                <a:r>
                  <a:rPr lang="en-IN">
                    <a:noFill/>
                  </a:rPr>
                  <a:t> </a:t>
                </a:r>
              </a:p>
            </p:txBody>
          </p:sp>
        </mc:Fallback>
      </mc:AlternateContent>
      <p:graphicFrame>
        <p:nvGraphicFramePr>
          <p:cNvPr id="13" name="Table 4">
            <a:extLst>
              <a:ext uri="{FF2B5EF4-FFF2-40B4-BE49-F238E27FC236}">
                <a16:creationId xmlns:a16="http://schemas.microsoft.com/office/drawing/2014/main" id="{761E6448-FD74-9051-A664-7834AD79BCCB}"/>
              </a:ext>
            </a:extLst>
          </p:cNvPr>
          <p:cNvGraphicFramePr>
            <a:graphicFrameLocks noGrp="1"/>
          </p:cNvGraphicFramePr>
          <p:nvPr/>
        </p:nvGraphicFramePr>
        <p:xfrm>
          <a:off x="3376206" y="3430338"/>
          <a:ext cx="1518407" cy="370840"/>
        </p:xfrm>
        <a:graphic>
          <a:graphicData uri="http://schemas.openxmlformats.org/drawingml/2006/table">
            <a:tbl>
              <a:tblPr firstRow="1" bandRow="1">
                <a:tableStyleId>{5C22544A-7EE6-4342-B048-85BDC9FD1C3A}</a:tableStyleId>
              </a:tblPr>
              <a:tblGrid>
                <a:gridCol w="351155">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14" name="Table 13">
            <a:extLst>
              <a:ext uri="{FF2B5EF4-FFF2-40B4-BE49-F238E27FC236}">
                <a16:creationId xmlns:a16="http://schemas.microsoft.com/office/drawing/2014/main" id="{46E170E5-643C-B414-ACCC-4F33A5EFBD28}"/>
              </a:ext>
            </a:extLst>
          </p:cNvPr>
          <p:cNvGraphicFramePr>
            <a:graphicFrameLocks noGrp="1"/>
          </p:cNvGraphicFramePr>
          <p:nvPr/>
        </p:nvGraphicFramePr>
        <p:xfrm>
          <a:off x="5727279" y="3408080"/>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15" name="Table 14">
            <a:extLst>
              <a:ext uri="{FF2B5EF4-FFF2-40B4-BE49-F238E27FC236}">
                <a16:creationId xmlns:a16="http://schemas.microsoft.com/office/drawing/2014/main" id="{66A56A86-78FB-9995-BE77-A3C7CD472E91}"/>
              </a:ext>
            </a:extLst>
          </p:cNvPr>
          <p:cNvGraphicFramePr>
            <a:graphicFrameLocks noGrp="1"/>
          </p:cNvGraphicFramePr>
          <p:nvPr/>
        </p:nvGraphicFramePr>
        <p:xfrm>
          <a:off x="8119447" y="3406370"/>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16" name="Straight Arrow Connector 15">
            <a:extLst>
              <a:ext uri="{FF2B5EF4-FFF2-40B4-BE49-F238E27FC236}">
                <a16:creationId xmlns:a16="http://schemas.microsoft.com/office/drawing/2014/main" id="{516F5D54-6ECD-D57E-AF8A-741A1EFDB574}"/>
              </a:ext>
            </a:extLst>
          </p:cNvPr>
          <p:cNvCxnSpPr>
            <a:endCxn id="14" idx="1"/>
          </p:cNvCxnSpPr>
          <p:nvPr/>
        </p:nvCxnSpPr>
        <p:spPr>
          <a:xfrm flipV="1">
            <a:off x="4868240" y="3593500"/>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7939A22-6167-A5C8-0ED9-6873FF54B829}"/>
              </a:ext>
            </a:extLst>
          </p:cNvPr>
          <p:cNvCxnSpPr>
            <a:endCxn id="15" idx="1"/>
          </p:cNvCxnSpPr>
          <p:nvPr/>
        </p:nvCxnSpPr>
        <p:spPr>
          <a:xfrm flipV="1">
            <a:off x="7219313" y="3591790"/>
            <a:ext cx="900134" cy="127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3009F4D-B703-48F3-3AA6-129E2138D076}"/>
              </a:ext>
            </a:extLst>
          </p:cNvPr>
          <p:cNvCxnSpPr/>
          <p:nvPr/>
        </p:nvCxnSpPr>
        <p:spPr>
          <a:xfrm flipV="1">
            <a:off x="2524014" y="3602064"/>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131D699-C112-C0C2-1B12-0F0BBE88FFF7}"/>
              </a:ext>
            </a:extLst>
          </p:cNvPr>
          <p:cNvSpPr txBox="1"/>
          <p:nvPr/>
        </p:nvSpPr>
        <p:spPr>
          <a:xfrm>
            <a:off x="1631879" y="3369669"/>
            <a:ext cx="1397285" cy="369332"/>
          </a:xfrm>
          <a:prstGeom prst="rect">
            <a:avLst/>
          </a:prstGeom>
          <a:noFill/>
        </p:spPr>
        <p:txBody>
          <a:bodyPr wrap="square" rtlCol="0">
            <a:spAutoFit/>
          </a:bodyPr>
          <a:lstStyle/>
          <a:p>
            <a:r>
              <a:rPr lang="en-US" dirty="0">
                <a:latin typeface="Consolas" panose="020B0609020204030204" pitchFamily="49" charset="0"/>
              </a:rPr>
              <a:t>poly2</a:t>
            </a:r>
            <a:endParaRPr lang="en-IN" dirty="0">
              <a:latin typeface="Consolas" panose="020B0609020204030204" pitchFamily="49" charset="0"/>
            </a:endParaRPr>
          </a:p>
        </p:txBody>
      </p:sp>
      <p:graphicFrame>
        <p:nvGraphicFramePr>
          <p:cNvPr id="20" name="Table 19">
            <a:extLst>
              <a:ext uri="{FF2B5EF4-FFF2-40B4-BE49-F238E27FC236}">
                <a16:creationId xmlns:a16="http://schemas.microsoft.com/office/drawing/2014/main" id="{B59A36C3-994D-EFDB-1119-77FA283828A0}"/>
              </a:ext>
            </a:extLst>
          </p:cNvPr>
          <p:cNvGraphicFramePr>
            <a:graphicFrameLocks noGrp="1"/>
          </p:cNvGraphicFramePr>
          <p:nvPr/>
        </p:nvGraphicFramePr>
        <p:xfrm>
          <a:off x="10429421" y="3404659"/>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NULL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22" name="Straight Arrow Connector 21">
            <a:extLst>
              <a:ext uri="{FF2B5EF4-FFF2-40B4-BE49-F238E27FC236}">
                <a16:creationId xmlns:a16="http://schemas.microsoft.com/office/drawing/2014/main" id="{4C9DED1B-F319-A65F-BC61-03D3CCCF705D}"/>
              </a:ext>
            </a:extLst>
          </p:cNvPr>
          <p:cNvCxnSpPr>
            <a:endCxn id="20" idx="1"/>
          </p:cNvCxnSpPr>
          <p:nvPr/>
        </p:nvCxnSpPr>
        <p:spPr>
          <a:xfrm flipV="1">
            <a:off x="9611481" y="3590079"/>
            <a:ext cx="817940" cy="17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6B46EEB-2251-DEC7-14BB-B4CF4E4BA560}"/>
              </a:ext>
            </a:extLst>
          </p:cNvPr>
          <p:cNvSpPr txBox="1"/>
          <p:nvPr/>
        </p:nvSpPr>
        <p:spPr>
          <a:xfrm>
            <a:off x="3585681" y="2424701"/>
            <a:ext cx="811659" cy="369332"/>
          </a:xfrm>
          <a:prstGeom prst="rect">
            <a:avLst/>
          </a:prstGeom>
          <a:noFill/>
        </p:spPr>
        <p:txBody>
          <a:bodyPr wrap="square" rtlCol="0">
            <a:spAutoFit/>
          </a:bodyPr>
          <a:lstStyle/>
          <a:p>
            <a:r>
              <a:rPr lang="en-US" dirty="0">
                <a:latin typeface="Consolas" panose="020B0609020204030204" pitchFamily="49" charset="0"/>
              </a:rPr>
              <a:t>tmp1</a:t>
            </a:r>
            <a:endParaRPr lang="en-IN" dirty="0">
              <a:latin typeface="Consolas" panose="020B0609020204030204" pitchFamily="49" charset="0"/>
            </a:endParaRPr>
          </a:p>
        </p:txBody>
      </p:sp>
      <p:sp>
        <p:nvSpPr>
          <p:cNvPr id="23" name="TextBox 22">
            <a:extLst>
              <a:ext uri="{FF2B5EF4-FFF2-40B4-BE49-F238E27FC236}">
                <a16:creationId xmlns:a16="http://schemas.microsoft.com/office/drawing/2014/main" id="{00167A46-7092-1B61-A7B1-BDBDC8ED1590}"/>
              </a:ext>
            </a:extLst>
          </p:cNvPr>
          <p:cNvSpPr txBox="1"/>
          <p:nvPr/>
        </p:nvSpPr>
        <p:spPr>
          <a:xfrm>
            <a:off x="5875103" y="3799722"/>
            <a:ext cx="811659" cy="369332"/>
          </a:xfrm>
          <a:prstGeom prst="rect">
            <a:avLst/>
          </a:prstGeom>
          <a:noFill/>
        </p:spPr>
        <p:txBody>
          <a:bodyPr wrap="square" rtlCol="0">
            <a:spAutoFit/>
          </a:bodyPr>
          <a:lstStyle/>
          <a:p>
            <a:r>
              <a:rPr lang="en-US" dirty="0">
                <a:latin typeface="Consolas" panose="020B0609020204030204" pitchFamily="49" charset="0"/>
              </a:rPr>
              <a:t>tmp2</a:t>
            </a:r>
            <a:endParaRPr lang="en-IN" dirty="0">
              <a:latin typeface="Consolas" panose="020B0609020204030204" pitchFamily="49" charset="0"/>
            </a:endParaRPr>
          </a:p>
        </p:txBody>
      </p:sp>
      <p:cxnSp>
        <p:nvCxnSpPr>
          <p:cNvPr id="24" name="Straight Arrow Connector 23">
            <a:extLst>
              <a:ext uri="{FF2B5EF4-FFF2-40B4-BE49-F238E27FC236}">
                <a16:creationId xmlns:a16="http://schemas.microsoft.com/office/drawing/2014/main" id="{A8D64E3D-DCC6-372A-4E8A-DEBCE4CF51A3}"/>
              </a:ext>
            </a:extLst>
          </p:cNvPr>
          <p:cNvCxnSpPr/>
          <p:nvPr/>
        </p:nvCxnSpPr>
        <p:spPr>
          <a:xfrm flipV="1">
            <a:off x="1905854" y="5768198"/>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9A5131E-15FC-FF04-C516-414B2BF6387D}"/>
              </a:ext>
            </a:extLst>
          </p:cNvPr>
          <p:cNvSpPr txBox="1"/>
          <p:nvPr/>
        </p:nvSpPr>
        <p:spPr>
          <a:xfrm>
            <a:off x="1147281" y="5535803"/>
            <a:ext cx="1397285" cy="369332"/>
          </a:xfrm>
          <a:prstGeom prst="rect">
            <a:avLst/>
          </a:prstGeom>
          <a:noFill/>
        </p:spPr>
        <p:txBody>
          <a:bodyPr wrap="square" rtlCol="0">
            <a:spAutoFit/>
          </a:bodyPr>
          <a:lstStyle/>
          <a:p>
            <a:r>
              <a:rPr lang="en-US" dirty="0">
                <a:latin typeface="Consolas" panose="020B0609020204030204" pitchFamily="49" charset="0"/>
              </a:rPr>
              <a:t>poly</a:t>
            </a:r>
            <a:endParaRPr lang="en-IN" dirty="0">
              <a:latin typeface="Consolas" panose="020B0609020204030204" pitchFamily="49" charset="0"/>
            </a:endParaRPr>
          </a:p>
        </p:txBody>
      </p:sp>
      <p:sp>
        <p:nvSpPr>
          <p:cNvPr id="26" name="TextBox 25">
            <a:extLst>
              <a:ext uri="{FF2B5EF4-FFF2-40B4-BE49-F238E27FC236}">
                <a16:creationId xmlns:a16="http://schemas.microsoft.com/office/drawing/2014/main" id="{81912736-E516-12B2-A4F7-ECE75455969D}"/>
              </a:ext>
            </a:extLst>
          </p:cNvPr>
          <p:cNvSpPr txBox="1"/>
          <p:nvPr/>
        </p:nvSpPr>
        <p:spPr>
          <a:xfrm>
            <a:off x="3417873" y="5924761"/>
            <a:ext cx="811659" cy="369332"/>
          </a:xfrm>
          <a:prstGeom prst="rect">
            <a:avLst/>
          </a:prstGeom>
          <a:noFill/>
        </p:spPr>
        <p:txBody>
          <a:bodyPr wrap="square" rtlCol="0">
            <a:spAutoFit/>
          </a:bodyPr>
          <a:lstStyle/>
          <a:p>
            <a:r>
              <a:rPr lang="en-US" dirty="0" err="1">
                <a:latin typeface="Consolas" panose="020B0609020204030204" pitchFamily="49" charset="0"/>
              </a:rPr>
              <a:t>tmp</a:t>
            </a:r>
            <a:endParaRPr lang="en-IN" dirty="0">
              <a:latin typeface="Consolas" panose="020B0609020204030204" pitchFamily="49" charset="0"/>
            </a:endParaRPr>
          </a:p>
        </p:txBody>
      </p:sp>
      <p:graphicFrame>
        <p:nvGraphicFramePr>
          <p:cNvPr id="27" name="Table 4">
            <a:extLst>
              <a:ext uri="{FF2B5EF4-FFF2-40B4-BE49-F238E27FC236}">
                <a16:creationId xmlns:a16="http://schemas.microsoft.com/office/drawing/2014/main" id="{A0EBC45C-5D46-262B-D9CB-DEFC3A9476B5}"/>
              </a:ext>
            </a:extLst>
          </p:cNvPr>
          <p:cNvGraphicFramePr>
            <a:graphicFrameLocks noGrp="1"/>
          </p:cNvGraphicFramePr>
          <p:nvPr/>
        </p:nvGraphicFramePr>
        <p:xfrm>
          <a:off x="2819691" y="5596472"/>
          <a:ext cx="1518407" cy="370840"/>
        </p:xfrm>
        <a:graphic>
          <a:graphicData uri="http://schemas.openxmlformats.org/drawingml/2006/table">
            <a:tbl>
              <a:tblPr firstRow="1" bandRow="1">
                <a:tableStyleId>{5C22544A-7EE6-4342-B048-85BDC9FD1C3A}</a:tableStyleId>
              </a:tblPr>
              <a:tblGrid>
                <a:gridCol w="351155">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NULL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spTree>
    <p:extLst>
      <p:ext uri="{BB962C8B-B14F-4D97-AF65-F5344CB8AC3E}">
        <p14:creationId xmlns:p14="http://schemas.microsoft.com/office/powerpoint/2010/main" val="365110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364F-563F-A9B5-F3A2-6C5993F2D8CD}"/>
              </a:ext>
            </a:extLst>
          </p:cNvPr>
          <p:cNvSpPr>
            <a:spLocks noGrp="1"/>
          </p:cNvSpPr>
          <p:nvPr>
            <p:ph type="title"/>
          </p:nvPr>
        </p:nvSpPr>
        <p:spPr/>
        <p:txBody>
          <a:bodyPr/>
          <a:lstStyle/>
          <a:p>
            <a:r>
              <a:rPr lang="en-US" dirty="0"/>
              <a:t>Adding two polynomials</a:t>
            </a:r>
            <a:endParaRPr lang="en-IN" dirty="0"/>
          </a:p>
        </p:txBody>
      </p:sp>
      <p:graphicFrame>
        <p:nvGraphicFramePr>
          <p:cNvPr id="4" name="Table 4">
            <a:extLst>
              <a:ext uri="{FF2B5EF4-FFF2-40B4-BE49-F238E27FC236}">
                <a16:creationId xmlns:a16="http://schemas.microsoft.com/office/drawing/2014/main" id="{9F002993-39F8-D37B-8E1D-E215D13F27D9}"/>
              </a:ext>
            </a:extLst>
          </p:cNvPr>
          <p:cNvGraphicFramePr>
            <a:graphicFrameLocks noGrp="1"/>
          </p:cNvGraphicFramePr>
          <p:nvPr/>
        </p:nvGraphicFramePr>
        <p:xfrm>
          <a:off x="3326546" y="2065590"/>
          <a:ext cx="1518407" cy="370840"/>
        </p:xfrm>
        <a:graphic>
          <a:graphicData uri="http://schemas.openxmlformats.org/drawingml/2006/table">
            <a:tbl>
              <a:tblPr firstRow="1" bandRow="1">
                <a:tableStyleId>{5C22544A-7EE6-4342-B048-85BDC9FD1C3A}</a:tableStyleId>
              </a:tblPr>
              <a:tblGrid>
                <a:gridCol w="351155">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5" name="Table 4">
            <a:extLst>
              <a:ext uri="{FF2B5EF4-FFF2-40B4-BE49-F238E27FC236}">
                <a16:creationId xmlns:a16="http://schemas.microsoft.com/office/drawing/2014/main" id="{A7D06B75-6D2E-CB53-E7F4-26B27FDA40FA}"/>
              </a:ext>
            </a:extLst>
          </p:cNvPr>
          <p:cNvGraphicFramePr>
            <a:graphicFrameLocks noGrp="1"/>
          </p:cNvGraphicFramePr>
          <p:nvPr/>
        </p:nvGraphicFramePr>
        <p:xfrm>
          <a:off x="5677619" y="2043332"/>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6" name="Table 5">
            <a:extLst>
              <a:ext uri="{FF2B5EF4-FFF2-40B4-BE49-F238E27FC236}">
                <a16:creationId xmlns:a16="http://schemas.microsoft.com/office/drawing/2014/main" id="{B9B196DD-CEE5-7F7A-83B5-0C3F89BCC491}"/>
              </a:ext>
            </a:extLst>
          </p:cNvPr>
          <p:cNvGraphicFramePr>
            <a:graphicFrameLocks noGrp="1"/>
          </p:cNvGraphicFramePr>
          <p:nvPr/>
        </p:nvGraphicFramePr>
        <p:xfrm>
          <a:off x="8069787" y="2041622"/>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NULL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7" name="Straight Arrow Connector 6">
            <a:extLst>
              <a:ext uri="{FF2B5EF4-FFF2-40B4-BE49-F238E27FC236}">
                <a16:creationId xmlns:a16="http://schemas.microsoft.com/office/drawing/2014/main" id="{12AD5789-C22B-AD88-DFBB-4234A812C277}"/>
              </a:ext>
            </a:extLst>
          </p:cNvPr>
          <p:cNvCxnSpPr>
            <a:endCxn id="5" idx="1"/>
          </p:cNvCxnSpPr>
          <p:nvPr/>
        </p:nvCxnSpPr>
        <p:spPr>
          <a:xfrm flipV="1">
            <a:off x="4818580" y="2228752"/>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B19DBF5-CB7F-578A-1E0F-47C4B807C4DB}"/>
              </a:ext>
            </a:extLst>
          </p:cNvPr>
          <p:cNvCxnSpPr>
            <a:endCxn id="6" idx="1"/>
          </p:cNvCxnSpPr>
          <p:nvPr/>
        </p:nvCxnSpPr>
        <p:spPr>
          <a:xfrm flipV="1">
            <a:off x="7169653" y="2227042"/>
            <a:ext cx="900134" cy="127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E4E8244-4439-A96A-D856-E084DB57A24C}"/>
              </a:ext>
            </a:extLst>
          </p:cNvPr>
          <p:cNvCxnSpPr/>
          <p:nvPr/>
        </p:nvCxnSpPr>
        <p:spPr>
          <a:xfrm flipV="1">
            <a:off x="2474354" y="2237316"/>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258151D-FFAF-A35D-646A-F6ED38C35959}"/>
              </a:ext>
            </a:extLst>
          </p:cNvPr>
          <p:cNvSpPr txBox="1"/>
          <p:nvPr/>
        </p:nvSpPr>
        <p:spPr>
          <a:xfrm>
            <a:off x="1582219" y="2004921"/>
            <a:ext cx="1397285" cy="369332"/>
          </a:xfrm>
          <a:prstGeom prst="rect">
            <a:avLst/>
          </a:prstGeom>
          <a:noFill/>
        </p:spPr>
        <p:txBody>
          <a:bodyPr wrap="square" rtlCol="0">
            <a:spAutoFit/>
          </a:bodyPr>
          <a:lstStyle/>
          <a:p>
            <a:r>
              <a:rPr lang="en-US" dirty="0">
                <a:latin typeface="Consolas" panose="020B0609020204030204" pitchFamily="49" charset="0"/>
              </a:rPr>
              <a:t>poly1</a:t>
            </a:r>
            <a:endParaRPr lang="en-IN" dirty="0">
              <a:latin typeface="Consolas" panose="020B0609020204030204" pitchFamily="49"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693C155-DD4B-9188-1604-348DD9BDD9D4}"/>
                  </a:ext>
                </a:extLst>
              </p:cNvPr>
              <p:cNvSpPr txBox="1"/>
              <p:nvPr/>
            </p:nvSpPr>
            <p:spPr>
              <a:xfrm>
                <a:off x="4592548" y="1510301"/>
                <a:ext cx="2455524" cy="375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𝟑</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𝒙</m:t>
                          </m:r>
                        </m:e>
                        <m:sup>
                          <m:r>
                            <a:rPr lang="en-US" b="1" i="1" smtClean="0">
                              <a:latin typeface="Cambria Math" panose="02040503050406030204" pitchFamily="18" charset="0"/>
                            </a:rPr>
                            <m:t>𝟑</m:t>
                          </m:r>
                        </m:sup>
                      </m:sSup>
                      <m:r>
                        <a:rPr lang="en-US" b="1" i="1" smtClean="0">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𝟓</m:t>
                      </m:r>
                    </m:oMath>
                  </m:oMathPara>
                </a14:m>
                <a:endParaRPr lang="en-IN" b="1" dirty="0"/>
              </a:p>
            </p:txBody>
          </p:sp>
        </mc:Choice>
        <mc:Fallback xmlns="">
          <p:sp>
            <p:nvSpPr>
              <p:cNvPr id="11" name="TextBox 10">
                <a:extLst>
                  <a:ext uri="{FF2B5EF4-FFF2-40B4-BE49-F238E27FC236}">
                    <a16:creationId xmlns:a16="http://schemas.microsoft.com/office/drawing/2014/main" id="{8693C155-DD4B-9188-1604-348DD9BDD9D4}"/>
                  </a:ext>
                </a:extLst>
              </p:cNvPr>
              <p:cNvSpPr txBox="1">
                <a:spLocks noRot="1" noChangeAspect="1" noMove="1" noResize="1" noEditPoints="1" noAdjustHandles="1" noChangeArrowheads="1" noChangeShapeType="1" noTextEdit="1"/>
              </p:cNvSpPr>
              <p:nvPr/>
            </p:nvSpPr>
            <p:spPr>
              <a:xfrm>
                <a:off x="4592548" y="1510301"/>
                <a:ext cx="2455524" cy="375552"/>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964ABB9-A189-EA3E-847A-A376A6957494}"/>
                  </a:ext>
                </a:extLst>
              </p:cNvPr>
              <p:cNvSpPr txBox="1"/>
              <p:nvPr/>
            </p:nvSpPr>
            <p:spPr>
              <a:xfrm>
                <a:off x="4580563" y="2782582"/>
                <a:ext cx="3053135" cy="379656"/>
              </a:xfrm>
              <a:prstGeom prst="rect">
                <a:avLst/>
              </a:prstGeom>
              <a:noFill/>
            </p:spPr>
            <p:txBody>
              <a:bodyPr wrap="square" rtlCol="0">
                <a:spAutoFit/>
              </a:bodyPr>
              <a:lstStyle/>
              <a:p>
                <a:r>
                  <a:rPr lang="en-US" b="1" dirty="0"/>
                  <a:t>9</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𝟕</m:t>
                        </m:r>
                      </m:sup>
                    </m:sSup>
                    <m:r>
                      <a:rPr lang="en-US" b="1" i="1">
                        <a:latin typeface="Cambria Math" panose="02040503050406030204" pitchFamily="18" charset="0"/>
                      </a:rPr>
                      <m:t>+</m:t>
                    </m:r>
                    <m:r>
                      <a:rPr lang="en-US" b="1" i="1">
                        <a:latin typeface="Cambria Math" panose="02040503050406030204" pitchFamily="18" charset="0"/>
                      </a:rPr>
                      <m:t>𝟑</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𝟓</m:t>
                        </m:r>
                      </m:sup>
                    </m:sSup>
                    <m:r>
                      <a:rPr lang="en-US" b="1" i="1">
                        <a:latin typeface="Cambria Math" panose="02040503050406030204" pitchFamily="18" charset="0"/>
                      </a:rPr>
                      <m:t>+</m:t>
                    </m:r>
                    <m:r>
                      <a:rPr lang="en-US" b="1" i="1">
                        <a:latin typeface="Cambria Math" panose="02040503050406030204" pitchFamily="18" charset="0"/>
                      </a:rPr>
                      <m:t>𝟕</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𝟑</m:t>
                        </m:r>
                      </m:sup>
                    </m:sSup>
                    <m:r>
                      <a:rPr lang="en-US" b="1" i="1">
                        <a:latin typeface="Cambria Math" panose="02040503050406030204" pitchFamily="18" charset="0"/>
                      </a:rPr>
                      <m:t>+</m:t>
                    </m:r>
                    <m:r>
                      <a:rPr lang="en-US" b="1" i="1">
                        <a:latin typeface="Cambria Math" panose="02040503050406030204" pitchFamily="18" charset="0"/>
                      </a:rPr>
                      <m:t>𝟏</m:t>
                    </m:r>
                  </m:oMath>
                </a14:m>
                <a:endParaRPr lang="en-US" b="1" dirty="0"/>
              </a:p>
            </p:txBody>
          </p:sp>
        </mc:Choice>
        <mc:Fallback xmlns="">
          <p:sp>
            <p:nvSpPr>
              <p:cNvPr id="12" name="TextBox 11">
                <a:extLst>
                  <a:ext uri="{FF2B5EF4-FFF2-40B4-BE49-F238E27FC236}">
                    <a16:creationId xmlns:a16="http://schemas.microsoft.com/office/drawing/2014/main" id="{B964ABB9-A189-EA3E-847A-A376A6957494}"/>
                  </a:ext>
                </a:extLst>
              </p:cNvPr>
              <p:cNvSpPr txBox="1">
                <a:spLocks noRot="1" noChangeAspect="1" noMove="1" noResize="1" noEditPoints="1" noAdjustHandles="1" noChangeArrowheads="1" noChangeShapeType="1" noTextEdit="1"/>
              </p:cNvSpPr>
              <p:nvPr/>
            </p:nvSpPr>
            <p:spPr>
              <a:xfrm>
                <a:off x="4580563" y="2782582"/>
                <a:ext cx="3053135" cy="379656"/>
              </a:xfrm>
              <a:prstGeom prst="rect">
                <a:avLst/>
              </a:prstGeom>
              <a:blipFill>
                <a:blip r:embed="rId4"/>
                <a:stretch>
                  <a:fillRect l="-1597" t="-4762" b="-23810"/>
                </a:stretch>
              </a:blipFill>
            </p:spPr>
            <p:txBody>
              <a:bodyPr/>
              <a:lstStyle/>
              <a:p>
                <a:r>
                  <a:rPr lang="en-IN">
                    <a:noFill/>
                  </a:rPr>
                  <a:t> </a:t>
                </a:r>
              </a:p>
            </p:txBody>
          </p:sp>
        </mc:Fallback>
      </mc:AlternateContent>
      <p:graphicFrame>
        <p:nvGraphicFramePr>
          <p:cNvPr id="13" name="Table 4">
            <a:extLst>
              <a:ext uri="{FF2B5EF4-FFF2-40B4-BE49-F238E27FC236}">
                <a16:creationId xmlns:a16="http://schemas.microsoft.com/office/drawing/2014/main" id="{761E6448-FD74-9051-A664-7834AD79BCCB}"/>
              </a:ext>
            </a:extLst>
          </p:cNvPr>
          <p:cNvGraphicFramePr>
            <a:graphicFrameLocks noGrp="1"/>
          </p:cNvGraphicFramePr>
          <p:nvPr/>
        </p:nvGraphicFramePr>
        <p:xfrm>
          <a:off x="3376206" y="3430338"/>
          <a:ext cx="1518407" cy="370840"/>
        </p:xfrm>
        <a:graphic>
          <a:graphicData uri="http://schemas.openxmlformats.org/drawingml/2006/table">
            <a:tbl>
              <a:tblPr firstRow="1" bandRow="1">
                <a:tableStyleId>{5C22544A-7EE6-4342-B048-85BDC9FD1C3A}</a:tableStyleId>
              </a:tblPr>
              <a:tblGrid>
                <a:gridCol w="351155">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14" name="Table 13">
            <a:extLst>
              <a:ext uri="{FF2B5EF4-FFF2-40B4-BE49-F238E27FC236}">
                <a16:creationId xmlns:a16="http://schemas.microsoft.com/office/drawing/2014/main" id="{46E170E5-643C-B414-ACCC-4F33A5EFBD28}"/>
              </a:ext>
            </a:extLst>
          </p:cNvPr>
          <p:cNvGraphicFramePr>
            <a:graphicFrameLocks noGrp="1"/>
          </p:cNvGraphicFramePr>
          <p:nvPr/>
        </p:nvGraphicFramePr>
        <p:xfrm>
          <a:off x="5727279" y="3408080"/>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15" name="Table 14">
            <a:extLst>
              <a:ext uri="{FF2B5EF4-FFF2-40B4-BE49-F238E27FC236}">
                <a16:creationId xmlns:a16="http://schemas.microsoft.com/office/drawing/2014/main" id="{66A56A86-78FB-9995-BE77-A3C7CD472E91}"/>
              </a:ext>
            </a:extLst>
          </p:cNvPr>
          <p:cNvGraphicFramePr>
            <a:graphicFrameLocks noGrp="1"/>
          </p:cNvGraphicFramePr>
          <p:nvPr/>
        </p:nvGraphicFramePr>
        <p:xfrm>
          <a:off x="8119447" y="3406370"/>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16" name="Straight Arrow Connector 15">
            <a:extLst>
              <a:ext uri="{FF2B5EF4-FFF2-40B4-BE49-F238E27FC236}">
                <a16:creationId xmlns:a16="http://schemas.microsoft.com/office/drawing/2014/main" id="{516F5D54-6ECD-D57E-AF8A-741A1EFDB574}"/>
              </a:ext>
            </a:extLst>
          </p:cNvPr>
          <p:cNvCxnSpPr>
            <a:endCxn id="14" idx="1"/>
          </p:cNvCxnSpPr>
          <p:nvPr/>
        </p:nvCxnSpPr>
        <p:spPr>
          <a:xfrm flipV="1">
            <a:off x="4868240" y="3593500"/>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7939A22-6167-A5C8-0ED9-6873FF54B829}"/>
              </a:ext>
            </a:extLst>
          </p:cNvPr>
          <p:cNvCxnSpPr>
            <a:endCxn id="15" idx="1"/>
          </p:cNvCxnSpPr>
          <p:nvPr/>
        </p:nvCxnSpPr>
        <p:spPr>
          <a:xfrm flipV="1">
            <a:off x="7219313" y="3591790"/>
            <a:ext cx="900134" cy="127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3009F4D-B703-48F3-3AA6-129E2138D076}"/>
              </a:ext>
            </a:extLst>
          </p:cNvPr>
          <p:cNvCxnSpPr/>
          <p:nvPr/>
        </p:nvCxnSpPr>
        <p:spPr>
          <a:xfrm flipV="1">
            <a:off x="2524014" y="3602064"/>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131D699-C112-C0C2-1B12-0F0BBE88FFF7}"/>
              </a:ext>
            </a:extLst>
          </p:cNvPr>
          <p:cNvSpPr txBox="1"/>
          <p:nvPr/>
        </p:nvSpPr>
        <p:spPr>
          <a:xfrm>
            <a:off x="1631879" y="3369669"/>
            <a:ext cx="1397285" cy="369332"/>
          </a:xfrm>
          <a:prstGeom prst="rect">
            <a:avLst/>
          </a:prstGeom>
          <a:noFill/>
        </p:spPr>
        <p:txBody>
          <a:bodyPr wrap="square" rtlCol="0">
            <a:spAutoFit/>
          </a:bodyPr>
          <a:lstStyle/>
          <a:p>
            <a:r>
              <a:rPr lang="en-US" dirty="0">
                <a:latin typeface="Consolas" panose="020B0609020204030204" pitchFamily="49" charset="0"/>
              </a:rPr>
              <a:t>poly2</a:t>
            </a:r>
            <a:endParaRPr lang="en-IN" dirty="0">
              <a:latin typeface="Consolas" panose="020B0609020204030204" pitchFamily="49" charset="0"/>
            </a:endParaRPr>
          </a:p>
        </p:txBody>
      </p:sp>
      <p:graphicFrame>
        <p:nvGraphicFramePr>
          <p:cNvPr id="20" name="Table 19">
            <a:extLst>
              <a:ext uri="{FF2B5EF4-FFF2-40B4-BE49-F238E27FC236}">
                <a16:creationId xmlns:a16="http://schemas.microsoft.com/office/drawing/2014/main" id="{B59A36C3-994D-EFDB-1119-77FA283828A0}"/>
              </a:ext>
            </a:extLst>
          </p:cNvPr>
          <p:cNvGraphicFramePr>
            <a:graphicFrameLocks noGrp="1"/>
          </p:cNvGraphicFramePr>
          <p:nvPr/>
        </p:nvGraphicFramePr>
        <p:xfrm>
          <a:off x="10429421" y="3404659"/>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NULL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22" name="Straight Arrow Connector 21">
            <a:extLst>
              <a:ext uri="{FF2B5EF4-FFF2-40B4-BE49-F238E27FC236}">
                <a16:creationId xmlns:a16="http://schemas.microsoft.com/office/drawing/2014/main" id="{4C9DED1B-F319-A65F-BC61-03D3CCCF705D}"/>
              </a:ext>
            </a:extLst>
          </p:cNvPr>
          <p:cNvCxnSpPr>
            <a:endCxn id="20" idx="1"/>
          </p:cNvCxnSpPr>
          <p:nvPr/>
        </p:nvCxnSpPr>
        <p:spPr>
          <a:xfrm flipV="1">
            <a:off x="9611481" y="3590079"/>
            <a:ext cx="817940" cy="17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6B46EEB-2251-DEC7-14BB-B4CF4E4BA560}"/>
              </a:ext>
            </a:extLst>
          </p:cNvPr>
          <p:cNvSpPr txBox="1"/>
          <p:nvPr/>
        </p:nvSpPr>
        <p:spPr>
          <a:xfrm>
            <a:off x="3585681" y="2424701"/>
            <a:ext cx="811659" cy="369332"/>
          </a:xfrm>
          <a:prstGeom prst="rect">
            <a:avLst/>
          </a:prstGeom>
          <a:noFill/>
        </p:spPr>
        <p:txBody>
          <a:bodyPr wrap="square" rtlCol="0">
            <a:spAutoFit/>
          </a:bodyPr>
          <a:lstStyle/>
          <a:p>
            <a:r>
              <a:rPr lang="en-US" dirty="0">
                <a:latin typeface="Consolas" panose="020B0609020204030204" pitchFamily="49" charset="0"/>
              </a:rPr>
              <a:t>tmp1</a:t>
            </a:r>
            <a:endParaRPr lang="en-IN" dirty="0">
              <a:latin typeface="Consolas" panose="020B0609020204030204" pitchFamily="49" charset="0"/>
            </a:endParaRPr>
          </a:p>
        </p:txBody>
      </p:sp>
      <p:sp>
        <p:nvSpPr>
          <p:cNvPr id="23" name="TextBox 22">
            <a:extLst>
              <a:ext uri="{FF2B5EF4-FFF2-40B4-BE49-F238E27FC236}">
                <a16:creationId xmlns:a16="http://schemas.microsoft.com/office/drawing/2014/main" id="{00167A46-7092-1B61-A7B1-BDBDC8ED1590}"/>
              </a:ext>
            </a:extLst>
          </p:cNvPr>
          <p:cNvSpPr txBox="1"/>
          <p:nvPr/>
        </p:nvSpPr>
        <p:spPr>
          <a:xfrm>
            <a:off x="8299803" y="3799722"/>
            <a:ext cx="811659" cy="369332"/>
          </a:xfrm>
          <a:prstGeom prst="rect">
            <a:avLst/>
          </a:prstGeom>
          <a:noFill/>
        </p:spPr>
        <p:txBody>
          <a:bodyPr wrap="square" rtlCol="0">
            <a:spAutoFit/>
          </a:bodyPr>
          <a:lstStyle/>
          <a:p>
            <a:r>
              <a:rPr lang="en-US" dirty="0">
                <a:latin typeface="Consolas" panose="020B0609020204030204" pitchFamily="49" charset="0"/>
              </a:rPr>
              <a:t>tmp2</a:t>
            </a:r>
            <a:endParaRPr lang="en-IN" dirty="0">
              <a:latin typeface="Consolas" panose="020B0609020204030204" pitchFamily="49" charset="0"/>
            </a:endParaRPr>
          </a:p>
        </p:txBody>
      </p:sp>
      <p:cxnSp>
        <p:nvCxnSpPr>
          <p:cNvPr id="24" name="Straight Arrow Connector 23">
            <a:extLst>
              <a:ext uri="{FF2B5EF4-FFF2-40B4-BE49-F238E27FC236}">
                <a16:creationId xmlns:a16="http://schemas.microsoft.com/office/drawing/2014/main" id="{A8D64E3D-DCC6-372A-4E8A-DEBCE4CF51A3}"/>
              </a:ext>
            </a:extLst>
          </p:cNvPr>
          <p:cNvCxnSpPr/>
          <p:nvPr/>
        </p:nvCxnSpPr>
        <p:spPr>
          <a:xfrm flipV="1">
            <a:off x="1905854" y="5768198"/>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9A5131E-15FC-FF04-C516-414B2BF6387D}"/>
              </a:ext>
            </a:extLst>
          </p:cNvPr>
          <p:cNvSpPr txBox="1"/>
          <p:nvPr/>
        </p:nvSpPr>
        <p:spPr>
          <a:xfrm>
            <a:off x="1147281" y="5535803"/>
            <a:ext cx="1397285" cy="369332"/>
          </a:xfrm>
          <a:prstGeom prst="rect">
            <a:avLst/>
          </a:prstGeom>
          <a:noFill/>
        </p:spPr>
        <p:txBody>
          <a:bodyPr wrap="square" rtlCol="0">
            <a:spAutoFit/>
          </a:bodyPr>
          <a:lstStyle/>
          <a:p>
            <a:r>
              <a:rPr lang="en-US" dirty="0">
                <a:latin typeface="Consolas" panose="020B0609020204030204" pitchFamily="49" charset="0"/>
              </a:rPr>
              <a:t>poly</a:t>
            </a:r>
            <a:endParaRPr lang="en-IN" dirty="0">
              <a:latin typeface="Consolas" panose="020B0609020204030204" pitchFamily="49" charset="0"/>
            </a:endParaRPr>
          </a:p>
        </p:txBody>
      </p:sp>
      <p:sp>
        <p:nvSpPr>
          <p:cNvPr id="26" name="TextBox 25">
            <a:extLst>
              <a:ext uri="{FF2B5EF4-FFF2-40B4-BE49-F238E27FC236}">
                <a16:creationId xmlns:a16="http://schemas.microsoft.com/office/drawing/2014/main" id="{81912736-E516-12B2-A4F7-ECE75455969D}"/>
              </a:ext>
            </a:extLst>
          </p:cNvPr>
          <p:cNvSpPr txBox="1"/>
          <p:nvPr/>
        </p:nvSpPr>
        <p:spPr>
          <a:xfrm>
            <a:off x="5287772" y="6027501"/>
            <a:ext cx="811659" cy="369332"/>
          </a:xfrm>
          <a:prstGeom prst="rect">
            <a:avLst/>
          </a:prstGeom>
          <a:noFill/>
        </p:spPr>
        <p:txBody>
          <a:bodyPr wrap="square" rtlCol="0">
            <a:spAutoFit/>
          </a:bodyPr>
          <a:lstStyle/>
          <a:p>
            <a:r>
              <a:rPr lang="en-US" dirty="0" err="1">
                <a:latin typeface="Consolas" panose="020B0609020204030204" pitchFamily="49" charset="0"/>
              </a:rPr>
              <a:t>tmp</a:t>
            </a:r>
            <a:endParaRPr lang="en-IN" dirty="0">
              <a:latin typeface="Consolas" panose="020B0609020204030204" pitchFamily="49" charset="0"/>
            </a:endParaRPr>
          </a:p>
        </p:txBody>
      </p:sp>
      <p:graphicFrame>
        <p:nvGraphicFramePr>
          <p:cNvPr id="27" name="Table 4">
            <a:extLst>
              <a:ext uri="{FF2B5EF4-FFF2-40B4-BE49-F238E27FC236}">
                <a16:creationId xmlns:a16="http://schemas.microsoft.com/office/drawing/2014/main" id="{A0EBC45C-5D46-262B-D9CB-DEFC3A9476B5}"/>
              </a:ext>
            </a:extLst>
          </p:cNvPr>
          <p:cNvGraphicFramePr>
            <a:graphicFrameLocks noGrp="1"/>
          </p:cNvGraphicFramePr>
          <p:nvPr/>
        </p:nvGraphicFramePr>
        <p:xfrm>
          <a:off x="2809417" y="5596472"/>
          <a:ext cx="1518407" cy="370840"/>
        </p:xfrm>
        <a:graphic>
          <a:graphicData uri="http://schemas.openxmlformats.org/drawingml/2006/table">
            <a:tbl>
              <a:tblPr firstRow="1" bandRow="1">
                <a:tableStyleId>{5C22544A-7EE6-4342-B048-85BDC9FD1C3A}</a:tableStyleId>
              </a:tblPr>
              <a:tblGrid>
                <a:gridCol w="351155">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28" name="Table 27">
            <a:extLst>
              <a:ext uri="{FF2B5EF4-FFF2-40B4-BE49-F238E27FC236}">
                <a16:creationId xmlns:a16="http://schemas.microsoft.com/office/drawing/2014/main" id="{5CA76CD4-ED5C-617C-616F-9E1494C7EFCE}"/>
              </a:ext>
            </a:extLst>
          </p:cNvPr>
          <p:cNvGraphicFramePr>
            <a:graphicFrameLocks noGrp="1"/>
          </p:cNvGraphicFramePr>
          <p:nvPr/>
        </p:nvGraphicFramePr>
        <p:xfrm>
          <a:off x="4924187" y="5594760"/>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NULL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34" name="Straight Arrow Connector 33">
            <a:extLst>
              <a:ext uri="{FF2B5EF4-FFF2-40B4-BE49-F238E27FC236}">
                <a16:creationId xmlns:a16="http://schemas.microsoft.com/office/drawing/2014/main" id="{898A6E02-B96D-DD54-37A6-25589FFF2678}"/>
              </a:ext>
            </a:extLst>
          </p:cNvPr>
          <p:cNvCxnSpPr>
            <a:endCxn id="28" idx="1"/>
          </p:cNvCxnSpPr>
          <p:nvPr/>
        </p:nvCxnSpPr>
        <p:spPr>
          <a:xfrm>
            <a:off x="4327824" y="5779214"/>
            <a:ext cx="596363" cy="9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303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364F-563F-A9B5-F3A2-6C5993F2D8CD}"/>
              </a:ext>
            </a:extLst>
          </p:cNvPr>
          <p:cNvSpPr>
            <a:spLocks noGrp="1"/>
          </p:cNvSpPr>
          <p:nvPr>
            <p:ph type="title"/>
          </p:nvPr>
        </p:nvSpPr>
        <p:spPr/>
        <p:txBody>
          <a:bodyPr/>
          <a:lstStyle/>
          <a:p>
            <a:r>
              <a:rPr lang="en-US" dirty="0"/>
              <a:t>Adding two polynomials</a:t>
            </a:r>
            <a:endParaRPr lang="en-IN" dirty="0"/>
          </a:p>
        </p:txBody>
      </p:sp>
      <p:graphicFrame>
        <p:nvGraphicFramePr>
          <p:cNvPr id="4" name="Table 4">
            <a:extLst>
              <a:ext uri="{FF2B5EF4-FFF2-40B4-BE49-F238E27FC236}">
                <a16:creationId xmlns:a16="http://schemas.microsoft.com/office/drawing/2014/main" id="{9F002993-39F8-D37B-8E1D-E215D13F27D9}"/>
              </a:ext>
            </a:extLst>
          </p:cNvPr>
          <p:cNvGraphicFramePr>
            <a:graphicFrameLocks noGrp="1"/>
          </p:cNvGraphicFramePr>
          <p:nvPr/>
        </p:nvGraphicFramePr>
        <p:xfrm>
          <a:off x="3326546" y="2065590"/>
          <a:ext cx="1518407" cy="370840"/>
        </p:xfrm>
        <a:graphic>
          <a:graphicData uri="http://schemas.openxmlformats.org/drawingml/2006/table">
            <a:tbl>
              <a:tblPr firstRow="1" bandRow="1">
                <a:tableStyleId>{5C22544A-7EE6-4342-B048-85BDC9FD1C3A}</a:tableStyleId>
              </a:tblPr>
              <a:tblGrid>
                <a:gridCol w="351155">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5" name="Table 4">
            <a:extLst>
              <a:ext uri="{FF2B5EF4-FFF2-40B4-BE49-F238E27FC236}">
                <a16:creationId xmlns:a16="http://schemas.microsoft.com/office/drawing/2014/main" id="{A7D06B75-6D2E-CB53-E7F4-26B27FDA40FA}"/>
              </a:ext>
            </a:extLst>
          </p:cNvPr>
          <p:cNvGraphicFramePr>
            <a:graphicFrameLocks noGrp="1"/>
          </p:cNvGraphicFramePr>
          <p:nvPr/>
        </p:nvGraphicFramePr>
        <p:xfrm>
          <a:off x="5677619" y="2043332"/>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6" name="Table 5">
            <a:extLst>
              <a:ext uri="{FF2B5EF4-FFF2-40B4-BE49-F238E27FC236}">
                <a16:creationId xmlns:a16="http://schemas.microsoft.com/office/drawing/2014/main" id="{B9B196DD-CEE5-7F7A-83B5-0C3F89BCC491}"/>
              </a:ext>
            </a:extLst>
          </p:cNvPr>
          <p:cNvGraphicFramePr>
            <a:graphicFrameLocks noGrp="1"/>
          </p:cNvGraphicFramePr>
          <p:nvPr/>
        </p:nvGraphicFramePr>
        <p:xfrm>
          <a:off x="8069787" y="2041622"/>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NULL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7" name="Straight Arrow Connector 6">
            <a:extLst>
              <a:ext uri="{FF2B5EF4-FFF2-40B4-BE49-F238E27FC236}">
                <a16:creationId xmlns:a16="http://schemas.microsoft.com/office/drawing/2014/main" id="{12AD5789-C22B-AD88-DFBB-4234A812C277}"/>
              </a:ext>
            </a:extLst>
          </p:cNvPr>
          <p:cNvCxnSpPr>
            <a:endCxn id="5" idx="1"/>
          </p:cNvCxnSpPr>
          <p:nvPr/>
        </p:nvCxnSpPr>
        <p:spPr>
          <a:xfrm flipV="1">
            <a:off x="4818580" y="2228752"/>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B19DBF5-CB7F-578A-1E0F-47C4B807C4DB}"/>
              </a:ext>
            </a:extLst>
          </p:cNvPr>
          <p:cNvCxnSpPr>
            <a:endCxn id="6" idx="1"/>
          </p:cNvCxnSpPr>
          <p:nvPr/>
        </p:nvCxnSpPr>
        <p:spPr>
          <a:xfrm flipV="1">
            <a:off x="7169653" y="2227042"/>
            <a:ext cx="900134" cy="127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E4E8244-4439-A96A-D856-E084DB57A24C}"/>
              </a:ext>
            </a:extLst>
          </p:cNvPr>
          <p:cNvCxnSpPr/>
          <p:nvPr/>
        </p:nvCxnSpPr>
        <p:spPr>
          <a:xfrm flipV="1">
            <a:off x="2474354" y="2237316"/>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258151D-FFAF-A35D-646A-F6ED38C35959}"/>
              </a:ext>
            </a:extLst>
          </p:cNvPr>
          <p:cNvSpPr txBox="1"/>
          <p:nvPr/>
        </p:nvSpPr>
        <p:spPr>
          <a:xfrm>
            <a:off x="1582219" y="2004921"/>
            <a:ext cx="1397285" cy="369332"/>
          </a:xfrm>
          <a:prstGeom prst="rect">
            <a:avLst/>
          </a:prstGeom>
          <a:noFill/>
        </p:spPr>
        <p:txBody>
          <a:bodyPr wrap="square" rtlCol="0">
            <a:spAutoFit/>
          </a:bodyPr>
          <a:lstStyle/>
          <a:p>
            <a:r>
              <a:rPr lang="en-US" dirty="0">
                <a:latin typeface="Consolas" panose="020B0609020204030204" pitchFamily="49" charset="0"/>
              </a:rPr>
              <a:t>poly1</a:t>
            </a:r>
            <a:endParaRPr lang="en-IN" dirty="0">
              <a:latin typeface="Consolas" panose="020B0609020204030204" pitchFamily="49"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693C155-DD4B-9188-1604-348DD9BDD9D4}"/>
                  </a:ext>
                </a:extLst>
              </p:cNvPr>
              <p:cNvSpPr txBox="1"/>
              <p:nvPr/>
            </p:nvSpPr>
            <p:spPr>
              <a:xfrm>
                <a:off x="4592548" y="1510301"/>
                <a:ext cx="2455524" cy="375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𝟑</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𝒙</m:t>
                          </m:r>
                        </m:e>
                        <m:sup>
                          <m:r>
                            <a:rPr lang="en-US" b="1" i="1" smtClean="0">
                              <a:latin typeface="Cambria Math" panose="02040503050406030204" pitchFamily="18" charset="0"/>
                            </a:rPr>
                            <m:t>𝟑</m:t>
                          </m:r>
                        </m:sup>
                      </m:sSup>
                      <m:r>
                        <a:rPr lang="en-US" b="1" i="1" smtClean="0">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𝟓</m:t>
                      </m:r>
                    </m:oMath>
                  </m:oMathPara>
                </a14:m>
                <a:endParaRPr lang="en-IN" b="1" dirty="0"/>
              </a:p>
            </p:txBody>
          </p:sp>
        </mc:Choice>
        <mc:Fallback xmlns="">
          <p:sp>
            <p:nvSpPr>
              <p:cNvPr id="11" name="TextBox 10">
                <a:extLst>
                  <a:ext uri="{FF2B5EF4-FFF2-40B4-BE49-F238E27FC236}">
                    <a16:creationId xmlns:a16="http://schemas.microsoft.com/office/drawing/2014/main" id="{8693C155-DD4B-9188-1604-348DD9BDD9D4}"/>
                  </a:ext>
                </a:extLst>
              </p:cNvPr>
              <p:cNvSpPr txBox="1">
                <a:spLocks noRot="1" noChangeAspect="1" noMove="1" noResize="1" noEditPoints="1" noAdjustHandles="1" noChangeArrowheads="1" noChangeShapeType="1" noTextEdit="1"/>
              </p:cNvSpPr>
              <p:nvPr/>
            </p:nvSpPr>
            <p:spPr>
              <a:xfrm>
                <a:off x="4592548" y="1510301"/>
                <a:ext cx="2455524" cy="375552"/>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964ABB9-A189-EA3E-847A-A376A6957494}"/>
                  </a:ext>
                </a:extLst>
              </p:cNvPr>
              <p:cNvSpPr txBox="1"/>
              <p:nvPr/>
            </p:nvSpPr>
            <p:spPr>
              <a:xfrm>
                <a:off x="4580563" y="2782582"/>
                <a:ext cx="3053135" cy="379656"/>
              </a:xfrm>
              <a:prstGeom prst="rect">
                <a:avLst/>
              </a:prstGeom>
              <a:noFill/>
            </p:spPr>
            <p:txBody>
              <a:bodyPr wrap="square" rtlCol="0">
                <a:spAutoFit/>
              </a:bodyPr>
              <a:lstStyle/>
              <a:p>
                <a:r>
                  <a:rPr lang="en-US" b="1" dirty="0"/>
                  <a:t>9</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𝟕</m:t>
                        </m:r>
                      </m:sup>
                    </m:sSup>
                    <m:r>
                      <a:rPr lang="en-US" b="1" i="1">
                        <a:latin typeface="Cambria Math" panose="02040503050406030204" pitchFamily="18" charset="0"/>
                      </a:rPr>
                      <m:t>+</m:t>
                    </m:r>
                    <m:r>
                      <a:rPr lang="en-US" b="1" i="1">
                        <a:latin typeface="Cambria Math" panose="02040503050406030204" pitchFamily="18" charset="0"/>
                      </a:rPr>
                      <m:t>𝟑</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𝟓</m:t>
                        </m:r>
                      </m:sup>
                    </m:sSup>
                    <m:r>
                      <a:rPr lang="en-US" b="1" i="1">
                        <a:latin typeface="Cambria Math" panose="02040503050406030204" pitchFamily="18" charset="0"/>
                      </a:rPr>
                      <m:t>+</m:t>
                    </m:r>
                    <m:r>
                      <a:rPr lang="en-US" b="1" i="1">
                        <a:latin typeface="Cambria Math" panose="02040503050406030204" pitchFamily="18" charset="0"/>
                      </a:rPr>
                      <m:t>𝟕</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𝟑</m:t>
                        </m:r>
                      </m:sup>
                    </m:sSup>
                    <m:r>
                      <a:rPr lang="en-US" b="1" i="1">
                        <a:latin typeface="Cambria Math" panose="02040503050406030204" pitchFamily="18" charset="0"/>
                      </a:rPr>
                      <m:t>+</m:t>
                    </m:r>
                    <m:r>
                      <a:rPr lang="en-US" b="1" i="1">
                        <a:latin typeface="Cambria Math" panose="02040503050406030204" pitchFamily="18" charset="0"/>
                      </a:rPr>
                      <m:t>𝟏</m:t>
                    </m:r>
                  </m:oMath>
                </a14:m>
                <a:endParaRPr lang="en-US" b="1" dirty="0"/>
              </a:p>
            </p:txBody>
          </p:sp>
        </mc:Choice>
        <mc:Fallback xmlns="">
          <p:sp>
            <p:nvSpPr>
              <p:cNvPr id="12" name="TextBox 11">
                <a:extLst>
                  <a:ext uri="{FF2B5EF4-FFF2-40B4-BE49-F238E27FC236}">
                    <a16:creationId xmlns:a16="http://schemas.microsoft.com/office/drawing/2014/main" id="{B964ABB9-A189-EA3E-847A-A376A6957494}"/>
                  </a:ext>
                </a:extLst>
              </p:cNvPr>
              <p:cNvSpPr txBox="1">
                <a:spLocks noRot="1" noChangeAspect="1" noMove="1" noResize="1" noEditPoints="1" noAdjustHandles="1" noChangeArrowheads="1" noChangeShapeType="1" noTextEdit="1"/>
              </p:cNvSpPr>
              <p:nvPr/>
            </p:nvSpPr>
            <p:spPr>
              <a:xfrm>
                <a:off x="4580563" y="2782582"/>
                <a:ext cx="3053135" cy="379656"/>
              </a:xfrm>
              <a:prstGeom prst="rect">
                <a:avLst/>
              </a:prstGeom>
              <a:blipFill>
                <a:blip r:embed="rId4"/>
                <a:stretch>
                  <a:fillRect l="-1597" t="-4762" b="-23810"/>
                </a:stretch>
              </a:blipFill>
            </p:spPr>
            <p:txBody>
              <a:bodyPr/>
              <a:lstStyle/>
              <a:p>
                <a:r>
                  <a:rPr lang="en-IN">
                    <a:noFill/>
                  </a:rPr>
                  <a:t> </a:t>
                </a:r>
              </a:p>
            </p:txBody>
          </p:sp>
        </mc:Fallback>
      </mc:AlternateContent>
      <p:graphicFrame>
        <p:nvGraphicFramePr>
          <p:cNvPr id="13" name="Table 4">
            <a:extLst>
              <a:ext uri="{FF2B5EF4-FFF2-40B4-BE49-F238E27FC236}">
                <a16:creationId xmlns:a16="http://schemas.microsoft.com/office/drawing/2014/main" id="{761E6448-FD74-9051-A664-7834AD79BCCB}"/>
              </a:ext>
            </a:extLst>
          </p:cNvPr>
          <p:cNvGraphicFramePr>
            <a:graphicFrameLocks noGrp="1"/>
          </p:cNvGraphicFramePr>
          <p:nvPr/>
        </p:nvGraphicFramePr>
        <p:xfrm>
          <a:off x="3376206" y="3430338"/>
          <a:ext cx="1518407" cy="370840"/>
        </p:xfrm>
        <a:graphic>
          <a:graphicData uri="http://schemas.openxmlformats.org/drawingml/2006/table">
            <a:tbl>
              <a:tblPr firstRow="1" bandRow="1">
                <a:tableStyleId>{5C22544A-7EE6-4342-B048-85BDC9FD1C3A}</a:tableStyleId>
              </a:tblPr>
              <a:tblGrid>
                <a:gridCol w="351155">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14" name="Table 13">
            <a:extLst>
              <a:ext uri="{FF2B5EF4-FFF2-40B4-BE49-F238E27FC236}">
                <a16:creationId xmlns:a16="http://schemas.microsoft.com/office/drawing/2014/main" id="{46E170E5-643C-B414-ACCC-4F33A5EFBD28}"/>
              </a:ext>
            </a:extLst>
          </p:cNvPr>
          <p:cNvGraphicFramePr>
            <a:graphicFrameLocks noGrp="1"/>
          </p:cNvGraphicFramePr>
          <p:nvPr/>
        </p:nvGraphicFramePr>
        <p:xfrm>
          <a:off x="5727279" y="3408080"/>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15" name="Table 14">
            <a:extLst>
              <a:ext uri="{FF2B5EF4-FFF2-40B4-BE49-F238E27FC236}">
                <a16:creationId xmlns:a16="http://schemas.microsoft.com/office/drawing/2014/main" id="{66A56A86-78FB-9995-BE77-A3C7CD472E91}"/>
              </a:ext>
            </a:extLst>
          </p:cNvPr>
          <p:cNvGraphicFramePr>
            <a:graphicFrameLocks noGrp="1"/>
          </p:cNvGraphicFramePr>
          <p:nvPr/>
        </p:nvGraphicFramePr>
        <p:xfrm>
          <a:off x="8119447" y="3406370"/>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16" name="Straight Arrow Connector 15">
            <a:extLst>
              <a:ext uri="{FF2B5EF4-FFF2-40B4-BE49-F238E27FC236}">
                <a16:creationId xmlns:a16="http://schemas.microsoft.com/office/drawing/2014/main" id="{516F5D54-6ECD-D57E-AF8A-741A1EFDB574}"/>
              </a:ext>
            </a:extLst>
          </p:cNvPr>
          <p:cNvCxnSpPr>
            <a:endCxn id="14" idx="1"/>
          </p:cNvCxnSpPr>
          <p:nvPr/>
        </p:nvCxnSpPr>
        <p:spPr>
          <a:xfrm flipV="1">
            <a:off x="4868240" y="3593500"/>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7939A22-6167-A5C8-0ED9-6873FF54B829}"/>
              </a:ext>
            </a:extLst>
          </p:cNvPr>
          <p:cNvCxnSpPr>
            <a:endCxn id="15" idx="1"/>
          </p:cNvCxnSpPr>
          <p:nvPr/>
        </p:nvCxnSpPr>
        <p:spPr>
          <a:xfrm flipV="1">
            <a:off x="7219313" y="3591790"/>
            <a:ext cx="900134" cy="127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3009F4D-B703-48F3-3AA6-129E2138D076}"/>
              </a:ext>
            </a:extLst>
          </p:cNvPr>
          <p:cNvCxnSpPr/>
          <p:nvPr/>
        </p:nvCxnSpPr>
        <p:spPr>
          <a:xfrm flipV="1">
            <a:off x="2524014" y="3602064"/>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131D699-C112-C0C2-1B12-0F0BBE88FFF7}"/>
              </a:ext>
            </a:extLst>
          </p:cNvPr>
          <p:cNvSpPr txBox="1"/>
          <p:nvPr/>
        </p:nvSpPr>
        <p:spPr>
          <a:xfrm>
            <a:off x="1631879" y="3369669"/>
            <a:ext cx="1397285" cy="369332"/>
          </a:xfrm>
          <a:prstGeom prst="rect">
            <a:avLst/>
          </a:prstGeom>
          <a:noFill/>
        </p:spPr>
        <p:txBody>
          <a:bodyPr wrap="square" rtlCol="0">
            <a:spAutoFit/>
          </a:bodyPr>
          <a:lstStyle/>
          <a:p>
            <a:r>
              <a:rPr lang="en-US" dirty="0">
                <a:latin typeface="Consolas" panose="020B0609020204030204" pitchFamily="49" charset="0"/>
              </a:rPr>
              <a:t>poly2</a:t>
            </a:r>
            <a:endParaRPr lang="en-IN" dirty="0">
              <a:latin typeface="Consolas" panose="020B0609020204030204" pitchFamily="49" charset="0"/>
            </a:endParaRPr>
          </a:p>
        </p:txBody>
      </p:sp>
      <p:graphicFrame>
        <p:nvGraphicFramePr>
          <p:cNvPr id="20" name="Table 19">
            <a:extLst>
              <a:ext uri="{FF2B5EF4-FFF2-40B4-BE49-F238E27FC236}">
                <a16:creationId xmlns:a16="http://schemas.microsoft.com/office/drawing/2014/main" id="{B59A36C3-994D-EFDB-1119-77FA283828A0}"/>
              </a:ext>
            </a:extLst>
          </p:cNvPr>
          <p:cNvGraphicFramePr>
            <a:graphicFrameLocks noGrp="1"/>
          </p:cNvGraphicFramePr>
          <p:nvPr/>
        </p:nvGraphicFramePr>
        <p:xfrm>
          <a:off x="10429421" y="3404659"/>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NULL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22" name="Straight Arrow Connector 21">
            <a:extLst>
              <a:ext uri="{FF2B5EF4-FFF2-40B4-BE49-F238E27FC236}">
                <a16:creationId xmlns:a16="http://schemas.microsoft.com/office/drawing/2014/main" id="{4C9DED1B-F319-A65F-BC61-03D3CCCF705D}"/>
              </a:ext>
            </a:extLst>
          </p:cNvPr>
          <p:cNvCxnSpPr>
            <a:endCxn id="20" idx="1"/>
          </p:cNvCxnSpPr>
          <p:nvPr/>
        </p:nvCxnSpPr>
        <p:spPr>
          <a:xfrm flipV="1">
            <a:off x="9611481" y="3590079"/>
            <a:ext cx="817940" cy="17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6B46EEB-2251-DEC7-14BB-B4CF4E4BA560}"/>
              </a:ext>
            </a:extLst>
          </p:cNvPr>
          <p:cNvSpPr txBox="1"/>
          <p:nvPr/>
        </p:nvSpPr>
        <p:spPr>
          <a:xfrm>
            <a:off x="5866541" y="2424701"/>
            <a:ext cx="811659" cy="369332"/>
          </a:xfrm>
          <a:prstGeom prst="rect">
            <a:avLst/>
          </a:prstGeom>
          <a:noFill/>
        </p:spPr>
        <p:txBody>
          <a:bodyPr wrap="square" rtlCol="0">
            <a:spAutoFit/>
          </a:bodyPr>
          <a:lstStyle/>
          <a:p>
            <a:r>
              <a:rPr lang="en-US" dirty="0">
                <a:latin typeface="Consolas" panose="020B0609020204030204" pitchFamily="49" charset="0"/>
              </a:rPr>
              <a:t>tmp1</a:t>
            </a:r>
            <a:endParaRPr lang="en-IN" dirty="0">
              <a:latin typeface="Consolas" panose="020B0609020204030204" pitchFamily="49" charset="0"/>
            </a:endParaRPr>
          </a:p>
        </p:txBody>
      </p:sp>
      <p:sp>
        <p:nvSpPr>
          <p:cNvPr id="23" name="TextBox 22">
            <a:extLst>
              <a:ext uri="{FF2B5EF4-FFF2-40B4-BE49-F238E27FC236}">
                <a16:creationId xmlns:a16="http://schemas.microsoft.com/office/drawing/2014/main" id="{00167A46-7092-1B61-A7B1-BDBDC8ED1590}"/>
              </a:ext>
            </a:extLst>
          </p:cNvPr>
          <p:cNvSpPr txBox="1"/>
          <p:nvPr/>
        </p:nvSpPr>
        <p:spPr>
          <a:xfrm>
            <a:off x="10590937" y="3799722"/>
            <a:ext cx="811659" cy="369332"/>
          </a:xfrm>
          <a:prstGeom prst="rect">
            <a:avLst/>
          </a:prstGeom>
          <a:noFill/>
        </p:spPr>
        <p:txBody>
          <a:bodyPr wrap="square" rtlCol="0">
            <a:spAutoFit/>
          </a:bodyPr>
          <a:lstStyle/>
          <a:p>
            <a:r>
              <a:rPr lang="en-US" dirty="0">
                <a:latin typeface="Consolas" panose="020B0609020204030204" pitchFamily="49" charset="0"/>
              </a:rPr>
              <a:t>tmp2</a:t>
            </a:r>
            <a:endParaRPr lang="en-IN" dirty="0">
              <a:latin typeface="Consolas" panose="020B0609020204030204" pitchFamily="49" charset="0"/>
            </a:endParaRPr>
          </a:p>
        </p:txBody>
      </p:sp>
      <p:cxnSp>
        <p:nvCxnSpPr>
          <p:cNvPr id="24" name="Straight Arrow Connector 23">
            <a:extLst>
              <a:ext uri="{FF2B5EF4-FFF2-40B4-BE49-F238E27FC236}">
                <a16:creationId xmlns:a16="http://schemas.microsoft.com/office/drawing/2014/main" id="{A8D64E3D-DCC6-372A-4E8A-DEBCE4CF51A3}"/>
              </a:ext>
            </a:extLst>
          </p:cNvPr>
          <p:cNvCxnSpPr/>
          <p:nvPr/>
        </p:nvCxnSpPr>
        <p:spPr>
          <a:xfrm flipV="1">
            <a:off x="1905854" y="5768198"/>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9A5131E-15FC-FF04-C516-414B2BF6387D}"/>
              </a:ext>
            </a:extLst>
          </p:cNvPr>
          <p:cNvSpPr txBox="1"/>
          <p:nvPr/>
        </p:nvSpPr>
        <p:spPr>
          <a:xfrm>
            <a:off x="1147281" y="5535803"/>
            <a:ext cx="1397285" cy="369332"/>
          </a:xfrm>
          <a:prstGeom prst="rect">
            <a:avLst/>
          </a:prstGeom>
          <a:noFill/>
        </p:spPr>
        <p:txBody>
          <a:bodyPr wrap="square" rtlCol="0">
            <a:spAutoFit/>
          </a:bodyPr>
          <a:lstStyle/>
          <a:p>
            <a:r>
              <a:rPr lang="en-US" dirty="0">
                <a:latin typeface="Consolas" panose="020B0609020204030204" pitchFamily="49" charset="0"/>
              </a:rPr>
              <a:t>poly</a:t>
            </a:r>
            <a:endParaRPr lang="en-IN" dirty="0">
              <a:latin typeface="Consolas" panose="020B0609020204030204" pitchFamily="49" charset="0"/>
            </a:endParaRPr>
          </a:p>
        </p:txBody>
      </p:sp>
      <p:sp>
        <p:nvSpPr>
          <p:cNvPr id="26" name="TextBox 25">
            <a:extLst>
              <a:ext uri="{FF2B5EF4-FFF2-40B4-BE49-F238E27FC236}">
                <a16:creationId xmlns:a16="http://schemas.microsoft.com/office/drawing/2014/main" id="{81912736-E516-12B2-A4F7-ECE75455969D}"/>
              </a:ext>
            </a:extLst>
          </p:cNvPr>
          <p:cNvSpPr txBox="1"/>
          <p:nvPr/>
        </p:nvSpPr>
        <p:spPr>
          <a:xfrm>
            <a:off x="7239857" y="6027501"/>
            <a:ext cx="811659" cy="369332"/>
          </a:xfrm>
          <a:prstGeom prst="rect">
            <a:avLst/>
          </a:prstGeom>
          <a:noFill/>
        </p:spPr>
        <p:txBody>
          <a:bodyPr wrap="square" rtlCol="0">
            <a:spAutoFit/>
          </a:bodyPr>
          <a:lstStyle/>
          <a:p>
            <a:r>
              <a:rPr lang="en-US" dirty="0" err="1">
                <a:latin typeface="Consolas" panose="020B0609020204030204" pitchFamily="49" charset="0"/>
              </a:rPr>
              <a:t>tmp</a:t>
            </a:r>
            <a:endParaRPr lang="en-IN" dirty="0">
              <a:latin typeface="Consolas" panose="020B0609020204030204" pitchFamily="49" charset="0"/>
            </a:endParaRPr>
          </a:p>
        </p:txBody>
      </p:sp>
      <p:graphicFrame>
        <p:nvGraphicFramePr>
          <p:cNvPr id="27" name="Table 4">
            <a:extLst>
              <a:ext uri="{FF2B5EF4-FFF2-40B4-BE49-F238E27FC236}">
                <a16:creationId xmlns:a16="http://schemas.microsoft.com/office/drawing/2014/main" id="{A0EBC45C-5D46-262B-D9CB-DEFC3A9476B5}"/>
              </a:ext>
            </a:extLst>
          </p:cNvPr>
          <p:cNvGraphicFramePr>
            <a:graphicFrameLocks noGrp="1"/>
          </p:cNvGraphicFramePr>
          <p:nvPr/>
        </p:nvGraphicFramePr>
        <p:xfrm>
          <a:off x="2809417" y="5596472"/>
          <a:ext cx="1518407" cy="370840"/>
        </p:xfrm>
        <a:graphic>
          <a:graphicData uri="http://schemas.openxmlformats.org/drawingml/2006/table">
            <a:tbl>
              <a:tblPr firstRow="1" bandRow="1">
                <a:tableStyleId>{5C22544A-7EE6-4342-B048-85BDC9FD1C3A}</a:tableStyleId>
              </a:tblPr>
              <a:tblGrid>
                <a:gridCol w="351155">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28" name="Table 27">
            <a:extLst>
              <a:ext uri="{FF2B5EF4-FFF2-40B4-BE49-F238E27FC236}">
                <a16:creationId xmlns:a16="http://schemas.microsoft.com/office/drawing/2014/main" id="{5CA76CD4-ED5C-617C-616F-9E1494C7EFCE}"/>
              </a:ext>
            </a:extLst>
          </p:cNvPr>
          <p:cNvGraphicFramePr>
            <a:graphicFrameLocks noGrp="1"/>
          </p:cNvGraphicFramePr>
          <p:nvPr/>
        </p:nvGraphicFramePr>
        <p:xfrm>
          <a:off x="4924189" y="5625582"/>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30" name="Table 29">
            <a:extLst>
              <a:ext uri="{FF2B5EF4-FFF2-40B4-BE49-F238E27FC236}">
                <a16:creationId xmlns:a16="http://schemas.microsoft.com/office/drawing/2014/main" id="{8EE183CB-3A56-95B7-DE2A-17DCE1888213}"/>
              </a:ext>
            </a:extLst>
          </p:cNvPr>
          <p:cNvGraphicFramePr>
            <a:graphicFrameLocks noGrp="1"/>
          </p:cNvGraphicFramePr>
          <p:nvPr/>
        </p:nvGraphicFramePr>
        <p:xfrm>
          <a:off x="6956765" y="5623874"/>
          <a:ext cx="1492034" cy="370840"/>
        </p:xfrm>
        <a:graphic>
          <a:graphicData uri="http://schemas.openxmlformats.org/drawingml/2006/table">
            <a:tbl>
              <a:tblPr firstRow="1" bandRow="1">
                <a:tableStyleId>{5C22544A-7EE6-4342-B048-85BDC9FD1C3A}</a:tableStyleId>
              </a:tblPr>
              <a:tblGrid>
                <a:gridCol w="471453">
                  <a:extLst>
                    <a:ext uri="{9D8B030D-6E8A-4147-A177-3AD203B41FA5}">
                      <a16:colId xmlns:a16="http://schemas.microsoft.com/office/drawing/2014/main" val="3901050334"/>
                    </a:ext>
                  </a:extLst>
                </a:gridCol>
                <a:gridCol w="297951">
                  <a:extLst>
                    <a:ext uri="{9D8B030D-6E8A-4147-A177-3AD203B41FA5}">
                      <a16:colId xmlns:a16="http://schemas.microsoft.com/office/drawing/2014/main" val="202320018"/>
                    </a:ext>
                  </a:extLst>
                </a:gridCol>
                <a:gridCol w="722630">
                  <a:extLst>
                    <a:ext uri="{9D8B030D-6E8A-4147-A177-3AD203B41FA5}">
                      <a16:colId xmlns:a16="http://schemas.microsoft.com/office/drawing/2014/main" val="859193845"/>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NULL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31" name="Straight Arrow Connector 30">
            <a:extLst>
              <a:ext uri="{FF2B5EF4-FFF2-40B4-BE49-F238E27FC236}">
                <a16:creationId xmlns:a16="http://schemas.microsoft.com/office/drawing/2014/main" id="{2E06B999-AFC2-C1F0-5939-FB7A785E7B18}"/>
              </a:ext>
            </a:extLst>
          </p:cNvPr>
          <p:cNvCxnSpPr/>
          <p:nvPr/>
        </p:nvCxnSpPr>
        <p:spPr>
          <a:xfrm>
            <a:off x="4327824" y="5779214"/>
            <a:ext cx="596363" cy="9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DAD90C4-FECC-0218-C0FD-F01ABF2DD82C}"/>
              </a:ext>
            </a:extLst>
          </p:cNvPr>
          <p:cNvCxnSpPr/>
          <p:nvPr/>
        </p:nvCxnSpPr>
        <p:spPr>
          <a:xfrm>
            <a:off x="6411766" y="5828874"/>
            <a:ext cx="596363" cy="9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199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Delete (rear)</a:t>
            </a:r>
            <a:endParaRPr lang="en-IN" dirty="0"/>
          </a:p>
        </p:txBody>
      </p:sp>
      <p:sp>
        <p:nvSpPr>
          <p:cNvPr id="3" name="Content Placeholder 2">
            <a:extLst>
              <a:ext uri="{FF2B5EF4-FFF2-40B4-BE49-F238E27FC236}">
                <a16:creationId xmlns:a16="http://schemas.microsoft.com/office/drawing/2014/main" id="{EB988CE9-2648-FD16-448A-231C4B3364AF}"/>
              </a:ext>
            </a:extLst>
          </p:cNvPr>
          <p:cNvSpPr>
            <a:spLocks noGrp="1"/>
          </p:cNvSpPr>
          <p:nvPr>
            <p:ph idx="1"/>
          </p:nvPr>
        </p:nvSpPr>
        <p:spPr/>
        <p:txBody>
          <a:bodyPr/>
          <a:lstStyle/>
          <a:p>
            <a:endParaRPr lang="en-IN" dirty="0"/>
          </a:p>
        </p:txBody>
      </p:sp>
      <p:graphicFrame>
        <p:nvGraphicFramePr>
          <p:cNvPr id="4" name="Table 4">
            <a:extLst>
              <a:ext uri="{FF2B5EF4-FFF2-40B4-BE49-F238E27FC236}">
                <a16:creationId xmlns:a16="http://schemas.microsoft.com/office/drawing/2014/main" id="{A4C7F2CD-23C2-2C9B-2B82-D0B1D40EE109}"/>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736B95A4-2DF5-7B25-2C1C-6378D923F412}"/>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F33C61E4-0B1B-5E0D-9732-B90060B400DF}"/>
              </a:ext>
            </a:extLst>
          </p:cNvPr>
          <p:cNvCxnSpPr>
            <a:endCxn id="5" idx="1"/>
          </p:cNvCxnSpPr>
          <p:nvPr/>
        </p:nvCxnSpPr>
        <p:spPr>
          <a:xfrm flipV="1">
            <a:off x="2236266"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D937A9-89D7-8A7E-7803-5E9E20813121}"/>
              </a:ext>
            </a:extLst>
          </p:cNvPr>
          <p:cNvCxnSpPr/>
          <p:nvPr/>
        </p:nvCxnSpPr>
        <p:spPr>
          <a:xfrm flipV="1">
            <a:off x="4042804" y="32586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265E31-750F-1525-33BE-557EC583AF4C}"/>
              </a:ext>
            </a:extLst>
          </p:cNvPr>
          <p:cNvCxnSpPr/>
          <p:nvPr/>
        </p:nvCxnSpPr>
        <p:spPr>
          <a:xfrm flipV="1">
            <a:off x="5900716" y="32775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1294F5-935C-186C-CE9A-C24A78CB4568}"/>
              </a:ext>
            </a:extLst>
          </p:cNvPr>
          <p:cNvCxnSpPr/>
          <p:nvPr/>
        </p:nvCxnSpPr>
        <p:spPr>
          <a:xfrm flipV="1">
            <a:off x="7758631" y="3265520"/>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59C039-2B08-6441-AEB2-AD3561FB1972}"/>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graphicFrame>
        <p:nvGraphicFramePr>
          <p:cNvPr id="17" name="Table 4">
            <a:extLst>
              <a:ext uri="{FF2B5EF4-FFF2-40B4-BE49-F238E27FC236}">
                <a16:creationId xmlns:a16="http://schemas.microsoft.com/office/drawing/2014/main" id="{7809C37F-B0EE-6F7C-576F-559938121491}"/>
              </a:ext>
            </a:extLst>
          </p:cNvPr>
          <p:cNvGraphicFramePr>
            <a:graphicFrameLocks noGrp="1"/>
          </p:cNvGraphicFramePr>
          <p:nvPr/>
        </p:nvGraphicFramePr>
        <p:xfrm>
          <a:off x="1536372" y="4976214"/>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18" name="Table 17">
            <a:extLst>
              <a:ext uri="{FF2B5EF4-FFF2-40B4-BE49-F238E27FC236}">
                <a16:creationId xmlns:a16="http://schemas.microsoft.com/office/drawing/2014/main" id="{06889F8B-0BC5-9D3E-A058-7A7A57891B32}"/>
              </a:ext>
            </a:extLst>
          </p:cNvPr>
          <p:cNvGraphicFramePr>
            <a:graphicFrameLocks noGrp="1"/>
          </p:cNvGraphicFramePr>
          <p:nvPr/>
        </p:nvGraphicFramePr>
        <p:xfrm>
          <a:off x="3392445" y="4984234"/>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19" name="Table 18">
            <a:extLst>
              <a:ext uri="{FF2B5EF4-FFF2-40B4-BE49-F238E27FC236}">
                <a16:creationId xmlns:a16="http://schemas.microsoft.com/office/drawing/2014/main" id="{0D22ACD1-8F3F-28DD-231B-56B3BBBE2963}"/>
              </a:ext>
            </a:extLst>
          </p:cNvPr>
          <p:cNvGraphicFramePr>
            <a:graphicFrameLocks noGrp="1"/>
          </p:cNvGraphicFramePr>
          <p:nvPr/>
        </p:nvGraphicFramePr>
        <p:xfrm>
          <a:off x="5229268" y="499225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20" name="Table 19">
            <a:extLst>
              <a:ext uri="{FF2B5EF4-FFF2-40B4-BE49-F238E27FC236}">
                <a16:creationId xmlns:a16="http://schemas.microsoft.com/office/drawing/2014/main" id="{98A284C6-C753-9FAF-C15B-FF37D6D84CD1}"/>
              </a:ext>
            </a:extLst>
          </p:cNvPr>
          <p:cNvGraphicFramePr>
            <a:graphicFrameLocks noGrp="1"/>
          </p:cNvGraphicFramePr>
          <p:nvPr/>
        </p:nvGraphicFramePr>
        <p:xfrm>
          <a:off x="7075715" y="4990651"/>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21" name="Table 20">
            <a:extLst>
              <a:ext uri="{FF2B5EF4-FFF2-40B4-BE49-F238E27FC236}">
                <a16:creationId xmlns:a16="http://schemas.microsoft.com/office/drawing/2014/main" id="{64980895-3E28-846B-A37F-245A31A093F0}"/>
              </a:ext>
            </a:extLst>
          </p:cNvPr>
          <p:cNvGraphicFramePr>
            <a:graphicFrameLocks noGrp="1"/>
          </p:cNvGraphicFramePr>
          <p:nvPr/>
        </p:nvGraphicFramePr>
        <p:xfrm>
          <a:off x="3795351" y="5800701"/>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22" name="Straight Arrow Connector 21">
            <a:extLst>
              <a:ext uri="{FF2B5EF4-FFF2-40B4-BE49-F238E27FC236}">
                <a16:creationId xmlns:a16="http://schemas.microsoft.com/office/drawing/2014/main" id="{786838BF-F927-A670-220E-BAB0B7CDD3AF}"/>
              </a:ext>
            </a:extLst>
          </p:cNvPr>
          <p:cNvCxnSpPr>
            <a:endCxn id="18" idx="1"/>
          </p:cNvCxnSpPr>
          <p:nvPr/>
        </p:nvCxnSpPr>
        <p:spPr>
          <a:xfrm flipV="1">
            <a:off x="2491410" y="516965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B96C6CC-CBAA-9E75-7C56-610669C08B42}"/>
              </a:ext>
            </a:extLst>
          </p:cNvPr>
          <p:cNvCxnSpPr/>
          <p:nvPr/>
        </p:nvCxnSpPr>
        <p:spPr>
          <a:xfrm flipV="1">
            <a:off x="4297948" y="514739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0A19ED3-9D6B-34DC-8252-3E65B9EB3218}"/>
              </a:ext>
            </a:extLst>
          </p:cNvPr>
          <p:cNvCxnSpPr/>
          <p:nvPr/>
        </p:nvCxnSpPr>
        <p:spPr>
          <a:xfrm flipV="1">
            <a:off x="6155860" y="5166233"/>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2F94DA6-AE70-EA58-83B6-ED87F501E49A}"/>
              </a:ext>
            </a:extLst>
          </p:cNvPr>
          <p:cNvCxnSpPr/>
          <p:nvPr/>
        </p:nvCxnSpPr>
        <p:spPr>
          <a:xfrm flipV="1">
            <a:off x="600972" y="516965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6E8FE5B-DA93-42E4-0255-183FC598D562}"/>
              </a:ext>
            </a:extLst>
          </p:cNvPr>
          <p:cNvSpPr txBox="1"/>
          <p:nvPr/>
        </p:nvSpPr>
        <p:spPr>
          <a:xfrm>
            <a:off x="337338" y="4792714"/>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9" name="Arrow: Right 8">
            <a:extLst>
              <a:ext uri="{FF2B5EF4-FFF2-40B4-BE49-F238E27FC236}">
                <a16:creationId xmlns:a16="http://schemas.microsoft.com/office/drawing/2014/main" id="{EFE34A39-C91D-0050-D328-C213779459AC}"/>
              </a:ext>
            </a:extLst>
          </p:cNvPr>
          <p:cNvSpPr/>
          <p:nvPr/>
        </p:nvSpPr>
        <p:spPr>
          <a:xfrm>
            <a:off x="5229268" y="5866545"/>
            <a:ext cx="355661" cy="2536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a:extLst>
              <a:ext uri="{FF2B5EF4-FFF2-40B4-BE49-F238E27FC236}">
                <a16:creationId xmlns:a16="http://schemas.microsoft.com/office/drawing/2014/main" id="{3D60151C-B3D5-CC57-669D-A9AC45F9878A}"/>
              </a:ext>
            </a:extLst>
          </p:cNvPr>
          <p:cNvSpPr txBox="1"/>
          <p:nvPr/>
        </p:nvSpPr>
        <p:spPr>
          <a:xfrm>
            <a:off x="5656062" y="5702377"/>
            <a:ext cx="4107370" cy="646331"/>
          </a:xfrm>
          <a:prstGeom prst="rect">
            <a:avLst/>
          </a:prstGeom>
          <a:noFill/>
        </p:spPr>
        <p:txBody>
          <a:bodyPr wrap="square" rtlCol="0">
            <a:spAutoFit/>
          </a:bodyPr>
          <a:lstStyle/>
          <a:p>
            <a:r>
              <a:rPr lang="en-US" dirty="0">
                <a:latin typeface="Consolas" panose="020B0609020204030204" pitchFamily="49" charset="0"/>
              </a:rPr>
              <a:t>updated head and deleted node are returned to the caller</a:t>
            </a:r>
            <a:endParaRPr lang="en-IN" dirty="0">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1EE700BC-6463-CAB2-BA06-2EDD268BDF5B}"/>
                  </a:ext>
                </a:extLst>
              </p14:cNvPr>
              <p14:cNvContentPartPr/>
              <p14:nvPr/>
            </p14:nvContentPartPr>
            <p14:xfrm>
              <a:off x="1521720" y="3545280"/>
              <a:ext cx="10564560" cy="1463760"/>
            </p14:xfrm>
          </p:contentPart>
        </mc:Choice>
        <mc:Fallback xmlns="">
          <p:pic>
            <p:nvPicPr>
              <p:cNvPr id="16" name="Ink 15">
                <a:extLst>
                  <a:ext uri="{FF2B5EF4-FFF2-40B4-BE49-F238E27FC236}">
                    <a16:creationId xmlns:a16="http://schemas.microsoft.com/office/drawing/2014/main" id="{1EE700BC-6463-CAB2-BA06-2EDD268BDF5B}"/>
                  </a:ext>
                </a:extLst>
              </p:cNvPr>
              <p:cNvPicPr/>
              <p:nvPr/>
            </p:nvPicPr>
            <p:blipFill>
              <a:blip r:embed="rId4"/>
              <a:stretch>
                <a:fillRect/>
              </a:stretch>
            </p:blipFill>
            <p:spPr>
              <a:xfrm>
                <a:off x="1512360" y="3535920"/>
                <a:ext cx="10583280" cy="1482480"/>
              </a:xfrm>
              <a:prstGeom prst="rect">
                <a:avLst/>
              </a:prstGeom>
            </p:spPr>
          </p:pic>
        </mc:Fallback>
      </mc:AlternateContent>
    </p:spTree>
    <p:extLst>
      <p:ext uri="{BB962C8B-B14F-4D97-AF65-F5344CB8AC3E}">
        <p14:creationId xmlns:p14="http://schemas.microsoft.com/office/powerpoint/2010/main" val="156664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364F-563F-A9B5-F3A2-6C5993F2D8CD}"/>
              </a:ext>
            </a:extLst>
          </p:cNvPr>
          <p:cNvSpPr>
            <a:spLocks noGrp="1"/>
          </p:cNvSpPr>
          <p:nvPr>
            <p:ph type="title"/>
          </p:nvPr>
        </p:nvSpPr>
        <p:spPr/>
        <p:txBody>
          <a:bodyPr/>
          <a:lstStyle/>
          <a:p>
            <a:r>
              <a:rPr lang="en-US" dirty="0"/>
              <a:t>Adding two polynomials</a:t>
            </a:r>
            <a:endParaRPr lang="en-IN" dirty="0"/>
          </a:p>
        </p:txBody>
      </p:sp>
      <p:graphicFrame>
        <p:nvGraphicFramePr>
          <p:cNvPr id="4" name="Table 4">
            <a:extLst>
              <a:ext uri="{FF2B5EF4-FFF2-40B4-BE49-F238E27FC236}">
                <a16:creationId xmlns:a16="http://schemas.microsoft.com/office/drawing/2014/main" id="{9F002993-39F8-D37B-8E1D-E215D13F27D9}"/>
              </a:ext>
            </a:extLst>
          </p:cNvPr>
          <p:cNvGraphicFramePr>
            <a:graphicFrameLocks noGrp="1"/>
          </p:cNvGraphicFramePr>
          <p:nvPr/>
        </p:nvGraphicFramePr>
        <p:xfrm>
          <a:off x="3326546" y="2065590"/>
          <a:ext cx="1518407" cy="370840"/>
        </p:xfrm>
        <a:graphic>
          <a:graphicData uri="http://schemas.openxmlformats.org/drawingml/2006/table">
            <a:tbl>
              <a:tblPr firstRow="1" bandRow="1">
                <a:tableStyleId>{5C22544A-7EE6-4342-B048-85BDC9FD1C3A}</a:tableStyleId>
              </a:tblPr>
              <a:tblGrid>
                <a:gridCol w="351155">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5" name="Table 4">
            <a:extLst>
              <a:ext uri="{FF2B5EF4-FFF2-40B4-BE49-F238E27FC236}">
                <a16:creationId xmlns:a16="http://schemas.microsoft.com/office/drawing/2014/main" id="{A7D06B75-6D2E-CB53-E7F4-26B27FDA40FA}"/>
              </a:ext>
            </a:extLst>
          </p:cNvPr>
          <p:cNvGraphicFramePr>
            <a:graphicFrameLocks noGrp="1"/>
          </p:cNvGraphicFramePr>
          <p:nvPr/>
        </p:nvGraphicFramePr>
        <p:xfrm>
          <a:off x="5677619" y="2043332"/>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6" name="Table 5">
            <a:extLst>
              <a:ext uri="{FF2B5EF4-FFF2-40B4-BE49-F238E27FC236}">
                <a16:creationId xmlns:a16="http://schemas.microsoft.com/office/drawing/2014/main" id="{B9B196DD-CEE5-7F7A-83B5-0C3F89BCC491}"/>
              </a:ext>
            </a:extLst>
          </p:cNvPr>
          <p:cNvGraphicFramePr>
            <a:graphicFrameLocks noGrp="1"/>
          </p:cNvGraphicFramePr>
          <p:nvPr/>
        </p:nvGraphicFramePr>
        <p:xfrm>
          <a:off x="8069787" y="2041622"/>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NULL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7" name="Straight Arrow Connector 6">
            <a:extLst>
              <a:ext uri="{FF2B5EF4-FFF2-40B4-BE49-F238E27FC236}">
                <a16:creationId xmlns:a16="http://schemas.microsoft.com/office/drawing/2014/main" id="{12AD5789-C22B-AD88-DFBB-4234A812C277}"/>
              </a:ext>
            </a:extLst>
          </p:cNvPr>
          <p:cNvCxnSpPr>
            <a:endCxn id="5" idx="1"/>
          </p:cNvCxnSpPr>
          <p:nvPr/>
        </p:nvCxnSpPr>
        <p:spPr>
          <a:xfrm flipV="1">
            <a:off x="4818580" y="2228752"/>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B19DBF5-CB7F-578A-1E0F-47C4B807C4DB}"/>
              </a:ext>
            </a:extLst>
          </p:cNvPr>
          <p:cNvCxnSpPr>
            <a:endCxn id="6" idx="1"/>
          </p:cNvCxnSpPr>
          <p:nvPr/>
        </p:nvCxnSpPr>
        <p:spPr>
          <a:xfrm flipV="1">
            <a:off x="7169653" y="2227042"/>
            <a:ext cx="900134" cy="127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E4E8244-4439-A96A-D856-E084DB57A24C}"/>
              </a:ext>
            </a:extLst>
          </p:cNvPr>
          <p:cNvCxnSpPr/>
          <p:nvPr/>
        </p:nvCxnSpPr>
        <p:spPr>
          <a:xfrm flipV="1">
            <a:off x="2474354" y="2237316"/>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258151D-FFAF-A35D-646A-F6ED38C35959}"/>
              </a:ext>
            </a:extLst>
          </p:cNvPr>
          <p:cNvSpPr txBox="1"/>
          <p:nvPr/>
        </p:nvSpPr>
        <p:spPr>
          <a:xfrm>
            <a:off x="1582219" y="2004921"/>
            <a:ext cx="1397285" cy="369332"/>
          </a:xfrm>
          <a:prstGeom prst="rect">
            <a:avLst/>
          </a:prstGeom>
          <a:noFill/>
        </p:spPr>
        <p:txBody>
          <a:bodyPr wrap="square" rtlCol="0">
            <a:spAutoFit/>
          </a:bodyPr>
          <a:lstStyle/>
          <a:p>
            <a:r>
              <a:rPr lang="en-US" dirty="0">
                <a:latin typeface="Consolas" panose="020B0609020204030204" pitchFamily="49" charset="0"/>
              </a:rPr>
              <a:t>poly1</a:t>
            </a:r>
            <a:endParaRPr lang="en-IN" dirty="0">
              <a:latin typeface="Consolas" panose="020B0609020204030204" pitchFamily="49"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693C155-DD4B-9188-1604-348DD9BDD9D4}"/>
                  </a:ext>
                </a:extLst>
              </p:cNvPr>
              <p:cNvSpPr txBox="1"/>
              <p:nvPr/>
            </p:nvSpPr>
            <p:spPr>
              <a:xfrm>
                <a:off x="4592548" y="1510301"/>
                <a:ext cx="2455524" cy="375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𝟑</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𝒙</m:t>
                          </m:r>
                        </m:e>
                        <m:sup>
                          <m:r>
                            <a:rPr lang="en-US" b="1" i="1" smtClean="0">
                              <a:latin typeface="Cambria Math" panose="02040503050406030204" pitchFamily="18" charset="0"/>
                            </a:rPr>
                            <m:t>𝟑</m:t>
                          </m:r>
                        </m:sup>
                      </m:sSup>
                      <m:r>
                        <a:rPr lang="en-US" b="1" i="1" smtClean="0">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𝟓</m:t>
                      </m:r>
                    </m:oMath>
                  </m:oMathPara>
                </a14:m>
                <a:endParaRPr lang="en-IN" b="1" dirty="0"/>
              </a:p>
            </p:txBody>
          </p:sp>
        </mc:Choice>
        <mc:Fallback xmlns="">
          <p:sp>
            <p:nvSpPr>
              <p:cNvPr id="11" name="TextBox 10">
                <a:extLst>
                  <a:ext uri="{FF2B5EF4-FFF2-40B4-BE49-F238E27FC236}">
                    <a16:creationId xmlns:a16="http://schemas.microsoft.com/office/drawing/2014/main" id="{8693C155-DD4B-9188-1604-348DD9BDD9D4}"/>
                  </a:ext>
                </a:extLst>
              </p:cNvPr>
              <p:cNvSpPr txBox="1">
                <a:spLocks noRot="1" noChangeAspect="1" noMove="1" noResize="1" noEditPoints="1" noAdjustHandles="1" noChangeArrowheads="1" noChangeShapeType="1" noTextEdit="1"/>
              </p:cNvSpPr>
              <p:nvPr/>
            </p:nvSpPr>
            <p:spPr>
              <a:xfrm>
                <a:off x="4592548" y="1510301"/>
                <a:ext cx="2455524" cy="375552"/>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964ABB9-A189-EA3E-847A-A376A6957494}"/>
                  </a:ext>
                </a:extLst>
              </p:cNvPr>
              <p:cNvSpPr txBox="1"/>
              <p:nvPr/>
            </p:nvSpPr>
            <p:spPr>
              <a:xfrm>
                <a:off x="4580563" y="2782582"/>
                <a:ext cx="3053135" cy="379656"/>
              </a:xfrm>
              <a:prstGeom prst="rect">
                <a:avLst/>
              </a:prstGeom>
              <a:noFill/>
            </p:spPr>
            <p:txBody>
              <a:bodyPr wrap="square" rtlCol="0">
                <a:spAutoFit/>
              </a:bodyPr>
              <a:lstStyle/>
              <a:p>
                <a:r>
                  <a:rPr lang="en-US" b="1" dirty="0"/>
                  <a:t>9</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𝟕</m:t>
                        </m:r>
                      </m:sup>
                    </m:sSup>
                    <m:r>
                      <a:rPr lang="en-US" b="1" i="1">
                        <a:latin typeface="Cambria Math" panose="02040503050406030204" pitchFamily="18" charset="0"/>
                      </a:rPr>
                      <m:t>+</m:t>
                    </m:r>
                    <m:r>
                      <a:rPr lang="en-US" b="1" i="1">
                        <a:latin typeface="Cambria Math" panose="02040503050406030204" pitchFamily="18" charset="0"/>
                      </a:rPr>
                      <m:t>𝟑</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𝟓</m:t>
                        </m:r>
                      </m:sup>
                    </m:sSup>
                    <m:r>
                      <a:rPr lang="en-US" b="1" i="1">
                        <a:latin typeface="Cambria Math" panose="02040503050406030204" pitchFamily="18" charset="0"/>
                      </a:rPr>
                      <m:t>+</m:t>
                    </m:r>
                    <m:r>
                      <a:rPr lang="en-US" b="1" i="1">
                        <a:latin typeface="Cambria Math" panose="02040503050406030204" pitchFamily="18" charset="0"/>
                      </a:rPr>
                      <m:t>𝟕</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𝟑</m:t>
                        </m:r>
                      </m:sup>
                    </m:sSup>
                    <m:r>
                      <a:rPr lang="en-US" b="1" i="1">
                        <a:latin typeface="Cambria Math" panose="02040503050406030204" pitchFamily="18" charset="0"/>
                      </a:rPr>
                      <m:t>+</m:t>
                    </m:r>
                    <m:r>
                      <a:rPr lang="en-US" b="1" i="1">
                        <a:latin typeface="Cambria Math" panose="02040503050406030204" pitchFamily="18" charset="0"/>
                      </a:rPr>
                      <m:t>𝟏</m:t>
                    </m:r>
                  </m:oMath>
                </a14:m>
                <a:endParaRPr lang="en-US" b="1" dirty="0"/>
              </a:p>
            </p:txBody>
          </p:sp>
        </mc:Choice>
        <mc:Fallback xmlns="">
          <p:sp>
            <p:nvSpPr>
              <p:cNvPr id="12" name="TextBox 11">
                <a:extLst>
                  <a:ext uri="{FF2B5EF4-FFF2-40B4-BE49-F238E27FC236}">
                    <a16:creationId xmlns:a16="http://schemas.microsoft.com/office/drawing/2014/main" id="{B964ABB9-A189-EA3E-847A-A376A6957494}"/>
                  </a:ext>
                </a:extLst>
              </p:cNvPr>
              <p:cNvSpPr txBox="1">
                <a:spLocks noRot="1" noChangeAspect="1" noMove="1" noResize="1" noEditPoints="1" noAdjustHandles="1" noChangeArrowheads="1" noChangeShapeType="1" noTextEdit="1"/>
              </p:cNvSpPr>
              <p:nvPr/>
            </p:nvSpPr>
            <p:spPr>
              <a:xfrm>
                <a:off x="4580563" y="2782582"/>
                <a:ext cx="3053135" cy="379656"/>
              </a:xfrm>
              <a:prstGeom prst="rect">
                <a:avLst/>
              </a:prstGeom>
              <a:blipFill>
                <a:blip r:embed="rId4"/>
                <a:stretch>
                  <a:fillRect l="-1597" t="-4762" b="-23810"/>
                </a:stretch>
              </a:blipFill>
            </p:spPr>
            <p:txBody>
              <a:bodyPr/>
              <a:lstStyle/>
              <a:p>
                <a:r>
                  <a:rPr lang="en-IN">
                    <a:noFill/>
                  </a:rPr>
                  <a:t> </a:t>
                </a:r>
              </a:p>
            </p:txBody>
          </p:sp>
        </mc:Fallback>
      </mc:AlternateContent>
      <p:graphicFrame>
        <p:nvGraphicFramePr>
          <p:cNvPr id="13" name="Table 4">
            <a:extLst>
              <a:ext uri="{FF2B5EF4-FFF2-40B4-BE49-F238E27FC236}">
                <a16:creationId xmlns:a16="http://schemas.microsoft.com/office/drawing/2014/main" id="{761E6448-FD74-9051-A664-7834AD79BCCB}"/>
              </a:ext>
            </a:extLst>
          </p:cNvPr>
          <p:cNvGraphicFramePr>
            <a:graphicFrameLocks noGrp="1"/>
          </p:cNvGraphicFramePr>
          <p:nvPr/>
        </p:nvGraphicFramePr>
        <p:xfrm>
          <a:off x="3376206" y="3430338"/>
          <a:ext cx="1518407" cy="370840"/>
        </p:xfrm>
        <a:graphic>
          <a:graphicData uri="http://schemas.openxmlformats.org/drawingml/2006/table">
            <a:tbl>
              <a:tblPr firstRow="1" bandRow="1">
                <a:tableStyleId>{5C22544A-7EE6-4342-B048-85BDC9FD1C3A}</a:tableStyleId>
              </a:tblPr>
              <a:tblGrid>
                <a:gridCol w="351155">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14" name="Table 13">
            <a:extLst>
              <a:ext uri="{FF2B5EF4-FFF2-40B4-BE49-F238E27FC236}">
                <a16:creationId xmlns:a16="http://schemas.microsoft.com/office/drawing/2014/main" id="{46E170E5-643C-B414-ACCC-4F33A5EFBD28}"/>
              </a:ext>
            </a:extLst>
          </p:cNvPr>
          <p:cNvGraphicFramePr>
            <a:graphicFrameLocks noGrp="1"/>
          </p:cNvGraphicFramePr>
          <p:nvPr/>
        </p:nvGraphicFramePr>
        <p:xfrm>
          <a:off x="5727279" y="3408080"/>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15" name="Table 14">
            <a:extLst>
              <a:ext uri="{FF2B5EF4-FFF2-40B4-BE49-F238E27FC236}">
                <a16:creationId xmlns:a16="http://schemas.microsoft.com/office/drawing/2014/main" id="{66A56A86-78FB-9995-BE77-A3C7CD472E91}"/>
              </a:ext>
            </a:extLst>
          </p:cNvPr>
          <p:cNvGraphicFramePr>
            <a:graphicFrameLocks noGrp="1"/>
          </p:cNvGraphicFramePr>
          <p:nvPr/>
        </p:nvGraphicFramePr>
        <p:xfrm>
          <a:off x="8119447" y="3406370"/>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16" name="Straight Arrow Connector 15">
            <a:extLst>
              <a:ext uri="{FF2B5EF4-FFF2-40B4-BE49-F238E27FC236}">
                <a16:creationId xmlns:a16="http://schemas.microsoft.com/office/drawing/2014/main" id="{516F5D54-6ECD-D57E-AF8A-741A1EFDB574}"/>
              </a:ext>
            </a:extLst>
          </p:cNvPr>
          <p:cNvCxnSpPr>
            <a:endCxn id="14" idx="1"/>
          </p:cNvCxnSpPr>
          <p:nvPr/>
        </p:nvCxnSpPr>
        <p:spPr>
          <a:xfrm flipV="1">
            <a:off x="4868240" y="3593500"/>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7939A22-6167-A5C8-0ED9-6873FF54B829}"/>
              </a:ext>
            </a:extLst>
          </p:cNvPr>
          <p:cNvCxnSpPr>
            <a:endCxn id="15" idx="1"/>
          </p:cNvCxnSpPr>
          <p:nvPr/>
        </p:nvCxnSpPr>
        <p:spPr>
          <a:xfrm flipV="1">
            <a:off x="7219313" y="3591790"/>
            <a:ext cx="900134" cy="127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3009F4D-B703-48F3-3AA6-129E2138D076}"/>
              </a:ext>
            </a:extLst>
          </p:cNvPr>
          <p:cNvCxnSpPr/>
          <p:nvPr/>
        </p:nvCxnSpPr>
        <p:spPr>
          <a:xfrm flipV="1">
            <a:off x="2524014" y="3602064"/>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131D699-C112-C0C2-1B12-0F0BBE88FFF7}"/>
              </a:ext>
            </a:extLst>
          </p:cNvPr>
          <p:cNvSpPr txBox="1"/>
          <p:nvPr/>
        </p:nvSpPr>
        <p:spPr>
          <a:xfrm>
            <a:off x="1631879" y="3369669"/>
            <a:ext cx="1397285" cy="369332"/>
          </a:xfrm>
          <a:prstGeom prst="rect">
            <a:avLst/>
          </a:prstGeom>
          <a:noFill/>
        </p:spPr>
        <p:txBody>
          <a:bodyPr wrap="square" rtlCol="0">
            <a:spAutoFit/>
          </a:bodyPr>
          <a:lstStyle/>
          <a:p>
            <a:r>
              <a:rPr lang="en-US" dirty="0">
                <a:latin typeface="Consolas" panose="020B0609020204030204" pitchFamily="49" charset="0"/>
              </a:rPr>
              <a:t>poly2</a:t>
            </a:r>
            <a:endParaRPr lang="en-IN" dirty="0">
              <a:latin typeface="Consolas" panose="020B0609020204030204" pitchFamily="49" charset="0"/>
            </a:endParaRPr>
          </a:p>
        </p:txBody>
      </p:sp>
      <p:graphicFrame>
        <p:nvGraphicFramePr>
          <p:cNvPr id="20" name="Table 19">
            <a:extLst>
              <a:ext uri="{FF2B5EF4-FFF2-40B4-BE49-F238E27FC236}">
                <a16:creationId xmlns:a16="http://schemas.microsoft.com/office/drawing/2014/main" id="{B59A36C3-994D-EFDB-1119-77FA283828A0}"/>
              </a:ext>
            </a:extLst>
          </p:cNvPr>
          <p:cNvGraphicFramePr>
            <a:graphicFrameLocks noGrp="1"/>
          </p:cNvGraphicFramePr>
          <p:nvPr/>
        </p:nvGraphicFramePr>
        <p:xfrm>
          <a:off x="10429421" y="3404659"/>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NULL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22" name="Straight Arrow Connector 21">
            <a:extLst>
              <a:ext uri="{FF2B5EF4-FFF2-40B4-BE49-F238E27FC236}">
                <a16:creationId xmlns:a16="http://schemas.microsoft.com/office/drawing/2014/main" id="{4C9DED1B-F319-A65F-BC61-03D3CCCF705D}"/>
              </a:ext>
            </a:extLst>
          </p:cNvPr>
          <p:cNvCxnSpPr>
            <a:endCxn id="20" idx="1"/>
          </p:cNvCxnSpPr>
          <p:nvPr/>
        </p:nvCxnSpPr>
        <p:spPr>
          <a:xfrm flipV="1">
            <a:off x="9611481" y="3590079"/>
            <a:ext cx="817940" cy="17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6B46EEB-2251-DEC7-14BB-B4CF4E4BA560}"/>
              </a:ext>
            </a:extLst>
          </p:cNvPr>
          <p:cNvSpPr txBox="1"/>
          <p:nvPr/>
        </p:nvSpPr>
        <p:spPr>
          <a:xfrm>
            <a:off x="8291241" y="2424701"/>
            <a:ext cx="811659" cy="369332"/>
          </a:xfrm>
          <a:prstGeom prst="rect">
            <a:avLst/>
          </a:prstGeom>
          <a:noFill/>
        </p:spPr>
        <p:txBody>
          <a:bodyPr wrap="square" rtlCol="0">
            <a:spAutoFit/>
          </a:bodyPr>
          <a:lstStyle/>
          <a:p>
            <a:r>
              <a:rPr lang="en-US" dirty="0">
                <a:latin typeface="Consolas" panose="020B0609020204030204" pitchFamily="49" charset="0"/>
              </a:rPr>
              <a:t>tmp1</a:t>
            </a:r>
            <a:endParaRPr lang="en-IN" dirty="0">
              <a:latin typeface="Consolas" panose="020B0609020204030204" pitchFamily="49" charset="0"/>
            </a:endParaRPr>
          </a:p>
        </p:txBody>
      </p:sp>
      <p:sp>
        <p:nvSpPr>
          <p:cNvPr id="23" name="TextBox 22">
            <a:extLst>
              <a:ext uri="{FF2B5EF4-FFF2-40B4-BE49-F238E27FC236}">
                <a16:creationId xmlns:a16="http://schemas.microsoft.com/office/drawing/2014/main" id="{00167A46-7092-1B61-A7B1-BDBDC8ED1590}"/>
              </a:ext>
            </a:extLst>
          </p:cNvPr>
          <p:cNvSpPr txBox="1"/>
          <p:nvPr/>
        </p:nvSpPr>
        <p:spPr>
          <a:xfrm>
            <a:off x="10590937" y="3799722"/>
            <a:ext cx="811659" cy="369332"/>
          </a:xfrm>
          <a:prstGeom prst="rect">
            <a:avLst/>
          </a:prstGeom>
          <a:noFill/>
        </p:spPr>
        <p:txBody>
          <a:bodyPr wrap="square" rtlCol="0">
            <a:spAutoFit/>
          </a:bodyPr>
          <a:lstStyle/>
          <a:p>
            <a:r>
              <a:rPr lang="en-US" dirty="0">
                <a:latin typeface="Consolas" panose="020B0609020204030204" pitchFamily="49" charset="0"/>
              </a:rPr>
              <a:t>tmp2</a:t>
            </a:r>
            <a:endParaRPr lang="en-IN" dirty="0">
              <a:latin typeface="Consolas" panose="020B0609020204030204" pitchFamily="49" charset="0"/>
            </a:endParaRPr>
          </a:p>
        </p:txBody>
      </p:sp>
      <p:cxnSp>
        <p:nvCxnSpPr>
          <p:cNvPr id="24" name="Straight Arrow Connector 23">
            <a:extLst>
              <a:ext uri="{FF2B5EF4-FFF2-40B4-BE49-F238E27FC236}">
                <a16:creationId xmlns:a16="http://schemas.microsoft.com/office/drawing/2014/main" id="{A8D64E3D-DCC6-372A-4E8A-DEBCE4CF51A3}"/>
              </a:ext>
            </a:extLst>
          </p:cNvPr>
          <p:cNvCxnSpPr/>
          <p:nvPr/>
        </p:nvCxnSpPr>
        <p:spPr>
          <a:xfrm flipV="1">
            <a:off x="1905854" y="5768198"/>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9A5131E-15FC-FF04-C516-414B2BF6387D}"/>
              </a:ext>
            </a:extLst>
          </p:cNvPr>
          <p:cNvSpPr txBox="1"/>
          <p:nvPr/>
        </p:nvSpPr>
        <p:spPr>
          <a:xfrm>
            <a:off x="1147281" y="5535803"/>
            <a:ext cx="1397285" cy="369332"/>
          </a:xfrm>
          <a:prstGeom prst="rect">
            <a:avLst/>
          </a:prstGeom>
          <a:noFill/>
        </p:spPr>
        <p:txBody>
          <a:bodyPr wrap="square" rtlCol="0">
            <a:spAutoFit/>
          </a:bodyPr>
          <a:lstStyle/>
          <a:p>
            <a:r>
              <a:rPr lang="en-US" dirty="0">
                <a:latin typeface="Consolas" panose="020B0609020204030204" pitchFamily="49" charset="0"/>
              </a:rPr>
              <a:t>poly</a:t>
            </a:r>
            <a:endParaRPr lang="en-IN" dirty="0">
              <a:latin typeface="Consolas" panose="020B0609020204030204" pitchFamily="49" charset="0"/>
            </a:endParaRPr>
          </a:p>
        </p:txBody>
      </p:sp>
      <p:sp>
        <p:nvSpPr>
          <p:cNvPr id="26" name="TextBox 25">
            <a:extLst>
              <a:ext uri="{FF2B5EF4-FFF2-40B4-BE49-F238E27FC236}">
                <a16:creationId xmlns:a16="http://schemas.microsoft.com/office/drawing/2014/main" id="{81912736-E516-12B2-A4F7-ECE75455969D}"/>
              </a:ext>
            </a:extLst>
          </p:cNvPr>
          <p:cNvSpPr txBox="1"/>
          <p:nvPr/>
        </p:nvSpPr>
        <p:spPr>
          <a:xfrm>
            <a:off x="9048107" y="6027501"/>
            <a:ext cx="811659" cy="369332"/>
          </a:xfrm>
          <a:prstGeom prst="rect">
            <a:avLst/>
          </a:prstGeom>
          <a:noFill/>
        </p:spPr>
        <p:txBody>
          <a:bodyPr wrap="square" rtlCol="0">
            <a:spAutoFit/>
          </a:bodyPr>
          <a:lstStyle/>
          <a:p>
            <a:r>
              <a:rPr lang="en-US" dirty="0" err="1">
                <a:latin typeface="Consolas" panose="020B0609020204030204" pitchFamily="49" charset="0"/>
              </a:rPr>
              <a:t>tmp</a:t>
            </a:r>
            <a:endParaRPr lang="en-IN" dirty="0">
              <a:latin typeface="Consolas" panose="020B0609020204030204" pitchFamily="49" charset="0"/>
            </a:endParaRPr>
          </a:p>
        </p:txBody>
      </p:sp>
      <p:graphicFrame>
        <p:nvGraphicFramePr>
          <p:cNvPr id="27" name="Table 4">
            <a:extLst>
              <a:ext uri="{FF2B5EF4-FFF2-40B4-BE49-F238E27FC236}">
                <a16:creationId xmlns:a16="http://schemas.microsoft.com/office/drawing/2014/main" id="{A0EBC45C-5D46-262B-D9CB-DEFC3A9476B5}"/>
              </a:ext>
            </a:extLst>
          </p:cNvPr>
          <p:cNvGraphicFramePr>
            <a:graphicFrameLocks noGrp="1"/>
          </p:cNvGraphicFramePr>
          <p:nvPr/>
        </p:nvGraphicFramePr>
        <p:xfrm>
          <a:off x="2809417" y="5596472"/>
          <a:ext cx="1518407" cy="370840"/>
        </p:xfrm>
        <a:graphic>
          <a:graphicData uri="http://schemas.openxmlformats.org/drawingml/2006/table">
            <a:tbl>
              <a:tblPr firstRow="1" bandRow="1">
                <a:tableStyleId>{5C22544A-7EE6-4342-B048-85BDC9FD1C3A}</a:tableStyleId>
              </a:tblPr>
              <a:tblGrid>
                <a:gridCol w="351155">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28" name="Table 27">
            <a:extLst>
              <a:ext uri="{FF2B5EF4-FFF2-40B4-BE49-F238E27FC236}">
                <a16:creationId xmlns:a16="http://schemas.microsoft.com/office/drawing/2014/main" id="{5CA76CD4-ED5C-617C-616F-9E1494C7EFCE}"/>
              </a:ext>
            </a:extLst>
          </p:cNvPr>
          <p:cNvGraphicFramePr>
            <a:graphicFrameLocks noGrp="1"/>
          </p:cNvGraphicFramePr>
          <p:nvPr/>
        </p:nvGraphicFramePr>
        <p:xfrm>
          <a:off x="4924189" y="5625582"/>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30" name="Table 29">
            <a:extLst>
              <a:ext uri="{FF2B5EF4-FFF2-40B4-BE49-F238E27FC236}">
                <a16:creationId xmlns:a16="http://schemas.microsoft.com/office/drawing/2014/main" id="{8EE183CB-3A56-95B7-DE2A-17DCE1888213}"/>
              </a:ext>
            </a:extLst>
          </p:cNvPr>
          <p:cNvGraphicFramePr>
            <a:graphicFrameLocks noGrp="1"/>
          </p:cNvGraphicFramePr>
          <p:nvPr/>
        </p:nvGraphicFramePr>
        <p:xfrm>
          <a:off x="6956765" y="5623874"/>
          <a:ext cx="1492034" cy="370840"/>
        </p:xfrm>
        <a:graphic>
          <a:graphicData uri="http://schemas.openxmlformats.org/drawingml/2006/table">
            <a:tbl>
              <a:tblPr firstRow="1" bandRow="1">
                <a:tableStyleId>{5C22544A-7EE6-4342-B048-85BDC9FD1C3A}</a:tableStyleId>
              </a:tblPr>
              <a:tblGrid>
                <a:gridCol w="471453">
                  <a:extLst>
                    <a:ext uri="{9D8B030D-6E8A-4147-A177-3AD203B41FA5}">
                      <a16:colId xmlns:a16="http://schemas.microsoft.com/office/drawing/2014/main" val="3901050334"/>
                    </a:ext>
                  </a:extLst>
                </a:gridCol>
                <a:gridCol w="297951">
                  <a:extLst>
                    <a:ext uri="{9D8B030D-6E8A-4147-A177-3AD203B41FA5}">
                      <a16:colId xmlns:a16="http://schemas.microsoft.com/office/drawing/2014/main" val="202320018"/>
                    </a:ext>
                  </a:extLst>
                </a:gridCol>
                <a:gridCol w="722630">
                  <a:extLst>
                    <a:ext uri="{9D8B030D-6E8A-4147-A177-3AD203B41FA5}">
                      <a16:colId xmlns:a16="http://schemas.microsoft.com/office/drawing/2014/main" val="859193845"/>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31" name="Straight Arrow Connector 30">
            <a:extLst>
              <a:ext uri="{FF2B5EF4-FFF2-40B4-BE49-F238E27FC236}">
                <a16:creationId xmlns:a16="http://schemas.microsoft.com/office/drawing/2014/main" id="{2E06B999-AFC2-C1F0-5939-FB7A785E7B18}"/>
              </a:ext>
            </a:extLst>
          </p:cNvPr>
          <p:cNvCxnSpPr/>
          <p:nvPr/>
        </p:nvCxnSpPr>
        <p:spPr>
          <a:xfrm>
            <a:off x="4327824" y="5779214"/>
            <a:ext cx="596363" cy="9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DAD90C4-FECC-0218-C0FD-F01ABF2DD82C}"/>
              </a:ext>
            </a:extLst>
          </p:cNvPr>
          <p:cNvCxnSpPr/>
          <p:nvPr/>
        </p:nvCxnSpPr>
        <p:spPr>
          <a:xfrm>
            <a:off x="6411766" y="5828874"/>
            <a:ext cx="596363" cy="9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33" name="Table 32">
            <a:extLst>
              <a:ext uri="{FF2B5EF4-FFF2-40B4-BE49-F238E27FC236}">
                <a16:creationId xmlns:a16="http://schemas.microsoft.com/office/drawing/2014/main" id="{A9453C47-3678-9ECA-1156-0627FCF4D63C}"/>
              </a:ext>
            </a:extLst>
          </p:cNvPr>
          <p:cNvGraphicFramePr>
            <a:graphicFrameLocks noGrp="1"/>
          </p:cNvGraphicFramePr>
          <p:nvPr/>
        </p:nvGraphicFramePr>
        <p:xfrm>
          <a:off x="8768429" y="5606750"/>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NULL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29" name="Straight Arrow Connector 28">
            <a:extLst>
              <a:ext uri="{FF2B5EF4-FFF2-40B4-BE49-F238E27FC236}">
                <a16:creationId xmlns:a16="http://schemas.microsoft.com/office/drawing/2014/main" id="{9E672C49-0C65-4202-2FAC-1A7CAAB4CF25}"/>
              </a:ext>
            </a:extLst>
          </p:cNvPr>
          <p:cNvCxnSpPr>
            <a:endCxn id="33" idx="1"/>
          </p:cNvCxnSpPr>
          <p:nvPr/>
        </p:nvCxnSpPr>
        <p:spPr>
          <a:xfrm>
            <a:off x="8448799" y="5779214"/>
            <a:ext cx="319630" cy="129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2300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364F-563F-A9B5-F3A2-6C5993F2D8CD}"/>
              </a:ext>
            </a:extLst>
          </p:cNvPr>
          <p:cNvSpPr>
            <a:spLocks noGrp="1"/>
          </p:cNvSpPr>
          <p:nvPr>
            <p:ph type="title"/>
          </p:nvPr>
        </p:nvSpPr>
        <p:spPr/>
        <p:txBody>
          <a:bodyPr/>
          <a:lstStyle/>
          <a:p>
            <a:r>
              <a:rPr lang="en-US" dirty="0"/>
              <a:t>Adding two polynomials</a:t>
            </a:r>
            <a:endParaRPr lang="en-IN" dirty="0"/>
          </a:p>
        </p:txBody>
      </p:sp>
      <p:graphicFrame>
        <p:nvGraphicFramePr>
          <p:cNvPr id="4" name="Table 4">
            <a:extLst>
              <a:ext uri="{FF2B5EF4-FFF2-40B4-BE49-F238E27FC236}">
                <a16:creationId xmlns:a16="http://schemas.microsoft.com/office/drawing/2014/main" id="{9F002993-39F8-D37B-8E1D-E215D13F27D9}"/>
              </a:ext>
            </a:extLst>
          </p:cNvPr>
          <p:cNvGraphicFramePr>
            <a:graphicFrameLocks noGrp="1"/>
          </p:cNvGraphicFramePr>
          <p:nvPr/>
        </p:nvGraphicFramePr>
        <p:xfrm>
          <a:off x="3326546" y="2065590"/>
          <a:ext cx="1518407" cy="370840"/>
        </p:xfrm>
        <a:graphic>
          <a:graphicData uri="http://schemas.openxmlformats.org/drawingml/2006/table">
            <a:tbl>
              <a:tblPr firstRow="1" bandRow="1">
                <a:tableStyleId>{5C22544A-7EE6-4342-B048-85BDC9FD1C3A}</a:tableStyleId>
              </a:tblPr>
              <a:tblGrid>
                <a:gridCol w="351155">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5" name="Table 4">
            <a:extLst>
              <a:ext uri="{FF2B5EF4-FFF2-40B4-BE49-F238E27FC236}">
                <a16:creationId xmlns:a16="http://schemas.microsoft.com/office/drawing/2014/main" id="{A7D06B75-6D2E-CB53-E7F4-26B27FDA40FA}"/>
              </a:ext>
            </a:extLst>
          </p:cNvPr>
          <p:cNvGraphicFramePr>
            <a:graphicFrameLocks noGrp="1"/>
          </p:cNvGraphicFramePr>
          <p:nvPr/>
        </p:nvGraphicFramePr>
        <p:xfrm>
          <a:off x="5677619" y="2043332"/>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6" name="Table 5">
            <a:extLst>
              <a:ext uri="{FF2B5EF4-FFF2-40B4-BE49-F238E27FC236}">
                <a16:creationId xmlns:a16="http://schemas.microsoft.com/office/drawing/2014/main" id="{B9B196DD-CEE5-7F7A-83B5-0C3F89BCC491}"/>
              </a:ext>
            </a:extLst>
          </p:cNvPr>
          <p:cNvGraphicFramePr>
            <a:graphicFrameLocks noGrp="1"/>
          </p:cNvGraphicFramePr>
          <p:nvPr/>
        </p:nvGraphicFramePr>
        <p:xfrm>
          <a:off x="8069787" y="2041622"/>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NULL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7" name="Straight Arrow Connector 6">
            <a:extLst>
              <a:ext uri="{FF2B5EF4-FFF2-40B4-BE49-F238E27FC236}">
                <a16:creationId xmlns:a16="http://schemas.microsoft.com/office/drawing/2014/main" id="{12AD5789-C22B-AD88-DFBB-4234A812C277}"/>
              </a:ext>
            </a:extLst>
          </p:cNvPr>
          <p:cNvCxnSpPr>
            <a:endCxn id="5" idx="1"/>
          </p:cNvCxnSpPr>
          <p:nvPr/>
        </p:nvCxnSpPr>
        <p:spPr>
          <a:xfrm flipV="1">
            <a:off x="4818580" y="2228752"/>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B19DBF5-CB7F-578A-1E0F-47C4B807C4DB}"/>
              </a:ext>
            </a:extLst>
          </p:cNvPr>
          <p:cNvCxnSpPr>
            <a:endCxn id="6" idx="1"/>
          </p:cNvCxnSpPr>
          <p:nvPr/>
        </p:nvCxnSpPr>
        <p:spPr>
          <a:xfrm flipV="1">
            <a:off x="7169653" y="2227042"/>
            <a:ext cx="900134" cy="127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E4E8244-4439-A96A-D856-E084DB57A24C}"/>
              </a:ext>
            </a:extLst>
          </p:cNvPr>
          <p:cNvCxnSpPr/>
          <p:nvPr/>
        </p:nvCxnSpPr>
        <p:spPr>
          <a:xfrm flipV="1">
            <a:off x="2474354" y="2237316"/>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258151D-FFAF-A35D-646A-F6ED38C35959}"/>
              </a:ext>
            </a:extLst>
          </p:cNvPr>
          <p:cNvSpPr txBox="1"/>
          <p:nvPr/>
        </p:nvSpPr>
        <p:spPr>
          <a:xfrm>
            <a:off x="1582219" y="2004921"/>
            <a:ext cx="1397285" cy="369332"/>
          </a:xfrm>
          <a:prstGeom prst="rect">
            <a:avLst/>
          </a:prstGeom>
          <a:noFill/>
        </p:spPr>
        <p:txBody>
          <a:bodyPr wrap="square" rtlCol="0">
            <a:spAutoFit/>
          </a:bodyPr>
          <a:lstStyle/>
          <a:p>
            <a:r>
              <a:rPr lang="en-US" dirty="0">
                <a:latin typeface="Consolas" panose="020B0609020204030204" pitchFamily="49" charset="0"/>
              </a:rPr>
              <a:t>poly1</a:t>
            </a:r>
            <a:endParaRPr lang="en-IN" dirty="0">
              <a:latin typeface="Consolas" panose="020B0609020204030204" pitchFamily="49"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693C155-DD4B-9188-1604-348DD9BDD9D4}"/>
                  </a:ext>
                </a:extLst>
              </p:cNvPr>
              <p:cNvSpPr txBox="1"/>
              <p:nvPr/>
            </p:nvSpPr>
            <p:spPr>
              <a:xfrm>
                <a:off x="4592548" y="1510301"/>
                <a:ext cx="2455524" cy="375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𝟑</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𝒙</m:t>
                          </m:r>
                        </m:e>
                        <m:sup>
                          <m:r>
                            <a:rPr lang="en-US" b="1" i="1" smtClean="0">
                              <a:latin typeface="Cambria Math" panose="02040503050406030204" pitchFamily="18" charset="0"/>
                            </a:rPr>
                            <m:t>𝟑</m:t>
                          </m:r>
                        </m:sup>
                      </m:sSup>
                      <m:r>
                        <a:rPr lang="en-US" b="1" i="1" smtClean="0">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𝟓</m:t>
                      </m:r>
                    </m:oMath>
                  </m:oMathPara>
                </a14:m>
                <a:endParaRPr lang="en-IN" b="1" dirty="0"/>
              </a:p>
            </p:txBody>
          </p:sp>
        </mc:Choice>
        <mc:Fallback xmlns="">
          <p:sp>
            <p:nvSpPr>
              <p:cNvPr id="11" name="TextBox 10">
                <a:extLst>
                  <a:ext uri="{FF2B5EF4-FFF2-40B4-BE49-F238E27FC236}">
                    <a16:creationId xmlns:a16="http://schemas.microsoft.com/office/drawing/2014/main" id="{8693C155-DD4B-9188-1604-348DD9BDD9D4}"/>
                  </a:ext>
                </a:extLst>
              </p:cNvPr>
              <p:cNvSpPr txBox="1">
                <a:spLocks noRot="1" noChangeAspect="1" noMove="1" noResize="1" noEditPoints="1" noAdjustHandles="1" noChangeArrowheads="1" noChangeShapeType="1" noTextEdit="1"/>
              </p:cNvSpPr>
              <p:nvPr/>
            </p:nvSpPr>
            <p:spPr>
              <a:xfrm>
                <a:off x="4592548" y="1510301"/>
                <a:ext cx="2455524" cy="375552"/>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964ABB9-A189-EA3E-847A-A376A6957494}"/>
                  </a:ext>
                </a:extLst>
              </p:cNvPr>
              <p:cNvSpPr txBox="1"/>
              <p:nvPr/>
            </p:nvSpPr>
            <p:spPr>
              <a:xfrm>
                <a:off x="4580563" y="2782582"/>
                <a:ext cx="3053135" cy="379656"/>
              </a:xfrm>
              <a:prstGeom prst="rect">
                <a:avLst/>
              </a:prstGeom>
              <a:noFill/>
            </p:spPr>
            <p:txBody>
              <a:bodyPr wrap="square" rtlCol="0">
                <a:spAutoFit/>
              </a:bodyPr>
              <a:lstStyle/>
              <a:p>
                <a:r>
                  <a:rPr lang="en-US" b="1" dirty="0"/>
                  <a:t>9</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𝟕</m:t>
                        </m:r>
                      </m:sup>
                    </m:sSup>
                    <m:r>
                      <a:rPr lang="en-US" b="1" i="1">
                        <a:latin typeface="Cambria Math" panose="02040503050406030204" pitchFamily="18" charset="0"/>
                      </a:rPr>
                      <m:t>+</m:t>
                    </m:r>
                    <m:r>
                      <a:rPr lang="en-US" b="1" i="1">
                        <a:latin typeface="Cambria Math" panose="02040503050406030204" pitchFamily="18" charset="0"/>
                      </a:rPr>
                      <m:t>𝟑</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𝟓</m:t>
                        </m:r>
                      </m:sup>
                    </m:sSup>
                    <m:r>
                      <a:rPr lang="en-US" b="1" i="1">
                        <a:latin typeface="Cambria Math" panose="02040503050406030204" pitchFamily="18" charset="0"/>
                      </a:rPr>
                      <m:t>+</m:t>
                    </m:r>
                    <m:r>
                      <a:rPr lang="en-US" b="1" i="1">
                        <a:latin typeface="Cambria Math" panose="02040503050406030204" pitchFamily="18" charset="0"/>
                      </a:rPr>
                      <m:t>𝟕</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𝟑</m:t>
                        </m:r>
                      </m:sup>
                    </m:sSup>
                    <m:r>
                      <a:rPr lang="en-US" b="1" i="1">
                        <a:latin typeface="Cambria Math" panose="02040503050406030204" pitchFamily="18" charset="0"/>
                      </a:rPr>
                      <m:t>+</m:t>
                    </m:r>
                    <m:r>
                      <a:rPr lang="en-US" b="1" i="1">
                        <a:latin typeface="Cambria Math" panose="02040503050406030204" pitchFamily="18" charset="0"/>
                      </a:rPr>
                      <m:t>𝟏</m:t>
                    </m:r>
                  </m:oMath>
                </a14:m>
                <a:endParaRPr lang="en-US" b="1" dirty="0"/>
              </a:p>
            </p:txBody>
          </p:sp>
        </mc:Choice>
        <mc:Fallback xmlns="">
          <p:sp>
            <p:nvSpPr>
              <p:cNvPr id="12" name="TextBox 11">
                <a:extLst>
                  <a:ext uri="{FF2B5EF4-FFF2-40B4-BE49-F238E27FC236}">
                    <a16:creationId xmlns:a16="http://schemas.microsoft.com/office/drawing/2014/main" id="{B964ABB9-A189-EA3E-847A-A376A6957494}"/>
                  </a:ext>
                </a:extLst>
              </p:cNvPr>
              <p:cNvSpPr txBox="1">
                <a:spLocks noRot="1" noChangeAspect="1" noMove="1" noResize="1" noEditPoints="1" noAdjustHandles="1" noChangeArrowheads="1" noChangeShapeType="1" noTextEdit="1"/>
              </p:cNvSpPr>
              <p:nvPr/>
            </p:nvSpPr>
            <p:spPr>
              <a:xfrm>
                <a:off x="4580563" y="2782582"/>
                <a:ext cx="3053135" cy="379656"/>
              </a:xfrm>
              <a:prstGeom prst="rect">
                <a:avLst/>
              </a:prstGeom>
              <a:blipFill>
                <a:blip r:embed="rId4"/>
                <a:stretch>
                  <a:fillRect l="-1597" t="-4762" b="-23810"/>
                </a:stretch>
              </a:blipFill>
            </p:spPr>
            <p:txBody>
              <a:bodyPr/>
              <a:lstStyle/>
              <a:p>
                <a:r>
                  <a:rPr lang="en-IN">
                    <a:noFill/>
                  </a:rPr>
                  <a:t> </a:t>
                </a:r>
              </a:p>
            </p:txBody>
          </p:sp>
        </mc:Fallback>
      </mc:AlternateContent>
      <p:graphicFrame>
        <p:nvGraphicFramePr>
          <p:cNvPr id="13" name="Table 4">
            <a:extLst>
              <a:ext uri="{FF2B5EF4-FFF2-40B4-BE49-F238E27FC236}">
                <a16:creationId xmlns:a16="http://schemas.microsoft.com/office/drawing/2014/main" id="{761E6448-FD74-9051-A664-7834AD79BCCB}"/>
              </a:ext>
            </a:extLst>
          </p:cNvPr>
          <p:cNvGraphicFramePr>
            <a:graphicFrameLocks noGrp="1"/>
          </p:cNvGraphicFramePr>
          <p:nvPr/>
        </p:nvGraphicFramePr>
        <p:xfrm>
          <a:off x="3376206" y="3430338"/>
          <a:ext cx="1518407" cy="370840"/>
        </p:xfrm>
        <a:graphic>
          <a:graphicData uri="http://schemas.openxmlformats.org/drawingml/2006/table">
            <a:tbl>
              <a:tblPr firstRow="1" bandRow="1">
                <a:tableStyleId>{5C22544A-7EE6-4342-B048-85BDC9FD1C3A}</a:tableStyleId>
              </a:tblPr>
              <a:tblGrid>
                <a:gridCol w="351155">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14" name="Table 13">
            <a:extLst>
              <a:ext uri="{FF2B5EF4-FFF2-40B4-BE49-F238E27FC236}">
                <a16:creationId xmlns:a16="http://schemas.microsoft.com/office/drawing/2014/main" id="{46E170E5-643C-B414-ACCC-4F33A5EFBD28}"/>
              </a:ext>
            </a:extLst>
          </p:cNvPr>
          <p:cNvGraphicFramePr>
            <a:graphicFrameLocks noGrp="1"/>
          </p:cNvGraphicFramePr>
          <p:nvPr/>
        </p:nvGraphicFramePr>
        <p:xfrm>
          <a:off x="5727279" y="3408080"/>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15" name="Table 14">
            <a:extLst>
              <a:ext uri="{FF2B5EF4-FFF2-40B4-BE49-F238E27FC236}">
                <a16:creationId xmlns:a16="http://schemas.microsoft.com/office/drawing/2014/main" id="{66A56A86-78FB-9995-BE77-A3C7CD472E91}"/>
              </a:ext>
            </a:extLst>
          </p:cNvPr>
          <p:cNvGraphicFramePr>
            <a:graphicFrameLocks noGrp="1"/>
          </p:cNvGraphicFramePr>
          <p:nvPr/>
        </p:nvGraphicFramePr>
        <p:xfrm>
          <a:off x="8119447" y="3406370"/>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16" name="Straight Arrow Connector 15">
            <a:extLst>
              <a:ext uri="{FF2B5EF4-FFF2-40B4-BE49-F238E27FC236}">
                <a16:creationId xmlns:a16="http://schemas.microsoft.com/office/drawing/2014/main" id="{516F5D54-6ECD-D57E-AF8A-741A1EFDB574}"/>
              </a:ext>
            </a:extLst>
          </p:cNvPr>
          <p:cNvCxnSpPr>
            <a:endCxn id="14" idx="1"/>
          </p:cNvCxnSpPr>
          <p:nvPr/>
        </p:nvCxnSpPr>
        <p:spPr>
          <a:xfrm flipV="1">
            <a:off x="4868240" y="3593500"/>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7939A22-6167-A5C8-0ED9-6873FF54B829}"/>
              </a:ext>
            </a:extLst>
          </p:cNvPr>
          <p:cNvCxnSpPr>
            <a:endCxn id="15" idx="1"/>
          </p:cNvCxnSpPr>
          <p:nvPr/>
        </p:nvCxnSpPr>
        <p:spPr>
          <a:xfrm flipV="1">
            <a:off x="7219313" y="3591790"/>
            <a:ext cx="900134" cy="127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3009F4D-B703-48F3-3AA6-129E2138D076}"/>
              </a:ext>
            </a:extLst>
          </p:cNvPr>
          <p:cNvCxnSpPr/>
          <p:nvPr/>
        </p:nvCxnSpPr>
        <p:spPr>
          <a:xfrm flipV="1">
            <a:off x="2524014" y="3602064"/>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131D699-C112-C0C2-1B12-0F0BBE88FFF7}"/>
              </a:ext>
            </a:extLst>
          </p:cNvPr>
          <p:cNvSpPr txBox="1"/>
          <p:nvPr/>
        </p:nvSpPr>
        <p:spPr>
          <a:xfrm>
            <a:off x="1631879" y="3369669"/>
            <a:ext cx="1397285" cy="369332"/>
          </a:xfrm>
          <a:prstGeom prst="rect">
            <a:avLst/>
          </a:prstGeom>
          <a:noFill/>
        </p:spPr>
        <p:txBody>
          <a:bodyPr wrap="square" rtlCol="0">
            <a:spAutoFit/>
          </a:bodyPr>
          <a:lstStyle/>
          <a:p>
            <a:r>
              <a:rPr lang="en-US" dirty="0">
                <a:latin typeface="Consolas" panose="020B0609020204030204" pitchFamily="49" charset="0"/>
              </a:rPr>
              <a:t>poly2</a:t>
            </a:r>
            <a:endParaRPr lang="en-IN" dirty="0">
              <a:latin typeface="Consolas" panose="020B0609020204030204" pitchFamily="49" charset="0"/>
            </a:endParaRPr>
          </a:p>
        </p:txBody>
      </p:sp>
      <p:graphicFrame>
        <p:nvGraphicFramePr>
          <p:cNvPr id="20" name="Table 19">
            <a:extLst>
              <a:ext uri="{FF2B5EF4-FFF2-40B4-BE49-F238E27FC236}">
                <a16:creationId xmlns:a16="http://schemas.microsoft.com/office/drawing/2014/main" id="{B59A36C3-994D-EFDB-1119-77FA283828A0}"/>
              </a:ext>
            </a:extLst>
          </p:cNvPr>
          <p:cNvGraphicFramePr>
            <a:graphicFrameLocks noGrp="1"/>
          </p:cNvGraphicFramePr>
          <p:nvPr/>
        </p:nvGraphicFramePr>
        <p:xfrm>
          <a:off x="10429421" y="3404659"/>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NULL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22" name="Straight Arrow Connector 21">
            <a:extLst>
              <a:ext uri="{FF2B5EF4-FFF2-40B4-BE49-F238E27FC236}">
                <a16:creationId xmlns:a16="http://schemas.microsoft.com/office/drawing/2014/main" id="{4C9DED1B-F319-A65F-BC61-03D3CCCF705D}"/>
              </a:ext>
            </a:extLst>
          </p:cNvPr>
          <p:cNvCxnSpPr>
            <a:endCxn id="20" idx="1"/>
          </p:cNvCxnSpPr>
          <p:nvPr/>
        </p:nvCxnSpPr>
        <p:spPr>
          <a:xfrm flipV="1">
            <a:off x="9611481" y="3590079"/>
            <a:ext cx="817940" cy="17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6B46EEB-2251-DEC7-14BB-B4CF4E4BA560}"/>
              </a:ext>
            </a:extLst>
          </p:cNvPr>
          <p:cNvSpPr txBox="1"/>
          <p:nvPr/>
        </p:nvSpPr>
        <p:spPr>
          <a:xfrm>
            <a:off x="9811811" y="2424701"/>
            <a:ext cx="1562537" cy="369332"/>
          </a:xfrm>
          <a:prstGeom prst="rect">
            <a:avLst/>
          </a:prstGeom>
          <a:noFill/>
        </p:spPr>
        <p:txBody>
          <a:bodyPr wrap="square" rtlCol="0">
            <a:spAutoFit/>
          </a:bodyPr>
          <a:lstStyle/>
          <a:p>
            <a:r>
              <a:rPr lang="en-US" dirty="0">
                <a:latin typeface="Consolas" panose="020B0609020204030204" pitchFamily="49" charset="0"/>
              </a:rPr>
              <a:t>tmp1 = NULL</a:t>
            </a:r>
            <a:endParaRPr lang="en-IN" dirty="0">
              <a:latin typeface="Consolas" panose="020B0609020204030204" pitchFamily="49" charset="0"/>
            </a:endParaRPr>
          </a:p>
        </p:txBody>
      </p:sp>
      <p:sp>
        <p:nvSpPr>
          <p:cNvPr id="23" name="TextBox 22">
            <a:extLst>
              <a:ext uri="{FF2B5EF4-FFF2-40B4-BE49-F238E27FC236}">
                <a16:creationId xmlns:a16="http://schemas.microsoft.com/office/drawing/2014/main" id="{00167A46-7092-1B61-A7B1-BDBDC8ED1590}"/>
              </a:ext>
            </a:extLst>
          </p:cNvPr>
          <p:cNvSpPr txBox="1"/>
          <p:nvPr/>
        </p:nvSpPr>
        <p:spPr>
          <a:xfrm>
            <a:off x="9830652" y="2710664"/>
            <a:ext cx="1562537" cy="369332"/>
          </a:xfrm>
          <a:prstGeom prst="rect">
            <a:avLst/>
          </a:prstGeom>
          <a:noFill/>
        </p:spPr>
        <p:txBody>
          <a:bodyPr wrap="square" rtlCol="0">
            <a:spAutoFit/>
          </a:bodyPr>
          <a:lstStyle/>
          <a:p>
            <a:r>
              <a:rPr lang="en-US" dirty="0">
                <a:latin typeface="Consolas" panose="020B0609020204030204" pitchFamily="49" charset="0"/>
              </a:rPr>
              <a:t>tmp2 = NULL</a:t>
            </a:r>
            <a:endParaRPr lang="en-IN" dirty="0">
              <a:latin typeface="Consolas" panose="020B0609020204030204" pitchFamily="49" charset="0"/>
            </a:endParaRPr>
          </a:p>
        </p:txBody>
      </p:sp>
      <p:cxnSp>
        <p:nvCxnSpPr>
          <p:cNvPr id="24" name="Straight Arrow Connector 23">
            <a:extLst>
              <a:ext uri="{FF2B5EF4-FFF2-40B4-BE49-F238E27FC236}">
                <a16:creationId xmlns:a16="http://schemas.microsoft.com/office/drawing/2014/main" id="{A8D64E3D-DCC6-372A-4E8A-DEBCE4CF51A3}"/>
              </a:ext>
            </a:extLst>
          </p:cNvPr>
          <p:cNvCxnSpPr/>
          <p:nvPr/>
        </p:nvCxnSpPr>
        <p:spPr>
          <a:xfrm flipV="1">
            <a:off x="1905854" y="5768198"/>
            <a:ext cx="859039" cy="11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9A5131E-15FC-FF04-C516-414B2BF6387D}"/>
              </a:ext>
            </a:extLst>
          </p:cNvPr>
          <p:cNvSpPr txBox="1"/>
          <p:nvPr/>
        </p:nvSpPr>
        <p:spPr>
          <a:xfrm>
            <a:off x="1147281" y="5535803"/>
            <a:ext cx="1397285" cy="369332"/>
          </a:xfrm>
          <a:prstGeom prst="rect">
            <a:avLst/>
          </a:prstGeom>
          <a:noFill/>
        </p:spPr>
        <p:txBody>
          <a:bodyPr wrap="square" rtlCol="0">
            <a:spAutoFit/>
          </a:bodyPr>
          <a:lstStyle/>
          <a:p>
            <a:r>
              <a:rPr lang="en-US" dirty="0">
                <a:latin typeface="Consolas" panose="020B0609020204030204" pitchFamily="49" charset="0"/>
              </a:rPr>
              <a:t>poly</a:t>
            </a:r>
            <a:endParaRPr lang="en-IN" dirty="0">
              <a:latin typeface="Consolas" panose="020B0609020204030204" pitchFamily="49" charset="0"/>
            </a:endParaRPr>
          </a:p>
        </p:txBody>
      </p:sp>
      <p:sp>
        <p:nvSpPr>
          <p:cNvPr id="26" name="TextBox 25">
            <a:extLst>
              <a:ext uri="{FF2B5EF4-FFF2-40B4-BE49-F238E27FC236}">
                <a16:creationId xmlns:a16="http://schemas.microsoft.com/office/drawing/2014/main" id="{81912736-E516-12B2-A4F7-ECE75455969D}"/>
              </a:ext>
            </a:extLst>
          </p:cNvPr>
          <p:cNvSpPr txBox="1"/>
          <p:nvPr/>
        </p:nvSpPr>
        <p:spPr>
          <a:xfrm>
            <a:off x="10774163" y="6027501"/>
            <a:ext cx="811659" cy="369332"/>
          </a:xfrm>
          <a:prstGeom prst="rect">
            <a:avLst/>
          </a:prstGeom>
          <a:noFill/>
        </p:spPr>
        <p:txBody>
          <a:bodyPr wrap="square" rtlCol="0">
            <a:spAutoFit/>
          </a:bodyPr>
          <a:lstStyle/>
          <a:p>
            <a:r>
              <a:rPr lang="en-US" dirty="0" err="1">
                <a:latin typeface="Consolas" panose="020B0609020204030204" pitchFamily="49" charset="0"/>
              </a:rPr>
              <a:t>tmp</a:t>
            </a:r>
            <a:endParaRPr lang="en-IN" dirty="0">
              <a:latin typeface="Consolas" panose="020B0609020204030204" pitchFamily="49" charset="0"/>
            </a:endParaRPr>
          </a:p>
        </p:txBody>
      </p:sp>
      <p:graphicFrame>
        <p:nvGraphicFramePr>
          <p:cNvPr id="27" name="Table 4">
            <a:extLst>
              <a:ext uri="{FF2B5EF4-FFF2-40B4-BE49-F238E27FC236}">
                <a16:creationId xmlns:a16="http://schemas.microsoft.com/office/drawing/2014/main" id="{A0EBC45C-5D46-262B-D9CB-DEFC3A9476B5}"/>
              </a:ext>
            </a:extLst>
          </p:cNvPr>
          <p:cNvGraphicFramePr>
            <a:graphicFrameLocks noGrp="1"/>
          </p:cNvGraphicFramePr>
          <p:nvPr/>
        </p:nvGraphicFramePr>
        <p:xfrm>
          <a:off x="2809417" y="5596472"/>
          <a:ext cx="1518407" cy="370840"/>
        </p:xfrm>
        <a:graphic>
          <a:graphicData uri="http://schemas.openxmlformats.org/drawingml/2006/table">
            <a:tbl>
              <a:tblPr firstRow="1" bandRow="1">
                <a:tableStyleId>{5C22544A-7EE6-4342-B048-85BDC9FD1C3A}</a:tableStyleId>
              </a:tblPr>
              <a:tblGrid>
                <a:gridCol w="351155">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28" name="Table 27">
            <a:extLst>
              <a:ext uri="{FF2B5EF4-FFF2-40B4-BE49-F238E27FC236}">
                <a16:creationId xmlns:a16="http://schemas.microsoft.com/office/drawing/2014/main" id="{5CA76CD4-ED5C-617C-616F-9E1494C7EFCE}"/>
              </a:ext>
            </a:extLst>
          </p:cNvPr>
          <p:cNvGraphicFramePr>
            <a:graphicFrameLocks noGrp="1"/>
          </p:cNvGraphicFramePr>
          <p:nvPr/>
        </p:nvGraphicFramePr>
        <p:xfrm>
          <a:off x="4924189" y="5625582"/>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graphicFrame>
        <p:nvGraphicFramePr>
          <p:cNvPr id="30" name="Table 29">
            <a:extLst>
              <a:ext uri="{FF2B5EF4-FFF2-40B4-BE49-F238E27FC236}">
                <a16:creationId xmlns:a16="http://schemas.microsoft.com/office/drawing/2014/main" id="{8EE183CB-3A56-95B7-DE2A-17DCE1888213}"/>
              </a:ext>
            </a:extLst>
          </p:cNvPr>
          <p:cNvGraphicFramePr>
            <a:graphicFrameLocks noGrp="1"/>
          </p:cNvGraphicFramePr>
          <p:nvPr/>
        </p:nvGraphicFramePr>
        <p:xfrm>
          <a:off x="6956765" y="5623874"/>
          <a:ext cx="1492034" cy="370840"/>
        </p:xfrm>
        <a:graphic>
          <a:graphicData uri="http://schemas.openxmlformats.org/drawingml/2006/table">
            <a:tbl>
              <a:tblPr firstRow="1" bandRow="1">
                <a:tableStyleId>{5C22544A-7EE6-4342-B048-85BDC9FD1C3A}</a:tableStyleId>
              </a:tblPr>
              <a:tblGrid>
                <a:gridCol w="471453">
                  <a:extLst>
                    <a:ext uri="{9D8B030D-6E8A-4147-A177-3AD203B41FA5}">
                      <a16:colId xmlns:a16="http://schemas.microsoft.com/office/drawing/2014/main" val="3901050334"/>
                    </a:ext>
                  </a:extLst>
                </a:gridCol>
                <a:gridCol w="297951">
                  <a:extLst>
                    <a:ext uri="{9D8B030D-6E8A-4147-A177-3AD203B41FA5}">
                      <a16:colId xmlns:a16="http://schemas.microsoft.com/office/drawing/2014/main" val="202320018"/>
                    </a:ext>
                  </a:extLst>
                </a:gridCol>
                <a:gridCol w="722630">
                  <a:extLst>
                    <a:ext uri="{9D8B030D-6E8A-4147-A177-3AD203B41FA5}">
                      <a16:colId xmlns:a16="http://schemas.microsoft.com/office/drawing/2014/main" val="859193845"/>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31" name="Straight Arrow Connector 30">
            <a:extLst>
              <a:ext uri="{FF2B5EF4-FFF2-40B4-BE49-F238E27FC236}">
                <a16:creationId xmlns:a16="http://schemas.microsoft.com/office/drawing/2014/main" id="{2E06B999-AFC2-C1F0-5939-FB7A785E7B18}"/>
              </a:ext>
            </a:extLst>
          </p:cNvPr>
          <p:cNvCxnSpPr/>
          <p:nvPr/>
        </p:nvCxnSpPr>
        <p:spPr>
          <a:xfrm>
            <a:off x="4327824" y="5779214"/>
            <a:ext cx="596363" cy="9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DAD90C4-FECC-0218-C0FD-F01ABF2DD82C}"/>
              </a:ext>
            </a:extLst>
          </p:cNvPr>
          <p:cNvCxnSpPr/>
          <p:nvPr/>
        </p:nvCxnSpPr>
        <p:spPr>
          <a:xfrm>
            <a:off x="6411766" y="5828874"/>
            <a:ext cx="596363" cy="9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33" name="Table 32">
            <a:extLst>
              <a:ext uri="{FF2B5EF4-FFF2-40B4-BE49-F238E27FC236}">
                <a16:creationId xmlns:a16="http://schemas.microsoft.com/office/drawing/2014/main" id="{A9453C47-3678-9ECA-1156-0627FCF4D63C}"/>
              </a:ext>
            </a:extLst>
          </p:cNvPr>
          <p:cNvGraphicFramePr>
            <a:graphicFrameLocks noGrp="1"/>
          </p:cNvGraphicFramePr>
          <p:nvPr/>
        </p:nvGraphicFramePr>
        <p:xfrm>
          <a:off x="8768429" y="5606750"/>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29" name="Straight Arrow Connector 28">
            <a:extLst>
              <a:ext uri="{FF2B5EF4-FFF2-40B4-BE49-F238E27FC236}">
                <a16:creationId xmlns:a16="http://schemas.microsoft.com/office/drawing/2014/main" id="{9E672C49-0C65-4202-2FAC-1A7CAAB4CF25}"/>
              </a:ext>
            </a:extLst>
          </p:cNvPr>
          <p:cNvCxnSpPr>
            <a:endCxn id="33" idx="1"/>
          </p:cNvCxnSpPr>
          <p:nvPr/>
        </p:nvCxnSpPr>
        <p:spPr>
          <a:xfrm>
            <a:off x="8448799" y="5779214"/>
            <a:ext cx="319630" cy="129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34" name="Table 33">
            <a:extLst>
              <a:ext uri="{FF2B5EF4-FFF2-40B4-BE49-F238E27FC236}">
                <a16:creationId xmlns:a16="http://schemas.microsoft.com/office/drawing/2014/main" id="{24003CFE-26B5-3299-D8F4-FCCB9ECC6807}"/>
              </a:ext>
            </a:extLst>
          </p:cNvPr>
          <p:cNvGraphicFramePr>
            <a:graphicFrameLocks noGrp="1"/>
          </p:cNvGraphicFramePr>
          <p:nvPr/>
        </p:nvGraphicFramePr>
        <p:xfrm>
          <a:off x="10581821" y="5601613"/>
          <a:ext cx="1492034" cy="370840"/>
        </p:xfrm>
        <a:graphic>
          <a:graphicData uri="http://schemas.openxmlformats.org/drawingml/2006/table">
            <a:tbl>
              <a:tblPr firstRow="1" bandRow="1">
                <a:tableStyleId>{5C22544A-7EE6-4342-B048-85BDC9FD1C3A}</a:tableStyleId>
              </a:tblPr>
              <a:tblGrid>
                <a:gridCol w="324782">
                  <a:extLst>
                    <a:ext uri="{9D8B030D-6E8A-4147-A177-3AD203B41FA5}">
                      <a16:colId xmlns:a16="http://schemas.microsoft.com/office/drawing/2014/main" val="3901050334"/>
                    </a:ext>
                  </a:extLst>
                </a:gridCol>
                <a:gridCol w="360133">
                  <a:extLst>
                    <a:ext uri="{9D8B030D-6E8A-4147-A177-3AD203B41FA5}">
                      <a16:colId xmlns:a16="http://schemas.microsoft.com/office/drawing/2014/main" val="202320018"/>
                    </a:ext>
                  </a:extLst>
                </a:gridCol>
                <a:gridCol w="807119">
                  <a:extLst>
                    <a:ext uri="{9D8B030D-6E8A-4147-A177-3AD203B41FA5}">
                      <a16:colId xmlns:a16="http://schemas.microsoft.com/office/drawing/2014/main" val="859193845"/>
                    </a:ext>
                  </a:extLst>
                </a:gridCol>
              </a:tblGrid>
              <a:tr h="370840">
                <a:tc>
                  <a:txBody>
                    <a:bodyPr/>
                    <a:lstStyle/>
                    <a:p>
                      <a:r>
                        <a:rPr lang="en-US" dirty="0"/>
                        <a:t>6</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NULL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26261742"/>
                  </a:ext>
                </a:extLst>
              </a:tr>
            </a:tbl>
          </a:graphicData>
        </a:graphic>
      </p:graphicFrame>
      <p:cxnSp>
        <p:nvCxnSpPr>
          <p:cNvPr id="35" name="Straight Arrow Connector 34">
            <a:extLst>
              <a:ext uri="{FF2B5EF4-FFF2-40B4-BE49-F238E27FC236}">
                <a16:creationId xmlns:a16="http://schemas.microsoft.com/office/drawing/2014/main" id="{223A4D61-32EF-B6B3-7144-5FED9FE88999}"/>
              </a:ext>
            </a:extLst>
          </p:cNvPr>
          <p:cNvCxnSpPr>
            <a:endCxn id="34" idx="1"/>
          </p:cNvCxnSpPr>
          <p:nvPr/>
        </p:nvCxnSpPr>
        <p:spPr>
          <a:xfrm>
            <a:off x="10260463" y="5768198"/>
            <a:ext cx="321358" cy="188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73AF152-0FDE-DBB5-084E-65C2F932A2F1}"/>
                  </a:ext>
                </a:extLst>
              </p:cNvPr>
              <p:cNvSpPr txBox="1"/>
              <p:nvPr/>
            </p:nvSpPr>
            <p:spPr>
              <a:xfrm>
                <a:off x="5328863" y="4845974"/>
                <a:ext cx="3053135" cy="379656"/>
              </a:xfrm>
              <a:prstGeom prst="rect">
                <a:avLst/>
              </a:prstGeom>
              <a:noFill/>
            </p:spPr>
            <p:txBody>
              <a:bodyPr wrap="square" rtlCol="0">
                <a:spAutoFit/>
              </a:bodyPr>
              <a:lstStyle/>
              <a:p>
                <a:r>
                  <a:rPr lang="en-US" b="1" dirty="0"/>
                  <a:t>9</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𝟕</m:t>
                        </m:r>
                      </m:sup>
                    </m:sSup>
                    <m:r>
                      <a:rPr lang="en-US" b="1" i="1">
                        <a:latin typeface="Cambria Math" panose="02040503050406030204" pitchFamily="18" charset="0"/>
                      </a:rPr>
                      <m:t>+</m:t>
                    </m:r>
                    <m:r>
                      <a:rPr lang="en-US" b="1" i="1">
                        <a:latin typeface="Cambria Math" panose="02040503050406030204" pitchFamily="18" charset="0"/>
                      </a:rPr>
                      <m:t>𝟑</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𝟓</m:t>
                        </m:r>
                      </m:sup>
                    </m:sSup>
                    <m:r>
                      <a:rPr lang="en-US" b="1" i="1">
                        <a:latin typeface="Cambria Math" panose="02040503050406030204" pitchFamily="18" charset="0"/>
                      </a:rPr>
                      <m:t>+</m:t>
                    </m:r>
                    <m:r>
                      <a:rPr lang="en-US" b="1" i="1" smtClean="0">
                        <a:latin typeface="Cambria Math" panose="02040503050406030204" pitchFamily="18" charset="0"/>
                      </a:rPr>
                      <m:t>𝟏𝟎</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𝟑</m:t>
                        </m:r>
                      </m:sup>
                    </m:sSup>
                    <m:r>
                      <a:rPr lang="en-US" b="1" i="1">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a:latin typeface="Cambria Math" panose="02040503050406030204" pitchFamily="18" charset="0"/>
                      </a:rPr>
                      <m:t>𝟏</m:t>
                    </m:r>
                  </m:oMath>
                </a14:m>
                <a:endParaRPr lang="en-US" b="1" dirty="0"/>
              </a:p>
            </p:txBody>
          </p:sp>
        </mc:Choice>
        <mc:Fallback xmlns="">
          <p:sp>
            <p:nvSpPr>
              <p:cNvPr id="36" name="TextBox 35">
                <a:extLst>
                  <a:ext uri="{FF2B5EF4-FFF2-40B4-BE49-F238E27FC236}">
                    <a16:creationId xmlns:a16="http://schemas.microsoft.com/office/drawing/2014/main" id="{273AF152-0FDE-DBB5-084E-65C2F932A2F1}"/>
                  </a:ext>
                </a:extLst>
              </p:cNvPr>
              <p:cNvSpPr txBox="1">
                <a:spLocks noRot="1" noChangeAspect="1" noMove="1" noResize="1" noEditPoints="1" noAdjustHandles="1" noChangeArrowheads="1" noChangeShapeType="1" noTextEdit="1"/>
              </p:cNvSpPr>
              <p:nvPr/>
            </p:nvSpPr>
            <p:spPr>
              <a:xfrm>
                <a:off x="5328863" y="4845974"/>
                <a:ext cx="3053135" cy="379656"/>
              </a:xfrm>
              <a:prstGeom prst="rect">
                <a:avLst/>
              </a:prstGeom>
              <a:blipFill>
                <a:blip r:embed="rId5"/>
                <a:stretch>
                  <a:fillRect l="-1597" t="-6452" b="-25806"/>
                </a:stretch>
              </a:blipFill>
            </p:spPr>
            <p:txBody>
              <a:bodyPr/>
              <a:lstStyle/>
              <a:p>
                <a:r>
                  <a:rPr lang="en-IN">
                    <a:noFill/>
                  </a:rPr>
                  <a:t> </a:t>
                </a:r>
              </a:p>
            </p:txBody>
          </p:sp>
        </mc:Fallback>
      </mc:AlternateContent>
    </p:spTree>
    <p:extLst>
      <p:ext uri="{BB962C8B-B14F-4D97-AF65-F5344CB8AC3E}">
        <p14:creationId xmlns:p14="http://schemas.microsoft.com/office/powerpoint/2010/main" val="3493387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9CCDD-D1FC-1026-C4C8-0D19D4CE020C}"/>
              </a:ext>
            </a:extLst>
          </p:cNvPr>
          <p:cNvSpPr>
            <a:spLocks noGrp="1"/>
          </p:cNvSpPr>
          <p:nvPr>
            <p:ph type="title"/>
          </p:nvPr>
        </p:nvSpPr>
        <p:spPr/>
        <p:txBody>
          <a:bodyPr/>
          <a:lstStyle/>
          <a:p>
            <a:r>
              <a:rPr lang="en-US" dirty="0"/>
              <a:t>Singly linked list</a:t>
            </a:r>
            <a:endParaRPr lang="en-IN" dirty="0"/>
          </a:p>
        </p:txBody>
      </p:sp>
      <p:sp>
        <p:nvSpPr>
          <p:cNvPr id="3" name="Text Placeholder 2">
            <a:extLst>
              <a:ext uri="{FF2B5EF4-FFF2-40B4-BE49-F238E27FC236}">
                <a16:creationId xmlns:a16="http://schemas.microsoft.com/office/drawing/2014/main" id="{75843053-BEB4-2E41-9908-704E45B0ADAD}"/>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34424624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1691-C0EF-BC55-AABF-616B8F052A8F}"/>
              </a:ext>
            </a:extLst>
          </p:cNvPr>
          <p:cNvSpPr>
            <a:spLocks noGrp="1"/>
          </p:cNvSpPr>
          <p:nvPr>
            <p:ph type="title"/>
          </p:nvPr>
        </p:nvSpPr>
        <p:spPr/>
        <p:txBody>
          <a:bodyPr/>
          <a:lstStyle/>
          <a:p>
            <a:r>
              <a:rPr lang="en-US" dirty="0"/>
              <a:t>Singly linked list</a:t>
            </a:r>
            <a:endParaRPr lang="en-IN" dirty="0"/>
          </a:p>
        </p:txBody>
      </p:sp>
      <p:sp>
        <p:nvSpPr>
          <p:cNvPr id="3" name="Content Placeholder 2">
            <a:extLst>
              <a:ext uri="{FF2B5EF4-FFF2-40B4-BE49-F238E27FC236}">
                <a16:creationId xmlns:a16="http://schemas.microsoft.com/office/drawing/2014/main" id="{8ECDD935-B202-6349-F018-72B22E208621}"/>
              </a:ext>
            </a:extLst>
          </p:cNvPr>
          <p:cNvSpPr>
            <a:spLocks noGrp="1"/>
          </p:cNvSpPr>
          <p:nvPr>
            <p:ph idx="1"/>
          </p:nvPr>
        </p:nvSpPr>
        <p:spPr/>
        <p:txBody>
          <a:bodyPr>
            <a:normAutofit/>
          </a:bodyPr>
          <a:lstStyle/>
          <a:p>
            <a:r>
              <a:rPr lang="en-US" dirty="0"/>
              <a:t>The linked list that we discussed so far is also called a </a:t>
            </a:r>
            <a:r>
              <a:rPr lang="en-US" dirty="0">
                <a:solidFill>
                  <a:srgbClr val="0070C0"/>
                </a:solidFill>
              </a:rPr>
              <a:t>singly linked list</a:t>
            </a:r>
          </a:p>
          <a:p>
            <a:endParaRPr lang="en-US" dirty="0"/>
          </a:p>
          <a:p>
            <a:r>
              <a:rPr lang="en-US" dirty="0"/>
              <a:t>The address of the first node of a singly linked list is stored in a variable </a:t>
            </a:r>
            <a:r>
              <a:rPr lang="en-US" dirty="0">
                <a:solidFill>
                  <a:schemeClr val="accent1"/>
                </a:solidFill>
              </a:rPr>
              <a:t>head</a:t>
            </a:r>
          </a:p>
          <a:p>
            <a:endParaRPr lang="en-US" dirty="0">
              <a:solidFill>
                <a:srgbClr val="FF0000"/>
              </a:solidFill>
            </a:endParaRPr>
          </a:p>
          <a:p>
            <a:r>
              <a:rPr lang="en-US" dirty="0"/>
              <a:t>Linked list can only be traversed in the forward direction starting from the </a:t>
            </a:r>
            <a:r>
              <a:rPr lang="en-US" dirty="0">
                <a:solidFill>
                  <a:schemeClr val="accent1"/>
                </a:solidFill>
              </a:rPr>
              <a:t>head</a:t>
            </a:r>
          </a:p>
          <a:p>
            <a:endParaRPr lang="en-US" dirty="0"/>
          </a:p>
          <a:p>
            <a:r>
              <a:rPr lang="en-US" dirty="0"/>
              <a:t>An empty linked list is represented using </a:t>
            </a:r>
            <a:r>
              <a:rPr lang="en-US" dirty="0">
                <a:solidFill>
                  <a:schemeClr val="accent1"/>
                </a:solidFill>
              </a:rPr>
              <a:t>NULL</a:t>
            </a:r>
          </a:p>
          <a:p>
            <a:pPr marL="0" indent="0">
              <a:buNone/>
            </a:pPr>
            <a:endParaRPr lang="en-US" dirty="0"/>
          </a:p>
          <a:p>
            <a:pPr lvl="1"/>
            <a:endParaRPr lang="en-US" dirty="0"/>
          </a:p>
        </p:txBody>
      </p:sp>
    </p:spTree>
    <p:extLst>
      <p:ext uri="{BB962C8B-B14F-4D97-AF65-F5344CB8AC3E}">
        <p14:creationId xmlns:p14="http://schemas.microsoft.com/office/powerpoint/2010/main" val="3964363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C878-C106-4855-C662-D34E536A803C}"/>
              </a:ext>
            </a:extLst>
          </p:cNvPr>
          <p:cNvSpPr>
            <a:spLocks noGrp="1"/>
          </p:cNvSpPr>
          <p:nvPr>
            <p:ph type="title"/>
          </p:nvPr>
        </p:nvSpPr>
        <p:spPr/>
        <p:txBody>
          <a:bodyPr/>
          <a:lstStyle/>
          <a:p>
            <a:r>
              <a:rPr lang="en-IN" dirty="0"/>
              <a:t>Singly linked list</a:t>
            </a:r>
          </a:p>
        </p:txBody>
      </p:sp>
      <p:sp>
        <p:nvSpPr>
          <p:cNvPr id="3" name="Content Placeholder 2">
            <a:extLst>
              <a:ext uri="{FF2B5EF4-FFF2-40B4-BE49-F238E27FC236}">
                <a16:creationId xmlns:a16="http://schemas.microsoft.com/office/drawing/2014/main" id="{0CEC6ACA-FE1B-79A9-8BA6-B266F71EC69D}"/>
              </a:ext>
            </a:extLst>
          </p:cNvPr>
          <p:cNvSpPr>
            <a:spLocks noGrp="1"/>
          </p:cNvSpPr>
          <p:nvPr>
            <p:ph idx="1"/>
          </p:nvPr>
        </p:nvSpPr>
        <p:spPr/>
        <p:txBody>
          <a:bodyPr/>
          <a:lstStyle/>
          <a:p>
            <a:r>
              <a:rPr lang="en-US" dirty="0"/>
              <a:t>Linked list can also visualize as a </a:t>
            </a:r>
            <a:r>
              <a:rPr lang="en-US" dirty="0">
                <a:solidFill>
                  <a:schemeClr val="accent1"/>
                </a:solidFill>
              </a:rPr>
              <a:t>recursive structure</a:t>
            </a:r>
          </a:p>
          <a:p>
            <a:pPr lvl="1"/>
            <a:r>
              <a:rPr lang="en-US" dirty="0"/>
              <a:t>Every node in a singly linked list contains a reference to the </a:t>
            </a:r>
            <a:r>
              <a:rPr lang="en-US" dirty="0">
                <a:solidFill>
                  <a:schemeClr val="accent1"/>
                </a:solidFill>
              </a:rPr>
              <a:t>singly linked list </a:t>
            </a:r>
            <a:r>
              <a:rPr lang="en-US" dirty="0">
                <a:solidFill>
                  <a:schemeClr val="tx2"/>
                </a:solidFill>
              </a:rPr>
              <a:t>that</a:t>
            </a:r>
            <a:r>
              <a:rPr lang="en-US" dirty="0">
                <a:solidFill>
                  <a:schemeClr val="accent1"/>
                </a:solidFill>
              </a:rPr>
              <a:t> starts </a:t>
            </a:r>
            <a:r>
              <a:rPr lang="en-US" dirty="0">
                <a:solidFill>
                  <a:schemeClr val="tx2"/>
                </a:solidFill>
              </a:rPr>
              <a:t>from the </a:t>
            </a:r>
            <a:r>
              <a:rPr lang="en-US" dirty="0">
                <a:solidFill>
                  <a:schemeClr val="accent1"/>
                </a:solidFill>
              </a:rPr>
              <a:t>next node</a:t>
            </a:r>
          </a:p>
          <a:p>
            <a:pPr lvl="2"/>
            <a:r>
              <a:rPr lang="en-US" dirty="0"/>
              <a:t>The last node of the singly linked list contains a reference to the </a:t>
            </a:r>
            <a:r>
              <a:rPr lang="en-US" dirty="0">
                <a:solidFill>
                  <a:schemeClr val="accent1"/>
                </a:solidFill>
              </a:rPr>
              <a:t>empty list</a:t>
            </a:r>
          </a:p>
          <a:p>
            <a:endParaRPr lang="en-IN" dirty="0"/>
          </a:p>
        </p:txBody>
      </p:sp>
    </p:spTree>
    <p:extLst>
      <p:ext uri="{BB962C8B-B14F-4D97-AF65-F5344CB8AC3E}">
        <p14:creationId xmlns:p14="http://schemas.microsoft.com/office/powerpoint/2010/main" val="24709932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16FD-D05A-2FCD-0F21-CE1EAEED28CC}"/>
              </a:ext>
            </a:extLst>
          </p:cNvPr>
          <p:cNvSpPr>
            <a:spLocks noGrp="1"/>
          </p:cNvSpPr>
          <p:nvPr>
            <p:ph type="title"/>
          </p:nvPr>
        </p:nvSpPr>
        <p:spPr/>
        <p:txBody>
          <a:bodyPr/>
          <a:lstStyle/>
          <a:p>
            <a:r>
              <a:rPr lang="en-US" dirty="0"/>
              <a:t>Doubly linked list</a:t>
            </a:r>
            <a:endParaRPr lang="en-IN" dirty="0"/>
          </a:p>
        </p:txBody>
      </p:sp>
      <p:sp>
        <p:nvSpPr>
          <p:cNvPr id="3" name="Text Placeholder 2">
            <a:extLst>
              <a:ext uri="{FF2B5EF4-FFF2-40B4-BE49-F238E27FC236}">
                <a16:creationId xmlns:a16="http://schemas.microsoft.com/office/drawing/2014/main" id="{1922AB68-A90A-DB0D-2FB9-CB04F14E6408}"/>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3331952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576-7F1A-E9EA-1962-B5C56E3DF941}"/>
              </a:ext>
            </a:extLst>
          </p:cNvPr>
          <p:cNvSpPr>
            <a:spLocks noGrp="1"/>
          </p:cNvSpPr>
          <p:nvPr>
            <p:ph type="title"/>
          </p:nvPr>
        </p:nvSpPr>
        <p:spPr/>
        <p:txBody>
          <a:bodyPr/>
          <a:lstStyle/>
          <a:p>
            <a:r>
              <a:rPr lang="en-IN" dirty="0"/>
              <a:t>Deleting a given node</a:t>
            </a:r>
          </a:p>
        </p:txBody>
      </p:sp>
      <p:sp>
        <p:nvSpPr>
          <p:cNvPr id="3" name="Text Placeholder 2">
            <a:extLst>
              <a:ext uri="{FF2B5EF4-FFF2-40B4-BE49-F238E27FC236}">
                <a16:creationId xmlns:a16="http://schemas.microsoft.com/office/drawing/2014/main" id="{BDD19F5B-58A0-A7D8-33BD-44601D806318}"/>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6115227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Delete a given node</a:t>
            </a:r>
            <a:endParaRPr lang="en-IN" dirty="0"/>
          </a:p>
        </p:txBody>
      </p:sp>
      <p:sp>
        <p:nvSpPr>
          <p:cNvPr id="3" name="Content Placeholder 2">
            <a:extLst>
              <a:ext uri="{FF2B5EF4-FFF2-40B4-BE49-F238E27FC236}">
                <a16:creationId xmlns:a16="http://schemas.microsoft.com/office/drawing/2014/main" id="{EB988CE9-2648-FD16-448A-231C4B3364AF}"/>
              </a:ext>
            </a:extLst>
          </p:cNvPr>
          <p:cNvSpPr>
            <a:spLocks noGrp="1"/>
          </p:cNvSpPr>
          <p:nvPr>
            <p:ph idx="1"/>
          </p:nvPr>
        </p:nvSpPr>
        <p:spPr/>
        <p:txBody>
          <a:bodyPr/>
          <a:lstStyle/>
          <a:p>
            <a:r>
              <a:rPr lang="en-US" dirty="0"/>
              <a:t>Before deletion</a:t>
            </a:r>
          </a:p>
          <a:p>
            <a:endParaRPr lang="en-US" dirty="0"/>
          </a:p>
          <a:p>
            <a:endParaRPr lang="en-US" dirty="0"/>
          </a:p>
          <a:p>
            <a:endParaRPr lang="en-US" dirty="0"/>
          </a:p>
          <a:p>
            <a:endParaRPr lang="en-US" dirty="0"/>
          </a:p>
          <a:p>
            <a:endParaRPr lang="en-US" dirty="0"/>
          </a:p>
          <a:p>
            <a:r>
              <a:rPr lang="en-IN" dirty="0"/>
              <a:t>After deletion</a:t>
            </a:r>
            <a:endParaRPr lang="en-US" dirty="0"/>
          </a:p>
        </p:txBody>
      </p:sp>
      <p:graphicFrame>
        <p:nvGraphicFramePr>
          <p:cNvPr id="4" name="Table 4">
            <a:extLst>
              <a:ext uri="{FF2B5EF4-FFF2-40B4-BE49-F238E27FC236}">
                <a16:creationId xmlns:a16="http://schemas.microsoft.com/office/drawing/2014/main" id="{A4C7F2CD-23C2-2C9B-2B82-D0B1D40EE109}"/>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736B95A4-2DF5-7B25-2C1C-6378D923F412}"/>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F33C61E4-0B1B-5E0D-9732-B90060B400DF}"/>
              </a:ext>
            </a:extLst>
          </p:cNvPr>
          <p:cNvCxnSpPr>
            <a:endCxn id="5" idx="1"/>
          </p:cNvCxnSpPr>
          <p:nvPr/>
        </p:nvCxnSpPr>
        <p:spPr>
          <a:xfrm flipV="1">
            <a:off x="2236266"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D937A9-89D7-8A7E-7803-5E9E20813121}"/>
              </a:ext>
            </a:extLst>
          </p:cNvPr>
          <p:cNvCxnSpPr/>
          <p:nvPr/>
        </p:nvCxnSpPr>
        <p:spPr>
          <a:xfrm flipV="1">
            <a:off x="4042804" y="32586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265E31-750F-1525-33BE-557EC583AF4C}"/>
              </a:ext>
            </a:extLst>
          </p:cNvPr>
          <p:cNvCxnSpPr/>
          <p:nvPr/>
        </p:nvCxnSpPr>
        <p:spPr>
          <a:xfrm flipV="1">
            <a:off x="5900716" y="32775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1294F5-935C-186C-CE9A-C24A78CB4568}"/>
              </a:ext>
            </a:extLst>
          </p:cNvPr>
          <p:cNvCxnSpPr/>
          <p:nvPr/>
        </p:nvCxnSpPr>
        <p:spPr>
          <a:xfrm flipV="1">
            <a:off x="7758631" y="3265520"/>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59C039-2B08-6441-AEB2-AD3561FB1972}"/>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graphicFrame>
        <p:nvGraphicFramePr>
          <p:cNvPr id="16" name="Table 15">
            <a:extLst>
              <a:ext uri="{FF2B5EF4-FFF2-40B4-BE49-F238E27FC236}">
                <a16:creationId xmlns:a16="http://schemas.microsoft.com/office/drawing/2014/main" id="{D8A34031-10E2-3DA8-8A7D-360510190941}"/>
              </a:ext>
            </a:extLst>
          </p:cNvPr>
          <p:cNvGraphicFramePr>
            <a:graphicFrameLocks noGrp="1"/>
          </p:cNvGraphicFramePr>
          <p:nvPr/>
        </p:nvGraphicFramePr>
        <p:xfrm>
          <a:off x="4281143" y="4055709"/>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9" name="TextBox 8">
            <a:extLst>
              <a:ext uri="{FF2B5EF4-FFF2-40B4-BE49-F238E27FC236}">
                <a16:creationId xmlns:a16="http://schemas.microsoft.com/office/drawing/2014/main" id="{BB795168-5F70-60AA-DD52-2E838469C8EA}"/>
              </a:ext>
            </a:extLst>
          </p:cNvPr>
          <p:cNvSpPr txBox="1"/>
          <p:nvPr/>
        </p:nvSpPr>
        <p:spPr>
          <a:xfrm>
            <a:off x="6923456" y="2668626"/>
            <a:ext cx="996593" cy="369332"/>
          </a:xfrm>
          <a:prstGeom prst="rect">
            <a:avLst/>
          </a:prstGeom>
          <a:noFill/>
        </p:spPr>
        <p:txBody>
          <a:bodyPr wrap="square" rtlCol="0">
            <a:spAutoFit/>
          </a:bodyPr>
          <a:lstStyle/>
          <a:p>
            <a:r>
              <a:rPr lang="en-US" b="1" dirty="0">
                <a:highlight>
                  <a:srgbClr val="FFFF00"/>
                </a:highlight>
              </a:rPr>
              <a:t>ADDR: X</a:t>
            </a:r>
            <a:endParaRPr lang="en-IN" b="1" dirty="0">
              <a:highlight>
                <a:srgbClr val="FFFF00"/>
              </a:highlight>
            </a:endParaRPr>
          </a:p>
        </p:txBody>
      </p:sp>
      <p:sp>
        <p:nvSpPr>
          <p:cNvPr id="17" name="TextBox 16">
            <a:extLst>
              <a:ext uri="{FF2B5EF4-FFF2-40B4-BE49-F238E27FC236}">
                <a16:creationId xmlns:a16="http://schemas.microsoft.com/office/drawing/2014/main" id="{5F122C26-D8C2-5C0B-257E-BEDBEF082545}"/>
              </a:ext>
            </a:extLst>
          </p:cNvPr>
          <p:cNvSpPr txBox="1"/>
          <p:nvPr/>
        </p:nvSpPr>
        <p:spPr>
          <a:xfrm>
            <a:off x="4417946" y="4432192"/>
            <a:ext cx="996593" cy="369332"/>
          </a:xfrm>
          <a:prstGeom prst="rect">
            <a:avLst/>
          </a:prstGeom>
          <a:noFill/>
        </p:spPr>
        <p:txBody>
          <a:bodyPr wrap="square" rtlCol="0">
            <a:spAutoFit/>
          </a:bodyPr>
          <a:lstStyle/>
          <a:p>
            <a:r>
              <a:rPr lang="en-US" b="1" dirty="0">
                <a:highlight>
                  <a:srgbClr val="FFFF00"/>
                </a:highlight>
              </a:rPr>
              <a:t>ADDR: X</a:t>
            </a:r>
            <a:endParaRPr lang="en-IN" b="1" dirty="0">
              <a:highlight>
                <a:srgbClr val="FFFF00"/>
              </a:highlight>
            </a:endParaRPr>
          </a:p>
        </p:txBody>
      </p:sp>
      <p:sp>
        <p:nvSpPr>
          <p:cNvPr id="18" name="TextBox 17">
            <a:extLst>
              <a:ext uri="{FF2B5EF4-FFF2-40B4-BE49-F238E27FC236}">
                <a16:creationId xmlns:a16="http://schemas.microsoft.com/office/drawing/2014/main" id="{4FECE979-E555-5EF2-44A4-2A3295FC37DB}"/>
              </a:ext>
            </a:extLst>
          </p:cNvPr>
          <p:cNvSpPr txBox="1"/>
          <p:nvPr/>
        </p:nvSpPr>
        <p:spPr>
          <a:xfrm>
            <a:off x="3286024" y="3868040"/>
            <a:ext cx="1345914" cy="369332"/>
          </a:xfrm>
          <a:prstGeom prst="rect">
            <a:avLst/>
          </a:prstGeom>
          <a:noFill/>
        </p:spPr>
        <p:txBody>
          <a:bodyPr wrap="square" rtlCol="0">
            <a:spAutoFit/>
          </a:bodyPr>
          <a:lstStyle/>
          <a:p>
            <a:r>
              <a:rPr lang="en-US" b="1" dirty="0">
                <a:latin typeface="Consolas" panose="020B0609020204030204" pitchFamily="49" charset="0"/>
              </a:rPr>
              <a:t>n</a:t>
            </a:r>
            <a:endParaRPr lang="en-IN" b="1" dirty="0">
              <a:latin typeface="Consolas" panose="020B0609020204030204" pitchFamily="49" charset="0"/>
            </a:endParaRPr>
          </a:p>
        </p:txBody>
      </p:sp>
      <p:cxnSp>
        <p:nvCxnSpPr>
          <p:cNvPr id="19" name="Straight Arrow Connector 18">
            <a:extLst>
              <a:ext uri="{FF2B5EF4-FFF2-40B4-BE49-F238E27FC236}">
                <a16:creationId xmlns:a16="http://schemas.microsoft.com/office/drawing/2014/main" id="{4CF5AC20-142B-6DAA-E3F1-488F681BF710}"/>
              </a:ext>
            </a:extLst>
          </p:cNvPr>
          <p:cNvCxnSpPr/>
          <p:nvPr/>
        </p:nvCxnSpPr>
        <p:spPr>
          <a:xfrm flipV="1">
            <a:off x="3395529" y="424498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Table 4">
            <a:extLst>
              <a:ext uri="{FF2B5EF4-FFF2-40B4-BE49-F238E27FC236}">
                <a16:creationId xmlns:a16="http://schemas.microsoft.com/office/drawing/2014/main" id="{CC482FB5-08F8-B20B-58C1-049E00E0D0DF}"/>
              </a:ext>
            </a:extLst>
          </p:cNvPr>
          <p:cNvGraphicFramePr>
            <a:graphicFrameLocks noGrp="1"/>
          </p:cNvGraphicFramePr>
          <p:nvPr/>
        </p:nvGraphicFramePr>
        <p:xfrm>
          <a:off x="1721304" y="5654313"/>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23" name="Table 22">
            <a:extLst>
              <a:ext uri="{FF2B5EF4-FFF2-40B4-BE49-F238E27FC236}">
                <a16:creationId xmlns:a16="http://schemas.microsoft.com/office/drawing/2014/main" id="{8B04EA80-875D-29FF-B6A0-7645BCB47D3E}"/>
              </a:ext>
            </a:extLst>
          </p:cNvPr>
          <p:cNvGraphicFramePr>
            <a:graphicFrameLocks noGrp="1"/>
          </p:cNvGraphicFramePr>
          <p:nvPr/>
        </p:nvGraphicFramePr>
        <p:xfrm>
          <a:off x="3577377" y="5662333"/>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24" name="Table 23">
            <a:extLst>
              <a:ext uri="{FF2B5EF4-FFF2-40B4-BE49-F238E27FC236}">
                <a16:creationId xmlns:a16="http://schemas.microsoft.com/office/drawing/2014/main" id="{0D1694EF-3CB8-1902-103A-37F3EF433AC0}"/>
              </a:ext>
            </a:extLst>
          </p:cNvPr>
          <p:cNvGraphicFramePr>
            <a:graphicFrameLocks noGrp="1"/>
          </p:cNvGraphicFramePr>
          <p:nvPr/>
        </p:nvGraphicFramePr>
        <p:xfrm>
          <a:off x="5414200" y="5670354"/>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25" name="Table 24">
            <a:extLst>
              <a:ext uri="{FF2B5EF4-FFF2-40B4-BE49-F238E27FC236}">
                <a16:creationId xmlns:a16="http://schemas.microsoft.com/office/drawing/2014/main" id="{BC059031-2060-90F4-C3EF-AEAD7B51574B}"/>
              </a:ext>
            </a:extLst>
          </p:cNvPr>
          <p:cNvGraphicFramePr>
            <a:graphicFrameLocks noGrp="1"/>
          </p:cNvGraphicFramePr>
          <p:nvPr/>
        </p:nvGraphicFramePr>
        <p:xfrm>
          <a:off x="4507169" y="6326289"/>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26" name="Table 25">
            <a:extLst>
              <a:ext uri="{FF2B5EF4-FFF2-40B4-BE49-F238E27FC236}">
                <a16:creationId xmlns:a16="http://schemas.microsoft.com/office/drawing/2014/main" id="{F610F3D2-6DE8-E1B9-F75C-B36C5B258268}"/>
              </a:ext>
            </a:extLst>
          </p:cNvPr>
          <p:cNvGraphicFramePr>
            <a:graphicFrameLocks noGrp="1"/>
          </p:cNvGraphicFramePr>
          <p:nvPr/>
        </p:nvGraphicFramePr>
        <p:xfrm>
          <a:off x="7237200" y="566714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27" name="Straight Arrow Connector 26">
            <a:extLst>
              <a:ext uri="{FF2B5EF4-FFF2-40B4-BE49-F238E27FC236}">
                <a16:creationId xmlns:a16="http://schemas.microsoft.com/office/drawing/2014/main" id="{B5565523-525A-A619-56EB-D10E0E6E4909}"/>
              </a:ext>
            </a:extLst>
          </p:cNvPr>
          <p:cNvCxnSpPr>
            <a:endCxn id="23" idx="1"/>
          </p:cNvCxnSpPr>
          <p:nvPr/>
        </p:nvCxnSpPr>
        <p:spPr>
          <a:xfrm flipV="1">
            <a:off x="2676342" y="5847753"/>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068E51D-7BF1-94FB-F92B-4BB86991C5E9}"/>
              </a:ext>
            </a:extLst>
          </p:cNvPr>
          <p:cNvCxnSpPr/>
          <p:nvPr/>
        </p:nvCxnSpPr>
        <p:spPr>
          <a:xfrm flipV="1">
            <a:off x="4482880" y="582549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98CE33A-4BF4-F212-C7DB-0076266A8652}"/>
              </a:ext>
            </a:extLst>
          </p:cNvPr>
          <p:cNvCxnSpPr/>
          <p:nvPr/>
        </p:nvCxnSpPr>
        <p:spPr>
          <a:xfrm flipV="1">
            <a:off x="6340792" y="5844332"/>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BCA5734-BB9E-1698-8AC7-D60072976CE0}"/>
              </a:ext>
            </a:extLst>
          </p:cNvPr>
          <p:cNvCxnSpPr/>
          <p:nvPr/>
        </p:nvCxnSpPr>
        <p:spPr>
          <a:xfrm flipV="1">
            <a:off x="785904" y="5847753"/>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D59E086-F98E-6BC7-E680-444C229B8BE9}"/>
              </a:ext>
            </a:extLst>
          </p:cNvPr>
          <p:cNvSpPr txBox="1"/>
          <p:nvPr/>
        </p:nvSpPr>
        <p:spPr>
          <a:xfrm>
            <a:off x="522270" y="5470813"/>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33" name="Arrow: Right 32">
            <a:extLst>
              <a:ext uri="{FF2B5EF4-FFF2-40B4-BE49-F238E27FC236}">
                <a16:creationId xmlns:a16="http://schemas.microsoft.com/office/drawing/2014/main" id="{A504E9A0-1D74-04F9-4FF8-718C3ADD5AD2}"/>
              </a:ext>
            </a:extLst>
          </p:cNvPr>
          <p:cNvSpPr/>
          <p:nvPr/>
        </p:nvSpPr>
        <p:spPr>
          <a:xfrm>
            <a:off x="6030933" y="6431231"/>
            <a:ext cx="441788" cy="175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a:extLst>
              <a:ext uri="{FF2B5EF4-FFF2-40B4-BE49-F238E27FC236}">
                <a16:creationId xmlns:a16="http://schemas.microsoft.com/office/drawing/2014/main" id="{EFA07784-AC96-D01B-DBE3-C39ABA13F40F}"/>
              </a:ext>
            </a:extLst>
          </p:cNvPr>
          <p:cNvSpPr txBox="1"/>
          <p:nvPr/>
        </p:nvSpPr>
        <p:spPr>
          <a:xfrm>
            <a:off x="6538817" y="6317636"/>
            <a:ext cx="2636085" cy="369332"/>
          </a:xfrm>
          <a:prstGeom prst="rect">
            <a:avLst/>
          </a:prstGeom>
          <a:noFill/>
        </p:spPr>
        <p:txBody>
          <a:bodyPr wrap="square" rtlCol="0">
            <a:spAutoFit/>
          </a:bodyPr>
          <a:lstStyle/>
          <a:p>
            <a:r>
              <a:rPr lang="en-US" dirty="0">
                <a:latin typeface="Consolas" panose="020B0609020204030204" pitchFamily="49" charset="0"/>
              </a:rPr>
              <a:t>returned to caller</a:t>
            </a:r>
            <a:endParaRPr lang="en-IN" dirty="0">
              <a:latin typeface="Consolas" panose="020B0609020204030204" pitchFamily="49" charset="0"/>
            </a:endParaRPr>
          </a:p>
        </p:txBody>
      </p:sp>
      <p:sp>
        <p:nvSpPr>
          <p:cNvPr id="21" name="TextBox 20">
            <a:extLst>
              <a:ext uri="{FF2B5EF4-FFF2-40B4-BE49-F238E27FC236}">
                <a16:creationId xmlns:a16="http://schemas.microsoft.com/office/drawing/2014/main" id="{94DC447A-132A-21BA-2577-70AD1D674A00}"/>
              </a:ext>
            </a:extLst>
          </p:cNvPr>
          <p:cNvSpPr txBox="1"/>
          <p:nvPr/>
        </p:nvSpPr>
        <p:spPr>
          <a:xfrm>
            <a:off x="5900716" y="791110"/>
            <a:ext cx="5769013" cy="1200329"/>
          </a:xfrm>
          <a:prstGeom prst="rect">
            <a:avLst/>
          </a:prstGeom>
          <a:noFill/>
        </p:spPr>
        <p:txBody>
          <a:bodyPr wrap="square" rtlCol="0">
            <a:spAutoFit/>
          </a:bodyPr>
          <a:lstStyle/>
          <a:p>
            <a:r>
              <a:rPr lang="en-US" b="1" dirty="0">
                <a:solidFill>
                  <a:srgbClr val="FF0000"/>
                </a:solidFill>
                <a:latin typeface="Consolas" panose="020B0609020204030204" pitchFamily="49" charset="0"/>
              </a:rPr>
              <a:t>How can we delete a given node n from a linked list?</a:t>
            </a:r>
          </a:p>
          <a:p>
            <a:endParaRPr lang="en-US" b="1" dirty="0">
              <a:solidFill>
                <a:srgbClr val="FF0000"/>
              </a:solidFill>
              <a:latin typeface="Consolas" panose="020B0609020204030204" pitchFamily="49" charset="0"/>
            </a:endParaRPr>
          </a:p>
          <a:p>
            <a:r>
              <a:rPr lang="en-US" b="1" dirty="0">
                <a:solidFill>
                  <a:srgbClr val="FF0000"/>
                </a:solidFill>
                <a:latin typeface="Consolas" panose="020B0609020204030204" pitchFamily="49" charset="0"/>
              </a:rPr>
              <a:t> </a:t>
            </a:r>
            <a:endParaRPr lang="en-IN" b="1" dirty="0">
              <a:solidFill>
                <a:srgbClr val="FF0000"/>
              </a:solidFill>
              <a:latin typeface="Consolas" panose="020B0609020204030204" pitchFamily="49" charset="0"/>
            </a:endParaRPr>
          </a:p>
        </p:txBody>
      </p:sp>
    </p:spTree>
    <p:extLst>
      <p:ext uri="{BB962C8B-B14F-4D97-AF65-F5344CB8AC3E}">
        <p14:creationId xmlns:p14="http://schemas.microsoft.com/office/powerpoint/2010/main" val="18946414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Delete a given node</a:t>
            </a:r>
            <a:endParaRPr lang="en-IN" dirty="0"/>
          </a:p>
        </p:txBody>
      </p:sp>
      <p:sp>
        <p:nvSpPr>
          <p:cNvPr id="3" name="Content Placeholder 2">
            <a:extLst>
              <a:ext uri="{FF2B5EF4-FFF2-40B4-BE49-F238E27FC236}">
                <a16:creationId xmlns:a16="http://schemas.microsoft.com/office/drawing/2014/main" id="{EB988CE9-2648-FD16-448A-231C4B3364AF}"/>
              </a:ext>
            </a:extLst>
          </p:cNvPr>
          <p:cNvSpPr>
            <a:spLocks noGrp="1"/>
          </p:cNvSpPr>
          <p:nvPr>
            <p:ph idx="1"/>
          </p:nvPr>
        </p:nvSpPr>
        <p:spPr/>
        <p:txBody>
          <a:bodyPr/>
          <a:lstStyle/>
          <a:p>
            <a:r>
              <a:rPr lang="en-US" dirty="0"/>
              <a:t>Before deletion</a:t>
            </a:r>
          </a:p>
          <a:p>
            <a:endParaRPr lang="en-US" dirty="0"/>
          </a:p>
          <a:p>
            <a:endParaRPr lang="en-US" dirty="0"/>
          </a:p>
          <a:p>
            <a:endParaRPr lang="en-US" dirty="0"/>
          </a:p>
          <a:p>
            <a:endParaRPr lang="en-US" dirty="0"/>
          </a:p>
          <a:p>
            <a:endParaRPr lang="en-US" dirty="0"/>
          </a:p>
          <a:p>
            <a:r>
              <a:rPr lang="en-IN" dirty="0"/>
              <a:t>After deletion</a:t>
            </a:r>
            <a:endParaRPr lang="en-US" dirty="0"/>
          </a:p>
        </p:txBody>
      </p:sp>
      <p:graphicFrame>
        <p:nvGraphicFramePr>
          <p:cNvPr id="4" name="Table 4">
            <a:extLst>
              <a:ext uri="{FF2B5EF4-FFF2-40B4-BE49-F238E27FC236}">
                <a16:creationId xmlns:a16="http://schemas.microsoft.com/office/drawing/2014/main" id="{A4C7F2CD-23C2-2C9B-2B82-D0B1D40EE109}"/>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736B95A4-2DF5-7B25-2C1C-6378D923F412}"/>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F33C61E4-0B1B-5E0D-9732-B90060B400DF}"/>
              </a:ext>
            </a:extLst>
          </p:cNvPr>
          <p:cNvCxnSpPr>
            <a:endCxn id="5" idx="1"/>
          </p:cNvCxnSpPr>
          <p:nvPr/>
        </p:nvCxnSpPr>
        <p:spPr>
          <a:xfrm flipV="1">
            <a:off x="2236266"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D937A9-89D7-8A7E-7803-5E9E20813121}"/>
              </a:ext>
            </a:extLst>
          </p:cNvPr>
          <p:cNvCxnSpPr/>
          <p:nvPr/>
        </p:nvCxnSpPr>
        <p:spPr>
          <a:xfrm flipV="1">
            <a:off x="4042804" y="32586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265E31-750F-1525-33BE-557EC583AF4C}"/>
              </a:ext>
            </a:extLst>
          </p:cNvPr>
          <p:cNvCxnSpPr/>
          <p:nvPr/>
        </p:nvCxnSpPr>
        <p:spPr>
          <a:xfrm flipV="1">
            <a:off x="5900716" y="32775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1294F5-935C-186C-CE9A-C24A78CB4568}"/>
              </a:ext>
            </a:extLst>
          </p:cNvPr>
          <p:cNvCxnSpPr/>
          <p:nvPr/>
        </p:nvCxnSpPr>
        <p:spPr>
          <a:xfrm flipV="1">
            <a:off x="7758631" y="3265520"/>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59C039-2B08-6441-AEB2-AD3561FB1972}"/>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graphicFrame>
        <p:nvGraphicFramePr>
          <p:cNvPr id="16" name="Table 15">
            <a:extLst>
              <a:ext uri="{FF2B5EF4-FFF2-40B4-BE49-F238E27FC236}">
                <a16:creationId xmlns:a16="http://schemas.microsoft.com/office/drawing/2014/main" id="{D8A34031-10E2-3DA8-8A7D-360510190941}"/>
              </a:ext>
            </a:extLst>
          </p:cNvPr>
          <p:cNvGraphicFramePr>
            <a:graphicFrameLocks noGrp="1"/>
          </p:cNvGraphicFramePr>
          <p:nvPr/>
        </p:nvGraphicFramePr>
        <p:xfrm>
          <a:off x="4281143" y="4055709"/>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9" name="TextBox 8">
            <a:extLst>
              <a:ext uri="{FF2B5EF4-FFF2-40B4-BE49-F238E27FC236}">
                <a16:creationId xmlns:a16="http://schemas.microsoft.com/office/drawing/2014/main" id="{BB795168-5F70-60AA-DD52-2E838469C8EA}"/>
              </a:ext>
            </a:extLst>
          </p:cNvPr>
          <p:cNvSpPr txBox="1"/>
          <p:nvPr/>
        </p:nvSpPr>
        <p:spPr>
          <a:xfrm>
            <a:off x="6933288" y="2737453"/>
            <a:ext cx="996593" cy="369332"/>
          </a:xfrm>
          <a:prstGeom prst="rect">
            <a:avLst/>
          </a:prstGeom>
          <a:noFill/>
        </p:spPr>
        <p:txBody>
          <a:bodyPr wrap="square" rtlCol="0">
            <a:spAutoFit/>
          </a:bodyPr>
          <a:lstStyle/>
          <a:p>
            <a:r>
              <a:rPr lang="en-US" b="1" dirty="0">
                <a:highlight>
                  <a:srgbClr val="FFFF00"/>
                </a:highlight>
              </a:rPr>
              <a:t>ADDR: X</a:t>
            </a:r>
            <a:endParaRPr lang="en-IN" b="1" dirty="0">
              <a:highlight>
                <a:srgbClr val="FFFF00"/>
              </a:highlight>
            </a:endParaRPr>
          </a:p>
        </p:txBody>
      </p:sp>
      <p:sp>
        <p:nvSpPr>
          <p:cNvPr id="17" name="TextBox 16">
            <a:extLst>
              <a:ext uri="{FF2B5EF4-FFF2-40B4-BE49-F238E27FC236}">
                <a16:creationId xmlns:a16="http://schemas.microsoft.com/office/drawing/2014/main" id="{5F122C26-D8C2-5C0B-257E-BEDBEF082545}"/>
              </a:ext>
            </a:extLst>
          </p:cNvPr>
          <p:cNvSpPr txBox="1"/>
          <p:nvPr/>
        </p:nvSpPr>
        <p:spPr>
          <a:xfrm>
            <a:off x="4437610" y="4432193"/>
            <a:ext cx="996593" cy="369332"/>
          </a:xfrm>
          <a:prstGeom prst="rect">
            <a:avLst/>
          </a:prstGeom>
          <a:noFill/>
        </p:spPr>
        <p:txBody>
          <a:bodyPr wrap="square" rtlCol="0">
            <a:spAutoFit/>
          </a:bodyPr>
          <a:lstStyle/>
          <a:p>
            <a:r>
              <a:rPr lang="en-US" b="1" dirty="0">
                <a:highlight>
                  <a:srgbClr val="FFFF00"/>
                </a:highlight>
              </a:rPr>
              <a:t>ADDR: X</a:t>
            </a:r>
            <a:endParaRPr lang="en-IN" b="1" dirty="0">
              <a:highlight>
                <a:srgbClr val="FFFF00"/>
              </a:highlight>
            </a:endParaRPr>
          </a:p>
        </p:txBody>
      </p:sp>
      <p:sp>
        <p:nvSpPr>
          <p:cNvPr id="18" name="TextBox 17">
            <a:extLst>
              <a:ext uri="{FF2B5EF4-FFF2-40B4-BE49-F238E27FC236}">
                <a16:creationId xmlns:a16="http://schemas.microsoft.com/office/drawing/2014/main" id="{4FECE979-E555-5EF2-44A4-2A3295FC37DB}"/>
              </a:ext>
            </a:extLst>
          </p:cNvPr>
          <p:cNvSpPr txBox="1"/>
          <p:nvPr/>
        </p:nvSpPr>
        <p:spPr>
          <a:xfrm>
            <a:off x="3286024" y="3868040"/>
            <a:ext cx="1345914" cy="369332"/>
          </a:xfrm>
          <a:prstGeom prst="rect">
            <a:avLst/>
          </a:prstGeom>
          <a:noFill/>
        </p:spPr>
        <p:txBody>
          <a:bodyPr wrap="square" rtlCol="0">
            <a:spAutoFit/>
          </a:bodyPr>
          <a:lstStyle/>
          <a:p>
            <a:r>
              <a:rPr lang="en-US" b="1" dirty="0">
                <a:latin typeface="Consolas" panose="020B0609020204030204" pitchFamily="49" charset="0"/>
              </a:rPr>
              <a:t>n</a:t>
            </a:r>
            <a:endParaRPr lang="en-IN" b="1" dirty="0">
              <a:latin typeface="Consolas" panose="020B0609020204030204" pitchFamily="49" charset="0"/>
            </a:endParaRPr>
          </a:p>
        </p:txBody>
      </p:sp>
      <p:cxnSp>
        <p:nvCxnSpPr>
          <p:cNvPr id="19" name="Straight Arrow Connector 18">
            <a:extLst>
              <a:ext uri="{FF2B5EF4-FFF2-40B4-BE49-F238E27FC236}">
                <a16:creationId xmlns:a16="http://schemas.microsoft.com/office/drawing/2014/main" id="{4CF5AC20-142B-6DAA-E3F1-488F681BF710}"/>
              </a:ext>
            </a:extLst>
          </p:cNvPr>
          <p:cNvCxnSpPr/>
          <p:nvPr/>
        </p:nvCxnSpPr>
        <p:spPr>
          <a:xfrm flipV="1">
            <a:off x="3395529" y="424498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Table 4">
            <a:extLst>
              <a:ext uri="{FF2B5EF4-FFF2-40B4-BE49-F238E27FC236}">
                <a16:creationId xmlns:a16="http://schemas.microsoft.com/office/drawing/2014/main" id="{CC482FB5-08F8-B20B-58C1-049E00E0D0DF}"/>
              </a:ext>
            </a:extLst>
          </p:cNvPr>
          <p:cNvGraphicFramePr>
            <a:graphicFrameLocks noGrp="1"/>
          </p:cNvGraphicFramePr>
          <p:nvPr/>
        </p:nvGraphicFramePr>
        <p:xfrm>
          <a:off x="1721304" y="5654313"/>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23" name="Table 22">
            <a:extLst>
              <a:ext uri="{FF2B5EF4-FFF2-40B4-BE49-F238E27FC236}">
                <a16:creationId xmlns:a16="http://schemas.microsoft.com/office/drawing/2014/main" id="{8B04EA80-875D-29FF-B6A0-7645BCB47D3E}"/>
              </a:ext>
            </a:extLst>
          </p:cNvPr>
          <p:cNvGraphicFramePr>
            <a:graphicFrameLocks noGrp="1"/>
          </p:cNvGraphicFramePr>
          <p:nvPr/>
        </p:nvGraphicFramePr>
        <p:xfrm>
          <a:off x="3577377" y="5662333"/>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24" name="Table 23">
            <a:extLst>
              <a:ext uri="{FF2B5EF4-FFF2-40B4-BE49-F238E27FC236}">
                <a16:creationId xmlns:a16="http://schemas.microsoft.com/office/drawing/2014/main" id="{0D1694EF-3CB8-1902-103A-37F3EF433AC0}"/>
              </a:ext>
            </a:extLst>
          </p:cNvPr>
          <p:cNvGraphicFramePr>
            <a:graphicFrameLocks noGrp="1"/>
          </p:cNvGraphicFramePr>
          <p:nvPr/>
        </p:nvGraphicFramePr>
        <p:xfrm>
          <a:off x="5414200" y="5670354"/>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25" name="Table 24">
            <a:extLst>
              <a:ext uri="{FF2B5EF4-FFF2-40B4-BE49-F238E27FC236}">
                <a16:creationId xmlns:a16="http://schemas.microsoft.com/office/drawing/2014/main" id="{BC059031-2060-90F4-C3EF-AEAD7B51574B}"/>
              </a:ext>
            </a:extLst>
          </p:cNvPr>
          <p:cNvGraphicFramePr>
            <a:graphicFrameLocks noGrp="1"/>
          </p:cNvGraphicFramePr>
          <p:nvPr/>
        </p:nvGraphicFramePr>
        <p:xfrm>
          <a:off x="4507169" y="6326289"/>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26" name="Table 25">
            <a:extLst>
              <a:ext uri="{FF2B5EF4-FFF2-40B4-BE49-F238E27FC236}">
                <a16:creationId xmlns:a16="http://schemas.microsoft.com/office/drawing/2014/main" id="{F610F3D2-6DE8-E1B9-F75C-B36C5B258268}"/>
              </a:ext>
            </a:extLst>
          </p:cNvPr>
          <p:cNvGraphicFramePr>
            <a:graphicFrameLocks noGrp="1"/>
          </p:cNvGraphicFramePr>
          <p:nvPr/>
        </p:nvGraphicFramePr>
        <p:xfrm>
          <a:off x="7237200" y="566714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27" name="Straight Arrow Connector 26">
            <a:extLst>
              <a:ext uri="{FF2B5EF4-FFF2-40B4-BE49-F238E27FC236}">
                <a16:creationId xmlns:a16="http://schemas.microsoft.com/office/drawing/2014/main" id="{B5565523-525A-A619-56EB-D10E0E6E4909}"/>
              </a:ext>
            </a:extLst>
          </p:cNvPr>
          <p:cNvCxnSpPr>
            <a:endCxn id="23" idx="1"/>
          </p:cNvCxnSpPr>
          <p:nvPr/>
        </p:nvCxnSpPr>
        <p:spPr>
          <a:xfrm flipV="1">
            <a:off x="2676342" y="5847753"/>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068E51D-7BF1-94FB-F92B-4BB86991C5E9}"/>
              </a:ext>
            </a:extLst>
          </p:cNvPr>
          <p:cNvCxnSpPr/>
          <p:nvPr/>
        </p:nvCxnSpPr>
        <p:spPr>
          <a:xfrm flipV="1">
            <a:off x="4482880" y="582549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98CE33A-4BF4-F212-C7DB-0076266A8652}"/>
              </a:ext>
            </a:extLst>
          </p:cNvPr>
          <p:cNvCxnSpPr/>
          <p:nvPr/>
        </p:nvCxnSpPr>
        <p:spPr>
          <a:xfrm flipV="1">
            <a:off x="6340792" y="5844332"/>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BCA5734-BB9E-1698-8AC7-D60072976CE0}"/>
              </a:ext>
            </a:extLst>
          </p:cNvPr>
          <p:cNvCxnSpPr/>
          <p:nvPr/>
        </p:nvCxnSpPr>
        <p:spPr>
          <a:xfrm flipV="1">
            <a:off x="785904" y="5847753"/>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D59E086-F98E-6BC7-E680-444C229B8BE9}"/>
              </a:ext>
            </a:extLst>
          </p:cNvPr>
          <p:cNvSpPr txBox="1"/>
          <p:nvPr/>
        </p:nvSpPr>
        <p:spPr>
          <a:xfrm>
            <a:off x="522270" y="5470813"/>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33" name="Arrow: Right 32">
            <a:extLst>
              <a:ext uri="{FF2B5EF4-FFF2-40B4-BE49-F238E27FC236}">
                <a16:creationId xmlns:a16="http://schemas.microsoft.com/office/drawing/2014/main" id="{A504E9A0-1D74-04F9-4FF8-718C3ADD5AD2}"/>
              </a:ext>
            </a:extLst>
          </p:cNvPr>
          <p:cNvSpPr/>
          <p:nvPr/>
        </p:nvSpPr>
        <p:spPr>
          <a:xfrm>
            <a:off x="6030933" y="6431231"/>
            <a:ext cx="441788" cy="175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a:extLst>
              <a:ext uri="{FF2B5EF4-FFF2-40B4-BE49-F238E27FC236}">
                <a16:creationId xmlns:a16="http://schemas.microsoft.com/office/drawing/2014/main" id="{EFA07784-AC96-D01B-DBE3-C39ABA13F40F}"/>
              </a:ext>
            </a:extLst>
          </p:cNvPr>
          <p:cNvSpPr txBox="1"/>
          <p:nvPr/>
        </p:nvSpPr>
        <p:spPr>
          <a:xfrm>
            <a:off x="6538817" y="6317636"/>
            <a:ext cx="2636085" cy="369332"/>
          </a:xfrm>
          <a:prstGeom prst="rect">
            <a:avLst/>
          </a:prstGeom>
          <a:noFill/>
        </p:spPr>
        <p:txBody>
          <a:bodyPr wrap="square" rtlCol="0">
            <a:spAutoFit/>
          </a:bodyPr>
          <a:lstStyle/>
          <a:p>
            <a:r>
              <a:rPr lang="en-US" dirty="0">
                <a:latin typeface="Consolas" panose="020B0609020204030204" pitchFamily="49" charset="0"/>
              </a:rPr>
              <a:t>returned to caller</a:t>
            </a:r>
            <a:endParaRPr lang="en-IN" dirty="0">
              <a:latin typeface="Consolas" panose="020B0609020204030204" pitchFamily="49" charset="0"/>
            </a:endParaRPr>
          </a:p>
        </p:txBody>
      </p:sp>
      <p:sp>
        <p:nvSpPr>
          <p:cNvPr id="21" name="TextBox 20">
            <a:extLst>
              <a:ext uri="{FF2B5EF4-FFF2-40B4-BE49-F238E27FC236}">
                <a16:creationId xmlns:a16="http://schemas.microsoft.com/office/drawing/2014/main" id="{94DC447A-132A-21BA-2577-70AD1D674A00}"/>
              </a:ext>
            </a:extLst>
          </p:cNvPr>
          <p:cNvSpPr txBox="1"/>
          <p:nvPr/>
        </p:nvSpPr>
        <p:spPr>
          <a:xfrm>
            <a:off x="5900716" y="791110"/>
            <a:ext cx="5769013" cy="1477328"/>
          </a:xfrm>
          <a:prstGeom prst="rect">
            <a:avLst/>
          </a:prstGeom>
          <a:noFill/>
        </p:spPr>
        <p:txBody>
          <a:bodyPr wrap="square" rtlCol="0">
            <a:spAutoFit/>
          </a:bodyPr>
          <a:lstStyle/>
          <a:p>
            <a:r>
              <a:rPr lang="en-US" b="1" dirty="0">
                <a:solidFill>
                  <a:srgbClr val="FF0000"/>
                </a:solidFill>
                <a:latin typeface="Consolas" panose="020B0609020204030204" pitchFamily="49" charset="0"/>
              </a:rPr>
              <a:t>How can we delete a given node n from a linked list?</a:t>
            </a:r>
          </a:p>
          <a:p>
            <a:endParaRPr lang="en-US" b="1" dirty="0">
              <a:solidFill>
                <a:srgbClr val="FF0000"/>
              </a:solidFill>
              <a:latin typeface="Consolas" panose="020B0609020204030204" pitchFamily="49" charset="0"/>
            </a:endParaRPr>
          </a:p>
          <a:p>
            <a:r>
              <a:rPr lang="en-US" b="1" dirty="0">
                <a:solidFill>
                  <a:srgbClr val="FF0000"/>
                </a:solidFill>
                <a:latin typeface="Consolas" panose="020B0609020204030204" pitchFamily="49" charset="0"/>
              </a:rPr>
              <a:t>Can we store additional information in linked list nodes to prevent iteration? </a:t>
            </a:r>
            <a:endParaRPr lang="en-IN" b="1" dirty="0">
              <a:solidFill>
                <a:srgbClr val="FF0000"/>
              </a:solidFill>
              <a:latin typeface="Consolas" panose="020B0609020204030204" pitchFamily="49" charset="0"/>
            </a:endParaRPr>
          </a:p>
        </p:txBody>
      </p:sp>
    </p:spTree>
    <p:extLst>
      <p:ext uri="{BB962C8B-B14F-4D97-AF65-F5344CB8AC3E}">
        <p14:creationId xmlns:p14="http://schemas.microsoft.com/office/powerpoint/2010/main" val="3830095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Delete a given node</a:t>
            </a:r>
            <a:endParaRPr lang="en-IN" dirty="0"/>
          </a:p>
        </p:txBody>
      </p:sp>
      <p:sp>
        <p:nvSpPr>
          <p:cNvPr id="3" name="Content Placeholder 2">
            <a:extLst>
              <a:ext uri="{FF2B5EF4-FFF2-40B4-BE49-F238E27FC236}">
                <a16:creationId xmlns:a16="http://schemas.microsoft.com/office/drawing/2014/main" id="{EB988CE9-2648-FD16-448A-231C4B3364AF}"/>
              </a:ext>
            </a:extLst>
          </p:cNvPr>
          <p:cNvSpPr>
            <a:spLocks noGrp="1"/>
          </p:cNvSpPr>
          <p:nvPr>
            <p:ph idx="1"/>
          </p:nvPr>
        </p:nvSpPr>
        <p:spPr/>
        <p:txBody>
          <a:bodyPr/>
          <a:lstStyle/>
          <a:p>
            <a:r>
              <a:rPr lang="en-US" dirty="0"/>
              <a:t>Before deletion</a:t>
            </a:r>
          </a:p>
          <a:p>
            <a:endParaRPr lang="en-US" dirty="0"/>
          </a:p>
          <a:p>
            <a:endParaRPr lang="en-US" dirty="0"/>
          </a:p>
          <a:p>
            <a:endParaRPr lang="en-US" dirty="0"/>
          </a:p>
          <a:p>
            <a:endParaRPr lang="en-US" dirty="0"/>
          </a:p>
          <a:p>
            <a:endParaRPr lang="en-US" dirty="0"/>
          </a:p>
          <a:p>
            <a:r>
              <a:rPr lang="en-IN" dirty="0"/>
              <a:t>After deletion</a:t>
            </a:r>
            <a:endParaRPr lang="en-US" dirty="0"/>
          </a:p>
        </p:txBody>
      </p:sp>
      <p:graphicFrame>
        <p:nvGraphicFramePr>
          <p:cNvPr id="4" name="Table 4">
            <a:extLst>
              <a:ext uri="{FF2B5EF4-FFF2-40B4-BE49-F238E27FC236}">
                <a16:creationId xmlns:a16="http://schemas.microsoft.com/office/drawing/2014/main" id="{A4C7F2CD-23C2-2C9B-2B82-D0B1D40EE109}"/>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79194685"/>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r>
                        <a:rPr lang="en-US" sz="900" b="0" dirty="0"/>
                        <a:t>NULL</a:t>
                      </a:r>
                      <a:endParaRPr lang="en-IN"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736B95A4-2DF5-7B25-2C1C-6378D923F412}"/>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100784092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8816164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611314612"/>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84912563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dirty="0"/>
                        <a:t>NULL</a:t>
                      </a:r>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F33C61E4-0B1B-5E0D-9732-B90060B400DF}"/>
              </a:ext>
            </a:extLst>
          </p:cNvPr>
          <p:cNvCxnSpPr>
            <a:cxnSpLocks/>
          </p:cNvCxnSpPr>
          <p:nvPr/>
        </p:nvCxnSpPr>
        <p:spPr>
          <a:xfrm flipV="1">
            <a:off x="2236266" y="3116541"/>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D937A9-89D7-8A7E-7803-5E9E20813121}"/>
              </a:ext>
            </a:extLst>
          </p:cNvPr>
          <p:cNvCxnSpPr/>
          <p:nvPr/>
        </p:nvCxnSpPr>
        <p:spPr>
          <a:xfrm flipV="1">
            <a:off x="4063352" y="31251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265E31-750F-1525-33BE-557EC583AF4C}"/>
              </a:ext>
            </a:extLst>
          </p:cNvPr>
          <p:cNvCxnSpPr/>
          <p:nvPr/>
        </p:nvCxnSpPr>
        <p:spPr>
          <a:xfrm flipV="1">
            <a:off x="5893388" y="3135343"/>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1294F5-935C-186C-CE9A-C24A78CB4568}"/>
              </a:ext>
            </a:extLst>
          </p:cNvPr>
          <p:cNvCxnSpPr/>
          <p:nvPr/>
        </p:nvCxnSpPr>
        <p:spPr>
          <a:xfrm flipV="1">
            <a:off x="7826445" y="313187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59C039-2B08-6441-AEB2-AD3561FB1972}"/>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graphicFrame>
        <p:nvGraphicFramePr>
          <p:cNvPr id="16" name="Table 15">
            <a:extLst>
              <a:ext uri="{FF2B5EF4-FFF2-40B4-BE49-F238E27FC236}">
                <a16:creationId xmlns:a16="http://schemas.microsoft.com/office/drawing/2014/main" id="{D8A34031-10E2-3DA8-8A7D-360510190941}"/>
              </a:ext>
            </a:extLst>
          </p:cNvPr>
          <p:cNvGraphicFramePr>
            <a:graphicFrameLocks noGrp="1"/>
          </p:cNvGraphicFramePr>
          <p:nvPr/>
        </p:nvGraphicFramePr>
        <p:xfrm>
          <a:off x="4289039" y="4057856"/>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1923255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9" name="TextBox 8">
            <a:extLst>
              <a:ext uri="{FF2B5EF4-FFF2-40B4-BE49-F238E27FC236}">
                <a16:creationId xmlns:a16="http://schemas.microsoft.com/office/drawing/2014/main" id="{BB795168-5F70-60AA-DD52-2E838469C8EA}"/>
              </a:ext>
            </a:extLst>
          </p:cNvPr>
          <p:cNvSpPr txBox="1"/>
          <p:nvPr/>
        </p:nvSpPr>
        <p:spPr>
          <a:xfrm>
            <a:off x="6962785" y="2707953"/>
            <a:ext cx="996593" cy="369332"/>
          </a:xfrm>
          <a:prstGeom prst="rect">
            <a:avLst/>
          </a:prstGeom>
          <a:noFill/>
        </p:spPr>
        <p:txBody>
          <a:bodyPr wrap="square" rtlCol="0">
            <a:spAutoFit/>
          </a:bodyPr>
          <a:lstStyle/>
          <a:p>
            <a:r>
              <a:rPr lang="en-US" b="1" dirty="0">
                <a:highlight>
                  <a:srgbClr val="FFFF00"/>
                </a:highlight>
              </a:rPr>
              <a:t>ADDR: X</a:t>
            </a:r>
            <a:endParaRPr lang="en-IN" b="1" dirty="0">
              <a:highlight>
                <a:srgbClr val="FFFF00"/>
              </a:highlight>
            </a:endParaRPr>
          </a:p>
        </p:txBody>
      </p:sp>
      <p:sp>
        <p:nvSpPr>
          <p:cNvPr id="17" name="TextBox 16">
            <a:extLst>
              <a:ext uri="{FF2B5EF4-FFF2-40B4-BE49-F238E27FC236}">
                <a16:creationId xmlns:a16="http://schemas.microsoft.com/office/drawing/2014/main" id="{5F122C26-D8C2-5C0B-257E-BEDBEF082545}"/>
              </a:ext>
            </a:extLst>
          </p:cNvPr>
          <p:cNvSpPr txBox="1"/>
          <p:nvPr/>
        </p:nvSpPr>
        <p:spPr>
          <a:xfrm>
            <a:off x="4457274" y="4442026"/>
            <a:ext cx="996593" cy="369332"/>
          </a:xfrm>
          <a:prstGeom prst="rect">
            <a:avLst/>
          </a:prstGeom>
          <a:noFill/>
        </p:spPr>
        <p:txBody>
          <a:bodyPr wrap="square" rtlCol="0">
            <a:spAutoFit/>
          </a:bodyPr>
          <a:lstStyle/>
          <a:p>
            <a:r>
              <a:rPr lang="en-US" b="1" dirty="0">
                <a:highlight>
                  <a:srgbClr val="FFFF00"/>
                </a:highlight>
              </a:rPr>
              <a:t>ADDR: X</a:t>
            </a:r>
            <a:endParaRPr lang="en-IN" b="1" dirty="0">
              <a:highlight>
                <a:srgbClr val="FFFF00"/>
              </a:highlight>
            </a:endParaRPr>
          </a:p>
        </p:txBody>
      </p:sp>
      <p:sp>
        <p:nvSpPr>
          <p:cNvPr id="18" name="TextBox 17">
            <a:extLst>
              <a:ext uri="{FF2B5EF4-FFF2-40B4-BE49-F238E27FC236}">
                <a16:creationId xmlns:a16="http://schemas.microsoft.com/office/drawing/2014/main" id="{4FECE979-E555-5EF2-44A4-2A3295FC37DB}"/>
              </a:ext>
            </a:extLst>
          </p:cNvPr>
          <p:cNvSpPr txBox="1"/>
          <p:nvPr/>
        </p:nvSpPr>
        <p:spPr>
          <a:xfrm>
            <a:off x="3286024" y="3868040"/>
            <a:ext cx="1345914" cy="369332"/>
          </a:xfrm>
          <a:prstGeom prst="rect">
            <a:avLst/>
          </a:prstGeom>
          <a:noFill/>
        </p:spPr>
        <p:txBody>
          <a:bodyPr wrap="square" rtlCol="0">
            <a:spAutoFit/>
          </a:bodyPr>
          <a:lstStyle/>
          <a:p>
            <a:r>
              <a:rPr lang="en-US" b="1" dirty="0">
                <a:latin typeface="Consolas" panose="020B0609020204030204" pitchFamily="49" charset="0"/>
              </a:rPr>
              <a:t>n</a:t>
            </a:r>
            <a:endParaRPr lang="en-IN" b="1" dirty="0">
              <a:latin typeface="Consolas" panose="020B0609020204030204" pitchFamily="49" charset="0"/>
            </a:endParaRPr>
          </a:p>
        </p:txBody>
      </p:sp>
      <p:cxnSp>
        <p:nvCxnSpPr>
          <p:cNvPr id="19" name="Straight Arrow Connector 18">
            <a:extLst>
              <a:ext uri="{FF2B5EF4-FFF2-40B4-BE49-F238E27FC236}">
                <a16:creationId xmlns:a16="http://schemas.microsoft.com/office/drawing/2014/main" id="{4CF5AC20-142B-6DAA-E3F1-488F681BF710}"/>
              </a:ext>
            </a:extLst>
          </p:cNvPr>
          <p:cNvCxnSpPr/>
          <p:nvPr/>
        </p:nvCxnSpPr>
        <p:spPr>
          <a:xfrm flipV="1">
            <a:off x="3395529" y="424498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BCA5734-BB9E-1698-8AC7-D60072976CE0}"/>
              </a:ext>
            </a:extLst>
          </p:cNvPr>
          <p:cNvCxnSpPr/>
          <p:nvPr/>
        </p:nvCxnSpPr>
        <p:spPr>
          <a:xfrm flipV="1">
            <a:off x="785904" y="5847753"/>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D59E086-F98E-6BC7-E680-444C229B8BE9}"/>
              </a:ext>
            </a:extLst>
          </p:cNvPr>
          <p:cNvSpPr txBox="1"/>
          <p:nvPr/>
        </p:nvSpPr>
        <p:spPr>
          <a:xfrm>
            <a:off x="522270" y="5470813"/>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33" name="Arrow: Right 32">
            <a:extLst>
              <a:ext uri="{FF2B5EF4-FFF2-40B4-BE49-F238E27FC236}">
                <a16:creationId xmlns:a16="http://schemas.microsoft.com/office/drawing/2014/main" id="{A504E9A0-1D74-04F9-4FF8-718C3ADD5AD2}"/>
              </a:ext>
            </a:extLst>
          </p:cNvPr>
          <p:cNvSpPr/>
          <p:nvPr/>
        </p:nvSpPr>
        <p:spPr>
          <a:xfrm>
            <a:off x="6030933" y="6431231"/>
            <a:ext cx="441788" cy="175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a:extLst>
              <a:ext uri="{FF2B5EF4-FFF2-40B4-BE49-F238E27FC236}">
                <a16:creationId xmlns:a16="http://schemas.microsoft.com/office/drawing/2014/main" id="{EFA07784-AC96-D01B-DBE3-C39ABA13F40F}"/>
              </a:ext>
            </a:extLst>
          </p:cNvPr>
          <p:cNvSpPr txBox="1"/>
          <p:nvPr/>
        </p:nvSpPr>
        <p:spPr>
          <a:xfrm>
            <a:off x="6538817" y="6317636"/>
            <a:ext cx="2636085" cy="369332"/>
          </a:xfrm>
          <a:prstGeom prst="rect">
            <a:avLst/>
          </a:prstGeom>
          <a:noFill/>
        </p:spPr>
        <p:txBody>
          <a:bodyPr wrap="square" rtlCol="0">
            <a:spAutoFit/>
          </a:bodyPr>
          <a:lstStyle/>
          <a:p>
            <a:r>
              <a:rPr lang="en-US" dirty="0">
                <a:latin typeface="Consolas" panose="020B0609020204030204" pitchFamily="49" charset="0"/>
              </a:rPr>
              <a:t>returned to caller</a:t>
            </a:r>
            <a:endParaRPr lang="en-IN" dirty="0">
              <a:latin typeface="Consolas" panose="020B0609020204030204" pitchFamily="49" charset="0"/>
            </a:endParaRPr>
          </a:p>
        </p:txBody>
      </p:sp>
      <p:cxnSp>
        <p:nvCxnSpPr>
          <p:cNvPr id="35" name="Straight Arrow Connector 34">
            <a:extLst>
              <a:ext uri="{FF2B5EF4-FFF2-40B4-BE49-F238E27FC236}">
                <a16:creationId xmlns:a16="http://schemas.microsoft.com/office/drawing/2014/main" id="{B2A3B0A8-E6B3-18DB-E6F0-666652A03C58}"/>
              </a:ext>
            </a:extLst>
          </p:cNvPr>
          <p:cNvCxnSpPr>
            <a:cxnSpLocks/>
          </p:cNvCxnSpPr>
          <p:nvPr/>
        </p:nvCxnSpPr>
        <p:spPr>
          <a:xfrm rot="10800000" flipV="1">
            <a:off x="2563328" y="34333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3754AB6-0FD6-54AB-CE7D-85C3810E62F1}"/>
              </a:ext>
            </a:extLst>
          </p:cNvPr>
          <p:cNvCxnSpPr>
            <a:cxnSpLocks/>
          </p:cNvCxnSpPr>
          <p:nvPr/>
        </p:nvCxnSpPr>
        <p:spPr>
          <a:xfrm rot="10800000" flipV="1">
            <a:off x="4415575" y="3410659"/>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CB389CA-3FEF-489E-D897-9CB4C2C4EA7B}"/>
              </a:ext>
            </a:extLst>
          </p:cNvPr>
          <p:cNvCxnSpPr>
            <a:cxnSpLocks/>
          </p:cNvCxnSpPr>
          <p:nvPr/>
        </p:nvCxnSpPr>
        <p:spPr>
          <a:xfrm rot="10800000" flipV="1">
            <a:off x="6212089" y="343089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E083D48-DF6E-DB9F-4CFC-08A4F6A1FA83}"/>
              </a:ext>
            </a:extLst>
          </p:cNvPr>
          <p:cNvCxnSpPr>
            <a:cxnSpLocks/>
          </p:cNvCxnSpPr>
          <p:nvPr/>
        </p:nvCxnSpPr>
        <p:spPr>
          <a:xfrm rot="10800000" flipV="1">
            <a:off x="8069742" y="3427787"/>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39" name="Table 4">
            <a:extLst>
              <a:ext uri="{FF2B5EF4-FFF2-40B4-BE49-F238E27FC236}">
                <a16:creationId xmlns:a16="http://schemas.microsoft.com/office/drawing/2014/main" id="{2A8A21FA-A6A6-3E32-FEFD-FF9BCF47766A}"/>
              </a:ext>
            </a:extLst>
          </p:cNvPr>
          <p:cNvGraphicFramePr>
            <a:graphicFrameLocks noGrp="1"/>
          </p:cNvGraphicFramePr>
          <p:nvPr/>
        </p:nvGraphicFramePr>
        <p:xfrm>
          <a:off x="1700758" y="5664578"/>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79194685"/>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r>
                        <a:rPr lang="en-US" sz="900" b="0" dirty="0"/>
                        <a:t>NULL</a:t>
                      </a:r>
                      <a:endParaRPr lang="en-IN"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40" name="Table 39">
            <a:extLst>
              <a:ext uri="{FF2B5EF4-FFF2-40B4-BE49-F238E27FC236}">
                <a16:creationId xmlns:a16="http://schemas.microsoft.com/office/drawing/2014/main" id="{3136B107-9E5A-0AD2-7CC4-281AD1E0E450}"/>
              </a:ext>
            </a:extLst>
          </p:cNvPr>
          <p:cNvGraphicFramePr>
            <a:graphicFrameLocks noGrp="1"/>
          </p:cNvGraphicFramePr>
          <p:nvPr/>
        </p:nvGraphicFramePr>
        <p:xfrm>
          <a:off x="3556831" y="5672598"/>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100784092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41" name="Table 40">
            <a:extLst>
              <a:ext uri="{FF2B5EF4-FFF2-40B4-BE49-F238E27FC236}">
                <a16:creationId xmlns:a16="http://schemas.microsoft.com/office/drawing/2014/main" id="{AB61DF25-3E07-4585-23BB-B822D489B05F}"/>
              </a:ext>
            </a:extLst>
          </p:cNvPr>
          <p:cNvGraphicFramePr>
            <a:graphicFrameLocks noGrp="1"/>
          </p:cNvGraphicFramePr>
          <p:nvPr/>
        </p:nvGraphicFramePr>
        <p:xfrm>
          <a:off x="5393654" y="5680619"/>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8816164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42" name="Table 41">
            <a:extLst>
              <a:ext uri="{FF2B5EF4-FFF2-40B4-BE49-F238E27FC236}">
                <a16:creationId xmlns:a16="http://schemas.microsoft.com/office/drawing/2014/main" id="{E4C01142-7DA1-AFDF-F58E-9462454E1133}"/>
              </a:ext>
            </a:extLst>
          </p:cNvPr>
          <p:cNvGraphicFramePr>
            <a:graphicFrameLocks noGrp="1"/>
          </p:cNvGraphicFramePr>
          <p:nvPr/>
        </p:nvGraphicFramePr>
        <p:xfrm>
          <a:off x="7360490" y="5677410"/>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84912563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dirty="0"/>
                        <a:t>NULL</a:t>
                      </a:r>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44" name="Straight Arrow Connector 43">
            <a:extLst>
              <a:ext uri="{FF2B5EF4-FFF2-40B4-BE49-F238E27FC236}">
                <a16:creationId xmlns:a16="http://schemas.microsoft.com/office/drawing/2014/main" id="{428C8B4B-CBBE-1835-F332-BF3DE88DB55B}"/>
              </a:ext>
            </a:extLst>
          </p:cNvPr>
          <p:cNvCxnSpPr/>
          <p:nvPr/>
        </p:nvCxnSpPr>
        <p:spPr>
          <a:xfrm flipV="1">
            <a:off x="4493150" y="5702201"/>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FE7E634-0083-648D-7424-C822A8E04E53}"/>
              </a:ext>
            </a:extLst>
          </p:cNvPr>
          <p:cNvCxnSpPr/>
          <p:nvPr/>
        </p:nvCxnSpPr>
        <p:spPr>
          <a:xfrm flipV="1">
            <a:off x="6464076" y="5721039"/>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45AA5B7-C80B-B96E-7086-81DABCCAFBD8}"/>
              </a:ext>
            </a:extLst>
          </p:cNvPr>
          <p:cNvCxnSpPr>
            <a:cxnSpLocks/>
          </p:cNvCxnSpPr>
          <p:nvPr/>
        </p:nvCxnSpPr>
        <p:spPr>
          <a:xfrm rot="10800000" flipV="1">
            <a:off x="2952030" y="6000148"/>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E396E7D-C364-91AB-68FD-AA955D312E76}"/>
              </a:ext>
            </a:extLst>
          </p:cNvPr>
          <p:cNvCxnSpPr>
            <a:cxnSpLocks/>
          </p:cNvCxnSpPr>
          <p:nvPr/>
        </p:nvCxnSpPr>
        <p:spPr>
          <a:xfrm rot="10800000" flipV="1">
            <a:off x="4814551" y="60083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06639DD-C5BF-BEE6-BA1C-B6D8CAE3F51E}"/>
              </a:ext>
            </a:extLst>
          </p:cNvPr>
          <p:cNvCxnSpPr>
            <a:cxnSpLocks/>
          </p:cNvCxnSpPr>
          <p:nvPr/>
        </p:nvCxnSpPr>
        <p:spPr>
          <a:xfrm rot="10800000" flipV="1">
            <a:off x="6632556" y="6008688"/>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FC41B3E-6264-4207-6D04-A842169E1336}"/>
              </a:ext>
            </a:extLst>
          </p:cNvPr>
          <p:cNvCxnSpPr>
            <a:cxnSpLocks/>
          </p:cNvCxnSpPr>
          <p:nvPr/>
        </p:nvCxnSpPr>
        <p:spPr>
          <a:xfrm flipV="1">
            <a:off x="2645516" y="57045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52" name="Table 51">
            <a:extLst>
              <a:ext uri="{FF2B5EF4-FFF2-40B4-BE49-F238E27FC236}">
                <a16:creationId xmlns:a16="http://schemas.microsoft.com/office/drawing/2014/main" id="{A1B7D02F-DE60-AD46-A971-46343D324623}"/>
              </a:ext>
            </a:extLst>
          </p:cNvPr>
          <p:cNvGraphicFramePr>
            <a:graphicFrameLocks noGrp="1"/>
          </p:cNvGraphicFramePr>
          <p:nvPr/>
        </p:nvGraphicFramePr>
        <p:xfrm>
          <a:off x="4544179" y="6326730"/>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1923255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20" name="TextBox 19">
            <a:extLst>
              <a:ext uri="{FF2B5EF4-FFF2-40B4-BE49-F238E27FC236}">
                <a16:creationId xmlns:a16="http://schemas.microsoft.com/office/drawing/2014/main" id="{B57F50FF-A310-5079-F6D5-01F1BF23D391}"/>
              </a:ext>
            </a:extLst>
          </p:cNvPr>
          <p:cNvSpPr txBox="1"/>
          <p:nvPr/>
        </p:nvSpPr>
        <p:spPr>
          <a:xfrm>
            <a:off x="8727480" y="4057856"/>
            <a:ext cx="2502174" cy="646331"/>
          </a:xfrm>
          <a:prstGeom prst="rect">
            <a:avLst/>
          </a:prstGeom>
          <a:noFill/>
        </p:spPr>
        <p:txBody>
          <a:bodyPr wrap="square" rtlCol="0">
            <a:spAutoFit/>
          </a:bodyPr>
          <a:lstStyle/>
          <a:p>
            <a:r>
              <a:rPr lang="en-US" b="1" dirty="0">
                <a:latin typeface="Consolas" panose="020B0609020204030204" pitchFamily="49" charset="0"/>
              </a:rPr>
              <a:t>What is the type?</a:t>
            </a:r>
          </a:p>
          <a:p>
            <a:r>
              <a:rPr lang="en-US" b="1" dirty="0">
                <a:solidFill>
                  <a:srgbClr val="FF0000"/>
                </a:solidFill>
                <a:latin typeface="Consolas" panose="020B0609020204030204" pitchFamily="49" charset="0"/>
              </a:rPr>
              <a:t>Disadvantage?</a:t>
            </a:r>
            <a:endParaRPr lang="en-IN" b="1" dirty="0">
              <a:solidFill>
                <a:srgbClr val="FF0000"/>
              </a:solidFill>
              <a:latin typeface="Consolas" panose="020B0609020204030204" pitchFamily="49" charset="0"/>
            </a:endParaRPr>
          </a:p>
        </p:txBody>
      </p:sp>
      <p:sp>
        <p:nvSpPr>
          <p:cNvPr id="21" name="TextBox 20">
            <a:extLst>
              <a:ext uri="{FF2B5EF4-FFF2-40B4-BE49-F238E27FC236}">
                <a16:creationId xmlns:a16="http://schemas.microsoft.com/office/drawing/2014/main" id="{815FF3A2-F810-A343-600D-6220659B78E3}"/>
              </a:ext>
            </a:extLst>
          </p:cNvPr>
          <p:cNvSpPr txBox="1"/>
          <p:nvPr/>
        </p:nvSpPr>
        <p:spPr>
          <a:xfrm>
            <a:off x="7113124" y="832616"/>
            <a:ext cx="4479108" cy="923330"/>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In addition to the address of the next node, we can also store the address of the previous node in a linked list node.</a:t>
            </a:r>
          </a:p>
        </p:txBody>
      </p:sp>
    </p:spTree>
    <p:extLst>
      <p:ext uri="{BB962C8B-B14F-4D97-AF65-F5344CB8AC3E}">
        <p14:creationId xmlns:p14="http://schemas.microsoft.com/office/powerpoint/2010/main" val="262875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Delete (rear)</a:t>
            </a:r>
            <a:endParaRPr lang="en-IN" dirty="0"/>
          </a:p>
        </p:txBody>
      </p:sp>
      <p:sp>
        <p:nvSpPr>
          <p:cNvPr id="3" name="Content Placeholder 2">
            <a:extLst>
              <a:ext uri="{FF2B5EF4-FFF2-40B4-BE49-F238E27FC236}">
                <a16:creationId xmlns:a16="http://schemas.microsoft.com/office/drawing/2014/main" id="{EB988CE9-2648-FD16-448A-231C4B3364AF}"/>
              </a:ext>
            </a:extLst>
          </p:cNvPr>
          <p:cNvSpPr>
            <a:spLocks noGrp="1"/>
          </p:cNvSpPr>
          <p:nvPr>
            <p:ph idx="1"/>
          </p:nvPr>
        </p:nvSpPr>
        <p:spPr/>
        <p:txBody>
          <a:bodyPr/>
          <a:lstStyle/>
          <a:p>
            <a:endParaRPr lang="en-IN" dirty="0"/>
          </a:p>
        </p:txBody>
      </p:sp>
      <p:graphicFrame>
        <p:nvGraphicFramePr>
          <p:cNvPr id="4" name="Table 4">
            <a:extLst>
              <a:ext uri="{FF2B5EF4-FFF2-40B4-BE49-F238E27FC236}">
                <a16:creationId xmlns:a16="http://schemas.microsoft.com/office/drawing/2014/main" id="{A4C7F2CD-23C2-2C9B-2B82-D0B1D40EE109}"/>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736B95A4-2DF5-7B25-2C1C-6378D923F412}"/>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F33C61E4-0B1B-5E0D-9732-B90060B400DF}"/>
              </a:ext>
            </a:extLst>
          </p:cNvPr>
          <p:cNvCxnSpPr>
            <a:endCxn id="5" idx="1"/>
          </p:cNvCxnSpPr>
          <p:nvPr/>
        </p:nvCxnSpPr>
        <p:spPr>
          <a:xfrm flipV="1">
            <a:off x="2236266"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D937A9-89D7-8A7E-7803-5E9E20813121}"/>
              </a:ext>
            </a:extLst>
          </p:cNvPr>
          <p:cNvCxnSpPr/>
          <p:nvPr/>
        </p:nvCxnSpPr>
        <p:spPr>
          <a:xfrm flipV="1">
            <a:off x="4042804" y="32586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265E31-750F-1525-33BE-557EC583AF4C}"/>
              </a:ext>
            </a:extLst>
          </p:cNvPr>
          <p:cNvCxnSpPr/>
          <p:nvPr/>
        </p:nvCxnSpPr>
        <p:spPr>
          <a:xfrm flipV="1">
            <a:off x="5900716" y="32775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1294F5-935C-186C-CE9A-C24A78CB4568}"/>
              </a:ext>
            </a:extLst>
          </p:cNvPr>
          <p:cNvCxnSpPr/>
          <p:nvPr/>
        </p:nvCxnSpPr>
        <p:spPr>
          <a:xfrm flipV="1">
            <a:off x="7758631" y="3265520"/>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59C039-2B08-6441-AEB2-AD3561FB1972}"/>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Tree>
    <p:extLst>
      <p:ext uri="{BB962C8B-B14F-4D97-AF65-F5344CB8AC3E}">
        <p14:creationId xmlns:p14="http://schemas.microsoft.com/office/powerpoint/2010/main" val="14621071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22616-3E84-DA84-8BFC-FAE6523DF373}"/>
              </a:ext>
            </a:extLst>
          </p:cNvPr>
          <p:cNvSpPr>
            <a:spLocks noGrp="1"/>
          </p:cNvSpPr>
          <p:nvPr>
            <p:ph type="title"/>
          </p:nvPr>
        </p:nvSpPr>
        <p:spPr/>
        <p:txBody>
          <a:bodyPr/>
          <a:lstStyle/>
          <a:p>
            <a:r>
              <a:rPr lang="en-US" dirty="0"/>
              <a:t>Type</a:t>
            </a:r>
            <a:endParaRPr lang="en-IN" dirty="0"/>
          </a:p>
        </p:txBody>
      </p:sp>
      <p:sp>
        <p:nvSpPr>
          <p:cNvPr id="3" name="Content Placeholder 2">
            <a:extLst>
              <a:ext uri="{FF2B5EF4-FFF2-40B4-BE49-F238E27FC236}">
                <a16:creationId xmlns:a16="http://schemas.microsoft.com/office/drawing/2014/main" id="{893D224F-8CD5-7998-CD9A-DAC3E7BE7E99}"/>
              </a:ext>
            </a:extLst>
          </p:cNvPr>
          <p:cNvSpPr>
            <a:spLocks noGrp="1"/>
          </p:cNvSpPr>
          <p:nvPr>
            <p:ph idx="1"/>
          </p:nvPr>
        </p:nvSpPr>
        <p:spPr/>
        <p:txBody>
          <a:bodyPr/>
          <a:lstStyle/>
          <a:p>
            <a:r>
              <a:rPr lang="en-US" dirty="0"/>
              <a:t>Doubly linked list node</a:t>
            </a:r>
          </a:p>
          <a:p>
            <a:endParaRPr lang="en-US" dirty="0"/>
          </a:p>
          <a:p>
            <a:endParaRPr lang="en-US" dirty="0"/>
          </a:p>
          <a:p>
            <a:endParaRPr lang="en-US" dirty="0"/>
          </a:p>
          <a:p>
            <a:endParaRPr lang="en-US" dirty="0"/>
          </a:p>
          <a:p>
            <a:r>
              <a:rPr lang="en-US" dirty="0"/>
              <a:t>head</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E026DCB-18A1-4ABA-7E01-6A574DA1D2F1}"/>
                  </a:ext>
                </a:extLst>
              </p14:cNvPr>
              <p14:cNvContentPartPr/>
              <p14:nvPr/>
            </p14:nvContentPartPr>
            <p14:xfrm>
              <a:off x="2214000" y="2235240"/>
              <a:ext cx="4731480" cy="3022560"/>
            </p14:xfrm>
          </p:contentPart>
        </mc:Choice>
        <mc:Fallback xmlns="">
          <p:pic>
            <p:nvPicPr>
              <p:cNvPr id="4" name="Ink 3">
                <a:extLst>
                  <a:ext uri="{FF2B5EF4-FFF2-40B4-BE49-F238E27FC236}">
                    <a16:creationId xmlns:a16="http://schemas.microsoft.com/office/drawing/2014/main" id="{7E026DCB-18A1-4ABA-7E01-6A574DA1D2F1}"/>
                  </a:ext>
                </a:extLst>
              </p:cNvPr>
              <p:cNvPicPr/>
              <p:nvPr/>
            </p:nvPicPr>
            <p:blipFill>
              <a:blip r:embed="rId4"/>
              <a:stretch>
                <a:fillRect/>
              </a:stretch>
            </p:blipFill>
            <p:spPr>
              <a:xfrm>
                <a:off x="2204640" y="2225880"/>
                <a:ext cx="4750200" cy="3041280"/>
              </a:xfrm>
              <a:prstGeom prst="rect">
                <a:avLst/>
              </a:prstGeom>
            </p:spPr>
          </p:pic>
        </mc:Fallback>
      </mc:AlternateContent>
    </p:spTree>
    <p:extLst>
      <p:ext uri="{BB962C8B-B14F-4D97-AF65-F5344CB8AC3E}">
        <p14:creationId xmlns:p14="http://schemas.microsoft.com/office/powerpoint/2010/main" val="12142983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Delete a given node</a:t>
            </a:r>
            <a:endParaRPr lang="en-IN" dirty="0"/>
          </a:p>
        </p:txBody>
      </p:sp>
      <p:sp>
        <p:nvSpPr>
          <p:cNvPr id="3" name="Content Placeholder 2">
            <a:extLst>
              <a:ext uri="{FF2B5EF4-FFF2-40B4-BE49-F238E27FC236}">
                <a16:creationId xmlns:a16="http://schemas.microsoft.com/office/drawing/2014/main" id="{EB988CE9-2648-FD16-448A-231C4B3364AF}"/>
              </a:ext>
            </a:extLst>
          </p:cNvPr>
          <p:cNvSpPr>
            <a:spLocks noGrp="1"/>
          </p:cNvSpPr>
          <p:nvPr>
            <p:ph idx="1"/>
          </p:nvPr>
        </p:nvSpPr>
        <p:spPr/>
        <p:txBody>
          <a:bodyPr/>
          <a:lstStyle/>
          <a:p>
            <a:r>
              <a:rPr lang="en-US" dirty="0"/>
              <a:t>Before deletion</a:t>
            </a:r>
          </a:p>
          <a:p>
            <a:endParaRPr lang="en-US" dirty="0"/>
          </a:p>
          <a:p>
            <a:endParaRPr lang="en-US" dirty="0"/>
          </a:p>
          <a:p>
            <a:endParaRPr lang="en-US" dirty="0"/>
          </a:p>
          <a:p>
            <a:endParaRPr lang="en-US" dirty="0"/>
          </a:p>
          <a:p>
            <a:endParaRPr lang="en-US" dirty="0"/>
          </a:p>
          <a:p>
            <a:r>
              <a:rPr lang="en-IN" dirty="0"/>
              <a:t>After deletion</a:t>
            </a:r>
            <a:endParaRPr lang="en-US" dirty="0"/>
          </a:p>
        </p:txBody>
      </p:sp>
      <p:graphicFrame>
        <p:nvGraphicFramePr>
          <p:cNvPr id="4" name="Table 4">
            <a:extLst>
              <a:ext uri="{FF2B5EF4-FFF2-40B4-BE49-F238E27FC236}">
                <a16:creationId xmlns:a16="http://schemas.microsoft.com/office/drawing/2014/main" id="{A4C7F2CD-23C2-2C9B-2B82-D0B1D40EE109}"/>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79194685"/>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r>
                        <a:rPr lang="en-US" sz="900" b="0" dirty="0"/>
                        <a:t>NULL</a:t>
                      </a:r>
                      <a:endParaRPr lang="en-IN"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736B95A4-2DF5-7B25-2C1C-6378D923F412}"/>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100784092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8816164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611314612"/>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84912563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dirty="0"/>
                        <a:t>NULL</a:t>
                      </a:r>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F33C61E4-0B1B-5E0D-9732-B90060B400DF}"/>
              </a:ext>
            </a:extLst>
          </p:cNvPr>
          <p:cNvCxnSpPr>
            <a:cxnSpLocks/>
          </p:cNvCxnSpPr>
          <p:nvPr/>
        </p:nvCxnSpPr>
        <p:spPr>
          <a:xfrm flipV="1">
            <a:off x="2236266" y="3116541"/>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D937A9-89D7-8A7E-7803-5E9E20813121}"/>
              </a:ext>
            </a:extLst>
          </p:cNvPr>
          <p:cNvCxnSpPr/>
          <p:nvPr/>
        </p:nvCxnSpPr>
        <p:spPr>
          <a:xfrm flipV="1">
            <a:off x="4063352" y="31251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265E31-750F-1525-33BE-557EC583AF4C}"/>
              </a:ext>
            </a:extLst>
          </p:cNvPr>
          <p:cNvCxnSpPr/>
          <p:nvPr/>
        </p:nvCxnSpPr>
        <p:spPr>
          <a:xfrm flipV="1">
            <a:off x="5893388" y="3135343"/>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1294F5-935C-186C-CE9A-C24A78CB4568}"/>
              </a:ext>
            </a:extLst>
          </p:cNvPr>
          <p:cNvCxnSpPr/>
          <p:nvPr/>
        </p:nvCxnSpPr>
        <p:spPr>
          <a:xfrm flipV="1">
            <a:off x="7826445" y="313187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59C039-2B08-6441-AEB2-AD3561FB1972}"/>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graphicFrame>
        <p:nvGraphicFramePr>
          <p:cNvPr id="16" name="Table 15">
            <a:extLst>
              <a:ext uri="{FF2B5EF4-FFF2-40B4-BE49-F238E27FC236}">
                <a16:creationId xmlns:a16="http://schemas.microsoft.com/office/drawing/2014/main" id="{D8A34031-10E2-3DA8-8A7D-360510190941}"/>
              </a:ext>
            </a:extLst>
          </p:cNvPr>
          <p:cNvGraphicFramePr>
            <a:graphicFrameLocks noGrp="1"/>
          </p:cNvGraphicFramePr>
          <p:nvPr/>
        </p:nvGraphicFramePr>
        <p:xfrm>
          <a:off x="4289039" y="4057856"/>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1923255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9" name="TextBox 8">
            <a:extLst>
              <a:ext uri="{FF2B5EF4-FFF2-40B4-BE49-F238E27FC236}">
                <a16:creationId xmlns:a16="http://schemas.microsoft.com/office/drawing/2014/main" id="{BB795168-5F70-60AA-DD52-2E838469C8EA}"/>
              </a:ext>
            </a:extLst>
          </p:cNvPr>
          <p:cNvSpPr txBox="1"/>
          <p:nvPr/>
        </p:nvSpPr>
        <p:spPr>
          <a:xfrm>
            <a:off x="6893960" y="2609633"/>
            <a:ext cx="996593" cy="369332"/>
          </a:xfrm>
          <a:prstGeom prst="rect">
            <a:avLst/>
          </a:prstGeom>
          <a:noFill/>
        </p:spPr>
        <p:txBody>
          <a:bodyPr wrap="square" rtlCol="0">
            <a:spAutoFit/>
          </a:bodyPr>
          <a:lstStyle/>
          <a:p>
            <a:r>
              <a:rPr lang="en-US" b="1" dirty="0"/>
              <a:t>ADDR: X</a:t>
            </a:r>
            <a:endParaRPr lang="en-IN" b="1" dirty="0"/>
          </a:p>
        </p:txBody>
      </p:sp>
      <p:sp>
        <p:nvSpPr>
          <p:cNvPr id="17" name="TextBox 16">
            <a:extLst>
              <a:ext uri="{FF2B5EF4-FFF2-40B4-BE49-F238E27FC236}">
                <a16:creationId xmlns:a16="http://schemas.microsoft.com/office/drawing/2014/main" id="{5F122C26-D8C2-5C0B-257E-BEDBEF082545}"/>
              </a:ext>
            </a:extLst>
          </p:cNvPr>
          <p:cNvSpPr txBox="1"/>
          <p:nvPr/>
        </p:nvSpPr>
        <p:spPr>
          <a:xfrm>
            <a:off x="4457274" y="4560013"/>
            <a:ext cx="996593" cy="369332"/>
          </a:xfrm>
          <a:prstGeom prst="rect">
            <a:avLst/>
          </a:prstGeom>
          <a:noFill/>
        </p:spPr>
        <p:txBody>
          <a:bodyPr wrap="square" rtlCol="0">
            <a:spAutoFit/>
          </a:bodyPr>
          <a:lstStyle/>
          <a:p>
            <a:r>
              <a:rPr lang="en-US" b="1" dirty="0"/>
              <a:t>ADDR: X</a:t>
            </a:r>
            <a:endParaRPr lang="en-IN" b="1" dirty="0"/>
          </a:p>
        </p:txBody>
      </p:sp>
      <p:sp>
        <p:nvSpPr>
          <p:cNvPr id="18" name="TextBox 17">
            <a:extLst>
              <a:ext uri="{FF2B5EF4-FFF2-40B4-BE49-F238E27FC236}">
                <a16:creationId xmlns:a16="http://schemas.microsoft.com/office/drawing/2014/main" id="{4FECE979-E555-5EF2-44A4-2A3295FC37DB}"/>
              </a:ext>
            </a:extLst>
          </p:cNvPr>
          <p:cNvSpPr txBox="1"/>
          <p:nvPr/>
        </p:nvSpPr>
        <p:spPr>
          <a:xfrm>
            <a:off x="3286024" y="3868040"/>
            <a:ext cx="1345914" cy="369332"/>
          </a:xfrm>
          <a:prstGeom prst="rect">
            <a:avLst/>
          </a:prstGeom>
          <a:noFill/>
        </p:spPr>
        <p:txBody>
          <a:bodyPr wrap="square" rtlCol="0">
            <a:spAutoFit/>
          </a:bodyPr>
          <a:lstStyle/>
          <a:p>
            <a:r>
              <a:rPr lang="en-US" b="1" dirty="0">
                <a:latin typeface="Consolas" panose="020B0609020204030204" pitchFamily="49" charset="0"/>
              </a:rPr>
              <a:t>n</a:t>
            </a:r>
            <a:endParaRPr lang="en-IN" b="1" dirty="0">
              <a:latin typeface="Consolas" panose="020B0609020204030204" pitchFamily="49" charset="0"/>
            </a:endParaRPr>
          </a:p>
        </p:txBody>
      </p:sp>
      <p:cxnSp>
        <p:nvCxnSpPr>
          <p:cNvPr id="19" name="Straight Arrow Connector 18">
            <a:extLst>
              <a:ext uri="{FF2B5EF4-FFF2-40B4-BE49-F238E27FC236}">
                <a16:creationId xmlns:a16="http://schemas.microsoft.com/office/drawing/2014/main" id="{4CF5AC20-142B-6DAA-E3F1-488F681BF710}"/>
              </a:ext>
            </a:extLst>
          </p:cNvPr>
          <p:cNvCxnSpPr/>
          <p:nvPr/>
        </p:nvCxnSpPr>
        <p:spPr>
          <a:xfrm flipV="1">
            <a:off x="3395529" y="424498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BCA5734-BB9E-1698-8AC7-D60072976CE0}"/>
              </a:ext>
            </a:extLst>
          </p:cNvPr>
          <p:cNvCxnSpPr/>
          <p:nvPr/>
        </p:nvCxnSpPr>
        <p:spPr>
          <a:xfrm flipV="1">
            <a:off x="785904" y="5847753"/>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D59E086-F98E-6BC7-E680-444C229B8BE9}"/>
              </a:ext>
            </a:extLst>
          </p:cNvPr>
          <p:cNvSpPr txBox="1"/>
          <p:nvPr/>
        </p:nvSpPr>
        <p:spPr>
          <a:xfrm>
            <a:off x="522270" y="5470813"/>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33" name="Arrow: Right 32">
            <a:extLst>
              <a:ext uri="{FF2B5EF4-FFF2-40B4-BE49-F238E27FC236}">
                <a16:creationId xmlns:a16="http://schemas.microsoft.com/office/drawing/2014/main" id="{A504E9A0-1D74-04F9-4FF8-718C3ADD5AD2}"/>
              </a:ext>
            </a:extLst>
          </p:cNvPr>
          <p:cNvSpPr/>
          <p:nvPr/>
        </p:nvSpPr>
        <p:spPr>
          <a:xfrm>
            <a:off x="6030933" y="6431231"/>
            <a:ext cx="441788" cy="175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a:extLst>
              <a:ext uri="{FF2B5EF4-FFF2-40B4-BE49-F238E27FC236}">
                <a16:creationId xmlns:a16="http://schemas.microsoft.com/office/drawing/2014/main" id="{EFA07784-AC96-D01B-DBE3-C39ABA13F40F}"/>
              </a:ext>
            </a:extLst>
          </p:cNvPr>
          <p:cNvSpPr txBox="1"/>
          <p:nvPr/>
        </p:nvSpPr>
        <p:spPr>
          <a:xfrm>
            <a:off x="6538817" y="6317636"/>
            <a:ext cx="2636085" cy="369332"/>
          </a:xfrm>
          <a:prstGeom prst="rect">
            <a:avLst/>
          </a:prstGeom>
          <a:noFill/>
        </p:spPr>
        <p:txBody>
          <a:bodyPr wrap="square" rtlCol="0">
            <a:spAutoFit/>
          </a:bodyPr>
          <a:lstStyle/>
          <a:p>
            <a:r>
              <a:rPr lang="en-US" dirty="0">
                <a:latin typeface="Consolas" panose="020B0609020204030204" pitchFamily="49" charset="0"/>
              </a:rPr>
              <a:t>returned to caller</a:t>
            </a:r>
            <a:endParaRPr lang="en-IN" dirty="0">
              <a:latin typeface="Consolas" panose="020B0609020204030204" pitchFamily="49" charset="0"/>
            </a:endParaRPr>
          </a:p>
        </p:txBody>
      </p:sp>
      <p:cxnSp>
        <p:nvCxnSpPr>
          <p:cNvPr id="35" name="Straight Arrow Connector 34">
            <a:extLst>
              <a:ext uri="{FF2B5EF4-FFF2-40B4-BE49-F238E27FC236}">
                <a16:creationId xmlns:a16="http://schemas.microsoft.com/office/drawing/2014/main" id="{B2A3B0A8-E6B3-18DB-E6F0-666652A03C58}"/>
              </a:ext>
            </a:extLst>
          </p:cNvPr>
          <p:cNvCxnSpPr>
            <a:cxnSpLocks/>
          </p:cNvCxnSpPr>
          <p:nvPr/>
        </p:nvCxnSpPr>
        <p:spPr>
          <a:xfrm rot="10800000" flipV="1">
            <a:off x="2563328" y="34333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3754AB6-0FD6-54AB-CE7D-85C3810E62F1}"/>
              </a:ext>
            </a:extLst>
          </p:cNvPr>
          <p:cNvCxnSpPr>
            <a:cxnSpLocks/>
          </p:cNvCxnSpPr>
          <p:nvPr/>
        </p:nvCxnSpPr>
        <p:spPr>
          <a:xfrm rot="10800000" flipV="1">
            <a:off x="4415575" y="3410659"/>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CB389CA-3FEF-489E-D897-9CB4C2C4EA7B}"/>
              </a:ext>
            </a:extLst>
          </p:cNvPr>
          <p:cNvCxnSpPr>
            <a:cxnSpLocks/>
          </p:cNvCxnSpPr>
          <p:nvPr/>
        </p:nvCxnSpPr>
        <p:spPr>
          <a:xfrm rot="10800000" flipV="1">
            <a:off x="6212089" y="343089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E083D48-DF6E-DB9F-4CFC-08A4F6A1FA83}"/>
              </a:ext>
            </a:extLst>
          </p:cNvPr>
          <p:cNvCxnSpPr>
            <a:cxnSpLocks/>
          </p:cNvCxnSpPr>
          <p:nvPr/>
        </p:nvCxnSpPr>
        <p:spPr>
          <a:xfrm rot="10800000" flipV="1">
            <a:off x="8069742" y="3427787"/>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39" name="Table 4">
            <a:extLst>
              <a:ext uri="{FF2B5EF4-FFF2-40B4-BE49-F238E27FC236}">
                <a16:creationId xmlns:a16="http://schemas.microsoft.com/office/drawing/2014/main" id="{2A8A21FA-A6A6-3E32-FEFD-FF9BCF47766A}"/>
              </a:ext>
            </a:extLst>
          </p:cNvPr>
          <p:cNvGraphicFramePr>
            <a:graphicFrameLocks noGrp="1"/>
          </p:cNvGraphicFramePr>
          <p:nvPr/>
        </p:nvGraphicFramePr>
        <p:xfrm>
          <a:off x="1700758" y="5664578"/>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79194685"/>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r>
                        <a:rPr lang="en-US" sz="900" b="0" dirty="0"/>
                        <a:t>NULL</a:t>
                      </a:r>
                      <a:endParaRPr lang="en-IN"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40" name="Table 39">
            <a:extLst>
              <a:ext uri="{FF2B5EF4-FFF2-40B4-BE49-F238E27FC236}">
                <a16:creationId xmlns:a16="http://schemas.microsoft.com/office/drawing/2014/main" id="{3136B107-9E5A-0AD2-7CC4-281AD1E0E450}"/>
              </a:ext>
            </a:extLst>
          </p:cNvPr>
          <p:cNvGraphicFramePr>
            <a:graphicFrameLocks noGrp="1"/>
          </p:cNvGraphicFramePr>
          <p:nvPr/>
        </p:nvGraphicFramePr>
        <p:xfrm>
          <a:off x="3556831" y="5672598"/>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100784092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41" name="Table 40">
            <a:extLst>
              <a:ext uri="{FF2B5EF4-FFF2-40B4-BE49-F238E27FC236}">
                <a16:creationId xmlns:a16="http://schemas.microsoft.com/office/drawing/2014/main" id="{AB61DF25-3E07-4585-23BB-B822D489B05F}"/>
              </a:ext>
            </a:extLst>
          </p:cNvPr>
          <p:cNvGraphicFramePr>
            <a:graphicFrameLocks noGrp="1"/>
          </p:cNvGraphicFramePr>
          <p:nvPr/>
        </p:nvGraphicFramePr>
        <p:xfrm>
          <a:off x="5393654" y="5680619"/>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8816164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42" name="Table 41">
            <a:extLst>
              <a:ext uri="{FF2B5EF4-FFF2-40B4-BE49-F238E27FC236}">
                <a16:creationId xmlns:a16="http://schemas.microsoft.com/office/drawing/2014/main" id="{E4C01142-7DA1-AFDF-F58E-9462454E1133}"/>
              </a:ext>
            </a:extLst>
          </p:cNvPr>
          <p:cNvGraphicFramePr>
            <a:graphicFrameLocks noGrp="1"/>
          </p:cNvGraphicFramePr>
          <p:nvPr/>
        </p:nvGraphicFramePr>
        <p:xfrm>
          <a:off x="7360490" y="5677410"/>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84912563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dirty="0"/>
                        <a:t>NULL</a:t>
                      </a:r>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44" name="Straight Arrow Connector 43">
            <a:extLst>
              <a:ext uri="{FF2B5EF4-FFF2-40B4-BE49-F238E27FC236}">
                <a16:creationId xmlns:a16="http://schemas.microsoft.com/office/drawing/2014/main" id="{428C8B4B-CBBE-1835-F332-BF3DE88DB55B}"/>
              </a:ext>
            </a:extLst>
          </p:cNvPr>
          <p:cNvCxnSpPr/>
          <p:nvPr/>
        </p:nvCxnSpPr>
        <p:spPr>
          <a:xfrm flipV="1">
            <a:off x="4493150" y="5702201"/>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FE7E634-0083-648D-7424-C822A8E04E53}"/>
              </a:ext>
            </a:extLst>
          </p:cNvPr>
          <p:cNvCxnSpPr/>
          <p:nvPr/>
        </p:nvCxnSpPr>
        <p:spPr>
          <a:xfrm flipV="1">
            <a:off x="6464076" y="5721039"/>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45AA5B7-C80B-B96E-7086-81DABCCAFBD8}"/>
              </a:ext>
            </a:extLst>
          </p:cNvPr>
          <p:cNvCxnSpPr>
            <a:cxnSpLocks/>
          </p:cNvCxnSpPr>
          <p:nvPr/>
        </p:nvCxnSpPr>
        <p:spPr>
          <a:xfrm rot="10800000" flipV="1">
            <a:off x="2952030" y="6000148"/>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E396E7D-C364-91AB-68FD-AA955D312E76}"/>
              </a:ext>
            </a:extLst>
          </p:cNvPr>
          <p:cNvCxnSpPr>
            <a:cxnSpLocks/>
          </p:cNvCxnSpPr>
          <p:nvPr/>
        </p:nvCxnSpPr>
        <p:spPr>
          <a:xfrm rot="10800000" flipV="1">
            <a:off x="4814551" y="60083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06639DD-C5BF-BEE6-BA1C-B6D8CAE3F51E}"/>
              </a:ext>
            </a:extLst>
          </p:cNvPr>
          <p:cNvCxnSpPr>
            <a:cxnSpLocks/>
          </p:cNvCxnSpPr>
          <p:nvPr/>
        </p:nvCxnSpPr>
        <p:spPr>
          <a:xfrm rot="10800000" flipV="1">
            <a:off x="6632556" y="6008688"/>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FC41B3E-6264-4207-6D04-A842169E1336}"/>
              </a:ext>
            </a:extLst>
          </p:cNvPr>
          <p:cNvCxnSpPr>
            <a:cxnSpLocks/>
          </p:cNvCxnSpPr>
          <p:nvPr/>
        </p:nvCxnSpPr>
        <p:spPr>
          <a:xfrm flipV="1">
            <a:off x="2645516" y="57045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52" name="Table 51">
            <a:extLst>
              <a:ext uri="{FF2B5EF4-FFF2-40B4-BE49-F238E27FC236}">
                <a16:creationId xmlns:a16="http://schemas.microsoft.com/office/drawing/2014/main" id="{A1B7D02F-DE60-AD46-A971-46343D324623}"/>
              </a:ext>
            </a:extLst>
          </p:cNvPr>
          <p:cNvGraphicFramePr>
            <a:graphicFrameLocks noGrp="1"/>
          </p:cNvGraphicFramePr>
          <p:nvPr/>
        </p:nvGraphicFramePr>
        <p:xfrm>
          <a:off x="4544179" y="6326730"/>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1923255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43" name="TextBox 42">
            <a:extLst>
              <a:ext uri="{FF2B5EF4-FFF2-40B4-BE49-F238E27FC236}">
                <a16:creationId xmlns:a16="http://schemas.microsoft.com/office/drawing/2014/main" id="{57FD65C2-9227-54A1-2D96-B87BCCEB5F2C}"/>
              </a:ext>
            </a:extLst>
          </p:cNvPr>
          <p:cNvSpPr txBox="1"/>
          <p:nvPr/>
        </p:nvSpPr>
        <p:spPr>
          <a:xfrm>
            <a:off x="8668923" y="749576"/>
            <a:ext cx="3403209" cy="1477328"/>
          </a:xfrm>
          <a:prstGeom prst="rect">
            <a:avLst/>
          </a:prstGeom>
          <a:noFill/>
        </p:spPr>
        <p:txBody>
          <a:bodyPr wrap="square" rtlCol="0">
            <a:spAutoFit/>
          </a:bodyPr>
          <a:lstStyle/>
          <a:p>
            <a:r>
              <a:rPr lang="en-US" b="1" dirty="0">
                <a:latin typeface="Consolas" panose="020B0609020204030204" pitchFamily="49" charset="0"/>
              </a:rPr>
              <a:t>struct node {</a:t>
            </a:r>
          </a:p>
          <a:p>
            <a:r>
              <a:rPr lang="en-US" b="1" dirty="0">
                <a:latin typeface="Consolas" panose="020B0609020204030204" pitchFamily="49" charset="0"/>
              </a:rPr>
              <a:t>   int </a:t>
            </a:r>
            <a:r>
              <a:rPr lang="en-US" b="1" dirty="0" err="1">
                <a:latin typeface="Consolas" panose="020B0609020204030204" pitchFamily="49" charset="0"/>
              </a:rPr>
              <a:t>val</a:t>
            </a:r>
            <a:r>
              <a:rPr lang="en-US" b="1" dirty="0">
                <a:latin typeface="Consolas" panose="020B0609020204030204" pitchFamily="49" charset="0"/>
              </a:rPr>
              <a:t>;</a:t>
            </a:r>
          </a:p>
          <a:p>
            <a:r>
              <a:rPr lang="en-US" b="1" dirty="0">
                <a:latin typeface="Consolas" panose="020B0609020204030204" pitchFamily="49" charset="0"/>
              </a:rPr>
              <a:t>   struct node *next;</a:t>
            </a:r>
          </a:p>
          <a:p>
            <a:r>
              <a:rPr lang="en-US" b="1" dirty="0">
                <a:latin typeface="Consolas" panose="020B0609020204030204" pitchFamily="49" charset="0"/>
              </a:rPr>
              <a:t>   struct node *</a:t>
            </a:r>
            <a:r>
              <a:rPr lang="en-US" b="1" dirty="0" err="1">
                <a:latin typeface="Consolas" panose="020B0609020204030204" pitchFamily="49" charset="0"/>
              </a:rPr>
              <a:t>prev</a:t>
            </a:r>
            <a:r>
              <a:rPr lang="en-US" b="1" dirty="0">
                <a:latin typeface="Consolas" panose="020B0609020204030204" pitchFamily="49" charset="0"/>
              </a:rPr>
              <a:t>;</a:t>
            </a:r>
          </a:p>
          <a:p>
            <a:r>
              <a:rPr lang="en-US" b="1" dirty="0">
                <a:latin typeface="Consolas" panose="020B0609020204030204" pitchFamily="49" charset="0"/>
              </a:rPr>
              <a:t>};</a:t>
            </a:r>
            <a:endParaRPr lang="en-IN" b="1" dirty="0">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0EC779A3-0758-873F-E5BC-5582FDB71840}"/>
                  </a:ext>
                </a:extLst>
              </p14:cNvPr>
              <p14:cNvContentPartPr/>
              <p14:nvPr/>
            </p14:nvContentPartPr>
            <p14:xfrm>
              <a:off x="5957640" y="2493000"/>
              <a:ext cx="5989680" cy="2062080"/>
            </p14:xfrm>
          </p:contentPart>
        </mc:Choice>
        <mc:Fallback xmlns="">
          <p:pic>
            <p:nvPicPr>
              <p:cNvPr id="20" name="Ink 19">
                <a:extLst>
                  <a:ext uri="{FF2B5EF4-FFF2-40B4-BE49-F238E27FC236}">
                    <a16:creationId xmlns:a16="http://schemas.microsoft.com/office/drawing/2014/main" id="{0EC779A3-0758-873F-E5BC-5582FDB71840}"/>
                  </a:ext>
                </a:extLst>
              </p:cNvPr>
              <p:cNvPicPr/>
              <p:nvPr/>
            </p:nvPicPr>
            <p:blipFill>
              <a:blip r:embed="rId4"/>
              <a:stretch>
                <a:fillRect/>
              </a:stretch>
            </p:blipFill>
            <p:spPr>
              <a:xfrm>
                <a:off x="5948280" y="2483640"/>
                <a:ext cx="6008400" cy="2080800"/>
              </a:xfrm>
              <a:prstGeom prst="rect">
                <a:avLst/>
              </a:prstGeom>
            </p:spPr>
          </p:pic>
        </mc:Fallback>
      </mc:AlternateContent>
    </p:spTree>
    <p:extLst>
      <p:ext uri="{BB962C8B-B14F-4D97-AF65-F5344CB8AC3E}">
        <p14:creationId xmlns:p14="http://schemas.microsoft.com/office/powerpoint/2010/main" val="10306107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Delete a given node</a:t>
            </a:r>
            <a:endParaRPr lang="en-IN" dirty="0"/>
          </a:p>
        </p:txBody>
      </p:sp>
      <p:sp>
        <p:nvSpPr>
          <p:cNvPr id="3" name="Content Placeholder 2">
            <a:extLst>
              <a:ext uri="{FF2B5EF4-FFF2-40B4-BE49-F238E27FC236}">
                <a16:creationId xmlns:a16="http://schemas.microsoft.com/office/drawing/2014/main" id="{EB988CE9-2648-FD16-448A-231C4B3364AF}"/>
              </a:ext>
            </a:extLst>
          </p:cNvPr>
          <p:cNvSpPr>
            <a:spLocks noGrp="1"/>
          </p:cNvSpPr>
          <p:nvPr>
            <p:ph idx="1"/>
          </p:nvPr>
        </p:nvSpPr>
        <p:spPr/>
        <p:txBody>
          <a:bodyPr/>
          <a:lstStyle/>
          <a:p>
            <a:r>
              <a:rPr lang="en-US" dirty="0"/>
              <a:t>Before deletion</a:t>
            </a:r>
          </a:p>
          <a:p>
            <a:endParaRPr lang="en-US" dirty="0"/>
          </a:p>
          <a:p>
            <a:endParaRPr lang="en-US" dirty="0"/>
          </a:p>
          <a:p>
            <a:endParaRPr lang="en-US" dirty="0"/>
          </a:p>
          <a:p>
            <a:endParaRPr lang="en-US" dirty="0"/>
          </a:p>
          <a:p>
            <a:endParaRPr lang="en-US" dirty="0"/>
          </a:p>
          <a:p>
            <a:r>
              <a:rPr lang="en-IN" dirty="0"/>
              <a:t>After deletion</a:t>
            </a:r>
            <a:endParaRPr lang="en-US" dirty="0"/>
          </a:p>
        </p:txBody>
      </p:sp>
      <p:graphicFrame>
        <p:nvGraphicFramePr>
          <p:cNvPr id="4" name="Table 4">
            <a:extLst>
              <a:ext uri="{FF2B5EF4-FFF2-40B4-BE49-F238E27FC236}">
                <a16:creationId xmlns:a16="http://schemas.microsoft.com/office/drawing/2014/main" id="{A4C7F2CD-23C2-2C9B-2B82-D0B1D40EE109}"/>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79194685"/>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r>
                        <a:rPr lang="en-US" sz="900" b="0" dirty="0"/>
                        <a:t>NULL</a:t>
                      </a:r>
                      <a:endParaRPr lang="en-IN"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736B95A4-2DF5-7B25-2C1C-6378D923F412}"/>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100784092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8816164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611314612"/>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84912563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dirty="0"/>
                        <a:t>NULL</a:t>
                      </a:r>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F33C61E4-0B1B-5E0D-9732-B90060B400DF}"/>
              </a:ext>
            </a:extLst>
          </p:cNvPr>
          <p:cNvCxnSpPr>
            <a:cxnSpLocks/>
          </p:cNvCxnSpPr>
          <p:nvPr/>
        </p:nvCxnSpPr>
        <p:spPr>
          <a:xfrm flipV="1">
            <a:off x="2236266" y="3116541"/>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D937A9-89D7-8A7E-7803-5E9E20813121}"/>
              </a:ext>
            </a:extLst>
          </p:cNvPr>
          <p:cNvCxnSpPr/>
          <p:nvPr/>
        </p:nvCxnSpPr>
        <p:spPr>
          <a:xfrm flipV="1">
            <a:off x="4063352" y="31251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59C039-2B08-6441-AEB2-AD3561FB1972}"/>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graphicFrame>
        <p:nvGraphicFramePr>
          <p:cNvPr id="16" name="Table 15">
            <a:extLst>
              <a:ext uri="{FF2B5EF4-FFF2-40B4-BE49-F238E27FC236}">
                <a16:creationId xmlns:a16="http://schemas.microsoft.com/office/drawing/2014/main" id="{D8A34031-10E2-3DA8-8A7D-360510190941}"/>
              </a:ext>
            </a:extLst>
          </p:cNvPr>
          <p:cNvGraphicFramePr>
            <a:graphicFrameLocks noGrp="1"/>
          </p:cNvGraphicFramePr>
          <p:nvPr/>
        </p:nvGraphicFramePr>
        <p:xfrm>
          <a:off x="4289039" y="4057856"/>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1923255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9" name="TextBox 8">
            <a:extLst>
              <a:ext uri="{FF2B5EF4-FFF2-40B4-BE49-F238E27FC236}">
                <a16:creationId xmlns:a16="http://schemas.microsoft.com/office/drawing/2014/main" id="{BB795168-5F70-60AA-DD52-2E838469C8EA}"/>
              </a:ext>
            </a:extLst>
          </p:cNvPr>
          <p:cNvSpPr txBox="1"/>
          <p:nvPr/>
        </p:nvSpPr>
        <p:spPr>
          <a:xfrm>
            <a:off x="6893960" y="2609633"/>
            <a:ext cx="996593" cy="369332"/>
          </a:xfrm>
          <a:prstGeom prst="rect">
            <a:avLst/>
          </a:prstGeom>
          <a:noFill/>
        </p:spPr>
        <p:txBody>
          <a:bodyPr wrap="square" rtlCol="0">
            <a:spAutoFit/>
          </a:bodyPr>
          <a:lstStyle/>
          <a:p>
            <a:r>
              <a:rPr lang="en-US" b="1" dirty="0"/>
              <a:t>ADDR: X</a:t>
            </a:r>
            <a:endParaRPr lang="en-IN" b="1" dirty="0"/>
          </a:p>
        </p:txBody>
      </p:sp>
      <p:sp>
        <p:nvSpPr>
          <p:cNvPr id="17" name="TextBox 16">
            <a:extLst>
              <a:ext uri="{FF2B5EF4-FFF2-40B4-BE49-F238E27FC236}">
                <a16:creationId xmlns:a16="http://schemas.microsoft.com/office/drawing/2014/main" id="{5F122C26-D8C2-5C0B-257E-BEDBEF082545}"/>
              </a:ext>
            </a:extLst>
          </p:cNvPr>
          <p:cNvSpPr txBox="1"/>
          <p:nvPr/>
        </p:nvSpPr>
        <p:spPr>
          <a:xfrm>
            <a:off x="4457274" y="4560013"/>
            <a:ext cx="996593" cy="369332"/>
          </a:xfrm>
          <a:prstGeom prst="rect">
            <a:avLst/>
          </a:prstGeom>
          <a:noFill/>
        </p:spPr>
        <p:txBody>
          <a:bodyPr wrap="square" rtlCol="0">
            <a:spAutoFit/>
          </a:bodyPr>
          <a:lstStyle/>
          <a:p>
            <a:r>
              <a:rPr lang="en-US" b="1" dirty="0"/>
              <a:t>ADDR: X</a:t>
            </a:r>
            <a:endParaRPr lang="en-IN" b="1" dirty="0"/>
          </a:p>
        </p:txBody>
      </p:sp>
      <p:sp>
        <p:nvSpPr>
          <p:cNvPr id="18" name="TextBox 17">
            <a:extLst>
              <a:ext uri="{FF2B5EF4-FFF2-40B4-BE49-F238E27FC236}">
                <a16:creationId xmlns:a16="http://schemas.microsoft.com/office/drawing/2014/main" id="{4FECE979-E555-5EF2-44A4-2A3295FC37DB}"/>
              </a:ext>
            </a:extLst>
          </p:cNvPr>
          <p:cNvSpPr txBox="1"/>
          <p:nvPr/>
        </p:nvSpPr>
        <p:spPr>
          <a:xfrm>
            <a:off x="3286024" y="3868040"/>
            <a:ext cx="1345914" cy="369332"/>
          </a:xfrm>
          <a:prstGeom prst="rect">
            <a:avLst/>
          </a:prstGeom>
          <a:noFill/>
        </p:spPr>
        <p:txBody>
          <a:bodyPr wrap="square" rtlCol="0">
            <a:spAutoFit/>
          </a:bodyPr>
          <a:lstStyle/>
          <a:p>
            <a:r>
              <a:rPr lang="en-US" b="1" dirty="0">
                <a:latin typeface="Consolas" panose="020B0609020204030204" pitchFamily="49" charset="0"/>
              </a:rPr>
              <a:t>n</a:t>
            </a:r>
            <a:endParaRPr lang="en-IN" b="1" dirty="0">
              <a:latin typeface="Consolas" panose="020B0609020204030204" pitchFamily="49" charset="0"/>
            </a:endParaRPr>
          </a:p>
        </p:txBody>
      </p:sp>
      <p:cxnSp>
        <p:nvCxnSpPr>
          <p:cNvPr id="19" name="Straight Arrow Connector 18">
            <a:extLst>
              <a:ext uri="{FF2B5EF4-FFF2-40B4-BE49-F238E27FC236}">
                <a16:creationId xmlns:a16="http://schemas.microsoft.com/office/drawing/2014/main" id="{4CF5AC20-142B-6DAA-E3F1-488F681BF710}"/>
              </a:ext>
            </a:extLst>
          </p:cNvPr>
          <p:cNvCxnSpPr/>
          <p:nvPr/>
        </p:nvCxnSpPr>
        <p:spPr>
          <a:xfrm flipV="1">
            <a:off x="3395529" y="424498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BCA5734-BB9E-1698-8AC7-D60072976CE0}"/>
              </a:ext>
            </a:extLst>
          </p:cNvPr>
          <p:cNvCxnSpPr/>
          <p:nvPr/>
        </p:nvCxnSpPr>
        <p:spPr>
          <a:xfrm flipV="1">
            <a:off x="785904" y="5847753"/>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D59E086-F98E-6BC7-E680-444C229B8BE9}"/>
              </a:ext>
            </a:extLst>
          </p:cNvPr>
          <p:cNvSpPr txBox="1"/>
          <p:nvPr/>
        </p:nvSpPr>
        <p:spPr>
          <a:xfrm>
            <a:off x="522270" y="5470813"/>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33" name="Arrow: Right 32">
            <a:extLst>
              <a:ext uri="{FF2B5EF4-FFF2-40B4-BE49-F238E27FC236}">
                <a16:creationId xmlns:a16="http://schemas.microsoft.com/office/drawing/2014/main" id="{A504E9A0-1D74-04F9-4FF8-718C3ADD5AD2}"/>
              </a:ext>
            </a:extLst>
          </p:cNvPr>
          <p:cNvSpPr/>
          <p:nvPr/>
        </p:nvSpPr>
        <p:spPr>
          <a:xfrm>
            <a:off x="6030933" y="6431231"/>
            <a:ext cx="441788" cy="175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a:extLst>
              <a:ext uri="{FF2B5EF4-FFF2-40B4-BE49-F238E27FC236}">
                <a16:creationId xmlns:a16="http://schemas.microsoft.com/office/drawing/2014/main" id="{EFA07784-AC96-D01B-DBE3-C39ABA13F40F}"/>
              </a:ext>
            </a:extLst>
          </p:cNvPr>
          <p:cNvSpPr txBox="1"/>
          <p:nvPr/>
        </p:nvSpPr>
        <p:spPr>
          <a:xfrm>
            <a:off x="6538817" y="6317636"/>
            <a:ext cx="2636085" cy="369332"/>
          </a:xfrm>
          <a:prstGeom prst="rect">
            <a:avLst/>
          </a:prstGeom>
          <a:noFill/>
        </p:spPr>
        <p:txBody>
          <a:bodyPr wrap="square" rtlCol="0">
            <a:spAutoFit/>
          </a:bodyPr>
          <a:lstStyle/>
          <a:p>
            <a:r>
              <a:rPr lang="en-US" dirty="0">
                <a:latin typeface="Consolas" panose="020B0609020204030204" pitchFamily="49" charset="0"/>
              </a:rPr>
              <a:t>returned to caller</a:t>
            </a:r>
            <a:endParaRPr lang="en-IN" dirty="0">
              <a:latin typeface="Consolas" panose="020B0609020204030204" pitchFamily="49" charset="0"/>
            </a:endParaRPr>
          </a:p>
        </p:txBody>
      </p:sp>
      <p:cxnSp>
        <p:nvCxnSpPr>
          <p:cNvPr id="35" name="Straight Arrow Connector 34">
            <a:extLst>
              <a:ext uri="{FF2B5EF4-FFF2-40B4-BE49-F238E27FC236}">
                <a16:creationId xmlns:a16="http://schemas.microsoft.com/office/drawing/2014/main" id="{B2A3B0A8-E6B3-18DB-E6F0-666652A03C58}"/>
              </a:ext>
            </a:extLst>
          </p:cNvPr>
          <p:cNvCxnSpPr>
            <a:cxnSpLocks/>
          </p:cNvCxnSpPr>
          <p:nvPr/>
        </p:nvCxnSpPr>
        <p:spPr>
          <a:xfrm rot="10800000" flipV="1">
            <a:off x="2563328" y="34333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3754AB6-0FD6-54AB-CE7D-85C3810E62F1}"/>
              </a:ext>
            </a:extLst>
          </p:cNvPr>
          <p:cNvCxnSpPr>
            <a:cxnSpLocks/>
          </p:cNvCxnSpPr>
          <p:nvPr/>
        </p:nvCxnSpPr>
        <p:spPr>
          <a:xfrm rot="10800000" flipV="1">
            <a:off x="4415575" y="3410659"/>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CB389CA-3FEF-489E-D897-9CB4C2C4EA7B}"/>
              </a:ext>
            </a:extLst>
          </p:cNvPr>
          <p:cNvCxnSpPr>
            <a:cxnSpLocks/>
          </p:cNvCxnSpPr>
          <p:nvPr/>
        </p:nvCxnSpPr>
        <p:spPr>
          <a:xfrm rot="10800000" flipV="1">
            <a:off x="6212089" y="343089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E083D48-DF6E-DB9F-4CFC-08A4F6A1FA83}"/>
              </a:ext>
            </a:extLst>
          </p:cNvPr>
          <p:cNvCxnSpPr>
            <a:cxnSpLocks/>
          </p:cNvCxnSpPr>
          <p:nvPr/>
        </p:nvCxnSpPr>
        <p:spPr>
          <a:xfrm rot="10800000" flipV="1">
            <a:off x="8069742" y="3427787"/>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39" name="Table 4">
            <a:extLst>
              <a:ext uri="{FF2B5EF4-FFF2-40B4-BE49-F238E27FC236}">
                <a16:creationId xmlns:a16="http://schemas.microsoft.com/office/drawing/2014/main" id="{2A8A21FA-A6A6-3E32-FEFD-FF9BCF47766A}"/>
              </a:ext>
            </a:extLst>
          </p:cNvPr>
          <p:cNvGraphicFramePr>
            <a:graphicFrameLocks noGrp="1"/>
          </p:cNvGraphicFramePr>
          <p:nvPr/>
        </p:nvGraphicFramePr>
        <p:xfrm>
          <a:off x="1700758" y="5664578"/>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79194685"/>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r>
                        <a:rPr lang="en-US" sz="900" b="0" dirty="0"/>
                        <a:t>NULL</a:t>
                      </a:r>
                      <a:endParaRPr lang="en-IN"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40" name="Table 39">
            <a:extLst>
              <a:ext uri="{FF2B5EF4-FFF2-40B4-BE49-F238E27FC236}">
                <a16:creationId xmlns:a16="http://schemas.microsoft.com/office/drawing/2014/main" id="{3136B107-9E5A-0AD2-7CC4-281AD1E0E450}"/>
              </a:ext>
            </a:extLst>
          </p:cNvPr>
          <p:cNvGraphicFramePr>
            <a:graphicFrameLocks noGrp="1"/>
          </p:cNvGraphicFramePr>
          <p:nvPr/>
        </p:nvGraphicFramePr>
        <p:xfrm>
          <a:off x="3556831" y="5672598"/>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100784092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41" name="Table 40">
            <a:extLst>
              <a:ext uri="{FF2B5EF4-FFF2-40B4-BE49-F238E27FC236}">
                <a16:creationId xmlns:a16="http://schemas.microsoft.com/office/drawing/2014/main" id="{AB61DF25-3E07-4585-23BB-B822D489B05F}"/>
              </a:ext>
            </a:extLst>
          </p:cNvPr>
          <p:cNvGraphicFramePr>
            <a:graphicFrameLocks noGrp="1"/>
          </p:cNvGraphicFramePr>
          <p:nvPr/>
        </p:nvGraphicFramePr>
        <p:xfrm>
          <a:off x="5393654" y="5680619"/>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8816164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42" name="Table 41">
            <a:extLst>
              <a:ext uri="{FF2B5EF4-FFF2-40B4-BE49-F238E27FC236}">
                <a16:creationId xmlns:a16="http://schemas.microsoft.com/office/drawing/2014/main" id="{E4C01142-7DA1-AFDF-F58E-9462454E1133}"/>
              </a:ext>
            </a:extLst>
          </p:cNvPr>
          <p:cNvGraphicFramePr>
            <a:graphicFrameLocks noGrp="1"/>
          </p:cNvGraphicFramePr>
          <p:nvPr/>
        </p:nvGraphicFramePr>
        <p:xfrm>
          <a:off x="7360490" y="5677410"/>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84912563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dirty="0"/>
                        <a:t>NULL</a:t>
                      </a:r>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44" name="Straight Arrow Connector 43">
            <a:extLst>
              <a:ext uri="{FF2B5EF4-FFF2-40B4-BE49-F238E27FC236}">
                <a16:creationId xmlns:a16="http://schemas.microsoft.com/office/drawing/2014/main" id="{428C8B4B-CBBE-1835-F332-BF3DE88DB55B}"/>
              </a:ext>
            </a:extLst>
          </p:cNvPr>
          <p:cNvCxnSpPr/>
          <p:nvPr/>
        </p:nvCxnSpPr>
        <p:spPr>
          <a:xfrm flipV="1">
            <a:off x="4493150" y="5702201"/>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FE7E634-0083-648D-7424-C822A8E04E53}"/>
              </a:ext>
            </a:extLst>
          </p:cNvPr>
          <p:cNvCxnSpPr/>
          <p:nvPr/>
        </p:nvCxnSpPr>
        <p:spPr>
          <a:xfrm flipV="1">
            <a:off x="6464076" y="5721039"/>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45AA5B7-C80B-B96E-7086-81DABCCAFBD8}"/>
              </a:ext>
            </a:extLst>
          </p:cNvPr>
          <p:cNvCxnSpPr>
            <a:cxnSpLocks/>
          </p:cNvCxnSpPr>
          <p:nvPr/>
        </p:nvCxnSpPr>
        <p:spPr>
          <a:xfrm rot="10800000" flipV="1">
            <a:off x="2952030" y="6000148"/>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E396E7D-C364-91AB-68FD-AA955D312E76}"/>
              </a:ext>
            </a:extLst>
          </p:cNvPr>
          <p:cNvCxnSpPr>
            <a:cxnSpLocks/>
          </p:cNvCxnSpPr>
          <p:nvPr/>
        </p:nvCxnSpPr>
        <p:spPr>
          <a:xfrm rot="10800000" flipV="1">
            <a:off x="4814551" y="60083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06639DD-C5BF-BEE6-BA1C-B6D8CAE3F51E}"/>
              </a:ext>
            </a:extLst>
          </p:cNvPr>
          <p:cNvCxnSpPr>
            <a:cxnSpLocks/>
          </p:cNvCxnSpPr>
          <p:nvPr/>
        </p:nvCxnSpPr>
        <p:spPr>
          <a:xfrm rot="10800000" flipV="1">
            <a:off x="6632556" y="6008688"/>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FC41B3E-6264-4207-6D04-A842169E1336}"/>
              </a:ext>
            </a:extLst>
          </p:cNvPr>
          <p:cNvCxnSpPr>
            <a:cxnSpLocks/>
          </p:cNvCxnSpPr>
          <p:nvPr/>
        </p:nvCxnSpPr>
        <p:spPr>
          <a:xfrm flipV="1">
            <a:off x="2645516" y="57045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52" name="Table 51">
            <a:extLst>
              <a:ext uri="{FF2B5EF4-FFF2-40B4-BE49-F238E27FC236}">
                <a16:creationId xmlns:a16="http://schemas.microsoft.com/office/drawing/2014/main" id="{A1B7D02F-DE60-AD46-A971-46343D324623}"/>
              </a:ext>
            </a:extLst>
          </p:cNvPr>
          <p:cNvGraphicFramePr>
            <a:graphicFrameLocks noGrp="1"/>
          </p:cNvGraphicFramePr>
          <p:nvPr/>
        </p:nvGraphicFramePr>
        <p:xfrm>
          <a:off x="4544179" y="6326730"/>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1923255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43" name="TextBox 42">
            <a:extLst>
              <a:ext uri="{FF2B5EF4-FFF2-40B4-BE49-F238E27FC236}">
                <a16:creationId xmlns:a16="http://schemas.microsoft.com/office/drawing/2014/main" id="{57FD65C2-9227-54A1-2D96-B87BCCEB5F2C}"/>
              </a:ext>
            </a:extLst>
          </p:cNvPr>
          <p:cNvSpPr txBox="1"/>
          <p:nvPr/>
        </p:nvSpPr>
        <p:spPr>
          <a:xfrm>
            <a:off x="8299055" y="749576"/>
            <a:ext cx="3403209" cy="1477328"/>
          </a:xfrm>
          <a:prstGeom prst="rect">
            <a:avLst/>
          </a:prstGeom>
          <a:noFill/>
        </p:spPr>
        <p:txBody>
          <a:bodyPr wrap="square" rtlCol="0">
            <a:spAutoFit/>
          </a:bodyPr>
          <a:lstStyle/>
          <a:p>
            <a:r>
              <a:rPr lang="en-US" b="1" dirty="0">
                <a:latin typeface="Consolas" panose="020B0609020204030204" pitchFamily="49" charset="0"/>
              </a:rPr>
              <a:t>struct node {</a:t>
            </a:r>
          </a:p>
          <a:p>
            <a:r>
              <a:rPr lang="en-US" b="1" dirty="0">
                <a:latin typeface="Consolas" panose="020B0609020204030204" pitchFamily="49" charset="0"/>
              </a:rPr>
              <a:t>   int </a:t>
            </a:r>
            <a:r>
              <a:rPr lang="en-US" b="1" dirty="0" err="1">
                <a:latin typeface="Consolas" panose="020B0609020204030204" pitchFamily="49" charset="0"/>
              </a:rPr>
              <a:t>val</a:t>
            </a:r>
            <a:r>
              <a:rPr lang="en-US" b="1" dirty="0">
                <a:latin typeface="Consolas" panose="020B0609020204030204" pitchFamily="49" charset="0"/>
              </a:rPr>
              <a:t>;</a:t>
            </a:r>
          </a:p>
          <a:p>
            <a:r>
              <a:rPr lang="en-US" b="1" dirty="0">
                <a:latin typeface="Consolas" panose="020B0609020204030204" pitchFamily="49" charset="0"/>
              </a:rPr>
              <a:t>   struct node *next;</a:t>
            </a:r>
          </a:p>
          <a:p>
            <a:r>
              <a:rPr lang="en-US" b="1" dirty="0">
                <a:latin typeface="Consolas" panose="020B0609020204030204" pitchFamily="49" charset="0"/>
              </a:rPr>
              <a:t>   struct node *</a:t>
            </a:r>
            <a:r>
              <a:rPr lang="en-US" b="1" dirty="0" err="1">
                <a:latin typeface="Consolas" panose="020B0609020204030204" pitchFamily="49" charset="0"/>
              </a:rPr>
              <a:t>prev</a:t>
            </a:r>
            <a:r>
              <a:rPr lang="en-US" b="1" dirty="0">
                <a:latin typeface="Consolas" panose="020B0609020204030204" pitchFamily="49" charset="0"/>
              </a:rPr>
              <a:t>;</a:t>
            </a:r>
          </a:p>
          <a:p>
            <a:r>
              <a:rPr lang="en-US" b="1" dirty="0">
                <a:latin typeface="Consolas" panose="020B0609020204030204" pitchFamily="49" charset="0"/>
              </a:rPr>
              <a:t>};</a:t>
            </a:r>
            <a:endParaRPr lang="en-IN" b="1" dirty="0">
              <a:latin typeface="Consolas" panose="020B0609020204030204" pitchFamily="49" charset="0"/>
            </a:endParaRPr>
          </a:p>
        </p:txBody>
      </p:sp>
      <p:sp>
        <p:nvSpPr>
          <p:cNvPr id="20" name="TextBox 19">
            <a:extLst>
              <a:ext uri="{FF2B5EF4-FFF2-40B4-BE49-F238E27FC236}">
                <a16:creationId xmlns:a16="http://schemas.microsoft.com/office/drawing/2014/main" id="{BDFD721A-4E4D-107B-322F-055A5301CBA7}"/>
              </a:ext>
            </a:extLst>
          </p:cNvPr>
          <p:cNvSpPr txBox="1"/>
          <p:nvPr/>
        </p:nvSpPr>
        <p:spPr>
          <a:xfrm>
            <a:off x="7685070" y="4057856"/>
            <a:ext cx="3721026" cy="369332"/>
          </a:xfrm>
          <a:prstGeom prst="rect">
            <a:avLst/>
          </a:prstGeom>
          <a:noFill/>
        </p:spPr>
        <p:txBody>
          <a:bodyPr wrap="square" rtlCol="0">
            <a:spAutoFit/>
          </a:bodyPr>
          <a:lstStyle/>
          <a:p>
            <a:r>
              <a:rPr lang="en-US" b="1" dirty="0">
                <a:solidFill>
                  <a:srgbClr val="FF0000"/>
                </a:solidFill>
                <a:latin typeface="Consolas" panose="020B0609020204030204" pitchFamily="49" charset="0"/>
              </a:rPr>
              <a:t>n-&gt;</a:t>
            </a:r>
            <a:r>
              <a:rPr lang="en-US" b="1" dirty="0" err="1">
                <a:solidFill>
                  <a:srgbClr val="FF0000"/>
                </a:solidFill>
                <a:latin typeface="Consolas" panose="020B0609020204030204" pitchFamily="49" charset="0"/>
              </a:rPr>
              <a:t>prev</a:t>
            </a:r>
            <a:r>
              <a:rPr lang="en-US" b="1" dirty="0">
                <a:solidFill>
                  <a:srgbClr val="FF0000"/>
                </a:solidFill>
                <a:latin typeface="Consolas" panose="020B0609020204030204" pitchFamily="49" charset="0"/>
              </a:rPr>
              <a:t>-&gt;next = n-&gt;next;</a:t>
            </a:r>
          </a:p>
        </p:txBody>
      </p:sp>
      <p:cxnSp>
        <p:nvCxnSpPr>
          <p:cNvPr id="26" name="Connector: Elbow 25">
            <a:extLst>
              <a:ext uri="{FF2B5EF4-FFF2-40B4-BE49-F238E27FC236}">
                <a16:creationId xmlns:a16="http://schemas.microsoft.com/office/drawing/2014/main" id="{4225D5E0-45BC-4320-4EC6-33683D6B641E}"/>
              </a:ext>
            </a:extLst>
          </p:cNvPr>
          <p:cNvCxnSpPr/>
          <p:nvPr/>
        </p:nvCxnSpPr>
        <p:spPr>
          <a:xfrm flipV="1">
            <a:off x="6096000" y="2445249"/>
            <a:ext cx="724571" cy="696934"/>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664184FF-0AD2-7A2B-0472-9CC1F3C19E0D}"/>
              </a:ext>
            </a:extLst>
          </p:cNvPr>
          <p:cNvCxnSpPr>
            <a:endCxn id="8" idx="1"/>
          </p:cNvCxnSpPr>
          <p:nvPr/>
        </p:nvCxnSpPr>
        <p:spPr>
          <a:xfrm>
            <a:off x="6820571" y="2445249"/>
            <a:ext cx="1846447" cy="840488"/>
          </a:xfrm>
          <a:prstGeom prst="bentConnector3">
            <a:avLst>
              <a:gd name="adj1" fmla="val 8561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8266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Delete a given node</a:t>
            </a:r>
            <a:endParaRPr lang="en-IN" dirty="0"/>
          </a:p>
        </p:txBody>
      </p:sp>
      <p:sp>
        <p:nvSpPr>
          <p:cNvPr id="3" name="Content Placeholder 2">
            <a:extLst>
              <a:ext uri="{FF2B5EF4-FFF2-40B4-BE49-F238E27FC236}">
                <a16:creationId xmlns:a16="http://schemas.microsoft.com/office/drawing/2014/main" id="{EB988CE9-2648-FD16-448A-231C4B3364AF}"/>
              </a:ext>
            </a:extLst>
          </p:cNvPr>
          <p:cNvSpPr>
            <a:spLocks noGrp="1"/>
          </p:cNvSpPr>
          <p:nvPr>
            <p:ph idx="1"/>
          </p:nvPr>
        </p:nvSpPr>
        <p:spPr/>
        <p:txBody>
          <a:bodyPr/>
          <a:lstStyle/>
          <a:p>
            <a:r>
              <a:rPr lang="en-US" dirty="0"/>
              <a:t>Before deletion</a:t>
            </a:r>
          </a:p>
          <a:p>
            <a:endParaRPr lang="en-US" dirty="0"/>
          </a:p>
          <a:p>
            <a:endParaRPr lang="en-US" dirty="0"/>
          </a:p>
          <a:p>
            <a:endParaRPr lang="en-US" dirty="0"/>
          </a:p>
          <a:p>
            <a:endParaRPr lang="en-US" dirty="0"/>
          </a:p>
          <a:p>
            <a:endParaRPr lang="en-US" dirty="0"/>
          </a:p>
          <a:p>
            <a:r>
              <a:rPr lang="en-IN" dirty="0"/>
              <a:t>After deletion</a:t>
            </a:r>
            <a:endParaRPr lang="en-US" dirty="0"/>
          </a:p>
        </p:txBody>
      </p:sp>
      <p:graphicFrame>
        <p:nvGraphicFramePr>
          <p:cNvPr id="4" name="Table 4">
            <a:extLst>
              <a:ext uri="{FF2B5EF4-FFF2-40B4-BE49-F238E27FC236}">
                <a16:creationId xmlns:a16="http://schemas.microsoft.com/office/drawing/2014/main" id="{A4C7F2CD-23C2-2C9B-2B82-D0B1D40EE109}"/>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79194685"/>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r>
                        <a:rPr lang="en-US" sz="900" b="0" dirty="0"/>
                        <a:t>NULL</a:t>
                      </a:r>
                      <a:endParaRPr lang="en-IN"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736B95A4-2DF5-7B25-2C1C-6378D923F412}"/>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100784092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8816164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611314612"/>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84912563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dirty="0"/>
                        <a:t>NULL</a:t>
                      </a:r>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F33C61E4-0B1B-5E0D-9732-B90060B400DF}"/>
              </a:ext>
            </a:extLst>
          </p:cNvPr>
          <p:cNvCxnSpPr>
            <a:cxnSpLocks/>
          </p:cNvCxnSpPr>
          <p:nvPr/>
        </p:nvCxnSpPr>
        <p:spPr>
          <a:xfrm flipV="1">
            <a:off x="2236266" y="3116541"/>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D937A9-89D7-8A7E-7803-5E9E20813121}"/>
              </a:ext>
            </a:extLst>
          </p:cNvPr>
          <p:cNvCxnSpPr/>
          <p:nvPr/>
        </p:nvCxnSpPr>
        <p:spPr>
          <a:xfrm flipV="1">
            <a:off x="4063352" y="31251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59C039-2B08-6441-AEB2-AD3561FB1972}"/>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graphicFrame>
        <p:nvGraphicFramePr>
          <p:cNvPr id="16" name="Table 15">
            <a:extLst>
              <a:ext uri="{FF2B5EF4-FFF2-40B4-BE49-F238E27FC236}">
                <a16:creationId xmlns:a16="http://schemas.microsoft.com/office/drawing/2014/main" id="{D8A34031-10E2-3DA8-8A7D-360510190941}"/>
              </a:ext>
            </a:extLst>
          </p:cNvPr>
          <p:cNvGraphicFramePr>
            <a:graphicFrameLocks noGrp="1"/>
          </p:cNvGraphicFramePr>
          <p:nvPr/>
        </p:nvGraphicFramePr>
        <p:xfrm>
          <a:off x="4289039" y="4057856"/>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1923255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9" name="TextBox 8">
            <a:extLst>
              <a:ext uri="{FF2B5EF4-FFF2-40B4-BE49-F238E27FC236}">
                <a16:creationId xmlns:a16="http://schemas.microsoft.com/office/drawing/2014/main" id="{BB795168-5F70-60AA-DD52-2E838469C8EA}"/>
              </a:ext>
            </a:extLst>
          </p:cNvPr>
          <p:cNvSpPr txBox="1"/>
          <p:nvPr/>
        </p:nvSpPr>
        <p:spPr>
          <a:xfrm>
            <a:off x="6893960" y="2609633"/>
            <a:ext cx="996593" cy="369332"/>
          </a:xfrm>
          <a:prstGeom prst="rect">
            <a:avLst/>
          </a:prstGeom>
          <a:noFill/>
        </p:spPr>
        <p:txBody>
          <a:bodyPr wrap="square" rtlCol="0">
            <a:spAutoFit/>
          </a:bodyPr>
          <a:lstStyle/>
          <a:p>
            <a:r>
              <a:rPr lang="en-US" b="1" dirty="0"/>
              <a:t>ADDR: X</a:t>
            </a:r>
            <a:endParaRPr lang="en-IN" b="1" dirty="0"/>
          </a:p>
        </p:txBody>
      </p:sp>
      <p:sp>
        <p:nvSpPr>
          <p:cNvPr id="17" name="TextBox 16">
            <a:extLst>
              <a:ext uri="{FF2B5EF4-FFF2-40B4-BE49-F238E27FC236}">
                <a16:creationId xmlns:a16="http://schemas.microsoft.com/office/drawing/2014/main" id="{5F122C26-D8C2-5C0B-257E-BEDBEF082545}"/>
              </a:ext>
            </a:extLst>
          </p:cNvPr>
          <p:cNvSpPr txBox="1"/>
          <p:nvPr/>
        </p:nvSpPr>
        <p:spPr>
          <a:xfrm>
            <a:off x="4457274" y="4560013"/>
            <a:ext cx="996593" cy="369332"/>
          </a:xfrm>
          <a:prstGeom prst="rect">
            <a:avLst/>
          </a:prstGeom>
          <a:noFill/>
        </p:spPr>
        <p:txBody>
          <a:bodyPr wrap="square" rtlCol="0">
            <a:spAutoFit/>
          </a:bodyPr>
          <a:lstStyle/>
          <a:p>
            <a:r>
              <a:rPr lang="en-US" b="1" dirty="0"/>
              <a:t>ADDR: X</a:t>
            </a:r>
            <a:endParaRPr lang="en-IN" b="1" dirty="0"/>
          </a:p>
        </p:txBody>
      </p:sp>
      <p:sp>
        <p:nvSpPr>
          <p:cNvPr id="18" name="TextBox 17">
            <a:extLst>
              <a:ext uri="{FF2B5EF4-FFF2-40B4-BE49-F238E27FC236}">
                <a16:creationId xmlns:a16="http://schemas.microsoft.com/office/drawing/2014/main" id="{4FECE979-E555-5EF2-44A4-2A3295FC37DB}"/>
              </a:ext>
            </a:extLst>
          </p:cNvPr>
          <p:cNvSpPr txBox="1"/>
          <p:nvPr/>
        </p:nvSpPr>
        <p:spPr>
          <a:xfrm>
            <a:off x="3286024" y="3868040"/>
            <a:ext cx="1345914" cy="369332"/>
          </a:xfrm>
          <a:prstGeom prst="rect">
            <a:avLst/>
          </a:prstGeom>
          <a:noFill/>
        </p:spPr>
        <p:txBody>
          <a:bodyPr wrap="square" rtlCol="0">
            <a:spAutoFit/>
          </a:bodyPr>
          <a:lstStyle/>
          <a:p>
            <a:r>
              <a:rPr lang="en-US" b="1" dirty="0">
                <a:latin typeface="Consolas" panose="020B0609020204030204" pitchFamily="49" charset="0"/>
              </a:rPr>
              <a:t>n</a:t>
            </a:r>
            <a:endParaRPr lang="en-IN" b="1" dirty="0">
              <a:latin typeface="Consolas" panose="020B0609020204030204" pitchFamily="49" charset="0"/>
            </a:endParaRPr>
          </a:p>
        </p:txBody>
      </p:sp>
      <p:cxnSp>
        <p:nvCxnSpPr>
          <p:cNvPr id="19" name="Straight Arrow Connector 18">
            <a:extLst>
              <a:ext uri="{FF2B5EF4-FFF2-40B4-BE49-F238E27FC236}">
                <a16:creationId xmlns:a16="http://schemas.microsoft.com/office/drawing/2014/main" id="{4CF5AC20-142B-6DAA-E3F1-488F681BF710}"/>
              </a:ext>
            </a:extLst>
          </p:cNvPr>
          <p:cNvCxnSpPr/>
          <p:nvPr/>
        </p:nvCxnSpPr>
        <p:spPr>
          <a:xfrm flipV="1">
            <a:off x="3395529" y="424498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BCA5734-BB9E-1698-8AC7-D60072976CE0}"/>
              </a:ext>
            </a:extLst>
          </p:cNvPr>
          <p:cNvCxnSpPr/>
          <p:nvPr/>
        </p:nvCxnSpPr>
        <p:spPr>
          <a:xfrm flipV="1">
            <a:off x="785904" y="5847753"/>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D59E086-F98E-6BC7-E680-444C229B8BE9}"/>
              </a:ext>
            </a:extLst>
          </p:cNvPr>
          <p:cNvSpPr txBox="1"/>
          <p:nvPr/>
        </p:nvSpPr>
        <p:spPr>
          <a:xfrm>
            <a:off x="522270" y="5470813"/>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33" name="Arrow: Right 32">
            <a:extLst>
              <a:ext uri="{FF2B5EF4-FFF2-40B4-BE49-F238E27FC236}">
                <a16:creationId xmlns:a16="http://schemas.microsoft.com/office/drawing/2014/main" id="{A504E9A0-1D74-04F9-4FF8-718C3ADD5AD2}"/>
              </a:ext>
            </a:extLst>
          </p:cNvPr>
          <p:cNvSpPr/>
          <p:nvPr/>
        </p:nvSpPr>
        <p:spPr>
          <a:xfrm>
            <a:off x="6030933" y="6431231"/>
            <a:ext cx="441788" cy="175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a:extLst>
              <a:ext uri="{FF2B5EF4-FFF2-40B4-BE49-F238E27FC236}">
                <a16:creationId xmlns:a16="http://schemas.microsoft.com/office/drawing/2014/main" id="{EFA07784-AC96-D01B-DBE3-C39ABA13F40F}"/>
              </a:ext>
            </a:extLst>
          </p:cNvPr>
          <p:cNvSpPr txBox="1"/>
          <p:nvPr/>
        </p:nvSpPr>
        <p:spPr>
          <a:xfrm>
            <a:off x="6538817" y="6317636"/>
            <a:ext cx="2636085" cy="369332"/>
          </a:xfrm>
          <a:prstGeom prst="rect">
            <a:avLst/>
          </a:prstGeom>
          <a:noFill/>
        </p:spPr>
        <p:txBody>
          <a:bodyPr wrap="square" rtlCol="0">
            <a:spAutoFit/>
          </a:bodyPr>
          <a:lstStyle/>
          <a:p>
            <a:r>
              <a:rPr lang="en-US" dirty="0">
                <a:latin typeface="Consolas" panose="020B0609020204030204" pitchFamily="49" charset="0"/>
              </a:rPr>
              <a:t>returned to caller</a:t>
            </a:r>
            <a:endParaRPr lang="en-IN" dirty="0">
              <a:latin typeface="Consolas" panose="020B0609020204030204" pitchFamily="49" charset="0"/>
            </a:endParaRPr>
          </a:p>
        </p:txBody>
      </p:sp>
      <p:cxnSp>
        <p:nvCxnSpPr>
          <p:cNvPr id="35" name="Straight Arrow Connector 34">
            <a:extLst>
              <a:ext uri="{FF2B5EF4-FFF2-40B4-BE49-F238E27FC236}">
                <a16:creationId xmlns:a16="http://schemas.microsoft.com/office/drawing/2014/main" id="{B2A3B0A8-E6B3-18DB-E6F0-666652A03C58}"/>
              </a:ext>
            </a:extLst>
          </p:cNvPr>
          <p:cNvCxnSpPr>
            <a:cxnSpLocks/>
          </p:cNvCxnSpPr>
          <p:nvPr/>
        </p:nvCxnSpPr>
        <p:spPr>
          <a:xfrm rot="10800000" flipV="1">
            <a:off x="2563328" y="34333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3754AB6-0FD6-54AB-CE7D-85C3810E62F1}"/>
              </a:ext>
            </a:extLst>
          </p:cNvPr>
          <p:cNvCxnSpPr>
            <a:cxnSpLocks/>
          </p:cNvCxnSpPr>
          <p:nvPr/>
        </p:nvCxnSpPr>
        <p:spPr>
          <a:xfrm rot="10800000" flipV="1">
            <a:off x="4415575" y="3410659"/>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39" name="Table 4">
            <a:extLst>
              <a:ext uri="{FF2B5EF4-FFF2-40B4-BE49-F238E27FC236}">
                <a16:creationId xmlns:a16="http://schemas.microsoft.com/office/drawing/2014/main" id="{2A8A21FA-A6A6-3E32-FEFD-FF9BCF47766A}"/>
              </a:ext>
            </a:extLst>
          </p:cNvPr>
          <p:cNvGraphicFramePr>
            <a:graphicFrameLocks noGrp="1"/>
          </p:cNvGraphicFramePr>
          <p:nvPr/>
        </p:nvGraphicFramePr>
        <p:xfrm>
          <a:off x="1700758" y="5664578"/>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79194685"/>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r>
                        <a:rPr lang="en-US" sz="900" b="0" dirty="0"/>
                        <a:t>NULL</a:t>
                      </a:r>
                      <a:endParaRPr lang="en-IN"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40" name="Table 39">
            <a:extLst>
              <a:ext uri="{FF2B5EF4-FFF2-40B4-BE49-F238E27FC236}">
                <a16:creationId xmlns:a16="http://schemas.microsoft.com/office/drawing/2014/main" id="{3136B107-9E5A-0AD2-7CC4-281AD1E0E450}"/>
              </a:ext>
            </a:extLst>
          </p:cNvPr>
          <p:cNvGraphicFramePr>
            <a:graphicFrameLocks noGrp="1"/>
          </p:cNvGraphicFramePr>
          <p:nvPr/>
        </p:nvGraphicFramePr>
        <p:xfrm>
          <a:off x="3556831" y="5672598"/>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100784092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41" name="Table 40">
            <a:extLst>
              <a:ext uri="{FF2B5EF4-FFF2-40B4-BE49-F238E27FC236}">
                <a16:creationId xmlns:a16="http://schemas.microsoft.com/office/drawing/2014/main" id="{AB61DF25-3E07-4585-23BB-B822D489B05F}"/>
              </a:ext>
            </a:extLst>
          </p:cNvPr>
          <p:cNvGraphicFramePr>
            <a:graphicFrameLocks noGrp="1"/>
          </p:cNvGraphicFramePr>
          <p:nvPr/>
        </p:nvGraphicFramePr>
        <p:xfrm>
          <a:off x="5393654" y="5680619"/>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8816164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42" name="Table 41">
            <a:extLst>
              <a:ext uri="{FF2B5EF4-FFF2-40B4-BE49-F238E27FC236}">
                <a16:creationId xmlns:a16="http://schemas.microsoft.com/office/drawing/2014/main" id="{E4C01142-7DA1-AFDF-F58E-9462454E1133}"/>
              </a:ext>
            </a:extLst>
          </p:cNvPr>
          <p:cNvGraphicFramePr>
            <a:graphicFrameLocks noGrp="1"/>
          </p:cNvGraphicFramePr>
          <p:nvPr/>
        </p:nvGraphicFramePr>
        <p:xfrm>
          <a:off x="7360490" y="5677410"/>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84912563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dirty="0"/>
                        <a:t>NULL</a:t>
                      </a:r>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44" name="Straight Arrow Connector 43">
            <a:extLst>
              <a:ext uri="{FF2B5EF4-FFF2-40B4-BE49-F238E27FC236}">
                <a16:creationId xmlns:a16="http://schemas.microsoft.com/office/drawing/2014/main" id="{428C8B4B-CBBE-1835-F332-BF3DE88DB55B}"/>
              </a:ext>
            </a:extLst>
          </p:cNvPr>
          <p:cNvCxnSpPr/>
          <p:nvPr/>
        </p:nvCxnSpPr>
        <p:spPr>
          <a:xfrm flipV="1">
            <a:off x="4493150" y="5702201"/>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FE7E634-0083-648D-7424-C822A8E04E53}"/>
              </a:ext>
            </a:extLst>
          </p:cNvPr>
          <p:cNvCxnSpPr/>
          <p:nvPr/>
        </p:nvCxnSpPr>
        <p:spPr>
          <a:xfrm flipV="1">
            <a:off x="6464076" y="5721039"/>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45AA5B7-C80B-B96E-7086-81DABCCAFBD8}"/>
              </a:ext>
            </a:extLst>
          </p:cNvPr>
          <p:cNvCxnSpPr>
            <a:cxnSpLocks/>
          </p:cNvCxnSpPr>
          <p:nvPr/>
        </p:nvCxnSpPr>
        <p:spPr>
          <a:xfrm rot="10800000" flipV="1">
            <a:off x="2952030" y="6000148"/>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E396E7D-C364-91AB-68FD-AA955D312E76}"/>
              </a:ext>
            </a:extLst>
          </p:cNvPr>
          <p:cNvCxnSpPr>
            <a:cxnSpLocks/>
          </p:cNvCxnSpPr>
          <p:nvPr/>
        </p:nvCxnSpPr>
        <p:spPr>
          <a:xfrm rot="10800000" flipV="1">
            <a:off x="4814551" y="60083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06639DD-C5BF-BEE6-BA1C-B6D8CAE3F51E}"/>
              </a:ext>
            </a:extLst>
          </p:cNvPr>
          <p:cNvCxnSpPr>
            <a:cxnSpLocks/>
          </p:cNvCxnSpPr>
          <p:nvPr/>
        </p:nvCxnSpPr>
        <p:spPr>
          <a:xfrm rot="10800000" flipV="1">
            <a:off x="6632556" y="6008688"/>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FC41B3E-6264-4207-6D04-A842169E1336}"/>
              </a:ext>
            </a:extLst>
          </p:cNvPr>
          <p:cNvCxnSpPr>
            <a:cxnSpLocks/>
          </p:cNvCxnSpPr>
          <p:nvPr/>
        </p:nvCxnSpPr>
        <p:spPr>
          <a:xfrm flipV="1">
            <a:off x="2645516" y="57045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52" name="Table 51">
            <a:extLst>
              <a:ext uri="{FF2B5EF4-FFF2-40B4-BE49-F238E27FC236}">
                <a16:creationId xmlns:a16="http://schemas.microsoft.com/office/drawing/2014/main" id="{A1B7D02F-DE60-AD46-A971-46343D324623}"/>
              </a:ext>
            </a:extLst>
          </p:cNvPr>
          <p:cNvGraphicFramePr>
            <a:graphicFrameLocks noGrp="1"/>
          </p:cNvGraphicFramePr>
          <p:nvPr/>
        </p:nvGraphicFramePr>
        <p:xfrm>
          <a:off x="4544179" y="6326730"/>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1923255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43" name="TextBox 42">
            <a:extLst>
              <a:ext uri="{FF2B5EF4-FFF2-40B4-BE49-F238E27FC236}">
                <a16:creationId xmlns:a16="http://schemas.microsoft.com/office/drawing/2014/main" id="{57FD65C2-9227-54A1-2D96-B87BCCEB5F2C}"/>
              </a:ext>
            </a:extLst>
          </p:cNvPr>
          <p:cNvSpPr txBox="1"/>
          <p:nvPr/>
        </p:nvSpPr>
        <p:spPr>
          <a:xfrm>
            <a:off x="8299055" y="749576"/>
            <a:ext cx="3403209" cy="1477328"/>
          </a:xfrm>
          <a:prstGeom prst="rect">
            <a:avLst/>
          </a:prstGeom>
          <a:noFill/>
        </p:spPr>
        <p:txBody>
          <a:bodyPr wrap="square" rtlCol="0">
            <a:spAutoFit/>
          </a:bodyPr>
          <a:lstStyle/>
          <a:p>
            <a:r>
              <a:rPr lang="en-US" b="1" dirty="0">
                <a:latin typeface="Consolas" panose="020B0609020204030204" pitchFamily="49" charset="0"/>
              </a:rPr>
              <a:t>struct node {</a:t>
            </a:r>
          </a:p>
          <a:p>
            <a:r>
              <a:rPr lang="en-US" b="1" dirty="0">
                <a:latin typeface="Consolas" panose="020B0609020204030204" pitchFamily="49" charset="0"/>
              </a:rPr>
              <a:t>   int </a:t>
            </a:r>
            <a:r>
              <a:rPr lang="en-US" b="1" dirty="0" err="1">
                <a:latin typeface="Consolas" panose="020B0609020204030204" pitchFamily="49" charset="0"/>
              </a:rPr>
              <a:t>val</a:t>
            </a:r>
            <a:r>
              <a:rPr lang="en-US" b="1" dirty="0">
                <a:latin typeface="Consolas" panose="020B0609020204030204" pitchFamily="49" charset="0"/>
              </a:rPr>
              <a:t>;</a:t>
            </a:r>
          </a:p>
          <a:p>
            <a:r>
              <a:rPr lang="en-US" b="1" dirty="0">
                <a:latin typeface="Consolas" panose="020B0609020204030204" pitchFamily="49" charset="0"/>
              </a:rPr>
              <a:t>   struct node *next;</a:t>
            </a:r>
          </a:p>
          <a:p>
            <a:r>
              <a:rPr lang="en-US" b="1" dirty="0">
                <a:latin typeface="Consolas" panose="020B0609020204030204" pitchFamily="49" charset="0"/>
              </a:rPr>
              <a:t>   struct node *</a:t>
            </a:r>
            <a:r>
              <a:rPr lang="en-US" b="1" dirty="0" err="1">
                <a:latin typeface="Consolas" panose="020B0609020204030204" pitchFamily="49" charset="0"/>
              </a:rPr>
              <a:t>prev</a:t>
            </a:r>
            <a:r>
              <a:rPr lang="en-US" b="1" dirty="0">
                <a:latin typeface="Consolas" panose="020B0609020204030204" pitchFamily="49" charset="0"/>
              </a:rPr>
              <a:t>;</a:t>
            </a:r>
          </a:p>
          <a:p>
            <a:r>
              <a:rPr lang="en-US" b="1" dirty="0">
                <a:latin typeface="Consolas" panose="020B0609020204030204" pitchFamily="49" charset="0"/>
              </a:rPr>
              <a:t>};</a:t>
            </a:r>
            <a:endParaRPr lang="en-IN" b="1" dirty="0">
              <a:latin typeface="Consolas" panose="020B0609020204030204" pitchFamily="49" charset="0"/>
            </a:endParaRPr>
          </a:p>
        </p:txBody>
      </p:sp>
      <p:sp>
        <p:nvSpPr>
          <p:cNvPr id="20" name="TextBox 19">
            <a:extLst>
              <a:ext uri="{FF2B5EF4-FFF2-40B4-BE49-F238E27FC236}">
                <a16:creationId xmlns:a16="http://schemas.microsoft.com/office/drawing/2014/main" id="{BDFD721A-4E4D-107B-322F-055A5301CBA7}"/>
              </a:ext>
            </a:extLst>
          </p:cNvPr>
          <p:cNvSpPr txBox="1"/>
          <p:nvPr/>
        </p:nvSpPr>
        <p:spPr>
          <a:xfrm>
            <a:off x="7685070" y="4057856"/>
            <a:ext cx="3721026" cy="923330"/>
          </a:xfrm>
          <a:prstGeom prst="rect">
            <a:avLst/>
          </a:prstGeom>
          <a:noFill/>
        </p:spPr>
        <p:txBody>
          <a:bodyPr wrap="square" rtlCol="0">
            <a:spAutoFit/>
          </a:bodyPr>
          <a:lstStyle/>
          <a:p>
            <a:r>
              <a:rPr lang="en-US" dirty="0">
                <a:latin typeface="Consolas" panose="020B0609020204030204" pitchFamily="49" charset="0"/>
              </a:rPr>
              <a:t>n-&gt;</a:t>
            </a:r>
            <a:r>
              <a:rPr lang="en-US" dirty="0" err="1">
                <a:latin typeface="Consolas" panose="020B0609020204030204" pitchFamily="49" charset="0"/>
              </a:rPr>
              <a:t>prev</a:t>
            </a:r>
            <a:r>
              <a:rPr lang="en-US" dirty="0">
                <a:latin typeface="Consolas" panose="020B0609020204030204" pitchFamily="49" charset="0"/>
              </a:rPr>
              <a:t>-&gt;next = n-&gt;next;</a:t>
            </a:r>
            <a:endParaRPr lang="en-US" b="1" dirty="0">
              <a:solidFill>
                <a:srgbClr val="FF0000"/>
              </a:solidFill>
              <a:latin typeface="Consolas" panose="020B0609020204030204" pitchFamily="49" charset="0"/>
            </a:endParaRPr>
          </a:p>
          <a:p>
            <a:r>
              <a:rPr lang="en-US" b="1" dirty="0">
                <a:solidFill>
                  <a:srgbClr val="FF0000"/>
                </a:solidFill>
                <a:latin typeface="Consolas" panose="020B0609020204030204" pitchFamily="49" charset="0"/>
              </a:rPr>
              <a:t>n-&gt;next-&gt;</a:t>
            </a:r>
            <a:r>
              <a:rPr lang="en-US" b="1" dirty="0" err="1">
                <a:solidFill>
                  <a:srgbClr val="FF0000"/>
                </a:solidFill>
                <a:latin typeface="Consolas" panose="020B0609020204030204" pitchFamily="49" charset="0"/>
              </a:rPr>
              <a:t>prev</a:t>
            </a:r>
            <a:r>
              <a:rPr lang="en-US" b="1" dirty="0">
                <a:solidFill>
                  <a:srgbClr val="FF0000"/>
                </a:solidFill>
                <a:latin typeface="Consolas" panose="020B0609020204030204" pitchFamily="49" charset="0"/>
              </a:rPr>
              <a:t> = n-&gt;</a:t>
            </a:r>
            <a:r>
              <a:rPr lang="en-US" b="1" dirty="0" err="1">
                <a:solidFill>
                  <a:srgbClr val="FF0000"/>
                </a:solidFill>
                <a:latin typeface="Consolas" panose="020B0609020204030204" pitchFamily="49" charset="0"/>
              </a:rPr>
              <a:t>prev</a:t>
            </a:r>
            <a:r>
              <a:rPr lang="en-US" b="1" dirty="0">
                <a:solidFill>
                  <a:srgbClr val="FF0000"/>
                </a:solidFill>
                <a:latin typeface="Consolas" panose="020B0609020204030204" pitchFamily="49" charset="0"/>
              </a:rPr>
              <a:t>;</a:t>
            </a:r>
          </a:p>
          <a:p>
            <a:endParaRPr lang="en-US" b="1" dirty="0">
              <a:solidFill>
                <a:srgbClr val="FF0000"/>
              </a:solidFill>
              <a:latin typeface="Consolas" panose="020B0609020204030204" pitchFamily="49" charset="0"/>
            </a:endParaRPr>
          </a:p>
        </p:txBody>
      </p:sp>
      <p:cxnSp>
        <p:nvCxnSpPr>
          <p:cNvPr id="26" name="Connector: Elbow 25">
            <a:extLst>
              <a:ext uri="{FF2B5EF4-FFF2-40B4-BE49-F238E27FC236}">
                <a16:creationId xmlns:a16="http://schemas.microsoft.com/office/drawing/2014/main" id="{4225D5E0-45BC-4320-4EC6-33683D6B641E}"/>
              </a:ext>
            </a:extLst>
          </p:cNvPr>
          <p:cNvCxnSpPr/>
          <p:nvPr/>
        </p:nvCxnSpPr>
        <p:spPr>
          <a:xfrm flipV="1">
            <a:off x="6096000" y="2445249"/>
            <a:ext cx="724571" cy="696934"/>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664184FF-0AD2-7A2B-0472-9CC1F3C19E0D}"/>
              </a:ext>
            </a:extLst>
          </p:cNvPr>
          <p:cNvCxnSpPr>
            <a:endCxn id="8" idx="1"/>
          </p:cNvCxnSpPr>
          <p:nvPr/>
        </p:nvCxnSpPr>
        <p:spPr>
          <a:xfrm>
            <a:off x="6820571" y="2445249"/>
            <a:ext cx="1846447" cy="840488"/>
          </a:xfrm>
          <a:prstGeom prst="bentConnector3">
            <a:avLst>
              <a:gd name="adj1" fmla="val 8561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402678BE-24C8-344B-11E1-690317B07718}"/>
              </a:ext>
            </a:extLst>
          </p:cNvPr>
          <p:cNvCxnSpPr/>
          <p:nvPr/>
        </p:nvCxnSpPr>
        <p:spPr>
          <a:xfrm rot="10800000" flipV="1">
            <a:off x="7890554" y="3427738"/>
            <a:ext cx="776465" cy="440301"/>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767514AA-A750-8DA5-B62C-345EC1D66BF4}"/>
              </a:ext>
            </a:extLst>
          </p:cNvPr>
          <p:cNvCxnSpPr/>
          <p:nvPr/>
        </p:nvCxnSpPr>
        <p:spPr>
          <a:xfrm rot="10800000">
            <a:off x="6262841" y="3410660"/>
            <a:ext cx="1627713" cy="457381"/>
          </a:xfrm>
          <a:prstGeom prst="bentConnector3">
            <a:avLst>
              <a:gd name="adj1" fmla="val 74617"/>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1234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C7DE-F262-1E97-4463-6D72313D354C}"/>
              </a:ext>
            </a:extLst>
          </p:cNvPr>
          <p:cNvSpPr>
            <a:spLocks noGrp="1"/>
          </p:cNvSpPr>
          <p:nvPr>
            <p:ph type="title"/>
          </p:nvPr>
        </p:nvSpPr>
        <p:spPr/>
        <p:txBody>
          <a:bodyPr/>
          <a:lstStyle/>
          <a:p>
            <a:r>
              <a:rPr lang="en-IN" dirty="0"/>
              <a:t>Delete a given node</a:t>
            </a:r>
          </a:p>
        </p:txBody>
      </p:sp>
      <p:sp>
        <p:nvSpPr>
          <p:cNvPr id="3" name="Content Placeholder 2">
            <a:extLst>
              <a:ext uri="{FF2B5EF4-FFF2-40B4-BE49-F238E27FC236}">
                <a16:creationId xmlns:a16="http://schemas.microsoft.com/office/drawing/2014/main" id="{B01806E3-4986-4259-363E-91F3F262E74E}"/>
              </a:ext>
            </a:extLst>
          </p:cNvPr>
          <p:cNvSpPr>
            <a:spLocks noGrp="1"/>
          </p:cNvSpPr>
          <p:nvPr>
            <p:ph idx="1"/>
          </p:nvPr>
        </p:nvSpPr>
        <p:spPr/>
        <p:txBody>
          <a:bodyPr/>
          <a:lstStyle/>
          <a:p>
            <a:r>
              <a:rPr lang="en-IN" dirty="0"/>
              <a:t>You need to be careful while deleting the first and the last node</a:t>
            </a:r>
          </a:p>
          <a:p>
            <a:endParaRPr lang="en-IN" dirty="0"/>
          </a:p>
          <a:p>
            <a:r>
              <a:rPr lang="en-IN" dirty="0"/>
              <a:t>Deleting the first node</a:t>
            </a:r>
          </a:p>
          <a:p>
            <a:pPr lvl="1"/>
            <a:r>
              <a:rPr lang="en-IN" dirty="0">
                <a:solidFill>
                  <a:schemeClr val="accent1"/>
                </a:solidFill>
              </a:rPr>
              <a:t>head</a:t>
            </a:r>
            <a:r>
              <a:rPr lang="en-IN" dirty="0"/>
              <a:t> will change</a:t>
            </a:r>
          </a:p>
          <a:p>
            <a:pPr lvl="1"/>
            <a:r>
              <a:rPr lang="en-IN" dirty="0" err="1">
                <a:solidFill>
                  <a:schemeClr val="accent1"/>
                </a:solidFill>
              </a:rPr>
              <a:t>prev</a:t>
            </a:r>
            <a:r>
              <a:rPr lang="en-IN" dirty="0"/>
              <a:t> is NULL</a:t>
            </a:r>
          </a:p>
          <a:p>
            <a:pPr lvl="1"/>
            <a:endParaRPr lang="en-IN" dirty="0"/>
          </a:p>
          <a:p>
            <a:r>
              <a:rPr lang="en-IN" dirty="0"/>
              <a:t>Deleting the last node</a:t>
            </a:r>
          </a:p>
          <a:p>
            <a:pPr lvl="1"/>
            <a:r>
              <a:rPr lang="en-IN" dirty="0">
                <a:solidFill>
                  <a:schemeClr val="accent1"/>
                </a:solidFill>
              </a:rPr>
              <a:t>next</a:t>
            </a:r>
            <a:r>
              <a:rPr lang="en-IN" dirty="0"/>
              <a:t> is NULL</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7D92940-8E30-46EB-53AA-16C1AA211334}"/>
                  </a:ext>
                </a:extLst>
              </p14:cNvPr>
              <p14:cNvContentPartPr/>
              <p14:nvPr/>
            </p14:nvContentPartPr>
            <p14:xfrm>
              <a:off x="6421320" y="2150640"/>
              <a:ext cx="5300280" cy="1328760"/>
            </p14:xfrm>
          </p:contentPart>
        </mc:Choice>
        <mc:Fallback xmlns="">
          <p:pic>
            <p:nvPicPr>
              <p:cNvPr id="4" name="Ink 3">
                <a:extLst>
                  <a:ext uri="{FF2B5EF4-FFF2-40B4-BE49-F238E27FC236}">
                    <a16:creationId xmlns:a16="http://schemas.microsoft.com/office/drawing/2014/main" id="{97D92940-8E30-46EB-53AA-16C1AA211334}"/>
                  </a:ext>
                </a:extLst>
              </p:cNvPr>
              <p:cNvPicPr/>
              <p:nvPr/>
            </p:nvPicPr>
            <p:blipFill>
              <a:blip r:embed="rId4"/>
              <a:stretch>
                <a:fillRect/>
              </a:stretch>
            </p:blipFill>
            <p:spPr>
              <a:xfrm>
                <a:off x="6411960" y="2141280"/>
                <a:ext cx="5319000" cy="1347480"/>
              </a:xfrm>
              <a:prstGeom prst="rect">
                <a:avLst/>
              </a:prstGeom>
            </p:spPr>
          </p:pic>
        </mc:Fallback>
      </mc:AlternateContent>
    </p:spTree>
    <p:extLst>
      <p:ext uri="{BB962C8B-B14F-4D97-AF65-F5344CB8AC3E}">
        <p14:creationId xmlns:p14="http://schemas.microsoft.com/office/powerpoint/2010/main" val="34940630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E91BD-3DED-E173-DF20-2A35651756A3}"/>
              </a:ext>
            </a:extLst>
          </p:cNvPr>
          <p:cNvSpPr>
            <a:spLocks noGrp="1"/>
          </p:cNvSpPr>
          <p:nvPr>
            <p:ph type="title"/>
          </p:nvPr>
        </p:nvSpPr>
        <p:spPr/>
        <p:txBody>
          <a:bodyPr/>
          <a:lstStyle/>
          <a:p>
            <a:r>
              <a:rPr lang="en-IN" dirty="0"/>
              <a:t>Insert (front)</a:t>
            </a:r>
          </a:p>
        </p:txBody>
      </p:sp>
      <p:sp>
        <p:nvSpPr>
          <p:cNvPr id="3" name="Text Placeholder 2">
            <a:extLst>
              <a:ext uri="{FF2B5EF4-FFF2-40B4-BE49-F238E27FC236}">
                <a16:creationId xmlns:a16="http://schemas.microsoft.com/office/drawing/2014/main" id="{A4EA4BCA-29BB-7C05-F3A9-66423A2E58F7}"/>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37974776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Insert (front)</a:t>
            </a:r>
            <a:endParaRPr lang="en-IN" dirty="0"/>
          </a:p>
        </p:txBody>
      </p:sp>
      <p:sp>
        <p:nvSpPr>
          <p:cNvPr id="3" name="Content Placeholder 2">
            <a:extLst>
              <a:ext uri="{FF2B5EF4-FFF2-40B4-BE49-F238E27FC236}">
                <a16:creationId xmlns:a16="http://schemas.microsoft.com/office/drawing/2014/main" id="{EB988CE9-2648-FD16-448A-231C4B3364AF}"/>
              </a:ext>
            </a:extLst>
          </p:cNvPr>
          <p:cNvSpPr>
            <a:spLocks noGrp="1"/>
          </p:cNvSpPr>
          <p:nvPr>
            <p:ph idx="1"/>
          </p:nvPr>
        </p:nvSpPr>
        <p:spPr/>
        <p:txBody>
          <a:bodyPr/>
          <a:lstStyle/>
          <a:p>
            <a:r>
              <a:rPr lang="en-US" dirty="0"/>
              <a:t>Before insertion</a:t>
            </a:r>
          </a:p>
          <a:p>
            <a:endParaRPr lang="en-US" dirty="0"/>
          </a:p>
          <a:p>
            <a:endParaRPr lang="en-US" dirty="0"/>
          </a:p>
          <a:p>
            <a:endParaRPr lang="en-US" dirty="0"/>
          </a:p>
          <a:p>
            <a:endParaRPr lang="en-US" dirty="0"/>
          </a:p>
          <a:p>
            <a:endParaRPr lang="en-US" dirty="0"/>
          </a:p>
          <a:p>
            <a:r>
              <a:rPr lang="en-IN" dirty="0"/>
              <a:t>After insertion</a:t>
            </a:r>
            <a:endParaRPr lang="en-US" dirty="0"/>
          </a:p>
        </p:txBody>
      </p:sp>
      <p:graphicFrame>
        <p:nvGraphicFramePr>
          <p:cNvPr id="5" name="Table 4">
            <a:extLst>
              <a:ext uri="{FF2B5EF4-FFF2-40B4-BE49-F238E27FC236}">
                <a16:creationId xmlns:a16="http://schemas.microsoft.com/office/drawing/2014/main" id="{736B95A4-2DF5-7B25-2C1C-6378D923F412}"/>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100784092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r>
                        <a:rPr lang="en-US" sz="900" dirty="0"/>
                        <a:t>NULL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8816164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611314612"/>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84912563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dirty="0"/>
                        <a:t>NULL</a:t>
                      </a:r>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F33C61E4-0B1B-5E0D-9732-B90060B400DF}"/>
              </a:ext>
            </a:extLst>
          </p:cNvPr>
          <p:cNvCxnSpPr>
            <a:cxnSpLocks/>
          </p:cNvCxnSpPr>
          <p:nvPr/>
        </p:nvCxnSpPr>
        <p:spPr>
          <a:xfrm flipV="1">
            <a:off x="2236266"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D937A9-89D7-8A7E-7803-5E9E20813121}"/>
              </a:ext>
            </a:extLst>
          </p:cNvPr>
          <p:cNvCxnSpPr/>
          <p:nvPr/>
        </p:nvCxnSpPr>
        <p:spPr>
          <a:xfrm flipV="1">
            <a:off x="4063352" y="31251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265E31-750F-1525-33BE-557EC583AF4C}"/>
              </a:ext>
            </a:extLst>
          </p:cNvPr>
          <p:cNvCxnSpPr/>
          <p:nvPr/>
        </p:nvCxnSpPr>
        <p:spPr>
          <a:xfrm flipV="1">
            <a:off x="5893388" y="3135343"/>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1294F5-935C-186C-CE9A-C24A78CB4568}"/>
              </a:ext>
            </a:extLst>
          </p:cNvPr>
          <p:cNvCxnSpPr/>
          <p:nvPr/>
        </p:nvCxnSpPr>
        <p:spPr>
          <a:xfrm flipV="1">
            <a:off x="7826445" y="313187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1469202" y="3037547"/>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graphicFrame>
        <p:nvGraphicFramePr>
          <p:cNvPr id="16" name="Table 15">
            <a:extLst>
              <a:ext uri="{FF2B5EF4-FFF2-40B4-BE49-F238E27FC236}">
                <a16:creationId xmlns:a16="http://schemas.microsoft.com/office/drawing/2014/main" id="{D8A34031-10E2-3DA8-8A7D-360510190941}"/>
              </a:ext>
            </a:extLst>
          </p:cNvPr>
          <p:cNvGraphicFramePr>
            <a:graphicFrameLocks noGrp="1"/>
          </p:cNvGraphicFramePr>
          <p:nvPr/>
        </p:nvGraphicFramePr>
        <p:xfrm>
          <a:off x="4289039" y="4057856"/>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1923255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r>
                        <a:rPr lang="en-US" sz="900" dirty="0"/>
                        <a:t>NULL</a:t>
                      </a:r>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dirty="0"/>
                        <a:t>NULL</a:t>
                      </a:r>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18" name="TextBox 17">
            <a:extLst>
              <a:ext uri="{FF2B5EF4-FFF2-40B4-BE49-F238E27FC236}">
                <a16:creationId xmlns:a16="http://schemas.microsoft.com/office/drawing/2014/main" id="{4FECE979-E555-5EF2-44A4-2A3295FC37DB}"/>
              </a:ext>
            </a:extLst>
          </p:cNvPr>
          <p:cNvSpPr txBox="1"/>
          <p:nvPr/>
        </p:nvSpPr>
        <p:spPr>
          <a:xfrm>
            <a:off x="3286024" y="3868040"/>
            <a:ext cx="1345914" cy="369332"/>
          </a:xfrm>
          <a:prstGeom prst="rect">
            <a:avLst/>
          </a:prstGeom>
          <a:noFill/>
        </p:spPr>
        <p:txBody>
          <a:bodyPr wrap="square" rtlCol="0">
            <a:spAutoFit/>
          </a:bodyPr>
          <a:lstStyle/>
          <a:p>
            <a:r>
              <a:rPr lang="en-US" b="1" dirty="0">
                <a:latin typeface="Consolas" panose="020B0609020204030204" pitchFamily="49" charset="0"/>
              </a:rPr>
              <a:t>n</a:t>
            </a:r>
            <a:endParaRPr lang="en-IN" b="1" dirty="0">
              <a:latin typeface="Consolas" panose="020B0609020204030204" pitchFamily="49" charset="0"/>
            </a:endParaRPr>
          </a:p>
        </p:txBody>
      </p:sp>
      <p:cxnSp>
        <p:nvCxnSpPr>
          <p:cNvPr id="19" name="Straight Arrow Connector 18">
            <a:extLst>
              <a:ext uri="{FF2B5EF4-FFF2-40B4-BE49-F238E27FC236}">
                <a16:creationId xmlns:a16="http://schemas.microsoft.com/office/drawing/2014/main" id="{4CF5AC20-142B-6DAA-E3F1-488F681BF710}"/>
              </a:ext>
            </a:extLst>
          </p:cNvPr>
          <p:cNvCxnSpPr/>
          <p:nvPr/>
        </p:nvCxnSpPr>
        <p:spPr>
          <a:xfrm flipV="1">
            <a:off x="3395529" y="424498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3754AB6-0FD6-54AB-CE7D-85C3810E62F1}"/>
              </a:ext>
            </a:extLst>
          </p:cNvPr>
          <p:cNvCxnSpPr>
            <a:cxnSpLocks/>
          </p:cNvCxnSpPr>
          <p:nvPr/>
        </p:nvCxnSpPr>
        <p:spPr>
          <a:xfrm rot="10800000" flipV="1">
            <a:off x="4415575" y="3410659"/>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CB389CA-3FEF-489E-D897-9CB4C2C4EA7B}"/>
              </a:ext>
            </a:extLst>
          </p:cNvPr>
          <p:cNvCxnSpPr>
            <a:cxnSpLocks/>
          </p:cNvCxnSpPr>
          <p:nvPr/>
        </p:nvCxnSpPr>
        <p:spPr>
          <a:xfrm rot="10800000" flipV="1">
            <a:off x="6212089" y="343089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E083D48-DF6E-DB9F-4CFC-08A4F6A1FA83}"/>
              </a:ext>
            </a:extLst>
          </p:cNvPr>
          <p:cNvCxnSpPr>
            <a:cxnSpLocks/>
          </p:cNvCxnSpPr>
          <p:nvPr/>
        </p:nvCxnSpPr>
        <p:spPr>
          <a:xfrm rot="10800000" flipV="1">
            <a:off x="8069742" y="3427787"/>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7FD65C2-9227-54A1-2D96-B87BCCEB5F2C}"/>
              </a:ext>
            </a:extLst>
          </p:cNvPr>
          <p:cNvSpPr txBox="1"/>
          <p:nvPr/>
        </p:nvSpPr>
        <p:spPr>
          <a:xfrm>
            <a:off x="7826445" y="749576"/>
            <a:ext cx="3403209" cy="1477328"/>
          </a:xfrm>
          <a:prstGeom prst="rect">
            <a:avLst/>
          </a:prstGeom>
          <a:noFill/>
        </p:spPr>
        <p:txBody>
          <a:bodyPr wrap="square" rtlCol="0">
            <a:spAutoFit/>
          </a:bodyPr>
          <a:lstStyle/>
          <a:p>
            <a:r>
              <a:rPr lang="en-US" b="1" dirty="0">
                <a:latin typeface="Consolas" panose="020B0609020204030204" pitchFamily="49" charset="0"/>
              </a:rPr>
              <a:t>struct node {</a:t>
            </a:r>
          </a:p>
          <a:p>
            <a:r>
              <a:rPr lang="en-US" b="1" dirty="0">
                <a:latin typeface="Consolas" panose="020B0609020204030204" pitchFamily="49" charset="0"/>
              </a:rPr>
              <a:t>   int </a:t>
            </a:r>
            <a:r>
              <a:rPr lang="en-US" b="1" dirty="0" err="1">
                <a:latin typeface="Consolas" panose="020B0609020204030204" pitchFamily="49" charset="0"/>
              </a:rPr>
              <a:t>val</a:t>
            </a:r>
            <a:r>
              <a:rPr lang="en-US" b="1" dirty="0">
                <a:latin typeface="Consolas" panose="020B0609020204030204" pitchFamily="49" charset="0"/>
              </a:rPr>
              <a:t>;</a:t>
            </a:r>
          </a:p>
          <a:p>
            <a:r>
              <a:rPr lang="en-US" b="1" dirty="0">
                <a:latin typeface="Consolas" panose="020B0609020204030204" pitchFamily="49" charset="0"/>
              </a:rPr>
              <a:t>   struct node *next;</a:t>
            </a:r>
          </a:p>
          <a:p>
            <a:r>
              <a:rPr lang="en-US" b="1" dirty="0">
                <a:latin typeface="Consolas" panose="020B0609020204030204" pitchFamily="49" charset="0"/>
              </a:rPr>
              <a:t>   struct node *</a:t>
            </a:r>
            <a:r>
              <a:rPr lang="en-US" b="1" dirty="0" err="1">
                <a:latin typeface="Consolas" panose="020B0609020204030204" pitchFamily="49" charset="0"/>
              </a:rPr>
              <a:t>prev</a:t>
            </a:r>
            <a:r>
              <a:rPr lang="en-US" b="1" dirty="0">
                <a:latin typeface="Consolas" panose="020B0609020204030204" pitchFamily="49" charset="0"/>
              </a:rPr>
              <a:t>;</a:t>
            </a:r>
          </a:p>
          <a:p>
            <a:r>
              <a:rPr lang="en-US" b="1" dirty="0">
                <a:latin typeface="Consolas" panose="020B0609020204030204" pitchFamily="49" charset="0"/>
              </a:rPr>
              <a:t>};</a:t>
            </a:r>
            <a:endParaRPr lang="en-IN" b="1" dirty="0">
              <a:latin typeface="Consolas" panose="020B0609020204030204" pitchFamily="49" charset="0"/>
            </a:endParaRPr>
          </a:p>
        </p:txBody>
      </p:sp>
      <p:graphicFrame>
        <p:nvGraphicFramePr>
          <p:cNvPr id="46" name="Table 4">
            <a:extLst>
              <a:ext uri="{FF2B5EF4-FFF2-40B4-BE49-F238E27FC236}">
                <a16:creationId xmlns:a16="http://schemas.microsoft.com/office/drawing/2014/main" id="{2F453A03-1125-C2D6-6924-E4A44D496387}"/>
              </a:ext>
            </a:extLst>
          </p:cNvPr>
          <p:cNvGraphicFramePr>
            <a:graphicFrameLocks noGrp="1"/>
          </p:cNvGraphicFramePr>
          <p:nvPr/>
        </p:nvGraphicFramePr>
        <p:xfrm>
          <a:off x="1433628" y="5664585"/>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79194685"/>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r>
                        <a:rPr lang="en-US" sz="900" b="0" dirty="0"/>
                        <a:t>NULL</a:t>
                      </a:r>
                      <a:endParaRPr lang="en-IN"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0" name="Table 49">
            <a:extLst>
              <a:ext uri="{FF2B5EF4-FFF2-40B4-BE49-F238E27FC236}">
                <a16:creationId xmlns:a16="http://schemas.microsoft.com/office/drawing/2014/main" id="{58766E43-5C58-E6AB-A9A8-DE2BCD2ECA4B}"/>
              </a:ext>
            </a:extLst>
          </p:cNvPr>
          <p:cNvGraphicFramePr>
            <a:graphicFrameLocks noGrp="1"/>
          </p:cNvGraphicFramePr>
          <p:nvPr/>
        </p:nvGraphicFramePr>
        <p:xfrm>
          <a:off x="3289701" y="5672605"/>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100784092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3" name="Table 52">
            <a:extLst>
              <a:ext uri="{FF2B5EF4-FFF2-40B4-BE49-F238E27FC236}">
                <a16:creationId xmlns:a16="http://schemas.microsoft.com/office/drawing/2014/main" id="{D307A003-0D1C-0E72-61DC-63B2BDE7A69B}"/>
              </a:ext>
            </a:extLst>
          </p:cNvPr>
          <p:cNvGraphicFramePr>
            <a:graphicFrameLocks noGrp="1"/>
          </p:cNvGraphicFramePr>
          <p:nvPr/>
        </p:nvGraphicFramePr>
        <p:xfrm>
          <a:off x="5126524" y="5680626"/>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8816164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4" name="Table 53">
            <a:extLst>
              <a:ext uri="{FF2B5EF4-FFF2-40B4-BE49-F238E27FC236}">
                <a16:creationId xmlns:a16="http://schemas.microsoft.com/office/drawing/2014/main" id="{50F711BD-A808-8CFA-2C18-394727233EA6}"/>
              </a:ext>
            </a:extLst>
          </p:cNvPr>
          <p:cNvGraphicFramePr>
            <a:graphicFrameLocks noGrp="1"/>
          </p:cNvGraphicFramePr>
          <p:nvPr/>
        </p:nvGraphicFramePr>
        <p:xfrm>
          <a:off x="6972971" y="5679022"/>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611314612"/>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5" name="Table 54">
            <a:extLst>
              <a:ext uri="{FF2B5EF4-FFF2-40B4-BE49-F238E27FC236}">
                <a16:creationId xmlns:a16="http://schemas.microsoft.com/office/drawing/2014/main" id="{3084502D-816D-237C-D145-2DD4F41F6725}"/>
              </a:ext>
            </a:extLst>
          </p:cNvPr>
          <p:cNvGraphicFramePr>
            <a:graphicFrameLocks noGrp="1"/>
          </p:cNvGraphicFramePr>
          <p:nvPr/>
        </p:nvGraphicFramePr>
        <p:xfrm>
          <a:off x="8819418" y="5677417"/>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84912563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dirty="0"/>
                        <a:t>NULL</a:t>
                      </a:r>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56" name="Straight Arrow Connector 55">
            <a:extLst>
              <a:ext uri="{FF2B5EF4-FFF2-40B4-BE49-F238E27FC236}">
                <a16:creationId xmlns:a16="http://schemas.microsoft.com/office/drawing/2014/main" id="{9509183D-5F89-6BDF-B264-67CA74CF9FF9}"/>
              </a:ext>
            </a:extLst>
          </p:cNvPr>
          <p:cNvCxnSpPr>
            <a:cxnSpLocks/>
          </p:cNvCxnSpPr>
          <p:nvPr/>
        </p:nvCxnSpPr>
        <p:spPr>
          <a:xfrm flipV="1">
            <a:off x="2388666" y="5693641"/>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91AC8B9-EF65-C9CF-67C5-614299A50D9F}"/>
              </a:ext>
            </a:extLst>
          </p:cNvPr>
          <p:cNvCxnSpPr/>
          <p:nvPr/>
        </p:nvCxnSpPr>
        <p:spPr>
          <a:xfrm flipV="1">
            <a:off x="4215752" y="57022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EB04521-7582-AAE1-7657-ABE64015E1B1}"/>
              </a:ext>
            </a:extLst>
          </p:cNvPr>
          <p:cNvCxnSpPr/>
          <p:nvPr/>
        </p:nvCxnSpPr>
        <p:spPr>
          <a:xfrm flipV="1">
            <a:off x="6045788" y="5712443"/>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317BDE0-064E-66B4-6154-5EBA9647C7DE}"/>
              </a:ext>
            </a:extLst>
          </p:cNvPr>
          <p:cNvCxnSpPr/>
          <p:nvPr/>
        </p:nvCxnSpPr>
        <p:spPr>
          <a:xfrm flipV="1">
            <a:off x="7978845" y="570897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F01B1B5-D829-A862-CB42-43EC5B392DB2}"/>
              </a:ext>
            </a:extLst>
          </p:cNvPr>
          <p:cNvCxnSpPr/>
          <p:nvPr/>
        </p:nvCxnSpPr>
        <p:spPr>
          <a:xfrm flipV="1">
            <a:off x="498228" y="58580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01C6A16-1B08-E152-4547-4A4B90943913}"/>
              </a:ext>
            </a:extLst>
          </p:cNvPr>
          <p:cNvCxnSpPr>
            <a:cxnSpLocks/>
          </p:cNvCxnSpPr>
          <p:nvPr/>
        </p:nvCxnSpPr>
        <p:spPr>
          <a:xfrm rot="10800000" flipV="1">
            <a:off x="2715728" y="60104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F7EC92-224A-47E0-BE64-3154D703AD12}"/>
              </a:ext>
            </a:extLst>
          </p:cNvPr>
          <p:cNvCxnSpPr>
            <a:cxnSpLocks/>
          </p:cNvCxnSpPr>
          <p:nvPr/>
        </p:nvCxnSpPr>
        <p:spPr>
          <a:xfrm rot="10800000" flipV="1">
            <a:off x="4567975" y="5987759"/>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F83E4DF-C6CA-9C18-B461-982BE51CBB67}"/>
              </a:ext>
            </a:extLst>
          </p:cNvPr>
          <p:cNvCxnSpPr>
            <a:cxnSpLocks/>
          </p:cNvCxnSpPr>
          <p:nvPr/>
        </p:nvCxnSpPr>
        <p:spPr>
          <a:xfrm rot="10800000" flipV="1">
            <a:off x="6364489" y="600799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DA091476-47F2-2438-7F98-92D80CB38543}"/>
              </a:ext>
            </a:extLst>
          </p:cNvPr>
          <p:cNvCxnSpPr>
            <a:cxnSpLocks/>
          </p:cNvCxnSpPr>
          <p:nvPr/>
        </p:nvCxnSpPr>
        <p:spPr>
          <a:xfrm rot="10800000" flipV="1">
            <a:off x="8222142" y="6004887"/>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B5C969E-10F3-BBE6-C3C3-2103F0E68FB1}"/>
              </a:ext>
            </a:extLst>
          </p:cNvPr>
          <p:cNvSpPr txBox="1"/>
          <p:nvPr/>
        </p:nvSpPr>
        <p:spPr>
          <a:xfrm>
            <a:off x="234594" y="5419441"/>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D116014-F128-6B12-3B47-A65050FE492B}"/>
                  </a:ext>
                </a:extLst>
              </p14:cNvPr>
              <p14:cNvContentPartPr/>
              <p14:nvPr/>
            </p14:nvContentPartPr>
            <p14:xfrm>
              <a:off x="1571760" y="3310200"/>
              <a:ext cx="9615600" cy="1449000"/>
            </p14:xfrm>
          </p:contentPart>
        </mc:Choice>
        <mc:Fallback xmlns="">
          <p:pic>
            <p:nvPicPr>
              <p:cNvPr id="4" name="Ink 3">
                <a:extLst>
                  <a:ext uri="{FF2B5EF4-FFF2-40B4-BE49-F238E27FC236}">
                    <a16:creationId xmlns:a16="http://schemas.microsoft.com/office/drawing/2014/main" id="{7D116014-F128-6B12-3B47-A65050FE492B}"/>
                  </a:ext>
                </a:extLst>
              </p:cNvPr>
              <p:cNvPicPr/>
              <p:nvPr/>
            </p:nvPicPr>
            <p:blipFill>
              <a:blip r:embed="rId4"/>
              <a:stretch>
                <a:fillRect/>
              </a:stretch>
            </p:blipFill>
            <p:spPr>
              <a:xfrm>
                <a:off x="1562400" y="3300840"/>
                <a:ext cx="9634320" cy="1467720"/>
              </a:xfrm>
              <a:prstGeom prst="rect">
                <a:avLst/>
              </a:prstGeom>
            </p:spPr>
          </p:pic>
        </mc:Fallback>
      </mc:AlternateContent>
    </p:spTree>
    <p:extLst>
      <p:ext uri="{BB962C8B-B14F-4D97-AF65-F5344CB8AC3E}">
        <p14:creationId xmlns:p14="http://schemas.microsoft.com/office/powerpoint/2010/main" val="26357979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Insert (front)</a:t>
            </a:r>
            <a:endParaRPr lang="en-IN" dirty="0"/>
          </a:p>
        </p:txBody>
      </p:sp>
      <p:sp>
        <p:nvSpPr>
          <p:cNvPr id="3" name="Content Placeholder 2">
            <a:extLst>
              <a:ext uri="{FF2B5EF4-FFF2-40B4-BE49-F238E27FC236}">
                <a16:creationId xmlns:a16="http://schemas.microsoft.com/office/drawing/2014/main" id="{EB988CE9-2648-FD16-448A-231C4B3364AF}"/>
              </a:ext>
            </a:extLst>
          </p:cNvPr>
          <p:cNvSpPr>
            <a:spLocks noGrp="1"/>
          </p:cNvSpPr>
          <p:nvPr>
            <p:ph idx="1"/>
          </p:nvPr>
        </p:nvSpPr>
        <p:spPr/>
        <p:txBody>
          <a:bodyPr/>
          <a:lstStyle/>
          <a:p>
            <a:r>
              <a:rPr lang="en-US" dirty="0"/>
              <a:t>Before insertion</a:t>
            </a:r>
          </a:p>
          <a:p>
            <a:endParaRPr lang="en-US" dirty="0"/>
          </a:p>
          <a:p>
            <a:endParaRPr lang="en-US" dirty="0"/>
          </a:p>
          <a:p>
            <a:endParaRPr lang="en-US" dirty="0"/>
          </a:p>
          <a:p>
            <a:endParaRPr lang="en-US" dirty="0"/>
          </a:p>
          <a:p>
            <a:endParaRPr lang="en-US" dirty="0"/>
          </a:p>
          <a:p>
            <a:r>
              <a:rPr lang="en-IN" dirty="0"/>
              <a:t>After insertion</a:t>
            </a:r>
            <a:endParaRPr lang="en-US" dirty="0"/>
          </a:p>
        </p:txBody>
      </p:sp>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8816164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611314612"/>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84912563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dirty="0"/>
                        <a:t>NULL</a:t>
                      </a:r>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F33C61E4-0B1B-5E0D-9732-B90060B400DF}"/>
              </a:ext>
            </a:extLst>
          </p:cNvPr>
          <p:cNvCxnSpPr>
            <a:cxnSpLocks/>
          </p:cNvCxnSpPr>
          <p:nvPr/>
        </p:nvCxnSpPr>
        <p:spPr>
          <a:xfrm flipV="1">
            <a:off x="2236266" y="3301473"/>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265E31-750F-1525-33BE-557EC583AF4C}"/>
              </a:ext>
            </a:extLst>
          </p:cNvPr>
          <p:cNvCxnSpPr/>
          <p:nvPr/>
        </p:nvCxnSpPr>
        <p:spPr>
          <a:xfrm flipV="1">
            <a:off x="5893388" y="3135343"/>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1294F5-935C-186C-CE9A-C24A78CB4568}"/>
              </a:ext>
            </a:extLst>
          </p:cNvPr>
          <p:cNvCxnSpPr/>
          <p:nvPr/>
        </p:nvCxnSpPr>
        <p:spPr>
          <a:xfrm flipV="1">
            <a:off x="7826445" y="313187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1469202" y="3037547"/>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graphicFrame>
        <p:nvGraphicFramePr>
          <p:cNvPr id="16" name="Table 15">
            <a:extLst>
              <a:ext uri="{FF2B5EF4-FFF2-40B4-BE49-F238E27FC236}">
                <a16:creationId xmlns:a16="http://schemas.microsoft.com/office/drawing/2014/main" id="{D8A34031-10E2-3DA8-8A7D-360510190941}"/>
              </a:ext>
            </a:extLst>
          </p:cNvPr>
          <p:cNvGraphicFramePr>
            <a:graphicFrameLocks noGrp="1"/>
          </p:cNvGraphicFramePr>
          <p:nvPr/>
        </p:nvGraphicFramePr>
        <p:xfrm>
          <a:off x="4289039" y="4057856"/>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1923255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r>
                        <a:rPr lang="en-US" sz="900" dirty="0"/>
                        <a:t>NULL</a:t>
                      </a:r>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18" name="TextBox 17">
            <a:extLst>
              <a:ext uri="{FF2B5EF4-FFF2-40B4-BE49-F238E27FC236}">
                <a16:creationId xmlns:a16="http://schemas.microsoft.com/office/drawing/2014/main" id="{4FECE979-E555-5EF2-44A4-2A3295FC37DB}"/>
              </a:ext>
            </a:extLst>
          </p:cNvPr>
          <p:cNvSpPr txBox="1"/>
          <p:nvPr/>
        </p:nvSpPr>
        <p:spPr>
          <a:xfrm>
            <a:off x="3286024" y="3868040"/>
            <a:ext cx="1345914" cy="369332"/>
          </a:xfrm>
          <a:prstGeom prst="rect">
            <a:avLst/>
          </a:prstGeom>
          <a:noFill/>
        </p:spPr>
        <p:txBody>
          <a:bodyPr wrap="square" rtlCol="0">
            <a:spAutoFit/>
          </a:bodyPr>
          <a:lstStyle/>
          <a:p>
            <a:r>
              <a:rPr lang="en-US" b="1" dirty="0">
                <a:latin typeface="Consolas" panose="020B0609020204030204" pitchFamily="49" charset="0"/>
              </a:rPr>
              <a:t>n</a:t>
            </a:r>
            <a:endParaRPr lang="en-IN" b="1" dirty="0">
              <a:latin typeface="Consolas" panose="020B0609020204030204" pitchFamily="49" charset="0"/>
            </a:endParaRPr>
          </a:p>
        </p:txBody>
      </p:sp>
      <p:cxnSp>
        <p:nvCxnSpPr>
          <p:cNvPr id="19" name="Straight Arrow Connector 18">
            <a:extLst>
              <a:ext uri="{FF2B5EF4-FFF2-40B4-BE49-F238E27FC236}">
                <a16:creationId xmlns:a16="http://schemas.microsoft.com/office/drawing/2014/main" id="{4CF5AC20-142B-6DAA-E3F1-488F681BF710}"/>
              </a:ext>
            </a:extLst>
          </p:cNvPr>
          <p:cNvCxnSpPr/>
          <p:nvPr/>
        </p:nvCxnSpPr>
        <p:spPr>
          <a:xfrm flipV="1">
            <a:off x="3395529" y="424498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3754AB6-0FD6-54AB-CE7D-85C3810E62F1}"/>
              </a:ext>
            </a:extLst>
          </p:cNvPr>
          <p:cNvCxnSpPr>
            <a:cxnSpLocks/>
          </p:cNvCxnSpPr>
          <p:nvPr/>
        </p:nvCxnSpPr>
        <p:spPr>
          <a:xfrm rot="10800000" flipV="1">
            <a:off x="4415575" y="3410659"/>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CB389CA-3FEF-489E-D897-9CB4C2C4EA7B}"/>
              </a:ext>
            </a:extLst>
          </p:cNvPr>
          <p:cNvCxnSpPr>
            <a:cxnSpLocks/>
          </p:cNvCxnSpPr>
          <p:nvPr/>
        </p:nvCxnSpPr>
        <p:spPr>
          <a:xfrm rot="10800000" flipV="1">
            <a:off x="6212089" y="343089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E083D48-DF6E-DB9F-4CFC-08A4F6A1FA83}"/>
              </a:ext>
            </a:extLst>
          </p:cNvPr>
          <p:cNvCxnSpPr>
            <a:cxnSpLocks/>
          </p:cNvCxnSpPr>
          <p:nvPr/>
        </p:nvCxnSpPr>
        <p:spPr>
          <a:xfrm rot="10800000" flipV="1">
            <a:off x="8069742" y="3427787"/>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7FD65C2-9227-54A1-2D96-B87BCCEB5F2C}"/>
              </a:ext>
            </a:extLst>
          </p:cNvPr>
          <p:cNvSpPr txBox="1"/>
          <p:nvPr/>
        </p:nvSpPr>
        <p:spPr>
          <a:xfrm>
            <a:off x="7826445" y="749576"/>
            <a:ext cx="3403209" cy="1477328"/>
          </a:xfrm>
          <a:prstGeom prst="rect">
            <a:avLst/>
          </a:prstGeom>
          <a:noFill/>
        </p:spPr>
        <p:txBody>
          <a:bodyPr wrap="square" rtlCol="0">
            <a:spAutoFit/>
          </a:bodyPr>
          <a:lstStyle/>
          <a:p>
            <a:r>
              <a:rPr lang="en-US" b="1" dirty="0">
                <a:latin typeface="Consolas" panose="020B0609020204030204" pitchFamily="49" charset="0"/>
              </a:rPr>
              <a:t>struct node {</a:t>
            </a:r>
          </a:p>
          <a:p>
            <a:r>
              <a:rPr lang="en-US" b="1" dirty="0">
                <a:latin typeface="Consolas" panose="020B0609020204030204" pitchFamily="49" charset="0"/>
              </a:rPr>
              <a:t>   int </a:t>
            </a:r>
            <a:r>
              <a:rPr lang="en-US" b="1" dirty="0" err="1">
                <a:latin typeface="Consolas" panose="020B0609020204030204" pitchFamily="49" charset="0"/>
              </a:rPr>
              <a:t>val</a:t>
            </a:r>
            <a:r>
              <a:rPr lang="en-US" b="1" dirty="0">
                <a:latin typeface="Consolas" panose="020B0609020204030204" pitchFamily="49" charset="0"/>
              </a:rPr>
              <a:t>;</a:t>
            </a:r>
          </a:p>
          <a:p>
            <a:r>
              <a:rPr lang="en-US" b="1" dirty="0">
                <a:latin typeface="Consolas" panose="020B0609020204030204" pitchFamily="49" charset="0"/>
              </a:rPr>
              <a:t>   struct node *next;</a:t>
            </a:r>
          </a:p>
          <a:p>
            <a:r>
              <a:rPr lang="en-US" b="1" dirty="0">
                <a:latin typeface="Consolas" panose="020B0609020204030204" pitchFamily="49" charset="0"/>
              </a:rPr>
              <a:t>   struct node *</a:t>
            </a:r>
            <a:r>
              <a:rPr lang="en-US" b="1" dirty="0" err="1">
                <a:latin typeface="Consolas" panose="020B0609020204030204" pitchFamily="49" charset="0"/>
              </a:rPr>
              <a:t>prev</a:t>
            </a:r>
            <a:r>
              <a:rPr lang="en-US" b="1" dirty="0">
                <a:latin typeface="Consolas" panose="020B0609020204030204" pitchFamily="49" charset="0"/>
              </a:rPr>
              <a:t>;</a:t>
            </a:r>
          </a:p>
          <a:p>
            <a:r>
              <a:rPr lang="en-US" b="1" dirty="0">
                <a:latin typeface="Consolas" panose="020B0609020204030204" pitchFamily="49" charset="0"/>
              </a:rPr>
              <a:t>};</a:t>
            </a:r>
            <a:endParaRPr lang="en-IN" b="1" dirty="0">
              <a:latin typeface="Consolas" panose="020B0609020204030204" pitchFamily="49" charset="0"/>
            </a:endParaRPr>
          </a:p>
        </p:txBody>
      </p:sp>
      <p:graphicFrame>
        <p:nvGraphicFramePr>
          <p:cNvPr id="46" name="Table 4">
            <a:extLst>
              <a:ext uri="{FF2B5EF4-FFF2-40B4-BE49-F238E27FC236}">
                <a16:creationId xmlns:a16="http://schemas.microsoft.com/office/drawing/2014/main" id="{2F453A03-1125-C2D6-6924-E4A44D496387}"/>
              </a:ext>
            </a:extLst>
          </p:cNvPr>
          <p:cNvGraphicFramePr>
            <a:graphicFrameLocks noGrp="1"/>
          </p:cNvGraphicFramePr>
          <p:nvPr/>
        </p:nvGraphicFramePr>
        <p:xfrm>
          <a:off x="1433628" y="5664585"/>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79194685"/>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r>
                        <a:rPr lang="en-US" sz="900" b="0" dirty="0"/>
                        <a:t>NULL</a:t>
                      </a:r>
                      <a:endParaRPr lang="en-IN"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0" name="Table 49">
            <a:extLst>
              <a:ext uri="{FF2B5EF4-FFF2-40B4-BE49-F238E27FC236}">
                <a16:creationId xmlns:a16="http://schemas.microsoft.com/office/drawing/2014/main" id="{58766E43-5C58-E6AB-A9A8-DE2BCD2ECA4B}"/>
              </a:ext>
            </a:extLst>
          </p:cNvPr>
          <p:cNvGraphicFramePr>
            <a:graphicFrameLocks noGrp="1"/>
          </p:cNvGraphicFramePr>
          <p:nvPr/>
        </p:nvGraphicFramePr>
        <p:xfrm>
          <a:off x="3289701" y="5672605"/>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100784092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3" name="Table 52">
            <a:extLst>
              <a:ext uri="{FF2B5EF4-FFF2-40B4-BE49-F238E27FC236}">
                <a16:creationId xmlns:a16="http://schemas.microsoft.com/office/drawing/2014/main" id="{D307A003-0D1C-0E72-61DC-63B2BDE7A69B}"/>
              </a:ext>
            </a:extLst>
          </p:cNvPr>
          <p:cNvGraphicFramePr>
            <a:graphicFrameLocks noGrp="1"/>
          </p:cNvGraphicFramePr>
          <p:nvPr/>
        </p:nvGraphicFramePr>
        <p:xfrm>
          <a:off x="5126524" y="5680626"/>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8816164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4" name="Table 53">
            <a:extLst>
              <a:ext uri="{FF2B5EF4-FFF2-40B4-BE49-F238E27FC236}">
                <a16:creationId xmlns:a16="http://schemas.microsoft.com/office/drawing/2014/main" id="{50F711BD-A808-8CFA-2C18-394727233EA6}"/>
              </a:ext>
            </a:extLst>
          </p:cNvPr>
          <p:cNvGraphicFramePr>
            <a:graphicFrameLocks noGrp="1"/>
          </p:cNvGraphicFramePr>
          <p:nvPr/>
        </p:nvGraphicFramePr>
        <p:xfrm>
          <a:off x="6972971" y="5679022"/>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611314612"/>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5" name="Table 54">
            <a:extLst>
              <a:ext uri="{FF2B5EF4-FFF2-40B4-BE49-F238E27FC236}">
                <a16:creationId xmlns:a16="http://schemas.microsoft.com/office/drawing/2014/main" id="{3084502D-816D-237C-D145-2DD4F41F6725}"/>
              </a:ext>
            </a:extLst>
          </p:cNvPr>
          <p:cNvGraphicFramePr>
            <a:graphicFrameLocks noGrp="1"/>
          </p:cNvGraphicFramePr>
          <p:nvPr/>
        </p:nvGraphicFramePr>
        <p:xfrm>
          <a:off x="8819418" y="5677417"/>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84912563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dirty="0"/>
                        <a:t>NULL</a:t>
                      </a:r>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56" name="Straight Arrow Connector 55">
            <a:extLst>
              <a:ext uri="{FF2B5EF4-FFF2-40B4-BE49-F238E27FC236}">
                <a16:creationId xmlns:a16="http://schemas.microsoft.com/office/drawing/2014/main" id="{9509183D-5F89-6BDF-B264-67CA74CF9FF9}"/>
              </a:ext>
            </a:extLst>
          </p:cNvPr>
          <p:cNvCxnSpPr>
            <a:cxnSpLocks/>
          </p:cNvCxnSpPr>
          <p:nvPr/>
        </p:nvCxnSpPr>
        <p:spPr>
          <a:xfrm flipV="1">
            <a:off x="2388666" y="5693641"/>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91AC8B9-EF65-C9CF-67C5-614299A50D9F}"/>
              </a:ext>
            </a:extLst>
          </p:cNvPr>
          <p:cNvCxnSpPr/>
          <p:nvPr/>
        </p:nvCxnSpPr>
        <p:spPr>
          <a:xfrm flipV="1">
            <a:off x="4215752" y="57022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EB04521-7582-AAE1-7657-ABE64015E1B1}"/>
              </a:ext>
            </a:extLst>
          </p:cNvPr>
          <p:cNvCxnSpPr/>
          <p:nvPr/>
        </p:nvCxnSpPr>
        <p:spPr>
          <a:xfrm flipV="1">
            <a:off x="6045788" y="5712443"/>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317BDE0-064E-66B4-6154-5EBA9647C7DE}"/>
              </a:ext>
            </a:extLst>
          </p:cNvPr>
          <p:cNvCxnSpPr/>
          <p:nvPr/>
        </p:nvCxnSpPr>
        <p:spPr>
          <a:xfrm flipV="1">
            <a:off x="7978845" y="570897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F01B1B5-D829-A862-CB42-43EC5B392DB2}"/>
              </a:ext>
            </a:extLst>
          </p:cNvPr>
          <p:cNvCxnSpPr/>
          <p:nvPr/>
        </p:nvCxnSpPr>
        <p:spPr>
          <a:xfrm flipV="1">
            <a:off x="498228" y="58580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01C6A16-1B08-E152-4547-4A4B90943913}"/>
              </a:ext>
            </a:extLst>
          </p:cNvPr>
          <p:cNvCxnSpPr>
            <a:cxnSpLocks/>
          </p:cNvCxnSpPr>
          <p:nvPr/>
        </p:nvCxnSpPr>
        <p:spPr>
          <a:xfrm rot="10800000" flipV="1">
            <a:off x="2715728" y="60104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F7EC92-224A-47E0-BE64-3154D703AD12}"/>
              </a:ext>
            </a:extLst>
          </p:cNvPr>
          <p:cNvCxnSpPr>
            <a:cxnSpLocks/>
          </p:cNvCxnSpPr>
          <p:nvPr/>
        </p:nvCxnSpPr>
        <p:spPr>
          <a:xfrm rot="10800000" flipV="1">
            <a:off x="4567975" y="5987759"/>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F83E4DF-C6CA-9C18-B461-982BE51CBB67}"/>
              </a:ext>
            </a:extLst>
          </p:cNvPr>
          <p:cNvCxnSpPr>
            <a:cxnSpLocks/>
          </p:cNvCxnSpPr>
          <p:nvPr/>
        </p:nvCxnSpPr>
        <p:spPr>
          <a:xfrm rot="10800000" flipV="1">
            <a:off x="6364489" y="600799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DA091476-47F2-2438-7F98-92D80CB38543}"/>
              </a:ext>
            </a:extLst>
          </p:cNvPr>
          <p:cNvCxnSpPr>
            <a:cxnSpLocks/>
          </p:cNvCxnSpPr>
          <p:nvPr/>
        </p:nvCxnSpPr>
        <p:spPr>
          <a:xfrm rot="10800000" flipV="1">
            <a:off x="8222142" y="6004887"/>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B5C969E-10F3-BBE6-C3C3-2103F0E68FB1}"/>
              </a:ext>
            </a:extLst>
          </p:cNvPr>
          <p:cNvSpPr txBox="1"/>
          <p:nvPr/>
        </p:nvSpPr>
        <p:spPr>
          <a:xfrm>
            <a:off x="234594" y="5419441"/>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4" name="TextBox 3">
            <a:extLst>
              <a:ext uri="{FF2B5EF4-FFF2-40B4-BE49-F238E27FC236}">
                <a16:creationId xmlns:a16="http://schemas.microsoft.com/office/drawing/2014/main" id="{BDFC0AA8-359D-E527-2491-E0CAC78E1C4D}"/>
              </a:ext>
            </a:extLst>
          </p:cNvPr>
          <p:cNvSpPr txBox="1"/>
          <p:nvPr/>
        </p:nvSpPr>
        <p:spPr>
          <a:xfrm>
            <a:off x="7510409" y="3868040"/>
            <a:ext cx="2445325" cy="369332"/>
          </a:xfrm>
          <a:prstGeom prst="rect">
            <a:avLst/>
          </a:prstGeom>
          <a:noFill/>
        </p:spPr>
        <p:txBody>
          <a:bodyPr wrap="square" rtlCol="0">
            <a:spAutoFit/>
          </a:bodyPr>
          <a:lstStyle/>
          <a:p>
            <a:r>
              <a:rPr lang="en-US" b="1" dirty="0">
                <a:solidFill>
                  <a:srgbClr val="FF0000"/>
                </a:solidFill>
                <a:latin typeface="Consolas" panose="020B0609020204030204" pitchFamily="49" charset="0"/>
              </a:rPr>
              <a:t>n-&gt;next = head;</a:t>
            </a:r>
            <a:endParaRPr lang="en-IN" b="1" dirty="0">
              <a:solidFill>
                <a:srgbClr val="FF0000"/>
              </a:solidFill>
              <a:latin typeface="Consolas" panose="020B0609020204030204" pitchFamily="49" charset="0"/>
            </a:endParaRPr>
          </a:p>
        </p:txBody>
      </p:sp>
      <p:cxnSp>
        <p:nvCxnSpPr>
          <p:cNvPr id="21" name="Connector: Elbow 20">
            <a:extLst>
              <a:ext uri="{FF2B5EF4-FFF2-40B4-BE49-F238E27FC236}">
                <a16:creationId xmlns:a16="http://schemas.microsoft.com/office/drawing/2014/main" id="{DBE0119E-DF40-D1B5-9BAC-8EF51A136A23}"/>
              </a:ext>
            </a:extLst>
          </p:cNvPr>
          <p:cNvCxnSpPr/>
          <p:nvPr/>
        </p:nvCxnSpPr>
        <p:spPr>
          <a:xfrm rot="10800000">
            <a:off x="2815116" y="3739794"/>
            <a:ext cx="2653894" cy="497579"/>
          </a:xfrm>
          <a:prstGeom prst="bentConnector3">
            <a:avLst>
              <a:gd name="adj1" fmla="val 60"/>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43FFD98-9EC6-1283-D36B-FFF9C410CCCC}"/>
              </a:ext>
            </a:extLst>
          </p:cNvPr>
          <p:cNvCxnSpPr/>
          <p:nvPr/>
        </p:nvCxnSpPr>
        <p:spPr>
          <a:xfrm flipV="1">
            <a:off x="2815115" y="3319040"/>
            <a:ext cx="0" cy="437833"/>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44" name="Table 43">
            <a:extLst>
              <a:ext uri="{FF2B5EF4-FFF2-40B4-BE49-F238E27FC236}">
                <a16:creationId xmlns:a16="http://schemas.microsoft.com/office/drawing/2014/main" id="{60CFE0FB-41DC-B9BE-D6F3-3C328E210D3F}"/>
              </a:ext>
            </a:extLst>
          </p:cNvPr>
          <p:cNvGraphicFramePr>
            <a:graphicFrameLocks noGrp="1"/>
          </p:cNvGraphicFramePr>
          <p:nvPr/>
        </p:nvGraphicFramePr>
        <p:xfrm>
          <a:off x="3145865" y="3114341"/>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100784092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r>
                        <a:rPr lang="en-US" sz="900" dirty="0"/>
                        <a:t>NULL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45" name="Straight Arrow Connector 44">
            <a:extLst>
              <a:ext uri="{FF2B5EF4-FFF2-40B4-BE49-F238E27FC236}">
                <a16:creationId xmlns:a16="http://schemas.microsoft.com/office/drawing/2014/main" id="{16BC3526-82CB-0C8C-74FF-C7C7E6398613}"/>
              </a:ext>
            </a:extLst>
          </p:cNvPr>
          <p:cNvCxnSpPr/>
          <p:nvPr/>
        </p:nvCxnSpPr>
        <p:spPr>
          <a:xfrm flipV="1">
            <a:off x="4102738" y="3143942"/>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4116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Insert (front)</a:t>
            </a:r>
            <a:endParaRPr lang="en-IN" dirty="0"/>
          </a:p>
        </p:txBody>
      </p:sp>
      <p:sp>
        <p:nvSpPr>
          <p:cNvPr id="3" name="Content Placeholder 2">
            <a:extLst>
              <a:ext uri="{FF2B5EF4-FFF2-40B4-BE49-F238E27FC236}">
                <a16:creationId xmlns:a16="http://schemas.microsoft.com/office/drawing/2014/main" id="{EB988CE9-2648-FD16-448A-231C4B3364AF}"/>
              </a:ext>
            </a:extLst>
          </p:cNvPr>
          <p:cNvSpPr>
            <a:spLocks noGrp="1"/>
          </p:cNvSpPr>
          <p:nvPr>
            <p:ph idx="1"/>
          </p:nvPr>
        </p:nvSpPr>
        <p:spPr/>
        <p:txBody>
          <a:bodyPr/>
          <a:lstStyle/>
          <a:p>
            <a:r>
              <a:rPr lang="en-US" dirty="0"/>
              <a:t>Before insertion</a:t>
            </a:r>
          </a:p>
          <a:p>
            <a:endParaRPr lang="en-US" dirty="0"/>
          </a:p>
          <a:p>
            <a:endParaRPr lang="en-US" dirty="0"/>
          </a:p>
          <a:p>
            <a:endParaRPr lang="en-US" dirty="0"/>
          </a:p>
          <a:p>
            <a:endParaRPr lang="en-US" dirty="0"/>
          </a:p>
          <a:p>
            <a:endParaRPr lang="en-US" dirty="0"/>
          </a:p>
          <a:p>
            <a:r>
              <a:rPr lang="en-IN" dirty="0"/>
              <a:t>After insertion</a:t>
            </a:r>
            <a:endParaRPr lang="en-US" dirty="0"/>
          </a:p>
        </p:txBody>
      </p:sp>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8816164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611314612"/>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84912563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dirty="0"/>
                        <a:t>NULL</a:t>
                      </a:r>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F33C61E4-0B1B-5E0D-9732-B90060B400DF}"/>
              </a:ext>
            </a:extLst>
          </p:cNvPr>
          <p:cNvCxnSpPr>
            <a:cxnSpLocks/>
          </p:cNvCxnSpPr>
          <p:nvPr/>
        </p:nvCxnSpPr>
        <p:spPr>
          <a:xfrm flipV="1">
            <a:off x="2236266" y="3301473"/>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265E31-750F-1525-33BE-557EC583AF4C}"/>
              </a:ext>
            </a:extLst>
          </p:cNvPr>
          <p:cNvCxnSpPr/>
          <p:nvPr/>
        </p:nvCxnSpPr>
        <p:spPr>
          <a:xfrm flipV="1">
            <a:off x="5893388" y="3135343"/>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1294F5-935C-186C-CE9A-C24A78CB4568}"/>
              </a:ext>
            </a:extLst>
          </p:cNvPr>
          <p:cNvCxnSpPr/>
          <p:nvPr/>
        </p:nvCxnSpPr>
        <p:spPr>
          <a:xfrm flipV="1">
            <a:off x="7826445" y="313187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1469202" y="3037547"/>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graphicFrame>
        <p:nvGraphicFramePr>
          <p:cNvPr id="16" name="Table 15">
            <a:extLst>
              <a:ext uri="{FF2B5EF4-FFF2-40B4-BE49-F238E27FC236}">
                <a16:creationId xmlns:a16="http://schemas.microsoft.com/office/drawing/2014/main" id="{D8A34031-10E2-3DA8-8A7D-360510190941}"/>
              </a:ext>
            </a:extLst>
          </p:cNvPr>
          <p:cNvGraphicFramePr>
            <a:graphicFrameLocks noGrp="1"/>
          </p:cNvGraphicFramePr>
          <p:nvPr/>
        </p:nvGraphicFramePr>
        <p:xfrm>
          <a:off x="4289039" y="4057856"/>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1923255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r>
                        <a:rPr lang="en-US" sz="900" dirty="0"/>
                        <a:t>NULL</a:t>
                      </a:r>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18" name="TextBox 17">
            <a:extLst>
              <a:ext uri="{FF2B5EF4-FFF2-40B4-BE49-F238E27FC236}">
                <a16:creationId xmlns:a16="http://schemas.microsoft.com/office/drawing/2014/main" id="{4FECE979-E555-5EF2-44A4-2A3295FC37DB}"/>
              </a:ext>
            </a:extLst>
          </p:cNvPr>
          <p:cNvSpPr txBox="1"/>
          <p:nvPr/>
        </p:nvSpPr>
        <p:spPr>
          <a:xfrm>
            <a:off x="3286024" y="3868040"/>
            <a:ext cx="1345914" cy="369332"/>
          </a:xfrm>
          <a:prstGeom prst="rect">
            <a:avLst/>
          </a:prstGeom>
          <a:noFill/>
        </p:spPr>
        <p:txBody>
          <a:bodyPr wrap="square" rtlCol="0">
            <a:spAutoFit/>
          </a:bodyPr>
          <a:lstStyle/>
          <a:p>
            <a:r>
              <a:rPr lang="en-US" b="1" dirty="0">
                <a:latin typeface="Consolas" panose="020B0609020204030204" pitchFamily="49" charset="0"/>
              </a:rPr>
              <a:t>n</a:t>
            </a:r>
            <a:endParaRPr lang="en-IN" b="1" dirty="0">
              <a:latin typeface="Consolas" panose="020B0609020204030204" pitchFamily="49" charset="0"/>
            </a:endParaRPr>
          </a:p>
        </p:txBody>
      </p:sp>
      <p:cxnSp>
        <p:nvCxnSpPr>
          <p:cNvPr id="19" name="Straight Arrow Connector 18">
            <a:extLst>
              <a:ext uri="{FF2B5EF4-FFF2-40B4-BE49-F238E27FC236}">
                <a16:creationId xmlns:a16="http://schemas.microsoft.com/office/drawing/2014/main" id="{4CF5AC20-142B-6DAA-E3F1-488F681BF710}"/>
              </a:ext>
            </a:extLst>
          </p:cNvPr>
          <p:cNvCxnSpPr/>
          <p:nvPr/>
        </p:nvCxnSpPr>
        <p:spPr>
          <a:xfrm flipV="1">
            <a:off x="3395529" y="424498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3754AB6-0FD6-54AB-CE7D-85C3810E62F1}"/>
              </a:ext>
            </a:extLst>
          </p:cNvPr>
          <p:cNvCxnSpPr>
            <a:cxnSpLocks/>
          </p:cNvCxnSpPr>
          <p:nvPr/>
        </p:nvCxnSpPr>
        <p:spPr>
          <a:xfrm rot="10800000" flipV="1">
            <a:off x="4415575" y="3410659"/>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CB389CA-3FEF-489E-D897-9CB4C2C4EA7B}"/>
              </a:ext>
            </a:extLst>
          </p:cNvPr>
          <p:cNvCxnSpPr>
            <a:cxnSpLocks/>
          </p:cNvCxnSpPr>
          <p:nvPr/>
        </p:nvCxnSpPr>
        <p:spPr>
          <a:xfrm rot="10800000" flipV="1">
            <a:off x="6212089" y="343089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E083D48-DF6E-DB9F-4CFC-08A4F6A1FA83}"/>
              </a:ext>
            </a:extLst>
          </p:cNvPr>
          <p:cNvCxnSpPr>
            <a:cxnSpLocks/>
          </p:cNvCxnSpPr>
          <p:nvPr/>
        </p:nvCxnSpPr>
        <p:spPr>
          <a:xfrm rot="10800000" flipV="1">
            <a:off x="8069742" y="3427787"/>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7FD65C2-9227-54A1-2D96-B87BCCEB5F2C}"/>
              </a:ext>
            </a:extLst>
          </p:cNvPr>
          <p:cNvSpPr txBox="1"/>
          <p:nvPr/>
        </p:nvSpPr>
        <p:spPr>
          <a:xfrm>
            <a:off x="7826445" y="749576"/>
            <a:ext cx="3403209" cy="1477328"/>
          </a:xfrm>
          <a:prstGeom prst="rect">
            <a:avLst/>
          </a:prstGeom>
          <a:noFill/>
        </p:spPr>
        <p:txBody>
          <a:bodyPr wrap="square" rtlCol="0">
            <a:spAutoFit/>
          </a:bodyPr>
          <a:lstStyle/>
          <a:p>
            <a:r>
              <a:rPr lang="en-US" b="1" dirty="0">
                <a:latin typeface="Consolas" panose="020B0609020204030204" pitchFamily="49" charset="0"/>
              </a:rPr>
              <a:t>struct node {</a:t>
            </a:r>
          </a:p>
          <a:p>
            <a:r>
              <a:rPr lang="en-US" b="1" dirty="0">
                <a:latin typeface="Consolas" panose="020B0609020204030204" pitchFamily="49" charset="0"/>
              </a:rPr>
              <a:t>   int </a:t>
            </a:r>
            <a:r>
              <a:rPr lang="en-US" b="1" dirty="0" err="1">
                <a:latin typeface="Consolas" panose="020B0609020204030204" pitchFamily="49" charset="0"/>
              </a:rPr>
              <a:t>val</a:t>
            </a:r>
            <a:r>
              <a:rPr lang="en-US" b="1" dirty="0">
                <a:latin typeface="Consolas" panose="020B0609020204030204" pitchFamily="49" charset="0"/>
              </a:rPr>
              <a:t>;</a:t>
            </a:r>
          </a:p>
          <a:p>
            <a:r>
              <a:rPr lang="en-US" b="1" dirty="0">
                <a:latin typeface="Consolas" panose="020B0609020204030204" pitchFamily="49" charset="0"/>
              </a:rPr>
              <a:t>   struct node *next;</a:t>
            </a:r>
          </a:p>
          <a:p>
            <a:r>
              <a:rPr lang="en-US" b="1" dirty="0">
                <a:latin typeface="Consolas" panose="020B0609020204030204" pitchFamily="49" charset="0"/>
              </a:rPr>
              <a:t>   struct node *</a:t>
            </a:r>
            <a:r>
              <a:rPr lang="en-US" b="1" dirty="0" err="1">
                <a:latin typeface="Consolas" panose="020B0609020204030204" pitchFamily="49" charset="0"/>
              </a:rPr>
              <a:t>prev</a:t>
            </a:r>
            <a:r>
              <a:rPr lang="en-US" b="1" dirty="0">
                <a:latin typeface="Consolas" panose="020B0609020204030204" pitchFamily="49" charset="0"/>
              </a:rPr>
              <a:t>;</a:t>
            </a:r>
          </a:p>
          <a:p>
            <a:r>
              <a:rPr lang="en-US" b="1" dirty="0">
                <a:latin typeface="Consolas" panose="020B0609020204030204" pitchFamily="49" charset="0"/>
              </a:rPr>
              <a:t>};</a:t>
            </a:r>
            <a:endParaRPr lang="en-IN" b="1" dirty="0">
              <a:latin typeface="Consolas" panose="020B0609020204030204" pitchFamily="49" charset="0"/>
            </a:endParaRPr>
          </a:p>
        </p:txBody>
      </p:sp>
      <p:graphicFrame>
        <p:nvGraphicFramePr>
          <p:cNvPr id="46" name="Table 4">
            <a:extLst>
              <a:ext uri="{FF2B5EF4-FFF2-40B4-BE49-F238E27FC236}">
                <a16:creationId xmlns:a16="http://schemas.microsoft.com/office/drawing/2014/main" id="{2F453A03-1125-C2D6-6924-E4A44D496387}"/>
              </a:ext>
            </a:extLst>
          </p:cNvPr>
          <p:cNvGraphicFramePr>
            <a:graphicFrameLocks noGrp="1"/>
          </p:cNvGraphicFramePr>
          <p:nvPr/>
        </p:nvGraphicFramePr>
        <p:xfrm>
          <a:off x="1433628" y="5664585"/>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79194685"/>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r>
                        <a:rPr lang="en-US" sz="900" b="0" dirty="0"/>
                        <a:t>NULL</a:t>
                      </a:r>
                      <a:endParaRPr lang="en-IN"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0" name="Table 49">
            <a:extLst>
              <a:ext uri="{FF2B5EF4-FFF2-40B4-BE49-F238E27FC236}">
                <a16:creationId xmlns:a16="http://schemas.microsoft.com/office/drawing/2014/main" id="{58766E43-5C58-E6AB-A9A8-DE2BCD2ECA4B}"/>
              </a:ext>
            </a:extLst>
          </p:cNvPr>
          <p:cNvGraphicFramePr>
            <a:graphicFrameLocks noGrp="1"/>
          </p:cNvGraphicFramePr>
          <p:nvPr/>
        </p:nvGraphicFramePr>
        <p:xfrm>
          <a:off x="3289701" y="5672605"/>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100784092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3" name="Table 52">
            <a:extLst>
              <a:ext uri="{FF2B5EF4-FFF2-40B4-BE49-F238E27FC236}">
                <a16:creationId xmlns:a16="http://schemas.microsoft.com/office/drawing/2014/main" id="{D307A003-0D1C-0E72-61DC-63B2BDE7A69B}"/>
              </a:ext>
            </a:extLst>
          </p:cNvPr>
          <p:cNvGraphicFramePr>
            <a:graphicFrameLocks noGrp="1"/>
          </p:cNvGraphicFramePr>
          <p:nvPr/>
        </p:nvGraphicFramePr>
        <p:xfrm>
          <a:off x="5126524" y="5680626"/>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8816164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4" name="Table 53">
            <a:extLst>
              <a:ext uri="{FF2B5EF4-FFF2-40B4-BE49-F238E27FC236}">
                <a16:creationId xmlns:a16="http://schemas.microsoft.com/office/drawing/2014/main" id="{50F711BD-A808-8CFA-2C18-394727233EA6}"/>
              </a:ext>
            </a:extLst>
          </p:cNvPr>
          <p:cNvGraphicFramePr>
            <a:graphicFrameLocks noGrp="1"/>
          </p:cNvGraphicFramePr>
          <p:nvPr/>
        </p:nvGraphicFramePr>
        <p:xfrm>
          <a:off x="6972971" y="5679022"/>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611314612"/>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5" name="Table 54">
            <a:extLst>
              <a:ext uri="{FF2B5EF4-FFF2-40B4-BE49-F238E27FC236}">
                <a16:creationId xmlns:a16="http://schemas.microsoft.com/office/drawing/2014/main" id="{3084502D-816D-237C-D145-2DD4F41F6725}"/>
              </a:ext>
            </a:extLst>
          </p:cNvPr>
          <p:cNvGraphicFramePr>
            <a:graphicFrameLocks noGrp="1"/>
          </p:cNvGraphicFramePr>
          <p:nvPr/>
        </p:nvGraphicFramePr>
        <p:xfrm>
          <a:off x="8819418" y="5677417"/>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84912563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dirty="0"/>
                        <a:t>NULL</a:t>
                      </a:r>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56" name="Straight Arrow Connector 55">
            <a:extLst>
              <a:ext uri="{FF2B5EF4-FFF2-40B4-BE49-F238E27FC236}">
                <a16:creationId xmlns:a16="http://schemas.microsoft.com/office/drawing/2014/main" id="{9509183D-5F89-6BDF-B264-67CA74CF9FF9}"/>
              </a:ext>
            </a:extLst>
          </p:cNvPr>
          <p:cNvCxnSpPr>
            <a:cxnSpLocks/>
          </p:cNvCxnSpPr>
          <p:nvPr/>
        </p:nvCxnSpPr>
        <p:spPr>
          <a:xfrm flipV="1">
            <a:off x="2388666" y="5693641"/>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91AC8B9-EF65-C9CF-67C5-614299A50D9F}"/>
              </a:ext>
            </a:extLst>
          </p:cNvPr>
          <p:cNvCxnSpPr/>
          <p:nvPr/>
        </p:nvCxnSpPr>
        <p:spPr>
          <a:xfrm flipV="1">
            <a:off x="4215752" y="57022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EB04521-7582-AAE1-7657-ABE64015E1B1}"/>
              </a:ext>
            </a:extLst>
          </p:cNvPr>
          <p:cNvCxnSpPr/>
          <p:nvPr/>
        </p:nvCxnSpPr>
        <p:spPr>
          <a:xfrm flipV="1">
            <a:off x="6045788" y="5712443"/>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317BDE0-064E-66B4-6154-5EBA9647C7DE}"/>
              </a:ext>
            </a:extLst>
          </p:cNvPr>
          <p:cNvCxnSpPr/>
          <p:nvPr/>
        </p:nvCxnSpPr>
        <p:spPr>
          <a:xfrm flipV="1">
            <a:off x="7978845" y="570897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F01B1B5-D829-A862-CB42-43EC5B392DB2}"/>
              </a:ext>
            </a:extLst>
          </p:cNvPr>
          <p:cNvCxnSpPr/>
          <p:nvPr/>
        </p:nvCxnSpPr>
        <p:spPr>
          <a:xfrm flipV="1">
            <a:off x="498228" y="58580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01C6A16-1B08-E152-4547-4A4B90943913}"/>
              </a:ext>
            </a:extLst>
          </p:cNvPr>
          <p:cNvCxnSpPr>
            <a:cxnSpLocks/>
          </p:cNvCxnSpPr>
          <p:nvPr/>
        </p:nvCxnSpPr>
        <p:spPr>
          <a:xfrm rot="10800000" flipV="1">
            <a:off x="2715728" y="60104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F7EC92-224A-47E0-BE64-3154D703AD12}"/>
              </a:ext>
            </a:extLst>
          </p:cNvPr>
          <p:cNvCxnSpPr>
            <a:cxnSpLocks/>
          </p:cNvCxnSpPr>
          <p:nvPr/>
        </p:nvCxnSpPr>
        <p:spPr>
          <a:xfrm rot="10800000" flipV="1">
            <a:off x="4567975" y="5987759"/>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F83E4DF-C6CA-9C18-B461-982BE51CBB67}"/>
              </a:ext>
            </a:extLst>
          </p:cNvPr>
          <p:cNvCxnSpPr>
            <a:cxnSpLocks/>
          </p:cNvCxnSpPr>
          <p:nvPr/>
        </p:nvCxnSpPr>
        <p:spPr>
          <a:xfrm rot="10800000" flipV="1">
            <a:off x="6364489" y="600799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DA091476-47F2-2438-7F98-92D80CB38543}"/>
              </a:ext>
            </a:extLst>
          </p:cNvPr>
          <p:cNvCxnSpPr>
            <a:cxnSpLocks/>
          </p:cNvCxnSpPr>
          <p:nvPr/>
        </p:nvCxnSpPr>
        <p:spPr>
          <a:xfrm rot="10800000" flipV="1">
            <a:off x="8222142" y="6004887"/>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B5C969E-10F3-BBE6-C3C3-2103F0E68FB1}"/>
              </a:ext>
            </a:extLst>
          </p:cNvPr>
          <p:cNvSpPr txBox="1"/>
          <p:nvPr/>
        </p:nvSpPr>
        <p:spPr>
          <a:xfrm>
            <a:off x="234594" y="5419441"/>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4" name="TextBox 3">
            <a:extLst>
              <a:ext uri="{FF2B5EF4-FFF2-40B4-BE49-F238E27FC236}">
                <a16:creationId xmlns:a16="http://schemas.microsoft.com/office/drawing/2014/main" id="{BDFC0AA8-359D-E527-2491-E0CAC78E1C4D}"/>
              </a:ext>
            </a:extLst>
          </p:cNvPr>
          <p:cNvSpPr txBox="1"/>
          <p:nvPr/>
        </p:nvSpPr>
        <p:spPr>
          <a:xfrm>
            <a:off x="7510409" y="3868040"/>
            <a:ext cx="2445325" cy="646331"/>
          </a:xfrm>
          <a:prstGeom prst="rect">
            <a:avLst/>
          </a:prstGeom>
          <a:noFill/>
        </p:spPr>
        <p:txBody>
          <a:bodyPr wrap="square" rtlCol="0">
            <a:spAutoFit/>
          </a:bodyPr>
          <a:lstStyle/>
          <a:p>
            <a:r>
              <a:rPr lang="en-US" dirty="0">
                <a:latin typeface="Consolas" panose="020B0609020204030204" pitchFamily="49" charset="0"/>
              </a:rPr>
              <a:t>n-&gt;next = head;</a:t>
            </a:r>
          </a:p>
          <a:p>
            <a:r>
              <a:rPr lang="en-US" b="1" dirty="0">
                <a:solidFill>
                  <a:srgbClr val="FF0000"/>
                </a:solidFill>
                <a:latin typeface="Consolas" panose="020B0609020204030204" pitchFamily="49" charset="0"/>
              </a:rPr>
              <a:t>head-&gt;</a:t>
            </a:r>
            <a:r>
              <a:rPr lang="en-US" b="1" dirty="0" err="1">
                <a:solidFill>
                  <a:srgbClr val="FF0000"/>
                </a:solidFill>
                <a:latin typeface="Consolas" panose="020B0609020204030204" pitchFamily="49" charset="0"/>
              </a:rPr>
              <a:t>prev</a:t>
            </a:r>
            <a:r>
              <a:rPr lang="en-US" b="1" dirty="0">
                <a:solidFill>
                  <a:srgbClr val="FF0000"/>
                </a:solidFill>
                <a:latin typeface="Consolas" panose="020B0609020204030204" pitchFamily="49" charset="0"/>
              </a:rPr>
              <a:t> = n;</a:t>
            </a:r>
            <a:endParaRPr lang="en-IN" b="1" dirty="0">
              <a:solidFill>
                <a:srgbClr val="FF0000"/>
              </a:solidFill>
              <a:latin typeface="Consolas" panose="020B0609020204030204" pitchFamily="49" charset="0"/>
            </a:endParaRPr>
          </a:p>
        </p:txBody>
      </p:sp>
      <p:cxnSp>
        <p:nvCxnSpPr>
          <p:cNvPr id="21" name="Connector: Elbow 20">
            <a:extLst>
              <a:ext uri="{FF2B5EF4-FFF2-40B4-BE49-F238E27FC236}">
                <a16:creationId xmlns:a16="http://schemas.microsoft.com/office/drawing/2014/main" id="{DBE0119E-DF40-D1B5-9BAC-8EF51A136A23}"/>
              </a:ext>
            </a:extLst>
          </p:cNvPr>
          <p:cNvCxnSpPr/>
          <p:nvPr/>
        </p:nvCxnSpPr>
        <p:spPr>
          <a:xfrm rot="10800000">
            <a:off x="2815116" y="3739794"/>
            <a:ext cx="2653894" cy="497579"/>
          </a:xfrm>
          <a:prstGeom prst="bentConnector3">
            <a:avLst>
              <a:gd name="adj1" fmla="val 60"/>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43FFD98-9EC6-1283-D36B-FFF9C410CCCC}"/>
              </a:ext>
            </a:extLst>
          </p:cNvPr>
          <p:cNvCxnSpPr/>
          <p:nvPr/>
        </p:nvCxnSpPr>
        <p:spPr>
          <a:xfrm flipV="1">
            <a:off x="2815115" y="3319040"/>
            <a:ext cx="0" cy="437833"/>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39" name="Table 38">
            <a:extLst>
              <a:ext uri="{FF2B5EF4-FFF2-40B4-BE49-F238E27FC236}">
                <a16:creationId xmlns:a16="http://schemas.microsoft.com/office/drawing/2014/main" id="{E68B3C22-D183-051B-B0E0-527B492471E3}"/>
              </a:ext>
            </a:extLst>
          </p:cNvPr>
          <p:cNvGraphicFramePr>
            <a:graphicFrameLocks noGrp="1"/>
          </p:cNvGraphicFramePr>
          <p:nvPr/>
        </p:nvGraphicFramePr>
        <p:xfrm>
          <a:off x="3135591" y="3093790"/>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100784092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40" name="Straight Arrow Connector 39">
            <a:extLst>
              <a:ext uri="{FF2B5EF4-FFF2-40B4-BE49-F238E27FC236}">
                <a16:creationId xmlns:a16="http://schemas.microsoft.com/office/drawing/2014/main" id="{01312DAD-7D04-FC00-AAD5-15E2825EA887}"/>
              </a:ext>
            </a:extLst>
          </p:cNvPr>
          <p:cNvCxnSpPr/>
          <p:nvPr/>
        </p:nvCxnSpPr>
        <p:spPr>
          <a:xfrm flipV="1">
            <a:off x="4092464" y="315421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5022EAB7-336F-2B3A-E6C8-6313F64E3CB9}"/>
              </a:ext>
            </a:extLst>
          </p:cNvPr>
          <p:cNvCxnSpPr/>
          <p:nvPr/>
        </p:nvCxnSpPr>
        <p:spPr>
          <a:xfrm rot="16200000" flipH="1">
            <a:off x="3043224" y="3561351"/>
            <a:ext cx="918820" cy="433221"/>
          </a:xfrm>
          <a:prstGeom prst="bentConnector3">
            <a:avLst>
              <a:gd name="adj1" fmla="val 63418"/>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3475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Insert (front)</a:t>
            </a:r>
            <a:endParaRPr lang="en-IN" dirty="0"/>
          </a:p>
        </p:txBody>
      </p:sp>
      <p:sp>
        <p:nvSpPr>
          <p:cNvPr id="3" name="Content Placeholder 2">
            <a:extLst>
              <a:ext uri="{FF2B5EF4-FFF2-40B4-BE49-F238E27FC236}">
                <a16:creationId xmlns:a16="http://schemas.microsoft.com/office/drawing/2014/main" id="{EB988CE9-2648-FD16-448A-231C4B3364AF}"/>
              </a:ext>
            </a:extLst>
          </p:cNvPr>
          <p:cNvSpPr>
            <a:spLocks noGrp="1"/>
          </p:cNvSpPr>
          <p:nvPr>
            <p:ph idx="1"/>
          </p:nvPr>
        </p:nvSpPr>
        <p:spPr/>
        <p:txBody>
          <a:bodyPr/>
          <a:lstStyle/>
          <a:p>
            <a:r>
              <a:rPr lang="en-US" dirty="0"/>
              <a:t>Before insertion</a:t>
            </a:r>
          </a:p>
          <a:p>
            <a:endParaRPr lang="en-US" dirty="0"/>
          </a:p>
          <a:p>
            <a:endParaRPr lang="en-US" dirty="0"/>
          </a:p>
          <a:p>
            <a:endParaRPr lang="en-US" dirty="0"/>
          </a:p>
          <a:p>
            <a:endParaRPr lang="en-US" dirty="0"/>
          </a:p>
          <a:p>
            <a:endParaRPr lang="en-US" dirty="0"/>
          </a:p>
          <a:p>
            <a:r>
              <a:rPr lang="en-IN" dirty="0"/>
              <a:t>After insertion</a:t>
            </a:r>
            <a:endParaRPr lang="en-US" dirty="0"/>
          </a:p>
        </p:txBody>
      </p:sp>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8816164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611314612"/>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84912563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dirty="0"/>
                        <a:t>NULL</a:t>
                      </a:r>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2" name="Straight Arrow Connector 11">
            <a:extLst>
              <a:ext uri="{FF2B5EF4-FFF2-40B4-BE49-F238E27FC236}">
                <a16:creationId xmlns:a16="http://schemas.microsoft.com/office/drawing/2014/main" id="{77265E31-750F-1525-33BE-557EC583AF4C}"/>
              </a:ext>
            </a:extLst>
          </p:cNvPr>
          <p:cNvCxnSpPr/>
          <p:nvPr/>
        </p:nvCxnSpPr>
        <p:spPr>
          <a:xfrm flipV="1">
            <a:off x="5893388" y="3135343"/>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1294F5-935C-186C-CE9A-C24A78CB4568}"/>
              </a:ext>
            </a:extLst>
          </p:cNvPr>
          <p:cNvCxnSpPr/>
          <p:nvPr/>
        </p:nvCxnSpPr>
        <p:spPr>
          <a:xfrm flipV="1">
            <a:off x="7826445" y="313187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3226077" y="4208797"/>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graphicFrame>
        <p:nvGraphicFramePr>
          <p:cNvPr id="16" name="Table 15">
            <a:extLst>
              <a:ext uri="{FF2B5EF4-FFF2-40B4-BE49-F238E27FC236}">
                <a16:creationId xmlns:a16="http://schemas.microsoft.com/office/drawing/2014/main" id="{D8A34031-10E2-3DA8-8A7D-360510190941}"/>
              </a:ext>
            </a:extLst>
          </p:cNvPr>
          <p:cNvGraphicFramePr>
            <a:graphicFrameLocks noGrp="1"/>
          </p:cNvGraphicFramePr>
          <p:nvPr/>
        </p:nvGraphicFramePr>
        <p:xfrm>
          <a:off x="4289039" y="4057856"/>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1923255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r>
                        <a:rPr lang="en-US" sz="900" dirty="0"/>
                        <a:t>NULL</a:t>
                      </a:r>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18" name="TextBox 17">
            <a:extLst>
              <a:ext uri="{FF2B5EF4-FFF2-40B4-BE49-F238E27FC236}">
                <a16:creationId xmlns:a16="http://schemas.microsoft.com/office/drawing/2014/main" id="{4FECE979-E555-5EF2-44A4-2A3295FC37DB}"/>
              </a:ext>
            </a:extLst>
          </p:cNvPr>
          <p:cNvSpPr txBox="1"/>
          <p:nvPr/>
        </p:nvSpPr>
        <p:spPr>
          <a:xfrm>
            <a:off x="3286024" y="3868040"/>
            <a:ext cx="1345914" cy="369332"/>
          </a:xfrm>
          <a:prstGeom prst="rect">
            <a:avLst/>
          </a:prstGeom>
          <a:noFill/>
        </p:spPr>
        <p:txBody>
          <a:bodyPr wrap="square" rtlCol="0">
            <a:spAutoFit/>
          </a:bodyPr>
          <a:lstStyle/>
          <a:p>
            <a:r>
              <a:rPr lang="en-US" b="1" dirty="0">
                <a:latin typeface="Consolas" panose="020B0609020204030204" pitchFamily="49" charset="0"/>
              </a:rPr>
              <a:t>n</a:t>
            </a:r>
            <a:endParaRPr lang="en-IN" b="1" dirty="0">
              <a:latin typeface="Consolas" panose="020B0609020204030204" pitchFamily="49" charset="0"/>
            </a:endParaRPr>
          </a:p>
        </p:txBody>
      </p:sp>
      <p:cxnSp>
        <p:nvCxnSpPr>
          <p:cNvPr id="19" name="Straight Arrow Connector 18">
            <a:extLst>
              <a:ext uri="{FF2B5EF4-FFF2-40B4-BE49-F238E27FC236}">
                <a16:creationId xmlns:a16="http://schemas.microsoft.com/office/drawing/2014/main" id="{4CF5AC20-142B-6DAA-E3F1-488F681BF710}"/>
              </a:ext>
            </a:extLst>
          </p:cNvPr>
          <p:cNvCxnSpPr/>
          <p:nvPr/>
        </p:nvCxnSpPr>
        <p:spPr>
          <a:xfrm flipV="1">
            <a:off x="3395529" y="424498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3754AB6-0FD6-54AB-CE7D-85C3810E62F1}"/>
              </a:ext>
            </a:extLst>
          </p:cNvPr>
          <p:cNvCxnSpPr>
            <a:cxnSpLocks/>
          </p:cNvCxnSpPr>
          <p:nvPr/>
        </p:nvCxnSpPr>
        <p:spPr>
          <a:xfrm rot="10800000" flipV="1">
            <a:off x="4415575" y="3410659"/>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CB389CA-3FEF-489E-D897-9CB4C2C4EA7B}"/>
              </a:ext>
            </a:extLst>
          </p:cNvPr>
          <p:cNvCxnSpPr>
            <a:cxnSpLocks/>
          </p:cNvCxnSpPr>
          <p:nvPr/>
        </p:nvCxnSpPr>
        <p:spPr>
          <a:xfrm rot="10800000" flipV="1">
            <a:off x="6212089" y="343089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E083D48-DF6E-DB9F-4CFC-08A4F6A1FA83}"/>
              </a:ext>
            </a:extLst>
          </p:cNvPr>
          <p:cNvCxnSpPr>
            <a:cxnSpLocks/>
          </p:cNvCxnSpPr>
          <p:nvPr/>
        </p:nvCxnSpPr>
        <p:spPr>
          <a:xfrm rot="10800000" flipV="1">
            <a:off x="8069742" y="3427787"/>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7FD65C2-9227-54A1-2D96-B87BCCEB5F2C}"/>
              </a:ext>
            </a:extLst>
          </p:cNvPr>
          <p:cNvSpPr txBox="1"/>
          <p:nvPr/>
        </p:nvSpPr>
        <p:spPr>
          <a:xfrm>
            <a:off x="7826445" y="749576"/>
            <a:ext cx="3403209" cy="1477328"/>
          </a:xfrm>
          <a:prstGeom prst="rect">
            <a:avLst/>
          </a:prstGeom>
          <a:noFill/>
        </p:spPr>
        <p:txBody>
          <a:bodyPr wrap="square" rtlCol="0">
            <a:spAutoFit/>
          </a:bodyPr>
          <a:lstStyle/>
          <a:p>
            <a:r>
              <a:rPr lang="en-US" b="1" dirty="0">
                <a:latin typeface="Consolas" panose="020B0609020204030204" pitchFamily="49" charset="0"/>
              </a:rPr>
              <a:t>struct node {</a:t>
            </a:r>
          </a:p>
          <a:p>
            <a:r>
              <a:rPr lang="en-US" b="1" dirty="0">
                <a:latin typeface="Consolas" panose="020B0609020204030204" pitchFamily="49" charset="0"/>
              </a:rPr>
              <a:t>   int </a:t>
            </a:r>
            <a:r>
              <a:rPr lang="en-US" b="1" dirty="0" err="1">
                <a:latin typeface="Consolas" panose="020B0609020204030204" pitchFamily="49" charset="0"/>
              </a:rPr>
              <a:t>val</a:t>
            </a:r>
            <a:r>
              <a:rPr lang="en-US" b="1" dirty="0">
                <a:latin typeface="Consolas" panose="020B0609020204030204" pitchFamily="49" charset="0"/>
              </a:rPr>
              <a:t>;</a:t>
            </a:r>
          </a:p>
          <a:p>
            <a:r>
              <a:rPr lang="en-US" b="1" dirty="0">
                <a:latin typeface="Consolas" panose="020B0609020204030204" pitchFamily="49" charset="0"/>
              </a:rPr>
              <a:t>   struct node *next;</a:t>
            </a:r>
          </a:p>
          <a:p>
            <a:r>
              <a:rPr lang="en-US" b="1" dirty="0">
                <a:latin typeface="Consolas" panose="020B0609020204030204" pitchFamily="49" charset="0"/>
              </a:rPr>
              <a:t>   struct node *</a:t>
            </a:r>
            <a:r>
              <a:rPr lang="en-US" b="1" dirty="0" err="1">
                <a:latin typeface="Consolas" panose="020B0609020204030204" pitchFamily="49" charset="0"/>
              </a:rPr>
              <a:t>prev</a:t>
            </a:r>
            <a:r>
              <a:rPr lang="en-US" b="1" dirty="0">
                <a:latin typeface="Consolas" panose="020B0609020204030204" pitchFamily="49" charset="0"/>
              </a:rPr>
              <a:t>;</a:t>
            </a:r>
          </a:p>
          <a:p>
            <a:r>
              <a:rPr lang="en-US" b="1" dirty="0">
                <a:latin typeface="Consolas" panose="020B0609020204030204" pitchFamily="49" charset="0"/>
              </a:rPr>
              <a:t>};</a:t>
            </a:r>
            <a:endParaRPr lang="en-IN" b="1" dirty="0">
              <a:latin typeface="Consolas" panose="020B0609020204030204" pitchFamily="49" charset="0"/>
            </a:endParaRPr>
          </a:p>
        </p:txBody>
      </p:sp>
      <p:graphicFrame>
        <p:nvGraphicFramePr>
          <p:cNvPr id="46" name="Table 4">
            <a:extLst>
              <a:ext uri="{FF2B5EF4-FFF2-40B4-BE49-F238E27FC236}">
                <a16:creationId xmlns:a16="http://schemas.microsoft.com/office/drawing/2014/main" id="{2F453A03-1125-C2D6-6924-E4A44D496387}"/>
              </a:ext>
            </a:extLst>
          </p:cNvPr>
          <p:cNvGraphicFramePr>
            <a:graphicFrameLocks noGrp="1"/>
          </p:cNvGraphicFramePr>
          <p:nvPr/>
        </p:nvGraphicFramePr>
        <p:xfrm>
          <a:off x="1433628" y="5664585"/>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79194685"/>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r>
                        <a:rPr lang="en-US" sz="900" b="0" dirty="0"/>
                        <a:t>NULL</a:t>
                      </a:r>
                      <a:endParaRPr lang="en-IN"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0" name="Table 49">
            <a:extLst>
              <a:ext uri="{FF2B5EF4-FFF2-40B4-BE49-F238E27FC236}">
                <a16:creationId xmlns:a16="http://schemas.microsoft.com/office/drawing/2014/main" id="{58766E43-5C58-E6AB-A9A8-DE2BCD2ECA4B}"/>
              </a:ext>
            </a:extLst>
          </p:cNvPr>
          <p:cNvGraphicFramePr>
            <a:graphicFrameLocks noGrp="1"/>
          </p:cNvGraphicFramePr>
          <p:nvPr/>
        </p:nvGraphicFramePr>
        <p:xfrm>
          <a:off x="3289701" y="5672605"/>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100784092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3" name="Table 52">
            <a:extLst>
              <a:ext uri="{FF2B5EF4-FFF2-40B4-BE49-F238E27FC236}">
                <a16:creationId xmlns:a16="http://schemas.microsoft.com/office/drawing/2014/main" id="{D307A003-0D1C-0E72-61DC-63B2BDE7A69B}"/>
              </a:ext>
            </a:extLst>
          </p:cNvPr>
          <p:cNvGraphicFramePr>
            <a:graphicFrameLocks noGrp="1"/>
          </p:cNvGraphicFramePr>
          <p:nvPr/>
        </p:nvGraphicFramePr>
        <p:xfrm>
          <a:off x="5126524" y="5680626"/>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8816164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4" name="Table 53">
            <a:extLst>
              <a:ext uri="{FF2B5EF4-FFF2-40B4-BE49-F238E27FC236}">
                <a16:creationId xmlns:a16="http://schemas.microsoft.com/office/drawing/2014/main" id="{50F711BD-A808-8CFA-2C18-394727233EA6}"/>
              </a:ext>
            </a:extLst>
          </p:cNvPr>
          <p:cNvGraphicFramePr>
            <a:graphicFrameLocks noGrp="1"/>
          </p:cNvGraphicFramePr>
          <p:nvPr/>
        </p:nvGraphicFramePr>
        <p:xfrm>
          <a:off x="6972971" y="5679022"/>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611314612"/>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5" name="Table 54">
            <a:extLst>
              <a:ext uri="{FF2B5EF4-FFF2-40B4-BE49-F238E27FC236}">
                <a16:creationId xmlns:a16="http://schemas.microsoft.com/office/drawing/2014/main" id="{3084502D-816D-237C-D145-2DD4F41F6725}"/>
              </a:ext>
            </a:extLst>
          </p:cNvPr>
          <p:cNvGraphicFramePr>
            <a:graphicFrameLocks noGrp="1"/>
          </p:cNvGraphicFramePr>
          <p:nvPr/>
        </p:nvGraphicFramePr>
        <p:xfrm>
          <a:off x="8819418" y="5677417"/>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84912563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dirty="0"/>
                        <a:t>NULL</a:t>
                      </a:r>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56" name="Straight Arrow Connector 55">
            <a:extLst>
              <a:ext uri="{FF2B5EF4-FFF2-40B4-BE49-F238E27FC236}">
                <a16:creationId xmlns:a16="http://schemas.microsoft.com/office/drawing/2014/main" id="{9509183D-5F89-6BDF-B264-67CA74CF9FF9}"/>
              </a:ext>
            </a:extLst>
          </p:cNvPr>
          <p:cNvCxnSpPr>
            <a:cxnSpLocks/>
          </p:cNvCxnSpPr>
          <p:nvPr/>
        </p:nvCxnSpPr>
        <p:spPr>
          <a:xfrm flipV="1">
            <a:off x="2388666" y="5693641"/>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91AC8B9-EF65-C9CF-67C5-614299A50D9F}"/>
              </a:ext>
            </a:extLst>
          </p:cNvPr>
          <p:cNvCxnSpPr/>
          <p:nvPr/>
        </p:nvCxnSpPr>
        <p:spPr>
          <a:xfrm flipV="1">
            <a:off x="4215752" y="57022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EB04521-7582-AAE1-7657-ABE64015E1B1}"/>
              </a:ext>
            </a:extLst>
          </p:cNvPr>
          <p:cNvCxnSpPr/>
          <p:nvPr/>
        </p:nvCxnSpPr>
        <p:spPr>
          <a:xfrm flipV="1">
            <a:off x="6045788" y="5712443"/>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317BDE0-064E-66B4-6154-5EBA9647C7DE}"/>
              </a:ext>
            </a:extLst>
          </p:cNvPr>
          <p:cNvCxnSpPr/>
          <p:nvPr/>
        </p:nvCxnSpPr>
        <p:spPr>
          <a:xfrm flipV="1">
            <a:off x="7978845" y="570897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F01B1B5-D829-A862-CB42-43EC5B392DB2}"/>
              </a:ext>
            </a:extLst>
          </p:cNvPr>
          <p:cNvCxnSpPr/>
          <p:nvPr/>
        </p:nvCxnSpPr>
        <p:spPr>
          <a:xfrm flipV="1">
            <a:off x="498228" y="58580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01C6A16-1B08-E152-4547-4A4B90943913}"/>
              </a:ext>
            </a:extLst>
          </p:cNvPr>
          <p:cNvCxnSpPr>
            <a:cxnSpLocks/>
          </p:cNvCxnSpPr>
          <p:nvPr/>
        </p:nvCxnSpPr>
        <p:spPr>
          <a:xfrm rot="10800000" flipV="1">
            <a:off x="2715728" y="60104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F7EC92-224A-47E0-BE64-3154D703AD12}"/>
              </a:ext>
            </a:extLst>
          </p:cNvPr>
          <p:cNvCxnSpPr>
            <a:cxnSpLocks/>
          </p:cNvCxnSpPr>
          <p:nvPr/>
        </p:nvCxnSpPr>
        <p:spPr>
          <a:xfrm rot="10800000" flipV="1">
            <a:off x="4567975" y="5987759"/>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F83E4DF-C6CA-9C18-B461-982BE51CBB67}"/>
              </a:ext>
            </a:extLst>
          </p:cNvPr>
          <p:cNvCxnSpPr>
            <a:cxnSpLocks/>
          </p:cNvCxnSpPr>
          <p:nvPr/>
        </p:nvCxnSpPr>
        <p:spPr>
          <a:xfrm rot="10800000" flipV="1">
            <a:off x="6364489" y="600799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DA091476-47F2-2438-7F98-92D80CB38543}"/>
              </a:ext>
            </a:extLst>
          </p:cNvPr>
          <p:cNvCxnSpPr>
            <a:cxnSpLocks/>
          </p:cNvCxnSpPr>
          <p:nvPr/>
        </p:nvCxnSpPr>
        <p:spPr>
          <a:xfrm rot="10800000" flipV="1">
            <a:off x="8222142" y="6004887"/>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B5C969E-10F3-BBE6-C3C3-2103F0E68FB1}"/>
              </a:ext>
            </a:extLst>
          </p:cNvPr>
          <p:cNvSpPr txBox="1"/>
          <p:nvPr/>
        </p:nvSpPr>
        <p:spPr>
          <a:xfrm>
            <a:off x="234594" y="5419441"/>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4" name="TextBox 3">
            <a:extLst>
              <a:ext uri="{FF2B5EF4-FFF2-40B4-BE49-F238E27FC236}">
                <a16:creationId xmlns:a16="http://schemas.microsoft.com/office/drawing/2014/main" id="{BDFC0AA8-359D-E527-2491-E0CAC78E1C4D}"/>
              </a:ext>
            </a:extLst>
          </p:cNvPr>
          <p:cNvSpPr txBox="1"/>
          <p:nvPr/>
        </p:nvSpPr>
        <p:spPr>
          <a:xfrm>
            <a:off x="7510409" y="3868040"/>
            <a:ext cx="2445325" cy="923330"/>
          </a:xfrm>
          <a:prstGeom prst="rect">
            <a:avLst/>
          </a:prstGeom>
          <a:noFill/>
        </p:spPr>
        <p:txBody>
          <a:bodyPr wrap="square" rtlCol="0">
            <a:spAutoFit/>
          </a:bodyPr>
          <a:lstStyle/>
          <a:p>
            <a:r>
              <a:rPr lang="en-US" dirty="0">
                <a:latin typeface="Consolas" panose="020B0609020204030204" pitchFamily="49" charset="0"/>
              </a:rPr>
              <a:t>n-&gt;next = head;</a:t>
            </a:r>
          </a:p>
          <a:p>
            <a:r>
              <a:rPr lang="en-US" dirty="0">
                <a:latin typeface="Consolas" panose="020B0609020204030204" pitchFamily="49" charset="0"/>
              </a:rPr>
              <a:t>head-&gt;</a:t>
            </a:r>
            <a:r>
              <a:rPr lang="en-US" dirty="0" err="1">
                <a:latin typeface="Consolas" panose="020B0609020204030204" pitchFamily="49" charset="0"/>
              </a:rPr>
              <a:t>prev</a:t>
            </a:r>
            <a:r>
              <a:rPr lang="en-US" dirty="0">
                <a:latin typeface="Consolas" panose="020B0609020204030204" pitchFamily="49" charset="0"/>
              </a:rPr>
              <a:t> = n;</a:t>
            </a:r>
          </a:p>
          <a:p>
            <a:r>
              <a:rPr lang="en-US" b="1" dirty="0">
                <a:solidFill>
                  <a:srgbClr val="FF0000"/>
                </a:solidFill>
                <a:latin typeface="Consolas" panose="020B0609020204030204" pitchFamily="49" charset="0"/>
              </a:rPr>
              <a:t>head = n;</a:t>
            </a:r>
            <a:endParaRPr lang="en-IN" b="1" dirty="0">
              <a:solidFill>
                <a:srgbClr val="FF0000"/>
              </a:solidFill>
              <a:latin typeface="Consolas" panose="020B0609020204030204" pitchFamily="49" charset="0"/>
            </a:endParaRPr>
          </a:p>
        </p:txBody>
      </p:sp>
      <p:cxnSp>
        <p:nvCxnSpPr>
          <p:cNvPr id="21" name="Connector: Elbow 20">
            <a:extLst>
              <a:ext uri="{FF2B5EF4-FFF2-40B4-BE49-F238E27FC236}">
                <a16:creationId xmlns:a16="http://schemas.microsoft.com/office/drawing/2014/main" id="{DBE0119E-DF40-D1B5-9BAC-8EF51A136A23}"/>
              </a:ext>
            </a:extLst>
          </p:cNvPr>
          <p:cNvCxnSpPr/>
          <p:nvPr/>
        </p:nvCxnSpPr>
        <p:spPr>
          <a:xfrm rot="10800000">
            <a:off x="2815116" y="3698698"/>
            <a:ext cx="2653894" cy="497579"/>
          </a:xfrm>
          <a:prstGeom prst="bentConnector3">
            <a:avLst>
              <a:gd name="adj1" fmla="val 60"/>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43FFD98-9EC6-1283-D36B-FFF9C410CCCC}"/>
              </a:ext>
            </a:extLst>
          </p:cNvPr>
          <p:cNvCxnSpPr/>
          <p:nvPr/>
        </p:nvCxnSpPr>
        <p:spPr>
          <a:xfrm flipV="1">
            <a:off x="2815115" y="3277944"/>
            <a:ext cx="0" cy="437833"/>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39" name="Table 38">
            <a:extLst>
              <a:ext uri="{FF2B5EF4-FFF2-40B4-BE49-F238E27FC236}">
                <a16:creationId xmlns:a16="http://schemas.microsoft.com/office/drawing/2014/main" id="{E68B3C22-D183-051B-B0E0-527B492471E3}"/>
              </a:ext>
            </a:extLst>
          </p:cNvPr>
          <p:cNvGraphicFramePr>
            <a:graphicFrameLocks noGrp="1"/>
          </p:cNvGraphicFramePr>
          <p:nvPr/>
        </p:nvGraphicFramePr>
        <p:xfrm>
          <a:off x="3135591" y="3093790"/>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100784092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40" name="Straight Arrow Connector 39">
            <a:extLst>
              <a:ext uri="{FF2B5EF4-FFF2-40B4-BE49-F238E27FC236}">
                <a16:creationId xmlns:a16="http://schemas.microsoft.com/office/drawing/2014/main" id="{01312DAD-7D04-FC00-AAD5-15E2825EA887}"/>
              </a:ext>
            </a:extLst>
          </p:cNvPr>
          <p:cNvCxnSpPr/>
          <p:nvPr/>
        </p:nvCxnSpPr>
        <p:spPr>
          <a:xfrm flipV="1">
            <a:off x="4092464" y="315421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5022EAB7-336F-2B3A-E6C8-6313F64E3CB9}"/>
              </a:ext>
            </a:extLst>
          </p:cNvPr>
          <p:cNvCxnSpPr/>
          <p:nvPr/>
        </p:nvCxnSpPr>
        <p:spPr>
          <a:xfrm rot="16200000" flipH="1">
            <a:off x="3043224" y="3561351"/>
            <a:ext cx="918820" cy="433221"/>
          </a:xfrm>
          <a:prstGeom prst="bentConnector3">
            <a:avLst>
              <a:gd name="adj1" fmla="val 63418"/>
            </a:avLst>
          </a:prstGeom>
          <a:ln w="38100"/>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841A599-A35D-411B-9AE5-863CB0A973C5}"/>
              </a:ext>
            </a:extLst>
          </p:cNvPr>
          <p:cNvCxnSpPr>
            <a:endCxn id="39" idx="1"/>
          </p:cNvCxnSpPr>
          <p:nvPr/>
        </p:nvCxnSpPr>
        <p:spPr>
          <a:xfrm>
            <a:off x="2815115" y="3277944"/>
            <a:ext cx="320476" cy="12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425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Delete (rear)</a:t>
            </a:r>
            <a:endParaRPr lang="en-IN" dirty="0"/>
          </a:p>
        </p:txBody>
      </p:sp>
      <p:sp>
        <p:nvSpPr>
          <p:cNvPr id="3" name="Content Placeholder 2">
            <a:extLst>
              <a:ext uri="{FF2B5EF4-FFF2-40B4-BE49-F238E27FC236}">
                <a16:creationId xmlns:a16="http://schemas.microsoft.com/office/drawing/2014/main" id="{EB988CE9-2648-FD16-448A-231C4B3364AF}"/>
              </a:ext>
            </a:extLst>
          </p:cNvPr>
          <p:cNvSpPr>
            <a:spLocks noGrp="1"/>
          </p:cNvSpPr>
          <p:nvPr>
            <p:ph idx="1"/>
          </p:nvPr>
        </p:nvSpPr>
        <p:spPr/>
        <p:txBody>
          <a:bodyPr/>
          <a:lstStyle/>
          <a:p>
            <a:endParaRPr lang="en-IN" dirty="0"/>
          </a:p>
        </p:txBody>
      </p:sp>
      <p:graphicFrame>
        <p:nvGraphicFramePr>
          <p:cNvPr id="4" name="Table 4">
            <a:extLst>
              <a:ext uri="{FF2B5EF4-FFF2-40B4-BE49-F238E27FC236}">
                <a16:creationId xmlns:a16="http://schemas.microsoft.com/office/drawing/2014/main" id="{A4C7F2CD-23C2-2C9B-2B82-D0B1D40EE109}"/>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736B95A4-2DF5-7B25-2C1C-6378D923F412}"/>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F33C61E4-0B1B-5E0D-9732-B90060B400DF}"/>
              </a:ext>
            </a:extLst>
          </p:cNvPr>
          <p:cNvCxnSpPr>
            <a:endCxn id="5" idx="1"/>
          </p:cNvCxnSpPr>
          <p:nvPr/>
        </p:nvCxnSpPr>
        <p:spPr>
          <a:xfrm flipV="1">
            <a:off x="2236266"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D937A9-89D7-8A7E-7803-5E9E20813121}"/>
              </a:ext>
            </a:extLst>
          </p:cNvPr>
          <p:cNvCxnSpPr/>
          <p:nvPr/>
        </p:nvCxnSpPr>
        <p:spPr>
          <a:xfrm flipV="1">
            <a:off x="4042804" y="32586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265E31-750F-1525-33BE-557EC583AF4C}"/>
              </a:ext>
            </a:extLst>
          </p:cNvPr>
          <p:cNvCxnSpPr/>
          <p:nvPr/>
        </p:nvCxnSpPr>
        <p:spPr>
          <a:xfrm flipV="1">
            <a:off x="5900716" y="32775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1294F5-935C-186C-CE9A-C24A78CB4568}"/>
              </a:ext>
            </a:extLst>
          </p:cNvPr>
          <p:cNvCxnSpPr/>
          <p:nvPr/>
        </p:nvCxnSpPr>
        <p:spPr>
          <a:xfrm flipV="1">
            <a:off x="7758631" y="3265520"/>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59C039-2B08-6441-AEB2-AD3561FB1972}"/>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9" name="TextBox 8">
            <a:extLst>
              <a:ext uri="{FF2B5EF4-FFF2-40B4-BE49-F238E27FC236}">
                <a16:creationId xmlns:a16="http://schemas.microsoft.com/office/drawing/2014/main" id="{A23A9318-915B-0C13-B07D-BDE3D84445D1}"/>
              </a:ext>
            </a:extLst>
          </p:cNvPr>
          <p:cNvSpPr txBox="1"/>
          <p:nvPr/>
        </p:nvSpPr>
        <p:spPr>
          <a:xfrm>
            <a:off x="5044614" y="4294598"/>
            <a:ext cx="3071974" cy="646331"/>
          </a:xfrm>
          <a:prstGeom prst="rect">
            <a:avLst/>
          </a:prstGeom>
          <a:noFill/>
        </p:spPr>
        <p:txBody>
          <a:bodyPr wrap="square" rtlCol="0">
            <a:spAutoFit/>
          </a:bodyPr>
          <a:lstStyle/>
          <a:p>
            <a:r>
              <a:rPr lang="en-US" b="1" dirty="0" err="1">
                <a:solidFill>
                  <a:srgbClr val="FF0000"/>
                </a:solidFill>
                <a:latin typeface="Consolas" panose="020B0609020204030204" pitchFamily="49" charset="0"/>
              </a:rPr>
              <a:t>prev</a:t>
            </a:r>
            <a:r>
              <a:rPr lang="en-US" b="1" dirty="0">
                <a:solidFill>
                  <a:srgbClr val="FF0000"/>
                </a:solidFill>
                <a:latin typeface="Consolas" panose="020B0609020204030204" pitchFamily="49" charset="0"/>
              </a:rPr>
              <a:t> = head</a:t>
            </a:r>
          </a:p>
          <a:p>
            <a:r>
              <a:rPr lang="en-US" b="1" dirty="0" err="1">
                <a:solidFill>
                  <a:srgbClr val="FF0000"/>
                </a:solidFill>
                <a:latin typeface="Consolas" panose="020B0609020204030204" pitchFamily="49" charset="0"/>
              </a:rPr>
              <a:t>tmp</a:t>
            </a:r>
            <a:r>
              <a:rPr lang="en-US" b="1" dirty="0">
                <a:solidFill>
                  <a:srgbClr val="FF0000"/>
                </a:solidFill>
                <a:latin typeface="Consolas" panose="020B0609020204030204" pitchFamily="49" charset="0"/>
              </a:rPr>
              <a:t> = head-&gt;next</a:t>
            </a:r>
            <a:endParaRPr lang="en-IN" b="1" dirty="0">
              <a:solidFill>
                <a:srgbClr val="FF0000"/>
              </a:solidFill>
              <a:latin typeface="Consolas" panose="020B0609020204030204" pitchFamily="49" charset="0"/>
            </a:endParaRPr>
          </a:p>
        </p:txBody>
      </p:sp>
      <p:sp>
        <p:nvSpPr>
          <p:cNvPr id="16" name="TextBox 15">
            <a:extLst>
              <a:ext uri="{FF2B5EF4-FFF2-40B4-BE49-F238E27FC236}">
                <a16:creationId xmlns:a16="http://schemas.microsoft.com/office/drawing/2014/main" id="{5F54E163-52CF-CF84-4676-05FE25C67078}"/>
              </a:ext>
            </a:extLst>
          </p:cNvPr>
          <p:cNvSpPr txBox="1"/>
          <p:nvPr/>
        </p:nvSpPr>
        <p:spPr>
          <a:xfrm>
            <a:off x="3368205" y="3415977"/>
            <a:ext cx="1345914" cy="369332"/>
          </a:xfrm>
          <a:prstGeom prst="rect">
            <a:avLst/>
          </a:prstGeom>
          <a:noFill/>
        </p:spPr>
        <p:txBody>
          <a:bodyPr wrap="square" rtlCol="0">
            <a:spAutoFit/>
          </a:bodyPr>
          <a:lstStyle/>
          <a:p>
            <a:r>
              <a:rPr lang="en-US" b="1" dirty="0" err="1">
                <a:latin typeface="Consolas" panose="020B0609020204030204" pitchFamily="49" charset="0"/>
              </a:rPr>
              <a:t>tmp</a:t>
            </a:r>
            <a:endParaRPr lang="en-IN" b="1" dirty="0">
              <a:latin typeface="Consolas" panose="020B0609020204030204" pitchFamily="49" charset="0"/>
            </a:endParaRPr>
          </a:p>
        </p:txBody>
      </p:sp>
      <p:sp>
        <p:nvSpPr>
          <p:cNvPr id="17" name="TextBox 16">
            <a:extLst>
              <a:ext uri="{FF2B5EF4-FFF2-40B4-BE49-F238E27FC236}">
                <a16:creationId xmlns:a16="http://schemas.microsoft.com/office/drawing/2014/main" id="{E22131ED-FE0C-D9BA-8193-F56BE7B2B050}"/>
              </a:ext>
            </a:extLst>
          </p:cNvPr>
          <p:cNvSpPr txBox="1"/>
          <p:nvPr/>
        </p:nvSpPr>
        <p:spPr>
          <a:xfrm>
            <a:off x="1496595" y="3434813"/>
            <a:ext cx="1955519" cy="369332"/>
          </a:xfrm>
          <a:prstGeom prst="rect">
            <a:avLst/>
          </a:prstGeom>
          <a:noFill/>
        </p:spPr>
        <p:txBody>
          <a:bodyPr wrap="square" rtlCol="0">
            <a:spAutoFit/>
          </a:bodyPr>
          <a:lstStyle/>
          <a:p>
            <a:r>
              <a:rPr lang="en-US" b="1" dirty="0" err="1">
                <a:latin typeface="Consolas" panose="020B0609020204030204" pitchFamily="49" charset="0"/>
              </a:rPr>
              <a:t>prev</a:t>
            </a:r>
            <a:endParaRPr lang="en-IN" b="1" dirty="0">
              <a:latin typeface="Consolas" panose="020B0609020204030204" pitchFamily="49" charset="0"/>
            </a:endParaRPr>
          </a:p>
        </p:txBody>
      </p:sp>
    </p:spTree>
    <p:extLst>
      <p:ext uri="{BB962C8B-B14F-4D97-AF65-F5344CB8AC3E}">
        <p14:creationId xmlns:p14="http://schemas.microsoft.com/office/powerpoint/2010/main" val="12041900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60BE0-BDFA-5100-DEB7-D4D02AE15FA2}"/>
              </a:ext>
            </a:extLst>
          </p:cNvPr>
          <p:cNvSpPr>
            <a:spLocks noGrp="1"/>
          </p:cNvSpPr>
          <p:nvPr>
            <p:ph type="title"/>
          </p:nvPr>
        </p:nvSpPr>
        <p:spPr/>
        <p:txBody>
          <a:bodyPr/>
          <a:lstStyle/>
          <a:p>
            <a:r>
              <a:rPr lang="en-US" dirty="0"/>
              <a:t>Doubly linked list</a:t>
            </a:r>
            <a:endParaRPr lang="en-IN" dirty="0"/>
          </a:p>
        </p:txBody>
      </p:sp>
      <p:sp>
        <p:nvSpPr>
          <p:cNvPr id="3" name="Content Placeholder 2">
            <a:extLst>
              <a:ext uri="{FF2B5EF4-FFF2-40B4-BE49-F238E27FC236}">
                <a16:creationId xmlns:a16="http://schemas.microsoft.com/office/drawing/2014/main" id="{6C96F6AC-9BCE-18C1-09F0-920CCD6540DE}"/>
              </a:ext>
            </a:extLst>
          </p:cNvPr>
          <p:cNvSpPr>
            <a:spLocks noGrp="1"/>
          </p:cNvSpPr>
          <p:nvPr>
            <p:ph idx="1"/>
          </p:nvPr>
        </p:nvSpPr>
        <p:spPr/>
        <p:txBody>
          <a:bodyPr/>
          <a:lstStyle/>
          <a:p>
            <a:r>
              <a:rPr lang="en-US" dirty="0"/>
              <a:t>You can try to implement all operations (we did for the singly linked list) for the doubly linked list yourself</a:t>
            </a:r>
            <a:endParaRPr lang="en-IN" dirty="0"/>
          </a:p>
        </p:txBody>
      </p:sp>
    </p:spTree>
    <p:extLst>
      <p:ext uri="{BB962C8B-B14F-4D97-AF65-F5344CB8AC3E}">
        <p14:creationId xmlns:p14="http://schemas.microsoft.com/office/powerpoint/2010/main" val="40001983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0908-1621-C0CD-3A07-60A7E1DE9E32}"/>
              </a:ext>
            </a:extLst>
          </p:cNvPr>
          <p:cNvSpPr>
            <a:spLocks noGrp="1"/>
          </p:cNvSpPr>
          <p:nvPr>
            <p:ph type="title"/>
          </p:nvPr>
        </p:nvSpPr>
        <p:spPr/>
        <p:txBody>
          <a:bodyPr/>
          <a:lstStyle/>
          <a:p>
            <a:r>
              <a:rPr lang="en-US" dirty="0"/>
              <a:t>Doubly linked list</a:t>
            </a:r>
            <a:endParaRPr lang="en-IN" dirty="0"/>
          </a:p>
        </p:txBody>
      </p:sp>
      <p:sp>
        <p:nvSpPr>
          <p:cNvPr id="3" name="Content Placeholder 2">
            <a:extLst>
              <a:ext uri="{FF2B5EF4-FFF2-40B4-BE49-F238E27FC236}">
                <a16:creationId xmlns:a16="http://schemas.microsoft.com/office/drawing/2014/main" id="{AADA7D6A-C8B0-5E9A-8A40-2C2D90D4F254}"/>
              </a:ext>
            </a:extLst>
          </p:cNvPr>
          <p:cNvSpPr>
            <a:spLocks noGrp="1"/>
          </p:cNvSpPr>
          <p:nvPr>
            <p:ph idx="1"/>
          </p:nvPr>
        </p:nvSpPr>
        <p:spPr/>
        <p:txBody>
          <a:bodyPr>
            <a:normAutofit/>
          </a:bodyPr>
          <a:lstStyle/>
          <a:p>
            <a:r>
              <a:rPr lang="en-US" dirty="0"/>
              <a:t>In a doubly linked list, </a:t>
            </a:r>
            <a:r>
              <a:rPr lang="en-US" dirty="0">
                <a:solidFill>
                  <a:schemeClr val="accent1"/>
                </a:solidFill>
              </a:rPr>
              <a:t>head</a:t>
            </a:r>
            <a:r>
              <a:rPr lang="en-US" dirty="0"/>
              <a:t> points to the first node of the linked list (similar to a singly linked list)</a:t>
            </a:r>
          </a:p>
          <a:p>
            <a:endParaRPr lang="en-US" dirty="0"/>
          </a:p>
          <a:p>
            <a:r>
              <a:rPr lang="en-US" dirty="0"/>
              <a:t>At any node at poison </a:t>
            </a:r>
            <a:r>
              <a:rPr lang="en-US" dirty="0" err="1">
                <a:solidFill>
                  <a:schemeClr val="accent1"/>
                </a:solidFill>
                <a:latin typeface="Consolas" panose="020B0609020204030204" pitchFamily="49" charset="0"/>
              </a:rPr>
              <a:t>i</a:t>
            </a:r>
            <a:r>
              <a:rPr lang="en-US" dirty="0">
                <a:latin typeface="Consolas" panose="020B0609020204030204" pitchFamily="49" charset="0"/>
              </a:rPr>
              <a:t>,</a:t>
            </a:r>
            <a:r>
              <a:rPr lang="en-US" dirty="0">
                <a:solidFill>
                  <a:srgbClr val="FF0000"/>
                </a:solidFill>
                <a:latin typeface="Consolas" panose="020B0609020204030204" pitchFamily="49" charset="0"/>
              </a:rPr>
              <a:t> </a:t>
            </a:r>
            <a:r>
              <a:rPr lang="en-US" dirty="0"/>
              <a:t>we can traverse in both directions, i.e., the node at positions </a:t>
            </a:r>
            <a:r>
              <a:rPr lang="en-US" dirty="0">
                <a:solidFill>
                  <a:schemeClr val="accent1"/>
                </a:solidFill>
                <a:latin typeface="Consolas" panose="020B0609020204030204" pitchFamily="49" charset="0"/>
              </a:rPr>
              <a:t>i-1</a:t>
            </a:r>
            <a:r>
              <a:rPr lang="en-US" dirty="0"/>
              <a:t> and </a:t>
            </a:r>
            <a:r>
              <a:rPr lang="en-US" dirty="0">
                <a:solidFill>
                  <a:schemeClr val="accent1"/>
                </a:solidFill>
                <a:latin typeface="Consolas" panose="020B0609020204030204" pitchFamily="49" charset="0"/>
              </a:rPr>
              <a:t>i+1</a:t>
            </a:r>
            <a:r>
              <a:rPr lang="en-US" dirty="0"/>
              <a:t> can be reached in one step</a:t>
            </a:r>
          </a:p>
          <a:p>
            <a:endParaRPr lang="en-US" dirty="0"/>
          </a:p>
          <a:p>
            <a:r>
              <a:rPr lang="en-US" dirty="0"/>
              <a:t>This data structure efficiently handles the case when given a node we want to access nearby nodes in both directions or delete the node</a:t>
            </a:r>
          </a:p>
          <a:p>
            <a:pPr lvl="1"/>
            <a:r>
              <a:rPr lang="en-US" dirty="0"/>
              <a:t>e.g., </a:t>
            </a:r>
            <a:r>
              <a:rPr lang="en-US" dirty="0">
                <a:solidFill>
                  <a:schemeClr val="accent1"/>
                </a:solidFill>
              </a:rPr>
              <a:t>Redo/Undo </a:t>
            </a:r>
            <a:r>
              <a:rPr lang="en-US" dirty="0"/>
              <a:t>operations, Playlist with </a:t>
            </a:r>
            <a:r>
              <a:rPr lang="en-US" dirty="0">
                <a:solidFill>
                  <a:schemeClr val="accent1"/>
                </a:solidFill>
              </a:rPr>
              <a:t>next and previous </a:t>
            </a:r>
            <a:r>
              <a:rPr lang="en-US" dirty="0"/>
              <a:t>buttons</a:t>
            </a:r>
          </a:p>
          <a:p>
            <a:endParaRPr lang="en-IN"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8DBC441-F091-BC01-5811-FD2028D5869D}"/>
                  </a:ext>
                </a:extLst>
              </p14:cNvPr>
              <p14:cNvContentPartPr/>
              <p14:nvPr/>
            </p14:nvContentPartPr>
            <p14:xfrm>
              <a:off x="4411440" y="3611160"/>
              <a:ext cx="71640" cy="18000"/>
            </p14:xfrm>
          </p:contentPart>
        </mc:Choice>
        <mc:Fallback xmlns="">
          <p:pic>
            <p:nvPicPr>
              <p:cNvPr id="4" name="Ink 3">
                <a:extLst>
                  <a:ext uri="{FF2B5EF4-FFF2-40B4-BE49-F238E27FC236}">
                    <a16:creationId xmlns:a16="http://schemas.microsoft.com/office/drawing/2014/main" id="{D8DBC441-F091-BC01-5811-FD2028D5869D}"/>
                  </a:ext>
                </a:extLst>
              </p:cNvPr>
              <p:cNvPicPr/>
              <p:nvPr/>
            </p:nvPicPr>
            <p:blipFill>
              <a:blip r:embed="rId4"/>
              <a:stretch>
                <a:fillRect/>
              </a:stretch>
            </p:blipFill>
            <p:spPr>
              <a:xfrm>
                <a:off x="4402080" y="3601800"/>
                <a:ext cx="90360" cy="36720"/>
              </a:xfrm>
              <a:prstGeom prst="rect">
                <a:avLst/>
              </a:prstGeom>
            </p:spPr>
          </p:pic>
        </mc:Fallback>
      </mc:AlternateContent>
    </p:spTree>
    <p:extLst>
      <p:ext uri="{BB962C8B-B14F-4D97-AF65-F5344CB8AC3E}">
        <p14:creationId xmlns:p14="http://schemas.microsoft.com/office/powerpoint/2010/main" val="38337575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2F1B-B1FC-61CB-F599-0C59160F4DB8}"/>
              </a:ext>
            </a:extLst>
          </p:cNvPr>
          <p:cNvSpPr>
            <a:spLocks noGrp="1"/>
          </p:cNvSpPr>
          <p:nvPr>
            <p:ph type="title"/>
          </p:nvPr>
        </p:nvSpPr>
        <p:spPr/>
        <p:txBody>
          <a:bodyPr/>
          <a:lstStyle/>
          <a:p>
            <a:r>
              <a:rPr lang="en-US" dirty="0"/>
              <a:t>Doubly linked list</a:t>
            </a:r>
            <a:endParaRPr lang="en-IN" dirty="0"/>
          </a:p>
        </p:txBody>
      </p:sp>
      <p:sp>
        <p:nvSpPr>
          <p:cNvPr id="3" name="Content Placeholder 2">
            <a:extLst>
              <a:ext uri="{FF2B5EF4-FFF2-40B4-BE49-F238E27FC236}">
                <a16:creationId xmlns:a16="http://schemas.microsoft.com/office/drawing/2014/main" id="{33B2468C-5171-C58D-B7DC-3366A9B003D3}"/>
              </a:ext>
            </a:extLst>
          </p:cNvPr>
          <p:cNvSpPr>
            <a:spLocks noGrp="1"/>
          </p:cNvSpPr>
          <p:nvPr>
            <p:ph idx="1"/>
          </p:nvPr>
        </p:nvSpPr>
        <p:spPr/>
        <p:txBody>
          <a:bodyPr/>
          <a:lstStyle/>
          <a:p>
            <a:r>
              <a:rPr lang="en-US" dirty="0"/>
              <a:t>Every node in a doubly linked list contains two references, </a:t>
            </a:r>
            <a:r>
              <a:rPr lang="en-US" dirty="0" err="1">
                <a:solidFill>
                  <a:schemeClr val="accent1"/>
                </a:solidFill>
                <a:latin typeface="Consolas" panose="020B0609020204030204" pitchFamily="49" charset="0"/>
              </a:rPr>
              <a:t>prev</a:t>
            </a:r>
            <a:r>
              <a:rPr lang="en-US" dirty="0"/>
              <a:t> and </a:t>
            </a:r>
            <a:r>
              <a:rPr lang="en-US" dirty="0">
                <a:solidFill>
                  <a:schemeClr val="accent1"/>
                </a:solidFill>
                <a:latin typeface="Consolas" panose="020B0609020204030204" pitchFamily="49" charset="0"/>
              </a:rPr>
              <a:t>next</a:t>
            </a:r>
            <a:r>
              <a:rPr lang="en-US" dirty="0"/>
              <a:t>, corresponding to the previous and next node</a:t>
            </a:r>
          </a:p>
          <a:p>
            <a:endParaRPr lang="en-US" dirty="0"/>
          </a:p>
          <a:p>
            <a:r>
              <a:rPr lang="en-US" dirty="0"/>
              <a:t>The </a:t>
            </a:r>
            <a:r>
              <a:rPr lang="en-US" dirty="0" err="1">
                <a:solidFill>
                  <a:schemeClr val="accent1"/>
                </a:solidFill>
                <a:latin typeface="Consolas" panose="020B0609020204030204" pitchFamily="49" charset="0"/>
              </a:rPr>
              <a:t>prev</a:t>
            </a:r>
            <a:r>
              <a:rPr lang="en-US" dirty="0"/>
              <a:t> and </a:t>
            </a:r>
            <a:r>
              <a:rPr lang="en-US" dirty="0">
                <a:solidFill>
                  <a:schemeClr val="accent1"/>
                </a:solidFill>
                <a:latin typeface="Consolas" panose="020B0609020204030204" pitchFamily="49" charset="0"/>
              </a:rPr>
              <a:t>next</a:t>
            </a:r>
            <a:r>
              <a:rPr lang="en-US" dirty="0"/>
              <a:t> pointers of the first and last nodes point to the empty list (</a:t>
            </a:r>
            <a:r>
              <a:rPr lang="en-US" dirty="0">
                <a:solidFill>
                  <a:schemeClr val="accent1"/>
                </a:solidFill>
              </a:rPr>
              <a:t>NULL</a:t>
            </a:r>
            <a:r>
              <a:rPr lang="en-US" dirty="0"/>
              <a:t>)</a:t>
            </a:r>
          </a:p>
        </p:txBody>
      </p:sp>
    </p:spTree>
    <p:extLst>
      <p:ext uri="{BB962C8B-B14F-4D97-AF65-F5344CB8AC3E}">
        <p14:creationId xmlns:p14="http://schemas.microsoft.com/office/powerpoint/2010/main" val="11262889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AB2C8-F80F-952D-AD26-A712EEFE6CBA}"/>
              </a:ext>
            </a:extLst>
          </p:cNvPr>
          <p:cNvSpPr>
            <a:spLocks noGrp="1"/>
          </p:cNvSpPr>
          <p:nvPr>
            <p:ph type="title"/>
          </p:nvPr>
        </p:nvSpPr>
        <p:spPr/>
        <p:txBody>
          <a:bodyPr/>
          <a:lstStyle/>
          <a:p>
            <a:r>
              <a:rPr lang="en-US" dirty="0"/>
              <a:t>Circular linked list</a:t>
            </a:r>
            <a:endParaRPr lang="en-IN" dirty="0"/>
          </a:p>
        </p:txBody>
      </p:sp>
      <p:sp>
        <p:nvSpPr>
          <p:cNvPr id="3" name="Text Placeholder 2">
            <a:extLst>
              <a:ext uri="{FF2B5EF4-FFF2-40B4-BE49-F238E27FC236}">
                <a16:creationId xmlns:a16="http://schemas.microsoft.com/office/drawing/2014/main" id="{64001C01-8448-2418-980D-FF87F6250319}"/>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31353086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2993-EBB3-8ACA-8F97-D643B6A12E77}"/>
              </a:ext>
            </a:extLst>
          </p:cNvPr>
          <p:cNvSpPr>
            <a:spLocks noGrp="1"/>
          </p:cNvSpPr>
          <p:nvPr>
            <p:ph type="title"/>
          </p:nvPr>
        </p:nvSpPr>
        <p:spPr/>
        <p:txBody>
          <a:bodyPr/>
          <a:lstStyle/>
          <a:p>
            <a:r>
              <a:rPr lang="en-US" dirty="0"/>
              <a:t>Circular linked list</a:t>
            </a:r>
            <a:endParaRPr lang="en-IN" dirty="0"/>
          </a:p>
        </p:txBody>
      </p:sp>
      <p:sp>
        <p:nvSpPr>
          <p:cNvPr id="3" name="Content Placeholder 2">
            <a:extLst>
              <a:ext uri="{FF2B5EF4-FFF2-40B4-BE49-F238E27FC236}">
                <a16:creationId xmlns:a16="http://schemas.microsoft.com/office/drawing/2014/main" id="{B78DDAD6-1851-BC29-4CE8-E8754E15F888}"/>
              </a:ext>
            </a:extLst>
          </p:cNvPr>
          <p:cNvSpPr>
            <a:spLocks noGrp="1"/>
          </p:cNvSpPr>
          <p:nvPr>
            <p:ph idx="1"/>
          </p:nvPr>
        </p:nvSpPr>
        <p:spPr/>
        <p:txBody>
          <a:bodyPr/>
          <a:lstStyle/>
          <a:p>
            <a:r>
              <a:rPr lang="en-US" dirty="0"/>
              <a:t>Circular linked list can be both singly and doubly</a:t>
            </a:r>
          </a:p>
          <a:p>
            <a:endParaRPr lang="en-US" dirty="0"/>
          </a:p>
          <a:p>
            <a:r>
              <a:rPr lang="en-US" dirty="0"/>
              <a:t>The </a:t>
            </a:r>
            <a:r>
              <a:rPr lang="en-US" dirty="0" err="1">
                <a:solidFill>
                  <a:schemeClr val="accent1"/>
                </a:solidFill>
              </a:rPr>
              <a:t>prev</a:t>
            </a:r>
            <a:r>
              <a:rPr lang="en-US" dirty="0"/>
              <a:t> pointer of the first node points to the last node</a:t>
            </a:r>
          </a:p>
          <a:p>
            <a:endParaRPr lang="en-US" dirty="0"/>
          </a:p>
          <a:p>
            <a:r>
              <a:rPr lang="en-US" dirty="0"/>
              <a:t>The </a:t>
            </a:r>
            <a:r>
              <a:rPr lang="en-US" dirty="0">
                <a:solidFill>
                  <a:schemeClr val="accent1"/>
                </a:solidFill>
              </a:rPr>
              <a:t>next</a:t>
            </a:r>
            <a:r>
              <a:rPr lang="en-US" dirty="0"/>
              <a:t> pointer of the last node points to the first node</a:t>
            </a:r>
          </a:p>
          <a:p>
            <a:endParaRPr lang="en-US" dirty="0"/>
          </a:p>
          <a:p>
            <a:r>
              <a:rPr lang="en-IN" dirty="0"/>
              <a:t>In a doubly circular linked list, we can efficiently reach the last node from the first node and vice-versa in just one step</a:t>
            </a:r>
          </a:p>
        </p:txBody>
      </p:sp>
    </p:spTree>
    <p:extLst>
      <p:ext uri="{BB962C8B-B14F-4D97-AF65-F5344CB8AC3E}">
        <p14:creationId xmlns:p14="http://schemas.microsoft.com/office/powerpoint/2010/main" val="2131933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D810F-9A4E-B470-144B-9D9C8C80E10D}"/>
              </a:ext>
            </a:extLst>
          </p:cNvPr>
          <p:cNvSpPr>
            <a:spLocks noGrp="1"/>
          </p:cNvSpPr>
          <p:nvPr>
            <p:ph type="title"/>
          </p:nvPr>
        </p:nvSpPr>
        <p:spPr/>
        <p:txBody>
          <a:bodyPr/>
          <a:lstStyle/>
          <a:p>
            <a:r>
              <a:rPr lang="en-IN" dirty="0"/>
              <a:t>Singly circular linked list</a:t>
            </a:r>
          </a:p>
        </p:txBody>
      </p:sp>
      <p:sp>
        <p:nvSpPr>
          <p:cNvPr id="3" name="Text Placeholder 2">
            <a:extLst>
              <a:ext uri="{FF2B5EF4-FFF2-40B4-BE49-F238E27FC236}">
                <a16:creationId xmlns:a16="http://schemas.microsoft.com/office/drawing/2014/main" id="{F7555B75-8C91-F5C2-A6F1-588DC909023A}"/>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32251048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Printing singly circular list</a:t>
            </a:r>
            <a:endParaRPr lang="en-IN" dirty="0"/>
          </a:p>
        </p:txBody>
      </p:sp>
      <p:sp>
        <p:nvSpPr>
          <p:cNvPr id="43" name="TextBox 42">
            <a:extLst>
              <a:ext uri="{FF2B5EF4-FFF2-40B4-BE49-F238E27FC236}">
                <a16:creationId xmlns:a16="http://schemas.microsoft.com/office/drawing/2014/main" id="{57FD65C2-9227-54A1-2D96-B87BCCEB5F2C}"/>
              </a:ext>
            </a:extLst>
          </p:cNvPr>
          <p:cNvSpPr txBox="1"/>
          <p:nvPr/>
        </p:nvSpPr>
        <p:spPr>
          <a:xfrm>
            <a:off x="7826445" y="749576"/>
            <a:ext cx="3403209" cy="1477328"/>
          </a:xfrm>
          <a:prstGeom prst="rect">
            <a:avLst/>
          </a:prstGeom>
          <a:noFill/>
        </p:spPr>
        <p:txBody>
          <a:bodyPr wrap="square" rtlCol="0">
            <a:spAutoFit/>
          </a:bodyPr>
          <a:lstStyle/>
          <a:p>
            <a:r>
              <a:rPr lang="en-US" b="1" dirty="0">
                <a:latin typeface="Consolas" panose="020B0609020204030204" pitchFamily="49" charset="0"/>
              </a:rPr>
              <a:t>struct node {</a:t>
            </a:r>
          </a:p>
          <a:p>
            <a:r>
              <a:rPr lang="en-US" b="1" dirty="0">
                <a:latin typeface="Consolas" panose="020B0609020204030204" pitchFamily="49" charset="0"/>
              </a:rPr>
              <a:t>   int </a:t>
            </a:r>
            <a:r>
              <a:rPr lang="en-US" b="1" dirty="0" err="1">
                <a:latin typeface="Consolas" panose="020B0609020204030204" pitchFamily="49" charset="0"/>
              </a:rPr>
              <a:t>val</a:t>
            </a:r>
            <a:r>
              <a:rPr lang="en-US" b="1" dirty="0">
                <a:latin typeface="Consolas" panose="020B0609020204030204" pitchFamily="49" charset="0"/>
              </a:rPr>
              <a:t>;</a:t>
            </a:r>
          </a:p>
          <a:p>
            <a:r>
              <a:rPr lang="en-US" b="1" dirty="0">
                <a:latin typeface="Consolas" panose="020B0609020204030204" pitchFamily="49" charset="0"/>
              </a:rPr>
              <a:t>   struct node *next;</a:t>
            </a:r>
          </a:p>
          <a:p>
            <a:r>
              <a:rPr lang="en-US" b="1" dirty="0">
                <a:latin typeface="Consolas" panose="020B0609020204030204" pitchFamily="49" charset="0"/>
              </a:rPr>
              <a:t>   struct node *</a:t>
            </a:r>
            <a:r>
              <a:rPr lang="en-US" b="1" dirty="0" err="1">
                <a:latin typeface="Consolas" panose="020B0609020204030204" pitchFamily="49" charset="0"/>
              </a:rPr>
              <a:t>prev</a:t>
            </a:r>
            <a:r>
              <a:rPr lang="en-US" b="1" dirty="0">
                <a:latin typeface="Consolas" panose="020B0609020204030204" pitchFamily="49" charset="0"/>
              </a:rPr>
              <a:t>;</a:t>
            </a:r>
          </a:p>
          <a:p>
            <a:r>
              <a:rPr lang="en-US" b="1" dirty="0">
                <a:latin typeface="Consolas" panose="020B0609020204030204" pitchFamily="49" charset="0"/>
              </a:rPr>
              <a:t>};</a:t>
            </a:r>
            <a:endParaRPr lang="en-IN" b="1" dirty="0">
              <a:latin typeface="Consolas" panose="020B0609020204030204" pitchFamily="49" charset="0"/>
            </a:endParaRPr>
          </a:p>
        </p:txBody>
      </p:sp>
      <p:graphicFrame>
        <p:nvGraphicFramePr>
          <p:cNvPr id="46" name="Table 4">
            <a:extLst>
              <a:ext uri="{FF2B5EF4-FFF2-40B4-BE49-F238E27FC236}">
                <a16:creationId xmlns:a16="http://schemas.microsoft.com/office/drawing/2014/main" id="{2F453A03-1125-C2D6-6924-E4A44D496387}"/>
              </a:ext>
            </a:extLst>
          </p:cNvPr>
          <p:cNvGraphicFramePr>
            <a:graphicFrameLocks noGrp="1"/>
          </p:cNvGraphicFramePr>
          <p:nvPr/>
        </p:nvGraphicFramePr>
        <p:xfrm>
          <a:off x="1433628" y="2828917"/>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79194685"/>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0" name="Table 49">
            <a:extLst>
              <a:ext uri="{FF2B5EF4-FFF2-40B4-BE49-F238E27FC236}">
                <a16:creationId xmlns:a16="http://schemas.microsoft.com/office/drawing/2014/main" id="{58766E43-5C58-E6AB-A9A8-DE2BCD2ECA4B}"/>
              </a:ext>
            </a:extLst>
          </p:cNvPr>
          <p:cNvGraphicFramePr>
            <a:graphicFrameLocks noGrp="1"/>
          </p:cNvGraphicFramePr>
          <p:nvPr/>
        </p:nvGraphicFramePr>
        <p:xfrm>
          <a:off x="3289701" y="2836937"/>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100784092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3" name="Table 52">
            <a:extLst>
              <a:ext uri="{FF2B5EF4-FFF2-40B4-BE49-F238E27FC236}">
                <a16:creationId xmlns:a16="http://schemas.microsoft.com/office/drawing/2014/main" id="{D307A003-0D1C-0E72-61DC-63B2BDE7A69B}"/>
              </a:ext>
            </a:extLst>
          </p:cNvPr>
          <p:cNvGraphicFramePr>
            <a:graphicFrameLocks noGrp="1"/>
          </p:cNvGraphicFramePr>
          <p:nvPr/>
        </p:nvGraphicFramePr>
        <p:xfrm>
          <a:off x="5126524" y="2844958"/>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8816164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4" name="Table 53">
            <a:extLst>
              <a:ext uri="{FF2B5EF4-FFF2-40B4-BE49-F238E27FC236}">
                <a16:creationId xmlns:a16="http://schemas.microsoft.com/office/drawing/2014/main" id="{50F711BD-A808-8CFA-2C18-394727233EA6}"/>
              </a:ext>
            </a:extLst>
          </p:cNvPr>
          <p:cNvGraphicFramePr>
            <a:graphicFrameLocks noGrp="1"/>
          </p:cNvGraphicFramePr>
          <p:nvPr/>
        </p:nvGraphicFramePr>
        <p:xfrm>
          <a:off x="6972971" y="2843354"/>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611314612"/>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5" name="Table 54">
            <a:extLst>
              <a:ext uri="{FF2B5EF4-FFF2-40B4-BE49-F238E27FC236}">
                <a16:creationId xmlns:a16="http://schemas.microsoft.com/office/drawing/2014/main" id="{3084502D-816D-237C-D145-2DD4F41F6725}"/>
              </a:ext>
            </a:extLst>
          </p:cNvPr>
          <p:cNvGraphicFramePr>
            <a:graphicFrameLocks noGrp="1"/>
          </p:cNvGraphicFramePr>
          <p:nvPr/>
        </p:nvGraphicFramePr>
        <p:xfrm>
          <a:off x="8819418" y="2841749"/>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84912563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56" name="Straight Arrow Connector 55">
            <a:extLst>
              <a:ext uri="{FF2B5EF4-FFF2-40B4-BE49-F238E27FC236}">
                <a16:creationId xmlns:a16="http://schemas.microsoft.com/office/drawing/2014/main" id="{9509183D-5F89-6BDF-B264-67CA74CF9FF9}"/>
              </a:ext>
            </a:extLst>
          </p:cNvPr>
          <p:cNvCxnSpPr>
            <a:cxnSpLocks/>
          </p:cNvCxnSpPr>
          <p:nvPr/>
        </p:nvCxnSpPr>
        <p:spPr>
          <a:xfrm flipV="1">
            <a:off x="2388666" y="300545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91AC8B9-EF65-C9CF-67C5-614299A50D9F}"/>
              </a:ext>
            </a:extLst>
          </p:cNvPr>
          <p:cNvCxnSpPr/>
          <p:nvPr/>
        </p:nvCxnSpPr>
        <p:spPr>
          <a:xfrm flipV="1">
            <a:off x="4215752" y="299435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EB04521-7582-AAE1-7657-ABE64015E1B1}"/>
              </a:ext>
            </a:extLst>
          </p:cNvPr>
          <p:cNvCxnSpPr/>
          <p:nvPr/>
        </p:nvCxnSpPr>
        <p:spPr>
          <a:xfrm flipV="1">
            <a:off x="6045788" y="3014427"/>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317BDE0-064E-66B4-6154-5EBA9647C7DE}"/>
              </a:ext>
            </a:extLst>
          </p:cNvPr>
          <p:cNvCxnSpPr/>
          <p:nvPr/>
        </p:nvCxnSpPr>
        <p:spPr>
          <a:xfrm flipV="1">
            <a:off x="7978845" y="304045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F01B1B5-D829-A862-CB42-43EC5B392DB2}"/>
              </a:ext>
            </a:extLst>
          </p:cNvPr>
          <p:cNvCxnSpPr/>
          <p:nvPr/>
        </p:nvCxnSpPr>
        <p:spPr>
          <a:xfrm flipV="1">
            <a:off x="498228" y="3022357"/>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B5C969E-10F3-BBE6-C3C3-2103F0E68FB1}"/>
              </a:ext>
            </a:extLst>
          </p:cNvPr>
          <p:cNvSpPr txBox="1"/>
          <p:nvPr/>
        </p:nvSpPr>
        <p:spPr>
          <a:xfrm>
            <a:off x="234594" y="2583773"/>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cxnSp>
        <p:nvCxnSpPr>
          <p:cNvPr id="42" name="Connector: Elbow 41">
            <a:extLst>
              <a:ext uri="{FF2B5EF4-FFF2-40B4-BE49-F238E27FC236}">
                <a16:creationId xmlns:a16="http://schemas.microsoft.com/office/drawing/2014/main" id="{9F505512-7D6F-AC7B-8F9A-2E31C309B7C8}"/>
              </a:ext>
            </a:extLst>
          </p:cNvPr>
          <p:cNvCxnSpPr/>
          <p:nvPr/>
        </p:nvCxnSpPr>
        <p:spPr>
          <a:xfrm rot="10800000" flipV="1">
            <a:off x="9483048" y="3102931"/>
            <a:ext cx="625087" cy="495234"/>
          </a:xfrm>
          <a:prstGeom prst="bentConnector3">
            <a:avLst>
              <a:gd name="adj1" fmla="val -68342"/>
            </a:avLst>
          </a:prstGeom>
          <a:ln w="38100"/>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DAB60BE1-D27D-5D76-A97E-D90AC3408894}"/>
              </a:ext>
            </a:extLst>
          </p:cNvPr>
          <p:cNvCxnSpPr/>
          <p:nvPr/>
        </p:nvCxnSpPr>
        <p:spPr>
          <a:xfrm rot="10800000">
            <a:off x="1430086" y="3092656"/>
            <a:ext cx="8077009" cy="505116"/>
          </a:xfrm>
          <a:prstGeom prst="bentConnector3">
            <a:avLst>
              <a:gd name="adj1" fmla="val 108640"/>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EE40B3DB-28DD-FBDC-D06E-8CE64D8025F1}"/>
                  </a:ext>
                </a:extLst>
              </p14:cNvPr>
              <p14:cNvContentPartPr/>
              <p14:nvPr/>
            </p14:nvContentPartPr>
            <p14:xfrm>
              <a:off x="1731600" y="3844080"/>
              <a:ext cx="5402160" cy="2944800"/>
            </p14:xfrm>
          </p:contentPart>
        </mc:Choice>
        <mc:Fallback xmlns="">
          <p:pic>
            <p:nvPicPr>
              <p:cNvPr id="3" name="Ink 2">
                <a:extLst>
                  <a:ext uri="{FF2B5EF4-FFF2-40B4-BE49-F238E27FC236}">
                    <a16:creationId xmlns:a16="http://schemas.microsoft.com/office/drawing/2014/main" id="{EE40B3DB-28DD-FBDC-D06E-8CE64D8025F1}"/>
                  </a:ext>
                </a:extLst>
              </p:cNvPr>
              <p:cNvPicPr/>
              <p:nvPr/>
            </p:nvPicPr>
            <p:blipFill>
              <a:blip r:embed="rId4"/>
              <a:stretch>
                <a:fillRect/>
              </a:stretch>
            </p:blipFill>
            <p:spPr>
              <a:xfrm>
                <a:off x="1722240" y="3834720"/>
                <a:ext cx="5420880" cy="2963520"/>
              </a:xfrm>
              <a:prstGeom prst="rect">
                <a:avLst/>
              </a:prstGeom>
            </p:spPr>
          </p:pic>
        </mc:Fallback>
      </mc:AlternateContent>
    </p:spTree>
    <p:extLst>
      <p:ext uri="{BB962C8B-B14F-4D97-AF65-F5344CB8AC3E}">
        <p14:creationId xmlns:p14="http://schemas.microsoft.com/office/powerpoint/2010/main" val="6847786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D810F-9A4E-B470-144B-9D9C8C80E10D}"/>
              </a:ext>
            </a:extLst>
          </p:cNvPr>
          <p:cNvSpPr>
            <a:spLocks noGrp="1"/>
          </p:cNvSpPr>
          <p:nvPr>
            <p:ph type="title"/>
          </p:nvPr>
        </p:nvSpPr>
        <p:spPr/>
        <p:txBody>
          <a:bodyPr/>
          <a:lstStyle/>
          <a:p>
            <a:r>
              <a:rPr lang="en-IN" dirty="0"/>
              <a:t>Doubly circular linked list</a:t>
            </a:r>
          </a:p>
        </p:txBody>
      </p:sp>
      <p:sp>
        <p:nvSpPr>
          <p:cNvPr id="3" name="Text Placeholder 2">
            <a:extLst>
              <a:ext uri="{FF2B5EF4-FFF2-40B4-BE49-F238E27FC236}">
                <a16:creationId xmlns:a16="http://schemas.microsoft.com/office/drawing/2014/main" id="{F7555B75-8C91-F5C2-A6F1-588DC909023A}"/>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41665383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Printing doubly circular list</a:t>
            </a:r>
            <a:endParaRPr lang="en-IN" dirty="0"/>
          </a:p>
        </p:txBody>
      </p:sp>
      <p:sp>
        <p:nvSpPr>
          <p:cNvPr id="43" name="TextBox 42">
            <a:extLst>
              <a:ext uri="{FF2B5EF4-FFF2-40B4-BE49-F238E27FC236}">
                <a16:creationId xmlns:a16="http://schemas.microsoft.com/office/drawing/2014/main" id="{57FD65C2-9227-54A1-2D96-B87BCCEB5F2C}"/>
              </a:ext>
            </a:extLst>
          </p:cNvPr>
          <p:cNvSpPr txBox="1"/>
          <p:nvPr/>
        </p:nvSpPr>
        <p:spPr>
          <a:xfrm>
            <a:off x="7826445" y="749576"/>
            <a:ext cx="3403209" cy="1477328"/>
          </a:xfrm>
          <a:prstGeom prst="rect">
            <a:avLst/>
          </a:prstGeom>
          <a:noFill/>
        </p:spPr>
        <p:txBody>
          <a:bodyPr wrap="square" rtlCol="0">
            <a:spAutoFit/>
          </a:bodyPr>
          <a:lstStyle/>
          <a:p>
            <a:r>
              <a:rPr lang="en-US" b="1" dirty="0">
                <a:latin typeface="Consolas" panose="020B0609020204030204" pitchFamily="49" charset="0"/>
              </a:rPr>
              <a:t>struct node {</a:t>
            </a:r>
          </a:p>
          <a:p>
            <a:r>
              <a:rPr lang="en-US" b="1" dirty="0">
                <a:latin typeface="Consolas" panose="020B0609020204030204" pitchFamily="49" charset="0"/>
              </a:rPr>
              <a:t>   int </a:t>
            </a:r>
            <a:r>
              <a:rPr lang="en-US" b="1" dirty="0" err="1">
                <a:latin typeface="Consolas" panose="020B0609020204030204" pitchFamily="49" charset="0"/>
              </a:rPr>
              <a:t>val</a:t>
            </a:r>
            <a:r>
              <a:rPr lang="en-US" b="1" dirty="0">
                <a:latin typeface="Consolas" panose="020B0609020204030204" pitchFamily="49" charset="0"/>
              </a:rPr>
              <a:t>;</a:t>
            </a:r>
          </a:p>
          <a:p>
            <a:r>
              <a:rPr lang="en-US" b="1" dirty="0">
                <a:latin typeface="Consolas" panose="020B0609020204030204" pitchFamily="49" charset="0"/>
              </a:rPr>
              <a:t>   struct node *next;</a:t>
            </a:r>
          </a:p>
          <a:p>
            <a:r>
              <a:rPr lang="en-US" b="1" dirty="0">
                <a:latin typeface="Consolas" panose="020B0609020204030204" pitchFamily="49" charset="0"/>
              </a:rPr>
              <a:t>   struct node *</a:t>
            </a:r>
            <a:r>
              <a:rPr lang="en-US" b="1" dirty="0" err="1">
                <a:latin typeface="Consolas" panose="020B0609020204030204" pitchFamily="49" charset="0"/>
              </a:rPr>
              <a:t>prev</a:t>
            </a:r>
            <a:r>
              <a:rPr lang="en-US" b="1" dirty="0">
                <a:latin typeface="Consolas" panose="020B0609020204030204" pitchFamily="49" charset="0"/>
              </a:rPr>
              <a:t>;</a:t>
            </a:r>
          </a:p>
          <a:p>
            <a:r>
              <a:rPr lang="en-US" b="1" dirty="0">
                <a:latin typeface="Consolas" panose="020B0609020204030204" pitchFamily="49" charset="0"/>
              </a:rPr>
              <a:t>};</a:t>
            </a:r>
            <a:endParaRPr lang="en-IN" b="1" dirty="0">
              <a:latin typeface="Consolas" panose="020B0609020204030204" pitchFamily="49" charset="0"/>
            </a:endParaRPr>
          </a:p>
        </p:txBody>
      </p:sp>
      <p:graphicFrame>
        <p:nvGraphicFramePr>
          <p:cNvPr id="46" name="Table 4">
            <a:extLst>
              <a:ext uri="{FF2B5EF4-FFF2-40B4-BE49-F238E27FC236}">
                <a16:creationId xmlns:a16="http://schemas.microsoft.com/office/drawing/2014/main" id="{2F453A03-1125-C2D6-6924-E4A44D496387}"/>
              </a:ext>
            </a:extLst>
          </p:cNvPr>
          <p:cNvGraphicFramePr>
            <a:graphicFrameLocks noGrp="1"/>
          </p:cNvGraphicFramePr>
          <p:nvPr/>
        </p:nvGraphicFramePr>
        <p:xfrm>
          <a:off x="1433628" y="2828917"/>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79194685"/>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0" name="Table 49">
            <a:extLst>
              <a:ext uri="{FF2B5EF4-FFF2-40B4-BE49-F238E27FC236}">
                <a16:creationId xmlns:a16="http://schemas.microsoft.com/office/drawing/2014/main" id="{58766E43-5C58-E6AB-A9A8-DE2BCD2ECA4B}"/>
              </a:ext>
            </a:extLst>
          </p:cNvPr>
          <p:cNvGraphicFramePr>
            <a:graphicFrameLocks noGrp="1"/>
          </p:cNvGraphicFramePr>
          <p:nvPr/>
        </p:nvGraphicFramePr>
        <p:xfrm>
          <a:off x="3289701" y="2836937"/>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100784092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3" name="Table 52">
            <a:extLst>
              <a:ext uri="{FF2B5EF4-FFF2-40B4-BE49-F238E27FC236}">
                <a16:creationId xmlns:a16="http://schemas.microsoft.com/office/drawing/2014/main" id="{D307A003-0D1C-0E72-61DC-63B2BDE7A69B}"/>
              </a:ext>
            </a:extLst>
          </p:cNvPr>
          <p:cNvGraphicFramePr>
            <a:graphicFrameLocks noGrp="1"/>
          </p:cNvGraphicFramePr>
          <p:nvPr/>
        </p:nvGraphicFramePr>
        <p:xfrm>
          <a:off x="5126524" y="2844958"/>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8816164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4" name="Table 53">
            <a:extLst>
              <a:ext uri="{FF2B5EF4-FFF2-40B4-BE49-F238E27FC236}">
                <a16:creationId xmlns:a16="http://schemas.microsoft.com/office/drawing/2014/main" id="{50F711BD-A808-8CFA-2C18-394727233EA6}"/>
              </a:ext>
            </a:extLst>
          </p:cNvPr>
          <p:cNvGraphicFramePr>
            <a:graphicFrameLocks noGrp="1"/>
          </p:cNvGraphicFramePr>
          <p:nvPr/>
        </p:nvGraphicFramePr>
        <p:xfrm>
          <a:off x="6972971" y="2843354"/>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611314612"/>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5" name="Table 54">
            <a:extLst>
              <a:ext uri="{FF2B5EF4-FFF2-40B4-BE49-F238E27FC236}">
                <a16:creationId xmlns:a16="http://schemas.microsoft.com/office/drawing/2014/main" id="{3084502D-816D-237C-D145-2DD4F41F6725}"/>
              </a:ext>
            </a:extLst>
          </p:cNvPr>
          <p:cNvGraphicFramePr>
            <a:graphicFrameLocks noGrp="1"/>
          </p:cNvGraphicFramePr>
          <p:nvPr/>
        </p:nvGraphicFramePr>
        <p:xfrm>
          <a:off x="8819418" y="2841749"/>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84912563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56" name="Straight Arrow Connector 55">
            <a:extLst>
              <a:ext uri="{FF2B5EF4-FFF2-40B4-BE49-F238E27FC236}">
                <a16:creationId xmlns:a16="http://schemas.microsoft.com/office/drawing/2014/main" id="{9509183D-5F89-6BDF-B264-67CA74CF9FF9}"/>
              </a:ext>
            </a:extLst>
          </p:cNvPr>
          <p:cNvCxnSpPr>
            <a:cxnSpLocks/>
          </p:cNvCxnSpPr>
          <p:nvPr/>
        </p:nvCxnSpPr>
        <p:spPr>
          <a:xfrm flipV="1">
            <a:off x="2388666" y="2857973"/>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91AC8B9-EF65-C9CF-67C5-614299A50D9F}"/>
              </a:ext>
            </a:extLst>
          </p:cNvPr>
          <p:cNvCxnSpPr/>
          <p:nvPr/>
        </p:nvCxnSpPr>
        <p:spPr>
          <a:xfrm flipV="1">
            <a:off x="4215752" y="286653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EB04521-7582-AAE1-7657-ABE64015E1B1}"/>
              </a:ext>
            </a:extLst>
          </p:cNvPr>
          <p:cNvCxnSpPr/>
          <p:nvPr/>
        </p:nvCxnSpPr>
        <p:spPr>
          <a:xfrm flipV="1">
            <a:off x="6045788" y="287677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317BDE0-064E-66B4-6154-5EBA9647C7DE}"/>
              </a:ext>
            </a:extLst>
          </p:cNvPr>
          <p:cNvCxnSpPr/>
          <p:nvPr/>
        </p:nvCxnSpPr>
        <p:spPr>
          <a:xfrm flipV="1">
            <a:off x="7978845" y="287330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F01B1B5-D829-A862-CB42-43EC5B392DB2}"/>
              </a:ext>
            </a:extLst>
          </p:cNvPr>
          <p:cNvCxnSpPr/>
          <p:nvPr/>
        </p:nvCxnSpPr>
        <p:spPr>
          <a:xfrm flipV="1">
            <a:off x="498228" y="3022357"/>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01C6A16-1B08-E152-4547-4A4B90943913}"/>
              </a:ext>
            </a:extLst>
          </p:cNvPr>
          <p:cNvCxnSpPr>
            <a:cxnSpLocks/>
          </p:cNvCxnSpPr>
          <p:nvPr/>
        </p:nvCxnSpPr>
        <p:spPr>
          <a:xfrm rot="10800000" flipV="1">
            <a:off x="2715728" y="3174757"/>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F7EC92-224A-47E0-BE64-3154D703AD12}"/>
              </a:ext>
            </a:extLst>
          </p:cNvPr>
          <p:cNvCxnSpPr>
            <a:cxnSpLocks/>
          </p:cNvCxnSpPr>
          <p:nvPr/>
        </p:nvCxnSpPr>
        <p:spPr>
          <a:xfrm rot="10800000" flipV="1">
            <a:off x="4567975" y="3152091"/>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F83E4DF-C6CA-9C18-B461-982BE51CBB67}"/>
              </a:ext>
            </a:extLst>
          </p:cNvPr>
          <p:cNvCxnSpPr>
            <a:cxnSpLocks/>
          </p:cNvCxnSpPr>
          <p:nvPr/>
        </p:nvCxnSpPr>
        <p:spPr>
          <a:xfrm rot="10800000" flipV="1">
            <a:off x="6364489" y="3172327"/>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DA091476-47F2-2438-7F98-92D80CB38543}"/>
              </a:ext>
            </a:extLst>
          </p:cNvPr>
          <p:cNvCxnSpPr>
            <a:cxnSpLocks/>
          </p:cNvCxnSpPr>
          <p:nvPr/>
        </p:nvCxnSpPr>
        <p:spPr>
          <a:xfrm rot="10800000" flipV="1">
            <a:off x="8222142" y="3169219"/>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B5C969E-10F3-BBE6-C3C3-2103F0E68FB1}"/>
              </a:ext>
            </a:extLst>
          </p:cNvPr>
          <p:cNvSpPr txBox="1"/>
          <p:nvPr/>
        </p:nvSpPr>
        <p:spPr>
          <a:xfrm>
            <a:off x="234594" y="2583773"/>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cxnSp>
        <p:nvCxnSpPr>
          <p:cNvPr id="33" name="Connector: Elbow 32">
            <a:extLst>
              <a:ext uri="{FF2B5EF4-FFF2-40B4-BE49-F238E27FC236}">
                <a16:creationId xmlns:a16="http://schemas.microsoft.com/office/drawing/2014/main" id="{E4066CCD-E1FD-6BFF-469A-A23ACBF53F0D}"/>
              </a:ext>
            </a:extLst>
          </p:cNvPr>
          <p:cNvCxnSpPr/>
          <p:nvPr/>
        </p:nvCxnSpPr>
        <p:spPr>
          <a:xfrm flipV="1">
            <a:off x="1433628" y="2583773"/>
            <a:ext cx="539010" cy="306612"/>
          </a:xfrm>
          <a:prstGeom prst="bentConnector3">
            <a:avLst>
              <a:gd name="adj1" fmla="val -54836"/>
            </a:avLst>
          </a:prstGeom>
          <a:ln w="38100"/>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7DDB3361-4315-5902-A2CF-5EB8CBCC8A3F}"/>
              </a:ext>
            </a:extLst>
          </p:cNvPr>
          <p:cNvCxnSpPr/>
          <p:nvPr/>
        </p:nvCxnSpPr>
        <p:spPr>
          <a:xfrm>
            <a:off x="1941816" y="2583773"/>
            <a:ext cx="8166318" cy="306612"/>
          </a:xfrm>
          <a:prstGeom prst="bentConnector3">
            <a:avLst>
              <a:gd name="adj1" fmla="val 105105"/>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9F505512-7D6F-AC7B-8F9A-2E31C309B7C8}"/>
              </a:ext>
            </a:extLst>
          </p:cNvPr>
          <p:cNvCxnSpPr/>
          <p:nvPr/>
        </p:nvCxnSpPr>
        <p:spPr>
          <a:xfrm rot="10800000" flipV="1">
            <a:off x="9483048" y="3152091"/>
            <a:ext cx="625087" cy="495234"/>
          </a:xfrm>
          <a:prstGeom prst="bentConnector3">
            <a:avLst>
              <a:gd name="adj1" fmla="val -68342"/>
            </a:avLst>
          </a:prstGeom>
          <a:ln w="38100"/>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DAB60BE1-D27D-5D76-A97E-D90AC3408894}"/>
              </a:ext>
            </a:extLst>
          </p:cNvPr>
          <p:cNvCxnSpPr/>
          <p:nvPr/>
        </p:nvCxnSpPr>
        <p:spPr>
          <a:xfrm rot="10800000">
            <a:off x="1430086" y="3141817"/>
            <a:ext cx="8077009" cy="505116"/>
          </a:xfrm>
          <a:prstGeom prst="bentConnector3">
            <a:avLst>
              <a:gd name="adj1" fmla="val 108640"/>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F5D795C6-A4B5-996E-AB9A-D4ECEC57A417}"/>
                  </a:ext>
                </a:extLst>
              </p14:cNvPr>
              <p14:cNvContentPartPr/>
              <p14:nvPr/>
            </p14:nvContentPartPr>
            <p14:xfrm>
              <a:off x="2982600" y="3862800"/>
              <a:ext cx="4183920" cy="773280"/>
            </p14:xfrm>
          </p:contentPart>
        </mc:Choice>
        <mc:Fallback xmlns="">
          <p:pic>
            <p:nvPicPr>
              <p:cNvPr id="3" name="Ink 2">
                <a:extLst>
                  <a:ext uri="{FF2B5EF4-FFF2-40B4-BE49-F238E27FC236}">
                    <a16:creationId xmlns:a16="http://schemas.microsoft.com/office/drawing/2014/main" id="{F5D795C6-A4B5-996E-AB9A-D4ECEC57A417}"/>
                  </a:ext>
                </a:extLst>
              </p:cNvPr>
              <p:cNvPicPr/>
              <p:nvPr/>
            </p:nvPicPr>
            <p:blipFill>
              <a:blip r:embed="rId4"/>
              <a:stretch>
                <a:fillRect/>
              </a:stretch>
            </p:blipFill>
            <p:spPr>
              <a:xfrm>
                <a:off x="2973240" y="3853440"/>
                <a:ext cx="4202640" cy="792000"/>
              </a:xfrm>
              <a:prstGeom prst="rect">
                <a:avLst/>
              </a:prstGeom>
            </p:spPr>
          </p:pic>
        </mc:Fallback>
      </mc:AlternateContent>
    </p:spTree>
    <p:extLst>
      <p:ext uri="{BB962C8B-B14F-4D97-AF65-F5344CB8AC3E}">
        <p14:creationId xmlns:p14="http://schemas.microsoft.com/office/powerpoint/2010/main" val="34828887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Inserting at a given position</a:t>
            </a:r>
            <a:endParaRPr lang="en-IN" dirty="0"/>
          </a:p>
        </p:txBody>
      </p:sp>
      <p:sp>
        <p:nvSpPr>
          <p:cNvPr id="43" name="TextBox 42">
            <a:extLst>
              <a:ext uri="{FF2B5EF4-FFF2-40B4-BE49-F238E27FC236}">
                <a16:creationId xmlns:a16="http://schemas.microsoft.com/office/drawing/2014/main" id="{57FD65C2-9227-54A1-2D96-B87BCCEB5F2C}"/>
              </a:ext>
            </a:extLst>
          </p:cNvPr>
          <p:cNvSpPr txBox="1"/>
          <p:nvPr/>
        </p:nvSpPr>
        <p:spPr>
          <a:xfrm>
            <a:off x="7826445" y="749576"/>
            <a:ext cx="3403209" cy="1477328"/>
          </a:xfrm>
          <a:prstGeom prst="rect">
            <a:avLst/>
          </a:prstGeom>
          <a:noFill/>
        </p:spPr>
        <p:txBody>
          <a:bodyPr wrap="square" rtlCol="0">
            <a:spAutoFit/>
          </a:bodyPr>
          <a:lstStyle/>
          <a:p>
            <a:r>
              <a:rPr lang="en-US" b="1" dirty="0">
                <a:latin typeface="Consolas" panose="020B0609020204030204" pitchFamily="49" charset="0"/>
              </a:rPr>
              <a:t>struct node {</a:t>
            </a:r>
          </a:p>
          <a:p>
            <a:r>
              <a:rPr lang="en-US" b="1" dirty="0">
                <a:latin typeface="Consolas" panose="020B0609020204030204" pitchFamily="49" charset="0"/>
              </a:rPr>
              <a:t>   int </a:t>
            </a:r>
            <a:r>
              <a:rPr lang="en-US" b="1" dirty="0" err="1">
                <a:latin typeface="Consolas" panose="020B0609020204030204" pitchFamily="49" charset="0"/>
              </a:rPr>
              <a:t>val</a:t>
            </a:r>
            <a:r>
              <a:rPr lang="en-US" b="1" dirty="0">
                <a:latin typeface="Consolas" panose="020B0609020204030204" pitchFamily="49" charset="0"/>
              </a:rPr>
              <a:t>;</a:t>
            </a:r>
          </a:p>
          <a:p>
            <a:r>
              <a:rPr lang="en-US" b="1" dirty="0">
                <a:latin typeface="Consolas" panose="020B0609020204030204" pitchFamily="49" charset="0"/>
              </a:rPr>
              <a:t>   struct node *next;</a:t>
            </a:r>
          </a:p>
          <a:p>
            <a:r>
              <a:rPr lang="en-US" b="1" dirty="0">
                <a:latin typeface="Consolas" panose="020B0609020204030204" pitchFamily="49" charset="0"/>
              </a:rPr>
              <a:t>   struct node *</a:t>
            </a:r>
            <a:r>
              <a:rPr lang="en-US" b="1" dirty="0" err="1">
                <a:latin typeface="Consolas" panose="020B0609020204030204" pitchFamily="49" charset="0"/>
              </a:rPr>
              <a:t>prev</a:t>
            </a:r>
            <a:r>
              <a:rPr lang="en-US" b="1" dirty="0">
                <a:latin typeface="Consolas" panose="020B0609020204030204" pitchFamily="49" charset="0"/>
              </a:rPr>
              <a:t>;</a:t>
            </a:r>
          </a:p>
          <a:p>
            <a:r>
              <a:rPr lang="en-US" b="1" dirty="0">
                <a:latin typeface="Consolas" panose="020B0609020204030204" pitchFamily="49" charset="0"/>
              </a:rPr>
              <a:t>};</a:t>
            </a:r>
            <a:endParaRPr lang="en-IN" b="1" dirty="0">
              <a:latin typeface="Consolas" panose="020B0609020204030204" pitchFamily="49" charset="0"/>
            </a:endParaRPr>
          </a:p>
        </p:txBody>
      </p:sp>
      <p:graphicFrame>
        <p:nvGraphicFramePr>
          <p:cNvPr id="46" name="Table 4">
            <a:extLst>
              <a:ext uri="{FF2B5EF4-FFF2-40B4-BE49-F238E27FC236}">
                <a16:creationId xmlns:a16="http://schemas.microsoft.com/office/drawing/2014/main" id="{2F453A03-1125-C2D6-6924-E4A44D496387}"/>
              </a:ext>
            </a:extLst>
          </p:cNvPr>
          <p:cNvGraphicFramePr>
            <a:graphicFrameLocks noGrp="1"/>
          </p:cNvGraphicFramePr>
          <p:nvPr/>
        </p:nvGraphicFramePr>
        <p:xfrm>
          <a:off x="1433628" y="2828917"/>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79194685"/>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0" name="Table 49">
            <a:extLst>
              <a:ext uri="{FF2B5EF4-FFF2-40B4-BE49-F238E27FC236}">
                <a16:creationId xmlns:a16="http://schemas.microsoft.com/office/drawing/2014/main" id="{58766E43-5C58-E6AB-A9A8-DE2BCD2ECA4B}"/>
              </a:ext>
            </a:extLst>
          </p:cNvPr>
          <p:cNvGraphicFramePr>
            <a:graphicFrameLocks noGrp="1"/>
          </p:cNvGraphicFramePr>
          <p:nvPr/>
        </p:nvGraphicFramePr>
        <p:xfrm>
          <a:off x="3289701" y="2836937"/>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100784092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3" name="Table 52">
            <a:extLst>
              <a:ext uri="{FF2B5EF4-FFF2-40B4-BE49-F238E27FC236}">
                <a16:creationId xmlns:a16="http://schemas.microsoft.com/office/drawing/2014/main" id="{D307A003-0D1C-0E72-61DC-63B2BDE7A69B}"/>
              </a:ext>
            </a:extLst>
          </p:cNvPr>
          <p:cNvGraphicFramePr>
            <a:graphicFrameLocks noGrp="1"/>
          </p:cNvGraphicFramePr>
          <p:nvPr/>
        </p:nvGraphicFramePr>
        <p:xfrm>
          <a:off x="5126524" y="2844958"/>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8816164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4" name="Table 53">
            <a:extLst>
              <a:ext uri="{FF2B5EF4-FFF2-40B4-BE49-F238E27FC236}">
                <a16:creationId xmlns:a16="http://schemas.microsoft.com/office/drawing/2014/main" id="{50F711BD-A808-8CFA-2C18-394727233EA6}"/>
              </a:ext>
            </a:extLst>
          </p:cNvPr>
          <p:cNvGraphicFramePr>
            <a:graphicFrameLocks noGrp="1"/>
          </p:cNvGraphicFramePr>
          <p:nvPr/>
        </p:nvGraphicFramePr>
        <p:xfrm>
          <a:off x="6972971" y="2843354"/>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611314612"/>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5" name="Table 54">
            <a:extLst>
              <a:ext uri="{FF2B5EF4-FFF2-40B4-BE49-F238E27FC236}">
                <a16:creationId xmlns:a16="http://schemas.microsoft.com/office/drawing/2014/main" id="{3084502D-816D-237C-D145-2DD4F41F6725}"/>
              </a:ext>
            </a:extLst>
          </p:cNvPr>
          <p:cNvGraphicFramePr>
            <a:graphicFrameLocks noGrp="1"/>
          </p:cNvGraphicFramePr>
          <p:nvPr/>
        </p:nvGraphicFramePr>
        <p:xfrm>
          <a:off x="8819418" y="2841749"/>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84912563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56" name="Straight Arrow Connector 55">
            <a:extLst>
              <a:ext uri="{FF2B5EF4-FFF2-40B4-BE49-F238E27FC236}">
                <a16:creationId xmlns:a16="http://schemas.microsoft.com/office/drawing/2014/main" id="{9509183D-5F89-6BDF-B264-67CA74CF9FF9}"/>
              </a:ext>
            </a:extLst>
          </p:cNvPr>
          <p:cNvCxnSpPr>
            <a:cxnSpLocks/>
          </p:cNvCxnSpPr>
          <p:nvPr/>
        </p:nvCxnSpPr>
        <p:spPr>
          <a:xfrm flipV="1">
            <a:off x="2388666" y="2857973"/>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91AC8B9-EF65-C9CF-67C5-614299A50D9F}"/>
              </a:ext>
            </a:extLst>
          </p:cNvPr>
          <p:cNvCxnSpPr/>
          <p:nvPr/>
        </p:nvCxnSpPr>
        <p:spPr>
          <a:xfrm flipV="1">
            <a:off x="4215752" y="286653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EB04521-7582-AAE1-7657-ABE64015E1B1}"/>
              </a:ext>
            </a:extLst>
          </p:cNvPr>
          <p:cNvCxnSpPr/>
          <p:nvPr/>
        </p:nvCxnSpPr>
        <p:spPr>
          <a:xfrm flipV="1">
            <a:off x="6045788" y="287677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317BDE0-064E-66B4-6154-5EBA9647C7DE}"/>
              </a:ext>
            </a:extLst>
          </p:cNvPr>
          <p:cNvCxnSpPr/>
          <p:nvPr/>
        </p:nvCxnSpPr>
        <p:spPr>
          <a:xfrm flipV="1">
            <a:off x="7978845" y="287330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F01B1B5-D829-A862-CB42-43EC5B392DB2}"/>
              </a:ext>
            </a:extLst>
          </p:cNvPr>
          <p:cNvCxnSpPr/>
          <p:nvPr/>
        </p:nvCxnSpPr>
        <p:spPr>
          <a:xfrm flipV="1">
            <a:off x="498228" y="3022357"/>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01C6A16-1B08-E152-4547-4A4B90943913}"/>
              </a:ext>
            </a:extLst>
          </p:cNvPr>
          <p:cNvCxnSpPr>
            <a:cxnSpLocks/>
          </p:cNvCxnSpPr>
          <p:nvPr/>
        </p:nvCxnSpPr>
        <p:spPr>
          <a:xfrm rot="10800000" flipV="1">
            <a:off x="2715728" y="3174757"/>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F7EC92-224A-47E0-BE64-3154D703AD12}"/>
              </a:ext>
            </a:extLst>
          </p:cNvPr>
          <p:cNvCxnSpPr>
            <a:cxnSpLocks/>
          </p:cNvCxnSpPr>
          <p:nvPr/>
        </p:nvCxnSpPr>
        <p:spPr>
          <a:xfrm rot="10800000" flipV="1">
            <a:off x="4567975" y="3152091"/>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F83E4DF-C6CA-9C18-B461-982BE51CBB67}"/>
              </a:ext>
            </a:extLst>
          </p:cNvPr>
          <p:cNvCxnSpPr>
            <a:cxnSpLocks/>
          </p:cNvCxnSpPr>
          <p:nvPr/>
        </p:nvCxnSpPr>
        <p:spPr>
          <a:xfrm rot="10800000" flipV="1">
            <a:off x="6364489" y="3172327"/>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DA091476-47F2-2438-7F98-92D80CB38543}"/>
              </a:ext>
            </a:extLst>
          </p:cNvPr>
          <p:cNvCxnSpPr>
            <a:cxnSpLocks/>
          </p:cNvCxnSpPr>
          <p:nvPr/>
        </p:nvCxnSpPr>
        <p:spPr>
          <a:xfrm rot="10800000" flipV="1">
            <a:off x="8222142" y="3169219"/>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B5C969E-10F3-BBE6-C3C3-2103F0E68FB1}"/>
              </a:ext>
            </a:extLst>
          </p:cNvPr>
          <p:cNvSpPr txBox="1"/>
          <p:nvPr/>
        </p:nvSpPr>
        <p:spPr>
          <a:xfrm>
            <a:off x="234594" y="2583773"/>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cxnSp>
        <p:nvCxnSpPr>
          <p:cNvPr id="33" name="Connector: Elbow 32">
            <a:extLst>
              <a:ext uri="{FF2B5EF4-FFF2-40B4-BE49-F238E27FC236}">
                <a16:creationId xmlns:a16="http://schemas.microsoft.com/office/drawing/2014/main" id="{E4066CCD-E1FD-6BFF-469A-A23ACBF53F0D}"/>
              </a:ext>
            </a:extLst>
          </p:cNvPr>
          <p:cNvCxnSpPr/>
          <p:nvPr/>
        </p:nvCxnSpPr>
        <p:spPr>
          <a:xfrm flipV="1">
            <a:off x="1433628" y="2583773"/>
            <a:ext cx="539010" cy="306612"/>
          </a:xfrm>
          <a:prstGeom prst="bentConnector3">
            <a:avLst>
              <a:gd name="adj1" fmla="val -54836"/>
            </a:avLst>
          </a:prstGeom>
          <a:ln w="38100"/>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7DDB3361-4315-5902-A2CF-5EB8CBCC8A3F}"/>
              </a:ext>
            </a:extLst>
          </p:cNvPr>
          <p:cNvCxnSpPr/>
          <p:nvPr/>
        </p:nvCxnSpPr>
        <p:spPr>
          <a:xfrm>
            <a:off x="1941816" y="2583773"/>
            <a:ext cx="8166318" cy="306612"/>
          </a:xfrm>
          <a:prstGeom prst="bentConnector3">
            <a:avLst>
              <a:gd name="adj1" fmla="val 105105"/>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9F505512-7D6F-AC7B-8F9A-2E31C309B7C8}"/>
              </a:ext>
            </a:extLst>
          </p:cNvPr>
          <p:cNvCxnSpPr/>
          <p:nvPr/>
        </p:nvCxnSpPr>
        <p:spPr>
          <a:xfrm rot="10800000" flipV="1">
            <a:off x="9483048" y="3152091"/>
            <a:ext cx="625087" cy="495234"/>
          </a:xfrm>
          <a:prstGeom prst="bentConnector3">
            <a:avLst>
              <a:gd name="adj1" fmla="val -68342"/>
            </a:avLst>
          </a:prstGeom>
          <a:ln w="38100"/>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DAB60BE1-D27D-5D76-A97E-D90AC3408894}"/>
              </a:ext>
            </a:extLst>
          </p:cNvPr>
          <p:cNvCxnSpPr/>
          <p:nvPr/>
        </p:nvCxnSpPr>
        <p:spPr>
          <a:xfrm rot="10800000">
            <a:off x="1430086" y="3141817"/>
            <a:ext cx="8077009" cy="505116"/>
          </a:xfrm>
          <a:prstGeom prst="bentConnector3">
            <a:avLst>
              <a:gd name="adj1" fmla="val 108640"/>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603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Delete (rear)</a:t>
            </a:r>
            <a:endParaRPr lang="en-IN" dirty="0"/>
          </a:p>
        </p:txBody>
      </p:sp>
      <p:sp>
        <p:nvSpPr>
          <p:cNvPr id="3" name="Content Placeholder 2">
            <a:extLst>
              <a:ext uri="{FF2B5EF4-FFF2-40B4-BE49-F238E27FC236}">
                <a16:creationId xmlns:a16="http://schemas.microsoft.com/office/drawing/2014/main" id="{EB988CE9-2648-FD16-448A-231C4B3364AF}"/>
              </a:ext>
            </a:extLst>
          </p:cNvPr>
          <p:cNvSpPr>
            <a:spLocks noGrp="1"/>
          </p:cNvSpPr>
          <p:nvPr>
            <p:ph idx="1"/>
          </p:nvPr>
        </p:nvSpPr>
        <p:spPr/>
        <p:txBody>
          <a:bodyPr/>
          <a:lstStyle/>
          <a:p>
            <a:endParaRPr lang="en-IN" dirty="0"/>
          </a:p>
        </p:txBody>
      </p:sp>
      <p:graphicFrame>
        <p:nvGraphicFramePr>
          <p:cNvPr id="4" name="Table 4">
            <a:extLst>
              <a:ext uri="{FF2B5EF4-FFF2-40B4-BE49-F238E27FC236}">
                <a16:creationId xmlns:a16="http://schemas.microsoft.com/office/drawing/2014/main" id="{A4C7F2CD-23C2-2C9B-2B82-D0B1D40EE109}"/>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736B95A4-2DF5-7B25-2C1C-6378D923F412}"/>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F33C61E4-0B1B-5E0D-9732-B90060B400DF}"/>
              </a:ext>
            </a:extLst>
          </p:cNvPr>
          <p:cNvCxnSpPr>
            <a:endCxn id="5" idx="1"/>
          </p:cNvCxnSpPr>
          <p:nvPr/>
        </p:nvCxnSpPr>
        <p:spPr>
          <a:xfrm flipV="1">
            <a:off x="2236266"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D937A9-89D7-8A7E-7803-5E9E20813121}"/>
              </a:ext>
            </a:extLst>
          </p:cNvPr>
          <p:cNvCxnSpPr/>
          <p:nvPr/>
        </p:nvCxnSpPr>
        <p:spPr>
          <a:xfrm flipV="1">
            <a:off x="4042804" y="32586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265E31-750F-1525-33BE-557EC583AF4C}"/>
              </a:ext>
            </a:extLst>
          </p:cNvPr>
          <p:cNvCxnSpPr/>
          <p:nvPr/>
        </p:nvCxnSpPr>
        <p:spPr>
          <a:xfrm flipV="1">
            <a:off x="5900716" y="32775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1294F5-935C-186C-CE9A-C24A78CB4568}"/>
              </a:ext>
            </a:extLst>
          </p:cNvPr>
          <p:cNvCxnSpPr/>
          <p:nvPr/>
        </p:nvCxnSpPr>
        <p:spPr>
          <a:xfrm flipV="1">
            <a:off x="7758631" y="3265520"/>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59C039-2B08-6441-AEB2-AD3561FB1972}"/>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9" name="TextBox 8">
            <a:extLst>
              <a:ext uri="{FF2B5EF4-FFF2-40B4-BE49-F238E27FC236}">
                <a16:creationId xmlns:a16="http://schemas.microsoft.com/office/drawing/2014/main" id="{A23A9318-915B-0C13-B07D-BDE3D84445D1}"/>
              </a:ext>
            </a:extLst>
          </p:cNvPr>
          <p:cNvSpPr txBox="1"/>
          <p:nvPr/>
        </p:nvSpPr>
        <p:spPr>
          <a:xfrm>
            <a:off x="5157629" y="4294598"/>
            <a:ext cx="3071974" cy="1200329"/>
          </a:xfrm>
          <a:prstGeom prst="rect">
            <a:avLst/>
          </a:prstGeom>
          <a:noFill/>
        </p:spPr>
        <p:txBody>
          <a:bodyPr wrap="square" rtlCol="0">
            <a:spAutoFit/>
          </a:bodyPr>
          <a:lstStyle/>
          <a:p>
            <a:r>
              <a:rPr lang="en-US" dirty="0" err="1">
                <a:latin typeface="Consolas" panose="020B0609020204030204" pitchFamily="49" charset="0"/>
              </a:rPr>
              <a:t>prev</a:t>
            </a:r>
            <a:r>
              <a:rPr lang="en-US" dirty="0">
                <a:latin typeface="Consolas" panose="020B0609020204030204" pitchFamily="49" charset="0"/>
              </a:rPr>
              <a:t> = head</a:t>
            </a:r>
          </a:p>
          <a:p>
            <a:r>
              <a:rPr lang="en-US" dirty="0" err="1">
                <a:latin typeface="Consolas" panose="020B0609020204030204" pitchFamily="49" charset="0"/>
              </a:rPr>
              <a:t>tmp</a:t>
            </a:r>
            <a:r>
              <a:rPr lang="en-US" dirty="0">
                <a:latin typeface="Consolas" panose="020B0609020204030204" pitchFamily="49" charset="0"/>
              </a:rPr>
              <a:t> = head-&gt;next</a:t>
            </a:r>
          </a:p>
          <a:p>
            <a:r>
              <a:rPr lang="en-US" b="1" dirty="0" err="1">
                <a:solidFill>
                  <a:srgbClr val="FF0000"/>
                </a:solidFill>
                <a:latin typeface="Consolas" panose="020B0609020204030204" pitchFamily="49" charset="0"/>
              </a:rPr>
              <a:t>prev</a:t>
            </a:r>
            <a:r>
              <a:rPr lang="en-US" b="1" dirty="0">
                <a:solidFill>
                  <a:srgbClr val="FF0000"/>
                </a:solidFill>
                <a:latin typeface="Consolas" panose="020B0609020204030204" pitchFamily="49" charset="0"/>
              </a:rPr>
              <a:t> = </a:t>
            </a:r>
            <a:r>
              <a:rPr lang="en-US" b="1" dirty="0" err="1">
                <a:solidFill>
                  <a:srgbClr val="FF0000"/>
                </a:solidFill>
                <a:latin typeface="Consolas" panose="020B0609020204030204" pitchFamily="49" charset="0"/>
              </a:rPr>
              <a:t>tmp</a:t>
            </a:r>
            <a:endParaRPr lang="en-US" b="1" dirty="0">
              <a:solidFill>
                <a:srgbClr val="FF0000"/>
              </a:solidFill>
              <a:latin typeface="Consolas" panose="020B0609020204030204" pitchFamily="49" charset="0"/>
            </a:endParaRPr>
          </a:p>
          <a:p>
            <a:r>
              <a:rPr lang="en-US" b="1" dirty="0" err="1">
                <a:solidFill>
                  <a:srgbClr val="FF0000"/>
                </a:solidFill>
                <a:latin typeface="Consolas" panose="020B0609020204030204" pitchFamily="49" charset="0"/>
              </a:rPr>
              <a:t>tmp</a:t>
            </a:r>
            <a:r>
              <a:rPr lang="en-US" b="1" dirty="0">
                <a:solidFill>
                  <a:srgbClr val="FF0000"/>
                </a:solidFill>
                <a:latin typeface="Consolas" panose="020B0609020204030204" pitchFamily="49" charset="0"/>
              </a:rPr>
              <a:t> = </a:t>
            </a:r>
            <a:r>
              <a:rPr lang="en-US" b="1" dirty="0" err="1">
                <a:solidFill>
                  <a:srgbClr val="FF0000"/>
                </a:solidFill>
                <a:latin typeface="Consolas" panose="020B0609020204030204" pitchFamily="49" charset="0"/>
              </a:rPr>
              <a:t>tmp</a:t>
            </a:r>
            <a:r>
              <a:rPr lang="en-US" b="1" dirty="0">
                <a:solidFill>
                  <a:srgbClr val="FF0000"/>
                </a:solidFill>
                <a:latin typeface="Consolas" panose="020B0609020204030204" pitchFamily="49" charset="0"/>
              </a:rPr>
              <a:t>-&gt;next</a:t>
            </a:r>
            <a:endParaRPr lang="en-IN" b="1" dirty="0">
              <a:solidFill>
                <a:srgbClr val="FF0000"/>
              </a:solidFill>
              <a:latin typeface="Consolas" panose="020B0609020204030204" pitchFamily="49" charset="0"/>
            </a:endParaRPr>
          </a:p>
        </p:txBody>
      </p:sp>
      <p:sp>
        <p:nvSpPr>
          <p:cNvPr id="16" name="TextBox 15">
            <a:extLst>
              <a:ext uri="{FF2B5EF4-FFF2-40B4-BE49-F238E27FC236}">
                <a16:creationId xmlns:a16="http://schemas.microsoft.com/office/drawing/2014/main" id="{5F54E163-52CF-CF84-4676-05FE25C67078}"/>
              </a:ext>
            </a:extLst>
          </p:cNvPr>
          <p:cNvSpPr txBox="1"/>
          <p:nvPr/>
        </p:nvSpPr>
        <p:spPr>
          <a:xfrm>
            <a:off x="5268916" y="3415977"/>
            <a:ext cx="1345914" cy="369332"/>
          </a:xfrm>
          <a:prstGeom prst="rect">
            <a:avLst/>
          </a:prstGeom>
          <a:noFill/>
        </p:spPr>
        <p:txBody>
          <a:bodyPr wrap="square" rtlCol="0">
            <a:spAutoFit/>
          </a:bodyPr>
          <a:lstStyle/>
          <a:p>
            <a:r>
              <a:rPr lang="en-US" b="1" dirty="0" err="1">
                <a:latin typeface="Consolas" panose="020B0609020204030204" pitchFamily="49" charset="0"/>
              </a:rPr>
              <a:t>tmp</a:t>
            </a:r>
            <a:endParaRPr lang="en-IN" b="1" dirty="0">
              <a:latin typeface="Consolas" panose="020B0609020204030204" pitchFamily="49" charset="0"/>
            </a:endParaRPr>
          </a:p>
        </p:txBody>
      </p:sp>
      <p:sp>
        <p:nvSpPr>
          <p:cNvPr id="17" name="TextBox 16">
            <a:extLst>
              <a:ext uri="{FF2B5EF4-FFF2-40B4-BE49-F238E27FC236}">
                <a16:creationId xmlns:a16="http://schemas.microsoft.com/office/drawing/2014/main" id="{41771587-58C1-81E7-0663-0C11663DA2AB}"/>
              </a:ext>
            </a:extLst>
          </p:cNvPr>
          <p:cNvSpPr txBox="1"/>
          <p:nvPr/>
        </p:nvSpPr>
        <p:spPr>
          <a:xfrm>
            <a:off x="3356218" y="3455363"/>
            <a:ext cx="1345914" cy="369332"/>
          </a:xfrm>
          <a:prstGeom prst="rect">
            <a:avLst/>
          </a:prstGeom>
          <a:noFill/>
        </p:spPr>
        <p:txBody>
          <a:bodyPr wrap="square" rtlCol="0">
            <a:spAutoFit/>
          </a:bodyPr>
          <a:lstStyle/>
          <a:p>
            <a:r>
              <a:rPr lang="en-US" b="1" dirty="0" err="1">
                <a:latin typeface="Consolas" panose="020B0609020204030204" pitchFamily="49" charset="0"/>
              </a:rPr>
              <a:t>prev</a:t>
            </a:r>
            <a:endParaRPr lang="en-IN" b="1" dirty="0">
              <a:latin typeface="Consolas" panose="020B0609020204030204" pitchFamily="49" charset="0"/>
            </a:endParaRPr>
          </a:p>
        </p:txBody>
      </p:sp>
    </p:spTree>
    <p:extLst>
      <p:ext uri="{BB962C8B-B14F-4D97-AF65-F5344CB8AC3E}">
        <p14:creationId xmlns:p14="http://schemas.microsoft.com/office/powerpoint/2010/main" val="31956575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60BE0-BDFA-5100-DEB7-D4D02AE15FA2}"/>
              </a:ext>
            </a:extLst>
          </p:cNvPr>
          <p:cNvSpPr>
            <a:spLocks noGrp="1"/>
          </p:cNvSpPr>
          <p:nvPr>
            <p:ph type="title"/>
          </p:nvPr>
        </p:nvSpPr>
        <p:spPr/>
        <p:txBody>
          <a:bodyPr/>
          <a:lstStyle/>
          <a:p>
            <a:r>
              <a:rPr lang="en-US" dirty="0"/>
              <a:t>Circular linked list</a:t>
            </a:r>
            <a:endParaRPr lang="en-IN" dirty="0"/>
          </a:p>
        </p:txBody>
      </p:sp>
      <p:sp>
        <p:nvSpPr>
          <p:cNvPr id="3" name="Content Placeholder 2">
            <a:extLst>
              <a:ext uri="{FF2B5EF4-FFF2-40B4-BE49-F238E27FC236}">
                <a16:creationId xmlns:a16="http://schemas.microsoft.com/office/drawing/2014/main" id="{6C96F6AC-9BCE-18C1-09F0-920CCD6540DE}"/>
              </a:ext>
            </a:extLst>
          </p:cNvPr>
          <p:cNvSpPr>
            <a:spLocks noGrp="1"/>
          </p:cNvSpPr>
          <p:nvPr>
            <p:ph idx="1"/>
          </p:nvPr>
        </p:nvSpPr>
        <p:spPr/>
        <p:txBody>
          <a:bodyPr/>
          <a:lstStyle/>
          <a:p>
            <a:r>
              <a:rPr lang="en-US" dirty="0"/>
              <a:t>You can try to implement all operations (we did for the singly linked list) for the circular linked list yourself</a:t>
            </a:r>
            <a:endParaRPr lang="en-IN" dirty="0"/>
          </a:p>
        </p:txBody>
      </p:sp>
    </p:spTree>
    <p:extLst>
      <p:ext uri="{BB962C8B-B14F-4D97-AF65-F5344CB8AC3E}">
        <p14:creationId xmlns:p14="http://schemas.microsoft.com/office/powerpoint/2010/main" val="37183772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Management of active applications</a:t>
            </a:r>
            <a:endParaRPr lang="en-IN" dirty="0"/>
          </a:p>
        </p:txBody>
      </p:sp>
      <p:graphicFrame>
        <p:nvGraphicFramePr>
          <p:cNvPr id="46" name="Table 4">
            <a:extLst>
              <a:ext uri="{FF2B5EF4-FFF2-40B4-BE49-F238E27FC236}">
                <a16:creationId xmlns:a16="http://schemas.microsoft.com/office/drawing/2014/main" id="{2F453A03-1125-C2D6-6924-E4A44D496387}"/>
              </a:ext>
            </a:extLst>
          </p:cNvPr>
          <p:cNvGraphicFramePr>
            <a:graphicFrameLocks noGrp="1"/>
          </p:cNvGraphicFramePr>
          <p:nvPr/>
        </p:nvGraphicFramePr>
        <p:xfrm>
          <a:off x="1433628" y="2828917"/>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79194685"/>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0" name="Table 49">
            <a:extLst>
              <a:ext uri="{FF2B5EF4-FFF2-40B4-BE49-F238E27FC236}">
                <a16:creationId xmlns:a16="http://schemas.microsoft.com/office/drawing/2014/main" id="{58766E43-5C58-E6AB-A9A8-DE2BCD2ECA4B}"/>
              </a:ext>
            </a:extLst>
          </p:cNvPr>
          <p:cNvGraphicFramePr>
            <a:graphicFrameLocks noGrp="1"/>
          </p:cNvGraphicFramePr>
          <p:nvPr/>
        </p:nvGraphicFramePr>
        <p:xfrm>
          <a:off x="3289701" y="2836937"/>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100784092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3" name="Table 52">
            <a:extLst>
              <a:ext uri="{FF2B5EF4-FFF2-40B4-BE49-F238E27FC236}">
                <a16:creationId xmlns:a16="http://schemas.microsoft.com/office/drawing/2014/main" id="{D307A003-0D1C-0E72-61DC-63B2BDE7A69B}"/>
              </a:ext>
            </a:extLst>
          </p:cNvPr>
          <p:cNvGraphicFramePr>
            <a:graphicFrameLocks noGrp="1"/>
          </p:cNvGraphicFramePr>
          <p:nvPr/>
        </p:nvGraphicFramePr>
        <p:xfrm>
          <a:off x="5126524" y="2844958"/>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2688161643"/>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4" name="Table 53">
            <a:extLst>
              <a:ext uri="{FF2B5EF4-FFF2-40B4-BE49-F238E27FC236}">
                <a16:creationId xmlns:a16="http://schemas.microsoft.com/office/drawing/2014/main" id="{50F711BD-A808-8CFA-2C18-394727233EA6}"/>
              </a:ext>
            </a:extLst>
          </p:cNvPr>
          <p:cNvGraphicFramePr>
            <a:graphicFrameLocks noGrp="1"/>
          </p:cNvGraphicFramePr>
          <p:nvPr/>
        </p:nvGraphicFramePr>
        <p:xfrm>
          <a:off x="6972971" y="2843354"/>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611314612"/>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5" name="Table 54">
            <a:extLst>
              <a:ext uri="{FF2B5EF4-FFF2-40B4-BE49-F238E27FC236}">
                <a16:creationId xmlns:a16="http://schemas.microsoft.com/office/drawing/2014/main" id="{3084502D-816D-237C-D145-2DD4F41F6725}"/>
              </a:ext>
            </a:extLst>
          </p:cNvPr>
          <p:cNvGraphicFramePr>
            <a:graphicFrameLocks noGrp="1"/>
          </p:cNvGraphicFramePr>
          <p:nvPr/>
        </p:nvGraphicFramePr>
        <p:xfrm>
          <a:off x="8819418" y="2841749"/>
          <a:ext cx="1288716" cy="370840"/>
        </p:xfrm>
        <a:graphic>
          <a:graphicData uri="http://schemas.openxmlformats.org/drawingml/2006/table">
            <a:tbl>
              <a:tblPr firstRow="1" bandRow="1">
                <a:tableStyleId>{5C22544A-7EE6-4342-B048-85BDC9FD1C3A}</a:tableStyleId>
              </a:tblPr>
              <a:tblGrid>
                <a:gridCol w="429572">
                  <a:extLst>
                    <a:ext uri="{9D8B030D-6E8A-4147-A177-3AD203B41FA5}">
                      <a16:colId xmlns:a16="http://schemas.microsoft.com/office/drawing/2014/main" val="3849125630"/>
                    </a:ext>
                  </a:extLst>
                </a:gridCol>
                <a:gridCol w="429572">
                  <a:extLst>
                    <a:ext uri="{9D8B030D-6E8A-4147-A177-3AD203B41FA5}">
                      <a16:colId xmlns:a16="http://schemas.microsoft.com/office/drawing/2014/main" val="311327350"/>
                    </a:ext>
                  </a:extLst>
                </a:gridCol>
                <a:gridCol w="429572">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56" name="Straight Arrow Connector 55">
            <a:extLst>
              <a:ext uri="{FF2B5EF4-FFF2-40B4-BE49-F238E27FC236}">
                <a16:creationId xmlns:a16="http://schemas.microsoft.com/office/drawing/2014/main" id="{9509183D-5F89-6BDF-B264-67CA74CF9FF9}"/>
              </a:ext>
            </a:extLst>
          </p:cNvPr>
          <p:cNvCxnSpPr>
            <a:cxnSpLocks/>
          </p:cNvCxnSpPr>
          <p:nvPr/>
        </p:nvCxnSpPr>
        <p:spPr>
          <a:xfrm flipV="1">
            <a:off x="2388666" y="2857973"/>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91AC8B9-EF65-C9CF-67C5-614299A50D9F}"/>
              </a:ext>
            </a:extLst>
          </p:cNvPr>
          <p:cNvCxnSpPr/>
          <p:nvPr/>
        </p:nvCxnSpPr>
        <p:spPr>
          <a:xfrm flipV="1">
            <a:off x="4215752" y="286653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EB04521-7582-AAE1-7657-ABE64015E1B1}"/>
              </a:ext>
            </a:extLst>
          </p:cNvPr>
          <p:cNvCxnSpPr/>
          <p:nvPr/>
        </p:nvCxnSpPr>
        <p:spPr>
          <a:xfrm flipV="1">
            <a:off x="6045788" y="287677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317BDE0-064E-66B4-6154-5EBA9647C7DE}"/>
              </a:ext>
            </a:extLst>
          </p:cNvPr>
          <p:cNvCxnSpPr/>
          <p:nvPr/>
        </p:nvCxnSpPr>
        <p:spPr>
          <a:xfrm flipV="1">
            <a:off x="7978845" y="287330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F01B1B5-D829-A862-CB42-43EC5B392DB2}"/>
              </a:ext>
            </a:extLst>
          </p:cNvPr>
          <p:cNvCxnSpPr/>
          <p:nvPr/>
        </p:nvCxnSpPr>
        <p:spPr>
          <a:xfrm flipV="1">
            <a:off x="498228" y="3022357"/>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01C6A16-1B08-E152-4547-4A4B90943913}"/>
              </a:ext>
            </a:extLst>
          </p:cNvPr>
          <p:cNvCxnSpPr>
            <a:cxnSpLocks/>
          </p:cNvCxnSpPr>
          <p:nvPr/>
        </p:nvCxnSpPr>
        <p:spPr>
          <a:xfrm rot="10800000" flipV="1">
            <a:off x="2715728" y="3174757"/>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F7EC92-224A-47E0-BE64-3154D703AD12}"/>
              </a:ext>
            </a:extLst>
          </p:cNvPr>
          <p:cNvCxnSpPr>
            <a:cxnSpLocks/>
          </p:cNvCxnSpPr>
          <p:nvPr/>
        </p:nvCxnSpPr>
        <p:spPr>
          <a:xfrm rot="10800000" flipV="1">
            <a:off x="4567975" y="3152091"/>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F83E4DF-C6CA-9C18-B461-982BE51CBB67}"/>
              </a:ext>
            </a:extLst>
          </p:cNvPr>
          <p:cNvCxnSpPr>
            <a:cxnSpLocks/>
          </p:cNvCxnSpPr>
          <p:nvPr/>
        </p:nvCxnSpPr>
        <p:spPr>
          <a:xfrm rot="10800000" flipV="1">
            <a:off x="6364489" y="3172327"/>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DA091476-47F2-2438-7F98-92D80CB38543}"/>
              </a:ext>
            </a:extLst>
          </p:cNvPr>
          <p:cNvCxnSpPr>
            <a:cxnSpLocks/>
          </p:cNvCxnSpPr>
          <p:nvPr/>
        </p:nvCxnSpPr>
        <p:spPr>
          <a:xfrm rot="10800000" flipV="1">
            <a:off x="8222142" y="3169219"/>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B5C969E-10F3-BBE6-C3C3-2103F0E68FB1}"/>
              </a:ext>
            </a:extLst>
          </p:cNvPr>
          <p:cNvSpPr txBox="1"/>
          <p:nvPr/>
        </p:nvSpPr>
        <p:spPr>
          <a:xfrm>
            <a:off x="234594" y="2583773"/>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cxnSp>
        <p:nvCxnSpPr>
          <p:cNvPr id="33" name="Connector: Elbow 32">
            <a:extLst>
              <a:ext uri="{FF2B5EF4-FFF2-40B4-BE49-F238E27FC236}">
                <a16:creationId xmlns:a16="http://schemas.microsoft.com/office/drawing/2014/main" id="{E4066CCD-E1FD-6BFF-469A-A23ACBF53F0D}"/>
              </a:ext>
            </a:extLst>
          </p:cNvPr>
          <p:cNvCxnSpPr/>
          <p:nvPr/>
        </p:nvCxnSpPr>
        <p:spPr>
          <a:xfrm flipV="1">
            <a:off x="1433628" y="2583773"/>
            <a:ext cx="539010" cy="306612"/>
          </a:xfrm>
          <a:prstGeom prst="bentConnector3">
            <a:avLst>
              <a:gd name="adj1" fmla="val -54836"/>
            </a:avLst>
          </a:prstGeom>
          <a:ln w="38100"/>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7DDB3361-4315-5902-A2CF-5EB8CBCC8A3F}"/>
              </a:ext>
            </a:extLst>
          </p:cNvPr>
          <p:cNvCxnSpPr/>
          <p:nvPr/>
        </p:nvCxnSpPr>
        <p:spPr>
          <a:xfrm>
            <a:off x="1941816" y="2583773"/>
            <a:ext cx="8166318" cy="306612"/>
          </a:xfrm>
          <a:prstGeom prst="bentConnector3">
            <a:avLst>
              <a:gd name="adj1" fmla="val 105105"/>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9F505512-7D6F-AC7B-8F9A-2E31C309B7C8}"/>
              </a:ext>
            </a:extLst>
          </p:cNvPr>
          <p:cNvCxnSpPr/>
          <p:nvPr/>
        </p:nvCxnSpPr>
        <p:spPr>
          <a:xfrm rot="10800000" flipV="1">
            <a:off x="9483048" y="3152091"/>
            <a:ext cx="625087" cy="495234"/>
          </a:xfrm>
          <a:prstGeom prst="bentConnector3">
            <a:avLst>
              <a:gd name="adj1" fmla="val -68342"/>
            </a:avLst>
          </a:prstGeom>
          <a:ln w="38100"/>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DAB60BE1-D27D-5D76-A97E-D90AC3408894}"/>
              </a:ext>
            </a:extLst>
          </p:cNvPr>
          <p:cNvCxnSpPr/>
          <p:nvPr/>
        </p:nvCxnSpPr>
        <p:spPr>
          <a:xfrm rot="10800000">
            <a:off x="1430086" y="3141817"/>
            <a:ext cx="8077009" cy="505116"/>
          </a:xfrm>
          <a:prstGeom prst="bentConnector3">
            <a:avLst>
              <a:gd name="adj1" fmla="val 108640"/>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CABE541-3418-0EAB-AB29-FA8F6CB01D4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97687" y="2747522"/>
            <a:ext cx="547025" cy="524802"/>
          </a:xfrm>
          <a:prstGeom prst="rect">
            <a:avLst/>
          </a:prstGeom>
        </p:spPr>
      </p:pic>
      <p:sp>
        <p:nvSpPr>
          <p:cNvPr id="6" name="TextBox 5">
            <a:extLst>
              <a:ext uri="{FF2B5EF4-FFF2-40B4-BE49-F238E27FC236}">
                <a16:creationId xmlns:a16="http://schemas.microsoft.com/office/drawing/2014/main" id="{E1306ECC-8F24-AD5B-39FF-463312FABA3B}"/>
              </a:ext>
            </a:extLst>
          </p:cNvPr>
          <p:cNvSpPr txBox="1"/>
          <p:nvPr/>
        </p:nvSpPr>
        <p:spPr>
          <a:xfrm>
            <a:off x="1797687" y="5984873"/>
            <a:ext cx="4248101" cy="230832"/>
          </a:xfrm>
          <a:prstGeom prst="rect">
            <a:avLst/>
          </a:prstGeom>
          <a:noFill/>
        </p:spPr>
        <p:txBody>
          <a:bodyPr wrap="square" rtlCol="0">
            <a:spAutoFit/>
          </a:bodyPr>
          <a:lstStyle/>
          <a:p>
            <a:r>
              <a:rPr lang="en-IN" sz="900" dirty="0">
                <a:hlinkClick r:id="rId4" tooltip="https://recantodotux.blogspot.com/2013/04/liberado-o-mozilla-firefox-20.html"/>
              </a:rPr>
              <a:t>This Photo</a:t>
            </a:r>
            <a:r>
              <a:rPr lang="en-IN" sz="900" dirty="0"/>
              <a:t> by Unknown Author is licensed under </a:t>
            </a:r>
            <a:r>
              <a:rPr lang="en-IN" sz="900" dirty="0">
                <a:hlinkClick r:id="rId5" tooltip="https://creativecommons.org/licenses/by-sa/3.0/"/>
              </a:rPr>
              <a:t>CC BY-SA</a:t>
            </a:r>
            <a:endParaRPr lang="en-IN" sz="900" dirty="0"/>
          </a:p>
        </p:txBody>
      </p:sp>
      <p:pic>
        <p:nvPicPr>
          <p:cNvPr id="11" name="Picture 10">
            <a:extLst>
              <a:ext uri="{FF2B5EF4-FFF2-40B4-BE49-F238E27FC236}">
                <a16:creationId xmlns:a16="http://schemas.microsoft.com/office/drawing/2014/main" id="{70851C99-002D-1C7E-5A57-BCD63489487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596978" y="2635497"/>
            <a:ext cx="636828" cy="636828"/>
          </a:xfrm>
          <a:prstGeom prst="rect">
            <a:avLst/>
          </a:prstGeom>
        </p:spPr>
      </p:pic>
      <p:pic>
        <p:nvPicPr>
          <p:cNvPr id="14" name="Picture 13">
            <a:extLst>
              <a:ext uri="{FF2B5EF4-FFF2-40B4-BE49-F238E27FC236}">
                <a16:creationId xmlns:a16="http://schemas.microsoft.com/office/drawing/2014/main" id="{FF6A156E-64CF-849B-7243-4980A966D0BC}"/>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464336" y="2704860"/>
            <a:ext cx="704540" cy="704540"/>
          </a:xfrm>
          <a:prstGeom prst="rect">
            <a:avLst/>
          </a:prstGeom>
        </p:spPr>
      </p:pic>
      <p:pic>
        <p:nvPicPr>
          <p:cNvPr id="20" name="Picture 19">
            <a:extLst>
              <a:ext uri="{FF2B5EF4-FFF2-40B4-BE49-F238E27FC236}">
                <a16:creationId xmlns:a16="http://schemas.microsoft.com/office/drawing/2014/main" id="{CD990E22-349D-04C1-B7DE-E9987FD76610}"/>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237611" y="2809270"/>
            <a:ext cx="663386" cy="404924"/>
          </a:xfrm>
          <a:prstGeom prst="rect">
            <a:avLst/>
          </a:prstGeom>
        </p:spPr>
      </p:pic>
      <p:pic>
        <p:nvPicPr>
          <p:cNvPr id="23" name="Picture 22">
            <a:extLst>
              <a:ext uri="{FF2B5EF4-FFF2-40B4-BE49-F238E27FC236}">
                <a16:creationId xmlns:a16="http://schemas.microsoft.com/office/drawing/2014/main" id="{9DB04830-6314-7D54-D906-6FEE23AF9071}"/>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9139820" y="2639164"/>
            <a:ext cx="539010" cy="718024"/>
          </a:xfrm>
          <a:prstGeom prst="rect">
            <a:avLst/>
          </a:prstGeom>
        </p:spPr>
      </p:pic>
    </p:spTree>
    <p:extLst>
      <p:ext uri="{BB962C8B-B14F-4D97-AF65-F5344CB8AC3E}">
        <p14:creationId xmlns:p14="http://schemas.microsoft.com/office/powerpoint/2010/main" val="32780862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97C0F-1298-8FFB-99DA-03FA9CAABB64}"/>
              </a:ext>
            </a:extLst>
          </p:cNvPr>
          <p:cNvSpPr>
            <a:spLocks noGrp="1"/>
          </p:cNvSpPr>
          <p:nvPr>
            <p:ph type="title"/>
          </p:nvPr>
        </p:nvSpPr>
        <p:spPr/>
        <p:txBody>
          <a:bodyPr/>
          <a:lstStyle/>
          <a:p>
            <a:r>
              <a:rPr lang="en-US" dirty="0"/>
              <a:t>Other application</a:t>
            </a:r>
            <a:endParaRPr lang="en-IN" dirty="0"/>
          </a:p>
        </p:txBody>
      </p:sp>
      <p:sp>
        <p:nvSpPr>
          <p:cNvPr id="3" name="Content Placeholder 2">
            <a:extLst>
              <a:ext uri="{FF2B5EF4-FFF2-40B4-BE49-F238E27FC236}">
                <a16:creationId xmlns:a16="http://schemas.microsoft.com/office/drawing/2014/main" id="{8A3B6CFB-BE10-A104-B014-96DC4055EAA2}"/>
              </a:ext>
            </a:extLst>
          </p:cNvPr>
          <p:cNvSpPr>
            <a:spLocks noGrp="1"/>
          </p:cNvSpPr>
          <p:nvPr>
            <p:ph idx="1"/>
          </p:nvPr>
        </p:nvSpPr>
        <p:spPr/>
        <p:txBody>
          <a:bodyPr/>
          <a:lstStyle/>
          <a:p>
            <a:r>
              <a:rPr lang="en-US" dirty="0"/>
              <a:t>Playing a list of songs in a loop</a:t>
            </a:r>
            <a:endParaRPr lang="en-IN" dirty="0"/>
          </a:p>
        </p:txBody>
      </p:sp>
    </p:spTree>
    <p:extLst>
      <p:ext uri="{BB962C8B-B14F-4D97-AF65-F5344CB8AC3E}">
        <p14:creationId xmlns:p14="http://schemas.microsoft.com/office/powerpoint/2010/main" val="12848844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433F7-29BB-D1E0-D821-57A0F4E064D3}"/>
              </a:ext>
            </a:extLst>
          </p:cNvPr>
          <p:cNvSpPr>
            <a:spLocks noGrp="1"/>
          </p:cNvSpPr>
          <p:nvPr>
            <p:ph type="title"/>
          </p:nvPr>
        </p:nvSpPr>
        <p:spPr/>
        <p:txBody>
          <a:bodyPr/>
          <a:lstStyle/>
          <a:p>
            <a:r>
              <a:rPr lang="en-US" dirty="0"/>
              <a:t>Lists</a:t>
            </a:r>
            <a:endParaRPr lang="en-IN" dirty="0"/>
          </a:p>
        </p:txBody>
      </p:sp>
      <p:sp>
        <p:nvSpPr>
          <p:cNvPr id="3" name="Content Placeholder 2">
            <a:extLst>
              <a:ext uri="{FF2B5EF4-FFF2-40B4-BE49-F238E27FC236}">
                <a16:creationId xmlns:a16="http://schemas.microsoft.com/office/drawing/2014/main" id="{D5C6FA56-FE57-E4C3-2A8B-99BFC386619F}"/>
              </a:ext>
            </a:extLst>
          </p:cNvPr>
          <p:cNvSpPr>
            <a:spLocks noGrp="1"/>
          </p:cNvSpPr>
          <p:nvPr>
            <p:ph idx="1"/>
          </p:nvPr>
        </p:nvSpPr>
        <p:spPr/>
        <p:txBody>
          <a:bodyPr/>
          <a:lstStyle/>
          <a:p>
            <a:r>
              <a:rPr lang="en-US" dirty="0"/>
              <a:t>In our discussion so far, all the values in the list are of the same type</a:t>
            </a:r>
          </a:p>
          <a:p>
            <a:endParaRPr lang="en-US" dirty="0"/>
          </a:p>
          <a:p>
            <a:r>
              <a:rPr lang="en-US" dirty="0"/>
              <a:t>How can we support values of different types in the list? </a:t>
            </a:r>
            <a:endParaRPr lang="en-IN" dirty="0"/>
          </a:p>
        </p:txBody>
      </p:sp>
    </p:spTree>
    <p:extLst>
      <p:ext uri="{BB962C8B-B14F-4D97-AF65-F5344CB8AC3E}">
        <p14:creationId xmlns:p14="http://schemas.microsoft.com/office/powerpoint/2010/main" val="15508047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List with values of different type</a:t>
            </a:r>
            <a:endParaRPr lang="en-IN" dirty="0"/>
          </a:p>
        </p:txBody>
      </p:sp>
      <p:graphicFrame>
        <p:nvGraphicFramePr>
          <p:cNvPr id="4" name="Table 4">
            <a:extLst>
              <a:ext uri="{FF2B5EF4-FFF2-40B4-BE49-F238E27FC236}">
                <a16:creationId xmlns:a16="http://schemas.microsoft.com/office/drawing/2014/main" id="{A4C7F2CD-23C2-2C9B-2B82-D0B1D40EE109}"/>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736B95A4-2DF5-7B25-2C1C-6378D923F412}"/>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F33C61E4-0B1B-5E0D-9732-B90060B400DF}"/>
              </a:ext>
            </a:extLst>
          </p:cNvPr>
          <p:cNvCxnSpPr>
            <a:endCxn id="5" idx="1"/>
          </p:cNvCxnSpPr>
          <p:nvPr/>
        </p:nvCxnSpPr>
        <p:spPr>
          <a:xfrm flipV="1">
            <a:off x="2236266"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D937A9-89D7-8A7E-7803-5E9E20813121}"/>
              </a:ext>
            </a:extLst>
          </p:cNvPr>
          <p:cNvCxnSpPr/>
          <p:nvPr/>
        </p:nvCxnSpPr>
        <p:spPr>
          <a:xfrm flipV="1">
            <a:off x="4042804" y="32586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265E31-750F-1525-33BE-557EC583AF4C}"/>
              </a:ext>
            </a:extLst>
          </p:cNvPr>
          <p:cNvCxnSpPr/>
          <p:nvPr/>
        </p:nvCxnSpPr>
        <p:spPr>
          <a:xfrm flipV="1">
            <a:off x="5900716" y="32775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1294F5-935C-186C-CE9A-C24A78CB4568}"/>
              </a:ext>
            </a:extLst>
          </p:cNvPr>
          <p:cNvCxnSpPr/>
          <p:nvPr/>
        </p:nvCxnSpPr>
        <p:spPr>
          <a:xfrm flipV="1">
            <a:off x="7758631" y="3265520"/>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59C039-2B08-6441-AEB2-AD3561FB1972}"/>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9" name="TextBox 8">
            <a:extLst>
              <a:ext uri="{FF2B5EF4-FFF2-40B4-BE49-F238E27FC236}">
                <a16:creationId xmlns:a16="http://schemas.microsoft.com/office/drawing/2014/main" id="{B6CA0576-1652-2709-D784-86C515D89CE0}"/>
              </a:ext>
            </a:extLst>
          </p:cNvPr>
          <p:cNvSpPr txBox="1"/>
          <p:nvPr/>
        </p:nvSpPr>
        <p:spPr>
          <a:xfrm>
            <a:off x="4921322" y="3092524"/>
            <a:ext cx="1042750" cy="369332"/>
          </a:xfrm>
          <a:prstGeom prst="rect">
            <a:avLst/>
          </a:prstGeom>
          <a:noFill/>
        </p:spPr>
        <p:txBody>
          <a:bodyPr wrap="square" rtlCol="0">
            <a:spAutoFit/>
          </a:bodyPr>
          <a:lstStyle/>
          <a:p>
            <a:r>
              <a:rPr lang="en-US" b="1" dirty="0">
                <a:latin typeface="Consolas" panose="020B0609020204030204" pitchFamily="49" charset="0"/>
              </a:rPr>
              <a:t>“cat”</a:t>
            </a:r>
            <a:endParaRPr lang="en-IN" b="1" dirty="0">
              <a:latin typeface="Consolas" panose="020B0609020204030204" pitchFamily="49" charset="0"/>
            </a:endParaRPr>
          </a:p>
        </p:txBody>
      </p:sp>
      <p:cxnSp>
        <p:nvCxnSpPr>
          <p:cNvPr id="18" name="Straight Arrow Connector 17">
            <a:extLst>
              <a:ext uri="{FF2B5EF4-FFF2-40B4-BE49-F238E27FC236}">
                <a16:creationId xmlns:a16="http://schemas.microsoft.com/office/drawing/2014/main" id="{ABF0FEF8-46F6-5B5F-3AC4-0F3A0F22E97C}"/>
              </a:ext>
            </a:extLst>
          </p:cNvPr>
          <p:cNvCxnSpPr/>
          <p:nvPr/>
        </p:nvCxnSpPr>
        <p:spPr>
          <a:xfrm>
            <a:off x="7189432" y="3294583"/>
            <a:ext cx="673889" cy="10102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Table 4">
            <a:extLst>
              <a:ext uri="{FF2B5EF4-FFF2-40B4-BE49-F238E27FC236}">
                <a16:creationId xmlns:a16="http://schemas.microsoft.com/office/drawing/2014/main" id="{06F754F7-6AF4-9061-B881-9D54FC7015A5}"/>
              </a:ext>
            </a:extLst>
          </p:cNvPr>
          <p:cNvGraphicFramePr>
            <a:graphicFrameLocks noGrp="1"/>
          </p:cNvGraphicFramePr>
          <p:nvPr/>
        </p:nvGraphicFramePr>
        <p:xfrm>
          <a:off x="7659786" y="432894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20" name="TextBox 19">
            <a:extLst>
              <a:ext uri="{FF2B5EF4-FFF2-40B4-BE49-F238E27FC236}">
                <a16:creationId xmlns:a16="http://schemas.microsoft.com/office/drawing/2014/main" id="{6E44F858-8CFB-8EF9-E0DF-7C63E0948757}"/>
              </a:ext>
            </a:extLst>
          </p:cNvPr>
          <p:cNvSpPr txBox="1"/>
          <p:nvPr/>
        </p:nvSpPr>
        <p:spPr>
          <a:xfrm>
            <a:off x="7560066" y="4354529"/>
            <a:ext cx="1042750" cy="369332"/>
          </a:xfrm>
          <a:prstGeom prst="rect">
            <a:avLst/>
          </a:prstGeom>
          <a:noFill/>
        </p:spPr>
        <p:txBody>
          <a:bodyPr wrap="square" rtlCol="0">
            <a:spAutoFit/>
          </a:bodyPr>
          <a:lstStyle/>
          <a:p>
            <a:r>
              <a:rPr lang="en-US" b="1" dirty="0">
                <a:latin typeface="Consolas" panose="020B0609020204030204" pitchFamily="49" charset="0"/>
              </a:rPr>
              <a:t>“dog”</a:t>
            </a:r>
            <a:endParaRPr lang="en-IN" b="1" dirty="0">
              <a:latin typeface="Consolas" panose="020B0609020204030204" pitchFamily="49" charset="0"/>
            </a:endParaRPr>
          </a:p>
        </p:txBody>
      </p:sp>
      <p:graphicFrame>
        <p:nvGraphicFramePr>
          <p:cNvPr id="22" name="Table 4">
            <a:extLst>
              <a:ext uri="{FF2B5EF4-FFF2-40B4-BE49-F238E27FC236}">
                <a16:creationId xmlns:a16="http://schemas.microsoft.com/office/drawing/2014/main" id="{43102065-67FC-9C64-BAF3-86557728E131}"/>
              </a:ext>
            </a:extLst>
          </p:cNvPr>
          <p:cNvGraphicFramePr>
            <a:graphicFrameLocks noGrp="1"/>
          </p:cNvGraphicFramePr>
          <p:nvPr/>
        </p:nvGraphicFramePr>
        <p:xfrm>
          <a:off x="8469731" y="53649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24" name="Straight Arrow Connector 23">
            <a:extLst>
              <a:ext uri="{FF2B5EF4-FFF2-40B4-BE49-F238E27FC236}">
                <a16:creationId xmlns:a16="http://schemas.microsoft.com/office/drawing/2014/main" id="{565A1FDD-F0C2-2A15-CE2D-FA6FD2366EB7}"/>
              </a:ext>
            </a:extLst>
          </p:cNvPr>
          <p:cNvCxnSpPr>
            <a:stCxn id="20" idx="2"/>
            <a:endCxn id="22" idx="1"/>
          </p:cNvCxnSpPr>
          <p:nvPr/>
        </p:nvCxnSpPr>
        <p:spPr>
          <a:xfrm>
            <a:off x="8081441" y="4723861"/>
            <a:ext cx="388290" cy="8264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228BF03-9296-DCD0-9584-AFC5B5824386}"/>
              </a:ext>
            </a:extLst>
          </p:cNvPr>
          <p:cNvSpPr txBox="1"/>
          <p:nvPr/>
        </p:nvSpPr>
        <p:spPr>
          <a:xfrm>
            <a:off x="8116587" y="3976098"/>
            <a:ext cx="673889" cy="369332"/>
          </a:xfrm>
          <a:prstGeom prst="rect">
            <a:avLst/>
          </a:prstGeom>
          <a:noFill/>
        </p:spPr>
        <p:txBody>
          <a:bodyPr wrap="square" rtlCol="0">
            <a:spAutoFit/>
          </a:bodyPr>
          <a:lstStyle/>
          <a:p>
            <a:r>
              <a:rPr lang="en-US" b="1" dirty="0">
                <a:solidFill>
                  <a:srgbClr val="FF0000"/>
                </a:solidFill>
                <a:latin typeface="Consolas" panose="020B0609020204030204" pitchFamily="49" charset="0"/>
              </a:rPr>
              <a:t>X</a:t>
            </a:r>
            <a:endParaRPr lang="en-IN" b="1" dirty="0">
              <a:solidFill>
                <a:srgbClr val="FF0000"/>
              </a:solidFill>
              <a:latin typeface="Consolas" panose="020B0609020204030204" pitchFamily="49" charset="0"/>
            </a:endParaRPr>
          </a:p>
        </p:txBody>
      </p:sp>
      <p:sp>
        <p:nvSpPr>
          <p:cNvPr id="23" name="TextBox 22">
            <a:extLst>
              <a:ext uri="{FF2B5EF4-FFF2-40B4-BE49-F238E27FC236}">
                <a16:creationId xmlns:a16="http://schemas.microsoft.com/office/drawing/2014/main" id="{4477C040-6720-BE4A-D10D-6DF0FC943094}"/>
              </a:ext>
            </a:extLst>
          </p:cNvPr>
          <p:cNvSpPr txBox="1"/>
          <p:nvPr/>
        </p:nvSpPr>
        <p:spPr>
          <a:xfrm>
            <a:off x="6964172" y="3111360"/>
            <a:ext cx="673889" cy="369332"/>
          </a:xfrm>
          <a:prstGeom prst="rect">
            <a:avLst/>
          </a:prstGeom>
          <a:noFill/>
        </p:spPr>
        <p:txBody>
          <a:bodyPr wrap="square" rtlCol="0">
            <a:spAutoFit/>
          </a:bodyPr>
          <a:lstStyle/>
          <a:p>
            <a:r>
              <a:rPr lang="en-US" b="1" dirty="0">
                <a:solidFill>
                  <a:srgbClr val="FF0000"/>
                </a:solidFill>
                <a:latin typeface="Consolas" panose="020B0609020204030204" pitchFamily="49" charset="0"/>
              </a:rPr>
              <a:t>X</a:t>
            </a:r>
            <a:endParaRPr lang="en-IN" b="1" dirty="0">
              <a:solidFill>
                <a:srgbClr val="FF0000"/>
              </a:solidFill>
              <a:latin typeface="Consolas" panose="020B0609020204030204" pitchFamily="49" charset="0"/>
            </a:endParaRPr>
          </a:p>
        </p:txBody>
      </p:sp>
      <p:sp>
        <p:nvSpPr>
          <p:cNvPr id="17" name="TextBox 16">
            <a:extLst>
              <a:ext uri="{FF2B5EF4-FFF2-40B4-BE49-F238E27FC236}">
                <a16:creationId xmlns:a16="http://schemas.microsoft.com/office/drawing/2014/main" id="{E95EA04F-870A-F132-8473-7C5E0953BF56}"/>
              </a:ext>
            </a:extLst>
          </p:cNvPr>
          <p:cNvSpPr txBox="1"/>
          <p:nvPr/>
        </p:nvSpPr>
        <p:spPr>
          <a:xfrm>
            <a:off x="838200" y="3976098"/>
            <a:ext cx="4679917" cy="2585323"/>
          </a:xfrm>
          <a:prstGeom prst="rect">
            <a:avLst/>
          </a:prstGeom>
          <a:noFill/>
        </p:spPr>
        <p:txBody>
          <a:bodyPr wrap="square" rtlCol="0">
            <a:spAutoFit/>
          </a:bodyPr>
          <a:lstStyle/>
          <a:p>
            <a:r>
              <a:rPr lang="en-IN" dirty="0" err="1">
                <a:latin typeface="Consolas" panose="020B0609020204030204" pitchFamily="49" charset="0"/>
              </a:rPr>
              <a:t>py_list</a:t>
            </a:r>
            <a:r>
              <a:rPr lang="en-IN" dirty="0">
                <a:latin typeface="Consolas" panose="020B0609020204030204" pitchFamily="49" charset="0"/>
              </a:rPr>
              <a:t> = []</a:t>
            </a:r>
          </a:p>
          <a:p>
            <a:r>
              <a:rPr lang="en-IN" dirty="0" err="1">
                <a:latin typeface="Consolas" panose="020B0609020204030204" pitchFamily="49" charset="0"/>
              </a:rPr>
              <a:t>py_list.append</a:t>
            </a:r>
            <a:r>
              <a:rPr lang="en-IN" dirty="0">
                <a:latin typeface="Consolas" panose="020B0609020204030204" pitchFamily="49" charset="0"/>
              </a:rPr>
              <a:t>(10)</a:t>
            </a:r>
          </a:p>
          <a:p>
            <a:r>
              <a:rPr lang="en-IN" dirty="0" err="1">
                <a:latin typeface="Consolas" panose="020B0609020204030204" pitchFamily="49" charset="0"/>
              </a:rPr>
              <a:t>py_list.append</a:t>
            </a:r>
            <a:r>
              <a:rPr lang="en-IN" dirty="0">
                <a:latin typeface="Consolas" panose="020B0609020204030204" pitchFamily="49" charset="0"/>
              </a:rPr>
              <a:t>(12.5)</a:t>
            </a:r>
          </a:p>
          <a:p>
            <a:r>
              <a:rPr lang="en-IN" dirty="0" err="1">
                <a:latin typeface="Consolas" panose="020B0609020204030204" pitchFamily="49" charset="0"/>
              </a:rPr>
              <a:t>py_list.append</a:t>
            </a:r>
            <a:r>
              <a:rPr lang="en-IN" dirty="0">
                <a:latin typeface="Consolas" panose="020B0609020204030204" pitchFamily="49" charset="0"/>
              </a:rPr>
              <a:t>('cat’)</a:t>
            </a:r>
          </a:p>
          <a:p>
            <a:r>
              <a:rPr lang="en-IN" dirty="0" err="1">
                <a:latin typeface="Consolas" panose="020B0609020204030204" pitchFamily="49" charset="0"/>
              </a:rPr>
              <a:t>py_list.append</a:t>
            </a:r>
            <a:r>
              <a:rPr lang="en-IN" dirty="0">
                <a:latin typeface="Consolas" panose="020B0609020204030204" pitchFamily="49" charset="0"/>
              </a:rPr>
              <a:t>(["dog", []])</a:t>
            </a:r>
          </a:p>
          <a:p>
            <a:r>
              <a:rPr lang="en-IN" dirty="0" err="1">
                <a:latin typeface="Consolas" panose="020B0609020204030204" pitchFamily="49" charset="0"/>
              </a:rPr>
              <a:t>py_list.append</a:t>
            </a:r>
            <a:r>
              <a:rPr lang="en-IN" dirty="0">
                <a:latin typeface="Consolas" panose="020B0609020204030204" pitchFamily="49" charset="0"/>
              </a:rPr>
              <a:t>(19)</a:t>
            </a:r>
          </a:p>
          <a:p>
            <a:endParaRPr lang="en-IN" dirty="0">
              <a:latin typeface="Consolas" panose="020B0609020204030204" pitchFamily="49" charset="0"/>
            </a:endParaRPr>
          </a:p>
          <a:p>
            <a:r>
              <a:rPr lang="en-IN" dirty="0">
                <a:solidFill>
                  <a:srgbClr val="FF0000"/>
                </a:solidFill>
                <a:latin typeface="Consolas" panose="020B0609020204030204" pitchFamily="49" charset="0"/>
              </a:rPr>
              <a:t>v = </a:t>
            </a:r>
            <a:r>
              <a:rPr lang="en-IN" dirty="0" err="1">
                <a:solidFill>
                  <a:srgbClr val="FF0000"/>
                </a:solidFill>
                <a:latin typeface="Consolas" panose="020B0609020204030204" pitchFamily="49" charset="0"/>
              </a:rPr>
              <a:t>py_list</a:t>
            </a:r>
            <a:r>
              <a:rPr lang="en-IN" dirty="0">
                <a:solidFill>
                  <a:srgbClr val="FF0000"/>
                </a:solidFill>
                <a:latin typeface="Consolas" panose="020B0609020204030204" pitchFamily="49" charset="0"/>
              </a:rPr>
              <a:t>[2] / 1</a:t>
            </a:r>
          </a:p>
          <a:p>
            <a:r>
              <a:rPr lang="en-IN" dirty="0">
                <a:latin typeface="Consolas" panose="020B0609020204030204" pitchFamily="49" charset="0"/>
              </a:rPr>
              <a:t>print(v)</a:t>
            </a:r>
          </a:p>
        </p:txBody>
      </p:sp>
      <p:sp>
        <p:nvSpPr>
          <p:cNvPr id="25" name="TextBox 24">
            <a:extLst>
              <a:ext uri="{FF2B5EF4-FFF2-40B4-BE49-F238E27FC236}">
                <a16:creationId xmlns:a16="http://schemas.microsoft.com/office/drawing/2014/main" id="{34390731-4E37-9BDA-5D5F-02DA17EF3845}"/>
              </a:ext>
            </a:extLst>
          </p:cNvPr>
          <p:cNvSpPr txBox="1"/>
          <p:nvPr/>
        </p:nvSpPr>
        <p:spPr>
          <a:xfrm>
            <a:off x="4218041" y="6213988"/>
            <a:ext cx="4356147" cy="369332"/>
          </a:xfrm>
          <a:prstGeom prst="rect">
            <a:avLst/>
          </a:prstGeom>
          <a:noFill/>
        </p:spPr>
        <p:txBody>
          <a:bodyPr wrap="square" rtlCol="0">
            <a:spAutoFit/>
          </a:bodyPr>
          <a:lstStyle/>
          <a:p>
            <a:r>
              <a:rPr lang="en-IN" dirty="0"/>
              <a:t>What will be the output of this program?</a:t>
            </a:r>
          </a:p>
        </p:txBody>
      </p:sp>
    </p:spTree>
    <p:extLst>
      <p:ext uri="{BB962C8B-B14F-4D97-AF65-F5344CB8AC3E}">
        <p14:creationId xmlns:p14="http://schemas.microsoft.com/office/powerpoint/2010/main" val="36585152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List with values of different type</a:t>
            </a:r>
            <a:endParaRPr lang="en-IN" dirty="0"/>
          </a:p>
        </p:txBody>
      </p:sp>
      <p:sp>
        <p:nvSpPr>
          <p:cNvPr id="3" name="Content Placeholder 2">
            <a:extLst>
              <a:ext uri="{FF2B5EF4-FFF2-40B4-BE49-F238E27FC236}">
                <a16:creationId xmlns:a16="http://schemas.microsoft.com/office/drawing/2014/main" id="{EB988CE9-2648-FD16-448A-231C4B3364AF}"/>
              </a:ext>
            </a:extLst>
          </p:cNvPr>
          <p:cNvSpPr>
            <a:spLocks noGrp="1"/>
          </p:cNvSpPr>
          <p:nvPr>
            <p:ph idx="1"/>
          </p:nvPr>
        </p:nvSpPr>
        <p:spPr/>
        <p:txBody>
          <a:bodyPr/>
          <a:lstStyle/>
          <a:p>
            <a:endParaRPr lang="en-IN" dirty="0"/>
          </a:p>
        </p:txBody>
      </p:sp>
      <p:graphicFrame>
        <p:nvGraphicFramePr>
          <p:cNvPr id="4" name="Table 4">
            <a:extLst>
              <a:ext uri="{FF2B5EF4-FFF2-40B4-BE49-F238E27FC236}">
                <a16:creationId xmlns:a16="http://schemas.microsoft.com/office/drawing/2014/main" id="{A4C7F2CD-23C2-2C9B-2B82-D0B1D40EE109}"/>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736B95A4-2DF5-7B25-2C1C-6378D923F412}"/>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F33C61E4-0B1B-5E0D-9732-B90060B400DF}"/>
              </a:ext>
            </a:extLst>
          </p:cNvPr>
          <p:cNvCxnSpPr>
            <a:endCxn id="5" idx="1"/>
          </p:cNvCxnSpPr>
          <p:nvPr/>
        </p:nvCxnSpPr>
        <p:spPr>
          <a:xfrm flipV="1">
            <a:off x="2236266"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D937A9-89D7-8A7E-7803-5E9E20813121}"/>
              </a:ext>
            </a:extLst>
          </p:cNvPr>
          <p:cNvCxnSpPr/>
          <p:nvPr/>
        </p:nvCxnSpPr>
        <p:spPr>
          <a:xfrm flipV="1">
            <a:off x="4042804" y="32586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265E31-750F-1525-33BE-557EC583AF4C}"/>
              </a:ext>
            </a:extLst>
          </p:cNvPr>
          <p:cNvCxnSpPr/>
          <p:nvPr/>
        </p:nvCxnSpPr>
        <p:spPr>
          <a:xfrm flipV="1">
            <a:off x="5900716" y="32775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1294F5-935C-186C-CE9A-C24A78CB4568}"/>
              </a:ext>
            </a:extLst>
          </p:cNvPr>
          <p:cNvCxnSpPr/>
          <p:nvPr/>
        </p:nvCxnSpPr>
        <p:spPr>
          <a:xfrm flipV="1">
            <a:off x="7758631" y="3265520"/>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59C039-2B08-6441-AEB2-AD3561FB1972}"/>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9" name="TextBox 8">
            <a:extLst>
              <a:ext uri="{FF2B5EF4-FFF2-40B4-BE49-F238E27FC236}">
                <a16:creationId xmlns:a16="http://schemas.microsoft.com/office/drawing/2014/main" id="{B6CA0576-1652-2709-D784-86C515D89CE0}"/>
              </a:ext>
            </a:extLst>
          </p:cNvPr>
          <p:cNvSpPr txBox="1"/>
          <p:nvPr/>
        </p:nvSpPr>
        <p:spPr>
          <a:xfrm>
            <a:off x="4921322" y="3092524"/>
            <a:ext cx="1042750" cy="369332"/>
          </a:xfrm>
          <a:prstGeom prst="rect">
            <a:avLst/>
          </a:prstGeom>
          <a:noFill/>
        </p:spPr>
        <p:txBody>
          <a:bodyPr wrap="square" rtlCol="0">
            <a:spAutoFit/>
          </a:bodyPr>
          <a:lstStyle/>
          <a:p>
            <a:r>
              <a:rPr lang="en-US" b="1" dirty="0">
                <a:latin typeface="Consolas" panose="020B0609020204030204" pitchFamily="49" charset="0"/>
              </a:rPr>
              <a:t>“cat”</a:t>
            </a:r>
            <a:endParaRPr lang="en-IN" b="1" dirty="0">
              <a:latin typeface="Consolas" panose="020B0609020204030204" pitchFamily="49" charset="0"/>
            </a:endParaRPr>
          </a:p>
        </p:txBody>
      </p:sp>
      <p:cxnSp>
        <p:nvCxnSpPr>
          <p:cNvPr id="18" name="Straight Arrow Connector 17">
            <a:extLst>
              <a:ext uri="{FF2B5EF4-FFF2-40B4-BE49-F238E27FC236}">
                <a16:creationId xmlns:a16="http://schemas.microsoft.com/office/drawing/2014/main" id="{ABF0FEF8-46F6-5B5F-3AC4-0F3A0F22E97C}"/>
              </a:ext>
            </a:extLst>
          </p:cNvPr>
          <p:cNvCxnSpPr/>
          <p:nvPr/>
        </p:nvCxnSpPr>
        <p:spPr>
          <a:xfrm>
            <a:off x="7189432" y="3294583"/>
            <a:ext cx="673889" cy="10102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Table 4">
            <a:extLst>
              <a:ext uri="{FF2B5EF4-FFF2-40B4-BE49-F238E27FC236}">
                <a16:creationId xmlns:a16="http://schemas.microsoft.com/office/drawing/2014/main" id="{06F754F7-6AF4-9061-B881-9D54FC7015A5}"/>
              </a:ext>
            </a:extLst>
          </p:cNvPr>
          <p:cNvGraphicFramePr>
            <a:graphicFrameLocks noGrp="1"/>
          </p:cNvGraphicFramePr>
          <p:nvPr/>
        </p:nvGraphicFramePr>
        <p:xfrm>
          <a:off x="7659786" y="432894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20" name="TextBox 19">
            <a:extLst>
              <a:ext uri="{FF2B5EF4-FFF2-40B4-BE49-F238E27FC236}">
                <a16:creationId xmlns:a16="http://schemas.microsoft.com/office/drawing/2014/main" id="{6E44F858-8CFB-8EF9-E0DF-7C63E0948757}"/>
              </a:ext>
            </a:extLst>
          </p:cNvPr>
          <p:cNvSpPr txBox="1"/>
          <p:nvPr/>
        </p:nvSpPr>
        <p:spPr>
          <a:xfrm>
            <a:off x="7560066" y="4354529"/>
            <a:ext cx="1042750" cy="369332"/>
          </a:xfrm>
          <a:prstGeom prst="rect">
            <a:avLst/>
          </a:prstGeom>
          <a:noFill/>
        </p:spPr>
        <p:txBody>
          <a:bodyPr wrap="square" rtlCol="0">
            <a:spAutoFit/>
          </a:bodyPr>
          <a:lstStyle/>
          <a:p>
            <a:r>
              <a:rPr lang="en-US" b="1" dirty="0">
                <a:latin typeface="Consolas" panose="020B0609020204030204" pitchFamily="49" charset="0"/>
              </a:rPr>
              <a:t>“dog”</a:t>
            </a:r>
            <a:endParaRPr lang="en-IN" b="1" dirty="0">
              <a:latin typeface="Consolas" panose="020B0609020204030204" pitchFamily="49" charset="0"/>
            </a:endParaRPr>
          </a:p>
        </p:txBody>
      </p:sp>
      <p:graphicFrame>
        <p:nvGraphicFramePr>
          <p:cNvPr id="22" name="Table 4">
            <a:extLst>
              <a:ext uri="{FF2B5EF4-FFF2-40B4-BE49-F238E27FC236}">
                <a16:creationId xmlns:a16="http://schemas.microsoft.com/office/drawing/2014/main" id="{43102065-67FC-9C64-BAF3-86557728E131}"/>
              </a:ext>
            </a:extLst>
          </p:cNvPr>
          <p:cNvGraphicFramePr>
            <a:graphicFrameLocks noGrp="1"/>
          </p:cNvGraphicFramePr>
          <p:nvPr/>
        </p:nvGraphicFramePr>
        <p:xfrm>
          <a:off x="8469731" y="53649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24" name="Straight Arrow Connector 23">
            <a:extLst>
              <a:ext uri="{FF2B5EF4-FFF2-40B4-BE49-F238E27FC236}">
                <a16:creationId xmlns:a16="http://schemas.microsoft.com/office/drawing/2014/main" id="{565A1FDD-F0C2-2A15-CE2D-FA6FD2366EB7}"/>
              </a:ext>
            </a:extLst>
          </p:cNvPr>
          <p:cNvCxnSpPr>
            <a:stCxn id="20" idx="2"/>
            <a:endCxn id="22" idx="1"/>
          </p:cNvCxnSpPr>
          <p:nvPr/>
        </p:nvCxnSpPr>
        <p:spPr>
          <a:xfrm>
            <a:off x="8081441" y="4723861"/>
            <a:ext cx="388290" cy="8264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DE29B31-32E3-922D-63E3-08F833959061}"/>
              </a:ext>
            </a:extLst>
          </p:cNvPr>
          <p:cNvSpPr txBox="1"/>
          <p:nvPr/>
        </p:nvSpPr>
        <p:spPr>
          <a:xfrm>
            <a:off x="7826445" y="1427666"/>
            <a:ext cx="3403209" cy="1200329"/>
          </a:xfrm>
          <a:prstGeom prst="rect">
            <a:avLst/>
          </a:prstGeom>
          <a:noFill/>
        </p:spPr>
        <p:txBody>
          <a:bodyPr wrap="square" rtlCol="0">
            <a:spAutoFit/>
          </a:bodyPr>
          <a:lstStyle/>
          <a:p>
            <a:r>
              <a:rPr lang="en-US" b="1" dirty="0">
                <a:latin typeface="Consolas" panose="020B0609020204030204" pitchFamily="49" charset="0"/>
              </a:rPr>
              <a:t>struct node {</a:t>
            </a:r>
          </a:p>
          <a:p>
            <a:r>
              <a:rPr lang="en-US" b="1" dirty="0">
                <a:latin typeface="Consolas" panose="020B0609020204030204" pitchFamily="49" charset="0"/>
              </a:rPr>
              <a:t>   int </a:t>
            </a:r>
            <a:r>
              <a:rPr lang="en-US" b="1" dirty="0" err="1">
                <a:latin typeface="Consolas" panose="020B0609020204030204" pitchFamily="49" charset="0"/>
              </a:rPr>
              <a:t>val</a:t>
            </a:r>
            <a:r>
              <a:rPr lang="en-US" b="1" dirty="0">
                <a:latin typeface="Consolas" panose="020B0609020204030204" pitchFamily="49" charset="0"/>
              </a:rPr>
              <a:t>;</a:t>
            </a:r>
          </a:p>
          <a:p>
            <a:r>
              <a:rPr lang="en-US" b="1" dirty="0">
                <a:latin typeface="Consolas" panose="020B0609020204030204" pitchFamily="49" charset="0"/>
              </a:rPr>
              <a:t>   struct node *next;</a:t>
            </a:r>
          </a:p>
          <a:p>
            <a:r>
              <a:rPr lang="en-US" b="1" dirty="0">
                <a:latin typeface="Consolas" panose="020B0609020204030204" pitchFamily="49" charset="0"/>
              </a:rPr>
              <a:t>};</a:t>
            </a:r>
            <a:endParaRPr lang="en-IN" b="1" dirty="0">
              <a:latin typeface="Consolas" panose="020B0609020204030204" pitchFamily="49" charset="0"/>
            </a:endParaRPr>
          </a:p>
        </p:txBody>
      </p:sp>
      <p:sp>
        <p:nvSpPr>
          <p:cNvPr id="16" name="TextBox 15">
            <a:extLst>
              <a:ext uri="{FF2B5EF4-FFF2-40B4-BE49-F238E27FC236}">
                <a16:creationId xmlns:a16="http://schemas.microsoft.com/office/drawing/2014/main" id="{A228BF03-9296-DCD0-9584-AFC5B5824386}"/>
              </a:ext>
            </a:extLst>
          </p:cNvPr>
          <p:cNvSpPr txBox="1"/>
          <p:nvPr/>
        </p:nvSpPr>
        <p:spPr>
          <a:xfrm>
            <a:off x="8116587" y="3976098"/>
            <a:ext cx="673889" cy="369332"/>
          </a:xfrm>
          <a:prstGeom prst="rect">
            <a:avLst/>
          </a:prstGeom>
          <a:noFill/>
        </p:spPr>
        <p:txBody>
          <a:bodyPr wrap="square" rtlCol="0">
            <a:spAutoFit/>
          </a:bodyPr>
          <a:lstStyle/>
          <a:p>
            <a:r>
              <a:rPr lang="en-US" b="1" dirty="0">
                <a:solidFill>
                  <a:srgbClr val="FF0000"/>
                </a:solidFill>
                <a:latin typeface="Consolas" panose="020B0609020204030204" pitchFamily="49" charset="0"/>
              </a:rPr>
              <a:t>X</a:t>
            </a:r>
            <a:endParaRPr lang="en-IN" b="1" dirty="0">
              <a:solidFill>
                <a:srgbClr val="FF0000"/>
              </a:solidFill>
              <a:latin typeface="Consolas" panose="020B0609020204030204" pitchFamily="49" charset="0"/>
            </a:endParaRPr>
          </a:p>
        </p:txBody>
      </p:sp>
      <p:sp>
        <p:nvSpPr>
          <p:cNvPr id="23" name="TextBox 22">
            <a:extLst>
              <a:ext uri="{FF2B5EF4-FFF2-40B4-BE49-F238E27FC236}">
                <a16:creationId xmlns:a16="http://schemas.microsoft.com/office/drawing/2014/main" id="{4477C040-6720-BE4A-D10D-6DF0FC943094}"/>
              </a:ext>
            </a:extLst>
          </p:cNvPr>
          <p:cNvSpPr txBox="1"/>
          <p:nvPr/>
        </p:nvSpPr>
        <p:spPr>
          <a:xfrm>
            <a:off x="6964172" y="3111360"/>
            <a:ext cx="673889" cy="369332"/>
          </a:xfrm>
          <a:prstGeom prst="rect">
            <a:avLst/>
          </a:prstGeom>
          <a:noFill/>
        </p:spPr>
        <p:txBody>
          <a:bodyPr wrap="square" rtlCol="0">
            <a:spAutoFit/>
          </a:bodyPr>
          <a:lstStyle/>
          <a:p>
            <a:r>
              <a:rPr lang="en-US" b="1" dirty="0">
                <a:solidFill>
                  <a:srgbClr val="FF0000"/>
                </a:solidFill>
                <a:latin typeface="Consolas" panose="020B0609020204030204" pitchFamily="49" charset="0"/>
              </a:rPr>
              <a:t>X</a:t>
            </a:r>
            <a:endParaRPr lang="en-IN" b="1" dirty="0">
              <a:solidFill>
                <a:srgbClr val="FF0000"/>
              </a:solidFill>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17" name="Ink 16">
                <a:extLst>
                  <a:ext uri="{FF2B5EF4-FFF2-40B4-BE49-F238E27FC236}">
                    <a16:creationId xmlns:a16="http://schemas.microsoft.com/office/drawing/2014/main" id="{59E19854-7B54-8AE9-D649-4299F7B0F675}"/>
                  </a:ext>
                </a:extLst>
              </p14:cNvPr>
              <p14:cNvContentPartPr/>
              <p14:nvPr/>
            </p14:nvContentPartPr>
            <p14:xfrm>
              <a:off x="1670760" y="1891440"/>
              <a:ext cx="7978320" cy="4876920"/>
            </p14:xfrm>
          </p:contentPart>
        </mc:Choice>
        <mc:Fallback xmlns="">
          <p:pic>
            <p:nvPicPr>
              <p:cNvPr id="17" name="Ink 16">
                <a:extLst>
                  <a:ext uri="{FF2B5EF4-FFF2-40B4-BE49-F238E27FC236}">
                    <a16:creationId xmlns:a16="http://schemas.microsoft.com/office/drawing/2014/main" id="{59E19854-7B54-8AE9-D649-4299F7B0F675}"/>
                  </a:ext>
                </a:extLst>
              </p:cNvPr>
              <p:cNvPicPr/>
              <p:nvPr/>
            </p:nvPicPr>
            <p:blipFill>
              <a:blip r:embed="rId4"/>
              <a:stretch>
                <a:fillRect/>
              </a:stretch>
            </p:blipFill>
            <p:spPr>
              <a:xfrm>
                <a:off x="1661400" y="1882080"/>
                <a:ext cx="7997040" cy="4895640"/>
              </a:xfrm>
              <a:prstGeom prst="rect">
                <a:avLst/>
              </a:prstGeom>
            </p:spPr>
          </p:pic>
        </mc:Fallback>
      </mc:AlternateContent>
    </p:spTree>
    <p:extLst>
      <p:ext uri="{BB962C8B-B14F-4D97-AF65-F5344CB8AC3E}">
        <p14:creationId xmlns:p14="http://schemas.microsoft.com/office/powerpoint/2010/main" val="27616903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List with values of different type</a:t>
            </a:r>
            <a:endParaRPr lang="en-IN" dirty="0"/>
          </a:p>
        </p:txBody>
      </p:sp>
      <p:sp>
        <p:nvSpPr>
          <p:cNvPr id="3" name="Content Placeholder 2">
            <a:extLst>
              <a:ext uri="{FF2B5EF4-FFF2-40B4-BE49-F238E27FC236}">
                <a16:creationId xmlns:a16="http://schemas.microsoft.com/office/drawing/2014/main" id="{EB988CE9-2648-FD16-448A-231C4B3364AF}"/>
              </a:ext>
            </a:extLst>
          </p:cNvPr>
          <p:cNvSpPr>
            <a:spLocks noGrp="1"/>
          </p:cNvSpPr>
          <p:nvPr>
            <p:ph idx="1"/>
          </p:nvPr>
        </p:nvSpPr>
        <p:spPr/>
        <p:txBody>
          <a:bodyPr/>
          <a:lstStyle/>
          <a:p>
            <a:endParaRPr lang="en-IN" dirty="0"/>
          </a:p>
        </p:txBody>
      </p:sp>
      <p:graphicFrame>
        <p:nvGraphicFramePr>
          <p:cNvPr id="4" name="Table 4">
            <a:extLst>
              <a:ext uri="{FF2B5EF4-FFF2-40B4-BE49-F238E27FC236}">
                <a16:creationId xmlns:a16="http://schemas.microsoft.com/office/drawing/2014/main" id="{A4C7F2CD-23C2-2C9B-2B82-D0B1D40EE109}"/>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736B95A4-2DF5-7B25-2C1C-6378D923F412}"/>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F33C61E4-0B1B-5E0D-9732-B90060B400DF}"/>
              </a:ext>
            </a:extLst>
          </p:cNvPr>
          <p:cNvCxnSpPr>
            <a:endCxn id="5" idx="1"/>
          </p:cNvCxnSpPr>
          <p:nvPr/>
        </p:nvCxnSpPr>
        <p:spPr>
          <a:xfrm flipV="1">
            <a:off x="2236266"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D937A9-89D7-8A7E-7803-5E9E20813121}"/>
              </a:ext>
            </a:extLst>
          </p:cNvPr>
          <p:cNvCxnSpPr/>
          <p:nvPr/>
        </p:nvCxnSpPr>
        <p:spPr>
          <a:xfrm flipV="1">
            <a:off x="4042804" y="32586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265E31-750F-1525-33BE-557EC583AF4C}"/>
              </a:ext>
            </a:extLst>
          </p:cNvPr>
          <p:cNvCxnSpPr/>
          <p:nvPr/>
        </p:nvCxnSpPr>
        <p:spPr>
          <a:xfrm flipV="1">
            <a:off x="5900716" y="32775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1294F5-935C-186C-CE9A-C24A78CB4568}"/>
              </a:ext>
            </a:extLst>
          </p:cNvPr>
          <p:cNvCxnSpPr/>
          <p:nvPr/>
        </p:nvCxnSpPr>
        <p:spPr>
          <a:xfrm flipV="1">
            <a:off x="7758631" y="3265520"/>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59C039-2B08-6441-AEB2-AD3561FB1972}"/>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9" name="TextBox 8">
            <a:extLst>
              <a:ext uri="{FF2B5EF4-FFF2-40B4-BE49-F238E27FC236}">
                <a16:creationId xmlns:a16="http://schemas.microsoft.com/office/drawing/2014/main" id="{B6CA0576-1652-2709-D784-86C515D89CE0}"/>
              </a:ext>
            </a:extLst>
          </p:cNvPr>
          <p:cNvSpPr txBox="1"/>
          <p:nvPr/>
        </p:nvSpPr>
        <p:spPr>
          <a:xfrm>
            <a:off x="4921322" y="3092524"/>
            <a:ext cx="1042750" cy="369332"/>
          </a:xfrm>
          <a:prstGeom prst="rect">
            <a:avLst/>
          </a:prstGeom>
          <a:noFill/>
        </p:spPr>
        <p:txBody>
          <a:bodyPr wrap="square" rtlCol="0">
            <a:spAutoFit/>
          </a:bodyPr>
          <a:lstStyle/>
          <a:p>
            <a:r>
              <a:rPr lang="en-US" b="1" dirty="0">
                <a:latin typeface="Consolas" panose="020B0609020204030204" pitchFamily="49" charset="0"/>
              </a:rPr>
              <a:t>“cat”</a:t>
            </a:r>
            <a:endParaRPr lang="en-IN" b="1" dirty="0">
              <a:latin typeface="Consolas" panose="020B0609020204030204" pitchFamily="49" charset="0"/>
            </a:endParaRPr>
          </a:p>
        </p:txBody>
      </p:sp>
      <p:cxnSp>
        <p:nvCxnSpPr>
          <p:cNvPr id="18" name="Straight Arrow Connector 17">
            <a:extLst>
              <a:ext uri="{FF2B5EF4-FFF2-40B4-BE49-F238E27FC236}">
                <a16:creationId xmlns:a16="http://schemas.microsoft.com/office/drawing/2014/main" id="{ABF0FEF8-46F6-5B5F-3AC4-0F3A0F22E97C}"/>
              </a:ext>
            </a:extLst>
          </p:cNvPr>
          <p:cNvCxnSpPr/>
          <p:nvPr/>
        </p:nvCxnSpPr>
        <p:spPr>
          <a:xfrm>
            <a:off x="7189432" y="3294583"/>
            <a:ext cx="673889" cy="10102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Table 4">
            <a:extLst>
              <a:ext uri="{FF2B5EF4-FFF2-40B4-BE49-F238E27FC236}">
                <a16:creationId xmlns:a16="http://schemas.microsoft.com/office/drawing/2014/main" id="{06F754F7-6AF4-9061-B881-9D54FC7015A5}"/>
              </a:ext>
            </a:extLst>
          </p:cNvPr>
          <p:cNvGraphicFramePr>
            <a:graphicFrameLocks noGrp="1"/>
          </p:cNvGraphicFramePr>
          <p:nvPr/>
        </p:nvGraphicFramePr>
        <p:xfrm>
          <a:off x="7659786" y="432894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sp>
        <p:nvSpPr>
          <p:cNvPr id="20" name="TextBox 19">
            <a:extLst>
              <a:ext uri="{FF2B5EF4-FFF2-40B4-BE49-F238E27FC236}">
                <a16:creationId xmlns:a16="http://schemas.microsoft.com/office/drawing/2014/main" id="{6E44F858-8CFB-8EF9-E0DF-7C63E0948757}"/>
              </a:ext>
            </a:extLst>
          </p:cNvPr>
          <p:cNvSpPr txBox="1"/>
          <p:nvPr/>
        </p:nvSpPr>
        <p:spPr>
          <a:xfrm>
            <a:off x="7560066" y="4354529"/>
            <a:ext cx="1042750" cy="369332"/>
          </a:xfrm>
          <a:prstGeom prst="rect">
            <a:avLst/>
          </a:prstGeom>
          <a:noFill/>
        </p:spPr>
        <p:txBody>
          <a:bodyPr wrap="square" rtlCol="0">
            <a:spAutoFit/>
          </a:bodyPr>
          <a:lstStyle/>
          <a:p>
            <a:r>
              <a:rPr lang="en-US" b="1" dirty="0">
                <a:latin typeface="Consolas" panose="020B0609020204030204" pitchFamily="49" charset="0"/>
              </a:rPr>
              <a:t>“dog”</a:t>
            </a:r>
            <a:endParaRPr lang="en-IN" b="1" dirty="0">
              <a:latin typeface="Consolas" panose="020B0609020204030204" pitchFamily="49" charset="0"/>
            </a:endParaRPr>
          </a:p>
        </p:txBody>
      </p:sp>
      <p:graphicFrame>
        <p:nvGraphicFramePr>
          <p:cNvPr id="22" name="Table 4">
            <a:extLst>
              <a:ext uri="{FF2B5EF4-FFF2-40B4-BE49-F238E27FC236}">
                <a16:creationId xmlns:a16="http://schemas.microsoft.com/office/drawing/2014/main" id="{43102065-67FC-9C64-BAF3-86557728E131}"/>
              </a:ext>
            </a:extLst>
          </p:cNvPr>
          <p:cNvGraphicFramePr>
            <a:graphicFrameLocks noGrp="1"/>
          </p:cNvGraphicFramePr>
          <p:nvPr/>
        </p:nvGraphicFramePr>
        <p:xfrm>
          <a:off x="8469731" y="53649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24" name="Straight Arrow Connector 23">
            <a:extLst>
              <a:ext uri="{FF2B5EF4-FFF2-40B4-BE49-F238E27FC236}">
                <a16:creationId xmlns:a16="http://schemas.microsoft.com/office/drawing/2014/main" id="{565A1FDD-F0C2-2A15-CE2D-FA6FD2366EB7}"/>
              </a:ext>
            </a:extLst>
          </p:cNvPr>
          <p:cNvCxnSpPr>
            <a:stCxn id="20" idx="2"/>
            <a:endCxn id="22" idx="1"/>
          </p:cNvCxnSpPr>
          <p:nvPr/>
        </p:nvCxnSpPr>
        <p:spPr>
          <a:xfrm>
            <a:off x="8081441" y="4723861"/>
            <a:ext cx="388290" cy="8264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DE29B31-32E3-922D-63E3-08F833959061}"/>
              </a:ext>
            </a:extLst>
          </p:cNvPr>
          <p:cNvSpPr txBox="1"/>
          <p:nvPr/>
        </p:nvSpPr>
        <p:spPr>
          <a:xfrm>
            <a:off x="8658646" y="318063"/>
            <a:ext cx="2920327" cy="2308324"/>
          </a:xfrm>
          <a:prstGeom prst="rect">
            <a:avLst/>
          </a:prstGeom>
          <a:noFill/>
        </p:spPr>
        <p:txBody>
          <a:bodyPr wrap="square" rtlCol="0">
            <a:spAutoFit/>
          </a:bodyPr>
          <a:lstStyle/>
          <a:p>
            <a:r>
              <a:rPr lang="en-US" b="1" dirty="0">
                <a:latin typeface="Consolas" panose="020B0609020204030204" pitchFamily="49" charset="0"/>
              </a:rPr>
              <a:t>struct node {</a:t>
            </a:r>
          </a:p>
          <a:p>
            <a:r>
              <a:rPr lang="en-US" b="1" dirty="0">
                <a:latin typeface="Consolas" panose="020B0609020204030204" pitchFamily="49" charset="0"/>
              </a:rPr>
              <a:t>   int type;</a:t>
            </a:r>
          </a:p>
          <a:p>
            <a:r>
              <a:rPr lang="en-US" b="1" dirty="0">
                <a:latin typeface="Consolas" panose="020B0609020204030204" pitchFamily="49" charset="0"/>
              </a:rPr>
              <a:t>   int vty1;</a:t>
            </a:r>
          </a:p>
          <a:p>
            <a:r>
              <a:rPr lang="en-US" b="1" dirty="0">
                <a:latin typeface="Consolas" panose="020B0609020204030204" pitchFamily="49" charset="0"/>
              </a:rPr>
              <a:t>   float vty2;</a:t>
            </a:r>
          </a:p>
          <a:p>
            <a:r>
              <a:rPr lang="en-US" b="1" dirty="0">
                <a:latin typeface="Consolas" panose="020B0609020204030204" pitchFamily="49" charset="0"/>
              </a:rPr>
              <a:t>   char vty3[32];</a:t>
            </a:r>
          </a:p>
          <a:p>
            <a:r>
              <a:rPr lang="en-US" b="1" dirty="0">
                <a:latin typeface="Consolas" panose="020B0609020204030204" pitchFamily="49" charset="0"/>
              </a:rPr>
              <a:t>   struct node *vty4;</a:t>
            </a:r>
          </a:p>
          <a:p>
            <a:r>
              <a:rPr lang="en-US" b="1" dirty="0">
                <a:latin typeface="Consolas" panose="020B0609020204030204" pitchFamily="49" charset="0"/>
              </a:rPr>
              <a:t>   struct node *next;</a:t>
            </a:r>
          </a:p>
          <a:p>
            <a:r>
              <a:rPr lang="en-US" b="1" dirty="0">
                <a:latin typeface="Consolas" panose="020B0609020204030204" pitchFamily="49" charset="0"/>
              </a:rPr>
              <a:t>};</a:t>
            </a:r>
            <a:endParaRPr lang="en-IN" b="1" dirty="0">
              <a:latin typeface="Consolas" panose="020B0609020204030204" pitchFamily="49" charset="0"/>
            </a:endParaRPr>
          </a:p>
        </p:txBody>
      </p:sp>
      <p:sp>
        <p:nvSpPr>
          <p:cNvPr id="16" name="TextBox 15">
            <a:extLst>
              <a:ext uri="{FF2B5EF4-FFF2-40B4-BE49-F238E27FC236}">
                <a16:creationId xmlns:a16="http://schemas.microsoft.com/office/drawing/2014/main" id="{A228BF03-9296-DCD0-9584-AFC5B5824386}"/>
              </a:ext>
            </a:extLst>
          </p:cNvPr>
          <p:cNvSpPr txBox="1"/>
          <p:nvPr/>
        </p:nvSpPr>
        <p:spPr>
          <a:xfrm>
            <a:off x="8116587" y="3976098"/>
            <a:ext cx="673889" cy="369332"/>
          </a:xfrm>
          <a:prstGeom prst="rect">
            <a:avLst/>
          </a:prstGeom>
          <a:noFill/>
        </p:spPr>
        <p:txBody>
          <a:bodyPr wrap="square" rtlCol="0">
            <a:spAutoFit/>
          </a:bodyPr>
          <a:lstStyle/>
          <a:p>
            <a:r>
              <a:rPr lang="en-US" b="1" dirty="0">
                <a:solidFill>
                  <a:srgbClr val="FF0000"/>
                </a:solidFill>
                <a:latin typeface="Consolas" panose="020B0609020204030204" pitchFamily="49" charset="0"/>
              </a:rPr>
              <a:t>X</a:t>
            </a:r>
            <a:endParaRPr lang="en-IN" b="1" dirty="0">
              <a:solidFill>
                <a:srgbClr val="FF0000"/>
              </a:solidFill>
              <a:latin typeface="Consolas" panose="020B0609020204030204" pitchFamily="49" charset="0"/>
            </a:endParaRPr>
          </a:p>
        </p:txBody>
      </p:sp>
      <p:sp>
        <p:nvSpPr>
          <p:cNvPr id="23" name="TextBox 22">
            <a:extLst>
              <a:ext uri="{FF2B5EF4-FFF2-40B4-BE49-F238E27FC236}">
                <a16:creationId xmlns:a16="http://schemas.microsoft.com/office/drawing/2014/main" id="{4477C040-6720-BE4A-D10D-6DF0FC943094}"/>
              </a:ext>
            </a:extLst>
          </p:cNvPr>
          <p:cNvSpPr txBox="1"/>
          <p:nvPr/>
        </p:nvSpPr>
        <p:spPr>
          <a:xfrm>
            <a:off x="6964172" y="3111360"/>
            <a:ext cx="673889" cy="369332"/>
          </a:xfrm>
          <a:prstGeom prst="rect">
            <a:avLst/>
          </a:prstGeom>
          <a:noFill/>
        </p:spPr>
        <p:txBody>
          <a:bodyPr wrap="square" rtlCol="0">
            <a:spAutoFit/>
          </a:bodyPr>
          <a:lstStyle/>
          <a:p>
            <a:r>
              <a:rPr lang="en-US" b="1" dirty="0">
                <a:solidFill>
                  <a:srgbClr val="FF0000"/>
                </a:solidFill>
                <a:latin typeface="Consolas" panose="020B0609020204030204" pitchFamily="49" charset="0"/>
              </a:rPr>
              <a:t>X</a:t>
            </a:r>
            <a:endParaRPr lang="en-IN" b="1" dirty="0">
              <a:solidFill>
                <a:srgbClr val="FF0000"/>
              </a:solidFill>
              <a:latin typeface="Consolas" panose="020B0609020204030204" pitchFamily="49" charset="0"/>
            </a:endParaRPr>
          </a:p>
        </p:txBody>
      </p:sp>
    </p:spTree>
    <p:extLst>
      <p:ext uri="{BB962C8B-B14F-4D97-AF65-F5344CB8AC3E}">
        <p14:creationId xmlns:p14="http://schemas.microsoft.com/office/powerpoint/2010/main" val="7366364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CC6C9-EB7C-3A90-1A87-B514AE199D50}"/>
              </a:ext>
            </a:extLst>
          </p:cNvPr>
          <p:cNvSpPr>
            <a:spLocks noGrp="1"/>
          </p:cNvSpPr>
          <p:nvPr>
            <p:ph type="title"/>
          </p:nvPr>
        </p:nvSpPr>
        <p:spPr/>
        <p:txBody>
          <a:bodyPr/>
          <a:lstStyle/>
          <a:p>
            <a:r>
              <a:rPr lang="en-US" dirty="0"/>
              <a:t>Exercise</a:t>
            </a:r>
            <a:endParaRPr lang="en-IN" dirty="0"/>
          </a:p>
        </p:txBody>
      </p:sp>
      <p:sp>
        <p:nvSpPr>
          <p:cNvPr id="3" name="Content Placeholder 2">
            <a:extLst>
              <a:ext uri="{FF2B5EF4-FFF2-40B4-BE49-F238E27FC236}">
                <a16:creationId xmlns:a16="http://schemas.microsoft.com/office/drawing/2014/main" id="{3F085B69-41D2-5437-A899-927629D25D63}"/>
              </a:ext>
            </a:extLst>
          </p:cNvPr>
          <p:cNvSpPr>
            <a:spLocks noGrp="1"/>
          </p:cNvSpPr>
          <p:nvPr>
            <p:ph idx="1"/>
          </p:nvPr>
        </p:nvSpPr>
        <p:spPr/>
        <p:txBody>
          <a:bodyPr>
            <a:normAutofit/>
          </a:bodyPr>
          <a:lstStyle/>
          <a:p>
            <a:r>
              <a:rPr lang="en-US" dirty="0"/>
              <a:t>Write an algorithm to find the median of all values in a linked list</a:t>
            </a:r>
          </a:p>
          <a:p>
            <a:r>
              <a:rPr lang="en-US" dirty="0"/>
              <a:t>Write an algorithm to check if two lists are identical</a:t>
            </a:r>
          </a:p>
          <a:p>
            <a:r>
              <a:rPr lang="en-US" dirty="0"/>
              <a:t>Write an algorithm to reverse a doubly linked list recursively</a:t>
            </a:r>
          </a:p>
          <a:p>
            <a:r>
              <a:rPr lang="en-US" dirty="0"/>
              <a:t>Write an algorithm to reverse a doubly linked list iteratively</a:t>
            </a:r>
          </a:p>
          <a:p>
            <a:r>
              <a:rPr lang="en-US" dirty="0"/>
              <a:t>Write an algorithm to remove duplicates from an unsorted list</a:t>
            </a:r>
          </a:p>
          <a:p>
            <a:r>
              <a:rPr lang="en-US" dirty="0"/>
              <a:t>Write an algorithm to sort a doubly linked list</a:t>
            </a:r>
            <a:endParaRPr lang="en-IN" dirty="0"/>
          </a:p>
          <a:p>
            <a:endParaRPr lang="en-IN" dirty="0"/>
          </a:p>
          <a:p>
            <a:endParaRPr lang="en-IN" dirty="0"/>
          </a:p>
        </p:txBody>
      </p:sp>
    </p:spTree>
    <p:extLst>
      <p:ext uri="{BB962C8B-B14F-4D97-AF65-F5344CB8AC3E}">
        <p14:creationId xmlns:p14="http://schemas.microsoft.com/office/powerpoint/2010/main" val="27742095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5BD8E-EBA6-6996-D3EB-ACD1FFDBBEAE}"/>
              </a:ext>
            </a:extLst>
          </p:cNvPr>
          <p:cNvSpPr>
            <a:spLocks noGrp="1"/>
          </p:cNvSpPr>
          <p:nvPr>
            <p:ph type="title"/>
          </p:nvPr>
        </p:nvSpPr>
        <p:spPr/>
        <p:txBody>
          <a:bodyPr/>
          <a:lstStyle/>
          <a:p>
            <a:r>
              <a:rPr lang="en-IN" dirty="0"/>
              <a:t>Stack</a:t>
            </a:r>
          </a:p>
        </p:txBody>
      </p:sp>
      <p:sp>
        <p:nvSpPr>
          <p:cNvPr id="3" name="Text Placeholder 2">
            <a:extLst>
              <a:ext uri="{FF2B5EF4-FFF2-40B4-BE49-F238E27FC236}">
                <a16:creationId xmlns:a16="http://schemas.microsoft.com/office/drawing/2014/main" id="{27B4D042-7D41-93F8-6D2F-E54CBEB08E5D}"/>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10267908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EBC70-4AA0-7464-8249-8701BAC00162}"/>
              </a:ext>
            </a:extLst>
          </p:cNvPr>
          <p:cNvSpPr>
            <a:spLocks noGrp="1"/>
          </p:cNvSpPr>
          <p:nvPr>
            <p:ph type="title"/>
          </p:nvPr>
        </p:nvSpPr>
        <p:spPr/>
        <p:txBody>
          <a:bodyPr/>
          <a:lstStyle/>
          <a:p>
            <a:r>
              <a:rPr lang="en-US" dirty="0"/>
              <a:t>References</a:t>
            </a:r>
            <a:endParaRPr lang="en-IN" dirty="0"/>
          </a:p>
        </p:txBody>
      </p:sp>
      <p:sp>
        <p:nvSpPr>
          <p:cNvPr id="3" name="Content Placeholder 2">
            <a:extLst>
              <a:ext uri="{FF2B5EF4-FFF2-40B4-BE49-F238E27FC236}">
                <a16:creationId xmlns:a16="http://schemas.microsoft.com/office/drawing/2014/main" id="{6813DF87-F9CB-866E-D401-5CC8B282CCCA}"/>
              </a:ext>
            </a:extLst>
          </p:cNvPr>
          <p:cNvSpPr>
            <a:spLocks noGrp="1"/>
          </p:cNvSpPr>
          <p:nvPr>
            <p:ph idx="1"/>
          </p:nvPr>
        </p:nvSpPr>
        <p:spPr/>
        <p:txBody>
          <a:bodyPr/>
          <a:lstStyle/>
          <a:p>
            <a:r>
              <a:rPr lang="en-US" dirty="0"/>
              <a:t>Read chapter-10.1 from CLRS</a:t>
            </a:r>
          </a:p>
          <a:p>
            <a:r>
              <a:rPr lang="en-US" dirty="0"/>
              <a:t>Read chapter-3.3 from Mark Allen Weiss</a:t>
            </a:r>
            <a:endParaRPr lang="en-IN" dirty="0"/>
          </a:p>
        </p:txBody>
      </p:sp>
    </p:spTree>
    <p:extLst>
      <p:ext uri="{BB962C8B-B14F-4D97-AF65-F5344CB8AC3E}">
        <p14:creationId xmlns:p14="http://schemas.microsoft.com/office/powerpoint/2010/main" val="382625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1144-4277-5CF6-8D79-F2EF6DBBCF13}"/>
              </a:ext>
            </a:extLst>
          </p:cNvPr>
          <p:cNvSpPr>
            <a:spLocks noGrp="1"/>
          </p:cNvSpPr>
          <p:nvPr>
            <p:ph type="title"/>
          </p:nvPr>
        </p:nvSpPr>
        <p:spPr/>
        <p:txBody>
          <a:bodyPr/>
          <a:lstStyle/>
          <a:p>
            <a:r>
              <a:rPr lang="en-US" dirty="0"/>
              <a:t>Delete (rear)</a:t>
            </a:r>
            <a:endParaRPr lang="en-IN" dirty="0"/>
          </a:p>
        </p:txBody>
      </p:sp>
      <p:sp>
        <p:nvSpPr>
          <p:cNvPr id="3" name="Content Placeholder 2">
            <a:extLst>
              <a:ext uri="{FF2B5EF4-FFF2-40B4-BE49-F238E27FC236}">
                <a16:creationId xmlns:a16="http://schemas.microsoft.com/office/drawing/2014/main" id="{EB988CE9-2648-FD16-448A-231C4B3364AF}"/>
              </a:ext>
            </a:extLst>
          </p:cNvPr>
          <p:cNvSpPr>
            <a:spLocks noGrp="1"/>
          </p:cNvSpPr>
          <p:nvPr>
            <p:ph idx="1"/>
          </p:nvPr>
        </p:nvSpPr>
        <p:spPr/>
        <p:txBody>
          <a:bodyPr/>
          <a:lstStyle/>
          <a:p>
            <a:endParaRPr lang="en-IN" dirty="0"/>
          </a:p>
        </p:txBody>
      </p:sp>
      <p:graphicFrame>
        <p:nvGraphicFramePr>
          <p:cNvPr id="4" name="Table 4">
            <a:extLst>
              <a:ext uri="{FF2B5EF4-FFF2-40B4-BE49-F238E27FC236}">
                <a16:creationId xmlns:a16="http://schemas.microsoft.com/office/drawing/2014/main" id="{A4C7F2CD-23C2-2C9B-2B82-D0B1D40EE109}"/>
              </a:ext>
            </a:extLst>
          </p:cNvPr>
          <p:cNvGraphicFramePr>
            <a:graphicFrameLocks noGrp="1"/>
          </p:cNvGraphicFramePr>
          <p:nvPr/>
        </p:nvGraphicFramePr>
        <p:xfrm>
          <a:off x="1281228" y="308748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5" name="Table 4">
            <a:extLst>
              <a:ext uri="{FF2B5EF4-FFF2-40B4-BE49-F238E27FC236}">
                <a16:creationId xmlns:a16="http://schemas.microsoft.com/office/drawing/2014/main" id="{736B95A4-2DF5-7B25-2C1C-6378D923F412}"/>
              </a:ext>
            </a:extLst>
          </p:cNvPr>
          <p:cNvGraphicFramePr>
            <a:graphicFrameLocks noGrp="1"/>
          </p:cNvGraphicFramePr>
          <p:nvPr/>
        </p:nvGraphicFramePr>
        <p:xfrm>
          <a:off x="3137301" y="3095505"/>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6" name="Table 5">
            <a:extLst>
              <a:ext uri="{FF2B5EF4-FFF2-40B4-BE49-F238E27FC236}">
                <a16:creationId xmlns:a16="http://schemas.microsoft.com/office/drawing/2014/main" id="{A75A3141-25A5-22C9-5C73-6AFA6C4232EE}"/>
              </a:ext>
            </a:extLst>
          </p:cNvPr>
          <p:cNvGraphicFramePr>
            <a:graphicFrameLocks noGrp="1"/>
          </p:cNvGraphicFramePr>
          <p:nvPr/>
        </p:nvGraphicFramePr>
        <p:xfrm>
          <a:off x="4974124" y="3103526"/>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7" name="Table 6">
            <a:extLst>
              <a:ext uri="{FF2B5EF4-FFF2-40B4-BE49-F238E27FC236}">
                <a16:creationId xmlns:a16="http://schemas.microsoft.com/office/drawing/2014/main" id="{6673CEBA-37EE-BF22-3EDA-ED1FBB5757CF}"/>
              </a:ext>
            </a:extLst>
          </p:cNvPr>
          <p:cNvGraphicFramePr>
            <a:graphicFrameLocks noGrp="1"/>
          </p:cNvGraphicFramePr>
          <p:nvPr/>
        </p:nvGraphicFramePr>
        <p:xfrm>
          <a:off x="6820571" y="3101922"/>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graphicFrame>
        <p:nvGraphicFramePr>
          <p:cNvPr id="8" name="Table 7">
            <a:extLst>
              <a:ext uri="{FF2B5EF4-FFF2-40B4-BE49-F238E27FC236}">
                <a16:creationId xmlns:a16="http://schemas.microsoft.com/office/drawing/2014/main" id="{C4AC131C-1090-FE8B-5E7A-CA5663DAD86D}"/>
              </a:ext>
            </a:extLst>
          </p:cNvPr>
          <p:cNvGraphicFramePr>
            <a:graphicFrameLocks noGrp="1"/>
          </p:cNvGraphicFramePr>
          <p:nvPr/>
        </p:nvGraphicFramePr>
        <p:xfrm>
          <a:off x="8667018" y="3100317"/>
          <a:ext cx="1288716" cy="370840"/>
        </p:xfrm>
        <a:graphic>
          <a:graphicData uri="http://schemas.openxmlformats.org/drawingml/2006/table">
            <a:tbl>
              <a:tblPr firstRow="1" bandRow="1">
                <a:tableStyleId>{5C22544A-7EE6-4342-B048-85BDC9FD1C3A}</a:tableStyleId>
              </a:tblPr>
              <a:tblGrid>
                <a:gridCol w="644358">
                  <a:extLst>
                    <a:ext uri="{9D8B030D-6E8A-4147-A177-3AD203B41FA5}">
                      <a16:colId xmlns:a16="http://schemas.microsoft.com/office/drawing/2014/main" val="311327350"/>
                    </a:ext>
                  </a:extLst>
                </a:gridCol>
                <a:gridCol w="644358">
                  <a:extLst>
                    <a:ext uri="{9D8B030D-6E8A-4147-A177-3AD203B41FA5}">
                      <a16:colId xmlns:a16="http://schemas.microsoft.com/office/drawing/2014/main" val="1768630900"/>
                    </a:ext>
                  </a:extLst>
                </a:gridCol>
              </a:tblGrid>
              <a:tr h="370840">
                <a:tc>
                  <a:txBody>
                    <a:bodyPr/>
                    <a:lstStyle/>
                    <a:p>
                      <a:r>
                        <a:rPr lang="en-US" dirty="0"/>
                        <a:t>19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NULL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0" name="Straight Arrow Connector 9">
            <a:extLst>
              <a:ext uri="{FF2B5EF4-FFF2-40B4-BE49-F238E27FC236}">
                <a16:creationId xmlns:a16="http://schemas.microsoft.com/office/drawing/2014/main" id="{F33C61E4-0B1B-5E0D-9732-B90060B400DF}"/>
              </a:ext>
            </a:extLst>
          </p:cNvPr>
          <p:cNvCxnSpPr>
            <a:endCxn id="5" idx="1"/>
          </p:cNvCxnSpPr>
          <p:nvPr/>
        </p:nvCxnSpPr>
        <p:spPr>
          <a:xfrm flipV="1">
            <a:off x="2236266"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D937A9-89D7-8A7E-7803-5E9E20813121}"/>
              </a:ext>
            </a:extLst>
          </p:cNvPr>
          <p:cNvCxnSpPr/>
          <p:nvPr/>
        </p:nvCxnSpPr>
        <p:spPr>
          <a:xfrm flipV="1">
            <a:off x="4042804" y="3258666"/>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265E31-750F-1525-33BE-557EC583AF4C}"/>
              </a:ext>
            </a:extLst>
          </p:cNvPr>
          <p:cNvCxnSpPr/>
          <p:nvPr/>
        </p:nvCxnSpPr>
        <p:spPr>
          <a:xfrm flipV="1">
            <a:off x="5900716" y="3277504"/>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1294F5-935C-186C-CE9A-C24A78CB4568}"/>
              </a:ext>
            </a:extLst>
          </p:cNvPr>
          <p:cNvCxnSpPr/>
          <p:nvPr/>
        </p:nvCxnSpPr>
        <p:spPr>
          <a:xfrm flipV="1">
            <a:off x="7758631" y="3265520"/>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59C039-2B08-6441-AEB2-AD3561FB1972}"/>
              </a:ext>
            </a:extLst>
          </p:cNvPr>
          <p:cNvCxnSpPr/>
          <p:nvPr/>
        </p:nvCxnSpPr>
        <p:spPr>
          <a:xfrm flipV="1">
            <a:off x="345828" y="3280925"/>
            <a:ext cx="901035" cy="17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2ACC2-DA79-A96E-40E1-B38E9A6E4FFF}"/>
              </a:ext>
            </a:extLst>
          </p:cNvPr>
          <p:cNvSpPr txBox="1"/>
          <p:nvPr/>
        </p:nvSpPr>
        <p:spPr>
          <a:xfrm>
            <a:off x="82194" y="2903985"/>
            <a:ext cx="1345914" cy="369332"/>
          </a:xfrm>
          <a:prstGeom prst="rect">
            <a:avLst/>
          </a:prstGeom>
          <a:noFill/>
        </p:spPr>
        <p:txBody>
          <a:bodyPr wrap="square" rtlCol="0">
            <a:spAutoFit/>
          </a:bodyPr>
          <a:lstStyle/>
          <a:p>
            <a:r>
              <a:rPr lang="en-US" b="1" dirty="0">
                <a:latin typeface="Consolas" panose="020B0609020204030204" pitchFamily="49" charset="0"/>
              </a:rPr>
              <a:t>head</a:t>
            </a:r>
            <a:endParaRPr lang="en-IN" b="1" dirty="0">
              <a:latin typeface="Consolas" panose="020B0609020204030204" pitchFamily="49" charset="0"/>
            </a:endParaRPr>
          </a:p>
        </p:txBody>
      </p:sp>
      <p:sp>
        <p:nvSpPr>
          <p:cNvPr id="9" name="TextBox 8">
            <a:extLst>
              <a:ext uri="{FF2B5EF4-FFF2-40B4-BE49-F238E27FC236}">
                <a16:creationId xmlns:a16="http://schemas.microsoft.com/office/drawing/2014/main" id="{A23A9318-915B-0C13-B07D-BDE3D84445D1}"/>
              </a:ext>
            </a:extLst>
          </p:cNvPr>
          <p:cNvSpPr txBox="1"/>
          <p:nvPr/>
        </p:nvSpPr>
        <p:spPr>
          <a:xfrm>
            <a:off x="5044608" y="4294598"/>
            <a:ext cx="3071974" cy="1754326"/>
          </a:xfrm>
          <a:prstGeom prst="rect">
            <a:avLst/>
          </a:prstGeom>
          <a:noFill/>
        </p:spPr>
        <p:txBody>
          <a:bodyPr wrap="square" rtlCol="0">
            <a:spAutoFit/>
          </a:bodyPr>
          <a:lstStyle/>
          <a:p>
            <a:r>
              <a:rPr lang="en-US" dirty="0" err="1">
                <a:latin typeface="Consolas" panose="020B0609020204030204" pitchFamily="49" charset="0"/>
              </a:rPr>
              <a:t>prev</a:t>
            </a:r>
            <a:r>
              <a:rPr lang="en-US" dirty="0">
                <a:latin typeface="Consolas" panose="020B0609020204030204" pitchFamily="49" charset="0"/>
              </a:rPr>
              <a:t> = head</a:t>
            </a:r>
          </a:p>
          <a:p>
            <a:r>
              <a:rPr lang="en-US" dirty="0" err="1">
                <a:latin typeface="Consolas" panose="020B0609020204030204" pitchFamily="49" charset="0"/>
              </a:rPr>
              <a:t>tmp</a:t>
            </a:r>
            <a:r>
              <a:rPr lang="en-US" dirty="0">
                <a:latin typeface="Consolas" panose="020B0609020204030204" pitchFamily="49" charset="0"/>
              </a:rPr>
              <a:t> = head-&gt;next</a:t>
            </a:r>
          </a:p>
          <a:p>
            <a:r>
              <a:rPr lang="en-US" dirty="0" err="1">
                <a:latin typeface="Consolas" panose="020B0609020204030204" pitchFamily="49" charset="0"/>
              </a:rPr>
              <a:t>prev</a:t>
            </a:r>
            <a:r>
              <a:rPr lang="en-US" dirty="0">
                <a:latin typeface="Consolas" panose="020B0609020204030204" pitchFamily="49" charset="0"/>
              </a:rPr>
              <a:t> = </a:t>
            </a:r>
            <a:r>
              <a:rPr lang="en-US" dirty="0" err="1">
                <a:latin typeface="Consolas" panose="020B0609020204030204" pitchFamily="49" charset="0"/>
              </a:rPr>
              <a:t>tmp</a:t>
            </a:r>
            <a:endParaRPr lang="en-US" dirty="0">
              <a:latin typeface="Consolas" panose="020B0609020204030204" pitchFamily="49" charset="0"/>
            </a:endParaRPr>
          </a:p>
          <a:p>
            <a:r>
              <a:rPr lang="en-US" dirty="0" err="1">
                <a:latin typeface="Consolas" panose="020B0609020204030204" pitchFamily="49" charset="0"/>
              </a:rPr>
              <a:t>tmp</a:t>
            </a:r>
            <a:r>
              <a:rPr lang="en-US" dirty="0">
                <a:latin typeface="Consolas" panose="020B0609020204030204" pitchFamily="49" charset="0"/>
              </a:rPr>
              <a:t> = </a:t>
            </a:r>
            <a:r>
              <a:rPr lang="en-US" dirty="0" err="1">
                <a:latin typeface="Consolas" panose="020B0609020204030204" pitchFamily="49" charset="0"/>
              </a:rPr>
              <a:t>tmp</a:t>
            </a:r>
            <a:r>
              <a:rPr lang="en-US" dirty="0">
                <a:latin typeface="Consolas" panose="020B0609020204030204" pitchFamily="49" charset="0"/>
              </a:rPr>
              <a:t>-&gt;next</a:t>
            </a:r>
          </a:p>
          <a:p>
            <a:r>
              <a:rPr lang="en-US" b="1" dirty="0" err="1">
                <a:solidFill>
                  <a:srgbClr val="FF0000"/>
                </a:solidFill>
                <a:latin typeface="Consolas" panose="020B0609020204030204" pitchFamily="49" charset="0"/>
              </a:rPr>
              <a:t>prev</a:t>
            </a:r>
            <a:r>
              <a:rPr lang="en-US" b="1" dirty="0">
                <a:solidFill>
                  <a:srgbClr val="FF0000"/>
                </a:solidFill>
                <a:latin typeface="Consolas" panose="020B0609020204030204" pitchFamily="49" charset="0"/>
              </a:rPr>
              <a:t> = </a:t>
            </a:r>
            <a:r>
              <a:rPr lang="en-US" b="1" dirty="0" err="1">
                <a:solidFill>
                  <a:srgbClr val="FF0000"/>
                </a:solidFill>
                <a:latin typeface="Consolas" panose="020B0609020204030204" pitchFamily="49" charset="0"/>
              </a:rPr>
              <a:t>tmp</a:t>
            </a:r>
            <a:endParaRPr lang="en-US" b="1" dirty="0">
              <a:solidFill>
                <a:srgbClr val="FF0000"/>
              </a:solidFill>
              <a:latin typeface="Consolas" panose="020B0609020204030204" pitchFamily="49" charset="0"/>
            </a:endParaRPr>
          </a:p>
          <a:p>
            <a:r>
              <a:rPr lang="en-US" b="1" dirty="0" err="1">
                <a:solidFill>
                  <a:srgbClr val="FF0000"/>
                </a:solidFill>
                <a:latin typeface="Consolas" panose="020B0609020204030204" pitchFamily="49" charset="0"/>
              </a:rPr>
              <a:t>tmp</a:t>
            </a:r>
            <a:r>
              <a:rPr lang="en-US" b="1" dirty="0">
                <a:solidFill>
                  <a:srgbClr val="FF0000"/>
                </a:solidFill>
                <a:latin typeface="Consolas" panose="020B0609020204030204" pitchFamily="49" charset="0"/>
              </a:rPr>
              <a:t> = </a:t>
            </a:r>
            <a:r>
              <a:rPr lang="en-US" b="1" dirty="0" err="1">
                <a:solidFill>
                  <a:srgbClr val="FF0000"/>
                </a:solidFill>
                <a:latin typeface="Consolas" panose="020B0609020204030204" pitchFamily="49" charset="0"/>
              </a:rPr>
              <a:t>tmp</a:t>
            </a:r>
            <a:r>
              <a:rPr lang="en-US" b="1" dirty="0">
                <a:solidFill>
                  <a:srgbClr val="FF0000"/>
                </a:solidFill>
                <a:latin typeface="Consolas" panose="020B0609020204030204" pitchFamily="49" charset="0"/>
              </a:rPr>
              <a:t>-&gt;next</a:t>
            </a:r>
            <a:endParaRPr lang="en-IN" b="1" dirty="0">
              <a:solidFill>
                <a:srgbClr val="FF0000"/>
              </a:solidFill>
              <a:latin typeface="Consolas" panose="020B0609020204030204" pitchFamily="49" charset="0"/>
            </a:endParaRPr>
          </a:p>
        </p:txBody>
      </p:sp>
      <p:sp>
        <p:nvSpPr>
          <p:cNvPr id="16" name="TextBox 15">
            <a:extLst>
              <a:ext uri="{FF2B5EF4-FFF2-40B4-BE49-F238E27FC236}">
                <a16:creationId xmlns:a16="http://schemas.microsoft.com/office/drawing/2014/main" id="{5F54E163-52CF-CF84-4676-05FE25C67078}"/>
              </a:ext>
            </a:extLst>
          </p:cNvPr>
          <p:cNvSpPr txBox="1"/>
          <p:nvPr/>
        </p:nvSpPr>
        <p:spPr>
          <a:xfrm>
            <a:off x="6974422" y="3415977"/>
            <a:ext cx="1345914" cy="369332"/>
          </a:xfrm>
          <a:prstGeom prst="rect">
            <a:avLst/>
          </a:prstGeom>
          <a:noFill/>
        </p:spPr>
        <p:txBody>
          <a:bodyPr wrap="square" rtlCol="0">
            <a:spAutoFit/>
          </a:bodyPr>
          <a:lstStyle/>
          <a:p>
            <a:r>
              <a:rPr lang="en-US" b="1" dirty="0" err="1">
                <a:latin typeface="Consolas" panose="020B0609020204030204" pitchFamily="49" charset="0"/>
              </a:rPr>
              <a:t>tmp</a:t>
            </a:r>
            <a:endParaRPr lang="en-IN" b="1" dirty="0">
              <a:latin typeface="Consolas" panose="020B0609020204030204" pitchFamily="49" charset="0"/>
            </a:endParaRPr>
          </a:p>
        </p:txBody>
      </p:sp>
      <p:sp>
        <p:nvSpPr>
          <p:cNvPr id="17" name="TextBox 16">
            <a:extLst>
              <a:ext uri="{FF2B5EF4-FFF2-40B4-BE49-F238E27FC236}">
                <a16:creationId xmlns:a16="http://schemas.microsoft.com/office/drawing/2014/main" id="{41771587-58C1-81E7-0663-0C11663DA2AB}"/>
              </a:ext>
            </a:extLst>
          </p:cNvPr>
          <p:cNvSpPr txBox="1"/>
          <p:nvPr/>
        </p:nvSpPr>
        <p:spPr>
          <a:xfrm>
            <a:off x="5267210" y="3455363"/>
            <a:ext cx="1345914" cy="369332"/>
          </a:xfrm>
          <a:prstGeom prst="rect">
            <a:avLst/>
          </a:prstGeom>
          <a:noFill/>
        </p:spPr>
        <p:txBody>
          <a:bodyPr wrap="square" rtlCol="0">
            <a:spAutoFit/>
          </a:bodyPr>
          <a:lstStyle/>
          <a:p>
            <a:r>
              <a:rPr lang="en-US" b="1" dirty="0" err="1">
                <a:latin typeface="Consolas" panose="020B0609020204030204" pitchFamily="49" charset="0"/>
              </a:rPr>
              <a:t>prev</a:t>
            </a:r>
            <a:endParaRPr lang="en-IN" b="1" dirty="0">
              <a:latin typeface="Consolas" panose="020B0609020204030204" pitchFamily="49" charset="0"/>
            </a:endParaRPr>
          </a:p>
        </p:txBody>
      </p:sp>
    </p:spTree>
    <p:extLst>
      <p:ext uri="{BB962C8B-B14F-4D97-AF65-F5344CB8AC3E}">
        <p14:creationId xmlns:p14="http://schemas.microsoft.com/office/powerpoint/2010/main" val="35126771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0A208-B8EC-3D58-599B-2CA80D3A4B2A}"/>
              </a:ext>
            </a:extLst>
          </p:cNvPr>
          <p:cNvSpPr>
            <a:spLocks noGrp="1"/>
          </p:cNvSpPr>
          <p:nvPr>
            <p:ph type="title"/>
          </p:nvPr>
        </p:nvSpPr>
        <p:spPr/>
        <p:txBody>
          <a:bodyPr/>
          <a:lstStyle/>
          <a:p>
            <a:r>
              <a:rPr lang="en-US" dirty="0"/>
              <a:t>Stack</a:t>
            </a:r>
            <a:endParaRPr lang="en-IN" dirty="0"/>
          </a:p>
        </p:txBody>
      </p:sp>
      <p:sp>
        <p:nvSpPr>
          <p:cNvPr id="3" name="Content Placeholder 2">
            <a:extLst>
              <a:ext uri="{FF2B5EF4-FFF2-40B4-BE49-F238E27FC236}">
                <a16:creationId xmlns:a16="http://schemas.microsoft.com/office/drawing/2014/main" id="{B302CE56-6426-D41B-C637-E4632101FE02}"/>
              </a:ext>
            </a:extLst>
          </p:cNvPr>
          <p:cNvSpPr>
            <a:spLocks noGrp="1"/>
          </p:cNvSpPr>
          <p:nvPr>
            <p:ph idx="1"/>
          </p:nvPr>
        </p:nvSpPr>
        <p:spPr/>
        <p:txBody>
          <a:bodyPr/>
          <a:lstStyle/>
          <a:p>
            <a:r>
              <a:rPr lang="en-US" dirty="0"/>
              <a:t>A stack is a collection of items</a:t>
            </a:r>
          </a:p>
          <a:p>
            <a:endParaRPr lang="en-US" dirty="0"/>
          </a:p>
          <a:p>
            <a:r>
              <a:rPr lang="en-US" dirty="0"/>
              <a:t>Insertion and deletion are performed at the same end, called the top</a:t>
            </a:r>
          </a:p>
          <a:p>
            <a:endParaRPr lang="en-US" dirty="0"/>
          </a:p>
          <a:p>
            <a:r>
              <a:rPr lang="en-US" dirty="0"/>
              <a:t>Implements last-in, first-out strategy</a:t>
            </a:r>
            <a:endParaRPr lang="en-IN" dirty="0"/>
          </a:p>
        </p:txBody>
      </p:sp>
    </p:spTree>
    <p:extLst>
      <p:ext uri="{BB962C8B-B14F-4D97-AF65-F5344CB8AC3E}">
        <p14:creationId xmlns:p14="http://schemas.microsoft.com/office/powerpoint/2010/main" val="15540847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BB19-BC50-4683-8ED8-230EF296436E}"/>
              </a:ext>
            </a:extLst>
          </p:cNvPr>
          <p:cNvSpPr>
            <a:spLocks noGrp="1"/>
          </p:cNvSpPr>
          <p:nvPr>
            <p:ph type="title"/>
          </p:nvPr>
        </p:nvSpPr>
        <p:spPr/>
        <p:txBody>
          <a:bodyPr/>
          <a:lstStyle/>
          <a:p>
            <a:r>
              <a:rPr lang="en-US" dirty="0"/>
              <a:t>Stack of plates</a:t>
            </a:r>
            <a:endParaRPr lang="en-IN" dirty="0"/>
          </a:p>
        </p:txBody>
      </p:sp>
      <p:pic>
        <p:nvPicPr>
          <p:cNvPr id="5" name="Content Placeholder 4">
            <a:extLst>
              <a:ext uri="{FF2B5EF4-FFF2-40B4-BE49-F238E27FC236}">
                <a16:creationId xmlns:a16="http://schemas.microsoft.com/office/drawing/2014/main" id="{753B4182-466A-4C6C-B5B0-FBED90621F51}"/>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31569" y="1808252"/>
            <a:ext cx="4636106" cy="4112330"/>
          </a:xfrm>
        </p:spPr>
      </p:pic>
      <p:sp>
        <p:nvSpPr>
          <p:cNvPr id="6" name="TextBox 5">
            <a:extLst>
              <a:ext uri="{FF2B5EF4-FFF2-40B4-BE49-F238E27FC236}">
                <a16:creationId xmlns:a16="http://schemas.microsoft.com/office/drawing/2014/main" id="{2AAE6234-52D7-4AA5-A37A-3BDB0B79432E}"/>
              </a:ext>
            </a:extLst>
          </p:cNvPr>
          <p:cNvSpPr txBox="1"/>
          <p:nvPr/>
        </p:nvSpPr>
        <p:spPr>
          <a:xfrm>
            <a:off x="3431569" y="5931303"/>
            <a:ext cx="4636106" cy="230832"/>
          </a:xfrm>
          <a:prstGeom prst="rect">
            <a:avLst/>
          </a:prstGeom>
          <a:noFill/>
        </p:spPr>
        <p:txBody>
          <a:bodyPr wrap="square" rtlCol="0">
            <a:spAutoFit/>
          </a:bodyPr>
          <a:lstStyle/>
          <a:p>
            <a:r>
              <a:rPr lang="en-IN" sz="900">
                <a:hlinkClick r:id="rId4" tooltip="http://flickr.com/photos/eraphernalia_vintage/3033502393"/>
              </a:rPr>
              <a:t>This Photo</a:t>
            </a:r>
            <a:r>
              <a:rPr lang="en-IN" sz="900"/>
              <a:t> by Unknown Author is licensed under </a:t>
            </a:r>
            <a:r>
              <a:rPr lang="en-IN" sz="900">
                <a:hlinkClick r:id="rId5" tooltip="https://creativecommons.org/licenses/by-sa/3.0/"/>
              </a:rPr>
              <a:t>CC BY-SA</a:t>
            </a:r>
            <a:endParaRPr lang="en-IN" sz="900"/>
          </a:p>
        </p:txBody>
      </p:sp>
    </p:spTree>
    <p:extLst>
      <p:ext uri="{BB962C8B-B14F-4D97-AF65-F5344CB8AC3E}">
        <p14:creationId xmlns:p14="http://schemas.microsoft.com/office/powerpoint/2010/main" val="40654806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34A3C-1229-AF27-BF54-E396B36CC3F8}"/>
              </a:ext>
            </a:extLst>
          </p:cNvPr>
          <p:cNvSpPr>
            <a:spLocks noGrp="1"/>
          </p:cNvSpPr>
          <p:nvPr>
            <p:ph type="title"/>
          </p:nvPr>
        </p:nvSpPr>
        <p:spPr/>
        <p:txBody>
          <a:bodyPr/>
          <a:lstStyle/>
          <a:p>
            <a:r>
              <a:rPr lang="en-US" dirty="0"/>
              <a:t>Stack ADT</a:t>
            </a:r>
            <a:endParaRPr lang="en-IN" dirty="0"/>
          </a:p>
        </p:txBody>
      </p:sp>
      <p:sp>
        <p:nvSpPr>
          <p:cNvPr id="3" name="Content Placeholder 2">
            <a:extLst>
              <a:ext uri="{FF2B5EF4-FFF2-40B4-BE49-F238E27FC236}">
                <a16:creationId xmlns:a16="http://schemas.microsoft.com/office/drawing/2014/main" id="{DFC8C6D1-E708-AF51-84C1-1DCAF2F9F642}"/>
              </a:ext>
            </a:extLst>
          </p:cNvPr>
          <p:cNvSpPr>
            <a:spLocks noGrp="1"/>
          </p:cNvSpPr>
          <p:nvPr>
            <p:ph idx="1"/>
          </p:nvPr>
        </p:nvSpPr>
        <p:spPr/>
        <p:txBody>
          <a:bodyPr/>
          <a:lstStyle/>
          <a:p>
            <a:r>
              <a:rPr lang="en-US" dirty="0">
                <a:latin typeface="+mj-lt"/>
              </a:rPr>
              <a:t>STACK-EMPTY(S) =&gt; returns true if the stack S is empty</a:t>
            </a:r>
          </a:p>
          <a:p>
            <a:r>
              <a:rPr lang="en-US" dirty="0">
                <a:latin typeface="+mj-lt"/>
              </a:rPr>
              <a:t>PUSH(S, x) =&gt; insert an item x on the top of the stack S</a:t>
            </a:r>
          </a:p>
          <a:p>
            <a:r>
              <a:rPr lang="en-US" dirty="0">
                <a:latin typeface="+mj-lt"/>
              </a:rPr>
              <a:t>POP(S) =&gt; remove and return the item at the top of the stack S</a:t>
            </a:r>
          </a:p>
          <a:p>
            <a:r>
              <a:rPr lang="en-US" dirty="0">
                <a:latin typeface="+mj-lt"/>
              </a:rPr>
              <a:t>TOP(S) =&gt; return the item at the top of the stack S without removing </a:t>
            </a:r>
          </a:p>
          <a:p>
            <a:endParaRPr lang="en-US" dirty="0">
              <a:latin typeface="+mj-lt"/>
            </a:endParaRPr>
          </a:p>
          <a:p>
            <a:r>
              <a:rPr lang="en-US" dirty="0">
                <a:latin typeface="+mj-lt"/>
              </a:rPr>
              <a:t>ADT hides the actual implementation from the clients</a:t>
            </a:r>
          </a:p>
          <a:p>
            <a:pPr lvl="1"/>
            <a:r>
              <a:rPr lang="en-US" dirty="0">
                <a:latin typeface="+mj-lt"/>
              </a:rPr>
              <a:t>Internally, a stack can be implemented using a linked list or an array</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D5087B2-B386-2AF2-916B-812508C14589}"/>
                  </a:ext>
                </a:extLst>
              </p14:cNvPr>
              <p14:cNvContentPartPr/>
              <p14:nvPr/>
            </p14:nvContentPartPr>
            <p14:xfrm>
              <a:off x="1256760" y="2217240"/>
              <a:ext cx="1679400" cy="67680"/>
            </p14:xfrm>
          </p:contentPart>
        </mc:Choice>
        <mc:Fallback xmlns="">
          <p:pic>
            <p:nvPicPr>
              <p:cNvPr id="4" name="Ink 3">
                <a:extLst>
                  <a:ext uri="{FF2B5EF4-FFF2-40B4-BE49-F238E27FC236}">
                    <a16:creationId xmlns:a16="http://schemas.microsoft.com/office/drawing/2014/main" id="{5D5087B2-B386-2AF2-916B-812508C14589}"/>
                  </a:ext>
                </a:extLst>
              </p:cNvPr>
              <p:cNvPicPr/>
              <p:nvPr/>
            </p:nvPicPr>
            <p:blipFill>
              <a:blip r:embed="rId4"/>
              <a:stretch>
                <a:fillRect/>
              </a:stretch>
            </p:blipFill>
            <p:spPr>
              <a:xfrm>
                <a:off x="1247400" y="2207880"/>
                <a:ext cx="1698120" cy="86400"/>
              </a:xfrm>
              <a:prstGeom prst="rect">
                <a:avLst/>
              </a:prstGeom>
            </p:spPr>
          </p:pic>
        </mc:Fallback>
      </mc:AlternateContent>
    </p:spTree>
    <p:extLst>
      <p:ext uri="{BB962C8B-B14F-4D97-AF65-F5344CB8AC3E}">
        <p14:creationId xmlns:p14="http://schemas.microsoft.com/office/powerpoint/2010/main" val="29245931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26B97-C7AE-3D47-366E-444450FE1137}"/>
              </a:ext>
            </a:extLst>
          </p:cNvPr>
          <p:cNvSpPr>
            <a:spLocks noGrp="1"/>
          </p:cNvSpPr>
          <p:nvPr>
            <p:ph type="title"/>
          </p:nvPr>
        </p:nvSpPr>
        <p:spPr/>
        <p:txBody>
          <a:bodyPr/>
          <a:lstStyle/>
          <a:p>
            <a:r>
              <a:rPr lang="en-US" dirty="0"/>
              <a:t>Example</a:t>
            </a:r>
            <a:endParaRPr lang="en-IN" dirty="0"/>
          </a:p>
        </p:txBody>
      </p:sp>
      <p:graphicFrame>
        <p:nvGraphicFramePr>
          <p:cNvPr id="4" name="Table 4">
            <a:extLst>
              <a:ext uri="{FF2B5EF4-FFF2-40B4-BE49-F238E27FC236}">
                <a16:creationId xmlns:a16="http://schemas.microsoft.com/office/drawing/2014/main" id="{C4C2EEFB-FA96-C991-FDD5-C5548C7AB3C8}"/>
              </a:ext>
            </a:extLst>
          </p:cNvPr>
          <p:cNvGraphicFramePr>
            <a:graphicFrameLocks noGrp="1"/>
          </p:cNvGraphicFramePr>
          <p:nvPr>
            <p:ph idx="1"/>
          </p:nvPr>
        </p:nvGraphicFramePr>
        <p:xfrm>
          <a:off x="3349375" y="663625"/>
          <a:ext cx="6195317" cy="5852160"/>
        </p:xfrm>
        <a:graphic>
          <a:graphicData uri="http://schemas.openxmlformats.org/drawingml/2006/table">
            <a:tbl>
              <a:tblPr firstRow="1" bandRow="1">
                <a:tableStyleId>{5C22544A-7EE6-4342-B048-85BDC9FD1C3A}</a:tableStyleId>
              </a:tblPr>
              <a:tblGrid>
                <a:gridCol w="1880171">
                  <a:extLst>
                    <a:ext uri="{9D8B030D-6E8A-4147-A177-3AD203B41FA5}">
                      <a16:colId xmlns:a16="http://schemas.microsoft.com/office/drawing/2014/main" val="1248728668"/>
                    </a:ext>
                  </a:extLst>
                </a:gridCol>
                <a:gridCol w="1407560">
                  <a:extLst>
                    <a:ext uri="{9D8B030D-6E8A-4147-A177-3AD203B41FA5}">
                      <a16:colId xmlns:a16="http://schemas.microsoft.com/office/drawing/2014/main" val="1448886027"/>
                    </a:ext>
                  </a:extLst>
                </a:gridCol>
                <a:gridCol w="2907586">
                  <a:extLst>
                    <a:ext uri="{9D8B030D-6E8A-4147-A177-3AD203B41FA5}">
                      <a16:colId xmlns:a16="http://schemas.microsoft.com/office/drawing/2014/main" val="634849974"/>
                    </a:ext>
                  </a:extLst>
                </a:gridCol>
              </a:tblGrid>
              <a:tr h="364956">
                <a:tc>
                  <a:txBody>
                    <a:bodyPr/>
                    <a:lstStyle/>
                    <a:p>
                      <a:r>
                        <a:rPr lang="en-US" dirty="0">
                          <a:latin typeface="Consolas" panose="020B0609020204030204" pitchFamily="49" charset="0"/>
                        </a:rPr>
                        <a:t>Operations</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Consolas" panose="020B0609020204030204" pitchFamily="49" charset="0"/>
                        </a:rPr>
                        <a:t>Output</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Consolas" panose="020B0609020204030204" pitchFamily="49" charset="0"/>
                        </a:rPr>
                        <a:t>Stack Contents</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5171149"/>
                  </a:ext>
                </a:extLst>
              </a:tr>
              <a:tr h="364956">
                <a:tc>
                  <a:txBody>
                    <a:bodyPr/>
                    <a:lstStyle/>
                    <a:p>
                      <a:r>
                        <a:rPr lang="en-US" dirty="0">
                          <a:latin typeface="Consolas" panose="020B0609020204030204" pitchFamily="49" charset="0"/>
                        </a:rPr>
                        <a:t>push(5)</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1802036"/>
                  </a:ext>
                </a:extLst>
              </a:tr>
              <a:tr h="364956">
                <a:tc>
                  <a:txBody>
                    <a:bodyPr/>
                    <a:lstStyle/>
                    <a:p>
                      <a:r>
                        <a:rPr lang="en-US" dirty="0">
                          <a:latin typeface="Consolas" panose="020B0609020204030204" pitchFamily="49" charset="0"/>
                        </a:rPr>
                        <a:t>push(3)</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9633207"/>
                  </a:ext>
                </a:extLst>
              </a:tr>
              <a:tr h="364956">
                <a:tc>
                  <a:txBody>
                    <a:bodyPr/>
                    <a:lstStyle/>
                    <a:p>
                      <a:r>
                        <a:rPr lang="en-US" dirty="0">
                          <a:latin typeface="Consolas" panose="020B0609020204030204" pitchFamily="49" charset="0"/>
                        </a:rPr>
                        <a:t>pop()</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2905085"/>
                  </a:ext>
                </a:extLst>
              </a:tr>
              <a:tr h="364956">
                <a:tc>
                  <a:txBody>
                    <a:bodyPr/>
                    <a:lstStyle/>
                    <a:p>
                      <a:r>
                        <a:rPr lang="en-US" dirty="0">
                          <a:latin typeface="Consolas" panose="020B0609020204030204" pitchFamily="49" charset="0"/>
                        </a:rPr>
                        <a:t>push(7)</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9845504"/>
                  </a:ext>
                </a:extLst>
              </a:tr>
              <a:tr h="364956">
                <a:tc>
                  <a:txBody>
                    <a:bodyPr/>
                    <a:lstStyle/>
                    <a:p>
                      <a:r>
                        <a:rPr lang="en-US" dirty="0">
                          <a:latin typeface="Consolas" panose="020B0609020204030204" pitchFamily="49" charset="0"/>
                        </a:rPr>
                        <a:t>pop()</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3990340"/>
                  </a:ext>
                </a:extLst>
              </a:tr>
              <a:tr h="364956">
                <a:tc>
                  <a:txBody>
                    <a:bodyPr/>
                    <a:lstStyle/>
                    <a:p>
                      <a:r>
                        <a:rPr lang="en-US" dirty="0">
                          <a:latin typeface="Consolas" panose="020B0609020204030204" pitchFamily="49" charset="0"/>
                        </a:rPr>
                        <a:t>top()</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2090697"/>
                  </a:ext>
                </a:extLst>
              </a:tr>
              <a:tr h="364956">
                <a:tc>
                  <a:txBody>
                    <a:bodyPr/>
                    <a:lstStyle/>
                    <a:p>
                      <a:r>
                        <a:rPr lang="en-US" dirty="0">
                          <a:latin typeface="Consolas" panose="020B0609020204030204" pitchFamily="49" charset="0"/>
                        </a:rPr>
                        <a:t>pop()</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0913160"/>
                  </a:ext>
                </a:extLst>
              </a:tr>
              <a:tr h="364956">
                <a:tc>
                  <a:txBody>
                    <a:bodyPr/>
                    <a:lstStyle/>
                    <a:p>
                      <a:r>
                        <a:rPr lang="en-US" dirty="0">
                          <a:latin typeface="Consolas" panose="020B0609020204030204" pitchFamily="49" charset="0"/>
                        </a:rPr>
                        <a:t>pop()</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07281"/>
                  </a:ext>
                </a:extLst>
              </a:tr>
              <a:tr h="364956">
                <a:tc>
                  <a:txBody>
                    <a:bodyPr/>
                    <a:lstStyle/>
                    <a:p>
                      <a:r>
                        <a:rPr lang="en-US" dirty="0">
                          <a:latin typeface="Consolas" panose="020B0609020204030204" pitchFamily="49" charset="0"/>
                        </a:rPr>
                        <a:t>top()</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8730731"/>
                  </a:ext>
                </a:extLst>
              </a:tr>
              <a:tr h="364956">
                <a:tc>
                  <a:txBody>
                    <a:bodyPr/>
                    <a:lstStyle/>
                    <a:p>
                      <a:r>
                        <a:rPr lang="en-US" dirty="0" err="1">
                          <a:latin typeface="Consolas" panose="020B0609020204030204" pitchFamily="49" charset="0"/>
                        </a:rPr>
                        <a:t>stack_empty</a:t>
                      </a:r>
                      <a:r>
                        <a:rPr lang="en-US" dirty="0">
                          <a:latin typeface="Consolas" panose="020B0609020204030204" pitchFamily="49" charset="0"/>
                        </a:rPr>
                        <a:t>()</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8926435"/>
                  </a:ext>
                </a:extLst>
              </a:tr>
              <a:tr h="364956">
                <a:tc>
                  <a:txBody>
                    <a:bodyPr/>
                    <a:lstStyle/>
                    <a:p>
                      <a:r>
                        <a:rPr lang="en-US" dirty="0">
                          <a:latin typeface="Consolas" panose="020B0609020204030204" pitchFamily="49" charset="0"/>
                        </a:rPr>
                        <a:t>push(9)</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08860"/>
                  </a:ext>
                </a:extLst>
              </a:tr>
              <a:tr h="364956">
                <a:tc>
                  <a:txBody>
                    <a:bodyPr/>
                    <a:lstStyle/>
                    <a:p>
                      <a:r>
                        <a:rPr lang="en-US" dirty="0">
                          <a:latin typeface="Consolas" panose="020B0609020204030204" pitchFamily="49" charset="0"/>
                        </a:rPr>
                        <a:t>push(7)</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207544"/>
                  </a:ext>
                </a:extLst>
              </a:tr>
              <a:tr h="364956">
                <a:tc>
                  <a:txBody>
                    <a:bodyPr/>
                    <a:lstStyle/>
                    <a:p>
                      <a:r>
                        <a:rPr lang="en-US" dirty="0">
                          <a:latin typeface="Consolas" panose="020B0609020204030204" pitchFamily="49" charset="0"/>
                        </a:rPr>
                        <a:t>push(7)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835189"/>
                  </a:ext>
                </a:extLst>
              </a:tr>
              <a:tr h="364956">
                <a:tc>
                  <a:txBody>
                    <a:bodyPr/>
                    <a:lstStyle/>
                    <a:p>
                      <a:r>
                        <a:rPr lang="en-US" dirty="0">
                          <a:latin typeface="Consolas" panose="020B0609020204030204" pitchFamily="49" charset="0"/>
                        </a:rPr>
                        <a:t>pop()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3096188"/>
                  </a:ext>
                </a:extLst>
              </a:tr>
              <a:tr h="364956">
                <a:tc>
                  <a:txBody>
                    <a:bodyPr/>
                    <a:lstStyle/>
                    <a:p>
                      <a:r>
                        <a:rPr lang="en-US" dirty="0" err="1">
                          <a:latin typeface="Consolas" panose="020B0609020204030204" pitchFamily="49" charset="0"/>
                        </a:rPr>
                        <a:t>stack_empty</a:t>
                      </a:r>
                      <a:r>
                        <a:rPr lang="en-US" dirty="0">
                          <a:latin typeface="Consolas" panose="020B0609020204030204" pitchFamily="49" charset="0"/>
                        </a:rPr>
                        <a:t>()</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627685"/>
                  </a:ext>
                </a:extLst>
              </a:tr>
            </a:tbl>
          </a:graphicData>
        </a:graphic>
      </p:graphicFrame>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5B356C41-9176-341F-768E-9738F32B311F}"/>
                  </a:ext>
                </a:extLst>
              </p14:cNvPr>
              <p14:cNvContentPartPr/>
              <p14:nvPr/>
            </p14:nvContentPartPr>
            <p14:xfrm>
              <a:off x="3071160" y="1112040"/>
              <a:ext cx="5411160" cy="5354280"/>
            </p14:xfrm>
          </p:contentPart>
        </mc:Choice>
        <mc:Fallback xmlns="">
          <p:pic>
            <p:nvPicPr>
              <p:cNvPr id="3" name="Ink 2">
                <a:extLst>
                  <a:ext uri="{FF2B5EF4-FFF2-40B4-BE49-F238E27FC236}">
                    <a16:creationId xmlns:a16="http://schemas.microsoft.com/office/drawing/2014/main" id="{5B356C41-9176-341F-768E-9738F32B311F}"/>
                  </a:ext>
                </a:extLst>
              </p:cNvPr>
              <p:cNvPicPr/>
              <p:nvPr/>
            </p:nvPicPr>
            <p:blipFill>
              <a:blip r:embed="rId4"/>
              <a:stretch>
                <a:fillRect/>
              </a:stretch>
            </p:blipFill>
            <p:spPr>
              <a:xfrm>
                <a:off x="3061800" y="1102680"/>
                <a:ext cx="5429880" cy="5373000"/>
              </a:xfrm>
              <a:prstGeom prst="rect">
                <a:avLst/>
              </a:prstGeom>
            </p:spPr>
          </p:pic>
        </mc:Fallback>
      </mc:AlternateContent>
    </p:spTree>
    <p:extLst>
      <p:ext uri="{BB962C8B-B14F-4D97-AF65-F5344CB8AC3E}">
        <p14:creationId xmlns:p14="http://schemas.microsoft.com/office/powerpoint/2010/main" val="11629658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0E63-9815-0A38-424D-318A695105EC}"/>
              </a:ext>
            </a:extLst>
          </p:cNvPr>
          <p:cNvSpPr>
            <a:spLocks noGrp="1"/>
          </p:cNvSpPr>
          <p:nvPr>
            <p:ph type="title"/>
          </p:nvPr>
        </p:nvSpPr>
        <p:spPr/>
        <p:txBody>
          <a:bodyPr/>
          <a:lstStyle/>
          <a:p>
            <a:r>
              <a:rPr lang="en-US" dirty="0"/>
              <a:t>Stack using a singly linked list</a:t>
            </a:r>
            <a:endParaRPr lang="en-IN" dirty="0"/>
          </a:p>
        </p:txBody>
      </p:sp>
      <p:sp>
        <p:nvSpPr>
          <p:cNvPr id="3" name="Text Placeholder 2">
            <a:extLst>
              <a:ext uri="{FF2B5EF4-FFF2-40B4-BE49-F238E27FC236}">
                <a16:creationId xmlns:a16="http://schemas.microsoft.com/office/drawing/2014/main" id="{A942F503-D488-2B9B-3322-4F92DC55C2E0}"/>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30367303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EFCC-D92C-21E8-2C25-E3B91CAAC155}"/>
              </a:ext>
            </a:extLst>
          </p:cNvPr>
          <p:cNvSpPr>
            <a:spLocks noGrp="1"/>
          </p:cNvSpPr>
          <p:nvPr>
            <p:ph type="title"/>
          </p:nvPr>
        </p:nvSpPr>
        <p:spPr/>
        <p:txBody>
          <a:bodyPr/>
          <a:lstStyle/>
          <a:p>
            <a:r>
              <a:rPr lang="en-US" dirty="0"/>
              <a:t>Stack</a:t>
            </a:r>
            <a:endParaRPr lang="en-IN" dirty="0"/>
          </a:p>
        </p:txBody>
      </p:sp>
      <p:sp>
        <p:nvSpPr>
          <p:cNvPr id="3" name="Content Placeholder 2">
            <a:extLst>
              <a:ext uri="{FF2B5EF4-FFF2-40B4-BE49-F238E27FC236}">
                <a16:creationId xmlns:a16="http://schemas.microsoft.com/office/drawing/2014/main" id="{4FE5022F-2374-781D-E7F9-1D772243B991}"/>
              </a:ext>
            </a:extLst>
          </p:cNvPr>
          <p:cNvSpPr>
            <a:spLocks noGrp="1"/>
          </p:cNvSpPr>
          <p:nvPr>
            <p:ph idx="1"/>
          </p:nvPr>
        </p:nvSpPr>
        <p:spPr/>
        <p:txBody>
          <a:bodyPr/>
          <a:lstStyle/>
          <a:p>
            <a:pPr marL="0" indent="0">
              <a:buNone/>
            </a:pPr>
            <a:endParaRPr lang="en-US" dirty="0"/>
          </a:p>
          <a:p>
            <a:pPr marL="0" indent="0">
              <a:buNone/>
            </a:pPr>
            <a:endParaRPr lang="en-IN" dirty="0">
              <a:solidFill>
                <a:srgbClr val="FF0000"/>
              </a:solidFill>
              <a:latin typeface="Consolas" panose="020B0609020204030204" pitchFamily="49" charset="0"/>
            </a:endParaRPr>
          </a:p>
          <a:p>
            <a:pPr marL="0" indent="0">
              <a:buNone/>
            </a:pPr>
            <a:r>
              <a:rPr lang="en-IN" dirty="0">
                <a:solidFill>
                  <a:srgbClr val="FF0000"/>
                </a:solidFill>
                <a:latin typeface="Consolas" panose="020B0609020204030204" pitchFamily="49" charset="0"/>
              </a:rPr>
              <a:t>head = NULL</a:t>
            </a:r>
          </a:p>
        </p:txBody>
      </p:sp>
      <p:sp>
        <p:nvSpPr>
          <p:cNvPr id="4" name="TextBox 3">
            <a:extLst>
              <a:ext uri="{FF2B5EF4-FFF2-40B4-BE49-F238E27FC236}">
                <a16:creationId xmlns:a16="http://schemas.microsoft.com/office/drawing/2014/main" id="{B600E1B4-B2A9-B947-9619-D278AEB80A7E}"/>
              </a:ext>
            </a:extLst>
          </p:cNvPr>
          <p:cNvSpPr txBox="1"/>
          <p:nvPr/>
        </p:nvSpPr>
        <p:spPr>
          <a:xfrm>
            <a:off x="7078894" y="3801438"/>
            <a:ext cx="3924728" cy="369332"/>
          </a:xfrm>
          <a:prstGeom prst="rect">
            <a:avLst/>
          </a:prstGeom>
          <a:noFill/>
        </p:spPr>
        <p:txBody>
          <a:bodyPr wrap="square" rtlCol="0">
            <a:spAutoFit/>
          </a:bodyPr>
          <a:lstStyle/>
          <a:p>
            <a:r>
              <a:rPr lang="en-US" dirty="0">
                <a:latin typeface="Consolas" panose="020B0609020204030204" pitchFamily="49" charset="0"/>
              </a:rPr>
              <a:t>Stack is empty.</a:t>
            </a:r>
            <a:endParaRPr lang="en-IN" dirty="0">
              <a:latin typeface="Consolas" panose="020B0609020204030204" pitchFamily="49" charset="0"/>
            </a:endParaRPr>
          </a:p>
        </p:txBody>
      </p:sp>
    </p:spTree>
    <p:extLst>
      <p:ext uri="{BB962C8B-B14F-4D97-AF65-F5344CB8AC3E}">
        <p14:creationId xmlns:p14="http://schemas.microsoft.com/office/powerpoint/2010/main" val="14806157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2141-C34F-E558-654A-86A30358B0F9}"/>
              </a:ext>
            </a:extLst>
          </p:cNvPr>
          <p:cNvSpPr>
            <a:spLocks noGrp="1"/>
          </p:cNvSpPr>
          <p:nvPr>
            <p:ph type="title"/>
          </p:nvPr>
        </p:nvSpPr>
        <p:spPr/>
        <p:txBody>
          <a:bodyPr/>
          <a:lstStyle/>
          <a:p>
            <a:r>
              <a:rPr lang="en-US" dirty="0"/>
              <a:t>Push</a:t>
            </a:r>
            <a:endParaRPr lang="en-IN" dirty="0"/>
          </a:p>
        </p:txBody>
      </p:sp>
      <p:sp>
        <p:nvSpPr>
          <p:cNvPr id="3" name="Content Placeholder 2">
            <a:extLst>
              <a:ext uri="{FF2B5EF4-FFF2-40B4-BE49-F238E27FC236}">
                <a16:creationId xmlns:a16="http://schemas.microsoft.com/office/drawing/2014/main" id="{2871D3B5-0833-63E8-E163-28EC2345FF17}"/>
              </a:ext>
            </a:extLst>
          </p:cNvPr>
          <p:cNvSpPr>
            <a:spLocks noGrp="1"/>
          </p:cNvSpPr>
          <p:nvPr>
            <p:ph idx="1"/>
          </p:nvPr>
        </p:nvSpPr>
        <p:spPr/>
        <p:txBody>
          <a:bodyPr/>
          <a:lstStyle/>
          <a:p>
            <a:pPr marL="0" indent="0">
              <a:buNone/>
            </a:pPr>
            <a:endParaRPr lang="en-US"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r>
              <a:rPr lang="en-IN" b="1" dirty="0">
                <a:solidFill>
                  <a:srgbClr val="FF0000"/>
                </a:solidFill>
                <a:latin typeface="Consolas" panose="020B0609020204030204" pitchFamily="49" charset="0"/>
              </a:rPr>
              <a:t>push(S, 10)</a:t>
            </a:r>
          </a:p>
        </p:txBody>
      </p:sp>
      <p:graphicFrame>
        <p:nvGraphicFramePr>
          <p:cNvPr id="4" name="Table 4">
            <a:extLst>
              <a:ext uri="{FF2B5EF4-FFF2-40B4-BE49-F238E27FC236}">
                <a16:creationId xmlns:a16="http://schemas.microsoft.com/office/drawing/2014/main" id="{C6DA8795-69B5-1EA3-B8C9-162E4394A79B}"/>
              </a:ext>
            </a:extLst>
          </p:cNvPr>
          <p:cNvGraphicFramePr>
            <a:graphicFrameLocks noGrp="1"/>
          </p:cNvGraphicFramePr>
          <p:nvPr/>
        </p:nvGraphicFramePr>
        <p:xfrm>
          <a:off x="3818942" y="2162810"/>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10</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Consolas" panose="020B0609020204030204" pitchFamily="49" charset="0"/>
                        </a:rPr>
                        <a:t>NULL</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6" name="Straight Arrow Connector 5">
            <a:extLst>
              <a:ext uri="{FF2B5EF4-FFF2-40B4-BE49-F238E27FC236}">
                <a16:creationId xmlns:a16="http://schemas.microsoft.com/office/drawing/2014/main" id="{251E1F40-A048-F8F0-47FA-14A8E3E84DC6}"/>
              </a:ext>
            </a:extLst>
          </p:cNvPr>
          <p:cNvCxnSpPr/>
          <p:nvPr/>
        </p:nvCxnSpPr>
        <p:spPr>
          <a:xfrm>
            <a:off x="2702102" y="2373330"/>
            <a:ext cx="102741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3AAACD6-E80B-C1EC-342A-041D25923A0D}"/>
              </a:ext>
            </a:extLst>
          </p:cNvPr>
          <p:cNvSpPr txBox="1"/>
          <p:nvPr/>
        </p:nvSpPr>
        <p:spPr>
          <a:xfrm>
            <a:off x="2167848" y="1982914"/>
            <a:ext cx="1366463"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sp>
        <p:nvSpPr>
          <p:cNvPr id="8" name="TextBox 7">
            <a:extLst>
              <a:ext uri="{FF2B5EF4-FFF2-40B4-BE49-F238E27FC236}">
                <a16:creationId xmlns:a16="http://schemas.microsoft.com/office/drawing/2014/main" id="{798B7DC0-BEAF-4AF4-3158-726978D5BD10}"/>
              </a:ext>
            </a:extLst>
          </p:cNvPr>
          <p:cNvSpPr txBox="1"/>
          <p:nvPr/>
        </p:nvSpPr>
        <p:spPr>
          <a:xfrm>
            <a:off x="5578864" y="3205537"/>
            <a:ext cx="5291193" cy="369332"/>
          </a:xfrm>
          <a:prstGeom prst="rect">
            <a:avLst/>
          </a:prstGeom>
          <a:noFill/>
        </p:spPr>
        <p:txBody>
          <a:bodyPr wrap="square" rtlCol="0">
            <a:spAutoFit/>
          </a:bodyPr>
          <a:lstStyle/>
          <a:p>
            <a:r>
              <a:rPr lang="en-US" dirty="0">
                <a:latin typeface="Consolas" panose="020B0609020204030204" pitchFamily="49" charset="0"/>
              </a:rPr>
              <a:t>head points to the top of the stack.</a:t>
            </a:r>
            <a:endParaRPr lang="en-IN" dirty="0">
              <a:latin typeface="Consolas" panose="020B0609020204030204" pitchFamily="49" charset="0"/>
            </a:endParaRPr>
          </a:p>
        </p:txBody>
      </p:sp>
    </p:spTree>
    <p:extLst>
      <p:ext uri="{BB962C8B-B14F-4D97-AF65-F5344CB8AC3E}">
        <p14:creationId xmlns:p14="http://schemas.microsoft.com/office/powerpoint/2010/main" val="21264235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2141-C34F-E558-654A-86A30358B0F9}"/>
              </a:ext>
            </a:extLst>
          </p:cNvPr>
          <p:cNvSpPr>
            <a:spLocks noGrp="1"/>
          </p:cNvSpPr>
          <p:nvPr>
            <p:ph type="title"/>
          </p:nvPr>
        </p:nvSpPr>
        <p:spPr/>
        <p:txBody>
          <a:bodyPr/>
          <a:lstStyle/>
          <a:p>
            <a:r>
              <a:rPr lang="en-US" dirty="0"/>
              <a:t>Push</a:t>
            </a:r>
            <a:endParaRPr lang="en-IN" dirty="0"/>
          </a:p>
        </p:txBody>
      </p:sp>
      <p:sp>
        <p:nvSpPr>
          <p:cNvPr id="3" name="Content Placeholder 2">
            <a:extLst>
              <a:ext uri="{FF2B5EF4-FFF2-40B4-BE49-F238E27FC236}">
                <a16:creationId xmlns:a16="http://schemas.microsoft.com/office/drawing/2014/main" id="{2871D3B5-0833-63E8-E163-28EC2345FF17}"/>
              </a:ext>
            </a:extLst>
          </p:cNvPr>
          <p:cNvSpPr>
            <a:spLocks noGrp="1"/>
          </p:cNvSpPr>
          <p:nvPr>
            <p:ph idx="1"/>
          </p:nvPr>
        </p:nvSpPr>
        <p:spPr/>
        <p:txBody>
          <a:bodyPr/>
          <a:lstStyle/>
          <a:p>
            <a:pPr marL="0" indent="0">
              <a:buNone/>
            </a:pPr>
            <a:endParaRPr lang="en-US"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r>
              <a:rPr lang="en-IN" dirty="0">
                <a:latin typeface="Consolas" panose="020B0609020204030204" pitchFamily="49" charset="0"/>
              </a:rPr>
              <a:t>push(S, 10)</a:t>
            </a:r>
          </a:p>
          <a:p>
            <a:pPr marL="0" indent="0">
              <a:buNone/>
            </a:pPr>
            <a:r>
              <a:rPr lang="en-IN" b="1" dirty="0">
                <a:solidFill>
                  <a:srgbClr val="FF0000"/>
                </a:solidFill>
                <a:latin typeface="Consolas" panose="020B0609020204030204" pitchFamily="49" charset="0"/>
              </a:rPr>
              <a:t>push(S, 12)</a:t>
            </a:r>
          </a:p>
        </p:txBody>
      </p:sp>
      <p:graphicFrame>
        <p:nvGraphicFramePr>
          <p:cNvPr id="4" name="Table 4">
            <a:extLst>
              <a:ext uri="{FF2B5EF4-FFF2-40B4-BE49-F238E27FC236}">
                <a16:creationId xmlns:a16="http://schemas.microsoft.com/office/drawing/2014/main" id="{C6DA8795-69B5-1EA3-B8C9-162E4394A79B}"/>
              </a:ext>
            </a:extLst>
          </p:cNvPr>
          <p:cNvGraphicFramePr>
            <a:graphicFrameLocks noGrp="1"/>
          </p:cNvGraphicFramePr>
          <p:nvPr/>
        </p:nvGraphicFramePr>
        <p:xfrm>
          <a:off x="3818942" y="2162810"/>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12</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6" name="Straight Arrow Connector 5">
            <a:extLst>
              <a:ext uri="{FF2B5EF4-FFF2-40B4-BE49-F238E27FC236}">
                <a16:creationId xmlns:a16="http://schemas.microsoft.com/office/drawing/2014/main" id="{251E1F40-A048-F8F0-47FA-14A8E3E84DC6}"/>
              </a:ext>
            </a:extLst>
          </p:cNvPr>
          <p:cNvCxnSpPr/>
          <p:nvPr/>
        </p:nvCxnSpPr>
        <p:spPr>
          <a:xfrm>
            <a:off x="2702102" y="2373330"/>
            <a:ext cx="102741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3AAACD6-E80B-C1EC-342A-041D25923A0D}"/>
              </a:ext>
            </a:extLst>
          </p:cNvPr>
          <p:cNvSpPr txBox="1"/>
          <p:nvPr/>
        </p:nvSpPr>
        <p:spPr>
          <a:xfrm>
            <a:off x="2167848" y="1982914"/>
            <a:ext cx="1366463"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graphicFrame>
        <p:nvGraphicFramePr>
          <p:cNvPr id="8" name="Table 4">
            <a:extLst>
              <a:ext uri="{FF2B5EF4-FFF2-40B4-BE49-F238E27FC236}">
                <a16:creationId xmlns:a16="http://schemas.microsoft.com/office/drawing/2014/main" id="{DF1EF205-0B35-C26B-AAF0-5F9E3BF13D90}"/>
              </a:ext>
            </a:extLst>
          </p:cNvPr>
          <p:cNvGraphicFramePr>
            <a:graphicFrameLocks noGrp="1"/>
          </p:cNvGraphicFramePr>
          <p:nvPr/>
        </p:nvGraphicFramePr>
        <p:xfrm>
          <a:off x="6704272" y="2161099"/>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10</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Consolas" panose="020B0609020204030204" pitchFamily="49" charset="0"/>
                        </a:rPr>
                        <a:t>NULL</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9" name="Straight Arrow Connector 8">
            <a:extLst>
              <a:ext uri="{FF2B5EF4-FFF2-40B4-BE49-F238E27FC236}">
                <a16:creationId xmlns:a16="http://schemas.microsoft.com/office/drawing/2014/main" id="{6FAEB520-89E0-65FD-21FE-8A27197A4D48}"/>
              </a:ext>
            </a:extLst>
          </p:cNvPr>
          <p:cNvCxnSpPr>
            <a:endCxn id="8" idx="1"/>
          </p:cNvCxnSpPr>
          <p:nvPr/>
        </p:nvCxnSpPr>
        <p:spPr>
          <a:xfrm flipV="1">
            <a:off x="5599416" y="2346519"/>
            <a:ext cx="1104856" cy="57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22D1CC9-DD29-5E62-5616-2853A1349D01}"/>
              </a:ext>
            </a:extLst>
          </p:cNvPr>
          <p:cNvSpPr txBox="1"/>
          <p:nvPr/>
        </p:nvSpPr>
        <p:spPr>
          <a:xfrm>
            <a:off x="3729518" y="3626778"/>
            <a:ext cx="7438489" cy="369332"/>
          </a:xfrm>
          <a:prstGeom prst="rect">
            <a:avLst/>
          </a:prstGeom>
          <a:noFill/>
        </p:spPr>
        <p:txBody>
          <a:bodyPr wrap="square" rtlCol="0">
            <a:spAutoFit/>
          </a:bodyPr>
          <a:lstStyle/>
          <a:p>
            <a:r>
              <a:rPr lang="en-US" dirty="0">
                <a:solidFill>
                  <a:srgbClr val="FF0000"/>
                </a:solidFill>
                <a:latin typeface="Consolas" panose="020B0609020204030204" pitchFamily="49" charset="0"/>
              </a:rPr>
              <a:t>Which list operation is suitable for the push operation?</a:t>
            </a:r>
            <a:endParaRPr lang="en-IN" dirty="0">
              <a:solidFill>
                <a:srgbClr val="FF0000"/>
              </a:solidFill>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1AF02A16-926D-7E5F-CD47-F981BE361396}"/>
                  </a:ext>
                </a:extLst>
              </p14:cNvPr>
              <p14:cNvContentPartPr/>
              <p14:nvPr/>
            </p14:nvContentPartPr>
            <p14:xfrm>
              <a:off x="4978440" y="4095000"/>
              <a:ext cx="1863000" cy="334800"/>
            </p14:xfrm>
          </p:contentPart>
        </mc:Choice>
        <mc:Fallback xmlns="">
          <p:pic>
            <p:nvPicPr>
              <p:cNvPr id="5" name="Ink 4">
                <a:extLst>
                  <a:ext uri="{FF2B5EF4-FFF2-40B4-BE49-F238E27FC236}">
                    <a16:creationId xmlns:a16="http://schemas.microsoft.com/office/drawing/2014/main" id="{1AF02A16-926D-7E5F-CD47-F981BE361396}"/>
                  </a:ext>
                </a:extLst>
              </p:cNvPr>
              <p:cNvPicPr/>
              <p:nvPr/>
            </p:nvPicPr>
            <p:blipFill>
              <a:blip r:embed="rId4"/>
              <a:stretch>
                <a:fillRect/>
              </a:stretch>
            </p:blipFill>
            <p:spPr>
              <a:xfrm>
                <a:off x="4969080" y="4085640"/>
                <a:ext cx="1881720" cy="353520"/>
              </a:xfrm>
              <a:prstGeom prst="rect">
                <a:avLst/>
              </a:prstGeom>
            </p:spPr>
          </p:pic>
        </mc:Fallback>
      </mc:AlternateContent>
    </p:spTree>
    <p:extLst>
      <p:ext uri="{BB962C8B-B14F-4D97-AF65-F5344CB8AC3E}">
        <p14:creationId xmlns:p14="http://schemas.microsoft.com/office/powerpoint/2010/main" val="12781885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2141-C34F-E558-654A-86A30358B0F9}"/>
              </a:ext>
            </a:extLst>
          </p:cNvPr>
          <p:cNvSpPr>
            <a:spLocks noGrp="1"/>
          </p:cNvSpPr>
          <p:nvPr>
            <p:ph type="title"/>
          </p:nvPr>
        </p:nvSpPr>
        <p:spPr/>
        <p:txBody>
          <a:bodyPr/>
          <a:lstStyle/>
          <a:p>
            <a:r>
              <a:rPr lang="en-US" dirty="0"/>
              <a:t>Push</a:t>
            </a:r>
            <a:endParaRPr lang="en-IN" dirty="0"/>
          </a:p>
        </p:txBody>
      </p:sp>
      <p:sp>
        <p:nvSpPr>
          <p:cNvPr id="3" name="Content Placeholder 2">
            <a:extLst>
              <a:ext uri="{FF2B5EF4-FFF2-40B4-BE49-F238E27FC236}">
                <a16:creationId xmlns:a16="http://schemas.microsoft.com/office/drawing/2014/main" id="{2871D3B5-0833-63E8-E163-28EC2345FF17}"/>
              </a:ext>
            </a:extLst>
          </p:cNvPr>
          <p:cNvSpPr>
            <a:spLocks noGrp="1"/>
          </p:cNvSpPr>
          <p:nvPr>
            <p:ph idx="1"/>
          </p:nvPr>
        </p:nvSpPr>
        <p:spPr/>
        <p:txBody>
          <a:bodyPr/>
          <a:lstStyle/>
          <a:p>
            <a:pPr marL="0" indent="0">
              <a:buNone/>
            </a:pPr>
            <a:endParaRPr lang="en-US"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r>
              <a:rPr lang="en-IN" dirty="0">
                <a:latin typeface="Consolas" panose="020B0609020204030204" pitchFamily="49" charset="0"/>
              </a:rPr>
              <a:t>push(S, 10)</a:t>
            </a:r>
          </a:p>
          <a:p>
            <a:pPr marL="0" indent="0">
              <a:buNone/>
            </a:pPr>
            <a:r>
              <a:rPr lang="en-IN" dirty="0">
                <a:latin typeface="Consolas" panose="020B0609020204030204" pitchFamily="49" charset="0"/>
              </a:rPr>
              <a:t>push(S, 12)</a:t>
            </a:r>
          </a:p>
          <a:p>
            <a:pPr marL="0" indent="0">
              <a:buNone/>
            </a:pPr>
            <a:r>
              <a:rPr lang="en-IN" b="1" dirty="0">
                <a:solidFill>
                  <a:srgbClr val="FF0000"/>
                </a:solidFill>
                <a:latin typeface="Consolas" panose="020B0609020204030204" pitchFamily="49" charset="0"/>
              </a:rPr>
              <a:t>push(S, 15)</a:t>
            </a:r>
          </a:p>
        </p:txBody>
      </p:sp>
      <p:graphicFrame>
        <p:nvGraphicFramePr>
          <p:cNvPr id="4" name="Table 4">
            <a:extLst>
              <a:ext uri="{FF2B5EF4-FFF2-40B4-BE49-F238E27FC236}">
                <a16:creationId xmlns:a16="http://schemas.microsoft.com/office/drawing/2014/main" id="{C6DA8795-69B5-1EA3-B8C9-162E4394A79B}"/>
              </a:ext>
            </a:extLst>
          </p:cNvPr>
          <p:cNvGraphicFramePr>
            <a:graphicFrameLocks noGrp="1"/>
          </p:cNvGraphicFramePr>
          <p:nvPr/>
        </p:nvGraphicFramePr>
        <p:xfrm>
          <a:off x="3818942" y="2162810"/>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15</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6" name="Straight Arrow Connector 5">
            <a:extLst>
              <a:ext uri="{FF2B5EF4-FFF2-40B4-BE49-F238E27FC236}">
                <a16:creationId xmlns:a16="http://schemas.microsoft.com/office/drawing/2014/main" id="{251E1F40-A048-F8F0-47FA-14A8E3E84DC6}"/>
              </a:ext>
            </a:extLst>
          </p:cNvPr>
          <p:cNvCxnSpPr/>
          <p:nvPr/>
        </p:nvCxnSpPr>
        <p:spPr>
          <a:xfrm>
            <a:off x="2702102" y="2373330"/>
            <a:ext cx="102741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3AAACD6-E80B-C1EC-342A-041D25923A0D}"/>
              </a:ext>
            </a:extLst>
          </p:cNvPr>
          <p:cNvSpPr txBox="1"/>
          <p:nvPr/>
        </p:nvSpPr>
        <p:spPr>
          <a:xfrm>
            <a:off x="2167848" y="1982914"/>
            <a:ext cx="1366463"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graphicFrame>
        <p:nvGraphicFramePr>
          <p:cNvPr id="8" name="Table 4">
            <a:extLst>
              <a:ext uri="{FF2B5EF4-FFF2-40B4-BE49-F238E27FC236}">
                <a16:creationId xmlns:a16="http://schemas.microsoft.com/office/drawing/2014/main" id="{DF1EF205-0B35-C26B-AAF0-5F9E3BF13D90}"/>
              </a:ext>
            </a:extLst>
          </p:cNvPr>
          <p:cNvGraphicFramePr>
            <a:graphicFrameLocks noGrp="1"/>
          </p:cNvGraphicFramePr>
          <p:nvPr/>
        </p:nvGraphicFramePr>
        <p:xfrm>
          <a:off x="6704272" y="2161099"/>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12</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9" name="Straight Arrow Connector 8">
            <a:extLst>
              <a:ext uri="{FF2B5EF4-FFF2-40B4-BE49-F238E27FC236}">
                <a16:creationId xmlns:a16="http://schemas.microsoft.com/office/drawing/2014/main" id="{6FAEB520-89E0-65FD-21FE-8A27197A4D48}"/>
              </a:ext>
            </a:extLst>
          </p:cNvPr>
          <p:cNvCxnSpPr>
            <a:endCxn id="8" idx="1"/>
          </p:cNvCxnSpPr>
          <p:nvPr/>
        </p:nvCxnSpPr>
        <p:spPr>
          <a:xfrm flipV="1">
            <a:off x="5599416" y="2346519"/>
            <a:ext cx="1104856" cy="57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le 4">
            <a:extLst>
              <a:ext uri="{FF2B5EF4-FFF2-40B4-BE49-F238E27FC236}">
                <a16:creationId xmlns:a16="http://schemas.microsoft.com/office/drawing/2014/main" id="{C49C4F11-057E-A3D4-7FB6-3E2088F5194C}"/>
              </a:ext>
            </a:extLst>
          </p:cNvPr>
          <p:cNvGraphicFramePr>
            <a:graphicFrameLocks noGrp="1"/>
          </p:cNvGraphicFramePr>
          <p:nvPr/>
        </p:nvGraphicFramePr>
        <p:xfrm>
          <a:off x="9589600" y="2149115"/>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10</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Consolas" panose="020B0609020204030204" pitchFamily="49" charset="0"/>
                        </a:rPr>
                        <a:t>NULL</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2" name="Straight Arrow Connector 11">
            <a:extLst>
              <a:ext uri="{FF2B5EF4-FFF2-40B4-BE49-F238E27FC236}">
                <a16:creationId xmlns:a16="http://schemas.microsoft.com/office/drawing/2014/main" id="{20F0921A-543C-1E3F-C55E-F89E63B26ADC}"/>
              </a:ext>
            </a:extLst>
          </p:cNvPr>
          <p:cNvCxnSpPr>
            <a:endCxn id="11" idx="1"/>
          </p:cNvCxnSpPr>
          <p:nvPr/>
        </p:nvCxnSpPr>
        <p:spPr>
          <a:xfrm flipV="1">
            <a:off x="8455631" y="2334535"/>
            <a:ext cx="1133969" cy="177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0010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2141-C34F-E558-654A-86A30358B0F9}"/>
              </a:ext>
            </a:extLst>
          </p:cNvPr>
          <p:cNvSpPr>
            <a:spLocks noGrp="1"/>
          </p:cNvSpPr>
          <p:nvPr>
            <p:ph type="title"/>
          </p:nvPr>
        </p:nvSpPr>
        <p:spPr/>
        <p:txBody>
          <a:bodyPr/>
          <a:lstStyle/>
          <a:p>
            <a:r>
              <a:rPr lang="en-US" dirty="0"/>
              <a:t>Pop</a:t>
            </a:r>
            <a:endParaRPr lang="en-IN" dirty="0"/>
          </a:p>
        </p:txBody>
      </p:sp>
      <p:sp>
        <p:nvSpPr>
          <p:cNvPr id="3" name="Content Placeholder 2">
            <a:extLst>
              <a:ext uri="{FF2B5EF4-FFF2-40B4-BE49-F238E27FC236}">
                <a16:creationId xmlns:a16="http://schemas.microsoft.com/office/drawing/2014/main" id="{2871D3B5-0833-63E8-E163-28EC2345FF17}"/>
              </a:ext>
            </a:extLst>
          </p:cNvPr>
          <p:cNvSpPr>
            <a:spLocks noGrp="1"/>
          </p:cNvSpPr>
          <p:nvPr>
            <p:ph idx="1"/>
          </p:nvPr>
        </p:nvSpPr>
        <p:spPr>
          <a:xfrm>
            <a:off x="838200" y="1835899"/>
            <a:ext cx="10515600" cy="4351338"/>
          </a:xfrm>
        </p:spPr>
        <p:txBody>
          <a:bodyPr/>
          <a:lstStyle/>
          <a:p>
            <a:pPr marL="0" indent="0">
              <a:buNone/>
            </a:pPr>
            <a:endParaRPr lang="en-US" dirty="0"/>
          </a:p>
          <a:p>
            <a:pPr marL="0" indent="0">
              <a:buNone/>
            </a:pPr>
            <a:endParaRPr lang="en-IN" dirty="0"/>
          </a:p>
          <a:p>
            <a:pPr marL="0" indent="0">
              <a:buNone/>
            </a:pPr>
            <a:endParaRPr lang="en-IN" dirty="0"/>
          </a:p>
          <a:p>
            <a:pPr marL="0" indent="0">
              <a:buNone/>
            </a:pPr>
            <a:endParaRPr lang="en-IN" dirty="0"/>
          </a:p>
        </p:txBody>
      </p:sp>
      <p:sp>
        <p:nvSpPr>
          <p:cNvPr id="7" name="TextBox 6">
            <a:extLst>
              <a:ext uri="{FF2B5EF4-FFF2-40B4-BE49-F238E27FC236}">
                <a16:creationId xmlns:a16="http://schemas.microsoft.com/office/drawing/2014/main" id="{F3AAACD6-E80B-C1EC-342A-041D25923A0D}"/>
              </a:ext>
            </a:extLst>
          </p:cNvPr>
          <p:cNvSpPr txBox="1"/>
          <p:nvPr/>
        </p:nvSpPr>
        <p:spPr>
          <a:xfrm>
            <a:off x="5137078" y="1982914"/>
            <a:ext cx="1366463" cy="369332"/>
          </a:xfrm>
          <a:prstGeom prst="rect">
            <a:avLst/>
          </a:prstGeom>
          <a:noFill/>
        </p:spPr>
        <p:txBody>
          <a:bodyPr wrap="square" rtlCol="0">
            <a:spAutoFit/>
          </a:bodyPr>
          <a:lstStyle/>
          <a:p>
            <a:r>
              <a:rPr lang="en-US" dirty="0">
                <a:latin typeface="Consolas" panose="020B0609020204030204" pitchFamily="49" charset="0"/>
              </a:rPr>
              <a:t>head</a:t>
            </a:r>
            <a:endParaRPr lang="en-IN" dirty="0">
              <a:latin typeface="Consolas" panose="020B0609020204030204" pitchFamily="49" charset="0"/>
            </a:endParaRPr>
          </a:p>
        </p:txBody>
      </p:sp>
      <p:graphicFrame>
        <p:nvGraphicFramePr>
          <p:cNvPr id="8" name="Table 4">
            <a:extLst>
              <a:ext uri="{FF2B5EF4-FFF2-40B4-BE49-F238E27FC236}">
                <a16:creationId xmlns:a16="http://schemas.microsoft.com/office/drawing/2014/main" id="{DF1EF205-0B35-C26B-AAF0-5F9E3BF13D90}"/>
              </a:ext>
            </a:extLst>
          </p:cNvPr>
          <p:cNvGraphicFramePr>
            <a:graphicFrameLocks noGrp="1"/>
          </p:cNvGraphicFramePr>
          <p:nvPr/>
        </p:nvGraphicFramePr>
        <p:xfrm>
          <a:off x="6704272" y="2161099"/>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12</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9" name="Straight Arrow Connector 8">
            <a:extLst>
              <a:ext uri="{FF2B5EF4-FFF2-40B4-BE49-F238E27FC236}">
                <a16:creationId xmlns:a16="http://schemas.microsoft.com/office/drawing/2014/main" id="{6FAEB520-89E0-65FD-21FE-8A27197A4D48}"/>
              </a:ext>
            </a:extLst>
          </p:cNvPr>
          <p:cNvCxnSpPr>
            <a:endCxn id="8" idx="1"/>
          </p:cNvCxnSpPr>
          <p:nvPr/>
        </p:nvCxnSpPr>
        <p:spPr>
          <a:xfrm flipV="1">
            <a:off x="5599416" y="2346519"/>
            <a:ext cx="1104856" cy="57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le 4">
            <a:extLst>
              <a:ext uri="{FF2B5EF4-FFF2-40B4-BE49-F238E27FC236}">
                <a16:creationId xmlns:a16="http://schemas.microsoft.com/office/drawing/2014/main" id="{C49C4F11-057E-A3D4-7FB6-3E2088F5194C}"/>
              </a:ext>
            </a:extLst>
          </p:cNvPr>
          <p:cNvGraphicFramePr>
            <a:graphicFrameLocks noGrp="1"/>
          </p:cNvGraphicFramePr>
          <p:nvPr/>
        </p:nvGraphicFramePr>
        <p:xfrm>
          <a:off x="9589600" y="2149115"/>
          <a:ext cx="1759924" cy="370840"/>
        </p:xfrm>
        <a:graphic>
          <a:graphicData uri="http://schemas.openxmlformats.org/drawingml/2006/table">
            <a:tbl>
              <a:tblPr firstRow="1" bandRow="1">
                <a:tableStyleId>{5C22544A-7EE6-4342-B048-85BDC9FD1C3A}</a:tableStyleId>
              </a:tblPr>
              <a:tblGrid>
                <a:gridCol w="879962">
                  <a:extLst>
                    <a:ext uri="{9D8B030D-6E8A-4147-A177-3AD203B41FA5}">
                      <a16:colId xmlns:a16="http://schemas.microsoft.com/office/drawing/2014/main" val="311327350"/>
                    </a:ext>
                  </a:extLst>
                </a:gridCol>
                <a:gridCol w="879962">
                  <a:extLst>
                    <a:ext uri="{9D8B030D-6E8A-4147-A177-3AD203B41FA5}">
                      <a16:colId xmlns:a16="http://schemas.microsoft.com/office/drawing/2014/main" val="1768630900"/>
                    </a:ext>
                  </a:extLst>
                </a:gridCol>
              </a:tblGrid>
              <a:tr h="370840">
                <a:tc>
                  <a:txBody>
                    <a:bodyPr/>
                    <a:lstStyle/>
                    <a:p>
                      <a:pPr algn="ctr"/>
                      <a:r>
                        <a:rPr lang="en-US" dirty="0">
                          <a:latin typeface="Consolas" panose="020B0609020204030204" pitchFamily="49" charset="0"/>
                        </a:rPr>
                        <a:t>10</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Consolas" panose="020B0609020204030204" pitchFamily="49" charset="0"/>
                        </a:rPr>
                        <a:t>NULL</a:t>
                      </a:r>
                      <a:endParaRPr lang="en-IN"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33204325"/>
                  </a:ext>
                </a:extLst>
              </a:tr>
            </a:tbl>
          </a:graphicData>
        </a:graphic>
      </p:graphicFrame>
      <p:cxnSp>
        <p:nvCxnSpPr>
          <p:cNvPr id="12" name="Straight Arrow Connector 11">
            <a:extLst>
              <a:ext uri="{FF2B5EF4-FFF2-40B4-BE49-F238E27FC236}">
                <a16:creationId xmlns:a16="http://schemas.microsoft.com/office/drawing/2014/main" id="{20F0921A-543C-1E3F-C55E-F89E63B26ADC}"/>
              </a:ext>
            </a:extLst>
          </p:cNvPr>
          <p:cNvCxnSpPr>
            <a:endCxn id="11" idx="1"/>
          </p:cNvCxnSpPr>
          <p:nvPr/>
        </p:nvCxnSpPr>
        <p:spPr>
          <a:xfrm flipV="1">
            <a:off x="8455631" y="2334535"/>
            <a:ext cx="1133969" cy="177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4234B2D-561C-306B-1292-991382B80E61}"/>
              </a:ext>
            </a:extLst>
          </p:cNvPr>
          <p:cNvSpPr txBox="1"/>
          <p:nvPr/>
        </p:nvSpPr>
        <p:spPr>
          <a:xfrm>
            <a:off x="1353619" y="4099653"/>
            <a:ext cx="6097712" cy="523220"/>
          </a:xfrm>
          <a:prstGeom prst="rect">
            <a:avLst/>
          </a:prstGeom>
          <a:noFill/>
        </p:spPr>
        <p:txBody>
          <a:bodyPr wrap="square">
            <a:spAutoFit/>
          </a:bodyPr>
          <a:lstStyle/>
          <a:p>
            <a:pPr marL="0" indent="0">
              <a:buNone/>
            </a:pPr>
            <a:r>
              <a:rPr lang="en-IN" sz="2800" b="1" dirty="0">
                <a:solidFill>
                  <a:srgbClr val="FF0000"/>
                </a:solidFill>
                <a:latin typeface="Consolas" panose="020B0609020204030204" pitchFamily="49" charset="0"/>
              </a:rPr>
              <a:t>v = pop(S);   // 15</a:t>
            </a:r>
          </a:p>
        </p:txBody>
      </p:sp>
      <p:sp>
        <p:nvSpPr>
          <p:cNvPr id="14" name="TextBox 13">
            <a:extLst>
              <a:ext uri="{FF2B5EF4-FFF2-40B4-BE49-F238E27FC236}">
                <a16:creationId xmlns:a16="http://schemas.microsoft.com/office/drawing/2014/main" id="{BA9ADBEA-84BD-A567-BAE4-DAC38639C6DE}"/>
              </a:ext>
            </a:extLst>
          </p:cNvPr>
          <p:cNvSpPr txBox="1"/>
          <p:nvPr/>
        </p:nvSpPr>
        <p:spPr>
          <a:xfrm>
            <a:off x="3850239" y="3241965"/>
            <a:ext cx="7554074" cy="369332"/>
          </a:xfrm>
          <a:prstGeom prst="rect">
            <a:avLst/>
          </a:prstGeom>
          <a:noFill/>
        </p:spPr>
        <p:txBody>
          <a:bodyPr wrap="square">
            <a:spAutoFit/>
          </a:bodyPr>
          <a:lstStyle/>
          <a:p>
            <a:r>
              <a:rPr lang="en-US" dirty="0">
                <a:solidFill>
                  <a:srgbClr val="FF0000"/>
                </a:solidFill>
                <a:latin typeface="Consolas" panose="020B0609020204030204" pitchFamily="49" charset="0"/>
              </a:rPr>
              <a:t>Which list operation is suitable for the pop operation?</a:t>
            </a:r>
            <a:endParaRPr lang="en-IN" dirty="0">
              <a:solidFill>
                <a:srgbClr val="FF0000"/>
              </a:solidFill>
              <a:latin typeface="Consolas" panose="020B0609020204030204" pitchFamily="49" charset="0"/>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26960F9-7345-114B-F38F-1734D70A387A}"/>
                  </a:ext>
                </a:extLst>
              </p14:cNvPr>
              <p14:cNvContentPartPr/>
              <p14:nvPr/>
            </p14:nvContentPartPr>
            <p14:xfrm>
              <a:off x="6764400" y="3708000"/>
              <a:ext cx="2311200" cy="357480"/>
            </p14:xfrm>
          </p:contentPart>
        </mc:Choice>
        <mc:Fallback xmlns="">
          <p:pic>
            <p:nvPicPr>
              <p:cNvPr id="4" name="Ink 3">
                <a:extLst>
                  <a:ext uri="{FF2B5EF4-FFF2-40B4-BE49-F238E27FC236}">
                    <a16:creationId xmlns:a16="http://schemas.microsoft.com/office/drawing/2014/main" id="{526960F9-7345-114B-F38F-1734D70A387A}"/>
                  </a:ext>
                </a:extLst>
              </p:cNvPr>
              <p:cNvPicPr/>
              <p:nvPr/>
            </p:nvPicPr>
            <p:blipFill>
              <a:blip r:embed="rId4"/>
              <a:stretch>
                <a:fillRect/>
              </a:stretch>
            </p:blipFill>
            <p:spPr>
              <a:xfrm>
                <a:off x="6755040" y="3698640"/>
                <a:ext cx="2329920" cy="376200"/>
              </a:xfrm>
              <a:prstGeom prst="rect">
                <a:avLst/>
              </a:prstGeom>
            </p:spPr>
          </p:pic>
        </mc:Fallback>
      </mc:AlternateContent>
    </p:spTree>
    <p:extLst>
      <p:ext uri="{BB962C8B-B14F-4D97-AF65-F5344CB8AC3E}">
        <p14:creationId xmlns:p14="http://schemas.microsoft.com/office/powerpoint/2010/main" val="22981428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6912</TotalTime>
  <Words>12926</Words>
  <Application>Microsoft Office PowerPoint</Application>
  <PresentationFormat>Widescreen</PresentationFormat>
  <Paragraphs>3204</Paragraphs>
  <Slides>233</Slides>
  <Notes>233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233</vt:i4>
      </vt:variant>
    </vt:vector>
  </HeadingPairs>
  <TitlesOfParts>
    <vt:vector size="240" baseType="lpstr">
      <vt:lpstr>Arial</vt:lpstr>
      <vt:lpstr>Calibri</vt:lpstr>
      <vt:lpstr>Calibri Light</vt:lpstr>
      <vt:lpstr>Cambria Math</vt:lpstr>
      <vt:lpstr>Consolas</vt:lpstr>
      <vt:lpstr>Times New Roman</vt:lpstr>
      <vt:lpstr>Office Theme</vt:lpstr>
      <vt:lpstr>PowerPoint Presentation</vt:lpstr>
      <vt:lpstr>Today’s class</vt:lpstr>
      <vt:lpstr>Extra class</vt:lpstr>
      <vt:lpstr>Deleting the rear node</vt:lpstr>
      <vt:lpstr>Delete (rear)</vt:lpstr>
      <vt:lpstr>Delete (rear)</vt:lpstr>
      <vt:lpstr>Delete (rear)</vt:lpstr>
      <vt:lpstr>Delete (rear)</vt:lpstr>
      <vt:lpstr>Delete (rear)</vt:lpstr>
      <vt:lpstr>Delete (rear)</vt:lpstr>
      <vt:lpstr>Delete (rear)</vt:lpstr>
      <vt:lpstr>PowerPoint Presentation</vt:lpstr>
      <vt:lpstr>Deleting a given node</vt:lpstr>
      <vt:lpstr>Search</vt:lpstr>
      <vt:lpstr>Delete a given node</vt:lpstr>
      <vt:lpstr>Delete a given node</vt:lpstr>
      <vt:lpstr>Delete a given node</vt:lpstr>
      <vt:lpstr>Delete a given node</vt:lpstr>
      <vt:lpstr>Delete a given node</vt:lpstr>
      <vt:lpstr>Delete a given node</vt:lpstr>
      <vt:lpstr>Delete a given node</vt:lpstr>
      <vt:lpstr>PowerPoint Presentation</vt:lpstr>
      <vt:lpstr>Reversing a linked list</vt:lpstr>
      <vt:lpstr>Reversing a linked list</vt:lpstr>
      <vt:lpstr>Reversing a linked list</vt:lpstr>
      <vt:lpstr>Reversing a linked list</vt:lpstr>
      <vt:lpstr>Reversing a linked list</vt:lpstr>
      <vt:lpstr>Reversing a linked list</vt:lpstr>
      <vt:lpstr>Reversing a linked list</vt:lpstr>
      <vt:lpstr>Reversing a linked list</vt:lpstr>
      <vt:lpstr>Reversing a linked list</vt:lpstr>
      <vt:lpstr>Reversing a linked list</vt:lpstr>
      <vt:lpstr>Reversing a linked list</vt:lpstr>
      <vt:lpstr>Reversing a linked list</vt:lpstr>
      <vt:lpstr>Reversing a linked list</vt:lpstr>
      <vt:lpstr>Reversing a linked list</vt:lpstr>
      <vt:lpstr>Reversing a linked list</vt:lpstr>
      <vt:lpstr>Applications of linked list</vt:lpstr>
      <vt:lpstr>Polynomial operations using linked list</vt:lpstr>
      <vt:lpstr>Polynomial operations using linked list</vt:lpstr>
      <vt:lpstr>Type</vt:lpstr>
      <vt:lpstr>Type</vt:lpstr>
      <vt:lpstr>Adding two polynomials</vt:lpstr>
      <vt:lpstr>Adding two polynomials</vt:lpstr>
      <vt:lpstr>Adding two polynomials</vt:lpstr>
      <vt:lpstr>Adding two polynomials</vt:lpstr>
      <vt:lpstr>Adding two polynomials</vt:lpstr>
      <vt:lpstr>Adding two polynomials</vt:lpstr>
      <vt:lpstr>Adding two polynomials</vt:lpstr>
      <vt:lpstr>Adding two polynomials</vt:lpstr>
      <vt:lpstr>Adding two polynomials</vt:lpstr>
      <vt:lpstr>Singly linked list</vt:lpstr>
      <vt:lpstr>Singly linked list</vt:lpstr>
      <vt:lpstr>Singly linked list</vt:lpstr>
      <vt:lpstr>Doubly linked list</vt:lpstr>
      <vt:lpstr>Deleting a given node</vt:lpstr>
      <vt:lpstr>Delete a given node</vt:lpstr>
      <vt:lpstr>Delete a given node</vt:lpstr>
      <vt:lpstr>Delete a given node</vt:lpstr>
      <vt:lpstr>Type</vt:lpstr>
      <vt:lpstr>Delete a given node</vt:lpstr>
      <vt:lpstr>Delete a given node</vt:lpstr>
      <vt:lpstr>Delete a given node</vt:lpstr>
      <vt:lpstr>Delete a given node</vt:lpstr>
      <vt:lpstr>Insert (front)</vt:lpstr>
      <vt:lpstr>Insert (front)</vt:lpstr>
      <vt:lpstr>Insert (front)</vt:lpstr>
      <vt:lpstr>Insert (front)</vt:lpstr>
      <vt:lpstr>Insert (front)</vt:lpstr>
      <vt:lpstr>Doubly linked list</vt:lpstr>
      <vt:lpstr>Doubly linked list</vt:lpstr>
      <vt:lpstr>Doubly linked list</vt:lpstr>
      <vt:lpstr>Circular linked list</vt:lpstr>
      <vt:lpstr>Circular linked list</vt:lpstr>
      <vt:lpstr>Singly circular linked list</vt:lpstr>
      <vt:lpstr>Printing singly circular list</vt:lpstr>
      <vt:lpstr>Doubly circular linked list</vt:lpstr>
      <vt:lpstr>Printing doubly circular list</vt:lpstr>
      <vt:lpstr>Inserting at a given position</vt:lpstr>
      <vt:lpstr>Circular linked list</vt:lpstr>
      <vt:lpstr>Management of active applications</vt:lpstr>
      <vt:lpstr>Other application</vt:lpstr>
      <vt:lpstr>Lists</vt:lpstr>
      <vt:lpstr>List with values of different type</vt:lpstr>
      <vt:lpstr>List with values of different type</vt:lpstr>
      <vt:lpstr>List with values of different type</vt:lpstr>
      <vt:lpstr>Exercise</vt:lpstr>
      <vt:lpstr>Stack</vt:lpstr>
      <vt:lpstr>References</vt:lpstr>
      <vt:lpstr>Stack</vt:lpstr>
      <vt:lpstr>Stack of plates</vt:lpstr>
      <vt:lpstr>Stack ADT</vt:lpstr>
      <vt:lpstr>Example</vt:lpstr>
      <vt:lpstr>Stack using a singly linked list</vt:lpstr>
      <vt:lpstr>Stack</vt:lpstr>
      <vt:lpstr>Push</vt:lpstr>
      <vt:lpstr>Push</vt:lpstr>
      <vt:lpstr>Push</vt:lpstr>
      <vt:lpstr>Pop</vt:lpstr>
      <vt:lpstr>Pop</vt:lpstr>
      <vt:lpstr>Pop</vt:lpstr>
      <vt:lpstr>Pop</vt:lpstr>
      <vt:lpstr>Type of stack</vt:lpstr>
      <vt:lpstr>Creating stack</vt:lpstr>
      <vt:lpstr>Stack-empty</vt:lpstr>
      <vt:lpstr>Stack-empty</vt:lpstr>
      <vt:lpstr>Push</vt:lpstr>
      <vt:lpstr>Push</vt:lpstr>
      <vt:lpstr>Pop</vt:lpstr>
      <vt:lpstr>Pop</vt:lpstr>
      <vt:lpstr>Client (stack ADT)</vt:lpstr>
      <vt:lpstr>Exercise</vt:lpstr>
      <vt:lpstr>Stack using a fixed size array</vt:lpstr>
      <vt:lpstr>Stack</vt:lpstr>
      <vt:lpstr>Stack</vt:lpstr>
      <vt:lpstr>Stack</vt:lpstr>
      <vt:lpstr>Stack</vt:lpstr>
      <vt:lpstr>Stack</vt:lpstr>
      <vt:lpstr>Stack</vt:lpstr>
      <vt:lpstr>Stack</vt:lpstr>
      <vt:lpstr>Stack</vt:lpstr>
      <vt:lpstr>Stack</vt:lpstr>
      <vt:lpstr>Stack</vt:lpstr>
      <vt:lpstr>Stack</vt:lpstr>
      <vt:lpstr>Stack</vt:lpstr>
      <vt:lpstr>Stack</vt:lpstr>
      <vt:lpstr>Type of stack</vt:lpstr>
      <vt:lpstr>Type of stack</vt:lpstr>
      <vt:lpstr>Initialization</vt:lpstr>
      <vt:lpstr>Stack-empty</vt:lpstr>
      <vt:lpstr>Stack-empty</vt:lpstr>
      <vt:lpstr>Stack-full</vt:lpstr>
      <vt:lpstr>Stack-full</vt:lpstr>
      <vt:lpstr>Push</vt:lpstr>
      <vt:lpstr>Push</vt:lpstr>
      <vt:lpstr>Pop</vt:lpstr>
      <vt:lpstr>Pop</vt:lpstr>
      <vt:lpstr>Eliminating stack overflow</vt:lpstr>
      <vt:lpstr>Eliminating stack overflow</vt:lpstr>
      <vt:lpstr>Eliminating stack overflow</vt:lpstr>
      <vt:lpstr>Applications of stack</vt:lpstr>
      <vt:lpstr>Local variables management</vt:lpstr>
      <vt:lpstr>Local variables management</vt:lpstr>
      <vt:lpstr>Local variables management</vt:lpstr>
      <vt:lpstr>Local variables management</vt:lpstr>
      <vt:lpstr>Eliminating stack overflow</vt:lpstr>
      <vt:lpstr>Matching symbols</vt:lpstr>
      <vt:lpstr>Matching symbols</vt:lpstr>
      <vt:lpstr>Matching symbols</vt:lpstr>
      <vt:lpstr>Basic idea</vt:lpstr>
      <vt:lpstr>Matching symbols</vt:lpstr>
      <vt:lpstr>Matching symbols</vt:lpstr>
      <vt:lpstr>Matching symbols</vt:lpstr>
      <vt:lpstr>Matching symbols</vt:lpstr>
      <vt:lpstr>Matching symbols</vt:lpstr>
      <vt:lpstr>Matching symbols</vt:lpstr>
      <vt:lpstr>Matching symbols</vt:lpstr>
      <vt:lpstr>Matching symbols</vt:lpstr>
      <vt:lpstr>Matching symbols</vt:lpstr>
      <vt:lpstr>Matching symbols</vt:lpstr>
      <vt:lpstr>Matching symbols</vt:lpstr>
      <vt:lpstr>Matching symbols</vt:lpstr>
      <vt:lpstr>Matching symbols</vt:lpstr>
      <vt:lpstr>Matching symbols</vt:lpstr>
      <vt:lpstr>Pseudo-code</vt:lpstr>
      <vt:lpstr>Pseudo-code</vt:lpstr>
      <vt:lpstr>Pseudo-code</vt:lpstr>
      <vt:lpstr>Pseudo-code</vt:lpstr>
      <vt:lpstr>Pseudo-code</vt:lpstr>
      <vt:lpstr>Pseudo-code</vt:lpstr>
      <vt:lpstr>Pseudo-code</vt:lpstr>
      <vt:lpstr>Pseudo-code</vt:lpstr>
      <vt:lpstr>Pseudo-code</vt:lpstr>
      <vt:lpstr>Pseudo-code</vt:lpstr>
      <vt:lpstr>Pseudo-code</vt:lpstr>
      <vt:lpstr>Matching symbols</vt:lpstr>
      <vt:lpstr>Queues</vt:lpstr>
      <vt:lpstr>References</vt:lpstr>
      <vt:lpstr>Queue</vt:lpstr>
      <vt:lpstr>Queue</vt:lpstr>
      <vt:lpstr>Queue</vt:lpstr>
      <vt:lpstr>Example</vt:lpstr>
      <vt:lpstr>Queue (using array)</vt:lpstr>
      <vt:lpstr>Queue</vt:lpstr>
      <vt:lpstr>Queue</vt:lpstr>
      <vt:lpstr>Queue</vt:lpstr>
      <vt:lpstr>Queue</vt:lpstr>
      <vt:lpstr>Queue</vt:lpstr>
      <vt:lpstr>Queue</vt:lpstr>
      <vt:lpstr>Queue</vt:lpstr>
      <vt:lpstr>Queue</vt:lpstr>
      <vt:lpstr>Queue</vt:lpstr>
      <vt:lpstr>Queue</vt:lpstr>
      <vt:lpstr>Queue</vt:lpstr>
      <vt:lpstr>Queue</vt:lpstr>
      <vt:lpstr>Queue</vt:lpstr>
      <vt:lpstr>Queue</vt:lpstr>
      <vt:lpstr>Queue</vt:lpstr>
      <vt:lpstr>Queue</vt:lpstr>
      <vt:lpstr>Queue</vt:lpstr>
      <vt:lpstr>Queue</vt:lpstr>
      <vt:lpstr>Queue</vt:lpstr>
      <vt:lpstr>Type of queue</vt:lpstr>
      <vt:lpstr>Type of queue</vt:lpstr>
      <vt:lpstr>Initialize queue</vt:lpstr>
      <vt:lpstr>Queue-empty</vt:lpstr>
      <vt:lpstr>Queue-empty</vt:lpstr>
      <vt:lpstr>Next-head</vt:lpstr>
      <vt:lpstr>Next-head</vt:lpstr>
      <vt:lpstr>Next-tail</vt:lpstr>
      <vt:lpstr>Next-tail</vt:lpstr>
      <vt:lpstr>Queue-full</vt:lpstr>
      <vt:lpstr>Queue-full</vt:lpstr>
      <vt:lpstr>Enqueue</vt:lpstr>
      <vt:lpstr>Enqueue</vt:lpstr>
      <vt:lpstr>Dequeue</vt:lpstr>
      <vt:lpstr>Dequeue</vt:lpstr>
      <vt:lpstr>Example</vt:lpstr>
      <vt:lpstr>Exercise</vt:lpstr>
      <vt:lpstr>Overflow</vt:lpstr>
      <vt:lpstr>Overflow</vt:lpstr>
      <vt:lpstr>Queue using linked list</vt:lpstr>
      <vt:lpstr>Queue</vt:lpstr>
      <vt:lpstr>Enqueue</vt:lpstr>
      <vt:lpstr>Enqueue</vt:lpstr>
      <vt:lpstr>Enqueue</vt:lpstr>
      <vt:lpstr>Enqueue</vt:lpstr>
      <vt:lpstr>Enqueue</vt:lpstr>
      <vt:lpstr>Enqueue</vt:lpstr>
      <vt:lpstr>Dequeue</vt:lpstr>
      <vt:lpstr>Dequeue</vt:lpstr>
      <vt:lpstr>Exercise</vt:lpstr>
      <vt:lpstr>Application of queues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PIYUS KEDIA</dc:creator>
  <cp:lastModifiedBy>Piyus Kedia</cp:lastModifiedBy>
  <cp:revision>148</cp:revision>
  <cp:lastPrinted>2023-04-05T16:04:38Z</cp:lastPrinted>
  <dcterms:created xsi:type="dcterms:W3CDTF">2022-04-19T05:26:15Z</dcterms:created>
  <dcterms:modified xsi:type="dcterms:W3CDTF">2023-04-06T00:59:27Z</dcterms:modified>
</cp:coreProperties>
</file>