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79" r:id="rId2"/>
    <p:sldId id="822" r:id="rId3"/>
    <p:sldId id="778" r:id="rId4"/>
    <p:sldId id="781" r:id="rId5"/>
    <p:sldId id="784" r:id="rId6"/>
    <p:sldId id="827" r:id="rId7"/>
    <p:sldId id="828" r:id="rId8"/>
    <p:sldId id="815" r:id="rId9"/>
    <p:sldId id="830" r:id="rId10"/>
    <p:sldId id="816" r:id="rId11"/>
    <p:sldId id="817" r:id="rId12"/>
    <p:sldId id="819" r:id="rId13"/>
    <p:sldId id="818" r:id="rId14"/>
    <p:sldId id="825" r:id="rId15"/>
    <p:sldId id="831" r:id="rId16"/>
    <p:sldId id="832" r:id="rId17"/>
    <p:sldId id="833" r:id="rId18"/>
    <p:sldId id="834" r:id="rId19"/>
    <p:sldId id="821" r:id="rId20"/>
    <p:sldId id="835" r:id="rId21"/>
    <p:sldId id="838" r:id="rId22"/>
    <p:sldId id="846" r:id="rId23"/>
    <p:sldId id="839" r:id="rId24"/>
    <p:sldId id="847" r:id="rId25"/>
    <p:sldId id="840" r:id="rId26"/>
    <p:sldId id="848" r:id="rId27"/>
    <p:sldId id="841" r:id="rId28"/>
    <p:sldId id="849" r:id="rId29"/>
    <p:sldId id="842" r:id="rId30"/>
    <p:sldId id="850" r:id="rId31"/>
    <p:sldId id="843" r:id="rId32"/>
    <p:sldId id="844" r:id="rId33"/>
    <p:sldId id="845" r:id="rId34"/>
    <p:sldId id="836" r:id="rId35"/>
    <p:sldId id="856" r:id="rId36"/>
    <p:sldId id="837" r:id="rId37"/>
    <p:sldId id="851" r:id="rId38"/>
    <p:sldId id="852" r:id="rId39"/>
    <p:sldId id="853" r:id="rId4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9CD5D6-C95F-4685-A441-7AA2FADA3643}" type="datetimeFigureOut">
              <a:rPr lang="en-IN" smtClean="0"/>
              <a:t>06-09-2023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85A1DF-3A0B-449C-9B15-B63154BD93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80159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352ED-8DCB-9B8E-9EB8-CCA90F445B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8E61A4-3C55-FB45-693E-74B382B9E0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4266CF-BFFB-0550-C9E1-953C1F268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E4D70-61F4-4EB1-8B28-8396E66CE155}" type="datetimeFigureOut">
              <a:rPr lang="en-IN" smtClean="0"/>
              <a:t>06-09-2023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5D9EFE-5CB5-0293-1E28-FD105358B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4EC31D-B73C-46A9-732A-8921911F8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CEB20-7C06-49A5-AC2E-2B051F179D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2931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8E52E-BC98-2A78-660A-6B7088778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F53ED6-6C8D-0200-F659-22A72FD1F7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9466D5-BED2-43A1-1EEE-AEE348C88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E4D70-61F4-4EB1-8B28-8396E66CE155}" type="datetimeFigureOut">
              <a:rPr lang="en-IN" smtClean="0"/>
              <a:t>06-09-2023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B61DCA-2DB4-FC7B-13E3-E9F38E614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A3463B-C890-E933-A69D-C3B6C9080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CEB20-7C06-49A5-AC2E-2B051F179D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66885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45B063-583E-D02F-8C36-22CCFA8CF0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C256E1-A1A1-EA8C-DCEA-56105E0FB7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654D90-7C41-B7CD-C290-94AA19A63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E4D70-61F4-4EB1-8B28-8396E66CE155}" type="datetimeFigureOut">
              <a:rPr lang="en-IN" smtClean="0"/>
              <a:t>06-09-2023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C8D8DA-0ACB-932B-70FA-F10803F59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3302F8-A926-58D8-58FB-79A174119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CEB20-7C06-49A5-AC2E-2B051F179D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56779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5A11E-BA6D-0D3C-3ABD-92693489A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7D950C-2EEA-42BB-C86F-003F7A3973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000FB6-C4A7-4559-0B94-58582A101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E4D70-61F4-4EB1-8B28-8396E66CE155}" type="datetimeFigureOut">
              <a:rPr lang="en-IN" smtClean="0"/>
              <a:t>06-09-2023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E1A71A-980C-F086-64BF-4A2FD85A9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B83A09-D3FD-00B5-C332-C7331C026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CEB20-7C06-49A5-AC2E-2B051F179D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2571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95EB8-3102-00FE-6993-762DC3042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E11CE0-204E-E3FF-8626-40EA3F50AD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AEDF76-FD1E-07B8-2F34-49EAE709C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E4D70-61F4-4EB1-8B28-8396E66CE155}" type="datetimeFigureOut">
              <a:rPr lang="en-IN" smtClean="0"/>
              <a:t>06-09-2023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CE6666-A5B2-D148-27CD-1EFE7AEE2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2474E0-5701-3BB2-57A9-4C9DBBACD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CEB20-7C06-49A5-AC2E-2B051F179D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49319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45104-5DC8-280C-28ED-80C587DB8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95131-6240-7E7F-2AF3-E7BD16C059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DEED0E-0362-E115-6E06-614793D7F3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477EF5-5800-6907-8A50-FECB0A304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E4D70-61F4-4EB1-8B28-8396E66CE155}" type="datetimeFigureOut">
              <a:rPr lang="en-IN" smtClean="0"/>
              <a:t>06-09-2023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C2BED4-CA9B-9B3A-4D94-B5F48143A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2E5197-B377-B3F7-9DBE-31E971B0D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CEB20-7C06-49A5-AC2E-2B051F179D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11755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985A8-B8FF-103A-D0FF-CF027A82C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69E227-CC46-5FF3-C36D-06CF897722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13FE86-995E-899E-5590-66DBC907C4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2DC347-F980-1B7E-A2E8-DDA5E4370D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CFB2F7-198D-8381-B289-3017B8FFDB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CBF816-1A73-345E-30EE-DC85A32F8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E4D70-61F4-4EB1-8B28-8396E66CE155}" type="datetimeFigureOut">
              <a:rPr lang="en-IN" smtClean="0"/>
              <a:t>06-09-2023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10D210-AA3B-E3FD-DA4B-5590203EA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490248-847A-58FD-210A-A2985C511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CEB20-7C06-49A5-AC2E-2B051F179D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1267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C71C0-09B5-D128-C5B7-D57AAFCBD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2341F9-F222-F3A4-5459-DF6FD415F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E4D70-61F4-4EB1-8B28-8396E66CE155}" type="datetimeFigureOut">
              <a:rPr lang="en-IN" smtClean="0"/>
              <a:t>06-09-2023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8E7A37-14A9-A75A-AA01-B46334DFE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E24222-DEA4-9EA0-D13B-D3FA608DB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CEB20-7C06-49A5-AC2E-2B051F179D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46788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9A88F4-E8A7-681D-67FA-3C07AB09F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E4D70-61F4-4EB1-8B28-8396E66CE155}" type="datetimeFigureOut">
              <a:rPr lang="en-IN" smtClean="0"/>
              <a:t>06-09-2023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9DF46F-4ACF-52F7-3F58-A9BD9AEB1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1F1404-1458-D942-57AD-8A1A322AB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CEB20-7C06-49A5-AC2E-2B051F179D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44023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81364-7C2A-F57A-01A5-A389705A8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EBE61-D070-BB97-3E81-3D3D3FE7B8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FDE945-DDC8-6C89-315F-04521D26D3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B3909A-8840-93A5-B42C-94B8B79C1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E4D70-61F4-4EB1-8B28-8396E66CE155}" type="datetimeFigureOut">
              <a:rPr lang="en-IN" smtClean="0"/>
              <a:t>06-09-2023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EA2988-A922-4C27-D94A-6C546C647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13EBC9-2219-5CD1-1357-987C5A622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CEB20-7C06-49A5-AC2E-2B051F179D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06706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9B142-6BE4-0FDE-A312-60583A2AD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9C4A39-7B82-B871-543D-1034BA603D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CFE559-33F6-5BDB-3C43-21DD4E445A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93139E-50C3-6755-47D1-60B31C8C7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E4D70-61F4-4EB1-8B28-8396E66CE155}" type="datetimeFigureOut">
              <a:rPr lang="en-IN" smtClean="0"/>
              <a:t>06-09-2023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B286BB-1F0A-FFA0-054E-C54F1AEAC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555324-E0A4-D839-0AB5-25353DB08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CEB20-7C06-49A5-AC2E-2B051F179D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3208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AF2790-EB6F-8E67-E303-3D84BC52F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6C69A7-7831-B7C4-B793-B6EC58CE27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18DB7-871D-BD78-E09D-EF420CF8C3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E4D70-61F4-4EB1-8B28-8396E66CE155}" type="datetimeFigureOut">
              <a:rPr lang="en-IN" smtClean="0"/>
              <a:t>06-09-2023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12F5FB-B33A-AF7B-00D5-7867ACB880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C4AA1-EC0C-4E12-5906-A4C2BF297D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CEB20-7C06-49A5-AC2E-2B051F179D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79580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3.png"/><Relationship Id="rId7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3.png"/><Relationship Id="rId7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3.png"/><Relationship Id="rId7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3.png"/><Relationship Id="rId7" Type="http://schemas.openxmlformats.org/officeDocument/2006/relationships/image" Target="../media/image2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17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3.png"/><Relationship Id="rId7" Type="http://schemas.openxmlformats.org/officeDocument/2006/relationships/image" Target="../media/image2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17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3.png"/><Relationship Id="rId7" Type="http://schemas.openxmlformats.org/officeDocument/2006/relationships/image" Target="../media/image2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5.png"/><Relationship Id="rId4" Type="http://schemas.openxmlformats.org/officeDocument/2006/relationships/image" Target="../media/image17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3.png"/><Relationship Id="rId7" Type="http://schemas.openxmlformats.org/officeDocument/2006/relationships/image" Target="../media/image2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5.png"/><Relationship Id="rId4" Type="http://schemas.openxmlformats.org/officeDocument/2006/relationships/image" Target="../media/image17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0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5.png"/><Relationship Id="rId4" Type="http://schemas.openxmlformats.org/officeDocument/2006/relationships/image" Target="../media/image17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3.png"/><Relationship Id="rId7" Type="http://schemas.openxmlformats.org/officeDocument/2006/relationships/image" Target="../media/image20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5.png"/><Relationship Id="rId4" Type="http://schemas.openxmlformats.org/officeDocument/2006/relationships/image" Target="../media/image17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3.png"/><Relationship Id="rId7" Type="http://schemas.openxmlformats.org/officeDocument/2006/relationships/image" Target="../media/image31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30.png"/><Relationship Id="rId4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3.png"/><Relationship Id="rId7" Type="http://schemas.openxmlformats.org/officeDocument/2006/relationships/image" Target="../media/image31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30.png"/><Relationship Id="rId4" Type="http://schemas.openxmlformats.org/officeDocument/2006/relationships/image" Target="../media/image17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23.png"/><Relationship Id="rId7" Type="http://schemas.openxmlformats.org/officeDocument/2006/relationships/image" Target="../media/image35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0.png"/><Relationship Id="rId4" Type="http://schemas.openxmlformats.org/officeDocument/2006/relationships/image" Target="../media/image17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23.png"/><Relationship Id="rId7" Type="http://schemas.openxmlformats.org/officeDocument/2006/relationships/image" Target="../media/image35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0.png"/><Relationship Id="rId4" Type="http://schemas.openxmlformats.org/officeDocument/2006/relationships/image" Target="../media/image17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23.png"/><Relationship Id="rId7" Type="http://schemas.openxmlformats.org/officeDocument/2006/relationships/image" Target="../media/image35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0.png"/><Relationship Id="rId4" Type="http://schemas.openxmlformats.org/officeDocument/2006/relationships/image" Target="../media/image17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999ED-6968-6990-2E49-8421409C43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A18A03-7EC3-730B-D934-4292599735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431445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CC647-177A-2053-9471-15A574121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Basic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7CBF67-36C8-3FA0-5ED1-D256CD9703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struct DAG* Node(</a:t>
            </a:r>
            <a:r>
              <a:rPr lang="en-IN" dirty="0" err="1"/>
              <a:t>i</a:t>
            </a:r>
            <a:r>
              <a:rPr lang="en-IN" dirty="0"/>
              <a:t>) // returns a node with identifier </a:t>
            </a:r>
            <a:r>
              <a:rPr lang="en-IN" dirty="0" err="1"/>
              <a:t>i</a:t>
            </a: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int Find(</a:t>
            </a:r>
            <a:r>
              <a:rPr lang="en-IN" dirty="0" err="1"/>
              <a:t>i</a:t>
            </a:r>
            <a:r>
              <a:rPr lang="en-IN" dirty="0"/>
              <a:t>) {  // returns the congruence class of a node with identifier </a:t>
            </a:r>
            <a:r>
              <a:rPr lang="en-IN" dirty="0" err="1"/>
              <a:t>i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   n = Node(</a:t>
            </a:r>
            <a:r>
              <a:rPr lang="en-IN" dirty="0" err="1"/>
              <a:t>i</a:t>
            </a:r>
            <a:r>
              <a:rPr lang="en-IN" dirty="0"/>
              <a:t>);</a:t>
            </a:r>
          </a:p>
          <a:p>
            <a:pPr marL="0" indent="0">
              <a:buNone/>
            </a:pPr>
            <a:r>
              <a:rPr lang="en-IN" dirty="0"/>
              <a:t>   return (n-&gt;cc == </a:t>
            </a:r>
            <a:r>
              <a:rPr lang="en-IN" dirty="0" err="1"/>
              <a:t>i</a:t>
            </a:r>
            <a:r>
              <a:rPr lang="en-IN" dirty="0"/>
              <a:t>) ? </a:t>
            </a:r>
            <a:r>
              <a:rPr lang="en-IN" dirty="0" err="1"/>
              <a:t>i</a:t>
            </a:r>
            <a:r>
              <a:rPr lang="en-IN" dirty="0"/>
              <a:t> : Find(n-&gt;cc);</a:t>
            </a:r>
          </a:p>
          <a:p>
            <a:pPr marL="0" indent="0">
              <a:buNone/>
            </a:pPr>
            <a:r>
              <a:rPr lang="en-IN" dirty="0"/>
              <a:t>}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93054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B8999-5170-7EC7-4FB5-203278ACF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Basic operations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0548D93-E8DC-30AB-BCAC-ACBDF17C230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IN" dirty="0"/>
                  <a:t>void Union(i</a:t>
                </a:r>
                <a:r>
                  <a:rPr lang="en-IN" baseline="-25000" dirty="0"/>
                  <a:t>1</a:t>
                </a:r>
                <a:r>
                  <a:rPr lang="en-IN" dirty="0"/>
                  <a:t>, i</a:t>
                </a:r>
                <a:r>
                  <a:rPr lang="en-IN" baseline="-25000" dirty="0"/>
                  <a:t>2</a:t>
                </a:r>
                <a:r>
                  <a:rPr lang="en-IN" dirty="0"/>
                  <a:t>) {</a:t>
                </a:r>
              </a:p>
              <a:p>
                <a:pPr marL="0" indent="0">
                  <a:buNone/>
                </a:pPr>
                <a:r>
                  <a:rPr lang="en-IN" dirty="0"/>
                  <a:t>    n</a:t>
                </a:r>
                <a:r>
                  <a:rPr lang="en-IN" baseline="-25000" dirty="0"/>
                  <a:t>1</a:t>
                </a:r>
                <a:r>
                  <a:rPr lang="en-IN" dirty="0"/>
                  <a:t> = Node(Find(i</a:t>
                </a:r>
                <a:r>
                  <a:rPr lang="en-IN" baseline="-25000" dirty="0"/>
                  <a:t>1</a:t>
                </a:r>
                <a:r>
                  <a:rPr lang="en-IN" dirty="0"/>
                  <a:t>))</a:t>
                </a:r>
              </a:p>
              <a:p>
                <a:pPr marL="0" indent="0">
                  <a:buNone/>
                </a:pPr>
                <a:r>
                  <a:rPr lang="en-IN" dirty="0"/>
                  <a:t>    n</a:t>
                </a:r>
                <a:r>
                  <a:rPr lang="en-IN" baseline="-25000" dirty="0"/>
                  <a:t>2</a:t>
                </a:r>
                <a:r>
                  <a:rPr lang="en-IN" dirty="0"/>
                  <a:t> = Node(Find(i</a:t>
                </a:r>
                <a:r>
                  <a:rPr lang="en-IN" baseline="-25000" dirty="0"/>
                  <a:t>2</a:t>
                </a:r>
                <a:r>
                  <a:rPr lang="en-IN" dirty="0"/>
                  <a:t>))</a:t>
                </a:r>
              </a:p>
              <a:p>
                <a:pPr marL="0" indent="0">
                  <a:buNone/>
                </a:pPr>
                <a:r>
                  <a:rPr lang="en-IN" dirty="0"/>
                  <a:t>    n</a:t>
                </a:r>
                <a:r>
                  <a:rPr lang="en-IN" baseline="-25000" dirty="0"/>
                  <a:t>1</a:t>
                </a:r>
                <a:r>
                  <a:rPr lang="en-IN" dirty="0"/>
                  <a:t>-&gt;cc = n</a:t>
                </a:r>
                <a:r>
                  <a:rPr lang="en-IN" baseline="-25000" dirty="0"/>
                  <a:t>2</a:t>
                </a:r>
                <a:r>
                  <a:rPr lang="en-IN" dirty="0"/>
                  <a:t>-&gt;cc;</a:t>
                </a:r>
              </a:p>
              <a:p>
                <a:pPr marL="0" indent="0">
                  <a:buNone/>
                </a:pPr>
                <a:r>
                  <a:rPr lang="en-IN" dirty="0"/>
                  <a:t>    n</a:t>
                </a:r>
                <a:r>
                  <a:rPr lang="en-IN" baseline="-25000" dirty="0"/>
                  <a:t>2</a:t>
                </a:r>
                <a:r>
                  <a:rPr lang="en-IN" dirty="0"/>
                  <a:t>-&gt;</a:t>
                </a:r>
                <a:r>
                  <a:rPr lang="en-IN" dirty="0" err="1"/>
                  <a:t>ccpar</a:t>
                </a:r>
                <a:r>
                  <a:rPr lang="en-IN" dirty="0"/>
                  <a:t> = n</a:t>
                </a:r>
                <a:r>
                  <a:rPr lang="en-IN" baseline="-25000" dirty="0"/>
                  <a:t>1</a:t>
                </a:r>
                <a:r>
                  <a:rPr lang="en-IN" dirty="0"/>
                  <a:t>-&gt;</a:t>
                </a:r>
                <a:r>
                  <a:rPr lang="en-IN" dirty="0" err="1"/>
                  <a:t>ccpar</a:t>
                </a:r>
                <a:r>
                  <a:rPr lang="en-IN" dirty="0"/>
                  <a:t>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∪</m:t>
                    </m:r>
                  </m:oMath>
                </a14:m>
                <a:r>
                  <a:rPr lang="en-IN" dirty="0"/>
                  <a:t> n</a:t>
                </a:r>
                <a:r>
                  <a:rPr lang="en-IN" baseline="-25000" dirty="0"/>
                  <a:t>2</a:t>
                </a:r>
                <a:r>
                  <a:rPr lang="en-IN" dirty="0"/>
                  <a:t>-&gt;</a:t>
                </a:r>
                <a:r>
                  <a:rPr lang="en-IN" dirty="0" err="1"/>
                  <a:t>ccpar</a:t>
                </a:r>
                <a:r>
                  <a:rPr lang="en-IN" dirty="0"/>
                  <a:t>;</a:t>
                </a:r>
              </a:p>
              <a:p>
                <a:pPr marL="0" indent="0">
                  <a:buNone/>
                </a:pPr>
                <a:r>
                  <a:rPr lang="en-IN" dirty="0"/>
                  <a:t>    n</a:t>
                </a:r>
                <a:r>
                  <a:rPr lang="en-IN" baseline="-25000" dirty="0"/>
                  <a:t>1</a:t>
                </a:r>
                <a:r>
                  <a:rPr lang="en-IN" dirty="0"/>
                  <a:t>-&gt;</a:t>
                </a:r>
                <a:r>
                  <a:rPr lang="en-IN" dirty="0" err="1"/>
                  <a:t>ccpar</a:t>
                </a:r>
                <a:r>
                  <a:rPr lang="en-IN" dirty="0"/>
                  <a:t>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𝜙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endParaRPr lang="en-IN" dirty="0"/>
              </a:p>
              <a:p>
                <a:pPr marL="0" indent="0">
                  <a:buNone/>
                </a:pPr>
                <a:r>
                  <a:rPr lang="en-IN" dirty="0"/>
                  <a:t>}</a:t>
                </a:r>
              </a:p>
              <a:p>
                <a:pPr marL="0" indent="0">
                  <a:buNone/>
                </a:pPr>
                <a:r>
                  <a:rPr lang="en-IN" dirty="0"/>
                  <a:t>int* </a:t>
                </a:r>
                <a:r>
                  <a:rPr lang="en-IN" dirty="0" err="1"/>
                  <a:t>Ccpar</a:t>
                </a:r>
                <a:r>
                  <a:rPr lang="en-IN" dirty="0"/>
                  <a:t>(</a:t>
                </a:r>
                <a:r>
                  <a:rPr lang="en-IN" dirty="0" err="1"/>
                  <a:t>i</a:t>
                </a:r>
                <a:r>
                  <a:rPr lang="en-IN" dirty="0"/>
                  <a:t>) { return Node(Find(</a:t>
                </a:r>
                <a:r>
                  <a:rPr lang="en-IN" dirty="0" err="1"/>
                  <a:t>i</a:t>
                </a:r>
                <a:r>
                  <a:rPr lang="en-IN" dirty="0"/>
                  <a:t>))-&gt;</a:t>
                </a:r>
                <a:r>
                  <a:rPr lang="en-IN" dirty="0" err="1"/>
                  <a:t>ccpar</a:t>
                </a:r>
                <a:r>
                  <a:rPr lang="en-IN" dirty="0"/>
                  <a:t>};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0548D93-E8DC-30AB-BCAC-ACBDF17C230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20749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B2AF8-6BD0-EFDB-95FC-0DD8B1DF2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Basic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C976B7-8EB1-1EEF-2729-0D887D8224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IN" dirty="0"/>
              <a:t>Congruent(</a:t>
            </a:r>
            <a:r>
              <a:rPr lang="en-IN" dirty="0" err="1"/>
              <a:t>i</a:t>
            </a:r>
            <a:r>
              <a:rPr lang="en-IN" dirty="0"/>
              <a:t>, j) {</a:t>
            </a:r>
          </a:p>
          <a:p>
            <a:pPr marL="0" indent="0">
              <a:buNone/>
            </a:pPr>
            <a:r>
              <a:rPr lang="en-IN" dirty="0"/>
              <a:t>   </a:t>
            </a:r>
            <a:r>
              <a:rPr lang="en-IN" dirty="0" err="1"/>
              <a:t>n</a:t>
            </a:r>
            <a:r>
              <a:rPr lang="en-IN" baseline="-25000" dirty="0" err="1"/>
              <a:t>i</a:t>
            </a:r>
            <a:r>
              <a:rPr lang="en-IN" dirty="0"/>
              <a:t> = Node(</a:t>
            </a:r>
            <a:r>
              <a:rPr lang="en-IN" dirty="0" err="1"/>
              <a:t>i</a:t>
            </a:r>
            <a:r>
              <a:rPr lang="en-IN" dirty="0"/>
              <a:t>);</a:t>
            </a:r>
          </a:p>
          <a:p>
            <a:pPr marL="0" indent="0">
              <a:buNone/>
            </a:pPr>
            <a:r>
              <a:rPr lang="en-IN" dirty="0"/>
              <a:t>   </a:t>
            </a:r>
            <a:r>
              <a:rPr lang="en-IN" dirty="0" err="1"/>
              <a:t>n</a:t>
            </a:r>
            <a:r>
              <a:rPr lang="en-IN" baseline="-25000" dirty="0" err="1"/>
              <a:t>j</a:t>
            </a:r>
            <a:r>
              <a:rPr lang="en-IN" dirty="0"/>
              <a:t> = Node(j);</a:t>
            </a:r>
          </a:p>
          <a:p>
            <a:pPr marL="0" indent="0">
              <a:buNone/>
            </a:pPr>
            <a:r>
              <a:rPr lang="en-IN" dirty="0"/>
              <a:t>   if (</a:t>
            </a:r>
            <a:r>
              <a:rPr lang="en-IN" dirty="0" err="1"/>
              <a:t>strcmp</a:t>
            </a:r>
            <a:r>
              <a:rPr lang="en-IN" dirty="0"/>
              <a:t>(</a:t>
            </a:r>
            <a:r>
              <a:rPr lang="en-IN" dirty="0" err="1"/>
              <a:t>n</a:t>
            </a:r>
            <a:r>
              <a:rPr lang="en-IN" baseline="-25000" dirty="0" err="1"/>
              <a:t>i</a:t>
            </a:r>
            <a:r>
              <a:rPr lang="en-IN" dirty="0"/>
              <a:t>-&gt;</a:t>
            </a:r>
            <a:r>
              <a:rPr lang="en-IN" dirty="0" err="1"/>
              <a:t>fn</a:t>
            </a:r>
            <a:r>
              <a:rPr lang="en-IN" dirty="0"/>
              <a:t>, </a:t>
            </a:r>
            <a:r>
              <a:rPr lang="en-IN" dirty="0" err="1"/>
              <a:t>n</a:t>
            </a:r>
            <a:r>
              <a:rPr lang="en-IN" baseline="-25000" dirty="0" err="1"/>
              <a:t>j</a:t>
            </a:r>
            <a:r>
              <a:rPr lang="en-IN" dirty="0"/>
              <a:t>-&gt;</a:t>
            </a:r>
            <a:r>
              <a:rPr lang="en-IN" dirty="0" err="1"/>
              <a:t>fn</a:t>
            </a:r>
            <a:r>
              <a:rPr lang="en-IN" dirty="0"/>
              <a:t>) != 0 || </a:t>
            </a:r>
            <a:r>
              <a:rPr lang="en-IN" dirty="0" err="1"/>
              <a:t>n</a:t>
            </a:r>
            <a:r>
              <a:rPr lang="en-IN" baseline="-25000" dirty="0" err="1"/>
              <a:t>i</a:t>
            </a:r>
            <a:r>
              <a:rPr lang="en-IN" dirty="0"/>
              <a:t>-&gt;</a:t>
            </a:r>
            <a:r>
              <a:rPr lang="en-IN" dirty="0" err="1"/>
              <a:t>n_args</a:t>
            </a:r>
            <a:r>
              <a:rPr lang="en-IN" dirty="0"/>
              <a:t> != </a:t>
            </a:r>
            <a:r>
              <a:rPr lang="en-IN" dirty="0" err="1"/>
              <a:t>n</a:t>
            </a:r>
            <a:r>
              <a:rPr lang="en-IN" baseline="-25000" dirty="0" err="1"/>
              <a:t>j</a:t>
            </a:r>
            <a:r>
              <a:rPr lang="en-IN" dirty="0"/>
              <a:t>-&gt;</a:t>
            </a:r>
            <a:r>
              <a:rPr lang="en-IN" dirty="0" err="1"/>
              <a:t>n_args</a:t>
            </a:r>
            <a:r>
              <a:rPr lang="en-IN" dirty="0"/>
              <a:t>)</a:t>
            </a:r>
          </a:p>
          <a:p>
            <a:pPr marL="0" indent="0">
              <a:buNone/>
            </a:pPr>
            <a:r>
              <a:rPr lang="en-IN" dirty="0"/>
              <a:t>        return 0;</a:t>
            </a:r>
          </a:p>
          <a:p>
            <a:pPr marL="0" indent="0">
              <a:buNone/>
            </a:pPr>
            <a:r>
              <a:rPr lang="en-IN" dirty="0"/>
              <a:t>   for (</a:t>
            </a:r>
            <a:r>
              <a:rPr lang="en-IN" dirty="0" err="1"/>
              <a:t>i</a:t>
            </a:r>
            <a:r>
              <a:rPr lang="en-IN" dirty="0"/>
              <a:t> = 0; </a:t>
            </a:r>
            <a:r>
              <a:rPr lang="en-IN" dirty="0" err="1"/>
              <a:t>i</a:t>
            </a:r>
            <a:r>
              <a:rPr lang="en-IN" dirty="0"/>
              <a:t> &lt; </a:t>
            </a:r>
            <a:r>
              <a:rPr lang="en-IN" dirty="0" err="1"/>
              <a:t>n_args</a:t>
            </a:r>
            <a:r>
              <a:rPr lang="en-IN" dirty="0"/>
              <a:t>; </a:t>
            </a:r>
            <a:r>
              <a:rPr lang="en-IN" dirty="0" err="1"/>
              <a:t>i</a:t>
            </a:r>
            <a:r>
              <a:rPr lang="en-IN" dirty="0"/>
              <a:t>++) {</a:t>
            </a:r>
          </a:p>
          <a:p>
            <a:pPr marL="0" indent="0">
              <a:buNone/>
            </a:pPr>
            <a:r>
              <a:rPr lang="en-IN" dirty="0"/>
              <a:t>       if (Find(</a:t>
            </a:r>
            <a:r>
              <a:rPr lang="en-IN" dirty="0" err="1"/>
              <a:t>n</a:t>
            </a:r>
            <a:r>
              <a:rPr lang="en-IN" baseline="-25000" dirty="0" err="1"/>
              <a:t>i</a:t>
            </a:r>
            <a:r>
              <a:rPr lang="en-IN" dirty="0"/>
              <a:t>-&gt;</a:t>
            </a:r>
            <a:r>
              <a:rPr lang="en-IN" dirty="0" err="1"/>
              <a:t>n_args</a:t>
            </a:r>
            <a:r>
              <a:rPr lang="en-IN" dirty="0"/>
              <a:t>[</a:t>
            </a:r>
            <a:r>
              <a:rPr lang="en-IN" dirty="0" err="1"/>
              <a:t>i</a:t>
            </a:r>
            <a:r>
              <a:rPr lang="en-IN" dirty="0"/>
              <a:t>]) != Find(</a:t>
            </a:r>
            <a:r>
              <a:rPr lang="en-IN" dirty="0" err="1"/>
              <a:t>n</a:t>
            </a:r>
            <a:r>
              <a:rPr lang="en-IN" baseline="-25000" dirty="0" err="1"/>
              <a:t>j</a:t>
            </a:r>
            <a:r>
              <a:rPr lang="en-IN" dirty="0"/>
              <a:t>-&gt;</a:t>
            </a:r>
            <a:r>
              <a:rPr lang="en-IN" dirty="0" err="1"/>
              <a:t>n_args</a:t>
            </a:r>
            <a:r>
              <a:rPr lang="en-IN" dirty="0"/>
              <a:t>[j])) {</a:t>
            </a:r>
          </a:p>
          <a:p>
            <a:pPr marL="0" indent="0">
              <a:buNone/>
            </a:pPr>
            <a:r>
              <a:rPr lang="en-IN" dirty="0"/>
              <a:t>           return 0;</a:t>
            </a:r>
          </a:p>
          <a:p>
            <a:pPr marL="0" indent="0">
              <a:buNone/>
            </a:pPr>
            <a:r>
              <a:rPr lang="en-IN" dirty="0"/>
              <a:t>       }</a:t>
            </a:r>
          </a:p>
          <a:p>
            <a:pPr marL="0" indent="0">
              <a:buNone/>
            </a:pPr>
            <a:r>
              <a:rPr lang="en-IN" dirty="0"/>
              <a:t>   }</a:t>
            </a:r>
          </a:p>
          <a:p>
            <a:pPr marL="0" indent="0">
              <a:buNone/>
            </a:pPr>
            <a:r>
              <a:rPr lang="en-IN" dirty="0"/>
              <a:t>   return 1;</a:t>
            </a:r>
          </a:p>
          <a:p>
            <a:pPr marL="0" indent="0">
              <a:buNone/>
            </a:pPr>
            <a:r>
              <a:rPr lang="en-IN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329816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28E2E-6A78-6125-3B5C-5796E08BA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Basic operations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3180618-AE31-4D2D-9B15-9E6995637FE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5032375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IN" dirty="0"/>
                  <a:t>Merge(</a:t>
                </a:r>
                <a:r>
                  <a:rPr lang="en-IN" dirty="0" err="1"/>
                  <a:t>i</a:t>
                </a:r>
                <a:r>
                  <a:rPr lang="en-IN" dirty="0"/>
                  <a:t>, j):</a:t>
                </a:r>
              </a:p>
              <a:p>
                <a:pPr marL="0" indent="0">
                  <a:buNone/>
                </a:pPr>
                <a:r>
                  <a:rPr lang="en-IN" dirty="0"/>
                  <a:t>   </a:t>
                </a:r>
                <a:r>
                  <a:rPr lang="en-IN" dirty="0" err="1"/>
                  <a:t>root_i</a:t>
                </a:r>
                <a:r>
                  <a:rPr lang="en-IN" dirty="0"/>
                  <a:t> = Find(</a:t>
                </a:r>
                <a:r>
                  <a:rPr lang="en-IN" dirty="0" err="1"/>
                  <a:t>i</a:t>
                </a:r>
                <a:r>
                  <a:rPr lang="en-IN" dirty="0"/>
                  <a:t>);</a:t>
                </a:r>
              </a:p>
              <a:p>
                <a:pPr marL="0" indent="0">
                  <a:buNone/>
                </a:pPr>
                <a:r>
                  <a:rPr lang="en-IN" dirty="0"/>
                  <a:t>   </a:t>
                </a:r>
                <a:r>
                  <a:rPr lang="en-IN" dirty="0" err="1"/>
                  <a:t>root_j</a:t>
                </a:r>
                <a:r>
                  <a:rPr lang="en-IN" dirty="0"/>
                  <a:t> = Find(j)</a:t>
                </a:r>
              </a:p>
              <a:p>
                <a:pPr marL="0" indent="0">
                  <a:buNone/>
                </a:pPr>
                <a:r>
                  <a:rPr lang="en-IN" dirty="0"/>
                  <a:t>   if (</a:t>
                </a:r>
                <a:r>
                  <a:rPr lang="en-IN" dirty="0" err="1"/>
                  <a:t>root_i</a:t>
                </a:r>
                <a:r>
                  <a:rPr lang="en-IN" dirty="0"/>
                  <a:t> != </a:t>
                </a:r>
                <a:r>
                  <a:rPr lang="en-IN" dirty="0" err="1"/>
                  <a:t>root_j</a:t>
                </a:r>
                <a:r>
                  <a:rPr lang="en-IN" dirty="0"/>
                  <a:t>):</a:t>
                </a:r>
              </a:p>
              <a:p>
                <a:pPr marL="0" indent="0">
                  <a:buNone/>
                </a:pPr>
                <a:r>
                  <a:rPr lang="en-IN" dirty="0"/>
                  <a:t>         </a:t>
                </a:r>
                <a:r>
                  <a:rPr lang="en-IN" dirty="0" err="1"/>
                  <a:t>Par_i</a:t>
                </a:r>
                <a:r>
                  <a:rPr lang="en-IN" dirty="0"/>
                  <a:t> = </a:t>
                </a:r>
                <a:r>
                  <a:rPr lang="en-IN" dirty="0" err="1"/>
                  <a:t>Ccpar</a:t>
                </a:r>
                <a:r>
                  <a:rPr lang="en-IN" dirty="0"/>
                  <a:t>(</a:t>
                </a:r>
                <a:r>
                  <a:rPr lang="en-IN" dirty="0" err="1"/>
                  <a:t>root_i</a:t>
                </a:r>
                <a:r>
                  <a:rPr lang="en-IN" dirty="0"/>
                  <a:t>);</a:t>
                </a:r>
              </a:p>
              <a:p>
                <a:pPr marL="0" indent="0">
                  <a:buNone/>
                </a:pPr>
                <a:r>
                  <a:rPr lang="en-IN" dirty="0"/>
                  <a:t>         </a:t>
                </a:r>
                <a:r>
                  <a:rPr lang="en-IN" dirty="0" err="1"/>
                  <a:t>Par_j</a:t>
                </a:r>
                <a:r>
                  <a:rPr lang="en-IN" dirty="0"/>
                  <a:t> = </a:t>
                </a:r>
                <a:r>
                  <a:rPr lang="en-IN" dirty="0" err="1"/>
                  <a:t>Ccpar</a:t>
                </a:r>
                <a:r>
                  <a:rPr lang="en-IN" dirty="0"/>
                  <a:t>(</a:t>
                </a:r>
                <a:r>
                  <a:rPr lang="en-IN" dirty="0" err="1"/>
                  <a:t>root_j</a:t>
                </a:r>
                <a:r>
                  <a:rPr lang="en-IN" dirty="0"/>
                  <a:t>);</a:t>
                </a:r>
              </a:p>
              <a:p>
                <a:pPr marL="0" indent="0">
                  <a:buNone/>
                </a:pPr>
                <a:r>
                  <a:rPr lang="en-IN" dirty="0"/>
                  <a:t>         Union(</a:t>
                </a:r>
                <a:r>
                  <a:rPr lang="en-IN" dirty="0" err="1"/>
                  <a:t>root_i</a:t>
                </a:r>
                <a:r>
                  <a:rPr lang="en-IN" dirty="0"/>
                  <a:t>, </a:t>
                </a:r>
                <a:r>
                  <a:rPr lang="en-IN" dirty="0" err="1"/>
                  <a:t>root_j</a:t>
                </a:r>
                <a:r>
                  <a:rPr lang="en-IN" dirty="0"/>
                  <a:t>);</a:t>
                </a:r>
              </a:p>
              <a:p>
                <a:pPr marL="0" indent="0">
                  <a:buNone/>
                </a:pPr>
                <a:r>
                  <a:rPr lang="en-IN" dirty="0"/>
                  <a:t>         foreach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IN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IN" b="0" i="1" smtClean="0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IN" dirty="0"/>
                  <a:t> </a:t>
                </a:r>
                <a:r>
                  <a:rPr lang="en-IN" dirty="0" err="1"/>
                  <a:t>Par_i</a:t>
                </a:r>
                <a:r>
                  <a:rPr lang="en-IN" dirty="0"/>
                  <a:t> x </a:t>
                </a:r>
                <a:r>
                  <a:rPr lang="en-IN" dirty="0" err="1"/>
                  <a:t>Par_j</a:t>
                </a:r>
                <a:r>
                  <a:rPr lang="en-IN" dirty="0"/>
                  <a:t>:</a:t>
                </a:r>
              </a:p>
              <a:p>
                <a:pPr marL="0" indent="0">
                  <a:buNone/>
                </a:pPr>
                <a:r>
                  <a:rPr lang="en-IN" dirty="0"/>
                  <a:t>              if (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𝐹𝑖𝑛𝑑</m:t>
                    </m:r>
                    <m:d>
                      <m:d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</a:rPr>
                      <m:t>≠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𝐹𝑖𝑛𝑑</m:t>
                    </m:r>
                    <m:d>
                      <m:d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</a:rPr>
                      <m:t> &amp;&amp; 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𝐶𝑜𝑛𝑔𝑟𝑢𝑒𝑛𝑡</m:t>
                    </m:r>
                    <m:d>
                      <m:d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</a:rPr>
                      <m:t>):</m:t>
                    </m:r>
                  </m:oMath>
                </a14:m>
                <a:endParaRPr lang="en-IN" b="0" dirty="0"/>
              </a:p>
              <a:p>
                <a:pPr marL="0" indent="0">
                  <a:buNone/>
                </a:pPr>
                <a:r>
                  <a:rPr lang="en-IN" b="0" dirty="0"/>
                  <a:t>                  Merge(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IN" b="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IN" b="0" dirty="0"/>
                  <a:t>)</a:t>
                </a:r>
              </a:p>
              <a:p>
                <a:pPr marL="0" indent="0">
                  <a:buNone/>
                </a:pPr>
                <a:endParaRPr lang="en-IN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3180618-AE31-4D2D-9B15-9E6995637FE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5032375"/>
              </a:xfrm>
              <a:blipFill>
                <a:blip r:embed="rId2"/>
                <a:stretch>
                  <a:fillRect l="-1217" t="-2663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53259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CFBB6-013F-F066-AE61-5A4F05B43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Decision procedure for EUF formulae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E0B5087-9C94-5A8A-318D-D2D8D846071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IN" dirty="0"/>
                  <a:t>Given EUF formula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 :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∧…∧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∧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≠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∧…∧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≠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IN" dirty="0"/>
              </a:p>
              <a:p>
                <a:pPr marL="0" indent="0">
                  <a:buNone/>
                </a:pPr>
                <a:r>
                  <a:rPr lang="en-IN" dirty="0"/>
                  <a:t>For </a:t>
                </a:r>
                <a:r>
                  <a:rPr lang="en-IN" dirty="0" err="1"/>
                  <a:t>subterm</a:t>
                </a:r>
                <a:r>
                  <a:rPr lang="en-IN" dirty="0"/>
                  <a:t> set S</a:t>
                </a:r>
                <a:r>
                  <a:rPr lang="en-IN" baseline="-25000" dirty="0"/>
                  <a:t>F </a:t>
                </a:r>
                <a:r>
                  <a:rPr lang="en-IN" dirty="0"/>
                  <a:t>, perform the following steps</a:t>
                </a:r>
              </a:p>
              <a:p>
                <a:pPr marL="514350" indent="-514350">
                  <a:buAutoNum type="arabicPeriod"/>
                </a:pPr>
                <a:r>
                  <a:rPr lang="en-IN" dirty="0"/>
                  <a:t>Construct the initial DAG for the </a:t>
                </a:r>
                <a:r>
                  <a:rPr lang="en-IN" dirty="0" err="1"/>
                  <a:t>subterm</a:t>
                </a:r>
                <a:r>
                  <a:rPr lang="en-IN" dirty="0"/>
                  <a:t> set S</a:t>
                </a:r>
                <a:r>
                  <a:rPr lang="en-IN" baseline="-25000" dirty="0"/>
                  <a:t>F</a:t>
                </a:r>
                <a:endParaRPr lang="en-IN" dirty="0"/>
              </a:p>
              <a:p>
                <a:pPr marL="514350" indent="-514350">
                  <a:buAutoNum type="arabicPeriod"/>
                </a:pPr>
                <a:r>
                  <a:rPr lang="en-IN" dirty="0"/>
                  <a:t>For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∈</m:t>
                    </m:r>
                    <m:d>
                      <m:dPr>
                        <m:begChr m:val="{"/>
                        <m:endChr m:val="}"/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1, …,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IN" dirty="0"/>
                  <a:t>Merge(</a:t>
                </a:r>
                <a:r>
                  <a:rPr lang="en-IN" dirty="0" err="1"/>
                  <a:t>s</a:t>
                </a:r>
                <a:r>
                  <a:rPr lang="en-IN" baseline="-25000" dirty="0" err="1"/>
                  <a:t>i</a:t>
                </a:r>
                <a:r>
                  <a:rPr lang="en-IN" dirty="0"/>
                  <a:t>, </a:t>
                </a:r>
                <a:r>
                  <a:rPr lang="en-IN" dirty="0" err="1"/>
                  <a:t>t</a:t>
                </a:r>
                <a:r>
                  <a:rPr lang="en-IN" baseline="-25000" dirty="0" err="1"/>
                  <a:t>i</a:t>
                </a:r>
                <a:r>
                  <a:rPr lang="en-IN" dirty="0"/>
                  <a:t>)</a:t>
                </a:r>
              </a:p>
              <a:p>
                <a:pPr marL="514350" indent="-514350">
                  <a:buAutoNum type="arabicPeriod"/>
                </a:pPr>
                <a:r>
                  <a:rPr lang="en-IN" dirty="0"/>
                  <a:t>If Find(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IN" dirty="0"/>
                  <a:t>) = Find(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IN" dirty="0"/>
                  <a:t>) for some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∈{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+1, …, 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IN" dirty="0"/>
                  <a:t>, return unsatisfiable</a:t>
                </a:r>
              </a:p>
              <a:p>
                <a:pPr marL="514350" indent="-514350">
                  <a:buAutoNum type="arabicPeriod"/>
                </a:pPr>
                <a:r>
                  <a:rPr lang="en-IN" dirty="0"/>
                  <a:t>Otherwise, return satisfiable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E0B5087-9C94-5A8A-318D-D2D8D846071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 r="-52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59364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C6346-82EF-ED10-4A5C-8C00377E5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STEP-1, creating DAG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D6B4890-69FB-0D9B-E098-6B9F181AF97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 :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∧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≠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IN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sub>
                    </m:sSub>
                  </m:oMath>
                </a14:m>
                <a:r>
                  <a:rPr lang="en-IN" dirty="0"/>
                  <a:t> = {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</a:rPr>
                      <m:t>, </m:t>
                    </m:r>
                    <m:d>
                      <m:dPr>
                        <m:begChr m:val="{"/>
                        <m:endChr m:val="}"/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</a:rPr>
                      <m:t>, </m:t>
                    </m:r>
                    <m:d>
                      <m:dPr>
                        <m:begChr m:val="{"/>
                        <m:endChr m:val="}"/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</a:rPr>
                      <m:t>, {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)}</m:t>
                    </m:r>
                  </m:oMath>
                </a14:m>
                <a:r>
                  <a:rPr lang="en-IN" dirty="0"/>
                  <a:t>}</a:t>
                </a:r>
              </a:p>
              <a:p>
                <a:pPr marL="0" indent="0">
                  <a:buNone/>
                </a:pPr>
                <a:endParaRPr lang="en-IN" dirty="0"/>
              </a:p>
              <a:p>
                <a:pPr marL="0" indent="0">
                  <a:buNone/>
                </a:pPr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D6B4890-69FB-0D9B-E098-6B9F181AF97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>
            <a:extLst>
              <a:ext uri="{FF2B5EF4-FFF2-40B4-BE49-F238E27FC236}">
                <a16:creationId xmlns:a16="http://schemas.microsoft.com/office/drawing/2014/main" id="{DA162F2D-E5E1-0307-E77F-094051EB35E4}"/>
              </a:ext>
            </a:extLst>
          </p:cNvPr>
          <p:cNvSpPr/>
          <p:nvPr/>
        </p:nvSpPr>
        <p:spPr>
          <a:xfrm>
            <a:off x="3057832" y="3067665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12F77A9-0A74-4E52-920B-FB19AA15ABA1}"/>
              </a:ext>
            </a:extLst>
          </p:cNvPr>
          <p:cNvSpPr/>
          <p:nvPr/>
        </p:nvSpPr>
        <p:spPr>
          <a:xfrm>
            <a:off x="2207338" y="3996815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265FA9C-C4AD-A6EC-C01C-936BA44EAC13}"/>
              </a:ext>
            </a:extLst>
          </p:cNvPr>
          <p:cNvSpPr/>
          <p:nvPr/>
        </p:nvSpPr>
        <p:spPr>
          <a:xfrm>
            <a:off x="1347014" y="4916132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a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320E37F-81B4-0FAA-78B6-EBC73805585E}"/>
              </a:ext>
            </a:extLst>
          </p:cNvPr>
          <p:cNvSpPr/>
          <p:nvPr/>
        </p:nvSpPr>
        <p:spPr>
          <a:xfrm>
            <a:off x="2993918" y="4940713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b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6F96BEE-D035-B7A7-986F-42A9A523BC58}"/>
              </a:ext>
            </a:extLst>
          </p:cNvPr>
          <p:cNvCxnSpPr>
            <a:stCxn id="5" idx="3"/>
            <a:endCxn id="6" idx="0"/>
          </p:cNvCxnSpPr>
          <p:nvPr/>
        </p:nvCxnSpPr>
        <p:spPr>
          <a:xfrm flipH="1">
            <a:off x="1637066" y="4508748"/>
            <a:ext cx="655226" cy="4073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E63F959-5B01-BE76-ACF3-370B903A3640}"/>
              </a:ext>
            </a:extLst>
          </p:cNvPr>
          <p:cNvCxnSpPr>
            <a:stCxn id="5" idx="5"/>
            <a:endCxn id="7" idx="0"/>
          </p:cNvCxnSpPr>
          <p:nvPr/>
        </p:nvCxnSpPr>
        <p:spPr>
          <a:xfrm>
            <a:off x="2702487" y="4508748"/>
            <a:ext cx="581483" cy="4319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DC1C6DE-84A1-7E49-1DB9-C2BE0D7227F1}"/>
              </a:ext>
            </a:extLst>
          </p:cNvPr>
          <p:cNvCxnSpPr>
            <a:stCxn id="4" idx="3"/>
            <a:endCxn id="5" idx="0"/>
          </p:cNvCxnSpPr>
          <p:nvPr/>
        </p:nvCxnSpPr>
        <p:spPr>
          <a:xfrm flipH="1">
            <a:off x="2497390" y="3579598"/>
            <a:ext cx="645396" cy="4172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5956C3C-4215-410C-C16B-F905FE3FEB07}"/>
              </a:ext>
            </a:extLst>
          </p:cNvPr>
          <p:cNvCxnSpPr>
            <a:stCxn id="4" idx="4"/>
            <a:endCxn id="7" idx="0"/>
          </p:cNvCxnSpPr>
          <p:nvPr/>
        </p:nvCxnSpPr>
        <p:spPr>
          <a:xfrm flipH="1">
            <a:off x="3283970" y="3667432"/>
            <a:ext cx="63914" cy="1273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AE13CAB-F892-14C9-E338-CC531D7704A0}"/>
                  </a:ext>
                </a:extLst>
              </p:cNvPr>
              <p:cNvSpPr txBox="1"/>
              <p:nvPr/>
            </p:nvSpPr>
            <p:spPr>
              <a:xfrm>
                <a:off x="3559275" y="3067665"/>
                <a:ext cx="56240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{id = 1, </a:t>
                </a:r>
                <a:r>
                  <a:rPr lang="en-IN" dirty="0" err="1"/>
                  <a:t>fn</a:t>
                </a:r>
                <a:r>
                  <a:rPr lang="en-IN" dirty="0"/>
                  <a:t> = “f”, </a:t>
                </a:r>
                <a:r>
                  <a:rPr lang="en-IN" dirty="0" err="1"/>
                  <a:t>n_args</a:t>
                </a:r>
                <a:r>
                  <a:rPr lang="en-IN" dirty="0"/>
                  <a:t> = 2, </a:t>
                </a:r>
                <a:r>
                  <a:rPr lang="en-IN" dirty="0" err="1"/>
                  <a:t>args</a:t>
                </a:r>
                <a:r>
                  <a:rPr lang="en-IN" dirty="0"/>
                  <a:t>={2, 4}, cc = 1, </a:t>
                </a:r>
                <a:r>
                  <a:rPr lang="en-IN" dirty="0" err="1"/>
                  <a:t>ccpar</a:t>
                </a:r>
                <a:r>
                  <a:rPr lang="en-IN" dirty="0"/>
                  <a:t>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IN" dirty="0"/>
                  <a:t>}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AE13CAB-F892-14C9-E338-CC531D7704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9275" y="3067665"/>
                <a:ext cx="5624052" cy="369332"/>
              </a:xfrm>
              <a:prstGeom prst="rect">
                <a:avLst/>
              </a:prstGeom>
              <a:blipFill>
                <a:blip r:embed="rId3"/>
                <a:stretch>
                  <a:fillRect l="-976" t="-8197" b="-245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56F0756D-B6E3-FAD5-7816-80D222C6882A}"/>
              </a:ext>
            </a:extLst>
          </p:cNvPr>
          <p:cNvSpPr txBox="1"/>
          <p:nvPr/>
        </p:nvSpPr>
        <p:spPr>
          <a:xfrm>
            <a:off x="2925093" y="4104971"/>
            <a:ext cx="5624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{id = 2, </a:t>
            </a:r>
            <a:r>
              <a:rPr lang="en-IN" dirty="0" err="1"/>
              <a:t>fn</a:t>
            </a:r>
            <a:r>
              <a:rPr lang="en-IN" dirty="0"/>
              <a:t> = “f”, </a:t>
            </a:r>
            <a:r>
              <a:rPr lang="en-IN" dirty="0" err="1"/>
              <a:t>n_args</a:t>
            </a:r>
            <a:r>
              <a:rPr lang="en-IN" dirty="0"/>
              <a:t> = 2, </a:t>
            </a:r>
            <a:r>
              <a:rPr lang="en-IN" dirty="0" err="1"/>
              <a:t>args</a:t>
            </a:r>
            <a:r>
              <a:rPr lang="en-IN" dirty="0"/>
              <a:t>={3, 4}, cc = 2, </a:t>
            </a:r>
            <a:r>
              <a:rPr lang="en-IN" dirty="0" err="1"/>
              <a:t>ccpar</a:t>
            </a:r>
            <a:r>
              <a:rPr lang="en-IN" dirty="0"/>
              <a:t> = {1}}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0A0FE04-510A-B93D-D97A-E49FAB0B2F86}"/>
              </a:ext>
            </a:extLst>
          </p:cNvPr>
          <p:cNvSpPr txBox="1"/>
          <p:nvPr/>
        </p:nvSpPr>
        <p:spPr>
          <a:xfrm>
            <a:off x="167137" y="5889528"/>
            <a:ext cx="5624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{id = 3, </a:t>
            </a:r>
            <a:r>
              <a:rPr lang="en-IN" dirty="0" err="1"/>
              <a:t>fn</a:t>
            </a:r>
            <a:r>
              <a:rPr lang="en-IN" dirty="0"/>
              <a:t> = “a”, </a:t>
            </a:r>
            <a:r>
              <a:rPr lang="en-IN" dirty="0" err="1"/>
              <a:t>n_args</a:t>
            </a:r>
            <a:r>
              <a:rPr lang="en-IN" dirty="0"/>
              <a:t> = 0, </a:t>
            </a:r>
            <a:r>
              <a:rPr lang="en-IN" dirty="0" err="1"/>
              <a:t>args</a:t>
            </a:r>
            <a:r>
              <a:rPr lang="en-IN" dirty="0"/>
              <a:t>={}, cc = 3, </a:t>
            </a:r>
            <a:r>
              <a:rPr lang="en-IN" dirty="0" err="1"/>
              <a:t>ccpar</a:t>
            </a:r>
            <a:r>
              <a:rPr lang="en-IN" dirty="0"/>
              <a:t> = {2}}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143EEAF-D047-7F6E-D00D-7C1AB17D4BE2}"/>
              </a:ext>
            </a:extLst>
          </p:cNvPr>
          <p:cNvSpPr txBox="1"/>
          <p:nvPr/>
        </p:nvSpPr>
        <p:spPr>
          <a:xfrm>
            <a:off x="3642851" y="5058700"/>
            <a:ext cx="5624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{id = 4, </a:t>
            </a:r>
            <a:r>
              <a:rPr lang="en-IN" dirty="0" err="1"/>
              <a:t>fn</a:t>
            </a:r>
            <a:r>
              <a:rPr lang="en-IN" dirty="0"/>
              <a:t> = “b”, </a:t>
            </a:r>
            <a:r>
              <a:rPr lang="en-IN" dirty="0" err="1"/>
              <a:t>n_args</a:t>
            </a:r>
            <a:r>
              <a:rPr lang="en-IN" dirty="0"/>
              <a:t> = 0, </a:t>
            </a:r>
            <a:r>
              <a:rPr lang="en-IN" dirty="0" err="1"/>
              <a:t>args</a:t>
            </a:r>
            <a:r>
              <a:rPr lang="en-IN" dirty="0"/>
              <a:t>={}, cc = 4, </a:t>
            </a:r>
            <a:r>
              <a:rPr lang="en-IN" dirty="0" err="1"/>
              <a:t>ccpar</a:t>
            </a:r>
            <a:r>
              <a:rPr lang="en-IN" dirty="0"/>
              <a:t> = {1, 2}}</a:t>
            </a:r>
          </a:p>
        </p:txBody>
      </p:sp>
    </p:spTree>
    <p:extLst>
      <p:ext uri="{BB962C8B-B14F-4D97-AF65-F5344CB8AC3E}">
        <p14:creationId xmlns:p14="http://schemas.microsoft.com/office/powerpoint/2010/main" val="35166862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C6346-82EF-ED10-4A5C-8C00377E5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STEP-2a, merge 2,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D6B4890-69FB-0D9B-E098-6B9F181AF97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 :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∧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≠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IN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sub>
                    </m:sSub>
                  </m:oMath>
                </a14:m>
                <a:r>
                  <a:rPr lang="en-IN" dirty="0"/>
                  <a:t> = {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</a:rPr>
                      <m:t>, </m:t>
                    </m:r>
                    <m:d>
                      <m:dPr>
                        <m:begChr m:val="{"/>
                        <m:endChr m:val="}"/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</a:rPr>
                      <m:t>, </m:t>
                    </m:r>
                    <m:d>
                      <m:dPr>
                        <m:begChr m:val="{"/>
                        <m:endChr m:val="}"/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</a:rPr>
                      <m:t>, {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)}</m:t>
                    </m:r>
                  </m:oMath>
                </a14:m>
                <a:r>
                  <a:rPr lang="en-IN" dirty="0"/>
                  <a:t>}</a:t>
                </a:r>
              </a:p>
              <a:p>
                <a:pPr marL="0" indent="0">
                  <a:buNone/>
                </a:pPr>
                <a:endParaRPr lang="en-IN" dirty="0"/>
              </a:p>
              <a:p>
                <a:pPr marL="0" indent="0">
                  <a:buNone/>
                </a:pPr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D6B4890-69FB-0D9B-E098-6B9F181AF97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>
            <a:extLst>
              <a:ext uri="{FF2B5EF4-FFF2-40B4-BE49-F238E27FC236}">
                <a16:creationId xmlns:a16="http://schemas.microsoft.com/office/drawing/2014/main" id="{DA162F2D-E5E1-0307-E77F-094051EB35E4}"/>
              </a:ext>
            </a:extLst>
          </p:cNvPr>
          <p:cNvSpPr/>
          <p:nvPr/>
        </p:nvSpPr>
        <p:spPr>
          <a:xfrm>
            <a:off x="3057832" y="3067665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12F77A9-0A74-4E52-920B-FB19AA15ABA1}"/>
              </a:ext>
            </a:extLst>
          </p:cNvPr>
          <p:cNvSpPr/>
          <p:nvPr/>
        </p:nvSpPr>
        <p:spPr>
          <a:xfrm>
            <a:off x="2207338" y="3996815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265FA9C-C4AD-A6EC-C01C-936BA44EAC13}"/>
              </a:ext>
            </a:extLst>
          </p:cNvPr>
          <p:cNvSpPr/>
          <p:nvPr/>
        </p:nvSpPr>
        <p:spPr>
          <a:xfrm>
            <a:off x="1347014" y="4916132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a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320E37F-81B4-0FAA-78B6-EBC73805585E}"/>
              </a:ext>
            </a:extLst>
          </p:cNvPr>
          <p:cNvSpPr/>
          <p:nvPr/>
        </p:nvSpPr>
        <p:spPr>
          <a:xfrm>
            <a:off x="2993918" y="4940713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b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6F96BEE-D035-B7A7-986F-42A9A523BC58}"/>
              </a:ext>
            </a:extLst>
          </p:cNvPr>
          <p:cNvCxnSpPr>
            <a:stCxn id="5" idx="3"/>
            <a:endCxn id="6" idx="0"/>
          </p:cNvCxnSpPr>
          <p:nvPr/>
        </p:nvCxnSpPr>
        <p:spPr>
          <a:xfrm flipH="1">
            <a:off x="1637066" y="4508748"/>
            <a:ext cx="655226" cy="4073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E63F959-5B01-BE76-ACF3-370B903A3640}"/>
              </a:ext>
            </a:extLst>
          </p:cNvPr>
          <p:cNvCxnSpPr>
            <a:stCxn id="5" idx="5"/>
            <a:endCxn id="7" idx="0"/>
          </p:cNvCxnSpPr>
          <p:nvPr/>
        </p:nvCxnSpPr>
        <p:spPr>
          <a:xfrm>
            <a:off x="2702487" y="4508748"/>
            <a:ext cx="581483" cy="4319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DC1C6DE-84A1-7E49-1DB9-C2BE0D7227F1}"/>
              </a:ext>
            </a:extLst>
          </p:cNvPr>
          <p:cNvCxnSpPr>
            <a:stCxn id="4" idx="3"/>
            <a:endCxn id="5" idx="0"/>
          </p:cNvCxnSpPr>
          <p:nvPr/>
        </p:nvCxnSpPr>
        <p:spPr>
          <a:xfrm flipH="1">
            <a:off x="2497390" y="3579598"/>
            <a:ext cx="645396" cy="4172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5956C3C-4215-410C-C16B-F905FE3FEB07}"/>
              </a:ext>
            </a:extLst>
          </p:cNvPr>
          <p:cNvCxnSpPr>
            <a:stCxn id="4" idx="4"/>
            <a:endCxn id="7" idx="0"/>
          </p:cNvCxnSpPr>
          <p:nvPr/>
        </p:nvCxnSpPr>
        <p:spPr>
          <a:xfrm flipH="1">
            <a:off x="3283970" y="3667432"/>
            <a:ext cx="63914" cy="1273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AE13CAB-F892-14C9-E338-CC531D7704A0}"/>
                  </a:ext>
                </a:extLst>
              </p:cNvPr>
              <p:cNvSpPr txBox="1"/>
              <p:nvPr/>
            </p:nvSpPr>
            <p:spPr>
              <a:xfrm>
                <a:off x="3559275" y="3067665"/>
                <a:ext cx="56240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{id = 1, </a:t>
                </a:r>
                <a:r>
                  <a:rPr lang="en-IN" dirty="0" err="1"/>
                  <a:t>fn</a:t>
                </a:r>
                <a:r>
                  <a:rPr lang="en-IN" dirty="0"/>
                  <a:t> = “f”, </a:t>
                </a:r>
                <a:r>
                  <a:rPr lang="en-IN" dirty="0" err="1"/>
                  <a:t>n_args</a:t>
                </a:r>
                <a:r>
                  <a:rPr lang="en-IN" dirty="0"/>
                  <a:t> = 2, </a:t>
                </a:r>
                <a:r>
                  <a:rPr lang="en-IN" dirty="0" err="1"/>
                  <a:t>args</a:t>
                </a:r>
                <a:r>
                  <a:rPr lang="en-IN" dirty="0"/>
                  <a:t>={2, 4}, cc = 1, </a:t>
                </a:r>
                <a:r>
                  <a:rPr lang="en-IN" dirty="0" err="1"/>
                  <a:t>ccpar</a:t>
                </a:r>
                <a:r>
                  <a:rPr lang="en-IN" dirty="0"/>
                  <a:t>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IN" dirty="0"/>
                  <a:t>}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AE13CAB-F892-14C9-E338-CC531D7704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9275" y="3067665"/>
                <a:ext cx="5624052" cy="369332"/>
              </a:xfrm>
              <a:prstGeom prst="rect">
                <a:avLst/>
              </a:prstGeom>
              <a:blipFill>
                <a:blip r:embed="rId3"/>
                <a:stretch>
                  <a:fillRect l="-976" t="-8197" b="-245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6F0756D-B6E3-FAD5-7816-80D222C6882A}"/>
                  </a:ext>
                </a:extLst>
              </p:cNvPr>
              <p:cNvSpPr txBox="1"/>
              <p:nvPr/>
            </p:nvSpPr>
            <p:spPr>
              <a:xfrm>
                <a:off x="2925093" y="4104971"/>
                <a:ext cx="56240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{id = 2, </a:t>
                </a:r>
                <a:r>
                  <a:rPr lang="en-IN" dirty="0" err="1"/>
                  <a:t>fn</a:t>
                </a:r>
                <a:r>
                  <a:rPr lang="en-IN" dirty="0"/>
                  <a:t> = “f”, </a:t>
                </a:r>
                <a:r>
                  <a:rPr lang="en-IN" dirty="0" err="1"/>
                  <a:t>n_args</a:t>
                </a:r>
                <a:r>
                  <a:rPr lang="en-IN" dirty="0"/>
                  <a:t> = 2, </a:t>
                </a:r>
                <a:r>
                  <a:rPr lang="en-IN" dirty="0" err="1"/>
                  <a:t>args</a:t>
                </a:r>
                <a:r>
                  <a:rPr lang="en-IN" dirty="0"/>
                  <a:t>={3, 4}, cc = 3, </a:t>
                </a:r>
                <a:r>
                  <a:rPr lang="en-IN" dirty="0" err="1"/>
                  <a:t>ccpar</a:t>
                </a:r>
                <a:r>
                  <a:rPr lang="en-IN" dirty="0"/>
                  <a:t>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IN" dirty="0"/>
                  <a:t>}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6F0756D-B6E3-FAD5-7816-80D222C688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5093" y="4104971"/>
                <a:ext cx="5624052" cy="369332"/>
              </a:xfrm>
              <a:prstGeom prst="rect">
                <a:avLst/>
              </a:prstGeom>
              <a:blipFill>
                <a:blip r:embed="rId4"/>
                <a:stretch>
                  <a:fillRect l="-976" t="-8197" b="-245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40A0FE04-510A-B93D-D97A-E49FAB0B2F86}"/>
              </a:ext>
            </a:extLst>
          </p:cNvPr>
          <p:cNvSpPr txBox="1"/>
          <p:nvPr/>
        </p:nvSpPr>
        <p:spPr>
          <a:xfrm>
            <a:off x="167137" y="5889528"/>
            <a:ext cx="5624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{id = 3, </a:t>
            </a:r>
            <a:r>
              <a:rPr lang="en-IN" dirty="0" err="1"/>
              <a:t>fn</a:t>
            </a:r>
            <a:r>
              <a:rPr lang="en-IN" dirty="0"/>
              <a:t> = “a”, </a:t>
            </a:r>
            <a:r>
              <a:rPr lang="en-IN" dirty="0" err="1"/>
              <a:t>n_args</a:t>
            </a:r>
            <a:r>
              <a:rPr lang="en-IN" dirty="0"/>
              <a:t> = 0, </a:t>
            </a:r>
            <a:r>
              <a:rPr lang="en-IN" dirty="0" err="1"/>
              <a:t>args</a:t>
            </a:r>
            <a:r>
              <a:rPr lang="en-IN" dirty="0"/>
              <a:t>={}, cc = 3, </a:t>
            </a:r>
            <a:r>
              <a:rPr lang="en-IN" dirty="0" err="1"/>
              <a:t>ccpar</a:t>
            </a:r>
            <a:r>
              <a:rPr lang="en-IN" dirty="0"/>
              <a:t> = {2, 1}}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143EEAF-D047-7F6E-D00D-7C1AB17D4BE2}"/>
              </a:ext>
            </a:extLst>
          </p:cNvPr>
          <p:cNvSpPr txBox="1"/>
          <p:nvPr/>
        </p:nvSpPr>
        <p:spPr>
          <a:xfrm>
            <a:off x="3642851" y="5058700"/>
            <a:ext cx="5624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{id = 4, </a:t>
            </a:r>
            <a:r>
              <a:rPr lang="en-IN" dirty="0" err="1"/>
              <a:t>fn</a:t>
            </a:r>
            <a:r>
              <a:rPr lang="en-IN" dirty="0"/>
              <a:t> = “b”, </a:t>
            </a:r>
            <a:r>
              <a:rPr lang="en-IN" dirty="0" err="1"/>
              <a:t>n_args</a:t>
            </a:r>
            <a:r>
              <a:rPr lang="en-IN" dirty="0"/>
              <a:t> = 0, </a:t>
            </a:r>
            <a:r>
              <a:rPr lang="en-IN" dirty="0" err="1"/>
              <a:t>args</a:t>
            </a:r>
            <a:r>
              <a:rPr lang="en-IN" dirty="0"/>
              <a:t>={}, cc = 4, </a:t>
            </a:r>
            <a:r>
              <a:rPr lang="en-IN" dirty="0" err="1"/>
              <a:t>ccpar</a:t>
            </a:r>
            <a:r>
              <a:rPr lang="en-IN" dirty="0"/>
              <a:t> = {1, 2}}</a:t>
            </a:r>
          </a:p>
        </p:txBody>
      </p:sp>
      <p:cxnSp>
        <p:nvCxnSpPr>
          <p:cNvPr id="10" name="Connector: Curved 9">
            <a:extLst>
              <a:ext uri="{FF2B5EF4-FFF2-40B4-BE49-F238E27FC236}">
                <a16:creationId xmlns:a16="http://schemas.microsoft.com/office/drawing/2014/main" id="{E07AB79F-B498-E2CE-935A-BC33492FD930}"/>
              </a:ext>
            </a:extLst>
          </p:cNvPr>
          <p:cNvCxnSpPr>
            <a:stCxn id="5" idx="2"/>
            <a:endCxn id="6" idx="2"/>
          </p:cNvCxnSpPr>
          <p:nvPr/>
        </p:nvCxnSpPr>
        <p:spPr>
          <a:xfrm rot="10800000" flipV="1">
            <a:off x="1347014" y="4296698"/>
            <a:ext cx="860324" cy="919317"/>
          </a:xfrm>
          <a:prstGeom prst="curvedConnector3">
            <a:avLst>
              <a:gd name="adj1" fmla="val 139142"/>
            </a:avLst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12176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C6346-82EF-ED10-4A5C-8C00377E5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STEP-2b, merge 2,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D6B4890-69FB-0D9B-E098-6B9F181AF97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 :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∧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≠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IN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sub>
                    </m:sSub>
                  </m:oMath>
                </a14:m>
                <a:r>
                  <a:rPr lang="en-IN" dirty="0"/>
                  <a:t> = {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</a:rPr>
                      <m:t>, </m:t>
                    </m:r>
                    <m:d>
                      <m:dPr>
                        <m:begChr m:val="{"/>
                        <m:endChr m:val="}"/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</a:rPr>
                      <m:t>, </m:t>
                    </m:r>
                    <m:d>
                      <m:dPr>
                        <m:begChr m:val="{"/>
                        <m:endChr m:val="}"/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</a:rPr>
                      <m:t>, {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)}</m:t>
                    </m:r>
                  </m:oMath>
                </a14:m>
                <a:r>
                  <a:rPr lang="en-IN" dirty="0"/>
                  <a:t>}</a:t>
                </a:r>
              </a:p>
              <a:p>
                <a:pPr marL="0" indent="0">
                  <a:buNone/>
                </a:pPr>
                <a:endParaRPr lang="en-IN" dirty="0"/>
              </a:p>
              <a:p>
                <a:pPr marL="0" indent="0">
                  <a:buNone/>
                </a:pPr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D6B4890-69FB-0D9B-E098-6B9F181AF97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>
            <a:extLst>
              <a:ext uri="{FF2B5EF4-FFF2-40B4-BE49-F238E27FC236}">
                <a16:creationId xmlns:a16="http://schemas.microsoft.com/office/drawing/2014/main" id="{DA162F2D-E5E1-0307-E77F-094051EB35E4}"/>
              </a:ext>
            </a:extLst>
          </p:cNvPr>
          <p:cNvSpPr/>
          <p:nvPr/>
        </p:nvSpPr>
        <p:spPr>
          <a:xfrm>
            <a:off x="3057832" y="3067665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12F77A9-0A74-4E52-920B-FB19AA15ABA1}"/>
              </a:ext>
            </a:extLst>
          </p:cNvPr>
          <p:cNvSpPr/>
          <p:nvPr/>
        </p:nvSpPr>
        <p:spPr>
          <a:xfrm>
            <a:off x="2207338" y="3996815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265FA9C-C4AD-A6EC-C01C-936BA44EAC13}"/>
              </a:ext>
            </a:extLst>
          </p:cNvPr>
          <p:cNvSpPr/>
          <p:nvPr/>
        </p:nvSpPr>
        <p:spPr>
          <a:xfrm>
            <a:off x="1347014" y="4916132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a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320E37F-81B4-0FAA-78B6-EBC73805585E}"/>
              </a:ext>
            </a:extLst>
          </p:cNvPr>
          <p:cNvSpPr/>
          <p:nvPr/>
        </p:nvSpPr>
        <p:spPr>
          <a:xfrm>
            <a:off x="2993918" y="4940713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b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6F96BEE-D035-B7A7-986F-42A9A523BC58}"/>
              </a:ext>
            </a:extLst>
          </p:cNvPr>
          <p:cNvCxnSpPr>
            <a:stCxn id="5" idx="3"/>
            <a:endCxn id="6" idx="0"/>
          </p:cNvCxnSpPr>
          <p:nvPr/>
        </p:nvCxnSpPr>
        <p:spPr>
          <a:xfrm flipH="1">
            <a:off x="1637066" y="4508748"/>
            <a:ext cx="655226" cy="4073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E63F959-5B01-BE76-ACF3-370B903A3640}"/>
              </a:ext>
            </a:extLst>
          </p:cNvPr>
          <p:cNvCxnSpPr>
            <a:stCxn id="5" idx="5"/>
            <a:endCxn id="7" idx="0"/>
          </p:cNvCxnSpPr>
          <p:nvPr/>
        </p:nvCxnSpPr>
        <p:spPr>
          <a:xfrm>
            <a:off x="2702487" y="4508748"/>
            <a:ext cx="581483" cy="4319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DC1C6DE-84A1-7E49-1DB9-C2BE0D7227F1}"/>
              </a:ext>
            </a:extLst>
          </p:cNvPr>
          <p:cNvCxnSpPr>
            <a:stCxn id="4" idx="3"/>
            <a:endCxn id="5" idx="0"/>
          </p:cNvCxnSpPr>
          <p:nvPr/>
        </p:nvCxnSpPr>
        <p:spPr>
          <a:xfrm flipH="1">
            <a:off x="2497390" y="3579598"/>
            <a:ext cx="645396" cy="4172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5956C3C-4215-410C-C16B-F905FE3FEB07}"/>
              </a:ext>
            </a:extLst>
          </p:cNvPr>
          <p:cNvCxnSpPr>
            <a:stCxn id="4" idx="4"/>
            <a:endCxn id="7" idx="0"/>
          </p:cNvCxnSpPr>
          <p:nvPr/>
        </p:nvCxnSpPr>
        <p:spPr>
          <a:xfrm flipH="1">
            <a:off x="3283970" y="3667432"/>
            <a:ext cx="63914" cy="1273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AE13CAB-F892-14C9-E338-CC531D7704A0}"/>
                  </a:ext>
                </a:extLst>
              </p:cNvPr>
              <p:cNvSpPr txBox="1"/>
              <p:nvPr/>
            </p:nvSpPr>
            <p:spPr>
              <a:xfrm>
                <a:off x="3559275" y="3067665"/>
                <a:ext cx="56240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{id = 1, </a:t>
                </a:r>
                <a:r>
                  <a:rPr lang="en-IN" dirty="0" err="1"/>
                  <a:t>fn</a:t>
                </a:r>
                <a:r>
                  <a:rPr lang="en-IN" dirty="0"/>
                  <a:t> = “f”, </a:t>
                </a:r>
                <a:r>
                  <a:rPr lang="en-IN" dirty="0" err="1"/>
                  <a:t>n_args</a:t>
                </a:r>
                <a:r>
                  <a:rPr lang="en-IN" dirty="0"/>
                  <a:t> = 2, </a:t>
                </a:r>
                <a:r>
                  <a:rPr lang="en-IN" dirty="0" err="1"/>
                  <a:t>args</a:t>
                </a:r>
                <a:r>
                  <a:rPr lang="en-IN" dirty="0"/>
                  <a:t>={2, 4}, cc = 3, </a:t>
                </a:r>
                <a:r>
                  <a:rPr lang="en-IN" dirty="0" err="1"/>
                  <a:t>ccpar</a:t>
                </a:r>
                <a:r>
                  <a:rPr lang="en-IN" dirty="0"/>
                  <a:t>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IN" dirty="0"/>
                  <a:t>}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AE13CAB-F892-14C9-E338-CC531D7704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9275" y="3067665"/>
                <a:ext cx="5624052" cy="369332"/>
              </a:xfrm>
              <a:prstGeom prst="rect">
                <a:avLst/>
              </a:prstGeom>
              <a:blipFill>
                <a:blip r:embed="rId3"/>
                <a:stretch>
                  <a:fillRect l="-976" t="-8197" b="-245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6F0756D-B6E3-FAD5-7816-80D222C6882A}"/>
                  </a:ext>
                </a:extLst>
              </p:cNvPr>
              <p:cNvSpPr txBox="1"/>
              <p:nvPr/>
            </p:nvSpPr>
            <p:spPr>
              <a:xfrm>
                <a:off x="2925093" y="4104971"/>
                <a:ext cx="56240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{id = 2, </a:t>
                </a:r>
                <a:r>
                  <a:rPr lang="en-IN" dirty="0" err="1"/>
                  <a:t>fn</a:t>
                </a:r>
                <a:r>
                  <a:rPr lang="en-IN" dirty="0"/>
                  <a:t> = “f”, </a:t>
                </a:r>
                <a:r>
                  <a:rPr lang="en-IN" dirty="0" err="1"/>
                  <a:t>n_args</a:t>
                </a:r>
                <a:r>
                  <a:rPr lang="en-IN" dirty="0"/>
                  <a:t> = 2, </a:t>
                </a:r>
                <a:r>
                  <a:rPr lang="en-IN" dirty="0" err="1"/>
                  <a:t>args</a:t>
                </a:r>
                <a:r>
                  <a:rPr lang="en-IN" dirty="0"/>
                  <a:t>={3, 4}, cc = 3, </a:t>
                </a:r>
                <a:r>
                  <a:rPr lang="en-IN" dirty="0" err="1"/>
                  <a:t>ccpar</a:t>
                </a:r>
                <a:r>
                  <a:rPr lang="en-IN" dirty="0"/>
                  <a:t>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IN" dirty="0"/>
                  <a:t>}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6F0756D-B6E3-FAD5-7816-80D222C688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5093" y="4104971"/>
                <a:ext cx="5624052" cy="369332"/>
              </a:xfrm>
              <a:prstGeom prst="rect">
                <a:avLst/>
              </a:prstGeom>
              <a:blipFill>
                <a:blip r:embed="rId4"/>
                <a:stretch>
                  <a:fillRect l="-976" t="-8197" b="-245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40A0FE04-510A-B93D-D97A-E49FAB0B2F86}"/>
              </a:ext>
            </a:extLst>
          </p:cNvPr>
          <p:cNvSpPr txBox="1"/>
          <p:nvPr/>
        </p:nvSpPr>
        <p:spPr>
          <a:xfrm>
            <a:off x="167137" y="5889528"/>
            <a:ext cx="5624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{id = 3, </a:t>
            </a:r>
            <a:r>
              <a:rPr lang="en-IN" dirty="0" err="1"/>
              <a:t>fn</a:t>
            </a:r>
            <a:r>
              <a:rPr lang="en-IN" dirty="0"/>
              <a:t> = “a”, </a:t>
            </a:r>
            <a:r>
              <a:rPr lang="en-IN" dirty="0" err="1"/>
              <a:t>n_args</a:t>
            </a:r>
            <a:r>
              <a:rPr lang="en-IN" dirty="0"/>
              <a:t> = 0, </a:t>
            </a:r>
            <a:r>
              <a:rPr lang="en-IN" dirty="0" err="1"/>
              <a:t>args</a:t>
            </a:r>
            <a:r>
              <a:rPr lang="en-IN" dirty="0"/>
              <a:t>={}, cc = 3, </a:t>
            </a:r>
            <a:r>
              <a:rPr lang="en-IN" dirty="0" err="1"/>
              <a:t>ccpar</a:t>
            </a:r>
            <a:r>
              <a:rPr lang="en-IN" dirty="0"/>
              <a:t> = {2, 1}}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143EEAF-D047-7F6E-D00D-7C1AB17D4BE2}"/>
              </a:ext>
            </a:extLst>
          </p:cNvPr>
          <p:cNvSpPr txBox="1"/>
          <p:nvPr/>
        </p:nvSpPr>
        <p:spPr>
          <a:xfrm>
            <a:off x="3642851" y="5058700"/>
            <a:ext cx="5624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{id = 4, </a:t>
            </a:r>
            <a:r>
              <a:rPr lang="en-IN" dirty="0" err="1"/>
              <a:t>fn</a:t>
            </a:r>
            <a:r>
              <a:rPr lang="en-IN" dirty="0"/>
              <a:t> = “b”, </a:t>
            </a:r>
            <a:r>
              <a:rPr lang="en-IN" dirty="0" err="1"/>
              <a:t>n_args</a:t>
            </a:r>
            <a:r>
              <a:rPr lang="en-IN" dirty="0"/>
              <a:t> = 0, </a:t>
            </a:r>
            <a:r>
              <a:rPr lang="en-IN" dirty="0" err="1"/>
              <a:t>args</a:t>
            </a:r>
            <a:r>
              <a:rPr lang="en-IN" dirty="0"/>
              <a:t>={}, cc = 4, </a:t>
            </a:r>
            <a:r>
              <a:rPr lang="en-IN" dirty="0" err="1"/>
              <a:t>ccpar</a:t>
            </a:r>
            <a:r>
              <a:rPr lang="en-IN" dirty="0"/>
              <a:t> = {1, 2}}</a:t>
            </a:r>
          </a:p>
        </p:txBody>
      </p:sp>
      <p:cxnSp>
        <p:nvCxnSpPr>
          <p:cNvPr id="10" name="Connector: Curved 9">
            <a:extLst>
              <a:ext uri="{FF2B5EF4-FFF2-40B4-BE49-F238E27FC236}">
                <a16:creationId xmlns:a16="http://schemas.microsoft.com/office/drawing/2014/main" id="{E07AB79F-B498-E2CE-935A-BC33492FD930}"/>
              </a:ext>
            </a:extLst>
          </p:cNvPr>
          <p:cNvCxnSpPr>
            <a:stCxn id="5" idx="2"/>
            <a:endCxn id="6" idx="2"/>
          </p:cNvCxnSpPr>
          <p:nvPr/>
        </p:nvCxnSpPr>
        <p:spPr>
          <a:xfrm rot="10800000" flipV="1">
            <a:off x="1347014" y="4296698"/>
            <a:ext cx="860324" cy="919317"/>
          </a:xfrm>
          <a:prstGeom prst="curvedConnector3">
            <a:avLst>
              <a:gd name="adj1" fmla="val 139142"/>
            </a:avLst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or: Curved 17">
            <a:extLst>
              <a:ext uri="{FF2B5EF4-FFF2-40B4-BE49-F238E27FC236}">
                <a16:creationId xmlns:a16="http://schemas.microsoft.com/office/drawing/2014/main" id="{B3759BA4-25BD-1439-7D8B-BE8DFE25F71F}"/>
              </a:ext>
            </a:extLst>
          </p:cNvPr>
          <p:cNvCxnSpPr>
            <a:stCxn id="4" idx="2"/>
            <a:endCxn id="6" idx="2"/>
          </p:cNvCxnSpPr>
          <p:nvPr/>
        </p:nvCxnSpPr>
        <p:spPr>
          <a:xfrm rot="10800000" flipV="1">
            <a:off x="1347014" y="3367548"/>
            <a:ext cx="1710818" cy="1848467"/>
          </a:xfrm>
          <a:prstGeom prst="curvedConnector3">
            <a:avLst>
              <a:gd name="adj1" fmla="val 143247"/>
            </a:avLst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25166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C6346-82EF-ED10-4A5C-8C00377E5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STEP-3, find 1,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D6B4890-69FB-0D9B-E098-6B9F181AF97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 :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∧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≠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IN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sub>
                    </m:sSub>
                  </m:oMath>
                </a14:m>
                <a:r>
                  <a:rPr lang="en-IN" dirty="0"/>
                  <a:t> = {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</a:rPr>
                      <m:t>, </m:t>
                    </m:r>
                    <m:d>
                      <m:dPr>
                        <m:begChr m:val="{"/>
                        <m:endChr m:val="}"/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</a:rPr>
                      <m:t>, </m:t>
                    </m:r>
                    <m:d>
                      <m:dPr>
                        <m:begChr m:val="{"/>
                        <m:endChr m:val="}"/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</a:rPr>
                      <m:t>, {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)}</m:t>
                    </m:r>
                  </m:oMath>
                </a14:m>
                <a:r>
                  <a:rPr lang="en-IN" dirty="0"/>
                  <a:t>}</a:t>
                </a:r>
              </a:p>
              <a:p>
                <a:pPr marL="0" indent="0">
                  <a:buNone/>
                </a:pPr>
                <a:endParaRPr lang="en-IN" dirty="0"/>
              </a:p>
              <a:p>
                <a:pPr marL="0" indent="0">
                  <a:buNone/>
                </a:pPr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D6B4890-69FB-0D9B-E098-6B9F181AF97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>
            <a:extLst>
              <a:ext uri="{FF2B5EF4-FFF2-40B4-BE49-F238E27FC236}">
                <a16:creationId xmlns:a16="http://schemas.microsoft.com/office/drawing/2014/main" id="{DA162F2D-E5E1-0307-E77F-094051EB35E4}"/>
              </a:ext>
            </a:extLst>
          </p:cNvPr>
          <p:cNvSpPr/>
          <p:nvPr/>
        </p:nvSpPr>
        <p:spPr>
          <a:xfrm>
            <a:off x="3057832" y="3067665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12F77A9-0A74-4E52-920B-FB19AA15ABA1}"/>
              </a:ext>
            </a:extLst>
          </p:cNvPr>
          <p:cNvSpPr/>
          <p:nvPr/>
        </p:nvSpPr>
        <p:spPr>
          <a:xfrm>
            <a:off x="2207338" y="3996815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265FA9C-C4AD-A6EC-C01C-936BA44EAC13}"/>
              </a:ext>
            </a:extLst>
          </p:cNvPr>
          <p:cNvSpPr/>
          <p:nvPr/>
        </p:nvSpPr>
        <p:spPr>
          <a:xfrm>
            <a:off x="1347014" y="4916132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a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320E37F-81B4-0FAA-78B6-EBC73805585E}"/>
              </a:ext>
            </a:extLst>
          </p:cNvPr>
          <p:cNvSpPr/>
          <p:nvPr/>
        </p:nvSpPr>
        <p:spPr>
          <a:xfrm>
            <a:off x="2993918" y="4940713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b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6F96BEE-D035-B7A7-986F-42A9A523BC58}"/>
              </a:ext>
            </a:extLst>
          </p:cNvPr>
          <p:cNvCxnSpPr>
            <a:stCxn id="5" idx="3"/>
            <a:endCxn id="6" idx="0"/>
          </p:cNvCxnSpPr>
          <p:nvPr/>
        </p:nvCxnSpPr>
        <p:spPr>
          <a:xfrm flipH="1">
            <a:off x="1637066" y="4508748"/>
            <a:ext cx="655226" cy="4073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E63F959-5B01-BE76-ACF3-370B903A3640}"/>
              </a:ext>
            </a:extLst>
          </p:cNvPr>
          <p:cNvCxnSpPr>
            <a:stCxn id="5" idx="5"/>
            <a:endCxn id="7" idx="0"/>
          </p:cNvCxnSpPr>
          <p:nvPr/>
        </p:nvCxnSpPr>
        <p:spPr>
          <a:xfrm>
            <a:off x="2702487" y="4508748"/>
            <a:ext cx="581483" cy="4319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DC1C6DE-84A1-7E49-1DB9-C2BE0D7227F1}"/>
              </a:ext>
            </a:extLst>
          </p:cNvPr>
          <p:cNvCxnSpPr>
            <a:stCxn id="4" idx="3"/>
            <a:endCxn id="5" idx="0"/>
          </p:cNvCxnSpPr>
          <p:nvPr/>
        </p:nvCxnSpPr>
        <p:spPr>
          <a:xfrm flipH="1">
            <a:off x="2497390" y="3579598"/>
            <a:ext cx="645396" cy="4172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5956C3C-4215-410C-C16B-F905FE3FEB07}"/>
              </a:ext>
            </a:extLst>
          </p:cNvPr>
          <p:cNvCxnSpPr>
            <a:stCxn id="4" idx="4"/>
            <a:endCxn id="7" idx="0"/>
          </p:cNvCxnSpPr>
          <p:nvPr/>
        </p:nvCxnSpPr>
        <p:spPr>
          <a:xfrm flipH="1">
            <a:off x="3283970" y="3667432"/>
            <a:ext cx="63914" cy="1273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AE13CAB-F892-14C9-E338-CC531D7704A0}"/>
                  </a:ext>
                </a:extLst>
              </p:cNvPr>
              <p:cNvSpPr txBox="1"/>
              <p:nvPr/>
            </p:nvSpPr>
            <p:spPr>
              <a:xfrm>
                <a:off x="3559275" y="3067665"/>
                <a:ext cx="56240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{id = 1, </a:t>
                </a:r>
                <a:r>
                  <a:rPr lang="en-IN" dirty="0" err="1"/>
                  <a:t>fn</a:t>
                </a:r>
                <a:r>
                  <a:rPr lang="en-IN" dirty="0"/>
                  <a:t> = “f”, </a:t>
                </a:r>
                <a:r>
                  <a:rPr lang="en-IN" dirty="0" err="1"/>
                  <a:t>n_args</a:t>
                </a:r>
                <a:r>
                  <a:rPr lang="en-IN" dirty="0"/>
                  <a:t> = 2, </a:t>
                </a:r>
                <a:r>
                  <a:rPr lang="en-IN" dirty="0" err="1"/>
                  <a:t>args</a:t>
                </a:r>
                <a:r>
                  <a:rPr lang="en-IN" dirty="0"/>
                  <a:t>={2, 4}, cc = 3, </a:t>
                </a:r>
                <a:r>
                  <a:rPr lang="en-IN" dirty="0" err="1"/>
                  <a:t>ccpar</a:t>
                </a:r>
                <a:r>
                  <a:rPr lang="en-IN" dirty="0"/>
                  <a:t>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IN" dirty="0"/>
                  <a:t>}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AE13CAB-F892-14C9-E338-CC531D7704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9275" y="3067665"/>
                <a:ext cx="5624052" cy="369332"/>
              </a:xfrm>
              <a:prstGeom prst="rect">
                <a:avLst/>
              </a:prstGeom>
              <a:blipFill>
                <a:blip r:embed="rId3"/>
                <a:stretch>
                  <a:fillRect l="-976" t="-8197" b="-245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6F0756D-B6E3-FAD5-7816-80D222C6882A}"/>
                  </a:ext>
                </a:extLst>
              </p:cNvPr>
              <p:cNvSpPr txBox="1"/>
              <p:nvPr/>
            </p:nvSpPr>
            <p:spPr>
              <a:xfrm>
                <a:off x="2925093" y="4104971"/>
                <a:ext cx="56240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{id = 2, </a:t>
                </a:r>
                <a:r>
                  <a:rPr lang="en-IN" dirty="0" err="1"/>
                  <a:t>fn</a:t>
                </a:r>
                <a:r>
                  <a:rPr lang="en-IN" dirty="0"/>
                  <a:t> = “f”, </a:t>
                </a:r>
                <a:r>
                  <a:rPr lang="en-IN" dirty="0" err="1"/>
                  <a:t>n_args</a:t>
                </a:r>
                <a:r>
                  <a:rPr lang="en-IN" dirty="0"/>
                  <a:t> = 2, </a:t>
                </a:r>
                <a:r>
                  <a:rPr lang="en-IN" dirty="0" err="1"/>
                  <a:t>args</a:t>
                </a:r>
                <a:r>
                  <a:rPr lang="en-IN" dirty="0"/>
                  <a:t>={3, 4}, cc = 3, </a:t>
                </a:r>
                <a:r>
                  <a:rPr lang="en-IN" dirty="0" err="1"/>
                  <a:t>ccpar</a:t>
                </a:r>
                <a:r>
                  <a:rPr lang="en-IN" dirty="0"/>
                  <a:t>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IN" dirty="0"/>
                  <a:t>}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6F0756D-B6E3-FAD5-7816-80D222C688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5093" y="4104971"/>
                <a:ext cx="5624052" cy="369332"/>
              </a:xfrm>
              <a:prstGeom prst="rect">
                <a:avLst/>
              </a:prstGeom>
              <a:blipFill>
                <a:blip r:embed="rId4"/>
                <a:stretch>
                  <a:fillRect l="-976" t="-8197" b="-245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40A0FE04-510A-B93D-D97A-E49FAB0B2F86}"/>
              </a:ext>
            </a:extLst>
          </p:cNvPr>
          <p:cNvSpPr txBox="1"/>
          <p:nvPr/>
        </p:nvSpPr>
        <p:spPr>
          <a:xfrm>
            <a:off x="167137" y="5889528"/>
            <a:ext cx="5624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{id = 3, </a:t>
            </a:r>
            <a:r>
              <a:rPr lang="en-IN" dirty="0" err="1"/>
              <a:t>fn</a:t>
            </a:r>
            <a:r>
              <a:rPr lang="en-IN" dirty="0"/>
              <a:t> = “a”, </a:t>
            </a:r>
            <a:r>
              <a:rPr lang="en-IN" dirty="0" err="1"/>
              <a:t>n_args</a:t>
            </a:r>
            <a:r>
              <a:rPr lang="en-IN" dirty="0"/>
              <a:t> = 0, </a:t>
            </a:r>
            <a:r>
              <a:rPr lang="en-IN" dirty="0" err="1"/>
              <a:t>args</a:t>
            </a:r>
            <a:r>
              <a:rPr lang="en-IN" dirty="0"/>
              <a:t>={}, cc = 3, </a:t>
            </a:r>
            <a:r>
              <a:rPr lang="en-IN" dirty="0" err="1"/>
              <a:t>ccpar</a:t>
            </a:r>
            <a:r>
              <a:rPr lang="en-IN" dirty="0"/>
              <a:t> = {2, 1}}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143EEAF-D047-7F6E-D00D-7C1AB17D4BE2}"/>
              </a:ext>
            </a:extLst>
          </p:cNvPr>
          <p:cNvSpPr txBox="1"/>
          <p:nvPr/>
        </p:nvSpPr>
        <p:spPr>
          <a:xfrm>
            <a:off x="3642851" y="5058700"/>
            <a:ext cx="5624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{id = 4, </a:t>
            </a:r>
            <a:r>
              <a:rPr lang="en-IN" dirty="0" err="1"/>
              <a:t>fn</a:t>
            </a:r>
            <a:r>
              <a:rPr lang="en-IN" dirty="0"/>
              <a:t> = “b”, </a:t>
            </a:r>
            <a:r>
              <a:rPr lang="en-IN" dirty="0" err="1"/>
              <a:t>n_args</a:t>
            </a:r>
            <a:r>
              <a:rPr lang="en-IN" dirty="0"/>
              <a:t> = 0, </a:t>
            </a:r>
            <a:r>
              <a:rPr lang="en-IN" dirty="0" err="1"/>
              <a:t>args</a:t>
            </a:r>
            <a:r>
              <a:rPr lang="en-IN" dirty="0"/>
              <a:t>={}, cc = 4, </a:t>
            </a:r>
            <a:r>
              <a:rPr lang="en-IN" dirty="0" err="1"/>
              <a:t>ccpar</a:t>
            </a:r>
            <a:r>
              <a:rPr lang="en-IN" dirty="0"/>
              <a:t> = {1, 2}}</a:t>
            </a:r>
          </a:p>
        </p:txBody>
      </p:sp>
      <p:cxnSp>
        <p:nvCxnSpPr>
          <p:cNvPr id="10" name="Connector: Curved 9">
            <a:extLst>
              <a:ext uri="{FF2B5EF4-FFF2-40B4-BE49-F238E27FC236}">
                <a16:creationId xmlns:a16="http://schemas.microsoft.com/office/drawing/2014/main" id="{E07AB79F-B498-E2CE-935A-BC33492FD930}"/>
              </a:ext>
            </a:extLst>
          </p:cNvPr>
          <p:cNvCxnSpPr>
            <a:stCxn id="5" idx="2"/>
            <a:endCxn id="6" idx="2"/>
          </p:cNvCxnSpPr>
          <p:nvPr/>
        </p:nvCxnSpPr>
        <p:spPr>
          <a:xfrm rot="10800000" flipV="1">
            <a:off x="1347014" y="4296698"/>
            <a:ext cx="860324" cy="919317"/>
          </a:xfrm>
          <a:prstGeom prst="curvedConnector3">
            <a:avLst>
              <a:gd name="adj1" fmla="val 139142"/>
            </a:avLst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or: Curved 17">
            <a:extLst>
              <a:ext uri="{FF2B5EF4-FFF2-40B4-BE49-F238E27FC236}">
                <a16:creationId xmlns:a16="http://schemas.microsoft.com/office/drawing/2014/main" id="{B3759BA4-25BD-1439-7D8B-BE8DFE25F71F}"/>
              </a:ext>
            </a:extLst>
          </p:cNvPr>
          <p:cNvCxnSpPr>
            <a:stCxn id="4" idx="2"/>
            <a:endCxn id="6" idx="2"/>
          </p:cNvCxnSpPr>
          <p:nvPr/>
        </p:nvCxnSpPr>
        <p:spPr>
          <a:xfrm rot="10800000" flipV="1">
            <a:off x="1347014" y="3367548"/>
            <a:ext cx="1710818" cy="1848467"/>
          </a:xfrm>
          <a:prstGeom prst="curvedConnector3">
            <a:avLst>
              <a:gd name="adj1" fmla="val 143247"/>
            </a:avLst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57AE3032-F0F3-8BD6-822F-F6F1A8313803}"/>
              </a:ext>
            </a:extLst>
          </p:cNvPr>
          <p:cNvSpPr txBox="1"/>
          <p:nvPr/>
        </p:nvSpPr>
        <p:spPr>
          <a:xfrm>
            <a:off x="7757652" y="1690688"/>
            <a:ext cx="34609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Find(1) == Find(3) == 3</a:t>
            </a:r>
          </a:p>
          <a:p>
            <a:endParaRPr lang="en-IN" dirty="0"/>
          </a:p>
          <a:p>
            <a:r>
              <a:rPr lang="en-IN" dirty="0"/>
              <a:t>Therefore, return UNSAT.</a:t>
            </a:r>
          </a:p>
        </p:txBody>
      </p:sp>
    </p:spTree>
    <p:extLst>
      <p:ext uri="{BB962C8B-B14F-4D97-AF65-F5344CB8AC3E}">
        <p14:creationId xmlns:p14="http://schemas.microsoft.com/office/powerpoint/2010/main" val="18982830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7226D-ECB4-7128-2271-0C2DF3B9B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B1057A7-B034-7228-B710-9F8E0D0C247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IN" dirty="0"/>
                  <a:t>Check the satisfiability of the following formula</a:t>
                </a:r>
              </a:p>
              <a:p>
                <a:pPr marL="0" indent="0">
                  <a:buNone/>
                </a:pPr>
                <a:r>
                  <a:rPr lang="en-IN" dirty="0"/>
                  <a:t>	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 :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d>
                          </m:e>
                        </m:d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  <m:d>
                                      <m:dPr>
                                        <m:ctrlPr>
                                          <a:rPr lang="en-IN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IN" b="0" i="1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</m:d>
                                  </m:e>
                                </m:d>
                              </m:e>
                            </m:d>
                          </m:e>
                        </m:d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</a:rPr>
                      <m:t>≠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IN" b="0" dirty="0"/>
              </a:p>
              <a:p>
                <a:pPr marL="0" indent="0">
                  <a:buNone/>
                </a:pPr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B1057A7-B034-7228-B710-9F8E0D0C247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6643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B165B-3508-7AE3-F7F7-5CA20D1B4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DBA975-A3BA-3C64-C03B-480467CC44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Section-9.2.2 from the COC book</a:t>
            </a:r>
          </a:p>
          <a:p>
            <a:r>
              <a:rPr lang="en-IN" dirty="0"/>
              <a:t>Chapter-4 from the DP book</a:t>
            </a:r>
          </a:p>
          <a:p>
            <a:r>
              <a:rPr lang="en-IN" dirty="0"/>
              <a:t>Chapter-5 from the DP book</a:t>
            </a:r>
          </a:p>
        </p:txBody>
      </p:sp>
    </p:spTree>
    <p:extLst>
      <p:ext uri="{BB962C8B-B14F-4D97-AF65-F5344CB8AC3E}">
        <p14:creationId xmlns:p14="http://schemas.microsoft.com/office/powerpoint/2010/main" val="8500283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7226D-ECB4-7128-2271-0C2DF3B9B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Example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E10833E-58A0-4970-343E-185A5AB4A4A9}"/>
              </a:ext>
            </a:extLst>
          </p:cNvPr>
          <p:cNvSpPr/>
          <p:nvPr/>
        </p:nvSpPr>
        <p:spPr>
          <a:xfrm>
            <a:off x="5152108" y="796410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4611239-4B55-AFCD-0CE1-5DE1E4EFE916}"/>
                  </a:ext>
                </a:extLst>
              </p:cNvPr>
              <p:cNvSpPr txBox="1"/>
              <p:nvPr/>
            </p:nvSpPr>
            <p:spPr>
              <a:xfrm>
                <a:off x="5742041" y="904565"/>
                <a:ext cx="56240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{id = 5, </a:t>
                </a:r>
                <a:r>
                  <a:rPr lang="en-IN" dirty="0" err="1"/>
                  <a:t>fn</a:t>
                </a:r>
                <a:r>
                  <a:rPr lang="en-IN" dirty="0"/>
                  <a:t> = “f”, </a:t>
                </a:r>
                <a:r>
                  <a:rPr lang="en-IN" dirty="0" err="1"/>
                  <a:t>n_args</a:t>
                </a:r>
                <a:r>
                  <a:rPr lang="en-IN" dirty="0"/>
                  <a:t> = 1, </a:t>
                </a:r>
                <a:r>
                  <a:rPr lang="en-IN" dirty="0" err="1"/>
                  <a:t>args</a:t>
                </a:r>
                <a:r>
                  <a:rPr lang="en-IN" dirty="0"/>
                  <a:t>={4}, cc = 5, </a:t>
                </a:r>
                <a:r>
                  <a:rPr lang="en-IN" dirty="0" err="1"/>
                  <a:t>ccpar</a:t>
                </a:r>
                <a:r>
                  <a:rPr lang="en-IN" dirty="0"/>
                  <a:t>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IN" dirty="0"/>
                  <a:t>}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4611239-4B55-AFCD-0CE1-5DE1E4EFE9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2041" y="904565"/>
                <a:ext cx="5624052" cy="369332"/>
              </a:xfrm>
              <a:prstGeom prst="rect">
                <a:avLst/>
              </a:prstGeom>
              <a:blipFill>
                <a:blip r:embed="rId2"/>
                <a:stretch>
                  <a:fillRect l="-975" t="-8197" b="-245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al 5">
            <a:extLst>
              <a:ext uri="{FF2B5EF4-FFF2-40B4-BE49-F238E27FC236}">
                <a16:creationId xmlns:a16="http://schemas.microsoft.com/office/drawing/2014/main" id="{B2845A38-3F33-53E5-B1B6-1A113C50EED1}"/>
              </a:ext>
            </a:extLst>
          </p:cNvPr>
          <p:cNvSpPr/>
          <p:nvPr/>
        </p:nvSpPr>
        <p:spPr>
          <a:xfrm>
            <a:off x="5176687" y="1735392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E7B72B8-F753-B59C-7655-071AB0E3F35F}"/>
                  </a:ext>
                </a:extLst>
              </p:cNvPr>
              <p:cNvSpPr txBox="1"/>
              <p:nvPr/>
            </p:nvSpPr>
            <p:spPr>
              <a:xfrm>
                <a:off x="5786284" y="1843549"/>
                <a:ext cx="56240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{id = 4, </a:t>
                </a:r>
                <a:r>
                  <a:rPr lang="en-IN" dirty="0" err="1"/>
                  <a:t>fn</a:t>
                </a:r>
                <a:r>
                  <a:rPr lang="en-IN" dirty="0"/>
                  <a:t> = “f”, </a:t>
                </a:r>
                <a:r>
                  <a:rPr lang="en-IN" dirty="0" err="1"/>
                  <a:t>n_args</a:t>
                </a:r>
                <a:r>
                  <a:rPr lang="en-IN" dirty="0"/>
                  <a:t> = 1, </a:t>
                </a:r>
                <a:r>
                  <a:rPr lang="en-IN" dirty="0" err="1"/>
                  <a:t>args</a:t>
                </a:r>
                <a:r>
                  <a:rPr lang="en-IN" dirty="0"/>
                  <a:t>={3}, cc = 4, </a:t>
                </a:r>
                <a:r>
                  <a:rPr lang="en-IN" dirty="0" err="1"/>
                  <a:t>ccpar</a:t>
                </a:r>
                <a:r>
                  <a:rPr lang="en-IN" dirty="0"/>
                  <a:t>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{5}</m:t>
                    </m:r>
                  </m:oMath>
                </a14:m>
                <a:r>
                  <a:rPr lang="en-IN" dirty="0"/>
                  <a:t>}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E7B72B8-F753-B59C-7655-071AB0E3F3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6284" y="1843549"/>
                <a:ext cx="5624052" cy="369332"/>
              </a:xfrm>
              <a:prstGeom prst="rect">
                <a:avLst/>
              </a:prstGeom>
              <a:blipFill>
                <a:blip r:embed="rId3"/>
                <a:stretch>
                  <a:fillRect l="-867" t="-8197" b="-245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val 7">
            <a:extLst>
              <a:ext uri="{FF2B5EF4-FFF2-40B4-BE49-F238E27FC236}">
                <a16:creationId xmlns:a16="http://schemas.microsoft.com/office/drawing/2014/main" id="{3D288FEA-8AFE-A65E-B76C-68D10092D4CE}"/>
              </a:ext>
            </a:extLst>
          </p:cNvPr>
          <p:cNvSpPr/>
          <p:nvPr/>
        </p:nvSpPr>
        <p:spPr>
          <a:xfrm>
            <a:off x="5220932" y="2733368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9C1947C-72BF-2D86-0421-7A81B79D0217}"/>
                  </a:ext>
                </a:extLst>
              </p:cNvPr>
              <p:cNvSpPr txBox="1"/>
              <p:nvPr/>
            </p:nvSpPr>
            <p:spPr>
              <a:xfrm>
                <a:off x="5810864" y="2890685"/>
                <a:ext cx="56240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{id = 3, </a:t>
                </a:r>
                <a:r>
                  <a:rPr lang="en-IN" dirty="0" err="1"/>
                  <a:t>fn</a:t>
                </a:r>
                <a:r>
                  <a:rPr lang="en-IN" dirty="0"/>
                  <a:t> = “f”, </a:t>
                </a:r>
                <a:r>
                  <a:rPr lang="en-IN" dirty="0" err="1"/>
                  <a:t>n_args</a:t>
                </a:r>
                <a:r>
                  <a:rPr lang="en-IN" dirty="0"/>
                  <a:t> = 1, </a:t>
                </a:r>
                <a:r>
                  <a:rPr lang="en-IN" dirty="0" err="1"/>
                  <a:t>args</a:t>
                </a:r>
                <a:r>
                  <a:rPr lang="en-IN" dirty="0"/>
                  <a:t>={2}, cc = 3, </a:t>
                </a:r>
                <a:r>
                  <a:rPr lang="en-IN" dirty="0" err="1"/>
                  <a:t>ccpar</a:t>
                </a:r>
                <a:r>
                  <a:rPr lang="en-IN" dirty="0"/>
                  <a:t>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{4}</m:t>
                    </m:r>
                  </m:oMath>
                </a14:m>
                <a:r>
                  <a:rPr lang="en-IN" dirty="0"/>
                  <a:t>}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9C1947C-72BF-2D86-0421-7A81B79D02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0864" y="2890685"/>
                <a:ext cx="5624052" cy="369332"/>
              </a:xfrm>
              <a:prstGeom prst="rect">
                <a:avLst/>
              </a:prstGeom>
              <a:blipFill>
                <a:blip r:embed="rId4"/>
                <a:stretch>
                  <a:fillRect l="-867" t="-8197" b="-245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Oval 9">
            <a:extLst>
              <a:ext uri="{FF2B5EF4-FFF2-40B4-BE49-F238E27FC236}">
                <a16:creationId xmlns:a16="http://schemas.microsoft.com/office/drawing/2014/main" id="{3D20F3A0-53BB-3C54-C744-841349CF543A}"/>
              </a:ext>
            </a:extLst>
          </p:cNvPr>
          <p:cNvSpPr/>
          <p:nvPr/>
        </p:nvSpPr>
        <p:spPr>
          <a:xfrm>
            <a:off x="5245510" y="3603524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54C1A74-20C0-9978-A4FC-9FFFB69900DF}"/>
                  </a:ext>
                </a:extLst>
              </p:cNvPr>
              <p:cNvSpPr txBox="1"/>
              <p:nvPr/>
            </p:nvSpPr>
            <p:spPr>
              <a:xfrm>
                <a:off x="5874773" y="3731344"/>
                <a:ext cx="56240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{id = 2, </a:t>
                </a:r>
                <a:r>
                  <a:rPr lang="en-IN" dirty="0" err="1"/>
                  <a:t>fn</a:t>
                </a:r>
                <a:r>
                  <a:rPr lang="en-IN" dirty="0"/>
                  <a:t> = “f”, </a:t>
                </a:r>
                <a:r>
                  <a:rPr lang="en-IN" dirty="0" err="1"/>
                  <a:t>n_args</a:t>
                </a:r>
                <a:r>
                  <a:rPr lang="en-IN" dirty="0"/>
                  <a:t> = 1, </a:t>
                </a:r>
                <a:r>
                  <a:rPr lang="en-IN" dirty="0" err="1"/>
                  <a:t>args</a:t>
                </a:r>
                <a:r>
                  <a:rPr lang="en-IN" dirty="0"/>
                  <a:t>={1}, cc = 1, </a:t>
                </a:r>
                <a:r>
                  <a:rPr lang="en-IN" dirty="0" err="1"/>
                  <a:t>ccpar</a:t>
                </a:r>
                <a:r>
                  <a:rPr lang="en-IN" dirty="0"/>
                  <a:t>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{3}</m:t>
                    </m:r>
                  </m:oMath>
                </a14:m>
                <a:r>
                  <a:rPr lang="en-IN" dirty="0"/>
                  <a:t>}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54C1A74-20C0-9978-A4FC-9FFFB69900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4773" y="3731344"/>
                <a:ext cx="5624052" cy="369332"/>
              </a:xfrm>
              <a:prstGeom prst="rect">
                <a:avLst/>
              </a:prstGeom>
              <a:blipFill>
                <a:blip r:embed="rId5"/>
                <a:stretch>
                  <a:fillRect l="-976" t="-8197" b="-245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Oval 11">
            <a:extLst>
              <a:ext uri="{FF2B5EF4-FFF2-40B4-BE49-F238E27FC236}">
                <a16:creationId xmlns:a16="http://schemas.microsoft.com/office/drawing/2014/main" id="{8EB95C5F-C701-1080-BD6B-69D2FE459BD6}"/>
              </a:ext>
            </a:extLst>
          </p:cNvPr>
          <p:cNvSpPr/>
          <p:nvPr/>
        </p:nvSpPr>
        <p:spPr>
          <a:xfrm>
            <a:off x="5230760" y="4572003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001CBAB-C141-65ED-F8B7-CB783D6EB256}"/>
                  </a:ext>
                </a:extLst>
              </p:cNvPr>
              <p:cNvSpPr txBox="1"/>
              <p:nvPr/>
            </p:nvSpPr>
            <p:spPr>
              <a:xfrm>
                <a:off x="5928850" y="4709654"/>
                <a:ext cx="56240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{id = 1, </a:t>
                </a:r>
                <a:r>
                  <a:rPr lang="en-IN" dirty="0" err="1"/>
                  <a:t>fn</a:t>
                </a:r>
                <a:r>
                  <a:rPr lang="en-IN" dirty="0"/>
                  <a:t> = “f”, </a:t>
                </a:r>
                <a:r>
                  <a:rPr lang="en-IN" dirty="0" err="1"/>
                  <a:t>n_args</a:t>
                </a:r>
                <a:r>
                  <a:rPr lang="en-IN" dirty="0"/>
                  <a:t> = 1, </a:t>
                </a:r>
                <a:r>
                  <a:rPr lang="en-IN" dirty="0" err="1"/>
                  <a:t>args</a:t>
                </a:r>
                <a:r>
                  <a:rPr lang="en-IN" dirty="0"/>
                  <a:t>={0}, cc = 1, </a:t>
                </a:r>
                <a:r>
                  <a:rPr lang="en-IN" dirty="0" err="1"/>
                  <a:t>ccpar</a:t>
                </a:r>
                <a:r>
                  <a:rPr lang="en-IN" dirty="0"/>
                  <a:t>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{2}</m:t>
                    </m:r>
                  </m:oMath>
                </a14:m>
                <a:r>
                  <a:rPr lang="en-IN" dirty="0"/>
                  <a:t>}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001CBAB-C141-65ED-F8B7-CB783D6EB2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8850" y="4709654"/>
                <a:ext cx="5624052" cy="369332"/>
              </a:xfrm>
              <a:prstGeom prst="rect">
                <a:avLst/>
              </a:prstGeom>
              <a:blipFill>
                <a:blip r:embed="rId6"/>
                <a:stretch>
                  <a:fillRect l="-976" t="-10000" b="-26667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Oval 13">
            <a:extLst>
              <a:ext uri="{FF2B5EF4-FFF2-40B4-BE49-F238E27FC236}">
                <a16:creationId xmlns:a16="http://schemas.microsoft.com/office/drawing/2014/main" id="{6F6959CB-F2E2-FB4B-C6FE-B7CED4AE8B53}"/>
              </a:ext>
            </a:extLst>
          </p:cNvPr>
          <p:cNvSpPr/>
          <p:nvPr/>
        </p:nvSpPr>
        <p:spPr>
          <a:xfrm>
            <a:off x="5240593" y="5673218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515EA3D-A3C0-0FA0-49DD-1A00394344AC}"/>
                  </a:ext>
                </a:extLst>
              </p:cNvPr>
              <p:cNvSpPr txBox="1"/>
              <p:nvPr/>
            </p:nvSpPr>
            <p:spPr>
              <a:xfrm>
                <a:off x="5889521" y="5791205"/>
                <a:ext cx="56240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{id = 0, </a:t>
                </a:r>
                <a:r>
                  <a:rPr lang="en-IN" dirty="0" err="1"/>
                  <a:t>fn</a:t>
                </a:r>
                <a:r>
                  <a:rPr lang="en-IN" dirty="0"/>
                  <a:t> = “a”, </a:t>
                </a:r>
                <a:r>
                  <a:rPr lang="en-IN" dirty="0" err="1"/>
                  <a:t>n_args</a:t>
                </a:r>
                <a:r>
                  <a:rPr lang="en-IN" dirty="0"/>
                  <a:t> = 0, </a:t>
                </a:r>
                <a:r>
                  <a:rPr lang="en-IN" dirty="0" err="1"/>
                  <a:t>args</a:t>
                </a:r>
                <a:r>
                  <a:rPr lang="en-IN" dirty="0"/>
                  <a:t>={}, cc = 0, </a:t>
                </a:r>
                <a:r>
                  <a:rPr lang="en-IN" dirty="0" err="1"/>
                  <a:t>ccpar</a:t>
                </a:r>
                <a:r>
                  <a:rPr lang="en-IN" dirty="0"/>
                  <a:t>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{1}</m:t>
                    </m:r>
                  </m:oMath>
                </a14:m>
                <a:r>
                  <a:rPr lang="en-IN" dirty="0"/>
                  <a:t>}</a:t>
                </a: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515EA3D-A3C0-0FA0-49DD-1A00394344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9521" y="5791205"/>
                <a:ext cx="5624052" cy="369332"/>
              </a:xfrm>
              <a:prstGeom prst="rect">
                <a:avLst/>
              </a:prstGeom>
              <a:blipFill>
                <a:blip r:embed="rId7"/>
                <a:stretch>
                  <a:fillRect l="-867" t="-8197" b="-245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498B36D-7F5D-16D6-7BBE-0BC1078775D4}"/>
              </a:ext>
            </a:extLst>
          </p:cNvPr>
          <p:cNvCxnSpPr>
            <a:stCxn id="4" idx="4"/>
            <a:endCxn id="6" idx="0"/>
          </p:cNvCxnSpPr>
          <p:nvPr/>
        </p:nvCxnSpPr>
        <p:spPr>
          <a:xfrm>
            <a:off x="5442160" y="1396177"/>
            <a:ext cx="24579" cy="3392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68650012-D6B6-EB6B-4A22-C79FA532D73E}"/>
              </a:ext>
            </a:extLst>
          </p:cNvPr>
          <p:cNvCxnSpPr>
            <a:stCxn id="6" idx="4"/>
            <a:endCxn id="8" idx="0"/>
          </p:cNvCxnSpPr>
          <p:nvPr/>
        </p:nvCxnSpPr>
        <p:spPr>
          <a:xfrm>
            <a:off x="5466739" y="2335159"/>
            <a:ext cx="44245" cy="3982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101FE13-5D9D-4601-7369-01001A51FB1C}"/>
              </a:ext>
            </a:extLst>
          </p:cNvPr>
          <p:cNvCxnSpPr>
            <a:stCxn id="8" idx="4"/>
            <a:endCxn id="10" idx="0"/>
          </p:cNvCxnSpPr>
          <p:nvPr/>
        </p:nvCxnSpPr>
        <p:spPr>
          <a:xfrm>
            <a:off x="5510984" y="3333135"/>
            <a:ext cx="24578" cy="2703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899BAB20-2B46-BFA9-F140-383A6B85683F}"/>
              </a:ext>
            </a:extLst>
          </p:cNvPr>
          <p:cNvCxnSpPr>
            <a:stCxn id="10" idx="4"/>
            <a:endCxn id="12" idx="0"/>
          </p:cNvCxnSpPr>
          <p:nvPr/>
        </p:nvCxnSpPr>
        <p:spPr>
          <a:xfrm flipH="1">
            <a:off x="5520812" y="4203291"/>
            <a:ext cx="14750" cy="3687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B772FA7-F25A-C166-E381-1D52F8982CFD}"/>
              </a:ext>
            </a:extLst>
          </p:cNvPr>
          <p:cNvCxnSpPr>
            <a:stCxn id="12" idx="4"/>
            <a:endCxn id="14" idx="0"/>
          </p:cNvCxnSpPr>
          <p:nvPr/>
        </p:nvCxnSpPr>
        <p:spPr>
          <a:xfrm>
            <a:off x="5520812" y="5171770"/>
            <a:ext cx="9833" cy="5014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6FBD92E-D726-EC4F-094A-E0B8FAB7CB8E}"/>
                  </a:ext>
                </a:extLst>
              </p:cNvPr>
              <p:cNvSpPr txBox="1"/>
              <p:nvPr/>
            </p:nvSpPr>
            <p:spPr>
              <a:xfrm>
                <a:off x="285134" y="1612490"/>
                <a:ext cx="4257368" cy="6494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)∧</m:t>
                      </m:r>
                      <m:sSup>
                        <m:sSup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)∧(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≠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N" b="0" dirty="0"/>
              </a:p>
              <a:p>
                <a:endParaRPr lang="en-IN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6FBD92E-D726-EC4F-094A-E0B8FAB7CB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134" y="1612490"/>
                <a:ext cx="4257368" cy="64940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88955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7226D-ECB4-7128-2271-0C2DF3B9B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Example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E10833E-58A0-4970-343E-185A5AB4A4A9}"/>
              </a:ext>
            </a:extLst>
          </p:cNvPr>
          <p:cNvSpPr/>
          <p:nvPr/>
        </p:nvSpPr>
        <p:spPr>
          <a:xfrm>
            <a:off x="5152108" y="796410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4611239-4B55-AFCD-0CE1-5DE1E4EFE916}"/>
                  </a:ext>
                </a:extLst>
              </p:cNvPr>
              <p:cNvSpPr txBox="1"/>
              <p:nvPr/>
            </p:nvSpPr>
            <p:spPr>
              <a:xfrm>
                <a:off x="5742041" y="904565"/>
                <a:ext cx="56240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{id = 5, </a:t>
                </a:r>
                <a:r>
                  <a:rPr lang="en-IN" dirty="0" err="1"/>
                  <a:t>fn</a:t>
                </a:r>
                <a:r>
                  <a:rPr lang="en-IN" dirty="0"/>
                  <a:t> = “f”, </a:t>
                </a:r>
                <a:r>
                  <a:rPr lang="en-IN" dirty="0" err="1"/>
                  <a:t>n_args</a:t>
                </a:r>
                <a:r>
                  <a:rPr lang="en-IN" dirty="0"/>
                  <a:t> = 1, </a:t>
                </a:r>
                <a:r>
                  <a:rPr lang="en-IN" dirty="0" err="1"/>
                  <a:t>args</a:t>
                </a:r>
                <a:r>
                  <a:rPr lang="en-IN" dirty="0"/>
                  <a:t>={4}, cc = 5, </a:t>
                </a:r>
                <a:r>
                  <a:rPr lang="en-IN" dirty="0" err="1"/>
                  <a:t>ccpar</a:t>
                </a:r>
                <a:r>
                  <a:rPr lang="en-IN" dirty="0"/>
                  <a:t>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IN" dirty="0"/>
                  <a:t>}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4611239-4B55-AFCD-0CE1-5DE1E4EFE9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2041" y="904565"/>
                <a:ext cx="5624052" cy="369332"/>
              </a:xfrm>
              <a:prstGeom prst="rect">
                <a:avLst/>
              </a:prstGeom>
              <a:blipFill>
                <a:blip r:embed="rId2"/>
                <a:stretch>
                  <a:fillRect l="-975" t="-8197" b="-245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al 5">
            <a:extLst>
              <a:ext uri="{FF2B5EF4-FFF2-40B4-BE49-F238E27FC236}">
                <a16:creationId xmlns:a16="http://schemas.microsoft.com/office/drawing/2014/main" id="{B2845A38-3F33-53E5-B1B6-1A113C50EED1}"/>
              </a:ext>
            </a:extLst>
          </p:cNvPr>
          <p:cNvSpPr/>
          <p:nvPr/>
        </p:nvSpPr>
        <p:spPr>
          <a:xfrm>
            <a:off x="5176687" y="1735392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E7B72B8-F753-B59C-7655-071AB0E3F35F}"/>
                  </a:ext>
                </a:extLst>
              </p:cNvPr>
              <p:cNvSpPr txBox="1"/>
              <p:nvPr/>
            </p:nvSpPr>
            <p:spPr>
              <a:xfrm>
                <a:off x="5786284" y="1843549"/>
                <a:ext cx="56240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{id = 4, </a:t>
                </a:r>
                <a:r>
                  <a:rPr lang="en-IN" dirty="0" err="1"/>
                  <a:t>fn</a:t>
                </a:r>
                <a:r>
                  <a:rPr lang="en-IN" dirty="0"/>
                  <a:t> = “f”, </a:t>
                </a:r>
                <a:r>
                  <a:rPr lang="en-IN" dirty="0" err="1"/>
                  <a:t>n_args</a:t>
                </a:r>
                <a:r>
                  <a:rPr lang="en-IN" dirty="0"/>
                  <a:t> = 1, </a:t>
                </a:r>
                <a:r>
                  <a:rPr lang="en-IN" dirty="0" err="1"/>
                  <a:t>args</a:t>
                </a:r>
                <a:r>
                  <a:rPr lang="en-IN" dirty="0"/>
                  <a:t>={3}, cc = 4, </a:t>
                </a:r>
                <a:r>
                  <a:rPr lang="en-IN" dirty="0" err="1"/>
                  <a:t>ccpar</a:t>
                </a:r>
                <a:r>
                  <a:rPr lang="en-IN" dirty="0"/>
                  <a:t>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{5}</m:t>
                    </m:r>
                  </m:oMath>
                </a14:m>
                <a:r>
                  <a:rPr lang="en-IN" dirty="0"/>
                  <a:t>}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E7B72B8-F753-B59C-7655-071AB0E3F3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6284" y="1843549"/>
                <a:ext cx="5624052" cy="369332"/>
              </a:xfrm>
              <a:prstGeom prst="rect">
                <a:avLst/>
              </a:prstGeom>
              <a:blipFill>
                <a:blip r:embed="rId3"/>
                <a:stretch>
                  <a:fillRect l="-867" t="-8197" b="-245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val 7">
            <a:extLst>
              <a:ext uri="{FF2B5EF4-FFF2-40B4-BE49-F238E27FC236}">
                <a16:creationId xmlns:a16="http://schemas.microsoft.com/office/drawing/2014/main" id="{3D288FEA-8AFE-A65E-B76C-68D10092D4CE}"/>
              </a:ext>
            </a:extLst>
          </p:cNvPr>
          <p:cNvSpPr/>
          <p:nvPr/>
        </p:nvSpPr>
        <p:spPr>
          <a:xfrm>
            <a:off x="5220932" y="2733368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9C1947C-72BF-2D86-0421-7A81B79D0217}"/>
                  </a:ext>
                </a:extLst>
              </p:cNvPr>
              <p:cNvSpPr txBox="1"/>
              <p:nvPr/>
            </p:nvSpPr>
            <p:spPr>
              <a:xfrm>
                <a:off x="5810864" y="2890685"/>
                <a:ext cx="56240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{id = 3, </a:t>
                </a:r>
                <a:r>
                  <a:rPr lang="en-IN" dirty="0" err="1"/>
                  <a:t>fn</a:t>
                </a:r>
                <a:r>
                  <a:rPr lang="en-IN" dirty="0"/>
                  <a:t> = “f”, </a:t>
                </a:r>
                <a:r>
                  <a:rPr lang="en-IN" dirty="0" err="1"/>
                  <a:t>n_args</a:t>
                </a:r>
                <a:r>
                  <a:rPr lang="en-IN" dirty="0"/>
                  <a:t> = 1, </a:t>
                </a:r>
                <a:r>
                  <a:rPr lang="en-IN" dirty="0" err="1"/>
                  <a:t>args</a:t>
                </a:r>
                <a:r>
                  <a:rPr lang="en-IN" dirty="0"/>
                  <a:t>={2}, cc = 3, </a:t>
                </a:r>
                <a:r>
                  <a:rPr lang="en-IN" dirty="0" err="1"/>
                  <a:t>ccpar</a:t>
                </a:r>
                <a:r>
                  <a:rPr lang="en-IN" dirty="0"/>
                  <a:t>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{4}</m:t>
                    </m:r>
                  </m:oMath>
                </a14:m>
                <a:r>
                  <a:rPr lang="en-IN" dirty="0"/>
                  <a:t>}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9C1947C-72BF-2D86-0421-7A81B79D02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0864" y="2890685"/>
                <a:ext cx="5624052" cy="369332"/>
              </a:xfrm>
              <a:prstGeom prst="rect">
                <a:avLst/>
              </a:prstGeom>
              <a:blipFill>
                <a:blip r:embed="rId4"/>
                <a:stretch>
                  <a:fillRect l="-867" t="-8197" b="-245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Oval 9">
            <a:extLst>
              <a:ext uri="{FF2B5EF4-FFF2-40B4-BE49-F238E27FC236}">
                <a16:creationId xmlns:a16="http://schemas.microsoft.com/office/drawing/2014/main" id="{3D20F3A0-53BB-3C54-C744-841349CF543A}"/>
              </a:ext>
            </a:extLst>
          </p:cNvPr>
          <p:cNvSpPr/>
          <p:nvPr/>
        </p:nvSpPr>
        <p:spPr>
          <a:xfrm>
            <a:off x="5245510" y="3603524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54C1A74-20C0-9978-A4FC-9FFFB69900DF}"/>
                  </a:ext>
                </a:extLst>
              </p:cNvPr>
              <p:cNvSpPr txBox="1"/>
              <p:nvPr/>
            </p:nvSpPr>
            <p:spPr>
              <a:xfrm>
                <a:off x="5874773" y="3731344"/>
                <a:ext cx="56240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{id = 2, </a:t>
                </a:r>
                <a:r>
                  <a:rPr lang="en-IN" dirty="0" err="1"/>
                  <a:t>fn</a:t>
                </a:r>
                <a:r>
                  <a:rPr lang="en-IN" dirty="0"/>
                  <a:t> = “f”, </a:t>
                </a:r>
                <a:r>
                  <a:rPr lang="en-IN" dirty="0" err="1"/>
                  <a:t>n_args</a:t>
                </a:r>
                <a:r>
                  <a:rPr lang="en-IN" dirty="0"/>
                  <a:t> = 1, </a:t>
                </a:r>
                <a:r>
                  <a:rPr lang="en-IN" dirty="0" err="1"/>
                  <a:t>args</a:t>
                </a:r>
                <a:r>
                  <a:rPr lang="en-IN" dirty="0"/>
                  <a:t>={1}, cc = 1, </a:t>
                </a:r>
                <a:r>
                  <a:rPr lang="en-IN" dirty="0" err="1"/>
                  <a:t>ccpar</a:t>
                </a:r>
                <a:r>
                  <a:rPr lang="en-IN" dirty="0"/>
                  <a:t>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{3}</m:t>
                    </m:r>
                  </m:oMath>
                </a14:m>
                <a:r>
                  <a:rPr lang="en-IN" dirty="0"/>
                  <a:t>}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54C1A74-20C0-9978-A4FC-9FFFB69900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4773" y="3731344"/>
                <a:ext cx="5624052" cy="369332"/>
              </a:xfrm>
              <a:prstGeom prst="rect">
                <a:avLst/>
              </a:prstGeom>
              <a:blipFill>
                <a:blip r:embed="rId5"/>
                <a:stretch>
                  <a:fillRect l="-976" t="-8197" b="-245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Oval 11">
            <a:extLst>
              <a:ext uri="{FF2B5EF4-FFF2-40B4-BE49-F238E27FC236}">
                <a16:creationId xmlns:a16="http://schemas.microsoft.com/office/drawing/2014/main" id="{8EB95C5F-C701-1080-BD6B-69D2FE459BD6}"/>
              </a:ext>
            </a:extLst>
          </p:cNvPr>
          <p:cNvSpPr/>
          <p:nvPr/>
        </p:nvSpPr>
        <p:spPr>
          <a:xfrm>
            <a:off x="5230760" y="4572003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001CBAB-C141-65ED-F8B7-CB783D6EB256}"/>
                  </a:ext>
                </a:extLst>
              </p:cNvPr>
              <p:cNvSpPr txBox="1"/>
              <p:nvPr/>
            </p:nvSpPr>
            <p:spPr>
              <a:xfrm>
                <a:off x="5928850" y="4709654"/>
                <a:ext cx="56240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{id = 1, </a:t>
                </a:r>
                <a:r>
                  <a:rPr lang="en-IN" dirty="0" err="1"/>
                  <a:t>fn</a:t>
                </a:r>
                <a:r>
                  <a:rPr lang="en-IN" dirty="0"/>
                  <a:t> = “f”, </a:t>
                </a:r>
                <a:r>
                  <a:rPr lang="en-IN" dirty="0" err="1"/>
                  <a:t>n_args</a:t>
                </a:r>
                <a:r>
                  <a:rPr lang="en-IN" dirty="0"/>
                  <a:t> = 1, </a:t>
                </a:r>
                <a:r>
                  <a:rPr lang="en-IN" dirty="0" err="1"/>
                  <a:t>args</a:t>
                </a:r>
                <a:r>
                  <a:rPr lang="en-IN" dirty="0"/>
                  <a:t>={0}, cc = 1, </a:t>
                </a:r>
                <a:r>
                  <a:rPr lang="en-IN" dirty="0" err="1"/>
                  <a:t>ccpar</a:t>
                </a:r>
                <a:r>
                  <a:rPr lang="en-IN" dirty="0"/>
                  <a:t>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{2}</m:t>
                    </m:r>
                  </m:oMath>
                </a14:m>
                <a:r>
                  <a:rPr lang="en-IN" dirty="0"/>
                  <a:t>}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001CBAB-C141-65ED-F8B7-CB783D6EB2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8850" y="4709654"/>
                <a:ext cx="5624052" cy="369332"/>
              </a:xfrm>
              <a:prstGeom prst="rect">
                <a:avLst/>
              </a:prstGeom>
              <a:blipFill>
                <a:blip r:embed="rId6"/>
                <a:stretch>
                  <a:fillRect l="-976" t="-10000" b="-26667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Oval 13">
            <a:extLst>
              <a:ext uri="{FF2B5EF4-FFF2-40B4-BE49-F238E27FC236}">
                <a16:creationId xmlns:a16="http://schemas.microsoft.com/office/drawing/2014/main" id="{6F6959CB-F2E2-FB4B-C6FE-B7CED4AE8B53}"/>
              </a:ext>
            </a:extLst>
          </p:cNvPr>
          <p:cNvSpPr/>
          <p:nvPr/>
        </p:nvSpPr>
        <p:spPr>
          <a:xfrm>
            <a:off x="5240593" y="5673218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515EA3D-A3C0-0FA0-49DD-1A00394344AC}"/>
                  </a:ext>
                </a:extLst>
              </p:cNvPr>
              <p:cNvSpPr txBox="1"/>
              <p:nvPr/>
            </p:nvSpPr>
            <p:spPr>
              <a:xfrm>
                <a:off x="5889521" y="5791205"/>
                <a:ext cx="56240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{id = 0, </a:t>
                </a:r>
                <a:r>
                  <a:rPr lang="en-IN" dirty="0" err="1"/>
                  <a:t>fn</a:t>
                </a:r>
                <a:r>
                  <a:rPr lang="en-IN" dirty="0"/>
                  <a:t> = “a”, </a:t>
                </a:r>
                <a:r>
                  <a:rPr lang="en-IN" dirty="0" err="1"/>
                  <a:t>n_args</a:t>
                </a:r>
                <a:r>
                  <a:rPr lang="en-IN" dirty="0"/>
                  <a:t> = 0, </a:t>
                </a:r>
                <a:r>
                  <a:rPr lang="en-IN" dirty="0" err="1"/>
                  <a:t>args</a:t>
                </a:r>
                <a:r>
                  <a:rPr lang="en-IN" dirty="0"/>
                  <a:t>={}, cc = 0, </a:t>
                </a:r>
                <a:r>
                  <a:rPr lang="en-IN" dirty="0" err="1"/>
                  <a:t>ccpar</a:t>
                </a:r>
                <a:r>
                  <a:rPr lang="en-IN" dirty="0"/>
                  <a:t>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{1}</m:t>
                    </m:r>
                  </m:oMath>
                </a14:m>
                <a:r>
                  <a:rPr lang="en-IN" dirty="0"/>
                  <a:t>}</a:t>
                </a: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515EA3D-A3C0-0FA0-49DD-1A00394344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9521" y="5791205"/>
                <a:ext cx="5624052" cy="369332"/>
              </a:xfrm>
              <a:prstGeom prst="rect">
                <a:avLst/>
              </a:prstGeom>
              <a:blipFill>
                <a:blip r:embed="rId7"/>
                <a:stretch>
                  <a:fillRect l="-867" t="-8197" b="-245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498B36D-7F5D-16D6-7BBE-0BC1078775D4}"/>
              </a:ext>
            </a:extLst>
          </p:cNvPr>
          <p:cNvCxnSpPr>
            <a:stCxn id="4" idx="4"/>
            <a:endCxn id="6" idx="0"/>
          </p:cNvCxnSpPr>
          <p:nvPr/>
        </p:nvCxnSpPr>
        <p:spPr>
          <a:xfrm>
            <a:off x="5442160" y="1396177"/>
            <a:ext cx="24579" cy="3392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68650012-D6B6-EB6B-4A22-C79FA532D73E}"/>
              </a:ext>
            </a:extLst>
          </p:cNvPr>
          <p:cNvCxnSpPr>
            <a:stCxn id="6" idx="4"/>
            <a:endCxn id="8" idx="0"/>
          </p:cNvCxnSpPr>
          <p:nvPr/>
        </p:nvCxnSpPr>
        <p:spPr>
          <a:xfrm>
            <a:off x="5466739" y="2335159"/>
            <a:ext cx="44245" cy="3982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101FE13-5D9D-4601-7369-01001A51FB1C}"/>
              </a:ext>
            </a:extLst>
          </p:cNvPr>
          <p:cNvCxnSpPr>
            <a:stCxn id="8" idx="4"/>
            <a:endCxn id="10" idx="0"/>
          </p:cNvCxnSpPr>
          <p:nvPr/>
        </p:nvCxnSpPr>
        <p:spPr>
          <a:xfrm>
            <a:off x="5510984" y="3333135"/>
            <a:ext cx="24578" cy="2703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899BAB20-2B46-BFA9-F140-383A6B85683F}"/>
              </a:ext>
            </a:extLst>
          </p:cNvPr>
          <p:cNvCxnSpPr>
            <a:stCxn id="10" idx="4"/>
            <a:endCxn id="12" idx="0"/>
          </p:cNvCxnSpPr>
          <p:nvPr/>
        </p:nvCxnSpPr>
        <p:spPr>
          <a:xfrm flipH="1">
            <a:off x="5520812" y="4203291"/>
            <a:ext cx="14750" cy="3687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B772FA7-F25A-C166-E381-1D52F8982CFD}"/>
              </a:ext>
            </a:extLst>
          </p:cNvPr>
          <p:cNvCxnSpPr>
            <a:stCxn id="12" idx="4"/>
            <a:endCxn id="14" idx="0"/>
          </p:cNvCxnSpPr>
          <p:nvPr/>
        </p:nvCxnSpPr>
        <p:spPr>
          <a:xfrm>
            <a:off x="5520812" y="5171770"/>
            <a:ext cx="9833" cy="5014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6FBD92E-D726-EC4F-094A-E0B8FAB7CB8E}"/>
                  </a:ext>
                </a:extLst>
              </p:cNvPr>
              <p:cNvSpPr txBox="1"/>
              <p:nvPr/>
            </p:nvSpPr>
            <p:spPr>
              <a:xfrm>
                <a:off x="285134" y="1612490"/>
                <a:ext cx="4257368" cy="14907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)∧</m:t>
                      </m:r>
                      <m:sSup>
                        <m:sSup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)∧(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≠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N" b="0" dirty="0"/>
              </a:p>
              <a:p>
                <a:endParaRPr lang="en-IN" b="0" dirty="0"/>
              </a:p>
              <a:p>
                <a:r>
                  <a:rPr lang="en-IN" b="1" dirty="0"/>
                  <a:t>For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b="1" i="1" smtClean="0">
                            <a:latin typeface="Cambria Math" panose="02040503050406030204" pitchFamily="18" charset="0"/>
                          </a:rPr>
                          <m:t>𝒇</m:t>
                        </m:r>
                      </m:e>
                      <m:sup>
                        <m:r>
                          <a:rPr lang="en-IN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d>
                      <m:dPr>
                        <m:ctrlPr>
                          <a:rPr lang="en-IN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</m:d>
                    <m:r>
                      <a:rPr lang="en-IN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IN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IN" b="1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endParaRPr lang="en-IN" b="0" dirty="0"/>
              </a:p>
              <a:p>
                <a:r>
                  <a:rPr lang="en-IN" dirty="0"/>
                  <a:t>Merge n3, n0</a:t>
                </a:r>
                <a:endParaRPr lang="en-IN" b="0" dirty="0"/>
              </a:p>
              <a:p>
                <a:endParaRPr lang="en-IN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6FBD92E-D726-EC4F-094A-E0B8FAB7CB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134" y="1612490"/>
                <a:ext cx="4257368" cy="1490729"/>
              </a:xfrm>
              <a:prstGeom prst="rect">
                <a:avLst/>
              </a:prstGeom>
              <a:blipFill>
                <a:blip r:embed="rId8"/>
                <a:stretch>
                  <a:fillRect l="-128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70068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7226D-ECB4-7128-2271-0C2DF3B9B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Example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E10833E-58A0-4970-343E-185A5AB4A4A9}"/>
              </a:ext>
            </a:extLst>
          </p:cNvPr>
          <p:cNvSpPr/>
          <p:nvPr/>
        </p:nvSpPr>
        <p:spPr>
          <a:xfrm>
            <a:off x="5152108" y="796410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4611239-4B55-AFCD-0CE1-5DE1E4EFE916}"/>
                  </a:ext>
                </a:extLst>
              </p:cNvPr>
              <p:cNvSpPr txBox="1"/>
              <p:nvPr/>
            </p:nvSpPr>
            <p:spPr>
              <a:xfrm>
                <a:off x="5742041" y="904565"/>
                <a:ext cx="56240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{id = 5, </a:t>
                </a:r>
                <a:r>
                  <a:rPr lang="en-IN" dirty="0" err="1"/>
                  <a:t>fn</a:t>
                </a:r>
                <a:r>
                  <a:rPr lang="en-IN" dirty="0"/>
                  <a:t> = “f”, </a:t>
                </a:r>
                <a:r>
                  <a:rPr lang="en-IN" dirty="0" err="1"/>
                  <a:t>n_args</a:t>
                </a:r>
                <a:r>
                  <a:rPr lang="en-IN" dirty="0"/>
                  <a:t> = 1, </a:t>
                </a:r>
                <a:r>
                  <a:rPr lang="en-IN" dirty="0" err="1"/>
                  <a:t>args</a:t>
                </a:r>
                <a:r>
                  <a:rPr lang="en-IN" dirty="0"/>
                  <a:t>={4}, cc = 5, </a:t>
                </a:r>
                <a:r>
                  <a:rPr lang="en-IN" dirty="0" err="1"/>
                  <a:t>ccpar</a:t>
                </a:r>
                <a:r>
                  <a:rPr lang="en-IN" dirty="0"/>
                  <a:t>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IN" dirty="0"/>
                  <a:t>}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4611239-4B55-AFCD-0CE1-5DE1E4EFE9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2041" y="904565"/>
                <a:ext cx="5624052" cy="369332"/>
              </a:xfrm>
              <a:prstGeom prst="rect">
                <a:avLst/>
              </a:prstGeom>
              <a:blipFill>
                <a:blip r:embed="rId2"/>
                <a:stretch>
                  <a:fillRect l="-975" t="-8197" b="-245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al 5">
            <a:extLst>
              <a:ext uri="{FF2B5EF4-FFF2-40B4-BE49-F238E27FC236}">
                <a16:creationId xmlns:a16="http://schemas.microsoft.com/office/drawing/2014/main" id="{B2845A38-3F33-53E5-B1B6-1A113C50EED1}"/>
              </a:ext>
            </a:extLst>
          </p:cNvPr>
          <p:cNvSpPr/>
          <p:nvPr/>
        </p:nvSpPr>
        <p:spPr>
          <a:xfrm>
            <a:off x="5176687" y="1735392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E7B72B8-F753-B59C-7655-071AB0E3F35F}"/>
                  </a:ext>
                </a:extLst>
              </p:cNvPr>
              <p:cNvSpPr txBox="1"/>
              <p:nvPr/>
            </p:nvSpPr>
            <p:spPr>
              <a:xfrm>
                <a:off x="5786284" y="1843549"/>
                <a:ext cx="56240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{id = 4, </a:t>
                </a:r>
                <a:r>
                  <a:rPr lang="en-IN" dirty="0" err="1"/>
                  <a:t>fn</a:t>
                </a:r>
                <a:r>
                  <a:rPr lang="en-IN" dirty="0"/>
                  <a:t> = “f”, </a:t>
                </a:r>
                <a:r>
                  <a:rPr lang="en-IN" dirty="0" err="1"/>
                  <a:t>n_args</a:t>
                </a:r>
                <a:r>
                  <a:rPr lang="en-IN" dirty="0"/>
                  <a:t> = 1, </a:t>
                </a:r>
                <a:r>
                  <a:rPr lang="en-IN" dirty="0" err="1"/>
                  <a:t>args</a:t>
                </a:r>
                <a:r>
                  <a:rPr lang="en-IN" dirty="0"/>
                  <a:t>={3}, cc = 4, </a:t>
                </a:r>
                <a:r>
                  <a:rPr lang="en-IN" dirty="0" err="1"/>
                  <a:t>ccpar</a:t>
                </a:r>
                <a:r>
                  <a:rPr lang="en-IN" dirty="0"/>
                  <a:t>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{5}</m:t>
                    </m:r>
                  </m:oMath>
                </a14:m>
                <a:r>
                  <a:rPr lang="en-IN" dirty="0"/>
                  <a:t>}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E7B72B8-F753-B59C-7655-071AB0E3F3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6284" y="1843549"/>
                <a:ext cx="5624052" cy="369332"/>
              </a:xfrm>
              <a:prstGeom prst="rect">
                <a:avLst/>
              </a:prstGeom>
              <a:blipFill>
                <a:blip r:embed="rId3"/>
                <a:stretch>
                  <a:fillRect l="-867" t="-8197" b="-245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val 7">
            <a:extLst>
              <a:ext uri="{FF2B5EF4-FFF2-40B4-BE49-F238E27FC236}">
                <a16:creationId xmlns:a16="http://schemas.microsoft.com/office/drawing/2014/main" id="{3D288FEA-8AFE-A65E-B76C-68D10092D4CE}"/>
              </a:ext>
            </a:extLst>
          </p:cNvPr>
          <p:cNvSpPr/>
          <p:nvPr/>
        </p:nvSpPr>
        <p:spPr>
          <a:xfrm>
            <a:off x="5220932" y="2733368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9C1947C-72BF-2D86-0421-7A81B79D0217}"/>
                  </a:ext>
                </a:extLst>
              </p:cNvPr>
              <p:cNvSpPr txBox="1"/>
              <p:nvPr/>
            </p:nvSpPr>
            <p:spPr>
              <a:xfrm>
                <a:off x="5810864" y="2890685"/>
                <a:ext cx="56240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{id = 3, </a:t>
                </a:r>
                <a:r>
                  <a:rPr lang="en-IN" dirty="0" err="1"/>
                  <a:t>fn</a:t>
                </a:r>
                <a:r>
                  <a:rPr lang="en-IN" dirty="0"/>
                  <a:t> = “f”, </a:t>
                </a:r>
                <a:r>
                  <a:rPr lang="en-IN" dirty="0" err="1"/>
                  <a:t>n_args</a:t>
                </a:r>
                <a:r>
                  <a:rPr lang="en-IN" dirty="0"/>
                  <a:t> = 1, </a:t>
                </a:r>
                <a:r>
                  <a:rPr lang="en-IN" dirty="0" err="1"/>
                  <a:t>args</a:t>
                </a:r>
                <a:r>
                  <a:rPr lang="en-IN" dirty="0"/>
                  <a:t>={2}, cc = 3, </a:t>
                </a:r>
                <a:r>
                  <a:rPr lang="en-IN" dirty="0" err="1"/>
                  <a:t>ccpar</a:t>
                </a:r>
                <a:r>
                  <a:rPr lang="en-IN" dirty="0"/>
                  <a:t>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{4}</m:t>
                    </m:r>
                  </m:oMath>
                </a14:m>
                <a:r>
                  <a:rPr lang="en-IN" dirty="0"/>
                  <a:t>}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9C1947C-72BF-2D86-0421-7A81B79D02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0864" y="2890685"/>
                <a:ext cx="5624052" cy="369332"/>
              </a:xfrm>
              <a:prstGeom prst="rect">
                <a:avLst/>
              </a:prstGeom>
              <a:blipFill>
                <a:blip r:embed="rId4"/>
                <a:stretch>
                  <a:fillRect l="-867" t="-8197" b="-245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Oval 9">
            <a:extLst>
              <a:ext uri="{FF2B5EF4-FFF2-40B4-BE49-F238E27FC236}">
                <a16:creationId xmlns:a16="http://schemas.microsoft.com/office/drawing/2014/main" id="{3D20F3A0-53BB-3C54-C744-841349CF543A}"/>
              </a:ext>
            </a:extLst>
          </p:cNvPr>
          <p:cNvSpPr/>
          <p:nvPr/>
        </p:nvSpPr>
        <p:spPr>
          <a:xfrm>
            <a:off x="5245510" y="3603524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54C1A74-20C0-9978-A4FC-9FFFB69900DF}"/>
                  </a:ext>
                </a:extLst>
              </p:cNvPr>
              <p:cNvSpPr txBox="1"/>
              <p:nvPr/>
            </p:nvSpPr>
            <p:spPr>
              <a:xfrm>
                <a:off x="5874773" y="3731344"/>
                <a:ext cx="56240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{id = 2, </a:t>
                </a:r>
                <a:r>
                  <a:rPr lang="en-IN" dirty="0" err="1"/>
                  <a:t>fn</a:t>
                </a:r>
                <a:r>
                  <a:rPr lang="en-IN" dirty="0"/>
                  <a:t> = “f”, </a:t>
                </a:r>
                <a:r>
                  <a:rPr lang="en-IN" dirty="0" err="1"/>
                  <a:t>n_args</a:t>
                </a:r>
                <a:r>
                  <a:rPr lang="en-IN" dirty="0"/>
                  <a:t> = 1, </a:t>
                </a:r>
                <a:r>
                  <a:rPr lang="en-IN" dirty="0" err="1"/>
                  <a:t>args</a:t>
                </a:r>
                <a:r>
                  <a:rPr lang="en-IN" dirty="0"/>
                  <a:t>={1}, cc = 1, </a:t>
                </a:r>
                <a:r>
                  <a:rPr lang="en-IN" dirty="0" err="1"/>
                  <a:t>ccpar</a:t>
                </a:r>
                <a:r>
                  <a:rPr lang="en-IN" dirty="0"/>
                  <a:t>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{3}</m:t>
                    </m:r>
                  </m:oMath>
                </a14:m>
                <a:r>
                  <a:rPr lang="en-IN" dirty="0"/>
                  <a:t>}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54C1A74-20C0-9978-A4FC-9FFFB69900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4773" y="3731344"/>
                <a:ext cx="5624052" cy="369332"/>
              </a:xfrm>
              <a:prstGeom prst="rect">
                <a:avLst/>
              </a:prstGeom>
              <a:blipFill>
                <a:blip r:embed="rId5"/>
                <a:stretch>
                  <a:fillRect l="-976" t="-8197" b="-245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Oval 11">
            <a:extLst>
              <a:ext uri="{FF2B5EF4-FFF2-40B4-BE49-F238E27FC236}">
                <a16:creationId xmlns:a16="http://schemas.microsoft.com/office/drawing/2014/main" id="{8EB95C5F-C701-1080-BD6B-69D2FE459BD6}"/>
              </a:ext>
            </a:extLst>
          </p:cNvPr>
          <p:cNvSpPr/>
          <p:nvPr/>
        </p:nvSpPr>
        <p:spPr>
          <a:xfrm>
            <a:off x="5230760" y="4572003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001CBAB-C141-65ED-F8B7-CB783D6EB256}"/>
                  </a:ext>
                </a:extLst>
              </p:cNvPr>
              <p:cNvSpPr txBox="1"/>
              <p:nvPr/>
            </p:nvSpPr>
            <p:spPr>
              <a:xfrm>
                <a:off x="5928850" y="4709654"/>
                <a:ext cx="56240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{id = 1, </a:t>
                </a:r>
                <a:r>
                  <a:rPr lang="en-IN" dirty="0" err="1"/>
                  <a:t>fn</a:t>
                </a:r>
                <a:r>
                  <a:rPr lang="en-IN" dirty="0"/>
                  <a:t> = “f”, </a:t>
                </a:r>
                <a:r>
                  <a:rPr lang="en-IN" dirty="0" err="1"/>
                  <a:t>n_args</a:t>
                </a:r>
                <a:r>
                  <a:rPr lang="en-IN" dirty="0"/>
                  <a:t> = 1, </a:t>
                </a:r>
                <a:r>
                  <a:rPr lang="en-IN" dirty="0" err="1"/>
                  <a:t>args</a:t>
                </a:r>
                <a:r>
                  <a:rPr lang="en-IN" dirty="0"/>
                  <a:t>={0}, cc = 1, </a:t>
                </a:r>
                <a:r>
                  <a:rPr lang="en-IN" dirty="0" err="1"/>
                  <a:t>ccpar</a:t>
                </a:r>
                <a:r>
                  <a:rPr lang="en-IN" dirty="0"/>
                  <a:t>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{2}</m:t>
                    </m:r>
                  </m:oMath>
                </a14:m>
                <a:r>
                  <a:rPr lang="en-IN" dirty="0"/>
                  <a:t>}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001CBAB-C141-65ED-F8B7-CB783D6EB2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8850" y="4709654"/>
                <a:ext cx="5624052" cy="369332"/>
              </a:xfrm>
              <a:prstGeom prst="rect">
                <a:avLst/>
              </a:prstGeom>
              <a:blipFill>
                <a:blip r:embed="rId6"/>
                <a:stretch>
                  <a:fillRect l="-976" t="-10000" b="-26667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Oval 13">
            <a:extLst>
              <a:ext uri="{FF2B5EF4-FFF2-40B4-BE49-F238E27FC236}">
                <a16:creationId xmlns:a16="http://schemas.microsoft.com/office/drawing/2014/main" id="{6F6959CB-F2E2-FB4B-C6FE-B7CED4AE8B53}"/>
              </a:ext>
            </a:extLst>
          </p:cNvPr>
          <p:cNvSpPr/>
          <p:nvPr/>
        </p:nvSpPr>
        <p:spPr>
          <a:xfrm>
            <a:off x="5240593" y="5673218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515EA3D-A3C0-0FA0-49DD-1A00394344AC}"/>
                  </a:ext>
                </a:extLst>
              </p:cNvPr>
              <p:cNvSpPr txBox="1"/>
              <p:nvPr/>
            </p:nvSpPr>
            <p:spPr>
              <a:xfrm>
                <a:off x="5889521" y="5791205"/>
                <a:ext cx="56240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{id = 0, </a:t>
                </a:r>
                <a:r>
                  <a:rPr lang="en-IN" dirty="0" err="1"/>
                  <a:t>fn</a:t>
                </a:r>
                <a:r>
                  <a:rPr lang="en-IN" dirty="0"/>
                  <a:t> = “a”, </a:t>
                </a:r>
                <a:r>
                  <a:rPr lang="en-IN" dirty="0" err="1"/>
                  <a:t>n_args</a:t>
                </a:r>
                <a:r>
                  <a:rPr lang="en-IN" dirty="0"/>
                  <a:t> = 0, </a:t>
                </a:r>
                <a:r>
                  <a:rPr lang="en-IN" dirty="0" err="1"/>
                  <a:t>args</a:t>
                </a:r>
                <a:r>
                  <a:rPr lang="en-IN" dirty="0"/>
                  <a:t>={}, cc = 0, </a:t>
                </a:r>
                <a:r>
                  <a:rPr lang="en-IN" dirty="0" err="1"/>
                  <a:t>ccpar</a:t>
                </a:r>
                <a:r>
                  <a:rPr lang="en-IN" dirty="0"/>
                  <a:t>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{1}</m:t>
                    </m:r>
                  </m:oMath>
                </a14:m>
                <a:r>
                  <a:rPr lang="en-IN" dirty="0"/>
                  <a:t>}</a:t>
                </a: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515EA3D-A3C0-0FA0-49DD-1A00394344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9521" y="5791205"/>
                <a:ext cx="5624052" cy="369332"/>
              </a:xfrm>
              <a:prstGeom prst="rect">
                <a:avLst/>
              </a:prstGeom>
              <a:blipFill>
                <a:blip r:embed="rId7"/>
                <a:stretch>
                  <a:fillRect l="-867" t="-8197" b="-245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498B36D-7F5D-16D6-7BBE-0BC1078775D4}"/>
              </a:ext>
            </a:extLst>
          </p:cNvPr>
          <p:cNvCxnSpPr>
            <a:stCxn id="4" idx="4"/>
            <a:endCxn id="6" idx="0"/>
          </p:cNvCxnSpPr>
          <p:nvPr/>
        </p:nvCxnSpPr>
        <p:spPr>
          <a:xfrm>
            <a:off x="5442160" y="1396177"/>
            <a:ext cx="24579" cy="3392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68650012-D6B6-EB6B-4A22-C79FA532D73E}"/>
              </a:ext>
            </a:extLst>
          </p:cNvPr>
          <p:cNvCxnSpPr>
            <a:stCxn id="6" idx="4"/>
            <a:endCxn id="8" idx="0"/>
          </p:cNvCxnSpPr>
          <p:nvPr/>
        </p:nvCxnSpPr>
        <p:spPr>
          <a:xfrm>
            <a:off x="5466739" y="2335159"/>
            <a:ext cx="44245" cy="3982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101FE13-5D9D-4601-7369-01001A51FB1C}"/>
              </a:ext>
            </a:extLst>
          </p:cNvPr>
          <p:cNvCxnSpPr>
            <a:stCxn id="8" idx="4"/>
            <a:endCxn id="10" idx="0"/>
          </p:cNvCxnSpPr>
          <p:nvPr/>
        </p:nvCxnSpPr>
        <p:spPr>
          <a:xfrm>
            <a:off x="5510984" y="3333135"/>
            <a:ext cx="24578" cy="2703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899BAB20-2B46-BFA9-F140-383A6B85683F}"/>
              </a:ext>
            </a:extLst>
          </p:cNvPr>
          <p:cNvCxnSpPr>
            <a:stCxn id="10" idx="4"/>
            <a:endCxn id="12" idx="0"/>
          </p:cNvCxnSpPr>
          <p:nvPr/>
        </p:nvCxnSpPr>
        <p:spPr>
          <a:xfrm flipH="1">
            <a:off x="5520812" y="4203291"/>
            <a:ext cx="14750" cy="3687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B772FA7-F25A-C166-E381-1D52F8982CFD}"/>
              </a:ext>
            </a:extLst>
          </p:cNvPr>
          <p:cNvCxnSpPr>
            <a:stCxn id="12" idx="4"/>
            <a:endCxn id="14" idx="0"/>
          </p:cNvCxnSpPr>
          <p:nvPr/>
        </p:nvCxnSpPr>
        <p:spPr>
          <a:xfrm>
            <a:off x="5520812" y="5171770"/>
            <a:ext cx="9833" cy="5014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6FBD92E-D726-EC4F-094A-E0B8FAB7CB8E}"/>
                  </a:ext>
                </a:extLst>
              </p:cNvPr>
              <p:cNvSpPr txBox="1"/>
              <p:nvPr/>
            </p:nvSpPr>
            <p:spPr>
              <a:xfrm>
                <a:off x="285134" y="1612490"/>
                <a:ext cx="4257368" cy="31486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)∧</m:t>
                      </m:r>
                      <m:sSup>
                        <m:sSup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)∧(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≠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N" b="0" dirty="0"/>
              </a:p>
              <a:p>
                <a:endParaRPr lang="en-IN" b="0" dirty="0"/>
              </a:p>
              <a:p>
                <a:r>
                  <a:rPr lang="en-IN" b="1" dirty="0"/>
                  <a:t>For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b="1" i="1" smtClean="0">
                            <a:latin typeface="Cambria Math" panose="02040503050406030204" pitchFamily="18" charset="0"/>
                          </a:rPr>
                          <m:t>𝒇</m:t>
                        </m:r>
                      </m:e>
                      <m:sup>
                        <m:r>
                          <a:rPr lang="en-IN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d>
                      <m:dPr>
                        <m:ctrlPr>
                          <a:rPr lang="en-IN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</m:d>
                    <m:r>
                      <a:rPr lang="en-IN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IN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IN" b="1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endParaRPr lang="en-IN" dirty="0"/>
              </a:p>
              <a:p>
                <a:r>
                  <a:rPr lang="en-IN" dirty="0"/>
                  <a:t>Merge n3, n0</a:t>
                </a:r>
                <a:endParaRPr lang="en-IN" b="0" dirty="0"/>
              </a:p>
              <a:p>
                <a:endParaRPr lang="en-IN" dirty="0"/>
              </a:p>
              <a:p>
                <a:r>
                  <a:rPr lang="en-IN" dirty="0"/>
                  <a:t>n3 = Find(n3)</a:t>
                </a:r>
              </a:p>
              <a:p>
                <a:r>
                  <a:rPr lang="en-IN" b="0" dirty="0"/>
                  <a:t>n0 = Find(n0)</a:t>
                </a:r>
              </a:p>
              <a:p>
                <a:endParaRPr lang="en-IN" b="0" dirty="0"/>
              </a:p>
              <a:p>
                <a:r>
                  <a:rPr lang="en-IN" dirty="0"/>
                  <a:t>ccpar_n3 = {4}</a:t>
                </a:r>
              </a:p>
              <a:p>
                <a:r>
                  <a:rPr lang="en-IN" b="0" dirty="0"/>
                  <a:t>ccpar_n0 = {1}</a:t>
                </a:r>
              </a:p>
              <a:p>
                <a:endParaRPr lang="en-IN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6FBD92E-D726-EC4F-094A-E0B8FAB7CB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134" y="1612490"/>
                <a:ext cx="4257368" cy="3148619"/>
              </a:xfrm>
              <a:prstGeom prst="rect">
                <a:avLst/>
              </a:prstGeom>
              <a:blipFill>
                <a:blip r:embed="rId8"/>
                <a:stretch>
                  <a:fillRect l="-128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56001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7226D-ECB4-7128-2271-0C2DF3B9B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Example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E10833E-58A0-4970-343E-185A5AB4A4A9}"/>
              </a:ext>
            </a:extLst>
          </p:cNvPr>
          <p:cNvSpPr/>
          <p:nvPr/>
        </p:nvSpPr>
        <p:spPr>
          <a:xfrm>
            <a:off x="5152108" y="796410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4611239-4B55-AFCD-0CE1-5DE1E4EFE916}"/>
                  </a:ext>
                </a:extLst>
              </p:cNvPr>
              <p:cNvSpPr txBox="1"/>
              <p:nvPr/>
            </p:nvSpPr>
            <p:spPr>
              <a:xfrm>
                <a:off x="5742041" y="904565"/>
                <a:ext cx="56240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{id = 5, </a:t>
                </a:r>
                <a:r>
                  <a:rPr lang="en-IN" dirty="0" err="1"/>
                  <a:t>fn</a:t>
                </a:r>
                <a:r>
                  <a:rPr lang="en-IN" dirty="0"/>
                  <a:t> = “f”, </a:t>
                </a:r>
                <a:r>
                  <a:rPr lang="en-IN" dirty="0" err="1"/>
                  <a:t>n_args</a:t>
                </a:r>
                <a:r>
                  <a:rPr lang="en-IN" dirty="0"/>
                  <a:t> = 1, </a:t>
                </a:r>
                <a:r>
                  <a:rPr lang="en-IN" dirty="0" err="1"/>
                  <a:t>args</a:t>
                </a:r>
                <a:r>
                  <a:rPr lang="en-IN" dirty="0"/>
                  <a:t>={4}, cc = 5, </a:t>
                </a:r>
                <a:r>
                  <a:rPr lang="en-IN" dirty="0" err="1"/>
                  <a:t>ccpar</a:t>
                </a:r>
                <a:r>
                  <a:rPr lang="en-IN" dirty="0"/>
                  <a:t>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IN" dirty="0"/>
                  <a:t>}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4611239-4B55-AFCD-0CE1-5DE1E4EFE9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2041" y="904565"/>
                <a:ext cx="5624052" cy="369332"/>
              </a:xfrm>
              <a:prstGeom prst="rect">
                <a:avLst/>
              </a:prstGeom>
              <a:blipFill>
                <a:blip r:embed="rId2"/>
                <a:stretch>
                  <a:fillRect l="-975" t="-8197" b="-245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al 5">
            <a:extLst>
              <a:ext uri="{FF2B5EF4-FFF2-40B4-BE49-F238E27FC236}">
                <a16:creationId xmlns:a16="http://schemas.microsoft.com/office/drawing/2014/main" id="{B2845A38-3F33-53E5-B1B6-1A113C50EED1}"/>
              </a:ext>
            </a:extLst>
          </p:cNvPr>
          <p:cNvSpPr/>
          <p:nvPr/>
        </p:nvSpPr>
        <p:spPr>
          <a:xfrm>
            <a:off x="5176687" y="1735392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E7B72B8-F753-B59C-7655-071AB0E3F35F}"/>
                  </a:ext>
                </a:extLst>
              </p:cNvPr>
              <p:cNvSpPr txBox="1"/>
              <p:nvPr/>
            </p:nvSpPr>
            <p:spPr>
              <a:xfrm>
                <a:off x="5786284" y="1843549"/>
                <a:ext cx="56240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{id = 4, </a:t>
                </a:r>
                <a:r>
                  <a:rPr lang="en-IN" dirty="0" err="1"/>
                  <a:t>fn</a:t>
                </a:r>
                <a:r>
                  <a:rPr lang="en-IN" dirty="0"/>
                  <a:t> = “f”, </a:t>
                </a:r>
                <a:r>
                  <a:rPr lang="en-IN" dirty="0" err="1"/>
                  <a:t>n_args</a:t>
                </a:r>
                <a:r>
                  <a:rPr lang="en-IN" dirty="0"/>
                  <a:t> = 1, </a:t>
                </a:r>
                <a:r>
                  <a:rPr lang="en-IN" dirty="0" err="1"/>
                  <a:t>args</a:t>
                </a:r>
                <a:r>
                  <a:rPr lang="en-IN" dirty="0"/>
                  <a:t>={3}, cc = 4, </a:t>
                </a:r>
                <a:r>
                  <a:rPr lang="en-IN" dirty="0" err="1"/>
                  <a:t>ccpar</a:t>
                </a:r>
                <a:r>
                  <a:rPr lang="en-IN" dirty="0"/>
                  <a:t>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{5}</m:t>
                    </m:r>
                  </m:oMath>
                </a14:m>
                <a:r>
                  <a:rPr lang="en-IN" dirty="0"/>
                  <a:t>}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E7B72B8-F753-B59C-7655-071AB0E3F3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6284" y="1843549"/>
                <a:ext cx="5624052" cy="369332"/>
              </a:xfrm>
              <a:prstGeom prst="rect">
                <a:avLst/>
              </a:prstGeom>
              <a:blipFill>
                <a:blip r:embed="rId3"/>
                <a:stretch>
                  <a:fillRect l="-867" t="-8197" b="-245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val 7">
            <a:extLst>
              <a:ext uri="{FF2B5EF4-FFF2-40B4-BE49-F238E27FC236}">
                <a16:creationId xmlns:a16="http://schemas.microsoft.com/office/drawing/2014/main" id="{3D288FEA-8AFE-A65E-B76C-68D10092D4CE}"/>
              </a:ext>
            </a:extLst>
          </p:cNvPr>
          <p:cNvSpPr/>
          <p:nvPr/>
        </p:nvSpPr>
        <p:spPr>
          <a:xfrm>
            <a:off x="5220932" y="2733368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9C1947C-72BF-2D86-0421-7A81B79D0217}"/>
                  </a:ext>
                </a:extLst>
              </p:cNvPr>
              <p:cNvSpPr txBox="1"/>
              <p:nvPr/>
            </p:nvSpPr>
            <p:spPr>
              <a:xfrm>
                <a:off x="5810864" y="2890685"/>
                <a:ext cx="56240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{id = 3, </a:t>
                </a:r>
                <a:r>
                  <a:rPr lang="en-IN" dirty="0" err="1"/>
                  <a:t>fn</a:t>
                </a:r>
                <a:r>
                  <a:rPr lang="en-IN" dirty="0"/>
                  <a:t> = “f”, </a:t>
                </a:r>
                <a:r>
                  <a:rPr lang="en-IN" dirty="0" err="1"/>
                  <a:t>n_args</a:t>
                </a:r>
                <a:r>
                  <a:rPr lang="en-IN" dirty="0"/>
                  <a:t> = 1, </a:t>
                </a:r>
                <a:r>
                  <a:rPr lang="en-IN" dirty="0" err="1"/>
                  <a:t>args</a:t>
                </a:r>
                <a:r>
                  <a:rPr lang="en-IN" dirty="0"/>
                  <a:t>={2}, cc = 0, </a:t>
                </a:r>
                <a:r>
                  <a:rPr lang="en-IN" dirty="0" err="1"/>
                  <a:t>ccpar</a:t>
                </a:r>
                <a:r>
                  <a:rPr lang="en-IN" dirty="0"/>
                  <a:t>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{}</m:t>
                    </m:r>
                  </m:oMath>
                </a14:m>
                <a:r>
                  <a:rPr lang="en-IN" dirty="0"/>
                  <a:t>}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9C1947C-72BF-2D86-0421-7A81B79D02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0864" y="2890685"/>
                <a:ext cx="5624052" cy="369332"/>
              </a:xfrm>
              <a:prstGeom prst="rect">
                <a:avLst/>
              </a:prstGeom>
              <a:blipFill>
                <a:blip r:embed="rId4"/>
                <a:stretch>
                  <a:fillRect l="-867" t="-8197" b="-245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Oval 9">
            <a:extLst>
              <a:ext uri="{FF2B5EF4-FFF2-40B4-BE49-F238E27FC236}">
                <a16:creationId xmlns:a16="http://schemas.microsoft.com/office/drawing/2014/main" id="{3D20F3A0-53BB-3C54-C744-841349CF543A}"/>
              </a:ext>
            </a:extLst>
          </p:cNvPr>
          <p:cNvSpPr/>
          <p:nvPr/>
        </p:nvSpPr>
        <p:spPr>
          <a:xfrm>
            <a:off x="5245510" y="3603524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54C1A74-20C0-9978-A4FC-9FFFB69900DF}"/>
                  </a:ext>
                </a:extLst>
              </p:cNvPr>
              <p:cNvSpPr txBox="1"/>
              <p:nvPr/>
            </p:nvSpPr>
            <p:spPr>
              <a:xfrm>
                <a:off x="5874773" y="3731344"/>
                <a:ext cx="56240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{id = 2, </a:t>
                </a:r>
                <a:r>
                  <a:rPr lang="en-IN" dirty="0" err="1"/>
                  <a:t>fn</a:t>
                </a:r>
                <a:r>
                  <a:rPr lang="en-IN" dirty="0"/>
                  <a:t> = “f”, </a:t>
                </a:r>
                <a:r>
                  <a:rPr lang="en-IN" dirty="0" err="1"/>
                  <a:t>n_args</a:t>
                </a:r>
                <a:r>
                  <a:rPr lang="en-IN" dirty="0"/>
                  <a:t> = 1, </a:t>
                </a:r>
                <a:r>
                  <a:rPr lang="en-IN" dirty="0" err="1"/>
                  <a:t>args</a:t>
                </a:r>
                <a:r>
                  <a:rPr lang="en-IN" dirty="0"/>
                  <a:t>={1}, cc = 1, </a:t>
                </a:r>
                <a:r>
                  <a:rPr lang="en-IN" dirty="0" err="1"/>
                  <a:t>ccpar</a:t>
                </a:r>
                <a:r>
                  <a:rPr lang="en-IN" dirty="0"/>
                  <a:t>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{3}</m:t>
                    </m:r>
                  </m:oMath>
                </a14:m>
                <a:r>
                  <a:rPr lang="en-IN" dirty="0"/>
                  <a:t>}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54C1A74-20C0-9978-A4FC-9FFFB69900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4773" y="3731344"/>
                <a:ext cx="5624052" cy="369332"/>
              </a:xfrm>
              <a:prstGeom prst="rect">
                <a:avLst/>
              </a:prstGeom>
              <a:blipFill>
                <a:blip r:embed="rId5"/>
                <a:stretch>
                  <a:fillRect l="-976" t="-8197" b="-245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Oval 11">
            <a:extLst>
              <a:ext uri="{FF2B5EF4-FFF2-40B4-BE49-F238E27FC236}">
                <a16:creationId xmlns:a16="http://schemas.microsoft.com/office/drawing/2014/main" id="{8EB95C5F-C701-1080-BD6B-69D2FE459BD6}"/>
              </a:ext>
            </a:extLst>
          </p:cNvPr>
          <p:cNvSpPr/>
          <p:nvPr/>
        </p:nvSpPr>
        <p:spPr>
          <a:xfrm>
            <a:off x="5230760" y="4572003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001CBAB-C141-65ED-F8B7-CB783D6EB256}"/>
                  </a:ext>
                </a:extLst>
              </p:cNvPr>
              <p:cNvSpPr txBox="1"/>
              <p:nvPr/>
            </p:nvSpPr>
            <p:spPr>
              <a:xfrm>
                <a:off x="5928850" y="4709654"/>
                <a:ext cx="56240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{id = 1, </a:t>
                </a:r>
                <a:r>
                  <a:rPr lang="en-IN" dirty="0" err="1"/>
                  <a:t>fn</a:t>
                </a:r>
                <a:r>
                  <a:rPr lang="en-IN" dirty="0"/>
                  <a:t> = “f”, </a:t>
                </a:r>
                <a:r>
                  <a:rPr lang="en-IN" dirty="0" err="1"/>
                  <a:t>n_args</a:t>
                </a:r>
                <a:r>
                  <a:rPr lang="en-IN" dirty="0"/>
                  <a:t> = 1, </a:t>
                </a:r>
                <a:r>
                  <a:rPr lang="en-IN" dirty="0" err="1"/>
                  <a:t>args</a:t>
                </a:r>
                <a:r>
                  <a:rPr lang="en-IN" dirty="0"/>
                  <a:t>={0}, cc = 1, </a:t>
                </a:r>
                <a:r>
                  <a:rPr lang="en-IN" dirty="0" err="1"/>
                  <a:t>ccpar</a:t>
                </a:r>
                <a:r>
                  <a:rPr lang="en-IN" dirty="0"/>
                  <a:t>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{2}</m:t>
                    </m:r>
                  </m:oMath>
                </a14:m>
                <a:r>
                  <a:rPr lang="en-IN" dirty="0"/>
                  <a:t>}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001CBAB-C141-65ED-F8B7-CB783D6EB2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8850" y="4709654"/>
                <a:ext cx="5624052" cy="369332"/>
              </a:xfrm>
              <a:prstGeom prst="rect">
                <a:avLst/>
              </a:prstGeom>
              <a:blipFill>
                <a:blip r:embed="rId6"/>
                <a:stretch>
                  <a:fillRect l="-976" t="-10000" b="-26667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Oval 13">
            <a:extLst>
              <a:ext uri="{FF2B5EF4-FFF2-40B4-BE49-F238E27FC236}">
                <a16:creationId xmlns:a16="http://schemas.microsoft.com/office/drawing/2014/main" id="{6F6959CB-F2E2-FB4B-C6FE-B7CED4AE8B53}"/>
              </a:ext>
            </a:extLst>
          </p:cNvPr>
          <p:cNvSpPr/>
          <p:nvPr/>
        </p:nvSpPr>
        <p:spPr>
          <a:xfrm>
            <a:off x="5240593" y="5673218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515EA3D-A3C0-0FA0-49DD-1A00394344AC}"/>
                  </a:ext>
                </a:extLst>
              </p:cNvPr>
              <p:cNvSpPr txBox="1"/>
              <p:nvPr/>
            </p:nvSpPr>
            <p:spPr>
              <a:xfrm>
                <a:off x="5889521" y="5791205"/>
                <a:ext cx="56240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{id = 0, </a:t>
                </a:r>
                <a:r>
                  <a:rPr lang="en-IN" dirty="0" err="1"/>
                  <a:t>fn</a:t>
                </a:r>
                <a:r>
                  <a:rPr lang="en-IN" dirty="0"/>
                  <a:t> = “a”, </a:t>
                </a:r>
                <a:r>
                  <a:rPr lang="en-IN" dirty="0" err="1"/>
                  <a:t>n_args</a:t>
                </a:r>
                <a:r>
                  <a:rPr lang="en-IN" dirty="0"/>
                  <a:t> = 0, </a:t>
                </a:r>
                <a:r>
                  <a:rPr lang="en-IN" dirty="0" err="1"/>
                  <a:t>args</a:t>
                </a:r>
                <a:r>
                  <a:rPr lang="en-IN" dirty="0"/>
                  <a:t>={}, cc = 0, </a:t>
                </a:r>
                <a:r>
                  <a:rPr lang="en-IN" dirty="0" err="1"/>
                  <a:t>ccpar</a:t>
                </a:r>
                <a:r>
                  <a:rPr lang="en-IN" dirty="0"/>
                  <a:t>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{1,4}</m:t>
                    </m:r>
                  </m:oMath>
                </a14:m>
                <a:r>
                  <a:rPr lang="en-IN" dirty="0"/>
                  <a:t>}</a:t>
                </a: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515EA3D-A3C0-0FA0-49DD-1A00394344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9521" y="5791205"/>
                <a:ext cx="5624052" cy="369332"/>
              </a:xfrm>
              <a:prstGeom prst="rect">
                <a:avLst/>
              </a:prstGeom>
              <a:blipFill>
                <a:blip r:embed="rId7"/>
                <a:stretch>
                  <a:fillRect l="-867" t="-8197" b="-245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498B36D-7F5D-16D6-7BBE-0BC1078775D4}"/>
              </a:ext>
            </a:extLst>
          </p:cNvPr>
          <p:cNvCxnSpPr>
            <a:stCxn id="4" idx="4"/>
            <a:endCxn id="6" idx="0"/>
          </p:cNvCxnSpPr>
          <p:nvPr/>
        </p:nvCxnSpPr>
        <p:spPr>
          <a:xfrm>
            <a:off x="5442160" y="1396177"/>
            <a:ext cx="24579" cy="3392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68650012-D6B6-EB6B-4A22-C79FA532D73E}"/>
              </a:ext>
            </a:extLst>
          </p:cNvPr>
          <p:cNvCxnSpPr>
            <a:stCxn id="6" idx="4"/>
            <a:endCxn id="8" idx="0"/>
          </p:cNvCxnSpPr>
          <p:nvPr/>
        </p:nvCxnSpPr>
        <p:spPr>
          <a:xfrm>
            <a:off x="5466739" y="2335159"/>
            <a:ext cx="44245" cy="3982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101FE13-5D9D-4601-7369-01001A51FB1C}"/>
              </a:ext>
            </a:extLst>
          </p:cNvPr>
          <p:cNvCxnSpPr>
            <a:stCxn id="8" idx="4"/>
            <a:endCxn id="10" idx="0"/>
          </p:cNvCxnSpPr>
          <p:nvPr/>
        </p:nvCxnSpPr>
        <p:spPr>
          <a:xfrm>
            <a:off x="5510984" y="3333135"/>
            <a:ext cx="24578" cy="2703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899BAB20-2B46-BFA9-F140-383A6B85683F}"/>
              </a:ext>
            </a:extLst>
          </p:cNvPr>
          <p:cNvCxnSpPr>
            <a:stCxn id="10" idx="4"/>
            <a:endCxn id="12" idx="0"/>
          </p:cNvCxnSpPr>
          <p:nvPr/>
        </p:nvCxnSpPr>
        <p:spPr>
          <a:xfrm flipH="1">
            <a:off x="5520812" y="4203291"/>
            <a:ext cx="14750" cy="3687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B772FA7-F25A-C166-E381-1D52F8982CFD}"/>
              </a:ext>
            </a:extLst>
          </p:cNvPr>
          <p:cNvCxnSpPr>
            <a:stCxn id="12" idx="4"/>
            <a:endCxn id="14" idx="0"/>
          </p:cNvCxnSpPr>
          <p:nvPr/>
        </p:nvCxnSpPr>
        <p:spPr>
          <a:xfrm>
            <a:off x="5520812" y="5171770"/>
            <a:ext cx="9833" cy="5014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6FBD92E-D726-EC4F-094A-E0B8FAB7CB8E}"/>
                  </a:ext>
                </a:extLst>
              </p:cNvPr>
              <p:cNvSpPr txBox="1"/>
              <p:nvPr/>
            </p:nvSpPr>
            <p:spPr>
              <a:xfrm>
                <a:off x="285134" y="1612490"/>
                <a:ext cx="4257368" cy="5364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)∧</m:t>
                      </m:r>
                      <m:sSup>
                        <m:sSup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)∧(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≠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N" b="0" dirty="0"/>
              </a:p>
              <a:p>
                <a:endParaRPr lang="en-IN" b="0" dirty="0"/>
              </a:p>
              <a:p>
                <a:r>
                  <a:rPr lang="en-IN" b="1" dirty="0"/>
                  <a:t>For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b="1" i="1" smtClean="0">
                            <a:latin typeface="Cambria Math" panose="02040503050406030204" pitchFamily="18" charset="0"/>
                          </a:rPr>
                          <m:t>𝒇</m:t>
                        </m:r>
                      </m:e>
                      <m:sup>
                        <m:r>
                          <a:rPr lang="en-IN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d>
                      <m:dPr>
                        <m:ctrlPr>
                          <a:rPr lang="en-IN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</m:d>
                    <m:r>
                      <a:rPr lang="en-IN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IN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IN" b="1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endParaRPr lang="en-IN" dirty="0"/>
              </a:p>
              <a:p>
                <a:r>
                  <a:rPr lang="en-IN" dirty="0"/>
                  <a:t>Merge n3, n0</a:t>
                </a:r>
              </a:p>
              <a:p>
                <a:endParaRPr lang="en-IN" b="0" dirty="0"/>
              </a:p>
              <a:p>
                <a:r>
                  <a:rPr lang="en-IN" dirty="0"/>
                  <a:t>n3 = Find(n3)</a:t>
                </a:r>
              </a:p>
              <a:p>
                <a:r>
                  <a:rPr lang="en-IN" b="0" dirty="0"/>
                  <a:t>n0 = Find(n0)</a:t>
                </a:r>
              </a:p>
              <a:p>
                <a:endParaRPr lang="en-IN" b="0" dirty="0"/>
              </a:p>
              <a:p>
                <a:r>
                  <a:rPr lang="en-IN" dirty="0"/>
                  <a:t>ccpar_n3 = {4}</a:t>
                </a:r>
              </a:p>
              <a:p>
                <a:r>
                  <a:rPr lang="en-IN" b="0" dirty="0"/>
                  <a:t>ccpar_n0 = {1}</a:t>
                </a:r>
              </a:p>
              <a:p>
                <a:endParaRPr lang="en-IN" dirty="0"/>
              </a:p>
              <a:p>
                <a:r>
                  <a:rPr lang="en-IN" b="0" dirty="0"/>
                  <a:t>n3.cc = 0</a:t>
                </a:r>
              </a:p>
              <a:p>
                <a:r>
                  <a:rPr lang="en-IN" b="0" dirty="0"/>
                  <a:t>n3.ccpar = {}</a:t>
                </a:r>
              </a:p>
              <a:p>
                <a:r>
                  <a:rPr lang="en-IN" dirty="0"/>
                  <a:t>n0.ccpar = {1,4}</a:t>
                </a:r>
              </a:p>
              <a:p>
                <a:endParaRPr lang="en-IN" dirty="0"/>
              </a:p>
              <a:p>
                <a:r>
                  <a:rPr lang="en-IN" dirty="0"/>
                  <a:t>Find(4) != Find(1) &amp;&amp; Congruent(4, 1)</a:t>
                </a:r>
              </a:p>
              <a:p>
                <a:r>
                  <a:rPr lang="en-IN" dirty="0"/>
                  <a:t>    Merge n4, n1</a:t>
                </a:r>
                <a:endParaRPr lang="en-IN" b="0" dirty="0"/>
              </a:p>
              <a:p>
                <a:endParaRPr lang="en-IN" b="0" dirty="0"/>
              </a:p>
              <a:p>
                <a:endParaRPr lang="en-IN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6FBD92E-D726-EC4F-094A-E0B8FAB7CB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134" y="1612490"/>
                <a:ext cx="4257368" cy="5364610"/>
              </a:xfrm>
              <a:prstGeom prst="rect">
                <a:avLst/>
              </a:prstGeom>
              <a:blipFill>
                <a:blip r:embed="rId8"/>
                <a:stretch>
                  <a:fillRect l="-128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Connector: Curved 15">
            <a:extLst>
              <a:ext uri="{FF2B5EF4-FFF2-40B4-BE49-F238E27FC236}">
                <a16:creationId xmlns:a16="http://schemas.microsoft.com/office/drawing/2014/main" id="{6BCD4A82-1E18-F442-F28A-04A6B3E51FE9}"/>
              </a:ext>
            </a:extLst>
          </p:cNvPr>
          <p:cNvCxnSpPr>
            <a:stCxn id="8" idx="2"/>
            <a:endCxn id="14" idx="2"/>
          </p:cNvCxnSpPr>
          <p:nvPr/>
        </p:nvCxnSpPr>
        <p:spPr>
          <a:xfrm rot="10800000" flipH="1" flipV="1">
            <a:off x="5220931" y="3033252"/>
            <a:ext cx="19661" cy="2939850"/>
          </a:xfrm>
          <a:prstGeom prst="curvedConnector3">
            <a:avLst>
              <a:gd name="adj1" fmla="val -4563313"/>
            </a:avLst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81759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7226D-ECB4-7128-2271-0C2DF3B9B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Example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E10833E-58A0-4970-343E-185A5AB4A4A9}"/>
              </a:ext>
            </a:extLst>
          </p:cNvPr>
          <p:cNvSpPr/>
          <p:nvPr/>
        </p:nvSpPr>
        <p:spPr>
          <a:xfrm>
            <a:off x="5152108" y="796410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4611239-4B55-AFCD-0CE1-5DE1E4EFE916}"/>
                  </a:ext>
                </a:extLst>
              </p:cNvPr>
              <p:cNvSpPr txBox="1"/>
              <p:nvPr/>
            </p:nvSpPr>
            <p:spPr>
              <a:xfrm>
                <a:off x="5742041" y="904565"/>
                <a:ext cx="56240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{id = 5, </a:t>
                </a:r>
                <a:r>
                  <a:rPr lang="en-IN" dirty="0" err="1"/>
                  <a:t>fn</a:t>
                </a:r>
                <a:r>
                  <a:rPr lang="en-IN" dirty="0"/>
                  <a:t> = “f”, </a:t>
                </a:r>
                <a:r>
                  <a:rPr lang="en-IN" dirty="0" err="1"/>
                  <a:t>n_args</a:t>
                </a:r>
                <a:r>
                  <a:rPr lang="en-IN" dirty="0"/>
                  <a:t> = 1, </a:t>
                </a:r>
                <a:r>
                  <a:rPr lang="en-IN" dirty="0" err="1"/>
                  <a:t>args</a:t>
                </a:r>
                <a:r>
                  <a:rPr lang="en-IN" dirty="0"/>
                  <a:t>={4}, cc = 5, </a:t>
                </a:r>
                <a:r>
                  <a:rPr lang="en-IN" dirty="0" err="1"/>
                  <a:t>ccpar</a:t>
                </a:r>
                <a:r>
                  <a:rPr lang="en-IN" dirty="0"/>
                  <a:t>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IN" dirty="0"/>
                  <a:t>}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4611239-4B55-AFCD-0CE1-5DE1E4EFE9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2041" y="904565"/>
                <a:ext cx="5624052" cy="369332"/>
              </a:xfrm>
              <a:prstGeom prst="rect">
                <a:avLst/>
              </a:prstGeom>
              <a:blipFill>
                <a:blip r:embed="rId2"/>
                <a:stretch>
                  <a:fillRect l="-975" t="-8197" b="-245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al 5">
            <a:extLst>
              <a:ext uri="{FF2B5EF4-FFF2-40B4-BE49-F238E27FC236}">
                <a16:creationId xmlns:a16="http://schemas.microsoft.com/office/drawing/2014/main" id="{B2845A38-3F33-53E5-B1B6-1A113C50EED1}"/>
              </a:ext>
            </a:extLst>
          </p:cNvPr>
          <p:cNvSpPr/>
          <p:nvPr/>
        </p:nvSpPr>
        <p:spPr>
          <a:xfrm>
            <a:off x="5176687" y="1735392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E7B72B8-F753-B59C-7655-071AB0E3F35F}"/>
                  </a:ext>
                </a:extLst>
              </p:cNvPr>
              <p:cNvSpPr txBox="1"/>
              <p:nvPr/>
            </p:nvSpPr>
            <p:spPr>
              <a:xfrm>
                <a:off x="5786284" y="1843549"/>
                <a:ext cx="56240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{id = 4, </a:t>
                </a:r>
                <a:r>
                  <a:rPr lang="en-IN" dirty="0" err="1"/>
                  <a:t>fn</a:t>
                </a:r>
                <a:r>
                  <a:rPr lang="en-IN" dirty="0"/>
                  <a:t> = “f”, </a:t>
                </a:r>
                <a:r>
                  <a:rPr lang="en-IN" dirty="0" err="1"/>
                  <a:t>n_args</a:t>
                </a:r>
                <a:r>
                  <a:rPr lang="en-IN" dirty="0"/>
                  <a:t> = 1, </a:t>
                </a:r>
                <a:r>
                  <a:rPr lang="en-IN" dirty="0" err="1"/>
                  <a:t>args</a:t>
                </a:r>
                <a:r>
                  <a:rPr lang="en-IN" dirty="0"/>
                  <a:t>={3}, cc = 4, </a:t>
                </a:r>
                <a:r>
                  <a:rPr lang="en-IN" dirty="0" err="1"/>
                  <a:t>ccpar</a:t>
                </a:r>
                <a:r>
                  <a:rPr lang="en-IN" dirty="0"/>
                  <a:t>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{5}</m:t>
                    </m:r>
                  </m:oMath>
                </a14:m>
                <a:r>
                  <a:rPr lang="en-IN" dirty="0"/>
                  <a:t>}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E7B72B8-F753-B59C-7655-071AB0E3F3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6284" y="1843549"/>
                <a:ext cx="5624052" cy="369332"/>
              </a:xfrm>
              <a:prstGeom prst="rect">
                <a:avLst/>
              </a:prstGeom>
              <a:blipFill>
                <a:blip r:embed="rId3"/>
                <a:stretch>
                  <a:fillRect l="-867" t="-8197" b="-245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val 7">
            <a:extLst>
              <a:ext uri="{FF2B5EF4-FFF2-40B4-BE49-F238E27FC236}">
                <a16:creationId xmlns:a16="http://schemas.microsoft.com/office/drawing/2014/main" id="{3D288FEA-8AFE-A65E-B76C-68D10092D4CE}"/>
              </a:ext>
            </a:extLst>
          </p:cNvPr>
          <p:cNvSpPr/>
          <p:nvPr/>
        </p:nvSpPr>
        <p:spPr>
          <a:xfrm>
            <a:off x="5220932" y="2733368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9C1947C-72BF-2D86-0421-7A81B79D0217}"/>
                  </a:ext>
                </a:extLst>
              </p:cNvPr>
              <p:cNvSpPr txBox="1"/>
              <p:nvPr/>
            </p:nvSpPr>
            <p:spPr>
              <a:xfrm>
                <a:off x="5810864" y="2890685"/>
                <a:ext cx="56240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{id = 3, </a:t>
                </a:r>
                <a:r>
                  <a:rPr lang="en-IN" dirty="0" err="1"/>
                  <a:t>fn</a:t>
                </a:r>
                <a:r>
                  <a:rPr lang="en-IN" dirty="0"/>
                  <a:t> = “f”, </a:t>
                </a:r>
                <a:r>
                  <a:rPr lang="en-IN" dirty="0" err="1"/>
                  <a:t>n_args</a:t>
                </a:r>
                <a:r>
                  <a:rPr lang="en-IN" dirty="0"/>
                  <a:t> = 1, </a:t>
                </a:r>
                <a:r>
                  <a:rPr lang="en-IN" dirty="0" err="1"/>
                  <a:t>args</a:t>
                </a:r>
                <a:r>
                  <a:rPr lang="en-IN" dirty="0"/>
                  <a:t>={2}, cc = 0, </a:t>
                </a:r>
                <a:r>
                  <a:rPr lang="en-IN" dirty="0" err="1"/>
                  <a:t>ccpar</a:t>
                </a:r>
                <a:r>
                  <a:rPr lang="en-IN" dirty="0"/>
                  <a:t>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{}</m:t>
                    </m:r>
                  </m:oMath>
                </a14:m>
                <a:r>
                  <a:rPr lang="en-IN" dirty="0"/>
                  <a:t>}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9C1947C-72BF-2D86-0421-7A81B79D02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0864" y="2890685"/>
                <a:ext cx="5624052" cy="369332"/>
              </a:xfrm>
              <a:prstGeom prst="rect">
                <a:avLst/>
              </a:prstGeom>
              <a:blipFill>
                <a:blip r:embed="rId4"/>
                <a:stretch>
                  <a:fillRect l="-867" t="-8197" b="-245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Oval 9">
            <a:extLst>
              <a:ext uri="{FF2B5EF4-FFF2-40B4-BE49-F238E27FC236}">
                <a16:creationId xmlns:a16="http://schemas.microsoft.com/office/drawing/2014/main" id="{3D20F3A0-53BB-3C54-C744-841349CF543A}"/>
              </a:ext>
            </a:extLst>
          </p:cNvPr>
          <p:cNvSpPr/>
          <p:nvPr/>
        </p:nvSpPr>
        <p:spPr>
          <a:xfrm>
            <a:off x="5245510" y="3603524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54C1A74-20C0-9978-A4FC-9FFFB69900DF}"/>
                  </a:ext>
                </a:extLst>
              </p:cNvPr>
              <p:cNvSpPr txBox="1"/>
              <p:nvPr/>
            </p:nvSpPr>
            <p:spPr>
              <a:xfrm>
                <a:off x="5874773" y="3731344"/>
                <a:ext cx="56240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{id = 2, </a:t>
                </a:r>
                <a:r>
                  <a:rPr lang="en-IN" dirty="0" err="1"/>
                  <a:t>fn</a:t>
                </a:r>
                <a:r>
                  <a:rPr lang="en-IN" dirty="0"/>
                  <a:t> = “f”, </a:t>
                </a:r>
                <a:r>
                  <a:rPr lang="en-IN" dirty="0" err="1"/>
                  <a:t>n_args</a:t>
                </a:r>
                <a:r>
                  <a:rPr lang="en-IN" dirty="0"/>
                  <a:t> = 1, </a:t>
                </a:r>
                <a:r>
                  <a:rPr lang="en-IN" dirty="0" err="1"/>
                  <a:t>args</a:t>
                </a:r>
                <a:r>
                  <a:rPr lang="en-IN" dirty="0"/>
                  <a:t>={1}, cc = 1, </a:t>
                </a:r>
                <a:r>
                  <a:rPr lang="en-IN" dirty="0" err="1"/>
                  <a:t>ccpar</a:t>
                </a:r>
                <a:r>
                  <a:rPr lang="en-IN" dirty="0"/>
                  <a:t>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{3}</m:t>
                    </m:r>
                  </m:oMath>
                </a14:m>
                <a:r>
                  <a:rPr lang="en-IN" dirty="0"/>
                  <a:t>}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54C1A74-20C0-9978-A4FC-9FFFB69900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4773" y="3731344"/>
                <a:ext cx="5624052" cy="369332"/>
              </a:xfrm>
              <a:prstGeom prst="rect">
                <a:avLst/>
              </a:prstGeom>
              <a:blipFill>
                <a:blip r:embed="rId5"/>
                <a:stretch>
                  <a:fillRect l="-976" t="-8197" b="-245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Oval 11">
            <a:extLst>
              <a:ext uri="{FF2B5EF4-FFF2-40B4-BE49-F238E27FC236}">
                <a16:creationId xmlns:a16="http://schemas.microsoft.com/office/drawing/2014/main" id="{8EB95C5F-C701-1080-BD6B-69D2FE459BD6}"/>
              </a:ext>
            </a:extLst>
          </p:cNvPr>
          <p:cNvSpPr/>
          <p:nvPr/>
        </p:nvSpPr>
        <p:spPr>
          <a:xfrm>
            <a:off x="5230760" y="4572003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001CBAB-C141-65ED-F8B7-CB783D6EB256}"/>
                  </a:ext>
                </a:extLst>
              </p:cNvPr>
              <p:cNvSpPr txBox="1"/>
              <p:nvPr/>
            </p:nvSpPr>
            <p:spPr>
              <a:xfrm>
                <a:off x="5928850" y="4709654"/>
                <a:ext cx="56240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{id = 1, </a:t>
                </a:r>
                <a:r>
                  <a:rPr lang="en-IN" dirty="0" err="1"/>
                  <a:t>fn</a:t>
                </a:r>
                <a:r>
                  <a:rPr lang="en-IN" dirty="0"/>
                  <a:t> = “f”, </a:t>
                </a:r>
                <a:r>
                  <a:rPr lang="en-IN" dirty="0" err="1"/>
                  <a:t>n_args</a:t>
                </a:r>
                <a:r>
                  <a:rPr lang="en-IN" dirty="0"/>
                  <a:t> = 1, </a:t>
                </a:r>
                <a:r>
                  <a:rPr lang="en-IN" dirty="0" err="1"/>
                  <a:t>args</a:t>
                </a:r>
                <a:r>
                  <a:rPr lang="en-IN" dirty="0"/>
                  <a:t>={0}, cc = 1, </a:t>
                </a:r>
                <a:r>
                  <a:rPr lang="en-IN" dirty="0" err="1"/>
                  <a:t>ccpar</a:t>
                </a:r>
                <a:r>
                  <a:rPr lang="en-IN" dirty="0"/>
                  <a:t>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{2}</m:t>
                    </m:r>
                  </m:oMath>
                </a14:m>
                <a:r>
                  <a:rPr lang="en-IN" dirty="0"/>
                  <a:t>}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001CBAB-C141-65ED-F8B7-CB783D6EB2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8850" y="4709654"/>
                <a:ext cx="5624052" cy="369332"/>
              </a:xfrm>
              <a:prstGeom prst="rect">
                <a:avLst/>
              </a:prstGeom>
              <a:blipFill>
                <a:blip r:embed="rId6"/>
                <a:stretch>
                  <a:fillRect l="-976" t="-10000" b="-26667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Oval 13">
            <a:extLst>
              <a:ext uri="{FF2B5EF4-FFF2-40B4-BE49-F238E27FC236}">
                <a16:creationId xmlns:a16="http://schemas.microsoft.com/office/drawing/2014/main" id="{6F6959CB-F2E2-FB4B-C6FE-B7CED4AE8B53}"/>
              </a:ext>
            </a:extLst>
          </p:cNvPr>
          <p:cNvSpPr/>
          <p:nvPr/>
        </p:nvSpPr>
        <p:spPr>
          <a:xfrm>
            <a:off x="5240593" y="5673218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515EA3D-A3C0-0FA0-49DD-1A00394344AC}"/>
                  </a:ext>
                </a:extLst>
              </p:cNvPr>
              <p:cNvSpPr txBox="1"/>
              <p:nvPr/>
            </p:nvSpPr>
            <p:spPr>
              <a:xfrm>
                <a:off x="5889521" y="5791205"/>
                <a:ext cx="56240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{id = 0, </a:t>
                </a:r>
                <a:r>
                  <a:rPr lang="en-IN" dirty="0" err="1"/>
                  <a:t>fn</a:t>
                </a:r>
                <a:r>
                  <a:rPr lang="en-IN" dirty="0"/>
                  <a:t> = “a”, </a:t>
                </a:r>
                <a:r>
                  <a:rPr lang="en-IN" dirty="0" err="1"/>
                  <a:t>n_args</a:t>
                </a:r>
                <a:r>
                  <a:rPr lang="en-IN" dirty="0"/>
                  <a:t> = 0, </a:t>
                </a:r>
                <a:r>
                  <a:rPr lang="en-IN" dirty="0" err="1"/>
                  <a:t>args</a:t>
                </a:r>
                <a:r>
                  <a:rPr lang="en-IN" dirty="0"/>
                  <a:t>={}, cc = 0, </a:t>
                </a:r>
                <a:r>
                  <a:rPr lang="en-IN" dirty="0" err="1"/>
                  <a:t>ccpar</a:t>
                </a:r>
                <a:r>
                  <a:rPr lang="en-IN" dirty="0"/>
                  <a:t>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{1,4}</m:t>
                    </m:r>
                  </m:oMath>
                </a14:m>
                <a:r>
                  <a:rPr lang="en-IN" dirty="0"/>
                  <a:t>}</a:t>
                </a: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515EA3D-A3C0-0FA0-49DD-1A00394344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9521" y="5791205"/>
                <a:ext cx="5624052" cy="369332"/>
              </a:xfrm>
              <a:prstGeom prst="rect">
                <a:avLst/>
              </a:prstGeom>
              <a:blipFill>
                <a:blip r:embed="rId7"/>
                <a:stretch>
                  <a:fillRect l="-867" t="-8197" b="-245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498B36D-7F5D-16D6-7BBE-0BC1078775D4}"/>
              </a:ext>
            </a:extLst>
          </p:cNvPr>
          <p:cNvCxnSpPr>
            <a:stCxn id="4" idx="4"/>
            <a:endCxn id="6" idx="0"/>
          </p:cNvCxnSpPr>
          <p:nvPr/>
        </p:nvCxnSpPr>
        <p:spPr>
          <a:xfrm>
            <a:off x="5442160" y="1396177"/>
            <a:ext cx="24579" cy="3392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68650012-D6B6-EB6B-4A22-C79FA532D73E}"/>
              </a:ext>
            </a:extLst>
          </p:cNvPr>
          <p:cNvCxnSpPr>
            <a:stCxn id="6" idx="4"/>
            <a:endCxn id="8" idx="0"/>
          </p:cNvCxnSpPr>
          <p:nvPr/>
        </p:nvCxnSpPr>
        <p:spPr>
          <a:xfrm>
            <a:off x="5466739" y="2335159"/>
            <a:ext cx="44245" cy="3982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101FE13-5D9D-4601-7369-01001A51FB1C}"/>
              </a:ext>
            </a:extLst>
          </p:cNvPr>
          <p:cNvCxnSpPr>
            <a:stCxn id="8" idx="4"/>
            <a:endCxn id="10" idx="0"/>
          </p:cNvCxnSpPr>
          <p:nvPr/>
        </p:nvCxnSpPr>
        <p:spPr>
          <a:xfrm>
            <a:off x="5510984" y="3333135"/>
            <a:ext cx="24578" cy="2703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899BAB20-2B46-BFA9-F140-383A6B85683F}"/>
              </a:ext>
            </a:extLst>
          </p:cNvPr>
          <p:cNvCxnSpPr>
            <a:stCxn id="10" idx="4"/>
            <a:endCxn id="12" idx="0"/>
          </p:cNvCxnSpPr>
          <p:nvPr/>
        </p:nvCxnSpPr>
        <p:spPr>
          <a:xfrm flipH="1">
            <a:off x="5520812" y="4203291"/>
            <a:ext cx="14750" cy="3687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B772FA7-F25A-C166-E381-1D52F8982CFD}"/>
              </a:ext>
            </a:extLst>
          </p:cNvPr>
          <p:cNvCxnSpPr>
            <a:stCxn id="12" idx="4"/>
            <a:endCxn id="14" idx="0"/>
          </p:cNvCxnSpPr>
          <p:nvPr/>
        </p:nvCxnSpPr>
        <p:spPr>
          <a:xfrm>
            <a:off x="5520812" y="5171770"/>
            <a:ext cx="9833" cy="5014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6FBD92E-D726-EC4F-094A-E0B8FAB7CB8E}"/>
                  </a:ext>
                </a:extLst>
              </p:cNvPr>
              <p:cNvSpPr txBox="1"/>
              <p:nvPr/>
            </p:nvSpPr>
            <p:spPr>
              <a:xfrm>
                <a:off x="285134" y="1612490"/>
                <a:ext cx="4257368" cy="34193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)∧</m:t>
                      </m:r>
                      <m:sSup>
                        <m:sSup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)∧(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≠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N" b="0" dirty="0"/>
              </a:p>
              <a:p>
                <a:endParaRPr lang="en-IN" b="0" dirty="0"/>
              </a:p>
              <a:p>
                <a:r>
                  <a:rPr lang="en-IN" dirty="0"/>
                  <a:t>Merge n4, n1</a:t>
                </a:r>
              </a:p>
              <a:p>
                <a:endParaRPr lang="en-IN" b="0" dirty="0"/>
              </a:p>
              <a:p>
                <a:r>
                  <a:rPr lang="en-IN" dirty="0"/>
                  <a:t>n4 = Find(n4)</a:t>
                </a:r>
              </a:p>
              <a:p>
                <a:r>
                  <a:rPr lang="en-IN" b="0" dirty="0"/>
                  <a:t>n1 = Find(n1)</a:t>
                </a:r>
              </a:p>
              <a:p>
                <a:endParaRPr lang="en-IN" b="0" dirty="0"/>
              </a:p>
              <a:p>
                <a:r>
                  <a:rPr lang="en-IN" dirty="0"/>
                  <a:t>ccpar_n4 = {5}</a:t>
                </a:r>
              </a:p>
              <a:p>
                <a:r>
                  <a:rPr lang="en-IN" b="0" dirty="0"/>
                  <a:t>ccpar_n1 = {2}</a:t>
                </a:r>
              </a:p>
              <a:p>
                <a:endParaRPr lang="en-IN" dirty="0"/>
              </a:p>
              <a:p>
                <a:endParaRPr lang="en-IN" b="0" dirty="0"/>
              </a:p>
              <a:p>
                <a:endParaRPr lang="en-IN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6FBD92E-D726-EC4F-094A-E0B8FAB7CB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134" y="1612490"/>
                <a:ext cx="4257368" cy="3419398"/>
              </a:xfrm>
              <a:prstGeom prst="rect">
                <a:avLst/>
              </a:prstGeom>
              <a:blipFill>
                <a:blip r:embed="rId8"/>
                <a:stretch>
                  <a:fillRect l="-128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Connector: Curved 15">
            <a:extLst>
              <a:ext uri="{FF2B5EF4-FFF2-40B4-BE49-F238E27FC236}">
                <a16:creationId xmlns:a16="http://schemas.microsoft.com/office/drawing/2014/main" id="{6BCD4A82-1E18-F442-F28A-04A6B3E51FE9}"/>
              </a:ext>
            </a:extLst>
          </p:cNvPr>
          <p:cNvCxnSpPr>
            <a:stCxn id="8" idx="2"/>
            <a:endCxn id="14" idx="2"/>
          </p:cNvCxnSpPr>
          <p:nvPr/>
        </p:nvCxnSpPr>
        <p:spPr>
          <a:xfrm rot="10800000" flipH="1" flipV="1">
            <a:off x="5220931" y="3033252"/>
            <a:ext cx="19661" cy="2939850"/>
          </a:xfrm>
          <a:prstGeom prst="curvedConnector3">
            <a:avLst>
              <a:gd name="adj1" fmla="val -4563313"/>
            </a:avLst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55107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7226D-ECB4-7128-2271-0C2DF3B9B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Example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E10833E-58A0-4970-343E-185A5AB4A4A9}"/>
              </a:ext>
            </a:extLst>
          </p:cNvPr>
          <p:cNvSpPr/>
          <p:nvPr/>
        </p:nvSpPr>
        <p:spPr>
          <a:xfrm>
            <a:off x="5152108" y="796410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4611239-4B55-AFCD-0CE1-5DE1E4EFE916}"/>
                  </a:ext>
                </a:extLst>
              </p:cNvPr>
              <p:cNvSpPr txBox="1"/>
              <p:nvPr/>
            </p:nvSpPr>
            <p:spPr>
              <a:xfrm>
                <a:off x="5742041" y="904565"/>
                <a:ext cx="56240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{id = 5, </a:t>
                </a:r>
                <a:r>
                  <a:rPr lang="en-IN" dirty="0" err="1"/>
                  <a:t>fn</a:t>
                </a:r>
                <a:r>
                  <a:rPr lang="en-IN" dirty="0"/>
                  <a:t> = “f”, </a:t>
                </a:r>
                <a:r>
                  <a:rPr lang="en-IN" dirty="0" err="1"/>
                  <a:t>n_args</a:t>
                </a:r>
                <a:r>
                  <a:rPr lang="en-IN" dirty="0"/>
                  <a:t> = 1, </a:t>
                </a:r>
                <a:r>
                  <a:rPr lang="en-IN" dirty="0" err="1"/>
                  <a:t>args</a:t>
                </a:r>
                <a:r>
                  <a:rPr lang="en-IN" dirty="0"/>
                  <a:t>={4}, cc = 5, </a:t>
                </a:r>
                <a:r>
                  <a:rPr lang="en-IN" dirty="0" err="1"/>
                  <a:t>ccpar</a:t>
                </a:r>
                <a:r>
                  <a:rPr lang="en-IN" dirty="0"/>
                  <a:t>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IN" dirty="0"/>
                  <a:t>}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4611239-4B55-AFCD-0CE1-5DE1E4EFE9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2041" y="904565"/>
                <a:ext cx="5624052" cy="369332"/>
              </a:xfrm>
              <a:prstGeom prst="rect">
                <a:avLst/>
              </a:prstGeom>
              <a:blipFill>
                <a:blip r:embed="rId2"/>
                <a:stretch>
                  <a:fillRect l="-975" t="-8197" b="-245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al 5">
            <a:extLst>
              <a:ext uri="{FF2B5EF4-FFF2-40B4-BE49-F238E27FC236}">
                <a16:creationId xmlns:a16="http://schemas.microsoft.com/office/drawing/2014/main" id="{B2845A38-3F33-53E5-B1B6-1A113C50EED1}"/>
              </a:ext>
            </a:extLst>
          </p:cNvPr>
          <p:cNvSpPr/>
          <p:nvPr/>
        </p:nvSpPr>
        <p:spPr>
          <a:xfrm>
            <a:off x="5176687" y="1735392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E7B72B8-F753-B59C-7655-071AB0E3F35F}"/>
                  </a:ext>
                </a:extLst>
              </p:cNvPr>
              <p:cNvSpPr txBox="1"/>
              <p:nvPr/>
            </p:nvSpPr>
            <p:spPr>
              <a:xfrm>
                <a:off x="5786284" y="1843549"/>
                <a:ext cx="56240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{id = 4, </a:t>
                </a:r>
                <a:r>
                  <a:rPr lang="en-IN" dirty="0" err="1"/>
                  <a:t>fn</a:t>
                </a:r>
                <a:r>
                  <a:rPr lang="en-IN" dirty="0"/>
                  <a:t> = “f”, </a:t>
                </a:r>
                <a:r>
                  <a:rPr lang="en-IN" dirty="0" err="1"/>
                  <a:t>n_args</a:t>
                </a:r>
                <a:r>
                  <a:rPr lang="en-IN" dirty="0"/>
                  <a:t> = 1, </a:t>
                </a:r>
                <a:r>
                  <a:rPr lang="en-IN" dirty="0" err="1"/>
                  <a:t>args</a:t>
                </a:r>
                <a:r>
                  <a:rPr lang="en-IN" dirty="0"/>
                  <a:t>={3}, cc = 1, </a:t>
                </a:r>
                <a:r>
                  <a:rPr lang="en-IN" dirty="0" err="1"/>
                  <a:t>ccpar</a:t>
                </a:r>
                <a:r>
                  <a:rPr lang="en-IN" dirty="0"/>
                  <a:t>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{}</m:t>
                    </m:r>
                  </m:oMath>
                </a14:m>
                <a:r>
                  <a:rPr lang="en-IN" dirty="0"/>
                  <a:t>}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E7B72B8-F753-B59C-7655-071AB0E3F3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6284" y="1843549"/>
                <a:ext cx="5624052" cy="369332"/>
              </a:xfrm>
              <a:prstGeom prst="rect">
                <a:avLst/>
              </a:prstGeom>
              <a:blipFill>
                <a:blip r:embed="rId3"/>
                <a:stretch>
                  <a:fillRect l="-867" t="-8197" b="-245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val 7">
            <a:extLst>
              <a:ext uri="{FF2B5EF4-FFF2-40B4-BE49-F238E27FC236}">
                <a16:creationId xmlns:a16="http://schemas.microsoft.com/office/drawing/2014/main" id="{3D288FEA-8AFE-A65E-B76C-68D10092D4CE}"/>
              </a:ext>
            </a:extLst>
          </p:cNvPr>
          <p:cNvSpPr/>
          <p:nvPr/>
        </p:nvSpPr>
        <p:spPr>
          <a:xfrm>
            <a:off x="5220932" y="2733368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9C1947C-72BF-2D86-0421-7A81B79D0217}"/>
                  </a:ext>
                </a:extLst>
              </p:cNvPr>
              <p:cNvSpPr txBox="1"/>
              <p:nvPr/>
            </p:nvSpPr>
            <p:spPr>
              <a:xfrm>
                <a:off x="5810864" y="2890685"/>
                <a:ext cx="56240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{id = 3, </a:t>
                </a:r>
                <a:r>
                  <a:rPr lang="en-IN" dirty="0" err="1"/>
                  <a:t>fn</a:t>
                </a:r>
                <a:r>
                  <a:rPr lang="en-IN" dirty="0"/>
                  <a:t> = “f”, </a:t>
                </a:r>
                <a:r>
                  <a:rPr lang="en-IN" dirty="0" err="1"/>
                  <a:t>n_args</a:t>
                </a:r>
                <a:r>
                  <a:rPr lang="en-IN" dirty="0"/>
                  <a:t> = 1, </a:t>
                </a:r>
                <a:r>
                  <a:rPr lang="en-IN" dirty="0" err="1"/>
                  <a:t>args</a:t>
                </a:r>
                <a:r>
                  <a:rPr lang="en-IN" dirty="0"/>
                  <a:t>={2}, cc = 0, </a:t>
                </a:r>
                <a:r>
                  <a:rPr lang="en-IN" dirty="0" err="1"/>
                  <a:t>ccpar</a:t>
                </a:r>
                <a:r>
                  <a:rPr lang="en-IN" dirty="0"/>
                  <a:t>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{}</m:t>
                    </m:r>
                  </m:oMath>
                </a14:m>
                <a:r>
                  <a:rPr lang="en-IN" dirty="0"/>
                  <a:t>}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9C1947C-72BF-2D86-0421-7A81B79D02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0864" y="2890685"/>
                <a:ext cx="5624052" cy="369332"/>
              </a:xfrm>
              <a:prstGeom prst="rect">
                <a:avLst/>
              </a:prstGeom>
              <a:blipFill>
                <a:blip r:embed="rId4"/>
                <a:stretch>
                  <a:fillRect l="-867" t="-8197" b="-245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Oval 9">
            <a:extLst>
              <a:ext uri="{FF2B5EF4-FFF2-40B4-BE49-F238E27FC236}">
                <a16:creationId xmlns:a16="http://schemas.microsoft.com/office/drawing/2014/main" id="{3D20F3A0-53BB-3C54-C744-841349CF543A}"/>
              </a:ext>
            </a:extLst>
          </p:cNvPr>
          <p:cNvSpPr/>
          <p:nvPr/>
        </p:nvSpPr>
        <p:spPr>
          <a:xfrm>
            <a:off x="5245510" y="3603524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54C1A74-20C0-9978-A4FC-9FFFB69900DF}"/>
                  </a:ext>
                </a:extLst>
              </p:cNvPr>
              <p:cNvSpPr txBox="1"/>
              <p:nvPr/>
            </p:nvSpPr>
            <p:spPr>
              <a:xfrm>
                <a:off x="5874773" y="3731344"/>
                <a:ext cx="56240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{id = 2, </a:t>
                </a:r>
                <a:r>
                  <a:rPr lang="en-IN" dirty="0" err="1"/>
                  <a:t>fn</a:t>
                </a:r>
                <a:r>
                  <a:rPr lang="en-IN" dirty="0"/>
                  <a:t> = “f”, </a:t>
                </a:r>
                <a:r>
                  <a:rPr lang="en-IN" dirty="0" err="1"/>
                  <a:t>n_args</a:t>
                </a:r>
                <a:r>
                  <a:rPr lang="en-IN" dirty="0"/>
                  <a:t> = 1, </a:t>
                </a:r>
                <a:r>
                  <a:rPr lang="en-IN" dirty="0" err="1"/>
                  <a:t>args</a:t>
                </a:r>
                <a:r>
                  <a:rPr lang="en-IN" dirty="0"/>
                  <a:t>={1}, cc = 1, </a:t>
                </a:r>
                <a:r>
                  <a:rPr lang="en-IN" dirty="0" err="1"/>
                  <a:t>ccpar</a:t>
                </a:r>
                <a:r>
                  <a:rPr lang="en-IN" dirty="0"/>
                  <a:t>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{3}</m:t>
                    </m:r>
                  </m:oMath>
                </a14:m>
                <a:r>
                  <a:rPr lang="en-IN" dirty="0"/>
                  <a:t>}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54C1A74-20C0-9978-A4FC-9FFFB69900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4773" y="3731344"/>
                <a:ext cx="5624052" cy="369332"/>
              </a:xfrm>
              <a:prstGeom prst="rect">
                <a:avLst/>
              </a:prstGeom>
              <a:blipFill>
                <a:blip r:embed="rId5"/>
                <a:stretch>
                  <a:fillRect l="-976" t="-8197" b="-245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Oval 11">
            <a:extLst>
              <a:ext uri="{FF2B5EF4-FFF2-40B4-BE49-F238E27FC236}">
                <a16:creationId xmlns:a16="http://schemas.microsoft.com/office/drawing/2014/main" id="{8EB95C5F-C701-1080-BD6B-69D2FE459BD6}"/>
              </a:ext>
            </a:extLst>
          </p:cNvPr>
          <p:cNvSpPr/>
          <p:nvPr/>
        </p:nvSpPr>
        <p:spPr>
          <a:xfrm>
            <a:off x="5230760" y="4572003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001CBAB-C141-65ED-F8B7-CB783D6EB256}"/>
                  </a:ext>
                </a:extLst>
              </p:cNvPr>
              <p:cNvSpPr txBox="1"/>
              <p:nvPr/>
            </p:nvSpPr>
            <p:spPr>
              <a:xfrm>
                <a:off x="5928850" y="4709654"/>
                <a:ext cx="56240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{id = 1, </a:t>
                </a:r>
                <a:r>
                  <a:rPr lang="en-IN" dirty="0" err="1"/>
                  <a:t>fn</a:t>
                </a:r>
                <a:r>
                  <a:rPr lang="en-IN" dirty="0"/>
                  <a:t> = “f”, </a:t>
                </a:r>
                <a:r>
                  <a:rPr lang="en-IN" dirty="0" err="1"/>
                  <a:t>n_args</a:t>
                </a:r>
                <a:r>
                  <a:rPr lang="en-IN" dirty="0"/>
                  <a:t> = 1, </a:t>
                </a:r>
                <a:r>
                  <a:rPr lang="en-IN" dirty="0" err="1"/>
                  <a:t>args</a:t>
                </a:r>
                <a:r>
                  <a:rPr lang="en-IN" dirty="0"/>
                  <a:t>={0}, cc = 1, </a:t>
                </a:r>
                <a:r>
                  <a:rPr lang="en-IN" dirty="0" err="1"/>
                  <a:t>ccpar</a:t>
                </a:r>
                <a:r>
                  <a:rPr lang="en-IN" dirty="0"/>
                  <a:t>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{2,5}</m:t>
                    </m:r>
                  </m:oMath>
                </a14:m>
                <a:r>
                  <a:rPr lang="en-IN" dirty="0"/>
                  <a:t>}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001CBAB-C141-65ED-F8B7-CB783D6EB2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8850" y="4709654"/>
                <a:ext cx="5624052" cy="369332"/>
              </a:xfrm>
              <a:prstGeom prst="rect">
                <a:avLst/>
              </a:prstGeom>
              <a:blipFill>
                <a:blip r:embed="rId6"/>
                <a:stretch>
                  <a:fillRect l="-976" t="-10000" b="-26667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Oval 13">
            <a:extLst>
              <a:ext uri="{FF2B5EF4-FFF2-40B4-BE49-F238E27FC236}">
                <a16:creationId xmlns:a16="http://schemas.microsoft.com/office/drawing/2014/main" id="{6F6959CB-F2E2-FB4B-C6FE-B7CED4AE8B53}"/>
              </a:ext>
            </a:extLst>
          </p:cNvPr>
          <p:cNvSpPr/>
          <p:nvPr/>
        </p:nvSpPr>
        <p:spPr>
          <a:xfrm>
            <a:off x="5240593" y="5673218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515EA3D-A3C0-0FA0-49DD-1A00394344AC}"/>
                  </a:ext>
                </a:extLst>
              </p:cNvPr>
              <p:cNvSpPr txBox="1"/>
              <p:nvPr/>
            </p:nvSpPr>
            <p:spPr>
              <a:xfrm>
                <a:off x="5889521" y="5791205"/>
                <a:ext cx="56240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{id = 0, </a:t>
                </a:r>
                <a:r>
                  <a:rPr lang="en-IN" dirty="0" err="1"/>
                  <a:t>fn</a:t>
                </a:r>
                <a:r>
                  <a:rPr lang="en-IN" dirty="0"/>
                  <a:t> = “a”, </a:t>
                </a:r>
                <a:r>
                  <a:rPr lang="en-IN" dirty="0" err="1"/>
                  <a:t>n_args</a:t>
                </a:r>
                <a:r>
                  <a:rPr lang="en-IN" dirty="0"/>
                  <a:t> = 0, </a:t>
                </a:r>
                <a:r>
                  <a:rPr lang="en-IN" dirty="0" err="1"/>
                  <a:t>args</a:t>
                </a:r>
                <a:r>
                  <a:rPr lang="en-IN" dirty="0"/>
                  <a:t>={}, cc = 0, </a:t>
                </a:r>
                <a:r>
                  <a:rPr lang="en-IN" dirty="0" err="1"/>
                  <a:t>ccpar</a:t>
                </a:r>
                <a:r>
                  <a:rPr lang="en-IN" dirty="0"/>
                  <a:t>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{1,4}</m:t>
                    </m:r>
                  </m:oMath>
                </a14:m>
                <a:r>
                  <a:rPr lang="en-IN" dirty="0"/>
                  <a:t>}</a:t>
                </a: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515EA3D-A3C0-0FA0-49DD-1A00394344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9521" y="5791205"/>
                <a:ext cx="5624052" cy="369332"/>
              </a:xfrm>
              <a:prstGeom prst="rect">
                <a:avLst/>
              </a:prstGeom>
              <a:blipFill>
                <a:blip r:embed="rId7"/>
                <a:stretch>
                  <a:fillRect l="-867" t="-8197" b="-245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498B36D-7F5D-16D6-7BBE-0BC1078775D4}"/>
              </a:ext>
            </a:extLst>
          </p:cNvPr>
          <p:cNvCxnSpPr>
            <a:stCxn id="4" idx="4"/>
            <a:endCxn id="6" idx="0"/>
          </p:cNvCxnSpPr>
          <p:nvPr/>
        </p:nvCxnSpPr>
        <p:spPr>
          <a:xfrm>
            <a:off x="5442160" y="1396177"/>
            <a:ext cx="24579" cy="3392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68650012-D6B6-EB6B-4A22-C79FA532D73E}"/>
              </a:ext>
            </a:extLst>
          </p:cNvPr>
          <p:cNvCxnSpPr>
            <a:stCxn id="6" idx="4"/>
            <a:endCxn id="8" idx="0"/>
          </p:cNvCxnSpPr>
          <p:nvPr/>
        </p:nvCxnSpPr>
        <p:spPr>
          <a:xfrm>
            <a:off x="5466739" y="2335159"/>
            <a:ext cx="44245" cy="3982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101FE13-5D9D-4601-7369-01001A51FB1C}"/>
              </a:ext>
            </a:extLst>
          </p:cNvPr>
          <p:cNvCxnSpPr>
            <a:stCxn id="8" idx="4"/>
            <a:endCxn id="10" idx="0"/>
          </p:cNvCxnSpPr>
          <p:nvPr/>
        </p:nvCxnSpPr>
        <p:spPr>
          <a:xfrm>
            <a:off x="5510984" y="3333135"/>
            <a:ext cx="24578" cy="2703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899BAB20-2B46-BFA9-F140-383A6B85683F}"/>
              </a:ext>
            </a:extLst>
          </p:cNvPr>
          <p:cNvCxnSpPr>
            <a:stCxn id="10" idx="4"/>
            <a:endCxn id="12" idx="0"/>
          </p:cNvCxnSpPr>
          <p:nvPr/>
        </p:nvCxnSpPr>
        <p:spPr>
          <a:xfrm flipH="1">
            <a:off x="5520812" y="4203291"/>
            <a:ext cx="14750" cy="3687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B772FA7-F25A-C166-E381-1D52F8982CFD}"/>
              </a:ext>
            </a:extLst>
          </p:cNvPr>
          <p:cNvCxnSpPr>
            <a:stCxn id="12" idx="4"/>
            <a:endCxn id="14" idx="0"/>
          </p:cNvCxnSpPr>
          <p:nvPr/>
        </p:nvCxnSpPr>
        <p:spPr>
          <a:xfrm>
            <a:off x="5520812" y="5171770"/>
            <a:ext cx="9833" cy="5014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6FBD92E-D726-EC4F-094A-E0B8FAB7CB8E}"/>
                  </a:ext>
                </a:extLst>
              </p:cNvPr>
              <p:cNvSpPr txBox="1"/>
              <p:nvPr/>
            </p:nvSpPr>
            <p:spPr>
              <a:xfrm>
                <a:off x="285134" y="1612490"/>
                <a:ext cx="4257368" cy="50813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)∧</m:t>
                      </m:r>
                      <m:sSup>
                        <m:sSup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)∧(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≠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N" b="0" dirty="0"/>
              </a:p>
              <a:p>
                <a:endParaRPr lang="en-IN" b="0" dirty="0"/>
              </a:p>
              <a:p>
                <a:r>
                  <a:rPr lang="en-IN" dirty="0"/>
                  <a:t>Merge n4, n1</a:t>
                </a:r>
              </a:p>
              <a:p>
                <a:endParaRPr lang="en-IN" b="0" dirty="0"/>
              </a:p>
              <a:p>
                <a:r>
                  <a:rPr lang="en-IN" dirty="0"/>
                  <a:t>n4 = Find(n4)</a:t>
                </a:r>
              </a:p>
              <a:p>
                <a:r>
                  <a:rPr lang="en-IN" b="0" dirty="0"/>
                  <a:t>n1 = Find(n1)</a:t>
                </a:r>
              </a:p>
              <a:p>
                <a:endParaRPr lang="en-IN" b="0" dirty="0"/>
              </a:p>
              <a:p>
                <a:r>
                  <a:rPr lang="en-IN" dirty="0"/>
                  <a:t>ccpar_n4 = {5}</a:t>
                </a:r>
              </a:p>
              <a:p>
                <a:r>
                  <a:rPr lang="en-IN" b="0" dirty="0"/>
                  <a:t>ccpar_n1 = {2}</a:t>
                </a:r>
              </a:p>
              <a:p>
                <a:endParaRPr lang="en-IN" dirty="0"/>
              </a:p>
              <a:p>
                <a:r>
                  <a:rPr lang="en-IN" b="0" dirty="0"/>
                  <a:t>n4.cc = 1</a:t>
                </a:r>
              </a:p>
              <a:p>
                <a:r>
                  <a:rPr lang="en-IN" b="0" dirty="0"/>
                  <a:t>n4.ccpar = {}</a:t>
                </a:r>
              </a:p>
              <a:p>
                <a:r>
                  <a:rPr lang="en-IN" dirty="0"/>
                  <a:t>n1.ccpar = {2,5}</a:t>
                </a:r>
              </a:p>
              <a:p>
                <a:endParaRPr lang="en-IN" dirty="0"/>
              </a:p>
              <a:p>
                <a:r>
                  <a:rPr lang="en-IN" dirty="0"/>
                  <a:t>Find(5) != Find(2) &amp;&amp; Congruent(5, 2)</a:t>
                </a:r>
              </a:p>
              <a:p>
                <a:r>
                  <a:rPr lang="en-IN" dirty="0"/>
                  <a:t>    Merge n5, n2</a:t>
                </a:r>
                <a:endParaRPr lang="en-IN" b="0" dirty="0"/>
              </a:p>
              <a:p>
                <a:endParaRPr lang="en-IN" b="0" dirty="0"/>
              </a:p>
              <a:p>
                <a:endParaRPr lang="en-IN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6FBD92E-D726-EC4F-094A-E0B8FAB7CB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134" y="1612490"/>
                <a:ext cx="4257368" cy="5081391"/>
              </a:xfrm>
              <a:prstGeom prst="rect">
                <a:avLst/>
              </a:prstGeom>
              <a:blipFill>
                <a:blip r:embed="rId8"/>
                <a:stretch>
                  <a:fillRect l="-128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Connector: Curved 15">
            <a:extLst>
              <a:ext uri="{FF2B5EF4-FFF2-40B4-BE49-F238E27FC236}">
                <a16:creationId xmlns:a16="http://schemas.microsoft.com/office/drawing/2014/main" id="{6BCD4A82-1E18-F442-F28A-04A6B3E51FE9}"/>
              </a:ext>
            </a:extLst>
          </p:cNvPr>
          <p:cNvCxnSpPr>
            <a:stCxn id="8" idx="2"/>
            <a:endCxn id="14" idx="2"/>
          </p:cNvCxnSpPr>
          <p:nvPr/>
        </p:nvCxnSpPr>
        <p:spPr>
          <a:xfrm rot="10800000" flipH="1" flipV="1">
            <a:off x="5220931" y="3033252"/>
            <a:ext cx="19661" cy="2939850"/>
          </a:xfrm>
          <a:prstGeom prst="curvedConnector3">
            <a:avLst>
              <a:gd name="adj1" fmla="val -4563313"/>
            </a:avLst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or: Curved 16">
            <a:extLst>
              <a:ext uri="{FF2B5EF4-FFF2-40B4-BE49-F238E27FC236}">
                <a16:creationId xmlns:a16="http://schemas.microsoft.com/office/drawing/2014/main" id="{1C47B0AF-7EDC-7797-985A-E5A08D45A27B}"/>
              </a:ext>
            </a:extLst>
          </p:cNvPr>
          <p:cNvCxnSpPr>
            <a:stCxn id="6" idx="2"/>
            <a:endCxn id="12" idx="2"/>
          </p:cNvCxnSpPr>
          <p:nvPr/>
        </p:nvCxnSpPr>
        <p:spPr>
          <a:xfrm rot="10800000" flipH="1" flipV="1">
            <a:off x="5176686" y="2035275"/>
            <a:ext cx="54073" cy="2836611"/>
          </a:xfrm>
          <a:prstGeom prst="curvedConnector3">
            <a:avLst>
              <a:gd name="adj1" fmla="val -1731960"/>
            </a:avLst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92793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7226D-ECB4-7128-2271-0C2DF3B9B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Example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E10833E-58A0-4970-343E-185A5AB4A4A9}"/>
              </a:ext>
            </a:extLst>
          </p:cNvPr>
          <p:cNvSpPr/>
          <p:nvPr/>
        </p:nvSpPr>
        <p:spPr>
          <a:xfrm>
            <a:off x="5152108" y="796410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4611239-4B55-AFCD-0CE1-5DE1E4EFE916}"/>
                  </a:ext>
                </a:extLst>
              </p:cNvPr>
              <p:cNvSpPr txBox="1"/>
              <p:nvPr/>
            </p:nvSpPr>
            <p:spPr>
              <a:xfrm>
                <a:off x="5742041" y="904565"/>
                <a:ext cx="56240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{id = 5, </a:t>
                </a:r>
                <a:r>
                  <a:rPr lang="en-IN" dirty="0" err="1"/>
                  <a:t>fn</a:t>
                </a:r>
                <a:r>
                  <a:rPr lang="en-IN" dirty="0"/>
                  <a:t> = “f”, </a:t>
                </a:r>
                <a:r>
                  <a:rPr lang="en-IN" dirty="0" err="1"/>
                  <a:t>n_args</a:t>
                </a:r>
                <a:r>
                  <a:rPr lang="en-IN" dirty="0"/>
                  <a:t> = 1, </a:t>
                </a:r>
                <a:r>
                  <a:rPr lang="en-IN" dirty="0" err="1"/>
                  <a:t>args</a:t>
                </a:r>
                <a:r>
                  <a:rPr lang="en-IN" dirty="0"/>
                  <a:t>={4}, cc = 5, </a:t>
                </a:r>
                <a:r>
                  <a:rPr lang="en-IN" dirty="0" err="1"/>
                  <a:t>ccpar</a:t>
                </a:r>
                <a:r>
                  <a:rPr lang="en-IN" dirty="0"/>
                  <a:t>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IN" dirty="0"/>
                  <a:t>}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4611239-4B55-AFCD-0CE1-5DE1E4EFE9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2041" y="904565"/>
                <a:ext cx="5624052" cy="369332"/>
              </a:xfrm>
              <a:prstGeom prst="rect">
                <a:avLst/>
              </a:prstGeom>
              <a:blipFill>
                <a:blip r:embed="rId2"/>
                <a:stretch>
                  <a:fillRect l="-975" t="-8197" b="-245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al 5">
            <a:extLst>
              <a:ext uri="{FF2B5EF4-FFF2-40B4-BE49-F238E27FC236}">
                <a16:creationId xmlns:a16="http://schemas.microsoft.com/office/drawing/2014/main" id="{B2845A38-3F33-53E5-B1B6-1A113C50EED1}"/>
              </a:ext>
            </a:extLst>
          </p:cNvPr>
          <p:cNvSpPr/>
          <p:nvPr/>
        </p:nvSpPr>
        <p:spPr>
          <a:xfrm>
            <a:off x="5176687" y="1735392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E7B72B8-F753-B59C-7655-071AB0E3F35F}"/>
                  </a:ext>
                </a:extLst>
              </p:cNvPr>
              <p:cNvSpPr txBox="1"/>
              <p:nvPr/>
            </p:nvSpPr>
            <p:spPr>
              <a:xfrm>
                <a:off x="5786284" y="1843549"/>
                <a:ext cx="56240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{id = 4, </a:t>
                </a:r>
                <a:r>
                  <a:rPr lang="en-IN" dirty="0" err="1"/>
                  <a:t>fn</a:t>
                </a:r>
                <a:r>
                  <a:rPr lang="en-IN" dirty="0"/>
                  <a:t> = “f”, </a:t>
                </a:r>
                <a:r>
                  <a:rPr lang="en-IN" dirty="0" err="1"/>
                  <a:t>n_args</a:t>
                </a:r>
                <a:r>
                  <a:rPr lang="en-IN" dirty="0"/>
                  <a:t> = 1, </a:t>
                </a:r>
                <a:r>
                  <a:rPr lang="en-IN" dirty="0" err="1"/>
                  <a:t>args</a:t>
                </a:r>
                <a:r>
                  <a:rPr lang="en-IN" dirty="0"/>
                  <a:t>={3}, cc = 1, </a:t>
                </a:r>
                <a:r>
                  <a:rPr lang="en-IN" dirty="0" err="1"/>
                  <a:t>ccpar</a:t>
                </a:r>
                <a:r>
                  <a:rPr lang="en-IN" dirty="0"/>
                  <a:t>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{}</m:t>
                    </m:r>
                  </m:oMath>
                </a14:m>
                <a:r>
                  <a:rPr lang="en-IN" dirty="0"/>
                  <a:t>}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E7B72B8-F753-B59C-7655-071AB0E3F3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6284" y="1843549"/>
                <a:ext cx="5624052" cy="369332"/>
              </a:xfrm>
              <a:prstGeom prst="rect">
                <a:avLst/>
              </a:prstGeom>
              <a:blipFill>
                <a:blip r:embed="rId3"/>
                <a:stretch>
                  <a:fillRect l="-867" t="-8197" b="-245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val 7">
            <a:extLst>
              <a:ext uri="{FF2B5EF4-FFF2-40B4-BE49-F238E27FC236}">
                <a16:creationId xmlns:a16="http://schemas.microsoft.com/office/drawing/2014/main" id="{3D288FEA-8AFE-A65E-B76C-68D10092D4CE}"/>
              </a:ext>
            </a:extLst>
          </p:cNvPr>
          <p:cNvSpPr/>
          <p:nvPr/>
        </p:nvSpPr>
        <p:spPr>
          <a:xfrm>
            <a:off x="5220932" y="2733368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9C1947C-72BF-2D86-0421-7A81B79D0217}"/>
                  </a:ext>
                </a:extLst>
              </p:cNvPr>
              <p:cNvSpPr txBox="1"/>
              <p:nvPr/>
            </p:nvSpPr>
            <p:spPr>
              <a:xfrm>
                <a:off x="5810864" y="2890685"/>
                <a:ext cx="56240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{id = 3, </a:t>
                </a:r>
                <a:r>
                  <a:rPr lang="en-IN" dirty="0" err="1"/>
                  <a:t>fn</a:t>
                </a:r>
                <a:r>
                  <a:rPr lang="en-IN" dirty="0"/>
                  <a:t> = “f”, </a:t>
                </a:r>
                <a:r>
                  <a:rPr lang="en-IN" dirty="0" err="1"/>
                  <a:t>n_args</a:t>
                </a:r>
                <a:r>
                  <a:rPr lang="en-IN" dirty="0"/>
                  <a:t> = 1, </a:t>
                </a:r>
                <a:r>
                  <a:rPr lang="en-IN" dirty="0" err="1"/>
                  <a:t>args</a:t>
                </a:r>
                <a:r>
                  <a:rPr lang="en-IN" dirty="0"/>
                  <a:t>={2}, cc = 0, </a:t>
                </a:r>
                <a:r>
                  <a:rPr lang="en-IN" dirty="0" err="1"/>
                  <a:t>ccpar</a:t>
                </a:r>
                <a:r>
                  <a:rPr lang="en-IN" dirty="0"/>
                  <a:t>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{}</m:t>
                    </m:r>
                  </m:oMath>
                </a14:m>
                <a:r>
                  <a:rPr lang="en-IN" dirty="0"/>
                  <a:t>}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9C1947C-72BF-2D86-0421-7A81B79D02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0864" y="2890685"/>
                <a:ext cx="5624052" cy="369332"/>
              </a:xfrm>
              <a:prstGeom prst="rect">
                <a:avLst/>
              </a:prstGeom>
              <a:blipFill>
                <a:blip r:embed="rId4"/>
                <a:stretch>
                  <a:fillRect l="-867" t="-8197" b="-245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Oval 9">
            <a:extLst>
              <a:ext uri="{FF2B5EF4-FFF2-40B4-BE49-F238E27FC236}">
                <a16:creationId xmlns:a16="http://schemas.microsoft.com/office/drawing/2014/main" id="{3D20F3A0-53BB-3C54-C744-841349CF543A}"/>
              </a:ext>
            </a:extLst>
          </p:cNvPr>
          <p:cNvSpPr/>
          <p:nvPr/>
        </p:nvSpPr>
        <p:spPr>
          <a:xfrm>
            <a:off x="5245510" y="3603524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54C1A74-20C0-9978-A4FC-9FFFB69900DF}"/>
                  </a:ext>
                </a:extLst>
              </p:cNvPr>
              <p:cNvSpPr txBox="1"/>
              <p:nvPr/>
            </p:nvSpPr>
            <p:spPr>
              <a:xfrm>
                <a:off x="5874773" y="3731344"/>
                <a:ext cx="56240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{id = 2, </a:t>
                </a:r>
                <a:r>
                  <a:rPr lang="en-IN" dirty="0" err="1"/>
                  <a:t>fn</a:t>
                </a:r>
                <a:r>
                  <a:rPr lang="en-IN" dirty="0"/>
                  <a:t> = “f”, </a:t>
                </a:r>
                <a:r>
                  <a:rPr lang="en-IN" dirty="0" err="1"/>
                  <a:t>n_args</a:t>
                </a:r>
                <a:r>
                  <a:rPr lang="en-IN" dirty="0"/>
                  <a:t> = 1, </a:t>
                </a:r>
                <a:r>
                  <a:rPr lang="en-IN" dirty="0" err="1"/>
                  <a:t>args</a:t>
                </a:r>
                <a:r>
                  <a:rPr lang="en-IN" dirty="0"/>
                  <a:t>={1}, cc = 1, </a:t>
                </a:r>
                <a:r>
                  <a:rPr lang="en-IN" dirty="0" err="1"/>
                  <a:t>ccpar</a:t>
                </a:r>
                <a:r>
                  <a:rPr lang="en-IN" dirty="0"/>
                  <a:t>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{3}</m:t>
                    </m:r>
                  </m:oMath>
                </a14:m>
                <a:r>
                  <a:rPr lang="en-IN" dirty="0"/>
                  <a:t>}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54C1A74-20C0-9978-A4FC-9FFFB69900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4773" y="3731344"/>
                <a:ext cx="5624052" cy="369332"/>
              </a:xfrm>
              <a:prstGeom prst="rect">
                <a:avLst/>
              </a:prstGeom>
              <a:blipFill>
                <a:blip r:embed="rId5"/>
                <a:stretch>
                  <a:fillRect l="-976" t="-8197" b="-245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Oval 11">
            <a:extLst>
              <a:ext uri="{FF2B5EF4-FFF2-40B4-BE49-F238E27FC236}">
                <a16:creationId xmlns:a16="http://schemas.microsoft.com/office/drawing/2014/main" id="{8EB95C5F-C701-1080-BD6B-69D2FE459BD6}"/>
              </a:ext>
            </a:extLst>
          </p:cNvPr>
          <p:cNvSpPr/>
          <p:nvPr/>
        </p:nvSpPr>
        <p:spPr>
          <a:xfrm>
            <a:off x="5230760" y="4572003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001CBAB-C141-65ED-F8B7-CB783D6EB256}"/>
                  </a:ext>
                </a:extLst>
              </p:cNvPr>
              <p:cNvSpPr txBox="1"/>
              <p:nvPr/>
            </p:nvSpPr>
            <p:spPr>
              <a:xfrm>
                <a:off x="5928850" y="4709654"/>
                <a:ext cx="56240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{id = 1, </a:t>
                </a:r>
                <a:r>
                  <a:rPr lang="en-IN" dirty="0" err="1"/>
                  <a:t>fn</a:t>
                </a:r>
                <a:r>
                  <a:rPr lang="en-IN" dirty="0"/>
                  <a:t> = “f”, </a:t>
                </a:r>
                <a:r>
                  <a:rPr lang="en-IN" dirty="0" err="1"/>
                  <a:t>n_args</a:t>
                </a:r>
                <a:r>
                  <a:rPr lang="en-IN" dirty="0"/>
                  <a:t> = 1, </a:t>
                </a:r>
                <a:r>
                  <a:rPr lang="en-IN" dirty="0" err="1"/>
                  <a:t>args</a:t>
                </a:r>
                <a:r>
                  <a:rPr lang="en-IN" dirty="0"/>
                  <a:t>={0}, cc = 1, </a:t>
                </a:r>
                <a:r>
                  <a:rPr lang="en-IN" dirty="0" err="1"/>
                  <a:t>ccpar</a:t>
                </a:r>
                <a:r>
                  <a:rPr lang="en-IN" dirty="0"/>
                  <a:t>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{2,5}</m:t>
                    </m:r>
                  </m:oMath>
                </a14:m>
                <a:r>
                  <a:rPr lang="en-IN" dirty="0"/>
                  <a:t>}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001CBAB-C141-65ED-F8B7-CB783D6EB2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8850" y="4709654"/>
                <a:ext cx="5624052" cy="369332"/>
              </a:xfrm>
              <a:prstGeom prst="rect">
                <a:avLst/>
              </a:prstGeom>
              <a:blipFill>
                <a:blip r:embed="rId6"/>
                <a:stretch>
                  <a:fillRect l="-976" t="-10000" b="-26667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Oval 13">
            <a:extLst>
              <a:ext uri="{FF2B5EF4-FFF2-40B4-BE49-F238E27FC236}">
                <a16:creationId xmlns:a16="http://schemas.microsoft.com/office/drawing/2014/main" id="{6F6959CB-F2E2-FB4B-C6FE-B7CED4AE8B53}"/>
              </a:ext>
            </a:extLst>
          </p:cNvPr>
          <p:cNvSpPr/>
          <p:nvPr/>
        </p:nvSpPr>
        <p:spPr>
          <a:xfrm>
            <a:off x="5240593" y="5673218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515EA3D-A3C0-0FA0-49DD-1A00394344AC}"/>
                  </a:ext>
                </a:extLst>
              </p:cNvPr>
              <p:cNvSpPr txBox="1"/>
              <p:nvPr/>
            </p:nvSpPr>
            <p:spPr>
              <a:xfrm>
                <a:off x="5889521" y="5791205"/>
                <a:ext cx="56240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{id = 0, </a:t>
                </a:r>
                <a:r>
                  <a:rPr lang="en-IN" dirty="0" err="1"/>
                  <a:t>fn</a:t>
                </a:r>
                <a:r>
                  <a:rPr lang="en-IN" dirty="0"/>
                  <a:t> = “a”, </a:t>
                </a:r>
                <a:r>
                  <a:rPr lang="en-IN" dirty="0" err="1"/>
                  <a:t>n_args</a:t>
                </a:r>
                <a:r>
                  <a:rPr lang="en-IN" dirty="0"/>
                  <a:t> = 0, </a:t>
                </a:r>
                <a:r>
                  <a:rPr lang="en-IN" dirty="0" err="1"/>
                  <a:t>args</a:t>
                </a:r>
                <a:r>
                  <a:rPr lang="en-IN" dirty="0"/>
                  <a:t>={}, cc = 0, </a:t>
                </a:r>
                <a:r>
                  <a:rPr lang="en-IN" dirty="0" err="1"/>
                  <a:t>ccpar</a:t>
                </a:r>
                <a:r>
                  <a:rPr lang="en-IN" dirty="0"/>
                  <a:t>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{1,4}</m:t>
                    </m:r>
                  </m:oMath>
                </a14:m>
                <a:r>
                  <a:rPr lang="en-IN" dirty="0"/>
                  <a:t>}</a:t>
                </a: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515EA3D-A3C0-0FA0-49DD-1A00394344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9521" y="5791205"/>
                <a:ext cx="5624052" cy="369332"/>
              </a:xfrm>
              <a:prstGeom prst="rect">
                <a:avLst/>
              </a:prstGeom>
              <a:blipFill>
                <a:blip r:embed="rId7"/>
                <a:stretch>
                  <a:fillRect l="-867" t="-8197" b="-245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498B36D-7F5D-16D6-7BBE-0BC1078775D4}"/>
              </a:ext>
            </a:extLst>
          </p:cNvPr>
          <p:cNvCxnSpPr>
            <a:stCxn id="4" idx="4"/>
            <a:endCxn id="6" idx="0"/>
          </p:cNvCxnSpPr>
          <p:nvPr/>
        </p:nvCxnSpPr>
        <p:spPr>
          <a:xfrm>
            <a:off x="5442160" y="1396177"/>
            <a:ext cx="24579" cy="3392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68650012-D6B6-EB6B-4A22-C79FA532D73E}"/>
              </a:ext>
            </a:extLst>
          </p:cNvPr>
          <p:cNvCxnSpPr>
            <a:stCxn id="6" idx="4"/>
            <a:endCxn id="8" idx="0"/>
          </p:cNvCxnSpPr>
          <p:nvPr/>
        </p:nvCxnSpPr>
        <p:spPr>
          <a:xfrm>
            <a:off x="5466739" y="2335159"/>
            <a:ext cx="44245" cy="3982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101FE13-5D9D-4601-7369-01001A51FB1C}"/>
              </a:ext>
            </a:extLst>
          </p:cNvPr>
          <p:cNvCxnSpPr>
            <a:stCxn id="8" idx="4"/>
            <a:endCxn id="10" idx="0"/>
          </p:cNvCxnSpPr>
          <p:nvPr/>
        </p:nvCxnSpPr>
        <p:spPr>
          <a:xfrm>
            <a:off x="5510984" y="3333135"/>
            <a:ext cx="24578" cy="2703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899BAB20-2B46-BFA9-F140-383A6B85683F}"/>
              </a:ext>
            </a:extLst>
          </p:cNvPr>
          <p:cNvCxnSpPr>
            <a:stCxn id="10" idx="4"/>
            <a:endCxn id="12" idx="0"/>
          </p:cNvCxnSpPr>
          <p:nvPr/>
        </p:nvCxnSpPr>
        <p:spPr>
          <a:xfrm flipH="1">
            <a:off x="5520812" y="4203291"/>
            <a:ext cx="14750" cy="3687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B772FA7-F25A-C166-E381-1D52F8982CFD}"/>
              </a:ext>
            </a:extLst>
          </p:cNvPr>
          <p:cNvCxnSpPr>
            <a:stCxn id="12" idx="4"/>
            <a:endCxn id="14" idx="0"/>
          </p:cNvCxnSpPr>
          <p:nvPr/>
        </p:nvCxnSpPr>
        <p:spPr>
          <a:xfrm>
            <a:off x="5520812" y="5171770"/>
            <a:ext cx="9833" cy="5014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6FBD92E-D726-EC4F-094A-E0B8FAB7CB8E}"/>
                  </a:ext>
                </a:extLst>
              </p:cNvPr>
              <p:cNvSpPr txBox="1"/>
              <p:nvPr/>
            </p:nvSpPr>
            <p:spPr>
              <a:xfrm>
                <a:off x="285134" y="1612490"/>
                <a:ext cx="4257368" cy="31423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)∧</m:t>
                      </m:r>
                      <m:sSup>
                        <m:sSup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)∧(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≠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N" b="0" dirty="0"/>
              </a:p>
              <a:p>
                <a:endParaRPr lang="en-IN" b="0" dirty="0"/>
              </a:p>
              <a:p>
                <a:r>
                  <a:rPr lang="en-IN" dirty="0"/>
                  <a:t>Merge n5, n2</a:t>
                </a:r>
              </a:p>
              <a:p>
                <a:endParaRPr lang="en-IN" b="0" dirty="0"/>
              </a:p>
              <a:p>
                <a:r>
                  <a:rPr lang="en-IN" dirty="0"/>
                  <a:t>n5 = Find(n5)</a:t>
                </a:r>
              </a:p>
              <a:p>
                <a:r>
                  <a:rPr lang="en-IN" b="0" dirty="0"/>
                  <a:t>n2 = Find(n2)</a:t>
                </a:r>
              </a:p>
              <a:p>
                <a:endParaRPr lang="en-IN" b="0" dirty="0"/>
              </a:p>
              <a:p>
                <a:r>
                  <a:rPr lang="en-IN" dirty="0"/>
                  <a:t>ccpar_n5 = {}</a:t>
                </a:r>
              </a:p>
              <a:p>
                <a:r>
                  <a:rPr lang="en-IN" b="0" dirty="0"/>
                  <a:t>ccpar_n2 = {3}</a:t>
                </a:r>
              </a:p>
              <a:p>
                <a:endParaRPr lang="en-IN" b="0" dirty="0"/>
              </a:p>
              <a:p>
                <a:endParaRPr lang="en-IN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6FBD92E-D726-EC4F-094A-E0B8FAB7CB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134" y="1612490"/>
                <a:ext cx="4257368" cy="3142399"/>
              </a:xfrm>
              <a:prstGeom prst="rect">
                <a:avLst/>
              </a:prstGeom>
              <a:blipFill>
                <a:blip r:embed="rId8"/>
                <a:stretch>
                  <a:fillRect l="-128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Connector: Curved 15">
            <a:extLst>
              <a:ext uri="{FF2B5EF4-FFF2-40B4-BE49-F238E27FC236}">
                <a16:creationId xmlns:a16="http://schemas.microsoft.com/office/drawing/2014/main" id="{6BCD4A82-1E18-F442-F28A-04A6B3E51FE9}"/>
              </a:ext>
            </a:extLst>
          </p:cNvPr>
          <p:cNvCxnSpPr>
            <a:stCxn id="8" idx="2"/>
            <a:endCxn id="14" idx="2"/>
          </p:cNvCxnSpPr>
          <p:nvPr/>
        </p:nvCxnSpPr>
        <p:spPr>
          <a:xfrm rot="10800000" flipH="1" flipV="1">
            <a:off x="5220931" y="3033252"/>
            <a:ext cx="19661" cy="2939850"/>
          </a:xfrm>
          <a:prstGeom prst="curvedConnector3">
            <a:avLst>
              <a:gd name="adj1" fmla="val -4563313"/>
            </a:avLst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or: Curved 16">
            <a:extLst>
              <a:ext uri="{FF2B5EF4-FFF2-40B4-BE49-F238E27FC236}">
                <a16:creationId xmlns:a16="http://schemas.microsoft.com/office/drawing/2014/main" id="{1C47B0AF-7EDC-7797-985A-E5A08D45A27B}"/>
              </a:ext>
            </a:extLst>
          </p:cNvPr>
          <p:cNvCxnSpPr>
            <a:stCxn id="6" idx="2"/>
            <a:endCxn id="12" idx="2"/>
          </p:cNvCxnSpPr>
          <p:nvPr/>
        </p:nvCxnSpPr>
        <p:spPr>
          <a:xfrm rot="10800000" flipH="1" flipV="1">
            <a:off x="5176686" y="2035275"/>
            <a:ext cx="54073" cy="2836611"/>
          </a:xfrm>
          <a:prstGeom prst="curvedConnector3">
            <a:avLst>
              <a:gd name="adj1" fmla="val -1731960"/>
            </a:avLst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40979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7226D-ECB4-7128-2271-0C2DF3B9B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Example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E10833E-58A0-4970-343E-185A5AB4A4A9}"/>
              </a:ext>
            </a:extLst>
          </p:cNvPr>
          <p:cNvSpPr/>
          <p:nvPr/>
        </p:nvSpPr>
        <p:spPr>
          <a:xfrm>
            <a:off x="5152108" y="796410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4611239-4B55-AFCD-0CE1-5DE1E4EFE916}"/>
                  </a:ext>
                </a:extLst>
              </p:cNvPr>
              <p:cNvSpPr txBox="1"/>
              <p:nvPr/>
            </p:nvSpPr>
            <p:spPr>
              <a:xfrm>
                <a:off x="5742041" y="904565"/>
                <a:ext cx="56240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{id = 5, </a:t>
                </a:r>
                <a:r>
                  <a:rPr lang="en-IN" dirty="0" err="1"/>
                  <a:t>fn</a:t>
                </a:r>
                <a:r>
                  <a:rPr lang="en-IN" dirty="0"/>
                  <a:t> = “f”, </a:t>
                </a:r>
                <a:r>
                  <a:rPr lang="en-IN" dirty="0" err="1"/>
                  <a:t>n_args</a:t>
                </a:r>
                <a:r>
                  <a:rPr lang="en-IN" dirty="0"/>
                  <a:t> = 1, </a:t>
                </a:r>
                <a:r>
                  <a:rPr lang="en-IN" dirty="0" err="1"/>
                  <a:t>args</a:t>
                </a:r>
                <a:r>
                  <a:rPr lang="en-IN" dirty="0"/>
                  <a:t>={4}, cc = 2, </a:t>
                </a:r>
                <a:r>
                  <a:rPr lang="en-IN" dirty="0" err="1"/>
                  <a:t>ccpar</a:t>
                </a:r>
                <a:r>
                  <a:rPr lang="en-IN" dirty="0"/>
                  <a:t>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IN" dirty="0"/>
                  <a:t>}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4611239-4B55-AFCD-0CE1-5DE1E4EFE9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2041" y="904565"/>
                <a:ext cx="5624052" cy="369332"/>
              </a:xfrm>
              <a:prstGeom prst="rect">
                <a:avLst/>
              </a:prstGeom>
              <a:blipFill>
                <a:blip r:embed="rId2"/>
                <a:stretch>
                  <a:fillRect l="-975" t="-8197" b="-245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al 5">
            <a:extLst>
              <a:ext uri="{FF2B5EF4-FFF2-40B4-BE49-F238E27FC236}">
                <a16:creationId xmlns:a16="http://schemas.microsoft.com/office/drawing/2014/main" id="{B2845A38-3F33-53E5-B1B6-1A113C50EED1}"/>
              </a:ext>
            </a:extLst>
          </p:cNvPr>
          <p:cNvSpPr/>
          <p:nvPr/>
        </p:nvSpPr>
        <p:spPr>
          <a:xfrm>
            <a:off x="5176687" y="1735392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E7B72B8-F753-B59C-7655-071AB0E3F35F}"/>
                  </a:ext>
                </a:extLst>
              </p:cNvPr>
              <p:cNvSpPr txBox="1"/>
              <p:nvPr/>
            </p:nvSpPr>
            <p:spPr>
              <a:xfrm>
                <a:off x="5786284" y="1843549"/>
                <a:ext cx="56240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{id = 4, </a:t>
                </a:r>
                <a:r>
                  <a:rPr lang="en-IN" dirty="0" err="1"/>
                  <a:t>fn</a:t>
                </a:r>
                <a:r>
                  <a:rPr lang="en-IN" dirty="0"/>
                  <a:t> = “f”, </a:t>
                </a:r>
                <a:r>
                  <a:rPr lang="en-IN" dirty="0" err="1"/>
                  <a:t>n_args</a:t>
                </a:r>
                <a:r>
                  <a:rPr lang="en-IN" dirty="0"/>
                  <a:t> = 1, </a:t>
                </a:r>
                <a:r>
                  <a:rPr lang="en-IN" dirty="0" err="1"/>
                  <a:t>args</a:t>
                </a:r>
                <a:r>
                  <a:rPr lang="en-IN" dirty="0"/>
                  <a:t>={3}, cc = 1, </a:t>
                </a:r>
                <a:r>
                  <a:rPr lang="en-IN" dirty="0" err="1"/>
                  <a:t>ccpar</a:t>
                </a:r>
                <a:r>
                  <a:rPr lang="en-IN" dirty="0"/>
                  <a:t>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{}</m:t>
                    </m:r>
                  </m:oMath>
                </a14:m>
                <a:r>
                  <a:rPr lang="en-IN" dirty="0"/>
                  <a:t>}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E7B72B8-F753-B59C-7655-071AB0E3F3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6284" y="1843549"/>
                <a:ext cx="5624052" cy="369332"/>
              </a:xfrm>
              <a:prstGeom prst="rect">
                <a:avLst/>
              </a:prstGeom>
              <a:blipFill>
                <a:blip r:embed="rId3"/>
                <a:stretch>
                  <a:fillRect l="-867" t="-8197" b="-245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val 7">
            <a:extLst>
              <a:ext uri="{FF2B5EF4-FFF2-40B4-BE49-F238E27FC236}">
                <a16:creationId xmlns:a16="http://schemas.microsoft.com/office/drawing/2014/main" id="{3D288FEA-8AFE-A65E-B76C-68D10092D4CE}"/>
              </a:ext>
            </a:extLst>
          </p:cNvPr>
          <p:cNvSpPr/>
          <p:nvPr/>
        </p:nvSpPr>
        <p:spPr>
          <a:xfrm>
            <a:off x="5220932" y="2733368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9C1947C-72BF-2D86-0421-7A81B79D0217}"/>
                  </a:ext>
                </a:extLst>
              </p:cNvPr>
              <p:cNvSpPr txBox="1"/>
              <p:nvPr/>
            </p:nvSpPr>
            <p:spPr>
              <a:xfrm>
                <a:off x="5810864" y="2890685"/>
                <a:ext cx="56240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{id = 3, </a:t>
                </a:r>
                <a:r>
                  <a:rPr lang="en-IN" dirty="0" err="1"/>
                  <a:t>fn</a:t>
                </a:r>
                <a:r>
                  <a:rPr lang="en-IN" dirty="0"/>
                  <a:t> = “f”, </a:t>
                </a:r>
                <a:r>
                  <a:rPr lang="en-IN" dirty="0" err="1"/>
                  <a:t>n_args</a:t>
                </a:r>
                <a:r>
                  <a:rPr lang="en-IN" dirty="0"/>
                  <a:t> = 1, </a:t>
                </a:r>
                <a:r>
                  <a:rPr lang="en-IN" dirty="0" err="1"/>
                  <a:t>args</a:t>
                </a:r>
                <a:r>
                  <a:rPr lang="en-IN" dirty="0"/>
                  <a:t>={2}, cc = 0, </a:t>
                </a:r>
                <a:r>
                  <a:rPr lang="en-IN" dirty="0" err="1"/>
                  <a:t>ccpar</a:t>
                </a:r>
                <a:r>
                  <a:rPr lang="en-IN" dirty="0"/>
                  <a:t>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{}</m:t>
                    </m:r>
                  </m:oMath>
                </a14:m>
                <a:r>
                  <a:rPr lang="en-IN" dirty="0"/>
                  <a:t>}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9C1947C-72BF-2D86-0421-7A81B79D02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0864" y="2890685"/>
                <a:ext cx="5624052" cy="369332"/>
              </a:xfrm>
              <a:prstGeom prst="rect">
                <a:avLst/>
              </a:prstGeom>
              <a:blipFill>
                <a:blip r:embed="rId4"/>
                <a:stretch>
                  <a:fillRect l="-867" t="-8197" b="-245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Oval 9">
            <a:extLst>
              <a:ext uri="{FF2B5EF4-FFF2-40B4-BE49-F238E27FC236}">
                <a16:creationId xmlns:a16="http://schemas.microsoft.com/office/drawing/2014/main" id="{3D20F3A0-53BB-3C54-C744-841349CF543A}"/>
              </a:ext>
            </a:extLst>
          </p:cNvPr>
          <p:cNvSpPr/>
          <p:nvPr/>
        </p:nvSpPr>
        <p:spPr>
          <a:xfrm>
            <a:off x="5245510" y="3603524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54C1A74-20C0-9978-A4FC-9FFFB69900DF}"/>
                  </a:ext>
                </a:extLst>
              </p:cNvPr>
              <p:cNvSpPr txBox="1"/>
              <p:nvPr/>
            </p:nvSpPr>
            <p:spPr>
              <a:xfrm>
                <a:off x="5874773" y="3731344"/>
                <a:ext cx="56240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{id = 2, </a:t>
                </a:r>
                <a:r>
                  <a:rPr lang="en-IN" dirty="0" err="1"/>
                  <a:t>fn</a:t>
                </a:r>
                <a:r>
                  <a:rPr lang="en-IN" dirty="0"/>
                  <a:t> = “f”, </a:t>
                </a:r>
                <a:r>
                  <a:rPr lang="en-IN" dirty="0" err="1"/>
                  <a:t>n_args</a:t>
                </a:r>
                <a:r>
                  <a:rPr lang="en-IN" dirty="0"/>
                  <a:t> = 1, </a:t>
                </a:r>
                <a:r>
                  <a:rPr lang="en-IN" dirty="0" err="1"/>
                  <a:t>args</a:t>
                </a:r>
                <a:r>
                  <a:rPr lang="en-IN" dirty="0"/>
                  <a:t>={1}, cc = 1, </a:t>
                </a:r>
                <a:r>
                  <a:rPr lang="en-IN" dirty="0" err="1"/>
                  <a:t>ccpar</a:t>
                </a:r>
                <a:r>
                  <a:rPr lang="en-IN" dirty="0"/>
                  <a:t>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{3}</m:t>
                    </m:r>
                  </m:oMath>
                </a14:m>
                <a:r>
                  <a:rPr lang="en-IN" dirty="0"/>
                  <a:t>}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54C1A74-20C0-9978-A4FC-9FFFB69900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4773" y="3731344"/>
                <a:ext cx="5624052" cy="369332"/>
              </a:xfrm>
              <a:prstGeom prst="rect">
                <a:avLst/>
              </a:prstGeom>
              <a:blipFill>
                <a:blip r:embed="rId5"/>
                <a:stretch>
                  <a:fillRect l="-976" t="-8197" b="-245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Oval 11">
            <a:extLst>
              <a:ext uri="{FF2B5EF4-FFF2-40B4-BE49-F238E27FC236}">
                <a16:creationId xmlns:a16="http://schemas.microsoft.com/office/drawing/2014/main" id="{8EB95C5F-C701-1080-BD6B-69D2FE459BD6}"/>
              </a:ext>
            </a:extLst>
          </p:cNvPr>
          <p:cNvSpPr/>
          <p:nvPr/>
        </p:nvSpPr>
        <p:spPr>
          <a:xfrm>
            <a:off x="5230760" y="4572003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001CBAB-C141-65ED-F8B7-CB783D6EB256}"/>
                  </a:ext>
                </a:extLst>
              </p:cNvPr>
              <p:cNvSpPr txBox="1"/>
              <p:nvPr/>
            </p:nvSpPr>
            <p:spPr>
              <a:xfrm>
                <a:off x="5928850" y="4709654"/>
                <a:ext cx="56240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{id = 1, </a:t>
                </a:r>
                <a:r>
                  <a:rPr lang="en-IN" dirty="0" err="1"/>
                  <a:t>fn</a:t>
                </a:r>
                <a:r>
                  <a:rPr lang="en-IN" dirty="0"/>
                  <a:t> = “f”, </a:t>
                </a:r>
                <a:r>
                  <a:rPr lang="en-IN" dirty="0" err="1"/>
                  <a:t>n_args</a:t>
                </a:r>
                <a:r>
                  <a:rPr lang="en-IN" dirty="0"/>
                  <a:t> = 1, </a:t>
                </a:r>
                <a:r>
                  <a:rPr lang="en-IN" dirty="0" err="1"/>
                  <a:t>args</a:t>
                </a:r>
                <a:r>
                  <a:rPr lang="en-IN" dirty="0"/>
                  <a:t>={0}, cc = 1, </a:t>
                </a:r>
                <a:r>
                  <a:rPr lang="en-IN" dirty="0" err="1"/>
                  <a:t>ccpar</a:t>
                </a:r>
                <a:r>
                  <a:rPr lang="en-IN" dirty="0"/>
                  <a:t>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{2,5}</m:t>
                    </m:r>
                  </m:oMath>
                </a14:m>
                <a:r>
                  <a:rPr lang="en-IN" dirty="0"/>
                  <a:t>}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001CBAB-C141-65ED-F8B7-CB783D6EB2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8850" y="4709654"/>
                <a:ext cx="5624052" cy="369332"/>
              </a:xfrm>
              <a:prstGeom prst="rect">
                <a:avLst/>
              </a:prstGeom>
              <a:blipFill>
                <a:blip r:embed="rId6"/>
                <a:stretch>
                  <a:fillRect l="-976" t="-10000" b="-26667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Oval 13">
            <a:extLst>
              <a:ext uri="{FF2B5EF4-FFF2-40B4-BE49-F238E27FC236}">
                <a16:creationId xmlns:a16="http://schemas.microsoft.com/office/drawing/2014/main" id="{6F6959CB-F2E2-FB4B-C6FE-B7CED4AE8B53}"/>
              </a:ext>
            </a:extLst>
          </p:cNvPr>
          <p:cNvSpPr/>
          <p:nvPr/>
        </p:nvSpPr>
        <p:spPr>
          <a:xfrm>
            <a:off x="5240593" y="5673218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515EA3D-A3C0-0FA0-49DD-1A00394344AC}"/>
                  </a:ext>
                </a:extLst>
              </p:cNvPr>
              <p:cNvSpPr txBox="1"/>
              <p:nvPr/>
            </p:nvSpPr>
            <p:spPr>
              <a:xfrm>
                <a:off x="5889521" y="5791205"/>
                <a:ext cx="56240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{id = 0, </a:t>
                </a:r>
                <a:r>
                  <a:rPr lang="en-IN" dirty="0" err="1"/>
                  <a:t>fn</a:t>
                </a:r>
                <a:r>
                  <a:rPr lang="en-IN" dirty="0"/>
                  <a:t> = “a”, </a:t>
                </a:r>
                <a:r>
                  <a:rPr lang="en-IN" dirty="0" err="1"/>
                  <a:t>n_args</a:t>
                </a:r>
                <a:r>
                  <a:rPr lang="en-IN" dirty="0"/>
                  <a:t> = 0, </a:t>
                </a:r>
                <a:r>
                  <a:rPr lang="en-IN" dirty="0" err="1"/>
                  <a:t>args</a:t>
                </a:r>
                <a:r>
                  <a:rPr lang="en-IN" dirty="0"/>
                  <a:t>={}, cc = 0, </a:t>
                </a:r>
                <a:r>
                  <a:rPr lang="en-IN" dirty="0" err="1"/>
                  <a:t>ccpar</a:t>
                </a:r>
                <a:r>
                  <a:rPr lang="en-IN" dirty="0"/>
                  <a:t>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{1,4}</m:t>
                    </m:r>
                  </m:oMath>
                </a14:m>
                <a:r>
                  <a:rPr lang="en-IN" dirty="0"/>
                  <a:t>}</a:t>
                </a: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515EA3D-A3C0-0FA0-49DD-1A00394344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9521" y="5791205"/>
                <a:ext cx="5624052" cy="369332"/>
              </a:xfrm>
              <a:prstGeom prst="rect">
                <a:avLst/>
              </a:prstGeom>
              <a:blipFill>
                <a:blip r:embed="rId7"/>
                <a:stretch>
                  <a:fillRect l="-867" t="-8197" b="-245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498B36D-7F5D-16D6-7BBE-0BC1078775D4}"/>
              </a:ext>
            </a:extLst>
          </p:cNvPr>
          <p:cNvCxnSpPr>
            <a:stCxn id="4" idx="4"/>
            <a:endCxn id="6" idx="0"/>
          </p:cNvCxnSpPr>
          <p:nvPr/>
        </p:nvCxnSpPr>
        <p:spPr>
          <a:xfrm>
            <a:off x="5442160" y="1396177"/>
            <a:ext cx="24579" cy="3392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68650012-D6B6-EB6B-4A22-C79FA532D73E}"/>
              </a:ext>
            </a:extLst>
          </p:cNvPr>
          <p:cNvCxnSpPr>
            <a:stCxn id="6" idx="4"/>
            <a:endCxn id="8" idx="0"/>
          </p:cNvCxnSpPr>
          <p:nvPr/>
        </p:nvCxnSpPr>
        <p:spPr>
          <a:xfrm>
            <a:off x="5466739" y="2335159"/>
            <a:ext cx="44245" cy="3982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101FE13-5D9D-4601-7369-01001A51FB1C}"/>
              </a:ext>
            </a:extLst>
          </p:cNvPr>
          <p:cNvCxnSpPr>
            <a:stCxn id="8" idx="4"/>
            <a:endCxn id="10" idx="0"/>
          </p:cNvCxnSpPr>
          <p:nvPr/>
        </p:nvCxnSpPr>
        <p:spPr>
          <a:xfrm>
            <a:off x="5510984" y="3333135"/>
            <a:ext cx="24578" cy="2703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899BAB20-2B46-BFA9-F140-383A6B85683F}"/>
              </a:ext>
            </a:extLst>
          </p:cNvPr>
          <p:cNvCxnSpPr>
            <a:stCxn id="10" idx="4"/>
            <a:endCxn id="12" idx="0"/>
          </p:cNvCxnSpPr>
          <p:nvPr/>
        </p:nvCxnSpPr>
        <p:spPr>
          <a:xfrm flipH="1">
            <a:off x="5520812" y="4203291"/>
            <a:ext cx="14750" cy="3687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B772FA7-F25A-C166-E381-1D52F8982CFD}"/>
              </a:ext>
            </a:extLst>
          </p:cNvPr>
          <p:cNvCxnSpPr>
            <a:stCxn id="12" idx="4"/>
            <a:endCxn id="14" idx="0"/>
          </p:cNvCxnSpPr>
          <p:nvPr/>
        </p:nvCxnSpPr>
        <p:spPr>
          <a:xfrm>
            <a:off x="5520812" y="5171770"/>
            <a:ext cx="9833" cy="5014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6FBD92E-D726-EC4F-094A-E0B8FAB7CB8E}"/>
                  </a:ext>
                </a:extLst>
              </p:cNvPr>
              <p:cNvSpPr txBox="1"/>
              <p:nvPr/>
            </p:nvSpPr>
            <p:spPr>
              <a:xfrm>
                <a:off x="285134" y="1612490"/>
                <a:ext cx="4257368" cy="39733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)∧</m:t>
                      </m:r>
                      <m:sSup>
                        <m:sSup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)∧(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≠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N" b="0" dirty="0"/>
              </a:p>
              <a:p>
                <a:endParaRPr lang="en-IN" b="0" dirty="0"/>
              </a:p>
              <a:p>
                <a:r>
                  <a:rPr lang="en-IN" dirty="0"/>
                  <a:t>Merge n5, n2</a:t>
                </a:r>
              </a:p>
              <a:p>
                <a:endParaRPr lang="en-IN" b="0" dirty="0"/>
              </a:p>
              <a:p>
                <a:r>
                  <a:rPr lang="en-IN" dirty="0"/>
                  <a:t>n5 = Find(n5)</a:t>
                </a:r>
              </a:p>
              <a:p>
                <a:r>
                  <a:rPr lang="en-IN" b="0" dirty="0"/>
                  <a:t>n2 = Find(n2)</a:t>
                </a:r>
              </a:p>
              <a:p>
                <a:endParaRPr lang="en-IN" b="0" dirty="0"/>
              </a:p>
              <a:p>
                <a:r>
                  <a:rPr lang="en-IN" dirty="0"/>
                  <a:t>ccpar_n5 = {}</a:t>
                </a:r>
              </a:p>
              <a:p>
                <a:r>
                  <a:rPr lang="en-IN" b="0" dirty="0"/>
                  <a:t>ccpar_n2 = {3}</a:t>
                </a:r>
              </a:p>
              <a:p>
                <a:endParaRPr lang="en-IN" dirty="0"/>
              </a:p>
              <a:p>
                <a:r>
                  <a:rPr lang="en-IN" b="0" dirty="0"/>
                  <a:t>n5.cc = 2</a:t>
                </a:r>
              </a:p>
              <a:p>
                <a:r>
                  <a:rPr lang="en-IN" b="0" dirty="0"/>
                  <a:t>n5.ccpar = {}</a:t>
                </a:r>
              </a:p>
              <a:p>
                <a:r>
                  <a:rPr lang="en-IN" dirty="0"/>
                  <a:t>n2.ccpar = {3}</a:t>
                </a:r>
                <a:endParaRPr lang="en-IN" b="0" dirty="0"/>
              </a:p>
              <a:p>
                <a:endParaRPr lang="en-IN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6FBD92E-D726-EC4F-094A-E0B8FAB7CB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134" y="1612490"/>
                <a:ext cx="4257368" cy="3973395"/>
              </a:xfrm>
              <a:prstGeom prst="rect">
                <a:avLst/>
              </a:prstGeom>
              <a:blipFill>
                <a:blip r:embed="rId8"/>
                <a:stretch>
                  <a:fillRect l="-128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Connector: Curved 15">
            <a:extLst>
              <a:ext uri="{FF2B5EF4-FFF2-40B4-BE49-F238E27FC236}">
                <a16:creationId xmlns:a16="http://schemas.microsoft.com/office/drawing/2014/main" id="{6BCD4A82-1E18-F442-F28A-04A6B3E51FE9}"/>
              </a:ext>
            </a:extLst>
          </p:cNvPr>
          <p:cNvCxnSpPr>
            <a:stCxn id="8" idx="2"/>
            <a:endCxn id="14" idx="2"/>
          </p:cNvCxnSpPr>
          <p:nvPr/>
        </p:nvCxnSpPr>
        <p:spPr>
          <a:xfrm rot="10800000" flipH="1" flipV="1">
            <a:off x="5220931" y="3033252"/>
            <a:ext cx="19661" cy="2939850"/>
          </a:xfrm>
          <a:prstGeom prst="curvedConnector3">
            <a:avLst>
              <a:gd name="adj1" fmla="val -4563313"/>
            </a:avLst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or: Curved 16">
            <a:extLst>
              <a:ext uri="{FF2B5EF4-FFF2-40B4-BE49-F238E27FC236}">
                <a16:creationId xmlns:a16="http://schemas.microsoft.com/office/drawing/2014/main" id="{1C47B0AF-7EDC-7797-985A-E5A08D45A27B}"/>
              </a:ext>
            </a:extLst>
          </p:cNvPr>
          <p:cNvCxnSpPr>
            <a:stCxn id="6" idx="2"/>
            <a:endCxn id="12" idx="2"/>
          </p:cNvCxnSpPr>
          <p:nvPr/>
        </p:nvCxnSpPr>
        <p:spPr>
          <a:xfrm rot="10800000" flipH="1" flipV="1">
            <a:off x="5176686" y="2035275"/>
            <a:ext cx="54073" cy="2836611"/>
          </a:xfrm>
          <a:prstGeom prst="curvedConnector3">
            <a:avLst>
              <a:gd name="adj1" fmla="val -1731960"/>
            </a:avLst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or: Curved 17">
            <a:extLst>
              <a:ext uri="{FF2B5EF4-FFF2-40B4-BE49-F238E27FC236}">
                <a16:creationId xmlns:a16="http://schemas.microsoft.com/office/drawing/2014/main" id="{E92D08E9-B3DB-1B2D-244D-CCBBECC57B71}"/>
              </a:ext>
            </a:extLst>
          </p:cNvPr>
          <p:cNvCxnSpPr>
            <a:stCxn id="4" idx="2"/>
            <a:endCxn id="10" idx="2"/>
          </p:cNvCxnSpPr>
          <p:nvPr/>
        </p:nvCxnSpPr>
        <p:spPr>
          <a:xfrm rot="10800000" flipH="1" flipV="1">
            <a:off x="5152108" y="1096294"/>
            <a:ext cx="93402" cy="2807114"/>
          </a:xfrm>
          <a:prstGeom prst="curvedConnector3">
            <a:avLst>
              <a:gd name="adj1" fmla="val -813197"/>
            </a:avLst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84862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7226D-ECB4-7128-2271-0C2DF3B9B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Example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E10833E-58A0-4970-343E-185A5AB4A4A9}"/>
              </a:ext>
            </a:extLst>
          </p:cNvPr>
          <p:cNvSpPr/>
          <p:nvPr/>
        </p:nvSpPr>
        <p:spPr>
          <a:xfrm>
            <a:off x="5152108" y="796410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4611239-4B55-AFCD-0CE1-5DE1E4EFE916}"/>
                  </a:ext>
                </a:extLst>
              </p:cNvPr>
              <p:cNvSpPr txBox="1"/>
              <p:nvPr/>
            </p:nvSpPr>
            <p:spPr>
              <a:xfrm>
                <a:off x="5742041" y="904565"/>
                <a:ext cx="56240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{id = 5, </a:t>
                </a:r>
                <a:r>
                  <a:rPr lang="en-IN" dirty="0" err="1"/>
                  <a:t>fn</a:t>
                </a:r>
                <a:r>
                  <a:rPr lang="en-IN" dirty="0"/>
                  <a:t> = “f”, </a:t>
                </a:r>
                <a:r>
                  <a:rPr lang="en-IN" dirty="0" err="1"/>
                  <a:t>n_args</a:t>
                </a:r>
                <a:r>
                  <a:rPr lang="en-IN" dirty="0"/>
                  <a:t> = 1, </a:t>
                </a:r>
                <a:r>
                  <a:rPr lang="en-IN" dirty="0" err="1"/>
                  <a:t>args</a:t>
                </a:r>
                <a:r>
                  <a:rPr lang="en-IN" dirty="0"/>
                  <a:t>={4}, cc = 2, </a:t>
                </a:r>
                <a:r>
                  <a:rPr lang="en-IN" dirty="0" err="1"/>
                  <a:t>ccpar</a:t>
                </a:r>
                <a:r>
                  <a:rPr lang="en-IN" dirty="0"/>
                  <a:t>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IN" dirty="0"/>
                  <a:t>}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4611239-4B55-AFCD-0CE1-5DE1E4EFE9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2041" y="904565"/>
                <a:ext cx="5624052" cy="369332"/>
              </a:xfrm>
              <a:prstGeom prst="rect">
                <a:avLst/>
              </a:prstGeom>
              <a:blipFill>
                <a:blip r:embed="rId2"/>
                <a:stretch>
                  <a:fillRect l="-975" t="-8197" b="-245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al 5">
            <a:extLst>
              <a:ext uri="{FF2B5EF4-FFF2-40B4-BE49-F238E27FC236}">
                <a16:creationId xmlns:a16="http://schemas.microsoft.com/office/drawing/2014/main" id="{B2845A38-3F33-53E5-B1B6-1A113C50EED1}"/>
              </a:ext>
            </a:extLst>
          </p:cNvPr>
          <p:cNvSpPr/>
          <p:nvPr/>
        </p:nvSpPr>
        <p:spPr>
          <a:xfrm>
            <a:off x="5176687" y="1735392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E7B72B8-F753-B59C-7655-071AB0E3F35F}"/>
                  </a:ext>
                </a:extLst>
              </p:cNvPr>
              <p:cNvSpPr txBox="1"/>
              <p:nvPr/>
            </p:nvSpPr>
            <p:spPr>
              <a:xfrm>
                <a:off x="5786284" y="1843549"/>
                <a:ext cx="56240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{id = 4, </a:t>
                </a:r>
                <a:r>
                  <a:rPr lang="en-IN" dirty="0" err="1"/>
                  <a:t>fn</a:t>
                </a:r>
                <a:r>
                  <a:rPr lang="en-IN" dirty="0"/>
                  <a:t> = “f”, </a:t>
                </a:r>
                <a:r>
                  <a:rPr lang="en-IN" dirty="0" err="1"/>
                  <a:t>n_args</a:t>
                </a:r>
                <a:r>
                  <a:rPr lang="en-IN" dirty="0"/>
                  <a:t> = 1, </a:t>
                </a:r>
                <a:r>
                  <a:rPr lang="en-IN" dirty="0" err="1"/>
                  <a:t>args</a:t>
                </a:r>
                <a:r>
                  <a:rPr lang="en-IN" dirty="0"/>
                  <a:t>={3}, cc = 1, </a:t>
                </a:r>
                <a:r>
                  <a:rPr lang="en-IN" dirty="0" err="1"/>
                  <a:t>ccpar</a:t>
                </a:r>
                <a:r>
                  <a:rPr lang="en-IN" dirty="0"/>
                  <a:t>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{}</m:t>
                    </m:r>
                  </m:oMath>
                </a14:m>
                <a:r>
                  <a:rPr lang="en-IN" dirty="0"/>
                  <a:t>}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E7B72B8-F753-B59C-7655-071AB0E3F3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6284" y="1843549"/>
                <a:ext cx="5624052" cy="369332"/>
              </a:xfrm>
              <a:prstGeom prst="rect">
                <a:avLst/>
              </a:prstGeom>
              <a:blipFill>
                <a:blip r:embed="rId3"/>
                <a:stretch>
                  <a:fillRect l="-867" t="-8197" b="-245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val 7">
            <a:extLst>
              <a:ext uri="{FF2B5EF4-FFF2-40B4-BE49-F238E27FC236}">
                <a16:creationId xmlns:a16="http://schemas.microsoft.com/office/drawing/2014/main" id="{3D288FEA-8AFE-A65E-B76C-68D10092D4CE}"/>
              </a:ext>
            </a:extLst>
          </p:cNvPr>
          <p:cNvSpPr/>
          <p:nvPr/>
        </p:nvSpPr>
        <p:spPr>
          <a:xfrm>
            <a:off x="5220932" y="2733368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9C1947C-72BF-2D86-0421-7A81B79D0217}"/>
                  </a:ext>
                </a:extLst>
              </p:cNvPr>
              <p:cNvSpPr txBox="1"/>
              <p:nvPr/>
            </p:nvSpPr>
            <p:spPr>
              <a:xfrm>
                <a:off x="5810864" y="2890685"/>
                <a:ext cx="56240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{id = 3, </a:t>
                </a:r>
                <a:r>
                  <a:rPr lang="en-IN" dirty="0" err="1"/>
                  <a:t>fn</a:t>
                </a:r>
                <a:r>
                  <a:rPr lang="en-IN" dirty="0"/>
                  <a:t> = “f”, </a:t>
                </a:r>
                <a:r>
                  <a:rPr lang="en-IN" dirty="0" err="1"/>
                  <a:t>n_args</a:t>
                </a:r>
                <a:r>
                  <a:rPr lang="en-IN" dirty="0"/>
                  <a:t> = 1, </a:t>
                </a:r>
                <a:r>
                  <a:rPr lang="en-IN" dirty="0" err="1"/>
                  <a:t>args</a:t>
                </a:r>
                <a:r>
                  <a:rPr lang="en-IN" dirty="0"/>
                  <a:t>={2}, cc = 0, </a:t>
                </a:r>
                <a:r>
                  <a:rPr lang="en-IN" dirty="0" err="1"/>
                  <a:t>ccpar</a:t>
                </a:r>
                <a:r>
                  <a:rPr lang="en-IN" dirty="0"/>
                  <a:t>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{}</m:t>
                    </m:r>
                  </m:oMath>
                </a14:m>
                <a:r>
                  <a:rPr lang="en-IN" dirty="0"/>
                  <a:t>}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9C1947C-72BF-2D86-0421-7A81B79D02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0864" y="2890685"/>
                <a:ext cx="5624052" cy="369332"/>
              </a:xfrm>
              <a:prstGeom prst="rect">
                <a:avLst/>
              </a:prstGeom>
              <a:blipFill>
                <a:blip r:embed="rId4"/>
                <a:stretch>
                  <a:fillRect l="-867" t="-8197" b="-245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Oval 9">
            <a:extLst>
              <a:ext uri="{FF2B5EF4-FFF2-40B4-BE49-F238E27FC236}">
                <a16:creationId xmlns:a16="http://schemas.microsoft.com/office/drawing/2014/main" id="{3D20F3A0-53BB-3C54-C744-841349CF543A}"/>
              </a:ext>
            </a:extLst>
          </p:cNvPr>
          <p:cNvSpPr/>
          <p:nvPr/>
        </p:nvSpPr>
        <p:spPr>
          <a:xfrm>
            <a:off x="5245510" y="3603524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54C1A74-20C0-9978-A4FC-9FFFB69900DF}"/>
                  </a:ext>
                </a:extLst>
              </p:cNvPr>
              <p:cNvSpPr txBox="1"/>
              <p:nvPr/>
            </p:nvSpPr>
            <p:spPr>
              <a:xfrm>
                <a:off x="5874773" y="3731344"/>
                <a:ext cx="56240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{id = 2, </a:t>
                </a:r>
                <a:r>
                  <a:rPr lang="en-IN" dirty="0" err="1"/>
                  <a:t>fn</a:t>
                </a:r>
                <a:r>
                  <a:rPr lang="en-IN" dirty="0"/>
                  <a:t> = “f”, </a:t>
                </a:r>
                <a:r>
                  <a:rPr lang="en-IN" dirty="0" err="1"/>
                  <a:t>n_args</a:t>
                </a:r>
                <a:r>
                  <a:rPr lang="en-IN" dirty="0"/>
                  <a:t> = 1, </a:t>
                </a:r>
                <a:r>
                  <a:rPr lang="en-IN" dirty="0" err="1"/>
                  <a:t>args</a:t>
                </a:r>
                <a:r>
                  <a:rPr lang="en-IN" dirty="0"/>
                  <a:t>={1}, cc = 1, </a:t>
                </a:r>
                <a:r>
                  <a:rPr lang="en-IN" dirty="0" err="1"/>
                  <a:t>ccpar</a:t>
                </a:r>
                <a:r>
                  <a:rPr lang="en-IN" dirty="0"/>
                  <a:t>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{3}</m:t>
                    </m:r>
                  </m:oMath>
                </a14:m>
                <a:r>
                  <a:rPr lang="en-IN" dirty="0"/>
                  <a:t>}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54C1A74-20C0-9978-A4FC-9FFFB69900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4773" y="3731344"/>
                <a:ext cx="5624052" cy="369332"/>
              </a:xfrm>
              <a:prstGeom prst="rect">
                <a:avLst/>
              </a:prstGeom>
              <a:blipFill>
                <a:blip r:embed="rId5"/>
                <a:stretch>
                  <a:fillRect l="-976" t="-8197" b="-245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Oval 11">
            <a:extLst>
              <a:ext uri="{FF2B5EF4-FFF2-40B4-BE49-F238E27FC236}">
                <a16:creationId xmlns:a16="http://schemas.microsoft.com/office/drawing/2014/main" id="{8EB95C5F-C701-1080-BD6B-69D2FE459BD6}"/>
              </a:ext>
            </a:extLst>
          </p:cNvPr>
          <p:cNvSpPr/>
          <p:nvPr/>
        </p:nvSpPr>
        <p:spPr>
          <a:xfrm>
            <a:off x="5230760" y="4572003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001CBAB-C141-65ED-F8B7-CB783D6EB256}"/>
                  </a:ext>
                </a:extLst>
              </p:cNvPr>
              <p:cNvSpPr txBox="1"/>
              <p:nvPr/>
            </p:nvSpPr>
            <p:spPr>
              <a:xfrm>
                <a:off x="5928850" y="4709654"/>
                <a:ext cx="56240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{id = 1, </a:t>
                </a:r>
                <a:r>
                  <a:rPr lang="en-IN" dirty="0" err="1"/>
                  <a:t>fn</a:t>
                </a:r>
                <a:r>
                  <a:rPr lang="en-IN" dirty="0"/>
                  <a:t> = “f”, </a:t>
                </a:r>
                <a:r>
                  <a:rPr lang="en-IN" dirty="0" err="1"/>
                  <a:t>n_args</a:t>
                </a:r>
                <a:r>
                  <a:rPr lang="en-IN" dirty="0"/>
                  <a:t> = 1, </a:t>
                </a:r>
                <a:r>
                  <a:rPr lang="en-IN" dirty="0" err="1"/>
                  <a:t>args</a:t>
                </a:r>
                <a:r>
                  <a:rPr lang="en-IN" dirty="0"/>
                  <a:t>={0}, cc = 1, </a:t>
                </a:r>
                <a:r>
                  <a:rPr lang="en-IN" dirty="0" err="1"/>
                  <a:t>ccpar</a:t>
                </a:r>
                <a:r>
                  <a:rPr lang="en-IN" dirty="0"/>
                  <a:t>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{2,5}</m:t>
                    </m:r>
                  </m:oMath>
                </a14:m>
                <a:r>
                  <a:rPr lang="en-IN" dirty="0"/>
                  <a:t>}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001CBAB-C141-65ED-F8B7-CB783D6EB2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8850" y="4709654"/>
                <a:ext cx="5624052" cy="369332"/>
              </a:xfrm>
              <a:prstGeom prst="rect">
                <a:avLst/>
              </a:prstGeom>
              <a:blipFill>
                <a:blip r:embed="rId6"/>
                <a:stretch>
                  <a:fillRect l="-976" t="-10000" b="-26667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Oval 13">
            <a:extLst>
              <a:ext uri="{FF2B5EF4-FFF2-40B4-BE49-F238E27FC236}">
                <a16:creationId xmlns:a16="http://schemas.microsoft.com/office/drawing/2014/main" id="{6F6959CB-F2E2-FB4B-C6FE-B7CED4AE8B53}"/>
              </a:ext>
            </a:extLst>
          </p:cNvPr>
          <p:cNvSpPr/>
          <p:nvPr/>
        </p:nvSpPr>
        <p:spPr>
          <a:xfrm>
            <a:off x="5240593" y="5673218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515EA3D-A3C0-0FA0-49DD-1A00394344AC}"/>
                  </a:ext>
                </a:extLst>
              </p:cNvPr>
              <p:cNvSpPr txBox="1"/>
              <p:nvPr/>
            </p:nvSpPr>
            <p:spPr>
              <a:xfrm>
                <a:off x="5889521" y="5791205"/>
                <a:ext cx="56240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{id = 0, </a:t>
                </a:r>
                <a:r>
                  <a:rPr lang="en-IN" dirty="0" err="1"/>
                  <a:t>fn</a:t>
                </a:r>
                <a:r>
                  <a:rPr lang="en-IN" dirty="0"/>
                  <a:t> = “a”, </a:t>
                </a:r>
                <a:r>
                  <a:rPr lang="en-IN" dirty="0" err="1"/>
                  <a:t>n_args</a:t>
                </a:r>
                <a:r>
                  <a:rPr lang="en-IN" dirty="0"/>
                  <a:t> = 0, </a:t>
                </a:r>
                <a:r>
                  <a:rPr lang="en-IN" dirty="0" err="1"/>
                  <a:t>args</a:t>
                </a:r>
                <a:r>
                  <a:rPr lang="en-IN" dirty="0"/>
                  <a:t>={}, cc = 0, </a:t>
                </a:r>
                <a:r>
                  <a:rPr lang="en-IN" dirty="0" err="1"/>
                  <a:t>ccpar</a:t>
                </a:r>
                <a:r>
                  <a:rPr lang="en-IN" dirty="0"/>
                  <a:t>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{1,4}</m:t>
                    </m:r>
                  </m:oMath>
                </a14:m>
                <a:r>
                  <a:rPr lang="en-IN" dirty="0"/>
                  <a:t>}</a:t>
                </a: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515EA3D-A3C0-0FA0-49DD-1A00394344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9521" y="5791205"/>
                <a:ext cx="5624052" cy="369332"/>
              </a:xfrm>
              <a:prstGeom prst="rect">
                <a:avLst/>
              </a:prstGeom>
              <a:blipFill>
                <a:blip r:embed="rId7"/>
                <a:stretch>
                  <a:fillRect l="-867" t="-8197" b="-245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498B36D-7F5D-16D6-7BBE-0BC1078775D4}"/>
              </a:ext>
            </a:extLst>
          </p:cNvPr>
          <p:cNvCxnSpPr>
            <a:stCxn id="4" idx="4"/>
            <a:endCxn id="6" idx="0"/>
          </p:cNvCxnSpPr>
          <p:nvPr/>
        </p:nvCxnSpPr>
        <p:spPr>
          <a:xfrm>
            <a:off x="5442160" y="1396177"/>
            <a:ext cx="24579" cy="3392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68650012-D6B6-EB6B-4A22-C79FA532D73E}"/>
              </a:ext>
            </a:extLst>
          </p:cNvPr>
          <p:cNvCxnSpPr>
            <a:stCxn id="6" idx="4"/>
            <a:endCxn id="8" idx="0"/>
          </p:cNvCxnSpPr>
          <p:nvPr/>
        </p:nvCxnSpPr>
        <p:spPr>
          <a:xfrm>
            <a:off x="5466739" y="2335159"/>
            <a:ext cx="44245" cy="3982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101FE13-5D9D-4601-7369-01001A51FB1C}"/>
              </a:ext>
            </a:extLst>
          </p:cNvPr>
          <p:cNvCxnSpPr>
            <a:stCxn id="8" idx="4"/>
            <a:endCxn id="10" idx="0"/>
          </p:cNvCxnSpPr>
          <p:nvPr/>
        </p:nvCxnSpPr>
        <p:spPr>
          <a:xfrm>
            <a:off x="5510984" y="3333135"/>
            <a:ext cx="24578" cy="2703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899BAB20-2B46-BFA9-F140-383A6B85683F}"/>
              </a:ext>
            </a:extLst>
          </p:cNvPr>
          <p:cNvCxnSpPr>
            <a:stCxn id="10" idx="4"/>
            <a:endCxn id="12" idx="0"/>
          </p:cNvCxnSpPr>
          <p:nvPr/>
        </p:nvCxnSpPr>
        <p:spPr>
          <a:xfrm flipH="1">
            <a:off x="5520812" y="4203291"/>
            <a:ext cx="14750" cy="3687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B772FA7-F25A-C166-E381-1D52F8982CFD}"/>
              </a:ext>
            </a:extLst>
          </p:cNvPr>
          <p:cNvCxnSpPr>
            <a:stCxn id="12" idx="4"/>
            <a:endCxn id="14" idx="0"/>
          </p:cNvCxnSpPr>
          <p:nvPr/>
        </p:nvCxnSpPr>
        <p:spPr>
          <a:xfrm>
            <a:off x="5520812" y="5171770"/>
            <a:ext cx="9833" cy="5014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6FBD92E-D726-EC4F-094A-E0B8FAB7CB8E}"/>
                  </a:ext>
                </a:extLst>
              </p:cNvPr>
              <p:cNvSpPr txBox="1"/>
              <p:nvPr/>
            </p:nvSpPr>
            <p:spPr>
              <a:xfrm>
                <a:off x="285134" y="1612490"/>
                <a:ext cx="4257368" cy="31527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)∧</m:t>
                      </m:r>
                      <m:sSup>
                        <m:sSup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)∧(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≠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N" b="0" dirty="0"/>
              </a:p>
              <a:p>
                <a:endParaRPr lang="en-IN" b="0" dirty="0"/>
              </a:p>
              <a:p>
                <a:r>
                  <a:rPr lang="en-IN" b="1" dirty="0"/>
                  <a:t>For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b="1" i="1" smtClean="0">
                            <a:latin typeface="Cambria Math" panose="02040503050406030204" pitchFamily="18" charset="0"/>
                          </a:rPr>
                          <m:t>𝒇</m:t>
                        </m:r>
                      </m:e>
                      <m:sup>
                        <m:r>
                          <a:rPr lang="en-IN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sup>
                    </m:sSup>
                    <m:d>
                      <m:dPr>
                        <m:ctrlPr>
                          <a:rPr lang="en-IN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</m:d>
                    <m:r>
                      <a:rPr lang="en-IN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IN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IN" b="1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endParaRPr lang="en-IN" dirty="0"/>
              </a:p>
              <a:p>
                <a:r>
                  <a:rPr lang="en-IN" dirty="0"/>
                  <a:t>Merge n5, n0</a:t>
                </a:r>
              </a:p>
              <a:p>
                <a:endParaRPr lang="en-IN" b="0" dirty="0"/>
              </a:p>
              <a:p>
                <a:r>
                  <a:rPr lang="en-IN" dirty="0"/>
                  <a:t>n2 = Find(n5)</a:t>
                </a:r>
              </a:p>
              <a:p>
                <a:r>
                  <a:rPr lang="en-IN" b="0" dirty="0"/>
                  <a:t>n0 = Find(n0)</a:t>
                </a:r>
              </a:p>
              <a:p>
                <a:endParaRPr lang="en-IN" b="0" dirty="0"/>
              </a:p>
              <a:p>
                <a:r>
                  <a:rPr lang="en-IN" dirty="0"/>
                  <a:t>ccpar_n2 = {3}</a:t>
                </a:r>
              </a:p>
              <a:p>
                <a:r>
                  <a:rPr lang="en-IN" b="0" dirty="0"/>
                  <a:t>ccpar_n0 = {1,4}</a:t>
                </a:r>
              </a:p>
              <a:p>
                <a:endParaRPr lang="en-IN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6FBD92E-D726-EC4F-094A-E0B8FAB7CB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134" y="1612490"/>
                <a:ext cx="4257368" cy="3152723"/>
              </a:xfrm>
              <a:prstGeom prst="rect">
                <a:avLst/>
              </a:prstGeom>
              <a:blipFill>
                <a:blip r:embed="rId8"/>
                <a:stretch>
                  <a:fillRect l="-128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Connector: Curved 15">
            <a:extLst>
              <a:ext uri="{FF2B5EF4-FFF2-40B4-BE49-F238E27FC236}">
                <a16:creationId xmlns:a16="http://schemas.microsoft.com/office/drawing/2014/main" id="{6BCD4A82-1E18-F442-F28A-04A6B3E51FE9}"/>
              </a:ext>
            </a:extLst>
          </p:cNvPr>
          <p:cNvCxnSpPr>
            <a:stCxn id="8" idx="2"/>
            <a:endCxn id="14" idx="2"/>
          </p:cNvCxnSpPr>
          <p:nvPr/>
        </p:nvCxnSpPr>
        <p:spPr>
          <a:xfrm rot="10800000" flipH="1" flipV="1">
            <a:off x="5220931" y="3033252"/>
            <a:ext cx="19661" cy="2939850"/>
          </a:xfrm>
          <a:prstGeom prst="curvedConnector3">
            <a:avLst>
              <a:gd name="adj1" fmla="val -4563313"/>
            </a:avLst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or: Curved 16">
            <a:extLst>
              <a:ext uri="{FF2B5EF4-FFF2-40B4-BE49-F238E27FC236}">
                <a16:creationId xmlns:a16="http://schemas.microsoft.com/office/drawing/2014/main" id="{1C47B0AF-7EDC-7797-985A-E5A08D45A27B}"/>
              </a:ext>
            </a:extLst>
          </p:cNvPr>
          <p:cNvCxnSpPr>
            <a:stCxn id="6" idx="2"/>
            <a:endCxn id="12" idx="2"/>
          </p:cNvCxnSpPr>
          <p:nvPr/>
        </p:nvCxnSpPr>
        <p:spPr>
          <a:xfrm rot="10800000" flipH="1" flipV="1">
            <a:off x="5176686" y="2035275"/>
            <a:ext cx="54073" cy="2836611"/>
          </a:xfrm>
          <a:prstGeom prst="curvedConnector3">
            <a:avLst>
              <a:gd name="adj1" fmla="val -1731960"/>
            </a:avLst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or: Curved 17">
            <a:extLst>
              <a:ext uri="{FF2B5EF4-FFF2-40B4-BE49-F238E27FC236}">
                <a16:creationId xmlns:a16="http://schemas.microsoft.com/office/drawing/2014/main" id="{E92D08E9-B3DB-1B2D-244D-CCBBECC57B71}"/>
              </a:ext>
            </a:extLst>
          </p:cNvPr>
          <p:cNvCxnSpPr>
            <a:stCxn id="4" idx="2"/>
            <a:endCxn id="10" idx="2"/>
          </p:cNvCxnSpPr>
          <p:nvPr/>
        </p:nvCxnSpPr>
        <p:spPr>
          <a:xfrm rot="10800000" flipH="1" flipV="1">
            <a:off x="5152108" y="1096294"/>
            <a:ext cx="93402" cy="2807114"/>
          </a:xfrm>
          <a:prstGeom prst="curvedConnector3">
            <a:avLst>
              <a:gd name="adj1" fmla="val -813197"/>
            </a:avLst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47664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7226D-ECB4-7128-2271-0C2DF3B9B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Example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E10833E-58A0-4970-343E-185A5AB4A4A9}"/>
              </a:ext>
            </a:extLst>
          </p:cNvPr>
          <p:cNvSpPr/>
          <p:nvPr/>
        </p:nvSpPr>
        <p:spPr>
          <a:xfrm>
            <a:off x="5152108" y="796410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4611239-4B55-AFCD-0CE1-5DE1E4EFE916}"/>
                  </a:ext>
                </a:extLst>
              </p:cNvPr>
              <p:cNvSpPr txBox="1"/>
              <p:nvPr/>
            </p:nvSpPr>
            <p:spPr>
              <a:xfrm>
                <a:off x="5742041" y="904565"/>
                <a:ext cx="56240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{id = 5, </a:t>
                </a:r>
                <a:r>
                  <a:rPr lang="en-IN" dirty="0" err="1"/>
                  <a:t>fn</a:t>
                </a:r>
                <a:r>
                  <a:rPr lang="en-IN" dirty="0"/>
                  <a:t> = “f”, </a:t>
                </a:r>
                <a:r>
                  <a:rPr lang="en-IN" dirty="0" err="1"/>
                  <a:t>n_args</a:t>
                </a:r>
                <a:r>
                  <a:rPr lang="en-IN" dirty="0"/>
                  <a:t> = 1, </a:t>
                </a:r>
                <a:r>
                  <a:rPr lang="en-IN" dirty="0" err="1"/>
                  <a:t>args</a:t>
                </a:r>
                <a:r>
                  <a:rPr lang="en-IN" dirty="0"/>
                  <a:t>={4}, cc = 2, </a:t>
                </a:r>
                <a:r>
                  <a:rPr lang="en-IN" dirty="0" err="1"/>
                  <a:t>ccpar</a:t>
                </a:r>
                <a:r>
                  <a:rPr lang="en-IN" dirty="0"/>
                  <a:t>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IN" dirty="0"/>
                  <a:t>}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4611239-4B55-AFCD-0CE1-5DE1E4EFE9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2041" y="904565"/>
                <a:ext cx="5624052" cy="369332"/>
              </a:xfrm>
              <a:prstGeom prst="rect">
                <a:avLst/>
              </a:prstGeom>
              <a:blipFill>
                <a:blip r:embed="rId2"/>
                <a:stretch>
                  <a:fillRect l="-975" t="-8197" b="-245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al 5">
            <a:extLst>
              <a:ext uri="{FF2B5EF4-FFF2-40B4-BE49-F238E27FC236}">
                <a16:creationId xmlns:a16="http://schemas.microsoft.com/office/drawing/2014/main" id="{B2845A38-3F33-53E5-B1B6-1A113C50EED1}"/>
              </a:ext>
            </a:extLst>
          </p:cNvPr>
          <p:cNvSpPr/>
          <p:nvPr/>
        </p:nvSpPr>
        <p:spPr>
          <a:xfrm>
            <a:off x="5176687" y="1735392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E7B72B8-F753-B59C-7655-071AB0E3F35F}"/>
                  </a:ext>
                </a:extLst>
              </p:cNvPr>
              <p:cNvSpPr txBox="1"/>
              <p:nvPr/>
            </p:nvSpPr>
            <p:spPr>
              <a:xfrm>
                <a:off x="5786284" y="1843549"/>
                <a:ext cx="56240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{id = 4, </a:t>
                </a:r>
                <a:r>
                  <a:rPr lang="en-IN" dirty="0" err="1"/>
                  <a:t>fn</a:t>
                </a:r>
                <a:r>
                  <a:rPr lang="en-IN" dirty="0"/>
                  <a:t> = “f”, </a:t>
                </a:r>
                <a:r>
                  <a:rPr lang="en-IN" dirty="0" err="1"/>
                  <a:t>n_args</a:t>
                </a:r>
                <a:r>
                  <a:rPr lang="en-IN" dirty="0"/>
                  <a:t> = 1, </a:t>
                </a:r>
                <a:r>
                  <a:rPr lang="en-IN" dirty="0" err="1"/>
                  <a:t>args</a:t>
                </a:r>
                <a:r>
                  <a:rPr lang="en-IN" dirty="0"/>
                  <a:t>={3}, cc = 1, </a:t>
                </a:r>
                <a:r>
                  <a:rPr lang="en-IN" dirty="0" err="1"/>
                  <a:t>ccpar</a:t>
                </a:r>
                <a:r>
                  <a:rPr lang="en-IN" dirty="0"/>
                  <a:t>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{}</m:t>
                    </m:r>
                  </m:oMath>
                </a14:m>
                <a:r>
                  <a:rPr lang="en-IN" dirty="0"/>
                  <a:t>}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E7B72B8-F753-B59C-7655-071AB0E3F3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6284" y="1843549"/>
                <a:ext cx="5624052" cy="369332"/>
              </a:xfrm>
              <a:prstGeom prst="rect">
                <a:avLst/>
              </a:prstGeom>
              <a:blipFill>
                <a:blip r:embed="rId3"/>
                <a:stretch>
                  <a:fillRect l="-867" t="-8197" b="-245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val 7">
            <a:extLst>
              <a:ext uri="{FF2B5EF4-FFF2-40B4-BE49-F238E27FC236}">
                <a16:creationId xmlns:a16="http://schemas.microsoft.com/office/drawing/2014/main" id="{3D288FEA-8AFE-A65E-B76C-68D10092D4CE}"/>
              </a:ext>
            </a:extLst>
          </p:cNvPr>
          <p:cNvSpPr/>
          <p:nvPr/>
        </p:nvSpPr>
        <p:spPr>
          <a:xfrm>
            <a:off x="5220932" y="2733368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9C1947C-72BF-2D86-0421-7A81B79D0217}"/>
                  </a:ext>
                </a:extLst>
              </p:cNvPr>
              <p:cNvSpPr txBox="1"/>
              <p:nvPr/>
            </p:nvSpPr>
            <p:spPr>
              <a:xfrm>
                <a:off x="5810864" y="2890685"/>
                <a:ext cx="56240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{id = 3, </a:t>
                </a:r>
                <a:r>
                  <a:rPr lang="en-IN" dirty="0" err="1"/>
                  <a:t>fn</a:t>
                </a:r>
                <a:r>
                  <a:rPr lang="en-IN" dirty="0"/>
                  <a:t> = “f”, </a:t>
                </a:r>
                <a:r>
                  <a:rPr lang="en-IN" dirty="0" err="1"/>
                  <a:t>n_args</a:t>
                </a:r>
                <a:r>
                  <a:rPr lang="en-IN" dirty="0"/>
                  <a:t> = 1, </a:t>
                </a:r>
                <a:r>
                  <a:rPr lang="en-IN" dirty="0" err="1"/>
                  <a:t>args</a:t>
                </a:r>
                <a:r>
                  <a:rPr lang="en-IN" dirty="0"/>
                  <a:t>={2}, cc = 0, </a:t>
                </a:r>
                <a:r>
                  <a:rPr lang="en-IN" dirty="0" err="1"/>
                  <a:t>ccpar</a:t>
                </a:r>
                <a:r>
                  <a:rPr lang="en-IN" dirty="0"/>
                  <a:t>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{}</m:t>
                    </m:r>
                  </m:oMath>
                </a14:m>
                <a:r>
                  <a:rPr lang="en-IN" dirty="0"/>
                  <a:t>}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9C1947C-72BF-2D86-0421-7A81B79D02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0864" y="2890685"/>
                <a:ext cx="5624052" cy="369332"/>
              </a:xfrm>
              <a:prstGeom prst="rect">
                <a:avLst/>
              </a:prstGeom>
              <a:blipFill>
                <a:blip r:embed="rId4"/>
                <a:stretch>
                  <a:fillRect l="-867" t="-8197" b="-245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Oval 9">
            <a:extLst>
              <a:ext uri="{FF2B5EF4-FFF2-40B4-BE49-F238E27FC236}">
                <a16:creationId xmlns:a16="http://schemas.microsoft.com/office/drawing/2014/main" id="{3D20F3A0-53BB-3C54-C744-841349CF543A}"/>
              </a:ext>
            </a:extLst>
          </p:cNvPr>
          <p:cNvSpPr/>
          <p:nvPr/>
        </p:nvSpPr>
        <p:spPr>
          <a:xfrm>
            <a:off x="5245510" y="3603524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54C1A74-20C0-9978-A4FC-9FFFB69900DF}"/>
                  </a:ext>
                </a:extLst>
              </p:cNvPr>
              <p:cNvSpPr txBox="1"/>
              <p:nvPr/>
            </p:nvSpPr>
            <p:spPr>
              <a:xfrm>
                <a:off x="5874773" y="3731344"/>
                <a:ext cx="56240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{id = 2, </a:t>
                </a:r>
                <a:r>
                  <a:rPr lang="en-IN" dirty="0" err="1"/>
                  <a:t>fn</a:t>
                </a:r>
                <a:r>
                  <a:rPr lang="en-IN" dirty="0"/>
                  <a:t> = “f”, </a:t>
                </a:r>
                <a:r>
                  <a:rPr lang="en-IN" dirty="0" err="1"/>
                  <a:t>n_args</a:t>
                </a:r>
                <a:r>
                  <a:rPr lang="en-IN" dirty="0"/>
                  <a:t> = 1, </a:t>
                </a:r>
                <a:r>
                  <a:rPr lang="en-IN" dirty="0" err="1"/>
                  <a:t>args</a:t>
                </a:r>
                <a:r>
                  <a:rPr lang="en-IN" dirty="0"/>
                  <a:t>={1}, cc = 0, </a:t>
                </a:r>
                <a:r>
                  <a:rPr lang="en-IN" dirty="0" err="1"/>
                  <a:t>ccpar</a:t>
                </a:r>
                <a:r>
                  <a:rPr lang="en-IN" dirty="0"/>
                  <a:t>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{}</m:t>
                    </m:r>
                  </m:oMath>
                </a14:m>
                <a:r>
                  <a:rPr lang="en-IN" dirty="0"/>
                  <a:t>}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54C1A74-20C0-9978-A4FC-9FFFB69900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4773" y="3731344"/>
                <a:ext cx="5624052" cy="369332"/>
              </a:xfrm>
              <a:prstGeom prst="rect">
                <a:avLst/>
              </a:prstGeom>
              <a:blipFill>
                <a:blip r:embed="rId5"/>
                <a:stretch>
                  <a:fillRect l="-976" t="-8197" b="-245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Oval 11">
            <a:extLst>
              <a:ext uri="{FF2B5EF4-FFF2-40B4-BE49-F238E27FC236}">
                <a16:creationId xmlns:a16="http://schemas.microsoft.com/office/drawing/2014/main" id="{8EB95C5F-C701-1080-BD6B-69D2FE459BD6}"/>
              </a:ext>
            </a:extLst>
          </p:cNvPr>
          <p:cNvSpPr/>
          <p:nvPr/>
        </p:nvSpPr>
        <p:spPr>
          <a:xfrm>
            <a:off x="5230760" y="4572003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001CBAB-C141-65ED-F8B7-CB783D6EB256}"/>
                  </a:ext>
                </a:extLst>
              </p:cNvPr>
              <p:cNvSpPr txBox="1"/>
              <p:nvPr/>
            </p:nvSpPr>
            <p:spPr>
              <a:xfrm>
                <a:off x="5928850" y="4709654"/>
                <a:ext cx="56240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{id = 1, </a:t>
                </a:r>
                <a:r>
                  <a:rPr lang="en-IN" dirty="0" err="1"/>
                  <a:t>fn</a:t>
                </a:r>
                <a:r>
                  <a:rPr lang="en-IN" dirty="0"/>
                  <a:t> = “f”, </a:t>
                </a:r>
                <a:r>
                  <a:rPr lang="en-IN" dirty="0" err="1"/>
                  <a:t>n_args</a:t>
                </a:r>
                <a:r>
                  <a:rPr lang="en-IN" dirty="0"/>
                  <a:t> = 1, </a:t>
                </a:r>
                <a:r>
                  <a:rPr lang="en-IN" dirty="0" err="1"/>
                  <a:t>args</a:t>
                </a:r>
                <a:r>
                  <a:rPr lang="en-IN" dirty="0"/>
                  <a:t>={0}, cc = 1, </a:t>
                </a:r>
                <a:r>
                  <a:rPr lang="en-IN" dirty="0" err="1"/>
                  <a:t>ccpar</a:t>
                </a:r>
                <a:r>
                  <a:rPr lang="en-IN" dirty="0"/>
                  <a:t>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{2,5}</m:t>
                    </m:r>
                  </m:oMath>
                </a14:m>
                <a:r>
                  <a:rPr lang="en-IN" dirty="0"/>
                  <a:t>}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001CBAB-C141-65ED-F8B7-CB783D6EB2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8850" y="4709654"/>
                <a:ext cx="5624052" cy="369332"/>
              </a:xfrm>
              <a:prstGeom prst="rect">
                <a:avLst/>
              </a:prstGeom>
              <a:blipFill>
                <a:blip r:embed="rId6"/>
                <a:stretch>
                  <a:fillRect l="-976" t="-10000" b="-26667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Oval 13">
            <a:extLst>
              <a:ext uri="{FF2B5EF4-FFF2-40B4-BE49-F238E27FC236}">
                <a16:creationId xmlns:a16="http://schemas.microsoft.com/office/drawing/2014/main" id="{6F6959CB-F2E2-FB4B-C6FE-B7CED4AE8B53}"/>
              </a:ext>
            </a:extLst>
          </p:cNvPr>
          <p:cNvSpPr/>
          <p:nvPr/>
        </p:nvSpPr>
        <p:spPr>
          <a:xfrm>
            <a:off x="5240593" y="5673218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515EA3D-A3C0-0FA0-49DD-1A00394344AC}"/>
                  </a:ext>
                </a:extLst>
              </p:cNvPr>
              <p:cNvSpPr txBox="1"/>
              <p:nvPr/>
            </p:nvSpPr>
            <p:spPr>
              <a:xfrm>
                <a:off x="5889521" y="5791205"/>
                <a:ext cx="56240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{id = 0, </a:t>
                </a:r>
                <a:r>
                  <a:rPr lang="en-IN" dirty="0" err="1"/>
                  <a:t>fn</a:t>
                </a:r>
                <a:r>
                  <a:rPr lang="en-IN" dirty="0"/>
                  <a:t> = “a”, </a:t>
                </a:r>
                <a:r>
                  <a:rPr lang="en-IN" dirty="0" err="1"/>
                  <a:t>n_args</a:t>
                </a:r>
                <a:r>
                  <a:rPr lang="en-IN" dirty="0"/>
                  <a:t> = 0, </a:t>
                </a:r>
                <a:r>
                  <a:rPr lang="en-IN" dirty="0" err="1"/>
                  <a:t>args</a:t>
                </a:r>
                <a:r>
                  <a:rPr lang="en-IN" dirty="0"/>
                  <a:t>={}, cc = 0, </a:t>
                </a:r>
                <a:r>
                  <a:rPr lang="en-IN" dirty="0" err="1"/>
                  <a:t>ccpar</a:t>
                </a:r>
                <a:r>
                  <a:rPr lang="en-IN" dirty="0"/>
                  <a:t>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{1,4,3}</m:t>
                    </m:r>
                  </m:oMath>
                </a14:m>
                <a:r>
                  <a:rPr lang="en-IN" dirty="0"/>
                  <a:t>}</a:t>
                </a: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515EA3D-A3C0-0FA0-49DD-1A00394344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9521" y="5791205"/>
                <a:ext cx="5624052" cy="369332"/>
              </a:xfrm>
              <a:prstGeom prst="rect">
                <a:avLst/>
              </a:prstGeom>
              <a:blipFill>
                <a:blip r:embed="rId7"/>
                <a:stretch>
                  <a:fillRect l="-867" t="-8197" b="-245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498B36D-7F5D-16D6-7BBE-0BC1078775D4}"/>
              </a:ext>
            </a:extLst>
          </p:cNvPr>
          <p:cNvCxnSpPr>
            <a:stCxn id="4" idx="4"/>
            <a:endCxn id="6" idx="0"/>
          </p:cNvCxnSpPr>
          <p:nvPr/>
        </p:nvCxnSpPr>
        <p:spPr>
          <a:xfrm>
            <a:off x="5442160" y="1396177"/>
            <a:ext cx="24579" cy="3392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68650012-D6B6-EB6B-4A22-C79FA532D73E}"/>
              </a:ext>
            </a:extLst>
          </p:cNvPr>
          <p:cNvCxnSpPr>
            <a:stCxn id="6" idx="4"/>
            <a:endCxn id="8" idx="0"/>
          </p:cNvCxnSpPr>
          <p:nvPr/>
        </p:nvCxnSpPr>
        <p:spPr>
          <a:xfrm>
            <a:off x="5466739" y="2335159"/>
            <a:ext cx="44245" cy="3982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101FE13-5D9D-4601-7369-01001A51FB1C}"/>
              </a:ext>
            </a:extLst>
          </p:cNvPr>
          <p:cNvCxnSpPr>
            <a:stCxn id="8" idx="4"/>
            <a:endCxn id="10" idx="0"/>
          </p:cNvCxnSpPr>
          <p:nvPr/>
        </p:nvCxnSpPr>
        <p:spPr>
          <a:xfrm>
            <a:off x="5510984" y="3333135"/>
            <a:ext cx="24578" cy="2703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899BAB20-2B46-BFA9-F140-383A6B85683F}"/>
              </a:ext>
            </a:extLst>
          </p:cNvPr>
          <p:cNvCxnSpPr>
            <a:stCxn id="10" idx="4"/>
            <a:endCxn id="12" idx="0"/>
          </p:cNvCxnSpPr>
          <p:nvPr/>
        </p:nvCxnSpPr>
        <p:spPr>
          <a:xfrm flipH="1">
            <a:off x="5520812" y="4203291"/>
            <a:ext cx="14750" cy="3687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B772FA7-F25A-C166-E381-1D52F8982CFD}"/>
              </a:ext>
            </a:extLst>
          </p:cNvPr>
          <p:cNvCxnSpPr>
            <a:stCxn id="12" idx="4"/>
            <a:endCxn id="14" idx="0"/>
          </p:cNvCxnSpPr>
          <p:nvPr/>
        </p:nvCxnSpPr>
        <p:spPr>
          <a:xfrm>
            <a:off x="5520812" y="5171770"/>
            <a:ext cx="9833" cy="5014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6FBD92E-D726-EC4F-094A-E0B8FAB7CB8E}"/>
                  </a:ext>
                </a:extLst>
              </p:cNvPr>
              <p:cNvSpPr txBox="1"/>
              <p:nvPr/>
            </p:nvSpPr>
            <p:spPr>
              <a:xfrm>
                <a:off x="285134" y="1612490"/>
                <a:ext cx="4257368" cy="48147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)∧</m:t>
                      </m:r>
                      <m:sSup>
                        <m:sSup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)∧(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≠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N" b="0" dirty="0"/>
              </a:p>
              <a:p>
                <a:endParaRPr lang="en-IN" b="0" dirty="0"/>
              </a:p>
              <a:p>
                <a:r>
                  <a:rPr lang="en-IN" b="1" dirty="0"/>
                  <a:t>For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b="1" i="1" smtClean="0">
                            <a:latin typeface="Cambria Math" panose="02040503050406030204" pitchFamily="18" charset="0"/>
                          </a:rPr>
                          <m:t>𝒇</m:t>
                        </m:r>
                      </m:e>
                      <m:sup>
                        <m:r>
                          <a:rPr lang="en-IN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sup>
                    </m:sSup>
                    <m:d>
                      <m:dPr>
                        <m:ctrlPr>
                          <a:rPr lang="en-IN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</m:d>
                    <m:r>
                      <a:rPr lang="en-IN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IN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IN" b="1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endParaRPr lang="en-IN" dirty="0"/>
              </a:p>
              <a:p>
                <a:r>
                  <a:rPr lang="en-IN" dirty="0"/>
                  <a:t>Merge n5, n0</a:t>
                </a:r>
              </a:p>
              <a:p>
                <a:endParaRPr lang="en-IN" b="0" dirty="0"/>
              </a:p>
              <a:p>
                <a:r>
                  <a:rPr lang="en-IN" dirty="0"/>
                  <a:t>n2 = Find(n5)</a:t>
                </a:r>
              </a:p>
              <a:p>
                <a:r>
                  <a:rPr lang="en-IN" b="0" dirty="0"/>
                  <a:t>n0 = Find(n0)</a:t>
                </a:r>
              </a:p>
              <a:p>
                <a:endParaRPr lang="en-IN" b="0" dirty="0"/>
              </a:p>
              <a:p>
                <a:r>
                  <a:rPr lang="en-IN" dirty="0"/>
                  <a:t>ccpar_n2 = {3}</a:t>
                </a:r>
              </a:p>
              <a:p>
                <a:r>
                  <a:rPr lang="en-IN" b="0" dirty="0"/>
                  <a:t>ccpar_n0 = {1,4}</a:t>
                </a:r>
              </a:p>
              <a:p>
                <a:endParaRPr lang="en-IN" dirty="0"/>
              </a:p>
              <a:p>
                <a:r>
                  <a:rPr lang="en-IN" b="0" dirty="0"/>
                  <a:t>n2.cc = 0</a:t>
                </a:r>
              </a:p>
              <a:p>
                <a:r>
                  <a:rPr lang="en-IN" b="0" dirty="0"/>
                  <a:t>n2.ccpar = {}</a:t>
                </a:r>
              </a:p>
              <a:p>
                <a:r>
                  <a:rPr lang="en-IN" dirty="0"/>
                  <a:t>n0.ccpar = {1,4,3}</a:t>
                </a:r>
              </a:p>
              <a:p>
                <a:endParaRPr lang="en-IN" b="0" dirty="0"/>
              </a:p>
              <a:p>
                <a:r>
                  <a:rPr lang="en-IN" dirty="0"/>
                  <a:t>Find(3) != Find(1) &amp;&amp; Congruent(3, 1)</a:t>
                </a:r>
              </a:p>
              <a:p>
                <a:r>
                  <a:rPr lang="en-IN" b="0" dirty="0"/>
                  <a:t>   Merge</a:t>
                </a:r>
                <a:r>
                  <a:rPr lang="en-IN" dirty="0"/>
                  <a:t>(3, 1)</a:t>
                </a: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6FBD92E-D726-EC4F-094A-E0B8FAB7CB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134" y="1612490"/>
                <a:ext cx="4257368" cy="4814716"/>
              </a:xfrm>
              <a:prstGeom prst="rect">
                <a:avLst/>
              </a:prstGeom>
              <a:blipFill>
                <a:blip r:embed="rId8"/>
                <a:stretch>
                  <a:fillRect l="-1289" b="-11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Connector: Curved 15">
            <a:extLst>
              <a:ext uri="{FF2B5EF4-FFF2-40B4-BE49-F238E27FC236}">
                <a16:creationId xmlns:a16="http://schemas.microsoft.com/office/drawing/2014/main" id="{6BCD4A82-1E18-F442-F28A-04A6B3E51FE9}"/>
              </a:ext>
            </a:extLst>
          </p:cNvPr>
          <p:cNvCxnSpPr>
            <a:stCxn id="8" idx="2"/>
            <a:endCxn id="14" idx="2"/>
          </p:cNvCxnSpPr>
          <p:nvPr/>
        </p:nvCxnSpPr>
        <p:spPr>
          <a:xfrm rot="10800000" flipH="1" flipV="1">
            <a:off x="5220931" y="3033252"/>
            <a:ext cx="19661" cy="2939850"/>
          </a:xfrm>
          <a:prstGeom prst="curvedConnector3">
            <a:avLst>
              <a:gd name="adj1" fmla="val -4563313"/>
            </a:avLst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or: Curved 16">
            <a:extLst>
              <a:ext uri="{FF2B5EF4-FFF2-40B4-BE49-F238E27FC236}">
                <a16:creationId xmlns:a16="http://schemas.microsoft.com/office/drawing/2014/main" id="{1C47B0AF-7EDC-7797-985A-E5A08D45A27B}"/>
              </a:ext>
            </a:extLst>
          </p:cNvPr>
          <p:cNvCxnSpPr>
            <a:stCxn id="6" idx="2"/>
            <a:endCxn id="12" idx="2"/>
          </p:cNvCxnSpPr>
          <p:nvPr/>
        </p:nvCxnSpPr>
        <p:spPr>
          <a:xfrm rot="10800000" flipH="1" flipV="1">
            <a:off x="5176686" y="2035275"/>
            <a:ext cx="54073" cy="2836611"/>
          </a:xfrm>
          <a:prstGeom prst="curvedConnector3">
            <a:avLst>
              <a:gd name="adj1" fmla="val -1731960"/>
            </a:avLst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or: Curved 17">
            <a:extLst>
              <a:ext uri="{FF2B5EF4-FFF2-40B4-BE49-F238E27FC236}">
                <a16:creationId xmlns:a16="http://schemas.microsoft.com/office/drawing/2014/main" id="{E92D08E9-B3DB-1B2D-244D-CCBBECC57B71}"/>
              </a:ext>
            </a:extLst>
          </p:cNvPr>
          <p:cNvCxnSpPr>
            <a:stCxn id="4" idx="2"/>
            <a:endCxn id="10" idx="2"/>
          </p:cNvCxnSpPr>
          <p:nvPr/>
        </p:nvCxnSpPr>
        <p:spPr>
          <a:xfrm rot="10800000" flipH="1" flipV="1">
            <a:off x="5152108" y="1096294"/>
            <a:ext cx="93402" cy="2807114"/>
          </a:xfrm>
          <a:prstGeom prst="curvedConnector3">
            <a:avLst>
              <a:gd name="adj1" fmla="val -813197"/>
            </a:avLst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or: Curved 19">
            <a:extLst>
              <a:ext uri="{FF2B5EF4-FFF2-40B4-BE49-F238E27FC236}">
                <a16:creationId xmlns:a16="http://schemas.microsoft.com/office/drawing/2014/main" id="{204459EA-79A2-40C2-0208-13CED287D453}"/>
              </a:ext>
            </a:extLst>
          </p:cNvPr>
          <p:cNvCxnSpPr>
            <a:stCxn id="10" idx="2"/>
            <a:endCxn id="14" idx="2"/>
          </p:cNvCxnSpPr>
          <p:nvPr/>
        </p:nvCxnSpPr>
        <p:spPr>
          <a:xfrm rot="10800000" flipV="1">
            <a:off x="5240594" y="3903408"/>
            <a:ext cx="4917" cy="2069694"/>
          </a:xfrm>
          <a:prstGeom prst="curvedConnector3">
            <a:avLst>
              <a:gd name="adj1" fmla="val 11747936"/>
            </a:avLst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5727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5BEAD-5374-7184-9185-E955F5086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Theory of equality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9AA010-D779-A3DF-175E-77B06492163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595972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7226D-ECB4-7128-2271-0C2DF3B9B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Example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E10833E-58A0-4970-343E-185A5AB4A4A9}"/>
              </a:ext>
            </a:extLst>
          </p:cNvPr>
          <p:cNvSpPr/>
          <p:nvPr/>
        </p:nvSpPr>
        <p:spPr>
          <a:xfrm>
            <a:off x="5152108" y="796410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4611239-4B55-AFCD-0CE1-5DE1E4EFE916}"/>
                  </a:ext>
                </a:extLst>
              </p:cNvPr>
              <p:cNvSpPr txBox="1"/>
              <p:nvPr/>
            </p:nvSpPr>
            <p:spPr>
              <a:xfrm>
                <a:off x="5742041" y="904565"/>
                <a:ext cx="56240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{id = 5, </a:t>
                </a:r>
                <a:r>
                  <a:rPr lang="en-IN" dirty="0" err="1"/>
                  <a:t>fn</a:t>
                </a:r>
                <a:r>
                  <a:rPr lang="en-IN" dirty="0"/>
                  <a:t> = “f”, </a:t>
                </a:r>
                <a:r>
                  <a:rPr lang="en-IN" dirty="0" err="1"/>
                  <a:t>n_args</a:t>
                </a:r>
                <a:r>
                  <a:rPr lang="en-IN" dirty="0"/>
                  <a:t> = 1, </a:t>
                </a:r>
                <a:r>
                  <a:rPr lang="en-IN" dirty="0" err="1"/>
                  <a:t>args</a:t>
                </a:r>
                <a:r>
                  <a:rPr lang="en-IN" dirty="0"/>
                  <a:t>={4}, cc = 2, </a:t>
                </a:r>
                <a:r>
                  <a:rPr lang="en-IN" dirty="0" err="1"/>
                  <a:t>ccpar</a:t>
                </a:r>
                <a:r>
                  <a:rPr lang="en-IN" dirty="0"/>
                  <a:t>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IN" dirty="0"/>
                  <a:t>}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4611239-4B55-AFCD-0CE1-5DE1E4EFE9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2041" y="904565"/>
                <a:ext cx="5624052" cy="369332"/>
              </a:xfrm>
              <a:prstGeom prst="rect">
                <a:avLst/>
              </a:prstGeom>
              <a:blipFill>
                <a:blip r:embed="rId2"/>
                <a:stretch>
                  <a:fillRect l="-975" t="-8197" b="-245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al 5">
            <a:extLst>
              <a:ext uri="{FF2B5EF4-FFF2-40B4-BE49-F238E27FC236}">
                <a16:creationId xmlns:a16="http://schemas.microsoft.com/office/drawing/2014/main" id="{B2845A38-3F33-53E5-B1B6-1A113C50EED1}"/>
              </a:ext>
            </a:extLst>
          </p:cNvPr>
          <p:cNvSpPr/>
          <p:nvPr/>
        </p:nvSpPr>
        <p:spPr>
          <a:xfrm>
            <a:off x="5176687" y="1735392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E7B72B8-F753-B59C-7655-071AB0E3F35F}"/>
                  </a:ext>
                </a:extLst>
              </p:cNvPr>
              <p:cNvSpPr txBox="1"/>
              <p:nvPr/>
            </p:nvSpPr>
            <p:spPr>
              <a:xfrm>
                <a:off x="5786284" y="1843549"/>
                <a:ext cx="56240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{id = 4, </a:t>
                </a:r>
                <a:r>
                  <a:rPr lang="en-IN" dirty="0" err="1"/>
                  <a:t>fn</a:t>
                </a:r>
                <a:r>
                  <a:rPr lang="en-IN" dirty="0"/>
                  <a:t> = “f”, </a:t>
                </a:r>
                <a:r>
                  <a:rPr lang="en-IN" dirty="0" err="1"/>
                  <a:t>n_args</a:t>
                </a:r>
                <a:r>
                  <a:rPr lang="en-IN" dirty="0"/>
                  <a:t> = 1, </a:t>
                </a:r>
                <a:r>
                  <a:rPr lang="en-IN" dirty="0" err="1"/>
                  <a:t>args</a:t>
                </a:r>
                <a:r>
                  <a:rPr lang="en-IN" dirty="0"/>
                  <a:t>={3}, cc = 1, </a:t>
                </a:r>
                <a:r>
                  <a:rPr lang="en-IN" dirty="0" err="1"/>
                  <a:t>ccpar</a:t>
                </a:r>
                <a:r>
                  <a:rPr lang="en-IN" dirty="0"/>
                  <a:t>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{}</m:t>
                    </m:r>
                  </m:oMath>
                </a14:m>
                <a:r>
                  <a:rPr lang="en-IN" dirty="0"/>
                  <a:t>}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E7B72B8-F753-B59C-7655-071AB0E3F3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6284" y="1843549"/>
                <a:ext cx="5624052" cy="369332"/>
              </a:xfrm>
              <a:prstGeom prst="rect">
                <a:avLst/>
              </a:prstGeom>
              <a:blipFill>
                <a:blip r:embed="rId3"/>
                <a:stretch>
                  <a:fillRect l="-867" t="-8197" b="-245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val 7">
            <a:extLst>
              <a:ext uri="{FF2B5EF4-FFF2-40B4-BE49-F238E27FC236}">
                <a16:creationId xmlns:a16="http://schemas.microsoft.com/office/drawing/2014/main" id="{3D288FEA-8AFE-A65E-B76C-68D10092D4CE}"/>
              </a:ext>
            </a:extLst>
          </p:cNvPr>
          <p:cNvSpPr/>
          <p:nvPr/>
        </p:nvSpPr>
        <p:spPr>
          <a:xfrm>
            <a:off x="5220932" y="2733368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9C1947C-72BF-2D86-0421-7A81B79D0217}"/>
                  </a:ext>
                </a:extLst>
              </p:cNvPr>
              <p:cNvSpPr txBox="1"/>
              <p:nvPr/>
            </p:nvSpPr>
            <p:spPr>
              <a:xfrm>
                <a:off x="5810864" y="2890685"/>
                <a:ext cx="56240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{id = 3, </a:t>
                </a:r>
                <a:r>
                  <a:rPr lang="en-IN" dirty="0" err="1"/>
                  <a:t>fn</a:t>
                </a:r>
                <a:r>
                  <a:rPr lang="en-IN" dirty="0"/>
                  <a:t> = “f”, </a:t>
                </a:r>
                <a:r>
                  <a:rPr lang="en-IN" dirty="0" err="1"/>
                  <a:t>n_args</a:t>
                </a:r>
                <a:r>
                  <a:rPr lang="en-IN" dirty="0"/>
                  <a:t> = 1, </a:t>
                </a:r>
                <a:r>
                  <a:rPr lang="en-IN" dirty="0" err="1"/>
                  <a:t>args</a:t>
                </a:r>
                <a:r>
                  <a:rPr lang="en-IN" dirty="0"/>
                  <a:t>={2}, cc = 0, </a:t>
                </a:r>
                <a:r>
                  <a:rPr lang="en-IN" dirty="0" err="1"/>
                  <a:t>ccpar</a:t>
                </a:r>
                <a:r>
                  <a:rPr lang="en-IN" dirty="0"/>
                  <a:t>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{}</m:t>
                    </m:r>
                  </m:oMath>
                </a14:m>
                <a:r>
                  <a:rPr lang="en-IN" dirty="0"/>
                  <a:t>}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9C1947C-72BF-2D86-0421-7A81B79D02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0864" y="2890685"/>
                <a:ext cx="5624052" cy="369332"/>
              </a:xfrm>
              <a:prstGeom prst="rect">
                <a:avLst/>
              </a:prstGeom>
              <a:blipFill>
                <a:blip r:embed="rId4"/>
                <a:stretch>
                  <a:fillRect l="-867" t="-8197" b="-245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Oval 9">
            <a:extLst>
              <a:ext uri="{FF2B5EF4-FFF2-40B4-BE49-F238E27FC236}">
                <a16:creationId xmlns:a16="http://schemas.microsoft.com/office/drawing/2014/main" id="{3D20F3A0-53BB-3C54-C744-841349CF543A}"/>
              </a:ext>
            </a:extLst>
          </p:cNvPr>
          <p:cNvSpPr/>
          <p:nvPr/>
        </p:nvSpPr>
        <p:spPr>
          <a:xfrm>
            <a:off x="5245510" y="3603524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54C1A74-20C0-9978-A4FC-9FFFB69900DF}"/>
                  </a:ext>
                </a:extLst>
              </p:cNvPr>
              <p:cNvSpPr txBox="1"/>
              <p:nvPr/>
            </p:nvSpPr>
            <p:spPr>
              <a:xfrm>
                <a:off x="5874773" y="3731344"/>
                <a:ext cx="56240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{id = 2, </a:t>
                </a:r>
                <a:r>
                  <a:rPr lang="en-IN" dirty="0" err="1"/>
                  <a:t>fn</a:t>
                </a:r>
                <a:r>
                  <a:rPr lang="en-IN" dirty="0"/>
                  <a:t> = “f”, </a:t>
                </a:r>
                <a:r>
                  <a:rPr lang="en-IN" dirty="0" err="1"/>
                  <a:t>n_args</a:t>
                </a:r>
                <a:r>
                  <a:rPr lang="en-IN" dirty="0"/>
                  <a:t> = 1, </a:t>
                </a:r>
                <a:r>
                  <a:rPr lang="en-IN" dirty="0" err="1"/>
                  <a:t>args</a:t>
                </a:r>
                <a:r>
                  <a:rPr lang="en-IN" dirty="0"/>
                  <a:t>={1}, cc = 0, </a:t>
                </a:r>
                <a:r>
                  <a:rPr lang="en-IN" dirty="0" err="1"/>
                  <a:t>ccpar</a:t>
                </a:r>
                <a:r>
                  <a:rPr lang="en-IN" dirty="0"/>
                  <a:t>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{}</m:t>
                    </m:r>
                  </m:oMath>
                </a14:m>
                <a:r>
                  <a:rPr lang="en-IN" dirty="0"/>
                  <a:t>}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54C1A74-20C0-9978-A4FC-9FFFB69900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4773" y="3731344"/>
                <a:ext cx="5624052" cy="369332"/>
              </a:xfrm>
              <a:prstGeom prst="rect">
                <a:avLst/>
              </a:prstGeom>
              <a:blipFill>
                <a:blip r:embed="rId5"/>
                <a:stretch>
                  <a:fillRect l="-976" t="-8197" b="-245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Oval 11">
            <a:extLst>
              <a:ext uri="{FF2B5EF4-FFF2-40B4-BE49-F238E27FC236}">
                <a16:creationId xmlns:a16="http://schemas.microsoft.com/office/drawing/2014/main" id="{8EB95C5F-C701-1080-BD6B-69D2FE459BD6}"/>
              </a:ext>
            </a:extLst>
          </p:cNvPr>
          <p:cNvSpPr/>
          <p:nvPr/>
        </p:nvSpPr>
        <p:spPr>
          <a:xfrm>
            <a:off x="5230760" y="4572003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001CBAB-C141-65ED-F8B7-CB783D6EB256}"/>
                  </a:ext>
                </a:extLst>
              </p:cNvPr>
              <p:cNvSpPr txBox="1"/>
              <p:nvPr/>
            </p:nvSpPr>
            <p:spPr>
              <a:xfrm>
                <a:off x="5928850" y="4709654"/>
                <a:ext cx="56240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{id = 1, </a:t>
                </a:r>
                <a:r>
                  <a:rPr lang="en-IN" dirty="0" err="1"/>
                  <a:t>fn</a:t>
                </a:r>
                <a:r>
                  <a:rPr lang="en-IN" dirty="0"/>
                  <a:t> = “f”, </a:t>
                </a:r>
                <a:r>
                  <a:rPr lang="en-IN" dirty="0" err="1"/>
                  <a:t>n_args</a:t>
                </a:r>
                <a:r>
                  <a:rPr lang="en-IN" dirty="0"/>
                  <a:t> = 1, </a:t>
                </a:r>
                <a:r>
                  <a:rPr lang="en-IN" dirty="0" err="1"/>
                  <a:t>args</a:t>
                </a:r>
                <a:r>
                  <a:rPr lang="en-IN" dirty="0"/>
                  <a:t>={0}, cc = 1, </a:t>
                </a:r>
                <a:r>
                  <a:rPr lang="en-IN" dirty="0" err="1"/>
                  <a:t>ccpar</a:t>
                </a:r>
                <a:r>
                  <a:rPr lang="en-IN" dirty="0"/>
                  <a:t>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{2,5}</m:t>
                    </m:r>
                  </m:oMath>
                </a14:m>
                <a:r>
                  <a:rPr lang="en-IN" dirty="0"/>
                  <a:t>}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001CBAB-C141-65ED-F8B7-CB783D6EB2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8850" y="4709654"/>
                <a:ext cx="5624052" cy="369332"/>
              </a:xfrm>
              <a:prstGeom prst="rect">
                <a:avLst/>
              </a:prstGeom>
              <a:blipFill>
                <a:blip r:embed="rId6"/>
                <a:stretch>
                  <a:fillRect l="-976" t="-10000" b="-26667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Oval 13">
            <a:extLst>
              <a:ext uri="{FF2B5EF4-FFF2-40B4-BE49-F238E27FC236}">
                <a16:creationId xmlns:a16="http://schemas.microsoft.com/office/drawing/2014/main" id="{6F6959CB-F2E2-FB4B-C6FE-B7CED4AE8B53}"/>
              </a:ext>
            </a:extLst>
          </p:cNvPr>
          <p:cNvSpPr/>
          <p:nvPr/>
        </p:nvSpPr>
        <p:spPr>
          <a:xfrm>
            <a:off x="5240593" y="5673218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515EA3D-A3C0-0FA0-49DD-1A00394344AC}"/>
                  </a:ext>
                </a:extLst>
              </p:cNvPr>
              <p:cNvSpPr txBox="1"/>
              <p:nvPr/>
            </p:nvSpPr>
            <p:spPr>
              <a:xfrm>
                <a:off x="5889521" y="5791205"/>
                <a:ext cx="56240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{id = 0, </a:t>
                </a:r>
                <a:r>
                  <a:rPr lang="en-IN" dirty="0" err="1"/>
                  <a:t>fn</a:t>
                </a:r>
                <a:r>
                  <a:rPr lang="en-IN" dirty="0"/>
                  <a:t> = “a”, </a:t>
                </a:r>
                <a:r>
                  <a:rPr lang="en-IN" dirty="0" err="1"/>
                  <a:t>n_args</a:t>
                </a:r>
                <a:r>
                  <a:rPr lang="en-IN" dirty="0"/>
                  <a:t> = 0, </a:t>
                </a:r>
                <a:r>
                  <a:rPr lang="en-IN" dirty="0" err="1"/>
                  <a:t>args</a:t>
                </a:r>
                <a:r>
                  <a:rPr lang="en-IN" dirty="0"/>
                  <a:t>={}, cc = 0, </a:t>
                </a:r>
                <a:r>
                  <a:rPr lang="en-IN" dirty="0" err="1"/>
                  <a:t>ccpar</a:t>
                </a:r>
                <a:r>
                  <a:rPr lang="en-IN" dirty="0"/>
                  <a:t>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{1,4,3}</m:t>
                    </m:r>
                  </m:oMath>
                </a14:m>
                <a:r>
                  <a:rPr lang="en-IN" dirty="0"/>
                  <a:t>}</a:t>
                </a: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515EA3D-A3C0-0FA0-49DD-1A00394344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9521" y="5791205"/>
                <a:ext cx="5624052" cy="369332"/>
              </a:xfrm>
              <a:prstGeom prst="rect">
                <a:avLst/>
              </a:prstGeom>
              <a:blipFill>
                <a:blip r:embed="rId7"/>
                <a:stretch>
                  <a:fillRect l="-867" t="-8197" b="-245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498B36D-7F5D-16D6-7BBE-0BC1078775D4}"/>
              </a:ext>
            </a:extLst>
          </p:cNvPr>
          <p:cNvCxnSpPr>
            <a:stCxn id="4" idx="4"/>
            <a:endCxn id="6" idx="0"/>
          </p:cNvCxnSpPr>
          <p:nvPr/>
        </p:nvCxnSpPr>
        <p:spPr>
          <a:xfrm>
            <a:off x="5442160" y="1396177"/>
            <a:ext cx="24579" cy="3392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68650012-D6B6-EB6B-4A22-C79FA532D73E}"/>
              </a:ext>
            </a:extLst>
          </p:cNvPr>
          <p:cNvCxnSpPr>
            <a:stCxn id="6" idx="4"/>
            <a:endCxn id="8" idx="0"/>
          </p:cNvCxnSpPr>
          <p:nvPr/>
        </p:nvCxnSpPr>
        <p:spPr>
          <a:xfrm>
            <a:off x="5466739" y="2335159"/>
            <a:ext cx="44245" cy="3982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101FE13-5D9D-4601-7369-01001A51FB1C}"/>
              </a:ext>
            </a:extLst>
          </p:cNvPr>
          <p:cNvCxnSpPr>
            <a:stCxn id="8" idx="4"/>
            <a:endCxn id="10" idx="0"/>
          </p:cNvCxnSpPr>
          <p:nvPr/>
        </p:nvCxnSpPr>
        <p:spPr>
          <a:xfrm>
            <a:off x="5510984" y="3333135"/>
            <a:ext cx="24578" cy="2703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899BAB20-2B46-BFA9-F140-383A6B85683F}"/>
              </a:ext>
            </a:extLst>
          </p:cNvPr>
          <p:cNvCxnSpPr>
            <a:stCxn id="10" idx="4"/>
            <a:endCxn id="12" idx="0"/>
          </p:cNvCxnSpPr>
          <p:nvPr/>
        </p:nvCxnSpPr>
        <p:spPr>
          <a:xfrm flipH="1">
            <a:off x="5520812" y="4203291"/>
            <a:ext cx="14750" cy="3687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B772FA7-F25A-C166-E381-1D52F8982CFD}"/>
              </a:ext>
            </a:extLst>
          </p:cNvPr>
          <p:cNvCxnSpPr>
            <a:stCxn id="12" idx="4"/>
            <a:endCxn id="14" idx="0"/>
          </p:cNvCxnSpPr>
          <p:nvPr/>
        </p:nvCxnSpPr>
        <p:spPr>
          <a:xfrm>
            <a:off x="5520812" y="5171770"/>
            <a:ext cx="9833" cy="5014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6FBD92E-D726-EC4F-094A-E0B8FAB7CB8E}"/>
                  </a:ext>
                </a:extLst>
              </p:cNvPr>
              <p:cNvSpPr txBox="1"/>
              <p:nvPr/>
            </p:nvSpPr>
            <p:spPr>
              <a:xfrm>
                <a:off x="285134" y="1612490"/>
                <a:ext cx="4257368" cy="25884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)∧</m:t>
                      </m:r>
                      <m:sSup>
                        <m:sSup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)∧(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≠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N" b="0" dirty="0"/>
              </a:p>
              <a:p>
                <a:endParaRPr lang="en-IN" b="0" dirty="0"/>
              </a:p>
              <a:p>
                <a:r>
                  <a:rPr lang="en-IN" dirty="0"/>
                  <a:t>Merge n3, n1</a:t>
                </a:r>
              </a:p>
              <a:p>
                <a:endParaRPr lang="en-IN" b="0" dirty="0"/>
              </a:p>
              <a:p>
                <a:r>
                  <a:rPr lang="en-IN" dirty="0"/>
                  <a:t>n0 = Find(n3)</a:t>
                </a:r>
              </a:p>
              <a:p>
                <a:r>
                  <a:rPr lang="en-IN" b="0" dirty="0"/>
                  <a:t>n1 = Find(n1)</a:t>
                </a:r>
              </a:p>
              <a:p>
                <a:endParaRPr lang="en-IN" b="0" dirty="0"/>
              </a:p>
              <a:p>
                <a:r>
                  <a:rPr lang="en-IN" dirty="0"/>
                  <a:t>ccpar_n0 = {1,4,3}</a:t>
                </a:r>
              </a:p>
              <a:p>
                <a:r>
                  <a:rPr lang="en-IN" b="0" dirty="0"/>
                  <a:t>ccpar_n1 = {2,5}</a:t>
                </a: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6FBD92E-D726-EC4F-094A-E0B8FAB7CB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134" y="1612490"/>
                <a:ext cx="4257368" cy="2588401"/>
              </a:xfrm>
              <a:prstGeom prst="rect">
                <a:avLst/>
              </a:prstGeom>
              <a:blipFill>
                <a:blip r:embed="rId8"/>
                <a:stretch>
                  <a:fillRect l="-1289" b="-3066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Connector: Curved 15">
            <a:extLst>
              <a:ext uri="{FF2B5EF4-FFF2-40B4-BE49-F238E27FC236}">
                <a16:creationId xmlns:a16="http://schemas.microsoft.com/office/drawing/2014/main" id="{6BCD4A82-1E18-F442-F28A-04A6B3E51FE9}"/>
              </a:ext>
            </a:extLst>
          </p:cNvPr>
          <p:cNvCxnSpPr>
            <a:stCxn id="8" idx="2"/>
            <a:endCxn id="14" idx="2"/>
          </p:cNvCxnSpPr>
          <p:nvPr/>
        </p:nvCxnSpPr>
        <p:spPr>
          <a:xfrm rot="10800000" flipH="1" flipV="1">
            <a:off x="5220931" y="3033252"/>
            <a:ext cx="19661" cy="2939850"/>
          </a:xfrm>
          <a:prstGeom prst="curvedConnector3">
            <a:avLst>
              <a:gd name="adj1" fmla="val -4563313"/>
            </a:avLst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or: Curved 16">
            <a:extLst>
              <a:ext uri="{FF2B5EF4-FFF2-40B4-BE49-F238E27FC236}">
                <a16:creationId xmlns:a16="http://schemas.microsoft.com/office/drawing/2014/main" id="{1C47B0AF-7EDC-7797-985A-E5A08D45A27B}"/>
              </a:ext>
            </a:extLst>
          </p:cNvPr>
          <p:cNvCxnSpPr>
            <a:stCxn id="6" idx="2"/>
            <a:endCxn id="12" idx="2"/>
          </p:cNvCxnSpPr>
          <p:nvPr/>
        </p:nvCxnSpPr>
        <p:spPr>
          <a:xfrm rot="10800000" flipH="1" flipV="1">
            <a:off x="5176686" y="2035275"/>
            <a:ext cx="54073" cy="2836611"/>
          </a:xfrm>
          <a:prstGeom prst="curvedConnector3">
            <a:avLst>
              <a:gd name="adj1" fmla="val -1731960"/>
            </a:avLst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or: Curved 17">
            <a:extLst>
              <a:ext uri="{FF2B5EF4-FFF2-40B4-BE49-F238E27FC236}">
                <a16:creationId xmlns:a16="http://schemas.microsoft.com/office/drawing/2014/main" id="{E92D08E9-B3DB-1B2D-244D-CCBBECC57B71}"/>
              </a:ext>
            </a:extLst>
          </p:cNvPr>
          <p:cNvCxnSpPr>
            <a:stCxn id="4" idx="2"/>
            <a:endCxn id="10" idx="2"/>
          </p:cNvCxnSpPr>
          <p:nvPr/>
        </p:nvCxnSpPr>
        <p:spPr>
          <a:xfrm rot="10800000" flipH="1" flipV="1">
            <a:off x="5152108" y="1096294"/>
            <a:ext cx="93402" cy="2807114"/>
          </a:xfrm>
          <a:prstGeom prst="curvedConnector3">
            <a:avLst>
              <a:gd name="adj1" fmla="val -813197"/>
            </a:avLst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or: Curved 19">
            <a:extLst>
              <a:ext uri="{FF2B5EF4-FFF2-40B4-BE49-F238E27FC236}">
                <a16:creationId xmlns:a16="http://schemas.microsoft.com/office/drawing/2014/main" id="{204459EA-79A2-40C2-0208-13CED287D453}"/>
              </a:ext>
            </a:extLst>
          </p:cNvPr>
          <p:cNvCxnSpPr>
            <a:stCxn id="10" idx="2"/>
            <a:endCxn id="14" idx="2"/>
          </p:cNvCxnSpPr>
          <p:nvPr/>
        </p:nvCxnSpPr>
        <p:spPr>
          <a:xfrm rot="10800000" flipV="1">
            <a:off x="5240594" y="3903408"/>
            <a:ext cx="4917" cy="2069694"/>
          </a:xfrm>
          <a:prstGeom prst="curvedConnector3">
            <a:avLst>
              <a:gd name="adj1" fmla="val 11747936"/>
            </a:avLst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36775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7226D-ECB4-7128-2271-0C2DF3B9B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Example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E10833E-58A0-4970-343E-185A5AB4A4A9}"/>
              </a:ext>
            </a:extLst>
          </p:cNvPr>
          <p:cNvSpPr/>
          <p:nvPr/>
        </p:nvSpPr>
        <p:spPr>
          <a:xfrm>
            <a:off x="5152108" y="796410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4611239-4B55-AFCD-0CE1-5DE1E4EFE916}"/>
                  </a:ext>
                </a:extLst>
              </p:cNvPr>
              <p:cNvSpPr txBox="1"/>
              <p:nvPr/>
            </p:nvSpPr>
            <p:spPr>
              <a:xfrm>
                <a:off x="5742041" y="904565"/>
                <a:ext cx="56240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{id = 5, </a:t>
                </a:r>
                <a:r>
                  <a:rPr lang="en-IN" dirty="0" err="1"/>
                  <a:t>fn</a:t>
                </a:r>
                <a:r>
                  <a:rPr lang="en-IN" dirty="0"/>
                  <a:t> = “f”, </a:t>
                </a:r>
                <a:r>
                  <a:rPr lang="en-IN" dirty="0" err="1"/>
                  <a:t>n_args</a:t>
                </a:r>
                <a:r>
                  <a:rPr lang="en-IN" dirty="0"/>
                  <a:t> = 1, </a:t>
                </a:r>
                <a:r>
                  <a:rPr lang="en-IN" dirty="0" err="1"/>
                  <a:t>args</a:t>
                </a:r>
                <a:r>
                  <a:rPr lang="en-IN" dirty="0"/>
                  <a:t>={4}, cc = 2, </a:t>
                </a:r>
                <a:r>
                  <a:rPr lang="en-IN" dirty="0" err="1"/>
                  <a:t>ccpar</a:t>
                </a:r>
                <a:r>
                  <a:rPr lang="en-IN" dirty="0"/>
                  <a:t>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IN" dirty="0"/>
                  <a:t>}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4611239-4B55-AFCD-0CE1-5DE1E4EFE9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2041" y="904565"/>
                <a:ext cx="5624052" cy="369332"/>
              </a:xfrm>
              <a:prstGeom prst="rect">
                <a:avLst/>
              </a:prstGeom>
              <a:blipFill>
                <a:blip r:embed="rId2"/>
                <a:stretch>
                  <a:fillRect l="-975" t="-8197" b="-245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al 5">
            <a:extLst>
              <a:ext uri="{FF2B5EF4-FFF2-40B4-BE49-F238E27FC236}">
                <a16:creationId xmlns:a16="http://schemas.microsoft.com/office/drawing/2014/main" id="{B2845A38-3F33-53E5-B1B6-1A113C50EED1}"/>
              </a:ext>
            </a:extLst>
          </p:cNvPr>
          <p:cNvSpPr/>
          <p:nvPr/>
        </p:nvSpPr>
        <p:spPr>
          <a:xfrm>
            <a:off x="5176687" y="1735392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E7B72B8-F753-B59C-7655-071AB0E3F35F}"/>
                  </a:ext>
                </a:extLst>
              </p:cNvPr>
              <p:cNvSpPr txBox="1"/>
              <p:nvPr/>
            </p:nvSpPr>
            <p:spPr>
              <a:xfrm>
                <a:off x="5786284" y="1843549"/>
                <a:ext cx="56240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{id = 4, </a:t>
                </a:r>
                <a:r>
                  <a:rPr lang="en-IN" dirty="0" err="1"/>
                  <a:t>fn</a:t>
                </a:r>
                <a:r>
                  <a:rPr lang="en-IN" dirty="0"/>
                  <a:t> = “f”, </a:t>
                </a:r>
                <a:r>
                  <a:rPr lang="en-IN" dirty="0" err="1"/>
                  <a:t>n_args</a:t>
                </a:r>
                <a:r>
                  <a:rPr lang="en-IN" dirty="0"/>
                  <a:t> = 1, </a:t>
                </a:r>
                <a:r>
                  <a:rPr lang="en-IN" dirty="0" err="1"/>
                  <a:t>args</a:t>
                </a:r>
                <a:r>
                  <a:rPr lang="en-IN" dirty="0"/>
                  <a:t>={3}, cc = 1, </a:t>
                </a:r>
                <a:r>
                  <a:rPr lang="en-IN" dirty="0" err="1"/>
                  <a:t>ccpar</a:t>
                </a:r>
                <a:r>
                  <a:rPr lang="en-IN" dirty="0"/>
                  <a:t>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{}</m:t>
                    </m:r>
                  </m:oMath>
                </a14:m>
                <a:r>
                  <a:rPr lang="en-IN" dirty="0"/>
                  <a:t>}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E7B72B8-F753-B59C-7655-071AB0E3F3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6284" y="1843549"/>
                <a:ext cx="5624052" cy="369332"/>
              </a:xfrm>
              <a:prstGeom prst="rect">
                <a:avLst/>
              </a:prstGeom>
              <a:blipFill>
                <a:blip r:embed="rId3"/>
                <a:stretch>
                  <a:fillRect l="-867" t="-8197" b="-245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val 7">
            <a:extLst>
              <a:ext uri="{FF2B5EF4-FFF2-40B4-BE49-F238E27FC236}">
                <a16:creationId xmlns:a16="http://schemas.microsoft.com/office/drawing/2014/main" id="{3D288FEA-8AFE-A65E-B76C-68D10092D4CE}"/>
              </a:ext>
            </a:extLst>
          </p:cNvPr>
          <p:cNvSpPr/>
          <p:nvPr/>
        </p:nvSpPr>
        <p:spPr>
          <a:xfrm>
            <a:off x="5220932" y="2733368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9C1947C-72BF-2D86-0421-7A81B79D0217}"/>
                  </a:ext>
                </a:extLst>
              </p:cNvPr>
              <p:cNvSpPr txBox="1"/>
              <p:nvPr/>
            </p:nvSpPr>
            <p:spPr>
              <a:xfrm>
                <a:off x="5810864" y="2890685"/>
                <a:ext cx="56240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{id = 3, </a:t>
                </a:r>
                <a:r>
                  <a:rPr lang="en-IN" dirty="0" err="1"/>
                  <a:t>fn</a:t>
                </a:r>
                <a:r>
                  <a:rPr lang="en-IN" dirty="0"/>
                  <a:t> = “f”, </a:t>
                </a:r>
                <a:r>
                  <a:rPr lang="en-IN" dirty="0" err="1"/>
                  <a:t>n_args</a:t>
                </a:r>
                <a:r>
                  <a:rPr lang="en-IN" dirty="0"/>
                  <a:t> = 1, </a:t>
                </a:r>
                <a:r>
                  <a:rPr lang="en-IN" dirty="0" err="1"/>
                  <a:t>args</a:t>
                </a:r>
                <a:r>
                  <a:rPr lang="en-IN" dirty="0"/>
                  <a:t>={2}, cc = 0, </a:t>
                </a:r>
                <a:r>
                  <a:rPr lang="en-IN" dirty="0" err="1"/>
                  <a:t>ccpar</a:t>
                </a:r>
                <a:r>
                  <a:rPr lang="en-IN" dirty="0"/>
                  <a:t>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{}</m:t>
                    </m:r>
                  </m:oMath>
                </a14:m>
                <a:r>
                  <a:rPr lang="en-IN" dirty="0"/>
                  <a:t>}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9C1947C-72BF-2D86-0421-7A81B79D02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0864" y="2890685"/>
                <a:ext cx="5624052" cy="369332"/>
              </a:xfrm>
              <a:prstGeom prst="rect">
                <a:avLst/>
              </a:prstGeom>
              <a:blipFill>
                <a:blip r:embed="rId4"/>
                <a:stretch>
                  <a:fillRect l="-867" t="-8197" b="-245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Oval 9">
            <a:extLst>
              <a:ext uri="{FF2B5EF4-FFF2-40B4-BE49-F238E27FC236}">
                <a16:creationId xmlns:a16="http://schemas.microsoft.com/office/drawing/2014/main" id="{3D20F3A0-53BB-3C54-C744-841349CF543A}"/>
              </a:ext>
            </a:extLst>
          </p:cNvPr>
          <p:cNvSpPr/>
          <p:nvPr/>
        </p:nvSpPr>
        <p:spPr>
          <a:xfrm>
            <a:off x="5245510" y="3603524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54C1A74-20C0-9978-A4FC-9FFFB69900DF}"/>
                  </a:ext>
                </a:extLst>
              </p:cNvPr>
              <p:cNvSpPr txBox="1"/>
              <p:nvPr/>
            </p:nvSpPr>
            <p:spPr>
              <a:xfrm>
                <a:off x="5874773" y="3731344"/>
                <a:ext cx="56240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{id = 2, </a:t>
                </a:r>
                <a:r>
                  <a:rPr lang="en-IN" dirty="0" err="1"/>
                  <a:t>fn</a:t>
                </a:r>
                <a:r>
                  <a:rPr lang="en-IN" dirty="0"/>
                  <a:t> = “f”, </a:t>
                </a:r>
                <a:r>
                  <a:rPr lang="en-IN" dirty="0" err="1"/>
                  <a:t>n_args</a:t>
                </a:r>
                <a:r>
                  <a:rPr lang="en-IN" dirty="0"/>
                  <a:t> = 1, </a:t>
                </a:r>
                <a:r>
                  <a:rPr lang="en-IN" dirty="0" err="1"/>
                  <a:t>args</a:t>
                </a:r>
                <a:r>
                  <a:rPr lang="en-IN" dirty="0"/>
                  <a:t>={1}, cc = 0, </a:t>
                </a:r>
                <a:r>
                  <a:rPr lang="en-IN" dirty="0" err="1"/>
                  <a:t>ccpar</a:t>
                </a:r>
                <a:r>
                  <a:rPr lang="en-IN" dirty="0"/>
                  <a:t>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{}</m:t>
                    </m:r>
                  </m:oMath>
                </a14:m>
                <a:r>
                  <a:rPr lang="en-IN" dirty="0"/>
                  <a:t>}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54C1A74-20C0-9978-A4FC-9FFFB69900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4773" y="3731344"/>
                <a:ext cx="5624052" cy="369332"/>
              </a:xfrm>
              <a:prstGeom prst="rect">
                <a:avLst/>
              </a:prstGeom>
              <a:blipFill>
                <a:blip r:embed="rId5"/>
                <a:stretch>
                  <a:fillRect l="-976" t="-8197" b="-245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Oval 11">
            <a:extLst>
              <a:ext uri="{FF2B5EF4-FFF2-40B4-BE49-F238E27FC236}">
                <a16:creationId xmlns:a16="http://schemas.microsoft.com/office/drawing/2014/main" id="{8EB95C5F-C701-1080-BD6B-69D2FE459BD6}"/>
              </a:ext>
            </a:extLst>
          </p:cNvPr>
          <p:cNvSpPr/>
          <p:nvPr/>
        </p:nvSpPr>
        <p:spPr>
          <a:xfrm>
            <a:off x="5230760" y="4572003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001CBAB-C141-65ED-F8B7-CB783D6EB256}"/>
                  </a:ext>
                </a:extLst>
              </p:cNvPr>
              <p:cNvSpPr txBox="1"/>
              <p:nvPr/>
            </p:nvSpPr>
            <p:spPr>
              <a:xfrm>
                <a:off x="5928850" y="4709654"/>
                <a:ext cx="56240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{id = 1, </a:t>
                </a:r>
                <a:r>
                  <a:rPr lang="en-IN" dirty="0" err="1"/>
                  <a:t>fn</a:t>
                </a:r>
                <a:r>
                  <a:rPr lang="en-IN" dirty="0"/>
                  <a:t> = “f”, </a:t>
                </a:r>
                <a:r>
                  <a:rPr lang="en-IN" dirty="0" err="1"/>
                  <a:t>n_args</a:t>
                </a:r>
                <a:r>
                  <a:rPr lang="en-IN" dirty="0"/>
                  <a:t> = 1, </a:t>
                </a:r>
                <a:r>
                  <a:rPr lang="en-IN" dirty="0" err="1"/>
                  <a:t>args</a:t>
                </a:r>
                <a:r>
                  <a:rPr lang="en-IN" dirty="0"/>
                  <a:t>={0}, cc = 0, </a:t>
                </a:r>
                <a:r>
                  <a:rPr lang="en-IN" dirty="0" err="1"/>
                  <a:t>ccpar</a:t>
                </a:r>
                <a:r>
                  <a:rPr lang="en-IN" dirty="0"/>
                  <a:t>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{}</m:t>
                    </m:r>
                  </m:oMath>
                </a14:m>
                <a:r>
                  <a:rPr lang="en-IN" dirty="0"/>
                  <a:t>}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001CBAB-C141-65ED-F8B7-CB783D6EB2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8850" y="4709654"/>
                <a:ext cx="5624052" cy="369332"/>
              </a:xfrm>
              <a:prstGeom prst="rect">
                <a:avLst/>
              </a:prstGeom>
              <a:blipFill>
                <a:blip r:embed="rId6"/>
                <a:stretch>
                  <a:fillRect l="-976" t="-10000" b="-26667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Oval 13">
            <a:extLst>
              <a:ext uri="{FF2B5EF4-FFF2-40B4-BE49-F238E27FC236}">
                <a16:creationId xmlns:a16="http://schemas.microsoft.com/office/drawing/2014/main" id="{6F6959CB-F2E2-FB4B-C6FE-B7CED4AE8B53}"/>
              </a:ext>
            </a:extLst>
          </p:cNvPr>
          <p:cNvSpPr/>
          <p:nvPr/>
        </p:nvSpPr>
        <p:spPr>
          <a:xfrm>
            <a:off x="5240593" y="5673218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515EA3D-A3C0-0FA0-49DD-1A00394344AC}"/>
                  </a:ext>
                </a:extLst>
              </p:cNvPr>
              <p:cNvSpPr txBox="1"/>
              <p:nvPr/>
            </p:nvSpPr>
            <p:spPr>
              <a:xfrm>
                <a:off x="5889521" y="5791205"/>
                <a:ext cx="562405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{id = 0, </a:t>
                </a:r>
                <a:r>
                  <a:rPr lang="en-IN" dirty="0" err="1"/>
                  <a:t>fn</a:t>
                </a:r>
                <a:r>
                  <a:rPr lang="en-IN" dirty="0"/>
                  <a:t> = “a”, </a:t>
                </a:r>
                <a:r>
                  <a:rPr lang="en-IN" dirty="0" err="1"/>
                  <a:t>n_args</a:t>
                </a:r>
                <a:r>
                  <a:rPr lang="en-IN" dirty="0"/>
                  <a:t> = 0, </a:t>
                </a:r>
                <a:r>
                  <a:rPr lang="en-IN" dirty="0" err="1"/>
                  <a:t>args</a:t>
                </a:r>
                <a:r>
                  <a:rPr lang="en-IN" dirty="0"/>
                  <a:t>={}, cc = 0, </a:t>
                </a:r>
                <a:r>
                  <a:rPr lang="en-IN" dirty="0" err="1"/>
                  <a:t>ccpar</a:t>
                </a:r>
                <a:r>
                  <a:rPr lang="en-IN" dirty="0"/>
                  <a:t>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{1,4,3,2,5}</m:t>
                    </m:r>
                  </m:oMath>
                </a14:m>
                <a:r>
                  <a:rPr lang="en-IN" dirty="0"/>
                  <a:t>}</a:t>
                </a: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515EA3D-A3C0-0FA0-49DD-1A00394344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9521" y="5791205"/>
                <a:ext cx="5624052" cy="646331"/>
              </a:xfrm>
              <a:prstGeom prst="rect">
                <a:avLst/>
              </a:prstGeom>
              <a:blipFill>
                <a:blip r:embed="rId7"/>
                <a:stretch>
                  <a:fillRect l="-867" t="-4717" b="-1415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498B36D-7F5D-16D6-7BBE-0BC1078775D4}"/>
              </a:ext>
            </a:extLst>
          </p:cNvPr>
          <p:cNvCxnSpPr>
            <a:stCxn id="4" idx="4"/>
            <a:endCxn id="6" idx="0"/>
          </p:cNvCxnSpPr>
          <p:nvPr/>
        </p:nvCxnSpPr>
        <p:spPr>
          <a:xfrm>
            <a:off x="5442160" y="1396177"/>
            <a:ext cx="24579" cy="3392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68650012-D6B6-EB6B-4A22-C79FA532D73E}"/>
              </a:ext>
            </a:extLst>
          </p:cNvPr>
          <p:cNvCxnSpPr>
            <a:stCxn id="6" idx="4"/>
            <a:endCxn id="8" idx="0"/>
          </p:cNvCxnSpPr>
          <p:nvPr/>
        </p:nvCxnSpPr>
        <p:spPr>
          <a:xfrm>
            <a:off x="5466739" y="2335159"/>
            <a:ext cx="44245" cy="3982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101FE13-5D9D-4601-7369-01001A51FB1C}"/>
              </a:ext>
            </a:extLst>
          </p:cNvPr>
          <p:cNvCxnSpPr>
            <a:stCxn id="8" idx="4"/>
            <a:endCxn id="10" idx="0"/>
          </p:cNvCxnSpPr>
          <p:nvPr/>
        </p:nvCxnSpPr>
        <p:spPr>
          <a:xfrm>
            <a:off x="5510984" y="3333135"/>
            <a:ext cx="24578" cy="2703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899BAB20-2B46-BFA9-F140-383A6B85683F}"/>
              </a:ext>
            </a:extLst>
          </p:cNvPr>
          <p:cNvCxnSpPr>
            <a:stCxn id="10" idx="4"/>
            <a:endCxn id="12" idx="0"/>
          </p:cNvCxnSpPr>
          <p:nvPr/>
        </p:nvCxnSpPr>
        <p:spPr>
          <a:xfrm flipH="1">
            <a:off x="5520812" y="4203291"/>
            <a:ext cx="14750" cy="3687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B772FA7-F25A-C166-E381-1D52F8982CFD}"/>
              </a:ext>
            </a:extLst>
          </p:cNvPr>
          <p:cNvCxnSpPr>
            <a:stCxn id="12" idx="4"/>
            <a:endCxn id="14" idx="0"/>
          </p:cNvCxnSpPr>
          <p:nvPr/>
        </p:nvCxnSpPr>
        <p:spPr>
          <a:xfrm>
            <a:off x="5520812" y="5171770"/>
            <a:ext cx="9833" cy="5014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6FBD92E-D726-EC4F-094A-E0B8FAB7CB8E}"/>
                  </a:ext>
                </a:extLst>
              </p:cNvPr>
              <p:cNvSpPr txBox="1"/>
              <p:nvPr/>
            </p:nvSpPr>
            <p:spPr>
              <a:xfrm>
                <a:off x="285134" y="1612490"/>
                <a:ext cx="4257368" cy="50813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)∧</m:t>
                      </m:r>
                      <m:sSup>
                        <m:sSup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)∧(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≠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N" b="0" dirty="0"/>
              </a:p>
              <a:p>
                <a:endParaRPr lang="en-IN" b="0" dirty="0"/>
              </a:p>
              <a:p>
                <a:r>
                  <a:rPr lang="en-IN" dirty="0"/>
                  <a:t>Merge n3, n1</a:t>
                </a:r>
              </a:p>
              <a:p>
                <a:endParaRPr lang="en-IN" b="0" dirty="0"/>
              </a:p>
              <a:p>
                <a:r>
                  <a:rPr lang="en-IN" dirty="0"/>
                  <a:t>n0 = Find(n3)</a:t>
                </a:r>
              </a:p>
              <a:p>
                <a:r>
                  <a:rPr lang="en-IN" b="0" dirty="0"/>
                  <a:t>n1 = Find(n1)</a:t>
                </a:r>
              </a:p>
              <a:p>
                <a:endParaRPr lang="en-IN" b="0" dirty="0"/>
              </a:p>
              <a:p>
                <a:r>
                  <a:rPr lang="en-IN" dirty="0"/>
                  <a:t>ccpar_n0 = {1,4,3}</a:t>
                </a:r>
              </a:p>
              <a:p>
                <a:r>
                  <a:rPr lang="en-IN" b="0" dirty="0"/>
                  <a:t>ccpar_n1 = {2,5}</a:t>
                </a:r>
              </a:p>
              <a:p>
                <a:endParaRPr lang="en-IN" dirty="0"/>
              </a:p>
              <a:p>
                <a:r>
                  <a:rPr lang="en-IN" b="0" dirty="0"/>
                  <a:t>n1.cc = 0</a:t>
                </a:r>
              </a:p>
              <a:p>
                <a:r>
                  <a:rPr lang="en-IN" b="0" dirty="0"/>
                  <a:t>n1.ccpar = {}</a:t>
                </a:r>
              </a:p>
              <a:p>
                <a:r>
                  <a:rPr lang="en-IN" dirty="0"/>
                  <a:t>n0.ccpar = {1,4,3,2,5}</a:t>
                </a:r>
              </a:p>
              <a:p>
                <a:endParaRPr lang="en-IN" b="0" dirty="0"/>
              </a:p>
              <a:p>
                <a:r>
                  <a:rPr lang="en-IN" dirty="0"/>
                  <a:t>Find(1) == Find(2) &amp;&amp; Find(1) == Find(5) &amp;&amp; Find(4) == Find(2) &amp;&amp; Find(4) == Find(5) &amp;&amp;</a:t>
                </a:r>
              </a:p>
              <a:p>
                <a:r>
                  <a:rPr lang="en-IN" dirty="0"/>
                  <a:t>Find(3) == Find(2) &amp;&amp; Find(3) == Find(5)</a:t>
                </a:r>
              </a:p>
              <a:p>
                <a:r>
                  <a:rPr lang="en-IN" dirty="0"/>
                  <a:t>no new merge, return to caller</a:t>
                </a: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6FBD92E-D726-EC4F-094A-E0B8FAB7CB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134" y="1612490"/>
                <a:ext cx="4257368" cy="5081391"/>
              </a:xfrm>
              <a:prstGeom prst="rect">
                <a:avLst/>
              </a:prstGeom>
              <a:blipFill>
                <a:blip r:embed="rId8"/>
                <a:stretch>
                  <a:fillRect l="-1289" r="-2149" b="-108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Connector: Curved 15">
            <a:extLst>
              <a:ext uri="{FF2B5EF4-FFF2-40B4-BE49-F238E27FC236}">
                <a16:creationId xmlns:a16="http://schemas.microsoft.com/office/drawing/2014/main" id="{6BCD4A82-1E18-F442-F28A-04A6B3E51FE9}"/>
              </a:ext>
            </a:extLst>
          </p:cNvPr>
          <p:cNvCxnSpPr>
            <a:stCxn id="8" idx="2"/>
            <a:endCxn id="14" idx="2"/>
          </p:cNvCxnSpPr>
          <p:nvPr/>
        </p:nvCxnSpPr>
        <p:spPr>
          <a:xfrm rot="10800000" flipH="1" flipV="1">
            <a:off x="5220931" y="3033252"/>
            <a:ext cx="19661" cy="2939850"/>
          </a:xfrm>
          <a:prstGeom prst="curvedConnector3">
            <a:avLst>
              <a:gd name="adj1" fmla="val -4563313"/>
            </a:avLst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or: Curved 16">
            <a:extLst>
              <a:ext uri="{FF2B5EF4-FFF2-40B4-BE49-F238E27FC236}">
                <a16:creationId xmlns:a16="http://schemas.microsoft.com/office/drawing/2014/main" id="{1C47B0AF-7EDC-7797-985A-E5A08D45A27B}"/>
              </a:ext>
            </a:extLst>
          </p:cNvPr>
          <p:cNvCxnSpPr>
            <a:stCxn id="6" idx="2"/>
            <a:endCxn id="12" idx="2"/>
          </p:cNvCxnSpPr>
          <p:nvPr/>
        </p:nvCxnSpPr>
        <p:spPr>
          <a:xfrm rot="10800000" flipH="1" flipV="1">
            <a:off x="5176686" y="2035275"/>
            <a:ext cx="54073" cy="2836611"/>
          </a:xfrm>
          <a:prstGeom prst="curvedConnector3">
            <a:avLst>
              <a:gd name="adj1" fmla="val -1731960"/>
            </a:avLst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or: Curved 17">
            <a:extLst>
              <a:ext uri="{FF2B5EF4-FFF2-40B4-BE49-F238E27FC236}">
                <a16:creationId xmlns:a16="http://schemas.microsoft.com/office/drawing/2014/main" id="{E92D08E9-B3DB-1B2D-244D-CCBBECC57B71}"/>
              </a:ext>
            </a:extLst>
          </p:cNvPr>
          <p:cNvCxnSpPr>
            <a:stCxn id="4" idx="2"/>
            <a:endCxn id="10" idx="2"/>
          </p:cNvCxnSpPr>
          <p:nvPr/>
        </p:nvCxnSpPr>
        <p:spPr>
          <a:xfrm rot="10800000" flipH="1" flipV="1">
            <a:off x="5152108" y="1096294"/>
            <a:ext cx="93402" cy="2807114"/>
          </a:xfrm>
          <a:prstGeom prst="curvedConnector3">
            <a:avLst>
              <a:gd name="adj1" fmla="val -813197"/>
            </a:avLst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or: Curved 19">
            <a:extLst>
              <a:ext uri="{FF2B5EF4-FFF2-40B4-BE49-F238E27FC236}">
                <a16:creationId xmlns:a16="http://schemas.microsoft.com/office/drawing/2014/main" id="{204459EA-79A2-40C2-0208-13CED287D453}"/>
              </a:ext>
            </a:extLst>
          </p:cNvPr>
          <p:cNvCxnSpPr>
            <a:stCxn id="10" idx="2"/>
            <a:endCxn id="14" idx="2"/>
          </p:cNvCxnSpPr>
          <p:nvPr/>
        </p:nvCxnSpPr>
        <p:spPr>
          <a:xfrm rot="10800000" flipV="1">
            <a:off x="5240594" y="3903408"/>
            <a:ext cx="4917" cy="2069694"/>
          </a:xfrm>
          <a:prstGeom prst="curvedConnector3">
            <a:avLst>
              <a:gd name="adj1" fmla="val 11747936"/>
            </a:avLst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or: Curved 21">
            <a:extLst>
              <a:ext uri="{FF2B5EF4-FFF2-40B4-BE49-F238E27FC236}">
                <a16:creationId xmlns:a16="http://schemas.microsoft.com/office/drawing/2014/main" id="{CD66C685-BC41-CF20-120E-52A305E2580F}"/>
              </a:ext>
            </a:extLst>
          </p:cNvPr>
          <p:cNvCxnSpPr>
            <a:stCxn id="12" idx="3"/>
            <a:endCxn id="14" idx="2"/>
          </p:cNvCxnSpPr>
          <p:nvPr/>
        </p:nvCxnSpPr>
        <p:spPr>
          <a:xfrm rot="5400000">
            <a:off x="4833571" y="5490959"/>
            <a:ext cx="889166" cy="75121"/>
          </a:xfrm>
          <a:prstGeom prst="curvedConnector4">
            <a:avLst>
              <a:gd name="adj1" fmla="val 12717"/>
              <a:gd name="adj2" fmla="val 404309"/>
            </a:avLst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73285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7226D-ECB4-7128-2271-0C2DF3B9B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Example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E10833E-58A0-4970-343E-185A5AB4A4A9}"/>
              </a:ext>
            </a:extLst>
          </p:cNvPr>
          <p:cNvSpPr/>
          <p:nvPr/>
        </p:nvSpPr>
        <p:spPr>
          <a:xfrm>
            <a:off x="5152108" y="796410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4611239-4B55-AFCD-0CE1-5DE1E4EFE916}"/>
                  </a:ext>
                </a:extLst>
              </p:cNvPr>
              <p:cNvSpPr txBox="1"/>
              <p:nvPr/>
            </p:nvSpPr>
            <p:spPr>
              <a:xfrm>
                <a:off x="5742041" y="904565"/>
                <a:ext cx="56240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{id = 5, </a:t>
                </a:r>
                <a:r>
                  <a:rPr lang="en-IN" dirty="0" err="1"/>
                  <a:t>fn</a:t>
                </a:r>
                <a:r>
                  <a:rPr lang="en-IN" dirty="0"/>
                  <a:t> = “f”, </a:t>
                </a:r>
                <a:r>
                  <a:rPr lang="en-IN" dirty="0" err="1"/>
                  <a:t>n_args</a:t>
                </a:r>
                <a:r>
                  <a:rPr lang="en-IN" dirty="0"/>
                  <a:t> = 1, </a:t>
                </a:r>
                <a:r>
                  <a:rPr lang="en-IN" dirty="0" err="1"/>
                  <a:t>args</a:t>
                </a:r>
                <a:r>
                  <a:rPr lang="en-IN" dirty="0"/>
                  <a:t>={4}, cc = 2, </a:t>
                </a:r>
                <a:r>
                  <a:rPr lang="en-IN" dirty="0" err="1"/>
                  <a:t>ccpar</a:t>
                </a:r>
                <a:r>
                  <a:rPr lang="en-IN" dirty="0"/>
                  <a:t>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IN" dirty="0"/>
                  <a:t>}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4611239-4B55-AFCD-0CE1-5DE1E4EFE9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2041" y="904565"/>
                <a:ext cx="5624052" cy="369332"/>
              </a:xfrm>
              <a:prstGeom prst="rect">
                <a:avLst/>
              </a:prstGeom>
              <a:blipFill>
                <a:blip r:embed="rId2"/>
                <a:stretch>
                  <a:fillRect l="-975" t="-8197" b="-245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al 5">
            <a:extLst>
              <a:ext uri="{FF2B5EF4-FFF2-40B4-BE49-F238E27FC236}">
                <a16:creationId xmlns:a16="http://schemas.microsoft.com/office/drawing/2014/main" id="{B2845A38-3F33-53E5-B1B6-1A113C50EED1}"/>
              </a:ext>
            </a:extLst>
          </p:cNvPr>
          <p:cNvSpPr/>
          <p:nvPr/>
        </p:nvSpPr>
        <p:spPr>
          <a:xfrm>
            <a:off x="5176687" y="1735392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E7B72B8-F753-B59C-7655-071AB0E3F35F}"/>
                  </a:ext>
                </a:extLst>
              </p:cNvPr>
              <p:cNvSpPr txBox="1"/>
              <p:nvPr/>
            </p:nvSpPr>
            <p:spPr>
              <a:xfrm>
                <a:off x="5786284" y="1843549"/>
                <a:ext cx="56240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{id = 4, </a:t>
                </a:r>
                <a:r>
                  <a:rPr lang="en-IN" dirty="0" err="1"/>
                  <a:t>fn</a:t>
                </a:r>
                <a:r>
                  <a:rPr lang="en-IN" dirty="0"/>
                  <a:t> = “f”, </a:t>
                </a:r>
                <a:r>
                  <a:rPr lang="en-IN" dirty="0" err="1"/>
                  <a:t>n_args</a:t>
                </a:r>
                <a:r>
                  <a:rPr lang="en-IN" dirty="0"/>
                  <a:t> = 1, </a:t>
                </a:r>
                <a:r>
                  <a:rPr lang="en-IN" dirty="0" err="1"/>
                  <a:t>args</a:t>
                </a:r>
                <a:r>
                  <a:rPr lang="en-IN" dirty="0"/>
                  <a:t>={3}, cc = 1, </a:t>
                </a:r>
                <a:r>
                  <a:rPr lang="en-IN" dirty="0" err="1"/>
                  <a:t>ccpar</a:t>
                </a:r>
                <a:r>
                  <a:rPr lang="en-IN" dirty="0"/>
                  <a:t>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{}</m:t>
                    </m:r>
                  </m:oMath>
                </a14:m>
                <a:r>
                  <a:rPr lang="en-IN" dirty="0"/>
                  <a:t>}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E7B72B8-F753-B59C-7655-071AB0E3F3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6284" y="1843549"/>
                <a:ext cx="5624052" cy="369332"/>
              </a:xfrm>
              <a:prstGeom prst="rect">
                <a:avLst/>
              </a:prstGeom>
              <a:blipFill>
                <a:blip r:embed="rId3"/>
                <a:stretch>
                  <a:fillRect l="-867" t="-8197" b="-245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val 7">
            <a:extLst>
              <a:ext uri="{FF2B5EF4-FFF2-40B4-BE49-F238E27FC236}">
                <a16:creationId xmlns:a16="http://schemas.microsoft.com/office/drawing/2014/main" id="{3D288FEA-8AFE-A65E-B76C-68D10092D4CE}"/>
              </a:ext>
            </a:extLst>
          </p:cNvPr>
          <p:cNvSpPr/>
          <p:nvPr/>
        </p:nvSpPr>
        <p:spPr>
          <a:xfrm>
            <a:off x="5220932" y="2733368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9C1947C-72BF-2D86-0421-7A81B79D0217}"/>
                  </a:ext>
                </a:extLst>
              </p:cNvPr>
              <p:cNvSpPr txBox="1"/>
              <p:nvPr/>
            </p:nvSpPr>
            <p:spPr>
              <a:xfrm>
                <a:off x="5810864" y="2890685"/>
                <a:ext cx="56240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{id = 3, </a:t>
                </a:r>
                <a:r>
                  <a:rPr lang="en-IN" dirty="0" err="1"/>
                  <a:t>fn</a:t>
                </a:r>
                <a:r>
                  <a:rPr lang="en-IN" dirty="0"/>
                  <a:t> = “f”, </a:t>
                </a:r>
                <a:r>
                  <a:rPr lang="en-IN" dirty="0" err="1"/>
                  <a:t>n_args</a:t>
                </a:r>
                <a:r>
                  <a:rPr lang="en-IN" dirty="0"/>
                  <a:t> = 1, </a:t>
                </a:r>
                <a:r>
                  <a:rPr lang="en-IN" dirty="0" err="1"/>
                  <a:t>args</a:t>
                </a:r>
                <a:r>
                  <a:rPr lang="en-IN" dirty="0"/>
                  <a:t>={2}, cc = 0, </a:t>
                </a:r>
                <a:r>
                  <a:rPr lang="en-IN" dirty="0" err="1"/>
                  <a:t>ccpar</a:t>
                </a:r>
                <a:r>
                  <a:rPr lang="en-IN" dirty="0"/>
                  <a:t>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{}</m:t>
                    </m:r>
                  </m:oMath>
                </a14:m>
                <a:r>
                  <a:rPr lang="en-IN" dirty="0"/>
                  <a:t>}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9C1947C-72BF-2D86-0421-7A81B79D02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0864" y="2890685"/>
                <a:ext cx="5624052" cy="369332"/>
              </a:xfrm>
              <a:prstGeom prst="rect">
                <a:avLst/>
              </a:prstGeom>
              <a:blipFill>
                <a:blip r:embed="rId4"/>
                <a:stretch>
                  <a:fillRect l="-867" t="-8197" b="-245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Oval 9">
            <a:extLst>
              <a:ext uri="{FF2B5EF4-FFF2-40B4-BE49-F238E27FC236}">
                <a16:creationId xmlns:a16="http://schemas.microsoft.com/office/drawing/2014/main" id="{3D20F3A0-53BB-3C54-C744-841349CF543A}"/>
              </a:ext>
            </a:extLst>
          </p:cNvPr>
          <p:cNvSpPr/>
          <p:nvPr/>
        </p:nvSpPr>
        <p:spPr>
          <a:xfrm>
            <a:off x="5245510" y="3603524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54C1A74-20C0-9978-A4FC-9FFFB69900DF}"/>
                  </a:ext>
                </a:extLst>
              </p:cNvPr>
              <p:cNvSpPr txBox="1"/>
              <p:nvPr/>
            </p:nvSpPr>
            <p:spPr>
              <a:xfrm>
                <a:off x="5874773" y="3731344"/>
                <a:ext cx="56240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{id = 2, </a:t>
                </a:r>
                <a:r>
                  <a:rPr lang="en-IN" dirty="0" err="1"/>
                  <a:t>fn</a:t>
                </a:r>
                <a:r>
                  <a:rPr lang="en-IN" dirty="0"/>
                  <a:t> = “f”, </a:t>
                </a:r>
                <a:r>
                  <a:rPr lang="en-IN" dirty="0" err="1"/>
                  <a:t>n_args</a:t>
                </a:r>
                <a:r>
                  <a:rPr lang="en-IN" dirty="0"/>
                  <a:t> = 1, </a:t>
                </a:r>
                <a:r>
                  <a:rPr lang="en-IN" dirty="0" err="1"/>
                  <a:t>args</a:t>
                </a:r>
                <a:r>
                  <a:rPr lang="en-IN" dirty="0"/>
                  <a:t>={1}, cc = 0, </a:t>
                </a:r>
                <a:r>
                  <a:rPr lang="en-IN" dirty="0" err="1"/>
                  <a:t>ccpar</a:t>
                </a:r>
                <a:r>
                  <a:rPr lang="en-IN" dirty="0"/>
                  <a:t>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{}</m:t>
                    </m:r>
                  </m:oMath>
                </a14:m>
                <a:r>
                  <a:rPr lang="en-IN" dirty="0"/>
                  <a:t>}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54C1A74-20C0-9978-A4FC-9FFFB69900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4773" y="3731344"/>
                <a:ext cx="5624052" cy="369332"/>
              </a:xfrm>
              <a:prstGeom prst="rect">
                <a:avLst/>
              </a:prstGeom>
              <a:blipFill>
                <a:blip r:embed="rId5"/>
                <a:stretch>
                  <a:fillRect l="-976" t="-8197" b="-245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Oval 11">
            <a:extLst>
              <a:ext uri="{FF2B5EF4-FFF2-40B4-BE49-F238E27FC236}">
                <a16:creationId xmlns:a16="http://schemas.microsoft.com/office/drawing/2014/main" id="{8EB95C5F-C701-1080-BD6B-69D2FE459BD6}"/>
              </a:ext>
            </a:extLst>
          </p:cNvPr>
          <p:cNvSpPr/>
          <p:nvPr/>
        </p:nvSpPr>
        <p:spPr>
          <a:xfrm>
            <a:off x="5230760" y="4572003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001CBAB-C141-65ED-F8B7-CB783D6EB256}"/>
                  </a:ext>
                </a:extLst>
              </p:cNvPr>
              <p:cNvSpPr txBox="1"/>
              <p:nvPr/>
            </p:nvSpPr>
            <p:spPr>
              <a:xfrm>
                <a:off x="5928850" y="4709654"/>
                <a:ext cx="56240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{id = 1, </a:t>
                </a:r>
                <a:r>
                  <a:rPr lang="en-IN" dirty="0" err="1"/>
                  <a:t>fn</a:t>
                </a:r>
                <a:r>
                  <a:rPr lang="en-IN" dirty="0"/>
                  <a:t> = “f”, </a:t>
                </a:r>
                <a:r>
                  <a:rPr lang="en-IN" dirty="0" err="1"/>
                  <a:t>n_args</a:t>
                </a:r>
                <a:r>
                  <a:rPr lang="en-IN" dirty="0"/>
                  <a:t> = 1, </a:t>
                </a:r>
                <a:r>
                  <a:rPr lang="en-IN" dirty="0" err="1"/>
                  <a:t>args</a:t>
                </a:r>
                <a:r>
                  <a:rPr lang="en-IN" dirty="0"/>
                  <a:t>={0}, cc = 0, </a:t>
                </a:r>
                <a:r>
                  <a:rPr lang="en-IN" dirty="0" err="1"/>
                  <a:t>ccpar</a:t>
                </a:r>
                <a:r>
                  <a:rPr lang="en-IN" dirty="0"/>
                  <a:t>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{}</m:t>
                    </m:r>
                  </m:oMath>
                </a14:m>
                <a:r>
                  <a:rPr lang="en-IN" dirty="0"/>
                  <a:t>}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001CBAB-C141-65ED-F8B7-CB783D6EB2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8850" y="4709654"/>
                <a:ext cx="5624052" cy="369332"/>
              </a:xfrm>
              <a:prstGeom prst="rect">
                <a:avLst/>
              </a:prstGeom>
              <a:blipFill>
                <a:blip r:embed="rId6"/>
                <a:stretch>
                  <a:fillRect l="-976" t="-10000" b="-26667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Oval 13">
            <a:extLst>
              <a:ext uri="{FF2B5EF4-FFF2-40B4-BE49-F238E27FC236}">
                <a16:creationId xmlns:a16="http://schemas.microsoft.com/office/drawing/2014/main" id="{6F6959CB-F2E2-FB4B-C6FE-B7CED4AE8B53}"/>
              </a:ext>
            </a:extLst>
          </p:cNvPr>
          <p:cNvSpPr/>
          <p:nvPr/>
        </p:nvSpPr>
        <p:spPr>
          <a:xfrm>
            <a:off x="5240593" y="5673218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515EA3D-A3C0-0FA0-49DD-1A00394344AC}"/>
                  </a:ext>
                </a:extLst>
              </p:cNvPr>
              <p:cNvSpPr txBox="1"/>
              <p:nvPr/>
            </p:nvSpPr>
            <p:spPr>
              <a:xfrm>
                <a:off x="5889521" y="5791205"/>
                <a:ext cx="562405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{id = 0, </a:t>
                </a:r>
                <a:r>
                  <a:rPr lang="en-IN" dirty="0" err="1"/>
                  <a:t>fn</a:t>
                </a:r>
                <a:r>
                  <a:rPr lang="en-IN" dirty="0"/>
                  <a:t> = “a”, </a:t>
                </a:r>
                <a:r>
                  <a:rPr lang="en-IN" dirty="0" err="1"/>
                  <a:t>n_args</a:t>
                </a:r>
                <a:r>
                  <a:rPr lang="en-IN" dirty="0"/>
                  <a:t> = 0, </a:t>
                </a:r>
                <a:r>
                  <a:rPr lang="en-IN" dirty="0" err="1"/>
                  <a:t>args</a:t>
                </a:r>
                <a:r>
                  <a:rPr lang="en-IN" dirty="0"/>
                  <a:t>={}, cc = 0, </a:t>
                </a:r>
                <a:r>
                  <a:rPr lang="en-IN" dirty="0" err="1"/>
                  <a:t>ccpar</a:t>
                </a:r>
                <a:r>
                  <a:rPr lang="en-IN" dirty="0"/>
                  <a:t>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{1,4,3,2,5}</m:t>
                    </m:r>
                  </m:oMath>
                </a14:m>
                <a:r>
                  <a:rPr lang="en-IN" dirty="0"/>
                  <a:t>}</a:t>
                </a: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515EA3D-A3C0-0FA0-49DD-1A00394344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9521" y="5791205"/>
                <a:ext cx="5624052" cy="646331"/>
              </a:xfrm>
              <a:prstGeom prst="rect">
                <a:avLst/>
              </a:prstGeom>
              <a:blipFill>
                <a:blip r:embed="rId7"/>
                <a:stretch>
                  <a:fillRect l="-867" t="-4717" b="-1415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498B36D-7F5D-16D6-7BBE-0BC1078775D4}"/>
              </a:ext>
            </a:extLst>
          </p:cNvPr>
          <p:cNvCxnSpPr>
            <a:stCxn id="4" idx="4"/>
            <a:endCxn id="6" idx="0"/>
          </p:cNvCxnSpPr>
          <p:nvPr/>
        </p:nvCxnSpPr>
        <p:spPr>
          <a:xfrm>
            <a:off x="5442160" y="1396177"/>
            <a:ext cx="24579" cy="3392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68650012-D6B6-EB6B-4A22-C79FA532D73E}"/>
              </a:ext>
            </a:extLst>
          </p:cNvPr>
          <p:cNvCxnSpPr>
            <a:stCxn id="6" idx="4"/>
            <a:endCxn id="8" idx="0"/>
          </p:cNvCxnSpPr>
          <p:nvPr/>
        </p:nvCxnSpPr>
        <p:spPr>
          <a:xfrm>
            <a:off x="5466739" y="2335159"/>
            <a:ext cx="44245" cy="3982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101FE13-5D9D-4601-7369-01001A51FB1C}"/>
              </a:ext>
            </a:extLst>
          </p:cNvPr>
          <p:cNvCxnSpPr>
            <a:stCxn id="8" idx="4"/>
            <a:endCxn id="10" idx="0"/>
          </p:cNvCxnSpPr>
          <p:nvPr/>
        </p:nvCxnSpPr>
        <p:spPr>
          <a:xfrm>
            <a:off x="5510984" y="3333135"/>
            <a:ext cx="24578" cy="2703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899BAB20-2B46-BFA9-F140-383A6B85683F}"/>
              </a:ext>
            </a:extLst>
          </p:cNvPr>
          <p:cNvCxnSpPr>
            <a:stCxn id="10" idx="4"/>
            <a:endCxn id="12" idx="0"/>
          </p:cNvCxnSpPr>
          <p:nvPr/>
        </p:nvCxnSpPr>
        <p:spPr>
          <a:xfrm flipH="1">
            <a:off x="5520812" y="4203291"/>
            <a:ext cx="14750" cy="3687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B772FA7-F25A-C166-E381-1D52F8982CFD}"/>
              </a:ext>
            </a:extLst>
          </p:cNvPr>
          <p:cNvCxnSpPr>
            <a:stCxn id="12" idx="4"/>
            <a:endCxn id="14" idx="0"/>
          </p:cNvCxnSpPr>
          <p:nvPr/>
        </p:nvCxnSpPr>
        <p:spPr>
          <a:xfrm>
            <a:off x="5520812" y="5171770"/>
            <a:ext cx="9833" cy="5014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6FBD92E-D726-EC4F-094A-E0B8FAB7CB8E}"/>
                  </a:ext>
                </a:extLst>
              </p:cNvPr>
              <p:cNvSpPr txBox="1"/>
              <p:nvPr/>
            </p:nvSpPr>
            <p:spPr>
              <a:xfrm>
                <a:off x="285134" y="1494506"/>
                <a:ext cx="4257368" cy="53583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)∧</m:t>
                      </m:r>
                      <m:sSup>
                        <m:sSup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)∧(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≠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N" b="0" dirty="0"/>
              </a:p>
              <a:p>
                <a:endParaRPr lang="en-IN" b="0" dirty="0"/>
              </a:p>
              <a:p>
                <a:r>
                  <a:rPr lang="en-IN" b="1" dirty="0"/>
                  <a:t>For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b="1" i="1" smtClean="0">
                            <a:latin typeface="Cambria Math" panose="02040503050406030204" pitchFamily="18" charset="0"/>
                          </a:rPr>
                          <m:t>𝒇</m:t>
                        </m:r>
                      </m:e>
                      <m:sup>
                        <m:r>
                          <a:rPr lang="en-IN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sup>
                    </m:sSup>
                    <m:d>
                      <m:dPr>
                        <m:ctrlPr>
                          <a:rPr lang="en-IN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</m:d>
                    <m:r>
                      <a:rPr lang="en-IN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IN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IN" b="1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endParaRPr lang="en-IN" b="1" dirty="0"/>
              </a:p>
              <a:p>
                <a:r>
                  <a:rPr lang="en-IN" dirty="0"/>
                  <a:t>Merge n5, n0</a:t>
                </a:r>
              </a:p>
              <a:p>
                <a:endParaRPr lang="en-IN" b="0" dirty="0"/>
              </a:p>
              <a:p>
                <a:r>
                  <a:rPr lang="en-IN" dirty="0"/>
                  <a:t>n2 = Find(n5)</a:t>
                </a:r>
              </a:p>
              <a:p>
                <a:r>
                  <a:rPr lang="en-IN" b="0" dirty="0"/>
                  <a:t>n0 = Find(n0)</a:t>
                </a:r>
              </a:p>
              <a:p>
                <a:endParaRPr lang="en-IN" b="0" dirty="0"/>
              </a:p>
              <a:p>
                <a:r>
                  <a:rPr lang="en-IN" dirty="0"/>
                  <a:t>ccpar_n2 = {3}</a:t>
                </a:r>
              </a:p>
              <a:p>
                <a:r>
                  <a:rPr lang="en-IN" b="0" dirty="0"/>
                  <a:t>ccpar_n0 = {1,4}</a:t>
                </a:r>
              </a:p>
              <a:p>
                <a:endParaRPr lang="en-IN" dirty="0"/>
              </a:p>
              <a:p>
                <a:r>
                  <a:rPr lang="en-IN" b="0" dirty="0"/>
                  <a:t>n2.cc = 0</a:t>
                </a:r>
              </a:p>
              <a:p>
                <a:r>
                  <a:rPr lang="en-IN" b="0" dirty="0"/>
                  <a:t>n2.ccpar = {}</a:t>
                </a:r>
              </a:p>
              <a:p>
                <a:r>
                  <a:rPr lang="en-IN" dirty="0"/>
                  <a:t>n0.ccpar = {1,4,3}</a:t>
                </a:r>
              </a:p>
              <a:p>
                <a:endParaRPr lang="en-IN" b="0" dirty="0"/>
              </a:p>
              <a:p>
                <a:r>
                  <a:rPr lang="en-IN" dirty="0"/>
                  <a:t>Find(3) != Find(1) &amp;&amp; Congruent(3, 1)</a:t>
                </a:r>
              </a:p>
              <a:p>
                <a:r>
                  <a:rPr lang="en-IN" b="0" dirty="0"/>
                  <a:t>   Merge</a:t>
                </a:r>
                <a:r>
                  <a:rPr lang="en-IN" dirty="0"/>
                  <a:t>(3, 1) // done</a:t>
                </a:r>
              </a:p>
              <a:p>
                <a:r>
                  <a:rPr lang="en-IN" dirty="0"/>
                  <a:t>Find(3) == Find(4)</a:t>
                </a:r>
              </a:p>
              <a:p>
                <a:r>
                  <a:rPr lang="en-IN" dirty="0"/>
                  <a:t>// No merge needed</a:t>
                </a: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6FBD92E-D726-EC4F-094A-E0B8FAB7CB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134" y="1494506"/>
                <a:ext cx="4257368" cy="5358390"/>
              </a:xfrm>
              <a:prstGeom prst="rect">
                <a:avLst/>
              </a:prstGeom>
              <a:blipFill>
                <a:blip r:embed="rId8"/>
                <a:stretch>
                  <a:fillRect l="-1289" b="-1024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Connector: Curved 15">
            <a:extLst>
              <a:ext uri="{FF2B5EF4-FFF2-40B4-BE49-F238E27FC236}">
                <a16:creationId xmlns:a16="http://schemas.microsoft.com/office/drawing/2014/main" id="{6BCD4A82-1E18-F442-F28A-04A6B3E51FE9}"/>
              </a:ext>
            </a:extLst>
          </p:cNvPr>
          <p:cNvCxnSpPr>
            <a:stCxn id="8" idx="2"/>
            <a:endCxn id="14" idx="2"/>
          </p:cNvCxnSpPr>
          <p:nvPr/>
        </p:nvCxnSpPr>
        <p:spPr>
          <a:xfrm rot="10800000" flipH="1" flipV="1">
            <a:off x="5220931" y="3033252"/>
            <a:ext cx="19661" cy="2939850"/>
          </a:xfrm>
          <a:prstGeom prst="curvedConnector3">
            <a:avLst>
              <a:gd name="adj1" fmla="val -4563313"/>
            </a:avLst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or: Curved 16">
            <a:extLst>
              <a:ext uri="{FF2B5EF4-FFF2-40B4-BE49-F238E27FC236}">
                <a16:creationId xmlns:a16="http://schemas.microsoft.com/office/drawing/2014/main" id="{1C47B0AF-7EDC-7797-985A-E5A08D45A27B}"/>
              </a:ext>
            </a:extLst>
          </p:cNvPr>
          <p:cNvCxnSpPr>
            <a:stCxn id="6" idx="2"/>
            <a:endCxn id="12" idx="2"/>
          </p:cNvCxnSpPr>
          <p:nvPr/>
        </p:nvCxnSpPr>
        <p:spPr>
          <a:xfrm rot="10800000" flipH="1" flipV="1">
            <a:off x="5176686" y="2035275"/>
            <a:ext cx="54073" cy="2836611"/>
          </a:xfrm>
          <a:prstGeom prst="curvedConnector3">
            <a:avLst>
              <a:gd name="adj1" fmla="val -1731960"/>
            </a:avLst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or: Curved 17">
            <a:extLst>
              <a:ext uri="{FF2B5EF4-FFF2-40B4-BE49-F238E27FC236}">
                <a16:creationId xmlns:a16="http://schemas.microsoft.com/office/drawing/2014/main" id="{E92D08E9-B3DB-1B2D-244D-CCBBECC57B71}"/>
              </a:ext>
            </a:extLst>
          </p:cNvPr>
          <p:cNvCxnSpPr>
            <a:stCxn id="4" idx="2"/>
            <a:endCxn id="10" idx="2"/>
          </p:cNvCxnSpPr>
          <p:nvPr/>
        </p:nvCxnSpPr>
        <p:spPr>
          <a:xfrm rot="10800000" flipH="1" flipV="1">
            <a:off x="5152108" y="1096294"/>
            <a:ext cx="93402" cy="2807114"/>
          </a:xfrm>
          <a:prstGeom prst="curvedConnector3">
            <a:avLst>
              <a:gd name="adj1" fmla="val -813197"/>
            </a:avLst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or: Curved 19">
            <a:extLst>
              <a:ext uri="{FF2B5EF4-FFF2-40B4-BE49-F238E27FC236}">
                <a16:creationId xmlns:a16="http://schemas.microsoft.com/office/drawing/2014/main" id="{204459EA-79A2-40C2-0208-13CED287D453}"/>
              </a:ext>
            </a:extLst>
          </p:cNvPr>
          <p:cNvCxnSpPr>
            <a:stCxn id="10" idx="2"/>
            <a:endCxn id="14" idx="2"/>
          </p:cNvCxnSpPr>
          <p:nvPr/>
        </p:nvCxnSpPr>
        <p:spPr>
          <a:xfrm rot="10800000" flipV="1">
            <a:off x="5240594" y="3903408"/>
            <a:ext cx="4917" cy="2069694"/>
          </a:xfrm>
          <a:prstGeom prst="curvedConnector3">
            <a:avLst>
              <a:gd name="adj1" fmla="val 11747936"/>
            </a:avLst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or: Curved 21">
            <a:extLst>
              <a:ext uri="{FF2B5EF4-FFF2-40B4-BE49-F238E27FC236}">
                <a16:creationId xmlns:a16="http://schemas.microsoft.com/office/drawing/2014/main" id="{CD66C685-BC41-CF20-120E-52A305E2580F}"/>
              </a:ext>
            </a:extLst>
          </p:cNvPr>
          <p:cNvCxnSpPr>
            <a:stCxn id="12" idx="3"/>
            <a:endCxn id="14" idx="2"/>
          </p:cNvCxnSpPr>
          <p:nvPr/>
        </p:nvCxnSpPr>
        <p:spPr>
          <a:xfrm rot="5400000">
            <a:off x="4833571" y="5490959"/>
            <a:ext cx="889166" cy="75121"/>
          </a:xfrm>
          <a:prstGeom prst="curvedConnector4">
            <a:avLst>
              <a:gd name="adj1" fmla="val 12717"/>
              <a:gd name="adj2" fmla="val 404309"/>
            </a:avLst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838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7226D-ECB4-7128-2271-0C2DF3B9B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Example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E10833E-58A0-4970-343E-185A5AB4A4A9}"/>
              </a:ext>
            </a:extLst>
          </p:cNvPr>
          <p:cNvSpPr/>
          <p:nvPr/>
        </p:nvSpPr>
        <p:spPr>
          <a:xfrm>
            <a:off x="5152108" y="796410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4611239-4B55-AFCD-0CE1-5DE1E4EFE916}"/>
                  </a:ext>
                </a:extLst>
              </p:cNvPr>
              <p:cNvSpPr txBox="1"/>
              <p:nvPr/>
            </p:nvSpPr>
            <p:spPr>
              <a:xfrm>
                <a:off x="5742041" y="904565"/>
                <a:ext cx="56240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{id = 5, </a:t>
                </a:r>
                <a:r>
                  <a:rPr lang="en-IN" dirty="0" err="1"/>
                  <a:t>fn</a:t>
                </a:r>
                <a:r>
                  <a:rPr lang="en-IN" dirty="0"/>
                  <a:t> = “f”, </a:t>
                </a:r>
                <a:r>
                  <a:rPr lang="en-IN" dirty="0" err="1"/>
                  <a:t>n_args</a:t>
                </a:r>
                <a:r>
                  <a:rPr lang="en-IN" dirty="0"/>
                  <a:t> = 1, </a:t>
                </a:r>
                <a:r>
                  <a:rPr lang="en-IN" dirty="0" err="1"/>
                  <a:t>args</a:t>
                </a:r>
                <a:r>
                  <a:rPr lang="en-IN" dirty="0"/>
                  <a:t>={4}, cc = 2, </a:t>
                </a:r>
                <a:r>
                  <a:rPr lang="en-IN" dirty="0" err="1"/>
                  <a:t>ccpar</a:t>
                </a:r>
                <a:r>
                  <a:rPr lang="en-IN" dirty="0"/>
                  <a:t>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IN" dirty="0"/>
                  <a:t>}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4611239-4B55-AFCD-0CE1-5DE1E4EFE9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2041" y="904565"/>
                <a:ext cx="5624052" cy="369332"/>
              </a:xfrm>
              <a:prstGeom prst="rect">
                <a:avLst/>
              </a:prstGeom>
              <a:blipFill>
                <a:blip r:embed="rId2"/>
                <a:stretch>
                  <a:fillRect l="-975" t="-8197" b="-245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al 5">
            <a:extLst>
              <a:ext uri="{FF2B5EF4-FFF2-40B4-BE49-F238E27FC236}">
                <a16:creationId xmlns:a16="http://schemas.microsoft.com/office/drawing/2014/main" id="{B2845A38-3F33-53E5-B1B6-1A113C50EED1}"/>
              </a:ext>
            </a:extLst>
          </p:cNvPr>
          <p:cNvSpPr/>
          <p:nvPr/>
        </p:nvSpPr>
        <p:spPr>
          <a:xfrm>
            <a:off x="5176687" y="1735392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E7B72B8-F753-B59C-7655-071AB0E3F35F}"/>
                  </a:ext>
                </a:extLst>
              </p:cNvPr>
              <p:cNvSpPr txBox="1"/>
              <p:nvPr/>
            </p:nvSpPr>
            <p:spPr>
              <a:xfrm>
                <a:off x="5786284" y="1843549"/>
                <a:ext cx="56240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{id = 4, </a:t>
                </a:r>
                <a:r>
                  <a:rPr lang="en-IN" dirty="0" err="1"/>
                  <a:t>fn</a:t>
                </a:r>
                <a:r>
                  <a:rPr lang="en-IN" dirty="0"/>
                  <a:t> = “f”, </a:t>
                </a:r>
                <a:r>
                  <a:rPr lang="en-IN" dirty="0" err="1"/>
                  <a:t>n_args</a:t>
                </a:r>
                <a:r>
                  <a:rPr lang="en-IN" dirty="0"/>
                  <a:t> = 1, </a:t>
                </a:r>
                <a:r>
                  <a:rPr lang="en-IN" dirty="0" err="1"/>
                  <a:t>args</a:t>
                </a:r>
                <a:r>
                  <a:rPr lang="en-IN" dirty="0"/>
                  <a:t>={3}, cc = 1, </a:t>
                </a:r>
                <a:r>
                  <a:rPr lang="en-IN" dirty="0" err="1"/>
                  <a:t>ccpar</a:t>
                </a:r>
                <a:r>
                  <a:rPr lang="en-IN" dirty="0"/>
                  <a:t>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{}</m:t>
                    </m:r>
                  </m:oMath>
                </a14:m>
                <a:r>
                  <a:rPr lang="en-IN" dirty="0"/>
                  <a:t>}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E7B72B8-F753-B59C-7655-071AB0E3F3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6284" y="1843549"/>
                <a:ext cx="5624052" cy="369332"/>
              </a:xfrm>
              <a:prstGeom prst="rect">
                <a:avLst/>
              </a:prstGeom>
              <a:blipFill>
                <a:blip r:embed="rId3"/>
                <a:stretch>
                  <a:fillRect l="-867" t="-8197" b="-245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val 7">
            <a:extLst>
              <a:ext uri="{FF2B5EF4-FFF2-40B4-BE49-F238E27FC236}">
                <a16:creationId xmlns:a16="http://schemas.microsoft.com/office/drawing/2014/main" id="{3D288FEA-8AFE-A65E-B76C-68D10092D4CE}"/>
              </a:ext>
            </a:extLst>
          </p:cNvPr>
          <p:cNvSpPr/>
          <p:nvPr/>
        </p:nvSpPr>
        <p:spPr>
          <a:xfrm>
            <a:off x="5220932" y="2733368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9C1947C-72BF-2D86-0421-7A81B79D0217}"/>
                  </a:ext>
                </a:extLst>
              </p:cNvPr>
              <p:cNvSpPr txBox="1"/>
              <p:nvPr/>
            </p:nvSpPr>
            <p:spPr>
              <a:xfrm>
                <a:off x="5810864" y="2890685"/>
                <a:ext cx="56240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{id = 3, </a:t>
                </a:r>
                <a:r>
                  <a:rPr lang="en-IN" dirty="0" err="1"/>
                  <a:t>fn</a:t>
                </a:r>
                <a:r>
                  <a:rPr lang="en-IN" dirty="0"/>
                  <a:t> = “f”, </a:t>
                </a:r>
                <a:r>
                  <a:rPr lang="en-IN" dirty="0" err="1"/>
                  <a:t>n_args</a:t>
                </a:r>
                <a:r>
                  <a:rPr lang="en-IN" dirty="0"/>
                  <a:t> = 1, </a:t>
                </a:r>
                <a:r>
                  <a:rPr lang="en-IN" dirty="0" err="1"/>
                  <a:t>args</a:t>
                </a:r>
                <a:r>
                  <a:rPr lang="en-IN" dirty="0"/>
                  <a:t>={2}, cc = 0, </a:t>
                </a:r>
                <a:r>
                  <a:rPr lang="en-IN" dirty="0" err="1"/>
                  <a:t>ccpar</a:t>
                </a:r>
                <a:r>
                  <a:rPr lang="en-IN" dirty="0"/>
                  <a:t>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{}</m:t>
                    </m:r>
                  </m:oMath>
                </a14:m>
                <a:r>
                  <a:rPr lang="en-IN" dirty="0"/>
                  <a:t>}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9C1947C-72BF-2D86-0421-7A81B79D02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0864" y="2890685"/>
                <a:ext cx="5624052" cy="369332"/>
              </a:xfrm>
              <a:prstGeom prst="rect">
                <a:avLst/>
              </a:prstGeom>
              <a:blipFill>
                <a:blip r:embed="rId4"/>
                <a:stretch>
                  <a:fillRect l="-867" t="-8197" b="-245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Oval 9">
            <a:extLst>
              <a:ext uri="{FF2B5EF4-FFF2-40B4-BE49-F238E27FC236}">
                <a16:creationId xmlns:a16="http://schemas.microsoft.com/office/drawing/2014/main" id="{3D20F3A0-53BB-3C54-C744-841349CF543A}"/>
              </a:ext>
            </a:extLst>
          </p:cNvPr>
          <p:cNvSpPr/>
          <p:nvPr/>
        </p:nvSpPr>
        <p:spPr>
          <a:xfrm>
            <a:off x="5245510" y="3603524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54C1A74-20C0-9978-A4FC-9FFFB69900DF}"/>
                  </a:ext>
                </a:extLst>
              </p:cNvPr>
              <p:cNvSpPr txBox="1"/>
              <p:nvPr/>
            </p:nvSpPr>
            <p:spPr>
              <a:xfrm>
                <a:off x="5874773" y="3731344"/>
                <a:ext cx="56240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{id = 2, </a:t>
                </a:r>
                <a:r>
                  <a:rPr lang="en-IN" dirty="0" err="1"/>
                  <a:t>fn</a:t>
                </a:r>
                <a:r>
                  <a:rPr lang="en-IN" dirty="0"/>
                  <a:t> = “f”, </a:t>
                </a:r>
                <a:r>
                  <a:rPr lang="en-IN" dirty="0" err="1"/>
                  <a:t>n_args</a:t>
                </a:r>
                <a:r>
                  <a:rPr lang="en-IN" dirty="0"/>
                  <a:t> = 1, </a:t>
                </a:r>
                <a:r>
                  <a:rPr lang="en-IN" dirty="0" err="1"/>
                  <a:t>args</a:t>
                </a:r>
                <a:r>
                  <a:rPr lang="en-IN" dirty="0"/>
                  <a:t>={1}, cc = 0, </a:t>
                </a:r>
                <a:r>
                  <a:rPr lang="en-IN" dirty="0" err="1"/>
                  <a:t>ccpar</a:t>
                </a:r>
                <a:r>
                  <a:rPr lang="en-IN" dirty="0"/>
                  <a:t>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{}</m:t>
                    </m:r>
                  </m:oMath>
                </a14:m>
                <a:r>
                  <a:rPr lang="en-IN" dirty="0"/>
                  <a:t>}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54C1A74-20C0-9978-A4FC-9FFFB69900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4773" y="3731344"/>
                <a:ext cx="5624052" cy="369332"/>
              </a:xfrm>
              <a:prstGeom prst="rect">
                <a:avLst/>
              </a:prstGeom>
              <a:blipFill>
                <a:blip r:embed="rId5"/>
                <a:stretch>
                  <a:fillRect l="-976" t="-8197" b="-245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Oval 11">
            <a:extLst>
              <a:ext uri="{FF2B5EF4-FFF2-40B4-BE49-F238E27FC236}">
                <a16:creationId xmlns:a16="http://schemas.microsoft.com/office/drawing/2014/main" id="{8EB95C5F-C701-1080-BD6B-69D2FE459BD6}"/>
              </a:ext>
            </a:extLst>
          </p:cNvPr>
          <p:cNvSpPr/>
          <p:nvPr/>
        </p:nvSpPr>
        <p:spPr>
          <a:xfrm>
            <a:off x="5230760" y="4572003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001CBAB-C141-65ED-F8B7-CB783D6EB256}"/>
                  </a:ext>
                </a:extLst>
              </p:cNvPr>
              <p:cNvSpPr txBox="1"/>
              <p:nvPr/>
            </p:nvSpPr>
            <p:spPr>
              <a:xfrm>
                <a:off x="5928850" y="4709654"/>
                <a:ext cx="56240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{id = 1, </a:t>
                </a:r>
                <a:r>
                  <a:rPr lang="en-IN" dirty="0" err="1"/>
                  <a:t>fn</a:t>
                </a:r>
                <a:r>
                  <a:rPr lang="en-IN" dirty="0"/>
                  <a:t> = “f”, </a:t>
                </a:r>
                <a:r>
                  <a:rPr lang="en-IN" dirty="0" err="1"/>
                  <a:t>n_args</a:t>
                </a:r>
                <a:r>
                  <a:rPr lang="en-IN" dirty="0"/>
                  <a:t> = 1, </a:t>
                </a:r>
                <a:r>
                  <a:rPr lang="en-IN" dirty="0" err="1"/>
                  <a:t>args</a:t>
                </a:r>
                <a:r>
                  <a:rPr lang="en-IN" dirty="0"/>
                  <a:t>={0}, cc = 0, </a:t>
                </a:r>
                <a:r>
                  <a:rPr lang="en-IN" dirty="0" err="1"/>
                  <a:t>ccpar</a:t>
                </a:r>
                <a:r>
                  <a:rPr lang="en-IN" dirty="0"/>
                  <a:t>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{}</m:t>
                    </m:r>
                  </m:oMath>
                </a14:m>
                <a:r>
                  <a:rPr lang="en-IN" dirty="0"/>
                  <a:t>}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001CBAB-C141-65ED-F8B7-CB783D6EB2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8850" y="4709654"/>
                <a:ext cx="5624052" cy="369332"/>
              </a:xfrm>
              <a:prstGeom prst="rect">
                <a:avLst/>
              </a:prstGeom>
              <a:blipFill>
                <a:blip r:embed="rId6"/>
                <a:stretch>
                  <a:fillRect l="-976" t="-10000" b="-26667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Oval 13">
            <a:extLst>
              <a:ext uri="{FF2B5EF4-FFF2-40B4-BE49-F238E27FC236}">
                <a16:creationId xmlns:a16="http://schemas.microsoft.com/office/drawing/2014/main" id="{6F6959CB-F2E2-FB4B-C6FE-B7CED4AE8B53}"/>
              </a:ext>
            </a:extLst>
          </p:cNvPr>
          <p:cNvSpPr/>
          <p:nvPr/>
        </p:nvSpPr>
        <p:spPr>
          <a:xfrm>
            <a:off x="5240593" y="5673218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515EA3D-A3C0-0FA0-49DD-1A00394344AC}"/>
                  </a:ext>
                </a:extLst>
              </p:cNvPr>
              <p:cNvSpPr txBox="1"/>
              <p:nvPr/>
            </p:nvSpPr>
            <p:spPr>
              <a:xfrm>
                <a:off x="5889521" y="5791205"/>
                <a:ext cx="562405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{id = 0, </a:t>
                </a:r>
                <a:r>
                  <a:rPr lang="en-IN" dirty="0" err="1"/>
                  <a:t>fn</a:t>
                </a:r>
                <a:r>
                  <a:rPr lang="en-IN" dirty="0"/>
                  <a:t> = “a”, </a:t>
                </a:r>
                <a:r>
                  <a:rPr lang="en-IN" dirty="0" err="1"/>
                  <a:t>n_args</a:t>
                </a:r>
                <a:r>
                  <a:rPr lang="en-IN" dirty="0"/>
                  <a:t> = 0, </a:t>
                </a:r>
                <a:r>
                  <a:rPr lang="en-IN" dirty="0" err="1"/>
                  <a:t>args</a:t>
                </a:r>
                <a:r>
                  <a:rPr lang="en-IN" dirty="0"/>
                  <a:t>={}, cc = 0, </a:t>
                </a:r>
                <a:r>
                  <a:rPr lang="en-IN" dirty="0" err="1"/>
                  <a:t>ccpar</a:t>
                </a:r>
                <a:r>
                  <a:rPr lang="en-IN" dirty="0"/>
                  <a:t>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{1,4,3,2,5}</m:t>
                    </m:r>
                  </m:oMath>
                </a14:m>
                <a:r>
                  <a:rPr lang="en-IN" dirty="0"/>
                  <a:t>}</a:t>
                </a: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515EA3D-A3C0-0FA0-49DD-1A00394344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9521" y="5791205"/>
                <a:ext cx="5624052" cy="646331"/>
              </a:xfrm>
              <a:prstGeom prst="rect">
                <a:avLst/>
              </a:prstGeom>
              <a:blipFill>
                <a:blip r:embed="rId7"/>
                <a:stretch>
                  <a:fillRect l="-867" t="-4717" b="-1415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498B36D-7F5D-16D6-7BBE-0BC1078775D4}"/>
              </a:ext>
            </a:extLst>
          </p:cNvPr>
          <p:cNvCxnSpPr>
            <a:stCxn id="4" idx="4"/>
            <a:endCxn id="6" idx="0"/>
          </p:cNvCxnSpPr>
          <p:nvPr/>
        </p:nvCxnSpPr>
        <p:spPr>
          <a:xfrm>
            <a:off x="5442160" y="1396177"/>
            <a:ext cx="24579" cy="3392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68650012-D6B6-EB6B-4A22-C79FA532D73E}"/>
              </a:ext>
            </a:extLst>
          </p:cNvPr>
          <p:cNvCxnSpPr>
            <a:stCxn id="6" idx="4"/>
            <a:endCxn id="8" idx="0"/>
          </p:cNvCxnSpPr>
          <p:nvPr/>
        </p:nvCxnSpPr>
        <p:spPr>
          <a:xfrm>
            <a:off x="5466739" y="2335159"/>
            <a:ext cx="44245" cy="3982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101FE13-5D9D-4601-7369-01001A51FB1C}"/>
              </a:ext>
            </a:extLst>
          </p:cNvPr>
          <p:cNvCxnSpPr>
            <a:stCxn id="8" idx="4"/>
            <a:endCxn id="10" idx="0"/>
          </p:cNvCxnSpPr>
          <p:nvPr/>
        </p:nvCxnSpPr>
        <p:spPr>
          <a:xfrm>
            <a:off x="5510984" y="3333135"/>
            <a:ext cx="24578" cy="2703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899BAB20-2B46-BFA9-F140-383A6B85683F}"/>
              </a:ext>
            </a:extLst>
          </p:cNvPr>
          <p:cNvCxnSpPr>
            <a:stCxn id="10" idx="4"/>
            <a:endCxn id="12" idx="0"/>
          </p:cNvCxnSpPr>
          <p:nvPr/>
        </p:nvCxnSpPr>
        <p:spPr>
          <a:xfrm flipH="1">
            <a:off x="5520812" y="4203291"/>
            <a:ext cx="14750" cy="3687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B772FA7-F25A-C166-E381-1D52F8982CFD}"/>
              </a:ext>
            </a:extLst>
          </p:cNvPr>
          <p:cNvCxnSpPr>
            <a:stCxn id="12" idx="4"/>
            <a:endCxn id="14" idx="0"/>
          </p:cNvCxnSpPr>
          <p:nvPr/>
        </p:nvCxnSpPr>
        <p:spPr>
          <a:xfrm>
            <a:off x="5520812" y="5171770"/>
            <a:ext cx="9833" cy="5014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6FBD92E-D726-EC4F-094A-E0B8FAB7CB8E}"/>
                  </a:ext>
                </a:extLst>
              </p:cNvPr>
              <p:cNvSpPr txBox="1"/>
              <p:nvPr/>
            </p:nvSpPr>
            <p:spPr>
              <a:xfrm>
                <a:off x="285134" y="1612490"/>
                <a:ext cx="4257368" cy="1757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)∧</m:t>
                      </m:r>
                      <m:sSup>
                        <m:sSup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)∧(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≠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N" b="0" dirty="0"/>
              </a:p>
              <a:p>
                <a:endParaRPr lang="en-IN" b="0" dirty="0"/>
              </a:p>
              <a:p>
                <a:r>
                  <a:rPr lang="en-IN" b="1" dirty="0"/>
                  <a:t>For </a:t>
                </a:r>
                <a14:m>
                  <m:oMath xmlns:m="http://schemas.openxmlformats.org/officeDocument/2006/math">
                    <m:r>
                      <a:rPr lang="en-IN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IN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</m:d>
                    <m:r>
                      <a:rPr lang="en-IN" b="1" i="1" smtClean="0">
                        <a:latin typeface="Cambria Math" panose="02040503050406030204" pitchFamily="18" charset="0"/>
                      </a:rPr>
                      <m:t>≠</m:t>
                    </m:r>
                    <m:r>
                      <a:rPr lang="en-IN" b="1" i="1" smtClean="0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IN" b="1" dirty="0"/>
                  <a:t>:</a:t>
                </a:r>
              </a:p>
              <a:p>
                <a:r>
                  <a:rPr lang="en-IN" dirty="0"/>
                  <a:t>Check Find(1) != Find(0)</a:t>
                </a:r>
              </a:p>
              <a:p>
                <a:r>
                  <a:rPr lang="en-IN" b="0" dirty="0"/>
                  <a:t>which is not true.</a:t>
                </a:r>
              </a:p>
              <a:p>
                <a:r>
                  <a:rPr lang="en-IN" dirty="0"/>
                  <a:t>Therefore, the formula is not-satisfiable.</a:t>
                </a:r>
                <a:endParaRPr lang="en-IN" b="0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6FBD92E-D726-EC4F-094A-E0B8FAB7CB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134" y="1612490"/>
                <a:ext cx="4257368" cy="1757404"/>
              </a:xfrm>
              <a:prstGeom prst="rect">
                <a:avLst/>
              </a:prstGeom>
              <a:blipFill>
                <a:blip r:embed="rId8"/>
                <a:stretch>
                  <a:fillRect l="-1289" b="-486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Connector: Curved 15">
            <a:extLst>
              <a:ext uri="{FF2B5EF4-FFF2-40B4-BE49-F238E27FC236}">
                <a16:creationId xmlns:a16="http://schemas.microsoft.com/office/drawing/2014/main" id="{6BCD4A82-1E18-F442-F28A-04A6B3E51FE9}"/>
              </a:ext>
            </a:extLst>
          </p:cNvPr>
          <p:cNvCxnSpPr>
            <a:stCxn id="8" idx="2"/>
            <a:endCxn id="14" idx="2"/>
          </p:cNvCxnSpPr>
          <p:nvPr/>
        </p:nvCxnSpPr>
        <p:spPr>
          <a:xfrm rot="10800000" flipH="1" flipV="1">
            <a:off x="5220931" y="3033252"/>
            <a:ext cx="19661" cy="2939850"/>
          </a:xfrm>
          <a:prstGeom prst="curvedConnector3">
            <a:avLst>
              <a:gd name="adj1" fmla="val -4563313"/>
            </a:avLst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or: Curved 16">
            <a:extLst>
              <a:ext uri="{FF2B5EF4-FFF2-40B4-BE49-F238E27FC236}">
                <a16:creationId xmlns:a16="http://schemas.microsoft.com/office/drawing/2014/main" id="{1C47B0AF-7EDC-7797-985A-E5A08D45A27B}"/>
              </a:ext>
            </a:extLst>
          </p:cNvPr>
          <p:cNvCxnSpPr>
            <a:stCxn id="6" idx="2"/>
            <a:endCxn id="12" idx="2"/>
          </p:cNvCxnSpPr>
          <p:nvPr/>
        </p:nvCxnSpPr>
        <p:spPr>
          <a:xfrm rot="10800000" flipH="1" flipV="1">
            <a:off x="5176686" y="2035275"/>
            <a:ext cx="54073" cy="2836611"/>
          </a:xfrm>
          <a:prstGeom prst="curvedConnector3">
            <a:avLst>
              <a:gd name="adj1" fmla="val -1731960"/>
            </a:avLst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or: Curved 17">
            <a:extLst>
              <a:ext uri="{FF2B5EF4-FFF2-40B4-BE49-F238E27FC236}">
                <a16:creationId xmlns:a16="http://schemas.microsoft.com/office/drawing/2014/main" id="{E92D08E9-B3DB-1B2D-244D-CCBBECC57B71}"/>
              </a:ext>
            </a:extLst>
          </p:cNvPr>
          <p:cNvCxnSpPr>
            <a:stCxn id="4" idx="2"/>
            <a:endCxn id="10" idx="2"/>
          </p:cNvCxnSpPr>
          <p:nvPr/>
        </p:nvCxnSpPr>
        <p:spPr>
          <a:xfrm rot="10800000" flipH="1" flipV="1">
            <a:off x="5152108" y="1096294"/>
            <a:ext cx="93402" cy="2807114"/>
          </a:xfrm>
          <a:prstGeom prst="curvedConnector3">
            <a:avLst>
              <a:gd name="adj1" fmla="val -813197"/>
            </a:avLst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or: Curved 19">
            <a:extLst>
              <a:ext uri="{FF2B5EF4-FFF2-40B4-BE49-F238E27FC236}">
                <a16:creationId xmlns:a16="http://schemas.microsoft.com/office/drawing/2014/main" id="{204459EA-79A2-40C2-0208-13CED287D453}"/>
              </a:ext>
            </a:extLst>
          </p:cNvPr>
          <p:cNvCxnSpPr>
            <a:stCxn id="10" idx="2"/>
            <a:endCxn id="14" idx="2"/>
          </p:cNvCxnSpPr>
          <p:nvPr/>
        </p:nvCxnSpPr>
        <p:spPr>
          <a:xfrm rot="10800000" flipV="1">
            <a:off x="5240594" y="3903408"/>
            <a:ext cx="4917" cy="2069694"/>
          </a:xfrm>
          <a:prstGeom prst="curvedConnector3">
            <a:avLst>
              <a:gd name="adj1" fmla="val 11747936"/>
            </a:avLst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or: Curved 21">
            <a:extLst>
              <a:ext uri="{FF2B5EF4-FFF2-40B4-BE49-F238E27FC236}">
                <a16:creationId xmlns:a16="http://schemas.microsoft.com/office/drawing/2014/main" id="{CD66C685-BC41-CF20-120E-52A305E2580F}"/>
              </a:ext>
            </a:extLst>
          </p:cNvPr>
          <p:cNvCxnSpPr>
            <a:stCxn id="12" idx="3"/>
            <a:endCxn id="14" idx="2"/>
          </p:cNvCxnSpPr>
          <p:nvPr/>
        </p:nvCxnSpPr>
        <p:spPr>
          <a:xfrm rot="5400000">
            <a:off x="4833571" y="5490959"/>
            <a:ext cx="889166" cy="75121"/>
          </a:xfrm>
          <a:prstGeom prst="curvedConnector4">
            <a:avLst>
              <a:gd name="adj1" fmla="val 12717"/>
              <a:gd name="adj2" fmla="val 404309"/>
            </a:avLst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730656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7226D-ECB4-7128-2271-0C2DF3B9B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B1057A7-B034-7228-B710-9F8E0D0C247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IN" dirty="0"/>
                  <a:t>Check the satisfiability of the following formula</a:t>
                </a:r>
              </a:p>
              <a:p>
                <a:pPr marL="0" indent="0">
                  <a:buNone/>
                </a:pPr>
                <a:r>
                  <a:rPr lang="en-IN" dirty="0"/>
                  <a:t>	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 :(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</a:rPr>
                      <m:t>)∧¬(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IN" b="0" dirty="0"/>
              </a:p>
              <a:p>
                <a:pPr marL="0" indent="0">
                  <a:buNone/>
                </a:pPr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B1057A7-B034-7228-B710-9F8E0D0C247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621721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0B225-CCAD-5DB3-5554-2622FDEBB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Checking equivalence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FDFD2-8181-0D1B-E28D-9F4FB85A61A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IN" dirty="0">
                <a:latin typeface="Consolas" panose="020B0609020204030204" pitchFamily="49" charset="0"/>
              </a:rPr>
              <a:t>struct list {</a:t>
            </a:r>
          </a:p>
          <a:p>
            <a:pPr marL="0" indent="0">
              <a:buNone/>
            </a:pPr>
            <a:r>
              <a:rPr lang="en-IN" dirty="0">
                <a:latin typeface="Consolas" panose="020B0609020204030204" pitchFamily="49" charset="0"/>
              </a:rPr>
              <a:t>   struct list *n; </a:t>
            </a:r>
          </a:p>
          <a:p>
            <a:pPr marL="0" indent="0">
              <a:buNone/>
            </a:pPr>
            <a:r>
              <a:rPr lang="en-IN" dirty="0">
                <a:latin typeface="Consolas" panose="020B0609020204030204" pitchFamily="49" charset="0"/>
              </a:rPr>
              <a:t>   int data;</a:t>
            </a:r>
          </a:p>
          <a:p>
            <a:pPr marL="0" indent="0">
              <a:buNone/>
            </a:pPr>
            <a:r>
              <a:rPr lang="en-IN" dirty="0">
                <a:latin typeface="Consolas" panose="020B0609020204030204" pitchFamily="49" charset="0"/>
              </a:rPr>
              <a:t>};</a:t>
            </a:r>
          </a:p>
          <a:p>
            <a:pPr marL="0" indent="0">
              <a:buNone/>
            </a:pPr>
            <a:r>
              <a:rPr lang="en-IN" dirty="0">
                <a:latin typeface="Consolas" panose="020B0609020204030204" pitchFamily="49" charset="0"/>
              </a:rPr>
              <a:t>int mul3(struct list *in) {</a:t>
            </a:r>
          </a:p>
          <a:p>
            <a:pPr marL="0" indent="0">
              <a:buNone/>
            </a:pPr>
            <a:r>
              <a:rPr lang="en-IN" dirty="0">
                <a:latin typeface="Consolas" panose="020B0609020204030204" pitchFamily="49" charset="0"/>
              </a:rPr>
              <a:t>   int </a:t>
            </a:r>
            <a:r>
              <a:rPr lang="en-IN" dirty="0" err="1">
                <a:latin typeface="Consolas" panose="020B0609020204030204" pitchFamily="49" charset="0"/>
              </a:rPr>
              <a:t>i</a:t>
            </a:r>
            <a:r>
              <a:rPr lang="en-IN" dirty="0">
                <a:latin typeface="Consolas" panose="020B0609020204030204" pitchFamily="49" charset="0"/>
              </a:rPr>
              <a:t>, </a:t>
            </a:r>
            <a:r>
              <a:rPr lang="en-IN" dirty="0" err="1">
                <a:latin typeface="Consolas" panose="020B0609020204030204" pitchFamily="49" charset="0"/>
              </a:rPr>
              <a:t>out_a</a:t>
            </a:r>
            <a:r>
              <a:rPr lang="en-IN" dirty="0"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IN" dirty="0">
                <a:latin typeface="Consolas" panose="020B0609020204030204" pitchFamily="49" charset="0"/>
              </a:rPr>
              <a:t>   struct list *a;</a:t>
            </a:r>
          </a:p>
          <a:p>
            <a:pPr marL="0" indent="0">
              <a:buNone/>
            </a:pPr>
            <a:r>
              <a:rPr lang="en-IN" dirty="0">
                <a:latin typeface="Consolas" panose="020B0609020204030204" pitchFamily="49" charset="0"/>
              </a:rPr>
              <a:t>   a = in;</a:t>
            </a:r>
          </a:p>
          <a:p>
            <a:pPr marL="0" indent="0">
              <a:buNone/>
            </a:pPr>
            <a:r>
              <a:rPr lang="en-IN" dirty="0">
                <a:latin typeface="Consolas" panose="020B0609020204030204" pitchFamily="49" charset="0"/>
              </a:rPr>
              <a:t>   </a:t>
            </a:r>
            <a:r>
              <a:rPr lang="en-IN" dirty="0" err="1">
                <a:latin typeface="Consolas" panose="020B0609020204030204" pitchFamily="49" charset="0"/>
              </a:rPr>
              <a:t>out_a</a:t>
            </a:r>
            <a:r>
              <a:rPr lang="en-IN" dirty="0">
                <a:latin typeface="Consolas" panose="020B0609020204030204" pitchFamily="49" charset="0"/>
              </a:rPr>
              <a:t> = in-&gt;data;</a:t>
            </a:r>
          </a:p>
          <a:p>
            <a:pPr marL="0" indent="0">
              <a:buNone/>
            </a:pPr>
            <a:r>
              <a:rPr lang="en-IN" dirty="0">
                <a:latin typeface="Consolas" panose="020B0609020204030204" pitchFamily="49" charset="0"/>
              </a:rPr>
              <a:t>   for (</a:t>
            </a:r>
            <a:r>
              <a:rPr lang="en-IN" dirty="0" err="1">
                <a:latin typeface="Consolas" panose="020B0609020204030204" pitchFamily="49" charset="0"/>
              </a:rPr>
              <a:t>i</a:t>
            </a:r>
            <a:r>
              <a:rPr lang="en-IN" dirty="0">
                <a:latin typeface="Consolas" panose="020B0609020204030204" pitchFamily="49" charset="0"/>
              </a:rPr>
              <a:t> = 0; </a:t>
            </a:r>
            <a:r>
              <a:rPr lang="en-IN" dirty="0" err="1">
                <a:latin typeface="Consolas" panose="020B0609020204030204" pitchFamily="49" charset="0"/>
              </a:rPr>
              <a:t>i</a:t>
            </a:r>
            <a:r>
              <a:rPr lang="en-IN" dirty="0">
                <a:latin typeface="Consolas" panose="020B0609020204030204" pitchFamily="49" charset="0"/>
              </a:rPr>
              <a:t> &lt; 2; </a:t>
            </a:r>
            <a:r>
              <a:rPr lang="en-IN" dirty="0" err="1">
                <a:latin typeface="Consolas" panose="020B0609020204030204" pitchFamily="49" charset="0"/>
              </a:rPr>
              <a:t>i</a:t>
            </a:r>
            <a:r>
              <a:rPr lang="en-IN" dirty="0">
                <a:latin typeface="Consolas" panose="020B0609020204030204" pitchFamily="49" charset="0"/>
              </a:rPr>
              <a:t>++) {</a:t>
            </a:r>
          </a:p>
          <a:p>
            <a:pPr marL="0" indent="0">
              <a:buNone/>
            </a:pPr>
            <a:r>
              <a:rPr lang="en-IN" dirty="0">
                <a:latin typeface="Consolas" panose="020B0609020204030204" pitchFamily="49" charset="0"/>
              </a:rPr>
              <a:t>      a = a-&gt;n;</a:t>
            </a:r>
          </a:p>
          <a:p>
            <a:pPr marL="0" indent="0">
              <a:buNone/>
            </a:pPr>
            <a:r>
              <a:rPr lang="en-IN" dirty="0">
                <a:latin typeface="Consolas" panose="020B0609020204030204" pitchFamily="49" charset="0"/>
              </a:rPr>
              <a:t>      </a:t>
            </a:r>
            <a:r>
              <a:rPr lang="en-IN" dirty="0" err="1">
                <a:latin typeface="Consolas" panose="020B0609020204030204" pitchFamily="49" charset="0"/>
              </a:rPr>
              <a:t>out_a</a:t>
            </a:r>
            <a:r>
              <a:rPr lang="en-IN" dirty="0">
                <a:latin typeface="Consolas" panose="020B0609020204030204" pitchFamily="49" charset="0"/>
              </a:rPr>
              <a:t> = </a:t>
            </a:r>
            <a:r>
              <a:rPr lang="en-IN" dirty="0" err="1">
                <a:latin typeface="Consolas" panose="020B0609020204030204" pitchFamily="49" charset="0"/>
              </a:rPr>
              <a:t>out_a</a:t>
            </a:r>
            <a:r>
              <a:rPr lang="en-IN" dirty="0">
                <a:latin typeface="Consolas" panose="020B0609020204030204" pitchFamily="49" charset="0"/>
              </a:rPr>
              <a:t> * a-&gt;data;</a:t>
            </a:r>
          </a:p>
          <a:p>
            <a:pPr marL="0" indent="0">
              <a:buNone/>
            </a:pPr>
            <a:r>
              <a:rPr lang="en-IN" dirty="0">
                <a:latin typeface="Consolas" panose="020B0609020204030204" pitchFamily="49" charset="0"/>
              </a:rPr>
              <a:t>   }</a:t>
            </a:r>
          </a:p>
          <a:p>
            <a:pPr marL="0" indent="0">
              <a:buNone/>
            </a:pPr>
            <a:r>
              <a:rPr lang="en-IN" dirty="0">
                <a:latin typeface="Consolas" panose="020B0609020204030204" pitchFamily="49" charset="0"/>
              </a:rPr>
              <a:t>   return </a:t>
            </a:r>
            <a:r>
              <a:rPr lang="en-IN" dirty="0" err="1">
                <a:latin typeface="Consolas" panose="020B0609020204030204" pitchFamily="49" charset="0"/>
              </a:rPr>
              <a:t>out_a</a:t>
            </a:r>
            <a:r>
              <a:rPr lang="en-IN" dirty="0"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IN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B0FD72-7592-1436-4E9F-85BDDF90EF0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IN" dirty="0">
                <a:latin typeface="Consolas" panose="020B0609020204030204" pitchFamily="49" charset="0"/>
              </a:rPr>
              <a:t>struct list {</a:t>
            </a:r>
          </a:p>
          <a:p>
            <a:pPr marL="0" indent="0">
              <a:buNone/>
            </a:pPr>
            <a:r>
              <a:rPr lang="en-IN" dirty="0">
                <a:latin typeface="Consolas" panose="020B0609020204030204" pitchFamily="49" charset="0"/>
              </a:rPr>
              <a:t>   struct list *n; </a:t>
            </a:r>
          </a:p>
          <a:p>
            <a:pPr marL="0" indent="0">
              <a:buNone/>
            </a:pPr>
            <a:r>
              <a:rPr lang="en-IN" dirty="0">
                <a:latin typeface="Consolas" panose="020B0609020204030204" pitchFamily="49" charset="0"/>
              </a:rPr>
              <a:t>   int data;</a:t>
            </a:r>
          </a:p>
          <a:p>
            <a:pPr marL="0" indent="0">
              <a:buNone/>
            </a:pPr>
            <a:r>
              <a:rPr lang="en-IN" dirty="0">
                <a:latin typeface="Consolas" panose="020B0609020204030204" pitchFamily="49" charset="0"/>
              </a:rPr>
              <a:t>};</a:t>
            </a:r>
          </a:p>
          <a:p>
            <a:pPr marL="0" indent="0">
              <a:buNone/>
            </a:pPr>
            <a:r>
              <a:rPr lang="en-IN" dirty="0">
                <a:latin typeface="Consolas" panose="020B0609020204030204" pitchFamily="49" charset="0"/>
              </a:rPr>
              <a:t>int mul3_new(struct list *in) {</a:t>
            </a:r>
          </a:p>
          <a:p>
            <a:pPr marL="0" indent="0">
              <a:buNone/>
            </a:pPr>
            <a:r>
              <a:rPr lang="en-IN" dirty="0">
                <a:latin typeface="Consolas" panose="020B0609020204030204" pitchFamily="49" charset="0"/>
              </a:rPr>
              <a:t>   int </a:t>
            </a:r>
            <a:r>
              <a:rPr lang="en-IN" dirty="0" err="1">
                <a:latin typeface="Consolas" panose="020B0609020204030204" pitchFamily="49" charset="0"/>
              </a:rPr>
              <a:t>out_b</a:t>
            </a:r>
            <a:r>
              <a:rPr lang="en-IN" dirty="0"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IN" dirty="0">
                <a:latin typeface="Consolas" panose="020B0609020204030204" pitchFamily="49" charset="0"/>
              </a:rPr>
              <a:t>   </a:t>
            </a:r>
            <a:r>
              <a:rPr lang="en-IN" dirty="0" err="1">
                <a:latin typeface="Consolas" panose="020B0609020204030204" pitchFamily="49" charset="0"/>
              </a:rPr>
              <a:t>out_b</a:t>
            </a:r>
            <a:r>
              <a:rPr lang="en-IN" dirty="0">
                <a:latin typeface="Consolas" panose="020B0609020204030204" pitchFamily="49" charset="0"/>
              </a:rPr>
              <a:t> = in-&gt;data * in-&gt;n-&gt;data *</a:t>
            </a:r>
          </a:p>
          <a:p>
            <a:pPr marL="0" indent="0">
              <a:buNone/>
            </a:pPr>
            <a:r>
              <a:rPr lang="en-IN" dirty="0">
                <a:latin typeface="Consolas" panose="020B0609020204030204" pitchFamily="49" charset="0"/>
              </a:rPr>
              <a:t>           in-&gt;n-&gt;n-&gt;data;</a:t>
            </a:r>
          </a:p>
          <a:p>
            <a:pPr marL="0" indent="0">
              <a:buNone/>
            </a:pPr>
            <a:r>
              <a:rPr lang="en-IN" dirty="0">
                <a:latin typeface="Consolas" panose="020B0609020204030204" pitchFamily="49" charset="0"/>
              </a:rPr>
              <a:t>   return </a:t>
            </a:r>
            <a:r>
              <a:rPr lang="en-IN" dirty="0" err="1">
                <a:latin typeface="Consolas" panose="020B0609020204030204" pitchFamily="49" charset="0"/>
              </a:rPr>
              <a:t>out_b</a:t>
            </a:r>
            <a:r>
              <a:rPr lang="en-IN" dirty="0"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IN" dirty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993839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102E4-E760-7171-4C8B-EC1A68657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Abstraction refinement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AA9390A-EF52-3245-F874-A83A2A4F0B2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Uninterpreted functions ease the task of validation; however, it’s not always sufficient because we lose information</a:t>
                </a:r>
              </a:p>
              <a:p>
                <a:pPr lvl="1"/>
                <a:r>
                  <a:rPr lang="en-IN" dirty="0"/>
                  <a:t>For example, we can’t prove the validity of “a + b = b + a” using uninterpreted functions</a:t>
                </a:r>
              </a:p>
              <a:p>
                <a:endParaRPr lang="en-IN" dirty="0"/>
              </a:p>
              <a:p>
                <a:r>
                  <a:rPr lang="en-IN" dirty="0"/>
                  <a:t>Sometimes additional constraints concerning the uninterpreted functions help check the validity of a formula, e.g., we can add the following constraint for the addition function: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IN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IN" b="0" i="1" smtClean="0">
                        <a:latin typeface="Cambria Math" panose="02040503050406030204" pitchFamily="18" charset="0"/>
                      </a:rPr>
                      <m:t>)∧</m:t>
                    </m:r>
                    <m:d>
                      <m:d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𝐴𝑑𝑑</m:t>
                    </m:r>
                    <m:d>
                      <m:d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𝐴𝑑𝑑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IN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I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IN" dirty="0"/>
                  <a:t>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AA9390A-EF52-3245-F874-A83A2A4F0B2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696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346646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05D48-EEC1-0193-51DB-B0F1872D4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Abstraction refinement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A6B62F-F761-B110-3863-8F1CC5189A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Additional constraints make the uninterpreted function partially interpreted</a:t>
            </a:r>
          </a:p>
          <a:p>
            <a:endParaRPr lang="en-IN" dirty="0"/>
          </a:p>
          <a:p>
            <a:r>
              <a:rPr lang="en-US" dirty="0"/>
              <a:t>The reason we use uninterpreted functions is that they make the formula simpler, thus making it computationally feasible to find a solution</a:t>
            </a:r>
          </a:p>
          <a:p>
            <a:endParaRPr lang="en-IN" dirty="0"/>
          </a:p>
          <a:p>
            <a:r>
              <a:rPr lang="en-IN" dirty="0"/>
              <a:t>The goal of the abstract refinement is to find the right level of abstraction that is sufficient to validate the formula</a:t>
            </a:r>
          </a:p>
        </p:txBody>
      </p:sp>
    </p:spTree>
    <p:extLst>
      <p:ext uri="{BB962C8B-B14F-4D97-AF65-F5344CB8AC3E}">
        <p14:creationId xmlns:p14="http://schemas.microsoft.com/office/powerpoint/2010/main" val="145374518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13162-8572-E3C4-F050-6F606E188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Abstraction refinement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49DCD6-BB71-FE59-1DAC-61208C8D6A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right level of abstraction can be discovered using a trial-and-error process</a:t>
            </a:r>
          </a:p>
          <a:p>
            <a:endParaRPr lang="en-IN" dirty="0"/>
          </a:p>
          <a:p>
            <a:r>
              <a:rPr lang="en-US" dirty="0"/>
              <a:t>This process is also called the abstraction-refinement loop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331614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70B25-45FB-3174-2E9F-A046A6A16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Abstraction refinement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0BA2B41-1EA9-6A11-73D7-BD01BACA86F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IN" dirty="0">
                    <a:latin typeface="Microsoft Himalaya" panose="01010100010101010101" pitchFamily="2" charset="0"/>
                    <a:ea typeface="Microsoft Himalaya" panose="01010100010101010101" pitchFamily="2" charset="0"/>
                    <a:cs typeface="Microsoft Himalaya" panose="01010100010101010101" pitchFamily="2" charset="0"/>
                  </a:rPr>
                  <a:t>ABSTRACTION_REFINEMENT</a:t>
                </a:r>
              </a:p>
              <a:p>
                <a:pPr marL="0" indent="0">
                  <a:buNone/>
                </a:pPr>
                <a:r>
                  <a:rPr lang="en-IN" sz="2400" dirty="0">
                    <a:latin typeface="+mj-lt"/>
                    <a:ea typeface="Microsoft Himalaya" panose="01010100010101010101" pitchFamily="2" charset="0"/>
                    <a:cs typeface="Microsoft Himalaya" panose="01010100010101010101" pitchFamily="2" charset="0"/>
                  </a:rPr>
                  <a:t>Input: Formula </a:t>
                </a:r>
                <a14:m>
                  <m:oMath xmlns:m="http://schemas.openxmlformats.org/officeDocument/2006/math">
                    <m:r>
                      <a:rPr lang="en-IN" sz="2400" b="0" i="1" smtClean="0">
                        <a:latin typeface="Cambria Math" panose="02040503050406030204" pitchFamily="18" charset="0"/>
                        <a:ea typeface="Microsoft Himalaya" panose="01010100010101010101" pitchFamily="2" charset="0"/>
                        <a:cs typeface="Microsoft Himalaya" panose="01010100010101010101" pitchFamily="2" charset="0"/>
                      </a:rPr>
                      <m:t>𝜙</m:t>
                    </m:r>
                  </m:oMath>
                </a14:m>
                <a:endParaRPr lang="en-IN" sz="2400" b="0" dirty="0">
                  <a:latin typeface="+mj-lt"/>
                  <a:ea typeface="Microsoft Himalaya" panose="01010100010101010101" pitchFamily="2" charset="0"/>
                  <a:cs typeface="Microsoft Himalaya" panose="01010100010101010101" pitchFamily="2" charset="0"/>
                </a:endParaRPr>
              </a:p>
              <a:p>
                <a:pPr marL="0" indent="0">
                  <a:buNone/>
                </a:pPr>
                <a:r>
                  <a:rPr lang="en-IN" sz="2400" dirty="0">
                    <a:latin typeface="+mj-lt"/>
                    <a:ea typeface="Microsoft Himalaya" panose="01010100010101010101" pitchFamily="2" charset="0"/>
                    <a:cs typeface="Microsoft Himalaya" panose="01010100010101010101" pitchFamily="2" charset="0"/>
                  </a:rPr>
                  <a:t>Output: “Valid” if the </a:t>
                </a:r>
                <a14:m>
                  <m:oMath xmlns:m="http://schemas.openxmlformats.org/officeDocument/2006/math">
                    <m:r>
                      <a:rPr lang="en-IN" sz="2400" b="0" i="1" dirty="0" smtClean="0">
                        <a:latin typeface="Cambria Math" panose="02040503050406030204" pitchFamily="18" charset="0"/>
                        <a:ea typeface="Microsoft Himalaya" panose="01010100010101010101" pitchFamily="2" charset="0"/>
                        <a:cs typeface="Microsoft Himalaya" panose="01010100010101010101" pitchFamily="2" charset="0"/>
                      </a:rPr>
                      <m:t>𝜙</m:t>
                    </m:r>
                  </m:oMath>
                </a14:m>
                <a:r>
                  <a:rPr lang="en-IN" sz="2400" dirty="0">
                    <a:latin typeface="+mj-lt"/>
                    <a:ea typeface="Microsoft Himalaya" panose="01010100010101010101" pitchFamily="2" charset="0"/>
                    <a:cs typeface="Microsoft Himalaya" panose="01010100010101010101" pitchFamily="2" charset="0"/>
                  </a:rPr>
                  <a:t> is valid; otherwise, “Invalid”</a:t>
                </a:r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IN" sz="2400" b="0" i="1" smtClean="0">
                            <a:latin typeface="Cambria Math" panose="02040503050406030204" pitchFamily="18" charset="0"/>
                            <a:ea typeface="Microsoft Himalaya" panose="01010100010101010101" pitchFamily="2" charset="0"/>
                            <a:cs typeface="Microsoft Himalaya" panose="01010100010101010101" pitchFamily="2" charset="0"/>
                          </a:rPr>
                        </m:ctrlPr>
                      </m:sSupPr>
                      <m:e>
                        <m:r>
                          <a:rPr lang="en-IN" sz="2400" b="0" i="1" smtClean="0">
                            <a:latin typeface="Cambria Math" panose="02040503050406030204" pitchFamily="18" charset="0"/>
                            <a:ea typeface="Microsoft Himalaya" panose="01010100010101010101" pitchFamily="2" charset="0"/>
                            <a:cs typeface="Microsoft Himalaya" panose="01010100010101010101" pitchFamily="2" charset="0"/>
                          </a:rPr>
                          <m:t>𝜙</m:t>
                        </m:r>
                      </m:e>
                      <m:sup>
                        <m:r>
                          <a:rPr lang="en-IN" sz="2400" b="0" i="1" smtClean="0">
                            <a:latin typeface="Cambria Math" panose="02040503050406030204" pitchFamily="18" charset="0"/>
                            <a:ea typeface="Microsoft Himalaya" panose="01010100010101010101" pitchFamily="2" charset="0"/>
                            <a:cs typeface="Microsoft Himalaya" panose="01010100010101010101" pitchFamily="2" charset="0"/>
                          </a:rPr>
                          <m:t>′</m:t>
                        </m:r>
                      </m:sup>
                    </m:sSup>
                    <m:r>
                      <a:rPr lang="en-IN" sz="2400" b="0" i="1" smtClean="0">
                        <a:latin typeface="Cambria Math" panose="02040503050406030204" pitchFamily="18" charset="0"/>
                        <a:ea typeface="Microsoft Himalaya" panose="01010100010101010101" pitchFamily="2" charset="0"/>
                        <a:cs typeface="Microsoft Himalaya" panose="01010100010101010101" pitchFamily="2" charset="0"/>
                      </a:rPr>
                      <m:t>=</m:t>
                    </m:r>
                    <m:r>
                      <a:rPr lang="en-IN" sz="2400" b="0" i="1" smtClean="0">
                        <a:latin typeface="Cambria Math" panose="02040503050406030204" pitchFamily="18" charset="0"/>
                        <a:ea typeface="Microsoft Himalaya" panose="01010100010101010101" pitchFamily="2" charset="0"/>
                        <a:cs typeface="Microsoft Himalaya" panose="01010100010101010101" pitchFamily="2" charset="0"/>
                      </a:rPr>
                      <m:t>𝜏</m:t>
                    </m:r>
                    <m:r>
                      <a:rPr lang="en-IN" sz="2400" b="0" i="1" smtClean="0">
                        <a:latin typeface="Cambria Math" panose="02040503050406030204" pitchFamily="18" charset="0"/>
                        <a:ea typeface="Microsoft Himalaya" panose="01010100010101010101" pitchFamily="2" charset="0"/>
                        <a:cs typeface="Microsoft Himalaya" panose="01010100010101010101" pitchFamily="2" charset="0"/>
                      </a:rPr>
                      <m:t>(</m:t>
                    </m:r>
                    <m:r>
                      <a:rPr lang="en-IN" sz="2400" b="0" i="1" smtClean="0">
                        <a:latin typeface="Cambria Math" panose="02040503050406030204" pitchFamily="18" charset="0"/>
                        <a:ea typeface="Microsoft Himalaya" panose="01010100010101010101" pitchFamily="2" charset="0"/>
                        <a:cs typeface="Microsoft Himalaya" panose="01010100010101010101" pitchFamily="2" charset="0"/>
                      </a:rPr>
                      <m:t>𝜙</m:t>
                    </m:r>
                    <m:r>
                      <a:rPr lang="en-IN" sz="2400" b="0" i="1" smtClean="0">
                        <a:latin typeface="Cambria Math" panose="02040503050406030204" pitchFamily="18" charset="0"/>
                        <a:ea typeface="Microsoft Himalaya" panose="01010100010101010101" pitchFamily="2" charset="0"/>
                        <a:cs typeface="Microsoft Himalaya" panose="01010100010101010101" pitchFamily="2" charset="0"/>
                      </a:rPr>
                      <m:t>)</m:t>
                    </m:r>
                  </m:oMath>
                </a14:m>
                <a:r>
                  <a:rPr lang="en-IN" sz="2400" dirty="0">
                    <a:latin typeface="+mj-lt"/>
                    <a:ea typeface="Microsoft Himalaya" panose="01010100010101010101" pitchFamily="2" charset="0"/>
                    <a:cs typeface="Microsoft Himalaya" panose="01010100010101010101" pitchFamily="2" charset="0"/>
                  </a:rPr>
                  <a:t>            // </a:t>
                </a:r>
                <a14:m>
                  <m:oMath xmlns:m="http://schemas.openxmlformats.org/officeDocument/2006/math">
                    <m:r>
                      <a:rPr lang="en-IN" sz="2400" b="0" i="1" smtClean="0">
                        <a:latin typeface="Cambria Math" panose="02040503050406030204" pitchFamily="18" charset="0"/>
                        <a:ea typeface="Microsoft Himalaya" panose="01010100010101010101" pitchFamily="2" charset="0"/>
                        <a:cs typeface="Microsoft Himalaya" panose="01010100010101010101" pitchFamily="2" charset="0"/>
                      </a:rPr>
                      <m:t>𝜏</m:t>
                    </m:r>
                  </m:oMath>
                </a14:m>
                <a:r>
                  <a:rPr lang="en-IN" sz="2400" dirty="0">
                    <a:latin typeface="+mj-lt"/>
                    <a:ea typeface="Microsoft Himalaya" panose="01010100010101010101" pitchFamily="2" charset="0"/>
                    <a:cs typeface="Microsoft Himalaya" panose="01010100010101010101" pitchFamily="2" charset="0"/>
                  </a:rPr>
                  <a:t> is an abstraction function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IN" sz="2400" dirty="0">
                    <a:latin typeface="+mj-lt"/>
                    <a:ea typeface="Microsoft Himalaya" panose="01010100010101010101" pitchFamily="2" charset="0"/>
                    <a:cs typeface="Microsoft Himalaya" panose="01010100010101010101" pitchFamily="2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IN" sz="2400" b="0" i="1" smtClean="0">
                        <a:latin typeface="Cambria Math" panose="02040503050406030204" pitchFamily="18" charset="0"/>
                        <a:ea typeface="Microsoft Himalaya" panose="01010100010101010101" pitchFamily="2" charset="0"/>
                        <a:cs typeface="Microsoft Himalaya" panose="01010100010101010101" pitchFamily="2" charset="0"/>
                      </a:rPr>
                      <m:t>𝜙</m:t>
                    </m:r>
                    <m:r>
                      <a:rPr lang="en-IN" sz="2400" b="0" i="1" smtClean="0">
                        <a:latin typeface="Cambria Math" panose="02040503050406030204" pitchFamily="18" charset="0"/>
                        <a:ea typeface="Microsoft Himalaya" panose="01010100010101010101" pitchFamily="2" charset="0"/>
                        <a:cs typeface="Microsoft Himalaya" panose="01010100010101010101" pitchFamily="2" charset="0"/>
                      </a:rPr>
                      <m:t>′</m:t>
                    </m:r>
                  </m:oMath>
                </a14:m>
                <a:r>
                  <a:rPr lang="en-IN" sz="2400" dirty="0">
                    <a:latin typeface="+mj-lt"/>
                    <a:ea typeface="Microsoft Himalaya" panose="01010100010101010101" pitchFamily="2" charset="0"/>
                    <a:cs typeface="Microsoft Himalaya" panose="01010100010101010101" pitchFamily="2" charset="0"/>
                  </a:rPr>
                  <a:t> is valid return “Valid”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IN" sz="2400" dirty="0">
                    <a:latin typeface="+mj-lt"/>
                    <a:ea typeface="Microsoft Himalaya" panose="01010100010101010101" pitchFamily="2" charset="0"/>
                    <a:cs typeface="Microsoft Himalaya" panose="01010100010101010101" pitchFamily="2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IN" sz="2400" b="0" i="1" smtClean="0">
                        <a:latin typeface="Cambria Math" panose="02040503050406030204" pitchFamily="18" charset="0"/>
                        <a:ea typeface="Microsoft Himalaya" panose="01010100010101010101" pitchFamily="2" charset="0"/>
                        <a:cs typeface="Microsoft Himalaya" panose="01010100010101010101" pitchFamily="2" charset="0"/>
                      </a:rPr>
                      <m:t>𝜙</m:t>
                    </m:r>
                    <m:r>
                      <a:rPr lang="en-IN" sz="2400" b="0" i="1" smtClean="0">
                        <a:latin typeface="Cambria Math" panose="02040503050406030204" pitchFamily="18" charset="0"/>
                        <a:ea typeface="Microsoft Himalaya" panose="01010100010101010101" pitchFamily="2" charset="0"/>
                        <a:cs typeface="Microsoft Himalaya" panose="01010100010101010101" pitchFamily="2" charset="0"/>
                      </a:rPr>
                      <m:t>′</m:t>
                    </m:r>
                  </m:oMath>
                </a14:m>
                <a:r>
                  <a:rPr lang="en-IN" sz="2400" dirty="0">
                    <a:latin typeface="+mj-lt"/>
                    <a:ea typeface="Microsoft Himalaya" panose="01010100010101010101" pitchFamily="2" charset="0"/>
                    <a:cs typeface="Microsoft Himalaya" panose="01010100010101010101" pitchFamily="2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IN" sz="2400" b="0" i="1" smtClean="0">
                        <a:latin typeface="Cambria Math" panose="02040503050406030204" pitchFamily="18" charset="0"/>
                        <a:ea typeface="Microsoft Himalaya" panose="01010100010101010101" pitchFamily="2" charset="0"/>
                        <a:cs typeface="Microsoft Himalaya" panose="01010100010101010101" pitchFamily="2" charset="0"/>
                      </a:rPr>
                      <m:t>𝜙</m:t>
                    </m:r>
                  </m:oMath>
                </a14:m>
                <a:r>
                  <a:rPr lang="en-IN" sz="2400" dirty="0">
                    <a:latin typeface="+mj-lt"/>
                    <a:ea typeface="Microsoft Himalaya" panose="01010100010101010101" pitchFamily="2" charset="0"/>
                    <a:cs typeface="Microsoft Himalaya" panose="01010100010101010101" pitchFamily="2" charset="0"/>
                  </a:rPr>
                  <a:t> return “Invalid”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IN" sz="2400" dirty="0">
                    <a:latin typeface="+mj-lt"/>
                    <a:ea typeface="Microsoft Himalaya" panose="01010100010101010101" pitchFamily="2" charset="0"/>
                    <a:cs typeface="Microsoft Himalaya" panose="01010100010101010101" pitchFamily="2" charset="0"/>
                  </a:rPr>
                  <a:t>Refine </a:t>
                </a:r>
                <a14:m>
                  <m:oMath xmlns:m="http://schemas.openxmlformats.org/officeDocument/2006/math">
                    <m:r>
                      <a:rPr lang="en-IN" sz="2400" b="0" i="1" smtClean="0">
                        <a:latin typeface="Cambria Math" panose="02040503050406030204" pitchFamily="18" charset="0"/>
                        <a:ea typeface="Microsoft Himalaya" panose="01010100010101010101" pitchFamily="2" charset="0"/>
                        <a:cs typeface="Microsoft Himalaya" panose="01010100010101010101" pitchFamily="2" charset="0"/>
                      </a:rPr>
                      <m:t>𝜙</m:t>
                    </m:r>
                    <m:r>
                      <a:rPr lang="en-IN" sz="2400" b="0" i="1" smtClean="0">
                        <a:latin typeface="Cambria Math" panose="02040503050406030204" pitchFamily="18" charset="0"/>
                        <a:ea typeface="Microsoft Himalaya" panose="01010100010101010101" pitchFamily="2" charset="0"/>
                        <a:cs typeface="Microsoft Himalaya" panose="01010100010101010101" pitchFamily="2" charset="0"/>
                      </a:rPr>
                      <m:t>′</m:t>
                    </m:r>
                  </m:oMath>
                </a14:m>
                <a:r>
                  <a:rPr lang="en-IN" sz="2400" dirty="0">
                    <a:latin typeface="+mj-lt"/>
                    <a:ea typeface="Microsoft Himalaya" panose="01010100010101010101" pitchFamily="2" charset="0"/>
                    <a:cs typeface="Microsoft Himalaya" panose="01010100010101010101" pitchFamily="2" charset="0"/>
                  </a:rPr>
                  <a:t> by adding more constraints. In the worst case, it can reach </a:t>
                </a:r>
                <a14:m>
                  <m:oMath xmlns:m="http://schemas.openxmlformats.org/officeDocument/2006/math">
                    <m:r>
                      <a:rPr lang="en-IN" sz="2400" b="0" i="1" smtClean="0">
                        <a:latin typeface="Cambria Math" panose="02040503050406030204" pitchFamily="18" charset="0"/>
                        <a:ea typeface="Microsoft Himalaya" panose="01010100010101010101" pitchFamily="2" charset="0"/>
                        <a:cs typeface="Microsoft Himalaya" panose="01010100010101010101" pitchFamily="2" charset="0"/>
                      </a:rPr>
                      <m:t>𝜙</m:t>
                    </m:r>
                    <m:r>
                      <a:rPr lang="en-IN" sz="2400" b="0" i="1" smtClean="0">
                        <a:latin typeface="Cambria Math" panose="02040503050406030204" pitchFamily="18" charset="0"/>
                        <a:ea typeface="Microsoft Himalaya" panose="01010100010101010101" pitchFamily="2" charset="0"/>
                        <a:cs typeface="Microsoft Himalaya" panose="01010100010101010101" pitchFamily="2" charset="0"/>
                      </a:rPr>
                      <m:t>.</m:t>
                    </m:r>
                  </m:oMath>
                </a14:m>
                <a:endParaRPr lang="en-IN" sz="2400" dirty="0">
                  <a:latin typeface="+mj-lt"/>
                  <a:ea typeface="Microsoft Himalaya" panose="01010100010101010101" pitchFamily="2" charset="0"/>
                  <a:cs typeface="Microsoft Himalaya" panose="01010100010101010101" pitchFamily="2" charset="0"/>
                </a:endParaRP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IN" sz="2400" dirty="0">
                    <a:latin typeface="+mj-lt"/>
                    <a:ea typeface="Microsoft Himalaya" panose="01010100010101010101" pitchFamily="2" charset="0"/>
                    <a:cs typeface="Microsoft Himalaya" panose="01010100010101010101" pitchFamily="2" charset="0"/>
                  </a:rPr>
                  <a:t>Return to step 2.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0BA2B41-1EA9-6A11-73D7-BD01BACA86F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10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9279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212A1-E4C5-4EA3-2F82-6F688140C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Equality logic with uninterpreted functions (EUF)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AD780A7-1976-D10B-5FC1-E4B2AE3630B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lnSpc>
                    <a:spcPct val="150000"/>
                  </a:lnSpc>
                  <a:buNone/>
                </a:pPr>
                <a:endParaRPr lang="en-IN" dirty="0"/>
              </a:p>
              <a:p>
                <a:pPr marL="0" indent="0" algn="r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𝑓𝑜𝑟𝑚𝑢𝑙𝑎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 →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𝑓𝑜𝑟𝑚𝑢𝑙𝑎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∧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𝑓𝑜𝑟𝑚𝑢𝑙𝑎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|"/>
                          <m:endChr m:val="|"/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 ¬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𝑓𝑜𝑟𝑚𝑢𝑙𝑎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𝑓𝑜𝑟𝑚𝑢𝑙𝑎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𝑎𝑡𝑜𝑚</m:t>
                      </m:r>
                    </m:oMath>
                  </m:oMathPara>
                </a14:m>
                <a:endParaRPr lang="en-IN" b="0" dirty="0"/>
              </a:p>
              <a:p>
                <a:pPr marL="0" indent="0" algn="r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𝑎𝑡𝑜𝑚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 →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𝑡𝑒𝑟𝑚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𝑡𝑒𝑟𝑚</m:t>
                      </m:r>
                      <m:r>
                        <a:rPr lang="en-IN" b="0" i="0" smtClean="0">
                          <a:latin typeface="Cambria Math" panose="02040503050406030204" pitchFamily="18" charset="0"/>
                        </a:rPr>
                        <m:t> | </m:t>
                      </m:r>
                      <m:r>
                        <m:rPr>
                          <m:sty m:val="p"/>
                        </m:rPr>
                        <a:rPr lang="en-IN" b="0" i="0" smtClean="0">
                          <a:latin typeface="Cambria Math" panose="02040503050406030204" pitchFamily="18" charset="0"/>
                        </a:rPr>
                        <m:t>predicate</m:t>
                      </m:r>
                      <m:r>
                        <m:rPr>
                          <m:lit/>
                        </m:rPr>
                        <a:rPr lang="en-IN" b="0" i="0" smtClean="0">
                          <a:latin typeface="Cambria Math" panose="02040503050406030204" pitchFamily="18" charset="0"/>
                        </a:rPr>
                        <m:t>_</m:t>
                      </m:r>
                      <m:r>
                        <m:rPr>
                          <m:sty m:val="p"/>
                        </m:rPr>
                        <a:rPr lang="en-IN" b="0" i="0" smtClean="0">
                          <a:latin typeface="Cambria Math" panose="02040503050406030204" pitchFamily="18" charset="0"/>
                        </a:rPr>
                        <m:t>symbol</m:t>
                      </m:r>
                      <m:r>
                        <a:rPr lang="en-IN" b="0" i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IN" b="0" i="0" smtClean="0">
                          <a:latin typeface="Cambria Math" panose="02040503050406030204" pitchFamily="18" charset="0"/>
                        </a:rPr>
                        <m:t>list</m:t>
                      </m:r>
                      <m:r>
                        <a:rPr lang="en-IN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IN" b="0" i="0" smtClean="0"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lang="en-IN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IN" b="0" i="0" smtClean="0">
                          <a:latin typeface="Cambria Math" panose="02040503050406030204" pitchFamily="18" charset="0"/>
                        </a:rPr>
                        <m:t>terms</m:t>
                      </m:r>
                      <m:r>
                        <a:rPr lang="en-IN" b="0" i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N" b="0" dirty="0"/>
              </a:p>
              <a:p>
                <a:pPr marL="0" indent="0" algn="r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𝑡𝑒𝑟𝑚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 →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𝑖𝑑𝑒𝑛𝑡𝑖𝑓𝑖𝑒𝑟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|"/>
                          <m:endChr m:val="|"/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𝑐𝑜𝑛𝑠𝑡𝑎𝑛𝑡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𝑓𝑢𝑛𝑐𝑡𝑖𝑜𝑛</m:t>
                      </m:r>
                      <m:r>
                        <m:rPr>
                          <m:lit/>
                        </m:rPr>
                        <a:rPr lang="en-IN" b="0" i="1" smtClean="0">
                          <a:latin typeface="Cambria Math" panose="02040503050406030204" pitchFamily="18" charset="0"/>
                        </a:rPr>
                        <m:t>_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𝑠𝑦𝑚𝑏𝑜𝑙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𝑙𝑖𝑠𝑡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𝑡𝑒𝑟𝑚𝑠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N" dirty="0"/>
              </a:p>
              <a:p>
                <a:pPr marL="0" indent="0">
                  <a:buNone/>
                </a:pPr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AD780A7-1976-D10B-5FC1-E4B2AE3630B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1979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68BAD-1D7D-7C2C-780E-86B49FB99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Additional axioms for EUF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0B377B1-3177-DF7C-654C-1A99941EEC2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IN" dirty="0">
                    <a:latin typeface="Arial" panose="020B0604020202020204" pitchFamily="34" charset="0"/>
                    <a:cs typeface="Arial" panose="020B0604020202020204" pitchFamily="34" charset="0"/>
                  </a:rPr>
                  <a:t>Congruence rule</a:t>
                </a:r>
              </a:p>
              <a:p>
                <a:pPr marL="0" indent="0">
                  <a:buNone/>
                </a:pPr>
                <a:endParaRPr lang="en-IN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∀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,…,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,</m:t>
                      </m:r>
                      <m:sSubSup>
                        <m:sSubSup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…,</m:t>
                      </m:r>
                      <m:sSubSup>
                        <m:sSubSup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. </m:t>
                      </m:r>
                      <m:nary>
                        <m:naryPr>
                          <m:chr m:val="⋀"/>
                          <m:supHide m:val="on"/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IN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sSubSup>
                            <m:sSubSup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 →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, …, </m:t>
                              </m:r>
                              <m:sSub>
                                <m:sSub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d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, …, </m:t>
                              </m:r>
                              <m:sSubSup>
                                <m:sSubSup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  <m:sup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</m:e>
                          </m:d>
                        </m:e>
                      </m:nary>
                    </m:oMath>
                  </m:oMathPara>
                </a14:m>
                <a:endParaRPr lang="en-IN" dirty="0"/>
              </a:p>
              <a:p>
                <a:pPr marL="0" indent="0">
                  <a:buNone/>
                </a:pPr>
                <a:endParaRPr lang="en-IN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∀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,…,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,</m:t>
                      </m:r>
                      <m:sSubSup>
                        <m:sSubSup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…,</m:t>
                      </m:r>
                      <m:sSubSup>
                        <m:sSubSup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. </m:t>
                      </m:r>
                      <m:nary>
                        <m:naryPr>
                          <m:chr m:val="⋀"/>
                          <m:supHide m:val="on"/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IN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sSubSup>
                            <m:sSubSup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 →(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, …, </m:t>
                              </m:r>
                              <m:sSub>
                                <m:sSub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d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↔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, …, </m:t>
                              </m:r>
                              <m:sSubSup>
                                <m:sSubSup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  <m:sup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</m:e>
                          </m:d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IN" dirty="0"/>
              </a:p>
              <a:p>
                <a:pPr marL="0" indent="0">
                  <a:buNone/>
                </a:pPr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0B377B1-3177-DF7C-654C-1A99941EEC2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38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1662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8B241-E512-D607-8CBA-F0E807FA5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Implementation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B86B9B-487E-C93C-CAD2-273F7A2F6F6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4510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C6346-82EF-ED10-4A5C-8C00377E5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Create a DAG of all </a:t>
            </a:r>
            <a:r>
              <a:rPr lang="en-IN" dirty="0" err="1"/>
              <a:t>subterms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D6B4890-69FB-0D9B-E098-6B9F181AF97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 :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∧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≠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IN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sub>
                    </m:sSub>
                  </m:oMath>
                </a14:m>
                <a:r>
                  <a:rPr lang="en-IN" dirty="0"/>
                  <a:t> = {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</a:rPr>
                      <m:t>, </m:t>
                    </m:r>
                    <m:d>
                      <m:dPr>
                        <m:begChr m:val="{"/>
                        <m:endChr m:val="}"/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</a:rPr>
                      <m:t>, </m:t>
                    </m:r>
                    <m:d>
                      <m:dPr>
                        <m:begChr m:val="{"/>
                        <m:endChr m:val="}"/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</a:rPr>
                      <m:t>, {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)}</m:t>
                    </m:r>
                  </m:oMath>
                </a14:m>
                <a:r>
                  <a:rPr lang="en-IN" dirty="0"/>
                  <a:t>}</a:t>
                </a:r>
              </a:p>
              <a:p>
                <a:pPr marL="0" indent="0">
                  <a:buNone/>
                </a:pPr>
                <a:endParaRPr lang="en-IN" dirty="0"/>
              </a:p>
              <a:p>
                <a:pPr marL="0" indent="0">
                  <a:buNone/>
                </a:pPr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D6B4890-69FB-0D9B-E098-6B9F181AF97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>
            <a:extLst>
              <a:ext uri="{FF2B5EF4-FFF2-40B4-BE49-F238E27FC236}">
                <a16:creationId xmlns:a16="http://schemas.microsoft.com/office/drawing/2014/main" id="{DA162F2D-E5E1-0307-E77F-094051EB35E4}"/>
              </a:ext>
            </a:extLst>
          </p:cNvPr>
          <p:cNvSpPr/>
          <p:nvPr/>
        </p:nvSpPr>
        <p:spPr>
          <a:xfrm>
            <a:off x="3057832" y="3067665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12F77A9-0A74-4E52-920B-FB19AA15ABA1}"/>
              </a:ext>
            </a:extLst>
          </p:cNvPr>
          <p:cNvSpPr/>
          <p:nvPr/>
        </p:nvSpPr>
        <p:spPr>
          <a:xfrm>
            <a:off x="2207338" y="3996815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265FA9C-C4AD-A6EC-C01C-936BA44EAC13}"/>
              </a:ext>
            </a:extLst>
          </p:cNvPr>
          <p:cNvSpPr/>
          <p:nvPr/>
        </p:nvSpPr>
        <p:spPr>
          <a:xfrm>
            <a:off x="1347014" y="4916132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a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320E37F-81B4-0FAA-78B6-EBC73805585E}"/>
              </a:ext>
            </a:extLst>
          </p:cNvPr>
          <p:cNvSpPr/>
          <p:nvPr/>
        </p:nvSpPr>
        <p:spPr>
          <a:xfrm>
            <a:off x="2993918" y="4940713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b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6F96BEE-D035-B7A7-986F-42A9A523BC58}"/>
              </a:ext>
            </a:extLst>
          </p:cNvPr>
          <p:cNvCxnSpPr>
            <a:stCxn id="5" idx="3"/>
            <a:endCxn id="6" idx="0"/>
          </p:cNvCxnSpPr>
          <p:nvPr/>
        </p:nvCxnSpPr>
        <p:spPr>
          <a:xfrm flipH="1">
            <a:off x="1637066" y="4508748"/>
            <a:ext cx="655226" cy="4073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E63F959-5B01-BE76-ACF3-370B903A3640}"/>
              </a:ext>
            </a:extLst>
          </p:cNvPr>
          <p:cNvCxnSpPr>
            <a:stCxn id="5" idx="5"/>
            <a:endCxn id="7" idx="0"/>
          </p:cNvCxnSpPr>
          <p:nvPr/>
        </p:nvCxnSpPr>
        <p:spPr>
          <a:xfrm>
            <a:off x="2702487" y="4508748"/>
            <a:ext cx="581483" cy="4319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DC1C6DE-84A1-7E49-1DB9-C2BE0D7227F1}"/>
              </a:ext>
            </a:extLst>
          </p:cNvPr>
          <p:cNvCxnSpPr>
            <a:stCxn id="4" idx="3"/>
            <a:endCxn id="5" idx="0"/>
          </p:cNvCxnSpPr>
          <p:nvPr/>
        </p:nvCxnSpPr>
        <p:spPr>
          <a:xfrm flipH="1">
            <a:off x="2497390" y="3579598"/>
            <a:ext cx="645396" cy="4172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5956C3C-4215-410C-C16B-F905FE3FEB07}"/>
              </a:ext>
            </a:extLst>
          </p:cNvPr>
          <p:cNvCxnSpPr>
            <a:stCxn id="4" idx="4"/>
            <a:endCxn id="7" idx="0"/>
          </p:cNvCxnSpPr>
          <p:nvPr/>
        </p:nvCxnSpPr>
        <p:spPr>
          <a:xfrm flipH="1">
            <a:off x="3283970" y="3667432"/>
            <a:ext cx="63914" cy="1273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8705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D17B5-1CA1-2516-1C7B-4AA8DF7C1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4B2BCC-A5A9-E073-D181-5AEA73D87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dirty="0"/>
              <a:t>Create a directed acyclic graph of all the terms in the formula</a:t>
            </a:r>
          </a:p>
          <a:p>
            <a:endParaRPr lang="en-IN" dirty="0"/>
          </a:p>
          <a:p>
            <a:r>
              <a:rPr lang="en-IN" dirty="0"/>
              <a:t>DAG node structure</a:t>
            </a:r>
          </a:p>
          <a:p>
            <a:pPr marL="0" indent="0">
              <a:buNone/>
            </a:pPr>
            <a:r>
              <a:rPr lang="en-IN" dirty="0"/>
              <a:t>struct DAG {</a:t>
            </a:r>
          </a:p>
          <a:p>
            <a:pPr marL="0" indent="0">
              <a:buNone/>
            </a:pPr>
            <a:r>
              <a:rPr lang="en-IN" dirty="0"/>
              <a:t>    int id;</a:t>
            </a:r>
          </a:p>
          <a:p>
            <a:pPr marL="0" indent="0">
              <a:buNone/>
            </a:pPr>
            <a:r>
              <a:rPr lang="en-IN" dirty="0"/>
              <a:t>    char </a:t>
            </a:r>
            <a:r>
              <a:rPr lang="en-IN" dirty="0" err="1"/>
              <a:t>fn</a:t>
            </a:r>
            <a:r>
              <a:rPr lang="en-IN" dirty="0"/>
              <a:t>[32];</a:t>
            </a:r>
          </a:p>
          <a:p>
            <a:pPr marL="0" indent="0">
              <a:buNone/>
            </a:pPr>
            <a:r>
              <a:rPr lang="en-IN" dirty="0"/>
              <a:t>    int </a:t>
            </a:r>
            <a:r>
              <a:rPr lang="en-IN" dirty="0" err="1"/>
              <a:t>n_args</a:t>
            </a:r>
            <a:r>
              <a:rPr lang="en-IN" dirty="0"/>
              <a:t>; // number of children</a:t>
            </a:r>
          </a:p>
          <a:p>
            <a:pPr marL="0" indent="0">
              <a:buNone/>
            </a:pPr>
            <a:r>
              <a:rPr lang="en-IN" dirty="0"/>
              <a:t>    int *</a:t>
            </a:r>
            <a:r>
              <a:rPr lang="en-IN" dirty="0" err="1"/>
              <a:t>args</a:t>
            </a:r>
            <a:r>
              <a:rPr lang="en-IN" dirty="0"/>
              <a:t>;   // array of arguments’ ids</a:t>
            </a:r>
          </a:p>
          <a:p>
            <a:pPr marL="0" indent="0">
              <a:buNone/>
            </a:pPr>
            <a:r>
              <a:rPr lang="en-IN" dirty="0"/>
              <a:t>    int cc;          // congruence class</a:t>
            </a:r>
          </a:p>
          <a:p>
            <a:pPr marL="0" indent="0">
              <a:buNone/>
            </a:pPr>
            <a:r>
              <a:rPr lang="en-IN" dirty="0"/>
              <a:t>    int *</a:t>
            </a:r>
            <a:r>
              <a:rPr lang="en-IN" dirty="0" err="1"/>
              <a:t>ccpar</a:t>
            </a:r>
            <a:r>
              <a:rPr lang="en-IN" dirty="0"/>
              <a:t>;  // array of parents’ ids of all nodes in the congruence class</a:t>
            </a:r>
          </a:p>
          <a:p>
            <a:pPr marL="0" indent="0">
              <a:buNone/>
            </a:pPr>
            <a:r>
              <a:rPr lang="en-IN" dirty="0"/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2526229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C6346-82EF-ED10-4A5C-8C00377E5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Create a DAG of all </a:t>
            </a:r>
            <a:r>
              <a:rPr lang="en-IN" dirty="0" err="1"/>
              <a:t>subterms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D6B4890-69FB-0D9B-E098-6B9F181AF97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 :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∧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≠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IN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sub>
                    </m:sSub>
                  </m:oMath>
                </a14:m>
                <a:r>
                  <a:rPr lang="en-IN" dirty="0"/>
                  <a:t> = {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</a:rPr>
                      <m:t>, </m:t>
                    </m:r>
                    <m:d>
                      <m:dPr>
                        <m:begChr m:val="{"/>
                        <m:endChr m:val="}"/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</a:rPr>
                      <m:t>, </m:t>
                    </m:r>
                    <m:d>
                      <m:dPr>
                        <m:begChr m:val="{"/>
                        <m:endChr m:val="}"/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</a:rPr>
                      <m:t>, {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)}</m:t>
                    </m:r>
                  </m:oMath>
                </a14:m>
                <a:r>
                  <a:rPr lang="en-IN" dirty="0"/>
                  <a:t>}</a:t>
                </a:r>
              </a:p>
              <a:p>
                <a:pPr marL="0" indent="0">
                  <a:buNone/>
                </a:pPr>
                <a:endParaRPr lang="en-IN" dirty="0"/>
              </a:p>
              <a:p>
                <a:pPr marL="0" indent="0">
                  <a:buNone/>
                </a:pPr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D6B4890-69FB-0D9B-E098-6B9F181AF97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>
            <a:extLst>
              <a:ext uri="{FF2B5EF4-FFF2-40B4-BE49-F238E27FC236}">
                <a16:creationId xmlns:a16="http://schemas.microsoft.com/office/drawing/2014/main" id="{DA162F2D-E5E1-0307-E77F-094051EB35E4}"/>
              </a:ext>
            </a:extLst>
          </p:cNvPr>
          <p:cNvSpPr/>
          <p:nvPr/>
        </p:nvSpPr>
        <p:spPr>
          <a:xfrm>
            <a:off x="3057832" y="3067665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12F77A9-0A74-4E52-920B-FB19AA15ABA1}"/>
              </a:ext>
            </a:extLst>
          </p:cNvPr>
          <p:cNvSpPr/>
          <p:nvPr/>
        </p:nvSpPr>
        <p:spPr>
          <a:xfrm>
            <a:off x="2207338" y="3996815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265FA9C-C4AD-A6EC-C01C-936BA44EAC13}"/>
              </a:ext>
            </a:extLst>
          </p:cNvPr>
          <p:cNvSpPr/>
          <p:nvPr/>
        </p:nvSpPr>
        <p:spPr>
          <a:xfrm>
            <a:off x="1347014" y="4916132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a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320E37F-81B4-0FAA-78B6-EBC73805585E}"/>
              </a:ext>
            </a:extLst>
          </p:cNvPr>
          <p:cNvSpPr/>
          <p:nvPr/>
        </p:nvSpPr>
        <p:spPr>
          <a:xfrm>
            <a:off x="2993918" y="4940713"/>
            <a:ext cx="580103" cy="59976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b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6F96BEE-D035-B7A7-986F-42A9A523BC58}"/>
              </a:ext>
            </a:extLst>
          </p:cNvPr>
          <p:cNvCxnSpPr>
            <a:stCxn id="5" idx="3"/>
            <a:endCxn id="6" idx="0"/>
          </p:cNvCxnSpPr>
          <p:nvPr/>
        </p:nvCxnSpPr>
        <p:spPr>
          <a:xfrm flipH="1">
            <a:off x="1637066" y="4508748"/>
            <a:ext cx="655226" cy="4073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E63F959-5B01-BE76-ACF3-370B903A3640}"/>
              </a:ext>
            </a:extLst>
          </p:cNvPr>
          <p:cNvCxnSpPr>
            <a:stCxn id="5" idx="5"/>
            <a:endCxn id="7" idx="0"/>
          </p:cNvCxnSpPr>
          <p:nvPr/>
        </p:nvCxnSpPr>
        <p:spPr>
          <a:xfrm>
            <a:off x="2702487" y="4508748"/>
            <a:ext cx="581483" cy="4319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DC1C6DE-84A1-7E49-1DB9-C2BE0D7227F1}"/>
              </a:ext>
            </a:extLst>
          </p:cNvPr>
          <p:cNvCxnSpPr>
            <a:stCxn id="4" idx="3"/>
            <a:endCxn id="5" idx="0"/>
          </p:cNvCxnSpPr>
          <p:nvPr/>
        </p:nvCxnSpPr>
        <p:spPr>
          <a:xfrm flipH="1">
            <a:off x="2497390" y="3579598"/>
            <a:ext cx="645396" cy="4172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5956C3C-4215-410C-C16B-F905FE3FEB07}"/>
              </a:ext>
            </a:extLst>
          </p:cNvPr>
          <p:cNvCxnSpPr>
            <a:stCxn id="4" idx="4"/>
            <a:endCxn id="7" idx="0"/>
          </p:cNvCxnSpPr>
          <p:nvPr/>
        </p:nvCxnSpPr>
        <p:spPr>
          <a:xfrm flipH="1">
            <a:off x="3283970" y="3667432"/>
            <a:ext cx="63914" cy="1273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AE13CAB-F892-14C9-E338-CC531D7704A0}"/>
                  </a:ext>
                </a:extLst>
              </p:cNvPr>
              <p:cNvSpPr txBox="1"/>
              <p:nvPr/>
            </p:nvSpPr>
            <p:spPr>
              <a:xfrm>
                <a:off x="3559275" y="3067665"/>
                <a:ext cx="56240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{id = 1, </a:t>
                </a:r>
                <a:r>
                  <a:rPr lang="en-IN" dirty="0" err="1"/>
                  <a:t>fn</a:t>
                </a:r>
                <a:r>
                  <a:rPr lang="en-IN" dirty="0"/>
                  <a:t> = “f”, </a:t>
                </a:r>
                <a:r>
                  <a:rPr lang="en-IN" dirty="0" err="1"/>
                  <a:t>n_args</a:t>
                </a:r>
                <a:r>
                  <a:rPr lang="en-IN" dirty="0"/>
                  <a:t> = 2, </a:t>
                </a:r>
                <a:r>
                  <a:rPr lang="en-IN" dirty="0" err="1"/>
                  <a:t>args</a:t>
                </a:r>
                <a:r>
                  <a:rPr lang="en-IN" dirty="0"/>
                  <a:t>={2, 4}, cc = 1, </a:t>
                </a:r>
                <a:r>
                  <a:rPr lang="en-IN" dirty="0" err="1"/>
                  <a:t>ccpar</a:t>
                </a:r>
                <a:r>
                  <a:rPr lang="en-IN" dirty="0"/>
                  <a:t>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IN" dirty="0"/>
                  <a:t>}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AE13CAB-F892-14C9-E338-CC531D7704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9275" y="3067665"/>
                <a:ext cx="5624052" cy="369332"/>
              </a:xfrm>
              <a:prstGeom prst="rect">
                <a:avLst/>
              </a:prstGeom>
              <a:blipFill>
                <a:blip r:embed="rId3"/>
                <a:stretch>
                  <a:fillRect l="-976" t="-8197" b="-245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56F0756D-B6E3-FAD5-7816-80D222C6882A}"/>
              </a:ext>
            </a:extLst>
          </p:cNvPr>
          <p:cNvSpPr txBox="1"/>
          <p:nvPr/>
        </p:nvSpPr>
        <p:spPr>
          <a:xfrm>
            <a:off x="2925093" y="4104971"/>
            <a:ext cx="5624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{id = 2, </a:t>
            </a:r>
            <a:r>
              <a:rPr lang="en-IN" dirty="0" err="1"/>
              <a:t>fn</a:t>
            </a:r>
            <a:r>
              <a:rPr lang="en-IN" dirty="0"/>
              <a:t> = “f”, </a:t>
            </a:r>
            <a:r>
              <a:rPr lang="en-IN" dirty="0" err="1"/>
              <a:t>n_args</a:t>
            </a:r>
            <a:r>
              <a:rPr lang="en-IN" dirty="0"/>
              <a:t> = 2, </a:t>
            </a:r>
            <a:r>
              <a:rPr lang="en-IN" dirty="0" err="1"/>
              <a:t>args</a:t>
            </a:r>
            <a:r>
              <a:rPr lang="en-IN" dirty="0"/>
              <a:t>={3, 4}, cc = 2, </a:t>
            </a:r>
            <a:r>
              <a:rPr lang="en-IN" dirty="0" err="1"/>
              <a:t>ccpar</a:t>
            </a:r>
            <a:r>
              <a:rPr lang="en-IN" dirty="0"/>
              <a:t> = {1}}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0A0FE04-510A-B93D-D97A-E49FAB0B2F86}"/>
              </a:ext>
            </a:extLst>
          </p:cNvPr>
          <p:cNvSpPr txBox="1"/>
          <p:nvPr/>
        </p:nvSpPr>
        <p:spPr>
          <a:xfrm>
            <a:off x="167137" y="5889528"/>
            <a:ext cx="5624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{id = 3, </a:t>
            </a:r>
            <a:r>
              <a:rPr lang="en-IN" dirty="0" err="1"/>
              <a:t>fn</a:t>
            </a:r>
            <a:r>
              <a:rPr lang="en-IN" dirty="0"/>
              <a:t> = “a”, </a:t>
            </a:r>
            <a:r>
              <a:rPr lang="en-IN" dirty="0" err="1"/>
              <a:t>n_args</a:t>
            </a:r>
            <a:r>
              <a:rPr lang="en-IN" dirty="0"/>
              <a:t> = 0, </a:t>
            </a:r>
            <a:r>
              <a:rPr lang="en-IN" dirty="0" err="1"/>
              <a:t>args</a:t>
            </a:r>
            <a:r>
              <a:rPr lang="en-IN" dirty="0"/>
              <a:t>={}, cc = 3, </a:t>
            </a:r>
            <a:r>
              <a:rPr lang="en-IN" dirty="0" err="1"/>
              <a:t>ccpar</a:t>
            </a:r>
            <a:r>
              <a:rPr lang="en-IN" dirty="0"/>
              <a:t> = {2}}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143EEAF-D047-7F6E-D00D-7C1AB17D4BE2}"/>
              </a:ext>
            </a:extLst>
          </p:cNvPr>
          <p:cNvSpPr txBox="1"/>
          <p:nvPr/>
        </p:nvSpPr>
        <p:spPr>
          <a:xfrm>
            <a:off x="3642851" y="5058700"/>
            <a:ext cx="5624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{id = 4, </a:t>
            </a:r>
            <a:r>
              <a:rPr lang="en-IN" dirty="0" err="1"/>
              <a:t>fn</a:t>
            </a:r>
            <a:r>
              <a:rPr lang="en-IN" dirty="0"/>
              <a:t> = “b”, </a:t>
            </a:r>
            <a:r>
              <a:rPr lang="en-IN" dirty="0" err="1"/>
              <a:t>n_args</a:t>
            </a:r>
            <a:r>
              <a:rPr lang="en-IN" dirty="0"/>
              <a:t> = 0, </a:t>
            </a:r>
            <a:r>
              <a:rPr lang="en-IN" dirty="0" err="1"/>
              <a:t>args</a:t>
            </a:r>
            <a:r>
              <a:rPr lang="en-IN" dirty="0"/>
              <a:t>={}, cc = 4, </a:t>
            </a:r>
            <a:r>
              <a:rPr lang="en-IN" dirty="0" err="1"/>
              <a:t>ccpar</a:t>
            </a:r>
            <a:r>
              <a:rPr lang="en-IN" dirty="0"/>
              <a:t> = {1, 2}}</a:t>
            </a:r>
          </a:p>
        </p:txBody>
      </p:sp>
    </p:spTree>
    <p:extLst>
      <p:ext uri="{BB962C8B-B14F-4D97-AF65-F5344CB8AC3E}">
        <p14:creationId xmlns:p14="http://schemas.microsoft.com/office/powerpoint/2010/main" val="3228481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2075</TotalTime>
  <Words>5226</Words>
  <Application>Microsoft Office PowerPoint</Application>
  <PresentationFormat>Widescreen</PresentationFormat>
  <Paragraphs>539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6" baseType="lpstr">
      <vt:lpstr>Arial</vt:lpstr>
      <vt:lpstr>Calibri</vt:lpstr>
      <vt:lpstr>Calibri Light</vt:lpstr>
      <vt:lpstr>Cambria Math</vt:lpstr>
      <vt:lpstr>Consolas</vt:lpstr>
      <vt:lpstr>Microsoft Himalaya</vt:lpstr>
      <vt:lpstr>Office Theme</vt:lpstr>
      <vt:lpstr>PowerPoint Presentation</vt:lpstr>
      <vt:lpstr>References</vt:lpstr>
      <vt:lpstr>Theory of equality</vt:lpstr>
      <vt:lpstr>Equality logic with uninterpreted functions (EUF)</vt:lpstr>
      <vt:lpstr>Additional axioms for EUF</vt:lpstr>
      <vt:lpstr>Implementation</vt:lpstr>
      <vt:lpstr>Create a DAG of all subterms</vt:lpstr>
      <vt:lpstr>Implementation</vt:lpstr>
      <vt:lpstr>Create a DAG of all subterms</vt:lpstr>
      <vt:lpstr>Basic operations</vt:lpstr>
      <vt:lpstr>Basic operations</vt:lpstr>
      <vt:lpstr>Basic operations</vt:lpstr>
      <vt:lpstr>Basic operations</vt:lpstr>
      <vt:lpstr>Decision procedure for EUF formulae</vt:lpstr>
      <vt:lpstr>STEP-1, creating DAG</vt:lpstr>
      <vt:lpstr>STEP-2a, merge 2, 3</vt:lpstr>
      <vt:lpstr>STEP-2b, merge 2, 3</vt:lpstr>
      <vt:lpstr>STEP-3, find 1, 3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Checking equivalence</vt:lpstr>
      <vt:lpstr>Abstraction refinement</vt:lpstr>
      <vt:lpstr>Abstraction refinement</vt:lpstr>
      <vt:lpstr>Abstraction refinement</vt:lpstr>
      <vt:lpstr>Abstraction refinement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Keshav Bhalotia</dc:creator>
  <cp:lastModifiedBy>Keshav Bhalotia</cp:lastModifiedBy>
  <cp:revision>35</cp:revision>
  <dcterms:created xsi:type="dcterms:W3CDTF">2023-08-23T06:42:54Z</dcterms:created>
  <dcterms:modified xsi:type="dcterms:W3CDTF">2023-09-06T14:03:22Z</dcterms:modified>
</cp:coreProperties>
</file>