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73" r:id="rId9"/>
    <p:sldId id="263" r:id="rId10"/>
    <p:sldId id="264" r:id="rId11"/>
    <p:sldId id="265" r:id="rId12"/>
    <p:sldId id="287" r:id="rId13"/>
    <p:sldId id="266" r:id="rId14"/>
    <p:sldId id="288" r:id="rId15"/>
    <p:sldId id="267" r:id="rId16"/>
    <p:sldId id="289" r:id="rId17"/>
    <p:sldId id="268" r:id="rId18"/>
    <p:sldId id="269" r:id="rId19"/>
    <p:sldId id="270" r:id="rId20"/>
    <p:sldId id="286" r:id="rId21"/>
    <p:sldId id="271" r:id="rId22"/>
    <p:sldId id="291" r:id="rId23"/>
    <p:sldId id="274" r:id="rId24"/>
    <p:sldId id="275" r:id="rId25"/>
    <p:sldId id="280" r:id="rId26"/>
    <p:sldId id="276" r:id="rId27"/>
    <p:sldId id="277" r:id="rId28"/>
    <p:sldId id="281" r:id="rId29"/>
    <p:sldId id="282" r:id="rId30"/>
    <p:sldId id="278" r:id="rId31"/>
    <p:sldId id="283" r:id="rId32"/>
    <p:sldId id="279" r:id="rId33"/>
    <p:sldId id="284" r:id="rId34"/>
    <p:sldId id="285" r:id="rId35"/>
    <p:sldId id="292" r:id="rId36"/>
    <p:sldId id="293" r:id="rId37"/>
    <p:sldId id="301" r:id="rId38"/>
    <p:sldId id="302" r:id="rId39"/>
    <p:sldId id="303" r:id="rId40"/>
    <p:sldId id="304" r:id="rId41"/>
    <p:sldId id="305" r:id="rId42"/>
    <p:sldId id="296" r:id="rId43"/>
    <p:sldId id="306" r:id="rId44"/>
    <p:sldId id="308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34940-6ABF-9E94-3F60-F4BE5B89B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BE183C-970E-184E-FC22-E6B4DEE81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02607-4859-82A2-6812-D134B2B86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36B-CE04-430A-92A3-9352467EFD31}" type="datetimeFigureOut">
              <a:rPr lang="en-IN" smtClean="0"/>
              <a:t>09-10-2023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C981C-8689-7517-DFC0-027F98DAE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432CD-2A30-00D3-D048-51C859470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E8AD-A772-4A7E-AF8C-D029111B7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846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A8EB1-64F4-B467-59A0-3A6C638A2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73B97A-A6CF-84D1-DD26-AF8B18AAF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DEE28-4344-CD4D-25EB-E8860144A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36B-CE04-430A-92A3-9352467EFD31}" type="datetimeFigureOut">
              <a:rPr lang="en-IN" smtClean="0"/>
              <a:t>09-10-2023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E99B0-49EA-1577-8E04-A1538774C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637E5-9580-AC8F-8C6F-88FD26547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E8AD-A772-4A7E-AF8C-D029111B7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956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44DECD-2573-6654-75FC-EEDCCC65D0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96F9B3-7DE2-09F4-B671-F303C0D0F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330C2-B910-04B8-46DD-E49CBEAB0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36B-CE04-430A-92A3-9352467EFD31}" type="datetimeFigureOut">
              <a:rPr lang="en-IN" smtClean="0"/>
              <a:t>09-10-2023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16BA7-DEC1-5D1C-6829-B8ABBE4C0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DEBE7-A4CB-0338-34D7-D34B3F5F5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E8AD-A772-4A7E-AF8C-D029111B7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912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FDE5A-0A4A-D88C-E971-9C3555CE9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0CF06-4D4C-E1E3-9DBB-117170AA0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B4277-149D-B433-0E2A-EEA7FC285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36B-CE04-430A-92A3-9352467EFD31}" type="datetimeFigureOut">
              <a:rPr lang="en-IN" smtClean="0"/>
              <a:t>09-10-2023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0DB38-92C7-D7D1-4A26-0A6AE93F4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18C1C-9A37-515D-C3D5-FB75709C8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E8AD-A772-4A7E-AF8C-D029111B7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354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EBF17-35D7-2388-1DE2-544C13FC6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90D24-51A3-F186-B28F-620A2E0E0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60BF5-FB3E-814C-2592-5F698ACA9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36B-CE04-430A-92A3-9352467EFD31}" type="datetimeFigureOut">
              <a:rPr lang="en-IN" smtClean="0"/>
              <a:t>09-10-2023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9B255-9D25-9ACD-04EC-AECA2B9F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B8A24-7882-B949-D3E8-5778AB396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E8AD-A772-4A7E-AF8C-D029111B7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767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B09F2-A092-FCD7-F1F2-760B09ABA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49593-5FDB-1EC1-90B0-8E1B7DE276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C00D6-4C6F-57B0-4B5E-F78E304CC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F27C2-6E8A-4B2E-7AA5-2D4011D5D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36B-CE04-430A-92A3-9352467EFD31}" type="datetimeFigureOut">
              <a:rPr lang="en-IN" smtClean="0"/>
              <a:t>09-10-2023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25019-41FC-D40B-FFC3-161C01F35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CB5B39-61AD-5788-4CFB-8746A847C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E8AD-A772-4A7E-AF8C-D029111B7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36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06296-0D92-D121-6FD3-67FFBFFE8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24DF7-A9D2-52E6-2A72-5C444A456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8750B-A643-3F63-144A-F87FBE178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D6BE92-9BEB-53C5-7B51-1986F0D475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0BE4DB-9492-77FE-C665-822626551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27B6D9-4123-E8F6-BCE6-2F3950C54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36B-CE04-430A-92A3-9352467EFD31}" type="datetimeFigureOut">
              <a:rPr lang="en-IN" smtClean="0"/>
              <a:t>09-10-2023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B4181C-F0FC-6128-86D4-0A3DDF83C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475D8B-FD9F-0C0B-5874-26E0D31CC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E8AD-A772-4A7E-AF8C-D029111B7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863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690D-FEEB-B15B-ECC5-36B3FB848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B4AB27-632B-BB55-5BF3-36331E64E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36B-CE04-430A-92A3-9352467EFD31}" type="datetimeFigureOut">
              <a:rPr lang="en-IN" smtClean="0"/>
              <a:t>09-10-2023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FD3CD8-A4FF-1D5A-29C1-72BAFECC7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FA0A8-7DC4-F785-971A-91EF63DB6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E8AD-A772-4A7E-AF8C-D029111B7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41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1EE25B-8A40-A92E-9837-8BBFD0DF0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36B-CE04-430A-92A3-9352467EFD31}" type="datetimeFigureOut">
              <a:rPr lang="en-IN" smtClean="0"/>
              <a:t>09-10-2023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3321C7-D0E4-2D00-33D5-7B647B79B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67B0C0-3378-093B-6A10-A42BAFEC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E8AD-A772-4A7E-AF8C-D029111B7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519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C210A-0BBD-AE1F-6BA3-DF9017353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944EF-B10F-B9F6-1FDC-E1B143AF2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D29F25-0DAB-4D4D-D124-26693D7DD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B3778-048B-9983-796E-036F297EB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36B-CE04-430A-92A3-9352467EFD31}" type="datetimeFigureOut">
              <a:rPr lang="en-IN" smtClean="0"/>
              <a:t>09-10-2023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CBA76-5405-F66B-CFF0-D9482A428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BFB41-43F9-8E04-9850-0CAB7E4F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E8AD-A772-4A7E-AF8C-D029111B7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90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C4749-92B1-CF0F-30D6-B59519B6A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724E17-5F40-8F8E-43E9-D3D0B8E607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A5DBD0-EF06-D25F-7937-35E5890BB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ECC26B-4CDA-B8EC-44EE-169E0A9E7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36B-CE04-430A-92A3-9352467EFD31}" type="datetimeFigureOut">
              <a:rPr lang="en-IN" smtClean="0"/>
              <a:t>09-10-2023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3B636-3624-5118-8484-C41C14666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15E86-33C4-B820-4EEC-491E5BF9E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E8AD-A772-4A7E-AF8C-D029111B7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18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0CBA0-2980-AA4B-B350-76D57D842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CB31D-F368-2AD6-E11A-901AB6382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569D9-1E70-EB39-CEFA-5F8EC517C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8236B-CE04-430A-92A3-9352467EFD31}" type="datetimeFigureOut">
              <a:rPr lang="en-IN" smtClean="0"/>
              <a:t>09-10-2023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C0CB2-2A04-6307-3DD1-5DD8196E2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10C1F-2F22-6F8F-CCA7-B45A74447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8E8AD-A772-4A7E-AF8C-D029111B7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149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26" Type="http://schemas.openxmlformats.org/officeDocument/2006/relationships/image" Target="../media/image45.png"/><Relationship Id="rId3" Type="http://schemas.openxmlformats.org/officeDocument/2006/relationships/image" Target="../media/image22.png"/><Relationship Id="rId21" Type="http://schemas.openxmlformats.org/officeDocument/2006/relationships/image" Target="../media/image40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5" Type="http://schemas.openxmlformats.org/officeDocument/2006/relationships/image" Target="../media/image44.png"/><Relationship Id="rId2" Type="http://schemas.openxmlformats.org/officeDocument/2006/relationships/image" Target="../media/image21.png"/><Relationship Id="rId16" Type="http://schemas.openxmlformats.org/officeDocument/2006/relationships/image" Target="../media/image35.png"/><Relationship Id="rId20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24" Type="http://schemas.openxmlformats.org/officeDocument/2006/relationships/image" Target="../media/image43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23" Type="http://schemas.openxmlformats.org/officeDocument/2006/relationships/image" Target="../media/image42.png"/><Relationship Id="rId28" Type="http://schemas.openxmlformats.org/officeDocument/2006/relationships/image" Target="../media/image47.png"/><Relationship Id="rId10" Type="http://schemas.openxmlformats.org/officeDocument/2006/relationships/image" Target="../media/image29.png"/><Relationship Id="rId19" Type="http://schemas.openxmlformats.org/officeDocument/2006/relationships/image" Target="../media/image38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Relationship Id="rId22" Type="http://schemas.openxmlformats.org/officeDocument/2006/relationships/image" Target="../media/image41.png"/><Relationship Id="rId27" Type="http://schemas.openxmlformats.org/officeDocument/2006/relationships/image" Target="../media/image46.png"/></Relationships>
</file>

<file path=ppt/slides/_rels/slide3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26" Type="http://schemas.openxmlformats.org/officeDocument/2006/relationships/image" Target="../media/image45.png"/><Relationship Id="rId39" Type="http://schemas.openxmlformats.org/officeDocument/2006/relationships/image" Target="../media/image59.png"/><Relationship Id="rId21" Type="http://schemas.openxmlformats.org/officeDocument/2006/relationships/image" Target="../media/image40.png"/><Relationship Id="rId34" Type="http://schemas.openxmlformats.org/officeDocument/2006/relationships/image" Target="../media/image54.png"/><Relationship Id="rId42" Type="http://schemas.openxmlformats.org/officeDocument/2006/relationships/image" Target="../media/image63.png"/><Relationship Id="rId47" Type="http://schemas.openxmlformats.org/officeDocument/2006/relationships/image" Target="../media/image68.png"/><Relationship Id="rId50" Type="http://schemas.openxmlformats.org/officeDocument/2006/relationships/image" Target="../media/image7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6" Type="http://schemas.openxmlformats.org/officeDocument/2006/relationships/image" Target="../media/image35.png"/><Relationship Id="rId29" Type="http://schemas.openxmlformats.org/officeDocument/2006/relationships/image" Target="../media/image48.png"/><Relationship Id="rId11" Type="http://schemas.openxmlformats.org/officeDocument/2006/relationships/image" Target="../media/image30.png"/><Relationship Id="rId24" Type="http://schemas.openxmlformats.org/officeDocument/2006/relationships/image" Target="../media/image43.png"/><Relationship Id="rId32" Type="http://schemas.openxmlformats.org/officeDocument/2006/relationships/image" Target="../media/image52.png"/><Relationship Id="rId37" Type="http://schemas.openxmlformats.org/officeDocument/2006/relationships/image" Target="../media/image57.png"/><Relationship Id="rId40" Type="http://schemas.openxmlformats.org/officeDocument/2006/relationships/image" Target="../media/image61.png"/><Relationship Id="rId45" Type="http://schemas.openxmlformats.org/officeDocument/2006/relationships/image" Target="../media/image66.png"/><Relationship Id="rId53" Type="http://schemas.openxmlformats.org/officeDocument/2006/relationships/image" Target="../media/image7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19" Type="http://schemas.openxmlformats.org/officeDocument/2006/relationships/image" Target="../media/image38.png"/><Relationship Id="rId31" Type="http://schemas.openxmlformats.org/officeDocument/2006/relationships/image" Target="../media/image51.png"/><Relationship Id="rId44" Type="http://schemas.openxmlformats.org/officeDocument/2006/relationships/image" Target="../media/image65.png"/><Relationship Id="rId52" Type="http://schemas.openxmlformats.org/officeDocument/2006/relationships/image" Target="../media/image7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Relationship Id="rId22" Type="http://schemas.openxmlformats.org/officeDocument/2006/relationships/image" Target="../media/image41.png"/><Relationship Id="rId27" Type="http://schemas.openxmlformats.org/officeDocument/2006/relationships/image" Target="../media/image46.png"/><Relationship Id="rId30" Type="http://schemas.openxmlformats.org/officeDocument/2006/relationships/image" Target="../media/image49.png"/><Relationship Id="rId35" Type="http://schemas.openxmlformats.org/officeDocument/2006/relationships/image" Target="../media/image55.png"/><Relationship Id="rId43" Type="http://schemas.openxmlformats.org/officeDocument/2006/relationships/image" Target="../media/image64.png"/><Relationship Id="rId48" Type="http://schemas.openxmlformats.org/officeDocument/2006/relationships/image" Target="../media/image69.png"/><Relationship Id="rId8" Type="http://schemas.openxmlformats.org/officeDocument/2006/relationships/image" Target="../media/image27.png"/><Relationship Id="rId51" Type="http://schemas.openxmlformats.org/officeDocument/2006/relationships/image" Target="../media/image73.png"/><Relationship Id="rId3" Type="http://schemas.openxmlformats.org/officeDocument/2006/relationships/image" Target="../media/image22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5" Type="http://schemas.openxmlformats.org/officeDocument/2006/relationships/image" Target="../media/image44.png"/><Relationship Id="rId33" Type="http://schemas.openxmlformats.org/officeDocument/2006/relationships/image" Target="../media/image53.png"/><Relationship Id="rId38" Type="http://schemas.openxmlformats.org/officeDocument/2006/relationships/image" Target="../media/image58.png"/><Relationship Id="rId46" Type="http://schemas.openxmlformats.org/officeDocument/2006/relationships/image" Target="../media/image67.png"/><Relationship Id="rId20" Type="http://schemas.openxmlformats.org/officeDocument/2006/relationships/image" Target="../media/image39.png"/><Relationship Id="rId41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5" Type="http://schemas.openxmlformats.org/officeDocument/2006/relationships/image" Target="../media/image34.png"/><Relationship Id="rId23" Type="http://schemas.openxmlformats.org/officeDocument/2006/relationships/image" Target="../media/image42.png"/><Relationship Id="rId28" Type="http://schemas.openxmlformats.org/officeDocument/2006/relationships/image" Target="../media/image47.png"/><Relationship Id="rId36" Type="http://schemas.openxmlformats.org/officeDocument/2006/relationships/image" Target="../media/image56.png"/><Relationship Id="rId49" Type="http://schemas.openxmlformats.org/officeDocument/2006/relationships/image" Target="../media/image71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157EC-AF93-7719-B35D-A7085A6854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A1B618-8647-3136-F08B-9816E03C9B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661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89C92-09B6-1E96-8B8B-E3DE291A2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F48705-1378-39A9-B3F1-6307DE838C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We will use a variant of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𝑒𝑥𝑝𝑟𝑒𝑠𝑠𝑖𝑜𝑛𝑠</m:t>
                    </m:r>
                  </m:oMath>
                </a14:m>
                <a:r>
                  <a:rPr lang="en-IN" dirty="0"/>
                  <a:t> to operate on bit vectors</a:t>
                </a:r>
              </a:p>
              <a:p>
                <a:endParaRPr lang="en-IN" dirty="0"/>
              </a:p>
              <a:p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0, …,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/>
                  <a:t> creates a bit vector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IN" dirty="0"/>
                  <a:t> of length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IN" dirty="0"/>
                  <a:t>,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F48705-1378-39A9-B3F1-6307DE838C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7495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F70FA-3F45-9C5C-BBEE-8D853F1F1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26DBA2-0D29-2F79-24D3-6724EEA727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0, …,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.0</m:t>
                    </m:r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26DBA2-0D29-2F79-24D3-6724EEA727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8194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F70FA-3F45-9C5C-BBEE-8D853F1F1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26DBA2-0D29-2F79-24D3-6724EEA727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0, …,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.0</m:t>
                    </m:r>
                  </m:oMath>
                </a14:m>
                <a:endParaRPr lang="en-IN" b="0" dirty="0"/>
              </a:p>
              <a:p>
                <a:endParaRPr lang="en-IN" dirty="0"/>
              </a:p>
              <a:p>
                <a:r>
                  <a:rPr lang="en-IN" dirty="0"/>
                  <a:t>A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IN" dirty="0"/>
                  <a:t>-bit bit-vector whose all bits are zeros.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26DBA2-0D29-2F79-24D3-6724EEA727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0510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F70FA-3F45-9C5C-BBEE-8D853F1F1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26DBA2-0D29-2F79-24D3-6724EEA727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0,…7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begChr m:val="{"/>
                          <m:endChr m:val=""/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IN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 :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𝑒𝑣𝑒𝑛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1 :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26DBA2-0D29-2F79-24D3-6724EEA727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3664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F70FA-3F45-9C5C-BBEE-8D853F1F1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26DBA2-0D29-2F79-24D3-6724EEA727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0,…7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begChr m:val="{"/>
                          <m:endChr m:val=""/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IN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 :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𝑒𝑣𝑒𝑛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1 :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The above expression represents 10101010.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26DBA2-0D29-2F79-24D3-6724EEA727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8469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F70FA-3F45-9C5C-BBEE-8D853F1F1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26DBA2-0D29-2F79-24D3-6724EEA727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0, …,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. ¬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26DBA2-0D29-2F79-24D3-6724EEA727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551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F70FA-3F45-9C5C-BBEE-8D853F1F1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26DBA2-0D29-2F79-24D3-6724EEA727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0, …,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. ¬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IN" dirty="0"/>
              </a:p>
              <a:p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The above expression represents the bitwise negation of the bit-vector x.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26DBA2-0D29-2F79-24D3-6724EEA727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r="-58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6816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B8053-2092-B7C7-23EB-79877470B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Bit vectors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21C514-7B35-BAB5-EB72-F8C19BB80D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Is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IN" dirty="0"/>
                  <a:t> satisfiable for bit vectors x, y, and z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21C514-7B35-BAB5-EB72-F8C19BB80D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4366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B8053-2092-B7C7-23EB-79877470B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Bit vectors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21C514-7B35-BAB5-EB72-F8C19BB80D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Is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IN" dirty="0"/>
                  <a:t> satisfiable for bit vectors x, y, and z</a:t>
                </a:r>
              </a:p>
              <a:p>
                <a:endParaRPr lang="en-IN" dirty="0"/>
              </a:p>
              <a:p>
                <a:r>
                  <a:rPr lang="en-IN" dirty="0"/>
                  <a:t>If the width of the bit-vectors x, y, and z is one, then the formula is not satisfiable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21C514-7B35-BAB5-EB72-F8C19BB80D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5977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D6436-0F50-7106-D0DE-5A89EC7F0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Bit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D99E6-0C4B-DD19-EC26-9759414F3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satisfiability of a bit vector may depend on the width of the bit vector</a:t>
            </a:r>
          </a:p>
          <a:p>
            <a:r>
              <a:rPr lang="en-IN" dirty="0"/>
              <a:t>In addition, a bit vector may be signed or unsigned</a:t>
            </a:r>
          </a:p>
          <a:p>
            <a:pPr lvl="1"/>
            <a:r>
              <a:rPr lang="en-IN" dirty="0"/>
              <a:t>Notice that the semantics of signed and unsigned bitwise operations could be different</a:t>
            </a:r>
          </a:p>
          <a:p>
            <a:pPr lvl="1"/>
            <a:endParaRPr lang="en-IN" dirty="0"/>
          </a:p>
          <a:p>
            <a:r>
              <a:rPr lang="en-IN" dirty="0"/>
              <a:t>The type of a bit-vector expression is</a:t>
            </a:r>
          </a:p>
          <a:p>
            <a:pPr lvl="1"/>
            <a:r>
              <a:rPr lang="en-IN" dirty="0"/>
              <a:t>The width of the expression in bits</a:t>
            </a:r>
          </a:p>
          <a:p>
            <a:pPr lvl="1"/>
            <a:r>
              <a:rPr lang="en-IN" dirty="0"/>
              <a:t>whether it is signed or unsigned</a:t>
            </a:r>
          </a:p>
        </p:txBody>
      </p:sp>
    </p:spTree>
    <p:extLst>
      <p:ext uri="{BB962C8B-B14F-4D97-AF65-F5344CB8AC3E}">
        <p14:creationId xmlns:p14="http://schemas.microsoft.com/office/powerpoint/2010/main" val="829836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1A4CB-0443-1DFC-9A83-1443FA85B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Today’s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083B8-9FE2-0CA3-4258-C0609FFA6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Assignment-3</a:t>
            </a:r>
          </a:p>
          <a:p>
            <a:r>
              <a:rPr lang="en-IN" dirty="0"/>
              <a:t>Bit Vectors</a:t>
            </a:r>
          </a:p>
        </p:txBody>
      </p:sp>
    </p:spTree>
    <p:extLst>
      <p:ext uri="{BB962C8B-B14F-4D97-AF65-F5344CB8AC3E}">
        <p14:creationId xmlns:p14="http://schemas.microsoft.com/office/powerpoint/2010/main" val="31617155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5542C-89FD-6212-3DB9-DAF4B3E31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Bit vectors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85FB88-A68C-6D68-F81E-39F5EBB125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To encode the type, we use the following notation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IN" b="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sub>
                      </m:sSub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∘</m:t>
                          </m:r>
                        </m:e>
                        <m:sub>
                          <m:d>
                            <m:dPr>
                              <m:begChr m:val="["/>
                              <m:endChr m:val="]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sub>
                      </m:sSub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sub>
                      </m:sSub>
                    </m:oMath>
                  </m:oMathPara>
                </a14:m>
                <a:endParaRPr lang="en-IN" b="0" dirty="0"/>
              </a:p>
              <a:p>
                <a:pPr marL="457200" lvl="1" indent="0">
                  <a:buNone/>
                </a:pPr>
                <a:endParaRPr lang="en-IN" dirty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b="0" dirty="0"/>
                  <a:t> are the width of the bit vectors</a:t>
                </a:r>
              </a:p>
              <a:p>
                <a:pPr marL="457200" lvl="1" indent="0">
                  <a:buNone/>
                </a:pPr>
                <a:r>
                  <a:rPr lang="en-IN" dirty="0"/>
                  <a:t>S is signed</a:t>
                </a:r>
              </a:p>
              <a:p>
                <a:pPr marL="457200" lvl="1" indent="0">
                  <a:buNone/>
                </a:pPr>
                <a:r>
                  <a:rPr lang="en-IN" b="0" dirty="0"/>
                  <a:t>U is unsigned</a:t>
                </a:r>
              </a:p>
              <a:p>
                <a:pPr marL="457200" lvl="1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85FB88-A68C-6D68-F81E-39F5EBB125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2154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70BCF-CD09-E490-21F3-D6D742496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Bit-vector flattening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9E3FE-90DA-50ED-3DD3-1604595B80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8754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39466-1033-FFA7-A361-A6282541A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Bit-vector flattening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FA86E-DD40-082D-4139-CF5E2E9A8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Bit-vector flattening, also called bit-blasting, is used to convert a bit-vector formula into a Boolean formula </a:t>
            </a:r>
          </a:p>
          <a:p>
            <a:endParaRPr lang="en-IN" dirty="0"/>
          </a:p>
          <a:p>
            <a:r>
              <a:rPr lang="en-IN" dirty="0"/>
              <a:t>A SAT solver can be used to solve the Boolean formula</a:t>
            </a:r>
          </a:p>
          <a:p>
            <a:endParaRPr lang="en-IN" dirty="0"/>
          </a:p>
          <a:p>
            <a:r>
              <a:rPr lang="en-IN" dirty="0"/>
              <a:t>The basic idea is to replace each bit-vector expression with a set of Boolean variables and generate constraints in terms of Boolean variables</a:t>
            </a:r>
          </a:p>
        </p:txBody>
      </p:sp>
    </p:spTree>
    <p:extLst>
      <p:ext uri="{BB962C8B-B14F-4D97-AF65-F5344CB8AC3E}">
        <p14:creationId xmlns:p14="http://schemas.microsoft.com/office/powerpoint/2010/main" val="3908131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92088-D98A-D954-312F-F722914EC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BV_FLATTENING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9CBC5A-391C-8521-AF3D-A0DFBAA412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IN" dirty="0"/>
                  <a:t>Algorithm: BV_FLATTENING</a:t>
                </a:r>
              </a:p>
              <a:p>
                <a:pPr marL="0" indent="0">
                  <a:buNone/>
                </a:pPr>
                <a:r>
                  <a:rPr lang="en-IN" dirty="0"/>
                  <a:t>Input: A formula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 with bit-vector arithmetic</a:t>
                </a:r>
              </a:p>
              <a:p>
                <a:pPr marL="0" indent="0">
                  <a:buNone/>
                </a:pPr>
                <a:r>
                  <a:rPr lang="en-IN" dirty="0"/>
                  <a:t>Output: An equisatisfiable Boolean formula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/>
                  <a:t>Assign a new Boolean variable </a:t>
                </a:r>
                <a:r>
                  <a:rPr lang="en-IN" dirty="0">
                    <a:latin typeface="Cambria" panose="02040503050406030204" pitchFamily="18" charset="0"/>
                    <a:ea typeface="Cambria" panose="02040503050406030204" pitchFamily="18" charset="0"/>
                  </a:rPr>
                  <a:t>e(a) </a:t>
                </a:r>
                <a:r>
                  <a:rPr lang="en-IN" dirty="0"/>
                  <a:t>to each atom </a:t>
                </a:r>
                <a:r>
                  <a:rPr lang="en-IN" dirty="0">
                    <a:latin typeface="Cambria" panose="02040503050406030204" pitchFamily="18" charset="0"/>
                    <a:ea typeface="Cambria" panose="02040503050406030204" pitchFamily="18" charset="0"/>
                  </a:rPr>
                  <a:t>a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IN" dirty="0"/>
                  <a:t> = Create a new formula after replacing each atom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IN" dirty="0"/>
                  <a:t> in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 with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/>
                  <a:t>Assign a vector of Boolean variables </a:t>
                </a:r>
                <a:r>
                  <a:rPr lang="en-IN" dirty="0">
                    <a:latin typeface="Cambria" panose="02040503050406030204" pitchFamily="18" charset="0"/>
                    <a:ea typeface="Cambria" panose="02040503050406030204" pitchFamily="18" charset="0"/>
                  </a:rPr>
                  <a:t>e(t) </a:t>
                </a:r>
                <a:r>
                  <a:rPr lang="en-IN" dirty="0"/>
                  <a:t>to each term </a:t>
                </a:r>
                <a:r>
                  <a:rPr lang="en-IN" dirty="0">
                    <a:latin typeface="Cambria" panose="02040503050406030204" pitchFamily="18" charset="0"/>
                    <a:ea typeface="Cambria" panose="02040503050406030204" pitchFamily="18" charset="0"/>
                  </a:rPr>
                  <a:t>t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/>
                  <a:t>For each atom</a:t>
                </a:r>
                <a:r>
                  <a:rPr lang="en-IN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 </a:t>
                </a:r>
                <a:r>
                  <a:rPr lang="en-IN" dirty="0"/>
                  <a:t>in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b="0" dirty="0"/>
                  <a:t> do  </a:t>
                </a:r>
                <a:r>
                  <a:rPr lang="en-IN" dirty="0"/>
                  <a:t> 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𝐵𝑉</m:t>
                    </m:r>
                    <m:r>
                      <m:rPr>
                        <m:lit/>
                      </m:rPr>
                      <a:rPr lang="en-IN" b="0" i="1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𝐶𝑂𝑁𝑆𝑇𝑅𝐴𝐼𝑁𝑇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r>
                  <a:rPr lang="en-IN" b="0" dirty="0"/>
                  <a:t>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b="0" dirty="0"/>
                  <a:t>For each term </a:t>
                </a:r>
                <a:r>
                  <a:rPr lang="en-IN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</a:t>
                </a:r>
                <a:r>
                  <a:rPr lang="en-IN" b="0" dirty="0"/>
                  <a:t> in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b="0" dirty="0"/>
                  <a:t> do 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𝐵𝑉</m:t>
                    </m:r>
                    <m:r>
                      <m:rPr>
                        <m:lit/>
                      </m:rPr>
                      <a:rPr lang="en-IN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𝐶𝑂𝑁𝑆𝑇𝑅𝐴𝐼𝑁𝑇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r>
                  <a:rPr lang="en-IN" dirty="0"/>
                  <a:t>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/>
                  <a:t>return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endParaRPr lang="en-IN" b="0" dirty="0"/>
              </a:p>
              <a:p>
                <a:pPr marL="514350" indent="-514350">
                  <a:buFont typeface="+mj-lt"/>
                  <a:buAutoNum type="arabicPeriod"/>
                </a:pPr>
                <a:endParaRPr lang="en-IN" b="0" dirty="0"/>
              </a:p>
              <a:p>
                <a:pPr marL="514350" indent="-514350">
                  <a:buFont typeface="+mj-lt"/>
                  <a:buAutoNum type="arabicPeriod"/>
                </a:pPr>
                <a:endParaRPr lang="en-IN" dirty="0"/>
              </a:p>
              <a:p>
                <a:pPr marL="514350" indent="-514350">
                  <a:buFont typeface="+mj-lt"/>
                  <a:buAutoNum type="arabicPeriod"/>
                </a:pPr>
                <a:endParaRPr lang="en-IN" dirty="0"/>
              </a:p>
              <a:p>
                <a:pPr marL="514350" indent="-514350">
                  <a:buFont typeface="+mj-lt"/>
                  <a:buAutoNum type="arabicPeriod"/>
                </a:pPr>
                <a:endParaRPr lang="en-IN" dirty="0"/>
              </a:p>
              <a:p>
                <a:pPr marL="514350" indent="-514350">
                  <a:buFont typeface="+mj-lt"/>
                  <a:buAutoNum type="arabicPeriod"/>
                </a:pPr>
                <a:endParaRPr lang="en-IN" dirty="0"/>
              </a:p>
              <a:p>
                <a:pPr marL="514350" indent="-514350">
                  <a:buFont typeface="+mj-lt"/>
                  <a:buAutoNum type="arabicPeriod"/>
                </a:pPr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9CBC5A-391C-8521-AF3D-A0DFBAA412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221" b="-36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47736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F10C6-733D-AECC-6374-676799A4B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Bitwise 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6235AF-3BE6-724F-05C9-C015801535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dirty="0"/>
                  <a:t>BV_CONSTRAINT(e(t))</a:t>
                </a:r>
              </a:p>
              <a:p>
                <a:pPr marL="0" indent="0">
                  <a:buNone/>
                </a:pPr>
                <a:r>
                  <a:rPr lang="en-IN" dirty="0"/>
                  <a:t>//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>
                                <a:latin typeface="Cambria Math" panose="02040503050406030204" pitchFamily="18" charset="0"/>
                              </a:rPr>
                              <m:t>​</m:t>
                            </m:r>
                          </m:e>
                        </m:d>
                      </m:e>
                      <m:sub>
                        <m:d>
                          <m:dPr>
                            <m:begChr m:val="["/>
                            <m:endChr m:val="]"/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</m:d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⋀"/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I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↔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6235AF-3BE6-724F-05C9-C015801535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5469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F10C6-733D-AECC-6374-676799A4B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Concatenation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6235AF-3BE6-724F-05C9-C015801535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dirty="0"/>
                  <a:t>BV_CONSTRAINT(e(t))</a:t>
                </a:r>
              </a:p>
              <a:p>
                <a:pPr marL="0" indent="0">
                  <a:buNone/>
                </a:pPr>
                <a:r>
                  <a:rPr lang="en-IN" dirty="0"/>
                  <a:t>//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b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∘</m:t>
                        </m:r>
                      </m:e>
                      <m:sub>
                        <m:d>
                          <m:dPr>
                            <m:begChr m:val="["/>
                            <m:endChr m:val="]"/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b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endParaRPr lang="en-IN" b="0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6235AF-3BE6-724F-05C9-C015801535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00015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F10C6-733D-AECC-6374-676799A4B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Concatenation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6235AF-3BE6-724F-05C9-C015801535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dirty="0"/>
                  <a:t>BV_CONSTRAINT(e(t))</a:t>
                </a:r>
              </a:p>
              <a:p>
                <a:pPr marL="0" indent="0">
                  <a:buNone/>
                </a:pPr>
                <a:r>
                  <a:rPr lang="en-IN" dirty="0"/>
                  <a:t>//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b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∘</m:t>
                        </m:r>
                      </m:e>
                      <m:sub>
                        <m:d>
                          <m:dPr>
                            <m:begChr m:val="["/>
                            <m:endChr m:val="]"/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b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endParaRPr lang="en-IN" b="0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⋀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⋀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b>
                                  <m:sSub>
                                    <m:sSub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6235AF-3BE6-724F-05C9-C015801535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22321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B2D8-1F83-2151-0248-D828E19E1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Extract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dirty="0"/>
                  <a:t>BV_CONSTRAINT(e(t))</a:t>
                </a:r>
              </a:p>
              <a:p>
                <a:pPr marL="0" indent="0">
                  <a:buNone/>
                </a:pPr>
                <a:r>
                  <a:rPr lang="en-IN" dirty="0"/>
                  <a:t>//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+1]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b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IN" b="0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94412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B2D8-1F83-2151-0248-D828E19E1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Extract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dirty="0"/>
                  <a:t>BV_CONSTRAINT(e(t))</a:t>
                </a:r>
              </a:p>
              <a:p>
                <a:pPr marL="0" indent="0">
                  <a:buNone/>
                </a:pPr>
                <a:r>
                  <a:rPr lang="en-IN" dirty="0"/>
                  <a:t>//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+1]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b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IN" b="0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⋀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p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nary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10950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B2D8-1F83-2151-0248-D828E19E1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Case-split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dirty="0"/>
                  <a:t>BV_CONSTRAINT(e(t))</a:t>
                </a:r>
              </a:p>
              <a:p>
                <a:pPr marL="0" indent="0">
                  <a:buNone/>
                </a:pPr>
                <a:r>
                  <a:rPr lang="en-IN" dirty="0"/>
                  <a:t>//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?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endParaRPr lang="en-IN" b="0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0157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D570A-96CC-7A29-4169-F569B1B6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471C4-DBA3-7883-054A-2F684A248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Read Chapter-6 from the DP book </a:t>
            </a:r>
          </a:p>
        </p:txBody>
      </p:sp>
    </p:spTree>
    <p:extLst>
      <p:ext uri="{BB962C8B-B14F-4D97-AF65-F5344CB8AC3E}">
        <p14:creationId xmlns:p14="http://schemas.microsoft.com/office/powerpoint/2010/main" val="38030701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B2D8-1F83-2151-0248-D828E19E1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Case-split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dirty="0"/>
                  <a:t>BV_CONSTRAINT(e(t))</a:t>
                </a:r>
              </a:p>
              <a:p>
                <a:pPr marL="0" indent="0">
                  <a:buNone/>
                </a:pPr>
                <a:r>
                  <a:rPr lang="en-IN" dirty="0"/>
                  <a:t>//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?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endParaRPr lang="en-IN" b="0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nary>
                            <m:naryPr>
                              <m:chr m:val="⋀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¬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nary>
                            <m:naryPr>
                              <m:chr m:val="⋀"/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N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81630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B2D8-1F83-2151-0248-D828E19E1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Equality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dirty="0"/>
                  <a:t>BV_CONSTRAINT(e(a))</a:t>
                </a:r>
              </a:p>
              <a:p>
                <a:pPr marL="0" indent="0">
                  <a:buNone/>
                </a:pPr>
                <a:r>
                  <a:rPr lang="en-IN" dirty="0"/>
                  <a:t>//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endParaRPr lang="en-IN" b="0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90654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B2D8-1F83-2151-0248-D828E19E1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Equality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dirty="0"/>
                  <a:t>BV_CONSTRAINT(e(a))</a:t>
                </a:r>
              </a:p>
              <a:p>
                <a:pPr marL="0" indent="0">
                  <a:buNone/>
                </a:pPr>
                <a:r>
                  <a:rPr lang="en-IN" dirty="0"/>
                  <a:t>//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endParaRPr lang="en-IN" b="0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⋀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↔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45805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898C4-B653-0C33-74CE-66F12EB9C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71EC0C-FF25-03FB-AA28-F336F9015E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N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[15]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[5]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∘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[10]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</m:t>
                      </m:r>
                    </m:oMath>
                  </m:oMathPara>
                </a14:m>
                <a:endParaRPr lang="en-IN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[15]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[5]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∘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[10]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</m:t>
                      </m:r>
                    </m:oMath>
                  </m:oMathPara>
                </a14:m>
                <a:endParaRPr lang="en-IN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[1]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?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[15]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12:12</m:t>
                              </m:r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[15]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12:12</m:t>
                              </m:r>
                            </m:e>
                          </m:d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</m:t>
                      </m:r>
                    </m:oMath>
                  </m:oMathPara>
                </a14:m>
                <a:endParaRPr lang="en-IN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[1]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2:2</m:t>
                              </m:r>
                            </m:e>
                          </m:d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</m:t>
                      </m:r>
                    </m:oMath>
                  </m:oMathPara>
                </a14:m>
                <a:endParaRPr lang="en-IN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¬(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71EC0C-FF25-03FB-AA28-F336F9015E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5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6809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7E4FB01-ADB8-0CEF-06EC-385FA9C00928}"/>
              </a:ext>
            </a:extLst>
          </p:cNvPr>
          <p:cNvSpPr/>
          <p:nvPr/>
        </p:nvSpPr>
        <p:spPr>
          <a:xfrm>
            <a:off x="1012720" y="3814917"/>
            <a:ext cx="570271" cy="63909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F3FE4EF-89B7-2F97-A41D-5537064A1593}"/>
                  </a:ext>
                </a:extLst>
              </p:cNvPr>
              <p:cNvSpPr/>
              <p:nvPr/>
            </p:nvSpPr>
            <p:spPr>
              <a:xfrm>
                <a:off x="329376" y="4665409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[15]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F3FE4EF-89B7-2F97-A41D-5537064A15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376" y="4665409"/>
                <a:ext cx="570271" cy="639097"/>
              </a:xfrm>
              <a:prstGeom prst="ellipse">
                <a:avLst/>
              </a:prstGeom>
              <a:blipFill>
                <a:blip r:embed="rId2"/>
                <a:stretch>
                  <a:fillRect l="-8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E8B9BC8A-AB6B-2C44-4F10-F73BC1CADF9B}"/>
                  </a:ext>
                </a:extLst>
              </p:cNvPr>
              <p:cNvSpPr/>
              <p:nvPr/>
            </p:nvSpPr>
            <p:spPr>
              <a:xfrm>
                <a:off x="1641984" y="4660492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∘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E8B9BC8A-AB6B-2C44-4F10-F73BC1CADF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984" y="4660492"/>
                <a:ext cx="570271" cy="639097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69513215-3878-5979-AC3F-DB89B5FE8578}"/>
                  </a:ext>
                </a:extLst>
              </p:cNvPr>
              <p:cNvSpPr/>
              <p:nvPr/>
            </p:nvSpPr>
            <p:spPr>
              <a:xfrm>
                <a:off x="1076628" y="5687966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[5]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69513215-3878-5979-AC3F-DB89B5FE85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628" y="5687966"/>
                <a:ext cx="570271" cy="639097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8E49B886-8253-31F7-D794-690E5F83155A}"/>
                  </a:ext>
                </a:extLst>
              </p:cNvPr>
              <p:cNvSpPr/>
              <p:nvPr/>
            </p:nvSpPr>
            <p:spPr>
              <a:xfrm>
                <a:off x="2320410" y="5692880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[10]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8E49B886-8253-31F7-D794-690E5F8315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410" y="5692880"/>
                <a:ext cx="570271" cy="639097"/>
              </a:xfrm>
              <a:prstGeom prst="ellipse">
                <a:avLst/>
              </a:prstGeom>
              <a:blipFill>
                <a:blip r:embed="rId5"/>
                <a:stretch>
                  <a:fillRect l="-736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1B7F6C8-ECCB-92C0-82FC-1D27BD031968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816133" y="4360420"/>
            <a:ext cx="280101" cy="398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C81E302-D95A-6ECD-9434-7558E11847D6}"/>
              </a:ext>
            </a:extLst>
          </p:cNvPr>
          <p:cNvCxnSpPr>
            <a:stCxn id="4" idx="5"/>
            <a:endCxn id="6" idx="1"/>
          </p:cNvCxnSpPr>
          <p:nvPr/>
        </p:nvCxnSpPr>
        <p:spPr>
          <a:xfrm>
            <a:off x="1499477" y="4360420"/>
            <a:ext cx="226021" cy="393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74A425C-2B9F-74CD-FCA7-F6A65E3AFE3A}"/>
              </a:ext>
            </a:extLst>
          </p:cNvPr>
          <p:cNvCxnSpPr>
            <a:stCxn id="6" idx="3"/>
            <a:endCxn id="7" idx="0"/>
          </p:cNvCxnSpPr>
          <p:nvPr/>
        </p:nvCxnSpPr>
        <p:spPr>
          <a:xfrm flipH="1">
            <a:off x="1361764" y="5205995"/>
            <a:ext cx="363734" cy="481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C97F6B8-3E0F-E3D4-167E-42782DB9210D}"/>
              </a:ext>
            </a:extLst>
          </p:cNvPr>
          <p:cNvCxnSpPr>
            <a:stCxn id="6" idx="5"/>
            <a:endCxn id="8" idx="0"/>
          </p:cNvCxnSpPr>
          <p:nvPr/>
        </p:nvCxnSpPr>
        <p:spPr>
          <a:xfrm>
            <a:off x="2128741" y="5205995"/>
            <a:ext cx="476805" cy="486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8D02294B-EBEC-C8C4-DFE4-5C4C8D19CB73}"/>
              </a:ext>
            </a:extLst>
          </p:cNvPr>
          <p:cNvSpPr/>
          <p:nvPr/>
        </p:nvSpPr>
        <p:spPr>
          <a:xfrm>
            <a:off x="3485538" y="3731342"/>
            <a:ext cx="570271" cy="63909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65D430B3-377C-3167-0A75-EE6DADB6F3FE}"/>
                  </a:ext>
                </a:extLst>
              </p:cNvPr>
              <p:cNvSpPr/>
              <p:nvPr/>
            </p:nvSpPr>
            <p:spPr>
              <a:xfrm>
                <a:off x="2802194" y="4581834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[15]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65D430B3-377C-3167-0A75-EE6DADB6F3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194" y="4581834"/>
                <a:ext cx="570271" cy="639097"/>
              </a:xfrm>
              <a:prstGeom prst="ellipse">
                <a:avLst/>
              </a:prstGeom>
              <a:blipFill>
                <a:blip r:embed="rId6"/>
                <a:stretch>
                  <a:fillRect l="-210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F17FCB1C-E428-F31E-83F6-8FE64B4E9DE3}"/>
                  </a:ext>
                </a:extLst>
              </p:cNvPr>
              <p:cNvSpPr/>
              <p:nvPr/>
            </p:nvSpPr>
            <p:spPr>
              <a:xfrm>
                <a:off x="4114802" y="4576917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∘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F17FCB1C-E428-F31E-83F6-8FE64B4E9D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2" y="4576917"/>
                <a:ext cx="570271" cy="639097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F117B290-7B9A-124F-BF89-FA211A120C42}"/>
                  </a:ext>
                </a:extLst>
              </p:cNvPr>
              <p:cNvSpPr/>
              <p:nvPr/>
            </p:nvSpPr>
            <p:spPr>
              <a:xfrm>
                <a:off x="3549446" y="5604391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[5]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F117B290-7B9A-124F-BF89-FA211A120C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446" y="5604391"/>
                <a:ext cx="570271" cy="639097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19F15238-D886-F53B-C2E9-1B5E0F978DB6}"/>
                  </a:ext>
                </a:extLst>
              </p:cNvPr>
              <p:cNvSpPr/>
              <p:nvPr/>
            </p:nvSpPr>
            <p:spPr>
              <a:xfrm>
                <a:off x="4793228" y="5609305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[10]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19F15238-D886-F53B-C2E9-1B5E0F978D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228" y="5609305"/>
                <a:ext cx="570271" cy="639097"/>
              </a:xfrm>
              <a:prstGeom prst="ellipse">
                <a:avLst/>
              </a:prstGeom>
              <a:blipFill>
                <a:blip r:embed="rId9"/>
                <a:stretch>
                  <a:fillRect l="-104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C556D96-0FB6-9357-C1EB-2BBB20731746}"/>
              </a:ext>
            </a:extLst>
          </p:cNvPr>
          <p:cNvCxnSpPr>
            <a:stCxn id="17" idx="3"/>
            <a:endCxn id="18" idx="7"/>
          </p:cNvCxnSpPr>
          <p:nvPr/>
        </p:nvCxnSpPr>
        <p:spPr>
          <a:xfrm flipH="1">
            <a:off x="3288951" y="4276845"/>
            <a:ext cx="280101" cy="398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49751A2-0E4F-AFAA-2816-54F1FB0E225A}"/>
              </a:ext>
            </a:extLst>
          </p:cNvPr>
          <p:cNvCxnSpPr>
            <a:stCxn id="17" idx="5"/>
            <a:endCxn id="19" idx="1"/>
          </p:cNvCxnSpPr>
          <p:nvPr/>
        </p:nvCxnSpPr>
        <p:spPr>
          <a:xfrm>
            <a:off x="3972295" y="4276845"/>
            <a:ext cx="226021" cy="393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B8EBD24-6617-E25A-D43D-0653FAE07F73}"/>
              </a:ext>
            </a:extLst>
          </p:cNvPr>
          <p:cNvCxnSpPr>
            <a:stCxn id="19" idx="3"/>
            <a:endCxn id="20" idx="0"/>
          </p:cNvCxnSpPr>
          <p:nvPr/>
        </p:nvCxnSpPr>
        <p:spPr>
          <a:xfrm flipH="1">
            <a:off x="3834582" y="5122420"/>
            <a:ext cx="363734" cy="481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37E2FF0-7E3E-5F45-0A27-E5B82C8671FD}"/>
              </a:ext>
            </a:extLst>
          </p:cNvPr>
          <p:cNvCxnSpPr>
            <a:stCxn id="19" idx="5"/>
            <a:endCxn id="21" idx="0"/>
          </p:cNvCxnSpPr>
          <p:nvPr/>
        </p:nvCxnSpPr>
        <p:spPr>
          <a:xfrm>
            <a:off x="4601559" y="5122420"/>
            <a:ext cx="476805" cy="486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809938CD-3F79-DBE2-4095-DC97EB2DD0B3}"/>
              </a:ext>
            </a:extLst>
          </p:cNvPr>
          <p:cNvSpPr/>
          <p:nvPr/>
        </p:nvSpPr>
        <p:spPr>
          <a:xfrm>
            <a:off x="5815797" y="2846439"/>
            <a:ext cx="570271" cy="63909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AB748322-A7B6-B7B7-CD8B-7D8F57770D2A}"/>
                  </a:ext>
                </a:extLst>
              </p:cNvPr>
              <p:cNvSpPr/>
              <p:nvPr/>
            </p:nvSpPr>
            <p:spPr>
              <a:xfrm>
                <a:off x="5132453" y="3696931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[1]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AB748322-A7B6-B7B7-CD8B-7D8F57770D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2453" y="3696931"/>
                <a:ext cx="570271" cy="639097"/>
              </a:xfrm>
              <a:prstGeom prst="ellipse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59A86100-4018-B206-CAFA-000F2CEF4AD6}"/>
                  </a:ext>
                </a:extLst>
              </p:cNvPr>
              <p:cNvSpPr/>
              <p:nvPr/>
            </p:nvSpPr>
            <p:spPr>
              <a:xfrm>
                <a:off x="6445061" y="3692014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?: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59A86100-4018-B206-CAFA-000F2CEF4A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061" y="3692014"/>
                <a:ext cx="570271" cy="639097"/>
              </a:xfrm>
              <a:prstGeom prst="ellipse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2C8B7140-14E1-EB85-4E62-201DC367FB5D}"/>
                  </a:ext>
                </a:extLst>
              </p:cNvPr>
              <p:cNvSpPr/>
              <p:nvPr/>
            </p:nvSpPr>
            <p:spPr>
              <a:xfrm>
                <a:off x="5879705" y="4719488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2C8B7140-14E1-EB85-4E62-201DC367FB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9705" y="4719488"/>
                <a:ext cx="570271" cy="639097"/>
              </a:xfrm>
              <a:prstGeom prst="ellipse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>
            <a:extLst>
              <a:ext uri="{FF2B5EF4-FFF2-40B4-BE49-F238E27FC236}">
                <a16:creationId xmlns:a16="http://schemas.microsoft.com/office/drawing/2014/main" id="{06477D89-68E5-9198-88D6-F0D1465258A1}"/>
              </a:ext>
            </a:extLst>
          </p:cNvPr>
          <p:cNvSpPr/>
          <p:nvPr/>
        </p:nvSpPr>
        <p:spPr>
          <a:xfrm>
            <a:off x="6985835" y="4724402"/>
            <a:ext cx="570271" cy="63909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[:]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97705F9-F3D3-BFAA-2ABC-5C348C2D4514}"/>
              </a:ext>
            </a:extLst>
          </p:cNvPr>
          <p:cNvCxnSpPr>
            <a:stCxn id="26" idx="3"/>
            <a:endCxn id="27" idx="7"/>
          </p:cNvCxnSpPr>
          <p:nvPr/>
        </p:nvCxnSpPr>
        <p:spPr>
          <a:xfrm flipH="1">
            <a:off x="5619210" y="3391942"/>
            <a:ext cx="280101" cy="398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B44064F-2133-69C2-0E57-4AFB8E7F42B7}"/>
              </a:ext>
            </a:extLst>
          </p:cNvPr>
          <p:cNvCxnSpPr>
            <a:stCxn id="28" idx="3"/>
            <a:endCxn id="29" idx="0"/>
          </p:cNvCxnSpPr>
          <p:nvPr/>
        </p:nvCxnSpPr>
        <p:spPr>
          <a:xfrm flipH="1">
            <a:off x="6164841" y="4237517"/>
            <a:ext cx="363734" cy="481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68941CD-059F-AAE2-5728-16C1BC3DA116}"/>
              </a:ext>
            </a:extLst>
          </p:cNvPr>
          <p:cNvCxnSpPr>
            <a:cxnSpLocks/>
            <a:stCxn id="28" idx="5"/>
            <a:endCxn id="30" idx="0"/>
          </p:cNvCxnSpPr>
          <p:nvPr/>
        </p:nvCxnSpPr>
        <p:spPr>
          <a:xfrm>
            <a:off x="6931818" y="4237517"/>
            <a:ext cx="339153" cy="486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F6E824B5-89D6-3A97-869E-17C4A4386D5F}"/>
              </a:ext>
            </a:extLst>
          </p:cNvPr>
          <p:cNvSpPr/>
          <p:nvPr/>
        </p:nvSpPr>
        <p:spPr>
          <a:xfrm>
            <a:off x="8937543" y="4660492"/>
            <a:ext cx="570271" cy="63909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[:]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419E958-4BA8-0056-8DBB-DD2ABC06EBB4}"/>
              </a:ext>
            </a:extLst>
          </p:cNvPr>
          <p:cNvCxnSpPr>
            <a:stCxn id="28" idx="6"/>
            <a:endCxn id="36" idx="0"/>
          </p:cNvCxnSpPr>
          <p:nvPr/>
        </p:nvCxnSpPr>
        <p:spPr>
          <a:xfrm>
            <a:off x="7015332" y="4011563"/>
            <a:ext cx="2207347" cy="648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1D90A7AA-43C4-1D62-90C3-A3ED01CEC271}"/>
                  </a:ext>
                </a:extLst>
              </p:cNvPr>
              <p:cNvSpPr/>
              <p:nvPr/>
            </p:nvSpPr>
            <p:spPr>
              <a:xfrm>
                <a:off x="6317242" y="5628974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[15]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1D90A7AA-43C4-1D62-90C3-A3ED01CEC2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7242" y="5628974"/>
                <a:ext cx="570271" cy="639097"/>
              </a:xfrm>
              <a:prstGeom prst="ellipse">
                <a:avLst/>
              </a:prstGeom>
              <a:blipFill>
                <a:blip r:embed="rId13"/>
                <a:stretch>
                  <a:fillRect l="-729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89286A48-F301-7C1D-2534-138EA7B57EC7}"/>
                  </a:ext>
                </a:extLst>
              </p:cNvPr>
              <p:cNvSpPr/>
              <p:nvPr/>
            </p:nvSpPr>
            <p:spPr>
              <a:xfrm>
                <a:off x="6990751" y="5633889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89286A48-F301-7C1D-2534-138EA7B57E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0751" y="5633889"/>
                <a:ext cx="570271" cy="639097"/>
              </a:xfrm>
              <a:prstGeom prst="ellipse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1FAC3C3B-0CA1-02E3-27A4-762959E69465}"/>
                  </a:ext>
                </a:extLst>
              </p:cNvPr>
              <p:cNvSpPr/>
              <p:nvPr/>
            </p:nvSpPr>
            <p:spPr>
              <a:xfrm>
                <a:off x="7624935" y="5619139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1FAC3C3B-0CA1-02E3-27A4-762959E694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4935" y="5619139"/>
                <a:ext cx="570271" cy="639097"/>
              </a:xfrm>
              <a:prstGeom prst="ellipse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7B5C838F-BA34-0A37-8F33-C3B6C4FABCDA}"/>
                  </a:ext>
                </a:extLst>
              </p:cNvPr>
              <p:cNvSpPr/>
              <p:nvPr/>
            </p:nvSpPr>
            <p:spPr>
              <a:xfrm>
                <a:off x="8406601" y="5565061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7B5C838F-BA34-0A37-8F33-C3B6C4FABC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6601" y="5565061"/>
                <a:ext cx="570271" cy="639097"/>
              </a:xfrm>
              <a:prstGeom prst="ellipse">
                <a:avLst/>
              </a:prstGeom>
              <a:blipFill>
                <a:blip r:embed="rId16"/>
                <a:stretch>
                  <a:fillRect l="-104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D41C0D63-7706-5AFE-05E2-209FB8BC5C9E}"/>
                  </a:ext>
                </a:extLst>
              </p:cNvPr>
              <p:cNvSpPr/>
              <p:nvPr/>
            </p:nvSpPr>
            <p:spPr>
              <a:xfrm>
                <a:off x="9070279" y="5530647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D41C0D63-7706-5AFE-05E2-209FB8BC5C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0279" y="5530647"/>
                <a:ext cx="570271" cy="639097"/>
              </a:xfrm>
              <a:prstGeom prst="ellipse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EEB16A43-631E-FBF7-A52E-E9F85EA95253}"/>
                  </a:ext>
                </a:extLst>
              </p:cNvPr>
              <p:cNvSpPr/>
              <p:nvPr/>
            </p:nvSpPr>
            <p:spPr>
              <a:xfrm>
                <a:off x="9842113" y="5525728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EEB16A43-631E-FBF7-A52E-E9F85EA952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2113" y="5525728"/>
                <a:ext cx="570271" cy="639097"/>
              </a:xfrm>
              <a:prstGeom prst="ellipse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3C51BCA-ADB0-3D20-8BB7-65E18E755322}"/>
              </a:ext>
            </a:extLst>
          </p:cNvPr>
          <p:cNvCxnSpPr>
            <a:stCxn id="30" idx="3"/>
            <a:endCxn id="39" idx="0"/>
          </p:cNvCxnSpPr>
          <p:nvPr/>
        </p:nvCxnSpPr>
        <p:spPr>
          <a:xfrm flipH="1">
            <a:off x="6602378" y="5269905"/>
            <a:ext cx="466971" cy="359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7C572E6-BB0C-BC2A-692B-89B4A15D28A2}"/>
              </a:ext>
            </a:extLst>
          </p:cNvPr>
          <p:cNvCxnSpPr>
            <a:stCxn id="30" idx="5"/>
            <a:endCxn id="41" idx="0"/>
          </p:cNvCxnSpPr>
          <p:nvPr/>
        </p:nvCxnSpPr>
        <p:spPr>
          <a:xfrm>
            <a:off x="7472592" y="5269905"/>
            <a:ext cx="437479" cy="349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79A90DD-9FE5-2F79-80B3-44A610664A6E}"/>
              </a:ext>
            </a:extLst>
          </p:cNvPr>
          <p:cNvCxnSpPr>
            <a:stCxn id="30" idx="4"/>
            <a:endCxn id="40" idx="0"/>
          </p:cNvCxnSpPr>
          <p:nvPr/>
        </p:nvCxnSpPr>
        <p:spPr>
          <a:xfrm>
            <a:off x="7270971" y="5363499"/>
            <a:ext cx="4916" cy="270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BF0E308-E966-EFBD-9DA8-20CDBEA50B75}"/>
              </a:ext>
            </a:extLst>
          </p:cNvPr>
          <p:cNvCxnSpPr>
            <a:stCxn id="36" idx="4"/>
            <a:endCxn id="42" idx="0"/>
          </p:cNvCxnSpPr>
          <p:nvPr/>
        </p:nvCxnSpPr>
        <p:spPr>
          <a:xfrm flipH="1">
            <a:off x="8691737" y="5299589"/>
            <a:ext cx="530942" cy="265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1752CACA-5436-7E43-5733-3CB2C2E42309}"/>
              </a:ext>
            </a:extLst>
          </p:cNvPr>
          <p:cNvCxnSpPr>
            <a:stCxn id="36" idx="4"/>
            <a:endCxn id="43" idx="0"/>
          </p:cNvCxnSpPr>
          <p:nvPr/>
        </p:nvCxnSpPr>
        <p:spPr>
          <a:xfrm>
            <a:off x="9222679" y="5299589"/>
            <a:ext cx="132736" cy="231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D81B39A2-0AEE-1176-FC41-93C4F180EA97}"/>
              </a:ext>
            </a:extLst>
          </p:cNvPr>
          <p:cNvCxnSpPr>
            <a:stCxn id="36" idx="4"/>
            <a:endCxn id="44" idx="1"/>
          </p:cNvCxnSpPr>
          <p:nvPr/>
        </p:nvCxnSpPr>
        <p:spPr>
          <a:xfrm>
            <a:off x="9222679" y="5299589"/>
            <a:ext cx="702948" cy="319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DFA1B0D4-01B1-F1AB-8572-24B7D6ECF78C}"/>
              </a:ext>
            </a:extLst>
          </p:cNvPr>
          <p:cNvSpPr/>
          <p:nvPr/>
        </p:nvSpPr>
        <p:spPr>
          <a:xfrm>
            <a:off x="7836330" y="1789467"/>
            <a:ext cx="570271" cy="63909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15031AC8-4742-4F63-C3C2-7EDB0A430F31}"/>
                  </a:ext>
                </a:extLst>
              </p:cNvPr>
              <p:cNvSpPr/>
              <p:nvPr/>
            </p:nvSpPr>
            <p:spPr>
              <a:xfrm>
                <a:off x="7103824" y="2502308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[1]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15031AC8-4742-4F63-C3C2-7EDB0A430F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3824" y="2502308"/>
                <a:ext cx="570271" cy="639097"/>
              </a:xfrm>
              <a:prstGeom prst="ellipse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3DEE26F8-1C85-F864-684A-93EBFA93FE36}"/>
                  </a:ext>
                </a:extLst>
              </p:cNvPr>
              <p:cNvSpPr/>
              <p:nvPr/>
            </p:nvSpPr>
            <p:spPr>
              <a:xfrm>
                <a:off x="8416432" y="2497391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[:]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3DEE26F8-1C85-F864-684A-93EBFA93FE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6432" y="2497391"/>
                <a:ext cx="570271" cy="639097"/>
              </a:xfrm>
              <a:prstGeom prst="ellipse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83CA5EDA-F551-E68E-5D17-2B561C706156}"/>
                  </a:ext>
                </a:extLst>
              </p:cNvPr>
              <p:cNvSpPr/>
              <p:nvPr/>
            </p:nvSpPr>
            <p:spPr>
              <a:xfrm>
                <a:off x="7851076" y="3524865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[5]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83CA5EDA-F551-E68E-5D17-2B561C7061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1076" y="3524865"/>
                <a:ext cx="570271" cy="639097"/>
              </a:xfrm>
              <a:prstGeom prst="ellipse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Oval 62">
            <a:extLst>
              <a:ext uri="{FF2B5EF4-FFF2-40B4-BE49-F238E27FC236}">
                <a16:creationId xmlns:a16="http://schemas.microsoft.com/office/drawing/2014/main" id="{63ACADE2-B792-9BB4-9ED6-10B6C1CB2362}"/>
              </a:ext>
            </a:extLst>
          </p:cNvPr>
          <p:cNvSpPr/>
          <p:nvPr/>
        </p:nvSpPr>
        <p:spPr>
          <a:xfrm>
            <a:off x="8504922" y="3529779"/>
            <a:ext cx="570271" cy="63909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322157A-F71D-D638-A186-49FF65898120}"/>
              </a:ext>
            </a:extLst>
          </p:cNvPr>
          <p:cNvCxnSpPr>
            <a:cxnSpLocks/>
            <a:stCxn id="59" idx="3"/>
            <a:endCxn id="60" idx="7"/>
          </p:cNvCxnSpPr>
          <p:nvPr/>
        </p:nvCxnSpPr>
        <p:spPr>
          <a:xfrm flipH="1">
            <a:off x="7590581" y="2334970"/>
            <a:ext cx="329263" cy="260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8DE516EE-5D3F-C955-7A66-12A73BDEA014}"/>
              </a:ext>
            </a:extLst>
          </p:cNvPr>
          <p:cNvCxnSpPr>
            <a:stCxn id="59" idx="5"/>
            <a:endCxn id="61" idx="1"/>
          </p:cNvCxnSpPr>
          <p:nvPr/>
        </p:nvCxnSpPr>
        <p:spPr>
          <a:xfrm>
            <a:off x="8323087" y="2334970"/>
            <a:ext cx="176859" cy="256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>
            <a:extLst>
              <a:ext uri="{FF2B5EF4-FFF2-40B4-BE49-F238E27FC236}">
                <a16:creationId xmlns:a16="http://schemas.microsoft.com/office/drawing/2014/main" id="{CCF085C7-CCA0-0622-2B66-13017969BD9F}"/>
              </a:ext>
            </a:extLst>
          </p:cNvPr>
          <p:cNvSpPr/>
          <p:nvPr/>
        </p:nvSpPr>
        <p:spPr>
          <a:xfrm>
            <a:off x="9148939" y="3505197"/>
            <a:ext cx="570271" cy="63909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46C03588-84F8-82F8-8D86-3EA15DBBED3B}"/>
              </a:ext>
            </a:extLst>
          </p:cNvPr>
          <p:cNvCxnSpPr>
            <a:stCxn id="61" idx="3"/>
            <a:endCxn id="62" idx="0"/>
          </p:cNvCxnSpPr>
          <p:nvPr/>
        </p:nvCxnSpPr>
        <p:spPr>
          <a:xfrm flipH="1">
            <a:off x="8136212" y="3042894"/>
            <a:ext cx="363734" cy="481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7DE7B98C-E4BC-EEAF-6F56-93FC67FFDEED}"/>
              </a:ext>
            </a:extLst>
          </p:cNvPr>
          <p:cNvCxnSpPr>
            <a:stCxn id="61" idx="4"/>
            <a:endCxn id="63" idx="0"/>
          </p:cNvCxnSpPr>
          <p:nvPr/>
        </p:nvCxnSpPr>
        <p:spPr>
          <a:xfrm>
            <a:off x="8701568" y="3136488"/>
            <a:ext cx="88490" cy="393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FABF276-5AAF-FA51-28FC-CF7646BB16B1}"/>
              </a:ext>
            </a:extLst>
          </p:cNvPr>
          <p:cNvCxnSpPr>
            <a:stCxn id="61" idx="5"/>
            <a:endCxn id="66" idx="0"/>
          </p:cNvCxnSpPr>
          <p:nvPr/>
        </p:nvCxnSpPr>
        <p:spPr>
          <a:xfrm>
            <a:off x="8903189" y="3042894"/>
            <a:ext cx="530886" cy="462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E61A7732-D17A-93F9-60F0-1C91C8EFF216}"/>
              </a:ext>
            </a:extLst>
          </p:cNvPr>
          <p:cNvSpPr/>
          <p:nvPr/>
        </p:nvSpPr>
        <p:spPr>
          <a:xfrm>
            <a:off x="10495961" y="2895601"/>
            <a:ext cx="570271" cy="63909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278E0A12-FD05-90F1-F142-D32C4365AB72}"/>
                  </a:ext>
                </a:extLst>
              </p:cNvPr>
              <p:cNvSpPr/>
              <p:nvPr/>
            </p:nvSpPr>
            <p:spPr>
              <a:xfrm>
                <a:off x="10078088" y="3834585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278E0A12-FD05-90F1-F142-D32C4365AB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8088" y="3834585"/>
                <a:ext cx="570271" cy="639097"/>
              </a:xfrm>
              <a:prstGeom prst="ellipse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D4CC0EBD-A74F-B84C-9296-D0B9F7192DCA}"/>
                  </a:ext>
                </a:extLst>
              </p:cNvPr>
              <p:cNvSpPr/>
              <p:nvPr/>
            </p:nvSpPr>
            <p:spPr>
              <a:xfrm>
                <a:off x="11144890" y="3819837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D4CC0EBD-A74F-B84C-9296-D0B9F7192D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4890" y="3819837"/>
                <a:ext cx="570271" cy="639097"/>
              </a:xfrm>
              <a:prstGeom prst="ellipse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A9B479A8-8D31-0ED5-9FE2-9A118CA3BCB0}"/>
                  </a:ext>
                </a:extLst>
              </p:cNvPr>
              <p:cNvSpPr/>
              <p:nvPr/>
            </p:nvSpPr>
            <p:spPr>
              <a:xfrm>
                <a:off x="10432051" y="1917291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¬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A9B479A8-8D31-0ED5-9FE2-9A118CA3BC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2051" y="1917291"/>
                <a:ext cx="570271" cy="639097"/>
              </a:xfrm>
              <a:prstGeom prst="ellipse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DC2C78C-7573-B803-3316-4CAD5C200627}"/>
              </a:ext>
            </a:extLst>
          </p:cNvPr>
          <p:cNvCxnSpPr>
            <a:stCxn id="73" idx="4"/>
            <a:endCxn id="74" idx="0"/>
          </p:cNvCxnSpPr>
          <p:nvPr/>
        </p:nvCxnSpPr>
        <p:spPr>
          <a:xfrm flipH="1">
            <a:off x="10363224" y="3534698"/>
            <a:ext cx="417873" cy="299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DE5F814A-E166-8A89-96E2-CD7AF32EACE1}"/>
              </a:ext>
            </a:extLst>
          </p:cNvPr>
          <p:cNvCxnSpPr>
            <a:stCxn id="73" idx="4"/>
            <a:endCxn id="75" idx="0"/>
          </p:cNvCxnSpPr>
          <p:nvPr/>
        </p:nvCxnSpPr>
        <p:spPr>
          <a:xfrm>
            <a:off x="10781097" y="3534698"/>
            <a:ext cx="648929" cy="285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5ECAF7BE-850C-7359-748E-2DDC0DEC027B}"/>
              </a:ext>
            </a:extLst>
          </p:cNvPr>
          <p:cNvCxnSpPr>
            <a:stCxn id="76" idx="4"/>
            <a:endCxn id="73" idx="0"/>
          </p:cNvCxnSpPr>
          <p:nvPr/>
        </p:nvCxnSpPr>
        <p:spPr>
          <a:xfrm>
            <a:off x="10717187" y="2556388"/>
            <a:ext cx="63910" cy="339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C640B2F2-FA02-2089-F586-37CAE39BB6EB}"/>
                  </a:ext>
                </a:extLst>
              </p:cNvPr>
              <p:cNvSpPr/>
              <p:nvPr/>
            </p:nvSpPr>
            <p:spPr>
              <a:xfrm>
                <a:off x="8450846" y="820987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C640B2F2-FA02-2089-F586-37CAE39BB6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0846" y="820987"/>
                <a:ext cx="570271" cy="639097"/>
              </a:xfrm>
              <a:prstGeom prst="ellipse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E7231BE1-D311-0960-27C6-F5DDC8D4F54B}"/>
              </a:ext>
            </a:extLst>
          </p:cNvPr>
          <p:cNvCxnSpPr>
            <a:stCxn id="83" idx="4"/>
            <a:endCxn id="59" idx="7"/>
          </p:cNvCxnSpPr>
          <p:nvPr/>
        </p:nvCxnSpPr>
        <p:spPr>
          <a:xfrm flipH="1">
            <a:off x="8323087" y="1460084"/>
            <a:ext cx="412895" cy="422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8C8E7FD5-2A9F-B5EF-4304-31C6F534EE92}"/>
              </a:ext>
            </a:extLst>
          </p:cNvPr>
          <p:cNvCxnSpPr>
            <a:stCxn id="83" idx="4"/>
            <a:endCxn id="76" idx="0"/>
          </p:cNvCxnSpPr>
          <p:nvPr/>
        </p:nvCxnSpPr>
        <p:spPr>
          <a:xfrm>
            <a:off x="8735982" y="1460084"/>
            <a:ext cx="1981205" cy="457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D971CC90-FD3F-1F55-5716-B851AE41D322}"/>
                  </a:ext>
                </a:extLst>
              </p:cNvPr>
              <p:cNvSpPr/>
              <p:nvPr/>
            </p:nvSpPr>
            <p:spPr>
              <a:xfrm>
                <a:off x="2143430" y="2762861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D971CC90-FD3F-1F55-5716-B851AE41D3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3430" y="2762861"/>
                <a:ext cx="570271" cy="639097"/>
              </a:xfrm>
              <a:prstGeom prst="ellipse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F23F9902-DF08-3E16-6A74-66D0F30204D2}"/>
                  </a:ext>
                </a:extLst>
              </p:cNvPr>
              <p:cNvSpPr/>
              <p:nvPr/>
            </p:nvSpPr>
            <p:spPr>
              <a:xfrm>
                <a:off x="4183629" y="1509246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F23F9902-DF08-3E16-6A74-66D0F30204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629" y="1509246"/>
                <a:ext cx="570271" cy="639097"/>
              </a:xfrm>
              <a:prstGeom prst="ellipse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0CEF6D52-CAAA-6B1A-A26B-8AD1AC9C79C6}"/>
                  </a:ext>
                </a:extLst>
              </p:cNvPr>
              <p:cNvSpPr/>
              <p:nvPr/>
            </p:nvSpPr>
            <p:spPr>
              <a:xfrm>
                <a:off x="6164832" y="108147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0CEF6D52-CAAA-6B1A-A26B-8AD1AC9C79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832" y="108147"/>
                <a:ext cx="570271" cy="639097"/>
              </a:xfrm>
              <a:prstGeom prst="ellipse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42D66061-7D5D-1743-B6B4-A216D76A7F3D}"/>
              </a:ext>
            </a:extLst>
          </p:cNvPr>
          <p:cNvCxnSpPr>
            <a:stCxn id="26" idx="5"/>
            <a:endCxn id="28" idx="0"/>
          </p:cNvCxnSpPr>
          <p:nvPr/>
        </p:nvCxnSpPr>
        <p:spPr>
          <a:xfrm>
            <a:off x="6302554" y="3391942"/>
            <a:ext cx="226021" cy="393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578BE11D-FC14-A38A-B860-5FC2FC422B8C}"/>
              </a:ext>
            </a:extLst>
          </p:cNvPr>
          <p:cNvCxnSpPr>
            <a:stCxn id="88" idx="3"/>
            <a:endCxn id="4" idx="7"/>
          </p:cNvCxnSpPr>
          <p:nvPr/>
        </p:nvCxnSpPr>
        <p:spPr>
          <a:xfrm flipH="1">
            <a:off x="1499477" y="3308364"/>
            <a:ext cx="727467" cy="600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6FB9DFF6-B98E-6E92-DC99-D5ADEB940C1A}"/>
              </a:ext>
            </a:extLst>
          </p:cNvPr>
          <p:cNvCxnSpPr>
            <a:stCxn id="88" idx="5"/>
            <a:endCxn id="17" idx="1"/>
          </p:cNvCxnSpPr>
          <p:nvPr/>
        </p:nvCxnSpPr>
        <p:spPr>
          <a:xfrm>
            <a:off x="2630187" y="3308364"/>
            <a:ext cx="938865" cy="516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94A52E57-DE71-6D8E-BF57-DAEEF202728F}"/>
              </a:ext>
            </a:extLst>
          </p:cNvPr>
          <p:cNvCxnSpPr>
            <a:stCxn id="89" idx="3"/>
            <a:endCxn id="88" idx="7"/>
          </p:cNvCxnSpPr>
          <p:nvPr/>
        </p:nvCxnSpPr>
        <p:spPr>
          <a:xfrm flipH="1">
            <a:off x="2630187" y="2054749"/>
            <a:ext cx="1636956" cy="801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4AC64D0E-E8EC-7101-084B-EC95C625BCE0}"/>
              </a:ext>
            </a:extLst>
          </p:cNvPr>
          <p:cNvCxnSpPr>
            <a:stCxn id="89" idx="5"/>
            <a:endCxn id="26" idx="1"/>
          </p:cNvCxnSpPr>
          <p:nvPr/>
        </p:nvCxnSpPr>
        <p:spPr>
          <a:xfrm>
            <a:off x="4670386" y="2054749"/>
            <a:ext cx="1228925" cy="885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BE8D19A5-50E6-4016-C9D8-D27FCE7DE663}"/>
              </a:ext>
            </a:extLst>
          </p:cNvPr>
          <p:cNvCxnSpPr>
            <a:stCxn id="90" idx="3"/>
            <a:endCxn id="89" idx="7"/>
          </p:cNvCxnSpPr>
          <p:nvPr/>
        </p:nvCxnSpPr>
        <p:spPr>
          <a:xfrm flipH="1">
            <a:off x="4670386" y="653650"/>
            <a:ext cx="1577960" cy="9491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ECE3A5B6-00CB-5F4B-4A6B-C74813F30E7F}"/>
              </a:ext>
            </a:extLst>
          </p:cNvPr>
          <p:cNvCxnSpPr>
            <a:stCxn id="90" idx="5"/>
            <a:endCxn id="83" idx="2"/>
          </p:cNvCxnSpPr>
          <p:nvPr/>
        </p:nvCxnSpPr>
        <p:spPr>
          <a:xfrm>
            <a:off x="6651589" y="653650"/>
            <a:ext cx="1799257" cy="486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9EC6B4E-0C9A-60EE-5BD5-68BC13471794}"/>
              </a:ext>
            </a:extLst>
          </p:cNvPr>
          <p:cNvSpPr txBox="1"/>
          <p:nvPr/>
        </p:nvSpPr>
        <p:spPr>
          <a:xfrm>
            <a:off x="329376" y="304800"/>
            <a:ext cx="3043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/>
              <a:t>Parse Tree</a:t>
            </a:r>
          </a:p>
        </p:txBody>
      </p:sp>
    </p:spTree>
    <p:extLst>
      <p:ext uri="{BB962C8B-B14F-4D97-AF65-F5344CB8AC3E}">
        <p14:creationId xmlns:p14="http://schemas.microsoft.com/office/powerpoint/2010/main" val="14152249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7E4FB01-ADB8-0CEF-06EC-385FA9C00928}"/>
              </a:ext>
            </a:extLst>
          </p:cNvPr>
          <p:cNvSpPr/>
          <p:nvPr/>
        </p:nvSpPr>
        <p:spPr>
          <a:xfrm>
            <a:off x="1012720" y="3814917"/>
            <a:ext cx="570271" cy="63909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F3FE4EF-89B7-2F97-A41D-5537064A1593}"/>
                  </a:ext>
                </a:extLst>
              </p:cNvPr>
              <p:cNvSpPr/>
              <p:nvPr/>
            </p:nvSpPr>
            <p:spPr>
              <a:xfrm>
                <a:off x="329376" y="4665409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[15]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F3FE4EF-89B7-2F97-A41D-5537064A15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376" y="4665409"/>
                <a:ext cx="570271" cy="639097"/>
              </a:xfrm>
              <a:prstGeom prst="ellipse">
                <a:avLst/>
              </a:prstGeom>
              <a:blipFill>
                <a:blip r:embed="rId2"/>
                <a:stretch>
                  <a:fillRect l="-8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E8B9BC8A-AB6B-2C44-4F10-F73BC1CADF9B}"/>
                  </a:ext>
                </a:extLst>
              </p:cNvPr>
              <p:cNvSpPr/>
              <p:nvPr/>
            </p:nvSpPr>
            <p:spPr>
              <a:xfrm>
                <a:off x="1641984" y="4660492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∘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E8B9BC8A-AB6B-2C44-4F10-F73BC1CADF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984" y="4660492"/>
                <a:ext cx="570271" cy="639097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69513215-3878-5979-AC3F-DB89B5FE8578}"/>
                  </a:ext>
                </a:extLst>
              </p:cNvPr>
              <p:cNvSpPr/>
              <p:nvPr/>
            </p:nvSpPr>
            <p:spPr>
              <a:xfrm>
                <a:off x="1076628" y="5687966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[5]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69513215-3878-5979-AC3F-DB89B5FE85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628" y="5687966"/>
                <a:ext cx="570271" cy="639097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8E49B886-8253-31F7-D794-690E5F83155A}"/>
                  </a:ext>
                </a:extLst>
              </p:cNvPr>
              <p:cNvSpPr/>
              <p:nvPr/>
            </p:nvSpPr>
            <p:spPr>
              <a:xfrm>
                <a:off x="2320410" y="5692880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[10]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8E49B886-8253-31F7-D794-690E5F8315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410" y="5692880"/>
                <a:ext cx="570271" cy="639097"/>
              </a:xfrm>
              <a:prstGeom prst="ellipse">
                <a:avLst/>
              </a:prstGeom>
              <a:blipFill>
                <a:blip r:embed="rId5"/>
                <a:stretch>
                  <a:fillRect l="-736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1B7F6C8-ECCB-92C0-82FC-1D27BD031968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816133" y="4360420"/>
            <a:ext cx="280101" cy="398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C81E302-D95A-6ECD-9434-7558E11847D6}"/>
              </a:ext>
            </a:extLst>
          </p:cNvPr>
          <p:cNvCxnSpPr>
            <a:stCxn id="4" idx="5"/>
            <a:endCxn id="6" idx="1"/>
          </p:cNvCxnSpPr>
          <p:nvPr/>
        </p:nvCxnSpPr>
        <p:spPr>
          <a:xfrm>
            <a:off x="1499477" y="4360420"/>
            <a:ext cx="226021" cy="393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74A425C-2B9F-74CD-FCA7-F6A65E3AFE3A}"/>
              </a:ext>
            </a:extLst>
          </p:cNvPr>
          <p:cNvCxnSpPr>
            <a:stCxn id="6" idx="3"/>
            <a:endCxn id="7" idx="0"/>
          </p:cNvCxnSpPr>
          <p:nvPr/>
        </p:nvCxnSpPr>
        <p:spPr>
          <a:xfrm flipH="1">
            <a:off x="1361764" y="5205995"/>
            <a:ext cx="363734" cy="481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C97F6B8-3E0F-E3D4-167E-42782DB9210D}"/>
              </a:ext>
            </a:extLst>
          </p:cNvPr>
          <p:cNvCxnSpPr>
            <a:stCxn id="6" idx="5"/>
            <a:endCxn id="8" idx="0"/>
          </p:cNvCxnSpPr>
          <p:nvPr/>
        </p:nvCxnSpPr>
        <p:spPr>
          <a:xfrm>
            <a:off x="2128741" y="5205995"/>
            <a:ext cx="476805" cy="486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8D02294B-EBEC-C8C4-DFE4-5C4C8D19CB73}"/>
              </a:ext>
            </a:extLst>
          </p:cNvPr>
          <p:cNvSpPr/>
          <p:nvPr/>
        </p:nvSpPr>
        <p:spPr>
          <a:xfrm>
            <a:off x="3485538" y="3731342"/>
            <a:ext cx="570271" cy="63909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65D430B3-377C-3167-0A75-EE6DADB6F3FE}"/>
                  </a:ext>
                </a:extLst>
              </p:cNvPr>
              <p:cNvSpPr/>
              <p:nvPr/>
            </p:nvSpPr>
            <p:spPr>
              <a:xfrm>
                <a:off x="2802194" y="4581834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[15]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65D430B3-377C-3167-0A75-EE6DADB6F3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194" y="4581834"/>
                <a:ext cx="570271" cy="639097"/>
              </a:xfrm>
              <a:prstGeom prst="ellipse">
                <a:avLst/>
              </a:prstGeom>
              <a:blipFill>
                <a:blip r:embed="rId6"/>
                <a:stretch>
                  <a:fillRect l="-210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F17FCB1C-E428-F31E-83F6-8FE64B4E9DE3}"/>
                  </a:ext>
                </a:extLst>
              </p:cNvPr>
              <p:cNvSpPr/>
              <p:nvPr/>
            </p:nvSpPr>
            <p:spPr>
              <a:xfrm>
                <a:off x="4114802" y="4576917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∘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F17FCB1C-E428-F31E-83F6-8FE64B4E9D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2" y="4576917"/>
                <a:ext cx="570271" cy="639097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F117B290-7B9A-124F-BF89-FA211A120C42}"/>
                  </a:ext>
                </a:extLst>
              </p:cNvPr>
              <p:cNvSpPr/>
              <p:nvPr/>
            </p:nvSpPr>
            <p:spPr>
              <a:xfrm>
                <a:off x="3549446" y="5604391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[5]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F117B290-7B9A-124F-BF89-FA211A120C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446" y="5604391"/>
                <a:ext cx="570271" cy="639097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19F15238-D886-F53B-C2E9-1B5E0F978DB6}"/>
                  </a:ext>
                </a:extLst>
              </p:cNvPr>
              <p:cNvSpPr/>
              <p:nvPr/>
            </p:nvSpPr>
            <p:spPr>
              <a:xfrm>
                <a:off x="4793228" y="5609305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[10]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19F15238-D886-F53B-C2E9-1B5E0F978D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228" y="5609305"/>
                <a:ext cx="570271" cy="639097"/>
              </a:xfrm>
              <a:prstGeom prst="ellipse">
                <a:avLst/>
              </a:prstGeom>
              <a:blipFill>
                <a:blip r:embed="rId9"/>
                <a:stretch>
                  <a:fillRect l="-104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C556D96-0FB6-9357-C1EB-2BBB20731746}"/>
              </a:ext>
            </a:extLst>
          </p:cNvPr>
          <p:cNvCxnSpPr>
            <a:stCxn id="17" idx="3"/>
            <a:endCxn id="18" idx="7"/>
          </p:cNvCxnSpPr>
          <p:nvPr/>
        </p:nvCxnSpPr>
        <p:spPr>
          <a:xfrm flipH="1">
            <a:off x="3288951" y="4276845"/>
            <a:ext cx="280101" cy="398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49751A2-0E4F-AFAA-2816-54F1FB0E225A}"/>
              </a:ext>
            </a:extLst>
          </p:cNvPr>
          <p:cNvCxnSpPr>
            <a:stCxn id="17" idx="5"/>
            <a:endCxn id="19" idx="1"/>
          </p:cNvCxnSpPr>
          <p:nvPr/>
        </p:nvCxnSpPr>
        <p:spPr>
          <a:xfrm>
            <a:off x="3972295" y="4276845"/>
            <a:ext cx="226021" cy="393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B8EBD24-6617-E25A-D43D-0653FAE07F73}"/>
              </a:ext>
            </a:extLst>
          </p:cNvPr>
          <p:cNvCxnSpPr>
            <a:stCxn id="19" idx="3"/>
            <a:endCxn id="20" idx="0"/>
          </p:cNvCxnSpPr>
          <p:nvPr/>
        </p:nvCxnSpPr>
        <p:spPr>
          <a:xfrm flipH="1">
            <a:off x="3834582" y="5122420"/>
            <a:ext cx="363734" cy="481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37E2FF0-7E3E-5F45-0A27-E5B82C8671FD}"/>
              </a:ext>
            </a:extLst>
          </p:cNvPr>
          <p:cNvCxnSpPr>
            <a:stCxn id="19" idx="5"/>
            <a:endCxn id="21" idx="0"/>
          </p:cNvCxnSpPr>
          <p:nvPr/>
        </p:nvCxnSpPr>
        <p:spPr>
          <a:xfrm>
            <a:off x="4601559" y="5122420"/>
            <a:ext cx="476805" cy="486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809938CD-3F79-DBE2-4095-DC97EB2DD0B3}"/>
              </a:ext>
            </a:extLst>
          </p:cNvPr>
          <p:cNvSpPr/>
          <p:nvPr/>
        </p:nvSpPr>
        <p:spPr>
          <a:xfrm>
            <a:off x="5815797" y="2846439"/>
            <a:ext cx="570271" cy="63909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AB748322-A7B6-B7B7-CD8B-7D8F57770D2A}"/>
                  </a:ext>
                </a:extLst>
              </p:cNvPr>
              <p:cNvSpPr/>
              <p:nvPr/>
            </p:nvSpPr>
            <p:spPr>
              <a:xfrm>
                <a:off x="5132453" y="3696931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[1]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AB748322-A7B6-B7B7-CD8B-7D8F57770D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2453" y="3696931"/>
                <a:ext cx="570271" cy="639097"/>
              </a:xfrm>
              <a:prstGeom prst="ellipse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59A86100-4018-B206-CAFA-000F2CEF4AD6}"/>
                  </a:ext>
                </a:extLst>
              </p:cNvPr>
              <p:cNvSpPr/>
              <p:nvPr/>
            </p:nvSpPr>
            <p:spPr>
              <a:xfrm>
                <a:off x="6445061" y="3692014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?: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59A86100-4018-B206-CAFA-000F2CEF4A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061" y="3692014"/>
                <a:ext cx="570271" cy="639097"/>
              </a:xfrm>
              <a:prstGeom prst="ellipse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2C8B7140-14E1-EB85-4E62-201DC367FB5D}"/>
                  </a:ext>
                </a:extLst>
              </p:cNvPr>
              <p:cNvSpPr/>
              <p:nvPr/>
            </p:nvSpPr>
            <p:spPr>
              <a:xfrm>
                <a:off x="5879705" y="4719488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2C8B7140-14E1-EB85-4E62-201DC367FB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9705" y="4719488"/>
                <a:ext cx="570271" cy="639097"/>
              </a:xfrm>
              <a:prstGeom prst="ellipse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>
            <a:extLst>
              <a:ext uri="{FF2B5EF4-FFF2-40B4-BE49-F238E27FC236}">
                <a16:creationId xmlns:a16="http://schemas.microsoft.com/office/drawing/2014/main" id="{06477D89-68E5-9198-88D6-F0D1465258A1}"/>
              </a:ext>
            </a:extLst>
          </p:cNvPr>
          <p:cNvSpPr/>
          <p:nvPr/>
        </p:nvSpPr>
        <p:spPr>
          <a:xfrm>
            <a:off x="6985835" y="4724402"/>
            <a:ext cx="570271" cy="63909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[:]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97705F9-F3D3-BFAA-2ABC-5C348C2D4514}"/>
              </a:ext>
            </a:extLst>
          </p:cNvPr>
          <p:cNvCxnSpPr>
            <a:stCxn id="26" idx="3"/>
            <a:endCxn id="27" idx="7"/>
          </p:cNvCxnSpPr>
          <p:nvPr/>
        </p:nvCxnSpPr>
        <p:spPr>
          <a:xfrm flipH="1">
            <a:off x="5619210" y="3391942"/>
            <a:ext cx="280101" cy="398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B44064F-2133-69C2-0E57-4AFB8E7F42B7}"/>
              </a:ext>
            </a:extLst>
          </p:cNvPr>
          <p:cNvCxnSpPr>
            <a:stCxn id="28" idx="3"/>
            <a:endCxn id="29" idx="0"/>
          </p:cNvCxnSpPr>
          <p:nvPr/>
        </p:nvCxnSpPr>
        <p:spPr>
          <a:xfrm flipH="1">
            <a:off x="6164841" y="4237517"/>
            <a:ext cx="363734" cy="481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68941CD-059F-AAE2-5728-16C1BC3DA116}"/>
              </a:ext>
            </a:extLst>
          </p:cNvPr>
          <p:cNvCxnSpPr>
            <a:cxnSpLocks/>
            <a:stCxn id="28" idx="5"/>
            <a:endCxn id="30" idx="0"/>
          </p:cNvCxnSpPr>
          <p:nvPr/>
        </p:nvCxnSpPr>
        <p:spPr>
          <a:xfrm>
            <a:off x="6931818" y="4237517"/>
            <a:ext cx="339153" cy="486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F6E824B5-89D6-3A97-869E-17C4A4386D5F}"/>
              </a:ext>
            </a:extLst>
          </p:cNvPr>
          <p:cNvSpPr/>
          <p:nvPr/>
        </p:nvSpPr>
        <p:spPr>
          <a:xfrm>
            <a:off x="8937543" y="4660492"/>
            <a:ext cx="570271" cy="63909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[:]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419E958-4BA8-0056-8DBB-DD2ABC06EBB4}"/>
              </a:ext>
            </a:extLst>
          </p:cNvPr>
          <p:cNvCxnSpPr>
            <a:stCxn id="28" idx="6"/>
            <a:endCxn id="36" idx="0"/>
          </p:cNvCxnSpPr>
          <p:nvPr/>
        </p:nvCxnSpPr>
        <p:spPr>
          <a:xfrm>
            <a:off x="7015332" y="4011563"/>
            <a:ext cx="2207347" cy="648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1D90A7AA-43C4-1D62-90C3-A3ED01CEC271}"/>
                  </a:ext>
                </a:extLst>
              </p:cNvPr>
              <p:cNvSpPr/>
              <p:nvPr/>
            </p:nvSpPr>
            <p:spPr>
              <a:xfrm>
                <a:off x="6317242" y="5628974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[15]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1D90A7AA-43C4-1D62-90C3-A3ED01CEC2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7242" y="5628974"/>
                <a:ext cx="570271" cy="639097"/>
              </a:xfrm>
              <a:prstGeom prst="ellipse">
                <a:avLst/>
              </a:prstGeom>
              <a:blipFill>
                <a:blip r:embed="rId13"/>
                <a:stretch>
                  <a:fillRect l="-729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89286A48-F301-7C1D-2534-138EA7B57EC7}"/>
                  </a:ext>
                </a:extLst>
              </p:cNvPr>
              <p:cNvSpPr/>
              <p:nvPr/>
            </p:nvSpPr>
            <p:spPr>
              <a:xfrm>
                <a:off x="6990751" y="5633889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89286A48-F301-7C1D-2534-138EA7B57E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0751" y="5633889"/>
                <a:ext cx="570271" cy="639097"/>
              </a:xfrm>
              <a:prstGeom prst="ellipse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1FAC3C3B-0CA1-02E3-27A4-762959E69465}"/>
                  </a:ext>
                </a:extLst>
              </p:cNvPr>
              <p:cNvSpPr/>
              <p:nvPr/>
            </p:nvSpPr>
            <p:spPr>
              <a:xfrm>
                <a:off x="7624935" y="5619139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1FAC3C3B-0CA1-02E3-27A4-762959E694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4935" y="5619139"/>
                <a:ext cx="570271" cy="639097"/>
              </a:xfrm>
              <a:prstGeom prst="ellipse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7B5C838F-BA34-0A37-8F33-C3B6C4FABCDA}"/>
                  </a:ext>
                </a:extLst>
              </p:cNvPr>
              <p:cNvSpPr/>
              <p:nvPr/>
            </p:nvSpPr>
            <p:spPr>
              <a:xfrm>
                <a:off x="8406601" y="5565061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7B5C838F-BA34-0A37-8F33-C3B6C4FABC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6601" y="5565061"/>
                <a:ext cx="570271" cy="639097"/>
              </a:xfrm>
              <a:prstGeom prst="ellipse">
                <a:avLst/>
              </a:prstGeom>
              <a:blipFill>
                <a:blip r:embed="rId16"/>
                <a:stretch>
                  <a:fillRect l="-104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D41C0D63-7706-5AFE-05E2-209FB8BC5C9E}"/>
                  </a:ext>
                </a:extLst>
              </p:cNvPr>
              <p:cNvSpPr/>
              <p:nvPr/>
            </p:nvSpPr>
            <p:spPr>
              <a:xfrm>
                <a:off x="9070279" y="5530647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D41C0D63-7706-5AFE-05E2-209FB8BC5C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0279" y="5530647"/>
                <a:ext cx="570271" cy="639097"/>
              </a:xfrm>
              <a:prstGeom prst="ellipse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EEB16A43-631E-FBF7-A52E-E9F85EA95253}"/>
                  </a:ext>
                </a:extLst>
              </p:cNvPr>
              <p:cNvSpPr/>
              <p:nvPr/>
            </p:nvSpPr>
            <p:spPr>
              <a:xfrm>
                <a:off x="9842113" y="5525728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EEB16A43-631E-FBF7-A52E-E9F85EA952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2113" y="5525728"/>
                <a:ext cx="570271" cy="639097"/>
              </a:xfrm>
              <a:prstGeom prst="ellipse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3C51BCA-ADB0-3D20-8BB7-65E18E755322}"/>
              </a:ext>
            </a:extLst>
          </p:cNvPr>
          <p:cNvCxnSpPr>
            <a:stCxn id="30" idx="3"/>
            <a:endCxn id="39" idx="0"/>
          </p:cNvCxnSpPr>
          <p:nvPr/>
        </p:nvCxnSpPr>
        <p:spPr>
          <a:xfrm flipH="1">
            <a:off x="6602378" y="5269905"/>
            <a:ext cx="466971" cy="359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7C572E6-BB0C-BC2A-692B-89B4A15D28A2}"/>
              </a:ext>
            </a:extLst>
          </p:cNvPr>
          <p:cNvCxnSpPr>
            <a:stCxn id="30" idx="5"/>
            <a:endCxn id="41" idx="0"/>
          </p:cNvCxnSpPr>
          <p:nvPr/>
        </p:nvCxnSpPr>
        <p:spPr>
          <a:xfrm>
            <a:off x="7472592" y="5269905"/>
            <a:ext cx="437479" cy="349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79A90DD-9FE5-2F79-80B3-44A610664A6E}"/>
              </a:ext>
            </a:extLst>
          </p:cNvPr>
          <p:cNvCxnSpPr>
            <a:stCxn id="30" idx="4"/>
            <a:endCxn id="40" idx="0"/>
          </p:cNvCxnSpPr>
          <p:nvPr/>
        </p:nvCxnSpPr>
        <p:spPr>
          <a:xfrm>
            <a:off x="7270971" y="5363499"/>
            <a:ext cx="4916" cy="270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BF0E308-E966-EFBD-9DA8-20CDBEA50B75}"/>
              </a:ext>
            </a:extLst>
          </p:cNvPr>
          <p:cNvCxnSpPr>
            <a:stCxn id="36" idx="4"/>
            <a:endCxn id="42" idx="0"/>
          </p:cNvCxnSpPr>
          <p:nvPr/>
        </p:nvCxnSpPr>
        <p:spPr>
          <a:xfrm flipH="1">
            <a:off x="8691737" y="5299589"/>
            <a:ext cx="530942" cy="265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1752CACA-5436-7E43-5733-3CB2C2E42309}"/>
              </a:ext>
            </a:extLst>
          </p:cNvPr>
          <p:cNvCxnSpPr>
            <a:stCxn id="36" idx="4"/>
            <a:endCxn id="43" idx="0"/>
          </p:cNvCxnSpPr>
          <p:nvPr/>
        </p:nvCxnSpPr>
        <p:spPr>
          <a:xfrm>
            <a:off x="9222679" y="5299589"/>
            <a:ext cx="132736" cy="231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D81B39A2-0AEE-1176-FC41-93C4F180EA97}"/>
              </a:ext>
            </a:extLst>
          </p:cNvPr>
          <p:cNvCxnSpPr>
            <a:stCxn id="36" idx="4"/>
            <a:endCxn id="44" idx="1"/>
          </p:cNvCxnSpPr>
          <p:nvPr/>
        </p:nvCxnSpPr>
        <p:spPr>
          <a:xfrm>
            <a:off x="9222679" y="5299589"/>
            <a:ext cx="702948" cy="319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DFA1B0D4-01B1-F1AB-8572-24B7D6ECF78C}"/>
              </a:ext>
            </a:extLst>
          </p:cNvPr>
          <p:cNvSpPr/>
          <p:nvPr/>
        </p:nvSpPr>
        <p:spPr>
          <a:xfrm>
            <a:off x="7836330" y="1789467"/>
            <a:ext cx="570271" cy="63909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15031AC8-4742-4F63-C3C2-7EDB0A430F31}"/>
                  </a:ext>
                </a:extLst>
              </p:cNvPr>
              <p:cNvSpPr/>
              <p:nvPr/>
            </p:nvSpPr>
            <p:spPr>
              <a:xfrm>
                <a:off x="7103824" y="2502308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[1]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15031AC8-4742-4F63-C3C2-7EDB0A430F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3824" y="2502308"/>
                <a:ext cx="570271" cy="639097"/>
              </a:xfrm>
              <a:prstGeom prst="ellipse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3DEE26F8-1C85-F864-684A-93EBFA93FE36}"/>
                  </a:ext>
                </a:extLst>
              </p:cNvPr>
              <p:cNvSpPr/>
              <p:nvPr/>
            </p:nvSpPr>
            <p:spPr>
              <a:xfrm>
                <a:off x="8416432" y="2497391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[:]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3DEE26F8-1C85-F864-684A-93EBFA93FE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6432" y="2497391"/>
                <a:ext cx="570271" cy="639097"/>
              </a:xfrm>
              <a:prstGeom prst="ellipse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83CA5EDA-F551-E68E-5D17-2B561C706156}"/>
                  </a:ext>
                </a:extLst>
              </p:cNvPr>
              <p:cNvSpPr/>
              <p:nvPr/>
            </p:nvSpPr>
            <p:spPr>
              <a:xfrm>
                <a:off x="7851076" y="3524865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[5]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83CA5EDA-F551-E68E-5D17-2B561C7061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1076" y="3524865"/>
                <a:ext cx="570271" cy="639097"/>
              </a:xfrm>
              <a:prstGeom prst="ellipse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Oval 62">
            <a:extLst>
              <a:ext uri="{FF2B5EF4-FFF2-40B4-BE49-F238E27FC236}">
                <a16:creationId xmlns:a16="http://schemas.microsoft.com/office/drawing/2014/main" id="{63ACADE2-B792-9BB4-9ED6-10B6C1CB2362}"/>
              </a:ext>
            </a:extLst>
          </p:cNvPr>
          <p:cNvSpPr/>
          <p:nvPr/>
        </p:nvSpPr>
        <p:spPr>
          <a:xfrm>
            <a:off x="8504922" y="3529779"/>
            <a:ext cx="570271" cy="63909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322157A-F71D-D638-A186-49FF65898120}"/>
              </a:ext>
            </a:extLst>
          </p:cNvPr>
          <p:cNvCxnSpPr>
            <a:cxnSpLocks/>
            <a:stCxn id="59" idx="3"/>
            <a:endCxn id="60" idx="7"/>
          </p:cNvCxnSpPr>
          <p:nvPr/>
        </p:nvCxnSpPr>
        <p:spPr>
          <a:xfrm flipH="1">
            <a:off x="7590581" y="2334970"/>
            <a:ext cx="329263" cy="260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8DE516EE-5D3F-C955-7A66-12A73BDEA014}"/>
              </a:ext>
            </a:extLst>
          </p:cNvPr>
          <p:cNvCxnSpPr>
            <a:stCxn id="59" idx="5"/>
            <a:endCxn id="61" idx="1"/>
          </p:cNvCxnSpPr>
          <p:nvPr/>
        </p:nvCxnSpPr>
        <p:spPr>
          <a:xfrm>
            <a:off x="8323087" y="2334970"/>
            <a:ext cx="176859" cy="256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>
            <a:extLst>
              <a:ext uri="{FF2B5EF4-FFF2-40B4-BE49-F238E27FC236}">
                <a16:creationId xmlns:a16="http://schemas.microsoft.com/office/drawing/2014/main" id="{CCF085C7-CCA0-0622-2B66-13017969BD9F}"/>
              </a:ext>
            </a:extLst>
          </p:cNvPr>
          <p:cNvSpPr/>
          <p:nvPr/>
        </p:nvSpPr>
        <p:spPr>
          <a:xfrm>
            <a:off x="9148939" y="3505197"/>
            <a:ext cx="570271" cy="63909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46C03588-84F8-82F8-8D86-3EA15DBBED3B}"/>
              </a:ext>
            </a:extLst>
          </p:cNvPr>
          <p:cNvCxnSpPr>
            <a:stCxn id="61" idx="3"/>
            <a:endCxn id="62" idx="0"/>
          </p:cNvCxnSpPr>
          <p:nvPr/>
        </p:nvCxnSpPr>
        <p:spPr>
          <a:xfrm flipH="1">
            <a:off x="8136212" y="3042894"/>
            <a:ext cx="363734" cy="481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7DE7B98C-E4BC-EEAF-6F56-93FC67FFDEED}"/>
              </a:ext>
            </a:extLst>
          </p:cNvPr>
          <p:cNvCxnSpPr>
            <a:stCxn id="61" idx="4"/>
            <a:endCxn id="63" idx="0"/>
          </p:cNvCxnSpPr>
          <p:nvPr/>
        </p:nvCxnSpPr>
        <p:spPr>
          <a:xfrm>
            <a:off x="8701568" y="3136488"/>
            <a:ext cx="88490" cy="393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FABF276-5AAF-FA51-28FC-CF7646BB16B1}"/>
              </a:ext>
            </a:extLst>
          </p:cNvPr>
          <p:cNvCxnSpPr>
            <a:stCxn id="61" idx="5"/>
            <a:endCxn id="66" idx="0"/>
          </p:cNvCxnSpPr>
          <p:nvPr/>
        </p:nvCxnSpPr>
        <p:spPr>
          <a:xfrm>
            <a:off x="8903189" y="3042894"/>
            <a:ext cx="530886" cy="462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E61A7732-D17A-93F9-60F0-1C91C8EFF216}"/>
              </a:ext>
            </a:extLst>
          </p:cNvPr>
          <p:cNvSpPr/>
          <p:nvPr/>
        </p:nvSpPr>
        <p:spPr>
          <a:xfrm>
            <a:off x="10495961" y="2895601"/>
            <a:ext cx="570271" cy="63909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278E0A12-FD05-90F1-F142-D32C4365AB72}"/>
                  </a:ext>
                </a:extLst>
              </p:cNvPr>
              <p:cNvSpPr/>
              <p:nvPr/>
            </p:nvSpPr>
            <p:spPr>
              <a:xfrm>
                <a:off x="10078088" y="3834585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278E0A12-FD05-90F1-F142-D32C4365AB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8088" y="3834585"/>
                <a:ext cx="570271" cy="639097"/>
              </a:xfrm>
              <a:prstGeom prst="ellipse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D4CC0EBD-A74F-B84C-9296-D0B9F7192DCA}"/>
                  </a:ext>
                </a:extLst>
              </p:cNvPr>
              <p:cNvSpPr/>
              <p:nvPr/>
            </p:nvSpPr>
            <p:spPr>
              <a:xfrm>
                <a:off x="11144890" y="3819837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I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D4CC0EBD-A74F-B84C-9296-D0B9F7192D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4890" y="3819837"/>
                <a:ext cx="570271" cy="639097"/>
              </a:xfrm>
              <a:prstGeom prst="ellipse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A9B479A8-8D31-0ED5-9FE2-9A118CA3BCB0}"/>
                  </a:ext>
                </a:extLst>
              </p:cNvPr>
              <p:cNvSpPr/>
              <p:nvPr/>
            </p:nvSpPr>
            <p:spPr>
              <a:xfrm>
                <a:off x="10432051" y="1917291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¬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A9B479A8-8D31-0ED5-9FE2-9A118CA3BC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2051" y="1917291"/>
                <a:ext cx="570271" cy="639097"/>
              </a:xfrm>
              <a:prstGeom prst="ellipse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DC2C78C-7573-B803-3316-4CAD5C200627}"/>
              </a:ext>
            </a:extLst>
          </p:cNvPr>
          <p:cNvCxnSpPr>
            <a:stCxn id="73" idx="4"/>
            <a:endCxn id="74" idx="0"/>
          </p:cNvCxnSpPr>
          <p:nvPr/>
        </p:nvCxnSpPr>
        <p:spPr>
          <a:xfrm flipH="1">
            <a:off x="10363224" y="3534698"/>
            <a:ext cx="417873" cy="299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DE5F814A-E166-8A89-96E2-CD7AF32EACE1}"/>
              </a:ext>
            </a:extLst>
          </p:cNvPr>
          <p:cNvCxnSpPr>
            <a:stCxn id="73" idx="4"/>
            <a:endCxn id="75" idx="0"/>
          </p:cNvCxnSpPr>
          <p:nvPr/>
        </p:nvCxnSpPr>
        <p:spPr>
          <a:xfrm>
            <a:off x="10781097" y="3534698"/>
            <a:ext cx="648929" cy="285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5ECAF7BE-850C-7359-748E-2DDC0DEC027B}"/>
              </a:ext>
            </a:extLst>
          </p:cNvPr>
          <p:cNvCxnSpPr>
            <a:stCxn id="76" idx="4"/>
            <a:endCxn id="73" idx="0"/>
          </p:cNvCxnSpPr>
          <p:nvPr/>
        </p:nvCxnSpPr>
        <p:spPr>
          <a:xfrm>
            <a:off x="10717187" y="2556388"/>
            <a:ext cx="63910" cy="339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C640B2F2-FA02-2089-F586-37CAE39BB6EB}"/>
                  </a:ext>
                </a:extLst>
              </p:cNvPr>
              <p:cNvSpPr/>
              <p:nvPr/>
            </p:nvSpPr>
            <p:spPr>
              <a:xfrm>
                <a:off x="8450846" y="820987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C640B2F2-FA02-2089-F586-37CAE39BB6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0846" y="820987"/>
                <a:ext cx="570271" cy="639097"/>
              </a:xfrm>
              <a:prstGeom prst="ellipse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E7231BE1-D311-0960-27C6-F5DDC8D4F54B}"/>
              </a:ext>
            </a:extLst>
          </p:cNvPr>
          <p:cNvCxnSpPr>
            <a:stCxn id="83" idx="4"/>
            <a:endCxn id="59" idx="7"/>
          </p:cNvCxnSpPr>
          <p:nvPr/>
        </p:nvCxnSpPr>
        <p:spPr>
          <a:xfrm flipH="1">
            <a:off x="8323087" y="1460084"/>
            <a:ext cx="412895" cy="422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8C8E7FD5-2A9F-B5EF-4304-31C6F534EE92}"/>
              </a:ext>
            </a:extLst>
          </p:cNvPr>
          <p:cNvCxnSpPr>
            <a:stCxn id="83" idx="4"/>
            <a:endCxn id="76" idx="0"/>
          </p:cNvCxnSpPr>
          <p:nvPr/>
        </p:nvCxnSpPr>
        <p:spPr>
          <a:xfrm>
            <a:off x="8735982" y="1460084"/>
            <a:ext cx="1981205" cy="457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D971CC90-FD3F-1F55-5716-B851AE41D322}"/>
                  </a:ext>
                </a:extLst>
              </p:cNvPr>
              <p:cNvSpPr/>
              <p:nvPr/>
            </p:nvSpPr>
            <p:spPr>
              <a:xfrm>
                <a:off x="2143430" y="2762861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D971CC90-FD3F-1F55-5716-B851AE41D3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3430" y="2762861"/>
                <a:ext cx="570271" cy="639097"/>
              </a:xfrm>
              <a:prstGeom prst="ellipse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F23F9902-DF08-3E16-6A74-66D0F30204D2}"/>
                  </a:ext>
                </a:extLst>
              </p:cNvPr>
              <p:cNvSpPr/>
              <p:nvPr/>
            </p:nvSpPr>
            <p:spPr>
              <a:xfrm>
                <a:off x="4183629" y="1509246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F23F9902-DF08-3E16-6A74-66D0F30204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629" y="1509246"/>
                <a:ext cx="570271" cy="639097"/>
              </a:xfrm>
              <a:prstGeom prst="ellipse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0CEF6D52-CAAA-6B1A-A26B-8AD1AC9C79C6}"/>
                  </a:ext>
                </a:extLst>
              </p:cNvPr>
              <p:cNvSpPr/>
              <p:nvPr/>
            </p:nvSpPr>
            <p:spPr>
              <a:xfrm>
                <a:off x="6164832" y="108147"/>
                <a:ext cx="570271" cy="63909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0CEF6D52-CAAA-6B1A-A26B-8AD1AC9C79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832" y="108147"/>
                <a:ext cx="570271" cy="639097"/>
              </a:xfrm>
              <a:prstGeom prst="ellipse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42D66061-7D5D-1743-B6B4-A216D76A7F3D}"/>
              </a:ext>
            </a:extLst>
          </p:cNvPr>
          <p:cNvCxnSpPr>
            <a:stCxn id="26" idx="5"/>
            <a:endCxn id="28" idx="0"/>
          </p:cNvCxnSpPr>
          <p:nvPr/>
        </p:nvCxnSpPr>
        <p:spPr>
          <a:xfrm>
            <a:off x="6302554" y="3391942"/>
            <a:ext cx="226021" cy="393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578BE11D-FC14-A38A-B860-5FC2FC422B8C}"/>
              </a:ext>
            </a:extLst>
          </p:cNvPr>
          <p:cNvCxnSpPr>
            <a:stCxn id="88" idx="3"/>
            <a:endCxn id="4" idx="7"/>
          </p:cNvCxnSpPr>
          <p:nvPr/>
        </p:nvCxnSpPr>
        <p:spPr>
          <a:xfrm flipH="1">
            <a:off x="1499477" y="3308364"/>
            <a:ext cx="727467" cy="600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6FB9DFF6-B98E-6E92-DC99-D5ADEB940C1A}"/>
              </a:ext>
            </a:extLst>
          </p:cNvPr>
          <p:cNvCxnSpPr>
            <a:stCxn id="88" idx="5"/>
            <a:endCxn id="17" idx="1"/>
          </p:cNvCxnSpPr>
          <p:nvPr/>
        </p:nvCxnSpPr>
        <p:spPr>
          <a:xfrm>
            <a:off x="2630187" y="3308364"/>
            <a:ext cx="938865" cy="516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94A52E57-DE71-6D8E-BF57-DAEEF202728F}"/>
              </a:ext>
            </a:extLst>
          </p:cNvPr>
          <p:cNvCxnSpPr>
            <a:stCxn id="89" idx="3"/>
            <a:endCxn id="88" idx="7"/>
          </p:cNvCxnSpPr>
          <p:nvPr/>
        </p:nvCxnSpPr>
        <p:spPr>
          <a:xfrm flipH="1">
            <a:off x="2630187" y="2054749"/>
            <a:ext cx="1636956" cy="801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4AC64D0E-E8EC-7101-084B-EC95C625BCE0}"/>
              </a:ext>
            </a:extLst>
          </p:cNvPr>
          <p:cNvCxnSpPr>
            <a:stCxn id="89" idx="5"/>
            <a:endCxn id="26" idx="1"/>
          </p:cNvCxnSpPr>
          <p:nvPr/>
        </p:nvCxnSpPr>
        <p:spPr>
          <a:xfrm>
            <a:off x="4670386" y="2054749"/>
            <a:ext cx="1228925" cy="885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BE8D19A5-50E6-4016-C9D8-D27FCE7DE663}"/>
              </a:ext>
            </a:extLst>
          </p:cNvPr>
          <p:cNvCxnSpPr>
            <a:stCxn id="90" idx="3"/>
            <a:endCxn id="89" idx="7"/>
          </p:cNvCxnSpPr>
          <p:nvPr/>
        </p:nvCxnSpPr>
        <p:spPr>
          <a:xfrm flipH="1">
            <a:off x="4670386" y="653650"/>
            <a:ext cx="1577960" cy="9491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ECE3A5B6-00CB-5F4B-4A6B-C74813F30E7F}"/>
              </a:ext>
            </a:extLst>
          </p:cNvPr>
          <p:cNvCxnSpPr>
            <a:stCxn id="90" idx="5"/>
            <a:endCxn id="83" idx="2"/>
          </p:cNvCxnSpPr>
          <p:nvPr/>
        </p:nvCxnSpPr>
        <p:spPr>
          <a:xfrm>
            <a:off x="6651589" y="653650"/>
            <a:ext cx="1799257" cy="486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9EC6B4E-0C9A-60EE-5BD5-68BC13471794}"/>
              </a:ext>
            </a:extLst>
          </p:cNvPr>
          <p:cNvSpPr txBox="1"/>
          <p:nvPr/>
        </p:nvSpPr>
        <p:spPr>
          <a:xfrm>
            <a:off x="329376" y="304800"/>
            <a:ext cx="3043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/>
              <a:t>Parse Tree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AAEB08-CD68-914D-2081-C0830E306307}"/>
              </a:ext>
            </a:extLst>
          </p:cNvPr>
          <p:cNvSpPr txBox="1"/>
          <p:nvPr/>
        </p:nvSpPr>
        <p:spPr>
          <a:xfrm>
            <a:off x="344124" y="1125795"/>
            <a:ext cx="30430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Parse tree after assigning each atom and term a new Boolean variable and a vector of Boolean variables, respectively. </a:t>
            </a:r>
            <a:endParaRPr lang="en-IN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4F1A534-8BD5-4A3E-05AF-2AC22FDEED13}"/>
                  </a:ext>
                </a:extLst>
              </p:cNvPr>
              <p:cNvSpPr txBox="1"/>
              <p:nvPr/>
            </p:nvSpPr>
            <p:spPr>
              <a:xfrm>
                <a:off x="481777" y="3588782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4F1A534-8BD5-4A3E-05AF-2AC22FDEED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777" y="3588782"/>
                <a:ext cx="727467" cy="369332"/>
              </a:xfrm>
              <a:prstGeom prst="rect">
                <a:avLst/>
              </a:prstGeom>
              <a:blipFill>
                <a:blip r:embed="rId29"/>
                <a:stretch>
                  <a:fillRect r="-3361" b="-13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4A191C6-E348-02EB-BD48-E97BA086C0AC}"/>
                  </a:ext>
                </a:extLst>
              </p:cNvPr>
              <p:cNvSpPr txBox="1"/>
              <p:nvPr/>
            </p:nvSpPr>
            <p:spPr>
              <a:xfrm>
                <a:off x="3642856" y="3416717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4A191C6-E348-02EB-BD48-E97BA086C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856" y="3416717"/>
                <a:ext cx="727467" cy="369332"/>
              </a:xfrm>
              <a:prstGeom prst="rect">
                <a:avLst/>
              </a:prstGeom>
              <a:blipFill>
                <a:blip r:embed="rId30"/>
                <a:stretch>
                  <a:fillRect r="-3361"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9B58E32-D23D-08FD-596B-12A0905EECAD}"/>
                  </a:ext>
                </a:extLst>
              </p:cNvPr>
              <p:cNvSpPr txBox="1"/>
              <p:nvPr/>
            </p:nvSpPr>
            <p:spPr>
              <a:xfrm>
                <a:off x="5820705" y="2487567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9B58E32-D23D-08FD-596B-12A0905EEC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0705" y="2487567"/>
                <a:ext cx="727467" cy="369332"/>
              </a:xfrm>
              <a:prstGeom prst="rect">
                <a:avLst/>
              </a:prstGeom>
              <a:blipFill>
                <a:blip r:embed="rId31"/>
                <a:stretch>
                  <a:fillRect r="-3361"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1468ED9-4A2B-BCA9-0F2C-6F782A6FCDD3}"/>
                  </a:ext>
                </a:extLst>
              </p:cNvPr>
              <p:cNvSpPr txBox="1"/>
              <p:nvPr/>
            </p:nvSpPr>
            <p:spPr>
              <a:xfrm>
                <a:off x="7270964" y="1646907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1468ED9-4A2B-BCA9-0F2C-6F782A6FC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964" y="1646907"/>
                <a:ext cx="727467" cy="369332"/>
              </a:xfrm>
              <a:prstGeom prst="rect">
                <a:avLst/>
              </a:prstGeom>
              <a:blipFill>
                <a:blip r:embed="rId32"/>
                <a:stretch>
                  <a:fillRect r="-3361"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CB0CC38-07C8-2542-0ED5-F425D5EE06BA}"/>
                  </a:ext>
                </a:extLst>
              </p:cNvPr>
              <p:cNvSpPr txBox="1"/>
              <p:nvPr/>
            </p:nvSpPr>
            <p:spPr>
              <a:xfrm>
                <a:off x="11041646" y="2959515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CB0CC38-07C8-2542-0ED5-F425D5EE06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1646" y="2959515"/>
                <a:ext cx="727467" cy="369332"/>
              </a:xfrm>
              <a:prstGeom prst="rect">
                <a:avLst/>
              </a:prstGeom>
              <a:blipFill>
                <a:blip r:embed="rId33"/>
                <a:stretch>
                  <a:fillRect r="-2500"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BD9F165-CB17-27C8-45D7-D32AD261D106}"/>
                  </a:ext>
                </a:extLst>
              </p:cNvPr>
              <p:cNvSpPr txBox="1"/>
              <p:nvPr/>
            </p:nvSpPr>
            <p:spPr>
              <a:xfrm>
                <a:off x="1725558" y="4301621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BD9F165-CB17-27C8-45D7-D32AD261D1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558" y="4301621"/>
                <a:ext cx="727467" cy="369332"/>
              </a:xfrm>
              <a:prstGeom prst="rect">
                <a:avLst/>
              </a:prstGeom>
              <a:blipFill>
                <a:blip r:embed="rId3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E8FD2E7-8E2F-9F53-2213-BD808CAE4274}"/>
                  </a:ext>
                </a:extLst>
              </p:cNvPr>
              <p:cNvSpPr txBox="1"/>
              <p:nvPr/>
            </p:nvSpPr>
            <p:spPr>
              <a:xfrm>
                <a:off x="4552339" y="4454021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E8FD2E7-8E2F-9F53-2213-BD808CAE42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339" y="4454021"/>
                <a:ext cx="727467" cy="369332"/>
              </a:xfrm>
              <a:prstGeom prst="rect">
                <a:avLst/>
              </a:prstGeom>
              <a:blipFill>
                <a:blip r:embed="rId35"/>
                <a:stretch>
                  <a:fillRect r="-840" b="-13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2ECF6C1-21E6-2CF0-1229-4E0F071DBEED}"/>
                  </a:ext>
                </a:extLst>
              </p:cNvPr>
              <p:cNvSpPr txBox="1"/>
              <p:nvPr/>
            </p:nvSpPr>
            <p:spPr>
              <a:xfrm>
                <a:off x="6631865" y="3416716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2ECF6C1-21E6-2CF0-1229-4E0F071DB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1865" y="3416716"/>
                <a:ext cx="727467" cy="369332"/>
              </a:xfrm>
              <a:prstGeom prst="rect">
                <a:avLst/>
              </a:prstGeom>
              <a:blipFill>
                <a:blip r:embed="rId36"/>
                <a:stretch>
                  <a:fillRect r="-840"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A7EB2FF-CEAB-4C72-CE5E-3435CA630B56}"/>
                  </a:ext>
                </a:extLst>
              </p:cNvPr>
              <p:cNvSpPr txBox="1"/>
              <p:nvPr/>
            </p:nvSpPr>
            <p:spPr>
              <a:xfrm>
                <a:off x="7462692" y="4689996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A7EB2FF-CEAB-4C72-CE5E-3435CA630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2692" y="4689996"/>
                <a:ext cx="727467" cy="369332"/>
              </a:xfrm>
              <a:prstGeom prst="rect">
                <a:avLst/>
              </a:prstGeom>
              <a:blipFill>
                <a:blip r:embed="rId3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3AE1221-C1A4-A98E-D9DF-29A2A1A67878}"/>
                  </a:ext>
                </a:extLst>
              </p:cNvPr>
              <p:cNvSpPr txBox="1"/>
              <p:nvPr/>
            </p:nvSpPr>
            <p:spPr>
              <a:xfrm>
                <a:off x="9463561" y="4714576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3AE1221-C1A4-A98E-D9DF-29A2A1A678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3561" y="4714576"/>
                <a:ext cx="727467" cy="369332"/>
              </a:xfrm>
              <a:prstGeom prst="rect">
                <a:avLst/>
              </a:prstGeom>
              <a:blipFill>
                <a:blip r:embed="rId3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368FDC9-FBCD-A146-ECAC-2C2A24AD1AE5}"/>
                  </a:ext>
                </a:extLst>
              </p:cNvPr>
              <p:cNvSpPr txBox="1"/>
              <p:nvPr/>
            </p:nvSpPr>
            <p:spPr>
              <a:xfrm>
                <a:off x="8780217" y="2261421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368FDC9-FBCD-A146-ECAC-2C2A24AD1A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0217" y="2261421"/>
                <a:ext cx="727467" cy="369332"/>
              </a:xfrm>
              <a:prstGeom prst="rect">
                <a:avLst/>
              </a:prstGeom>
              <a:blipFill>
                <a:blip r:embed="rId3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945A2EC-1400-B7A5-ABF8-931F551BC438}"/>
                  </a:ext>
                </a:extLst>
              </p:cNvPr>
              <p:cNvSpPr txBox="1"/>
              <p:nvPr/>
            </p:nvSpPr>
            <p:spPr>
              <a:xfrm>
                <a:off x="211372" y="4340947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945A2EC-1400-B7A5-ABF8-931F551BC4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372" y="4340947"/>
                <a:ext cx="727467" cy="369332"/>
              </a:xfrm>
              <a:prstGeom prst="rect">
                <a:avLst/>
              </a:prstGeom>
              <a:blipFill>
                <a:blip r:embed="rId4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5808C8B-3821-78FB-90BA-50F7C4078963}"/>
                  </a:ext>
                </a:extLst>
              </p:cNvPr>
              <p:cNvSpPr txBox="1"/>
              <p:nvPr/>
            </p:nvSpPr>
            <p:spPr>
              <a:xfrm>
                <a:off x="491592" y="5643724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5808C8B-3821-78FB-90BA-50F7C4078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92" y="5643724"/>
                <a:ext cx="727467" cy="369332"/>
              </a:xfrm>
              <a:prstGeom prst="rect">
                <a:avLst/>
              </a:prstGeom>
              <a:blipFill>
                <a:blip r:embed="rId41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9E76A8B-7BD7-3C99-630C-56E1E7EFB64E}"/>
                  </a:ext>
                </a:extLst>
              </p:cNvPr>
              <p:cNvSpPr txBox="1"/>
              <p:nvPr/>
            </p:nvSpPr>
            <p:spPr>
              <a:xfrm>
                <a:off x="1774704" y="5638807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9E76A8B-7BD7-3C99-630C-56E1E7EFB6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704" y="5638807"/>
                <a:ext cx="727467" cy="369332"/>
              </a:xfrm>
              <a:prstGeom prst="rect">
                <a:avLst/>
              </a:prstGeom>
              <a:blipFill>
                <a:blip r:embed="rId4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7E162E8E-9249-19C7-3275-1DF6EB36F2BC}"/>
                  </a:ext>
                </a:extLst>
              </p:cNvPr>
              <p:cNvSpPr txBox="1"/>
              <p:nvPr/>
            </p:nvSpPr>
            <p:spPr>
              <a:xfrm>
                <a:off x="2556370" y="4277039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7E162E8E-9249-19C7-3275-1DF6EB36F2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6370" y="4277039"/>
                <a:ext cx="727467" cy="369332"/>
              </a:xfrm>
              <a:prstGeom prst="rect">
                <a:avLst/>
              </a:prstGeom>
              <a:blipFill>
                <a:blip r:embed="rId4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5B87955C-D23F-3898-E569-C8788112BDDE}"/>
                  </a:ext>
                </a:extLst>
              </p:cNvPr>
              <p:cNvSpPr txBox="1"/>
              <p:nvPr/>
            </p:nvSpPr>
            <p:spPr>
              <a:xfrm>
                <a:off x="3062731" y="5422499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5B87955C-D23F-3898-E569-C8788112B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2731" y="5422499"/>
                <a:ext cx="727467" cy="369332"/>
              </a:xfrm>
              <a:prstGeom prst="rect">
                <a:avLst/>
              </a:prstGeom>
              <a:blipFill>
                <a:blip r:embed="rId4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21B78977-561A-E690-6C6F-2D21CA449908}"/>
                  </a:ext>
                </a:extLst>
              </p:cNvPr>
              <p:cNvSpPr txBox="1"/>
              <p:nvPr/>
            </p:nvSpPr>
            <p:spPr>
              <a:xfrm>
                <a:off x="4857120" y="5220937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21B78977-561A-E690-6C6F-2D21CA4499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120" y="5220937"/>
                <a:ext cx="727467" cy="369332"/>
              </a:xfrm>
              <a:prstGeom prst="rect">
                <a:avLst/>
              </a:prstGeom>
              <a:blipFill>
                <a:blip r:embed="rId4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538298E1-43FE-9B19-7122-A0A0ED1CB54C}"/>
                  </a:ext>
                </a:extLst>
              </p:cNvPr>
              <p:cNvSpPr txBox="1"/>
              <p:nvPr/>
            </p:nvSpPr>
            <p:spPr>
              <a:xfrm>
                <a:off x="5373314" y="4596587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538298E1-43FE-9B19-7122-A0A0ED1CB5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314" y="4596587"/>
                <a:ext cx="727467" cy="369332"/>
              </a:xfrm>
              <a:prstGeom prst="rect">
                <a:avLst/>
              </a:prstGeom>
              <a:blipFill>
                <a:blip r:embed="rId4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A3D46B27-9CE6-5252-B655-419B9DD1D9C7}"/>
                  </a:ext>
                </a:extLst>
              </p:cNvPr>
              <p:cNvSpPr txBox="1"/>
              <p:nvPr/>
            </p:nvSpPr>
            <p:spPr>
              <a:xfrm>
                <a:off x="5722360" y="5663389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A3D46B27-9CE6-5252-B655-419B9DD1D9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2360" y="5663389"/>
                <a:ext cx="727467" cy="369332"/>
              </a:xfrm>
              <a:prstGeom prst="rect">
                <a:avLst/>
              </a:prstGeom>
              <a:blipFill>
                <a:blip r:embed="rId4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32AE20D8-1B59-1205-21DA-A541798D4B68}"/>
                  </a:ext>
                </a:extLst>
              </p:cNvPr>
              <p:cNvSpPr txBox="1"/>
              <p:nvPr/>
            </p:nvSpPr>
            <p:spPr>
              <a:xfrm>
                <a:off x="8037861" y="5324175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32AE20D8-1B59-1205-21DA-A541798D4B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7861" y="5324175"/>
                <a:ext cx="727467" cy="369332"/>
              </a:xfrm>
              <a:prstGeom prst="rect">
                <a:avLst/>
              </a:prstGeom>
              <a:blipFill>
                <a:blip r:embed="rId4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6913DE87-7B2D-D53A-03BB-DA28E4A51F91}"/>
                  </a:ext>
                </a:extLst>
              </p:cNvPr>
              <p:cNvSpPr txBox="1"/>
              <p:nvPr/>
            </p:nvSpPr>
            <p:spPr>
              <a:xfrm>
                <a:off x="7551165" y="3215153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6913DE87-7B2D-D53A-03BB-DA28E4A51F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165" y="3215153"/>
                <a:ext cx="727467" cy="369332"/>
              </a:xfrm>
              <a:prstGeom prst="rect">
                <a:avLst/>
              </a:prstGeom>
              <a:blipFill>
                <a:blip r:embed="rId4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9E308CD4-1F2E-02FD-1862-AED545653BD2}"/>
                  </a:ext>
                </a:extLst>
              </p:cNvPr>
              <p:cNvSpPr txBox="1"/>
              <p:nvPr/>
            </p:nvSpPr>
            <p:spPr>
              <a:xfrm>
                <a:off x="6789163" y="2207345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9E308CD4-1F2E-02FD-1862-AED545653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9163" y="2207345"/>
                <a:ext cx="727467" cy="369332"/>
              </a:xfrm>
              <a:prstGeom prst="rect">
                <a:avLst/>
              </a:prstGeom>
              <a:blipFill>
                <a:blip r:embed="rId5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6C2C1847-16C7-7E55-7356-E9E9346478F6}"/>
                  </a:ext>
                </a:extLst>
              </p:cNvPr>
              <p:cNvSpPr txBox="1"/>
              <p:nvPr/>
            </p:nvSpPr>
            <p:spPr>
              <a:xfrm>
                <a:off x="9812592" y="3519953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6C2C1847-16C7-7E55-7356-E9E9346478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2592" y="3519953"/>
                <a:ext cx="727467" cy="369332"/>
              </a:xfrm>
              <a:prstGeom prst="rect">
                <a:avLst/>
              </a:prstGeom>
              <a:blipFill>
                <a:blip r:embed="rId5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1AE513CB-392C-2F87-1F73-09065199F421}"/>
                  </a:ext>
                </a:extLst>
              </p:cNvPr>
              <p:cNvSpPr txBox="1"/>
              <p:nvPr/>
            </p:nvSpPr>
            <p:spPr>
              <a:xfrm>
                <a:off x="11341510" y="3534699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1AE513CB-392C-2F87-1F73-09065199F4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1510" y="3534699"/>
                <a:ext cx="727467" cy="369332"/>
              </a:xfrm>
              <a:prstGeom prst="rect">
                <a:avLst/>
              </a:prstGeom>
              <a:blipFill>
                <a:blip r:embed="rId5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697DE64A-6FD8-5952-4D12-283025D0852B}"/>
                  </a:ext>
                </a:extLst>
              </p:cNvPr>
              <p:cNvSpPr txBox="1"/>
              <p:nvPr/>
            </p:nvSpPr>
            <p:spPr>
              <a:xfrm>
                <a:off x="4670325" y="3460962"/>
                <a:ext cx="727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697DE64A-6FD8-5952-4D12-283025D085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325" y="3460962"/>
                <a:ext cx="727467" cy="369332"/>
              </a:xfrm>
              <a:prstGeom prst="rect">
                <a:avLst/>
              </a:prstGeom>
              <a:blipFill>
                <a:blip r:embed="rId5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57993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1B3A1-29A0-0C01-43C8-51D8B71B3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A6AE04-1E77-964E-F6B1-2C38B986DF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Initially,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∧¬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e>
                    </m:d>
                  </m:oMath>
                </a14:m>
                <a:endParaRPr lang="en-IN" b="0" dirty="0"/>
              </a:p>
              <a:p>
                <a:endParaRPr lang="en-IN" dirty="0"/>
              </a:p>
              <a:p>
                <a:r>
                  <a:rPr lang="en-IN" dirty="0"/>
                  <a:t>Generate BV constraints for each term and atom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A6AE04-1E77-964E-F6B1-2C38B986DF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02113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B2D8-1F83-2151-0248-D828E19E1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Equality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IN" dirty="0"/>
                  <a:t>BV_CONSTRAINT(e(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IN" dirty="0"/>
                  <a:t>))</a:t>
                </a:r>
                <a:endParaRPr lang="en-IN" b="0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⋀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sup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↔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BV_CONSTRAINT(e(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dirty="0"/>
                  <a:t>))</a:t>
                </a:r>
              </a:p>
              <a:p>
                <a:pPr marL="0" indent="0">
                  <a:buNone/>
                </a:pPr>
                <a:endParaRPr lang="en-IN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⋀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sup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↔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50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99600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B2D8-1F83-2151-0248-D828E19E1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Equality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IN" dirty="0"/>
                  <a:t>BV_CONSTRAINT(e(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IN" dirty="0"/>
                  <a:t>))</a:t>
                </a:r>
                <a:endParaRPr lang="en-IN" b="0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⋀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↔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BV_CONSTRAINT(e(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IN" dirty="0"/>
                  <a:t>))</a:t>
                </a:r>
              </a:p>
              <a:p>
                <a:pPr marL="0" indent="0">
                  <a:buNone/>
                </a:pPr>
                <a:endParaRPr lang="en-IN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⋀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↔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50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8484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B2D8-1F83-2151-0248-D828E19E1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Equality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dirty="0"/>
                  <a:t>BV_CONSTRAINT(e(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IN" dirty="0"/>
                  <a:t>))</a:t>
                </a:r>
                <a:endParaRPr lang="en-IN" b="0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⋀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↔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8372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42081-FEE6-3505-0A08-FC7F6F014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Bit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339C1-ED89-DDD3-4E35-C3B80B53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Motivation</a:t>
            </a:r>
          </a:p>
          <a:p>
            <a:pPr lvl="1"/>
            <a:r>
              <a:rPr lang="en-IN" dirty="0"/>
              <a:t>Does the following assertion always hold in a C program?</a:t>
            </a:r>
          </a:p>
          <a:p>
            <a:pPr marL="457200" lvl="1" indent="0">
              <a:buNone/>
            </a:pPr>
            <a:endParaRPr lang="en-IN" dirty="0"/>
          </a:p>
          <a:p>
            <a:pPr marL="457200" lvl="1" indent="0">
              <a:buNone/>
            </a:pPr>
            <a:endParaRPr lang="en-IN" dirty="0"/>
          </a:p>
          <a:p>
            <a:pPr marL="457200" lvl="1" indent="0">
              <a:buNone/>
            </a:pPr>
            <a:r>
              <a:rPr lang="en-IN" dirty="0"/>
              <a:t>int </a:t>
            </a:r>
            <a:r>
              <a:rPr lang="en-IN" dirty="0" err="1"/>
              <a:t>isGreater</a:t>
            </a:r>
            <a:r>
              <a:rPr lang="en-IN" dirty="0"/>
              <a:t>(int x, int y) {</a:t>
            </a:r>
          </a:p>
          <a:p>
            <a:pPr marL="457200" lvl="1" indent="0">
              <a:buNone/>
            </a:pPr>
            <a:r>
              <a:rPr lang="en-IN" dirty="0"/>
              <a:t>    if (x – y &gt; 0) {</a:t>
            </a:r>
          </a:p>
          <a:p>
            <a:pPr marL="457200" lvl="1" indent="0">
              <a:buNone/>
            </a:pPr>
            <a:r>
              <a:rPr lang="en-IN" dirty="0"/>
              <a:t>	assert(x &gt; y);</a:t>
            </a:r>
          </a:p>
          <a:p>
            <a:pPr marL="457200" lvl="1" indent="0">
              <a:buNone/>
            </a:pPr>
            <a:r>
              <a:rPr lang="en-IN" dirty="0"/>
              <a:t>	return 1;</a:t>
            </a:r>
          </a:p>
          <a:p>
            <a:pPr marL="457200" lvl="1" indent="0">
              <a:buNone/>
            </a:pPr>
            <a:r>
              <a:rPr lang="en-IN" dirty="0"/>
              <a:t>    }</a:t>
            </a:r>
          </a:p>
          <a:p>
            <a:pPr marL="457200" lvl="1" indent="0">
              <a:buNone/>
            </a:pPr>
            <a:r>
              <a:rPr lang="en-IN" dirty="0"/>
              <a:t>    return 0;</a:t>
            </a:r>
          </a:p>
          <a:p>
            <a:pPr marL="457200" lvl="1" indent="0">
              <a:buNone/>
            </a:pPr>
            <a:r>
              <a:rPr lang="en-IN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120359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F10C6-733D-AECC-6374-676799A4B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Concatenation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6235AF-3BE6-724F-05C9-C015801535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IN" dirty="0"/>
                  <a:t>BV_CONSTRAINT(e(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IN" dirty="0"/>
                  <a:t>))</a:t>
                </a:r>
                <a:endParaRPr lang="en-IN" b="0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⋀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⋀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BV_CONSTRAINT(e(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dirty="0"/>
                  <a:t>))</a:t>
                </a:r>
                <a:endParaRPr lang="en-IN" b="0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⋀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⋀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10+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6235AF-3BE6-724F-05C9-C015801535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50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72712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B2D8-1F83-2151-0248-D828E19E1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Case-split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dirty="0"/>
                  <a:t>BV_CONSTRAINT(e(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IN" dirty="0"/>
                  <a:t>))</a:t>
                </a:r>
                <a:endParaRPr lang="en-IN" b="0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nary>
                            <m:naryPr>
                              <m:chr m:val="⋀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¬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nary>
                            <m:naryPr>
                              <m:chr m:val="⋀"/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N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73982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B2D8-1F83-2151-0248-D828E19E1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Extract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IN" dirty="0"/>
                  <a:t>BV_CONSTRAINT(e(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IN" dirty="0"/>
                  <a:t>))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⋀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+12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BV_CONSTRAINT(e(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IN" dirty="0"/>
                  <a:t>))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⋀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+12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50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42416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B2D8-1F83-2151-0248-D828E19E1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Extract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dirty="0"/>
                  <a:t>BV_CONSTRAINT(e(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IN" dirty="0"/>
                  <a:t>))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⋀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D25FE-5337-BE06-7924-F34198D55C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7147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1B3A1-29A0-0C01-43C8-51D8B71B3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A6AE04-1E77-964E-F6B1-2C38B986DF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Finally,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∧¬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𝐵𝑉</m:t>
                    </m:r>
                    <m:r>
                      <m:rPr>
                        <m:lit/>
                      </m:rPr>
                      <a:rPr lang="en-IN" b="0" i="1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𝐶𝑂𝑁𝑆𝑇𝑅𝐴𝐼𝑁𝑇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𝐵𝑉</m:t>
                    </m:r>
                    <m:r>
                      <m:rPr>
                        <m:lit/>
                      </m:rPr>
                      <a:rPr lang="en-IN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𝐶𝑂𝑁𝑆𝑇𝑅𝐴𝐼𝑁𝑇</m:t>
                    </m:r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𝑒</m:t>
                        </m:r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IN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𝐵𝑉</m:t>
                    </m:r>
                    <m:r>
                      <m:rPr>
                        <m:lit/>
                      </m:rPr>
                      <a:rPr lang="en-IN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𝐶𝑂𝑁𝑆𝑇𝑅𝐴𝐼𝑁𝑇</m:t>
                    </m:r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𝑒</m:t>
                        </m:r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IN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𝐵𝑉</m:t>
                    </m:r>
                    <m:r>
                      <m:rPr>
                        <m:lit/>
                      </m:rPr>
                      <a:rPr lang="en-IN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𝐶𝑂𝑁𝑆𝑇𝑅𝐴𝐼𝑁𝑇</m:t>
                    </m:r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𝑒</m:t>
                        </m:r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IN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𝐵𝑉</m:t>
                    </m:r>
                    <m:r>
                      <m:rPr>
                        <m:lit/>
                      </m:rPr>
                      <a:rPr lang="en-IN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𝐶𝑂𝑁𝑆𝑇𝑅𝐴𝐼𝑁𝑇</m:t>
                    </m:r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𝑒</m:t>
                        </m:r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IN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𝐵𝑉</m:t>
                    </m:r>
                    <m:r>
                      <m:rPr>
                        <m:lit/>
                      </m:rPr>
                      <a:rPr lang="en-IN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𝐶𝑂𝑁𝑆𝑇𝑅𝐴𝐼𝑁𝑇</m:t>
                    </m:r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𝑒</m:t>
                        </m:r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IN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𝐵𝑉</m:t>
                    </m:r>
                    <m:r>
                      <m:rPr>
                        <m:lit/>
                      </m:rPr>
                      <a:rPr lang="en-IN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𝐶𝑂𝑁𝑆𝑇𝑅𝐴𝐼𝑁𝑇</m:t>
                    </m:r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𝑒</m:t>
                        </m:r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IN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𝐵𝑉</m:t>
                    </m:r>
                    <m:r>
                      <m:rPr>
                        <m:lit/>
                      </m:rPr>
                      <a:rPr lang="en-IN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𝐶𝑂𝑁𝑆𝑇𝑅𝐴𝐼𝑁𝑇</m:t>
                    </m:r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𝑒</m:t>
                        </m:r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IN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𝐵𝑉</m:t>
                    </m:r>
                    <m:r>
                      <m:rPr>
                        <m:lit/>
                      </m:rPr>
                      <a:rPr lang="en-IN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𝐶𝑂𝑁𝑆𝑇𝑅𝐴𝐼𝑁𝑇</m:t>
                    </m:r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𝑒</m:t>
                        </m:r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IN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𝐵𝑉</m:t>
                    </m:r>
                    <m:r>
                      <m:rPr>
                        <m:lit/>
                      </m:rPr>
                      <a:rPr lang="en-IN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𝐶𝑂𝑁𝑆𝑇𝑅𝐴𝐼𝑁𝑇</m:t>
                    </m:r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𝑒</m:t>
                        </m:r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IN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𝐵𝑉</m:t>
                    </m:r>
                    <m:r>
                      <m:rPr>
                        <m:lit/>
                      </m:rPr>
                      <a:rPr lang="en-IN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𝐶𝑂𝑁𝑆𝑇𝑅𝐴𝐼𝑁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𝑒</m:t>
                        </m:r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IN" b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A6AE04-1E77-964E-F6B1-2C38B986DF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585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42081-FEE6-3505-0A08-FC7F6F014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Bit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339C1-ED89-DDD3-4E35-C3B80B53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Motivation</a:t>
            </a:r>
          </a:p>
          <a:p>
            <a:pPr lvl="1"/>
            <a:r>
              <a:rPr lang="en-IN" dirty="0"/>
              <a:t>Does the following assertion always hold in a C program?</a:t>
            </a:r>
          </a:p>
          <a:p>
            <a:pPr marL="457200" lvl="1" indent="0">
              <a:buNone/>
            </a:pPr>
            <a:endParaRPr lang="en-IN" dirty="0"/>
          </a:p>
          <a:p>
            <a:pPr marL="457200" lvl="1" indent="0">
              <a:buNone/>
            </a:pPr>
            <a:endParaRPr lang="en-IN" dirty="0"/>
          </a:p>
          <a:p>
            <a:pPr marL="457200" lvl="1" indent="0">
              <a:buNone/>
            </a:pPr>
            <a:r>
              <a:rPr lang="en-IN" dirty="0"/>
              <a:t>int </a:t>
            </a:r>
            <a:r>
              <a:rPr lang="en-IN" dirty="0" err="1"/>
              <a:t>isGreater</a:t>
            </a:r>
            <a:r>
              <a:rPr lang="en-IN" dirty="0"/>
              <a:t>(int x, int y) {</a:t>
            </a:r>
          </a:p>
          <a:p>
            <a:pPr marL="457200" lvl="1" indent="0">
              <a:buNone/>
            </a:pPr>
            <a:r>
              <a:rPr lang="en-IN" dirty="0"/>
              <a:t>    if (x – y &gt; 0) {</a:t>
            </a:r>
          </a:p>
          <a:p>
            <a:pPr marL="457200" lvl="1" indent="0">
              <a:buNone/>
            </a:pPr>
            <a:r>
              <a:rPr lang="en-IN" dirty="0"/>
              <a:t>	assert(x &gt; y);</a:t>
            </a:r>
          </a:p>
          <a:p>
            <a:pPr marL="457200" lvl="1" indent="0">
              <a:buNone/>
            </a:pPr>
            <a:r>
              <a:rPr lang="en-IN" dirty="0"/>
              <a:t>	return 1;</a:t>
            </a:r>
          </a:p>
          <a:p>
            <a:pPr marL="457200" lvl="1" indent="0">
              <a:buNone/>
            </a:pPr>
            <a:r>
              <a:rPr lang="en-IN" dirty="0"/>
              <a:t>    }</a:t>
            </a:r>
          </a:p>
          <a:p>
            <a:pPr marL="457200" lvl="1" indent="0">
              <a:buNone/>
            </a:pPr>
            <a:r>
              <a:rPr lang="en-IN" dirty="0"/>
              <a:t>    return 0;</a:t>
            </a:r>
          </a:p>
          <a:p>
            <a:pPr marL="457200" lvl="1" indent="0">
              <a:buNone/>
            </a:pPr>
            <a:r>
              <a:rPr lang="en-IN" dirty="0"/>
              <a:t>}</a:t>
            </a:r>
          </a:p>
          <a:p>
            <a:pPr marL="457200" lvl="1" indent="0">
              <a:buNone/>
            </a:pPr>
            <a:endParaRPr lang="en-IN" dirty="0"/>
          </a:p>
          <a:p>
            <a:pPr marL="457200" lvl="1" indent="0">
              <a:buNone/>
            </a:pPr>
            <a:r>
              <a:rPr lang="en-IN" dirty="0"/>
              <a:t>The assertion fails for x = -2147483648  and y = 1</a:t>
            </a:r>
          </a:p>
        </p:txBody>
      </p:sp>
    </p:spTree>
    <p:extLst>
      <p:ext uri="{BB962C8B-B14F-4D97-AF65-F5344CB8AC3E}">
        <p14:creationId xmlns:p14="http://schemas.microsoft.com/office/powerpoint/2010/main" val="376347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5EDF7-8A35-0B2D-489B-201BC598D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Bit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27E0-3AD0-1C24-0C8F-36B66FDC5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What is the output of the following program?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dirty="0"/>
              <a:t>unsigned char number = 200;</a:t>
            </a:r>
          </a:p>
          <a:p>
            <a:pPr marL="0" indent="0">
              <a:buNone/>
            </a:pPr>
            <a:r>
              <a:rPr lang="en-IN" dirty="0"/>
              <a:t>number = number + 100;</a:t>
            </a:r>
          </a:p>
          <a:p>
            <a:pPr marL="0" indent="0">
              <a:buNone/>
            </a:pPr>
            <a:r>
              <a:rPr lang="en-IN" dirty="0" err="1"/>
              <a:t>printf</a:t>
            </a:r>
            <a:r>
              <a:rPr lang="en-IN" dirty="0"/>
              <a:t>(“Sum: %</a:t>
            </a:r>
            <a:r>
              <a:rPr lang="en-IN" dirty="0" err="1"/>
              <a:t>hhd</a:t>
            </a:r>
            <a:r>
              <a:rPr lang="en-IN" dirty="0"/>
              <a:t>\n”, number);</a:t>
            </a:r>
          </a:p>
        </p:txBody>
      </p:sp>
    </p:spTree>
    <p:extLst>
      <p:ext uri="{BB962C8B-B14F-4D97-AF65-F5344CB8AC3E}">
        <p14:creationId xmlns:p14="http://schemas.microsoft.com/office/powerpoint/2010/main" val="2091377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7891A-C991-6EAE-380D-232478455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Bit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229E2-0754-96A9-9361-52F843C11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Can we write the following code without an if-else statement?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dirty="0"/>
              <a:t>int </a:t>
            </a:r>
            <a:r>
              <a:rPr lang="en-IN" dirty="0" err="1"/>
              <a:t>isOdd</a:t>
            </a:r>
            <a:r>
              <a:rPr lang="en-IN" dirty="0"/>
              <a:t>(int x) {</a:t>
            </a:r>
          </a:p>
          <a:p>
            <a:pPr marL="0" indent="0">
              <a:buNone/>
            </a:pPr>
            <a:r>
              <a:rPr lang="en-IN" dirty="0"/>
              <a:t>   if ((x % 2) == 0) {</a:t>
            </a:r>
          </a:p>
          <a:p>
            <a:pPr marL="0" indent="0">
              <a:buNone/>
            </a:pPr>
            <a:r>
              <a:rPr lang="en-IN" dirty="0"/>
              <a:t>       return 0;</a:t>
            </a:r>
          </a:p>
          <a:p>
            <a:pPr marL="0" indent="0">
              <a:buNone/>
            </a:pPr>
            <a:r>
              <a:rPr lang="en-IN" dirty="0"/>
              <a:t>   }</a:t>
            </a:r>
          </a:p>
          <a:p>
            <a:pPr marL="0" indent="0">
              <a:buNone/>
            </a:pPr>
            <a:r>
              <a:rPr lang="en-IN" dirty="0"/>
              <a:t>   else {</a:t>
            </a:r>
          </a:p>
          <a:p>
            <a:pPr marL="0" indent="0">
              <a:buNone/>
            </a:pPr>
            <a:r>
              <a:rPr lang="en-IN" dirty="0"/>
              <a:t>       return 1;</a:t>
            </a:r>
          </a:p>
          <a:p>
            <a:pPr marL="0" indent="0">
              <a:buNone/>
            </a:pPr>
            <a:r>
              <a:rPr lang="en-IN" dirty="0"/>
              <a:t>   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74380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06A18-6002-4801-33D0-8373A3D27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Syntax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DD0074-84A2-27C5-A54D-E6DD35394D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𝑓𝑜𝑟𝑚𝑢𝑙𝑎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𝑓𝑜𝑟𝑚𝑢𝑙𝑎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𝑓𝑜𝑟𝑚𝑢𝑙𝑎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¬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𝑓𝑜𝑟𝑚𝑢𝑙𝑎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𝑓𝑜𝑟𝑚𝑢𝑙𝑎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𝑎𝑡𝑜𝑚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:endParaRPr lang="en-IN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𝑎𝑡𝑜𝑚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𝑟𝑒𝑙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𝐵𝑜𝑜𝑙𝑒𝑎𝑛</m:t>
                          </m:r>
                          <m:r>
                            <m:rPr>
                              <m:lit/>
                            </m:rPr>
                            <a:rPr lang="en-IN" b="0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𝐼𝑑𝑒𝑛𝑡𝑖𝑓𝑖𝑒𝑟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  <m:d>
                        <m:dPr>
                          <m:begChr m:val="["/>
                          <m:endChr m:val="]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𝑐𝑜𝑛𝑠𝑡𝑎𝑛𝑡</m:t>
                          </m:r>
                        </m:e>
                      </m:d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:endParaRPr lang="en-IN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𝑟𝑒𝑙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: &lt;|=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:endParaRPr lang="en-IN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𝑖𝑑𝑒𝑛𝑡𝑖𝑓𝑖𝑒𝑟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~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𝑐𝑜𝑛𝑠𝑡𝑎𝑛𝑡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IN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𝑎𝑡𝑜𝑚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?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𝑡𝑒𝑟𝑚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𝑐𝑜𝑛𝑠𝑡𝑎𝑛𝑡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𝑐𝑜𝑛𝑠𝑡𝑎𝑛𝑡</m:t>
                              </m:r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𝑒𝑥𝑡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: +</m:t>
                      </m:r>
                      <m:d>
                        <m:dPr>
                          <m:begChr m:val="|"/>
                          <m:endChr m:val="|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. </m:t>
                      </m:r>
                      <m:d>
                        <m:dPr>
                          <m:begChr m:val="|"/>
                          <m:endChr m:val="|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≪</m:t>
                      </m:r>
                      <m:d>
                        <m:dPr>
                          <m:begChr m:val="|"/>
                          <m:endChr m:val="|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≫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&amp; </m:t>
                      </m:r>
                      <m:d>
                        <m:dPr>
                          <m:begChr m:val="|"/>
                          <m:endChr m:val="|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⊕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∘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DD0074-84A2-27C5-A54D-E6DD35394D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6" b="-42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1296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4D897-8777-043C-F1CA-4884F2FA4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Bit vector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258E310E-745F-277F-6633-1CA9670024B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76552933"/>
                  </p:ext>
                </p:extLst>
              </p:nvPr>
            </p:nvGraphicFramePr>
            <p:xfrm>
              <a:off x="1408472" y="2336903"/>
              <a:ext cx="8412480" cy="37084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051560">
                      <a:extLst>
                        <a:ext uri="{9D8B030D-6E8A-4147-A177-3AD203B41FA5}">
                          <a16:colId xmlns:a16="http://schemas.microsoft.com/office/drawing/2014/main" val="2918968479"/>
                        </a:ext>
                      </a:extLst>
                    </a:gridCol>
                    <a:gridCol w="1051560">
                      <a:extLst>
                        <a:ext uri="{9D8B030D-6E8A-4147-A177-3AD203B41FA5}">
                          <a16:colId xmlns:a16="http://schemas.microsoft.com/office/drawing/2014/main" val="1572578470"/>
                        </a:ext>
                      </a:extLst>
                    </a:gridCol>
                    <a:gridCol w="1051560">
                      <a:extLst>
                        <a:ext uri="{9D8B030D-6E8A-4147-A177-3AD203B41FA5}">
                          <a16:colId xmlns:a16="http://schemas.microsoft.com/office/drawing/2014/main" val="2698539902"/>
                        </a:ext>
                      </a:extLst>
                    </a:gridCol>
                    <a:gridCol w="1051560">
                      <a:extLst>
                        <a:ext uri="{9D8B030D-6E8A-4147-A177-3AD203B41FA5}">
                          <a16:colId xmlns:a16="http://schemas.microsoft.com/office/drawing/2014/main" val="3650476835"/>
                        </a:ext>
                      </a:extLst>
                    </a:gridCol>
                    <a:gridCol w="1051560">
                      <a:extLst>
                        <a:ext uri="{9D8B030D-6E8A-4147-A177-3AD203B41FA5}">
                          <a16:colId xmlns:a16="http://schemas.microsoft.com/office/drawing/2014/main" val="2936022519"/>
                        </a:ext>
                      </a:extLst>
                    </a:gridCol>
                    <a:gridCol w="1051560">
                      <a:extLst>
                        <a:ext uri="{9D8B030D-6E8A-4147-A177-3AD203B41FA5}">
                          <a16:colId xmlns:a16="http://schemas.microsoft.com/office/drawing/2014/main" val="2451573409"/>
                        </a:ext>
                      </a:extLst>
                    </a:gridCol>
                    <a:gridCol w="1051560">
                      <a:extLst>
                        <a:ext uri="{9D8B030D-6E8A-4147-A177-3AD203B41FA5}">
                          <a16:colId xmlns:a16="http://schemas.microsoft.com/office/drawing/2014/main" val="2177113079"/>
                        </a:ext>
                      </a:extLst>
                    </a:gridCol>
                    <a:gridCol w="1051560">
                      <a:extLst>
                        <a:ext uri="{9D8B030D-6E8A-4147-A177-3AD203B41FA5}">
                          <a16:colId xmlns:a16="http://schemas.microsoft.com/office/drawing/2014/main" val="29633355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N" dirty="0"/>
                            <a:t>…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7058423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258E310E-745F-277F-6633-1CA9670024B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76552933"/>
                  </p:ext>
                </p:extLst>
              </p:nvPr>
            </p:nvGraphicFramePr>
            <p:xfrm>
              <a:off x="1408472" y="2336903"/>
              <a:ext cx="8412480" cy="37084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051560">
                      <a:extLst>
                        <a:ext uri="{9D8B030D-6E8A-4147-A177-3AD203B41FA5}">
                          <a16:colId xmlns:a16="http://schemas.microsoft.com/office/drawing/2014/main" val="2918968479"/>
                        </a:ext>
                      </a:extLst>
                    </a:gridCol>
                    <a:gridCol w="1051560">
                      <a:extLst>
                        <a:ext uri="{9D8B030D-6E8A-4147-A177-3AD203B41FA5}">
                          <a16:colId xmlns:a16="http://schemas.microsoft.com/office/drawing/2014/main" val="1572578470"/>
                        </a:ext>
                      </a:extLst>
                    </a:gridCol>
                    <a:gridCol w="1051560">
                      <a:extLst>
                        <a:ext uri="{9D8B030D-6E8A-4147-A177-3AD203B41FA5}">
                          <a16:colId xmlns:a16="http://schemas.microsoft.com/office/drawing/2014/main" val="2698539902"/>
                        </a:ext>
                      </a:extLst>
                    </a:gridCol>
                    <a:gridCol w="1051560">
                      <a:extLst>
                        <a:ext uri="{9D8B030D-6E8A-4147-A177-3AD203B41FA5}">
                          <a16:colId xmlns:a16="http://schemas.microsoft.com/office/drawing/2014/main" val="3650476835"/>
                        </a:ext>
                      </a:extLst>
                    </a:gridCol>
                    <a:gridCol w="1051560">
                      <a:extLst>
                        <a:ext uri="{9D8B030D-6E8A-4147-A177-3AD203B41FA5}">
                          <a16:colId xmlns:a16="http://schemas.microsoft.com/office/drawing/2014/main" val="2936022519"/>
                        </a:ext>
                      </a:extLst>
                    </a:gridCol>
                    <a:gridCol w="1051560">
                      <a:extLst>
                        <a:ext uri="{9D8B030D-6E8A-4147-A177-3AD203B41FA5}">
                          <a16:colId xmlns:a16="http://schemas.microsoft.com/office/drawing/2014/main" val="2451573409"/>
                        </a:ext>
                      </a:extLst>
                    </a:gridCol>
                    <a:gridCol w="1051560">
                      <a:extLst>
                        <a:ext uri="{9D8B030D-6E8A-4147-A177-3AD203B41FA5}">
                          <a16:colId xmlns:a16="http://schemas.microsoft.com/office/drawing/2014/main" val="2177113079"/>
                        </a:ext>
                      </a:extLst>
                    </a:gridCol>
                    <a:gridCol w="1051560">
                      <a:extLst>
                        <a:ext uri="{9D8B030D-6E8A-4147-A177-3AD203B41FA5}">
                          <a16:colId xmlns:a16="http://schemas.microsoft.com/office/drawing/2014/main" val="29633355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8" t="-8065" r="-699422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1163" t="-8065" r="-603488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N" dirty="0"/>
                            <a:t>…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000" t="-8065" r="-400000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2326" t="-8065" r="-302326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9422" t="-8065" r="-200578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02907" t="-8065" r="-101744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98844" t="-8065" r="-1156" b="-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7058423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99FF655-0E56-A751-A05B-D3DA1B707C0E}"/>
                  </a:ext>
                </a:extLst>
              </p:cNvPr>
              <p:cNvSpPr txBox="1"/>
              <p:nvPr/>
            </p:nvSpPr>
            <p:spPr>
              <a:xfrm>
                <a:off x="2192594" y="3795252"/>
                <a:ext cx="7344696" cy="18235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2800" dirty="0"/>
                  <a:t>A bit vector b with </a:t>
                </a:r>
                <a14:m>
                  <m:oMath xmlns:m="http://schemas.openxmlformats.org/officeDocument/2006/math"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IN" sz="2800" dirty="0"/>
                  <a:t> bits.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N" sz="2800" dirty="0"/>
                  <a:t>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IN" sz="2800" dirty="0"/>
                  <a:t> bit.</a:t>
                </a:r>
              </a:p>
              <a:p>
                <a:r>
                  <a:rPr lang="en-IN" sz="2800" dirty="0"/>
                  <a:t>We will only consider fixed-width bit vectors, i.e., the value of </a:t>
                </a:r>
                <a14:m>
                  <m:oMath xmlns:m="http://schemas.openxmlformats.org/officeDocument/2006/math"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IN" sz="2800" dirty="0"/>
                  <a:t> is known in the formula. Bit-vector arithmetic for arbitrary width is undecidable.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99FF655-0E56-A751-A05B-D3DA1B707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2594" y="3795252"/>
                <a:ext cx="7344696" cy="1823576"/>
              </a:xfrm>
              <a:prstGeom prst="rect">
                <a:avLst/>
              </a:prstGeom>
              <a:blipFill>
                <a:blip r:embed="rId3"/>
                <a:stretch>
                  <a:fillRect l="-1743" t="-3010" r="-1494" b="-869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544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1411</Words>
  <Application>Microsoft Office PowerPoint</Application>
  <PresentationFormat>Widescreen</PresentationFormat>
  <Paragraphs>334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Calibri</vt:lpstr>
      <vt:lpstr>Calibri Light</vt:lpstr>
      <vt:lpstr>Cambria</vt:lpstr>
      <vt:lpstr>Cambria Math</vt:lpstr>
      <vt:lpstr>Office Theme</vt:lpstr>
      <vt:lpstr>PowerPoint Presentation</vt:lpstr>
      <vt:lpstr>Today’s topics</vt:lpstr>
      <vt:lpstr>References </vt:lpstr>
      <vt:lpstr>Bit vectors</vt:lpstr>
      <vt:lpstr>Bit vectors</vt:lpstr>
      <vt:lpstr>Bit vectors</vt:lpstr>
      <vt:lpstr>Bit vectors</vt:lpstr>
      <vt:lpstr>Syntax</vt:lpstr>
      <vt:lpstr>Bit vector</vt:lpstr>
      <vt:lpstr>Notation</vt:lpstr>
      <vt:lpstr>Example</vt:lpstr>
      <vt:lpstr>Example</vt:lpstr>
      <vt:lpstr>Example</vt:lpstr>
      <vt:lpstr>Example</vt:lpstr>
      <vt:lpstr>Example</vt:lpstr>
      <vt:lpstr>Example</vt:lpstr>
      <vt:lpstr>Bit vectors</vt:lpstr>
      <vt:lpstr>Bit vectors</vt:lpstr>
      <vt:lpstr>Bit vectors</vt:lpstr>
      <vt:lpstr>Bit vectors representation</vt:lpstr>
      <vt:lpstr>Bit-vector flattening</vt:lpstr>
      <vt:lpstr>Bit-vector flattening</vt:lpstr>
      <vt:lpstr>BV_FLATTENING</vt:lpstr>
      <vt:lpstr>Bitwise or</vt:lpstr>
      <vt:lpstr>Concatenation</vt:lpstr>
      <vt:lpstr>Concatenation</vt:lpstr>
      <vt:lpstr>Extract</vt:lpstr>
      <vt:lpstr>Extract</vt:lpstr>
      <vt:lpstr>Case-split</vt:lpstr>
      <vt:lpstr>Case-split</vt:lpstr>
      <vt:lpstr>Equality</vt:lpstr>
      <vt:lpstr>Equality</vt:lpstr>
      <vt:lpstr>Example</vt:lpstr>
      <vt:lpstr>PowerPoint Presentation</vt:lpstr>
      <vt:lpstr>PowerPoint Presentation</vt:lpstr>
      <vt:lpstr>Example</vt:lpstr>
      <vt:lpstr>Equality</vt:lpstr>
      <vt:lpstr>Equality</vt:lpstr>
      <vt:lpstr>Equality</vt:lpstr>
      <vt:lpstr>Concatenation</vt:lpstr>
      <vt:lpstr>Case-split</vt:lpstr>
      <vt:lpstr>Extract</vt:lpstr>
      <vt:lpstr>Extract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Keshav Bhalotia</dc:creator>
  <cp:lastModifiedBy>Keshav Bhalotia</cp:lastModifiedBy>
  <cp:revision>8</cp:revision>
  <dcterms:created xsi:type="dcterms:W3CDTF">2023-10-08T13:48:01Z</dcterms:created>
  <dcterms:modified xsi:type="dcterms:W3CDTF">2023-10-09T16:48:24Z</dcterms:modified>
</cp:coreProperties>
</file>