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394" r:id="rId3"/>
    <p:sldId id="1453" r:id="rId4"/>
    <p:sldId id="373" r:id="rId5"/>
    <p:sldId id="257" r:id="rId6"/>
    <p:sldId id="296" r:id="rId7"/>
    <p:sldId id="258" r:id="rId8"/>
    <p:sldId id="297" r:id="rId9"/>
    <p:sldId id="298" r:id="rId10"/>
    <p:sldId id="259" r:id="rId11"/>
    <p:sldId id="260" r:id="rId12"/>
    <p:sldId id="261" r:id="rId13"/>
    <p:sldId id="276" r:id="rId14"/>
    <p:sldId id="277" r:id="rId15"/>
    <p:sldId id="278" r:id="rId16"/>
    <p:sldId id="300" r:id="rId17"/>
    <p:sldId id="299" r:id="rId18"/>
    <p:sldId id="262" r:id="rId19"/>
    <p:sldId id="301" r:id="rId20"/>
    <p:sldId id="263" r:id="rId21"/>
    <p:sldId id="264" r:id="rId22"/>
    <p:sldId id="302" r:id="rId23"/>
    <p:sldId id="265" r:id="rId24"/>
    <p:sldId id="274" r:id="rId25"/>
    <p:sldId id="266" r:id="rId26"/>
    <p:sldId id="303" r:id="rId27"/>
    <p:sldId id="267" r:id="rId28"/>
    <p:sldId id="272" r:id="rId29"/>
    <p:sldId id="294" r:id="rId30"/>
    <p:sldId id="304" r:id="rId31"/>
    <p:sldId id="295" r:id="rId32"/>
    <p:sldId id="268" r:id="rId33"/>
    <p:sldId id="305" r:id="rId34"/>
    <p:sldId id="293" r:id="rId35"/>
    <p:sldId id="269" r:id="rId36"/>
    <p:sldId id="270" r:id="rId37"/>
    <p:sldId id="271" r:id="rId38"/>
    <p:sldId id="273" r:id="rId39"/>
    <p:sldId id="1419" r:id="rId40"/>
    <p:sldId id="1420" r:id="rId41"/>
    <p:sldId id="1425" r:id="rId42"/>
    <p:sldId id="1426" r:id="rId43"/>
    <p:sldId id="1424" r:id="rId44"/>
    <p:sldId id="1421" r:id="rId45"/>
    <p:sldId id="1427" r:id="rId46"/>
    <p:sldId id="1428" r:id="rId47"/>
    <p:sldId id="1429" r:id="rId48"/>
    <p:sldId id="1440" r:id="rId49"/>
    <p:sldId id="1431" r:id="rId50"/>
    <p:sldId id="1432" r:id="rId51"/>
    <p:sldId id="1433" r:id="rId52"/>
    <p:sldId id="1441" r:id="rId53"/>
    <p:sldId id="1434" r:id="rId54"/>
    <p:sldId id="1442" r:id="rId55"/>
    <p:sldId id="1435" r:id="rId56"/>
    <p:sldId id="1443" r:id="rId57"/>
    <p:sldId id="1436" r:id="rId58"/>
    <p:sldId id="1444" r:id="rId59"/>
    <p:sldId id="1437" r:id="rId60"/>
    <p:sldId id="1446" r:id="rId61"/>
    <p:sldId id="1447" r:id="rId62"/>
    <p:sldId id="1438" r:id="rId63"/>
    <p:sldId id="1439" r:id="rId64"/>
    <p:sldId id="1448" r:id="rId65"/>
    <p:sldId id="1449" r:id="rId66"/>
    <p:sldId id="1450" r:id="rId67"/>
    <p:sldId id="1451" r:id="rId68"/>
    <p:sldId id="1452" r:id="rId6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4:22:34.6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17974 6165 0 0,'0'0'15'0,"0"0"29"0,-6 0 18 0,6 0 20 0,-6 0 18 0,6 0 19 0,0-6 22 0,0 6 21 0,0 0 21 0,0 0 14 0,0 0 10 0,-7 0 5 0,7 0-2 0,0 0-2 0,0 0-4 0,0 0-5 0,0 0-10 0,0 0-7 0,-5 0-8 0,5 0-15 16,0 0-16-16,0 0-16 0,0 0-16 0,0 0-13 0,0 0-11 0,0 0-11 0,0 0-8 16,0 0-6-16,0 0-7 0,0 0-6 0,0 0-5 0,0 0-4 0,0 0-7 15,0 0-3-15,0 0-5 0,0 0-2 0,0 0-4 0,0 0-3 0,0 0-6 16,0 0-1-16,0 0-3 0,0 0 0 0,0 0-2 0,0 0 2 0,0 0 0 0,5 0 3 15,-5 6 2-15,7-6 2 0,-7 0 6 0,0 0 1 0,6 5 4 16,0-5 1-16,1 0 4 0,1 4 0 0,-3-4 1 0,1 0 0 0,2 0 0 0,-3 0-1 16,10 0-1-16,-9 6-1 0,7-6-1 0,-8 0 2 0,9 0-1 0,-1 0-2 15,-1 0 1-15,2 0-1 0,-1-6 1 0,8 6 0 0,-10 0-1 0,10 0-1 16,-9 0-3-16,7 0 1 0,2-4-5 0,-10 4-1 0,10 0-3 0,-3 0-3 0,-2 0-2 16,2 0 0-16,-4-5-1 0,-2 5-2 0,8 0 1 0,-8 0 1 0,2 0-2 0,-1 0 2 15,0 0 0-15,0 0-1 0,0 0 1 0,0 0 0 0,-7 0 0 0,8 0 1 16,-2 0-1-16,-4 0 0 0,-3 0 0 0,9 0 0 0,-9 0-2 0,2 0-1 15,7 0-1-15,-8 0-1 0,1 0-2 0,-2 0-1 0,4 0 0 0,-4 0-2 16,2 0 1-16,-1 0 0 0,-1 5-2 0,3-5 1 0,0 0-2 16,-3 0 2-16,0 4-1 0,3-4 1 0,-2 0-1 0,1 6 1 0,1-6 0 0,-3 0 2 15,1 6-1-15,7-6 1 0,-5 0 0 0,-3 4 1 0,9-4-2 0,-9 0 2 0,2 5 0 16,7-5 2-16,-7 0-1 0,4 4 0 0,-4-4 1 0,7 0 0 0,-1 0 2 0,1 0-1 16,-7 0 2-16,4 0 1 0,2 0 1 0,0 0 2 0,1 0 3 15,6 0 2-15,-8-4 1 0,0 4 1 0,9-5 1 0,-8 5-1 0,6 0 1 0,-6-4-1 16,8 4 0-16,-8-6-1 0,6 6 0 0,-7 0-2 0,7-6 0 0,2 6-2 15,-8-4-3-15,6 4-3 0,-6-5-2 0,6 5-1 0,1 0 0 0,-6 0-4 16,4-6 1-16,-4 6-1 0,6 0 0 0,-9 0-1 0,2-3 1 0,3 3 0 0,2 0-2 16,-4 0 1-16,-2 0-1 0,2 0-1 0,-1 0 2 0,-1 0 0 0,0 0 0 15,3 0 1-15,-3 0 0 0,0 0 1 0,4 0 1 0,-11 0 0 0,8 0-1 0,1 0 1 16,-2 0 0-16,-6 0 0 0,7 0 0 0,0 0 0 0,-6 0 0 0,5 0 0 16,3 0 0-16,-10 0 0 0,9 0 0 0,-1 0-1 0,-8 0 1 15,9 0-1-15,-1 0 0 0,0 0-1 0,-6 0 1 0,4 0 0 0,5 0-1 0,-5 0 1 16,-4 0-1-16,7 3 1 0,-2-3 0 0,2 0 1 0,-8 6-1 0,6-6 1 15,-5 0 0-15,5 5 1 0,3-5 0 0,-9 4 0 0,7-4 1 0,-8 6-1 16,9-6 0-16,-7 6 1 0,6-6-1 0,-7 0 2 0,7 4-2 0,-5-4 0 0,2 5 0 16,-1-5 0-16,3 0 2 0,-4 4-1 0,4-4 0 0,0 0 0 0,-5 0-1 15,7 0 0-15,-1 5-1 0,1-5 0 0,-2 0 0 0,-1 0 0 0,10 0 0 16,-7 0 0-16,-2 0 0 0,8-5 0 0,-8 5-1 0,1 0 0 16,6 0-1-16,-3 0 1 0,2 0 0 0,-4 0 0 0,4 0 0 0,-5 0 1 0,2 0-1 0,2-4-1 15,-2 4 1-15,-2 0 1 0,-2 0-1 0,4 0-1 0,-3 4 1 0,0-4-1 16,2 0 1-16,-7 0 0 0,6 0 0 0,1 0 0 0,-9 5 0 0,8-5 1 0,-7 0-2 15,9 4 2-15,-10-4 0 0,3 0 2 16,3 0-1-16,-3 6 0 0,4-6 1 0,-5 0 1 0,6 0-1 0,0 0 0 0,-6 5-1 0,6-5 1 0,1 0-1 16,-1 0 0-16,-3 0 0 0,4 0 0 15,1 0 0-15,-3 0-1 0,0 0-1 0,9 0 0 0,-10 0-1 0,10 0-1 0,-8 0 1 16,8 0 0-16,-2 0-1 0,-6 0 1 0,6 0 0 0,1 0-1 0,-1 0 1 0,-7 0 0 0,8 0 0 0,1 4 1 16,-3-4 0-16,3 0 1 0,-9 0-1 0,8 5 1 15,0-5 1-15,-1 7-1 0,-6-7 0 0,5 0 0 0,-4 3 1 0,4-3 0 0,3 0 1 0,-8 6 0 0,6-6-1 16,2 0 2-16,-3 0 0 0,-4 0-1 0,6 5 2 0,-1-5-2 15,-1 0 2-15,9 0-1 0,-7-5 1 0,0 5-1 0,5 0 2 0,-6 0-1 0,8-6-1 0,-1 6-1 16,0-3 1-16,1 3 0 16,-2 0 0-16,2-7-1 0,-1 7 1 0,0-5 0 0,1 5 0 0,-3-4 1 0,-4 4 2 0,7 0-2 0,-3-5 1 0,-3 5 0 15,-3 0-2-15,3 0 3 0,-3 0 0 0,3 0 1 0,-7 0-1 0,-1 0 0 16,0 0-1-16,-2 0 1 0,4 0-2 0,-10 0 1 0,9 5-1 0,-9-5-2 0,3 0 1 16,-3 4 0-16,3-4-2 0,-8 0 1 0,6 0-1 0,1 0 2 0,-7 5-2 15,6-5 0-15,-6 0 3 0,8 0 0 0,-3 0 2 0,-5 0 1 0,8 0 1 0,-3 0-1 16,2 0-1-16,0 0-1 0,-2 0 0 15,10 0-1-15,-3-5-1 0,0 5 1 0,4-4-3 0,-5 4 0 0,10-5-1 0,-3-1-1 0,3 6-1 0,3-4-2 16,-4-1 1-16,7 1-1 0,-8-1-1 0,7 1 3 0,0 4 0 0,0-6 0 16,0 0 0-16,1 2 1 15,-8-1 0-15,6-1 1 0,-6 6 0 0,2-3 0 0,-2 3 1 0,1-6 0 0,-9 6 3 0,5 0-2 0,-3-4 0 0,-2 4-3 16,-3 0-2-16,-3 0-6 0,2 0-10 0,0 0-7 0,-7 0-7 0,0 0-12 0,0 0-13 16,0 0-18-16,-7 0-20 0,7 0-21 0,-7 4-23 0,2-4-38 0,-3 6-42 15,-3-6-54-15,3 3-57 0,-4 3-40 0,-2-6-31 0,-4 5-5 0,4-1 9 16,-6 2 20-16,1-6 24 0,0 6 30 15,-1-6 32-15,-7 0 34 0,8 0 36 0,-7-6 46 0,-8 6 48 0,10-6 53 0,-2 2 68 0</inkml:trace>
  <inkml:trace contextRef="#ctx0" brushRef="#br0" timeOffset="1398.16">13123 6170 0 0,'-13'4'2'0,"8"-4"32"0,-11 6 12 0,5-6 7 0,3 0 7 0,-4 0 12 0,4 0 15 0,3 0 17 0,-2 0 19 0,7 0 13 0,-7 0 10 0,7 0-20 0,0 0-35 0,0 0-17 0,0 0-7 16,0 0 14-16,0 0 24 0,0 0 22 0,0 0 22 0,0 0 6 0,7 0 0 0,-7 0-6 0,7 0-5 0,-7 0-3 0,5 0 3 0,3 0 8 16,-1 0 11-16,-2 0 6 0,3 0 4 0,-2 0-14 0,-1 0-25 0,3 0-21 15,0 0-20-15,-3 0-15 0,1 0-14 0,-6 0-10 0,7 0-7 0,-2 0-6 16,4 0-5-16,-9 6-2 0,5-6-5 0,-5 0 0 0,7 0-2 0,-7 0 0 0,6 0-5 15,1 0-1-15,-7 0-1 0,7 0-1 0,0 0 3 0,-2 4-2 0,3-4 1 16,-3 0 2-16,1 0-3 0,2 0 0 0,-1 0-3 16,7 0 1-16,-4 0-3 0,-2 5-1 0,5-5 0 0,-7 0 1 0,7 0-2 0,0 4 1 0,-5-4-2 0,2 0 1 15,4 5-1-15,1-5 1 0,-4 0 0 0,2 4 2 0,0-4 2 16,1 6 3-16,-2-6 1 0,2 5 3 0,-1-5 1 0,-1 4 1 0,2-4 0 0,4 5-1 16,-2-5 0-16,-5 7 2 0,10-7 2 0,-2 0-2 0,-7 3 1 0,9-3-1 15,-2 0-2-15,7 0-3 0,-5 0-3 0,-5 0-3 0,5 0-1 0,6 0-1 16,-8 0 2-16,6-3 0 0,2 3 1 0,-7 0-1 0,7-7 0 0,-9 7-2 15,8-5-2-15,-6 5 2 0,6 0-1 0,-6-4 2 0,4 4 2 0,-3-5-2 0,6 5 3 16,-9-6-1-16,8 6 1 0,-6-4-3 0,8 4 2 0,-10-5-3 0,8 5 0 16,-7 0 0-16,8-4-2 0,-2 4 1 0,-6 0-2 0,8 0-2 0,-1 0-1 0,1 0 1 15,-2 0-4-15,1 0 1 0,1 0-2 16,-3 0-2-16,5 4-1 0,-5-4 2 0,3 0 0 0,-2 5 1 0,1-5 1 0,1 0-1 0,-1 4 2 0,0-4 0 16,-7 6-1-16,7-6-1 0,0 0-1 0,1 5 1 0,-1-5-2 0,1 4-1 15,-4-4-2-15,4 0 1 0,1 0-1 0,-11 5-2 0,11-5 1 0,-1 0 1 0,-4 0 1 16,4 0 2-16,-1 0 3 0,1 0 2 0,-1 0 4 0,0 0 1 0,0 0 2 15,0 0 3-15,1 0-1 0,-3 0 4 0,-3 0-1 0,4 0 2 0,2 0 1 16,-8 0-1-16,7 0-2 0,-7 0-5 0,7 0-1 0,-5 7-3 0,-3-7-4 0,8 0-3 16,-6 0-1-16,1 0-2 0,-3 3-2 0,-5-3 0 0,7 6-3 0,-1-6-1 15,-6 5-1-15,6-5-1 0,-4 4 1 0,-3-4 1 0,0 4-2 0,4 2 2 16,-5-6 0-16,1 5 2 0,2-1 0 0,-1-4 1 16,1 5 0-16,-7 1 1 0,4-6 1 0,-3 4-1 0,5 2 4 0,-1-1 0 0,2-5 0 0,-8 4 2 0,7 2 1 15,0-6 1-15,0 3 1 0,0-3 0 0,0 6 0 0,1-6 0 0,-2 0 1 0,2 4 0 16,4-4-1-16,-4 0 0 0,6 0-1 0,-6 0 0 0,4-4-1 0,1 4 0 15,2 0 0-15,-3-6-3 0,1 3 0 0,1 3 0 0,6-6-2 0,-6 2-2 16,6-1 1-16,-8-1-1 0,10 2-2 0,-1 4 1 0,-3-6-2 0,3 1-1 16,-1 1 1-16,8-1 0 0,-11-1-2 0,4 2 0 0,6 0 2 0,-6 4 3 15,-3-5-1-15,3-1 2 0,6 6 2 0,-6-3-1 0,-3 3 2 0,5-7-1 16,3 7 1-16,-7-5-1 0,-1 5 0 0,5 0 3 16,-5-4 1-16,8 4-2 0,-4-5-1 0,-1 5-2 0,5 0-2 0,-8 0 1 0,10-6-1 0,-8 6-1 0,0 0 1 15,5 0 0-15,-4 0 0 0,6 0 1 0,-6-4 1 0,5 4-1 0,-6 0 2 0,1 0-1 16,-3 0 1-16,3 0 1 0,-2 0-1 0,1 0-2 0,1 0 1 0,-1 0 0 15,-7 0-2-15,8 4 1 0,-2-4 0 0,-6 0 0 16,2 0-1-16,-3 0 0 0,3 0 0 0,-3 0 0 16,3 6-2-16,-2-6 2 0,1 0-1 0,-8 0 1 0,3 0 1 0,-3 0-1 0,0 0 2 0,-4 0 0 0,5 0 2 0,-7 0 0 0,-1 0 2 15,2 0 3-15,-7 0 2 0,0 0 6 0,0 0 3 0,9 0 6 0,-9 0 6 16,0 0 3-16,0 0 2 0,0 0 4 0,0 0-1 0,0 0 2 0,0 0-2 16,0 0-4-16,0 0-3 0,0 0-5 0,0 0-4 0,-9 0-8 0,9 0-5 0,-7-6-8 15,7 6-10-15,0 0-10 0,-5 0-18 0,5 0-16 0,-6-4-17 0,6 4-19 16,0 0-16-1,-7 0-17-15,7 0-22 0,0 0-18 0,0 0-20 0,-6 0-35 0,6 0-40 0,0 0-51 0,0 0-56 0,0 0-41 0,-8 0-32 0,3 0-2 0,5 4 18 16,-7-4 25-16,7 0 27 0,0 0 32 0,-7 0 36 0,2 0 34 0,5 0 36 0,-7-4 44 16,7 4 49-16,-8-5 52 0,8 1 71 0</inkml:trace>
  <inkml:trace contextRef="#ctx0" brushRef="#br0" timeOffset="2646.62">18020 7376 15 0,'8'0'80'0,"-8"-3"26"0,0 3 16 0,0 0 8 0,6-6 7 0,-6 2 4 0,6 4 10 0,1-5 10 0,-7 5 14 0,5-6 14 0,-5 6 11 0,8-4-35 0,-8 4-63 0,6 0-35 0,-6-6-15 0,7 6-2 0,-7 0 4 0,0-5 7 0,6 5 9 0,-6 0 7 0,5 0 3 16,-5 0-2-16,0 0-6 0,7 0-4 0,-7 0-7 0,9 0-6 0,-9 0-4 0,5 0-7 15,-5 5-5-15,7-5 0 0,-7 0-1 0,6 0 1 0,-1 0 4 0,4 0 2 0,-2 6-1 16,-7-6 4-16,11 0 0 0,-3 0 5 0,-3 0 3 0,10 4 6 0,-10-4 4 15,7 0 1-15,3 0 1 0,-2-4 0 0,-2 4-3 0,5 0-4 0,2 0-4 16,3-6-4-16,-10 6-4 0,10 0-4 0,-3-5 0 16,3 5-1-16,-2-4-1 0,-1 4 0 0,3-5-1 0,5 5-2 0,-6-4-1 0,0 4-1 0,4 0-1 0,-3-6 0 15,6 6 0-15,-9-6-1 0,8 6-2 0,-7 0-3 0,1-3-3 0,7 3-6 16,-8 0-4-16,7 0-6 0,-8 0-1 0,9 0-4 0,1 0-2 0,-12 3 0 16,12-3-2-16,-8 0 2 0,6 0-1 0,0 0 3 0,-8 6 2 0,9-6 2 15,-1 0 2-15,1 0 1 0,-1 0 5 0,6 6 0 0,-6-6 0 0,0 0 0 16,6 0 0-16,-6 4-1 0,8-4 2 0,-3 0-3 15,-4 0-1-15,5 0-4 0,1 0-1 0,-1 5 0 0,3-5 0 0,-3 0-3 0,-1 0 2 0,1 0-1 0,7 0 0 0,-12 0 3 16,6 0 2-16,-1 0 1 0,0 0 4 0,2-5 0 0,-2 5 1 0,-1 0-2 16,3 0 2-16,-2-4 0 0,-6 4-1 0,6-6-3 0,2 6 1 0,3 0-3 15,-2-6 0-15,-3 6-1 0,1-3-3 0,6 3-2 0,-7 0-2 0,2 0-2 16,3 0 1-16,-3-6 0 0,-2 6-2 0,8 0 1 0,-8-3-1 16,-1 3-2-16,3 0 1 0,5-6-1 0,-7 6 0 0,2 0 0 0,4-6 0 0,-4 6-1 0,-3 0 0 15,9-4 0-15,-9 4-1 0,8-5 0 16,2 5 1-16,-10 0-1 0,9-6 1 0,-9 6-1 0,8-4 2 0,1 4-1 0,-9-5 0 0,4 5 0 0,4 0-1 0,-7-4 1 15,2 4-2-15,-3-6 1 0,1 6-1 0,0 0 1 0,2-3 0 0,-8 3-2 16,6 0 3-16,2 0-2 0,-10 0 0 0,3 0-1 0,-1-6 1 0,0 6 0 16,0 0 0-16,-5 0 0 0,-2 0 1 0,-1 0 0 0,1 0-1 0,-4 0 1 15,-2 0-1-15,-2 6 0 0,5-6-1 0,-5 0 1 0,-4 0 0 0,7 0-1 0,-9 3 1 16,2-3 0-16,-1 0-2 0,2 6-1 0,-8-6 1 0,6 0-2 16,-6 0 0-16,0 0 0 0,0 4 0 0,0-4-2 0,0 0 1 0,7 0-2 0,-7 0 0 0,0 0-4 15,0 0-1-15,0 0-3 0,0 5-2 0,0-5-5 0,0 0-5 0,0 0-10 16,0 0-11-16,0 0-11 0,0 0-15 0,0 0-12 0,0 0-15 0,0 0-15 15,0 0-19-15,0 0-32 0,0 0-39 0,0 0-68 0,0 0-79 0,0 0-29 16,0 0-2-16,0 0 10 0,0-9 19 16,0 3 24-16,0 3 26 0,-7-3 27 0,7-4 27 0,-6 0 32 0,-2 0 34 0,2 1 46 0,-1 0 52 0</inkml:trace>
  <inkml:trace contextRef="#ctx0" brushRef="#br0" timeOffset="3799.95">13065 7235 12 0,'0'0'76'0,"0"0"29"0,0 0 16 0,5 4 13 0,-5-4 9 0,8 0 9 0,-8 0 11 0,0 0 16 0,0 0 15 0,0 0 13 0,6 0 9 0,-6 0-39 0,0 0-61 0,0 0-32 0,0 0-17 0,0 0-3 0,0 0 2 16,0 0 6-16,0 0 8 0,0 6 4 0,0-6 1 0,0 0-2 16,0 0-8-16,5 0 0 0,-5 0 2 0,0 6 0 0,8-6-2 0,-8 0-6 0,8 3-5 15,-8-3-2-15,0 6-4 0,5-6-5 0,-5 0-4 0,6 4-4 0,-6-4-2 16,7 0-5-16,-2 5-1 0,-5-5-3 0,9 4-3 15,-4-4 0-15,2 6-1 0,-1-6-1 0,1 0 0 0,0 5 0 0,0-5-2 0,-2 0-1 16,3 4 1-16,-3-4 4 0,1 6 4 0,9-6 3 0,-10 0 1 0,9 6 2 0,-9-6-1 0,8 0-1 16,1 3-3-16,-1-3 0 0,0 0-3 0,0 6 2 0,6-6 1 0,-4 0 1 15,4 0 2-15,-7 0-3 0,8 0-2 0,0 3-1 0,-1-3 3 0,2 0 2 16,2 0 0-16,-2-3 1 0,6 3 1 0,-3 0-1 0,4 0 0 0,-1 0-2 16,-4 0-2-16,9-6-3 0,-4 6-3 0,4 0-3 0,0 0-2 0,2-3-4 0,-1 3-6 15,-2 0-3-15,3 0-2 0,-2 0 0 0,2-6-1 16,3 6 1-16,-3 0 0 0,-3 0 1 0,8 0-2 0,-7 0 1 0,0 0 1 0,8 0 1 0,-1 0-2 0,0 0 3 15,2 0 0-15,-2 0-2 0,0 0 4 0,0 0 1 0,-1 0-1 16,8 0 3-16,-6 0-2 0,0 0 0 0,4-6 0 0,-7 6-1 0,11 0 0 0,-11 0-2 16,10 0 0-16,0 0-3 0,-10 0-1 0,9 0-2 0,-7 0-1 0,6 0-1 15,-6 6-2-15,0-6 0 0,9 0 2 0,-11 0-2 0,2 6 2 0,-5-6 0 0,3 3 0 16,3-3 1-16,-6 6 1 0,-2-6 2 0,7 0 0 0,-7 3 3 0,1 3-2 16,7-6 3-16,-8 6 2 0,2-2-1 0,-2-4 4 0,0 5-1 0,-1-1 4 0,3-4-1 15,-2 5 3-15,2-5-2 0,-3 6 2 0,-4-2-1 0,5-4-2 16,-1 6 0-16,-4-6-3 0,7 0 1 0,-10 5-1 0,10-5-6 0,-8 0 1 15,6 4-3-15,-6-4-2 0,6 0-1 0,-6 0-2 0,8 0-1 0,-8 0-2 16,6 0 0-16,-6 0-1 0,6 0 0 0,-6 0-1 0,1 0 2 0,-1 0-1 0,0 0 0 16,-7 0 1-16,7 6-1 0,0-6 1 0,-7 0-1 0,1 0-1 0,7 0 0 15,-8 3 1-15,1-3-2 0,-1 0 1 0,0 6-2 0,1-6 1 0,-1 0-1 0,2 4 1 16,-3-4-2-16,-4 5 1 0,4-5 1 0,-2 6-2 0,2-3 0 16,-4-3 0-16,4 6 2 0,-5-6 0 0,0 6 0 0,1-6 0 0,-1 4 2 0,0-4 0 15,-7 5 0-15,6-5 1 0,-4 4-1 0,5-4 1 0,-7 0-1 0,1 6 1 0,-2-6-2 16,4 4 2-16,-4-4 0 0,2 0 0 0,-7 5 0 0,6-5 0 0,-1 0-1 15,-5 0 0-15,0 0-3 0,9 0 0 0,-9 0-5 0,0 0-6 0,0 0-7 16,0 0-10-16,0 0-14 0,0 0-13 0,0 0-19 0,0 0-20 16,0 0-19-16,0 0-18 0,0 0-21 0,0 0-21 0,0 5-38 0,-9-1-48 0,9-4-66 0,0 6-70 15,-5 0-23-15,5-6 2 0,-6 3 18 0,-1-3 21 0,2 6 29 0,-4-6 32 0,4 0 32 16,-2 0 31-16,-4 0 35 0,3-6 38 0,-5 3 47 0,6-3 57 0</inkml:trace>
  <inkml:trace contextRef="#ctx0" brushRef="#br0" timeOffset="8444.23">10543 10802 0 0,'8'-5'31'0,"-8"-5"40"0,0 4 22 0,5 1 18 0,-5 1 17 0,0-7 20 0,0 7 23 0,8 0 24 0,-8-7 24 0,0 7 22 0,0-2 20 0,0 1-16 16,0-5-36-16,5 5-23 0,-5 1-15 0,0-1-9 0,0 1-5 0,0-2-4 0,-5 3-3 0,5-3-8 0,0 0-12 0,0 2-12 0,0-1-9 0,0-1-5 0,0 2-4 0,-8-1-2 0,8 1 0 0,0-1 1 15,0 1 2-15,-5-2 0 0,5 0 3 0,0 3 2 16,0 3 3-16,0-6 0 0,0 0 2 0,0 2-3 0,0-1 0 0,0 0-4 0,0 1-5 0,0 0-6 16,0-2-3-16,0 0-8 0,0 3-4 0,0-3-4 0,0 1-4 0,0 1-4 15,0 4-9-15,5-6-2 0,-5 1-8 0,0 5-4 0,0 0-5 0,0-4-4 16,0-2-5-16,0 6-2 0,8 0-4 0,-8 0-3 0,0 0-4 0,0-3-1 15,0 3-5-15,0 0-4 0,0 0-1 0,0 0-4 0,0 0-4 0,0 0 0 0,0 0-2 16,0 0 2-16,0 0 0 0,5 3 3 16,-5-3 2-16,0 6 2 0,0-2 3 0,0 1 3 0,7 1 1 0,-7-2 2 0,0 1 3 0,0 4 1 0,0 3 3 0,0-4 0 15,0 2 0-15,7 6 0 0,-7-7 1 0,0 6-4 0,0-2-1 16,0 2-1-16,0 6-3 0,-7-8-1 0,7 7-2 0,0 1-2 0,0-8-2 0,0 8-1 16,0-2 0-16,0-1-1 0,0-3 0 0,0 6-1 0,0-8-1 15,0 7 1-15,0-4-1 0,0 3-1 0,0-5 1 0,0 2 2 0,0-2-1 0,7 0 2 16,-7 0 1-16,0 2 0 0,0-1 2 0,0-6 1 0,0 6-1 0,0-5 0 15,0 1-2-15,0-4 3 0,5 4-1 0,-5-2-1 0,0-2 0 0,0 2-2 0,0-4-1 16,0 5-8-16,0-6-10 0,0-4-7 0,0 0-14 0,0 5-10 0,0-5-12 0,0 4-9 16,0-4-14-16,0 0-13 0,0 5-15 0,0-5-17 0,0 0-17 0,0 0-20 15,0 0-20-15,0 0-23 16,0 0-29-16,0 0-60 0,0 0-81 0,0 0-47 0,0 0-35 0,0 0 1 0,0-5 12 0,0-4 23 0,0 5 26 0,0-6 31 0,0-1 34 16,0 1 34-16,0 1 38 0,0-2 45 0,0-2 49 0,0 4 68 0,0-7 83 0</inkml:trace>
  <inkml:trace contextRef="#ctx0" brushRef="#br0" timeOffset="8962.16">10980 10614 0 0,'0'-4'63'0,"0"4"55"0,0-5 41 0,8 0 33 0,-8 5 34 0,0-4 28 0,0 0 28 0,0 4 27 0,0 0 26 0,5-6 25 0,-5 6 26 0,0 0-15 0,0 0-42 0,0 0-45 0,0 0-45 0,0 0-34 0,0 0-26 0,0 0-22 0,0 0-17 0,0 0-16 0,0 0-17 0,0 0-16 0,0 0-17 0,0 0-15 0,0 0-18 0,0 0-8 0,0 0-10 0,0 0-4 15,0 0-2-15,0 6-2 0,0-6 3 0,0 4 1 16,0 0 5-16,0 1 4 0,0 4 8 0,0 3 4 0,0-3 6 0,0 1 2 0,0-1 7 0,0 0-1 0,6 6 1 16,-6 0-2-16,0-5-4 0,0 4-4 0,0 1-3 0,0 1-6 0,0-3-6 0,0 2-5 15,0-1-4-15,0 2-5 0,0-1-3 0,0-1 0 0,0 6-3 0,0-6 1 16,0 1-3-16,0 4-1 0,0-4-1 15,0 0-3-15,0 0-1 0,0 0 0 16,0-6-1-16,7 5 0 0,-7 0 0 0,0-2 2 0,0-3-1 0,0 1 2 16,0-1-2-16,6 0 0 0,-6-3 1 0,0 4-8 0,0-5-7 0,8 4-12 0,-8-5-15 15,0 2-15-15,0-1-17 0,0-1-17 0,0 1-19 0,0-5-20 0,0 7-19 16,0-4-17-16,0-3-21 0,0 6-29 0,0-6-32 0,0 0-35 0,0 5-32 16,0-5-46-16,0 0-44 0,0 0-8 0,0 0 8 0,0 0 20 0,0 0 27 15,0 0 27-15,0 0 30 0,0-5 31 0,0 5 32 0,-8-6 39 0,8-4 41 0,-6 5 45 16,6 1 53-16</inkml:trace>
  <inkml:trace contextRef="#ctx0" brushRef="#br0" timeOffset="9814.27">11483 10790 1 0,'5'0'30'0,"-5"-3"19"0,0 3 15 0,0-6 15 0,0 6 15 0,6-5 15 0,-6 5 16 0,0-4 18 0,0 4 20 0,0 0 8 0,0 0 2 0,0-6 1 0,0 6 0 0,0-5 4 0,7 1 4 0,-7 4 2 0,0 0-1 0,0 0-2 0,0-4-1 0,0 4-3 0,0-5-4 0,0-1-4 0,0 6-7 0,0-4-7 0,0-2-8 0,0 6-10 0,0-5-4 0,0 1-7 0,0 4-5 15,0-6-5-15,0 1-3 0,0 5-5 0,0-4-3 0,0 4-6 0,0 0-3 0,0 0-5 16,0-5-4-16,0 5-9 0,0 0-5 0,0-4-8 0,0 4-5 0,0 0-4 15,0 0-6-15,0-6-2 0,0 6-6 0,0 0-3 0,0 0-2 0,0-3-6 16,0 3-4-16,0 0-4 0,0 0-7 0,0 0-3 0,0 0-4 0,-7-6-7 16,7 6-4-16,0 0-8 0,0 0-4 0,-6 0-4 0,6 6-6 0,-5-6-5 15,5 0-2-15,-8 3-2 0,8-3-2 0,-8 6 1 0,8-2 0 0,-5 5 1 16,-1-4 0-16,6 1 2 0,-7 3 1 0,7 1 3 0,-5-4 4 0,-4 3 2 16,9 0 4-16,-5 1 2 0,5 4 5 0,0-2 0 0,-7-3 2 0,7 1 2 0,-6 4 0 15,6-4 2-15,-8 0 0 0,8 4 1 0,0-4 0 0,0-1 0 0,-6 6 1 16,6-4 0-16,0-3 0 0,0 7 0 0,0-4 1 0,0 4-2 0,0-6 2 0,0 5 0 15,0-3 0-15,6-1 2 0,-6 4 1 0,8-4 1 0,-8 4-2 0,6-4 1 16,1 0 2-16,-2 1-1 0,4-4 3 0,-4 4-1 0,2-7 3 0,-1 8 1 16,-1-9 0-16,3 3 0 0,5-1 2 0,-7-1 1 0,1 2 0 15,6-6 0-15,-5 0 5 0,3 0 0 0,-3 0 4 0,5 0 4 0,-8-6 6 0,3 6 6 0,3-4 7 16,-4-1 5-16,7-1 6 0,-8-4 4 0,1 5 7 0,6-4 5 0,-5 3 5 16,-3-1 5-16,1-4 0 0,1 7 5 0,-2-8 0 0,-5-3-3 0,9 12-9 0,-9-12-7 15,7 6-7-15,-7-1-5 0,0-1-8 0,0-3-6 0,0 0-7 16,-7 4-7-16,7-5-7 0,0 0-6 0,-9 0-6 0,4 0-4 0,5 0-4 0,-7 6-5 15,1-4-5-15,1-3-6 0,-3 2-8 0,0-1-11 0,-4 6-8 0,6-1-9 16,0-5-10-16,-2 4-9 0,-4 3-10 0,6-3-9 16,-2 7-15-16,-5-7-14 0,8 7-19 0,-9-2-14 0,9 6-10 0,-10 0-13 15,9 0-9-15,-1 0-19 0,-4 0-18 0,3 6-34 0,0-2-38 0,-3 7-45 16,4-7-45-16,2 7-20 0,-4-3-4 0,4-3 15 0,-2 5 23 0,7 1 26 0,-6-8 29 0,6 9 30 0,-8-8 30 16,8 5 38-16,-6-3 41 0,6-3 45 0,0 3 49 0</inkml:trace>
  <inkml:trace contextRef="#ctx0" brushRef="#br0" timeOffset="10383.26">12009 10757 48 0,'0'-4'126'0,"0"4"44"0,0-5 35 0,0 5 31 0,0-6 28 0,0 2 27 0,0 4 26 0,0-6 28 0,0 6 27 0,0-5 24 0,0 1 23 0,0 4-47 16,0-6-88-16,0 1-56 0,0 5-38 0,0-4-25 0,0 4-14 0,0 0-11 0,0 0-10 0,0 0-8 0,0-5-11 0,0 5-9 0,0 0-11 0,0 0-8 0,0 0-6 0,0 0-7 0,0-4-7 0,0 4-4 15,0 0-6-15,0 0-2 0,0 0-5 0,0 0-3 0,-7-6-4 0,7 6-5 16,0 0-4-16,0 0-7 0,0 0-5 0,0 0-6 0,0 0-4 0,0-3-7 15,0 3-5-15,0 0-4 0,-5 0-7 0,5 0-4 0,0 0-5 0,-9 3-3 16,9-3-4-16,-5 0 1 0,5 6-1 0,-5-2-2 0,5 1 0 0,-8-1-1 0,8 1 1 16,-6 1-2-16,6 3 4 0,-7-3 2 0,-1 4 2 0,8-1 4 0,0 0 3 15,-5 1 3-15,5 1 2 0,-6-1 0 0,6-1 4 0,0 6 0 0,0-6 3 0,0 6 2 16,0-5 3-16,0 4 2 16,0-4 2-16,0 4 2 0,0-4-1 0,0 5 2 0,6-5 0 0,-6-1 0 0,5 6 2 0,3 0-1 15,-8-6-2-15,7 1-2 0,-1 4-2 0,2-2-2 0,-3-3-1 0,0 4-2 0,4-2 0 0,3-7 1 0,-6 8 0 16,1-3 0-16,7-3 1 0,-9 1 1 15,8-7-1-15,-5 6 4 0,3-1 3 0,-4-5 4 0,7 0 6 0,-1 0 10 0,-8 0 13 0,11-5 9 0,-5-1 14 16,-4 2 9-16,7 1 10 16,-2-3 7-16,-6 1 9 0,7-5 5 0,-5 0 6 0,-3 5 1 0,3-4 3 0,-2-1-2 0,-1 1-2 0,2-3-6 15,1-2-13-15,-8 4-11 0,6-3-10 0,-6-2-14 0,0 4-8 0,6-4-8 0,-6 2-10 0,0-3-8 16,0 2-4 0,-6-5-8-16,6 4-9 0,0 0-10 0,-6 0-7 0,6 2-17 0,-8-8-18 0,1 6-18 0,7 6-18 0,-5-6-21 0,-1 0-21 0,-7 5-26 15,5 1-30-15,1 0-28 0,-5 3-30 0,0 3-53 0,4 3-57 0,-5-6-71 0,2 6-72 16,-5 6-16-16,4-6 12 0,-8 3 22 0,8 3 30 15,-2 3 34-15,1-5 37 0,1 7 40 0,-2-7 43 0,-4 7 44 0,4-7 46 0,1 7 59 0,-8-7 65 0</inkml:trace>
  <inkml:trace contextRef="#ctx0" brushRef="#br0" timeOffset="11093.78">13149 10727 5 0,'0'0'45'15,"-7"-4"25"-15,7 4 22 0,0 0 23 0,0 0 26 0,0-6 26 0,0 6 28 0,0-5 28 0,0 5 26 0,0-4 12 0,0 4-1 0,-5 0-5 0,5 0-9 0,0-5-6 0,0 1-4 0,0 4-5 0,0-6-6 0,0 3-8 0,0 3-7 0,0 0-11 0,-9-6-10 0,9 0-10 0,0 2-9 16,0 4-2-16,0 0-3 0,0 0-3 0,0-5-4 0,0 5-6 0,0 0-8 16,0 0-8-16,0 0-8 0,0 0-10 0,0 0-12 0,0 0-12 0,0 0-13 0,0 0-14 15,0 0-14-15,0 0-12 0,0 0-15 0,0 0-12 16,0 0-11-16,0 0-9 0,0 0-7 0,0 0-5 0,-5 5-2 0,5-5 2 0,0 4 4 0,0 8 4 15,-7-9 3-15,7 3 4 0,0 3 4 0,0 6 4 0,-6-6 2 0,6 7 4 16,0-7 5-16,-5 6 5 0,5 0 1 0,-8 0 1 0,8-2-1 0,-8 7-6 0,8-10-4 16,0 5-4-16,-5-2-1 0,5 2-3 0,0 0 3 0,0 0-1 0,-6 0 1 15,6-6 0-15,0 7 1 0,0-2-5 0,0-4-8 0,0-1-12 0,0 7-12 16,0-7-16-16,6 0-15 0,-6 0-19 0,0-3-19 0,0 3-24 0,0-3-28 16,0 4-30-16,0-5-28 0,5 4-47 0,-5-5-56 0,0 2-67 0,0-1-69 0,0-1-23 15,8 1-2-15,-8 2 17 0,0-7 24 0,8 0 30 0,-8 0 32 0,0 0 37 16,0 0 39-16,5-7 42 0,-5 2 41 0,0-4 54 0,0 3 58 0</inkml:trace>
  <inkml:trace contextRef="#ctx0" brushRef="#br0" timeOffset="11748.33">13579 10748 0 0,'5'-6'22'0,"-5"6"46"0,8-4 27 0,-8-2 26 0,0 6 28 0,8-5 29 0,-8 1 30 0,5-2 27 15,-5 1 24-15,0 5 24 0,6-4 20 0,-6-1-12 0,0 1-33 0,0-2-23 0,7 6-22 0,-7 0-13 0,0-3-9 0,0-3-13 0,0 0-15 0,0 6-17 0,0-4-16 0,0 4-11 0,0-5-9 16,0 5-6-16,0-6-5 0,0 6-1 0,0-4 0 0,0 4-2 0,0 0 1 16,0 0-4-16,0 0-2 0,0 0-4 0,0-5-5 0,0 5-4 0,0 0-5 0,0 0-5 15,0 0-7-15,0 0-3 0,0-4-8 0,0 4-6 0,0 0-7 0,0 0-7 16,0 0-7-16,0 0-7 0,-7 0-9 0,7 0-6 0,-6 0-8 0,6 0-4 16,0 4-4-16,-5-4-4 0,5 5-3 0,-8-5 0 0,0 4-3 0,8 2 1 15,-5-1-1-15,-1-1-2 16,-2 2 1-16,3 3 1 0,5-3 2 0,-8-2 3 0,1 5-1 0,2-4 3 0,-2 5 0 0,7 1-1 0,-7-7 2 0,2 7 0 0,5-3 1 15,-8 3 2-15,3 4 0 0,5-5 2 0,-8-1 1 0,8 0 2 0,0 0 2 16,-6 2 0-16,6 5 4 0,0-7-3 0,0 0 1 0,-5 6 0 16,5-6 2-16,0 1 1 0,0 5-1 0,5-5 1 0,-5-1 1 0,0 2 0 0,6 4 3 0,-6-6 0 15,8 1 1-15,-8-1 0 0,5 0 2 0,3 3 1 0,-3-3 1 0,2 1 0 16,0-1 1-16,-2-4 1 0,10 5 3 0,-10 0-2 16,9-5 4-16,-9 1-1 0,11 1 1 0,-11-7 2 0,8 6-1 0,1-1 4 0,-2-5 2 0,-1 0 7 15,5-5 7-15,-4 5 9 16,0-6 7-16,3 2 5 0,-3 1 8 0,0-8 4 0,1 7 6 0,1-8 5 15,-7 8 4-15,6-7 5 0,-7 2 4 0,1 0-1 0,-1 5 1 0,-1-8-7 0,4-2-7 0,-2 4-7 0,-7 1-8 0,0-6-9 0,5 5-8 16,-5-4-6-16,0 0-8 0,0 0-5 0,0-2-7 0,-5 1-5 0,5 1-6 0,0-2-5 16,-7 1-7-16,7-3-4 0,-9 2-9 0,4 2-7 0,-1-1-9 0,6 2-8 15,-7-3-8-15,1 1-8 0,-1 1-6 0,1 4-6 0,-1-5-10 0,1 6-6 16,-2-1-9-16,3 1-9 0,5 0-10 0,-8 3-8 0,3 0-9 0,-2 3-10 0,0-3-14 16,7 6-12-16,-5 0-12 0,-2 0-14 0,-1 0-21 15,8 6-23-15,-5-3-27 0,-2 3-29 0,0 0-24 0,2 3-34 0,-3 0-36 0,0-5-3 0,3 7 8 16,5-1 25-16,-6-1 27 0,1-3 30 0,-2 3 30 0,7 0 33 0,-9-3 35 0,4-2 38 15,5 1 39-15,-7 1 38 0,7-2 55 0</inkml:trace>
  <inkml:trace contextRef="#ctx0" brushRef="#br0" timeOffset="12449.98">14198 10690 0 0,'0'-6'13'0,"7"0"42"0,-7 6 18 16,5-4 15-16,-5 4 13 0,0 0 13 0,0-5 13 0,0 5 15 0,0 0 12 0,0-6 13 0,0 6 11 0,0 0-15 0,0-4-34 0,0 4-19 0,0 0-16 0,0 0-7 0,0 0-2 0,0 0-2 0,0 0-2 0,0 0-5 0,0 0 0 0,0 0-4 15,0 0 0-15,0 0 1 0,0 0 5 0,0 0 1 0,0 0 4 0,0 0 3 0,0 0-1 0,0 0-1 0,0 0 3 0,0 0-3 16,0 0 1-16,0 0 1 0,0 0-1 0,0 0-2 0,0 0-6 0,0 0-5 0,0 0-6 15,0 0-9-15,0 0-7 0,0 0-6 0,0 0-7 0,0 0-3 0,0 0-7 16,7 0-4-16,-7 0-4 0,0 0-4 0,0 0-4 0,0 0-4 0,0 0-3 16,0 0 0-16,0 0-1 0,0 0 0 0,0 0 1 0,0 0 1 0,0 0 1 15,0 0 0-15,0 0 4 0,0 0 3 0,0 0 3 0,0 0 4 16,0 0 3-16,0 0 2 0,0 0 4 0,0 0 1 0,0 0 2 0,0 0 1 0,0 0 1 0,0 0 2 16,0-5 2-16,0 5 2 0,0 0 0 0,0 0 4 0,0 0 0 0,0-4-1 15,0 4 1-15,0 0 1 0,0-5 4 0,0 5 1 0,-7-4 4 0,7 4 3 16,0 0 3-16,0 0 3 0,0 0 2 0,0-6 3 0,0 6 1 0,0-6 0 15,0 6 0-15,0-3-1 0,0 3 3 0,0 0-3 0,0-6-3 0,0 6-1 0,-5-6 0 16,5 6-3-16,0-4-3 0,0 4 1 0,0-5-3 0,0 5 1 0,0-5-3 16,0 5 1-16,0-4-1 0,0 4 2 0,0-4 1 0,0 4 0 0,0 0 0 0,0 0-1 15,0-6-3-15,0 6-1 0,0 0-5 0,0 0-6 0,0 0-5 0,0 0-9 16,0 0-6-16,0 0-12 0,0 0-8 0,0 0-7 0,0 0-8 0,0 0-3 16,0 0 0-16,0 6 0 0,0-2 2 0,5 5 0 0,-5-4 3 0,0 5 3 0,0-1 3 15,0 3 4-15,0 1 4 0,7-4 6 0,-7 6 5 16,0 0 6-16,0 0-1 0,0 0 3 0,0 0-2 0,0 0-3 0,0-2-3 0,0 8-1 0,-7-6-3 15,7-2-1-15,0 2-1 0,0 0 0 0,0 4-1 0,0-4 2 16,0-1-1-16,0-4 1 0,0 5 0 0,0 0 0 0,0 0-1 0,0-5-8 16,7 4-13-16,-7 0-15 0,0-3-21 0,0 4-17 0,7-6-17 0,-7 1-19 0,0-1-18 0,0 6-27 15,5-5-27-15,-5-5-30 0,0 4-30 0,0 1-46 0,8-5-53 0,-8 4-60 16,0-2-65-16,0-4-24 0,0 3-2 0,0-6 15 0,0 9 26 0,0-9 29 16,0 0 32-16,0 0 39 0,0 0 41 0,0 0 41 0,8 0 43 0,-8-4 52 0,5-7 55 15</inkml:trace>
  <inkml:trace contextRef="#ctx0" brushRef="#br0" timeOffset="12894.31">14790 10772 89 0,'0'0'155'0,"5"-6"42"0,3 1 38 0,-8 1 32 16,0 0 34-16,0-1 30 0,0 5 31 0,0-6 27 0,8 2 27 0,-8 4 18 0,0-6 19 0,0 1-62 0,-8 1-110 0,8-2-62 0,0 1-35 0,0 1-22 0,0 4-14 0,0-5-15 0,-8 1-16 0,8 4-12 0,0-6-16 0,0 6-9 0,0 0-10 0,0 0-8 0,-5-3-8 0,5 3-7 15,0-6-10-15,0 6-6 0,0 0-8 0,0 0-7 16,0 0-8-16,0 0-9 0,0 0-10 0,0 0-6 0,-6 0-3 0,6 6-6 0,0-6-2 0,-7 3-1 0,2 3-1 0,5-2 0 16,-9 1 0-16,2 4 1 0,2-3 3 0,-1 3 4 0,-1 1 0 0,7 1 8 15,-6-3 3-15,-2 3 4 0,3-2 2 0,-2 0 2 0,0 3-2 0,7 1 3 16,-5-4-4-16,-3 2 1 0,8-1-1 0,0 5 0 0,-7-6 0 0,7 1 0 15,0-1 0-15,0 3-2 0,0-3-1 0,0 0-2 0,7 1-1 0,-7-1-1 16,0-4 0-16,8 5 1 0,-3-4 1 0,-5 3 0 0,7-4 3 0,0-1-2 16,-2 2 2-16,3-2 2 0,-2 1 1 0,7 1 3 0,-8-3 1 0,11-3 3 0,-11 0 3 15,8 0 4-15,0 0 7 0,0 0 6 0,1 0 12 0,-1-3 9 0,-6-3 9 16,10 1 10-16,-2 1 7 0,-2-2 9 0,-2-3 7 0,5 5 5 0,-5-7 7 16,-4 1 2-16,7 5 5 0,-2-4-2 15,-6-1-1-15,1-5-8 0,-1 5-9 0,2 1-11 0,-3-6-8 0,-5 6-12 0,0-6-8 0,0 0-13 0,0 0-10 0,0 2-19 16,-5-2-21-16,-3 4-21 0,2-4-21 0,-7 2-23 0,8-3-25 0,-11 7-31 15,4-6-31-15,-8 6-37 0,8 0-35 0,-2 3-58 16,-6-4-66-16,3 5-74 0,-3 5-71 0,6 0-20 0,-7 0 11 0,3 0 23 0,4 5 29 0,-4-1 35 16,5 8 39-16,-7-9 43 0,8 7 46 0,-3-5 48 0,1 4 50 0,4-3 60 0,-3 3 65 0</inkml:trace>
  <inkml:trace contextRef="#ctx0" brushRef="#br0" timeOffset="13635.02">16112 10626 22 0,'0'0'98'0,"0"-12"44"0,5 8 36 0,-5-1 31 0,0 0 30 16,0-3 28-16,8-4 27 0,-8 3 26 0,0 4 28 0,8 1 27 0,-8-7 27 0,0 7-31 0,0-2-61 0,0 3-45 0,0-3-32 0,0 2-19 0,5-1-14 0,-5-1-10 0,0 2-9 0,0 4-9 0,0-6-7 0,0 1-10 15,7 1-9-15,-7 4-11 0,0-5-12 0,0 5-13 0,0 0-11 0,0 0-10 16,0 0-12-16,0 0-10 0,0 0-12 0,0 0-11 0,0 0-15 0,0 0-5 16,0 0-3-16,0 0-3 0,0 5 0 0,0-1-2 0,0 1 2 0,0 1-4 0,0 4-1 15,6-1-1-15,-6 0 0 0,0 6-1 0,0-5 2 0,0 10 4 0,0-6 4 16,-6 0-1-16,6 7-2 0,0-6-3 0,0 4-7 0,0 2-1 0,0-3-2 0,0-3-1 16,0 4-2-16,-7 0 2 0,7-4 0 0,0 6 0 0,0-7 0 0,7-1-3 15,-7 2-3-15,0 1-15 0,0-2-17 0,6 1-18 0,-6 1-17 0,0-7-24 16,6 4-22-16,-6-2-28 0,0-2-29 0,8 7-28 0,-8-7-25 0,7 0-50 15,-7 1-60-15,0 1-73 0,0-1-76 0,5-1-20 0,-5-4 9 0,0 5 22 0,0-7 29 16,0-3 35-16,0 0 36 0,0 0 41 0,0 0 41 0,0 0 42 0,0 0 42 16,0 0 55-16,0 0 63 0</inkml:trace>
  <inkml:trace contextRef="#ctx0" brushRef="#br0" timeOffset="14094.28">16704 10541 51 0,'8'-3'128'0,"-8"3"39"0,0 0 28 0,0 0 24 0,0-6 22 0,0 6 24 15,0-4 21-15,0-1 20 0,-8-1 19 0,8 6 19 0,0 0 16 0,0-4-53 16,0 4-90-16,-5 0-57 0,5 0-38 0,0 0-16 0,0-6-4 0,0 6-6 16,-8 0-9-16,3 0-11 0,5 0-9 0,0 0-10 0,-7 0-5 0,7 6-8 15,-7-6-6-15,7 0-6 0,-5 4-8 0,-3 2-5 0,8-6-7 0,-7 5-6 0,7-1-2 16,-5 2-3-16,-4-3 0 0,9 3-1 0,-5-2 0 0,5 7-1 0,-5-7 0 15,-3 7-1-15,8-8-2 0,-6 9 1 0,6-8 0 0,-7 5-1 0,7 0 1 16,-6 3 0-16,6-3 0 0,-7 1 0 0,7 4-1 0,-5-4 1 0,5 5 0 0,-9-6 2 16,9 6-3-16,-5-6 2 0,5 6 0 0,0 1-1 0,0-7 1 15,0 6 1-15,0-6 0 0,0 7 0 0,0-7-2 0,0 6-1 0,5-6-3 0,-5 6-5 16,9-5-10-16,-9-1-2 0,5 0-6 0,2 6-1 0,-1-3-2 0,1-9 1 16,-7 8 0-16,6-3-1 0,7 3 1 0,-8-7 2 0,4 1 3 0,-4-5 5 15,2 6 7-15,6-6 15 0,-6 0 17 0,5 0 19 0,-4 0 16 0,5-6 15 0,-2 1 11 16,-4 5 10-16,7-9 10 0,-7 3 9 0,4 2 6 15,-3-5 9-15,0 3 7 0,3-4 7 0,-4 1 1 0,-1-2-3 0,2 2-6 0,-1 0-11 0,-7-1-11 0,5 0-11 16,1-1-12-16,-6 2-8 0,0-4-11 0,0-2-8 0,0 4-10 0,0-4-8 16,0 2-9-16,0-3-11 0,0 1-6 0,-6 1-7 0,6 1-6 0,-5-3-5 15,5 1-5-15,-7 1-6 0,-1-2-10 0,2 7-6 0,-1-6-5 0,7 6-8 0,-6-1-11 16,1 1-12-16,-11-2-14 0,11 7-14 0,-1-7-19 0,-1 7-20 0,2-2-18 16,-11 6-22-16,11-3-16 0,-1 3-31 0,-2 0-32 0,-5 3-41 0,8-3-46 0,-2 6-41 15,-5-2-35-15,4 7-5 0,1-7 15 0,2 7 23 0,-9-8 30 0,9 9 30 16,-3-8 34-16,2 5 35 0,-1-4 34 0,7 5 43 0,-6-4 46 0,-1-3 48 0,7 3 66 15</inkml:trace>
  <inkml:trace contextRef="#ctx0" brushRef="#br0" timeOffset="14506.43">17207 10523 89 0,'0'-6'161'0,"0"2"46"0,6 4 36 0,-6-6 31 0,0 1 32 0,0-4 32 0,0 5 31 0,7-6 31 0,-7 5 30 15,0-1 26-15,0 3 26 0,5-3-62 0,-5 0-115 0,0 2-63 0,9-1-33 0,-9 5-19 0,5-4-7 0,-5-1-10 0,0 1-10 0,5 4-11 0,-5-6-15 0,0 6-11 0,8-6-13 0,-8 6-10 0,0 0-12 0,0 0-11 16,0 0-13-16,0 0-12 0,0 0-11 0,0 0-13 0,0 0-12 0,0 0-4 0,0 0-4 0,0 6-3 16,5-6-3-16,-5 6-3 0,0-2-3 15,0 1-3-15,0 4 1 0,0-5-1 0,0 8 1 0,0-3 5 0,0 6 0 0,0-6 4 16,0 6 4-16,0 0-1 0,0-2-4 0,0 2-1 0,0 6-3 0,0-6 0 0,-5 3-1 0,5-2 1 0,0 3 1 16,0-5-1-1,0 5 1-15,0-4 0 0,0 4-1 0,0-4 0 0,0 6 2 0,0-8-1 0,0 2 1 0,0-4-6 0,5 4-8 16,-5-2-13-16,0-4-17 0,0 6-16 0,8-3-19 0,-8-3-22 0,0 0-22 0,0 1-25 0,8-1-27 0,-8 3-30 15,0-3-29-15,5-4-49 0,-5 3-61 0,0-2-70 0,0 3-75 0,6-4-18 16,-6 1 8-16,0-6 22 0,0 4 29 0,0-4 33 0,0 0 37 0,0 0 39 0,0 0 42 16,0 0 42-16,0 0 44 0,0 0 56 0,0 0 62 0</inkml:trace>
  <inkml:trace contextRef="#ctx0" brushRef="#br0" timeOffset="14980.49">17936 10502 90 0,'0'0'156'16,"0"-4"40"-16,6-1 30 0,-6 5 27 0,0 0 28 0,0-4 27 0,0 4 28 0,0-6 28 16,0 2 28-16,0 4 25 0,0-5 23 0,0 5-65 0,-6-6-115 0,6 3-61 15,0 3-26-15,0 0-14 0,0-6-5 0,-7 6-10 0,7-6-12 0,0 6-14 16,-6-4-18-16,6 4-17 0,0 0-17 0,-5 0-15 0,5 0-15 0,-8 0-12 15,0 0-11-15,8 0-12 0,-5 0-10 0,-3 4-8 0,8 2-2 0,-5-6-4 16,0 6-5-16,-4-3 2 0,2 3-1 0,2 3 1 0,-3-3 3 0,2-2 0 16,1 5 2-16,5 2 3 0,-8-1 2 0,3-1 3 0,-2 0 1 0,0 1 2 0,7 1 0 15,-7 4 3-15,1 0 0 0,-1-7 1 0,7 6 1 0,-5-2 0 0,5 3 0 16,-9-2 3-16,9-4-2 0,0 6 2 0,-5 0-1 0,5-5 0 0,0 4 0 16,0-4 0-16,5 1 2 0,-5-1 0 0,0-1 2 0,9 6 0 0,-9-6 1 0,5 0-1 15,2 3 0-15,-1-3 2 0,1 1 2 0,0-1 0 0,0-4-1 0,6 5 3 16,-8 0 0-16,9-5 2 0,-2-1 1 0,-3 1 9 0,1-5 12 0,3 4 12 15,3-4 11-15,2-4 14 0,-4 4 10 0,-2-5 13 0,0 1 10 0,3-1 8 16,4 1 6-16,-7-8 7 0,2 8 5 0,-1-7 1 0,0 2 3 0,-7 0-5 0,7 0-12 16,-8-7-12-16,2 7-10 0,2-6-13 0,-4 6-10 0,-5-7-15 0,7 1-12 15,-7-3-9-15,0 3-8 0,0-6-11 0,0 8-6 0,-7-8-12 0,7 6-14 0,-5 1-16 16,-4 0-16-16,9-1-20 0,-7 0-23 0,-4 0-19 0,4 6-23 0,1 0-24 16,-2-7-26-16,-4 7-23 0,0 4-31 0,4 1-32 0,-4-2-40 0,-2 2-52 15,1-1-60-15,0 5-41 0,0 0-34 0,0 5 3 0,-6-5 20 0,6 4 30 16,0 2 33-16,0-2 39 0,-1 1 37 0,2-1 41 0,-2 1 43 0,1 1 47 0,-6-2 49 15,6 2 59-15,1-1 75 0</inkml:trace>
  <inkml:trace contextRef="#ctx0" brushRef="#br0" timeOffset="15565.12">19231 10390 42 0,'0'-4'126'0,"0"-2"48"0,0 2 36 15,0-1 33-15,0 1 29 0,-7-2 31 0,7 0 29 0,0-3 33 0,0 4 33 0,0 1 31 0,0-2 29 0,0 6-40 0,0-3-78 0,0-3-57 0,0 2-45 0,7-1-21 0,-7 5-11 0,0-6-10 0,0 3-8 0,0 3-13 0,0 0-14 0,0 0-15 0,0-7-19 0,0 7-16 16,0 0-13-16,9-5-14 0,-9 5-14 0,0 0-12 0,0 0-11 0,0 0-11 16,0 0-13-16,0 0-8 0,0 0-11 0,0 0-5 0,0 0-3 0,0 0-1 15,0 5 0-15,0 2 0 0,0 2 1 0,0-4 1 0,0 5 0 0,0-7 1 16,0 12 2-16,0-6 2 0,0 7 4 0,0-1 5 0,0-1 5 0,0 2 1 0,0-1 0 15,0 3-2-15,0-2-4 0,-9 2 0 0,9 1 0 0,0 2-2 0,0-3 2 16,0 3 0-16,0-3-1 0,0 2-2 0,0 0-1 0,9-5-8 0,-9 4-12 16,0-4-15-16,0 6-18 0,0-8-21 0,5 1-23 0,-5-4-27 0,0 5-27 0,0 0-28 15,6-6-31-15,-6 1-46 0,0 1-55 0,0-1-87 0,0-1-100 0,0 0-35 16,7-3 2-16,-7 3 17 0,0-4 28 0,0-5 35 0,0 4 37 0,0-4 40 16,0 0 41-16,0 0 45 0,0 0 45 0,0 0 55 0,0 0 64 0</inkml:trace>
  <inkml:trace contextRef="#ctx0" brushRef="#br0" timeOffset="16087.69">19740 10435 10 0,'0'0'94'0,"0"0"50"0,0-4 36 0,0-2 32 15,0 0 29-15,0 3 26 16,0-3 26-16,-5 0 27 0,5 6 24 0,0 0 22 0,0 0 23 0,0-4-26 0,0 4-58 0,0 0-51 0,0 0-53 0,0 0-29 16,0 0-19-16,-8-5-11 0,8 5-12 0,0 0-13 0,0 0-12 0,0 0-13 0,0 0-15 15,0 0-13-15,0 0-13 0,0 0-13 0,-6 0-12 0,6 0-13 0,0 0-8 0,-7 0-10 16,7 0-5-16,-8 5-7 0,8-5-2 0,0 4-5 0,-5 2 0 0,-2-6-2 16,7 6 1-16,-7-3 3 0,2 3 1 0,5 0 2 0,-7 3 3 0,7-5 2 15,-6 5 1-15,-2 3 2 0,8-9 4 0,-6 8-1 0,-1-1 2 0,7-1 3 16,-5 6-1-16,5-5 3 0,-8 5 0 0,8-2 2 0,-6-2 0 0,6 4 3 15,0 0-1-15,-7-2 2 16,7 8 0-16,0-6 0 0,0-2-1 0,0 2-3 0,0 0-1 0,0 0-5 0,0-6-2 16,0 6-7-16,0 0-4 0,7 0-8 0,-7-7-1 0,6 3-2 0,2 4-2 0,-8-5-1 0,5-1 0 0,2 6 1 0,-1-6-1 15,2-4 4-15,-2 5 2 0,1 0 4 16,-2-5 3-16,9 4 8 0,-9-9 5 0,10 4 10 0,-9 2 9 0,7-6 12 0,0 0 15 0,0 0 14 0,-7 0 13 0,7-6 12 16,0 2 13-16,0 4 11 0,1-5 12 15,-2-4 7-15,2 5 10 0,-1-2 6 0,-8-4 8 0,11-1 2 0,-11 2 0 0,8 0-7 16,-8 0-12-16,4-1-9 0,-4-5-13 0,2 0-13 0,-1 0-12 0,-1 0-13 0,-5-4-10 0,8 4-11 0,-8-4-8 15,0-1-9-15,0 1-7 0,0-2-8 0,0 3-6 0,-8 2-5 0,8-2-4 16,-5-3-7-16,5 8-6 0,-6-2-7 0,-1 0-7 0,2 6-7 0,-4-6-7 31,4 6-8-31,-2-7-9 0,-4 7-10 0,2 0-11 0,2 3-15 0,2-3-17 0,-2 3-18 16,1 0-18-16,-8 2-17 0,7 4-16 0,2-5-15 0,-4 5-12 0,4 0-18 16,0 0-23-16,-8 5-33 0,5-5-39 0,2 4-56 0,-1 2-55 0,-6 3-13 0,7-3 12 15,-2 0 22-15,3 3 29 0,0-5 33 0,-3 1 32 0,2 5 33 0,-1-4 31 16,7-6 41-16,-8 3 39 0,8 3 48 0,0-6 58 0</inkml:trace>
  <inkml:trace contextRef="#ctx0" brushRef="#br0" timeOffset="16465.66">20443 10341 63 0,'0'0'134'16,"0"-4"42"-16,-5-2 33 0,5 3 31 0,0-3 31 0,-8 2 31 0,8-1 32 0,0-1 31 0,0 3 34 0,-6-4 29 0,6 2 29 0,0 1-50 0,0-1-95 0,-7 1-45 0,7-2-23 0,0 2-10 0,-6-1-4 0,6-1-4 0,0 3-9 0,0 3-11 0,0 0-13 0,0 0-18 0,0 0-19 0,-7-7-16 16,7 7-16-16,0 0-17 0,0 0-15 0,0 0-20 0,0 0-17 0,0 0-19 15,0 0-18-15,0 0-10 0,0 0-8 0,0 0-2 0,7 7-2 0,-7-4 2 16,0 3-1-16,0-1 4 0,0-1 4 0,6 6 3 0,-6-1 3 15,0 3 3-15,0-3 7 0,7 6 4 0,-7-6 4 0,0 6 0 0,0 0-3 0,0-2-3 16,0 2-4-16,0 0-4 0,0 6-1 0,0-8-3 0,0 2-2 0,0 0-3 16,0 4 0-16,0-5-1 0,0 2 2 0,0-1-2 0,0 3 0 0,-7-3-3 0,7 0-4 15,0-1-10-15,0 0-9 0,0 1-19 0,0 1-22 0,0-2-22 0,7 1-21 0,-7-5-26 16,0-1-26-16,0 1-33 0,0-1-31 0,0 2-39 0,0-2-42 16,0-3-72-16,0 4-86 0,0-5-45 0,0-1-29 0,0-4 8 0,6 4 25 0,-6-4 32 15,0 0 35-15,0 0 40 0,0 0 41 0,0 0 44 0,0 0 46 0,0-4 50 16,0 0 54-16,0-7 67 0,0 1 83 0</inkml:trace>
  <inkml:trace contextRef="#ctx0" brushRef="#br0" timeOffset="17113.8">21101 10341 84 0,'6'-10'149'0,"2"7"42"15,-3-7 31-15,-5-1 27 0,7 1 26 0,-1 5 26 0,-6-4 23 0,0-1 25 0,7 6 26 0,-7-1 21 0,0-1 23 0,0 3-64 0,0-4-113 0,7 2-55 0,-7 1-27 0,0 4-11 0,0-5-5 0,-7-1-5 0,7 2-6 0,0 1-8 0,0 3-9 0,0-6-11 0,0 6-14 16,0-5-11-16,-7 5-13 0,7-4-13 0,0 4-11 0,-6-6-11 0,6 6-11 0,-7 0-11 15,7 0-10-15,-5 0-9 0,5 0-6 0,-8 0-5 16,2 0-6-16,1 0-3 0,-3 6 3 0,0-2 1 0,3 1 2 0,-3 1 2 0,3-3 3 0,0 1 2 16,-4 7 3-16,4-2 3 0,-2-2 3 0,1 2 0 0,-1 6 1 0,-7-6 2 0,9 0 2 15,-3 7-1-15,3-7 2 0,-3 6-1 0,2 0-2 0,-1-6 2 0,2 6 0 16,-4-1-3-16,4-4-2 0,0 6-1 0,5-1-2 0,-8-6 3 0,8 4-1 16,0 2 1-16,-5-4 1 0,5 3-1 0,5 0 2 0,-5 2 2 0,0-7 1 15,8 6 2-15,-8 0 1 0,5-6 1 0,0 6 0 0,4-1 4 0,-4-4-1 16,8 6 2-16,-5-7 0 0,-3 1 2 0,8-1 2 0,1-4 4 0,-1 5 2 0,-6-5 6 15,7-1 8-15,-4 2 10 0,3-6 10 0,3 0 13 0,3-6 10 0,-7 6 11 0,1-4 14 16,1-1 9-16,-1-5 9 0,6 5 5 0,-7-4 9 0,2-1 1 0,-1 1 4 16,1-3-3-16,-2 3-3 0,-6-4-8 0,7 1-7 0,-5-2-10 0,-3 4-9 0,2-5-12 15,0 2-13-15,-7-2-11 0,5-5-10 0,-5 6-11 0,0 0-11 0,-5-7-7 16,5 8-10-16,-7-8-8 0,0 6-11 0,2-4-14 0,-3 4-11 0,-5-5-23 16,0 1-24-16,-1 4-25 15,2 0-27-15,1 2-23 0,-10-2-25 0,7 6-26 0,-4-7-28 0,-3 5-34 0,3 7-34 0,-1 1-66 0,-2-3-78 0,3 1-56 16,-3 5-42-16,1 0 1 15,0 5 23-15,1 1 34 0,-2-3 37 0,3 1 40 0,-3 2 39 0,3-1 45 0,-1-1 44 0,0 1 49 0,-7 5 50 0,6-4 68 0,-7-1 81 0</inkml:trace>
  <inkml:trace contextRef="#ctx0" brushRef="#br0" timeOffset="18444.43">10667 11993 4 0,'0'0'69'0,"0"0"38"0,0 0 32 0,8-4 28 0,-8 4 29 0,0-6 27 0,0 6 25 0,0-5 26 0,0 5 24 0,5-4 24 0,-5-2 25 16,0 0-24-16,0 2-47 0,0 4-33 0,0-5-23 0,0 0-15 0,0 5-11 0,0 0-15 0,0-4-11 0,0 4-11 0,0-6-11 0,0 6-11 0,0-4-10 0,0-1-9 0,0 5-11 0,-5 0-9 15,5 0-11-15,0-4-9 0,0 4-9 0,-8-5-8 0,8 5-12 0,0-6-7 16,-6 6-7-16,6 0-4 0,-5 0-9 16,5-4-3-16,-8 4-4 0,1 0-5 0,1-6-2 0,-2 6-1 0,3 0-4 0,5 0 0 15,-5 0-1-15,-4 0-1 0,4 0 0 0,-2 0-3 0,-1 6-1 0,3-6-2 0,-2 4-2 0,0-4-1 16,7 6-2-16,-5-6-2 0,-3 5-3 0,3 4-2 0,-3-5-1 16,2 6-2-16,1-5-2 0,-2 4 1 0,7 3-1 0,-9-3 2 0,4 1 0 0,0 4 2 0,5-4 3 0,-8 5 0 15,8-6 1-15,0 6 3 0,-5-6 1 0,5 7 0 0,0-1 4 0,0-6 0 16,0 6 1-16,0 0 1 0,0 0 1 0,0-7 2 0,5 6 2 0,-5 1 0 15,0 1-2-15,8 2 3 0,-8-3 0 0,5 1 1 0,0-2-2 0,-5 5 0 16,9-4 0-16,-2 4-3 0,-2-4-1 0,1-1-4 0,7 2 1 0,-5-1 1 16,-3-6-1-16,9 6-1 0,-9-5-2 0,3-5 2 0,4 4 0 0,2-5 0 15,-9 2 4-15,9-6 1 0,1 0 3 16,-10 0 3-16,9 0 6 0,-2-6 4 0,1 2 2 0,1-1 8 0,-1 1 6 0,-2-5 10 0,2-3 9 0,3 3 8 0,-11-6 10 0,8 6 8 16,1-7 9-16,-9 7 8 0,8-6 7 0,-6 2 5 0,-1-2 5 0,2 4 2 15,-3-4 0-15,-5 2-3 0,7-2-5 0,-7 0-5 0,0 0-11 0,0 6-7 16,0-7-9-16,0 1-11 0,0 1-12 0,-7 1-10 0,7-3-9 0,-5 1-7 15,-3 1-9-15,2 0-3 0,-1-1-6 0,1 0-4 16,-1 0-4-16,2 6-2 0,-4-6-2 0,4 5-6 0,-2-1-3 16,1 4-8-16,-8-4-11 0,7 7-8 0,2-8-11 0,-3 8-16 0,2-1-18 0,1 0-23 15,5 5-25-15,-8-4-26 0,3 4-26 0,-2 0-29 0,0 0-24 16,7 0-43-16,-7 4-47 0,1 1-65 0,-1 0-74 0,7 5-18 0,-5 0 2 0,-3-5 23 16,8 8 30-16,-6-2 34 0,1-1 39 0,5-1 40 0,-8 3 41 0,8-9 42 0,-7 7 42 0,7-5 52 0,-6 4 59 0</inkml:trace>
  <inkml:trace contextRef="#ctx0" brushRef="#br0" timeOffset="18858.34">11064 11953 74 0,'0'-5'148'0,"0"5"43"0,0-4 33 0,7-2 31 0,-7 2 30 0,0-1 29 0,0 1 33 15,7-7 32-15,-7 7 29 0,0-7 30 0,5 7 27 0,-5-1-55 0,0-5-103 0,0 6-55 0,8-1-32 0,-8-1-13 0,0-4-5 0,0 5-4 0,7 1-4 0,-7-1-11 0,0 1-12 0,6-2-12 0,-6 2-15 0,0-1-9 0,0 5-10 0,0-6-12 0,0 6-14 0,7 0-11 16,-7 0-13-16,0 0-13 0,0 0-15 0,0 0-11 0,0 0-16 0,0 0-11 15,0 0-13-15,0 0-6 0,0 0-3 0,0 0-2 0,0 0-3 0,0 6 0 0,0-1 1 16,0 5-1-16,6-6-1 0,-6 5 4 0,0 3 3 0,0-3 3 0,5 0 7 16,-5 6 5-16,0 0 7 0,0 0 2 0,0-2-4 0,0 2 1 0,0 0-1 15,8 6-3-15,-8-8 1 0,0 8-1 0,0-6 2 0,0 3 2 0,0-3 0 0,8 4 0 16,-8-4-2-16,0 4-2 0,0-4-2 0,0 4-11 0,5-5-13 0,-5 1-18 16,0 1-16-16,0 2-17 0,6-3-17 0,-6 1-19 0,0-2-13 0,7 1-18 15,-7 0-22-15,5 0-23 0,4-2-25 0,-9 2-35 0,0 1-44 0,5-7-54 0,-5 0-65 16,7 1-41-16,-7 0-27 0,6 0 0 0,-6-4 19 0,0 3 24 0,8-5 27 15,-8-4 32-15,0 0 36 0,6 5 39 0,-6-5 39 0,0 0 48 0,0 0 52 0,0-5 63 16,7 1 78-16</inkml:trace>
  <inkml:trace contextRef="#ctx0" brushRef="#br0" timeOffset="19422.87">11709 11996 77 0,'7'0'149'0,"-7"-3"43"0,0-1 33 0,7-2 31 0,-7 1 30 15,0-5 28-15,0 4 30 0,5 2 28 0,-5-1 30 0,0 0 24 0,0 1 24 16,0 4-61-16,0-6-112 0,0 6-62 0,0-4-38 0,0-1-18 0,0 1-12 15,0 4-14-15,-5-5-11 0,5 5-13 0,0 0-16 0,0-6-12 0,-7 6-16 16,7 0-10-16,0-4-10 0,0 4-8 0,0 0-6 0,-7 0-7 0,7 0-5 0,0 0-6 16,0 0-5-16,-5 0-7 0,5 0-6 0,-8 0-6 0,8 0-2 0,0 4-6 15,-7-4-1-15,7 6-4 0,-6-6 0 0,6 5 0 0,-6-1-1 0,6 1 3 16,-5 5 1-16,5-6 3 0,-7 1 2 0,-2 4 5 0,9 3 0 0,-5-8 3 0,-2 7 2 16,7-4 1-16,-6 8 3 0,1-3-2 0,5-3 1 0,-8 0 0 0,8 6 0 15,-8-6-1-15,8 7-1 0,-5-7 1 0,-2 1-2 0,7 4 1 0,0-4 1 0,-6 5 1 16,6-4-1-16,0 2 1 0,0-4-1 0,0 6 1 0,0-3-1 0,0 1 1 15,0 2-2-15,0-6 0 0,0 7-3 0,0-7-1 0,6 6-4 0,-6-6-3 16,0 2-2-16,7 4-1 0,-2-7-3 0,-5 3-1 0,8-2 0 0,0 0 0 16,-3-2 0-16,1 2 2 0,1-4 0 0,-7 5 3 15,14-6 1-15,-7 1 5 0,-2-5 5 0,1 5 3 0,0-5 7 0,1 4 5 0,6-4 9 0,-6-4 9 0,5 4 12 16,-4-5 10-16,4 0 8 0,2-5 11 0,-9 6 9 0,9-10 10 0,-1 4 9 16,0-1 10-16,0-4 6 0,0 2 5 0,-8-3 8 0,11 7-2 0,-3-6 0 15,-7 1-7-15,-1-6-8 0,3 5-10 0,-3 1-6 0,-5-2-9 0,7 1-11 0,-7 1-11 16,0 1-9-16,0-8-10 0,0 6-8 0,0-4-7 0,-7 4-10 0,2 0-6 15,5-4-5-15,-8 4-8 0,3 0-7 0,-1 0-8 0,-7 2-7 0,6-2-8 16,-2 0-9-16,4 6-12 0,-8-6-15 0,8 6-10 0,-3 3-10 0,-5-4-15 16,7 5-15-16,-1 1-15 0,1-1-21 0,-2 1-21 15,3 4-21-15,-9 0-21 0,9 0-22 0,-2 0-36 0,-1 4-39 0,3 1-45 0,-2 4-48 0,0-3-28 0,2 4-19 16,-3-1 8-16,1 0 19 0,1 1 29 0,6 0 33 0,-6 0 38 0,1 0 39 0,-2 1 38 16,7-4 40-16,-9 4 48 0,9-1 51 0</inkml:trace>
  <inkml:trace contextRef="#ctx0" brushRef="#br0" timeOffset="19866.05">12199 11968 73 0,'0'0'154'0,"5"-6"51"0,-5 6 39 0,8-4 34 0,-8-1 34 0,0 0 32 0,0 1 32 0,6-2 30 0,-6-3 28 0,0 5 25 0,0-1 23 15,0-1-60-15,0 6-108 0,-6-4-73 0,6-2-52 0,0 1-32 0,0 5-19 0,0-4-19 0,0 4-16 0,-8 0-19 0,8-5-19 0,-5 5-19 0,5 0-14 0,-8 0-11 16,8 0-13-16,-7 5-7 0,1-5-8 0,6 4-7 0,-6-4-7 0,6 5 0 0,-7 1-4 16,2-2-1-16,-3 2 1 0,8 3 0 15,-6-4 0-15,6-1 1 0,-7 6 4 0,7 0-1 0,-6 0 2 0,1 0 0 16,5 1 3-16,0-4 1 0,-8 8 3 0,8-3 2 0,0 3 0 0,-8-6 2 0,8 4 0 0,0 2 2 0,0-4-1 0,0 3-2 16,0 0 0-16,0-4 0 0,0 5-2 15,0-4-5-15,0 2-7 0,8-4-2 0,-8 6-5 0,0-3-2 0,8-3-6 0,-8 0-4 0,5 1-4 0,1 5-3 16,-6-5 0-16,7-1 2 0,-1 0 0 0,-6 2 2 15,8-7 2-15,-3 7 7 0,2-1 7 0,-1-5 11 0,0-1 6 0,1 0 14 0,1-4 15 16,-3 5 17-16,3-5 19 0,3-5 16 0,-4 5 13 0,1-4 14 0,4 0 13 0,-5-1 13 0,6-5 11 0,-5 4 10 16,3-3 6-1,1-6 4-15,-3 6 1 0,3 0-4 0,-6-7-6 0,8 1-9 0,-2 1-12 0,-6-2-13 0,2 1-12 0,-3 1-12 0,3 1-14 0,-1-3-9 16,-2 1-14-16,-5-3-12 0,0 3-9 0,7-6-19 0,-7 8-19 0,-7-8-24 16,7 6-21-16,0-3-25 0,-5 3-24 0,-2-1-26 0,-1 2-27 0,3-5-45 15,-3 4-52-15,-3 5-104 0,-5 1-126 0,5 0-60 0,-1-1-25 0,-4-1 6 0,0 8 21 0,0-4 31 16,-2 2 35-16,-3 5 39 0,2 0 42 0,6 0 42 0,-6 0 48 0,-1 5 59 15,-4-5 66 1,3 7 92-16,3-4 87 0</inkml:trace>
  <inkml:trace contextRef="#ctx0" brushRef="#br0" timeOffset="21049.86">13370 11855 0 0,'0'0'37'0,"0"-5"79"0,0 5 48 0,0-4 38 0,0-1 31 0,0 1 28 0,0 4 26 0,0-6 28 0,0 2 28 0,0-7 26 0,0 8 29 0,0-3 2 16,6 0-16-16,-6 2-49 0,0-1-70 0,0 1-38 0,0-1-26 0,8-1-12 0,-8 2-7 0,0-1-7 0,0 5-5 0,0 0-11 0,0-4-11 0,0 4-12 0,6-5-17 0,-6 5-13 15,0 0-15-15,0 0-16 0,0 0-13 0,0 0-15 16,0 0-13-16,0 0-7 0,0 0-5 0,0 0 1 0,0 5 1 0,0-1 3 0,0 1 1 0,0 5 3 0,0-5 1 16,0 4 2-16,0 1 4 0,0 5 4 0,0 0 8 0,0-2 2 0,0 2 6 15,0 0-2-15,0 0-4 0,0 0-8 0,0 4-10 0,0-4-7 0,0 3-4 0,0 3-6 16,0-8-1-16,0 8-3 15,0-6-1-15,0 4-3 0,0-5-4 0,0 7-2 0,0-7-3 0,0 6-8 0,0-5-8 0,0 0-15 0,0-2-18 0,0 2-20 16,0 0-19-16,0 0-23 0,7-2-22 0,-7-2-31 0,0-1-30 0,0 5-37 16,0-6-37-16,0 1-63 0,5-1-73 0,-5-4-63 0,0 1-50 0,0 4-6 0,0-5 17 15,0-5 27-15,0 4 32 0,0-4 37 0,0 0 39 0,0 0 41 0,0 0 46 0,0 0 48 16,0 0 49-16,-5-4 62 0,5-1 75 0</inkml:trace>
  <inkml:trace contextRef="#ctx0" brushRef="#br0" timeOffset="21396.64">13821 11910 0 0,'0'0'1'0,"0"0"103"0,0 0 73 0,0 0 48 0,0 0 41 0,-7-6 35 0,7 6 35 15,0-5 36-15,-9 5 30 16,9-4 33-16,0-1 31 0,0 1 28 0,0 4 30 0,0-6-69 0,0 6-123 0,0-4-67 0,0-1-36 15,0-1-22-15,0 6-11 0,0 0-14 0,0-3-14 0,0 3-18 0,0-7-16 16,0 7-14-16,9 0-15 0,-9 0-16 0,0-5-12 0,0 5-13 0,7 0-15 0,-7 0-12 16,0 0-8-16,0 0-9 0,5 5-6 0,-5-5-5 15,0 7 0-15,8-4-3 0,-8 3 1 0,0 3 1 0,5 1-1 0,-5-1 3 0,0 2-1 0,6 4 1 0,-6-2-1 16,0 2-1-16,0 0-2 0,0 6 0 0,0-8 1 0,0 8-4 0,0-6 1 0,0 3-1 16,0-3-3-16,0 4 0 0,0-4-2 0,0 0 1 0,0 0-3 0,0 4-7 15,0-4-12-15,8 0-13 0,-8 0-14 0,0-2-18 0,0-4-17 0,0 6-20 16,0 1-20-16,0-2-24 0,5-4-28 0,-5 4-24 0,0-4-27 0,0 1-32 0,7-3-36 15,-7 3-46-15,0-2-52 0,6-3-47 0,-6 4-46 0,0-5-4 16,0-1 16-16,8 5 28 16,-8-9 30-16,0 0 38 0,0 6 38 0,0-6 39 0,0 0 40 0,0 0 44 0,0 0 48 0,0 0 55 0,0-6 71 0</inkml:trace>
  <inkml:trace contextRef="#ctx0" brushRef="#br0" timeOffset="21996.89">14477 11865 71 0,'0'-3'138'0,"0"3"38"0,0-7 30 0,0 2 25 0,0 1 24 0,0 4 21 16,0 0 21-16,0-5 19 0,-6 5 18 0,6-4 18 0,0-2 21 0,0 6-63 0,0-4-103 0,-7 4-54 0,7-5-27 0,0 5-14 0,0-6-9 0,-6 6-5 0,6-3-7 0,0 3-6 0,0-6-4 16,-8 6-4-16,8-6-6 0,-5 6-5 0,5 0-6 0,-5-4-5 0,5 4-8 0,0 0-4 15,-8 0-8-15,2 0-4 0,6 0-4 0,0 0-4 0,-7 0-7 0,-1 4-2 16,8-4-2-16,-5 6-6 0,5-6-2 0,-6 6-2 0,6-3 0 0,-8 3-2 15,8-1-2-15,-5 5 1 0,-3-6 0 0,8 5 2 0,-5-4 0 0,5 5 2 16,-8 1 0-16,2-1 1 0,1-1 2 0,5 0-2 0,-7 1 2 0,7 1 0 16,-8 2 1-16,2-3-3 0,6 0 1 0,-7 6-3 0,7-7 1 0,-6 4-3 0,6-2 0 15,0 5 0-15,-5-1-1 0,5-6-1 0,0 4 1 0,-7 2-2 0,7-4-1 16,0 3 0-16,0-5-3 0,0 6 2 0,0 0-1 0,7-4 0 0,-7 2 2 16,0-4 0-16,5 6 1 0,-5-3-1 0,6-3 3 0,-6 4 0 0,7-2 1 0,-1-1 2 15,2 0 1-15,-1-1 0 0,-2 0 2 0,9 2-1 0,-9-7 2 0,3 1 0 16,-3 5-1-16,9-4 3 0,-9-6 0 0,10 5 4 0,-1-5 3 0,-9 0 6 15,8 0 7-15,0-5 8 0,0 5 9 0,1-6 9 0,-9-4 10 0,8 5 6 16,1 1 8-16,-2-7 8 0,-4 2 6 0,3 0 7 0,-3-1 7 0,-3 0 2 0,2-1 4 16,2 2-5-16,-4 0-5 0,-5-1-9 0,6-5-8 0,-6 6-10 0,7-6-10 0,-7 0-6 15,0 0-11-15,0 0-7 0,0 2-8 0,0-2-8 0,0-6-9 16,-7 8-7-16,7-8-8 0,-6 6-7 0,1-3-6 0,5 3-8 0,-9-5-5 0,2 6-10 16,2-1-9-16,-3 0-13 0,3 0-13 0,-1 2-10 0,-2 3-11 0,8-1-14 15,-12 1-15-15,6 5-18 0,6-4-20 0,-8 5-21 0,2-2-18 0,-1 6-29 16,2-4-31-16,-2 4-42 0,0 0-44 0,0 0-50 0,1 4-49 0,-1 2-12 15,1-2 8-15,-2 1 20 0,3-1 26 0,0 1 34 0,-3 5 35 0,8-4 37 0,-6 3 38 16,-1-3 43-16,7-2 47 0,-8 5 52 0,8-4 65 0</inkml:trace>
  <inkml:trace contextRef="#ctx0" brushRef="#br0" timeOffset="22423.75">14855 11899 53 0,'7'-4'132'0,"-2"-5"46"0,2 3 40 0,1 2 38 0,-3-7 37 0,3 8 37 0,-8-4 38 0,0 2 34 0,6-4 36 0,-6 5 32 0,0-2 31 0,0-3-46 0,0 3-90 0,0 3-56 0,0-3-35 0,-6 0-26 0,6 2-20 0,0-1-16 0,-8 1-21 16,8-1-20-16,0-1-23 0,-5 6-17 0,5-4-18 0,-8-1-18 0,8 5-16 0,-7-4-13 16,7 4-11-16,0-5-13 0,0 5-12 0,-5 0-11 0,5 0-12 0,0 0-9 0,-7 0-11 15,7 0-7-15,0 0-5 0,-5 5-3 0,5-5-5 0,0 4 0 16,-7 1-2-16,7-1 2 0,-8 2-1 0,3 3 3 0,5 0 4 0,-8 3 1 0,8-3 8 0,-6 6 3 15,1-2 6-15,5 2 4 0,-8 0 4 0,8 0 1 0,-8 0 1 0,8 0 1 16,-5-2-2-16,5 7-2 0,0-4-1 0,0-1-6 0,0 3-7 0,0-2-6 16,0-1-9-16,0-2-8 0,5 1-10 0,3 2-11 0,-8-1-13 15,8-6-6-15,-3 6-6 0,1-6-1 0,2 7-1 0,-3-7 1 0,3 0 1 0,-1 0 6 16,5-3 6-16,-7 3 12 0,10-9 9 0,-10 6 12 0,9-6 10 0,-2 0 17 0,2 0 19 16,-8 0 18-16,6-6 12 0,4 3 13 0,2-3 15 0,-4-3 8 0,-2 3 10 15,0-3 8-15,3 0 8 0,-2-1 9 0,-2-1 3 0,4 1 5 0,-3 1 4 16,-5-6 0-16,-2 6-5 0,9-1-5 0,-14-5-10 0,7 6-9 0,-1-6-10 0,-6 0-11 15,0 0-9-15,0 2-7 0,0-2-12 0,0-1-8 0,0 2-12 0,-6-1-11 16,6 0-16-16,-7 0-17 0,1 2-19 0,-2-2-20 0,3-1-20 0,-8 7-23 16,0-6-26-16,5 6-28 0,-3 0-32 0,-2-3-31 0,-8 3-31 0,8 0-47 15,-6 3-61-15,6-3-74 0,-8 9-78 0,3-4-23 0,4-1 8 0,-4 5 21 0,5 0 30 16,-7 0 36-16,8 5 42 0,-3-5 42 0,-4 4 45 0,6-4 46 0,0 5 45 0,7-1 59 16,-6 2 62-16</inkml:trace>
  <inkml:trace contextRef="#ctx0" brushRef="#br0" timeOffset="23201.32">16354 11645 90 0,'5'-5'164'0,"-5"1"48"0,0-1 39 0,0 1 35 0,7-7 33 0,-7 7 33 0,0-1 31 16,7-6 32-16,-7 2 31 0,0 0 30 0,5-2 31 0,-5 2-62 0,0-1-113 0,8 4-64 0,-8-3-36 0,0 0-21 0,7 3-12 0,-7 2-16 0,0-1-15 0,0 1-15 0,0 4-18 0,0 0-18 0,0 0-20 0,0 0-16 0,0 0-15 15,0 0-11-15,0 4-6 0,5 1-8 0,-5 5-6 0,0-1-7 0,0 0-5 0,0 7-3 16,0-2-3-16,0 5 2 0,0 2-2 0,0-2 5 0,0 2 0 0,0-3 2 15,0 6 1-15,0-3-6 0,0-2-6 0,0-1-3 0,0 7-4 0,0-5 0 16,-5 5-1-16,5-6 0 0,0 5 0 0,0-3 0 0,0-3-1 0,0 7-7 0,0-6-8 16,0 1-12-16,0 1-13 0,0-3-17 0,0 1-15 0,0 2-21 15,5-8-17-15,-5 8-26 0,0-6-28 0,0-2-32 0,0-2-31 0,9 4-42 16,-9-5-46-16,0 3-65 0,5-2-69 0,-5-2-41 0,0 0-23 0,5-3 4 16,-5 4 22-16,0-5 28 0,8-1 33 0,-8-4 39 0,0 5 42 0,0-5 44 0,6-5 44 0,-6 1 52 15,7-1 55-15,-7-5 63 0,0 1 77 0</inkml:trace>
  <inkml:trace contextRef="#ctx0" brushRef="#br0" timeOffset="23666.37">16873 11743 0 0,'8'5'2'0,"-8"-5"108"15,0 0 67-15,0 0 46 0,0 0 32 0,0 0 31 0,0 0 27 0,0-5 27 0,0 1 29 16,0-1 23-16,0-1 24 0,0 2 23 0,-8-1 22 0,8 5-77 0,0-4-131 15,0 4-69-15,0 0-37 0,0-5-16 0,-5-2-6 0,5 7-7 0,0-3-10 16,-6 3-9-16,6-6-13 0,0 6-11 0,0 0-12 0,-8 0-11 0,8 0-13 16,0 0-11-16,0 0-10 0,-5 0-10 0,5 0-10 15,-8 0-7-15,8 6-5 0,-7-6-4 0,7 3-5 0,-6 4 0 0,6-2-1 0,-6-1-1 16,1 5 1-16,5 2 3 0,-7-7 2 0,7 5 2 0,-8 3 6 0,8-3 1 16,-6 1 3-16,-1-1 1 0,7 0 2 0,0 3 1 0,-6 2-1 0,6-4 1 0,-5 3-2 0,5-1 3 0,0 2-1 15,-8-4 2-15,8 3 0 0,0 2 0 0,0-4 1 0,-8 2-2 0,8 2-1 16,8-6-5-16,-8 7-7 0,0-1-3 0,0-1-5 0,8-4-2 15,-8 5-3-15,5-6 1 0,-5 6-2 0,6-6 0 0,1 1-1 0,-1 1-1 0,2-7 0 0,-1 6 3 16,-2-5 2-16,1 4 3 0,0-3 10 0,9-2 2 0,-10 1 5 0,9-5 6 16,-9 6 4-16,10-6 5 0,-3 0 6 0,-5 0 7 0,6-6 9 0,0 6 11 15,0-5 10-15,1 1 14 0,-2-2 10 0,-1 1 11 0,5-4 13 0,-11-1 9 16,9 6 7-16,-1-7 8 0,-6 1 6 0,5 1 1 0,-5 0 3 0,-2-6-6 16,3 6-5-16,-3-3-11 0,3-3-10 0,-8 8-13 0,0-8-11 0,0-1-13 0,0 2-14 15,0-1-9-15,0 0-12 0,-8 0-8 0,3-4-9 0,5 4-7 0,-8 0-8 16,3 2-8-16,-2-2-9 0,0 0-10 0,-5 0-11 0,4 6-12 0,-4-1-11 0,5 1-12 15,2-3-10-15,-11 3-14 16,11 5-18-16,-8-1-15 0,8-1-20 0,-4 2-21 0,-3-1-22 0,6 5-19 0,1-4-17 0,-3 4-34 0,0 0-35 0,3 4-46 16,-8-4-44-16,7 0-37 0,-1 5-31 0,-1-1 1 0,3-4 19 0,-1 6 27 0,-2-1 32 15,3-1 33-15,-3 1 39 0,1-1 35 0,1 3 41 0,0-2 48 0,1-1 49 16,-2-4 54-16,7 5 68 0</inkml:trace>
  <inkml:trace contextRef="#ctx0" brushRef="#br0" timeOffset="24086.67">17415 11607 20 0,'-8'0'96'0,"8"-4"41"15,0 4 36-15,0 0 31 0,0 0 33 0,0-7 25 0,0 7 26 0,0-9 26 0,0 4 23 0,0 1 25 0,0 4 24 0,0-6-33 0,0 1-67 0,0 1-41 0,0-1-32 0,0 1-20 0,0-2-12 0,8 0-14 0,-8 3-9 0,0 3-7 0,0-6-2 16,0 2-2-16,0-1-1 0,0 5-4 0,0-6-2 0,0 2-1 0,0 4-4 16,0-5-3-16,0 5-1 0,0-4-6 0,0 4-7 0,0 0-5 0,0 0-6 0,0 0-11 15,0 0-9-15,0 0-13 16,0 0-12-16,0 0-13 0,0 0-13 0,0 0-11 0,0 0-9 0,0 0-6 0,0 0-5 15,0 4-1-15,0 1-1 0,0 5-2 0,8-1 0 16,-8-3 2-16,0 3-2 0,0 6 3 0,0-6 2 0,0 6 4 0,0-6 4 0,0 7 3 0,0-1 2 0,0-2-3 0,0 2-1 0,0 0-2 0,0 0-3 16,0 3-1-16,0-2 0 0,0-1-2 0,0-1 1 15,0 6-1-15,0-5 0 0,0-1-4 0,5 2-1 0,-5-2-11 0,0 0-11 0,0 0-17 0,6 2-17 0,-6-1-18 16,7-6-23-16,-7 6-25 0,0-5-25 0,5-1-34 0,-5 6-37 0,9-6-56 16,-9 0-67-16,0 3-89 0,0-3-95 0,5 1-30 0,-5-1 1 15,0 0 22-15,0-3 27 0,0 3 34 0,0-3 40 0,0-6 40 0,0 0 43 0,0 0 49 16,0 0 52-1,0 0 63-15,0 0 69 0</inkml:trace>
  <inkml:trace contextRef="#ctx0" brushRef="#br0" timeOffset="24595.5">18028 11685 0 0,'0'0'63'0,"6"0"96"0,0 0 58 0,-6-6 40 0,0 6 32 0,7-3 31 16,-14-3 31-16,7 2 28 0,0-1 28 0,0-1 26 0,0 3 23 0,0-4-1 0,0 2-19 15,0 1-79-15,0-1-116 0,-6 1-58 0,6-2-33 0,0 1-14 0,-6 1-8 16,6-1-8-16,0 5-12 0,0-4-9 0,-8-3-9 0,8 2-9 0,-7 5-10 0,7-4-8 16,0 4-10-16,-5-5-10 0,5 5-11 0,0 0-13 0,-8-4-7 0,8 4-9 15,0 0-8-15,-6 0-6 0,6 0-5 0,-5 4-6 0,-3-4-3 0,8 5-2 16,-7-1-2-16,1 1-2 0,0 6 1 0,-1-6 1 0,2 4 3 0,-3-3 0 15,2 3 4-15,6 0 4 0,-7 1 4 0,1 1 2 0,1 2 1 0,-3-3 3 0,8 1-2 16,-8 4 0-16,3-6 2 0,5 1 1 0,-8 4 0 0,8-3 1 16,-5 3 1-16,5-4 0 0,-5 4 1 0,5 2 1 0,0-2-1 0,0-4-2 15,0 3-2-15,0 2-4 0,5-4-1 0,-5 3-3 0,5-5-2 0,-5 6-1 16,8-4 0-16,-3-2 0 0,3 1 0 0,0-1 1 0,-3 0-1 0,8 3 1 0,-7-8-1 16,7 7 2-16,-6-7 2 0,5-1 4 0,3 3 4 0,-10-6 3 0,9 5 8 0,-2-5 8 15,2-5 14-15,-1 5 14 0,0-6 15 0,0 6 13 0,-2-7 13 0,5 1 9 0,-4 1 9 16,-1-5 8-16,5 0 10 0,-5 0 7 0,2 0 5 0,2 1 3 15,-3-6 3-15,0 5-7 0,-4-4-9 0,-3 4-14 0,3-5-14 0,-2 0-14 0,-1 2-12 0,3-2-9 16,-8 0-10-16,8 0-8 0,-8 0-8 0,0 2-5 0,0-8-10 0,-8 6-5 16,8-3-7-16,-8 2-11 0,3 1-11 0,-1-3-10 0,-2 2-12 0,3 2-19 15,-3-1-21-15,-4 6-24 0,5-7-26 0,-5 7-23 0,-1-1-25 0,-1 1-25 0,2 4-30 16,-2-5-30-16,-4 4-34 0,2 6-61 0,5 0-74 0,-10 0-56 0,3 6-43 16,4-6-1-16,-6 10 22 0,9-5 32 0,-10-1 36 0,8 1 39 0,0 5 38 0,-6-5 43 15,6 4 43-15,0-2 48 0,0 2 48 0,8-5 66 0,-11 7 81 0</inkml:trace>
  <inkml:trace contextRef="#ctx0" brushRef="#br0" timeOffset="25243.22">19316 11607 60 0,'7'-4'132'0,"-7"-3"42"0,7 7 33 0,-7-5 29 0,0 1 26 0,5-1 25 0,-5 1 24 0,0 4 28 0,0-6 28 0,7 1 27 0,-7 5 26 0,0-4-46 0,0-1-85 0,0 5-50 0,0-4-32 0,0-2-16 0,0 6-6 0,0-6-4 16,0 3-3-16,0 3-3 0,-7-6-6 0,7 2-8 0,0-1-12 0,0 5-15 0,0-6-14 15,0 6-13-15,0 0-12 0,-5-4-14 16,5 4-11-16,0 0-16 0,0 0-13 0,0 0-14 0,0 0-13 0,0 0-13 0,0 0-13 15,0 0-9-15,0 0-6 0,0 0-6 0,-7 4-3 0,7 2-1 0,-7-6-1 0,7 9 1 0,-5-3 3 0,5-3 5 16,-8 9 3-16,3-3 6 0,-3 0 5 0,2 6 4 16,-1-6 5-16,2 7 2 0,-9-1 3 0,7-6 1 0,1 7-1 0,1-2 1 0,-4-1-1 0,2 2-2 0,2-6 0 15,5 7-2-15,-8-1 0 0,3-1-1 0,5 2 1 0,0-3-1 0,-6-2-1 16,6 2 1-16,0 2 0 0,0 0-1 0,0 0-1 0,6 1 1 16,-6-2 2-16,5-4-1 0,-5 3 1 0,8 2 2 0,-3-4-1 0,2-2 2 0,2 5-2 15,2-4 2-15,-4-6 0 0,7 8 2 0,-9-3 2 0,8-3 0 0,0-2 2 0,0-1 0 16,1 3 3-16,-2-1-1 0,1-5 0 0,1 4 3 0,-1-4 5 0,6 0 6 15,-7-4 10-15,9 4 12 0,-2-5 10 0,-6-1 8 0,6-1 7 0,1 1 5 16,-1 1 5 0,-6-5 4-16,6 0 2 0,-4 0 4 0,-2 0 2 0,-2 1 1 0,-2 0 1 0,3-1-7 0,-6-1-10 0,1-2-11 0,-1 3-10 0,-6-4-9 15,0 2-9-15,8-7-7 0,-8 4-5 16,0 0-7-16,-8-3-3 0,8 3-10 0,-6-5-14 0,-1 6-11 16,1-5-18-16,1-2-15 0,-2 6-15 0,-7-3-17 0,8 2-14 0,-7 2-18 0,-2-5-19 0,4 10-15 15,-2-7-12-15,5 1-21 0,-4 6-25 0,0 0-20 0,-3-3-19 0,3 9-28 16,5-7-36-16,-6 5-43 0,0-1-49 0,7 6-33 0,-6-4-23 0,3 4 4 0,-3 4 20 0,6-4 24 0,-7 6 28 0,5-6 35 31,-4 5 39-31,5-1 38 0,-6 2 42 0,6-3 48 0,2-3 50 0,-9 6 55 0,9 0 70 16</inkml:trace>
  <inkml:trace contextRef="#ctx0" brushRef="#br0" timeOffset="25637.92">19967 11469 11 0,'8'-4'103'0,"-8"-1"59"0,0 1 46 15,5-1 42-15,-5-1 36 0,0 2 37 0,0-5 35 0,0 3 34 0,0-3 36 0,0 3 32 0,0 1 35 0,0 1-19 0,0-2-51 0,7 3-55 0,-7-7-68 0,0 4-34 0,0 6-22 0,0-5-18 0,0 1-17 0,8-2-16 0,-8 1-16 0,0 1-20 0,0 4-20 0,0 0-18 16,0-5-20-16,0 5-17 0,0 0-19 0,0 0-16 0,5 0-16 0,-5 0-13 16,0 0-14-16,0 0-7 0,0 0-5 0,0 5-6 0,0-1-2 0,0 1 2 15,0 1-2-15,0 3 1 0,0-3 3 0,0 7 2 0,0-3 1 0,0 5 5 0,0 5 3 16,0-5 4-16,-5 4 3 0,5-1-1 0,0 3 2 0,-8-2 0 0,8 2-2 0,0-3 1 16,-7 1-4-16,7 2 1 0,0-2 0 0,0 2-3 0,-5-3 0 0,5-3-9 15,0 0-8-15,0 0-16 0,0-2-15 0,5 2-17 0,-5-6-21 0,0 3-15 16,0 1-16-16,7-2-20 0,-7-2-21 0,0 1-26 0,0-1-26 0,0-3-26 15,0 3-21-15,8 1-36 0,-8-1-42 0,0-4-52 0,0 5-57 0,0-4-23 16,5-1-7-16,-5-1 12 0,0 2 22 0,0-6 31 0,0 0 33 0,0 0 39 0,0 0 39 0,0 0 39 16,7-6 39-16,-7 2 51 0,0-1 53 0</inkml:trace>
  <inkml:trace contextRef="#ctx0" brushRef="#br0" timeOffset="26080.6">20404 11406 0 0,'0'0'30'0,"0"0"79"15,0 0 48-15,0 0 37 0,7-10 33 0,-7 7 28 0,0 3 26 0,0-6 27 16,0 6 26-16,0-10 26 0,0 10 24 0,0 0 3 0,0-5-15 0,0 1-47 15,0-2-69-15,0 6-41 0,6-5-24 0,-6 1-13 0,0-1-9 0,0 5-6 16,7-4-6-16,-7 4-4 0,0-6-6 0,0 0-6 16,0 6-6-16,6-3-6 0,-6 3-4 0,0-6-6 0,0 6-7 0,0 0-4 0,8-3-7 15,-8 3-5-15,0 0-6 0,5-6-6 0,-5 6-6 0,0 0-9 0,0 0-6 0,0 0-6 0,0 0-7 0,0 0-8 16,0 0-6-16,8 6-4 0,-8-6-6 0,0 3-2 0,5-3-5 0,-5 6-2 16,0-3-4-16,5 9 1 0,-5-8-2 0,0 1 1 0,9 4 2 0,-9 1-1 15,0 1-1-15,5-1 1 0,-5 3-2 0,0-2 0 0,7-2-1 0,-7 6 0 16,0 0-1-16,0-2 0 0,8 2 2 0,-8 1-2 0,0-2-4 0,0 5 2 15,0-4 0-15,0 4-2 0,0-4-1 0,0 6 1 0,0-8-1 0,0 7 0 0,0-4 0 16,0 2-1-16,-8-3 0 0,8 0-1 0,0 0-2 0,0-2-5 0,0 2-6 0,0 1-8 16,8-2-11-16,-8-4-10 0,0 4-15 0,0-4-13 0,0-1-18 0,0 6-16 15,0-5-18-15,5-1-18 0,-5-4-19 0,0 5-20 0,0-4-25 0,0 3-19 16,0-3-18-16,7-2-18 0,-7 1-16 0,0-1-31 0,0 1-34 0,0 1-46 16,0-6-48-16,0 0-15 0,7 4-4 0,-7-4 15 0,0 0 25 0,0 0 33 0,0 0 34 15,0-4 35-15,0-2 37 0,0 1 39 0,0-4 40 0,0-1 46 0,0 1 52 0</inkml:trace>
  <inkml:trace contextRef="#ctx0" brushRef="#br0" timeOffset="26569.36">21120 11323 0 0,'0'-3'76'0,"7"-9"73"0,-1 8 47 0,-6-1 38 0,7-4 32 0,-7 3 33 16,7 2 31-16,-7-2 32 0,0-3 30 0,7 3 29 0,-7 2 30 0,5-1-7 0,-5 0-32 0,0 5-59 0,8-4-80 0,-8-2-38 0,0 6-22 0,0-4-12 0,5-1-7 0,-5 5-12 0,0-4-12 0,0 4-14 0,0 0-15 15,6 0-17-15,-6 0-11 0,0-6-13 0,0 6-14 0,0 0-11 0,8 0-8 0,-8 6-11 16,5-6-7-16,-5 4-7 0,0 1-4 0,7 5-4 15,-7-6-3-15,9 6 0 0,-9 0 2 0,0 5-2 0,5 0 1 0,-5-2-2 0,0 2-1 0,0 6 0 16,0-8-5-16,6 13-2 0,-6-7-4 0,0 5 0 0,0-5-4 0,0 5 0 0,0 0-3 16,0-3-5-16,-6 4-1 0,6-6-8 0,0 5-13 0,6-3-18 0,-6-3-23 0,0 1-25 15,0-4-27-15,0 0-33 0,7 0-38 0,-7 0-42 16,0 0-51-16,0-2-111 0,0-2-136 0,0 2-58 0,0-1-16 0,0-3 9 0,0 1 23 16,0-5 35-16,-7 4 38 0,1-5 44 0,6-4 46 0,-5 0 50 0,5 0 54 0,-16 0 59 0,11-4 67 15</inkml:trace>
  <inkml:trace contextRef="#ctx0" brushRef="#br0" timeOffset="27983.6">9866 13024 16 0,'0'0'83'0,"0"-6"33"0,-6 1 25 0,6 1 27 0,0 0 28 0,-7 4 26 0,7-5 28 0,0-1 20 0,-5 6 24 0,5-4 18 0,0 4 18 0,-9-6-37 0,9 6-69 0,0 0-42 0,0-5-22 0,0 5-15 0,0 0-9 16,-5 0-18-16,5 0-20 0,0 0-20 0,0 0-18 0,0 0-15 0,0 0-13 0,0 0-10 16,0 0-11-16,0 0-5 0,0 0-6 0,0 0-6 0,0 0-2 0,0 0 1 15,0 0-2-15,0 0 1 0,5 5 4 0,-5-5 3 0,0 0 5 0,9 6 4 0,-9-6 3 16,5 4 2-16,2 2 6 0,-7-6 3 0,6 5 3 0,0-1 3 0,2 0 2 0,-1 1 0 15,-7 1-1-15,13-3 1 0,-7 9 0 0,-1-9 4 0,3 3 0 0,-3 4 3 16,9-5 3-16,-7-1-1 0,6 5 1 0,0-3-2 0,-7 3 1 0,7-3-2 16,0 4 4-16,0-5 0 0,6 4 1 0,-6-5 0 0,1 7-4 0,6-7-3 15,-1 1-3-15,2 5 0 0,-3-4 0 0,3-1 1 0,-2-1 3 0,6 0 1 16,-6 1-1-16,8 1-1 0,-1-6-1 0,1 4 0 0,-4-4 1 0,11 0 3 0,-8 0 0 16,8 0 1-16,-2 0 1 0,8 0-2 0,-8 0-3 0,7 0-2 0,0 0-3 15,-1-4 0-15,1 4-1 0,8-6-2 0,-7 6-2 0,-3-5-5 0,9 5-5 16,0-4-2-16,-2 0-2 0,4-1-4 0,-4-1 3 0,2 2-1 0,6-2 2 0,-7 1 0 15,8 5 3-15,-1-9-1 0,-7 3-1 16,7 2 0-16,1-1 2 0,0-4-2 0,-3 5 3 0,2-2 1 0,1 0-1 0,-2-3 0 16,3 3-3-16,4-3 1 0,-5 5-1 0,5-1-5 0,-6-5-1 0,-1 4-1 15,7 3-1-15,2-9-1 0,-9 9 1 0,9-3 0 0,-3-3-1 0,2 5 1 16,1-1 0-16,-2-1-1 0,0 2 2 0,0-7-1 0,2 7-3 0,-1-2 0 0,6 1 0 0,-7 1 0 0,1-1 2 16,1-5 0-16,3 6 1 0,-3-1 1 0,-1-1 0 0,-2 2-2 15,9-2 0-15,-8-3-3 0,0 4-1 0,0 1 1 0,2-2 0 0,-2 3 1 16,1-3 1-16,1 0 1 0,-2 3-1 0,0-9 0 0,0 8-2 0,1 4-1 0,0-11-1 0,-1 8-1 15,0 3 2-15,2-4 0 0,-1-2 0 0,-1 0 1 0,2 3 1 0,-2-3-1 16,0 0 1-16,1 3-1 0,0-3-2 0,-1 1-1 0,0 5 2 0,8-4 1 16,-8 4 1-16,2-6 3 0,-4 6 1 0,4-4 2 0,-1 4 2 0,-1-5 1 15,2 5 0-15,-2-4 2 0,-1 4 3 0,-4 0 1 0,5 0 5 0,1-5 4 16,-7 5 1-16,8 0 5 0,-10 0 3 0,10 0 4 0,-9 0 0 0,2 0 1 0,-1 0 1 16,1 0 2-16,0 0 2 0,-9 5 2 0,7-5-2 0,4 0 2 0,-5 0-3 0,-5 0 0 15,9 4-2-15,-3-4-1 16,-7 0-3-16,9 5-2 0,0-5-3 0,-8 0-3 0,7 0-3 0,-4 0-3 0,-4 0-6 0,7 0 0 0,-4 0-5 0,-2 0-1 15,7 0-2-15,-7 0 0 0,8 0-5 0,-8 0 1 0,8-5 0 0,-7 5-3 16,-1 0-2-16,5-4 0 0,-2 4 1 0,-4-5-1 0,-4 5 0 0,12 0 2 0,-6-6-2 16,-2 6 0-16,4-4-2 0,-4 4 1 15,2 0 1-15,-2-6-1 0,4 6 0 0,-9-5-1 0,5 5 1 0,4 0 0 0,-11 0 0 0,8-4 1 0,-6 4-2 16,8 0 2-16,-9 0-1 0,8-5 0 0,0 5 0 0,0 0 1 16,0-4-2-16,-2 4 1 0,4 0 1 0,2-6 0 0,-5 6 0 0,2 0-1 0,-2-4 1 0,2 4 0 15,-2 0-1-15,0-5 1 0,0 5-2 0,7-6 2 0,-5 3 0 0,3 3 0 16,-2-7 2-16,3 2-1 0,-5 5-1 0,7-4 1 0,-9-1-2 0,9 5 1 15,-8-6-1-15,7 2 1 0,-6 1 0 0,6 3 0 0,1-6 0 16,-9 0 0-16,9 3 1 0,0 3-1 0,-2-6 1 0,1 0-2 0,0 2-3 0,-7-1 2 16,8 5-1-16,-1-6 2 0,-2 3 0 0,3-3-1 0,0 2 1 0,0 4 1 15,4-5-1-15,-4 1 1 0,7 4-1 0,-4-6-2 0,-3 6-1 0,5-6 1 0,1 6-1 0,0-4 1 16,1 4 2-16,-4-5 1 0,4 5 0 0,-2 0 0 0,1 0 0 0,1 0 0 16,-2-5-1-16,0 5-2 0,-1 0 1 0,3 0 1 0,-1 0-1 0,-1 5 1 15,0-5 2-15,-5 0 1 0,5 0-2 0,2 0 0 0,-10 5 1 0,5-5-1 0,-4 0-3 16,1 0 2-16,0 4 0 0,-6-4 0 0,6 0 1 0,-7 0-2 0,2 0 4 0,-7 6-2 15,4-6 0-15,-6 0-2 0,1 0 2 0,1 0-1 0,-7 0 0 0,-1 0 0 32,2 0 1-32,-10 0 2 0,3 0 2 0,-7-6 1 0,-1 6 0 0,0 0 4 0,-6-4 2 0,-6 4 3 15,7 0 2-15,-9 0 4 0,-5-5 0 0,7 5 1 0,-7 0 0 0,0 0-1 0,0 0-5 0,0 0-8 0,0 0-12 0,0 0-16 16,0 0-23-16,0 0-25 16,0 0-31-16,-7 0-30 0,7 0-34 0,-5 0-31 0,-3 0-34 0,2 0-44 0,-1 0-48 15,1 0-84-15,-1 0-98 0,-7 5-38 0,2-5-8 0,0 0 15 0,-3 0 29 0,3 0 38 0,-8 0 40 0,7-5 42 0,-5 5 45 0,-3-5 45 16,-6 1 46-16,9-2 54 0,-3 2 59 0</inkml:trace>
  <inkml:trace contextRef="#ctx0" brushRef="#br0" timeOffset="29145.27">21380 12878 0 0,'0'-6'7'0,"0"6"54"0,0 0 34 0,0-6 30 0,0 6 31 0,0-4 33 0,0 4 29 0,0-5 32 0,0 5 29 0,0 0 31 0,0 0 29 0,0-6 9 0,0 6-7 0,0-3-13 0,-5-1-19 0,5 4-12 16,0 0-10-16,0-6-10 0,0 6-12 0,0-6-11 0,0 6-13 0,0-3-11 0,0 3-8 0,-7-6-13 0,7 6-14 0,0 0-17 0,7 0-16 0,-7 0-17 15,0 0-15-15,0-6-14 0,0 6-14 0,0 0-14 0,0 0-15 0,0 0-13 16,0 0-10-16,0 0-11 0,0 0-9 0,0 0-6 0,0 0-8 0,0 0-1 0,0 0-2 15,5 6 1-15,-5-6 2 0,0 6 0 0,0-3 2 0,0 3 1 0,0 0 1 16,0-2 1-16,0-1 2 0,8 8 1 16,-8-7 0-16,0 8 1 0,-8-9-1 0,8 9 1 0,0-3-3 0,0 0-1 0,0 0-4 0,0 1 0 0,0 5-3 0,-5-5 0 15,5 4-3-15,0 1-2 0,0 1 1 0,-7-7-2 0,7 6 0 0,0 3-3 16,0-2 0-16,0-2-1 0,0 5 0 0,0-3-1 0,0 2 1 0,0 2-1 16,0 1-2-16,0-2 2 0,7-1 0 0,-7 3 1 0,0-2 0 0,0-4-3 15,5 4-2-15,-5-4-9 0,0 0-11 16,0 0-9-16,0-2-12 0,8-2-11 0,-8-2-16 0,0 7-13 0,0-12-18 0,0 7-22 0,0-8-21 0,0 7-27 0,0-5-26 15,0 1-28-15,0-3-25 0,0 4-40 0,0-4-48 0,0-3-77 0,-8 6-92 16,8-6-27-16,0 0 0 0,-5 0 20 16,-2 0 27-16,7 0 36 0,-6-6 36 0,0 6 42 0,-1-3 41 0,7-4 46 15,-8-2 46-15,3 4 58 0,-2-5 62 0</inkml:trace>
  <inkml:trace contextRef="#ctx0" brushRef="#br0" timeOffset="29997.37">20685 12994 0 0,'0'-4'29'0,"-8"-2"83"0,8 1 47 0,0 1 36 0,0-2 33 0,0-3 26 0,-5 4 27 0,5 1 26 0,0-2 25 0,-8 2 23 0,8-1 21 0,0-1 0 0,0 2-14 0,-7 4-56 0,7-6-80 0,0 1-43 0,-5 1-26 0,5 4-15 0,-7-5-11 16,7 5-10-16,-7-4-9 0,7 4-7 0,0-6-11 0,-5 6-4 0,5-3-11 15,-8 3-7-15,8 0-6 0,0-6-11 0,-5 6-8 0,5 0-8 0,0 0-8 16,-8 0-8-16,8 0-6 0,-6 0-5 0,1 6-5 0,5-6-6 0,-8 3-2 0,0 3 0 15,3-2-2-15,-2 1 3 0,1-1 4 0,1 7 0 0,-4-7 4 0,-3 7 2 16,6-1 2-16,-1-1-1 0,1-5 3 0,-2 7 1 0,3 4-2 0,5-5 2 16,-7-1-3-16,0 6 0 0,2-6-4 0,5 6-2 0,-8-5-3 0,1 4-3 0,7 1-4 15,-5 1 0-15,5-3 0 0,0 7 0 0,0-5 0 0,-9 0 1 0,9-2-1 16,0 8 1-16,0-6 0 0,0 4 1 0,0-5 0 0,9 6-1 0,-9-6 2 16,0 1 0-16,5 1 0 0,2-3-1 0,-7 2 2 0,8-6-1 0,-3 6 1 15,2-5 1-15,0 1 2 0,-2-2 0 0,9 0 3 0,-7 0 4 16,-1-2 10-16,6-4 6 0,-3 8 10 0,2-11 10 0,-4 4 6 0,6-4 11 0,0 0 7 0,1 0 7 15,-9 0 7-15,8 0 3 0,1-4 9 0,-2-1 5 0,9-1 4 16,-10-4 1-16,5 7 0 0,-5-8-7 0,1 1 0 0,4 1-8 0,-5 0-3 0,-6 0-5 16,11-3-5-16,-11-3-4 0,2 6-3 0,-1 0-6 0,0-7-8 0,2 1-4 0,-8 6-6 15,7-4-6-15,-7-3-7 0,0 2-3 0,5-5-7 0,-5 4-3 16,-5 0-5-16,5-4-4 0,0-2-7 0,-7 7-10 0,-1-5-9 0,2-2-12 0,0 2-14 0,-1 5-15 16,-6-2-19-16,0 1-20 0,2 1-24 0,-5 1-25 0,4 3-24 0,-8-1-25 15,2 7-25-15,-3-7-31 0,2 7-35 0,-1-1-58 0,1 5-71 0,-2-4-65 16,3 4-65-16,-3 4-11 0,-3-4 13 0,4 5 26 0,0-1 35 0,-6 1 39 15,8 1 40-15,-3-2 42 0,2 7 41 0,-8-7 48 0,7 2 53 0,1 3 65 16,-7-5 72-16</inkml:trace>
  <inkml:trace contextRef="#ctx0" brushRef="#br0" timeOffset="30741.12">19995 12881 0 0,'0'-3'1'0,"0"3"88"0,0 0 67 0,0-6 44 0,0 0 38 0,0 6 35 0,0-4 33 0,0-1 31 0,0-1 33 0,0 6 32 0,0-3 29 0,0 3 23 0,0 0 17 0,0-4-56 0,0 4-102 0,0-6-59 0,0 6-39 0,0 0-23 0,0 0-18 0,-8-6-18 0,8 6-15 0,0 0-22 15,0 0-17-15,0 0-19 0,0 0-15 0,0 0-18 0,0 0-10 16,0 0-13-16,0 0-11 0,0 0-9 0,0 0-8 0,-7 6-6 0,7-6-6 0,-5 6 1 0,5-2-2 15,-8-1-1-15,2 3 2 0,1-1 0 0,-3-1 0 0,0 8 1 16,3-3-1-16,-1 0 1 0,-1 1-1 0,2-1 1 0,-4 2 1 0,4-1 0 0,5-1 1 16,-7 6-1-16,1-6 1 0,1 6-2 0,5 1-1 0,-9-3 3 0,9 1-1 0,-7 1 1 15,7 1 2-15,0-2 1 0,0 5 1 0,0-3 0 0,0 2 1 0,0-3 1 16,0 0 2-16,7 4 1 0,-7 1 2 0,0-4 1 0,9-2 3 0,-9 0 0 0,5 6 0 16,1-5 1-16,-6-6-2 0,7 6 2 0,-2-5-1 0,4 0 0 0,-9-1 0 15,5-4-2-15,2 5 0 0,-1-5-1 16,-1 4 1-16,-5-2 1 0,8-4 9 0,0 3 7 0,-3-6 9 0,1 4 10 0,7-4 9 0,-6 5 10 0,1-5 8 15,4 0 7-15,-5-5 7 0,6 5 10 0,0-4 5 0,-2-2 8 0,-4-4 3 0,7 5 2 16,-1-4-3-16,1-1-4 0,-2 1-5 0,1-6-7 0,1 5-6 0,-7-5-4 16,4 6-4-16,-5-6-7 15,1 0-3-15,1 0-8 0,-3 2-6 0,3-2-6 0,-2-6-4 0,-6 8-4 0,5-2-5 0,-5-5-4 0,0 1-5 0,0 4-5 16,0-6-3-16,0 3-6 16,-5 2-7-16,-1-2-7 0,6-1-14 0,-8 4-12 0,3-6-14 0,-10 7-16 0,9 0-19 0,-5-1-24 15,-4 0-19-15,2 6-22 0,2 0-22 0,-10-6-26 0,8 3-32 0,-8 8-27 0,2-1-29 0,1-4-29 0,-1 9-31 16,-9-4-69-16,9 4-81 0,0 4-32 15,-7-4-13-15,8 3 17 0,-3 8 28 0,2-7 32 0,-10 8 36 0,11-9 43 0,-1 9 44 0,-1-3 44 16,1 0 44-16,0-5 50 0,-1 7 53 0</inkml:trace>
  <inkml:trace contextRef="#ctx0" brushRef="#br0" timeOffset="31717.03">19323 12945 34 0,'0'-4'106'15,"7"-1"39"-15,-7-1 31 0,5 2 28 0,-5-2 25 0,0 1 24 0,0 5 23 0,7-4 22 0,-7-1 24 0,0 5 22 0,0-4 25 0,8-2-40 0,-8 3-77 0,0-3-43 0,0 0-29 0,0 6-17 0,0-3-13 16,0 3-10-16,0 0-6 0,0 0-6 0,0-6-6 0,0 0-7 0,0 2-6 0,0 4-13 0,0 0-9 0,-8-5-13 0,8 5-10 0,0-6-10 0,-7 6-8 0,7-3-6 0,0 3-8 16,-5-4-3-16,-2 4-6 0,7-2996-5 0,-7 5986-4 0,2-2990-3 15,5 0-2-15,-8-6 0 0,3 6 1 0,5 0-3 0,-8 0 2 0,2 0 0 0,6 0-2 16,-7 6-1-16,7-6-3 0,-5 0 1 0,5 6-2 0,-9-6-2 16,9 4-2-16,-5-1-2 0,5 3-4 0,-7-1-3 0,7-1 0 0,-6 2-1 0,6 3 0 0,-5-3 0 15,5 3 3-15,-9-3 0 0,9 3 4 0,-7 0 1 0,7 1 0 0,-5 1 3 16,5-1 0-16,-8-1 0 0,8 0 1 0,-5 1 0 0,5 1 2 0,-6 4 1 0,6-7-1 15,0 6 2-15,-8-2 0 0,8 3 2 0,0-2 0 0,0 2 0 16,0 0 2-16,0 0 0 0,0-2 1 0,0 7-2 0,0-4 2 0,8 2 1 0,-8-3-2 0,6 1 0 16,-6 2-1-16,5-3 2 0,-5 0-1 0,8 0-1 0,-3-2-1 15,2-2-1-15,2-1 1 0,-4 5 0 0,1-11 2 0,1 5 4 0,-2 2 8 0,4-7 7 16,-4 1 11-16,2 5 8 0,-1-10 7 0,2 6 10 0,5-6 7 0,-8 4 7 16,2-4 8-16,5 0 6 0,-5-4 6 0,6 4 3 0,-6-6 2 0,5 3 1 15,-4-4-4-15,5 2-4 0,0 1-3 0,-8-7-4 0,9 7-6 16,-7-5-4-16,4 0-7 0,-3-3-3 0,0 8-3 0,-3-7-3 0,2-2-5 0,0 4-3 15,-2-3 0-15,-5 3-6 0,8-6-6 0,-8 6-2 0,0-7-5 0,0 2-4 0,0-1-5 16,0 2-3-16,0-3-7 0,0 2 0 0,-8-1-7 0,8-4-2 0,-5 4-1 0,-2 0-4 16,0-4-3-16,2 4-2 0,-3 0-1 15,0 2-5-15,3-2-9 0,-1 0-7 0,-6 0-10 0,3 6-6 0,4-6-11 0,-2 5-12 0,1-1-11 0,-7 7-15 16,5-5-18-16,3 3-18 0,-2 3-22 0,0-3-24 16,2 0-31-16,-3 6-31 0,1-3-33 0,-5 3-65 0,5 3-78 0,-6-3-66 15,8 6-61-15,-9 0-12 0,2-3 9 0,-2 7 23 0,1-1 32 0,-1 2 36 0,-6-7 39 0,9 7 43 16,-2-1 48-16,-8-1 51 0,3-5 55 0,4 7 70 0,-6-7 77 0</inkml:trace>
  <inkml:trace contextRef="#ctx0" brushRef="#br0" timeOffset="33855.53">18171 12964 1 0,'0'0'30'0,"0"0"20"0,0 0 17 0,0 0 16 15,0-4 15-15,0 4 16 0,7-5 14 0,-7 5 18 0,0 0 13 0,0 0 10 0,0 0 4 0,0 0 4 0,0 0 6 0,0 0 1 0,5-4 3 0,-5 4-3 0,0 0-4 0,0 0-2 0,0 0-1 0,0 0-1 0,0 0-1 0,0 0-3 16,0 0-9-16,0 0-7 0,0 0-6 0,0 0-7 0,0 0-7 0,0 0-4 16,0 0-6-16,0 0-2 0,0 0-4 0,0 0-3 0,0 0-3 0,0 0-4 0,0 0-4 15,0 0-5-15,0 0-4 0,0 0-3 0,0 0-8 0,0 0-3 0,0 0-7 16,0 0-2-16,0 0-7 0,0-6-1 0,0 6-3 0,0 0-3 0,0 0-2 16,0 0-3-16,0 0-1 0,0 0-3 0,0 0-2 0,0 0-1 0,0 0-3 0,0 0-3 15,0 0-2-15,0 0-3 0,0 0-3 0,0 0 0 0,0 0 3 0,0 0 2 16,0 0 4-16,7 6 5 0,-7-2 2 0,0 1-1 0,0-1 0 0,0 1 0 15,0 5-3-15,0 1 0 0,0-1-2 0,0-1 1 16,0 0-1-16,5 6-5 0,-5 0-5 0,0-5-6 0,0 4-10 0,0 5-4 0,0-3-5 0,0 2-6 0,0-3 1 0,0 0-1 16,7 4-2-16,-7-4-1 0,0 6 0 0,0-7-1 0,0 0-2 15,0 6 2-15,0-5 0 0,8-6-1 16,-8 6 0-16,0-5-5 0,0 0-6 0,5-1-12 0,-5 0-15 0,0 2-18 0,0-7-18 0,0 8-19 0,0-9-22 0,0 3-26 16,8 3-26-16,-8-3-28 0,0-3-28 0,0 3-42 0,0-2-48 0,0 1-69 15,0-5-74-15,0 0-34 16,-8 9-17-16,8-9 11 0,0 7 24 0,0-7 31 0,0 3 35 0,0 3 38 0,0-6 43 0,0 5 41 0,0-5 43 0,-5 4 51 0,5-4 56 0</inkml:trace>
  <inkml:trace contextRef="#ctx0" brushRef="#br0" timeOffset="34927.5">17473 13155 11 0,'0'0'75'0,"0"0"33"0,0 0 22 0,0 0 24 16,0-4 23-16,0-2 23 0,0 1 25 0,0 1 23 0,0-1 22 0,0-1 20 0,0 2 18 0,0-1-31 0,0 1-61 0,0-1-34 0,0 5-22 0,0-4-7 0,0-2-4 0,0 0-6 0,0 6-8 0,0-4-8 0,0-1-9 0,0-1-4 0,0 6-6 0,0-4-2 16,-6-1-3-16,6 5-2 0,0-4-2 0,0 4-2 0,0 0 0 0,0-5-5 15,0 5-4-15,0-4-8 0,-7 4-7 0,7-6-7 0,0 6-12 0,0-6-8 16,-5 6-9-16,5 0-9 0,-9-3-7 0,4 3-4 0,5 0-6 0,-7-6-6 0,1 6-2 15,1 0-5-15,5 0 1 0,-8 0-1 0,0 0-3 0,3 0 2 0,-2 0-1 16,1 0 1-16,0 6-1 0,-2-6 1 0,8 3-2 0,-7-3-1 0,2 6 0 16,-1 0-2-16,-2-2-3 0,8 1 1 15,-5-1 0-15,-3 1 0 0,3 5-1 0,5-1 2 0,-7-3 3 0,0 4-1 0,7 4 2 0,-7-4 3 0,7-1 1 0,-6 6 2 16,6 0 1-16,-7-6 3 0,7 6 1 0,-6 1 1 0,6-2-1 0,-7 0 1 16,7-4 0-16,0 6-1 0,0-3-2 0,-6 2 1 0,6 0-1 0,0 0-2 15,0-2 0-15,0-2-2 0,0 5 0 0,0-3 0 0,6-2-2 0,-6 2 1 16,0 1-2-16,7-4 3 0,-7 5 0 0,6-5 2 0,1 4 0 0,-7-4-1 0,6 1 0 15,1-1 2-15,0-1-1 0,0 0 0 0,-7 3 1 0,5-3 0 0,8 0 2 16,-5-3 0-16,-8 3-1 0,11-5 1 0,-4 1 1 0,1 2 1 0,-2-4 0 0,0-3 2 16,1 0 1-16,6 0 5 0,-5 0 4 0,3 0 7 0,-4-3 6 0,7-4 4 15,-9 2 7-15,8 1 2 0,0-5 6 0,-5 3 4 16,4-3 3-16,0 0 4 0,-4-3 7 0,4 3 2 0,2 0 2 0,-9-6 1 0,3 5-1 0,5 0-3 16,-7-4-4-16,-1 4-3 0,2-4-3 0,2 4-5 0,-4-5-3 0,-5 0-4 0,7 6-6 15,-7-7-5-15,0 2-6 0,6-1-4 0,-6 2-5 0,0-8-4 0,0 6-2 16,0-4-5-16,-6-1-4 0,6 6 0 0,0-7-4 0,-7 3 0 0,7-1-3 15,-5-2-3-15,-4 1 0 0,2 2-5 0,7-2-6 0,-11 0-10 0,4 7-12 16,1-2-14-16,-2 0-18 0,-4 0-16 0,5 6-21 0,-5-1-24 0,-1-1-23 16,-1 1-30-16,1 5-34 0,0 1-56 0,0 4-66 0,-1 0-74 0,2 0-76 0,-7 0-21 15,6 4 4-15,-6 1 19 0,4 5 29 0,-4 1 31 0,6-7 37 0,-6 7 39 0,6-3 39 16,-7 6 48-16,9-2 48 0,-10-3 60 0,8 6 67 0</inkml:trace>
  <inkml:trace contextRef="#ctx0" brushRef="#br0" timeOffset="35621.71">16960 13161 0 0,'5'-6'41'0,"-5"2"44"0,0-7 28 0,0 7 30 0,0-1 32 0,0-1 29 0,0 2 28 0,0-1 24 0,0 1 23 0,0-1 21 0,0 5 22 0,0-4-19 0,0-2-38 0,7 0-24 16,-7 6-21-16,0-4-11 0,0-1-11 0,0 5-13 0,0-3000-19 0,0 5990-12 0,0-2995-12 15,0 1-4-15,0-1-2 0,0 5-2 0,6-4 0 0,-6-2-3 0,0 0 0 16,0 3-5-16,0-3-3 0,0 6-5 0,5-6-4 0,-5 6-5 0,0-3-4 16,0-3-5-16,0 6-5 0,0 0-7 0,0 0-7 0,0 0-9 0,0 0-8 0,0 0-7 15,0 0-8-15,0 0-9 0,0 0-6 0,0 0-10 0,0 0-5 0,0 0-8 16,0 0-4-16,0 0-4 0,0 0-5 0,0 0-1 0,0 0-4 0,0 0 1 16,0 6 3-16,0-6 0 0,9 3 4 0,-9 3 2 0,0 0 5 0,0 3 5 15,0-3 3-15,0 3 5 0,0-5 5 0,7 5 3 0,-7 2 0 0,0-1 0 16,0 0 1-16,0-1 0 0,0 6-2 0,0-6-1 0,0 6-4 0,0 0-2 0,0-6-2 15,0 6-2-15,0 1-3 0,0 2-5 0,0-3-2 0,0 0-2 0,0 0-1 16,0 4 0-16,0-4-2 0,0 0 2 0,0-2-1 0,-7 2-1 0,7 0-1 0,0 0 2 16,0 0 1-16,0 0-1 0,0-2 1 0,0-2 0 0,0 3-3 0,-9 0 2 15,9-4-2-15,0 5 0 0,0-6 0 0,0 2 1 0,0 5-4 0,0-7 1 16,0 0-1-16,0-3-2 0,0 3-1 0,0 0-4 0,0-2 0 0,9-4-7 16,-9 3-4-16,0-3-9 0,0 3-9 0,0 0-11 0,0-6-14 0,0 4-16 15,0-4-15-15,7 0-19 0,-7 0-20 0,0 0-23 0,0 0-24 0,0 5-23 0,0-5-23 16,0 0-37-16,0 0-44 0,0 0-54 0,0 0-57 0,0 0-33 0,0 0-19 0,0 0 9 15,0 0 18-15,0 0 31 0,0-5 32 0,0 5 37 0,0-10 39 0,0 4 37 16,0-3 41-16,0 6 49 0,-7-9 52 0,-2 8 61 0,9-5 63 0</inkml:trace>
  <inkml:trace contextRef="#ctx0" brushRef="#br0" timeOffset="37122.32">16490 13161 0 0,'0'-6'1'0,"0"2"31"0,7 4 16 0,-7-6 14 0,0 1 15 0,0 1 14 0,0-1 16 0,0-1 20 0,0 2 18 0,7-1 22 0,-7 1 22 0,0-1-1 0,0 5-20 0,0-4-5 0,0-2 1 0,0 6 1 0,0-6 4 0,0 2-2 0,0-1-4 0,0 5-10 16,0-6-9-16,0 2-11 0,0 4-16 0,0-5-14 0,0 1-16 0,0 4-11 0,0-5-13 16,0 1-9-1,0 4-5-15,-7-6-4 0,7 0-4 0,0 6 1 0,0-3-2 0,-7-3 2 0,7 6 0 0,0-6 1 0,-7 6 3 0,7-3-1 0,0 3 2 0,-6-6 0 16,6 6-1-16,-7-5 1 15,7 5-1-15,0-4-3 0,-5 4-1 0,5 0-3 0,-8-4-5 0,8 4-4 0,0 0-5 0,0 0-3 16,-6-5-6-16,6 5-3 16,0 0-4-16,-7 0-4 0,7 0-3 0,-6 0-2 0,6 0-4 0,-7 0 1 15,1 0-2-15,6 0-1 0,-8 0 0 0,3 0 1 0,0 5-1 0,5-5 2 0,-9 0 0 16,4 4 1-16,-2-4 1 0,-1 0 1 0,3 4 0 0,-2 1-1 0,7-5 1 16,-7 6 0-16,2-3 0 0,-3 3 0 0,3 0-2 0,-3-3-1 0,2 3 1 15,1 0-1-15,5-2-1 0,-7 5-1 0,-2-4 0 0,4 5-1 0,5-5-1 0,-7 5 2 16,7 0-3-16,-6-5 1 0,6 4 0 0,-5 1 0 0,5-1 3 0,0 6-1 15,-8-4 2-15,8-3 1 0,0 7 0 0,0-4 2 0,0 4 1 0,0-6 1 16,0 5 2-16,0-4 0 0,0 6-1 0,0-3 3 0,0-4-1 0,0 6-1 0,8-3 3 16,-8 1-1-16,0-4 1 0,0 6 1 0,5 0-2 0,-5-5 0 0,0 1-1 15,0 2 2-15,0-2-2 0,0-1 1 0,6-1-1 0,-6 0-2 0,0 1 2 16,0 0-3-16,7 0 0 0,-7 0-2 0,0-5 0 0,5 5-2 0,-5-7 0 0,9 8-1 16,-9-7-2-16,7 2 0 0,-7 0 0 0,5 3-1 0,1-5-2 0,2 1-1 15,-3 1 0-15,3-6 1 0,-8 4-1 0,5 1 0 0,2-1 3 0,0-4-1 16,-2 0 2-16,10 5 2 0,-15-5 2 0,14-5 1 0,-9 5 3 0,0 0 3 15,3-4 8-15,-2-1 6 0,7 1 10 0,-6-2 11 0,-1 1 13 0,2 1 6 16,4-5 8-16,-6-3 8 0,1 3 4 0,0 0 6 0,5-1 5 0,-4-1 3 16,-3 1 2-16,1 1 4 0,2 0-1 0,-3-1-1 0,2-4-4 0,2 4-4 0,-4-1-6 15,1 1-8-15,-6 1-6 0,7 0-7 0,-7 0-6 0,0-3-5 0,0-3-7 16,0 6-3-16,0 0-5 0,0-7-5 0,0 1-3 0,-7 2-6 0,7-2-8 0,-6 0-7 16,1-4-4-16,-4 5-3 0,9-7-4 0,-12 6-1 0,4-4-1 0,2 4-7 15,1-4-7-15,-8 5-11 0,6-2-8 0,-7 1-9 0,8 2-15 0,-6-2-10 16,4 6-13-16,-5-3-18 0,0 3-14 0,7 4-20 0,-7 1-19 0,-1 0-28 0,9 4-28 15,-10-5-42-15,3 5-43 0,0 0-55 0,4 5-55 0,-11-1-14 0,7 0 6 0,-2 1 16 16,1 4 26-16,0-3 28 0,-6 3 30 0,6 3 32 0,-7-3 34 0,8 0 41 16,-3 1 42-16,-4-1 50 0,7-3 62 0</inkml:trace>
  <inkml:trace contextRef="#ctx0" brushRef="#br0" timeOffset="38341.11">15045 13063 44 0,'6'-5'105'0,"-6"1"39"0,0-2 32 0,0 0 27 0,0 3 27 0,5-3 22 0,-5 0 20 0,0 6 20 0,0-3 20 0,0-3 11 0,0 1 4 0,0 5-36 15,0 0-56-15,0-4-40 0,8 0-30 0,-8 4-16 0,0-5-14 0,0 5-7 0,0-6-4 0,0 6-3 0,0 0-1 0,0 0-1 0,0 0-1 0,0-4-4 0,0 4-3 16,0 0-5-16,0 0-9 0,0 0-6 0,0 0-12 0,0 0-9 0,0 0-12 16,0 0-7-16,0 0-10 0,0 0-3 0,0 0 0 0,0 0 0 0,0 4 0 0,7 2 1 15,-7-1 0-15,0 3 2 0,0 3 0 0,6-2 2 0,-6 0 1 0,0 7 5 16,6-7 3-16,-6 6 4 0,0 0 2 0,7 4-4 0,-7-4-7 0,0 5-6 15,0-1-7-15,5 0-9 0,-5 2-4 0,0-3-1 0,0 6-6 0,8-3 0 0,-8-2-1 16,0 6-3-16,0-7-2 0,6 2 1 0,-6 0-4 0,0 0 0 0,7-2-3 16,-7 3 2-16,6-7-2 0,-6 6 0 0,0-5 0 0,7-2 2 0,-7 2-2 15,6 0 1-15,-6-5-5 0,0 5-6 0,0-6-12 0,0 3-13 0,8-3-14 16,-8 0-18-16,0 1-20 0,0-5-25 0,0 4-27 0,0-3-29 0,0-2-31 0,5 5-49 16,-5-3-63-16,0-6-75 0,0 5-85 0,0-1-24 0,0-4 3 0,0 6 17 0,0-6 25 15,0 0 31-15,0 0 35 0,0 0 39 0,0 0 40 0,-5 0 46 0,-3-6 44 16,8 2 57-16,-6-1 63 0</inkml:trace>
  <inkml:trace contextRef="#ctx0" brushRef="#br0" timeOffset="40621.98">14432 13234 0 0,'0'-6'8'0,"0"2"44"0,0-1 24 15,8 5 24-15,-8-4 26 0,0-1 26 0,0-2 29 0,0 4 27 0,0-3 27 0,0 1 23 0,0 1 23 0,0-2-6 0,0 1-27 0,0 1-16 0,0 0-13 0,0-1-9 0,0-1-8 0,0 2-14 0,0-2-17 0,5 1-14 0,-5 1-18 0,0-1-14 0,0-1-12 0,0 6-9 16,0-4-10-16,5-1-5 0,-5 1-3 0,0-1-5 0,0 1-2 0,8-2-2 16,-8 0-3-16,0 6-2 0,0-4-3 0,0-1-4 0,0 5-3 0,6 0-3 15,-6-6-6-15,0 6-4 0,0 0-4 0,0 0-4 0,0 0-5 0,0 0-4 16,0 0-5-16,0 0-5 0,0 0-2 0,0 0-3 0,0 0-2 0,0 0-3 0,7 6-2 15,-7-1 0-15,0-1-1 0,0 2-2 0,6 4 3 0,-6-1-1 0,0 0 2 16,0 2-1-16,7 4 5 0,-7-5-1 0,0 3 0 0,7 2 1 0,-7-1-2 16,0 2 0-16,0-1-1 0,0-1-2 0,0 6-1 0,7-6 1 0,-7 1-2 15,0 1-1-15,0-3-1 0,0 2 1 0,0 6-1 0,0-8 0 0,0 1-1 0,0 1 0 16,0 1-2-16,5-2 0 0,-5 0 0 0,0-4 2 0,0 4-2 0,0-3 2 16,0 2-1-16,0-2-1 0,0-1 0 0,0-1-4 0,0 1-8 0,0 1-7 15,0-7-9-15,7 5-13 0,-7-4-12 0,0 5-18 0,0-4-14 0,0-3-22 16,0 3-16-16,0 0-23 0,0-6-25 0,0 0-39 0,6 4-50 0,-6-4-55 0,0 0-57 15,0 0-31-15,0 0-16 0,0 0 7 0,-6 5 17 0,6-5 26 0,0 0 27 0,0 0 31 16,0 0 32-16,-7-5 35 0,2 1 38 0,5 4 47 0,-7-12 51 0</inkml:trace>
  <inkml:trace contextRef="#ctx0" brushRef="#br0" timeOffset="41222.28">13911 13350 0 0,'0'-4'4'0,"0"-1"63"0,0-1 41 0,0 6 36 0,0-4 30 0,0-1 31 0,0 1 27 0,0-5 26 0,0 3 25 0,0 0 24 0,0 2 23 0,0-1 6 0,0-1-7 0,0 2-27 0,0-1-38 0,0 1-30 0,0-1-23 0,0 1-21 0,0-2-16 16,0 6-15-16,0-6-11 0,0 2-12 0,0 4-10 0,0-5-13 0,0 5-13 15,0-5-15-15,0 5-15 0,0 0-14 0,0 0-14 0,0 0-13 0,0 0-9 16,0 0-5-16,0 0-6 0,0 0-3 15,0 0 0-15,0 5-1 0,5 0 1 0,-5-1 3 0,0 2 2 0,8 4 4 0,-8-1 4 0,0 0 3 0,7 2 4 0,-7 5 3 16,0-3 2-16,0 2 1 0,6-1-1 0,-6 2-2 0,0-1-4 0,0-2-3 16,0 8-3-16,0-7-2 0,0 5-5 15,0-4-1-15,0 4-2 0,0-4-2 0,0 0-1 0,0 4-1 0,0-4-1 0,0-1-1 0,0 2-2 0,0-1-3 16,0-6-5-16,0 6-9 0,0-6-10 0,0 1-13 0,0-1-13 16,8 1-16-16,-8 1-16 0,0-2-16 0,0-5-17 0,5 1-18 0,-5 5-17 0,0-4-28 15,0-2-33-15,5 1-41 0,-5 0-42 0,0-5-50 0,0 10-51 0,0-10-12 0,0 4 9 0,0-4 19 16,0 0 24-16,0 0 28 0,0 5 29 0,0-5 31 0,0 0 31 0,0 0 39 15,0 0 43-15,-5 0 47 0,0 0 62 0</inkml:trace>
  <inkml:trace contextRef="#ctx0" brushRef="#br0" timeOffset="41950.84">13390 13523 57 0,'7'-6'121'0,"-7"0"31"0,0 2 22 16,0-7 19-1,0 8 19-15,0-3 18 0,0-3 16 0,0 3 16 0,0-4 17 0,0 6 18 0,0-6 14 0,0 6-53 0,0-2-96 0,0 2-47 0,0-1-19 0,0-1-7 0,0 3-3 0,0 3-2 0,0-7-3 0,-7 4-5 0,7 3-6 0,0 0-6 0,0-6-8 0,0 1-7 0,-6 5-10 0,6-4-5 0,0 4-6 0,-8 0-6 16,8-6-6-16,-6 6-3 0,6 0-2 0,0 0-3 0,-7 0 0 0,7 0-2 31,-5 0 0-31,5 0-2 0,-8 6 2 0,8-6-3 0,0 0-1 0,-6 4 1 0,6-4-2 16,-5 5 0-16,5 1 0 0,-8-3-1 0,8 4-1 0,-7-4-1 0,7 3-2 16,-6-1 1-16,6 5-1 0,-8-6 0 0,8 6 1 0,-5-6 0 0,5 6 2 15,-5 1-1-15,5-1 2 0,-8-7 0 0,2 8 2 0,6-1-2 0,-7-1 2 0,7 1 0 16,-6 1 0-16,-1 2 3 0,7-1-1 0,-6-3 0 0,6 6 3 0,-8-6 0 15,8 0-1-15,-5 1 0 0,5 5-1 0,0-6-1 0,-8 1-1 0,8 1-1 16,0-2-1-16,0 6 0 0,0-5 0 0,0-1 1 0,8 0-2 0,-8 1 0 16,0 1 1-16,5-2 0 0,3 1 0 0,-8-1 2 0,6 0 3 0,1 3-1 0,-1-3 2 15,-6-3 2-15,7 3 1 0,7-5 0 0,-9 5-1 0,0-3 2 0,3-1-1 16,-2-1-1-16,9 2 0 0,-10 0-1 0,1-3-1 0,7-3 0 0,-6 6-2 16,-1-6 2-16,8 0 1 0,-7 0 3 0,-2 0 4 0,9 0 6 0,-7-6 6 0,-1 6 6 15,-1-3 7-15,11-3 5 0,-11 0 5 0,1 2 7 0,1-1 8 0,-2-5 5 16,4 5 6-16,-2-4 5 0,-2 5 7 0,1-8-2 0,2 3 1 0,-3-1-1 0,3-4-6 15,-3 4 0-15,-5 1-2 0,7-6-2 0,-7 5-1 0,7-4-3 0,-7-2-5 16,5 7-6-16,-5-6-9 0,0 0-4 0,0 0-7 0,0 2-3 16,0-2-6-16,0 0-4 0,-5 0-5 0,5 0-4 0,-7 2-5 0,7-2-8 0,-7 0-7 15,2 0-4-15,-3-4-6 0,3 8-10 0,-3-3-9 0,-3 0-15 16,4-1-12-16,-7 6-20 0,7-1-19 0,-4-1-20 0,-5 1-20 0,11 7-18 0,-8-8-18 16,-1 7-26-16,2 4-33 0,-2 0-37 0,1-6-38 0,0 6-53 0,2 6-57 0,3-6-13 15,-5 4 9-15,0-4 21 0,0 11 27 0,0-8 31 0,7 3 32 0,-7 3 32 0,5-3 31 16,-5 4 40-16,3-1 42 0,1 0 46 0,-3 1 56 0</inkml:trace>
  <inkml:trace contextRef="#ctx0" brushRef="#br0" timeOffset="42960.81">12315 13375 0 0,'0'0'37'0,"0"0"33"0,7-4 18 0,-7 4 16 0,0 0 17 0,0 0 22 0,0-6 25 0,0 6 27 16,0 0 27-16,0-3 24 0,0-4 22 0,0 7-17 0,6-5-40 0,-6 1-19 0,0 4-10 0,0-5-1 0,0 5-1 0,0 0-2 0,5-6-5 0,-5 2-11 0,0 4-15 0,0-5-16 0,0 5-15 0,0 0-9 0,0 0-8 0,0 0-5 15,0-4-3-15,0 4-6 0,0 0-4 0,0 0-4 0,0 0-7 0,0 0-8 16,0 0-8-16,0 0-10 0,0 0-11 0,0 0-7 0,0 0-4 0,0 0-5 0,0 0-2 16,0 4-1-16,0 1-4 0,9-1 0 0,-9 2 2 0,0 3-1 15,0 3 4-15,7-3 4 0,-7 0 6 0,0 6 4 0,0-6 6 0,0 7-1 0,0-7 1 0,0 6-2 16,5-1-6-16,-5-4-1 0,0 5-6 0,0-2-1 15,0 2-5-15,0 0 0 0,6 6-4 0,-6-8-1 0,0 2 0 0,0 0-2 0,0 0-2 0,0 0 0 16,0-2 0-16,8 2 1 0,-8 6-2 0,0-12 1 0,0 10 0 0,0-9-3 0,0 4-1 16,0 1-8-16,0-6-8 15,0 7-12-15,0-7-11 0,0 0-14 0,0 3-12 0,5-3-9 0,-5 1-10 0,0-1-11 0,0-4-7 0,8-1-9 0,-8 7-10 16,7-7-17-16,-7 2-23 0,0 0-28 0,5-3-36 0,-5 3-44 0,7-2-44 0,-7 1-25 16,7-5-10-16,-7 4 3 0,0-4 13 0,0 0 16 0,0 0 21 0,0 0 21 15,0 0 25-15,0 0 31 16,0 0 35-16,0 0 44 0,0 0 46 0</inkml:trace>
  <inkml:trace contextRef="#ctx0" brushRef="#br0" timeOffset="43907.28">11736 13493 3 0,'7'-6'50'0,"-7"2"30"0,0 4 25 0,0-5 26 16,0-1 26-16,0 6 25 0,0 0 27 0,0-4 24 0,0 4 22 0,0 0 13 0,-7-6 1 0,7 6-15 0,0 0-32 0,0 0-25 0,0 0-24 0,0 0-21 0,0-4-20 0,-8 4-19 0,8 0-24 0,0 0-20 0,-5 0-19 0,5 0-15 15,-7 0-11-15,7 0-11 0,-7 0-5 0,2 4-4 0,5-4-2 0,-8 6 0 0,1-2 4 0,7-4 1 0,-6 6 5 0,0-1 1 16,1-1 0-16,5 2 2 0,-7-3-1 0,-2 8 1 0,4-7-2 0,5 2-1 16,-7 3 1-16,7-3-1 0,-6 3 0 0,1-3-1 0,5 3-4 0,-8 0 1 15,8 1-2-15,-8-4-2 0,8 3-1 0,-5 1-2 0,5-1-1 0,-7 2 0 16,7-2-1-16,-6 1 0 0,6-1 1 0,-6 1-1 0,6 1-1 0,0-2 1 0,-8 6-1 16,8-5 1-16,0-1 0 0,0 6 2 0,0-6 0 0,0 6 3 0,0-5-1 15,0 4 2-15,0-4 0 0,0 5 0 0,8-5 2 0,-8 4 0 0,6-4 1 16,0 5-2-16,-6-6 2 0,7 6 0 0,-2-6 0 0,3 1 1 0,0 4-2 0,-3-2 2 15,1-3 0-15,1 1-2 0,7-1 0 0,-7-3 2 0,4 4-1 0,-5-5 1 16,1-1-1-16,6 1 0 0,-6-1 2 0,5 2 2 0,-4-6 7 0,4 0 6 16,-5 0 10-16,5 0 10 0,-4 0 10 0,5-6 8 0,-7 2 8 0,1-1 6 15,7 1 6-15,-9-8 7 0,2 9 8 0,-1-8 7 0,-1 1 6 0,4-3 1 0,-2 1 1 16,-2 3-1-16,3-6-6 0,-2 6-4 0,-1-6-7 0,-5 0-5 0,8 6-4 16,-8-6-7-16,0 2-5 0,5-2-7 0,-5-1-9 0,-5 2-6 0,5-2-8 0,0 2-6 15,-8 0-8-15,3 0-8 0,-1-2-6 0,-2 1-9 0,3-3-11 16,-11 3-13-16,11 0-13 0,-8 0-18 0,0 2-16 0,0-2-20 0,0 6-18 0,-1-7-21 15,2 7-22-15,0-2-21 0,-3 7-22 0,3-5-31 0,0 3-36 0,-3 0-36 16,3 2-35-16,0 4-34 0,-2 0-27 0,1 0-12 16,0 0-3-16,0 0 16 0,6 4 22 0,-5 2 31 0,-3-6 32 0,10 9 32 0,-9-3 35 0,9-2 40 15,-3 1 42-15,3 5 41 0,-9-5 42 0</inkml:trace>
  <inkml:trace contextRef="#ctx0" brushRef="#br0" timeOffset="45192.02">11175 13502 1 0,'0'0'20'0,"0"-6"10"0,0 6 9 0,0 0 7 0,0 0 8 0,0 0 4 0,0 0 5 0,-5 0 1 0,5 0-1 0,0 0-2 0,0 0-4 0,0 0-2 0,0 0-4 0,0 0-4 0,0 0-3 0,0-3-4 0,0 3-6 0,0 0-3 16,0 0-3-16,0-6-3 0,0 6-1 0,0 0-3 0,0 0-1 0,0 0-1 0,-9-4 0 0,9 4 1 0,0 0 5 0,0 0 2 0,0 0 6 15,-5 0 6-15,5 0 6 0,0 0 7 0,-7-5 9 0,7 5 9 0,0 0 12 16,0 0 14-16,-6 0 10 0,6 0 12 0,0 0 10 0,0 0 8 0,0 0 6 0,-5 0 0 15,5 0 1-15,0 0-1 0,0 0-2 0,0 0-5 0,0 0-5 0,0 0-11 16,0 0-9-16,0 0-12 0,0 0-12 0,0 0-9 0,0 0-11 0,0 0-9 16,0 0-7-16,0 0-4 0,0 0-3 0,0 0-3 0,0 0-3 0,0 0-2 15,0 0-1-15,0 0-1 0,0-6-1 0,0 6-3 0,0 0-2 0,0 0-1 16,0 0-3-16,0 0 0 0,0 0-3 0,-8 0 0 0,8 0-2 0,0 0-1 16,0 0-4-16,0 0-1 0,-8 0-2 0,8 0-2 0,0 0 0 0,-5-4-1 0,5 4-3 15,0 0 1-15,-6 0-1 0,6 0 0 0,-7 0 4 0,7 4 0 0,-6-4 1 16,6 0 0-16,0 0 0 0,-7 0-1 0,7 0-3 0,0 0 0 0,-8 6-3 0,8-6-2 15,0 5-2-15,-5-5-1 0,5 4-2 0,0 2-2 0,-7-3-2 0,7-3 0 16,0 11-3-16,0-7-1 0,-7 2 2 0,7 3-1 0,0-3 2 0,-5 3 3 16,5 1 1-16,0-1 1 0,-8-4 2 0,8 5 2 0,0-1-1 0,-5 3 2 15,5-3 0-15,0 0 2 0,0 1 2 0,-8-1 5 0,8 2 3 0,0-1 4 0,-6-1 2 16,6 0 3-16,0 1 0 0,0 1 1 0,-5 3 2 0,5-4-1 0,0 0 1 0,0-1 1 16,0 0-2-16,0 7-2 0,0-7-2 0,0 0-4 0,0 3-5 0,0 3-3 15,0-6-4-15,0 0-1 0,0 1-2 0,5 5 0 16,-5-6-1-16,0 1 1 0,0-1 0 0,6 2 1 0,-6-2 1 0,0 0-4 0,8 3 2 15,-8-3 0-15,0 1 0 0,5-6 2 0,-5 7-1 0,0-8 1 0,8 4-1 0,-8 2 0 16,5-4 2-16,-5-1-2 0,0 2 0 0,7-3 0 0,0 3 2 0,-7-1 0 0,5-5 0 16,-5 4 0-16,8 2 1 0,-1-6-2 0,-7 6 1 0,6-6 1 0,1 4 0 15,-1-4 1-15,-1 0 0 0,-5 0 2 0,8 0 4 0,0 0 1 0,-3-4 8 16,1 4 1-16,1-6 6 0,7 0 1 0,-9 2 4 0,2-1 5 0,-1-1 3 0,8-3 4 16,-7 0 7-16,-2 0 3 0,9-1 3 0,-9-1 3 0,3 1 3 0,4 1 1 15,-3 0 0-15,-4-7 2 0,0 7 1 0,3-6 3 0,-3 6 1 0,3-6 1 16,-2 5-1-16,1-5 1 0,-1 1-2 0,-6-2-3 0,8 1-2 0,-8 6-1 15,0-10-5-15,5 4-4 0,-5 0-7 0,0 1-4 0,0 0-6 0,-5-1-5 0,5-5-3 16,0 6-6-16,-8-1-7 0,2 0-4 0,-1-3-5 0,1 3-6 0,-2-1-8 16,3 2-7-16,-3-1-12 0,-2 2-12 0,1-3-14 0,-3 5-15 0,4-2-18 15,-4 2-20-15,0 7-24 0,-1-6-20 0,-1 5-22 16,2 0-19-16,-2 1-21 0,1 4-44 0,0 0-52 0,0 0-64 0,0 4-65 0,-8 1-22 0,9 0-1 0,0-1 17 16,-1 6 26-16,-6 1 30 0,4-1 36 0,2 4 35 0,2-4 33 0,-5 5 38 15,-2 0 39-15,4-2 52 0,2 2 57 0</inkml:trace>
  <inkml:trace contextRef="#ctx0" brushRef="#br0" timeOffset="46360.75">10667 13614 30 0,'0'0'97'0,"0"-5"34"0,0 5 28 0,0-4 26 0,-6-1 24 0,6 1 23 0,0-2 22 0,0 6 21 0,0-6 17 0,0 3 19 0,0 3 17 0,-5-6-44 0,5 3-79 0,0-4-43 16,0 7-22-16,0-5-14 0,0 1-14 0,-8-1-11 0,8 5-13 0,0 0-11 0,0-4-11 0,0 4-9 0,0 0-10 0,-7-6-7 0,7 6-9 0,-6 0-9 0,6 0-5 0,0 0-4 0,-8 0-7 16,3 0-1-16,5 0-4 0,-5 0-2 0,-4 6-3 0,9-6 1 0,-5 0 2 15,-2 4-2-15,-1 1 0 0,8-5 0 0,-5 4 1 0,-2 1 0 0,0 5-1 16,2-4 0-16,-3-3-1 0,3 9-3 0,-3-8 1 0,2 5-2 0,1 2-2 0,-2-2-2 15,-2 1-1-15,9-1-1 0,-5 1 0 0,0 4-3 0,5-4 3 0,-8 1 0 16,3 3 0-16,5-4 4 0,0 0-1 0,0 5 2 0,0-6 0 0,-8 6 4 16,8-6-1-16,0 1 2 0,8 5 0 0,-8-5 2 0,0 4 1 0,0-4 1 15,0-1 0-15,0 6 0 0,5-5 1 0,-5-1-1 0,0 6 1 0,8-4-1 0,-8 4 0 16,5-6 1-16,-5 1-2 0,5 5 1 0,-5-5 0 0,9-1 0 0,-9 0 1 16,7 0 1-16,-2 2 0 0,-5-1 1 0,6 0 1 0,2-1 2 0,-3-4-3 15,3 5 0-15,-3-5-2 0,2-1 1 0,0 8-1 0,-7-8 0 0,5-4 1 0,3 5 1 16,-1-5 3-16,-2 5 3 0,4-5 0 0,-4 0 9 0,0 0 6 0,3-5 8 15,-2 0 10-15,1 5 9 0,1-11 12 0,-3 6 8 0,1-4 9 0,2 3 5 16,-3-7 7-16,2 4 4 0,-1-7 7 0,1 5 1 0,0-2 1 0,-7-1-2 0,7-2-5 16,-2 1-3-16,-5 2-8 0,8-2-5 0,-8-6-4 15,5 7-6-15,-5 1-5 0,0-8-5 0,0 6-4 0,0 2-6 0,0-8-7 0,0 6-5 0,0 2-6 16,-5-8-6-16,5 6-1 0,-8 1-9 0,3 0-5 0,-2-1-10 0,0 0-15 0,0 0-11 16,1 0-13-16,-1 6-20 0,-6-1-19 0,7 1-22 0,-7 0-25 0,6 3-20 15,-7-3-21-15,9 9-26 0,-9-6-34 0,2 6-45 0,-1 0-47 0,6 6-55 16,-5-3-56-16,-1 3-15 0,-1 4 4 0,-7-1 22 0,11 2 30 0,-3-2 30 15,-3 6 37-15,-2-5 33 0,4 5 34 0,2-6 41 0,-7 6 42 0,6-5 51 0,-1 4 61 0</inkml:trace>
  <inkml:trace contextRef="#ctx0" brushRef="#br0" timeOffset="66003.08">21440 13941 1 0,'6'-4'27'0,"-6"-2"13"0,0-3 11 0,6 9 13 0,-6-4 13 0,0-1 14 0,8-2 15 0,-8 7 18 0,0-3 21 0,0-3 11 0,7 6 3 0,-7-5 10 0,0 5 10 0,0 0 13 16,0-4 11-16,0 4 10 0,5-6 7 0,-5 6 2 0,0-5-1 0,0 1 1 0,0 4-3 15,-5-5-4-15,5 1-12 0,0 4-16 0,0-6-17 0,0 6-17 0,0 0-15 16,-7-3-10-16,7-3-8 0,0 6-6 0,0-6-7 0,0 6-5 0,0 0-4 0,0 0-3 16,0 0-6-16,0 0-4 0,0 0-3 0,0-4-4 0,0 4-1 0,0 0-2 15,0 0-2-15,0-5-1 0,0 5-6 0,0 0-1 0,0 0-7 0,0-6-2 16,0 6-7-16,0 0-5 0,0 0-5 0,0 0-6 0,0 0-4 0,0 0-8 15,0 0-6-15,0 0-9 0,0 0-6 0,0 0-6 0,0 0-7 0,0 0-5 16,0 0-4-16,0 0-1 0,0 0-1 0,0 0 3 0,0 11 2 0,0-7 4 0,0 2 2 16,0 0 5-16,0 3 2 0,0-5 6 0,0 5 6 0,0 6 6 0,0-4 6 15,0 4 7-15,7-2 4 0,-7 2 4 0,0 6 1 16,0-8 1-16,0 7 1 0,0 0-2 0,5-2 0 0,-5-3-3 0,0 11-2 16,0-12-2-16,6 6-3 0,-6-1-6 0,0 0 0 0,8-5-5 0,-8 7 0 0,5-7-2 0,-5 0-2 0,0 2-2 15,8-5 1-15,-8 2-1 0,5-4-1 0,-5 6-6 0,0-4-8 0,0-1-16 16,0-6-12-16,0 5-21 0,0 2-19 0,0-7-25 15,0 2-29-15,0-1-30 0,0 5-30 0,-5-7-58 0,5 3-67 0,-8-2-81 0,8 1-82 0,-5-5-27 0,-3 6 1 0,8-3 19 16,-6-3 28-16,1 6 33 0,5-6 35 0,-7 0 41 0,-1 0 41 0,2 0 43 16,0-6 47-16,-1 6 60 0,2 0 67 0</inkml:trace>
  <inkml:trace contextRef="#ctx0" brushRef="#br0" timeOffset="67727.17">9860 15216 74 0,'0'0'148'0,"-7"5"41"0,7-5 30 0,0 0 23 0,0 0 20 0,0 0 16 0,0 0 16 0,7 0 15 0,-7 0 14 0,0 0 11 0,0-5 11 0,0 1-66 0,0-2-112 16,0 6-64-16,6-3-42 0,-6 3-18 0,0-6-8 0,0 2-5 0,6-1 1 0,-6-1-3 0,0 6-1 0,0-4-1 0,8-2 0 16,-8 1-2-16,7 5 1 0,-7-4-4 0,5-1-3 0,3 5 1 0,-8-4-2 15,6-2 0-15,-1 6 0 0,3-4 2 0,-3 4-4 0,2-5 2 0,0 5-4 16,0-6 2-16,-1 6 2 0,7 0 0 0,-6-3 3 0,4 3 3 16,5 0-1-16,-3 0 1 0,-3-6-1 0,4 6-2 0,-1 0-2 0,1 0-1 15,6-6 0-15,-7 6-2 0,5 0 0 0,-4 0-1 0,4 0-3 0,3 0 0 16,-2 0-3-16,1-4-2 0,-1 4 0 0,2 0 1 0,6 0 0 0,-9 0 1 0,8 0 0 0,1-5 1 15,-3 5 0-15,2 0 1 0,2 0 0 0,-4-6 0 0,3 6 0 0,7 0-1 0,-8-4 1 16,6 4-1-16,-8 0 0 0,10 0 0 16,-8 0-2-16,6-3 1 0,-5 3 1 0,4 0 0 0,-2 0-2 0,3 0 2 0,-7 0-1 0,8 0 0 15,-1 0-2-15,-5 0 0 0,6 0 0 0,-2 3-2 0,1-3 0 16,2 0 0-16,-2 0 0 0,1 0-2 0,-1 0 0 0,0 0-1 0,7 0 1 0,-5 0-2 0,-2 0 1 16,8 0 1-16,-8 0 1 0,7 0 1 0,0 0 0 0,-7 0 2 0,7 0 2 0,1-3 1 0,-3 3 2 15,2 0 0-15,0 0 2 0,1 0-1 0,0 0 1 0,5-6-2 0,-6 6 1 16,0 0-1-16,7 0 0 0,-7 0-1 15,0 0 0-15,7 0-1 0,-7 0-2 0,0 0-1 0,6 0-2 0,-6 6-3 0,8-6-2 0,-7 0-1 0,4 0 1 16,2 0 0-16,-7 0-1 0,6 0 1 0,-5 3 1 16,4-3 1-16,4 0 1 0,-9 0 3 0,5 0-2 0,-6 0 3 15,2 0 3-15,4 0 3 0,-4 0 5 0,7 0 1 0,-8 4 6 0,6-4 0 0,-6 0 2 16,7 0 2-16,-2 0 0 0,4 0 0 0,-4 0 0 0,4-4-2 16,-4 4 1-16,1 0-5 0,-5 0-2 0,12 0-5 0,-7 0-2 0,0-3-4 0,0 3-3 15,2-6-3-15,0 6 0 0,4-5-2 0,-7 5-2 0,9 0 0 0,-6-4-1 0,4 4 0 16,-5-6 1-16,-1 6-1 0,8-6 0 0,-3 6 2 0,-2-4 0 0,3 4 2 15,0-5-1-15,-3 5 0 0,2-5 2 0,2 5 2 0,1-4 1 0,-1 4 1 0,1-6 0 0,0 2 1 16,-9 4 5-16,7-5 4 0,2 1 0 0,-1 4 4 0,1-5 2 0,-1-2 2 0,-2 4 2 0,3 3 4 16,0-6-1-16,5 1 1 0,-6 1-2 0,1-2-2 15,0 3 1-15,5-3-3 0,-6 2-2 0,6-7-1 0,-5 7-6 0,-1-2 0 0,6-3-3 16,0 4-2-16,-5-1-1 0,5-2-2 0,-5 3-6 0,5-4 0 0,-6 2 2 0,6-2 0 16,0 4 3-16,-5-1 1 0,5-3 2 0,-4 5 1 0,2-1-1 0,-1-5 4 15,1 4-2-15,4 2-3 0,-8-1 1 16,6-1 1-16,1 3-2 0,1-3 2 0,-4 2-1 0,-1-1-3 0,1 1-1 0,4-1-2 0,6-2 0 0,-8 4-1 0,-1-3-2 0,1 6-2 15,2-5 0-15,-1 1-2 0,6-2 2 0,-7 6 0 0,1-4 0 0,1-1 2 16,3 1 0-16,-3 4 0 0,-1-5-3 0,4 5-1 0,-3-6 0 0,4 6-1 16,-4-4 2-16,-2 4 1 0,8 0-1 0,-8-6 1 0,0 6 1 0,8 0 0 0,-6-5 0 15,4 5-2 1,-6 0-2-16,2 0 1 0,4 0 0 0,-4 0 2 0,-2 0 0 0,7 0 1 16,-6 0 0-16,-1 0 0 0,2 0 2 0,4 0-2 0,-7 0-1 0,3 0-2 0,-2 0 1 0,0 0 0 15,-5 0 0-15,13 0 2 0,-8 0 2 0,0-4-1 0,0 4 0 16,2 0 0-16,-1 0-2 0,-2 0 0 0,3-6-2 0,-2 6 1 0,0 0 3 15,1 0 0-15,1-5 1 0,-2 5 0 0,0 0 0 0,0 0 1 0,2 0 1 0,-2 0-2 16,-6 0-2-16,7 0 0 0,-1 0 1 0,-5 0-1 0,5 0-1 0,-6 0 1 0,6 0 0 16,-5 0 1-16,7 5 0 0,-10-5-1 0,3 0 2 0,-1 6-2 0,-2-6-4 0,3 4 2 15,0 1-2-15,-8-5 1 0,7 6 2 0,-4-2 0 0,2 2 0 0,-5-6 0 16,2 5-2-16,5-1 2 0,-7 1 0 0,-5-1 0 0,5 2-2 0,2-2 2 0,-10 1 0 0,2-5 1 0,9 6-1 16,-11-3 1-16,2 4 0 0,0-2-2 0,1-5 2 0,-1 4-1 15,-1-4 1-15,1 5 0 0,1-5 1 0,-1 0-1 0,-7 4 0 0,7-4 2 16,-6 0 0-16,-1 0 2 0,1 0-2 0,1 0-1 0,-2 0 3 0,-7 0-2 0,1 0 2 0,1 0-2 15,-1 0 1-15,1-4-2 0,-3 4-1 0,-4 0-1 0,-1 0-2 0,8 0 1 16,-15 0-1-16,8 0 0 0,0 0 0 16,-7 0 0-16,0 0-4 0,1 0-8 0,-2 0-5 0,0 0-11 15,-5 0-10-15,1 0-14 0,-3 0-13 0,-5 0-17 0,8 0-14 16,-8 0-16-16,0 0-15 0,0 0-14 0,0 0-15 0,0 0-14 0,0 0-18 0,0 0-25 0,0 0-33 16,0 10-36-16,0-7-38 0,-8-3-29 0,8 6-26 0,-5-1 3 0,-3-1 15 0,1 2 21 0,1 0 25 0,0-6 27 0,-1 4 25 0,-6-4 31 15,0 0 32 1,2 0 41-16,3 0 42 0,-5-4 48 0,0-2 63 0</inkml:trace>
  <inkml:trace contextRef="#ctx0" brushRef="#br0" timeOffset="69758.42">21499 15114 3 0,'0'0'54'0,"0"0"38"0,0-5 39 0,0 5 34 0,5 0 34 0,-5 0 28 0,0-6 24 0,0 6 23 0,0 0 19 0,0-4 8 0,0 4 0 0,0-3-12 16,0-3-23-16,0 6-23 0,0-5-31 0,0 1-29 0,0 4-36 0,-5-6-24 0,5 0-21 0,0 2-12 0,0 4-10 0,0 0-3 0,0-5-2 0,0 5 0 15,0-9 0-15,0 9 3 0,0 0-1 0,0-10 6 16,0 5 1-16,0 5 2 0,0 0 4 0,0 0-1 0,0-4 2 15,0 4-1-15,0-5-1 0,0-2-2 0,0 7-4 0,0-3-7 0,0-3-5 0,-8 6-7 0,8-5-5 0,0 5-8 0,0-4-4 16,-5 4-7-16,5 0-7 0,0-6-7 0,-8 6-3 0,8 0-7 0,0 0-5 0,-6 0-3 16,6 0-3-16,0-3-3 0,0 3-2 0,-5 0-2 0,5 0-2 0,0 0-2 15,0 0-2-15,-7 0-2 0,7 0 0 0,0 0 0 0,0 0-2 0,-8 0 0 16,8 0 0-16,0 0-2 16,0 3 1-16,0-3-1 0,-6 0-2 0,6 0 3 0,0 0-2 0,0 6 1 0,-6-6-1 0,6 0 0 0,0 4 4 0,0 1-3 15,-7 1 1-15,7-3 4 0,-5 4-2 16,5-2 3-16,0-1 1 0,-8 5 1 0,8 1 2 0,-8-5-1 0,8 4 2 0,-5 3-1 15,5-3 2-15,-6 0-2 0,6 1-1 0,-7-1-1 0,7 6 1 0,0-4 0 0,-6-1-1 16,6-1-1-16,0 0 0 0,0 1-1 0,-8 5 1 0,8-6 0 0,0 1-1 0,0 1 1 0,8-2 1 16,-8 6 0-16,0-5 2 0,0-1 2 0,0 0 0 0,0 6 0 0,6-5 1 15,-6 1 0-15,0 2-2 16,7-2-2-16,-7-1-1 0,6 5-5 0,-6-6-8 0,5 0-3 0,-5 6-9 0,8-5-4 0,-8 0-5 0,8 4-5 0,-3-4-1 0,2 1 1 16,-7-2 1-16,6 6-1 0,0-5 2 0,2-7 1 0,-1 8 5 0,-2-1 4 0,1-7 7 15,2 9 5-15,-3-8 6 0,3 1 4 0,-3-1 8 0,9 2 3 0,-9-6 3 0,3 5 2 16,-1-5 1-16,6 4 0 0,-7-4 1 0,7 0 3 0,-5 0 2 0,-3 0 4 15,8-4 6-15,-8 4 8 0,9-5 8 0,-7-1 7 0,7 6 7 0,-8-9 7 16,6 5 5-16,-4-1 5 0,-2-5 8 16,-1 4 5-16,3-3 6 0,-1 3 5 0,-2-3 2 0,4 0 0 0,-4-1-1 0,-5-5-5 0,0 6-6 0,5-6-6 15,-5 6-7-15,0-7-5 0,0 1-10 0,0 1-6 0,0 1-7 0,0-3-9 0,-5-4-9 16,5 5-4-16,-5-4-6 0,-4 4-8 0,4-4-5 0,-2 4-3 0,-1 0-2 16,3-3-3-16,-9 3-3 0,9-1-6 0,-8 2-8 0,-1 0-8 0,2 0-8 15,-2 2-9-15,1-3-11 16,8 11-16-16,-11-5-17 0,5 0-21 0,-2 3-20 0,-2 0-25 0,3 6-25 0,5 0-36 15,-6 0-44-15,0 0-66 0,2 6-76 0,-4 0-41 0,9-2-27 0,-7 7 4 0,0-8 14 0,-6 7 26 0,6-1 31 0,0-3 36 16,-6 3 38-16,4-3 39 0,3 3 41 0,-8-3 48 16,8-2 54-16,-7 1 67 0,3-5 74 0</inkml:trace>
  <inkml:trace contextRef="#ctx0" brushRef="#br0" timeOffset="70299.89">20846 15032 59 0,'8'0'137'0,"-8"-5"45"0,7 5 38 0,-7-7 32 0,6 4 32 0,-6 3 27 0,0-6 28 0,6 1 27 0,-6 1 26 0,0-2 26 0,7 3 23 0,-7-3-50 0,0-3-92 0,0 3-59 0,5 2-34 0,-5-2-22 0,0 1-11 15,8 1-10-15,-8-1-8 0,6-1-7 0,-6 2-6 0,0 0-9 0,0 4-5 0,0-5-6 0,7-1-9 0,-7 6-7 0,0 0-10 0,0 0-7 0,0-3-8 0,0 3-7 16,0 0-9-16,0 0-7 0,0 0-9 0,0 0-7 0,0 0-8 0,0 0-6 0,0 0-9 16,0 0-4-16,0 0-4 0,0 3-2 0,0 3-3 0,6-1 0 0,-6 3-2 15,0 3 0-15,0-2-2 0,0 7 2 0,0-1-2 0,0-2 3 16,0 1 2-16,5 7 1 0,-5-2 1 0,0 2-1 0,0-3-1 0,0-3-1 15,0 4-2-15,8 6 0 0,-8-5-3 0,0-1 0 0,0 0 1 0,8 1-4 16,-8-1-1-16,0 1-11 0,5-1-10 0,-5 2-13 0,8-2-15 0,-8 2-14 0,5-3-15 0,-5-3-14 16,5 4-17-16,-5-4-14 0,9 0-17 0,-9 0-25 0,5-2-22 0,-5 2-21 0,7 0-22 15,-7 0-32-15,0 0-42 0,6-2-57 0,-6 2-71 0,0-6-22 0,8 7-3 0,-8-7 14 16,0 2 22-16,0-2 29 0,-8-5 30 0,8 2 36 0,0 0 37 0,-6-2 38 16,-1-4 39-16,7 0 51 0,-5 0 56 0</inkml:trace>
  <inkml:trace contextRef="#ctx0" brushRef="#br0" timeOffset="71127.64">20364 15090 0 0,'0'-5'35'0,"0"5"49"0,0 0 32 0,0 0 29 0,0-4 23 0,-5-2 25 0,5 6 24 0,0 0 23 0,0-6 19 0,0 6 20 0,0-4 17 15,-8 4-16-15,8 0-39 0,0-5-33 0,0 5-33 0,0-5-21 0,0 5-21 0,0-4-15 0,0 4-12 0,0 0-13 0,0 0-13 0,0 0-10 0,0-6-8 0,0 6-9 16,0 0-6-16,-5-4-7 0,5 4-4 0,0 0-5 0,0 0-3 0,0 0-7 0,0 0-4 16,-6 0-3-16,6 0-3 0,-8 0-5 0,3 0-4 0,5 0 0 0,-7 0-4 15,-1 4 1-15,8-4 0 0,-6 0-1 16,0 6 1-16,-1-2 0 0,2-4 2 0,-2 5 0 0,7 0 0 0,-7-1-1 0,0 2 1 0,1 0-2 15,-1-2 0-15,7 7-2 0,-6-8-2 0,-2 1 0 0,8 7-3 0,-5-7 0 0,5 8-2 16,-7-3 0-16,7 0 1 0,0 1 0 0,-6-1-1 0,6 2 0 0,0-1 0 0,0-1 2 16,0 0 1-16,0 6 0 0,0-6 2 0,0 3-1 0,0-3 4 0,0 5-2 15,0-4 0 1,0 0 1-16,0-1-1 0,0 7-2 0,6-7 1 0,-6 0 0 0,0 2 2 16,0-1-1-16,7-1-1 0,-7 1 1 0,5-1-1 0,-5 2 1 0,8-2-1 0,-8-3-1 15,6 4 2-15,1-6-1 0,-7 1 1 0,6-1 0 0,1 1 1 16,0 1 1-16,0-2 1 0,-2-4 0 0,-5 5 2 0,7-5 0 0,-1 0 3 15,0 0-1-15,2 0 2 0,-1 0 4 0,6 0 1 0,-7 0 6 0,-1 0 5 0,3-5 4 16,-3 5 6-16,2-4 4 0,0-2 6 0,0 1 5 0,6 5 4 0,-7-4 8 16,1-1 5-16,-1 1 5 0,1-2 5 0,-7-4 1 0,6 5 1 0,2 1-2 15,-8-2-4-15,5-3-2 0,-5 4-4 0,0 1-4 0,8-5-6 0,-8-3-5 16,0 8-7-16,0-7-7 0,-8 2-6 0,8 0-10 0,0-1-6 0,-5 1-6 0,5-3-5 16,-8 3-5-16,2-6-4 0,6 6-3 0,-7-1-5 0,1-5-6 0,-1 6-4 0,1-6-7 15,-1 6-4-15,1-1-9 0,-1-1-6 0,-7-2-11 0,9 3-10 0,-3-1-12 16,3 2-13-16,-1-1-11 0,-7-1-10 0,6 7-28 0,-1-5-39 0,-4 4-39 15,5 1-40-15,-5-8-44 0,-2 8-44 0,1-1-10 0,7 5 5 0,-7-5 16 0,0 5 23 16,0-4 24-16,0 4 25 0,-1 0 26 0,-6 0 27 0,8 4 41 16,0-4 44-16,-9 0 46 0,10 5 63 0</inkml:trace>
  <inkml:trace contextRef="#ctx0" brushRef="#br0" timeOffset="71703">19869 15139 49 0,'7'-9'119'0,"-7"3"33"0,0 0 21 0,0-3 18 0,0 3 15 0,0 2 15 0,-7 1 14 0,7-3 15 0,-5 1 16 0,5-5 14 0,-7 4 17 0,7 2-53 0,0-1-89 0,-6 0-51 0,6 1-27 0,0 4-10 0,-6-6-5 0,6 6 0 0,-8-4 0 0,8 4-3 0,-7-5-3 0,2 5-3 16,5 0-1-16,-9-4-4 0,4 4-5 0,0 0-6 0,-3 0-9 0,8 0-4 0,-5 4-4 0,-3-4-3 0,2 0-3 15,-1 5-1-15,7-1-3 0,-6-4-3 0,-1 6-4 0,1-2-4 0,-2 6-7 16,8-6-5-16,-5 2-1 0,5 4 1 0,-5 1-2 0,5-4 2 0,-8 4 0 0,8-1 1 15,-6-1 3-15,6 2 0 0,-7 3 2 0,7-5 3 0,-8 2 0 0,8 4 2 16,-5-5 1-16,5 3 1 0,-7 1-1 0,7-2 1 0,-7 1 0 0,7-3 0 16,0 4-2-16,-5-2 1 0,5 1 0 0,0-2-1 0,0 2 1 0,0-2 0 15,0-1 0-15,0 5 0 0,0-6-1 0,0 6 2 0,0-6 1 0,5 7 2 16,-5-7 1-16,7 0 1 0,0 6 0 0,-2-6 4 0,3 1-1 0,-1 1 1 0,-1-1-2 16,2-1 2-16,2-4-2 0,-2 5-3 0,5-7-3 0,-7 9-3 0,7-8-3 15,-5 1 1-15,5-1-2 0,-3 2-1 0,-1-1 1 0,3-1-2 0,-4 1 1 16,4-5 3-16,-5 4 5 0,5-4 9 0,-3 0 6 0,-4 0 15 0,8 0 11 0,-8-4 16 15,4 4 12-15,-4-5 15 0,2 1 10 0,4-1 12 0,-3-1 5 0,0-3 6 16,-3 0 5-16,1-1 0 0,2 0-2 0,-3-4-5 0,-5-1-7 0,7-1-10 16,1 2-9-16,-3-5-14 0,-5 0-15 0,7-7-15 0,-7 7-12 0,0-5-16 15,7 5-12-15,-7-5-16 0,0-2-11 0,-7 3-13 0,7-3-13 0,-7 7-12 0,2-6-15 16,-3 7-13-16,1-3-13 0,-6 2-12 0,2 4-10 0,-5 1-18 0,5-2-25 16,-1 7-36-16,-2-6-42 0,-4 11-43 0,-3-5-42 0,2 4-30 0,-1 5-19 0,1-7 4 15,-2 7 17-15,2 7 19 0,-2-2 26 0,3-1 23 16,-3 1 26-16,-3-1 34 0,3 6 37 0,3 0 45 0,-9-6 47 0</inkml:trace>
  <inkml:trace contextRef="#ctx0" brushRef="#br0" timeOffset="72528.92">18503 15158 0 0,'0'5'7'0,"-8"-5"115"0,8 0 63 0,0 0 41 0,-6 0 30 0,6 0 24 0,-5-5 20 0,5 1 19 0,0-6 17 0,0-1 16 0,0 8 14 0,-8-9 15 0,8 8 15 0,0-1-87 0,0 5-143 0,0-6-67 0,0 2-25 0,0 1-10 0,0 3-1 0,0-6 2 0,8 1 3 0,-8 5 2 0,0 0 5 16,0 0 1-16,0 0 4 0,0-4 2 0,0 4-2 0,0 0-3 0,0 0-4 16,0 0-6-16,0 0-8 0,0 0-7 0,0 0-7 0,0 0-8 0,0 0-8 0,0 0-8 15,0 0-7-15,0 0-5 0,0 0-1 0,0 4-5 0,0 1-1 0,0 1 1 16,0-3-2-16,5 7 3 0,-5-1-1 0,0 6 1 0,0-4 2 0,0 3 3 16,6 0 4-16,-6 7 1 0,0-8 2 0,0 8-2 0,8-2-1 0,-8 5-1 15,0-3-3-15,0-2-3 0,0 5-1 0,0-3-12 0,0-3-18 0,0 6-20 0,0-4-24 16,0 0-21-1,0-2-22-15,0 3-21 0,0-8-18 0,0 8-34 0,0-2-40 16,0 1-33-16,0-7-32 0,0 3-36 0,0 4-38 0,0-7-20 0,0-1-11 16,-8 2 13-16,8 0 26 0,0-5 28 0,-6 3 28 0,6-9 31 0,0 8 31 0,-5-7 39 15,-3 2 41-15,8-3 38 0,-5-3 37 0</inkml:trace>
  <inkml:trace contextRef="#ctx0" brushRef="#br0" timeOffset="73076.7">17950 15193 68 0,'0'0'132'0,"0"-5"35"0,0-1 26 0,0 6 23 0,-8-4 24 0,8-2 20 16,0 6 19-16,0 0 16 0,0-5 18 0,0 1 14 0,0-1 14 0,0 5-62 15,0-4-109-15,-6-2-53 0,6 6-26 0,0-4-12 0,0-1-5 0,0 5-8 16,-7-6-7-16,7 6-8 0,0-3-7 0,-6 3-5 0,6-6-5 0,-5 6-5 16,5-6-4-16,-8 6-6 0,0-4-3 0,3 4-5 0,-3 0-2 0,3 0-5 0,0-5-3 15,-4 5-2-15,2 5-1 0,2-5 0 0,-9 0 1 0,9 0-1 16,-3 4 1-16,-4 2-1 0,5 0 1 0,0-6-1 0,1 3-1 0,-1 3-2 0,2-1 0 0,-4-1-3 15,4 6-1-15,5-5-2 0,-5 4 0 0,5 1-2 0,-8-4-1 0,8 9-2 16,0-6 0-16,-6 0 1 0,6 6-1 0,0 0 3 0,0-5 0 0,-7 4 2 16,7 2 5-16,0-3-1 0,0 2 2 0,0 0 1 0,0 0 1 0,7 0 0 15,-7-2 1-15,0 2-2 0,0 0 3 0,6-5-2 0,-6 4 1 0,8 1 0 0,-8-6-1 16,5 7 1-16,0-7 0 0,-5 0 1 0,9 2 0 0,-4-1 1 16,2 0 0-16,-1-1-1 0,1-4 0 0,0-1 0 0,0 7 1 0,-2-7 0 15,3 1 1-15,3-5 0 0,-3 4 2 0,-3-4 1 0,2 0 4 0,7 0 2 0,-9 0 4 16,8-4 6-16,-5-1 8 0,0 1 8 0,3-7 10 0,-4 7 7 0,7-5 7 0,-9-3 5 15,2 9 6-15,5-12 2 0,-5 6 3 0,1-1 0 0,-3-5 1 0,-5 6-1 16,6-2-2-16,2-4-5 0,-8 2-8 0,0 3-8 0,0-5-9 0,-8 4-16 16,8-2-14-16,-6-2-17 0,1 5-20 0,-10-5-18 0,9 1-15 0,-7-2-15 0,0 7-14 15,0-6-8-15,-6 0-9 0,6 6-21 0,-5-7-27 0,-3 7-41 0,2 0-40 16,-8 0-47-16,7-1-44 0,1 5-22 0,-7-1-14 0,7 2 9 0,-1-2 16 0,-7 6 19 16,9 0 20-16,-1 0 22 0,-8 0 20 0,6 6 33 0,3-6 38 0,-3 4 44 15,2-4 46-15</inkml:trace>
  <inkml:trace contextRef="#ctx0" brushRef="#br0" timeOffset="73471.25">17123 15020 0 0,'5'-3'24'0,"-5"-3"124"0,5 6 66 0,-5-5 46 0,0 1 34 0,9-2 30 0,-9 6 25 0,0 0 20 0,0-9 17 16,-9 5 15-16,9 4 12 0,0 0 4 0,0 0 2 0,0 0-103 0,0 0-161 0,0 0-79 0,0 0-43 0,0 0-19 0,0 0-10 0,0 0-6 0,9 4-7 0,-9 2 0 0,0-3-1 0,5 7 2 0,-5 1 0 0,0 4 2 15,7-2 3-15,-7 2 4 0,0 0 5 0,0 6 4 0,0-3-1 0,0 1 0 16,0 6-2-16,0-1-9 0,0 0-10 16,0 0-12-16,0 1-13 0,0 5-17 0,0-5-18 0,0 4-38 0,0 0-45 0,0-5-52 0,-7 1-55 0,7 4-51 15,0-4-48-15,0-1-18 0,0 1 0 0,0-7 16 16,-5 6 18-16,5-3 25 0,0-2 27 0,-9-4 30 0,9 5 35 0,-5-6 44 0,5-5 48 15,-5 3 51-15,5-3 66 0</inkml:trace>
  <inkml:trace contextRef="#ctx0" brushRef="#br0" timeOffset="74101.89">16704 15139 75 0,'0'0'151'0,"0"-6"43"0,0 3 32 0,0-3 23 0,0 0 22 0,-5 2 17 0,5-1 18 0,0-1 14 0,0 6 19 16,0-4 15-16,-8 1 16 0,8-3-64 0,0 6-106 0,0 0-66 0,0 0-42 0,0-5-20 0,0 5-8 0,0 0-4 0,0 0 2 0,0 0-1 0,-5-4-3 0,5 4-3 0,0 0-4 0,-7 4-6 0,7-4-9 0,-7 0-7 0,7 5-11 15,-5 1-6-15,-3-6-5 0,1 3-4 0,2 7-5 0,-4-5-4 0,4-1-4 0,5 8-4 16,-13-3-3-16,7 0-1 0,6 6-3 0,-13-6 2 0,6 7 1 0,2-7 3 16,-4 6 1-16,9 0-1 0,-5 4 3 0,-2-4-2 0,1 3 2 0,1 3-1 15,5-6-2 1,-9 9 1-16,9-5-1 0,-7 0 2 0,7 1 0 0,0 0 1 0,0 0 1 0,0-2 0 0,0 3 0 0,0-8 1 0,7 8 2 0,-7-2 0 16,9-4 0-16,-9-1 3 0,5 2-1 0,1-3 4 0,1 2-1 0,-2-6-1 15,4 7 3-15,-4-6 1 0,2 0 4 0,-1-6 2 0,1 5 5 0,7-4 7 0,-9 2 8 16,0-7 7-16,9 0 7 0,-7 0 5 0,6 0 3 0,1-7 7 0,-9 2 6 15,8-4 6-15,1 5 5 16,-9-6 2-16,11-4 4 0,-11 2 1 0,8-1 4 0,-8-2-3 0,11 0-3 0,-11 0-4 0,8-4 0 0,-7-2-3 0,2 3-1 0,-1-1-5 16,-2-2-7-16,-5 3-5 15,0-2-8-15,0 0-12 0,0 0-15 0,0-2-21 0,-5 1-22 0,-2 2-20 16,-1-2-24-16,-5 2-21 0,7 5-21 0,-7-5-25 0,0 4-29 0,0 0-55 0,-8 6-69 0,10-6-71 0,-2 5-69 0,-7 4-21 0,0 1 5 16,8 1 18-16,-7 4 27 0,-2 0 27 0,3 0 33 0,4 4 30 0,-4 1 34 0,2 1 37 31,-3-2 44-31,6 2 58 0,1 3 69 0</inkml:trace>
  <inkml:trace contextRef="#ctx0" brushRef="#br0" timeOffset="74971.05">15428 15310 67 0,'0'-6'137'0,"-6"6"39"0,6-4 29 0,0 4 24 0,0-6 24 0,-5 3 21 0,5-3 21 0,0 0 20 0,0 2 20 0,0-1 22 0,-9-4 19 0,9 3-55 0,0 2-101 0,0-1-53 0,0-5-28 15,0 4-9-15,0 3-1 0,0-3 1 0,0 1 0 0,0 1 1 0,0-2 1 0,0 6-4 0,0-3-1 0,0 3-4 0,0-6-4 16,0 6-6-16,0 0-7 0,0 0-9 0,0 0-7 0,0 0-13 0,0 0-7 0,0 0-15 15,0 0-11-15,0 0-13 0,0 0-9 0,0 0-13 0,0 0-5 0,0 0-8 16,0 0-4-16,0 6-5 0,9-6-4 0,-9 3 1 0,0 7 0 0,5-5 4 16,-5 4 1-16,0 3 4 0,6-3 3 0,-6 5 4 0,7 0 5 0,-7 7 2 0,5-6 3 15,-5 4-2-15,9 2 3 0,-9-3 1 16,0 6-1-16,7 1-1 0,-7-6 0 0,0 5-11 0,0 0-12 0,0 0-15 0,0 1-18 0,0-1-18 0,0 1-21 16,0-1-22-16,0 2-23 0,0-3-27 15,0-2-29-15,0 3-46 0,-7-9-56 0,7 4-74 0,0 1-72 0,0-7-22 0,0 3 2 0,0-1 20 0,-9-6 25 0,9 0 30 16,0-3 34-16,-5 3 35 0,5-3 37 0,0 0 39 15,-7-6 42-15,1 3 52 0,6-3 62 0</inkml:trace>
  <inkml:trace contextRef="#ctx0" brushRef="#br0" timeOffset="75460.98">14867 15339 0 0,'0'-5'6'0,"0"-1"46"0,0 2 20 0,0-1 21 0,-5 5 19 0,5-4 24 0,-7-1 28 0,7 5 28 0,-5-6 31 0,5 2 23 0,0 4 22 0,-7-6-4 0,7 3-20 0,0-3-17 16,0 6-14-16,0-6-7 0,0 2 3 0,0-1-5 0,0 5-1 0,0 0-12 0,0-5-11 0,0 1-12 0,-8-2-12 0,8 6-3 0,0-4-3 16,0 4-1-16,0-5-2 0,0 5-4 0,0 0-4 0,0-4-5 0,0 4-8 0,0 0-7 15,0 0-12-15,0 0-14 0,0 0-13 0,0 0-18 16,0 0-17-16,0 0-17 0,0 0-15 0,0 0-11 0,0 4-9 0,0-4-4 0,0 5-6 0,0 5-2 15,0-6 1-15,0 6 1 0,0 0 0 0,0 5 3 0,0-5 4 0,-5 8 3 16,5-3 4-16,0 6 6 0,0-8 3 0,0 7 1 0,0 0 1 0,0 0-3 0,-8-2-6 16,8 3-11-16,0 3-9 0,0-4-17 0,0-2-17 0,0 2-17 15,0 5-15 1,0-6-19-16,0 2-16 0,0-3-19 0,0 1-22 0,0 2-41 0,8-3-50 0,-8-3-70 0,5 6-79 0,-5-8-27 0,8 2 3 0,-8 0 16 0,7 0 23 0,-7-5 27 16,0 4 29-1,0-4 30-15,0-1 31 0,0 3 34 0,-7-9 39 0,-1 7 49 0,8-5 58 0</inkml:trace>
  <inkml:trace contextRef="#ctx0" brushRef="#br0" timeOffset="75998.59">14166 15455 1 0,'0'-9'68'0,"5"4"41"0,-5-5 29 15,0 1 25-15,0 4 22 0,0-5 22 0,0 0 23 0,0 1 21 0,0-2 25 0,0 7 21 0,0-5 21 0,0 3-21 0,7-3-46 0,-7 3-37 0,0-3-31 0,0 3-16 0,0 2-6 0,0-1-2 0,0-4 0 0,0 9-1 0,0-6-1 0,0 6-4 0,0-4-3 0,0 4-7 16,0-6-8-16,0 6-4 0,0-3-9 0,0 3-6 0,0 0-6 0,0 0-8 15,0-6-7-15,0 6-11 0,0 0-10 0,0 0-12 0,0 0-12 0,0 0-12 16,0 0-9-16,0 0-9 0,0 0-8 0,0 0-9 0,0 0-6 0,0 0-6 16,0 0-8-16,0 0-3 0,0 0-5 0,0 0-1 0,0 6 1 0,0-3 2 0,0 3 2 15,7-2 3-15,-7 7 4 0,0-2 3 0,5 1 5 0,-5-1 4 0,8 6 6 16,-8-5 4-16,7 4 5 0,-7 1 0 0,5 5 3 0,-5-6-2 0,7 7-1 0,-7-8 0 16,7 8-2-16,-7-3-4 0,5-2 0 0,-5 2-1 0,8 2-1 15,-8 0-4-15,8 0-6 0,-3-7-12 0,-5 8-19 0,6-2-21 0,-6 2-25 0,5-3-21 16,-5 2-24-16,0-7-36 0,0 8-40 0,0-6-72 0,7 4-80 0,-7-4-56 0,0 0-39 15,0-2-9-15,0 2 10 0,-7-3 21 0,7-3 32 0,0-5 34 0,-5 5 36 16,-1-4 39-16,1 2 38 0,-3-4 46 0,0-3 52 0,-4 6 64 0,5-6 79 0</inkml:trace>
  <inkml:trace contextRef="#ctx0" brushRef="#br0" timeOffset="76627.53">13540 15465 74 0,'0'-4'139'0,"0"-2"37"0,0 3 25 0,0-8 23 0,0 7 21 0,-7-2 19 0,7 1 19 0,0-4 18 0,0 5 18 0,-7-2 14 0,7-4 18 0,-5 5-65 0,5 1-110 0,-8-7-55 0,8 7-25 0,0-1-11 0,-5 1-4 0,5-2-2 0,0 3-2 0,-8-3 1 16,8 0-1-16,0 2 3 0,0 4 0 0,0 0-2 0,0-5 2 0,0 5-3 15,-6 0-1-15,6 0-6 0,0 0-4 0,0 0-5 0,0 0-3 0,0 0-10 0,0 0-10 0,-5 0-13 0,5 5-11 0,0-5-13 16,-7 4-9-16,7 2-8 0,-9 0-10 16,9 3-2-16,-5 0-2 0,5-5-4 0,-7 11 0 0,7-4-2 15,-6 3 3-15,6 0 1 0,-5 1 6 0,5 4 2 0,-9-4 7 0,9 5 2 0,-7 0 2 16,7-2 3-16,0 2 2 0,0 0 1 0,0 0 0 0,-5 5 2 0,5-7 1 0,0 1 1 16,0 7-2-16,0-7 2 0,0 6-2 0,0-7-1 0,0 2-1 0,5 5 0 15,-5-6-2-15,0 2-3 0,0-6 0 0,7 3-6 0,-7-2-2 0,9-2-5 16,-4 0-1-16,-5 0-3 0,6 1-4 0,1-5-1 0,-2-1-3 0,4 1-1 15,-2 1 0-15,-2-2 2 0,1-3 0 0,2-3 3 0,-3 3 3 0,3 0 7 16,-3-6 7-16,9 4 11 0,-9-4 15 0,2-4 12 0,6 4 12 0,-5-6 13 0,3 0 14 16,-3-3 12-16,5 3 16 0,-7-3 10 0,6-6 11 0,4 6 6 15,-11-6 6-15,6 0 3 0,-3-4 2 0,5 4-3 0,-6-4-5 0,5 1-6 0,-4-9-3 16,4 9-8-16,-5-7-8 0,0 6-11 0,-7-5-9 0,5 3-12 0,3 3-9 16,-8-6-6-16,0 3-7 0,-8 2-7 0,3-2-10 0,-2 8-15 0,0-7-11 0,2 4-20 15,-10 3-17-15,3-2-18 0,0 1-22 0,-9-2-21 0,10 1-23 0,-10 6-19 16,8 0-20-16,-8-1-14 0,2 4-14 0,-1-3-35 0,1 4-48 0,6 5-50 0,-6 0-47 0,-2 0-31 0,9 0-22 0,-8 5 4 15,8 1 22-15,-1-3 24 0,-1 3 33 0,2 4 31 0,-2-1 28 0,1-3 33 16,8 3 29-16,-9 0 48 0,9 0 52 0,-10 3 53 0,9-8 65 0</inkml:trace>
  <inkml:trace contextRef="#ctx0" brushRef="#br0" timeOffset="77589.34">12473 15602 1 0,'0'0'54'0,"0"-4"26"16,5-2 16-16,-5 1 15 0,0 5 15 0,0 0 15 0,0 0 17 0,0-9 19 0,0 9 21 0,0-4 22 0,0 4 22 0,0 0-20 0,0-12-45 0,0 8-20 0,0 4-6 0,0-5-1 0,0 1 5 0,0-1 3 0,0-1 2 0,0 6-2 0,0-4-2 0,0-1-7 15,0 5-5-15,0-4-6 0,0 4-7 0,0-5-2 0,0-2-3 0,0 7 1 0,-5-3-2 16,5 3 1-16,0 0 2 0,0-6-2 0,0 2 3 0,0 4-3 0,0-5-1 16,0 5-5-16,0-6-1 0,0 6-6 0,0-3-6 0,0-3-9 0,0 6-6 15,0 0-7-15,0-4-8 0,0 4-4 0,0-5-9 0,0 5-6 0,0 0-4 0,0 0-8 16,0-6-6-16,0 6-6 0,0 0-7 0,0 0-9 0,0 0-5 0,0 0-8 15,0 0-9-15,0 0-7 0,0 0-9 0,0 0-3 0,-8 6-5 0,8-1 1 16,0-1-2-16,0 2 2 0,0-3 0 0,8 8 4 0,-8 2 0 0,0-1 4 16,5 1 3-16,-5 7 5 0,5 0 4 0,-5 0 4 0,9-1 7 0,-4 5 2 15,-5 0 0-15,7 1-6 0,-1-1-6 0,-6 1-11 0,7-1-7 0,-1 1-11 0,-6-1-12 16,8 0-15-16,-8 1-14 0,0-4-15 0,5-3-12 0,-5 6-17 0,0-3-14 16,0-8-18-16,0 8-16 0,7-6-21 0,-7 0-18 0,0-2-41 0,0-4-49 15,-7 6-53-15,7-3-55 0,0-3-9 0,0 0 8 0,-5-5 18 0,5 7 22 0,-8-7 28 16,8 2 29-16,-6-1 29 0,-1-5 32 0,1 4 37 0,-1-4 40 0,2 0 51 0,-4-4 64 15</inkml:trace>
  <inkml:trace contextRef="#ctx0" brushRef="#br0" timeOffset="78299.83">11762 15592 87 0,'0'-5'150'0,"0"1"37"0,0-1 24 0,0 1 21 0,0-2 16 0,-7-4 14 0,7 5 16 0,0 1 15 0,0-1 15 0,0-1 16 0,-7 2 16 16,7-1-68-16,0 1-113 0,0-1-56 0,0-2-25 0,0 4-9 0,0 3 2 0,0 0 1 0,0-6 6 0,0 6 5 0,-5-4 3 0,5 4-1 0,0 0 1 0,0 0-3 15,0 0-1-15,0 0-5 0,0 0-5 0,0 0-9 0,-7 0-6 0,7 0-7 0,-8 0-9 16,8 4-11-16,-5-4-14 0,5 0-9 0,-7 6-13 0,7-6-7 0,-7 3-7 16,2-3-8-16,-3 7-5 0,1 2-4 0,7-4-3 0,-6 5-1 0,0-1-1 15,1 0 3-15,-2 3 4 0,-2 1 2 0,4 2 7 0,5 0 4 0,-7 5 0 16,1-6 6-16,1 7 0 0,5-7 1 0,-8 5 1 0,8-1 0 0,0 3 1 15,-8-2 1-15,8-4 1 0,0 6-1 0,0-3 1 0,0-2 0 0,0 2-1 16,0-3 0-16,8 4 3 0,-8-4-1 0,8 0 1 0,-3-6 1 0,-5 6 3 0,6-5-1 16,1-1 0-16,-2 1-2 0,11 1-2 0,-11-2-1 15,1 0-2-15,0-3-2 0,9 0-2 0,-10-2-1 0,9 1-3 0,-1-1 0 16,-6-4-2-16,5 5 2 0,0-5 2 0,-4 0 0 0,5-5 4 0,0 5 4 0,1-4 6 0,-9-1 11 0,8 1 9 16,1-2 15-16,-7-3 11 0,6-3 16 0,-7 3 11 0,7 0 9 0,-8-6 11 15,9 0 7-15,-7 0 9 0,-1 2 4 0,6-8 7 0,-4 6 2 0,-8-4-2 0,6 4-2 16,-1-4-7-16,-5 1-10 0,0 3-11 0,0-6-13 0,0 2-11 0,0-2-14 15,-5 3-9-15,5-1-11 0,-6-2-16 0,-7 3-16 0,6-2-18 0,-6 0-19 16,6 0-16-16,-5 7-22 0,-7-3-20 0,6-4-20 0,-3 11-18 0,-2-7-24 16,-1 7-22-16,6 0-37 0,-8 3-39 0,2 3-39 0,-1-3-36 0,1 2-32 15,-1 4-24-15,8 0-1 0,-9 0 16 0,3 0 24 0,5 0 29 0,-7 0 30 0,8 4 30 0,-3-4 35 16,-4 6 36-16,6-3 42 0,0-3 44 0,2 6 43 0,-4-1 60 0</inkml:trace>
  <inkml:trace contextRef="#ctx0" brushRef="#br0" timeOffset="78886">11117 15665 12 0,'-6'-5'76'0,"-1"5"30"0,7-4 16 0,0 4 14 0,-6-5 14 0,6 5 18 0,0-4 16 0,-7 4 20 0,7-6 20 0,0 2 21 15,-8 4 22-15,8-5-31 0,0 0-59 0,0 5-34 0,-5-4-23 0,5-2-3 0,0 6 4 0,-7-6 2 0,7 2 0 0,0 4-4 0,0 0-3 0,-7-5-10 0,7 5-7 0,0-4-7 0,0 4-4 0,-5 0-7 16,5 0-2-16,0 0-4 0,0 0-5 0,-8-6-6 0,8 6-7 0,0 6-7 16,-5-6-10-1,-3 0-8-15,8 0-10 0,-6 4-7 0,6 1-11 0,-5-5-8 0,5 4-10 0,-7 8-5 0,-1-8-9 0,8 6-1 0,-6 0-3 0,-1-1 0 16,7 0 2-16,-6 7 2 0,1-1 4 0,5-1 1 0,-8-1 5 0,8 3 1 16,-8 4 4-16,8-1-2 15,0-4 2-15,-5 4 2 0,5 2 0 0,0-3 1 0,0 1 3 0,-6 2-1 16,6-2 0-16,0-5 1 0,0 7 0 0,6-2-1 0,-6-4 1 15,0 3 0-15,5-2 1 0,-5-2 1 0,0 5 4 0,8-4-2 0,0 0 0 16,-8-5-2-16,5 5-2 0,1-6-1 0,1 1 2 0,-1-1 1 0,2 2 1 0,-1-2 0 16,-2-3-1-16,1-3 2 0,7 4-1 0,-5-7 4 0,4 0 5 0,-5 0 8 15,6 0 9-15,-6-7 9 0,6 4 12 0,-2-3 10 0,-3-3 8 0,5-2 10 16,0-2 10-16,1-2 7 0,-9 0 7 0,8 0 7 0,-5-4 6 0,5-2 0 16,-1 3-3-16,-5-1-4 0,-2-7-7 0,10 7-7 0,-10 0-7 0,4-5-8 0,-9 3-8 15,5-3-9-15,0 5-9 0,-5-6-9 0,0 7-7 0,0-3-8 0,0-3-11 0,-5 5-12 16,5-2-11-16,-5 6-16 0,-4-3-20 0,4-3-16 0,-2 8-23 15,-6-2-22-15,-1 0-20 0,9 5-25 0,-8-5-30 0,-1 10-37 0,2-4-42 0,-9 5-55 16,10 4-58-16,-10-6-26 0,2 6-9 0,4 6 11 0,-4-6 21 0,1 4 28 0,-1 1 31 16,-2 4 32-16,3-3 32 0,-3-2 36 0,3 5 39 0,-3-3 44 0,2 0 47 0</inkml:trace>
  <inkml:trace contextRef="#ctx0" brushRef="#br0" timeOffset="79391.77">10603 15611 91 0,'0'-4'157'0,"-7"-1"37"0,7-5 27 0,-8 5 23 0,3 1 17 0,-2-5 21 0,0 3 17 0,2-4 16 0,-3 5 16 0,3 1 13 0,5-1 11 0,-8-1-72 0,2 6-121 0,6-4-63 0,-5 4-35 0,5-5-17 0,-7 5-8 16,7 0-6-16,0 0-5 0,-9 0-10 0,4 5-7 0,5-5-7 0,-5 0-6 0,-3 4-5 0,8 2-5 0,-5-1-4 0,-3-1-4 0,0 1-2 15,3-1 0-15,-1 8-1 0,-1-3 3 0,1 0 0 0,-7 1 2 0,6 5 2 0,1-5 2 16,0 4 1-16,-1 1 5 0,-1 1 0 0,3-2 4 0,-3-1 1 0,2 2 2 16,6 6 3-16,-5-8 3 0,-2 7 3 0,-1-4-1 0,2 3 3 0,6-1 1 0,-6 3 0 15,-1-2 1-15,2 2-1 0,5-3 0 0,-8 1 1 16,0 1 0-16,8-1-3 0,-5 2-3 0,5-3-1 0,-6 7-4 0,6-4-2 0,-5-3-3 0,5 1 1 15,0 2-1-15,0-6-3 0,0 3 0 0,0 3-2 0,0-6-1 0,0 4 3 16,5-4-3-16,-5 0-2 0,6-2 0 0,-1 2-2 0,-5-6-1 0,8 3-1 16,0-3 1-16,4 0-1 0,-6 1-1 0,0-5 5 0,9-1 0 0,-10 1 1 0,9 2 1 15,-1-7 2-15,0 0 0 0,0 0 5 0,0-7 4 0,0 2 6 0,-2 1 5 0,5-1 11 16,-3-5 11-16,-3 1 11 0,6-6 7 0,-5 5 10 0,2-5 11 0,0-3 10 16,1 3 7-16,-9-6 9 0,10-4 8 0,-1 7 8 0,-9-6 5 0,8-6 4 15,-7 5-4-15,1-5-5 0,1 8-15 0,-3-8-7 0,1-4-11 0,2 4-10 16,-8 0-13-16,5-4-18 0,-5 4-22 0,0-3-27 15,0 4-27-15,0 0-29 0,0-2-29 0,0 7-25 0,-5 0-24 0,-3 0-23 0,8 4-24 0,-6 0-65 0,-7 7-86 16,6 1-50-16,1 3-33 0,-7 5 1 16,-1-1 17-16,2-1 23 0,-1 6 30 0,-1 0 31 0,-4 6 33 0,4-1 33 0,-7-1 34 0,3 5 38 0,-3 3 40 0,-3-3 66 15,4 0 76-15</inkml:trace>
  <inkml:trace contextRef="#ctx0" brushRef="#br0" timeOffset="84797.37">22513 8417 58 0,'0'-6'118'0,"0"2"30"0,0-1 21 0,0 1 18 0,0-1 16 0,0 1 21 0,-5-2 23 0,5 6 21 0,0-6 22 0,0 3 18 0,0-3 18 0,0 6-52 0,0-6-96 0,0 6-41 0,0-3-12 0,0 3 0 16,0-6 5-16,0 6 4 0,0-5 3 0,0 5-1 0,0 0-8 0,0 0-6 16,0-4-5-16,0 4-5 0,0 0-4 0,0 0-3 0,0-4-5 0,0 4-4 0,0 0-6 15,0 0-11-15,0 0-7 0,0 0-9 0,0 0-11 0,0 0-10 0,0 0-11 16,0 0-8-16,0 0-12 0,0 0-7 0,0 0-11 0,0 0-6 15,0 0-8-15,0 0-1 0,0-5-4 0,5 5-1 0,2 0 2 0,2 0 1 0,-4 0-1 0,1 0 4 16,6 0 3-16,4 0 4 0,-5 0 3 0,10 0 7 0,-9 0 3 0,7 0 3 16,2 0 1-16,-2 0-3 0,0 0-9 0,1 0-18 0,-1 5-24 0,2-5-36 0,-3 4-41 15,-4 0-85-15,5 1-105 0,-7 1-58 16,3-3-36-16,-3 3-10 0,0 3 3 0,-4-3 11 0,-3 0 14 0,3-2 22 0,-8 1 26 0,0-5 37 0,0 0 42 0,0 0 50 16,-8-5 55-16,3 1 77 0,-3-8 84 0</inkml:trace>
  <inkml:trace contextRef="#ctx0" brushRef="#br0" timeOffset="86984.01">21562 16052 0 0,'0'0'1'0,"0"0"51"0,0 0 46 0,8 6 38 0,-8-6 40 0,0 0 33 0,0 0 32 0,0 0 27 0,0 0 26 0,0 0 24 0,0 0 25 0,0 0 4 0,0 0-8 0,0 0-21 0,0 0-30 0,0 0-27 0,0 0-28 0,0 0-29 0,0 0-28 16,0 0-18-16,0 0-15 0,0 0-12 0,0 0-8 0,0 0-10 0,0 0-10 0,0 0-7 15,0 0-8-15,0 0-9 0,0 0-5 0,0 0-4 0,0 0-6 0,0 0-5 16,0 0 0-16,0 0-5 0,0 0-1 0,0 0-1 0,0 0-1 0,0 0-2 0,0 0-2 16,0 0-1-16,0 0-4 0,0 0-3 0,0 0-6 0,0 0-5 0,0 0-5 0,0 0-8 15,0 0-5-15,-8 0-7 0,8 3-6 0,-5-3-7 0,5 0-4 0,-6 6-4 16,-1-2-3-16,7 1-3 0,-6-1 0 0,-1 2 0 0,-1 3-3 0,3-3 4 15,-2 3 0-15,0 1 2 0,2-1 3 0,-3 6 1 0,8-4 3 0,-5-1 2 16,-3-1 1-16,8 6 0 0,-6-6 3 0,1 0-3 0,5 7 0 0,0-7 0 0,-7 0 1 16,7 6 0-16,0-3-2 0,-8-3 1 0,8 4-1 0,0-2 0 0,0-2 1 15,0 7 0-15,0-7-1 0,8 0 1 0,-8 1-1 0,0 1 1 0,7 4 0 16,-7-6 2-16,5 1 0 0,-5-1-1 0,6 0 3 0,2 3 1 0,-3-3-1 16,3-5 2-16,-3 5-1 0,2 2 1 0,0-7 2 0,6 8-1 0,-6-8 1 0,-1 1 0 15,1 0 3-15,4-1 0 0,-3 0 3 0,0-4 1 0,3 0 5 0,-4 6 3 16,-2-6 3-16,9-6 10 0,-7 6 11 0,-1-4 10 0,8 0 11 0,-7-1 10 15,-2-4 9-15,9 3 10 0,-9-4 6 0,3-1 8 0,-1 8 5 0,-2-7 3 16,4 1 5-16,-4-3-2 0,0 3 1 0,-5 0-6 0,8-1-8 0,-8 1-10 0,0-3-12 16,0-2-9-16,0 4-7 0,0-3-12 0,0-1-9 0,-8-2-7 0,8 1-12 15,-5 1-7-15,5-2-8 0,-5-3-9 0,-4 5-7 16,4-5-7-16,-2 4-10 0,-6-4-5 0,7 4-6 0,-2 0-8 0,-4 0-7 0,6 0-11 0,-8 0-6 16,2 0-12-16,3 6-11 0,-3-1-15 0,6 1-10 0,-7 0-17 0,0-3-14 0,7 8-22 15,-7-1-21-15,6 1-24 0,-6 4-26 0,6 0-42 0,-5-5-53 0,-1 10-64 16,-1-5-68-16,9 4-22 0,-10 1 2 0,3-1 17 0,0 2 26 0,-4 0 33 0,5-3 31 0,-2 9 42 15,0-3 40-15,0-5 44 0,0 5 45 0,0 2 56 0,-1-1 60 16</inkml:trace>
  <inkml:trace contextRef="#ctx0" brushRef="#br0" timeOffset="87602.35">21043 15997 56 0,'0'-3'115'0,"5"-3"43"0,-5 6 36 0,0 0 32 0,0-6 27 0,-5 3 26 0,5 3 22 0,0-6 24 0,0 6 24 0,0-5 10 0,0 5 7 16,0-4-30-16,0-2-54 0,0 6-37 0,0-4-34 0,0 4-22 0,0-5-15 0,0 5-10 0,0-4-5 0,0 4-4 0,0 0-3 0,0-6-3 0,0 6-4 0,0 0-6 0,0 0-10 0,0 0-7 0,0 0-9 16,0 0-9-16,0 0-8 0,0 0-6 0,0 0-8 0,0 0-8 0,0 0-7 0,0 0-9 15,0 0-6-15,0 0-8 0,0 0-6 0,0 0-10 0,0 0-6 0,0 0-7 16,0 0-6-16,0 0-4 0,0 0-4 0,0 0 0 0,0 6 0 0,0-2 2 15,0 5 2-15,5-3 1 0,-5 3 0 16,0 0 4-16,9 6 2 0,-9 1 1 0,0 2 2 0,5-3 2 0,-5 6-1 0,0-2 3 0,5 1-3 0,-5-6-2 16,0 10-3-16,0-10-5 0,8 11-1 0,-8-4-4 15,0-2-1-15,0-1-2 0,5 3-1 0,-5-2 1 0,0-4-1 0,0 6 1 0,0-3 1 16,0 1-2-16,0-5-2 0,0 2-7 0,0 3-12 0,0-5-19 0,0 2-22 0,0-1-25 16,0-1-25-16,0 2-29 0,0-7-33 0,0 4-33 0,0 2-34 0,-5-3-67 15,5-3-77-15,0 6-67 0,-8-12-61 0,3 7-9 0,5 1 9 0,-5-7 28 0,-4 2 35 16,4-1 37-16,-2-1 42 0,1-4 44 0,-1 5 43 0,0-5 48 0,0 0 51 0,-6-5 61 0,8 5 78 0</inkml:trace>
  <inkml:trace contextRef="#ctx0" brushRef="#br0" timeOffset="88501.39">20404 15968 2 0,'0'0'80'0,"0"0"56"0,7-4 46 0,-7 4 35 0,0 0 33 0,0 0 33 0,-7-6 33 0,7 6 32 0,0-4 30 0,0-1 28 0,0 5 27 0,0 0-19 0,0-4-43 0,0 4-52 0,0-6-54 0,0 1-38 0,0 5-27 16,0-4-19-16,0-2-8 0,0 1-17 0,0 1-13 0,0 4-15 0,0-5-13 0,0 1-11 0,0-2-5 0,0 6-11 15,7 0-6-15,-7 0-7 0,0-4-7 0,0 4-7 0,0 0-8 0,0 0-5 16,0 0-8-16,0 0-5 0,0 0-10 0,0 0-2 0,0 0-7 0,0 0-3 16,0 0-3-16,0 0-4 0,0 4-1 0,6 2-2 0,-6 3-1 0,0-5-1 0,0 7 1 15,7-2-1-15,-7 6 1 0,0-5 3 0,0 8 0 0,6-3 3 16,-6 1-2-16,0-2 0 0,0 5-2 0,8-4-1 0,-8 4-1 0,0-4-1 0,0 6 0 16,0-8-2-16,5 2 0 0,-5-1-1 0,0 6 0 0,0-6-5 0,0 1-11 15,0-3-15-15,8 1-19 0,-8-4-21 0,0 6-22 0,0-3-26 0,0-3-28 16,5 0-25-16,-5-5-24 0,0 7-33 0,0-2-36 0,0 1-52 0,0-4-56 0,0-1-55 15,0-1-49-15,0 5-6 0,0-9 15 0,0 6 27 0,0-2 34 16,0-4 38-16,0 5 38 0,0-5 39 0,-5 0 37 0,-3 0 45 0,3-5 46 0,-3 5 53 0,2-10 67 16</inkml:trace>
  <inkml:trace contextRef="#ctx0" brushRef="#br0" timeOffset="88958.02">19935 16052 22 0,'5'0'117'0,"-5"-6"60"0,8 6 47 0,0-3 39 0,-8-3 37 0,5 0 30 0,-5 6 28 15,6-4 24-15,-6-1 20 0,0 5 22 0,0 0 20 0,0-9-32 0,0 9-63 16,0-4-64-16,0 4-66 0,0-12-37 0,0 12-21 0,0 0-15 0,0-3-10 0,0 3-7 16,-6-6-4-16,6 6-4 0,0-6 3 0,0 6-2 0,0 0-4 0,0 0-6 15,0 0-8-15,0 0-10 0,0 0-10 0,0 0-10 16,0 0-9-16,0 0-12 0,0 0-7 0,0 0-11 0,0 0-9 0,0 0-7 0,0 0-9 0,0 0-7 16,0 0-7-16,0 0-9 0,0 0-4 0,0 0-6 0,0 0-3 0,0 0-2 15,0 0 0-15,0 0 1 0,0 6 2 0,0 0 2 0,0-3 3 0,0 9 2 16,0-8 4-16,6 10 2 0,-6-4 3 0,0-1 4 0,0 6 3 0,0 0 2 0,0 0 2 0,8 0 2 15,-8-1 1-15,0 0-2 0,0 1 1 0,5 1-1 0,-5 2-1 0,0-3-1 16,0 0 1-16,7 0-2 0,-7-2 1 0,0 2-2 0,0 1 1 0,8-2-5 16,-8-4-8-16,0 4-14 0,0 2-21 0,5-3-28 0,-5 2-29 0,0-1-35 15,0-2-37-15,0 1-60 0,0 2-73 0,0 0-85 0,-5 0-93 0,5-2-34 16,0-2-10-16,-8 5 12 0,8-2 20 0,-7-6 32 0,2 3 39 0,-3-2 44 0,2-2 46 16,1-4 50-16,-3-3 52 15,-5 6 65-15,7-12 69 0</inkml:trace>
  <inkml:trace contextRef="#ctx0" brushRef="#br0" timeOffset="90221.17">18535 16174 8 0,'0'0'64'0,"0"-4"32"0,-6 4 30 0,6 0 22 0,0-5 17 0,0 5 20 15,-6 0 19-15,6-7 19 0,0 7 20 0,-8-3 15 0,8 3 10 0,-7 0-23 0,7-6-40 0,0 6-23 0,0-5-18 0,-5 5-13 0,5 0-18 0,0 0-1 0,-8-4 5 0,8 4 0 0,0 0-2 0,0 0-1 16,0 0 0-16,0-6-1 0,0 6-1 0,0 0 0 0,0 0 0 0,0 0 0 0,0 0-2 16,0-5-2-16,0 5 0 0,0 0-4 0,0 0-3 15,0 0-4-15,0 0-6 0,0 0-5 0,0 0-5 0,0 0-4 0,0 0-6 0,0 0-5 0,0 0-8 16,0 0-4-16,0-4-8 0,0 4-4 0,0 0-4 0,0 0-8 0,0 0-6 0,0 0-5 16,0 0-8-16,0 0-6 0,0 0-7 0,-6-5-7 0,6 5-8 0,0 0-5 15,0 0-8-15,0 0-3 0,0 5-8 0,-5-5-3 0,5 0-3 0,-8 4-1 16,3 1 0-16,-2 1 0 0,0 3-1 0,0-3 2 0,1 4 0 0,-1-1 1 15,-6 0 1-15,7 0 2 0,-1 6 0 0,1-3 2 0,-2 1 3 0,-5-4 0 0,13 6 0 16,-5 1 2-16,0-7-2 0,-4 6 2 0,9-1-2 0,-5-4 2 0,5 5-1 16,-7 0 2-16,7 0-1 0,0 0 0 0,0-6 3 0,0 5-1 15,-8 0 2-15,8-2-1 0,0 1 1 0,0 2 0 0,0 0-3 0,8-5 1 0,-8 4-2 16,0-4 0-16,0 4 0 0,7-4 0 0,-7 5 1 0,5-6 2 0,4 1-3 0,-4 1 4 16,-5-1 0-16,5-1 2 0,8 0 1 0,-5 1 3 0,-2-5 0 0,1 0 4 0,6 5 2 15,-7-10 2-15,7 6 3 0,1-2 1 0,-7-4 2 0,6 5 4 0,-2-5 0 16,2-5 4-16,2 5 2 0,-9-4 4 0,7-2 6 0,1 0 7 0,-2 2 7 15,-6-6 7-15,7 6 6 0,0-6 7 0,-8-4 4 0,3 4 6 0,5-1 2 0,-5 1 4 16,-3-3 5-16,1-1 1 0,2 2-1 0,-8-3-1 0,5 2-7 0,-5-2-4 16,0 0-9-16,0 0-7 0,-5 2-8 0,5-3-7 0,-8-4-10 15,8 7-6-15,-6-8-11 0,1 6-15 0,-3-3-18 0,-5-3-13 0,5 2-17 0,3 1-13 16,-8-3-12-16,0 2-13 0,0 4-12 0,-1-6-13 0,2 7-16 0,0-6-12 16,-3 6-10-16,-4-1-19 0,6 6-18 0,1-5-20 15,-8 3-18-15,7 2-35 0,0 3-38 0,-8-3-63 0,8 5-68 0,-6-2-27 16,7 6 0-16,-8 0 16 0,8 0 21 0,-9 6 27 0,10-2 26 0,-10 1 36 0,3 5 39 0,-3-5 42 0,7 5 42 0,-6-1 54 15,3 1 55-15</inkml:trace>
  <inkml:trace contextRef="#ctx0" brushRef="#br0" timeOffset="90818.82">17839 16080 0 0,'0'-4'54'0,"5"-1"42"0,-5 1 33 0,0 4 30 15,0-6 31-15,0 3 28 0,0 3 26 0,6-6 25 0,-6 0 23 0,0 6 22 0,0-3 21 0,0-3-20 0,0 0-45 0,8 6-28 0,-8-4-17 0,0-1-17 0,0 5-13 0,0-4-12 0,0 4-11 0,0-5-9 0,0 1-5 0,5-2-5 0,-5 0-1 0,0 6 0 0,0-3-3 16,0-3 1-16,0 6-3 0,0-6 0 0,0 6-4 0,0-3-7 0,0 3-5 0,0 0-7 16,0 0-9-16,0 0-7 0,0 0-11 0,0 0-9 0,0 0-12 0,0 0-11 15,0 0-12-15,0 0-10 0,0 0-14 0,0 0-10 0,0 0-13 0,0 0-7 16,0 0-5-16,0 0-5 0,0 0-1 0,0 9-1 0,0-3-1 0,0 3 2 0,0 1-1 16,0-1 3-16,0 6 2 0,0-6 3 15,0 6 5-15,7 4 2 0,-7-4 3 0,0 6 0 0,0-3 1 0,0-3-1 0,0 10-1 0,9-7-1 0,-9 3-1 16,0-2 0-16,0 1 0 0,0 0-2 0,0-2 0 0,0 2-2 0,0 1 1 15,0-8 0-15,5 8 0 0,-5-6-2 16,0-2 0-16,0 2-4 0,0 0-3 0,0 0-6 0,0-2-8 0,0-2-10 16,0 5-10-16,0-7-14 0,5 0-14 0,-5 1-20 0,0-1-17 0,0 3-21 0,0-3-23 0,0-4-25 0,0 5-18 0,0-7-26 15,0 3-25-15,0-2-35 0,0 1-34 0,-5 1-42 16,5-6-41-16,0 0-25 0,0 4-10 0,0-4 9 0,0 0 22 0,0 0 31 0,0 0 33 0,0 0 35 0,-5 0 34 0,-4 0 38 16,9-4 41-16,-7-2 44 0,7 1 46 0</inkml:trace>
  <inkml:trace contextRef="#ctx0" brushRef="#br0" timeOffset="91718.46">17142 16183 0 0,'0'0'3'0,"0"0"54"0,0 0 36 0,0-5 32 0,0 5 31 0,0 0 28 0,0 0 28 16,0 0 26-16,0-4 25 0,0 4 24 0,0-4 22 0,0 4 1 0,0-5-14 0,5-2-15 0,-5 7-23 0,0-3-17 0,0-3-18 0,0 6-14 0,0-5-13 0,0 1-12 0,0-2-10 0,0 1-8 0,0 5-7 0,7-4-4 0,-7-1-6 16,0 1-4-16,0 4-7 0,0-6-7 0,0 2-9 0,0 4-7 0,0-5-7 0,0 5-9 15,0 0-4-15,8-6-6 0,-8 6-5 0,0 0-5 0,0 0-7 0,0 0-8 16,0 0-5-16,0 0-9 0,0 0-9 0,0 0-7 0,0 0-10 0,0 0-7 15,0 0-6-15,0 0-5 0,0 0-5 0,0 6-2 0,0-1-4 0,0-1-1 0,0 6-1 16,0-1-1-16,0 2 0 0,5-2-1 0,-5 7 3 0,0-3 2 0,0 1 3 16,0 1 2-16,7 1 3 0,-7 2 0 0,0-3-2 0,0 6-1 0,7-8 1 15,-7 2-4-15,0 6 1 0,0-8 0 0,0 7 0 0,0-4-1 0,5-2 0 0,-5 5-2 16,0-4-1-16,0 0-7 0,0-2-9 0,0 2-13 0,0 1-15 16,0-6-26-16,0 4-29 0,0 0-29 0,0-4-33 0,0 1-35 15,0 2-38-15,0-3-58 0,0 1-66 0,0-1-62 0,0-5-62 0,0 4-13 0,-5 1 5 0,5-6 22 0,0 1 31 16,0-5 38-16,0 0 40 0,-7 5 45 0,7-5 45 0,-7 0 48 0,2 0 47 15,-3-5 57-15,8 0 73 0</inkml:trace>
  <inkml:trace contextRef="#ctx0" brushRef="#br0" timeOffset="92193.75">16751 16219 58 0,'0'-6'133'0,"0"0"44"0,6-3 37 0,-6 3 31 0,0 3 28 0,0-8 29 0,5 7 27 0,-5-5 24 0,0 2 28 0,0 4 26 0,0-3 22 0,0 1-48 0,0 1-94 16,0-2-54-16,0 1-35 0,0 1-22 0,0-1-11 0,0 1-11 0,0 4-9 0,0-6-10 0,0 2-10 0,0-1-7 0,0 5-8 0,0-6-10 0,0 6-7 15,0 0-10-15,0-4-9 0,0 4-13 0,0 0-7 0,0 0-9 0,0 0-8 0,0 0-10 16,0 0-7-16,0 0-7 0,0 0-8 0,0 0-8 0,0 0-8 0,0 0-5 16,0 0-5-16,0 0 1 0,0 4-4 0,0 2 5 0,0-1 0 0,0 5 2 15,8-6 2-15,-8 5 3 0,0 6 4 0,8-4 2 0,-8-1 3 0,0 3 3 16,5 1 5-16,-5-2 0 0,0 3 1 0,6-2-2 0,-6 2 0 0,0 0 1 0,7 4-1 15,-7-4-2-15,0-1 2 0,6 2-2 0,-6-3 2 0,0 2-2 0,0 6 2 16,8-7-4-16,-8 0-5 0,0 0-9 0,0 2-13 0,0-1-19 0,7-1-20 0,-7 6-28 16,0-6-26-16,0 1-37 0,0 4-36 0,0-4-60 0,0 0-69 0,0 0-71 15,0 0-65-15,0-2-22 0,0 2 1 0,0-6 19 0,0 3 24 0,0-3 33 0,0-3 35 16,0-2 42-16,0-1 42 16,-7 3 47-16,7-6 48 0,0 5 60 0,0-5 71 0</inkml:trace>
  <inkml:trace contextRef="#ctx0" brushRef="#br0" timeOffset="93586.71">15343 16368 0 0,'0'7'41'0,"0"-7"28"0,0 0 15 0,7 0 12 0,-7 0 11 0,0 0 10 0,0-7 13 0,0 7 12 0,0 0 12 0,7-3 17 0,-7 3 13 0,0 0-18 0,7 0-37 0,-7 0-12 0,0-6 3 16,0 6 8-16,0 0 12 0,5-5 11 0,-5 5 9 0,0 0 10 0,0 0 6 0,0 0 7 0,0 0 8 0,0 0 3 0,0 0 4 0,0 0-2 0,0 0-5 0,0 0-4 15,0 0-10-15,0 0-7 0,0 0-9 0,0 0-6 0,0 0-9 0,0 0-6 16,0 0-10-16,0 0-8 0,0 0-13 0,0 0-12 0,0 0-11 0,-5-4-10 16,5 4-11-16,0 0-8 0,0 0-8 0,0-6-6 0,0 6-6 0,-7 0-5 15,7 0-6-15,0-5-4 0,0 5-7 0,0 0-4 0,0 0-5 0,0 0-4 0,-7 0-4 16,7 0-4-16,-7 0-3 0,1 5-2 0,6-5-4 0,-7 0-5 0,7 6-3 16,-5-2-2-16,-3 1-3 0,8 1-4 0,-6-3 0 0,1 4 1 0,-3 2 2 0,8 0 2 15,-8-3-1-15,3 3 2 0,5 6 3 0,-8-5 2 0,3 5 2 16,5-6 1-16,-5 6 2 0,5 0 2 0,0-2 1 0,-9 2 2 0,9 0 1 0,0 0-2 15,-5 0 1-15,5 0 0 0,0 0 2 0,0-2 0 0,0 2-1 0,0-6-1 16,0 7 2-16,5-1-1 0,-5-1 2 0,0 2 0 0,9-1 0 0,-9-6-1 16,0 4 3-16,5 2-1 0,0-4 1 15,-5 3 1-15,8-5 0 0,-3 2 1 0,-5-2 4 0,8 1-1 0,0-4 0 0,-3 3 0 0,9-5 0 0,-9 1 1 0,2 1 1 16,-1-3 2-16,8-3 2 16,-7 0 2-16,-2 0 3 0,8 0 0 0,1 0 3 0,-9 0 1 0,11-3 1 0,-11-3 3 0,8 1 6 0,-8 1 3 0,11-5 7 0,-5-1 3 15,2 4 5-15,-5-3 5 0,4-2 4 0,0-2 3 0,-5 3 5 16,6-5 3-16,-5 4 2 0,3-2 3 15,-3-2 7-15,-1 0 1 0,-1 5 0 0,0-4 0 0,1-1-1 0,-7-5-3 0,5 6-3 16,-5-1-5-16,0 0-5 0,0 0-6 0,-5 2-3 0,5-8-6 0,-7 6-4 0,7-4-9 16,-6 5-6-16,0-6-9 0,-1 6-8 0,-1-1-8 0,3-1-12 0,-1-2-10 15,-7 8-14-15,5-4-11 0,1-2-13 0,-5 7-14 0,0-2-16 0,4-2-17 0,-5 7-19 16,2-4-21-16,-5 5-25 0,4 1-24 0,1-1-22 0,-5 5-35 0,5 0-41 16,-10 5-62-16,9-1-67 0,-8 1-38 0,8 5-20 0,-2 1 8 0,-7-3 18 0,8 7 31 0,3-4 30 15,-11 4 37-15,8-6 39 0,-1 5 40 0,-4-4 40 0,4 0 51 0,2-4 53 0,-2 3 68 16,1 1 66-16</inkml:trace>
  <inkml:trace contextRef="#ctx0" brushRef="#br0" timeOffset="94136.9">14913 16354 31 0,'0'-4'59'0,"0"-2"25"0,0 1 24 0,0 1 28 0,-7 0 31 0,7-1 29 0,0-1 31 0,0 3 17 0,-5-4 11 0,5 2 7 0,0 1 5 0,0-1 3 0,0-1 0 15,-6 2-7-15,6-1-14 0,0 1-11 0,0-1-9 0,-8 1-14 0,8-2-19 0,0 0-16 0,0 2-16 0,0-1-9 0,-5-1-6 0,5 2-5 0,0 4-1 0,0-5-3 16,0 1-4-16,0 4-3 0,-8-5-6 0,8 5-7 0,0-4-3 0,0 4-8 0,0 0-6 15,0 0-8-15,0 0-6 0,0 0-10 0,0 0-10 0,0 0-9 0,0 0-11 16,0 0-11-16,0 0-11 0,0 0-7 0,0 0-13 0,0 0-6 0,0 0-6 16,0 0-3-16,0 0-6 0,0 4 1 0,0 1 0 0,0-1 0 0,8 5 2 15,-8-3 1-15,0 3 1 0,0 7 3 0,5-7 1 0,-5 6 4 0,0-1 1 16,0 2 3-16,8-3-1 0,-8 7 1 0,0-4-1 0,0 2 0 0,0 2 0 16,6 0 0-16,-6-2-1 0,0 3 1 0,0 3-1 0,0-5-1 0,5 2 0 0,-5-3-6 15,0 7-7-15,0-10-9 0,0 4-12 0,7 1-12 0,-7 1-14 0,0-8-10 16,0 2-12-16,0 0-13 0,9-6-14 0,-9 6-18 0,0-6-16 0,0 7-16 15,0-7-13-15,5 1-14 0,-5-1-9 0,0-4-30 0,0 5-33 0,6-5-39 0,-6 1-37 16,0-2-35-16,0-4-31 0,0 11-1 0,0-11 13 0,0 0 25 0,0 4 26 0,0-4 28 16,0 0 27-16,-6 4 32 0,1-4 33 0,-4-4 46 0,9 4 45 0,-7-4 51 15,2 4 64-15</inkml:trace>
  <inkml:trace contextRef="#ctx0" brushRef="#br0" timeOffset="94752.49">14334 16375 45 0,'0'0'119'0,"0"0"40"0,0-7 31 0,0 7 30 0,0-3 28 16,-7 3 26-16,7-6 27 0,0 6 22 0,0-5 25 0,-6 5 22 0,6 0 24 0,0-4-46 0,0 4-86 0,0-6-46 0,0 6-31 0,0-5-13 0,0 5-9 0,0-4-5 0,0 4-7 0,0-4-6 0,0 4-4 0,0-5-5 0,0 5-6 15,0-6-2-15,0 6-7 0,-5-3-5 0,5 3-7 0,0 0-3 0,0 0-4 16,0 0-8-16,0 0-7 0,0 0-7 15,0 0-8-15,0 0-9 0,0 0-10 0,0 0-7 0,0 0-8 0,0 0-9 0,0 0-7 0,0 0-7 0,0 0-6 16,0 0-9-16,0 0-5 0,0 0-6 0,0 0-5 0,0 0-1 0,0 0-2 16,0 3 2-16,0 3 0 0,0-6 3 0,0 9 0 0,0-5 1 0,0 7 3 0,0-2 2 15,0 0 2-15,0 3 2 0,0 1 2 0,0 2 2 0,0 0 2 0,0 4 1 16,0-4-1-16,0 6 0 0,0-7 1 0,5 5-4 0,-5 0-1 0,0 2-4 16,0-3-3-16,6 3-9 0,-6-8-7 0,7 7-12 15,-7-4-9-15,6 3-19 0,-6-5-15 0,8-4-19 0,-8 5-20 0,7 0-20 16,-2-6-22-16,-5 0-21 0,6 7-23 0,2-11-42 0,-8 5-52 0,0-1-66 0,5 0-75 0,3 1-22 0,-8-5 3 0,0 1 21 15,0-2 26-15,0 7 30 0,0-11 33 0,-8 4 34 16,8 0 36-16,-5 1 37 0,-9-5 41 0,9 0 52 0,-10 6 61 0</inkml:trace>
  <inkml:trace contextRef="#ctx0" brushRef="#br0" timeOffset="95353.71">13794 16354 41 0,'0'-4'87'0,"0"-2"31"0,0 1 28 0,0 1 31 0,-7 0 30 0,7-1 28 0,0-1 24 0,-6 6 21 0,6-3 20 0,0-4 12 0,0 2 1 0,0 5-24 0,0-4-42 0,0-1-17 0,-7-1-6 0,7 6-8 0,0-4-11 0,0 4-15 0,0-5-15 0,-6 1-8 0,6 4-5 16,0 0-2-16,0-5 1 0,0 5 1 0,0-4-3 0,0 4-5 0,0-6-5 0,0 6-7 16,0 0-7-16,0 0-9 0,0 0-4 0,0-6-4 0,0 6-6 0,0 0-5 15,0 0-7-15,0 0-10 0,0 0-10 0,0 0-9 0,0 0-10 0,0 0-11 0,0 0-9 16,0 0-10-16,0 0-10 0,0 0-7 0,0 0-8 0,0 0-4 0,0 0-7 0,0 0-4 16,0 0-4-16,0 0-2 15,0 0-5-15,0 0-1 0,0 0-5 0,0 0-2 16,0 0 1-16,0 0 0 0,0 6 1 0,0 0 3 0,-7 3 1 0,7-5 3 0,0 5 2 0,0 2 2 0,0-2 1 0,0 7 3 0,0-7 3 0,0 6 3 15,0 0 2-15,7 4 4 0,-7-4 1 0,0 3 0 0,0 3-1 0,0-2-1 32,0 2 0-32,0 1 0 0,0-2 2 0,6 5-2 0,-6-6 1 0,0 7 0 0,0-3 0 15,0-3 1-15,0 5-1 0,7-7 0 0,-7 3 0 0,0-2 2 0,0 1-2 16,0-1 1-16,0 0 0 0,0-4-4 0,0 0-1 0,0 0-8 0,0 0-15 16,0 0-15-16,0-6-18 0,0 1-25 0,0-1-24 0,0 0-28 0,0 3-31 15,0-3-30-15,0-3-30 0,6 3-53 0,-6-5-67 0,0 1-69 0,0-1-75 0,7 2-18 16,-7-6 5-16,0 0 23 0,6 5 31 0,-6-5 36 0,0 0 39 0,0 0 41 0,0 0 44 15,0-5 44-15,0 5 44 0,0-10 58 0,0 5 65 0</inkml:trace>
  <inkml:trace contextRef="#ctx0" brushRef="#br0" timeOffset="96602.43">12575 16541 65 0,'-5'0'134'0,"5"0"38"0,-7-5 26 0,7 5 18 0,-8 0 19 0,8-6 16 0,-6 3 19 0,6-4 15 0,-6 7 16 0,6-5 16 0,-7 1 16 0,7-1-60 0,-5-1-101 0,5 2-55 0,-8 0-29 0,8-1-11 0,-6 5-2 0,6-5 0 0,0 1 5 0,0-2 3 0,0 6 0 15,-7-6 2-15,7 6-1 0,0-4 3 0,0 4 0 0,0 0 1 0,-6-5-1 0,6 5 2 16,0 0-1-16,0-6 1 0,0 6 0 0,0 0-2 0,0 0-2 0,0 0-4 16,0 0-6-16,-7-3-5 0,7 3-6 0,0 0-6 0,0 0-7 0,0 0-9 0,0 0-9 15,0 0-8-15,0 0-7 0,0 0-9 0,-5 3-6 0,5-3-7 0,-9 6-4 16,9-1-4-16,-5-1-1 0,0 2-5 0,-3 4 1 16,3 0-2-16,-3-2-1 0,0 3 1 0,3 5 1 0,-1-7 2 0,-2 6 2 0,3-2 0 0,-3-2-1 0,3 4 4 15,-2-2-2-15,0 2 0 0,2 0 1 0,5 6-2 0,-7-8 0 0,7 2 1 16,-8 0-1-16,8 4 1 0,0-5 2 0,0 2-1 0,0 3 2 0,0-5 0 0,0 1 2 15,0 6 0-15,0-8 1 0,8 2 1 0,-8 0 1 0,0 4 2 16,7-4-1-16,-7 0 1 0,5 0-1 0,-5-2 1 0,7 2-1 0,-7-4 1 0,7 3-1 16,-2 0 2-16,3-4-1 0,-8 1-1 15,5-1 0-15,3-1-2 0,-2 0 1 0,-1-3 2 0,3 3-1 0,0-3 3 0,-3 3 0 0,3-3 2 0,-3-2 1 0,0 1 2 32,9-1 0-32,-7-4 2 0,-1 5 2 0,7-5 2 0,-5 0 4 0,4 0 1 0,-6 0 2 0,8 0 4 0,-7-5 4 0,7 1 6 0,-4-1 7 0,3-5 7 15,-5 4 8-15,5-9 10 16,0 6 8-16,-7 0 7 0,7-7 6 0,1 2 9 0,-7-1 4 0,6-4 7 15,-8 4 3-15,9-4 3 0,-9 4 2 0,2-3-4 0,1 2-6 0,-8-2-6 0,6 3-10 0,-6-6-6 0,0 8-8 0,0-8-10 16,0 1-9-16,-6 7-10 0,6-8-8 0,-8 2-7 0,1 1-9 0,2-3-7 0,-3-3-7 0,2 5-7 16,1-2-8-16,-8 2-10 0,6-1-14 0,-7 5-12 0,1-4-17 0,7 4-13 15,-7 0-15-15,0 0-14 0,0 7-17 0,0-2-12 0,-1 0-11 0,2 4-9 16,-8-3-8-16,8 9-7 0,-2-6-6 0,1 3-11 0,6 3-8 0,-7 0-23 31,4 3-25-31,2-3-39 0,-5 6-46 0,5-1-42 0,3-1-40 0,-1 8-8 16,-2-3 9-16,-5 0 18 0,8 1 18 0,-2 4 26 0,0-4 27 0,2 1 33 0,-10 2 36 15,10 2 44-15,-9-5 47 0,9 1 55 0,-2 2 68 0</inkml:trace>
  <inkml:trace contextRef="#ctx0" brushRef="#br0" timeOffset="97455.58">11736 16564 4 0,'0'-4'76'0,"7"-2"45"0,-7 3 35 0,0 3 32 0,5-6 28 0,-5 2 28 0,7-1 24 0,-7-1 23 0,0 3 19 0,7-4 23 0,-7 7 20 0,0-5-21 0,0 1-49 15,0-1-37-15,0-1-36 0,0 2-20 0,0 4-11 0,0-4-12 0,0-1-8 0,0 0-6 0,0 5-2 0,0-4-1 0,0-2-3 16,0 6-2-16,0-6-5 0,0 2-3 16,0 4-7-16,0-5-9 0,0 5-8 0,0 0-9 0,0-6-10 0,0 6-12 0,0 0-11 0,0 0-13 0,0 0-13 0,0 0-12 15,0 0-14-15,0 0-10 0,0 0-10 0,0 0-5 0,0 0-9 0,0 6-3 16,0-6-5-16,5 9 1 0,-5-3-1 0,0 4 2 0,8 0 0 0,-8-2 5 15,0 7 4-15,6-3 4 0,-6 2 4 0,7 5 4 0,-7-4 1 0,0 4 3 16,6-4-2-16,-6 3 1 0,0 3-2 0,7-8 0 0,-7 8-1 0,0 0 2 16,0-8-2-16,0 7 0 0,6-5-2 0,-6 4-6 0,0-4-12 0,0 0-10 15,8 0-12-15,-8-2-14 0,0 2-15 0,5 0-15 0,-5-5-20 0,0 4-17 0,7-4-20 16,-7 5-21-16,6-6-22 0,-6 1-41 0,5-1-54 0,-5 6-57 0,0-4-54 0,9-7-30 16,-9 6-12-16,0-1 10 0,0-4 19 0,0 5 27 0,0-5 31 0,0 1 30 15,-9-6 34-15,9 3 34 0,-5 4 37 0,-1-7 51 0,-1 0 53 0</inkml:trace>
  <inkml:trace contextRef="#ctx0" brushRef="#br0" timeOffset="97976.18">11214 16569 0 0,'-5'-5'63'0,"5"5"54"0,-7-4 40 0,7 4 32 0,0-6 29 0,-6 3 27 0,6-3 26 0,0 2 25 0,0 4 26 0,0-5 26 0,-8-1 22 0,8 3-11 0,0-4-37 0,0 2-43 0,0 1-44 0,0-1-29 0,-6 5-19 0,6-6-13 0,0 6-7 0,0-4-6 0,0 0-11 0,0 4-8 15,0-5-8-15,0 5-14 0,0 0-10 0,0 0-15 0,0-5-14 0,0 5-11 0,0 0-15 0,0 0-12 0,0 0-13 16,0 0-11-16,0 0-13 0,0 0-6 0,0 0-5 0,0 5-5 0,6 0-3 15,-6-1 1-15,0 0-2 0,0 2 1 0,8 3 2 0,-8 3 0 16,6-3 3-16,-6 6 3 0,0-2 6 0,7 2 4 0,-7 0 3 0,5 4 2 0,-5 1-2 0,0 1-1 16,0-3 1-16,0 1-4 0,0 6 2 15,0-5-3-15,0 5-4 0,0-7-8 0,0 7-9 0,0-1-9 0,0-3-11 0,-5-2-12 0,5 5-11 0,0-3-12 16,0-8-12 0,0 7-12-16,0-5-11 0,0-1-15 0,5 0-12 0,-5 1-15 0,0-6-15 0,0 7-23 0,7-11-27 0,-7 5-32 0,7-1-30 0,-7-3-42 0,5-3-48 15,-5 3-9 1,0 0 7-16,8-2 16 0,-8-4 22 0,0 5 24 0,0-5 25 0,0 0 30 0,0 0 30 0,0 0 40 0,0 0 42 0,0-5 44 0,-8 1 60 0</inkml:trace>
  <inkml:trace contextRef="#ctx0" brushRef="#br0" timeOffset="98449.5">10707 16623 0 0,'-7'-5'14'0,"7"5"37"0,0-5 15 0,-7 1 13 0,7-2 12 0,0 6 14 0,-6-4 16 0,6-1 20 0,0 1 21 0,-7 4 23 0,7-5 28 0,-5-1-3 0,5-4-19 16,0 5-9-16,-8 1-4 0,8-2 3 0,0 3 8 0,-6-3 5 0,6-3 2 0,0 3-1 0,0 3 1 0,0-9-7 0,-5 8-8 0,5-1-11 0,0-1-15 15,0-2-12-15,0 3-13 0,0 0-8 0,-8 1-8 0,8-2-3 0,0 6-2 0,0-6-5 16,0 2-7-16,0 4-6 0,0 0-12 0,0-5-10 0,0 5-14 0,0 0-10 15,0 0-11-15,0 0-13 0,0 0-11 0,0 0-6 0,0 0-9 0,0 0-3 16,8 5-3-16,-8-1-2 0,0 2 1 0,0 4 1 0,5-5 1 0,-5 8 3 0,6-2 2 16,-6 5 4-16,0 2 3 0,8-3 4 0,-8 4 6 0,5 1-1 0,-5-1 2 15,0 6-1-15,7-7-3 0,-7 9-7 0,0-9-9 0,6 1-12 16,-6 7-13-16,0-7-15 0,0 0-13 0,7 2-17 0,-7-3-15 0,0 3-18 0,7-6-20 16,-7 3-37-16,0 1-48 0,7-4-64 0,-7 4-71 0,0-4-32 0,5 6-18 15,-5-8 6-15,0-2 15 0,0 4 23 0,0-5 25 0,0-1 28 0,0 0 29 0,0 0 33 16,0-3 34-16,-5 0 47 0,5-6 51 0</inkml:trace>
  <inkml:trace contextRef="#ctx0" brushRef="#br0" timeOffset="100156.45">9555 17498 0 0,'5'0'39'0,"-5"0"43"0,0 0 27 0,0 0 16 0,0 0 13 0,0 0 11 0,0 0 11 0,0 0 11 0,0 0 10 0,0 0 10 0,0 0 8 0,0 0-21 0,0 0-40 0,0 0-35 0,7 0-27 15,-7 0-18-15,0 0-14 0,0 0-4 0,0 0 1 0,0 0-3 0,7-6 0 0,-7 6-1 16,0 0-1-16,0 0-1 0,5 0-2 0,-5 0-2 0,0 0-2 0,0 0-1 0,8 0-2 0,-3 0 3 15,-5 6 3-15,8-6 4 0,-8 0 2 0,0 0 4 0,6 5 1 0,-6-5 0 0,5 0 1 0,2 4 1 16,-7-4 2-16,9 0 1 16,-9 6 2-16,5-6 0 0,1 3 0 0,1-3-3 0,-7 6-1 0,5-1-2 0,4-5-2 0,-2 4-1 0,-2-4-1 0,1 6 1 15,7-6-2-15,-5 6 2 0,-1-6-2 0,4 3 0 16,-5 3-1-16,9-6-2 0,-2 0 1 0,-2 4 0 0,4-4 1 0,-9 5 1 0,12-5 0 0,-2 0 1 16,-5 0 2-16,1 6 0 0,9-6 0 0,-9 0-2 0,3 0-1 0,4 0-2 15,-1 0-4-15,-4 4-2 0,-1-4 0 0,7 0-3 0,-9 0 0 0,10 5-3 16,-3-5-1-16,-4 0-3 0,7 4-2 0,-3-4-4 0,-4 0-1 0,4 5-2 15,3-5-1-15,-3 0 2 0,3 6-2 0,-7-6-1 0,4 4-1 0,1-4 0 0,1 6-1 0,6-6-1 16,-6 0 0-16,1 0-2 0,-3 3 1 0,8-3 1 0,-7 0 0 0,7 0 4 16,-5 6 5-16,5-6 1 0,0 0 6 0,1 0 1 0,-9 0 2 0,8 0 1 15,1-6 2-15,-3 6-1 0,5 0-1 0,-5 0 2 0,2-3-2 0,0 3 2 16,-5-6-3-16,3 6-5 0,5 0 0 0,-6-4-5 0,4-2-3 0,-1 6-1 16,0-5-3-16,-6 5-1 0,7-4 1 15,-3 4 1-15,3 0-2 0,-1-5 2 0,1 5 2 0,-1-4 2 0,-1 4 6 16,8-6-1-16,-7 6 5 0,0-5-2 0,0 5 1 0,1-4 4 0,-3 4 2 0,10-6 4 0,-8 6 1 0,1-3 4 0,-4 3 1 15,6-6 1-15,-5 6 0 0,3-6-3 0,-1 6-5 16,0-4-1-16,0 4-2 0,0-5 3 0,1-1 1 0,-3 6 0 0,3-3-3 16,-7 3-4-16,6-6-2 0,0 6-4 0,1-4-3 0,-3 4-4 0,3-5-1 0,-1 5-3 0,0-6 0 0,0 6 0 15,0-4-3-15,1 4-4 0,-1-6-1 0,0 6-1 0,-7-4-2 0,7 4 0 16,0 0-1-16,1-5 1 0,-9 5-1 16,8 0 2-16,-6-5 0 0,8 5 0 0,-10 0 1 0,8 0 0 0,1 0 0 0,-8-4-1 0,7 4 1 0,0 0-2 0,-7 0 2 15,7-6 0-15,1 6 0 0,-1 0 0 0,-1-4 0 0,2 4 2 16,-3 0-1-16,5-5 0 0,-5 5 0 0,2-6 2 0,0 6-1 0,0-3 0 0,1 3 1 15,-1-6-1-15,-7 2 1 0,8 4-1 0,-2-6-1 0,-6 1 0 0,8 5 1 0,-1-4-4 16,-8-2 2-16,10 6-2 0,-9-3 0 0,0 3-1 0,9-6 1 0,-11 6-1 16,4 0-1-16,-3-6 0 0,9 6-1 0,-6 0 2 15,-3 0-1-15,3-3 3 0,-2 3-3 0,6 0 2 0,-6 0-1 0,2 0 1 0,-3 0 1 0,3 0 0 0,-1 0-1 16,0 0 1-16,-1-6 2 0,2 6-1 0,-3 0 2 0,1 0 0 0,1 0 0 16,-1 0 2-1,7 0 0-15,-7-3-2 0,1 3 2 0,0 0-2 0,0-7 0 0,4 7 1 0,-3 0-1 0,6-5 1 0,-9 5-3 0,8 0 1 0,0-4-2 0,1 4-1 16,-6-5 1-1,2 5-1-15,4-6-2 0,-1 6 2 0,1 0 1 0,-1-4-2 0,0 4 3 0,0 0-1 0,-2 0 1 0,5-5 0 0,-5 5 1 0,-3 0 0 16,4 0 1 0,2-4 0-16,-8 4 2 0,7 0 0 0,-7 0 1 0,7-5 2 0,-7 5 3 0,8 0-2 0,-8 0 2 0,8 0 1 0,-8 0-1 0,7-4 0 0,-6 4 1 15,7 0-1-15,-3 0-2 0,3 0 1 0,-1 0-1 0,1 0-2 0,-2 0 0 16,1 0-1-16,1 0-2 0,-3 0-2 16,10 0 0-16,-8 0 0 0,1 0 0 0,-1 0 1 0,6 0 0 0,-7 0 0 0,2 0 0 0,5 0-1 0,-6 4 1 0,8-4 0 31,-10 0 0-31,8 0 0 0,2 0 0 0,-2 0-1 0,1 5-1 0,-1-5 1 15,3 0-1-15,-3 0 1 0,7 0-1 0,-7 0 0 0,7 0 3 0,-8 0-1 16,3-5 0-16,3 5 0 0,-2 0-1 0,4 0 1 0,-7-4 0 0,2 4-1 0,3-6 0 16,-3 6 0-16,6 0-2 0,-1-6 1 0,-7 6-1 0,7-4-2 0,0 4 2 15,1 0-1-15,-3-5 0 0,2 5 1 0,0-6 0 0,1 6 1 0,0-3 1 16,-3 3 0-16,3 0 1 0,-1 0-2 0,0-6 0 0,0 6 0 0,0-4 0 0,0 4 0 16,0 0 0-16,6 0 0 0,-6-5-2 0,8 5 2 0,-7 0-1 0,4 0 1 15,2 0 0-15,-2-4 0 0,-4 4 1 0,7 0-1 0,-3 0 0 0,-3-6 2 16,3 6-2-16,2-6 1 0,-2 6 0 0,3 0 0 0,0 0 2 0,4-4-1 0,-7 4 1 15,4-5-1-15,3 0 0 0,-5 5 1 0,7-4-1 0,-9-2 1 0,1 2-2 16,0 4 1-16,8-5 0 0,-6 1-1 0,4-1 0 0,-5-2 0 0,7 4 0 16,-2-3-1-16,-7 1 2 0,11 1-4 0,-4-2 1 0,-7 1-1 0,9 1 1 0,-6 0-1 15,3-7 1-15,-3 8 0 0,6-4 0 0,-2 2 1 0,-7 1-2 0,11-1 4 16,-4-1-2-16,1 2 1 0,-5-1 0 0,3 1-1 0,3-1 1 0,-8 1-1 16,7-2 0-16,-6 6-1 0,6-6 2 0,0 2-1 0,-6 4 0 0,5-5 2 15,2-1-2-15,-7 6 1 0,6-4 1 0,0 4-1 0,-7-5-3 0,0 5 1 16,8-4-2-16,-6 4 2 0,-2-5 1 0,0 5 0 0,-1 0 0 0,9-4-1 0,-7 4 2 15,0-6-1-15,7 6 0 0,-9 0-1 0,7-6 0 0,-3 6 1 0,-4-3 0 0,9 3 0 16,-9-6 0-16,4 0-2 0,-4 6 2 0,9-3 0 0,-8-3 0 0,7 2-1 16,-7 4 1-16,8-5 0 0,-8 1 0 0,7-1 0 0,-6 5 1 0,7-7-1 15,-7 4-1-15,-2-3 0 0,2 1 0 0,-2 1 0 0,4 4-2 0,-4-6 2 16,4 1 0-16,-4 1 0 0,7 4-1 0,-3-5 1 0,-4 1-1 0,-5 4-1 16,7-6 1-16,-2 2-1 0,4 4 2 0,-9-6-1 0,5 1 1 0,-4 5-1 15,-1-4 1-15,6 4 0 0,-5-5 0 0,5 5 0 0,-5-6-2 0,4 6 2 16,-5-4 1-16,9 4-1 0,-9 0 0 0,5-5-1 0,-4 5 1 0,-2 0 0 0,1 0 2 15,1-4-1-15,-1 4 1 0,0 0 1 0,0-6-2 0,0 6 0 0,0 0 1 16,0-3-1-16,0 3-1 0,-7 0-1 0,8-6 1 0,-1 6 1 16,0 0 0-16,-7-6 1 0,8 6 1 0,-8-3 0 0,1 3-1 0,-1 0 0 0,-5 0 1 0,4-6-2 15,-4 6 1-15,6 0-2 0,-7-6 1 0,-2 6-2 0,5 0 1 0,-10 0 0 0,7 0-1 16,-8 0-2-16,2 0 0 0,0 0 1 0,-1 0-2 0,2 0 1 0,-3 0 2 16,-5 0-2-16,0 0 2 0,1 0-2 0,-9 0-1 0,10 6 0 0,-9-6 2 0,0 0-3 15,1 0 0-15,-2 0-3 0,-5 6-4 0,0-6-3 0,0 0 0 0,0 0-5 16,0 0-4-16,0 0-4 0,0 0-5 0,0 0-8 0,0 0-7 0,0 0-8 15,0 0-9-15,0 0-14 0,0 0-11 0,0 0-12 0,-5 3-13 0,5-3-14 16,0 6-13-16,-7-6-24 0,7 6-27 0,0-6-37 0,-6 3-44 0,0-3-57 16,-1 0-59-16,7 6-17 0,-8-6 5 0,3 0 17 0,-1 0 20 0,-2 0 29 0,-5 0 28 15,6 0 30-15,1 0 30 0,-7-6 39 0,8 3 41 0,-9 3 49 0,7-12 60 0</inkml:trace>
  <inkml:trace contextRef="#ctx0" brushRef="#br0" timeOffset="101026.49">21746 17172 0 0,'6'0'37'0,"-6"-7"90"0,0 7 52 0,0 0 36 16,0 0 28-16,0-5 23 0,0 1 23 0,0 4 19 0,0-5 16 0,0 5 16 0,0-6 17 0,0 2-4 0,0-1-15 0,0 5-66 0,0-4-95 0,8-1-52 0,-8 5-28 0,0-4-15 0,0 4-5 0,0-6-3 0,0 6-5 0,0-6 0 0,0 6-1 16,0 0 0-16,0 0-1 0,0 0-1 0,0 0-5 0,0 0-3 0,0 0 0 0,0 0-3 15,0 0 2-15,0 0 0 0,0 0 0 0,0 0-1 0,0 0-1 0,0 0-3 16,0 0-1-16,0 0-5 0,-8 0-4 0,8 0-4 0,0 0-7 0,0 0-7 16,0 0-6-16,-6 0-7 0,6 0-7 0,-7 0-7 0,7 0-6 0,-6 6-5 15,6-6-4-15,-8 0-3 0,3 6-4 0,5-2 0 0,-8 1-2 0,3-1 1 16,5 1 0-16,-5-1 0 15,-4 2 3-15,4 3-1 0,5-4 1 0,-7 5 1 0,-1-4 4 0,8 3 0 0,-5 0 2 0,5-3 4 0,-6 3 1 0,6 0 0 0,-8 7 4 16,8-7-1-16,-5 1 2 16,5 4 1-16,0-2 1 0,-7 1 0 0,7-4 2 0,0 6 1 0,0-3 1 0,0 1-1 0,0 2 1 0,0-6-2 0,7 6 4 15,-7 0-1-15,0-6 0 0,5 6-1 0,-5-5 1 0,8 5 0 0,-2 0 0 0,-6-1 2 16,5-4 0-16,3 5 1 16,-1-2-1-16,-2 2 2 0,4 0-2 0,-4-5 1 0,0 5-1 0,3-1-1 0,5-4-2 0,-7 5 1 0,1-5-1 0,-1-1 0 15,2 2-1-15,-3-2-1 0,3-5 0 0,-3 8 0 0,9-9 1 0,-9 3-1 31,2-2 4-31,1-4 0 0,-3 5 3 0,2-5 2 0,0 6 5 0,-2-6 6 0,2 0 6 16,2-6 8-16,2 6 6 0,-4 0 6 0,-2-5 7 0,4 5 9 0,-4-4 8 16,2-2 10-16,-1 3 8 0,-1-3 10 0,3-4 6 0,0 5 5 0,-3 1 2 0,1-7 0 15,1 2-2-15,-1-1-5 0,-6-5-6 0,8 0-6 0,-8 2-7 0,7-2-10 16,-7 0-11-16,0-6-8 0,0 3-10 0,0-2-12 0,0 0-9 0,0-4-7 16,-7 5-7-16,7-5-4 0,-8 3-5 0,8-3-2 0,-6 5 0 0,6-5-1 0,-7 5 1 15,1 3-1-15,1-4 1 0,5 2-2 0,-8 2-2 0,0 1-3 0,3 2-3 16,-1 2-8-16,-1-4-9 0,2 6-14 0,-4-1-13 0,4 5-19 0,-2-4-19 0,1 5-30 15,-8-2-29-15,7 6-38 0,-5 0-35 0,0 0-60 0,-3 0-70 0,-4 6-78 16,1-2-75-16,4 1-22 0,-7-1 4 0,3 5 19 0,-1 2 28 0,-7-7 33 0,6 8 39 16,-7-9 42-16,8 8 48 0,-7-7 51 0,0-4 49 0,0 4 64 0,-1-8 68 15</inkml:trace>
  <inkml:trace contextRef="#ctx0" brushRef="#br0" timeOffset="102100.1">21140 17254 34 0,'0'0'106'0,"7"-6"39"0,-7 6 29 0,0 0 23 0,0 0 18 0,0-4 20 0,0 4 15 0,7-5 16 16,-7 1 18-16,0-1 17 0,0 5 20 0,0-7-45 0,0 4-76 0,0-3-44 0,0 1-27 0,0 5-12 0,0-4-3 0,0 4 2 0,0 0 3 0,0-6 5 0,0 1 5 0,0 5 1 0,0-4 1 0,0 4-1 16,0 0-5-16,0-4-4 0,0 4-7 0,-7-5-6 0,7 5-8 0,0 0-11 0,-7 0-9 0,7 0-8 15,0-6-13-15,0 6-8 0,0 0-11 0,-7 0-9 0,7 0-9 0,0 0-5 16,-6 0-8-16,-1 0-4 0,7 0-6 0,-5 0-4 16,-3 6-2-16,8-6-5 0,-6 5-1 0,1-5-3 0,5 4-1 0,-8 0-3 0,0 1 0 0,3 1-4 15,-3 3 2-15,3-3-1 0,5 4-1 0,-5-1 3 0,-4-4 1 0,4 9 3 16,-2-4-1-16,7 0 4 0,-6 5 1 0,-1-2 3 0,0 2 2 0,0 1 3 15,7-2 1-15,-5 5 4 0,5-4 2 0,-8 0-1 0,8 4 0 0,0-4 1 0,-5 5 1 0,5-6 0 16,0 0 2-16,0 2-1 0,0-1 1 0,0-1 1 0,5 2 0 0,-5-3 0 16,0 2-1-16,8-1 1 0,-3-4 1 0,-5 5 1 0,7-5 2 0,0 4-2 15,0-4 0-15,-1-1 0 0,1 3-1 0,-2-3-1 0,9 0 0 0,-9 0-1 16,3-3-2-16,5 3 1 0,-5-3-2 0,3-2-1 0,-3 7 1 0,4-7-2 16,-6 1 0-16,8-5 0 0,-7 4 2 0,6-4 3 0,-8 6 2 0,9-6 7 15,-9-6 9-15,11 6 11 16,-11 0 10-16,1-4 13 0,6-1 9 0,-3 1 12 0,3-1 11 0,-6-5 9 15,7 4 7-15,-5-3 8 0,4 0 2 0,-5-2 1 0,5 1 2 0,-4 1-5 0,4-6-7 0,-5 5-9 0,6-4-6 0,-6-2-10 0,-1 3-11 16,0-2-10-16,1 0-13 0,-2 0-6 16,-5 0-9-16,0-3-8 0,8 3-4 0,-8-5-3 0,0 0-4 0,0 2-4 0,-8-3-1 0,8 2-7 0,-5 1-5 0,-2-3-6 15,1 2-10-15,0-2-9 0,-1 6-10 0,-6-3-9 0,6 2-9 0,-5-2-12 16,-3 8-15-16,10-4-16 0,-9 4-20 0,1-1-20 0,-6 1-22 0,7 1-19 16,-2 5-20-16,1-1-17 0,-8-1-18 0,8 6-32 0,-6 0-38 0,7 0-73 0,-8 0-83 15,8 6-26-15,-2-1 4 0,-7-1 19 0,8 0 29 0,-6 1 32 0,7 1 36 0,-1 3 37 16,-6-3 36-16,6 4 39 0,-1-5 41 0,-7-1 50 0,11 1 59 0</inkml:trace>
  <inkml:trace contextRef="#ctx0" brushRef="#br0" timeOffset="102780.85">20411 17230 39 0,'0'0'79'0,"6"-7"25"0,-6 7 23 0,0-3 21 0,0 3 23 0,0-6 23 0,0 1 23 0,0 5 22 0,0-4 21 0,0 4 6 0,0-6-4 0,0 1-23 0,0 1-35 0,0 0-17 0,0-1-14 0,0-1-7 0,0 6-5 0,0-3-7 0,0-4-8 0,0 7-8 15,0-5-6-15,0 1-6 0,0 4-5 0,0-5-6 0,-6-1-3 0,6 6-3 16,0-4-3-16,0 4-2 0,0 0-3 0,0-5-3 0,0 5-1 0,0 0-7 0,-7-4-5 15,7 4-9-15,0 0-8 0,0 0-11 0,-6 0-8 0,6 0-7 0,0-5-11 0,-7 5-7 16,7 0-9-16,0 0-9 0,-6 5-8 0,6-5-9 0,-7 0-6 0,7 4-9 16,-7-4-3-16,7 5-1 0,-7-1-3 0,2 2-1 0,5 3 1 15,-8-4-1-15,3 5 4 0,5-4 2 0,-6 3 2 0,6 6 3 0,-8-6 3 0,3 0 2 16,5 3 4-16,-7 1 2 0,7 2 2 0,-8-6 2 0,8 7 2 0,0-1 1 16,-6-1 0-16,6 6-1 0,0-6 0 0,0 1 2 0,0 4-3 0,0-4-1 15,0 4 0-15,0-4-1 0,0 0 3 0,0 4-3 0,6-5 1 0,-6 2 0 0,8-1 0 16,-8-1-1-16,7 2 1 0,-2-7-1 0,3 6 2 0,-2-6 0 0,-1 0 1 15,3 1 0-15,-3-1 3 0,2-3 1 0,7 4 0 0,-8-5 0 0,1-1 0 16,6 1 1-16,-7 1-1 0,1-2 4 0,7-4 1 0,-9 0 2 0,8 5 3 0,1-5 6 16,-9-5 3-16,10 5 8 0,-10-4 8 0,9 4 8 0,-9-6 10 0,9-3 10 15,-1 4 8-15,-1-5 9 0,2 4 9 0,-1-3 5 0,0-6 9 0,0 6 3 16,1-1 5-16,-1-5 1 0,-1 0 1 0,0 0-3 0,3 2-5 0,-2-2-3 0,-7 0-8 16,6 0-2-16,-3 0-4 0,-4 2-6 0,1-2-7 0,1-6-7 0,-7 9-9 15,0-4-5-15,0 1-9 0,0-3-6 0,-7 2-7 0,7 2-7 16,-6-1-6-16,1-1-11 0,-4-2-11 0,-3 3-14 0,6 6-18 0,-2-7-16 0,-5 7-13 0,1-2-16 15,-2 3-16-15,1-3-12 0,0 1-15 0,2 5-10 16,-5 1-12-16,4-1-15 0,1-1-11 0,-5 2-12 0,5 4-12 0,-2 0-13 0,0 4-12 0,-1 2-37 16,1-1-45-16,6-1-61 0,-7 8-60 0,4-3-17 0,2 4 6 0,-5-2 17 0,0 4 22 15,7 0 27-15,-7-2 32 0,0-3 30 0,-1 4 34 0,7 2 38 0,-6-1 40 0,2-6 56 16,3 0 61-16</inkml:trace>
  <inkml:trace contextRef="#ctx0" brushRef="#br0" timeOffset="103444.23">19987 17239 46 0,'0'0'122'0,"0"0"42"0,0 0 31 0,0 0 27 0,0 0 23 0,0 0 21 0,0-4 18 0,0-1 20 0,0-2 17 0,0 7 18 0,-7-3 18 0,7 3-52 0,0-6-90 0,0 6-57 0,0-5-38 0,0 1-20 0,0 4-10 0,-5 0-7 0,5-6-3 16,0 6-2-16,0 0-2 0,0 0 0 0,-8-5-3 0,8 5-4 0,0 0-5 0,0 0-5 0,0 0-5 0,0-4-5 15,0 4-9-15,0 0-6 0,0 0-8 0,0 0-11 0,0 0-9 0,0 0-9 16,-6 0-9-16,6 0-7 0,0 4-5 0,-5-4-5 0,5 5-3 0,-8 1-1 16,8-6-1-16,-8 4 2 0,8 1 3 0,-5 4 3 0,5-2 2 0,-6-2 3 0,-1 4 6 15,7-5 2-15,-5 6 1 0,5 0 5 16,-9 0 0-16,4 0 0 0,5-1 0 0,-7 6 3 0,7 0 0 0,-6-5 2 0,6 4 0 0,-5 5 1 0,-4-4-1 0,9 0 0 15,0 0 1-15,-7 0 0 16,7-2 0-16,0 8 0 0,0-7 0 0,0 0-1 0,0 1 0 0,0 0 0 0,0 0-2 0,0 0 0 0,0-6 0 0,7 6-1 16,-7 0 3-16,9-5 0 0,-4 5 0 15,-5-6-2-15,6 0 0 0,1 1 1 0,-2-1-2 0,9 3 2 0,-7-3-2 0,-1-5 1 0,-1 1 0 0,3 1 1 16,5-3-1-16,-7 3-2 0,2-2 1 0,4-4 1 16,-4 5 2-16,-3-5 6 0,9 0 10 0,-9 0 8 0,3 0 12 0,-3-5 11 0,9 1 11 0,-9-2 10 0,2 3 12 15,7-3 9-15,-7 1 9 0,-1-5 10 0,8 1 9 0,-7-1 9 16,-2 1 8-16,8-2-1 0,-7-2-1 0,2 1-4 0,-1-1-7 0,-2-2-6 0,-5 0-9 15,6 0-7-15,0 0-9 0,-6 0-9 0,0-3-8 0,0 2-10 0,0-2-8 16,0-3-11-16,0 8-10 0,0-8-6 0,-6 3-8 0,0-3-9 0,6 6-13 0,-5-3-13 0,-2 2-13 16,-1-2-15-16,2 8-14 0,-7-5-22 0,8 5-24 0,-2-4-30 0,-7 8-33 15,1-3-41-15,-1 5-47 0,7 4-64 0,-12-5-74 0,14 5-53 0,-15 0-46 0,8 5-5 16,-3-1 12-16,-4 1 21 0,6-1 28 0,0 2 34 0,0 3 41 0,-6-4 44 16,6-1 46-16,-1 8 53 15,-5-8 53-15,7 1 62 0,-3-1 77 0</inkml:trace>
  <inkml:trace contextRef="#ctx0" brushRef="#br0" timeOffset="108572.71">18634 17595 0 0,'0'0'9'0,"5"0"48"0,-5 0 25 0,0 0 17 0,0 0 15 0,0 0 13 0,0 0 13 0,0 0 11 0,0-4 13 0,0 4 18 0,0 0 15 0,0-6-2 0,0 6-19 0,0 0-18 0,0 0-15 0,0 0-9 15,0-5-6-15,0 5-3 0,0 0 0 0,0 0-1 0,6-4 2 0,-6 4-2 0,0 0-3 0,0 0-4 0,0 0-11 0,0-5-7 0,0 5-11 0,0-4-8 0,0 4-5 0,0 0-3 16,0 0-1-16,0-6 0 0,0 6 2 0,0-5 0 0,0 5 3 0,0 0 4 15,0-4 1-15,0 4 0 0,0-6 2 0,0 6-2 16,0 0 0-16,0-3-4 0,0 3-3 0,0-6-4 16,0 6-7-16,-6-6-5 0,6 6-4 0,0 0-8 0,-5 0-5 0,5 0-5 0,-8 0-4 15,1 0-7-15,1 0-3 0,6 0-1 0,-8 0-3 0,3 6 2 0,0-6 0 16,-3 6-1-16,0-6 1 0,3 3 0 0,-8-3-1 0,8 6-1 0,-4-2-5 0,4 1-1 0,-8 1-1 0,7-2-4 0,-2 5-1 0,1-4-3 16,2 1-1-16,-3 4-5 15,2-7-1-15,1 9-3 0,-3-3-1 0,3 0-1 0,-2 1-1 0,0-5 0 0,7 11 3 0,-7-7-1 0,7 0 1 16,-6 0 1-16,6 6 0 0,-7-5 3 0,7 5 0 0,0 0 2 0,0-6 1 0,-6 6 1 31,6 0 3-31,0-2-1 0,0 2 2 0,6 1-2 0,-6-2 1 0,0 1-2 0,7 1 1 16,-7-2-1-16,6 0-2 0,1-5-1 0,0 2-1 0,-7 4-2 0,7-6-1 15,-2 1-1-15,3-1-1 0,-3-4 0 0,9 6-1 0,-9-2 1 0,2-4 1 0,1 5 2 16,-2-7-1-16,0 3 3 0,6-6-1 0,-3 5 3 0,-4-5 1 0,2 4 3 16,4-4 1-16,-3-4 6 0,0 4 9 0,2-5 10 0,-2-1 8 0,5 3 11 15,-5-3 8-15,3-3 10 0,-3 0 7 0,5 2 10 0,-8-7 5 0,9 4 7 0,-2 1 4 16,-4-6 1-16,5 0 2 0,-7 2-3 0,-1-2-8 0,2-1-8 0,2 2-7 15,-4-1-10-15,1-4-7 0,1 4-10 0,-7-4-9 0,5 4-6 0,-5-5-9 0,-5 1-6 16,5 4-5-16,0-4-4 0,-7 4-2 0,1-3-3 0,1 2-2 0,-4-4-3 16,-3 7-2-16,6-2-4 0,-7-6-3 0,5 8-6 0,-4-2-8 0,-2 0-10 15,1 0-8-15,0 6-9 0,2-1-13 0,-4-1-10 0,1 1-13 0,4 1-16 16,-6 4-24-16,5 1-26 0,-1-2-27 0,-2 6-25 0,1 0-25 0,-8 0-44 16,8 6-50-16,2-2-68 0,-2 1-74 0,-1 0-22 0,1 5 2 0,0 0 17 0,0-1 24 0,0 0 32 15,0 6 37-15,0-3 42 0,-1-3 42 0,2 6 41 0,-2-6 44 0,1 0 54 16,0 7 62-16</inkml:trace>
  <inkml:trace contextRef="#ctx0" brushRef="#br0" timeOffset="109693.23">17929 17543 0 0,'0'0'23'0,"0"0"49"0,-6 0 24 0,6 0 18 0,0 0 14 0,0 0 15 0,0 0 19 0,0-6 20 0,0 6 20 0,0-6 24 0,0 6 22 0,0-4-5 0,0 4-26 0,0 0-21 0,-5-5-22 0,5 5-10 0,0 0-8 0,0-6 1 0,0 6 6 0,-8 0 0 16,8-3-3-16,0-3-4 0,0 6-9 0,-8 0-7 0,8-4-9 0,0 4-10 0,0 0-8 15,0 0-8-15,-5-5-4 0,5 5-6 0,0 0-4 0,0 0-6 0,0 0-6 16,0 0-7-16,0 0-9 0,0-6-6 0,0 6-9 0,0 0-5 0,0 0-8 16,0 0-6-16,0 0-7 0,0 0-4 0,-8 0-6 0,8 6-5 0,0-6-5 0,-5 5-2 15,5-5-2-15,0 4-3 0,-5 2 1 0,5-3-3 0,-9 3-2 0,9 3-1 16,-7-3-1-16,2 3 1 0,5-3-1 0,-8 3 3 0,8 1 2 0,-6-1 1 16,1 2 3-16,5 2 1 0,-8-1 2 0,8 1 0 15,-5-2 0-15,5 2 1 0,-7 2 0 0,7 0-1 0,0 0 1 0,-7 0 0 0,7 4 0 0,0-4 0 16,0 0 1-16,0 4-3 0,-7-4 0 0,7 3-2 0,0-2 1 0,7-2-1 0,-7 1 0 15,0 1 0-15,0-2 1 0,7 0 0 0,-7 0 0 0,7-4-1 0,-2 5-1 16,-5-6 1-16,8 6 0 0,-3-6-2 16,1 3 2-16,2-8-2 0,-3 5 0 0,2 0 0 0,2-3 1 0,-4-1 0 0,0-1-1 0,8 2 0 0,-5 0 1 0,0-6 2 15,-3 4-2-15,8-4 4 0,-7 0 2 0,2 0 4 0,4-4 4 0,-6 4 8 16,0-6 7-16,9 0 5 0,-10 2 9 0,9-7 8 0,-9 8 6 0,10-7 8 16,-9 1 6-16,7-3 8 0,-8 3 5 0,3 0 6 0,5-6 5 0,-7 0 0 0,-1 5 2 15,2-4-2-15,2 0-3 0,-4 0-2 0,2-7-5 16,-1 6-5-16,-6-4-6 0,0 4-6 0,5-4-7 0,-5-2-6 0,-5 3-6 0,5 3-7 0,0-4-6 0,-6-2-7 15,-1 3-5-15,2-3-6 0,-4 2-6 0,-3 1-6 0,6 3-6 0,-7-6-10 16,0 8-8-16,0 2-15 0,-1-2-16 0,2 1-17 0,-7 3-22 0,4 3-18 16,3 3-22-16,-8-3-23 15,7 6-22-15,-6 0-22 0,6 0-26 0,-5 6-39 0,2-3-47 0,3 3-45 0,-6 3-42 0,7 3-36 0,-2-3-33 0,1 0 3 0,-1 6 19 16,4-6 30-16,2 7 32 0,-5-1 35 0,5-2 36 0,-3 2 38 0,3 0 40 0,-4 0 48 16,6-6 51-16,-8 6 51 0,7 0 67 0</inkml:trace>
  <inkml:trace contextRef="#ctx0" brushRef="#br0" timeOffset="110655.49">17199 17601 0 0,'0'0'8'16,"-6"0"42"-16,6-6 19 0,0 6 13 0,0-4 13 0,0 4 10 0,-7-6 13 0,7 1 15 0,0 5 14 0,0 0 19 0,0-4 25 0,0-1 0 0,0 5-11 0,-5-4-9 0,5 4-4 0,0 0-2 0,0 0 4 0,0 0 5 0,0-6 6 0,0 6 6 0,0 0 2 0,0-5 1 16,0 5 0-16,0 0-10 0,0 0-9 0,0 0-15 0,0-4-15 0,0 4-12 15,0-6-7-15,0 6-5 0,0-3-3 0,0 3-4 0,0-6-5 0,0 0-5 16,0 6-5-16,0-4-5 0,0 4-6 0,0-5-4 0,0-1-4 0,0 6-5 16,0-3-5-16,0 3-3 0,0 0-4 0,5-6-1 0,-5 6-6 0,0-4 0 0,0 4-4 15,0-5 1-15,0 5 0 0,0 0-3 0,0 0 1 0,0 0 0 16,0 0-2-16,0 0 2 0,0 0-1 0,0 0-2 0,0 0 1 0,0 0-1 0,0 0-2 0,0 0-3 15,0 0-2-15,0 0-3 0,0 0-3 0,0 0-5 0,0 0-4 0,0 0-5 16,0 0-4-16,0 0-7 0,0 0-5 0,0 0-5 0,0 0-3 0,0 0-3 16,0 0-4-16,0 0 3 0,0 0 0 0,0 0 1 0,0 0 2 0,7 5 2 15,-7-1 1-15,0-4 2 0,0 9 3 0,0-3 3 0,6 3 3 0,-6 3 4 0,0-3-1 16,0 0 4-16,0 6 3 0,0-6-3 0,8 7 2 0,-8-1-3 0,0-2-1 16,0 7-1-16,0-4 0 0,0 2 0 0,0 1-2 0,0 2-2 0,6-3 0 15,-6 3-3-15,0-6 1 0,0 4-3 0,7-1-3 0,-7-2 0 0,0 2-2 0,0-3 0 16,5 0-1-16,-5 0-2 0,9 0-2 0,-9 0-1 0,0 0-2 0,5-6-10 15,-5 1-12-15,5 4-9 0,-5-3-14 0,0-2-15 0,8 0-17 0,-8-3-21 0,0 3-24 16,5 0-24-16,-5-3-24 0,0 4-34 0,0-5-37 0,0 4-56 0,0-5-62 16,0-4-47-16,0 6-38 0,0 3-3 0,-5-4 11 0,5 2 24 15,-8-4 29-15,8-3 35 0,-5 0 38 0,0 6 37 0,-4-6 40 0,4 0 44 0,-2-6 48 0,1 6 56 0,-2-3 73 16</inkml:trace>
  <inkml:trace contextRef="#ctx0" brushRef="#br0" timeOffset="111808.16">16778 17616 24 0,'0'0'90'0,"0"0"26"0,0 0 17 0,0-6 13 0,0 6 8 0,5-6 10 0,-5 3 14 16,0-3 13-16,0 6 18 0,0-4 22 0,0 4 23 0,0-6-31 0,0 6-63 0,0-5-31 0,0 5-14 0,0-4-3 0,0 4 5 0,0-5 7 0,0 5 6 0,0-4 2 0,-5 4-1 0,5-6-5 15,0 6-9-15,0-5-13 0,0 5-14 0,0 0-12 0,-8-4-12 0,8 4-7 0,0 0-5 0,0-6-3 0,-8 6-3 0,8 0-4 16,0 0 0-16,0 0-2 0,0-3-3 0,0 3-1 0,-5 0-2 0,5 0-5 15,-6 0-4-15,6 3-5 0,0-3-6 0,-7 0-5 0,7 0-6 0,0 6-4 16,-5-6-6-16,5 0-2 0,0 4-5 0,-9 1-2 0,9-5-2 0,0 6-1 0,-7-2 1 16,7 1-2-16,0-1 2 0,0 1 1 0,0 1 2 0,-5 4 2 0,5-7 1 31,0 9 1-31,0-8 4 0,-6 5 1 0,6-4 2 0,0 5 2 0,0-1 0 16,-8-3 1-16,8 3 1 0,0 1 0 0,0 1 1 0,-5-2-1 0,5 6 0 15,0-5 1-15,0-1 1 0,0 6 0 0,0 0 3 0,0 0-2 0,0-6 2 0,0 4-2 16,0 2 0-16,0 1 1 0,0-2-1 0,0 5 1 0,0-4-2 0,0 0 1 15,0 0-2-15,0 0 1 0,0 0-1 0,5-2-2 0,-5 2 0 0,0 1-2 0,0-2 0 16,8-4-1-16,-8 4 1 0,6-4-2 0,-6 0 1 0,0-1 0 0,5 0-3 16,-5-3 2-16,7-1-2 0,-7 4-1 0,9-2 1 0,-9-7 1 0,5 3-1 15,-5 3 4-15,7-6 1 0,-1 0 6 0,-1 0 6 0,-5 0 6 0,8 0 8 0,0 0 5 16,-3-6 7-16,1 6 6 0,7-3 8 0,-5-4 4 0,-1-2 9 0,-2 4 6 16,1-5 7-16,7 5 5 0,-5-4 6 0,5-1 1 0,-7-5 0 0,-1 6 1 15,10-6 2-15,-9-1 1 0,7 2 0 0,0 0 1 0,-5-6-3 0,-3 5-3 16,1-4-2-16,6 1-6 0,-3-3-5 0,-9 2-6 0,5-2-4 0,-5 3-8 0,0-1-5 15,0-2-8-15,0-3-7 0,-5 5-9 0,5-2-6 0,-9 3-5 0,4-3-7 16,-2 2-5-16,-4 1-9 0,3 3-8 0,-5-6-13 0,0 8-14 0,0 2-15 16,0-2-17-16,-1 1-15 0,1 3-13 0,0 3-10 0,2-3-17 0,-4 9-23 15,2-4-21-15,2 4-19 0,-5 0-23 0,5 0-22 0,-1 0-37 0,-4 4-39 0,11 2-54 16,-9-3-61-16,9 8-10 0,-3-1 7 0,-4-1 18 0,5 1 18 0,2 1 32 0,-3 2 32 16,1-2 36-16,2 2 33 0,-4-1 40 0,9 1 39 0,-5-2 50 0,0-2 58 0</inkml:trace>
  <inkml:trace contextRef="#ctx0" brushRef="#br0" timeOffset="115600.49">15572 17826 0 0,'0'0'23'0,"0"0"36"0,0 0 20 0,0 0 16 0,6-6 13 0,-6 6 12 0,0 0 11 0,0 0 9 0,0-6 10 0,0 6 4 0,-6-4 0 0,6 4-8 0,0-5-14 0,0 5-11 0,0 0-12 0,0-6-4 0,0 6 1 0,0 0 1 0,0-3 3 16,0 3 3-16,0 0 6 0,0 0 2 0,0-6 3 0,0 6 0 0,0-4-1 0,-6 4-5 0,6 0-8 0,0-5-5 0,0 5-10 0,0-4-7 16,0 4-8-16,0 0-7 0,0 0-5 0,0-6-3 0,0 6-6 0,-7-6 0 0,7 6-2 15,0 0-2-15,0 0 0 0,0-3 0 0,0 3-2 0,0 0 1 0,-8-6-2 16,8 6 0-16,0-5 0 0,0 5-2 0,0 0-3 0,-5-4 0 0,5 4-1 0,0-6-2 15,-6 6-1-15,6 0 0 0,0-4-2 0,-8 4-1 0,8-5-1 0,0 5-1 16,-5-4-4-16,5 4-1 16,0 0-1-16,-8-5-4 0,8 5-1 0,0 0-2 0,-7 0-3 0,7 0-3 0,0-6-1 0,0 6-4 0,0 0-2 0,0 0-3 15,0 0-3-15,-5 0-5 0,5 0-3 0,-7 0-5 0,7 6-2 0,0-6-2 16,-7 5-4-16,7-5-2 0,-5 4 0 0,5 1-2 0,-8-1 1 0,8 6-1 0,-8-5 2 16,8 4-1-16,-5 3 3 0,5-3 1 0,-6 1 5 0,6-1 1 0,-5 0 2 15,5 7 3-15,-7-7 2 0,7 0 2 0,0 2 0 0,-9 5 0 0,9-7 0 0,0 0-1 16,-5 6 2-16,5-6-2 0,0 1-2 0,0 1 2 15,0-2-2-15,0 1 0 0,0-1-2 0,0 0 0 0,0 3-2 0,0-3 1 0,0 1-1 0,0-1 0 16,5-4 2-16,-5 5 2 0,9 0 2 0,-2-1 1 0,-7 0 1 0,5 2 2 16,1-7 1-16,-1 8 0 0,3-3 1 0,0-4 0 0,-3 5-2 0,2-6 2 0,0 1-1 15,-2-1-1-15,10 1-1 0,-10 2-2 0,3-4-1 0,-2-3 2 0,-1 6-1 16,10-6 7-16,-9 5 5 0,0-5 8 0,1-5 10 0,-2 5 10 0,3 0 13 16,5-6 8-16,-7 3 13 0,-1-4 10 0,2 2 9 0,7 1 9 0,-7-5 8 15,-1-1 7-15,8-1 6 0,-7 1 1 0,-2 1 3 0,1-2 0 0,2 2-7 0,-3 0-3 16,3-7-4-16,-3 1-8 0,2 6-5 0,0-4-9 0,0-3-5 0,-7 2-9 0,6-1-7 15,-6 0-7-15,0 0-9 0,0 2-7 0,0-8-8 0,0 6-6 0,-6-4-7 16,-1 5-7-16,7-6-4 0,-7 0-8 16,0 7-3-16,2-8-3 0,-8 2-6 0,5-1-2 0,2 5-3 0,-6-4-5 0,-2 4-3 0,8 0-2 0,-6 2-2 0,-4 2-4 15,11-2-4-15,-6 7-7 0,3-3-5 16,-5-1-15-16,6 4-12 0,1 1-18 0,-7 1-16 0,5 4-25 16,3 0-23-16,-1 0-25 0,-2 4-28 0,3 1-26 0,-3 1-24 0,-4 4-42 0,5-1-46 0,0 6-56 15,-6 4-56-15,5-4-30 0,3 4-13 0,-1 1 14 0,1-1 24 0,-11 5 34 0,11-3 38 0,-2-2 41 16,1-1 42-16,1 3 41 0,-4-6 42 0,2-2 49 0,2-2 53 0</inkml:trace>
  <inkml:trace contextRef="#ctx0" brushRef="#br0" timeOffset="116804.47">14867 17620 0 0,'0'0'29'0,"0"0"30"0,0 0 22 0,0 0 21 0,0 0 22 16,0 0 23-16,0 0 22 0,0 0 25 0,0 0 20 0,0 0 12 0,0 0 1 0,0 0-5 0,0 0-7 0,0 0-11 0,0 0-11 0,0 0-10 0,0 0-12 0,0 0-10 0,0 0-12 0,0 0-10 16,0 0-14-16,0 0-10 0,7-4-10 0,-7 4-5 0,0 0-5 0,0 0-4 0,0 0-3 0,0 0 2 0,0 0-3 0,0-6 1 0,0 6 0 15,0 0 1-15,0 0-2 0,0 0 2 0,0-6 2 0,0 6-2 0,0-3 3 0,0 3-4 16,0-6 2-16,0 6-4 0,0-4 0 0,0 4-2 0,0-6-3 0,0 6-2 15,0-5-1-15,0 5-2 0,0-4-2 0,0 4-3 0,0-5-3 0,0 5-2 16,0 0-2-16,0-4-4 0,0 4-2 0,0 0-3 0,0 0-3 0,0 0-2 0,0 0-4 16,0 0-3-16,0 0-3 0,0 0-4 0,0 0-5 0,0 0-4 15,0 0-6-15,0 0-3 0,0 0-7 0,0 0-1 0,0 0-5 0,0 0-4 0,0 0-3 16,0 0-5-16,0 0 0 0,0 0-2 0,0 0 0 0,0 0-2 0,0 0-1 0,0 4 1 16,8 1 2-16,-8-1-1 0,0 7 2 0,0-7 4 0,5 5-1 0,-5 3 2 15,0 1 1-15,8 2 2 0,-8 0 1 0,0 0 0 0,0 3 2 0,6-3-1 16,-6 6 2-16,0-2-1 0,0-1 0 0,5 7-1 0,-5-5 1 0,7 0-2 15,-7 4-1-15,9-3 1 0,-9 3-1 0,5-6-1 0,-5 7 1 0,6-6-2 0,-6 2-1 16,7-3-4-16,-7 2-13 0,5-4-7 16,-5 2-12-16,9-3-14 0,-9 1-11 0,7-2-19 0,-7 0-17 0,0-5-26 0,0 6-23 0,0-4-25 0,0-1-27 0,0-1-45 15,0 0-53-15,0 0-57 0,0 3-54 0,-7-3-32 16,7-5-17-16,-9 6 5 0,9-5 19 0,-5 0 29 0,-2-1 31 0,7-4 37 0,-6 6 38 0,1-6 38 0,-4 0 41 0,2-6 51 16,2 6 56-16</inkml:trace>
  <inkml:trace contextRef="#ctx0" brushRef="#br0" timeOffset="117845.26">14440 17644 0 0,'0'0'9'0,"0"-4"11"0,0-2 9 15,-8 6 11-15,8-5 12 0,0 5 10 0,0-4 6 0,-6-1 11 0,6 5 14 0,0 0 17 0,0-4 19 0,-7 4 19 0,7 0 14 0,0-6 16 0,0 6 13 0,0 0 7 0,-8 0 6 0,8-6 1 0,0 6-2 0,0 0-6 0,0 0-6 16,0-3-7-16,0 3-9 0,0 0-11 0,-5-6-11 0,5 6-9 0,0 0-8 0,0-4-7 0,0 4-8 0,0-6-6 16,0 6-6-16,5 0-2 0,-5 0-3 0,0-5-1 0,0 5-2 0,0-4 0 15,0 4 0-15,0 0-2 0,0 0 0 0,0-5-2 0,0 5 0 0,0 0-3 0,8-4-1 16,-8 4 0-16,0 0-2 0,0 0-1 0,0 0-3 0,0-6-5 0,0 6-2 16,0 0-4-16,0 0-1 0,0 0-4 0,0 0-3 0,0 0-4 0,0 0-6 15,0 0-3-15,0 0-7 0,0 0-4 0,0 0-7 0,0 0-3 0,0 0-6 0,0 0-7 16,0 0-5-16,0 0-5 0,0 0-4 0,0 0-2 0,7 6-3 0,-7-2-2 15,0 1-1-15,6-1-3 0,-6 7 2 0,8-1-2 0,-8 5 3 0,0-2 0 16,5 2 2-16,0 0 2 0,-5 4 1 0,8 1 3 0,-8-1 0 0,6 5 0 16,1-3-2-16,-7 3 1 0,6 0 1 0,-6 1-2 0,0-1-2 0,7-5 0 0,-7 6-2 15,0-1-1-15,0-4 1 0,7 4-1 0,-7-4 0 0,0-2-2 0,0 3-2 16,0-6-7-16,-7 4-10 0,7-5-11 0,0 2-15 0,0-1-15 0,0-2-16 0,0-1-22 16,-7 2-26-16,7-4-30 0,0-1-31 0,0 0-53 0,0 0-60 0,0 3-84 15,-6-8-89-15,6 5-32 0,0-3 3 0,-7-2 14 0,7 1 25 0,-6 0 30 0,6-5 33 16,-8 4 39-16,3-4 41 0,0 0 45 0,5-4 48 0,-14 4 58 0,7-5 65 0</inkml:trace>
  <inkml:trace contextRef="#ctx0" brushRef="#br0" timeOffset="119137.43">13937 17668 20 0,'0'0'78'0,"0"0"26"0,0-3 19 32,-6 3 17-32,6 0 18 0,-7-6 19 0,7 6 20 0,0 0 21 0,-8-6 19 0,8 6 13 0,0-4 9 0,-5 4-26 0,5 0-52 0,0-5-30 0,0 5-20 0,0-4-7 0,0 4-2 0,-7 0-3 0,7-6-9 0,0 1-7 0,0 5-13 0,0-4-5 0,-7 4-8 0,7-5-8 0,0 1-4 0,0 4-3 0,-5-6-4 31,5 6-2-31,0-6 1 0,0 6 0 0,-7-3-1 0,7 3 1 0,-6-6-2 0,6 6-1 16,0-4-3-16,-8 4-3 0,8 0-6 0,-6-6-3 0,-1 6-4 0,7 0-4 15,-5 0-4-15,-3 0-2 0,2 0-1 0,1 0-1 0,-3 0 2 0,3 0-3 16,-2 0 0-16,-7 6 2 0,8-6-2 0,-1 0 4 0,1 4 0 0,-1-4 0 0,1 6 1 15,-1-3 1-15,-7 3-2 0,9-6-3 0,-3 6-4 0,3-2-5 0,-2 1-3 16,7-1-3-16,-7 7-2 0,2-7 2 0,-2 5 0 0,7 3 0 0,-8-3-1 0,8 0-3 16,-5 0 2-16,5 6 1 0,-7-5-1 0,7 5 2 0,-7 0-1 0,7 0 3 15,0 4 3-15,-5-4-2 0,5 3 0 0,0-2-2 0,0 2-2 0,0-3-2 16,0 6-2-16,0-2-2 0,0 1-1 0,0-1 0 0,0-4 2 0,0 3-4 16,5 3 2-16,-5-8-2 0,0 8-3 0,7-6 1 0,-7 4-1 0,7-5 1 15,-2 2-2-15,-5-1-1 0,8-2 1 0,-1-1-2 0,-2 2-1 0,2-4-2 16,0-1 1-16,-2 0 0 0,3 0-1 0,-8 3 2 0,5-8 2 0,9 1 0 0,-7-1 1 0,-1 2 3 15,1-2 1-15,-1-4 5 0,1 0 5 0,4 0 6 0,-2 0 8 0,-2-4 6 16,-2-2 6-16,8 2 7 0,-7-1 8 0,7-5 4 0,-6 4 9 0,7-3 8 16,-8 0 4-16,6 0 6 0,-5-1 6 0,5-4 3 0,-4-2 1 0,5 1 3 0,-5 0-2 15,-3 0 1-15,8 0-3 0,-7 2 1 0,1-2-4 0,-1-6-3 0,-6 8-5 16,7-8-4-16,-1 7-4 0,-6-5-7 0,0 0-5 0,0 4-6 0,0-4-7 16,0-2-7-16,-6 1-8 0,-1 7-5 0,7-8-9 0,-6 3-6 0,-1-1-7 0,1 4-10 15,-7-6-5-15,8 8-8 0,-3-2-9 0,-5 0-8 0,0 0-8 0,6 6-13 16,-5 0-11-16,5-3-14 0,-7 8-10 0,1-1-17 0,8 1-13 0,-9 4-19 15,9-6-19-15,-3 6-16 0,-4 6-19 0,3-6-32 0,4 4-36 0,-1 1-53 16,-1-1-58-16,1 8-45 0,-1-3-35 0,1 6-3 0,-1-6 14 0,1 6 23 0,-2 0 30 0,3-2 32 16,-3 2 36-16,3 0 35 0,-2-5 38 0,0 5 46 0,-5-1 51 0,4-4 57 15,-4 0 75-15</inkml:trace>
  <inkml:trace contextRef="#ctx0" brushRef="#br0" timeOffset="120700.92">12589 17717 21 0,'5'-4'92'0,"-5"4"34"0,0-6 29 0,0 1 27 16,0 5 24-16,0-4 26 0,8-5 21 0,-8-2 21 0,-8 7 20 0,8-2 19 0,0 3 20 0,0 3-36 0,0 0-68 0,0-6-37 0,-5 0-22 0,5 2-12 0,0 4-4 0,0-5-8 0,0 1-7 0,-5 4-7 0,5-6-2 0,0 6-5 0,0-5-2 0,-9 1-7 15,9 4-3-15,0-5-6 0,0 5-8 0,-5-4-5 0,5 4-10 0,0-6-7 16,0 6-6-16,0 0-8 0,-7-6-5 0,7 6-8 0,0 0-5 0,0 0-8 16,0-3-5-16,0 3-3 0,0 0-8 0,0 0-3 0,0 0-5 0,-8 0-2 0,8 0-5 15,-6 0-5-15,6 0-4 0,-6 0-3 0,6 0-5 0,-7 0-1 0,7 3-3 16,-5-3-3-16,-3 6-1 0,2 0 0 0,-1-2-1 0,1 1 1 0,-1-1-2 16,7 1 4-16,-5 5-2 0,-4-1 2 0,4-3 1 0,0 3 0 0,-3 1 2 15,3 1 0-15,-3 2 2 0,0-2-1 0,3-1 2 0,-1 4 0 0,6 0 0 16,-8 0 1-16,3-2-1 0,-3 1 3 0,8 7 0 0,-5-4 0 0,5-3 1 0,-7 2 1 15,7 6 2-15,0-7 0 0,-7 5 1 0,7-4 0 0,0 4-2 0,0-4-1 16,0 3-1-16,0-2-1 0,0-1 1 0,7-1-2 0,-7 2-4 0,0-3 0 0,7-4-2 16,-7 2 0-16,5-2-3 0,-5 1-1 0,8 1 2 0,-3-1-2 0,3-6 3 15,-8 5-1-15,6-4 2 0,-1 2-1 0,3-4 3 0,0 3 0 0,-3-1 4 0,3-5 2 16,-3 4 3-16,0-4 2 0,9 0 3 0,-7 0 1 0,-1-4 2 0,1 4 3 16,7-5 2-16,-2-1 4 0,-6 3 4 0,8-4 6 0,-7 2 9 0,7-4 5 15,-4-1 3-15,-2 6 6 0,5-7 6 0,0-4 3 0,0 6 5 0,-7-1 3 16,7-4 7-16,1-2 6 0,-7 7 6 0,6-6 1 0,-8 2 3 0,1-3-3 0,2 2-2 15,-3-1-5-15,2 0-1 0,-7 0-5 0,8 6-2 0,-8-5-7 0,0 0-4 16,0-2-5-16,0 1-10 0,-8 1-7 0,8-2-8 0,-7 1-8 0,2-3-5 16,-3 2-7-16,2 2-6 0,1 0-9 0,-3 0-10 0,-4-2-10 0,-2-2-15 0,1 7-13 15,0-2-12-15,2 1-15 0,-5 3-14 0,3-1-15 0,-6 1-12 0,7 4-19 16,-8 1-16-16,8-2-18 0,-2 6-20 0,-6 0-27 0,1 0-33 0,6 0-41 16,0 6-41-16,-6-2-45 0,6 1-44 0,0-1-6 0,-6 7 11 0,4-7 21 0,2 5 26 15,2 3 30-15,-5-3 33 0,5 6 34 0,-1-6 34 0,-4 6 44 0,5-5 45 0,-10-1 53 16,9 6 66-16</inkml:trace>
  <inkml:trace contextRef="#ctx0" brushRef="#br0" timeOffset="123831.64">11325 17917 0 0,'0'0'1'0,"0"0"80"0,0 0 59 0,0 0 39 0,0 0 32 0,0 0 25 0,0 0 26 0,0-5 21 0,0 5 20 0,0-4 21 0,0-1 21 15,0 1 11-15,0 4 9 0,0-6-51 0,0 2-85 0,0-1-45 0,-5-1-32 0,5 6-13 0,0-3-6 0,0-4 0 0,0 7-5 0,0-5-2 0,0 1 0 0,0-1-5 0,0 5-3 0,0-6-6 0,0 2-4 16,0 4-6-16,0 0-8 0,0-5-6 0,0 5-6 0,0 0-5 0,0-4-6 0,0 4-5 15,0 0-5-15,0 0-7 0,0 0-4 0,0 0-7 0,0 0-4 0,0 0-6 16,0 0-7-16,0 0-4 0,0 0-4 0,0 0-7 0,0 0-6 0,0 0-6 16,0 0-5-16,0 0-5 0,0 0-5 0,0 0 0 0,0 0-3 0,0 0 2 15,0 0-1-15,0 0 2 0,0 0-1 0,0 0 4 0,0 4 1 0,0 1 1 16,0-5 2-16,5 4 3 0,-5 2 0 0,0-1 3 0,0-1 1 0,0 1 1 0,0 2 2 16,8-4 1-16,-8-3-1 0,0 6 0 0,0-1-1 0,0-1 1 0,0 2-1 0,0-2 0 15,0-4 0-15,5 5-1 0,-5-5 1 0,0 0 0 0,0 4 0 0,0-4 1 16,0 5-1-16,0-5 1 0,0 0 1 0,0 0-1 0,0 6 1 0,0-6-1 15,0 0 3-15,0 0 1 0,0 0 0 0,0 0 1 0,0 0 0 0,0 0 1 0,0 0-1 16,0 0 1-16,0 0 1 0,0 0 0 0,0 0 1 0,0 0-3 0,0 0 2 16,0 0-1-16,0 0 1 0,0 0-2 0,0 0 0 0,0 0 0 0,0 0 0 15,0 0-1-15,0 0 0 0,0 0-1 0,0 0 1 0,0 0-1 0,0 0-2 0,0 0 3 16,0 0-1-16,0 0 0 0,0 0-1 0,0 0 0 0,0 0-2 0,0 0-1 16,0 0 0-16,0 0-1 0,0 0-1 0,0 0 1 0,0 0 0 0,0 0-1 15,0 0-1-15,0 0 1 0,0 0-2 0,0 0 0 0,0 0 1 0,0 0-2 16,0 0 1-16,0 0 1 0,0-6-1 0,0 6-1 0,0 0-2 0,0 0-2 0,0 0-3 15,0 0-2-15,0 0-2 0,0 0-3 0,0 0-1 0,0 0-2 0,0 0 1 0,0 0-2 16,0 0-1-16,0 0 1 0,0 0-3 0,0 0 4 0,0 0 0 0,0 0 0 16,0 0 6-16,0 0 0 0,0 0 3 0,0 0 3 0,0 0 2 0,0 0 1 15,0 0 1-15,0 0 0 0,0 0 3 0,0 0 0 0,0 0 0 16,0 0 1-16,0 0 1 0,0 0-2 0,0 0 1 0,0 0-2 0,0 0 0 0,0 0-4 0,0 0 1 16,0 0-2-16,0 0-3 0,0 0-1 0,0 0-3 0,0 0 0 15,0 0-4-15,0 0 0 0,0 0-2 0,0 0-1 0,0 0-2 0,0 0 0 0,0 0 1 0,0 0-2 16,0 0 1-16,0 0 1 0,0 0-1 0,0 0 3 0,0 0 1 15,0 0 0-15,0 0 2 0,0 0 1 0,0 0 3 0,0 0 0 16,0 0 2-16,0 0 2 0,0 0 1 0,0 0 1 0,0 0 2 0,0 0 1 0,0 0 1 0,0 0 0 0,0 0 2 16,0 0-1-16,0 0 2 0,0 0-1 0,0 0-1 0,0 0-1 0,0 0 0 15,0 0-6-15,0 0-5 0,0 0-8 0,0 0-6 0,0 0-9 0,0 0-10 0,0 0-10 16,0 0-11-16,0 0-14 0,0 0-11 0,0 0-16 0,0 0-19 16,0 0-34-16,0 0-37 0,0 0-31 0,0 0-25 0,0 6-32 0,0-2-34 0,0-4-19 0,0 6-9 15,0-6 8-15,5 5 15 0,-5-1 23 0,0-4 23 0,0 5 28 0,0-5 32 0,0 4 39 16,0-4 43-16,0 0 36 0,0 6 37 0</inkml:trace>
  <inkml:trace contextRef="#ctx0" brushRef="#br0" timeOffset="137375.31">11983 17826 20 0,'0'0'94'0,"0"0"36"0,0 0 21 0,0 0 16 0,0 0 8 0,0-6 12 0,5 6 12 0,-5-6 14 0,9 2 13 0,-9 4 16 15,0-5 18-15,0-1-31 0,0 3-62 0,0-3-42 0,0 2-31 0,0 4-9 0,0-5-1 0,0 1 9 0,-9-2 10 0,9 0 5 0,0 3 1 0,0 3 4 0,-5-6 2 0,5 1-1 0,0 1-8 0,-5 4-6 0,5 0-6 16,0-6-4-16,0 6 0 0,-8-4-5 0,8 4 0 0,0-5-3 0,0 5-5 16,-6 0-3-16,6 0-5 0,0 0-7 0,0 0-5 0,0 0-9 15,-7-4-3-15,7 4-6 0,0 0-8 0,0 0-5 0,0 0-9 0,-8 0-4 0,8 0-9 0,0 0-3 16,-5 4-4-16,5-4-3 0,-6 0-3 0,6 5-1 0,-8-5-2 0,3 4-3 16,-2 2 1-16,7-2-2 0,-6 1 0 0,-1 1 3 0,0-3 0 0,0 3 1 15,2 4 2-15,-8-5 1 0,7 5 1 0,-2-1 2 0,3-4 2 0,-2 5 1 16,-2 0 0-16,4-1 0 0,-8 0 1 0,8 2 0 0,-3-2 1 0,2 1-2 0,-1 1 2 15,7-1 0-15,-6-1-1 0,-1-5-1 0,1 7-1 0,-2-1-2 0,8-1 2 16,-5-4-4-16,5 5 0 0,-7-1-3 0,7-4 0 0,0 6-3 0,-7-2-1 0,7-4 2 16,0 5-5-16,0-1 0 0,0-4 0 0,0 5 0 0,7 0 0 0,-7-5 2 15,0 4 1-15,7 1 2 0,-2-1-1 0,-5 3 1 0,8-9 3 0,-2 8-2 16,1-1 1-16,-1-1 1 0,1 0-1 0,-1 1-2 0,2 1-2 0,-3-7-5 0,2 5-1 16,-1 1-4-16,-1-5-4 0,4 4 0 0,-2-3-1 0,-2 0 0 0,3-2 1 15,-2 1 0-15,-1-1 1 0,3-4 0 0,-3 6 5 0,2-6 3 0,0 0 3 0,0 0 8 16,6-6 7-16,-8 6 11 0,3-4 12 0,-2-1 11 0,-1 1 11 0,3-8 13 15,-1 9 7-15,-1-8 10 0,2 1 5 0,-3 1 8 0,0 0 6 0,4 0 4 16,-4-7 10-16,2 7 3 0,-1-1 4 0,-6-4-2 0,7 2-3 0,0-3-9 16,-7 6-4-16,7-4-8 0,-7 1-5 0,0-3-6 0,0 2-7 0,0-1-4 0,0-2-6 15,0 1-5-15,0 2-8 0,-7-2-6 0,7 0-9 0,-7-4-8 0,7 5-5 16,-7-2-7-16,1 1-5 0,-1-3-6 0,2 2-5 0,-9 2-6 0,9-1-6 16,-3 5-4-16,-5-5-8 0,5 6-4 0,-3-1-6 0,3 1-6 0,-4 4-9 15,6-5-12-15,-8 4-17 0,7 1-20 0,2 5-24 0,-8-4-27 0,7 4-33 0,-2 0-60 16,3 0-72-16,-2 4-63 0,-7-4-58 0,8 5-15 0,-1 1 2 0,2-2 16 0,-9 2 20 0,7-1 29 15,-6 4 33-15,-1-5 37 0,2 6 41 0,0-5 44 0,-3 4 48 0,3-3 62 16,0 0 77-16</inkml:trace>
  <inkml:trace contextRef="#ctx0" brushRef="#br0" timeOffset="138023.93">11306 17777 0 0,'0'0'58'0,"0"0"44"0,0 0 29 15,0 0 27-15,0-6 28 0,6 0 22 0,-6 3 25 0,0-3 19 0,0 6 17 0,0 0 20 0,0-5 16 0,8 1-24 0,-8 4-44 0,0-6-37 0,0-3-31 0,0 5-18 0,-8 4-12 0,8-5-12 0,0-1-9 0,0 2-8 0,0-2-5 0,0 1-3 0,-6 1-3 0,6-2-1 16,0 6-2-16,-7-3-4 0,7-3-3 0,0 1-5 0,-6 5-6 0,-2 0-5 16,8-4-6-16,-5 4-4 0,5-6-4 0,-8 6-7 0,8 0-4 0,-5 0-5 15,0 0-6-15,5 0-5 0,-9 0-8 0,9 0-4 0,-5 0-4 0,5 0-5 16,0 0-5-16,-7 6-6 0,7-6-4 0,0 0-4 0,0 4-5 0,-8-4-2 0,8 5-3 15,0 1-1-15,0-3-2 0,0 3 0 0,0-2 0 0,0 7 2 0,0-7 0 0,0 7 3 16,0-2 1-16,0 1 3 0,0-1 2 0,0 0 2 0,0 3 2 0,0 1 1 16,8-4 2-16,-8 2-1 0,0 5 0 0,0-7-1 0,7 4-1 0,-7-2 1 15,0 5-2-15,5-7 2 0,-5 0-3 0,9 1 0 0,-9-1-1 0,0 2-2 0,5 4 0 16,0-6-2-16,-5 1 2 0,8-1-2 0,-3-4 1 0,3 6 1 0,-2-2 1 16,-6 0 2-16,7-3 1 0,-1 3 3 15,2-4-1-15,5-1 3 0,-8 8-1 0,0-8 3 0,4 1 0 0,3-1 2 0,-4 1 0 0,4-1 0 0,-5 2 3 0,-2-1-1 16,2-1 1-16,7 1-1 0,-8-5 2 0,1 0 2 0,-2 7 1 0,4-7 9 15,-4 0 6-15,2 0 12 0,-7-7 15 0,6 7 10 0,-6 0 12 0,0-5 7 16,5 1 5-16,-5 4 8 0,0-5 3 16,8-5 3-16,-8 5 5 0,0 1-1 0,0-5 0 0,0-3-3 0,0 3-5 0,0 0-12 0,0-6-10 0,0 6-12 0,0-7-9 15,0 1-8-15,0 6-6 0,0-6-6 16,-8 0-5-16,8 2-4 0,0-2-3 0,-5-1-4 0,5 2-3 0,-6 4-1 0,6-4-5 16,-7-2-2-16,2 7-3 0,5-6-3 0,-9 2-1 0,4 1-6 0,5 3-5 0,-7 0-8 15,1-1-11-15,-2 1-9 0,2-2-9 0,-1 7-12 0,2-2-11 0,-2 1-13 0,-5 1-19 0,4 4-15 0,1 0-20 16,-7 0-20-16,4 0-22 0,-3 4-21 0,5 1-20 0,-5 1-29 0,-6 4-38 15,6-5-36 1,-1 8-38-16,-6-3-30 0,8 1-27 0,-7 4 5 0,-1-2 19 0,8 2 25 0,-9-6 30 0,2 7 33 0,0-2 34 0,-1-4 37 0,0 4 36 0,8-4 44 0,-9 1 45 16,10-1 49-1,-10-6 61-15</inkml:trace>
  <inkml:trace contextRef="#ctx0" brushRef="#br0" timeOffset="138939.68">10719 17835 58 0,'0'0'133'0,"8"0"43"0,-8 0 34 0,0-5 27 0,0 5 24 0,0 0 22 0,0-4 22 0,0-2 20 0,0 0 21 0,0 2 20 0,-8 4 21 0,8-5-56 0,0-1-100 0,0 3-59 0,0 3-40 0,0-6-23 0,-5 2-8 0,5-1-9 0,0 1-4 0,0 4-2 0,0-6-4 16,-7 0-3-16,7 6-3 0,0-3-6 0,0 3-7 0,0 0-2 0,0 0-5 16,-7-6-2-16,7 6-3 0,0 0-1 0,0 0-4 0,0-5-4 0,0 5-6 0,-7 0-7 15,7 0-8-15,0 0-6 0,-6 0-8 0,6 0-3 0,-7 0-4 16,7 0-4-16,-5 5-1 0,5-5-4 0,-8 0-2 0,2 6-3 0,6-6 0 0,-5 3-3 16,-3-3 1-16,8 6 1 0,-7 0 1 0,1-2 0 0,-2 1 1 0,8-1 1 0,-5 5-1 15,0-3 2-15,5-1 0 0,-9 5-1 0,4 0 1 0,5-1 0 0,-7 0 0 16,7 2-1-16,-8 5-1 0,8-7 2 0,-5 6-3 0,5-6 1 0,0 6-1 0,0 0 1 15,0-6 1-15,0 5-3 0,0 0-1 0,0 2-2 0,0-1 1 0,5-6-3 16,-5 6 3-16,8-5-3 0,-1 4 1 0,-7-4-1 0,5-1 1 0,4 3-2 16,-4-3 2-16,0 0-3 0,3-3 2 0,-2 3 1 0,9-5 3 0,-10 1 2 15,1 5 2-15,2-10 1 0,4 6 2 0,-6-1 2 0,1-1 2 0,7-4 1 16,-9 0 1-16,8 0 5 0,-7 0 0 0,7 0 2 0,-6-4 1 0,7 4 3 16,-8-5 2-16,6-1 6 0,-3-4 6 0,3 5 10 0,-6-4 9 0,7-1 7 15,-5 1 9-15,-3 0 7 0,9-7 6 0,-9 1 6 0,2 6 4 0,1-12 4 0,-3 6 3 16,2 2 2-16,0-1 1 0,-7-7-4 0,5 2-5 0,-5 4-8 0,0-4-9 0,0 4-9 15,0-3-6-15,-5 2-8 0,5-4-7 0,-7 7-6 16,0-8-7-16,2 6-7 0,-3 2-7 0,-4-8-11 0,5 6-8 0,-5 2-12 16,-2 2-10-16,1-4-12 0,1 5-10 0,-2 1-16 0,1 0-16 0,-1 0-16 0,-6 3-20 0,9 0-20 15,-2 2-17-15,-1 4-33 0,1 0-37 0,-7 0-50 0,9 0-58 0,-4 0-48 16,1 4-39-16,4 2-7 0,-4 0 11 0,-1 3 20 0,3-5 26 0,0 7 31 0,-1-2 32 0,-1-5 34 16,-7 7 36-16,11-1 44 0,-3-1 47 0,-8 0 57 0,8-3 73 0</inkml:trace>
  <inkml:trace contextRef="#ctx0" brushRef="#br0" timeOffset="170826.33">21896 18058 30 0,'0'0'52'0,"0"0"14"0,0 0 15 0,0 0 13 0,0-4 17 0,0 4 14 0,0-5 16 0,0 5 16 0,-7-4 20 0,7 4-5 0,0 0-18 0,0 0-6 0,0 0-2 0,0-5 0 0,0 5-2 0,0-4-2 0,0 4-1 0,7-6-5 0,-7 0-3 0,0 6-7 0,0-4-3 0,0-1-8 15,0 5-7-15,0-6-6 0,0 6-4 0,6-3-3 0,-6-3 1 0,0 6 2 0,0 0 5 16,0-4 2-16,0 4 6 0,0-5 2 0,0 5 2 0,0-4 6 0,0 4 2 15,0 0 2-15,0 0 1 0,0 0-2 0,0 0-2 0,0 0-4 0,0 0-9 16,0 0-6-16,5-5-12 0,-5 5-11 0,0 0-10 0,0 0-13 0,0 0-9 0,0 0-12 16,0 0-8-16,0 0-10 0,0 0-7 0,0 0-7 0,0 0-7 0,0 0-3 15,0 0-3-15,0 0-1 0,0 0 2 0,0 0 2 0,0 0 0 0,0 0 4 16,0 0 1-16,0 0 3 0,0 0 4 0,0 0 1 0,0 0 5 0,0 0 2 0,0 5 3 16,0-1 2-16,0 1 0 0,0-1 2 0,0 5-2 0,0-3 3 0,0-1-4 0,0 5 0 15,0 0-2-15,0-1 0 0,0-4-3 0,0 10-1 0,0-6-3 0,0 1-1 16,0 1-4-16,0 3-2 0,0-5-1 0,0 6-2 0,8 0-1 0,-8 0 0 15,0 0-2-15,0 0 1 0,0-2-2 0,0 2 0 0,0 0 1 0,0 0-4 16,8-2 2-16,-8 2 0 0,0-3-1 0,0 2-1 0,0 0 1 0,5-5 0 16,-5 6-2-16,0-4 0 0,0-1-2 0,0-1-1 0,6 0-4 0,-6 1-3 0,0-5-6 15,0 4-7-15,0 3-8 0,0-8-13 0,0 0-16 0,0 6-18 0,0-6-21 0,0 2-25 16,0 0-21-16,0-3-43 0,0 3-46 0,0 0-61 0,0-2-62 0,0 1-36 16,-6-5-20-16,6 4 0 0,-5-4 17 0,5 0 22 0,-8 5 28 0,0-5 33 0,8-5 35 15,-5 5 37-15,-1 0 39 0,-1-4 47 0,2-1 52 0</inkml:trace>
  <inkml:trace contextRef="#ctx0" brushRef="#br0" timeOffset="185286.56">31437 3518 0 0,'0'0'1'0,"0"0"32"0,0 0 17 16,0 0 15-16,0-4 17 0,0 4 17 0,0-6 19 0,0 6 23 0,0-6 24 0,0 6 20 0,0 0 16 0,0-3 4 0,0 3-9 0,0 0 0 0,0-6 1 0,0 6 1 0,0 0-3 0,0-4-3 0,0 4-7 0,0 0-8 0,0 0-11 0,0-5-15 0,0 5-17 0,0 0-14 15,0-6-18-15,0 6-8 0,0 0-12 0,0 0-5 0,0-4-5 0,0 4-4 0,0 0-2 16,0 0-3-16,0 0-3 0,0-5-1 0,0 5-2 0,0 0-1 0,0 0 0 16,0 0-2-16,0-4 1 0,0 4-2 0,0 0 0 0,0 0-4 0,0 0-3 0,0 0-2 15,0 0-4-15,0 0-4 0,0 0-1 0,0 0-5 0,0 0-4 0,0 0-6 16,0 0-2-16,0 0-7 0,0 0-7 0,0 0-7 0,0 0-5 0,0 0-4 16,0 0-3-16,0 0 0 0,0 0 2 0,0 0 1 15,0 4 2-15,0-4 2 0,-6 5 3 0,6-1 5 0,0 2 6 0,0-1 6 0,0-1 4 0,0 5 6 0,0 3 3 0,-8-8 3 16,8 5 2-16,0 2 1 0,0 2-3 0,0-1-2 0,0-3-2 0,0 6 1 15,0-6-6-15,0 0-1 0,0 7-6 0,8-2-3 0,-8-4-2 0,0 5-4 16,0 0 1-16,0-6-2 0,0 5 1 0,0 0-1 0,0 2-2 0,0-2 2 0,0 1-1 16,0 1-1-16,0-3 0 0,6 2-1 0,-6-1 0 0,0 2 1 15,0-1-1-15,0-2 1 0,0 1 0 0,0-2 0 0,0 1 0 0,0 2-1 16,0-6 1-16,0 7-1 0,0-7-2 0,0 0 2 0,7 6-1 0,-7-3-1 0,0-3 2 0,0-4 0 16,0 3-1-16,0-2 1 0,0 3-3 0,0-4 2 0,0 2-2 0,0-4 2 15,0 3-2-15,0-6 1 0,0 5 2 0,0-5 0 0,5 4-1 0,-5-4 4 16,0 0-2-16,0 0-3 0,0 0-5 0,0 0-6 15,0 6-9-15,0-6-10 0,0 0-10 0,0 0-13 0,0 0-8 0,0 0-14 16,0 0-7-16,0 0-11 0,0 0-12 0,0 0-23 0,0 0-27 0,0 0-49 0,0 0-58 0,0 0-54 0,0 0-48 0,0 0-13 16,-5 0 7-16,5-6 14 0,0 2 22 0,0-1 19 15,-7-1 24-15,7 3 25 0,0-4 27 0,-6-2 36 0,6 4 40 0,-8-1 55 0,8 2 72 0</inkml:trace>
  <inkml:trace contextRef="#ctx0" brushRef="#br0" timeOffset="186017.14">30915 3621 0 0,'0'0'35'0,"7"-6"42"0,-7 2 25 0,0-2 28 0,0 6 27 0,0 0 30 16,0-5 28-16,0 1 26 0,0-1 24 0,0 5 21 0,8-4 18 0,-8-2-17 0,0 6-43 0,0-5-26 0,0 1-17 0,0 4-12 0,0-5-12 0,0 5-16 0,0-4-19 15,0 4-18-15,0-6-15 0,0 6-8 0,0-6-6 0,0 6-4 0,-8 0-2 0,8 0-5 16,0 0-1-16,0 0-5 0,0 0-4 0,0-4-8 0,0 4-7 0,0 0-5 15,0 0-6-15,-7 0-9 0,7 0-10 0,0 0-11 0,0 0-12 0,-5 4-11 16,5-4-9-16,-9 0-6 0,9 6-8 0,-5 0-3 0,5-2-3 0,-5 1-2 0,5-5 0 16,-8 9-3-16,3-3 0 0,5-2 2 0,-8 5 0 0,8-4 1 0,-6 5 4 15,6-4 0-15,-7 3 6 0,7 0 2 0,-6 1 3 0,6 1 3 0,0-1-1 16,-7-1 1-16,7 0 0 0,0 1 0 0,-6 1 3 0,6-2-1 0,0 1 1 16,0-1 0-16,0 2-1 0,0-2 3 0,0 7-4 0,0-7 3 0,0 0-3 0,0 1 2 15,0-1 0-15,6 3 2 0,-6 2 5 0,0-4 2 0,7-1 2 0,-7 0 3 16,6 7 4-16,-6-7 0 0,7 0 1 0,-1 1 1 0,-6 0 0 0,8 1 2 15,-3-2 0-15,3 0-1 0,-3-3 2 0,0 3 2 0,4-4 3 16,-4-1 2-16,-5 2 1 0,15 0 2 0,-10-3 2 0,2-3 5 0,0 0 8 0,-2 6 11 16,3-6 11-16,5-6 10 0,-7 6 8 0,-1 0 9 0,2-3 6 0,2-3 4 0,-4 0 4 15,2 2 2-15,-1-1 5 0,-6-4 2 0,5 3 2 0,-5-3-1 0,8 0-5 16,-8-2-8-16,8 1-11 0,-8 0-7 0,0 1-8 0,0 0-7 0,0-7-9 0,0 1-5 16,0 6-8-16,0-6-12 0,-8 5-11 0,8-4-16 0,-8-1-16 0,8 2-20 15,-5-3-19-15,-8 1-17 0,8-3-14 0,-4 6-20 0,2-2-21 0,-4 0-20 16,4 0-16-16,-7-2-15 0,9 7-10 0,-9-1-17 0,1 1-14 15,6 4-22-15,-7-1-20 0,9 2-18 0,0-2-18 0,-8 1-26 0,5 5-31 0,2 0 0 0,-1 5 11 16,1-5 23-16,-1 6 21 0,1-2 24 0,-1 2 27 0,1-6 27 0,-1 9 32 16,0-4 36-16,7-1 36 0,-7 2 37 0,-6-2 51 0</inkml:trace>
  <inkml:trace contextRef="#ctx0" brushRef="#br0" timeOffset="186662.94">30491 3670 1 0,'0'-7'55'0,"7"4"26"0,-7-3 22 0,9 1 23 15,-9 1 26-15,0-2 27 0,5 2 28 0,-5-1 26 0,0-4 25 0,7 9 21 0,-7-6 21 0,0 2-23 0,0-2-54 0,0 1-21 0,0 5-8 0,0-4-8 0,0-1-6 0,0 5-12 0,0-4-19 0,0-2-18 16,-7 6-22-16,7-5-15 0,0 1-16 0,0 4-10 0,-5-5-9 0,5 5-11 0,0-4-8 0,-9 4-6 16,9 0-8-16,-7-6-6 0,7 6-8 0,0 0-5 0,-5 0-7 0,5 0-6 15,-6 0-4-15,6 6-5 0,-8-6-3 0,3 4-6 16,5-4 0-16,-8 5-3 0,8-1-1 0,-5 1-2 0,-2 1 0 0,7 3 2 16,-7-5 1-16,2 7 3 0,5-1 1 0,-7-5 3 0,7 4 1 0,-8 1 5 0,3-1 4 0,5 7 2 0,0-7 4 15,-8 0 1-15,2 1 0 0,6 4 0 0,0-2 2 0,-5-3 0 16,5 0 0-16,0 1 0 0,0 4 0 0,-8-3 0 0,8-2 0 0,0 2-1 0,0-2-2 0,0 0 1 15,0 7-1-15,-8-7 0 0,8 0 2 0,0 6 0 0,0-6 1 0,8 3 0 16,-8 1-1-16,0 2 0 0,0-6 1 0,0 7 0 0,8-7 0 16,-8 6 0-16,5 0 0 0,-5-6-1 0,6 2 0 0,2 3-3 15,-8-5 2-15,5 3-1 0,3-3-1 0,-1-4 0 16,-2 5-2-16,2-6 0 0,0 1-2 0,-2-1 0 0,8-4 2 0,-5 5 6 0,-2-5 10 16,-1 0 12-16,2 0 16 0,2-5 11 0,3 1 14 0,-6-1 9 0,-1 5 10 15,4-10 11-15,-2 6 11 0,-2-7 9 0,1 1 13 0,1 1 6 0,-1-6 5 0,-6 6-2 0,8-6-4 0,-8 5-11 0,7-4-13 0,-7-1-11 16,0-1-12-1,0 2-10-15,0 0-9 0,0-7-10 0,0 7-14 0,-7 1-10 0,7-8-18 0,-8 2-14 16,2 4-15-16,-1-3-15 0,1-3-17 0,1 6-18 0,-2-4-22 0,-2 4-19 16,4 0-17-16,-1 2-24 0,-6 1-23 0,-4-2-41 0,11 10-49 0,-9-6-53 0,1 5-52 15,1 1-34-15,0 4-20 0,-3-5 0 0,2 10 17 0,2-5 25 0,-5 4 29 0,-2 1 33 16,4-1 31-16,2 2 36 0,1-2 37 0,-5 1 48 0,-2 4 51 0</inkml:trace>
  <inkml:trace contextRef="#ctx0" brushRef="#br0" timeOffset="187248.1">29985 3712 0 0,'0'-3'5'0,"0"-3"40"0,0 1 21 0,0 1 21 0,0-2 23 0,0 2 25 0,0-1 29 0,0 1 24 0,-8-1 26 0,8-2 22 0,0 7 21 0,0 0-11 0,0-3-27 0,0-3-17 0,0 6-13 0,0-5-10 0,-5 5-8 0,5 0-16 0,0 0-22 16,0-4-22-16,0 4-27 0,-8 0-22 0,3 0-18 0,5 0-14 0,-7 0-12 15,7 4-9-15,-7-4-3 0,7 0-4 0,-5 5-1 0,-2 1 0 0,7-3-2 16,-8 4 2-16,3-2 0 0,-2-1 2 0,7 1 2 0,-7 5 2 0,2-6 0 0,5 7 3 16,-8-8-1-16,8 9 1 0,-8-8 0 0,8 5 2 0,-5 2-1 0,5-7-3 15,-6 5 1-15,6 3-2 0,0-3 2 0,-7-5-3 0,7 7 1 0,0-2-1 16,-5 0 0-16,5 1 2 0,0 1-2 0,0 2 3 0,-9-7-2 0,9 3 2 16,0 7-3-16,0-11 3 0,0 8 1 0,9-3-2 0,-9 0-1 0,0 1-1 15,0-2 1-15,5 6-3 0,-5-6 0 0,7 0-2 0,-7 6-2 0,6-4-1 0,-1-3 0 16,-5 7-1-16,8-3-1 0,0-3-1 0,-3 0-1 0,2 1 1 0,0-1 0 15,-2 2 1-15,3-1 2 0,-1-5 7 0,-2-1 5 0,2 1 12 0,0-1 18 0,-2 2 19 16,3-6 20-16,-3 0 16 0,3 0 15 0,-2-6 12 0,1 6 12 0,-1-4 9 16,1-5 10-16,-7 4 5 0,6-5 12 0,1-1 1 0,-1 2 2 15,-1-1-4-15,4-5-8 0,-2 0-15 0,-2 0-17 0,-5 2-15 0,8-8-12 0,-8 6-14 16,5-3-11-16,-5-2-8 0,6 0-10 0,-6 2-9 0,0-3-6 0,0 2-15 16,0-6-12-16,0 7-22 0,0-2-18 0,-6 0-18 0,6 5-12 0,-5-3-15 0,5-3-15 15,-8 6-14-15,8 2-18 0,-5 1-21 0,-2 3-23 0,-2 0-26 16,4-1-26-16,-1 5-43 0,6 5-47 0,-13 0-52 0,6 0-53 0,1 5-32 0,-1-1-21 0,1 6 6 15,-2-5 19-15,-5 4 26 0,8 3 31 0,-2 1 34 0,-5-3 37 0,5 4 40 0,-1 2 41 16,3-7 52-16,-9 6 55 0</inkml:trace>
  <inkml:trace contextRef="#ctx0" brushRef="#br0" timeOffset="189121.31">28695 3766 0 0,'0'0'1'0,"0"0"42"0,0 0 29 16,8 0 26-16,-8 0 30 0,0 0 31 0,0 0 30 0,0 0 28 0,5 0 26 0,-5 0 22 0,0-5 21 0,0 1-8 0,0-1-22 0,0 5-17 0,0 0-15 0,0-4-16 0,0 4-15 0,5-6-18 0,-5 1-23 15,0 5-21-15,0-4-21 0,0-1-16 0,0 5-11 0,0-4-6 0,0 4-6 0,0-6 0 0,0 0-2 0,0 6 0 0,0-3-1 0,0-3-1 16,0 6-1-16,-5-5-2 0,5 1-2 0,0 4-4 0,0 0-3 0,0-6-6 16,-5 6-3-16,5-4-8 0,0 4-6 0,-8 0-7 0,8-5-5 15,-5 5-6-15,5-4-7 16,-8 4-5-16,8 0-4 0,-8 0-5 0,8 0-2 0,-5-5-5 0,-1 5-1 15,6 0-2-15,-8 0-2 0,3 5-1 0,5-5-1 0,-8 0-2 0,8 0 0 0,-5 4 0 16,-2-4-2-16,7 5 1 0,0-5 0 0,-7 4-2 0,2 2 1 0,5-2-2 16,-7 1 0-16,7 4-2 0,0-3 0 0,-8 0 3 0,8 3 1 0,-5-5 2 15,5 7 2-15,0-2 2 0,-8 0 0 0,8 2 2 0,0-2-2 0,0 2 4 16,-6-2-2-16,6 0 3 0,0 7 0 0,0-7 1 0,0 6 3 0,0-6-3 16,0 7 1-16,0-2 1 0,0-4-1 0,0 4 2 0,0 2 3 0,6-3 5 15,-6 2 1-15,0-6 3 0,8 6-1 0,-8 0 3 0,5 0 1 0,-5-6 3 0,8 7 2 16,-1-7 1-16,-2 6 3 0,-5-6 2 0,7 1 1 0,0 1-2 0,-2-2-2 15,3-5-1-15,-3 6 0 0,9-5-2 0,-9 1 3 0,3-3 0 0,5-3-1 0,-5 6 2 16,-3-6 0-16,9 0 4 0,-9 0 3 0,8-6 8 0,-6 3 12 0,-1-3 8 16,7 6 9-16,-6-9 10 0,-1 3 10 0,8-3 8 0,-7 0 6 0,-2-1 7 15,9-1 8-15,-9 2 4 0,3-5 4 0,-3 0 0 0,3-2-4 0,-2 1-6 16,-6 0-10-16,7 0-9 0,-7-3-9 0,6-1-11 0,-6 3-8 0,0-4-12 0,0 7-9 16,0-8-16-16,-6 6-13 0,6-3-17 0,-7 2-14 0,7 2-14 0,-6-5-17 15,-2 3-11-15,3 7-16 0,-3-6-13 0,3 6-14 0,-9 0-20 0,9-3-23 16,-10 3-23-16,3 4-25 0,0 1-37 0,-2-2-45 0,-6 6-62 0,6 0-66 0,-4 0-25 15,-3 6-3-15,2-2 13 0,1 7 20 0,-1-8 25 0,-9 9 27 0,10-3 33 0,-9 0 36 16,6 1 40-16,-3-1 39 0,-2 3 52 0,0-3 54 0</inkml:trace>
  <inkml:trace contextRef="#ctx0" brushRef="#br0" timeOffset="189706.77">28168 3797 44 0,'0'-6'108'0,"0"1"33"0,0 5 23 0,0-4 27 0,0-1 28 0,0 5 23 0,0-4 23 0,0-3 17 0,0 7 19 0,0-5 14 0,0 5 14 0,0-4-55 0,0 4-92 0,0 0-47 0,0 0-24 0,-8-5-12 0,8 5-9 0,0 0-14 0,-5 0-18 0,5 0-14 0,0 0-11 0,-7 0-9 0,7 0-7 0,-6 0-6 0,-1 0-3 15,7 0-5-15,-7 5-3 0,7-5-3 0,-7 4-4 0,2 1-1 0,5 2-2 0,-8-3-2 16,8 1 1-16,-6-1-2 0,1 7 1 15,5-2 2-15,-8 0-1 0,3 1 1 0,5 1 1 0,-7-1 0 0,7-1 2 0,-9 6-1 0,9 0 2 0,-5-6-3 16,5 5 3-16,-6 0 0 0,6 2 3 0,-7-1 2 0,7-6 2 0,0 6 0 16,-5 0 0-16,5-2 0 0,0-2 0 0,0 5 2 0,0-2 0 0,0-4 1 15,0-1 3-15,0 0-2 0,0 7 0 0,0-7 0 0,0 0-3 0,0-3-1 0,0 3-2 16,5 0-2-16,-5 3-1 0,0-8 1 0,7 1 0 0,-7 5 2 0,6-7 0 16,-6 3 2-16,5-1 0 0,4-1 3 0,-2 2 6 0,-2 0 6 15,3-6 10-15,-3 0 7 0,1 0 11 0,2 0 8 0,-3 0 11 0,9 0 11 0,-7-6 8 0,-1 0 9 16,6 2 8-16,-4-1 8 0,3-4 8 0,-3 5 4 0,-1-7 5 0,7 1-2 15,-9-5-3-15,9 6 0 0,-9-1-5 16,2-4-4-16,-1 4-3 0,1-5-8 0,0 0-9 0,-7 6-5 0,7-7-10 0,-7 2-6 0,5 0-9 0,-5 0-9 0,0-2-6 16,-5 2-10-16,5-5-7 0,0 3-12 15,-7 2-15-15,0-1-14 0,7-1-14 0,-7 2-14 0,1 4-12 0,-6 1-11 0,3-6-13 0,4 12-14 0,-8-9-17 0,7 8-16 16,-9-1-16-16,4 1-13 0,-2 4-13 0,6 0-19 16,-6 0-19-16,-1 0-34 0,1 4-36 0,2 1-45 0,3-1-46 0,-4 1-23 0,-2 5-12 0,1 1 13 15,8-1 21-15,-11 3 25 0,11-2 28 0,-8-1 27 0,-1 4 31 0,9-4 34 0,-2 4 40 16,0-3 44-16,-5 3 50 0</inkml:trace>
  <inkml:trace contextRef="#ctx0" brushRef="#br0" timeOffset="191001.04">27458 3773 0 0,'0'0'5'0,"0"0"49"0,0 0 25 0,0 0 23 0,0 0 21 0,0 0 24 0,0 0 25 0,0 0 24 0,0 0 21 0,0-7 25 0,0 7 23 0,0 0-2 15,5-5-16-15,-5 5-17 0,0-4-20 0,0 4-10 0,8 0-3 0,-8 0-5 0,0-5-9 0,0 5-10 0,0 0-16 0,0 0-12 0,0 0-13 0,0 0-17 0,0 0-18 16,0 0-18-16,0 0-19 0,0 0-13 0,0 0-10 16,0 0-8-16,0 0-6 0,0 0-6 0,0 5-7 0,0-1-4 0,0 8-4 0,0-8-2 0,0 5-1 15,0 2 2-15,7-2 3 0,-7 7 7 0,0-2 4 0,0-1 5 0,0 2-1 0,0 6-2 16,0-2-6-16,-7-5 1 0,7 11-1 0,0-6-2 0,0 2 2 16,0-3 0-16,0 1-2 0,0 7-6 0,0-7-3 0,7 0-18 0,-7 1-19 0,0-1-19 15,0 2-20-15,0-2-19 0,5-5-24 0,-5 5-25 0,7-4-28 0,-7 0-31 16,7 4-31-16,-7-8-37 0,5 3-40 0,-5-5-25 15,8 6-16-15,-8-4 10 0,0-1 22 0,5-1 25 0,-5-5 28 0,0 7 28 0,0-8 31 0,0-3 32 0,0 12 34 0,0-12 33 16,0 0 35-16</inkml:trace>
  <inkml:trace contextRef="#ctx0" brushRef="#br0" timeOffset="191695.42">27041 4074 5 0,'0'-5'26'0,"0"1"10"0,6-1 12 0,1 1 10 0,-7-2 15 0,6-3 15 0,-6 3 16 0,8 3 20 0,-8-4 20 16,0 2 12-16,5-4 3 0,-5 3 13 0,0 2 15 0,5 0 16 0,-5-1 13 0,0-4 6 0,0 3 1 0,0 0-4 0,0 2-5 0,0-7-8 0,0 8-8 0,-5-3-14 0,5 2-13 0,0-5-23 0,-5 4-27 0,5-2-19 16,-8-2-16-16,8 4-9 0,-6 1-5 0,6-2-2 0,-7 2-2 0,7 4-1 15,0-5 1-15,-6 1-4 0,6 4-2 0,0 0-8 0,0 0-4 0,0 0-11 0,0 0-7 16,0 0-7-16,0 0-8 0,-7 0-5 16,7 0-6-16,0 0-8 0,-5 0-4 0,-4 4-7 0,9 1-2 0,-5-1-4 0,-2 2 1 15,7-2-2-15,-6 6 4 0,1-6-1 0,-4 8 4 0,2-3 0 0,2 1 2 0,-3-1 1 0,2 6 1 0,1-6-2 16,-3 2 4-16,3-3-5 15,-2 7 1-15,0-3-1 0,0-3-2 0,1 6-1 0,-1-6 1 0,7 6-1 0,-5-5 2 0,-3 4-1 0,2-4 1 0,6 5 0 16,-7-6-1-16,7 6 0 0,-6-5 1 0,6 4-1 0,-8 2 3 0,8-7 0 16,0 0 0-16,-5 6 1 0,5-6 0 0,0 7 0 0,0-7 0 0,0 1 0 15,0 4-2-15,5-4 0 0,-5 1 1 0,0-1-1 0,8-1 0 0,-8 0 2 0,6 0 0 16,-6 3 0-16,7-9 1 0,-1 9 3 0,-6-8 1 0,8 1 1 0,-3-1 3 0,2 1 5 16,-1-1 2-16,1-4 4 0,0 6 6 0,0-6 10 15,-2 0 13-15,3-6 13 0,3 6 7 0,-3-4 9 0,-3-5 7 0,11 4 5 0,-11-5 6 0,8 1 4 16,-8-3 7-16,9-2 3 0,-7 6 4 0,6-7 3 0,-7 0 0 0,7 0-6 15,-8 0-9-15,4 0-10 0,-4 0-11 0,2 2-8 0,1-2-7 0,-3 0-5 16,-5-6-4-16,0 8-7 0,7-8-7 0,-7 7-6 0,0 0-6 0,-7-6-10 16,7 5-7-16,-5-4-13 0,5 4-9 0,-8 0-13 0,1 0-13 0,2 7-19 0,-4-6-18 15,-1 2-21-15,2 3-25 0,2 3-25 16,-7 3-25-16,6 3-42 0,-7 0-50 0,2 0-61 16,1 3-63-16,-5 3-34 0,3 3-16 0,2 3 7 0,-2-3 17 0,-1 4 27 0,1-2 30 0,1 5 36 0,-2-7 35 0,1 6 37 0,0-6 39 0,5 6 50 0,-2-5 52 15</inkml:trace>
  <inkml:trace contextRef="#ctx0" brushRef="#br0" timeOffset="193219.08">25952 4074 0 0,'0'0'8'0,"0"-5"32"0,0 1 23 0,-6-1 21 0,6 5 21 0,0-4 19 0,0-2 23 0,-6 2 22 0,6-1 25 0,-7-1 20 0,7 3 20 0,0-4 8 0,-5 2 7 0,5 1-5 0,-8-1-7 0,8-1-6 0,-6 2-8 0,6 0-3 15,-7-1-10-15,7-1-10 0,0-3-16 0,0 3-15 0,-6 2-15 0,6-1-15 0,0 5-15 0,-5-6-12 16,5 3-13-16,0 3-12 0,0 0-13 0,0 0-13 0,0-6-14 0,0 6-13 16,0 0-11-16,-7 0-12 0,7 0-9 0,0 0-9 0,-9 6-6 0,4-6-3 15,-2 0-3-15,7 3-2 0,-6 3-3 0,-8-1 2 0,7-1-1 0,2 2-1 16,-9 0 1-16,9 3 3 0,-8 0-2 0,6 1 4 0,-5-1-1 0,4 3 2 15,1-3-1-15,-6 0 1 0,7 1-2 0,1 4 1 0,-3-4-1 0,0 5 1 0,3-6-2 16,-1 6 2-16,-1 0-2 0,7 0 2 0,-5-5-1 0,5 4 0 0,-9 2 2 0,9-1-1 16,-5-2 1-16,5 1 1 0,0 2 1 0,0-1 1 0,0-2 1 0,0 2 2 15,0 6 0-15,0-8 1 0,0 1 0 0,5 1 1 0,-5 1 0 0,9-2 1 16,-9-4 0-16,5 5 1 0,-5-5-1 0,7-1 2 0,-1 0 1 0,-1 2 1 16,-5-2 1-16,8-3 0 0,0-2 3 0,-3 7 0 0,1-11 4 15,2 4 4-15,-3-4 8 0,2 4 7 0,6-4 10 0,-6 0 12 0,5-4 8 0,-4 4 11 0,5-4 8 16,-2-1 7-16,-4-5 8 0,7 4 7 0,-1-3 5 0,1 4 5 0,-7-5 6 15,4-4 1-15,2 4 1 0,-5 0-1 0,4-5-4 0,0 1-7 0,-5 4-4 0,1-5-6 16,-3 0-7-16,3 2-6 0,-2-2-7 0,-1 0-6 0,3 0-4 0,-8 0-8 16,0 6-5-16,0-7-6 0,0 2-9 0,0 1-10 0,0-2-11 0,-8-1-14 0,3 5-16 15,5-2-12-15,-6-2-14 0,-7 6-12 0,5-2-11 0,1 1-11 0,-5 1-11 16,0 0-16-16,-2 3-13 0,7-4-17 0,-11 10-15 16,4-5-12-16,1 5-11 0,-8 5-21 0,10-5-21 0,-10 6-33 0,9-2-44 0,-8 7-52 0,8-7-53 15,-2 5-13-15,1 1 7 0,0 1 16 0,0-2 24 0,-1 1 28 0,2 5 28 0,-1-6 32 16,6 6 32-16,-5-6 38 0,5 3 43 0,-5-3 49 0,4 0 63 0</inkml:trace>
  <inkml:trace contextRef="#ctx0" brushRef="#br0" timeOffset="193867.36">25309 4108 0 0,'0'-4'22'0,"0"-1"26"0,5 1 7 0,-5 4 5 0,0-5 6 0,0 5 11 15,0 0 15-15,0 0 13 0,0-6 15 0,0 2 14 0,0 4 13 0,-5-6-17 0,5 1-35 0,0 5-7 0,0-4 6 0,-7 4 14 0,7-5 20 0,0 5 15 0,0-4 13 0,-7-2 1 0,7 2-2 0,-5 4-3 0,5-5-2 0,0 5-1 16,0-6 0-16,-7 3-1 0,7 3-3 0,0-7-2 0,0 7-3 0,0 0-4 0,0-5-4 16,0 5-3-16,0 0-5 0,0-4-4 0,0 4-1 0,0 0-3 0,0 0-3 15,0 0-6-15,-8 0-5 0,8 0-8 0,0 0-9 0,0 0-11 0,0 0-14 0,0 0-11 16,0 0-16-16,0 0-13 16,0 0-17-16,0 0-11 0,0 0-11 0,0 0-11 0,0 0-9 0,0 0-3 0,0 0 2 0,0 0 2 0,0 0 6 0,0 4 8 15,0 1 6-15,0-5 6 0,0 10 6 0,0-4 7 0,0 3 8 0,0 1 4 16,0-1 8-16,0 2 1 0,0 4 6 0,0-6 1 0,-5 5-4 0,5 0-3 15,0-2-5-15,0 3-3 0,-8-2-3 0,8 2-1 0,-6 0-2 0,6 0-2 0,0-2-2 16,0 2 1-16,-5 0-2 0,5 0 0 0,0 0-1 0,-8 0-2 0,8-5 0 16,0 3-2-16,0-2-1 0,0-2 0 0,0 0-2 0,0 7 2 15,0-11 0-15,0 4-1 0,0 1 0 0,8-5 0 0,-8 5-1 0,0 0-1 0,0-5 1 0,0-1-2 16,5 1-4-16,-5 5-7 0,0-5-11 0,0-1-12 0,0 1-10 0,0 1-12 16,6-2-11-16,-6-4-11 0,0 6-12 0,0-1-15 0,0-5-16 0,0 4-27 15,0 0-27-15,0-4-28 0,0 5-26 0,0-5-25 0,0 0-25 0,0 0-19 0,0 0-18 16,0 6 1-1,0-6 15-15,0 0 18 0,0 0 21 0,0 0 25 0,0 4 28 0,0-4 33 0,0 0 35 0,0 0 34 0,0 0 34 0</inkml:trace>
  <inkml:trace contextRef="#ctx0" brushRef="#br0" timeOffset="194439.59">24851 4153 0 0,'0'-5'17'0,"0"1"41"0,8-2 22 0,-8 0 23 0,0 3 26 0,0 3 29 0,0 0 28 0,0-6 29 0,0 1 29 0,0 1 24 0,7-2 25 0,-7 2-12 0,0-1-28 0,0 1-18 0,0-1-9 0,0-1-4 0,0-4-1 0,0 5-12 16,0 1-14-16,0-1-14 0,0 5-14 0,0-4-14 0,0-2-15 0,0 6-8 0,0-4-12 0,0 4-8 0,0-5-11 0,0 5-9 16,0 0-12-16,0 0-15 0,0 0-14 0,0 0-17 0,0 0-15 0,0 0-14 15,0 0-10-15,0 0-4 0,0 0-7 0,0 5-2 0,0-1-2 0,0 2 0 16,0-2 2-16,0 5 2 0,0 2 3 0,0-1 8 0,0 4 6 0,-7-4 6 0,7 5 8 15,0 0 2-15,0 0 1 0,0-2-2 0,0 8-3 16,-8-6-4-16,8 3 1 0,0 1 0 0,0-4-1 0,-5 4 0 0,5 1-1 0,0 1 0 16,-6-2 0-16,6-4-1 0,0 4 1 0,0-5-5 0,-8 5-8 0,8-3-15 0,0-2-15 0,0 1-18 15,0 0-17-15,0 0-14 0,0-2-19 0,0 2-19 0,0-6-29 16,0 7-29-16,0-7-35 0,0 1-34 0,0 4-33 0,0-2-40 0,8-3-44 0,-8 0-2 16,0 1 12-16,0-1 21 0,0-3 26 0,0 4 24 0,0 0 29 0,0-6 31 0,0 6 34 15,0-5 38-15,0-5 37 0,0 4 39 0,0-4 58 0</inkml:trace>
  <inkml:trace contextRef="#ctx0" brushRef="#br0" timeOffset="195039.11">24456 4104 39 0,'0'-5'96'0,"0"1"25"0,0-1 14 0,0-1 10 0,-8 2 8 0,8 4 12 0,0-6 16 0,-5 1 18 0,5 1 21 0,-8 4 20 0,8-5 19 0,-6 1-43 0,6 4-80 0,-5-6-34 0,5 2-8 0,-8 4 1 0,1 0 6 0,7-5 8 0,-6 5 7 0,-2-6 0 0,8 6 0 0,-5 0-9 0,0 0-9 16,5 0-10-16,-8 0-12 0,2 0-8 0,-1 0-9 0,7 0-9 0,-6 0-7 15,6 0-5-15,-7 6-6 0,7-6-7 0,-5 5-5 0,5-1-5 0,-9 2-8 16,9-2-6-16,-5 5-4 0,-2 2-3 0,7-1-4 0,-6-1 2 0,-2 0-1 0,8 6 2 16,-6 0-1-16,-1 0 3 0,7-5 0 15,-5 4 2-15,5 2 1 0,-8-1 1 0,2-2-2 0,6 1 1 0,-5 2 0 0,5-1-1 16,-8-2-2-16,8 2 2 0,-5 0 0 0,5 0 1 0,-7 0 2 0,7 0-1 0,0 0 0 0,-9-6 0 15,9 4-3-15,0 2 0 0,0 1 1 0,0-7-2 0,0 6 0 16,0-1 2-16,0-4 2 0,0 1-1 0,9 2 2 0,-9-3-1 16,7 1-1-16,-7-1-1 0,5-1 2 0,-5-4 0 0,8 5 2 0,-3-1-1 0,1-4 2 0,2-1 1 15,-3 8 1-15,2-8-1 0,7 1-2 0,-8-5 1 0,1 4 3 0,7-4 9 0,-9 5 11 16,8-5 11-16,-6-5 12 0,7 5 12 0,-9-4 13 0,8-1 13 0,-7 1 16 16,9-2 16-16,-10-4 14 0,9 0 13 0,-9-4 9 0,8 5 10 0,-5-6 4 0,-2 0-1 15,-1 0-4-15,10 0-10 0,-15-4-11 0,6 4-13 0,0-3-9 0,1 2-16 0,-7-4-16 16,5 1-18-16,-5-2-14 0,0 3-18 0,0 3-18 0,-5-4-20 15,5-1-22-15,-7 6-18 0,7-7-20 0,-6 7-16 0,0 1-14 0,-9-2-16 0,10-1-16 16,-9 5-16-16,9 4-20 0,-8-4-16 0,-1 7-18 0,9-2-38 0,-10 0-49 16,1 6-58-16,4 0-62 0,-4 0-27 0,1 6-13 0,1 0 6 0,3-2 20 0,-3 1 24 15,-2 1 26-15,1 1 33 0,8 4 33 0,-9 5 32 0,1-7 37 0,8 0 51 16,-11 1 58-16</inkml:trace>
  <inkml:trace contextRef="#ctx0" brushRef="#br0" timeOffset="196361.54">23284 4251 12 0,'-8'-6'62'0,"8"2"24"16,0 4 17-16,0-6 21 0,-7 1 22 0,7 1 25 0,-6-1 26 0,6 1 23 0,-6-2 21 0,6 6 15 0,-7-3 9 0,7-3-27 0,-5 6-48 0,-4-6-22 0,9 3-5 0,-7 3-6 0,7-6-4 0,-5 6-10 0,-1-6-14 0,-1 6-17 0,7-4-17 0,-6 4-14 0,-2-5-12 0,3 5-10 0,-2 0-7 15,1 0-5-15,0 0-5 0,-2 0-7 0,8 0-8 0,-7 0-4 16,2 0-4-16,5 0-6 0,-8 0-6 0,2 0-2 0,1 5-5 0,5-5-3 0,-8 4-4 0,3 2-1 15,5 0 0-15,-7-3-4 0,0 3-1 0,0 0 1 16,1-3-1-16,-1 7 1 0,1-1 1 0,-1-4 1 0,7 5-1 0,-6 1 3 0,1 3-1 0,-3-5 2 0,0 2-1 16,3 4 3-16,5 0-3 0,-8-7 1 0,3 6-1 0,5 1-1 15,-5 1 1-15,5-2-2 0,-9 1 0 0,9 1-1 0,0-3-3 0,0-4 1 0,0 6 4 16,0 0 0-16,0 0 1 0,9-6 1 0,-9 6 0 0,5-6 1 0,-5 3 0 0,5-3 1 16,3 5 2-16,-8-4 0 0,5-6 1 0,3 8 1 0,0-3 3 0,-3-5-1 15,1 1-1-15,1-1 2 0,-1 2 3 0,1-1 9 0,-1-1 10 0,8-4 12 16,-7 0 11-16,-2 0 13 0,8 0 9 0,-7-4 10 0,7-1 16 0,-6-1 9 15,7 2 9-15,-1-5 8 0,0 0 5 0,0-3 4 0,-2 3 5 0,-4-6-2 0,14 2-3 16,-15 1-4-16,7-6-5 0,0 3-11 0,1 0-6 0,-9 0-12 0,10 0-10 16,-10 2-12-16,2-8-7 0,0 6-7 0,-2 2-7 0,3-8-6 0,-8 6-4 15,6 1-7-15,-6 1-9 0,0-8-10 0,0 6-7 0,0 2-7 0,-6-2-5 0,6 5-10 16,-8-5-8-16,8 0-10 0,-5 6-8 0,-2 0-12 0,0-3-11 0,2 3-13 16,-2 0-13-16,-1 5-11 0,-5-2-15 0,7 1-14 0,-7 1-14 0,0 4-17 15,0 0-16-15,-1 0-25 0,2 0-30 0,-1 0-57 16,-1 4-63-16,2-4-37 0,0 5-18 0,-3 1 4 0,2 1 13 0,2-1 24 15,-2-1 25-15,-1 5 28 0,1-4 31 0,0 3 32 0,6 0 37 0,-4-3 42 0,-5 3 48 0</inkml:trace>
  <inkml:trace contextRef="#ctx0" brushRef="#br0" timeOffset="196992.54">22644 4333 0 0,'0'-5'28'0,"8"5"40"0,-8 0 21 0,0-4 28 0,0 4 30 0,0 0 33 0,0-4 34 0,0-1 30 0,0-1 27 0,0 2 25 0,-8-2 24 0,8-3-12 15,0 3-37-15,0 1-18 0,0 1-13 0,-5-1-6 0,5-5-6 0,0 6-19 0,0-1-28 0,-8-1-25 0,8 2-27 0,0-2-20 0,0 1-16 0,-7 1-14 16,7 4-13-16,0-5-13 0,-6 5-9 0,6-4-10 16,-6 4-8-16,6-6-8 0,-7 6-5 0,7-3-7 0,-5 3-5 0,-3 0-4 15,8-6-5-15,-6 6-3 0,-1 0-3 0,1 0-1 0,1 0-3 0,5 0 1 0,-8 6-2 0,0-6-1 16,3 0 1-16,-2 3-3 0,1-3 2 0,1 6-3 0,5-2 2 0,-9 1-1 15,2-1 0-15,2 1 0 0,-1 5 0 0,-2 1 1 0,3-7 3 0,-3 6-1 0,3-1 2 16,5 2 1-16,-7 4-1 0,0-5-1 0,2-1 1 0,5 6 0 16,-8 0 2-16,8-6 0 0,0 6-1 0,-7-6 0 0,7 6 0 0,0 1 2 0,0-7-3 0,-5 4 3 15,5-2-3-15,5 4 4 0,-5-5 1 0,0 3-1 0,0-2 4 16,7 4-3 0,-7-5 3-16,8-1 0 0,-8 0 4 0,5 1 4 0,2 0 0 0,-7 0 2 0,7-4 0 0,-2 3 0 0,3-5 3 0,-3 1 0 0,3 5 1 0,3-5 1 15,-4-1 4-15,2-4 2 0,-4 6 5 0,8-6 3 0,-8 0 4 0,3 0 8 16,5 0 9-16,-7-6 10 15,7 2 9-15,-5-1 10 0,4-1 8 0,0 2 7 0,-5-5 6 0,6 0 6 0,-5-3 5 0,3 3 5 0,-3-6 5 0,5 6 0 0,-7-7-3 16,1 2-7-16,-2-1-5 0,3 2-11 16,0-3-5-16,-3-4-9 0,1 7-7 0,-6-8-8 0,0 2-7 0,5 5-9 15,-5-5-4-15,0-2-8 0,0 3-7 0,0-3-5 0,-5 2-4 0,5 0-5 16,0 4-7-16,-6-5-11 0,1 7-9 0,-3-2-14 0,8-6-12 0,-8 12-14 0,-4-6-18 0,6 5-19 0,0 1-21 0,-9 3-20 16,10 1-23-16,-9 5-21 0,1-4-23 0,6 8-34 15,-5-4-38-15,0 5-34 0,-9 1-35 0,10-3-34 0,-5 9-33 0,4-3-3 16,1 1 17-16,-5-1 27 0,5 0 28 0,-2 6 31 0,0 0 34 0,-1-5 33 0,1 4 36 0,1 2 42 15,-2-7 45-15,1 6 43 0,7-6 63 0</inkml:trace>
  <inkml:trace contextRef="#ctx0" brushRef="#br0" timeOffset="197607.71">21973 4354 32 0,'0'0'93'0,"8"-6"29"0,-8 6 22 0,0-6 24 16,5 3 26-16,-5 3 24 0,0-6 24 0,8 6 22 0,-8-5 20 0,0 1 18 0,0 4 19 0,5-4-44 0,-5-1-77 0,0-1-33 0,0 2-9 0,8-2-5 0,-8 1-1 0,0 1-7 0,0-2-10 0,0 1-10 0,0 1-10 0,0-1-9 0,0 1-7 0,0-2-6 0,0 2-3 16,-8 4-9-16,8-5-5 0,0-1-10 0,-5 6-8 0,5-4-10 0,0 4-9 15,-8-6-9-15,8 6-9 0,-5-5-9 0,-3 5-5 0,8-4-4 0,-6 4-7 0,1 0-3 16,-2 0-3-16,7 0-4 0,-8 0-2 0,2 0-5 0,-1 4 1 0,1-4-6 15,6 0 2-15,-5 5-1 0,-3 1-1 0,0-2 0 0,3 2 1 0,5-1 0 16,-6-1-1-16,-1 2-2 0,2 3-1 0,5 0 0 0,-9-3-1 0,4 3 0 0,-2 1 1 16,7 5 0-16,0-6 6 0,-6 0 2 0,6 3 0 0,-5 3 5 0,5-6-3 15,0 4 2-15,-9-2 0 0,9 5 2 0,0-3 1 0,0-4 2 0,0 6 3 16,0 0 0-16,0-4 0 0,0 2-1 0,9-3 1 0,-9 4-3 0,0-2-2 0,5-3 1 16,1 5 0-16,-6-4 3 0,7 0 2 0,-2 0 0 0,4-1 2 0,-4 0 2 15,2-3 1-15,-1 3 3 0,-1 3 3 0,11-8 5 0,-11 1 3 0,8 4 3 16,-7-5 6-16,9 2 0 0,-10-6 3 0,9 5-1 0,-1-5 3 0,-8 0 1 15,9 0 5-15,-2 0 6 0,-4-5 12 0,5 5 8 0,-2-6 7 0,-3 2 5 16,5-5 4-16,-7 4 4 0,6-5 6 0,-3 0 3 0,3-1 4 0,-6 2 4 0,7 0 3 16,-5-7 0-16,-3 7 2 0,2-6-4 0,0 6-11 0,-7-7-5 0,5 2-11 15,-5 4-5-15,8-3-7 0,-8-2-7 0,0 0-7 0,-8 0-8 0,8 1-9 16,-5-6-4-16,5 5-10 0,-7 1-13 0,0-2-13 0,2 1-14 0,-3-3-12 16,-5 9-11-16,7-7-10 0,-6 1-12 0,3 6-16 0,-3 0-14 0,1-1-18 0,-5-1-16 15,5 7-20-15,-2-2-31 0,-2 1-39 0,4 5-41 0,-10 0-37 16,8 0-50-16,2 5-50 0,-4 1-12 0,-4-2 3 0,6 2 20 0,0 3 23 0,0-3 28 0,-1 3 30 15,2 6 33-15,1-6 35 0,-5 1 44 0,4 5 47 0,0-6 50 0,-3 6 62 0</inkml:trace>
  <inkml:trace contextRef="#ctx0" brushRef="#br0" timeOffset="198146.31">21420 4339 74 0,'0'0'135'0,"-8"-6"31"0,8 1 22 0,0 1 21 0,-5 0 23 0,5-1 23 0,0-1 24 0,0 2 22 0,-6-2 20 16,6-3 21-16,0 9 18 0,0-11-60 0,0 7-107 0,0-1-47 0,0 1-18 0,0-2-2 0,0 2 5 0,0 4-4 0,0-5-7 0,0 5-10 0,0-6-13 0,0 6-9 0,-7-4-11 0,7 4-10 0,0 0-10 0,0 0-10 15,0 0-11-15,0 0-10 0,-6 0-8 0,6 0-13 0,-8 0-7 0,8 4-7 0,-5-4-6 0,-2 6-2 0,7-1-5 16,-6-1 0-16,0 2-2 0,-9-2-1 0,10 5 0 0,-2 2 0 16,0-7-1-16,2 7 0 0,-3-1 2 0,1-1 1 0,2 0-2 0,-2 6 2 0,7-6 1 0,-7 3-1 15,2-3 1-15,5 4-3 0,-8-2 1 0,8 5 1 0,-8-3 0 16,8-4 2-16,0 6 2 0,0-4-1 0,0 4 3 0,0-2 1 0,0-3 1 0,8 4 2 15,-8-2-2-15,8 1 4 0,-8-3-2 0,5 0 3 0,2 0 2 0,-7 5 3 0,7-6 0 16,-2 1 2-16,10-5 0 0,-10 5 0 0,2 0 6 0,0-5 1 0,6 4 1 16,0-5 0-16,-7 2 3 0,6-1 1 0,2-1 3 0,-1-4 1 0,-8 0 3 0,11 0 2 15,-4 0-1-15,0 0 12 0,3-4 13 0,-4 4 9 0,-3-5 13 0,5-5 9 16,-1 6 11-16,-5-6 8 0,6 6 7 0,-6-8 8 0,-1 3 6 0,1-1 8 16,-1-4 7-16,-1 4 1 0,-5-5 1 0,8 0-11 0,-8 2-10 0,0-2-13 15,8 0-12-15,-16-4-14 16,8 4-13-16,0 0-15 0,-8-5-21 0,8 7-22 0,-5-8-23 0,-1 6-24 0,-1 2-22 0,-6-2-23 0,5 3-21 0,-4-2-20 15,5 6-20-15,-6 3-29 16,8-5-27-16,-9 4-49 0,2 1-56 0,-2 5-62 0,8 0-60 0,-6 0-17 0,-9 5 10 0,8 1 20 16,-1-2 25-16,2 7 29 0,-7-7 33 0,6 5 33 0,-6 0 34 0,4 3 41 0,-4 3 43 0,6-6 53 0,0 0 63 0</inkml:trace>
  <inkml:trace contextRef="#ctx0" brushRef="#br0" timeOffset="-212098.2">24051 7074 0 0,'0'-5'24'0,"7"-1"42"0,-7 2 22 0,0 4 23 0,0-5 25 0,0 1 28 0,0-1 29 0,0 5 27 0,0 0 28 0,0-10 26 0,0 4 22 0,0 6-10 0,0 0-34 0,0-9-17 0,0 3-11 0,0 3-7 0,0-3-1 0,0 6-11 0,0-4-10 0,0 4-15 0,0-5-17 15,0 5-11-15,0-9-14 0,0 2-6 0,-7 7-7 0,7 0-4 0,0-3-5 0,0 3-4 16,0-6-4-16,0 6-6 16,0 0-7-16,0 0-9 0,0-5-7 0,0 5-9 0,0 0-9 0,0 0-8 0,0 0-9 0,0 0-9 15,0 0-10-15,0 0-7 0,0 0-9 0,0 0-9 0,0 0-7 16,0 0-7-16,0 0-4 0,0 0 1 0,0 0-4 0,0 0 3 0,0 5-2 0,0 1 2 0,0-3-1 0,0 4 3 15,0-2-1-15,0 4 3 0,0-5 2 0,0 5 3 0,0 2 4 0,0-1 4 0,0 0 2 16,0 4 0-16,0-4 2 0,0-1 0 0,0 6 1 0,0 0 0 16,0-5 1-16,0 4 0 0,0 2 0 0,0-1-3 0,0-2 3 0,-6 1-2 0,6 7 1 0,0-7-2 15,0 0-1-15,0 1 1 0,0 4-1 0,0-4-2 0,0 0 1 0,0 0-2 16,0 0 0-16,0-6 0 0,0 7-1 0,0-7 1 0,6 6 1 0,-6-6 0 16,0 0 2-16,0 3 0 0,0-3-1 0,0 1-1 0,0-1 1 0,0-4 0 15,0 5-1 1,0-4 1-16,0 3-2 0,7-5-2 0,-7 2-11 0,0-1-21 0,0-1-29 0,0 1-26 0,0-1-25 0,0-4-29 0,0 6-33 0,0-6-46 15,0 0-50-15,0 0-67 0,0 0-67 0,0 0-28 0,0 0-6 0,0 0 13 0,0 0 19 0,0 0 34 16,0 0 40-16,0 0 37 0,0-6 37 0,0 2 42 0,5-1 42 0,-5 1 51 16,0-7 57-1</inkml:trace>
  <inkml:trace contextRef="#ctx0" brushRef="#br0" timeOffset="-211545.98">24409 7005 45 0,'0'-4'76'0,"0"4"28"15,-6 0 30-15,6-5 30 0,0 5 35 0,0-4 30 0,0 4 28 0,0 0 28 0,0 0 25 0,0 0 5 0,0-5-9 0,0 5-15 0,0 0-17 0,0-7-13 0,0 7-9 0,0 0-12 0,0-3-17 0,0 3-21 0,0-6-21 0,0 6-17 0,0 0-12 16,0-5-11-16,0 5-10 0,0 0-10 0,-8-4-11 0,8 4-10 0,0 0-7 0,0 0-9 0,0 0-8 16,0 0-8-16,0 0-10 0,0 0-8 0,0 0-7 0,0 0-9 0,0 0-10 15,0 0-8-15,0 0-10 0,0 0-6 0,0 0-5 0,0 0-5 0,0 0-2 16,0 4-1-16,0-4 0 0,0 5-2 0,0 1 2 0,0 4-1 0,0-5 1 0,0 4 2 16,0-5 3-16,0 5 3 0,0 6 4 0,0-3 3 0,0-3 3 0,0 0 1 15,0 6-3-15,0-6 0 0,0 7 0 0,0-3 0 0,0-2-1 0,0 4 1 16,0 0-1-16,0-2 1 0,0 8 0 0,0-6 0 0,0-2 0 0,0 7-1 15,0-4 1-15,0 2-2 0,0 1 0 0,0-4-1 0,8 6 1 0,-8-8-1 16,0 2 1-16,0 6-1 0,0-8 0 0,0 1 0 0,0 2 3 0,0-7-2 16,0 6-1-16,6 0 1 0,-6-6-1 0,0 1 0 0,0 1-1 0,0-2-1 0,0 1-1 15,7-5-10-15,-7-1-11 0,0 5-16 0,0-3-20 0,0 0-22 0,8-2-22 16,-8 1-22-16,0-1-22 0,0-4-31 0,0 0-38 0,0 0-49 0,0 5-54 0,0-5-57 16,0 0-54-16,0 0-12 0,0 0 11 0,0 0 22 0,0 0 28 0,0 0 34 15,0-5 35-15,0 5 34 0,0-9 35 0,0 5 43 0,0-8 45 0,0 9 51 0,0-7 67 16</inkml:trace>
  <inkml:trace contextRef="#ctx0" brushRef="#br0" timeOffset="-210820.02">24827 7083 0 0,'0'-5'30'0,"0"5"27"0,-8 0 24 16,8 0 25-16,0-4 31 0,0 4 30 0,0-5 31 0,0-1 26 0,0 6 23 0,0 0 15 0,0-4 8 0,0-1 5 0,-5 1 2 0,5 4-1 0,0-5-2 0,0 1-5 0,0-2-4 0,0 6-14 15,-8-6-17-15,8 6-17 0,0-4-15 0,0-1-13 0,0-1-11 0,0 6-9 0,0 0-11 16,-6-3-9-16,6-3-11 0,0 6-11 0,0-4-14 0,0 4-13 0,0-5-11 0,0 5-13 0,0 0-9 0,0-4-13 16,0 4-7-16,0 0-10 0,0 0-8 0,0 0-4 0,0 0-8 0,0 0-5 15,0 0-6-15,0 0-7 0,0 0-8 0,0 0-4 0,0 0-5 0,0 0-3 16,0 0-2-16,0 0 0 0,0 4 0 0,0 1 1 0,0-1 2 0,0 2-1 15,0-3 2-15,0 8 2 0,0-1 1 0,0 0 6 0,0 4 1 0,0-4 6 0,0 4 4 16,0-4 0-16,0 5 1 0,0 0 0 0,0 0-2 0,0 0-2 0,0-2 2 0,6 2-1 16,-6 1 1-16,0-2-1 0,0 0 1 0,0 0 0 0,0 1 1 0,0 0-1 15,0-5 1-15,8 5 1 16,-8 0-1-16,0 0 0 0,0-2 1 0,0-2 0 0,0 4-1 0,0-2 0 0,5-3 0 0,-5 1 0 0,0-2 2 0,0 6-2 16,0-5 0-16,0-1 0 0,0 0 2 0,8 3 0 0,-8-3 0 0,0 1 1 0,0-1-1 15,0-4 2-15,0 5 0 0,5-5 1 0,-5 5-3 0,0-7 3 0,0 3-1 16,0 0-1-16,0-2-2 0,0 1-1 0,0-5-3 0,0 4-8 0,0-4-8 15,8 0-14-15,-8 0-15 16,0 0-15-16,0 5-17 0,0-5-18 0,0 0-13 0,0 0-14 0,0 0-13 0,0 0-17 0,0 0-14 0,0 0-19 16,0 0-24-16,0 0-39 0,0 0-45 0,0 0-49 0,0 0-49 0,0-5-10 0,0 1 11 0,6-1 19 15,-6 1 23-15,0-8 25 0,0 9 27 0,0-7 28 16,0 5 31-16,5-5 34 0,-5 5 39 0,0-4 51 0,8-1 65 0</inkml:trace>
  <inkml:trace contextRef="#ctx0" brushRef="#br0" timeOffset="-210235.98">25275 7138 34 0,'0'0'71'0,"0"-6"27"0,0 1 28 0,0 5 27 0,-5-4 23 0,5-1 26 0,0-1 24 0,0 6 21 0,0-4 19 0,0 0 2 0,0-1-13 0,-8-1-17 0,8 6-19 0,0-3-18 0,0-4-13 0,-6 2-16 0,6 5-18 0,0-4-13 0,0-1-14 16,-5 5-9-16,5-6-10 0,0 6-5 0,0-4-2 0,-8 4-1 0,8-5-4 0,0 5-2 31,0-4-2-31,0 4 0 0,0 0-2 0,-8-5-1 0,8 5-2 0,0 0 0 16,0 0-4-16,0 0-1 0,0-4-4 0,0 4-6 0,0 0-3 0,0 0-7 15,0 0-2-15,0-6-7 0,0 6-2 0,0 0-4 0,0 0-5 0,0 0-3 16,0 0-3-16,0 0-2 0,0 0-4 0,0 0-3 0,0 0 0 0,0 0-2 15,0 0-2-15,0 0-4 0,0 0-1 0,0 0-4 0,0 0-5 0,0 0-5 0,0 0-4 16,0 0-2-16,0 0-2 0,0 0 1 0,0 6 2 0,0-6-2 0,-5 4 2 16,5 1 0-16,0 4 2 0,0-5 0 0,0 7 3 0,0-2 1 0,0 1 3 0,0 1 4 15,0 3 1-15,0-5 3 0,0 6 1 0,0 0-4 0,0 0 1 0,0 0-3 16,0 0-2-16,0-2-1 0,0 7-2 0,0-4-1 0,0 2-1 0,0-3-2 16,0 4-1-16,0-4 1 0,0 4-1 0,0-4-1 0,0 0-3 0,5 0 1 15,-5 0-2-15,0-6 1 0,0 6-1 0,8-5 0 0,-8-1 2 0,0 0 1 16,8 3 1-16,-8-3-1 0,5 1-3 0,-5-5-10 0,0 4-19 0,6-5-24 15,-6 2-25-15,8-1-30 0,-3-1-29 0,-5 2-47 0,0-3-54 0,8 3-74 0,-8 0-83 16,0-2-47-16,0-4-30 0,7 0-4 0,-7 0 11 0,0 0 24 0,0 0 33 0,5 0 38 16,-5 0 42-16,0-4 43 0,0 4 45 0,0-12 55 0,-5 9 57 0</inkml:trace>
  <inkml:trace contextRef="#ctx0" brushRef="#br0" timeOffset="-209144.96">26683 7093 46 0,'6'-3'91'0,"-6"3"33"0,0-7 32 0,0 2 31 0,0 5 29 0,0-4 30 0,0-1 26 0,0 5 25 16,0-6 25-16,-6 2 8 0,6-1 0 0,0 5-25 0,0 0-37 0,0-4-26 0,0-1-17 0,0 1-16 0,-8-2-15 0,8 6-16 0,0-6-12 0,0 6-11 0,0-4-6 0,0-1-9 0,0 5-6 0,0 0-5 15,-5-6-8-15,5 6-4 0,0-3-9 0,0 3-6 0,0 0-8 0,0-6-9 16,0 6-12-16,0 0-12 0,0 0-11 0,0 0-11 0,0 0-14 0,0 0-12 16,0 0-11-16,0 0-11 0,0 0-7 0,0 0-3 0,0 0-5 0,0 0 1 0,0 6 0 15,0-6 0-15,0 9 4 0,0-4 1 0,0-1 5 0,0 8 6 0,0-8 4 0,0 5 7 16,0 0 4-16,0 2 5 0,0-2 4 0,0 1-1 0,0 5 2 0,0-5 0 16,0 4 0-16,0 2-1 0,0-1 2 0,-7-2-2 0,7 1 0 0,0 7-1 15,0-2 0-15,-6-4-2 0,6 4-3 0,0 1 0 16,0-1-3-16,0 2 0 0,0-8-3 0,0 8-4 0,0-3 0 0,0-3 0 0,0 0-2 0,0 0 0 0,0-1-3 15,0 0 1 1,0 1 0-16,0-5-1 0,0 1 1 0,6 2-1 0,-6-2 1 0,0-7 0 0,0 5 2 0,7 3 0 0,-7-8-1 0,0 5 2 0,0-4 2 16,0 1-1-16,5-2 1 0,-5 1 1 0,0-1 0 0,0-4 0 15,8 6-3-15,-8-6-10 0,0 6-12 0,0-6-16 0,0 0-18 0,0 0-20 0,0 0-19 0,0 0-24 16,0 0-25-16,0 0-32 0,0 0-34 0,0 0-60 0,0 0-69 0,0 0-65 16,0 0-56-16,0-6-12 0,6 0 11 0,-6 6 23 0,0-4 28 0,0-5 32 0,0 3 35 15,-6-3 36-15,6 0 40 0,0-3 43 16,-8 3 47-16,8 0 59 0,-5-6 73 0</inkml:trace>
  <inkml:trace contextRef="#ctx0" brushRef="#br0" timeOffset="-208608.93">27301 7153 39 0,'7'-11'116'0,"-7"7"46"0,0-2 35 0,0 1 32 0,0 1 28 0,0-1 30 0,0-1 29 0,0 2 29 0,0 4 28 0,0-4 29 0,0-1 26 0,0 5-42 0,-7 0-82 0,7 0-56 0,0-6-39 16,0 6-28-16,0 0-16 0,0-3-18 0,-7 3-17 0,7 0-16 0,0-7-20 0,-5 7-17 0,5 0-19 15,-8 0-16-15,8 0-14 0,-5 0-12 0,5 7-8 0,-8-7-8 0,2 0-5 0,1 3-3 16,-2 3-3-16,7-6-1 0,-8 5-3 0,2-1 4 0,-1 0-2 0,1 2 1 16,1 3 1-16,-3-4 0 0,0 5 1 0,8-4 0 0,-5 3 2 0,-1 0-3 15,-1 1-1-15,7 1 3 0,-6-1-2 0,-2 4 2 0,8-4 1 0,-7-1 1 16,7 6 1-16,0 0 0 0,-5-6 2 0,5 6-1 0,-6 1 0 0,6-4 1 16,0 4 0-16,0-2 1 0,0 2 0 0,0-1 0 0,0-2 0 0,0 1 0 0,0-2-1 15,0 1 1-15,0-3-2 0,6 0 1 0,-6 0-1 0,5 5 1 0,2-11 1 16,-7 7 1-16,8-2-1 0,-2-5 2 0,1 7 1 0,-1-7 1 0,7 2 0 15,-5-3 3-15,-3 3-1 0,8-6 3 0,-7 6 2 0,9-6 2 0,-10 0 0 16,9 0 4-16,-9-6 7 0,8 6 4 0,1-6 5 0,-9 3 6 0,10-3 7 0,-2-3 6 16,-7 3 4-16,7-3 7 0,-5 0 7 0,3-1 4 0,1 1 5 0,-3-3 3 15,-4-2 0-15,2 0 0 0,4 5-3 0,-2-6-5 0,-9 0-4 0,7 0-8 0,-7-4-5 16,0 4-9-16,0-6-4 0,0 9-10 0,0-9-4 0,0 2-8 0,-7 4-6 16,7-5-5-16,-9 1-5 0,4 3-5 0,-1-2-4 0,-1-1-4 0,-7 4-4 15,9 0-8-15,-8 0-7 0,8 6-10 0,-11-7-11 0,5 7-13 0,4-2-11 16,-6 7-13-16,0-5-11 0,-1 4-10 0,1 1-10 0,8-2-14 0,-9 6-14 0,2 0-14 15,-2 0-16-15,7 6-20 0,-4-2-21 0,3 1-28 0,-5 4-34 0,7 1-39 16,-7-1-41-16,5 3-25 0,1 2-13 0,2-6 4 0,-1 7 18 0,0 0 23 16,-1 0 29-16,-1-6 28 0,8 6 34 0,-5 1 37 0,5-7 39 0,0 0 43 0,0 6 46 15</inkml:trace>
  <inkml:trace contextRef="#ctx0" brushRef="#br0" timeOffset="-208103.38">27737 7163 73 0,'0'-6'129'0,"8"2"36"15,-8-1 29-15,7-1 28 0,-7-4 32 0,0 5 31 0,0-4 32 0,0 3 30 0,5 2 29 0,-5 0 25 0,-5-7 21 0,5 8-54 0,0-4-99 0,0 2-43 0,0 1-17 0,-7-1-11 0,7-1-5 0,0 2-14 0,-8 4-19 0,8-5-18 16,0 1-20-16,-6-1-20 0,6 5-15 0,-7-4-16 0,7 4-13 0,0 0-12 15,-6-6-11-15,6 6-11 0,-5 0-8 0,-3 0-8 16,8 0-7-16,-8 6-6 0,3-6-2 0,5 4-4 0,-6-4-1 0,-1 5-2 16,2-1-3-16,-4 1 3 0,4-1-3 0,5 2 2 0,-7-1-2 0,1-1 2 0,6 1 1 0,-8 5 1 0,2-4 3 15,6 3-2-15,-7 1 0 0,2-1 3 0,5 2 1 16,-7-1 1-16,7-1 1 0,-7 0 2 0,7 6 0 0,-5-6 1 0,5 7 0 0,0-1 1 16,-8-1-1-16,8 2 2 0,0-3-1 0,0 2 1 0,0 0-2 0,0 0 2 15,0 0-1-15,0-2 1 0,0 2-2 0,8-4 2 0,-8 2 0 0,5 2 0 0,-5 0 0 0,7-5-1 16,-7-1 0-16,7 6 0 0,-2-6-1 0,2 3 0 0,-1-3-1 0,2-5 1 15,-2 7-2-15,1-7 1 0,7 5 2 16,-9-3 0-16,2-1 0 0,4-5 4 0,5 4-1 0,-5-4 1 0,-4 0 4 0,7-4 2 0,-2 4 7 0,2-5 5 0,-1-1 10 16,0 2 7-16,-2-5 6 0,4 4 9 0,-9-5 7 0,7 1 6 0,0-7 7 15,0 6 4-15,-7-4 6 0,6-1 4 0,-3 6 3 0,-4-12-2 0,8 8-2 16,-13-2-7-16,6-5-5 0,1 4-8 0,-7-2-9 0,8 3-8 0,-8-4-10 0,0 4-7 16,-8-5-7-16,8 6-8 0,0-7-9 0,-7 7-7 0,1 1-7 0,0-2-5 15,-1-1-6-15,2 7-5 0,-9-6-6 0,7 6-12 0,-4 0-11 0,3 2-13 16,-5-2-10-16,0 4-12 0,7-1-15 0,-9 2-12 0,4-1-15 0,3 5-20 15,-5 0-22-15,0 0-21 0,7 0-26 0,-6 0-37 0,4 5-41 0,-5-1-54 16,7 2-58-16,1 3-30 0,-11 3-14 0,11-3 8 0,-1 0 20 0,-1 1 24 0,2-1 33 0,-4 2 33 16,4-1 38-16,-2-1 40 15,1-3 40-15,-2 3 50 0,8-5 51 0</inkml:trace>
  <inkml:trace contextRef="#ctx0" brushRef="#br0" timeOffset="-207645.92">28218 7011 97 0,'0'-6'168'15,"0"2"45"-15,0-1 37 0,0-4 37 0,0 2 36 0,0 4 35 0,0-8 37 0,0 7 32 0,0-6 30 0,0 5 27 0,0 1 25 0,0-7-71 0,0 7-125 0,9-2-68 0,-9-3-38 0,0 3-21 0,0 1-13 0,0 5-16 0,5-4-18 0,-5 4-19 0,0-4-21 16,0 4-17-16,0-5-16 0,0 5-10 0,0 0-11 0,0 0-6 0,0 0-5 16,7 5-3-16,-7-1-4 0,0 0 0 0,0-4-2 0,0 11-1 0,6-7 2 0,-6 11 0 15,0-4 1-15,0-2 3 0,0 5 2 16,0 0 2-16,0 2-2 0,0-1 0 0,0 3-1 0,0-2-2 0,-6 2-2 0,6 2-5 0,0 1-4 0,0-7-4 15,0 6-5 1,-7-1-3-16,7 0-2 0,0 2-3 0,0-3-2 0,0 2-2 0,0-1 1 0,0 0-1 0,0-4 0 0,7 6-1 0,-7-2 0 0,0-5 0 16,0 2 2-16,6 2-2 15,-6-3-1-15,0 0-5 0,7 0-4 0,-7-5-9 0,7 4-11 0,-7-4-13 0,0 5-13 0,7-5-14 0,-7-1-13 0,0-4-14 0,5 5-16 16,-5-5-21-16,0 5-22 0,8-7-27 0,-8 3-27 0,0 4-49 16,5-10-58-16,-5 5-73 0,0-1-78 0,0-4-23 0,8 5 5 0,-8-5 16 0,0 0 25 0,0 0 28 15,0 0 32-15,0 0 37 0,0 0 40 0,0 0 43 16,-8-5 45-16,3 1 59 0,5-1 66 0</inkml:trace>
  <inkml:trace contextRef="#ctx0" brushRef="#br0" timeOffset="-206713.76">29574 7104 0 0,'0'0'46'0,"0"-5"33"0,0-1 21 0,0 3 22 0,-5 3 25 0,5-7 29 0,0 7 33 0,0-5 30 0,-8 5 27 0,8-4 26 0,0-1 22 16,0-1-18-16,-7 6-41 0,7-4-19 0,0-1-6 0,0 1 0 0,0 4 2 0,-6-5-6 0,6 1-7 0,0-2-18 0,0 6-19 0,0-6-14 0,0 6-10 0,0-4-5 16,0-1-5-16,0-1-4 0,0 6-7 0,-8-3-6 0,8 3-9 0,0-6-6 15,0 6-8-15,0 0-6 0,0-4-7 0,0 4-10 0,0 0-6 0,0 0-10 16,0 0-12-16,0 0-10 0,0 0-11 0,0 0-10 0,0 0-9 0,0 0-8 15,0 0-4-15,0 0-4 0,0 0-2 0,0 0 1 0,0 4 2 0,0 2 4 16,0-3 4-16,0 3 2 0,0 3 4 0,0-3 5 0,0 4 2 0,0-1 7 0,0 0 5 16,0 2 6-16,-5-2 4 0,5 7 0 0,0-3-1 0,0 2-4 15,-5 0-4-15,5 0-5 0,0 4-3 0,0 2-3 0,-8-3-4 0,8 2-1 16,0-1 0-16,0 0-5 0,0 2-4 0,-6-6-2 0,6 4-3 0,0 1-3 0,0-1-3 0,0 0 0 16,0-5-3-16,0 2 1 0,0 3-1 0,0-5 1 0,0-2-1 0,0 1 1 15,0 2-1-15,0-6 1 0,6 2-1 0,-6 2-1 0,0-1-4 0,0-8-10 0,0 5-11 16,8 2-13-16,-8-7-15 0,0 5-16 0,0-3-14 0,0 0-18 15,5-2-15-15,-5 1-23 0,0-1-21 0,0 1-26 0,5 1-25 16,-5-2-51-16,0-4-59 0,0 0-76 0,0 0-75 0,8 5-25 0,-8-5 8 0,0 0 18 0,0 0 26 0,6-5 29 16,-6 5 34-16,0-4 37 0,7-2 37 0,-7 1 43 0,0-4 44 0,0 5 59 0,8-8 65 15</inkml:trace>
  <inkml:trace contextRef="#ctx0" brushRef="#br0" timeOffset="-206166.22">30161 7215 0 0,'0'-4'58'0,"0"-1"71"0,6-4 46 0,-6 2 36 0,0 4 31 0,-6-3 28 0,6 1 28 0,0-5 30 0,0 7 28 0,0-3 27 0,-7-3 27 0,7 3-9 0,0 2-29 0,0-2-59 0,0 6-75 15,0-5-43-15,-8 1-28 0,8 4-19 0,0 0-13 0,0-5-11 0,0-1-15 0,-5 6-18 0,5-4-16 0,0 4-16 16,-5-4-14-16,5 4-11 0,0 0-9 0,0 0-8 0,-9-5-8 0,9 5-3 16,0 0-6-16,-5 0-2 0,-2 0-4 0,7 0-1 0,-6 5-4 0,-2-5 2 15,8 4 0-15,-6-4 1 0,-1 4 1 0,2 2-1 16,5-1-1-16,-8-1 2 0,2 1 1 0,1 5-1 0,-3-4 0 0,3 3 0 0,-2-3 0 0,7 3 1 16,-9 0 3-16,4 0-3 0,-1 3 0 0,-1-3 0 0,1 1 2 0,6 4-2 0,-7-4 1 15,1 5 1-15,-1-2-1 0,7-2 0 0,-6 5-1 0,6-4 1 0,0 4 1 0,-8-2 0 16,8 2-1-16,0-1 3 0,0-2 0 0,0-2-2 0,0 4 3 0,0-2-1 15,0-3 1-15,8 0 1 0,-8 0 0 0,0 5 1 0,6-11 1 0,-6 7 0 16,7-2 3-16,-1 1-1 16,-6-5 3-16,7-1 0 0,-1 2 2 0,1-3 2 0,-1 3-1 0,8 0 5 0,-7-6 2 0,-2 4 4 0,8-4 1 0,-7 0 4 0,7 0 3 15,-6-4 1-15,7 4 5 0,-1-6 3 0,1 0 3 0,-4 3 7 0,-2-3 5 16,5-3 5-16,0 3 6 16,0-3 5-16,0 0 2 0,0-1 5 0,1 1 3 0,-1-7 3 0,0 6 1 0,-7-4 1 0,6-1 1 0,-4 0-4 0,-2 0-3 15,0 2-6-15,1-8-8 0,-2 7-6 0,-5-5-9 0,0-2-5 0,0 6-8 16,0-4-6-16,0 0-9 0,0-1-5 0,-5 2-7 15,-2 2-3-15,1-2-6 0,0 3-2 0,-2-1-3 0,1-4-5 16,2 12-3-16,-1-6-3 0,-2 2-1 0,-5-3-6 0,8 11-7 0,-3-5-9 0,2 0-9 0,-1 3-17 0,-6 0-12 0,7 6-14 0,-2-4-16 16,3 4-16-16,0-5-21 0,-9 5-16 0,7 5-18 0,-1-5-18 0,3 4-21 15,0 2-31-15,-4 0-35 0,4 3-45 0,-2-5-48 0,1 5-39 0,-2 2-36 0,2-2 0 16,-1 7 15-16,2-7 27 0,-3 1 31 0,8-1 34 0,-6 2 31 0,6-1 38 16,-5-1 36-16,5-3 45 0,-8 3 48 0,8-5 53 0,0 1 71 0</inkml:trace>
  <inkml:trace contextRef="#ctx0" brushRef="#br0" timeOffset="-205749.95">30590 7069 74 0,'0'-6'151'0,"6"2"46"0,-6-1 35 0,8 1 31 0,-3-1 31 0,-5-5 33 0,8 4 33 0,-8 2 32 0,0-7 33 0,5 8 32 15,-5-3 27-15,0 2-54 0,8-5-105 0,-8 4-57 0,0-2-38 0,6 4-14 0,-6-8-7 0,0 7-4 0,0-2-5 0,0 2-13 0,0-1-13 0,5 1-16 0,-5 4-15 0,0 0-15 0,0-5-16 0,0 5-15 16,0 0-14-16,0 0-15 0,0 0-15 0,0 0-13 0,0 0-11 0,0 0-9 0,0 0-10 15,0 0-3-15,0 5-5 0,0-1-2 0,0 1 0 0,0 5 1 0,0-6 3 16,0 10 2-16,0-2 3 0,0-3 2 0,0 4 7 0,-5-2 0 0,5 5 2 16,0-3-3-16,0 2 1 0,0-1-3 0,0 7-5 0,-6-7-2 0,6 6-2 0,0-5-2 15,0 4-3-15,-8-1-1 0,8 3 0 0,0-2-1 0,0 2-1 0,0-3-1 16,0-3 0-16,0 4 0 0,0-4 0 0,0 4-1 0,8-4 3 0,-8 0-1 16,0 0 0-16,0 0-1 0,0 0-6 0,6-6-10 0,-6 5-13 0,0-4-14 15,0 0-15-15,5-1-16 0,-5 1-16 0,0 1-16 0,8-2-17 0,-8 1-17 0,0-5-22 16,0 5-24-16,0-7-28 0,0 3-28 0,0 0-33 0,0-2-40 0,0-4-48 15,0 0-54-15,0 5-53 0,0-5-13 0,0 0 11 0,0 0 23 0,0 0 26 0,0 0 34 16,0 0 34-16,0 0 39 0,0 0 41 0,0-5 44 0,0-5 48 0,0 4 55 16,0-3 65-16</inkml:trace>
  <inkml:trace contextRef="#ctx0" brushRef="#br0" timeOffset="-205291.66">31065 7035 44 0,'0'-6'120'0,"8"2"39"0,-8-1 26 16,0-1 27-16,0 6 26 0,7-3 27 0,-2-3 30 0,2 2 27 0,-7-1 28 0,5 1 25 0,-5-1 28 0,0-2-41 0,7 4-81 0,-7-3-46 0,0 1-27 0,8 1-7 0,-8-2 5 0,0 2-2 0,0 4-3 0,0-5-6 0,0 1-7 0,0 4-9 15,0-5-6-15,0 5-9 0,5-6-12 0,-5 6-11 0,0 0-13 0,0 0-13 16,0 0-15-16,0 0-14 0,0 0-15 0,0 0-12 0,0 0-9 0,0 0-13 16,0 0-8-16,0 0-9 0,-5 6-8 0,5-6-1 0,0 5 2 0,-8-1-2 15,8 1 4-15,0-1 4 0,-7 6 3 0,7 1 4 0,0-8 7 0,-5 9 1 16,5-3 1-16,0 4 1 0,0-2 0 0,-7-1-2 0,7 0-1 0,0 4-5 15,0-4-3-15,-5 4-5 0,5 2-2 0,0-3-4 0,0 2-5 0,0 0-3 0,5 0-4 16,-5 0-2-16,0 3-1 0,0-2-1 16,0 3 0-16,7-5 1 0,-7 7 0 0,0-8 0 0,5 2-2 0,-5 6-1 0,0-6-1 0,7-2-10 0,-7 2-13 0,0 0-15 15,8-6-13-15,-8 6-16 0,0 0-18 0,0-5-15 16,0-1-18-16,0 1-18 0,5 0-24 0,-5-6-23 0,0 8-28 0,0-3-30 16,0-5-31-16,0 7-49 0,0-7-53 0,0-4-57 0,0 5-52 0,0-5-6 0,0 4 13 0,0-4 22 0,0 0 29 15,-5 6 32-15,5-6 37 0,0 0 41 0,-8-6 41 0,8 2 44 0,-7-1 48 0,7 5 59 16,0-9 69-16</inkml:trace>
  <inkml:trace contextRef="#ctx0" brushRef="#br0" timeOffset="-204549.27">31931 6938 1 0,'8'-6'74'0,"-8"6"54"0,0 0 42 0,5-4 35 0,-5 4 31 0,7-6 29 0,-7 1 31 0,0 1 31 0,0-2 31 0,0 1 31 0,7 5 31 0,-7-4-14 0,0 0-40 0,7-1-44 0,-7-1-48 0,0 3-29 0,6-4-21 0,-6 2-10 0,0 1-8 0,0-1-8 0,0 5-10 0,0 0-13 0,7-6-13 0,-7 6-15 16,0-4-15-16,0 4-11 0,0 0-16 0,0 0-11 15,0 0-12-15,0 0-14 0,0 0-13 16,0 0-7-16,0 0-11 0,0 0-7 0,0 0-3 0,0 0-3 0,0 4-4 16,0 2 1-16,-7 3 0 0,7-4 3 0,0 2 2 0,0 2 2 0,0 0 2 0,0 0 2 15,-6 1 2-15,6 5 1 0,0-4 1 0,0 2-5 0,0-3-2 0,-7 4-8 0,7 2 0 16,0-7-9-16,0 6-4 0,-7 0-4 0,7 0-3 0,0-6-2 0,0 6-2 15,0-6-1-15,0 7-1 0,0-7-1 0,0 6 0 0,0-6 1 0,7 1 0 0,-7 5 1 16,0-6-1-16,0 1 2 0,0 4 2 0,7-2 1 0,-7-3-3 0,0 1 0 16,0-1-1-16,6 0-6 0,-6 3-9 0,0-3-14 0,0 0-13 0,7 1-17 15,-7-5-17-15,0 5-18 0,0-1-15 0,0-3-21 0,0 3-21 0,0-3-24 0,0-2-25 16,0 5-24-16,0-4-24 0,0 1-36 0,0-2-41 0,0 2-48 0,0-1-51 16,0-5-30-16,0 4-16 0,0-4 8 0,0 0 21 0,0 0 29 0,0 0 34 0,0 0 36 15,0 0 40-15,0 0 38 0,0-4 41 0,-7-1 49 0,7-1 53 0,0-4 58 0,0 1 66 0</inkml:trace>
  <inkml:trace contextRef="#ctx0" brushRef="#br0" timeOffset="-204186.03">32152 6943 83 0,'8'0'149'0,"-3"-5"40"0,9-1 30 0,-7 6 32 0,-1-10 28 0,2 5 33 16,5-5 33-16,-8 1 33 0,2 0 33 0,0 3 30 0,-2 3 29 0,2-9-56 0,-7 8-111 0,8-1-51 15,-3-1-24-15,-5-3-9 0,0 5-1 0,7-1-7 0,-7 5-6 0,0-4-13 16,0 4-16-16,0 0-14 0,0 0-17 0,0 0-16 0,0 0-15 0,0 0-13 0,0 0-14 16,0 0-16-16,0 0-16 0,0 0-13 0,0 0-13 0,0 0-9 15,0 0-10-15,0 0-10 0,0 0-8 0,0 0-3 0,0 4-3 0,0 1-2 0,-7-1-1 16,7 1 2-16,0 5 0 0,0-1 6 0,0 3 8 0,0-3 6 0,0 0 5 0,0 6 3 16,0-6 2-16,-5 7 4 0,5-2 0 0,0 0 1 0,0-3-3 0,0 4 1 15,0-2-4-15,0 2-2 0,0 0 3 0,0 0-4 0,0-2-3 0,0 2-1 0,0 0-2 16,0-4-2-16,0 3-4 0,0 0-1 0,0-4 1 0,0 5 2 0,0-6-1 0,0 6 3 15,0-6-1-15,0 7 1 0,0-7-2 0,0 1-6 0,0 4-6 0,0-2-9 16,0-3-10-16,0 0-10 0,0 1-13 0,0-5-10 0,0 5-13 0,0-4-13 0,0 3-14 16,0-6-12-16,0 3-12 0,0 0-18 0,0-6-20 0,0 4-13 0,0 1-13 15,0-5-8-15,0 0-6 0,0 4-11 0,0-4-16 0,0 0-24 0,0 0-31 16,0 0-36-16,0 0-39 0,0 0-26 0,0 0-19 0,5-4 9 0,-5 4 22 0,7-5 26 16,-7 1 28-16,7-2 29 0,-7 0 29 0,0-3 35 0,0 6 37 0,0-9 42 0,5 3 43 15</inkml:trace>
  <inkml:trace contextRef="#ctx0" brushRef="#br0" timeOffset="-203762.32">32536 6902 9 0,'0'-4'87'15,"9"0"46"-15,-9-1 38 0,0-1 32 0,0 3 31 0,0-4 25 0,0 2 27 0,0 1 28 0,0-7 29 0,0 7 30 0,0-1 31 0,0 1-23 0,0-1-50 0,0 1-44 0,0-2-44 0,0 0-23 0,0 2-17 0,0-1-11 0,0 5-9 0,0-6-10 0,0 6-7 0,0 0-12 16,0 0-16-16,0 0-16 0,0-3-17 0,0 3-14 0,0 0-12 0,0 0-14 16,0 0-11-16,0 0-12 0,0 0-11 0,0 0-14 0,0 0-11 0,0 0-6 0,0 0-3 15,0 0 3-15,0 0 8 0,0 0 5 0,-9 3 9 0,9 3 6 0,0-1 7 16,0-1 7-16,0 8 5 0,0-8 7 0,0 5 8 0,0 0 7 0,0 2 6 0,0 5 3 15,0-7-2-15,0 4-6 0,0 2-8 0,0 0-12 0,0 0-8 0,0 0-9 16,0 0-5-16,0 0-8 0,0-2-4 0,0 7-4 0,0-4-1 0,0-3-5 16,0 2-3-16,0-1-3 0,0 7 1 0,0-7-1 15,0 0-1-15,-5 2-1 0,5-1 1 0,0-2 0 0,0-2-3 0,0 4 2 0,0-2-1 0,0 2 1 0,0 0-1 16,0-6-1-16,0 6 1 0,0-5-8 0,0 5-9 0,0-6-12 0,0 0-13 0,5 3-14 16,-5-3-16-16,0 0-17 0,0 1-14 0,0-4-20 0,0 3-18 0,0-3-23 15,0-3-22-15,0 3-23 0,0-2-24 0,0 1-40 0,0 1-49 0,0-6-57 0,0 3-58 16,0-3-24-16,0 0-9 0,0 0 10 0,0 0 24 0,0 0 29 0,9 0 32 0,-9-3 35 15,7-3 38-15,-7 1 39 0,0-5 41 0,0 7 54 0,5-7 56 0</inkml:trace>
  <inkml:trace contextRef="#ctx0" brushRef="#br0" timeOffset="-203190.27">33084 6971 55 0,'0'-5'126'0,"-5"1"42"0,5-6 31 0,0 5 30 16,0 1 28-16,-8-7 27 16,8 7 26-16,0-2 26 0,-7 1 25 0,7 1 24 0,-6-2 24 0,6 1-53 0,0 1-95 0,-6 4-52 15,6-4-30-15,0-1-18 0,0 5-7 0,-5-6-9 0,5 6-7 0,0 0-7 0,0 0-8 0,0 0-9 0,0-3-10 0,0 3-8 16,0 0-13-16,0 0-3 0,0 0-6 0,0 0-2 0,0 0-6 0,0 0-5 0,0 0-8 15,0 0-7-15,0 0-9 0,0 0-8 0,0 0-8 0,0 0-7 0,0 0-9 0,0 0-3 16,0 0-2-16,0 0-2 0,0 0-2 0,-7 0-2 0,7 3-4 0,0 3-1 0,-8-1 2 16,8-1 0-16,-6 0 0 0,6 1 0 0,-7 5 6 0,1 1 1 0,1-1 4 15,5-1 1-15,-8 0 2 0,0 1-2 0,3 1-3 0,-1 4-2 16,-1-6-1-16,1 1-1 0,-2 4-2 0,1-4 0 0,2 5 1 0,-1-2-1 16,-2-2-1-16,3 5 0 0,5-7 0 0,-8 4-1 0,8-2 1 0,-5 4 0 0,5-5 3 0,0 5 2 0,-7-6 1 15,7 0 0-15,7 7-3 0,-7-7 2 0,0 0-2 0,5 1 2 0,-5 0 2 0,8 0 3 16,-3-1 2-16,-5 1 1 0,8-5 0 0,-2 5-1 0,-1-1 1 0,2-3 0 15,1 0-1-15,-2 3 4 0,1-6 3 0,-1 3 1 0,-1 0 4 0,3-2 1 0,0 1-3 0,-3-1 2 16,1-4 1-16,1 5 7 0,-1-5 8 0,2 0 7 0,-1 0 6 0,-2 0 9 16,1-5 7-1,0 5 7-15,1-4 7 0,1-1 5 0,4 1 5 0,-5-2 3 0,6-3 2 0,-6 3 2 0,-1-3 0 0,7-1-1 0,-8-1-6 0,11 2-7 0,-11-1-6 0,1-5-6 32,6 6-5-32,-3-6-6 0,-4 6-4 0,2-7-5 0,4 2-7 0,-2 1-4 15,-2 3-4-15,-2-5-4 0,2 0-7 0,-7 0-3 0,7 6 0 0,-2-7-2 0,-5 2-3 16,8-1-2-16,-8-4-1 0,0 4-3 0,0 0-5 0,0 2-2 0,0-8 0 0,0 6-2 15,-8-3-3-15,8 2-2 0,-5 1-1 0,5 2-2 0,-7-1 0 0,0-2-7 16,2 1-4-16,-2 6-4 0,-2 0-4 0,-2-3-4 0,4 8-3 0,-7-7-4 0,2 8-3 16,6 3-6-16,-15-6-9 0,9 6-11 0,0 0-16 0,-3 0-17 0,-4 6-20 0,6-3-16 15,-6 3-20-15,7-1-25 0,-9 5-31 0,10 0-28 0,-10-5-33 0,2 8-66 16,-1-2-81-16,6-2-61 0,-4 7-43 0,4-3-7 0,-6-2 17 0,6-2 29 0,4 7 33 0,-4-7 38 16,1 0 39-16,1 1 44 0,3 1 47 0,-3-8 47 0,-1 9 50 0,-1-8 68 0,9 1 82 15</inkml:trace>
  <inkml:trace contextRef="#ctx0" brushRef="#br0" timeOffset="-162833.12">23856 8143 40 0,'0'0'90'0,"0"0"30"0,0 0 29 0,0 0 25 0,7 0 24 0,-7 0 20 16,0 0 16-16,0 0 14 0,0 0 10 0,0 0-7 0,0 0-14 0,0 0-45 0,0 0-60 0,0 0-35 0,0 0-21 0,0-5-13 0,0 5-6 0,0 0-8 0,0 0-6 0,6-4-5 0,-6 4-3 0,5 0 2 0,-5 0 1 15,7-6 6-15,-7 6 6 0,9 0 9 0,-4 0 9 0,1 0 4 0,1 0-1 0,-7 0-6 16,5-3-12-16,11 3-6 0,-11 0-7 0,1 0-3 0,2 0-3 0,-3 0 3 15,8 0 4-15,-6 0 6 0,5 0 2 0,-5 0-1 0,6 0-1 0,1 0-4 16,-1-6-2-16,0 6-3 0,5 0 0 0,-2 0 1 0,0-4-2 0,5 4 3 16,-8 0-1-16,8-6-5 0,-2 6-3 0,7 0-6 0,-7 0-5 0,1-5-1 0,7 5-4 15,-9 0-1-15,8-4 0 16,-6 4-2-16,6 0 0 0,0 0-2 0,0 0-2 0,0 0-1 0,1 0-1 0,-3-6 0 16,10 6 0-16,-8 0-1 0,1 0 1 0,4 0 5 0,-4 0 4 0,5 0 3 0,-4 0 6 0,4 0 2 0,-9 0 4 0,11 0 3 15,-8-5 4-15,6 5 0 0,-5 0 2 16,4-4 0-16,3 4 1 0,-8-5-1 0,6 5-1 0,0-4-4 0,2 4-2 15,6-6-6-15,-8 2-3 0,0 4-5 0,7-5-3 0,0-1-2 0,-7 6-2 0,8-4-4 16,-7-2-1-16,6 1-3 0,-1 5-1 0,-5-4 0 0,6-1-2 0,-6 1 1 0,-1 4-1 0,7-6 1 0,-7 3-1 16,7-3 0-16,-5 6-1 0,3-6-2 0,-2 3 1 0,4-3 0 0,-7 0 1 15,7 6-2-15,-7-4 2 0,7-1 0 0,-5 5 0 0,-2-6 1 16,7 3 0-16,-7 3-1 0,2-4-2 0,-2-2 0 0,7 6 0 0,-7 0 0 16,-1-5 1-16,4 5-2 0,-3-4 2 0,2 4-2 0,-3 0 0 0,9 0-1 0,-9-6 3 0,1 6-1 15,2 0 0-15,3 0 0 0,-3 0 2 0,-2 0 1 0,2-6 0 0,5 6 0 16,-7 0-1-16,2 0 0 0,-2 0-1 0,0 0 0 0,-1 0 2 0,3 0 0 0,-2 6-2 15,2-6 1-15,6 0-1 0,-8 0-1 0,-1 0 1 0,1 0-2 0,2 0 2 16,3 0 1-16,-3 6 0 0,-2-6 2 0,1 0 0 0,-1 0-1 0,2 0 1 16,-2 4-2-16,-1-4 0 0,1 0 0 0,-3 0 0 0,2 5 1 0,1-5 0 0,3 0 0 15,-12 0-2-15,11 6 2 0,-2-6-1 0,3 0 0 0,-4 4 2 0,1-4 0 16,2 3-1-16,-8-3 4 0,6 6-1 0,2-6 1 0,-2 5-2 0,-1-5 1 16,1 4 0-16,2 2-1 0,-2-6 1 0,-6 6-1 0,8-3 3 0,-2-3-2 15,-6 6 0-15,6 0-3 0,2-3 1 0,-3-3-1 0,-4 6 1 0,5-2-1 16,-6 1 1-16,8-1 0 15,-2-4-2-15,-1 5 1 0,-4 1-1 0,5-2 1 0,-6 2-1 0,8-6 1 0,-11 5-1 0,12-1 1 0,-3 2 0 0,-7-6-2 0,10 4 1 16,-12 1 1-16,11-1-1 0,-8 1 1 16,6-5 1-16,0 6 0 0,-5-2 1 0,6 1-2 0,-1 1 0 0,2-6 0 0,-2 4-2 0,0 2 1 0,0-3 1 0,2 3 1 15,3-6 1-15,-3 4-2 0,-2 1 1 16,1 1 1-16,-1-3 0 0,2 3 0 0,-2-6 0 0,-1 6 0 0,1-3 2 0,2 3 0 0,-2-6 2 0,2 6 0 16,-2-6-1-16,0 4 1 0,2-4-1 0,5 0 1 0,-7 5-1 0,0-5 0 15,1 0 0-15,6 0-1 0,-7 0 2 0,3 0-2 0,-3 0 0 16,-1-5-2-16,1 5 1 0,2-4-2 0,5 4-1 0,-7 0 1 0,2-6-1 0,-3 0-1 15,1 6 1-15,8-3-1 0,-8-3-1 0,7 0 1 0,-7 6-1 0,2-3 1 16,5-3-2-16,-2 1 2 0,-2 1 1 0,4 4 1 0,-2-6-1 0,-3 3-1 16,5-3 1-16,-7 6-1 0,8-4-1 0,-6-2 1 0,-3 6-1 0,8-5 1 0,-7 1 0 15,7-2 0 1,-6 6 0-16,1-5 0 0,3 5-2 0,-3-4 1 0,-2-1 0 0,7 5-1 16,-7-4 1-16,1 4 2 0,-1 0 0 0,3-6-1 0,-3 6 0 0,-1-4-1 15,-5 4 1-15,7 0 0 0,0 0 0 0,-7 0 0 0,6-5 0 0,-1 5-1 16,4 0 1-16,-10 0 1 0,7 0-1 0,0 0 1 0,-5 0-1 0,6 0 0 0,-1 0 1 15,-6 0 1-15,6 5 0 0,-5-5 0 0,-1 0-1 0,0 0 1 0,1 0 2 0,-1 4-3 16,0-4 0-16,-2 0-1 0,-3 0-1 0,6 6 1 0,-9-6 1 0,3 0-1 16,5 0 0-16,-7 0 0 0,-1 4-2 0,3-4 1 0,-3 0 0 0,-4 5-2 15,7-5 2-15,-8 0-2 0,6 4 0 0,-6-4 0 0,-1 0 1 0,2 5-2 0,-1-5 0 16,-8 6 1-16,9-6 0 0,-7 0 1 0,-1 4-2 0,7-4 2 0,-13 5-1 16,8-5-1-16,-3 0 0 0,-5 6-1 0,0-6 1 0,0 0-1 0,0 0-1 0,0 0 1 15,0 0 1-15,0 0-2 0,0 0-1 0,0 0-6 0,0 0-6 0,0 0-5 16,0 0-1-16,0 0-2 0,0 0 3 0,0 0-4 0,0 0-2 0,0 0-6 0,0 0-9 15,0 0-8-15,0 0-10 0,0 0-8 0,0 0-8 0,0 4-2 0,0-4-2 16,0 0-5-16,0 0-9 0,0 6-22 0,-5-6-27 0,5 0-33 0,-8 3-36 0,8-3-47 16,-5 0-52-16,-3 6-20 0,8-6 0 0,-6 4 7 0,-1-4 16 0,7 0 17 0,-6-4 19 15,-2 4 23-15,3-6 26 0,-3 3 34 0,-2-3 36 0,1-4 43 0,-3 1 46 16</inkml:trace>
  <inkml:trace contextRef="#ctx0" brushRef="#br0" timeOffset="-160977.98">22299 5315 0 0,'-5'0'1'0,"5"0"29"0,0 0 10 0,0 0 7 0,0-5 7 0,0 5 10 0,0-4 13 0,0-1 13 0,0 5 16 0,0-6 17 0,0 6 18 0,0-4-5 0,0-1-16 0,0 5 3 0,0-4 15 0,0-1 19 0,0 1 21 0,0 4 16 15,0-6 14-15,0 6 3 0,0-6 1 0,0 2-6 0,0-1-4 0,0-1-9 0,0 6-7 16,0-4-11-16,-7 4-11 0,7 0-14 0,0-5-14 0,0 5-15 16,0-4-15-16,0 4-15 0,0 0-14 0,0 0-12 0,0 0-11 0,0 0-8 15,0-5-9-15,0 5-8 0,0 0-6 0,7-4-9 0,-7 4-5 0,0-6-7 0,5 6-7 16,3 0-5-16,-8-6-2 0,5 3 0 0,1 3 0 0,2-6 3 0,-3 6 5 16,2-6 4-16,0 3 7 0,6 3 8 0,-6-6 7 0,-2 1 8 0,9 5 5 0,-1-4 7 15,-6 0 5-15,7-1 4 0,-4 5 5 0,4-6 3 0,1 2 5 0,-3 4-2 16,0-6 2-16,-4 1-4 0,5 5-3 0,-7-4-5 0,6 4-7 0,-3 0-5 15,-4 0-7-15,-5-6-7 0,6 6-7 0,-6 0-6 0,0 0-8 0,0 0-3 0,7 6-2 16,-7-6 1-16,0 0 5 0,0 4 2 0,5 1 3 0,-5 1-1 0,0-2 0 16,8 2 0-16,-8 3-1 0,0-5 2 0,8 7 3 0,-8-2 1 0,0 0 3 0,5 3 1 15,-5-3 0-15,6 0-3 0,-6 1-6 0,0 5-1 0,7-5-5 0,-7 4 0 16,0-4 1-16,6 4-1 0,-6 2 1 0,8-7 0 0,-8 6 0 0,0 0-1 16,0-1 0-16,5 0 1 0,-5 1-2 0,7 4 1 0,-7-4 0 0,0 5 3 15,0 0 0-15,6-2 2 0,-6 2 1 0,0 0-2 0,0 4 3 0,6-3 0 16,-6 3-2-16,0 0 2 0,0 1 2 0,0-7 0 0,7 7 1 0,-7-1-1 15,0 0-2-15,0-3-3 0,8 3-2 0,-8 1 0 0,0-7-1 0,0 7 1 0,0-6 0 16,5 7 1-16,-5-2 1 0,0-5 2 0,8 6 0 0,-8-1-1 0,6 0 1 0,-6 0 0 16,5 1-1-16,-5-1 2 0,8 0 3 0,-1 7 0 0,-7-7 1 0,6 0 0 15,0 0-2-15,-6 5 1 0,7-3-2 0,-2-1-4 0,-5-1 1 0,8 0-2 16,-8 4 0-16,8-1-1 0,-8 1 0 0,5-4-1 0,-5 0-1 0,0 7-1 16,0-7 0-16,6 0 0 0,-6 0 0 0,0 1 2 0,0-1 1 0,0-5 1 0,5 6 1 15,-5-5 3-15,0 5 0 0,0-7 0 0,7 6 1 0,-7-3 2 0,0 3-2 16,9-4 1-16,-9 4 0 0,5 0-2 0,-5-5-2 0,0 7-1 0,7-7-2 15,-7 5-3-15,6 1 0 0,-6-7-2 0,5 3 0 0,-5 3 0 0,0-5-1 0,9 2-1 16,-9 3 0-16,7-5 1 0,-7 2-1 0,5 3 1 0,-5-5 2 0,7 5 2 16,-7 0 4-16,7 1 5 0,-7-1 3 0,5-3-1 0,3 3 5 0,-8-5-2 15,7 5 4-15,-7-3 0 0,5-2 2 0,-5-1 4 16,7 3 0-16,-7-2 3 0,0-4 0 0,7 3-3 0,-7-2-1 0,5 4-2 16,-5-7-3-16,0 3-3 0,8-2-1 0,-8-4-3 0,0 4 1 0,0-4-2 0,0 5-1 0,0-6-4 0,5 1-1 15,-5 1-3-15,0-1-3 0,0-5 2 0,0 4-1 0,0 1 0 0,0-5-1 16,0-1 0-16,0 1 2 0,0-1-1 0,0 2 1 15,0 0 1-15,0-2-1 0,0-4 0 0,0 5 2 0,0-5-1 0,0 4 1 0,0-4 0 16,0 6 1-16,0-6-1 0,0 5-1 0,0-5 1 0,0 4-2 0,0 1-1 0,0-5 0 0,0 4-1 16,-5 2 1-16,5 0-2 0,0-2 2 0,0 1-2 0,0 0 1 0,0-5 0 15,0 4-1-15,0 2-1 0,-8-2 1 0,8 1-1 0,0-1 0 0,0-4 1 0,0 5-1 16,0-5 2-16,0 7-2 0,-5-4-2 0,5-3 1 0,0 6 0 0,0-1-2 16,0-1 1-16,0 2-1 0,-7-6 1 0,7 3 1 0,0 3-2 0,0-2 2 15,0-4 0-15,-7 5 1 0,7 1 0 0,0-2 1 0,0-4 0 0,0 6 3 0,-5-6 0 16,5 5-1-16,0-1 2 0,0-4-1 0,-7 5 1 0,7-1 0 0,0 2-1 15,-8-6 0-15,8 4-2 16,-5 1-1-16,5 4 1 0,-7-3-2 0,0 0 0 0,7-2-3 0,-5 7 2 0,-2-7-2 0,7 5 1 0,-9-4-2 0,9-1 2 16,-5 8-2-16,-1-9 1 0,6 3 2 0,-7 0 0 0,7-3 1 0,-5 7-1 15,5-5 2-15,-9-1-1 0,2 7-1 0,7-7 1 0,-5 2 0 0,-1 3 0 0,6 1 0 16,-5-1 1-16,-3-4 1 0,0 5 1 0,3 1 1 0,-2-1 1 0,7-7 1 16,-6 7-1-16,0 1 0 0,-1-8 0 0,-1 9 0 0,8-9 0 0,-5 3 1 15,-1 4-1-15,-2-5 0 0,3-1-2 0,-3 1-3 0,1-1-5 16,1 2-5-16,0-6-5 0,-1 6-8 0,2-3-9 0,5 3-13 0,-8-6-12 0,2 0-15 0,-1 6-19 15,7-6-17-15,-6 0-28 0,1 0-28 0,-3 0-44 16,8 0-50-16,-13 0-100 0,6 0-122 0,1 0-49 0,1 0-8 0,-4 0 9 0,-3 0 22 0,-2 0 26 16,9-6 33-16,-15-3 36 0,13-3 38 0,-13-1 45 0,6-8 49 0,4 3 59 0,-11-6 65 15</inkml:trace>
  <inkml:trace contextRef="#ctx0" brushRef="#br0" timeOffset="-148787.99">12244 5520 54 0,'0'0'109'0,"0"0"27"0,0 0 18 0,0 0 23 0,0 0 27 0,0-4 25 0,0-1 26 0,0-5 23 0,0 5 25 0,0 1 18 0,0-1 18 0,0 5-55 0,0-7-96 0,0 7-41 0,0 0-8 0,0-3-5 0,0 3-3 0,0 0-12 0,0 0-18 15,0 0-18-15,0 0-19 0,0 0-13 0,0-6-9 0,6 2-8 0,-6 4-4 0,7 0-3 16,-7-5-4-16,5 5-3 0,3-6-2 0,0 6 1 0,-3-4 4 0,1 4 6 0,-1-5 1 0,2 5 3 0,7-4 2 15,-7 4-1-15,4-5-1 0,5 5-2 0,-11-6-4 0,9 6-4 0,6 0-1 0,-15-4-1 16,14 4 1-16,-6-6-3 0,1 6-7 0,-1 0-3 0,0-4-4 0,-5 4-2 16,2 0-2-16,4 0-1 0,-7 0-3 0,-1 0-3 0,1 0-4 0,-1 4-8 15,2-4-11-15,-3 0-11 0,-5 0-15 0,7 6-16 0,-7-6-18 0,0 0-30 16,0 4-40-16,0 2-51 0,0-1-61 0,-7-1-50 0,7 1-38 0,-5-1-11 16,-3 7 3-16,2-7 16 0,-1 5 21 0,1-2 24 0,-6-2 29 0,-2-1 27 0,1 1 32 15,0-1 42-15,0 2 44 0,-6-6 53 0,6 0 70 16</inkml:trace>
  <inkml:trace contextRef="#ctx0" brushRef="#br0" timeOffset="-148437.02">12178 5599 0 0,'0'5'4'0,"0"-5"108"0,6 0 54 0,-6 0 34 0,0-5 24 0,7-1 20 0,-7 3 19 0,0-4 16 0,0 4 20 0,0-8 18 16,8 7 20-16,-8-5 15 0,0 3 18 0,5 1-82 0,3-5-135 0,-8 4-61 15,6 2-19-15,-6-1-7 0,5 1-4 0,2 4-3 0,-7-5 1 0,0 5-7 16,8 0-4-16,-8 0-7 0,0 0-2 0,6 0 3443 0,-6 0-3483 15,6 5 79-15,-6-1-79 0,0 1-9 0,7-1 9 0,-7 12 15 16,5-5-15 0,-5 2 10-16,0 8-10 0,0-3 5 0,8 2-5 0,-8 5 23 0,0-1-23 0,0 5 37 0,0 0-37 0,-8 2 15 15,8-3-15-15,0 2 49 0,0 3-49 0,-5-4 60 0,5 6-60 16,0-1 2-16,-7-4-2 0,7 3 41 0,-6-4-41 0,6 7 33 16,0-3-33-16,-6-3 42 0,6 4-42 0,-8 0 39 0,8 5-39 15,-7-5-16 1,7 5 16-16,-5-5-17 0,5 6 17 0,-6-1 16 0,6-5-16 0,-8 5 4 0,8 0-4 0,-5-5-12 0,5 6 12 15,-8-7-3 1,8-3 3-16,0 4 39 0,-7 0-39 0,7-4 36 16,0-1-36-16,0 0-48 0,0-5 48 0,0 6-19 0,-6 0 19 0,6-6 15 15,0 1-15-15,0 3-18 0,0-4 18 0,0 1-44 16,0-1 44-16,0 6 59 0,0-6-59 0,-6 1-40 0,6-1 40 0,0 6 8 16,0-6-8-16</inkml:trace>
  <inkml:trace contextRef="#ctx0" brushRef="#br0" timeOffset="-148092.66">12172 7318 0 0,'0'30'1948'15,"0"-2"-443"-15,0-4-691 0,0 1-393 0,0-1-209 0,0 1-109 0,0-5-55 0,0 5-24 16,0-6-17-16,0-5-5 0,0 5-3 0,0-3-2 0,0-2 2 15,0 1-2-15,0 4-1 0,0-4 0 0,0 0-1 0,0 0 3 0,0 0 0 16,0-2 1-16,0 2 0 0,0 0 2 0,0 0-1 0,0 0 1 0,0-2 1 0,0 8-1 16,0-6-2-16,-7-2 1 0,7 2 1 0,0 0-1 0,0 0-1 0,0-6 1 15,0 7-2-15,0-2 1 0,0 0 1 0,0 0 1 0,0 2-1 0,0-1 2 0,7-1 0 16,-7 2 0-16,0-1 2 0,0-6-1 0,0 4 1 0,0 2-2 0,0 0 0 16,0 0 0-16,0-6 1 0,0 6-1 0,0 1 2 0,0-7-2 0,0 6 3 15,0 0 0-15,6-6-1 0,-6 6 1 0,0-6 0 0,0 1 0 0,0 5 2 16,0-6-1-16,6 1 1 0,-6-5-1 0,0 5-1 0,0-5 1 0,0 5-1 15,0-5 0-15,7-1 1 0,-7 2-3 0,0-2 2 0,0-4 0 0,0 5-1 0,0-5 5 16,0 4 1-16,0-4 3 0,0 5 0 0,0-5 2 0,0 0 2 0,0 0 1 16,0 0 1-16,0 6 4 0,0-6-2 0,0 0 0 0,8 4 1 0,-8-4-1 15,0 0 0-15,0 0-2 0,0 5-2 0,0-5-1 0,0 6-1 0,5-6 0 16,-5 0-1-16,0 0 1 0,0 3-2 0,8-3 5 0,-8 7 2 0,6-7 5 0,-6 5 2 16,0-5 2-16,5 0 1 0,-5 0 1 0,7 4-1 0,1-4-1 0,-8 0-2 15,6 0-1-15,0 4-2 0,1-4-2 0,-7 0-2 0,5 0-5 0,3 0-6 0,0 5-3 16,-3-5-3-16,1 0-4 0,-1 0-3 0,-5 0-1 0,7 6 2 15,2-6-3-15,-4 0 0 0,-5 3-7 0,7-3-5 0,-1 0-14 0,-6 6-16 0,5-6-28 16,4 6-32-16,-2-3-42 0,-7-3-52 0,5 6-99 0,1 0-120 0,2-2-51 16,-3-4-18-16,10 5 2 0,-10-5 12 0,9 4 20 0,-1-4 25 0,0-4 33 0,-2-1 37 15,5 1 44-15,-3-8 50 0,-3-6 57 0,4-1 64 0</inkml:trace>
  <inkml:trace contextRef="#ctx0" brushRef="#br0" timeOffset="-136369.15">32076 3967 0 0,'0'0'1'0,"0"0"94"0,0-5 58 0,-8-1 34 0,8 3 23 0,-6 3 18 0,6-6 13 0,-7 2 13 0,7-5 9 0,0 4 12 0,0-2 11 0,-5 3 12 0,5-1 13 0,0 0-72 16,-9 1-123-16,9-2-55 0,0 2-21 0,0 4-8 0,0 0-3 0,0-5 3 0,0 5 3 0,0-4 3 0,0 4 7 0,0-5 3 0,0 5 3 15,0-7 0-15,0 4-5 0,0 3-3 0,0-6-2 0,0 6-2 0,0-5-6 0,0 5 1 16,0 0-3-16,9-4-3 0,-9 4-3 0,0 0-3 0,0-6-3 0,0 6-7 16,0 0-3-16,0 0-2 0,0 0-5 0,0 0-2 0,0 0-3 0,0 0-2 0,0 0 1 15,0 6 0-15,0-2 2 0,0 1 1 0,0 1 1 0,0-3 0 16,5 9 1-16,-5-8 1 0,0 5 1 0,0 1 0 0,7 0 0 0,-7 6 2 0,6-7-1 15,-6 4 2-15,8-2-2 0,-8 5-1 0,6-2-3 0,1-6 1 0,-2 7-1 0,3-3 0 16,-2 2 2-16,-1-4-1 0,-5-1 0 0,13 0 2 0,-6 1 0 0,2 1 4 16,-4-2 4-16,0-5 2 0,8 6 7 0,-5-5 3 0,-2 1 6 0,7-3 6 0,-5-3 5 15,-3 6 3-15,8-6 4 0,-6 0 4 0,5 0 2 0,3 0 3 0,-10 0 2 0,9-6 1 16,-9 6 0-16,11-3-1 0,-5-3 0 0,-4 1-4 0,7-5-3 0,-2 6-2 16,-1-5-3-16,5-2-3 0,-5 1-2 0,2-4-4 0,2 4-3 0,-4-5-4 15,10 5-3-15,-8-4-5 0,-2 0-1 0,4 0-6 0,-2-2-3 0,-2 2-1 0,5-1-3 16,-5-1-3-16,1 7-3 0,4-6-1 0,-5 6-2 0,-3 0 0 0,5-1 0 15,-8-1-3-15,2 1-1 0,0 7 1 0,-2-3-2 0,3 2-1 0,-8-1-4 0,7-1 1 16,-7 6-4-16,5-3-3 0,-5 3-4 0,0 0-4 0,0 0-6 0,0 0-1 0,0 0 1 16,0 0-2-16,0 0 0 0,0 0-3 0,0 0-1 0,9 3-3 0,-9-3-2 0,0 6-2 15,0-1-3-15,5-1 2 0,-5 2-1 0,0-3 2 16,0 3 1-16,0 3-2 0,0-3-7 0,0-3 1 0,0 4-5 0,0-2 4 16,0 4 0-16,0-5 5 0,-5 2 6 0,5-2 0 0,0 1 0 0,0-5 1 0,0 0 2 0,0 0 1 0,0 5 2 15,0-5 0-15,0 4 0 0,0-4 0 0,0 7-5 0,0-7-6 16,0 0-5-16,0 5-13 0,0-5-15 0,0 0-19 0,0 0-23 0,0 0-19 0,0 0-26 0,0 0-25 0,0 0-29 15,0 0-30-15,0 0-30 0,0 0-6 0,0 4 8 0,0-4 11 0,0 0 16 0,-9 0 24 16,9 0 23-16,0 5 29 0,-5-5 32 0,-2-5 28 0,-1 1 32 0</inkml:trace>
  <inkml:trace contextRef="#ctx0" brushRef="#br0" timeOffset="-122881.39">1054 5863 28 0,'0'0'57'0,"0"-6"14"0,0 6 15 0,0-5 15 0,0 5 17 0,0 0 17 0,0 0 20 0,0-4 22 0,0 4 24 0,0-6-1 0,0 6-12 0,0-5-10 0,0 5-7 0,0 0-5 0,0-4-5 0,0 4-5 0,0 0-3 0,0 0-4 0,-6-5-7 0,6 5-8 0,0 0-13 0,0-4-12 16,0 4-17-16,0 0-11 0,0 0-6 0,0-6-6 0,0 6-8 0,-5 0-3 15,5 0 1-15,0 0-1 0,0-4 2 0,0 4-2 0,-8 0 0 0,8 0-3 0,-8-5 0 16,8 5 1-16,0 0-1 0,-5 0-2 0,5-6-2 0,0 6-6 0,-6 0-2 0,6 0-6 16,0 0-2-16,-7 0-4 0,7 0-6 0,-5 0-4 0,-4 0-1 0,9 6-5 15,-5-6 0-15,-2 0-2 0,1 0-2 0,6 5 3 0,-8-5-2 0,2 4 2 16,6-4-1-16,-7 6 0 0,2-6 0 0,5 4 1 16,-7 1 2-16,0-5 1 0,2 4-1 0,-3 1 0 0,1 5 0 0,-7-5 0 0,9 1-2 0,-8 4-2 0,0-1-2 0,7-5-2 0,-7 7 1 15,5-2 2-15,-5 0 0 0,8-3-3 0,-2 4 0 0,-5-1 0 0,12 6-2 0,-7-6-3 16,-1 3 0-16,3-3-3 0,-2 0-4 0,7 6-1 0,0-6 1 0,-7 1-3 15,7 5-2-15,0-6-1 0,-5 6 1 0,5-5 0 0,0 1 1 0,0 2-2 16,5-3-3-16,-5 1 0 0,0 4 1 0,7-6 2 0,-7 4 3 0,7-2 2 0,-2-1 4 0,3 0 0 16,-1-1-1-16,-2 0 0 0,2 2 1 0,0-2 0 15,6 1 0-15,-8-4 0 0,9 3 3 0,-7 1 2 0,7-5-1 0,-1 4 4 0,-8-3-1 0,9-2 0 16,-9 7 1-16,10-7 1 0,-10 2 1 0,9-3 3 0,-9 3-1 0,8-2-1 0,1-4-2 16,-7 5 3-16,7-5 4 0,-9 0 1 15,8 0-1-15,0 0-2 0,-5 0 2 0,3-5-1 0,2 1-1 0,-6-2 2 0,6 3 2 0,1-3 3 0,-9 2 3 0,8-7 8 0,-5 7 7 16,3-7 7-16,-4 2 5 0,7-1 9 15,-8 1 6-15,6-7 6 0,-4 7 1 0,0-6 2 0,-3 6 3 0,1-6-1 0,1 0-2 0,-1 0-2 0,-6 2-2 0,8-2-5 16,-8 0-5-16,0-4-9 0,5 4-9 0,-5 0-9 0,0 0-9 0,-5 0-7 16,5 0-1-16,0-4-5 0,-8 5 0 0,8-2-4 15,-6 1-1-15,-1 2-3 0,1-2-4 0,1 0-7 0,-11 6-5 0,11-2-6 0,-8-2-11 0,7 7-6 0,-9-4-8 16,4 5-13-16,-2-5-14 0,0 10-18 0,-1-5-22 0,-6 5-14 0,7 0-13 0,2 0-9 0,-10 5-10 16,8 1-10-16,-1-2-9 0,2 1-18 0,-2 5-20 0,1 1-30 0,8-7-32 0,-9 5-36 15,9 6-39-15,-10-6-12 0,10 3-6 0,-4-3 10 0,4 4 16 0,0-1 21 0,-3-3 23 16,8 6 25-16,-5-6 30 0,5 1 34 15,0-1 37-15,0 3 43 0,-8-9 43 0</inkml:trace>
  <inkml:trace contextRef="#ctx0" brushRef="#br0" timeOffset="-122029.55">1490 5912 34 0,'-5'0'70'0,"5"0"23"0,-7-6 20 0,7 6 24 0,0 0 31 0,0 0 28 0,-6-5 26 0,6 5 23 0,0-4 22 0,-7 4 5 0,7 0-8 0,0-6-19 0,0 6-30 0,0 0-14 0,-7-5-11 0,7 5-7 0,0 0-8 0,0 0-14 16,0-4-22-16,0 4-14 0,0 0-19 0,0 0-6 0,-7-4-9 0,7 4-8 0,0 0-8 0,0-5-5 0,0 5-7 0,-5 0-2 0,5 0-8 0,0-6-4 0,0 6-6 15,0 0-6-15,0 0-7 0,0 0-6 0,-8 0-7 0,8 0-5 0,0 0-7 16,-5 0-3-16,5 6-5 0,-8-6-1 0,8 0-2 0,0 0-1 0,-6 5-2 0,6-5-1 16,-5 4 0-16,5 0-1 0,0-4 0 0,-7 5-1 0,7 1 1 0,-9 3 0 0,9-3 1 15,-5-3 0-15,5 9 1 0,-6-8 1 0,6 5 3 0,-7 0 3 0,7 3 1 16,-5-3 0-16,5 1 1 0,-9-1-2 0,9 0 2 0,-7 2-1 0,2-2 0 15,5 7 0-15,0-7-2 0,-6 0 0 0,6 1-2 0,0 1-3 0,-7 4-6 0,7-6-2 16,0 1-2-16,0-1 4 0,0 0 5 0,0 7 3 0,0-7 3 0,0 0-1 16,0 6 1-16,7-3 1 0,-7 1 1 0,0-4 2 0,0 2 0 0,6 5 3 0,-6-7 2 15,5 0 1-15,-5 1 3 0,7-1-6 0,2 2-8 0,-9-1-3 0,5-5 2 16,2 5 1-16,-1-7 3 0,-6 3 0 0,5-2 0 0,4 1 0 0,-2 1 2 16,-2-3 0-16,1 4 3 0,2-7 2 0,-3 5 1 0,3-5 2 0,-3 0 5 0,2 0 3 15,0 0-1-15,0 0 5 0,-1-5 0 0,1 5 6 0,-2-7 8 0,3 7 6 16,-2-3 7-16,-6-3 4 0,5 1 6 0,3-5 5 0,0 7 4 0,-3-3 3 0,3-3 5 0,-3 3 0 15,-5-4 2-15,5 1 0 0,4-2-2 0,-4 7-4 0,-5-5-4 0,7 0-6 16,-7-7-7-16,6 5-6 0,-6 2-6 0,7 0-8 0,-7-7-4 0,0 7-6 16,7-6-7-16,-7 6-4 0,0-7-3 0,0 7-4 0,0-6-1 0,0 2-3 0,-7 2-1 15,7 1-1-15,0-5 0 0,-7 6-1 0,7 0 1 0,-6-7-2 0,-1 7-1 16,7-2 1-16,-5 7 1 0,-4-5-1 0,4 0 0 0,0 3 0 0,5 0-2 16,-8 3-1-16,3-3 0 0,-3 0-1 0,8 6-1 0,-8-3 1 0,3 3-1 0,5 0-1 15,-6-6-1-15,6 6-2 0,0 0-1 0,-8 0-3 0,8 0-3 0,0 0-4 0,-5 0 0 16,5 0-2-16,0 0-2 0,-7 0-2 0,7 0-1 0,-6 0-3 0,6 0-2 15,-7 6-1-15,7-6-2 0,0 0-2 0,-7 0-1 0,7 3-1 0,0-3-1 0,-7 0-2 16,7 0-1-16,0 6-1 0,-5-6-3 0,5 0-2 0,0 0 0 0,0 6-3 16,-8-6-1-16,8 0-4 0,0 3-3 0,0-3-2 0,-5 0-1 0,5 0-4 0,0 6-3 15,-8-6-5-15,8 0-4 0,0 6-9 0,0-6-6 0,-6 4-9 0,6-4-11 16,0 5-9-16,0-5-14 0,0 0-12 0,-5 4-14 0,5-4-11 16,0 5-6-16,0-1-4 0,0-4-1 0,0 6 3 0,5-1 3 0,-5-1 5 0,0 1 7 15,0 2 3-15,6-7 7 0,-6 3 7 0,0 3 5 0,0-2 10 0,0 1 7 0,0-5 3 16,8 4 0-16,-8 1 6 0,0-5 9 0,0 0 8 0,0 0 11 0,0 10 10 0,0-10 12 0,0 5 11 0,0-5 14 15,0 0 14-15,0 6 28 0</inkml:trace>
  <inkml:trace contextRef="#ctx0" brushRef="#br0" timeOffset="-120102.92">1928 5998 0 0,'0'0'25'0,"0"-4"45"0,0 4 22 0,0-5 24 0,0 5 23 0,0-4 27 0,0 4 31 0,0 0 27 0,0-5 27 0,0 1 22 0,0 4 20 0,0-6-12 0,0 0-34 0,0 6-23 0,0-3-15 0,0-3-10 0,0 0-5 0,0 6-8 0,0-3-15 0,0-3-16 0,0 2-25 15,0 4-15-15,0-5-14 0,0 1-9 0,0 4-5 0,0-6-4 0,0 6-4 0,0 0-6 0,0 0-6 16,-8-6-7-16,8 6-6 0,0 0-5 0,0 0-3 0,0 0-5 0,0-3-3 16,0 3-8-16,0 0-6 0,-6 0-7 0,6 0-6 0,0 0-7 0,-5 0-7 0,5 0-4 15,-7 3-2-15,-2-3-4 0,9 0-3 0,-5 6-3 0,5-6-2 0,-6 6-5 16,-1-2 1-16,7 1 0 0,-5-1 0 0,-4 2-1 0,2-3 1 0,7 3 1 15,-5 3 0-15,-1-3 2 0,6 4-1 0,-7-5-1 0,1 4 1 0,6 1 1 0,-8-5 0 16,3 4 1-16,5 1-1 0,-7 0 1 0,7-1-1 0,-6 2 1 0,6-2 5 0,0 1 3 16,-6 1 4-16,6-2 3 0,0 5 4 0,-8-3 0 0,8-1-2 0,0-1 2 15,0 0 0-15,0 6 1 0,0-6 2 0,0 3 1 0,0-3 2 0,0 0 0 0,8 6-3 16,-8-6-2-16,0 1-5 0,6 1-2 0,-6-7-1 0,6 6 3 0,-6-1 0 16,7 2 4-16,-2-7 1 0,-5 7 2 0,8-7 0 0,-2 2 0 0,1-3 2 15,-7 3 1-15,6-2 0 0,-1 1 3 0,2 1 4 0,2-6 3 0,-4 3 4 0,2-3 2 16,-1 0 2-16,-1 0 1 0,4-3 3 0,3 3 2 0,-6-6 5 0,2 1 4 15,5-5 7-15,-6 7 6 0,5-3 3 0,-5-3 7 16,-2-1 0-16,3 4 2 0,5-3 1 0,-7-2 5 0,-1 3 3 0,-5-3 1 16,8 1 0-16,0 1 1 0,-8-2-1 0,5 2-5 0,-5 0-4 0,0-1-5 0,0 0-3 0,0-4-6 15,0 4-6-15,0 1-5 0,0-6-5 0,0 4-7 0,-5-3-8 0,5 5-2 16,-8-2-7-16,8-4-4 0,-8 5-4 0,3 1-6 16,-1 0-5-16,-2 0-11 0,3 2-9 0,-3-2-7 0,3 4-7 0,-2-1-8 0,0-3-10 0,2-2986-9 0,-2 5986-9 0,-1-2996-13 15,3 1-11-15,-3 4-13 0,2-6-12 0,1 6-12 0,-2 0-11 0,7 6-14 0,-9-6-17 16,4 4-24-16,5 1-29 0,-6-1-23 0,6 1-19 0,-7 5-34 0,7-5-40 0,0 4-6 15,-5 1 7-15,5 0 17 0,0-1 23 0,0 2 24 0,0-2 27 0,0 1 32 0,0 1 34 0,0-2 37 16,0-5 39-16,0 6 35 0,0-5 53 0</inkml:trace>
  <inkml:trace contextRef="#ctx0" brushRef="#br0" timeOffset="-119627.16">2181 6038 3 0,'0'-4'65'15,"0"-2"35"-15,0 3 29 0,0-4 30 0,0 2 32 0,0 1 29 0,0-1 26 0,0-5 23 0,0 5 22 0,0 1 18 0,0-1 21 0,0 1-27 0,0-2-54 0,0 0-30 0,0 3-19 0,0-3-15 0,0 0-14 0,0 3-17 0,0-3-19 16,0 2-11-16,7-1-13 0,-7 1-8 16,0 4-4-16,0-6-7 0,0 6-3 0,0-6-6 0,0 6-4 0,0 0-7 0,0-3-7 0,0 3-5 0,0 0-5 0,0 0-9 15,0 0-8-15,0 0-6 0,0 0-9 0,0 0-5 16,0 0-9-16,0 0-4 0,0 0-8 0,0 0-1 0,0 0-2 0,0 3 1 15,-7-3-2-15,7 6-1 0,0-6 1 0,-6 6-1 0,6-2 2 0,0 5-1 0,-8-3 2 0,8 3 2 16,-5-3 0-16,5 3 3 0,-8 1 0 0,8-1-3 0,0 0-9 0,-5 2-3 0,5-2-5 16,0 1 4-16,-5 0 0 0,5-1 4 0,0 2 0 0,0 4 0 0,0-5 1 15,0 4-1-15,5-4 2 0,-5 5 0 0,0-5 1 0,5 4 5 0,-5-1 4 0,8-2 3 16,-8 5 3-16,5-7-2 0,3 4-1 0,-8-2-3 0,6-2 0 0,1 7-3 16,6-7 1-16,-7 1 0 0,1-1-1 0,-1 2 2 0,1-1 4 0,0-1 0 15,5-3 3-15,-4-3 3 0,-3 3 3 0,1-2 0 0,7 1 0 0,-6-5 4 0,1 0 4 16,4 0 8-1,-5-5 10-15,7 1 9 0,-2-2 6 0,-6 3 6 0,7-7 4 0,0 5 4 0,-8-5 6 0,9-1 6 0,-7 2 6 0,6-1 5 0,-7 1 7 0,7 0 3 16,-5-7 2-16,-1 5-1 0,-1 2-8 0,0-4-4 0,-1-3-5 0,-5 5-6 31,7-2-7-31,-7-1-6 0,0-2-9 0,0 1-7 0,0 2-8 0,-7 2-9 0,7-4-11 16,-5 0-6-16,-1 2-8 0,0-3-5 0,-1 2-9 0,-1-1-3 0,-5 2-7 16,7 1-10-16,-7-3-17 0,6 2-10 0,-7 4-10 0,4-3-13 0,-4 3-9 15,1 4-9-15,1 1-9 0,-2-2-14 0,1 1-19 0,-1 5-14 0,2 0-19 0,4 0-16 16,-3 5-16-16,-2 1-18 0,6-2-19 0,-7 1-28 0,8 4-36 0,-7 3-42 15,6-3-44-15,1 4-20 0,-7 2-9 0,5-3 15 0,3 1 21 0,-3 2 30 0,3-1 31 16,0 2 33-16,5-7 33 0,-9 6 38 0,4-6 40 0,5 1 47 0,-7 1 45 0</inkml:trace>
  <inkml:trace contextRef="#ctx0" brushRef="#br0" timeOffset="-118460.21">3445 5921 0 0,'0'-6'18'0,"0"6"38"0,7 0 23 15,-7 0 24-15,0-3 24 0,0 3 26 0,0-6 25 0,0 6 23 0,0-5 21 0,0 1 16 0,0 4 10 0,0-6-3 0,0 1-15 0,0 5-13 0,-7-4-13 0,7 4-11 0,0-4-9 0,0-1-17 0,0 5-17 0,0-6-15 0,0 6-15 0,0-4-9 0,0 4-9 0,0-6-7 16,-6 1-8-16,6 1-2 0,0 4-3 0,0-6-2 0,0 1-2 0,0 5-2 16,-8-4-2-16,8-1 1 0,0 1 1 0,0 4-1 0,-6-6-3 0,6 6-3 15,0-4-3-15,0 4-4 0,0-5-4 0,-7 5-7 0,7 0-6 0,0-6-6 16,0 6-6-16,0 0-5 0,-5 0-3 0,5 0-10 15,0-4-4-15,0 4-7 0,-8 0-5 0,8 0-6 0,0 0-3 0,-6 0-4 16,1 4-5-16,5-4-1 0,-8 0-2 0,8 6-1 0,-5-1 0 0,-2-1-2 0,7 2 3 0,-9-2-1 0,9 1 1 16,-5-1 1-16,-1 7 2 0,6-7-1 0,-7 7 0 0,7-7 2 15,-5 7-1-15,5-3 4 0,-8 3 2 0,8-2 5 0,-8 0 2 0,8 3 2 0,0 1 0 0,-5 2 2 16,5-6 1-16,-6 7 2 0,6-2 0 0,0 1 1 16,-8-6 2-16,8 7-3 0,0-3-7 0,0 2 2 0,0 0 0 0,0-4 4 0,0 2 0 0,0 2 1 15,8 1 2-15,-8-7-2 0,6 6 0 0,-1-1 0 0,-5-4 3 0,8 5 0 16,0-6 2-16,-3 1 4 0,2 4 9 0,-1-7-3 0,-1 2-5 0,4 0-4 0,-2-5-1 15,-2 7-2-15,3-7 2 0,3 1 2 0,-3 1 5 0,-3-6 2 0,8 0 2 0,-5 0 2 16,5 0 6-16,-1 0 4 0,-5-6 8 0,6 1 8 0,0-4 11 0,0 3 5 16,0-2 6-16,0-3 5 0,0-4 6 0,1 6 4 0,-9-6 4 0,8 6 3 15,1-7 6-15,-2 1 0 16,-4 2 1-16,-2-1-5 0,0-2-5 0,1 1-7 0,-2 2-9 0,2-8-6 16,-7 6-5-16,9 1-8 0,-9 1-5 0,0-3-9 0,-9 1-10 0,9 1-6 0,0-2-7 0,-7 1-10 0,2 2-5 0,-2 4-6 15,1-6-13-15,0 4-7 0,-9 1-9 0,10 1-4 0,-9 0-8 0,9 3-4 0,-8 2-5 16,5-2-4-16,-5 1-8 0,0 1-7 15,7-2-13-15,-7 6-11 0,0-5-12 0,7 5-6 0,-9 5-6 0,10-5-6 16,-2 6-10-16,0-2-9 0,-5 1-13 0,6 1-19 0,-2 4-22 0,2-1-30 16,6 0-41-16,-7 1-34 0,2 4-36 0,5-2-23 0,0-3-19 0,-8 4 6 0,8-1 14 0,0 3 22 0,0-6 26 0,0 0 30 0,0 1 30 15,0-1 34-15,8 3 36 0,-8-9 44 0,5 3 45 0</inkml:trace>
  <inkml:trace contextRef="#ctx0" brushRef="#br0" timeOffset="-118097.45">3821 5955 0 0,'0'-6'7'0,"0"6"57"0,0-3 30 0,0-3 25 0,0 2 21 0,0 4 25 0,0-5 26 0,0 1 28 0,-5-2 27 0,5 6 27 0,0-6 21 0,0 6 0 0,-6-3-16 0,6-3-27 0,0 6-33 0,0-5-12 16,-8 5-7-16,8-4 0 0,0-2-3 0,0 6-7 0,0-5-10 0,-5 5-14 15,5-4-14-15,0 0-9 0,0 4-6 0,0-5-8 0,-8 5-6 0,8 0-9 16,0-6-7-16,0 6-14 16,0 0-13-16,0 0-17 0,0 0-15 0,0 0-14 0,0 0-16 0,0 0-8 0,0 0-5 0,0 0-3 0,0 0-1 0,0 0 1 0,0 0 4 15,0 6 3-15,8-6 1 0,-8 5 6 16,0-1 4-16,5 5 7 0,-5-3 2 0,0 3 7 0,0 0 5 0,8 3 2 16,-8-3-2-16,0 4-1 0,0-1-7 0,0 3-6 0,6-2-4 0,-6 2-5 0,0-1-5 0,0 2-4 0,0-3-1 0,0 2-2 15,0 0-1-15,0 0-10 0,0 4-9 0,0-5-15 0,0 2-12 0,0-1-14 16,0-1-11-16,0 2-13 0,5-3-12 0,-5-4-17 15,0 6-17-15,0-3-13 0,0 2-17 0,0-6-27 0,0 7-33 0,7-4-37 0,-7-1-43 0,0 5-50 0,0-6-48 32,0 0-13-32,0 0 5 0,9 3 18 0,-9-3 22 0,0-5 27 0,0 2 28 0,5-2 30 15,-5 1 30-15,0-5 38 0,0 0 45 0,0 0 49 0,0 0 62 0</inkml:trace>
  <inkml:trace contextRef="#ctx0" brushRef="#br0" timeOffset="-117750.15">4200 5901 12 0,'0'0'85'0,"0"0"41"0,0 0 34 0,0-4 34 0,0 4 33 0,0-6 31 15,0 6 29-15,0-5 31 0,0 5 29 0,0-4 27 0,0 0 25 0,0 4-26 0,0-5-58 16,0 5-41-16,0-6-30 0,0 6-18 0,0-4-17 0,0 4-17 0,0 0-18 15,0 0-16-15,0 0-18 0,0 0-15 0,0 0-18 0,0 0-17 0,0 0-16 16,0 0-13-16,0 0-17 0,0 0-12 0,0 0-16 0,0 0-10 0,0 0-12 0,0 0-7 16,0 0-3-16,0 0 0 0,0 0 8 0,-6 4 4 0,6 2 3 0,0-1 5 15,0-1 3-15,0 0 3 0,0 7 6 0,0-2 3 0,0 0 5 0,0 3 2 16,0 1 3-16,0 2 1 0,0-6-1 0,0 7-7 0,0-2-7 0,0 1-9 16,0-6-7-16,0 11-10 0,0-6-14 0,0-4-11 0,0 5-10 0,0 0-11 15,0 0-9-15,0 0-10 0,0-5-9 0,0 4-12 0,6-4-11 0,-6-1-13 0,0 6-9 16,0-5-16-16,0-1-14 0,8 0-24 0,-8 2-32 0,0-2-39 0,5-2-41 15,-5 2-42-15,0-4-41 0,8 3-7 0,-8-2 9 0,0-1 16 0,5-1 23 0,-5 1 23 16,0 1 25-16,0-6 30 0,0 4 34 0,0-4 41 0,0 0 47 0,0 0 49 0,0 0 67 0</inkml:trace>
  <inkml:trace contextRef="#ctx0" brushRef="#br0" timeOffset="-117181.14">4703 5998 0 0,'0'-4'11'0,"0"-1"85"0,0 1 49 0,0-1 35 0,0 1 31 0,-8-2 27 16,8 0 28-16,0-3 28 0,0 9 27 0,0-9 29 0,0 3 26 0,0 2 11 0,-8-1 2 15,8 1-50-15,0 4-85 0,0-6-42 0,-5 0-24 0,5 6-15 0,0 0-11 16,0-3-12-16,0-3-13 0,0 6-18 0,0 0-19 0,0 0-18 16,-6 0-20-16,6 0-18 0,0 0-18 0,0 0-13 0,-7 0-14 0,7 0-11 0,-6 0-6 0,-2 6-5 15,8-6-5-15,-5 3-3 0,5 3-1 0,-7 0 0 0,1-2 1 0,6 1 0 16,-6 5 6-16,-1-1 1 0,-1 0 5 0,8 3 4 0,-5-3 1 0,-1 0 1 16,-2 1 4-16,8 4-2 0,-5-4 1 0,5 0 0 0,-7 4 2 0,-1-4-2 15,8 5 1-15,0-4 1 0,-6 2 1 0,6-3 1 0,0 4 1 0,0-2 1 16,0 1-2-16,0-4 1 0,0 6 3 0,0-3 0 0,0-3-1 0,0 4 1 0,6-2-1 15,-6 5-2-15,8-7 0 0,-1 4-1 0,-7-2-4 0,5-2 0 0,3 7-4 16,-2-7 0-16,7 6 1 0,-6-6-1 0,-1 0 0 0,7 3 0 0,-8-3 2 0,9 1 1 16,-1-6 1-16,-8 6 2 0,11-10 1 0,-3 4 5 0,-3-4 8 0,6 0 6 15,-5 0 8-15,2 0 10 0,0-4 9 0,1-6 10 0,-1 6 13 0,-6-2 11 16,7-3 11-16,-4 0 8 0,-2-1 13 0,5-5 8 0,-5 6 15 0,3-6 5 16,-3 5 6-16,-3-5 0 0,2 0-2 0,-1 0-5 0,1 0-8 0,-7-4-9 0,0 5-12 15,7-6-11-15,-7 6-14 16,-7-5-11-16,7-2-14 0,-7 2-10 0,7-1-13 0,-6 1-10 0,-1-1-13 0,-6 0-5 15,7 0-5-15,1 2-3 0,-11 2-3 0,11-2-10 0,-8-1-13 0,8 4-9 0,-9 4-9 0,7-4-11 0,-6 7-8 0,6-3-12 16,0 1-7-16,2 5-13 0,-8 1-9 0,5-2-23 0,2 1-26 0,1 5-21 16,-2 0-23-16,-2 0-14 0,4 5-9 0,5 1-28 0,-5-2-34 0,-3 1-34 15,3 5-38-15,-3-4-36 0,0 7-36 0,3-2-1 16,-1 4 15-16,-1 0 27 0,1-2 36 0,-2 2 34 0,3 0 33 0,-2 0 36 0,7-2 34 0,-6 2 44 16,0 0 46-16,6 0 48 0,-7-6 64 0</inkml:trace>
  <inkml:trace contextRef="#ctx0" brushRef="#br0" timeOffset="-116439.18">5764 5989 8 0,'0'0'71'0,"0"0"31"0,0 0 27 0,0 0 25 0,0-4 31 0,0 4 28 0,0-9 29 0,0 3 25 0,0 6 24 0,0-6 20 0,0 6 22 0,0 0-29 0,0-3-58 0,0 3-29 0,0-6-15 0,0 0-9 0,0 6-6 0,0-3-10 0,0-3-16 0,0 6-12 15,0-4-16-15,0 4-8 0,-8-5-9 0,8 5-3 0,0 0-7 16,0-4-4-16,0 4-4 16,0-6-6-16,0 6-4 0,-5 0-7 0,5 0-6 0,0 0-9 0,0 0-6 15,0-6-13-15,0 6-9 0,-8 0-11 0,8 0-12 0,0 0-12 0,0 0-11 0,-6 0-8 16,6 6-7-16,-5-6-9 0,5 6-5 0,-7-6-3 0,-1 4-5 0,8 5-1 0,-6-3 1 16,-1 3-1-16,1-3 4 0,1 3 3 0,-3 1 7 0,0-1 4 0,8 0 6 0,-5 2 3 15,-1-2 5-15,-1 1 1 0,7 5 4 0,0-6 1 0,-5 6-1 0,5-5 2 16,-9 5-1-16,9 0 3 0,0-6 3 15,0 7 0-15,-5-7-2 0,5 6 3 0,0-6 0 0,5 6 1 0,-5-5-3 16,0-1 2-16,0 6-1 0,9-6 1 0,-9 3 1 0,5-3 0 0,-5 0 2 0,7 1 0 16,-1-1 1-16,-1 2 1 0,3-7 3 0,0 7-2 0,-3-7 2 0,1 5 0 15,7-3 0-15,-5 3 1 0,-1-3-2 0,4-3 2 0,-3 4 3 0,5-7 3 16,0 5 1-16,-7-5 4 0,6 0-3 0,2 0 5 0,-7-5 1 0,4 5 10 0,5-10 10 16,-5 4 9-16,-4-3 14 0,7 0 9 0,-2-1 14 0,-6-1 9 0,7 1 5 15,-5-4 5-15,-3 4 2 0,9-5 1 0,-9 5 0 0,-5-4-2 0,8 4-3 16,-8-4-9-16,7-2-13 0,-7 1-12 0,0 6-13 0,0-9-12 0,-7 2-17 15,7 1-11-15,0-3-15 0,-8 2-15 0,3-4-13 0,5 7-12 0,-7-3-7 0,0-4-11 16,2 7-5-16,-3-2-10 0,3 0-11 0,-9 6-10 0,9-1-10 0,-2-5-12 16,-2 9-12-16,4-3-13 0,-2 4-18 0,1 1-11 0,1-2-15 0,-3 1-31 15,0 5-36-15,3 0-42 0,-1 0-40 0,6 0-47 0,-7 5-48 0,1 1-9 0,-2-2 8 16,8 1 19-16,-7 1 25 0,2 3 30 0,5 1 33 0,-6-5 35 0,6 8 37 0,-8-7 46 16,8 3 49-16,-5 3 49 0,5-3 62 0</inkml:trace>
  <inkml:trace contextRef="#ctx0" brushRef="#br0" timeOffset="-116098.71">6167 5998 0 0,'7'-4'14'0,"-7"-1"70"0,0 1 41 0,6-1 37 0,-6 1 36 0,0-2 33 0,0 0 34 0,0 3 32 0,0-3 30 0,0 0 31 0,0 3 28 0,-6-3 6 0,6 2-7 0,0-1-35 0,0 1-54 0,0-2-30 15,0 6-20-15,0 0-20 0,0-6-20 0,0 6-15 0,0-3-18 0,0 3-12 0,0 0-12 0,0 0-11 16,0-6-10-16,0 6-10 0,0 0-11 0,0 0-9 0,0 0-9 0,0 0-10 16,0 0-11-16,0 0-9 0,0 0-15 0,0 0-9 0,0 0-14 0,0 0-11 15,0 0-13-15,0 0-12 0,0 0-8 0,0 0-8 0,0 0-2 0,0 0-4 16,0 6 3-16,0-3 1 0,0 3 4 0,0 0 3 0,0 3 5 0,0 1 8 0,0-1 3 16,0 6 5-16,0 0 7 0,0-2 4 0,0 2 2 0,0 0 2 0,0 0 1 15,0 4-3-15,0-4-1 0,0 5-12 0,0-6-14 0,0 0-7 0,0 7-12 0,0-8-10 16,0 2-8-16,0 1-13 0,0-2-11 0,6 1-13 0,-6 1-13 0,0-7-13 15,0 4-15-15,0-2-15 0,8 4-15 0,-8-5-17 0,5 5-19 16,-5-6-34-16,0 6-38 0,5-5-52 0,-5-1-54 0,9 0-23 0,-9 1-10 0,0 0 13 16,0 0 17-16,0 0 26 0,5-5 24 0,-5 4 31 0,0-5 31 0,0-4 37 0,0 0 41 15,0 0 48-15,0 0 51 0</inkml:trace>
  <inkml:trace contextRef="#ctx0" brushRef="#br0" timeOffset="-115410.53">6532 6038 66 0,'0'-4'134'0,"6"-2"39"0,-6 6 31 0,0-3 27 0,5-4 25 0,-5 7 26 0,0-5 22 0,0 5 26 0,0-4 20 0,0-1 23 0,0-1 19 0,0 6-57 0,0-4-102 0,0-1-52 0,0 5-27 0,0-4-14 0,0-1-6 0,0 1-5 0,0-2-7 0,0 6-6 15,0-6-7-15,0 6-7 0,0-3-6 0,-5-3-6 0,5 6-6 0,0 0-3 0,0-6-5 0,0 3-6 16,-6 3-3-16,6 0-6 0,0-6-5 16,0 6-4-16,0 0-7 0,-7-4-5 0,7 4-6 0,0 0-5 0,-5 0-7 15,5 0-7-15,0-5-6 0,0 5-8 0,-9 0-5 0,9 0-9 0,0 0-6 0,-5 0-4 0,5 0-6 0,-7 5-4 0,7-5-2 16,-6 0-2-16,6 4-1 0,-5-4 2 0,-3 6-1 0,8-3 1 16,-8 3 4-16,3 0 3 0,-2-3 3 0,7 9 4 0,-6-8 0 0,0 5 5 0,6 0-1 0,-8-3 4 15,8 3 0-15,-7 3 1 0,7-3 3 0,-5 0-2 0,5 0 1 0,-6 1 1 16,6 1-2-16,0-1 0 0,0-1 1 0,-8 0-1 0,8 6 2 0,0-6-2 15,0 3 3-15,0 1-4 0,0-4-2 0,0 6 1 0,8-3-2 0,-8-3 3 0,0 4-4 16,0-2 2-16,6 5-5 0,-1-7 1 0,-5 0-3 0,7 1-1 16,1 4 0-16,-2-4-2 0,0 1 3 0,1-7 2 0,-2 5 2 0,3 1 2 0,0-5 3 0,3 1 0 15,-4-3 3-15,-2 4 4 0,9-2 4 0,-7-1 5 0,4-4 6 0,-2 0 4 16,3 0 3-16,-5 0 8 0,5 0 8 0,-4-4 11 0,4-1 11 0,-5-2 11 16,5 4 12-16,-4-3 10 0,5-3 11 0,-7 0 6 0,-1-1 8 0,11-1 5 15,-11 1 4-15,3-4 0 0,-3 4 1 0,0 1-6 0,4-7-6 0,-9 2-10 16,5-1-13-16,-5 2-12 0,7-3-11 0,-7 2-14 15,0-1-10-15,0-4-9 0,0 4-11 0,0-4-9 16,0 4-12-16,-7-6-10 0,7 7-12 0,-5 1-9 0,-4-3-6 0,-1 1-10 0,2 1-12 0,3-2-7 16,-3 7-10-16,0-6-9 0,3 6-4 0,-9-1-6 0,9 1-5 0,-3 3-7 15,3 1-10-15,-2 1-10 0,0-2-11 0,2 6-13 0,-2 0-12 0,7 0-11 16,-8 0-8-16,3 6-21 0,-2-2-23 0,0 1-29 0,2 4-31 0,-2 3-40 0,-2-3-41 0,4 1-18 16,-1 5-1-16,-1 0 16 0,2-6 25 0,-4 4 29 0,9 2 29 0,-5-3 30 0,-2 1 32 0,7-4 36 0,-6 2 38 15,6-2 41-15,-5 1 41 0</inkml:trace>
  <inkml:trace contextRef="#ctx0" brushRef="#br0" timeOffset="-114888.77">7065 5994 0 0,'8'0'53'0,"-3"-5"39"0,-5 5 30 0,8-4 33 0,-8-1 34 0,0 5 30 0,7-4 31 0,-7-2 27 0,0 6 25 0,0-6 24 0,0 3 23 0,0 3-19 0,0-6-44 0,0 0-24 0,0 6-17 0,0-3-16 0,-7-3-23 0,7 2-19 0,0-1-23 0,-8 1-15 0,8 4-16 0,-5-6-8 0,5 0-11 16,-8 3-8-16,2 3-7 0,6-6-9 0,-5 1-6 0,5 5-5 0,0-4-7 0,-8 4-1 15,8 0-4-15,0 0-4 0,0 0-6 0,0 0-9 0,0 0-10 0,0 0-11 16,0 0-6-16,0 0-12 0,0 0-6 0,0 0-12 0,0 0-6 0,0 0-9 15,0 0-10-15,-7 0-4 0,7 0-2 0,0 0-3 0,-6 4 2 0,6-4 3 16,0 5 2-16,-6 1 7 0,6-3 3 0,-7 9 4 0,7-8 4 0,-5 5 4 0,-3-3 5 16,8 3 4-16,-8 0 5 0,3 3 1 0,-1-3 0 0,6 0 0 0,-5 6-1 15,-3-6-1-15,8 1 0 0,-8 5-1 0,8-6-1 16,-5 6 1-16,5-5 1 0,-7 5-1 0,7-6-1 0,0 6 0 0,-6-6-2 0,6 7 0 0,0-1 1 16,0-6 1-16,6 6 0 0,-6-5 0 0,0 4 1 0,7-4 0 0,-7-1 1 0,5 6-1 15,3-4 2-15,-8-3 3 0,8 3 0 0,-3-2 2 0,1 1 2 0,-1 1 2 16,3-1 4-16,0-7 0 0,-3 7 4 0,8-5-1 0,-7-5 4 0,9 6 0 0,-10-6 2 15,9 3-2-15,-9-3 1 0,10-3-3 0,-3 3 3 0,-5-6 0 0,6 6 5 16,-7-5 8-16,7 1 8 0,-8-5 8 0,11 3 6 0,-11 2 8 0,2-7 6 16,-1 1 6-16,8 5 2 0,-7-4 2 0,-2-1 1 0,-5 1 2 0,6-7 3 15,-6 7-6-15,8-6-3 0,-8 1-12 0,0 4-8 0,0-11-14 0,0 8-11 0,0-1-16 16,0-2-15-16,0 1-14 0,-8-3-18 0,8 2-13 0,-6 1-10 0,1-3-18 16,-2 2-19-16,-2 2-19 0,4-1-20 0,-1 2-17 0,-1 1-18 0,2 3-18 15,-4 0-19-15,-3-1-26 0,6 5-32 0,-7-5-45 0,5 10-46 0,-4-6-49 0,5 6-48 16,2 0-4-16,-10 0 14 0,10 6 24 0,-9-6 28 0,9 6 32 0,-10 3 32 15,9-5 33-15,-7 5 36 0,8-3 44 0,-11 3 49 0,11 3 52 0,-6-8 69 0</inkml:trace>
  <inkml:trace contextRef="#ctx0" brushRef="#br0" timeOffset="-113956.79">8289 5994 0 0,'7'-5'1'0,"-7"5"69"16,0 0 45-16,0 0 37 0,9-4 31 0,-9 4 30 0,0-5 26 0,0 1 25 0,0 4 23 0,0-6 24 0,0 6 23 0,0 0 12 0,0-9-1 0,0 3-34 0,0 6-58 0,0-6-36 0,0 3-27 0,0-3-18 0,0 2-16 0,0 4-13 0,-9-5-8 0,9 1-11 0,0-2-7 0,0 0-11 0,0 6-8 0,0-3-10 0,-7-3-10 0,7 6-8 15,0-5-6-15,0 5-8 0,-5-4-4 0,5 4-9 0,0 0-6 0,-6-6-11 16,6 6-8-16,0 0-9 0,-7 0-7 0,7 0-8 0,-6 0-5 0,6 6-6 16,-8-6-5-16,8 4-7 0,-7-4 0 0,2 5-3 0,-1 1-3 0,6-3 1 15,-8 3 0-15,3 0 4 0,-3 3 2 0,8-5 6 0,-5 5 3 0,-3-3 1 0,2 3 4 16,1 3 3-16,-3-3-1 0,8 0-1 0,-7 1-2 0,1-1 0 16,-2 3 5-16,8 1 1 0,-5-4-1 0,0 2 2 0,5 4 1 0,-8-5-2 0,8 4-2 15,-6-4 0-15,6 5 3 0,0-5-1 0,0 4 0 0,0-4 3 16,0 4 5-16,0-4 1 0,0 5-3 0,6-6 0 0,2 1-3 0,-8-1 2 0,5 6 1 0,0-4 3 15,3-3 3-15,-2-2 2 0,1 3 0 0,1 2 2 0,3-7 0 0,-3 2 0 0,5 3 0 16,-8-3 1-16,9-3 0 0,-9-3 6 0,10 6 3 16,-2-6 7-16,-2 0 2 0,5 0 5 0,-5 0 5 0,1-6 6 0,4 3 7 0,-5-7 7 0,2 5 9 15,0-5 8 1,1-1 8-16,-1 2 5 0,-1-1 5 0,2 1 3 0,-9 0 1 0,11-7-2 0,-11 5 0 0,8 2-3 0,-8-4-6 0,4-3-8 0,-9 5-7 0,5-2-10 31,-5-1-11-31,0 4-10 0,7-5-10 0,-7-4-6 0,-7 4-8 0,7 0-9 16,0 0-12-16,-5 0-12 0,-4 0-17 0,4 0-13 0,-2 6-14 0,1-4-11 0,1 1-11 0,-3 3-8 0,-5 3-5 0,6-3-13 0,-5 5-15 0,5-1-18 15,-6 1-18-15,6 4-17 0,-5 0-13 0,4 0-23 0,0 0-27 0,-3 4-37 0,6 1-40 16,-11-1-44 0,11 5-48-16,-2 3-9 0,1-3 4 0,-8 1 20 0,7-1 26 0,2 0 30 0,-1 2 35 0,6-2 33 15,-7 7 33-15,7-7 43 0,-6 0 45 0,6-3 51 0,-8 3 64 0</inkml:trace>
  <inkml:trace contextRef="#ctx0" brushRef="#br0" timeOffset="-113530.68">8734 5998 0 0,'0'0'9'0,"0"0"119"0,0 0 64 0,0 0 42 0,0-4 29 0,0-1 23 0,-8 5 17 0,8-4 22 0,0-1 20 0,0 1 23 16,0-2 23-16,0 0 24 0,0 3 23 0,0-3-82 0,0 0-146 0,0 6-65 0,0-3-24 0,0-3-6 0,0 2-1 0,0-1 7 0,-6 5 6 0,6 0-1 0,0-4-3 0,0 4-9 0,0-6-9 0,0 6-10 0,0 0-12 0,0 0-16 0,0 0-15 15,-7 0-18-15,7 0-14 0,-5 0-14 0,5 0-11 0,-7 6-8 0,7-6-9 0,-7 4-4 0,0 1-4 0,7-1-5 0,-6 2-2 0,-1 3-2 0,1-3-1 0,-2 3 5 0,3 1 4 16,0-1 7-16,-3 0 5 0,2 2 2 0,-1-2 3 0,-1 1 1 0,8 0-1 0,-5 4-2 16,-1-4-7-16,-2 5-4 0,8-4-6 0,-5 2-3 0,5 2-1 0,0 1-2 15,-8-7 2-15,8 6-1 0,8-6-1 0,-8 6 1 0,0-5-1 0,5-1 3 16,-5 6 4-16,8-6 4 0,-2-4 4 0,-1 5 5 0,3 1 8 0,-1-7 1 16,-1 6 3-16,7-5 3 0,-8-1 8 0,3 1 3 0,5 1 3 0,-7-6 3 15,8 4 5-15,-2-4 6 0,1 0 8 0,8 0 7 0,-8-4 10 0,-2 4 9 16,2-6 13-16,8-3 12 0,-8 4 11 0,6-5 9 0,-6 6 6 0,0-7 7 0,7 1 7 15,-8-4 5-15,-5 4 1 0,6 1 0 0,1 0-7 0,-9-3-6 0,3-3-6 0,0 6-9 16,-8-4-11-16,5 1-13 0,-5-2-12 0,0 0-13 0,0 5-13 16,0-12-12-16,0 6-10 0,0 1-14 0,-5 1-13 0,5-3-15 0,-8 1-13 0,0 6-14 15,3-6-16-15,-2 6-12 0,0-3-9 0,-6 3-14 0,6 0-8 16,2-1-13-16,-9 4-10 0,9 3-15 0,-8-3-17 0,-1 1-11 0,7 1-11 0,-6 4-8 16,7 0-11-16,-7 0-22 0,-1 4-32 0,7 1-39 0,-6-5-43 0,8 9-43 15,-1-3-35-15,-7 4-5 0,6-5 16 0,1 5 22 0,-2-1 28 0,2 0 29 0,-1 3 32 0,2-3 33 16,-2-5 35-16,7 5 44 0,-7 2 47 0,7-7 53 0,-7 1 67 0</inkml:trace>
  <inkml:trace contextRef="#ctx0" brushRef="#br0" timeOffset="-113041.18">9345 6018 72 0,'0'0'131'0,"0"0"26"0,-6 0 10 0,6 0 11 0,-7-5 9 0,7 1 16 0,-6 4 22 0,6-5 18 0,-7-1 19 0,7 2 19 0,-6-1 17 0,6 5-57 0,-8-4-101 0,8 4-41 0,-5-5-13 16,5 1 13-16,-5 4 25 0,5-6 19 0,-8 6 13 0,8-6 5 0,-6 3 0 0,6 3 1 15,-7-6-1-15,7 0 2 0,0 6-1 0,-8-3-2 0,8 3-3 0,0-6-3 16,0 2-4-16,0 4-8 0,-5 0-8 0,5-5-11 0,0 5-8 0,0 0-10 16,0 0-11-16,0-4-11 0,0 4-13 0,-7 0-12 0,7 0-11 0,0-6-13 15,0 6-13-15,0 0-17 0,0 0-8 0,-7 6-11 0,2-6-7 0,-2 0-6 16,7 4-4-16,-6-4-4 0,-2 5-2 0,2-5-3 0,-1 4-3 0,2 2 2 0,-3-3 2 15,2 3 2-15,-1 3 7 0,1-3 7 0,1 4 5 0,-2-1 3 0,-2-4 0 16,4 5 1-16,-1 4-2 0,-1-4 3 0,2 0-3 0,-4-1 0 0,9 2-4 16,-7-2-5-16,7 7-5 0,-5-7-4 0,5 0-3 0,0 6-1 15,0-6-2-15,0 3 1 0,0 1 0 0,0-4 1 0,0 2 3 0,5-1 0 0,-5 0 0 0,7-1 3 16,-7 0 6-16,9 2 7 0,-4-7 9 0,2 8 4 0,-1-3 7 0,-1-4 5 16,4-1 4-16,3 6 4 0,1-10 3 0,-7 5 2 0,7-1 6 0,0-4 5 0,1 5 9 15,-2-10 8-15,2 5 8 0,-1-4 5 0,8 4 5 0,-11-5 6 0,4-1 6 16,6-2 3-16,-6 3 10 0,-1-4 5 0,-3-3 6 0,4 8 4 0,1-7 3 15,-9 2-1-15,0 0-3 0,1 5-9 0,-2-8-5 0,2 3-8 0,-7 0-10 0,7-6-9 16,-7 6-10-16,0-1-17 0,-7-5-22 0,7 5-23 0,-7-4-23 16,7-2-23-16,-5 1-19 0,-2 6-17 0,1-6-17 0,0 0-12 0,-2 0-17 0,1 6-11 15,2-4-14-15,-4 1-17 0,4 3-21 0,0 0-13 16,-8-1-13-16,5 5-22 0,2-5-30 0,-1 4-38 0,1 3-41 0,-1 3-34 0,1-6-27 0,-7 6 0 0,8 0 16 16,-3 6 23-16,2-6 27 0,-1 3 31 0,-6 3 34 0,6-6 36 0,0 6 36 0,2-2 45 15,-2 1 46-15,1-1 52 0,-2 2 66 0</inkml:trace>
  <inkml:trace contextRef="#ctx0" brushRef="#br0" timeOffset="-112756.06">9750 5848 0 0,'6'-6'5'0,"-1"6"115"0,3-5 76 0,-1 5 49 0,-1-4 33 0,0-1 29 0,1 1 23 0,-2-2 25 0,3-3 28 0,0 3 28 0,-3 2 30 0,-5-7 28 0,0 7 28 0,0-1-72 0,0 1-134 0,6-1-69 0,-6 1-36 0,0 4-11 0,0-6 2 0,0 6 2 15,-6-6 2-15,6 6-6 0,0 0-10 0,0-3-16 0,0 3-18 0,0 0-16 0,0 0-22 16,0 0-18-16,0 0-19 0,0 0-16 0,0 0-16 0,0 3-9 0,0 3-10 16,0 0-5-16,0 3-6 0,0-5-2 0,0 5 1 0,0 2-1 0,0-1 5 0,0-1 1 15,0 6 7-15,0 0 3 0,0-6 4 0,0 7 1 0,0-3-1 0,0 7-2 16,0-5-2-16,0 0-3 0,0 4 0 0,0-4 0 0,0 4-3 0,0 1 1 16,0-4-1-16,0 2-17 0,6 1-22 0,-6-4-22 0,0 5-23 0,7-1-27 15,-7-3-31-15,0 2-35 16,0-3-34-16,5 6-61 0,-5-8-72 0,-5 2-86 0,5-1-92 0,0 2-34 0,0-7-6 0,-7 6 22 0,1-6 34 0,6 1 37 0,-5-4 40 0,-11 3 43 15,11-9 46-15,-2 6 49 0,1-6 52 0,-7-6 65 0,5 2 68 0</inkml:trace>
  <inkml:trace contextRef="#ctx0" brushRef="#br0" timeOffset="-111837.02">735 7014 35 0,'0'-3'117'0,"0"-3"48"0,0 2 39 0,0 4 34 0,7-5 32 0,-7 1 31 0,0-1 29 0,0-2 31 0,0 7 32 0,0-3 29 0,0 3 25 0,0-6-42 0,0 1-81 0,0 1-58 0,0 4-48 0,0-6-27 0,0 6-14 0,-7-4-20 0,7 4-17 0,0-5-18 0,0 5-23 16,0 0-24-16,0 0-24 0,0 0-23 0,0 0-19 0,0 0-8 0,0 0-2 0,0 0-4 0,0 5-3 16,0-5 1-16,0 4 1 0,0 6 5 0,0-5 4 0,0 4 9 15,0 3 6-15,0-3 5 0,0 4 6 0,0 2 6 0,0 1 8 0,0-2-1 0,0 5-4 0,0-4-1 16,-5 4-2-16,5 1-7 0,0 1-8 0,0 2-13 0,-9-2-11 0,9 3-17 0,0 0-14 15,0-5-15-15,-5 5-14 16,5-3-16-16,0 3-13 0,0-5-17 0,0 2-16 0,-7-3-16 0,7-3-13 0,0 4-19 0,0-4-18 0,0 0-38 16,0 0-43-16,7-5-40 0,-7-1-38 0,0 6-26 0,0-10-14 0,0 5 5 0,5-1 18 0,-5 1 24 0,0-5 26 0,9-1 27 15,-9 1 27-15,0 1 31 0,0-6 35 0,5 4 45 0,-5-4 49 16</inkml:trace>
  <inkml:trace contextRef="#ctx0" brushRef="#br0" timeOffset="-111521.58">1074 7153 71 0,'8'-11'138'0,"-8"7"41"15,5-7 33-15,2 7 31 0,-7-1 30 0,7-1 36 0,-7 2 30 0,5 0 34 16,-5-1 29-16,0-1 30 0,8 3 28 0,-8-4-53 0,0 2-105 0,0 1-50 0,0-1-22 16,5-1-10-16,-5 2-4 0,0-1-7 0,0 1-10 0,8-1-13 0,-8 5-13 15,0 0-14-15,0 0-13 0,0-4-11 0,0 4-15 0,0 0-11 0,0 0-9 0,0 0-11 16,0 0-13-16,0 0-13 0,0 0-11 0,0 0-14 0,0 0-15 0,0 0-12 0,0 0-13 15,0 0-8-15,0 0-5 0,0 0-3 0,0 0-1 0,0 4-1 0,0 1 0 16,0-1 2-16,0 5 0 0,0-3 2 0,0 3 1 0,6 3 5 0,-6 2 8 0,0-6 4 16,0 7 6-16,0 0 2 0,0 0 1 0,0 4-1 0,0-5-2 0,0 7-3 0,0-2-2 15,0 2-13-15,0-3-16 16,0 1-14-16,0 2-12 0,-6-6-13 0,6 3-10 0,0-2-15 0,0 2-12 0,0-3-17 0,0 0-17 0,0 0-17 0,0-5-13 0,0 4-14 16,0-4-17-16,0 5-16 0,0-5-18 0,0-1-38 0,0 0-45 0,0-3-57 15,0 3-61-15,6 0-15 0,-6-3 8 0,0 4 21 0,0-5 25 0,0-5 28 0,0 4 30 16,-6 1 32-16,6-5 34 0,0 6 41 0,0-6 44 0,0 0 54 0,0 0 62 0</inkml:trace>
  <inkml:trace contextRef="#ctx0" brushRef="#br0" timeOffset="-111111.47">1688 7166 39 0,'0'-3'119'0,"5"-3"45"0,-5-3 36 0,0 3 29 0,0 2 29 0,0-2 25 0,0-3 27 0,0 4 27 0,0-1 30 0,0 2 25 0,0 0 27 0,-5-1-40 0,5-1-78 0,0 3-52 0,-8-4-40 0,8 2-18 0,0 1-7 0,0-1-6 0,-8-1-1 15,8 2-5-15,0-1-2 0,0 5-8 0,0-4-7 0,-5 4-10 0,5 0-9 0,0-5-14 32,0 5-11-32,0 0-12 0,0 0-17 0,0 0-18 0,0 0-17 0,0 0-15 15,0 0-13-15,-8 0-8 0,8 5-12 0,0-5-6 0,-5 4-4 0,5 5-5 0,0-3-5 16,0 3 2-16,0 3 2 0,0-3 6 0,-5 0 6 0,5 6 6 0,0 0 7 0,0 0 3 16,0-2 1-16,-9 2 0 0,9 6 0 0,0-8-3 0,0 7-2 0,0-1-3 15,0 0 0-15,0 2-8 0,0-3-12 0,0 7-11 0,9-4-14 0,-9-3-15 0,0-3-13 16,0 6-14-16,0-8-16 0,5 2-16 0,-5 0-16 0,0 0-20 0,5 0-21 15,-5-6-22-15,8 6-28 0,-8-5-48 0,5-1-55 0,-5 1-60 0,0-1-58 0,8 2-14 16,0-2 8-16,-8-5 19 0,5 8 24 0,1-8 30 0,-6 1 31 0,7-1 34 0,-7 1 37 16,6-5 38-16,-6 0 43 0,0-5 58 0,8 5 66 0</inkml:trace>
  <inkml:trace contextRef="#ctx0" brushRef="#br0" timeOffset="-110809.2">2246 7127 0 0,'8'-4'1'0,"-3"-1"100"0,1-1 66 15,2-2 42-15,-8 3 31 0,5-1 29 0,2-4 28 0,-7 5 32 0,14-4 28 16,-1 3 30-16,-8 2 29 0,-5-1 25 0,0 1 24 0,9 4-72 0,-9 0-128 0,0 0-64 16,0 0-35-16,0 0-17 0,0 0-6 0,0 0-15 0,0 0-16 0,0 0-17 15,0 0-21-15,0 0-12 0,0 0-11 0,0 0-6 0,0 0 1 0,0 0 0 16,0 4 1-16,0 1-1 0,0-1-1 0,0 2 3 0,0 3-1 0,0 3 3 0,0 2 1 15,0-6 1-15,0 7 2 0,0 0 0 0,0 0-7 0,0 4-7 16,-9 2-9-16,9-7-11 0,0 10-14 0,0-5-19 0,0 0-15 0,0 2-18 0,0-3-14 0,0 3-13 16,0-2-14-16,0 2-15 0,0-8-21 0,0 1-22 0,0 2-23 0,0-7-44 15,0 6-52-15,0-6-86 0,0 3-97 0,0 1-31 0,0-2 1 0,9-2 15 0,-9 1 21 16,0-1 26-16,0 0 28 0,0 3 35 0,-9-8 32 0,9 1 42 0,0-1 40 16,0 1 56-16,0-5 61 0</inkml:trace>
  <inkml:trace contextRef="#ctx0" brushRef="#br0" timeOffset="-109455.45">3399 7108 28 0,'0'-4'102'15,"0"-1"35"-15,0 5 26 0,0-6 24 0,0 3 25 0,0-4 24 0,0 2 25 0,-5 1 22 0,5-1 19 0,0 5 19 0,0-6 22 0,0 6-40 0,0 0-75 0,0 0-42 0,0-4-29 0,0 4-8 0,0-5 5 0,0 5-4 0,0-4-1 0,0 4-4 0,-8-5-5 0,8 5 0 0,0 0-2 16,0 0-4-16,0-4-7 0,0 4-5 0,0 0-9 0,0 0-9 0,0 0-11 16,0 0-9-16,0 0-14 0,0 0-13 0,0 0-16 0,0 0-10 0,-5 4-13 15,5-4-8-15,0 5-7 0,0-5 0 0,0 9 3 0,-7-5 9 0,7 2 9 16,0 8 5-16,0-4 0 0,0 1 3 0,0 3 0 0,-9 0 3 0,9 7 3 0,0-2 3 15,0-4-1-15,-5 9 0 0,5-5 0 0,0 2-12 0,0 1-14 0,0-1-21 16,-6-3-24-16,6 7-20 0,0-4-18 0,0-3-20 0,0 3-21 0,0-2-24 16,0 0-25-16,0-5-39 0,0 7-47 0,0-6-64 0,0-6-67 0,0 6-51 15,0-2-34-15,6-1-2 0,-6-3 17 0,0 0 22 0,0-3 30 0,0 3 31 0,0-5 37 0,0-4 38 16,0 6 40-16,0-6 48 0,0 0 53 0,0 0 59 0,0 0 74 0</inkml:trace>
  <inkml:trace contextRef="#ctx0" brushRef="#br0" timeOffset="-108991.97">3876 7245 0 0,'5'-6'7'0,"1"-3"115"0,1 0 64 0,7-1 42 16,-14 1 30-16,7 4 26 0,-7-5 21 0,5-1 29 0,-5-2 29 0,0 3 27 16,0 5 27-16,0-5 21 0,0 4 20 0,0 1-84 0,0 1-145 0,-5-1-72 15,5 5-30-15,-7-6-18 0,7 2-7 0,-8 4-6 0,2-4-7 0,6 4-14 0,-7-5-19 16,1 5-16-16,1-6-14 0,-2 6-10 0,-2 0-11 0,4 0-9 0,-1 0-7 15,-1 0-7-15,2 6-7 0,-4-6 0 0,2 5-3 0,2-5-2 0,-1 4-1 16,-2 0 1-16,3 7-1 0,-3-7 2 0,3 7 0 0,-2-7 1 0,0 7 2 16,2-1 3-16,5 3 1 0,-8-2 2 0,1 4 4 0,2-2 0 0,5 2 3 0,-8 6 3 15,8-8 1-15,-6 7 0 0,6-1 1 0,0-4 2 0,0 4 1 0,-5 2-1 16,5-3-1-16,0-3-1 0,5 6-1 0,-5-8 0 0,0 2-3 0,0 0 0 16,6 0-2-16,-6 0-2 0,8-6 1 0,-8 6-1 0,5-5 3 0,-5-1 0 15,7 1 2-15,1-5 2 0,-8-1 4 0,5 1 2 0,2 1 3 0,0-2 3 16,-2 1 4-16,3-5 4 0,-3 0 4 0,3 0 3 0,3 0 7 0,-4 0 7 0,2-5 6 15,3 1 7-15,-6-2 7 0,8 1 6 0,-7 1 7 0,4-5 12 16,-4-3 9-16,7 3 9 0,-7 0 9 0,4-6 8 0,-3 6 6 0,5-7 4 0,-8 1-1 0,3 1-1 16,-2 0-2-16,-1-1-8 0,-5 0-6 0,8 0-9 0,-8-3-7 0,0-3-12 15,0 2-13-15,0 4-9 0,0-4-13 0,0-1-7 0,-8 1-13 0,3-1-7 16,5 1-9-16,-6 3-12 0,-2-2-12 0,3 3-12 0,-3 0-12 0,-5 0-7 16,7 6-13-16,1-5-11 0,-2 9-11 0,-1-4-12 0,-5-3-12 0,7 8-13 15,1-1-17-15,-2-1-19 0,-2 2-20 0,9-1-21 0,-5 5-18 0,-1 0-35 16,6 0-43-16,-7 0-35 0,2 0-35 0,5 5-33 0,-9-1-32 0,9 2-1 0,-7-1 13 15,2 4 22-15,5-2 30 0,-6 2 33 0,6-4 35 0,-8 3 39 0,8 3 41 0,-5-2 48 16,5-3 49-16,-8 4 47 0,8-5 61 0</inkml:trace>
  <inkml:trace contextRef="#ctx0" brushRef="#br0" timeOffset="-108145.71">4311 7138 21 0,'0'-6'115'0,"0"1"57"0,0 5 44 0,0-4 36 0,0-1 34 0,0-1 32 0,0 6 34 0,-6-4 32 0,6 0 30 0,0 4 26 0,0-5 27 0,-7-1-32 0,7 6-67 0,0-3-67 0,0 3-70 0,0 0-36 0,0 0-21 0,-6-7-13 0,6 7-14 0,0 0-14 0,0-5-16 0,0 5-15 0,0 0-15 16,0 0-12-16,0 0-13 0,0 0-11 0,0 0-11 0,0 0-12 0,0 0-15 15,0 0-13-15,0 0-11 0,-8 0-11 16,3 5-6-16,5-5-7 0,-7 7-2 0,7-4-4 0,-6 3-3 0,0-1-1 0,-2 3 2 0,1 3 1 0,2-2 2 0,-4 1 8 16,4 1 5-16,5 2 5 0,-5-3 5 0,-3 4 4 0,3-2 1 0,-3 1 0 15,8 2 2-15,-6 0-7 0,-1 0-3 0,7-2-7 0,0 2 0 0,-6 0-5 16,6 0-2-16,0 0-3 0,6 0-3 0,-6 0-3 0,0-2 1 0,7 2 0 16,-7 0 1-16,6-5 1 15,2 5 1-15,-3-6 7 0,3 0 4 0,-3 3 7 0,0-3 4 0,4-5 8 0,-4 2 2 0,10-1 10 0,-9-1 7 0,7-4 9 16,-8 0 11-16,9 0 12 0,-1-4 13 0,-8-1 9 0,11-1 13 0,-6-4 8 0,3 1 10 0,-5 3 10 15,5-3 8-15,1-6 9 0,-9 2 4 0,10 1 4 0,-10-2-2 0,7 1-3 16,-5-2-6-16,1-1-11 16,-8 2-9-16,5-5-9 0,-5 4-14 0,0 0-10 0,8 0-10 0,-8-4-11 0,-8 4-12 0,8 0-12 0,0 2-12 0,-5-8-16 15,5 6-15-15,-8 2-15 0,1-2-16 0,2 4-17 0,-2-4-17 0,2 7-19 0,-10-6-19 16,10 2-14-16,-3 8-17 0,2-7-12 0,-7 7-14 0,5-1-16 16,3 1-20-16,-3-1-39 15,-2 1-49-15,10 4-52 0,-9 0-54 0,2 0-32 0,2 0-18 0,-1 4 6 0,-1 1 21 0,7-1 25 0,-6 1 29 0,-2-1 29 0,3 2 30 0,5 3 38 16,-7-4 42-16,1 5 54 0,6-4 58 0,0-1 59 15,-6-1 69-15</inkml:trace>
  <inkml:trace contextRef="#ctx0" brushRef="#br0" timeOffset="-107860.52">4726 7029 0 0,'0'-4'48'0,"9"-1"88"0,-9-1 47 0,0 3 35 0,0-3 28 0,0 2 28 16,0-1 29-16,0 1 31 0,0-1 30 0,0-2 26 0,0 4 22 0,0 3 2 15,0-6-16-15,0 1-67 0,0 1-100 0,0-2-43 0,0 6-19 0,-9-4-5 16,9 4 0-16,0-5-9 0,0 5-7 0,0 0-10 16,0 0-14-16,0 0-6 15,0 0-9-15,0 0-10 0,0 0-7 0,0 0-11 0,0 0-13 0,0 0-11 0,0 0-7 16,0 0-4-16,0 0 3 0,0 0-3 0,0 0-1 0,0 5-2 0,0 5-5 16,0-6-3-16,0 1-2 0,0 4-1 0,0 3 3 0,0-3 0 0,0 1 5 0,0-1 0 15,9 0-2-15,-9 7-5 0,0-2-13 0,0 1-7 0,0 1-5 0,0-2-6 16,0 5-3-16,0-4-14 0,0 4-20 0,0 0-18 0,0 7-22 0,0-7-17 0,0-1-22 15,0 3-23-15,7-2-26 0,-7 2-34 0,0-3-41 0,5 1-86 0,-5 2-101 16,6-3-65-16,-6 3-42 0,0-6 1 0,8-2 19 0,-8 2 31 0,0-6 31 16,0 3 36-16,0-3 37 0,-8-5 41 0,8 2 43 0,-6-6 53 0,1 0 55 0,-2 0 76 15,-2-6 91-15</inkml:trace>
  <inkml:trace contextRef="#ctx0" brushRef="#br0" timeOffset="-106706.27">5777 7063 14 0,'0'0'107'15,"6"-4"57"-15,-6-1 37 0,0 1 36 0,0-1 26 0,0 1 32 0,5-2 34 0,-5 6 33 0,-5-6 36 16,5 2 33-16,0-1 33 0,0-1-21 0,-6 6-55 0,6-3-60 0,0-3-65 0,-8 6-35 0,8 0-17 0,0-4-15 0,0 4-16 0,0 0-21 0,0 0-31 0,0 0-29 16,0 0-30-16,0 0-24 0,0 0-21 0,0 0-13 0,0 0-9 0,0 4-3 0,8 2-6 15,-8-3-3-15,0 3-2 0,0 3 4 0,6 3 2 0,-6-3 6 0,0 0 6 0,5 6 9 0,-5 1 8 0,0-2 4 0,7 0 1 16,-7 0-4-16,0 7-4 15,8-8-11-15,-8 8-11 0,0-2-11 0,6 0-10 0,-6 1-14 0,0-1-10 0,0 1-15 16,0-1-13-16,0 2-17 0,0-3-16 0,0 3-17 0,0-2-17 0,-6-1-15 16,6 3-15-16,0-2-22 0,0-4-26 0,0 0-41 0,0 0-44 0,-8-2-53 15,8-2-54-15,0-1-10 0,0 5 8 0,0-11 19 0,0 5 25 0,0 2 29 0,-7-7 29 16,7 1 29-16,0-5 32 0,0 4 39 0,0-4 43 0,0 0 51 0,0 0 63 16</inkml:trace>
  <inkml:trace contextRef="#ctx0" brushRef="#br0" timeOffset="-106263.68">6246 7142 82 0,'0'-10'153'0,"0"5"44"0,0 1 29 0,0-1 29 0,0-5 25 0,-7 6 30 0,7-1 29 15,0-1 28-15,0 3 28 0,-7-4 26 0,7 7 19 0,-5-5-64 0,-3 1-118 16,8-1-64-16,-7-1-41 0,2 6-18 0,5-4-6 0,-9 4-11 0,4-5-11 15,5 1-17-15,-5 4-18 0,5 0-20 0,-8-5-18 0,8 5-16 0,-6 0-15 0,-1 0-9 16,7 0-5-16,-6 5-7 0,6-5-4 0,-7 4-4 0,7 1 1 0,-6-1-1 16,-2 7 0-16,8-7 5 0,-5 8 3 0,-2-3 2 0,1 0 3 0,-1 1 7 15,7 4 5-15,-7 2 4 0,0-7 3 0,7 6 2 0,-5 0-1 0,-3 0-1 16,8-2-1-16,-5 7-2 0,5-4-2 0,0 2-1 0,-6-3-2 0,6 4-5 0,0-4-7 16,0 0-4-16,0 4-7 0,0-4-1 0,6 0-3 0,-6 0-2 0,5 0 0 15,-5-2 0-15,8-3 1 0,-3 0 1 0,-5 6 2 0,7-7 1 16,0-5 2-16,0 7 8 0,6-7 6 0,-8 1 7 0,3-5 6 0,5 4 6 0,-7-4 4 15,7 0 7-15,-5 0 8 0,2-4 7 0,4-1 8 0,1 1 6 0,-3-1 7 0,0-5 6 16,1 1 11-16,1-3 8 0,-2 3 8 0,2-6 12 0,-1 2 7 0,-8-2 8 16,11 0 6-16,-11 0 2 0,8 0-1 0,-7 0-6 0,2-4-7 0,-8 4-5 15,7-4-9-15,-7 4-7 0,0-3-12 0,0-3-14 0,0 6-11 0,0-3-14 0,-7 2-13 16,7-2-18-16,-8 3-20 0,2-6-20 0,-1 6-16 0,-4 2-18 0,3-3-13 16,0 2-12-16,-3 4-14 0,4 1-18 0,-7 0-20 0,2-3-21 0,6 3-21 15,-7 3-19-15,0 3-23 0,6-3-31 0,-5 2-37 0,4 4-46 0,1 0-47 0,2 0-32 16,-9 0-17-16,9 0 3 0,-3 4 17 0,2 2 28 0,6-3 31 15,-7 3 35-15,1-1 35 0,6-1 36 0,-7 2 37 0,7 0 48 0,-6-2 52 0</inkml:trace>
  <inkml:trace contextRef="#ctx0" brushRef="#br0" timeOffset="-105888.21">6583 7063 26 0,'8'-9'116'0,"-8"5"52"0,0-1 38 0,7-5 35 0,-7 4 32 0,0-3 32 0,5 3 34 16,-5-3 30-16,7 5 30 0,-7-5 29 0,0 4 24 0,7-2-33 0,-7-2-71 0,0 4-58 0,0 1-56 0,0-6-25 0,5 5-11 0,-5 1-7 0,0-1-7 0,0-1-13 0,8 2-12 0,-8 4-14 15,0-6-14-15,0 1-14 0,0 5-10 0,5 0-10 0,-5 0-11 0,0 0-11 16,0-4-15-16,0 4-14 0,0 0-19 0,0 0-12 0,0 0-14 0,0 0-7 15,0 0-5-15,0 0 1 0,0 4 1 0,0 1 3 0,0 5 5 0,0-4 0 0,0 3 2 16,0 0 2-16,0 1 1 0,0 1 8 0,0 4 2 0,0-2 6 0,0 2 1 16,0 0 0-16,0 0 0 0,0-2-4 15,-5 7-6-15,5-4-4 0,0 3-4 0,0 1-3 0,-8-1-3 0,8 0-4 0,0-5-4 0,0 7-13 0,0-2-11 0,8 2-12 16,-8-8-13-16,0 7-16 0,0-4-15 16,5 2-18-16,-5-3-20 0,8 0-19 0,-8 0-14 0,0-2-16 0,0 2-17 0,6 0-23 0,-6 0-26 0,0-5-41 15,5-1-45-15,-5 0-56 0,0 3-54 0,8-3-12 0,-8-5 8 0,0 2 24 16,8-1 28-16,-8-1 30 0,5-4 30 0,-5 0 33 0,8 0 33 0,-8 0 42 0,5 0 43 0,0-4 53 15,-5-1 63-15</inkml:trace>
  <inkml:trace contextRef="#ctx0" brushRef="#br0" timeOffset="-105457.97">7209 7069 15 0,'0'-6'98'0,"-5"-3"46"0,5 5 37 0,0-1 29 15,0-5 29-15,-7 4 24 0,7 2 27 0,0-1 24 0,0-1 28 0,0 3 26 0,0-7 27 0,0 10-24 16,0-5-56-16,0 1-49 0,0-1-43 0,0-2-24 0,0 4-11 15,0-3-9-15,0 1-8 0,0 5-6 0,-9-4-7 0,9 4-6 0,0-6-9 0,0 6-11 0,0-4-10 16,0 4-15-16,0 0-12 0,0 0-14 0,0 0-12 0,0 0-12 0,0 0-10 0,0 0-11 16,0 0-9-16,0 0-3 0,0 0-2 0,0 0 3 0,0 4 3 15,0 2-1-15,0-2 1 0,0 1 1 0,0 4 2 0,0 3 1 0,0-3 2 16,0 1 3-16,0-1 5 0,-5 6 4 16,5-5 0-16,0 4-2 0,0 1-7 0,0 1-7 0,0 2-10 0,0-3-6 0,0 4-7 0,-6 2-2 0,6-3-1 0,0 3-3 0,0-2-3 15,0 5-10-15,0-5-14 0,0 1-15 16,0 5-14-16,6-6-16 0,-6 1-14 0,0-1-15 0,0-4-16 0,5 3-17 0,-5-2-20 0,9-1-23 0,-9-6-23 15,0 6-40 1,7 0-46-16,-7-5-81 0,0-1-94 0,5 0-30 0,-5 2 2 0,0-7 15 0,0 5 23 0,6-3 28 0,-6 0 31 0,0-6 35 0,0 4 34 0,0-4 41 16,0 0 41-16,0 0 53 15,0 0 61-15</inkml:trace>
  <inkml:trace contextRef="#ctx0" brushRef="#br0" timeOffset="-103187.08">8250 6956 26 0,'7'0'111'0,"-7"-4"48"0,0 4 33 0,8 0 30 0,-8-5 28 0,6 5 27 0,-6-4 27 0,0-1 29 0,0 5 25 0,0 0 26 0,7-6 23 0,-7 2-39 0,0 4-71 0,0 0-62 0,0-6-53 0,0 6-31 0,6 0-17 0,-6 0-17 16,0-5-16-16,0 5-14 0,0 0-13 0,0 0-9 0,5 0-8 0,-5 5-5 0,0-5-2 15,7 6-3-15,-7-2-4 0,0 2 1 0,0-1 0 0,0 4 4 0,9 1 4 16,-9-6 8-16,0 10 6 0,0-2 1 0,0 1 0 0,0-4-7 0,0 6-6 15,-9 6-7-15,9-8-9 0,0 2-6 0,0 6-4 0,-7-2-5 16,7 1-5-16,-5-1-14 0,5 5-16 0,0-3-16 0,-6-2-17 0,6 5-15 0,-7-5-16 16,7 1-19-16,0 5-16 0,0-10-21 0,0 3-18 0,0 3-30 0,0-8-38 0,0 2-51 15,0 0-60-15,0 0-47 0,0-5-45 0,0-1-9 0,0 0 9 0,0-3 19 0,7 3 26 16,-7-3 30-16,0-2 30 0,0-4 33 0,6 0 34 0,-6 0 43 0,0 0 46 0,5 0 53 16,-5-4 70-16</inkml:trace>
  <inkml:trace contextRef="#ctx0" brushRef="#br0" timeOffset="-102886.98">8681 7045 91 0,'6'-4'157'0,"-6"-2"42"16,7 0 37-16,-7 2 35 0,0-7 34 0,0 8 35 0,0-7 37 0,0 5 34 0,0 1 31 0,0-1 30 15,0-2 30-15,0 4-64 0,0 3-116 0,0-6-58 0,0 6-29 16,0 0-18-16,0-5-14 0,0 5-20 0,0 0-20 0,0 0-27 0,0 0-25 0,0 0-25 15,0 0-22-15,0 0-22 0,0 0-18 0,0 0-14 0,0 0-15 0,-7 5-6 0,7 1-3 16,0-6-2-16,0 3 0 0,0 9 1 0,0-8 3 0,-6 1 1 0,6 5 3 16,0-1 5-16,0 6 8 0,0-5 7 0,0 4 6 0,0-4 2 15,-7 4 1-15,7 7-3 0,0-7-4 0,0 0-14 0,0 7-18 0,0-2-10 0,0-1-13 0,0-2-14 16,-6 3-13-16,6 1-19 0,0-5-21 0,0-2-18 0,0 2-20 0,0 0-20 16,0 0-20-16,0 0-36 0,0-6-39 0,0 1-51 0,0 1-52 0,0-1-41 15,0-1-35-15,6-5-1 0,-6 1 14 0,0 1 26 0,0-6 26 0,0 3 33 0,0-3 31 16,0 0 34-16,0 0 35 0,0 0 47 0,7 0 49 0,-7 0 56 0,6-3 72 0</inkml:trace>
  <inkml:trace contextRef="#ctx0" brushRef="#br0" timeOffset="-102414.33">9150 6947 12 0,'0'0'70'16,"0"0"31"-16,0-4 29 0,0-1 29 0,0 5 33 0,0-6 30 0,0 2 30 0,0 4 25 0,0 0 28 0,0-11 21 0,0 11 21 0,0-4-21 0,0-2-39 0,0 1-21 0,-6 1-11 0,6 0-5 0,0-1-8 0,0 5-13 0,0-6-17 0,-7 3-12 0,7 3-11 0,0 0-6 0,0-7-7 15,0 7-8-15,0-5-6 0,0 5-11 0,0 0-11 0,0 0-11 0,0 0-14 16,0 0-13-16,0 0-12 0,0 0-15 0,0 0-11 0,0 0-15 0,0 0-12 0,0 0-16 16,0 0-15-16,0 0-12 0,0 0-10 0,0 0-1 0,-5 0-1 0,5 5 4 15,0 2 5-15,0-4 6 0,0 8 5 0,0-3 4 0,0-3 3 0,0 10 2 0,0-5 5 16,0 1 4-16,0 2 8 0,0-3 3 15,0 4 0-15,0 2-2 0,0-7-4 0,-9 6-6 0,9 0-7 0,0 0-4 0,0-2-6 0,0 2-2 0,0 0 0 0,0 0 0 16,-7 4 0-16,7-4-1 0,0 0 0 0,0 0-3 16,0 0 0-16,0 0-2 0,0-2-3 0,0 2-7 0,0-6-10 0,0 6-10 15,0-5-11-15,0-1-9 0,0 2-13 0,0-1-13 0,0-1-16 0,0 0-14 16,0-3-15-16,0 4-21 0,0-5-21 0,0-1-21 0,0 1-23 0,0 1-41 0,0-2-47 0,0-4-69 16,7 11-73-16,-7-7-22 0,0-4 0 0,0 0 19 0,0 0 22 0,0 0 29 0,0 0 33 0,0 0 32 15,0 0 39-15,9 0 38 0,-9 0 43 0,0-4 55 0,0-1 60 0</inkml:trace>
  <inkml:trace contextRef="#ctx0" brushRef="#br0" timeOffset="-101940.08">9632 6952 96 0,'6'-5'162'0,"-6"1"45"0,7-1 33 0,-7-1 34 0,0 6 31 0,5-4 32 0,4-2 30 0,-9 6 28 0,0-5 27 0,7 1 24 0,-7 4 20 0,0 0-71 0,0 0-126 0,0 0-66 0,0 0-35 0,0 0-22 0,-7-6-14 0,7 6-16 0,0 0-20 0,0 0-21 0,0 0-21 0,0 0-17 0,-9 6-17 0,9-6-8 16,-5 4-9-16,-2 1-5 0,1 1-5 0,1-2-3 0,-4 7-3 0,2-2-2 15,-4 1-3-15,3-1-1 0,3 7-2 0,-8-7 1 0,6 6 1 0,0-1 4 16,-6-4-2-16,6 5 2 0,2-2-4 0,-3 2 1 0,2 0-5 0,1 0 1 0,5-5-1 16,-8 4-3-16,8 2 2 0,0-1 2 0,-8 3 2 0,8-2 2 15,8-2 1-15,-8 0 3 0,0 0 0 0,0 1 1 0,8-5 5 0,-8 5 1 0,5 0 1 16,1-6 3-16,2 0 1 0,-3 3 2 0,2-3 3 0,1-5 4 0,4 1 2 0,-5 1 9 16,6-6 6-16,0 0 10 0,-7 0 10 0,6-6 11 0,2 1 13 0,-1 1 13 31,1-5 13-31,-2-3 11 0,7 3 13 0,-4-6 8 0,-4 6 8 0,2-6 5 15,0 2 4-15,-5-3 1 0,3 2-3 0,-3 4-8 0,5-4-5 0,-7-2-13 0,-6 1-10 16,7 6-14-16,-7-6-16 0,0 5-18 0,0-4-14 0,0 0-24 0,0 3-24 16,-7-4-29-16,1 6-33 0,0-6-29 0,-1 6-29 0,-6-7-31 0,-1 7-35 15,1 0-32-15,0-1-39 0,2 5-52 0,-10 1-57 0,3-1-63 0,-3-2-60 0,8 7-29 16,-8 0-9-16,2 0 18 0,6 7 31 0,-6-7 35 0,-1 5 40 0,7-1 42 16,2 1 45-16,-5-5 45 0,-2 4 48 0,4 2 56 0,2-3 57 0</inkml:trace>
  <inkml:trace contextRef="#ctx0" brushRef="#br0" timeOffset="-100598.2">332 8228 59 0,'-5'3'122'0,"5"-3"32"0,-9 6 16 0,9-6 13 0,-7 0 13 0,7 0 16 0,-5 0 21 0,5 0 21 0,0 0 21 0,0 0 17 0,0-6 15 0,0 6-55 0,0 0-97 0,0 0-47 0,0 0-18 0,0 0-4 16,0-3 5-16,0 3 2 0,0 0 1 0,0 0-9 0,0 0-15 0,0-6-15 0,5 6-14 0,-5-6-10 0,0 6-9 16,7-3-6-16,-7 3-6 0,9 0-5 0,-4-6-8 0,1 6-1 15,1 0-2-15,6 0 2 0,-7 0 1 0,7 0 6 0,0 0 7 0,5 0 6 16,-4 0 6-16,1 0 5 0,4 0 6 0,-1 0 2 15,1 0 1-15,2 0 0 0,-3 0 4 0,3 0 0 0,6-6-3 0,-9 6 2 0,3 0 1 0,3 0-6 0,-3-4-5 16,5 4-3-16,0 0-4 0,0 0 1 0,1 0-5 0,5 0 3 0,-1 0 1 0,9-5 4 16,-9 5 4-16,10 0-1 0,5 0-1 0,-9 0-1 0,10-4 2 0,-7 4-2 0,5 0 2 15,0-5 0-15,0 5-2 0,9 0 2 0,-9-4 0 0,0 4 2 0,8 0-3 16,-1 0-2-16,-2 0-2 0,3 0 1 0,0 0 2 0,5-6-1 0,-6 6 2 0,6 0 4 16,2 0 4-16,-1-6 4 0,-1 6 0 0,2-3 4 0,4 3-2 0,1-6 1 15,1 6 0-15,-3-6-2 0,3 3 0 0,0-3-2 0,5 6 0 0,0-5-4 16,-5-5-4-16,13 7-1 0,-8-3-4 0,0 2-1 0,1-7-1 0,6 7-5 0,-1-7-3 15,-4 7-4-15,4-5-2 0,2-1-1 0,0 5 0 0,-1-5-1 0,-1-1-1 16,1 2 1-16,2 5 2 0,4-5-3 0,-7-3-2 0,7 3-2 0,-6-1 2 16,7-1-2-16,2 4-1 0,-10-4-1 0,7 1-1 0,-5 0-1 0,5 0 2 0,2 0 0 15,-9 6 4-15,1-5 1 0,7-2-1 0,-6 1 1 0,5 5 1 0,-7-5 1 16,10 1 0-16,-11 5 0 0,3-7 4 0,-1 8 0 0,0-9-2 0,0 8-2 16,1-1-1-16,-2 1-2 0,-4-2-1 0,-2-3-1 0,9 4 4 0,-10 1 1 15,1-2 1-15,-5 0 1 16,6 2-3-16,-1-1-1 0,-6 1-1 0,7 4 1 0,-6-5 2 0,5-1 2 0,-8 2-2 15,3-1 2-15,8 1-3 0,-11-2-1 0,3 0-2 0,-6 2-3 0,3-1-3 0,3 1-1 0,-1 4 3 0,-6-5 1 0,4-1 1 16,-3 2-1-16,6 4 1 0,-8-5 0 0,0 1-4 0,8 4 2 0,-8-5 0 16,0 5-1-16,2-7 0 0,-1 7 2 0,4 0 3 15,-3-3-1-15,-1 3 1 0,-8-6 1 0,15 6-3 0,-13-5 1 0,3 5-3 0,4 0 1 0,-2-4 2 0,1-2 1 16,-8 6 0-16,9-3-1 0,-9 3 2 0,10-6 0 0,-10 2-1 0,0 4-2 16,2-5-2-16,-8-1-1 0,7 2 0 0,-4-2-2 0,-4 1 2 0,2 1-1 15,-7-1-1-15,-2 1 1 0,2-2 1 0,1 6-3 0,-6-5-1 0,-2 1-1 16,-6-1 0-16,6 5 2 0,-12-4 6 0,7-2-1 0,-8 6 1 0,1-6-1 0,-8 6 1 15,0 0-2-15,2 0-2 0,-7-4 2 0,-1 4-1 0,-6 0 1 0,7 0 1 16,-7 0-1-16,0 0-3 0,0 0-3 0,0 0-5 0,0 0-2 0,0 0-1 0,0 0-1 16,0 0 0-16,0 0 2 0,0 0 1 0,0 0 0 0,0 0 1 0,0 4 0 15,0-4 2-15,5 0 2 0,-5 0 1 0,0 0 3 0,0 0 2 0,0 6 3 16,0-6 1-16,0 0 3 0,0 0 2 0,9 6 1 0,-9-6-1 0,0 0-1 16,0 4 4-16,0-4 0 0,5 0 0 0,-5 0-1 0,7 0 1 0,-1 5 1 15,-6-5-1-15,0 0 2 16,5 0 0-16,3 0-3 0,-8 0 2 0,8 0-2 0,-3 0-3 0,-5 0-2 15,6 0-2-15,2 0-2 0,-8 0-2 0,5 0-2 0,2 0-2 0,1 0-2 0,-3 0-3 0,2 4-2 0,0-4 0 0,-2 0-2 0,8 0-1 0,-5 0 5 16,3 5-1-16,5-5 1 0,-11 0 4 0,8 6 0 0,8-6 0 0,-10 0 1 16,2 4 0-16,7-4 3 0,-8 5 2 0,8-5 1 0,-6 4 0 0,6-4 1 15,-1 0-4-15,-6 5 1 0,6-5 0 0,-7 6 0 0,9-6 0 0,-9 0-1 16,8 4 1-16,-6-4 0 16,-1 0 0-16,-1 6-3 0,2-6 2 0,-1 0-2 0,0 0 1 0,-2 5-1 15,-3-5 0-15,5 0-2 0,-5 0-1 0,-3 4-5 0,0-4-5 0,4 0-9 0,-4 0-12 0,-5 6-14 0,0-6-8 0,7 0-8 0,-7 0-2 16,0 0-1-16,0 0 3 0,-7 3-4 0,7-3-7 0,-5 6-9 0,5-2-13 15,-9 1-11-15,4 1-12 0,5-6-14 0,-5 3-16 0,-3 4-31 0,3-2-37 0,-11-1-56 16,11 1-66-16,-1-1-32 0,-7-4-16 0,6 6 6 0,-6-1 13 0,6-5 25 16,-5 0 24-16,-1 0 31 0,-1 0 30 0,-6 0 36 0,8-5 41 0,-9-1 47 0,3 2 52 0</inkml:trace>
  <inkml:trace contextRef="#ctx0" brushRef="#br0" timeOffset="-100044.52">9560 7963 0 0,'0'0'21'0,"0"-5"138"0,7 5 76 0,-7-4 50 0,0 4 35 0,7-6 26 0,-7 0 19 0,0 2 16 0,0-1 18 0,5 0 17 0,-5 1 18 0,0 4 23 0,0-6 19 0,8 2-99 0,-8 4-170 0,0-5-82 0,0 5-39 0,5-4-13 0,-5 4-3 0,0 0 7 0,0 0 6 16,0 0 5-16,0 0 1 0,0 0 0 0,0 0-4 0,0 0-6 0,0 0-13 15,0 0-11-15,0 0-15 0,0 0-14 0,0 0-11 0,-5 4-7 0,5 1-1 0,0-5 7 16,0 4 6-16,-8 6 5 0,8-5 0 0,0 4-1 0,0 3-2 0,0 3 0 15,0-2 4-15,0 2 2 0,0 0 4 0,0 4 1 0,0 1 4 0,0-1-3 16,0 0-5-16,0 1-10 0,0-1-12 0,0 2-4 0,0 3-6 0,0-5-1 16,0 2 1-16,0-3-3 0,0 1-3 0,0 2-9 0,0-2-12 0,8 1-14 15,-8-5-15-15,0 4-20 0,0-4-23 0,5 0-23 0,-5 0-28 0,0-2-27 16,0-4-30-16,0 6-58 0,0-3-71 0,0-3-69 0,0 0-69 16,0 1-18-16,-5-1 9 0,5 3 21 0,-8-3 28 0,3-4 33 0,-2-1 37 0,0 0 38 0,2 1 42 0,-3-5 42 15,-4 0 46-15,4 0 60 0,-3 0 70 0</inkml:trace>
  <inkml:trace contextRef="#ctx0" brushRef="#br0" timeOffset="-99680.54">8950 8207 19 0,'5'-10'104'0,"1"5"46"0,-6 1 30 0,5-5 25 16,2 3 21-16,2-3 22 0,-4-3 25 0,-5 3 26 16,7 4 23-16,-1-5 25 0,-6 7 24 0,5-7-30 0,3 4-61 0,-8 1-50 0,0-5-45 0,8 5-19 0,-8 1-2 15,5-1 2-15,-5 5 5 0,0-4-1 0,0 4-4 0,0-6-4 0,0 6-2 16,0 0-5-16,0 0-3 0,0 0-4 0,0 0-6 0,0-4-5 0,0 4-9 0,0 0-7 16,0 0-8-16,0 0-10 0,0 0-9 0,0 0-12 0,0 0-15 0,0 0-13 15,0 0-15-15,0 0-13 0,0 4-8 0,0-4-6 0,0 6-4 0,0-6-2 16,-5 9-2-16,5-5-3 0,0 7-2 0,0-2 0 0,0 1 1 15,0 5 1-15,0-6 4 0,0 6 4 0,0 0 5 0,5 0 0 16,-5-2-1-16,0 2-2 0,0 0-3 0,0 0-5 0,0 0 0 0,6 0-13 0,-6-1-14 0,0 6-17 0,0-5-15 0,0 0-17 16,8-7-17-16,-8 6-19 0,0 1-19 0,0-3-25 0,0-3-28 15,5 4-31-15,-5-2-35 0,0-1-68 0,0 0-82 0,0-1-55 0,-5 0-43 16,5 2-3-16,0-7 14 0,0 8 24 0,-8-9 30 0,8 3 32 0,-6-1 36 0,1-5 40 16,-3 0 42-16,0 0 45 0,3 0 51 0,-1 0 64 0,-6-5 82 0</inkml:trace>
  <inkml:trace contextRef="#ctx0" brushRef="#br0" timeOffset="-99336.38">8713 8276 0 0,'0'-5'87'0,"0"-1"72"16,0 2 47-16,0-1 34 0,0-5 28 0,0 5 24 0,0-5 26 0,0 1 25 15,-5 3 28-15,5-3 23 0,0-1 24 0,0 5-11 0,-7-4-37 0,7 5-71 0,0-8-89 0,0 9-45 0,-7-9-20 0,7 9-8 16,0-3-1-16,0-3-1 16,-7 3-2-16,7 3-3 0,0-3-7 0,0 6-5 0,0 0-3 0,0-4-7 0,0 4-7 0,0 0-5 0,0 0-9 0,0-6-8 15,0 6-4-15,0 0-8 0,0 0-7 0,0 0-8 0,0 0-12 0,0 0-13 0,0 0-11 16,0 0-8-16,0 0-6 0,0 0-1 16,0 6 3-16,0-2 1 0,7 2 2 0,-7-3 2 0,0 7 0 0,7 1 1 0,-7-2 0 0,0 6 3 0,7 0 4 0,-7-2 6 15,0 2 4-15,0 0 2 0,0 0-2 0,0 0-2 0,0 0-8 0,0-1-2 16,0 0-4-16,0 7-6 0,0-6-6 0,0-2-13 15,-7-4-17-15,7 6-20 0,0 1-18 0,-7-2-24 0,7-4-19 0,0 5-27 0,0-5-28 16,-7-1-32-16,7 6-38 0,0-6-78 0,0 3-91 0,-6-3-67 0,6 4-49 16,-7-2-2-16,7-2 16 0,-6-3 27 0,6 4 32 0,-8-5 34 0,3-1 38 0,0 1 40 0,-3-1 46 0,2-4 46 15,-1 0 53-15,-1 0 72 0,-3 0 87 0</inkml:trace>
  <inkml:trace contextRef="#ctx0" brushRef="#br0" timeOffset="-99033.91">8349 8295 0 0,'0'-5'2'0,"6"-5"107"0,-6 1 65 0,0 3 42 0,0-3 35 0,-6-1 32 16,6 1 31-16,0 3 35 0,0-3 33 0,0 0 32 0,-5 3 31 0,5-4 30 16,0 5 29-16,-7-4-73 0,7 5-127 0,0-2-60 15,-9 0-24-15,9 3-8 0,0-3-2 0,-5 0-6 0,5 3-7 16,0-3-15-16,0 6-16 0,0 0-20 0,0 0-18 0,0 0-18 0,0 0-19 0,0 0-15 15,0 0-18-15,0 0-18 0,0 0-18 0,0 0-17 0,0 0-18 0,0 0-16 16,0 0-11-16,0 0-3 0,0 0-2 0,0 6 10 0,0-3 14 0,0 9 11 0,0-3 9 0,0 1 6 0,0 4 6 31,0 2 4-31,0-1 5 0,0-2 4 0,0 7 9 0,0-5 2 0,0 4 6 16,0-4 0-16,0 3-3 0,0-2-16 0,0 2-20 0,0-3-22 0,0 1-20 16,0-2-24-16,-7 1-22 0,7 1-24 0,0-3-27 0,7 2-35 0,-7-1-38 0,0-4-71 15,0 5-82-15,5-6-85 0,-5 6-84 0,0-6-23 0,9 3 1 0,-9 1 21 16,0-3 30-16,0-5 37 0,0 4 38 0,0-3 43 0,0 0 45 0,0-2 50 0,0-4 55 15,-9 0 69-15,9 0 75 0</inkml:trace>
  <inkml:trace contextRef="#ctx0" brushRef="#br0" timeOffset="-98401.95">7262 8228 79 0,'6'0'148'0,"1"-6"45"0,-7 0 35 0,5 3 36 15,-5-3 34-15,0 0 35 0,0 2 37 0,0-1 34 0,-5 1 33 0,5-1 31 0,0-5 30 0,-7 4-55 0,7-3-104 0,-6 3-52 0,6 3-26 0,-7-3-11 0,7-3-4 0,-7 3-11 0,7 3-10 0,0-3-18 0,-7 2-19 0,7 4-21 0,0-6-23 0,0 6-20 0,0 0-19 16,0 0-22-16,0 0-23 0,0 0-18 0,0 0-20 0,0 0-14 0,-5 6-13 0,5-2-8 16,0 2-8-16,0 3-2 0,0 0-2 0,-8 6 0 0,8 0 5 0,0 4 3 15,0 2 5-15,0-3 7 0,-5 1 5 0,5 2 4 0,0 3 4 0,0-5-1 16,-8 7-6-16,8-7-16 0,0-1-21 0,0 7-24 0,0-5-27 16,-6 0-24-16,6-2-24 0,0 2-27 0,0 1-24 0,0-2-25 0,0-1-24 0,0-2-50 15,0-1-54-15,0-1-82 0,0 2-84 0,0-3-24 0,0 2 11 0,0-6 26 0,0 3 35 0,0-3 34 16,0 0 39-16,-5-5 39 0,5 2 40 0,-7-1 41 0,7-5 42 0,-9 0 56 0,4 0 63 15</inkml:trace>
  <inkml:trace contextRef="#ctx0" brushRef="#br0" timeOffset="-98038.21">6707 8442 87 0,'7'-10'172'0,"-1"4"53"0,-6 2 42 0,7-7 37 16,-7 2 35-16,6 0 32 16,-6 5 33-16,0-8 32 0,0 3 32 0,0 0 30 0,8 3 31 0,-8-3-57 0,0 0-113 0,0 2-73 15,0-2-52-15,0 4-23 0,0-5-15 0,0 5-9 0,0 1-9 0,0-1-14 0,0 1-9 0,0-2-13 16,0 2-12-16,0-1-14 0,0-1-13 0,0 6-10 0,0 0-13 0,0-4-9 16,0 4-12-16,0 0-10 0,0-5-11 0,0 5-10 0,0 0-10 0,0 0-10 15,0 0-9-15,0 0-9 0,0 0-7 0,0 0-7 0,-8 0-2 0,8 5-2 0,0-1-3 16,-6 2 1-16,6-1 1 0,0 5 3 0,0-6 1 0,0 10 6 0,0-4 2 0,-7 4 5 15,7 6 5-15,0-6 2 0,0 1 3 0,0 6 4 0,0-2-1 0,0 2-5 16,0-8-5-16,7 7-7 0,-7-1-14 0,0-4-11 0,0 4-16 0,6-5-18 16,-6 2-19-16,8-1-21 0,-8-1-21 0,5 2-27 0,2-3-25 0,-7 2-35 15,6-6-36-15,-6 3-67 0,8 2-83 0,-2-6-62 0,-6 3-49 0,7-2-7 0,-7 1 14 16,0-4 25-16,5 3 30 16,-5-3 39-16,0-6 37 0,0 9 43 0,-5-5 43 0,5-4 49 0,-7 5 51 0,7-5 70 0,-6-5 82 0</inkml:trace>
  <inkml:trace contextRef="#ctx0" brushRef="#br0" timeOffset="-97547.7">6239 8348 51 0,'0'-4'131'0,"-7"0"47"15,7-8 35-15,-5 9 34 0,5-8 33 0,0 1 31 0,-8 1 34 0,8 4 32 0,-7-5 31 0,7 1 29 0,0-1 26 0,0-1-47 0,0 2-87 0,-5 5-58 0,5-5-38 0,5-3-20 0,-5 3-11 0,0 3-9 0,0-3-10 0,0 5-15 0,0-1-18 0,0 1-18 0,7-2-20 0,-7 6-15 16,0-6-16-16,0 6-18 0,0 0-15 0,0 0-13 0,0 0-8 0,0 0-3 15,0 6 2-15,0 0-4 0,8-2-3 0,-8 5-1 0,0-4-2 0,5 11 0 16,-5-7 3-16,7 6 6 0,-7-2 5 0,7 2 7 0,-7 0 4 0,0 4 1 0,0-4-2 16,0 6-8-16,0-3-7 0,0-3-6 0,0 6-4 0,0-3-9 0,0 1-13 15,0 2-16-15,0-8-18 0,-7 7-16 0,7 1-16 0,-7-2-19 0,7-1-17 16,0-2-18-16,-5 3-24 0,5-5-27 0,0 2-28 0,0 2-41 0,-8-7-46 16,8 5-64-16,0-2-68 0,-7 0-41 0,7 0-24 0,0-4 4 0,0 1 18 0,0-1 26 15,0-1 29-15,0-5 38 0,0 7 36 0,0-11 42 0,0 0 42 0,0 0 52 16,0 0 51-16,0 0 66 0,0 0 78 0</inkml:trace>
  <inkml:trace contextRef="#ctx0" brushRef="#br0" timeOffset="-97231.58">5827 8456 4 0,'8'-9'108'0,"-8"0"72"0,8-3 54 0,-8 8 44 15,0-7 39-15,5 2 37 0,-10 0 34 0,5 5 33 0,0-8 29 0,0 3 30 16,0 0 31-16,0-2-13 0,0 3-41 0,0 3-73 0,0-5-95 0,-8 4-48 16,8-3-27-16,0 3-19 0,0 1-9 0,0 1-13 0,0-1-13 0,0 1-12 0,0 4-12 15,0-6-13-15,0 6-18 0,0 0-17 0,0-4-18 0,0 4-15 0,0 0-20 16,0 0-15-16,0 0-15 0,0 0-11 0,0 0-14 0,0 0-6 0,0 4-4 0,-8 2-3 16,8-2 2-16,0 5 1 0,0 2 3 0,0 4 2 0,0-5 4 0,0 8 3 15,0-3 4-15,0 6-8 0,0-3-15 0,8 1-15 0,-8 6-22 0,0-5-21 16,0-1-24-16,0 5-30 0,8-3-30 0,-8-2-36 0,0 0-32 0,5 1-71 15,-5-5-80-15,6 4-71 0,-6-4-64 0,0 5-9 0,7-6 16 0,-7 0 29 16,5-4 35-16,-5 5 38 0,0-6 39 0,0 1 43 0,0-5 44 16,-5 5 48-16,-2-4 49 0,7-1 66 0,-11-1 78 0</inkml:trace>
  <inkml:trace contextRef="#ctx0" brushRef="#br0" timeOffset="-96726">4726 8426 0 0,'9'0'14'0,"-9"-4"76"16,7 4 43-16,-7 0 34 0,5-5 31 0,-5 5 27 0,6-6 29 0,-6 2 27 0,8 4 26 0,-8-5 27 0,0 1 27 0,0 4 9 0,0 0-6 0,0-5-39 0,0 1-61 0,0-2-31 0,0 0-19 0,0 3-8 0,0-3-1 0,0 0-6 0,0 3-1 0,0-3-1 0,-8 6-4 0,8-5-5 0,0 1-3 0,0 4-6 15,0-4-7-15,0 4-7 0,0 0-9 0,0 0-13 0,0-5-16 0,0 5-15 16,0 0-21-16,0 0-21 0,0 0-20 0,0 0-18 0,0 0-12 0,0 0-11 16,-6 5-9-16,6-1-6 0,0 5-4 0,0-3-1 0,0 9-2 0,0-6-1 15,0 6 4-15,0-2 4 0,0 2 6 0,0 6 6 0,0-8 8 0,0 7 1 16,0 1 4-16,0-2-13 0,0-1-17 0,0 3-22 0,0-2-27 15,0 2-21-15,0-2-25 0,0-1-23 0,0 3-26 16,0-2-30-16,0 2-33 0,0-3-56 0,6-3-71 0,-6 0-87 0,0 4-89 16,0-4-27-16,0-1 6 0,0-4 25 0,-6 5 30 0,6-5 37 0,-5-1 35 0,-2 0 43 0,-2 3 41 0,4-9 47 0,0 3 47 0,-3 0 65 15,-5-6 69-15</inkml:trace>
  <inkml:trace contextRef="#ctx0" brushRef="#br0" timeOffset="-96278.06">4355 8578 0 0,'0'-5'56'16,"0"5"52"-16,0-4 32 0,-5-2 30 0,5 2 28 0,-8 4 25 0,8-5 26 0,0 1 25 16,-5-1 20-16,5-2 23 0,-5 4 17 0,5-3-16 0,0 1-40 0,-9 5-42 15,9-4-40-15,0-2-22 0,0 1-11 0,0 1-9 0,-7 0-10 0,7-1-7 0,0 5-7 0,0-6-5 0,-5 3-1 0,5-4-2 0,0 2 0 0,0 1-4 16,0-1 0 0,0-1 1-16,0 6 0 0,-6-4 1 0,6-1 6 0,0 5 1 0,0-4 7 0,0-1 2 15,0 1 3-15,0 4 2 0,0-6-3 0,0 6-1 16,0 0-1-16,0 0-3 0,0-6-5 0,0 6-8 0,0 0-8 0,0 0-12 15,0 0-13-15,0 0-12 0,0 0-14 0,0 0-15 0,0 0-14 0,0 0-13 0,0 0-12 16,0 0-8-16,-7 0-5 0,7 6-4 0,0 0-2 0,0-2-1 0,-6 1 2 16,6 4-2-16,0 1-1 0,0-1 3 0,-8 6-2 0,8 4 2 0,0-4 3 15,-5 6 3-15,5-3 4 0,0 6-8 0,0-3-10 0,-7 3-13 0,7-4-15 16,0-2-18-16,0 9-22 0,0-9-22 0,0-3-23 0,7 4-28 0,-7-4-28 0,0 4-34 16,0-5-34-16,5 2-61 0,-5-1-72 0,0-1-73 0,8-4-68 0,-8 5-18 15,6-6 8-15,-6 1 25 0,0 4 31 0,0-4 37 0,0-4 40 0,0 3 42 0,0-3 47 16,0-2 48-16,0 1 50 0,-6-1 63 0,6-4 71 0</inkml:trace>
  <inkml:trace contextRef="#ctx0" brushRef="#br0" timeOffset="-95842.61">3816 8563 14 0,'0'-9'96'0,"0"5"47"0,0-8 38 0,0 9 31 0,0-3 30 0,0-3 27 0,-6 3 28 0,6 1 31 0,0-3 28 0,0 3 31 0,0-1 24 0,0 3-25 0,-8-4-57 0,8 2-53 0,0 1-44 0,0-1-23 0,0-1-12 0,0 2-4 0,0-1-5 0,0 1-2 0,0-1-6 0,0 5-6 16,0-4-8-16,0-2-7 0,0 6-6 0,0-6-4 0,0 6-2 0,0-4-8 15,0 4-5-15,0 0-7 0,0 0-9 0,0 0-14 0,0 0-10 0,0 0-15 0,0 0-16 16,0 0-13-16,0 0-14 0,0 0-11 0,0 0-9 0,0 0-6 0,0 4-3 16,0 2-5-16,0 0-2 0,0 3-2 0,0 0-3 0,0 1 0 0,8 4 1 15,-8-4 3-15,0 5 2 0,0 0 4 0,0 3 3 0,6-2-1 0,-6-1 2 0,0 3-7 16,0-2-10-16,0 2-13 0,5-3-13 0,-5 6-17 0,0-8-16 15,0 2-21-15,7 0-18 0,-7 0-25 0,0 0-26 0,0 0-28 0,0 0-30 16,9-6-32-16,-9 5-27 0,0 0-58 0,0 2-69 0,5-5-61 0,-5 2-51 16,0-4-10-16,0 6 17 0,0 0 23 0,0 0 34 0,0-6 37 0,-5 1 39 0,5 5 44 0,-9-5 43 15,2-1 45-15,2-4 46 0,-1 5 63 0,-2-5 74 0</inkml:trace>
  <inkml:trace contextRef="#ctx0" brushRef="#br0" timeOffset="-95337.15">3321 8608 8 0,'0'-5'80'0,"0"5"45"0,0-4 40 0,5 4 33 0,-5 0 33 0,0-6 30 0,0 0 32 0,0 2 30 0,0-1 32 0,0 0 31 0,0 1 30 0,0-2-19 0,0 2-49 0,0-1-33 0,0 1-24 0,0-1-19 0,0-2-10 0,0 4-6 0,0-3-5 0,0 1-5 0,0 5-9 16,0-4-10-16,0 4-14 0,-5-6-15 0,5 6-16 0,0 0-16 0,0 0-18 16,0 0-22-16,0 0-23 0,0 0-22 0,0 0-23 0,0 0-19 0,0 0-17 0,0 6-10 15,0-2-12-15,0 1-8 0,0 4-4 0,0 3-4 0,0-3-2 0,5 5 0 16,-5-4 1-16,0 6 2 0,0 3 0 0,0-5-9 0,8 6-17 0,-8-6-26 15,0 5-24-15,0 2-31 0,8-3-28 0,-8 3-33 0,5-2-29 0,-5-4-49 0,7 3-53 16,-7 3-95-16,6-2-110 0,-6-4-43 16,5 6-6-16,-5-8 17 0,0 1 33 0,0 2 38 0,0-1 43 0,0-2 43 0,-5 2 45 0,-1-4 46 0,-1-1 48 0,2-1 58 15,-11 0 65-15</inkml:trace>
  <inkml:trace contextRef="#ctx0" brushRef="#br0" timeOffset="-94689.03">2365 8685 93 0,'0'-4'160'0,"0"-1"46"0,0 5 38 0,0-6 34 0,0 2 35 0,0 0 37 0,-8-1 35 0,8-4 35 0,0 3 33 0,-6 0 33 0,6 2 29 0,0 4-60 0,0-5-115 0,-7-1-55 0,7 3-28 0,0-3-14 0,0 2-8 0,-6-1-13 0,6 1-15 0,0-2-16 16,0 6-23-16,0-6-18 0,0 6-21 0,0 0-20 0,0 0-18 0,0 0-18 15,0 0-21-15,0 0-14 0,0 0-19 0,0 0-13 0,0 0-12 0,0 0-8 0,0 0-6 16,0 0-3-16,0 6 0 0,0 0 1 0,0 3 3 0,6 1 6 0,-6-1 0 15,0 0 4-15,0 7 4 0,7-2 4 0,-7 1 5 0,0 1 1 0,0 2 2 0,0-3-4 16,0 4-11-16,0-4-14 0,0 4-23 0,0-5-23 0,0 7-19 0,0-8-24 16,0 8-22-16,0 0-24 0,0-8-24 0,0 7-28 0,0-5-26 0,0-1-50 15,0 6-55-15,0-5-79 0,0 0-81 0,0-2-22 0,0-4 11 0,0 6 22 0,0-3 33 16,0-3 32-16,0 0 36 0,0-5 39 0,0 8 39 0,-7-9 43 0,7 3 44 0,-6 0 55 16,6-3 65-16</inkml:trace>
  <inkml:trace contextRef="#ctx0" brushRef="#br0" timeOffset="-94294.11">1783 8715 68 0,'-5'0'143'0,"5"-4"44"0,-8-1 32 0,8 5 31 0,-6-6 32 0,6 3 35 0,0 3 37 0,0 0 36 16,0 0 34-16,0-7 32 0,0 7 31 0,0-5-50 0,0 5-98 0,0-4-55 16,0 4-31-16,0-5-15 0,0 5-8 0,0-6-11 0,0 6-15 0,0 0-22 0,0 0-29 15,0 0-24-15,0 0-24 0,0 0-18 0,0 0-21 0,0 0-16 0,0 0-13 0,0 0-11 16,6 0-7-16,-6 0-8 0,0 6-2 0,8-6-2 0,-8 5 1 0,5-1 3 15,-5 1 2-15,0 2 6 0,7-4 2 0,-7 8 5 0,0-1 3 0,8-7 2 0,-8 7 0 16,0 1 0-16,0-1-2 0,0 4-5 0,0-4-4 0,0 4-4 16,0 2-2-16,0-1-5 0,0-2-9 0,0 8-13 0,0-3-18 0,0 1-24 0,-8-4-25 0,8 6-26 15,0-3-31-15,0 7-30 0,0-6-31 0,-7 1-26 0,7 1-24 0,0-8-39 16,0 8-43-16,0-6-47 0,0-2-46 0,0 2-38 0,0-6-29 0,7 2 5 16,-7-1 22-16,0-1 34 0,0 0 37 0,0-3 42 0,8 3 41 0,-8-3 38 0,0-6 39 0,0 3 45 15,0-3 49-15,0 0 49 0,0 0 67 0</inkml:trace>
  <inkml:trace contextRef="#ctx0" brushRef="#br0" timeOffset="-93804.52">1315 8769 1 0,'0'-5'84'0,"0"5"59"0,0 0 44 0,0-4 35 0,0-1 30 0,0 5 28 0,0-6 32 0,0-4 29 0,0 5 33 0,0 1 31 15,0-2 30-15,0 3-13 0,0-3-39 0,0 2-56 0,0-7-59 0,0 8-35 0,0-9-17 0,0 8-10 0,0-7 0 0,0 7-7 0,0-5-7 0,0 4-11 0,0-5-13 0,0 4-11 0,0 2-9 0,-7-7-7 0,7 8-7 0,0-3-5 0,0 2-4 0,0 4-10 16,0-5-11-16,0 5-11 0,0-4-12 0,0 4-12 0,0 0-11 0,0 0-8 16,0 0-8-16,0 0-14 0,0 0-13 0,0 0-11 0,0 0-13 0,0 0-8 15,0 4-6-15,0 1-3 0,0 5-2 0,0-7 2 0,0 8 3 0,0-1 0 16,0 0 2-16,0 4-1 0,0 1 2 0,0 1 2 0,0 2 11 0,0-3 2 0,0 4 4 0,0-4 2 15,0 4 0-15,0 1 0 0,0 1 1 0,0-3-9 0,0 1-9 0,0 2-9 16,0-3-10-16,0 3-11 0,7-2-13 0,-7 0-13 16,0 2-14-16,0-3-14 0,0-3-13 0,7 0-19 0,-7 0-18 0,0-2-24 0,0 2-28 0,5 0-20 0,-5-5-17 0,0-1-46 15,0 6-53-15,8-4-68 0,-8-1-70 0,0-1-21 0,0-5 6 0,0 7 17 16,0-7 26-16,0 7 32 0,0-8 34 0,0 9 39 0,0-8 42 0,0 1 42 0,-8-1 42 16,8 2 60-16,-5-6 65 0</inkml:trace>
  <inkml:trace contextRef="#ctx0" brushRef="#br0" timeOffset="-93425.47">793 8760 0 0,'0'-5'25'0,"0"-1"66"15,0-4 41-15,0 5 29 0,0 1 29 0,0-2 28 16,0 3 26-16,-5-3 27 0,5 2 24 0,0 4 28 0,0-5 26 0,0-1 1 0,-7 6-18 0,7 0-34 0,0-3-44 16,0 3-24-16,0-7-16 0,0 7-7 0,-7-5-1 0,7 5-5 0,0 0-3 0,0 0-8 0,0-4-2 0,0 4-9 15,0 0-7-15,-5 0-14 0,5 0-12 0,0 0-11 0,0 0-14 0,0 0-13 0,0 0-17 16,0 0-18-16,0 0-14 0,0 0-15 0,0 0-17 0,0 0-8 0,0 4-6 0,0-4-4 15,0 5-3-15,0 2-2 0,5 2-2 0,-5 0 2 0,0 0 0 0,0 1 0 0,7 5 1 16,-7 0 2-16,0 0 5 0,7-1 2 0,-7 6 1 0,0-2-4 0,5 3 0 16,-5 0-7-16,8 1-11 0,-8-1-15 0,7 3-23 0,-7-5-27 0,5 7-29 0,-5-4-33 15,7 5-34-15,-7-5-40 0,7-1-40 0,-7 3-74 0,0-5-89 0,5 2-63 0,3-3-42 32,-8-3-12-32,5 6 8 0,3-8 28 0,-8 2 38 0,6 0 40 0,1-5 43 0,-1-1 49 15,-6 6 48-15,8-10 49 0,-8 5 52 0,5 0 69 0,-5-1 85 0</inkml:trace>
  <inkml:trace contextRef="#ctx0" brushRef="#br0" timeOffset="-90982.92">937 10136 0 0,'-5'0'6'0,"5"5"44"15,-8-5 23-15,8 0 21 0,0 0 22 0,0 0 25 0,-7 0 30 0,7 0 28 0,0 0 27 0,0 0 26 0,0 0 24 0,0-5-6 0,-5 5-20 0,5-5-15 0,0 5-9 0,0 0-7 0,-9 0-4 0,9-4-5 0,-5 4-7 0,5-6-15 0,0 2-22 0,-5 4-16 0,5-5-14 0,-8 5-10 16,8-4-7-16,-5-1-7 0,5 5-4 0,-8-6-8 0,8 2-8 0,-6 4-3 15,6-6-6-15,-7 6-9 0,7-5-5 0,-6 5-7 0,6-4-4 0,0 4-6 16,-8 0-9-16,8-5-6 0,0 5-7 0,-5 0-4 0,5 0-5 0,-8 0-3 16,8 0-4-16,-5-6-7 0,5 6-2 0,-7 0-6 0,7 6-4 0,-7-6-2 0,2 0-5 0,-2 5-2 15,7-5 1-15,-8 4-2 0,3 1-1 0,-2 1-1 0,0-2-3 0,2 2-2 0,-2 3 0 16,-2-4 1-16,4 5 3 0,-1-1-1 0,-1 0 2 0,2 3 1 0,-4 1 0 16,4-4-2-16,5 2 1 0,-7 5-2 0,7-1 2 0,-6-8 0 0,1 8 2 0,5-3 0 15,0 2 0-15,0 0 0 0,0-5-4 0,0 3 2 0,0 2-2 0,0-4 4 16,0 3 4-16,0-2 3 0,0-2 2 0,5 1 1 0,-5-1 1 0,6 1-3 0,-6 0-2 15,7 0-2-15,-7-1 2 0,5-3 1 0,4 0 6 0,-4 3 3 0,2-5 1 0,-1 1 2 16,-1-5-1-16,4 4 0 0,-2-4 2 0,5 6 2 0,-5-6 3 0,6 0 8 0,-1-6 8 16,2 6 8-16,-9-4 3 0,8-1 5 0,1-4 2 0,7 5 5 0,-8-8 1 15,-3 3 2-15,4-1 5 0,1 0 2 0,-3-4 1 0,0 5 3 0,-5-6 0 0,7 0-3 16,-8 6 2-16,6-6-2 0,-3-1 4 0,-4 7-1 0,2-6-1 0,-1 6-3 0,-6 0-2 16,0-7-4-16,0 5-2 0,0 4-2 0,0-8-3 0,-6 3-3 0,6 3-2 15,-7 0-3-15,2-6-1 0,-4 6-7 0,4-2-11 0,-8 1-5 0,5-4-7 0,-5 5-6 16,8-2-7-16,-9 1-11 0,1 1-15 0,1-2-18 0,3 7-18 0,-1-5-23 0,-3 3-22 15,-1 3-26-15,7-4-25 0,-7 2-25 0,9 1-24 0,-8-1-52 16,6 5-68-16,0 0-69 0,2 0-70 0,-2 0-16 0,-1 0 7 0,8 0 21 0,-5 5 29 0,-2-1 32 0,7 1 37 16,-7 2 38-16,2-4 38 0,5 3 40 0,-7-1 45 0,7 3 57 15,-9 3 68-15</inkml:trace>
  <inkml:trace contextRef="#ctx0" brushRef="#br0" timeOffset="-90463.1">1498 10194 0 0,'0'-9'27'0,"6"3"64"0,-6 3 48 0,0-7 42 0,0 5 35 0,0 1 30 0,0-8 27 0,0 8 24 0,0-6 25 0,-6 6 23 0,6-6 20 0,-8 5-8 0,8 1-26 0,-5-1-34 0,5-5-36 0,-7 4-40 0,1 1-40 0,6 1-28 0,-7 4-18 16,0-5-15-16,7-1-9 0,-7 6-11 0,2-4-9 0,5 4-11 0,-8-4-9 0,8 4-10 15,-5 0-9-15,-3-5-10 0,8 5-12 0,-6 0-5 16,1 0-10-16,5 0-5 0,-7 5-5 0,7-5-7 0,-9 0-7 0,9 4-1 0,-5-4-3 16,5 4-2-16,-6 2 1 0,6-1-3 0,0-1 0 0,-7 1 1 15,7 1-2-15,-5-2 2 0,5 7-1 0,0-2 2 0,-9-5-1 0,9 6 2 0,-7 0 0 0,7 1 1 16,0-2 2-16,-5 0-1 0,5 0 3 0,0 2-2 0,-6-1 2 0,6 0-1 16,0 1-1-16,-7 2 2 0,7-4-3 0,0 6 0 0,0-4 0 0,0 3-2 0,0-5-1 15,0 6 0-15,0-4 0 0,0-1 3 0,7 3-1 0,-7-2 2 0,0 4 3 0,6-6-2 0,-1 1 2 16,-5 4-1-16,7-4 0 0,2-1 0 0,-4 3 0 0,2-3-1 0,-1 0 4 0,-1-5 1 15,4 8 2-15,3-9 4 0,-6 3 3 16,7-1 4-16,-5-1 7 0,4-4 7 0,-5 0 8 0,6 0 8 0,-6 0 9 0,6-4 8 0,-2 4 9 0,5-11 11 16,-3 8 6-16,-3-3 12 0,4-4 7 0,-1 1 5 0,1 0 5 0,-2-6 4 0,1 3 4 15,-5-2 1-15,3 0-2 0,-4-1-2 0,2 6-1 0,-4-6-3 0,0 0-1 0,3 0-7 16,-3 0-4-16,-5 2-5 0,0-2-11 0,0 6-8 0,0-7-11 16,0 1-10-16,-5 6-9 0,5-6-7 0,-8 0-8 0,3 6-5 0,0-6-4 0,-4 6-6 15,2-2-5-15,-4-3-6 0,3 4-8 0,-5 1-6 0,8-2-7 0,-9 7-5 16,7-7-5-16,-6 7-6 0,8-7-4 0,-4 7-7 0,-1 0-7 0,2-1-5 0,3-1-11 15,5 6-13-15,-8-3-15 0,8 3-11 0,-8 0-16 0,8 0-17 0,0-7-19 0,0 7-15 16,-5 7-17-16,5-7-11 16,-6 3-11-16,6 3-18 0,-8-1-19 0,8-1-33 0,-5 6-39 0,5-1-38 0,-7-4-32 0,7 5-21 15,0 5-9-15,-6-6 11 0,6 1 28 0,0 0 29 0,0 1 30 0,-7-2 29 0,7 0 30 0,0 0 35 16,0-3 38-16,0-1 45 0,0 5 48 0</inkml:trace>
  <inkml:trace contextRef="#ctx0" brushRef="#br0" timeOffset="-89829.92">1914 10190 12 0,'0'0'84'0,"0"-5"37"0,0 5 28 0,6-6 27 0,-6 6 25 0,0 0 25 0,0-3 26 0,0 3 21 0,0-6 20 0,0 6 18 0,0-4 16 0,0 4-33 0,0 0-61 0,0 0-39 0,0 0-30 0,0 0-12 0,0-5 1 0,0 5-5 0,0-4-6 0,0 4-4 0,0-5-7 0,0-2-4 16,0 7 0-16,-6 0-1 0,6-4 0 0,0-1-2 16,0 5-1-16,0-5-6 0,-5 5-6 0,5-4-7 0,-7 4-12 0,7-6-9 15,0 6-9-15,-9-4-8 0,9 4-8 0,-5-5-4 0,5 5-9 0,-6-4-3 0,6 4-5 16,0-5-4-16,-7 5-6 0,7 0-3 0,-5-6-3 0,5 6-4 0,-9 0-2 0,9 0 0 15,0 0-5-15,-7-4-2 0,7 4-2 0,0 0-3 0,-5 0-2 0,5 0-5 0,0 0-6 16,0 0-3-16,0 0-5 0,-6 0-5 0,6 0-2 0,0 4-3 0,0-4-3 0,-7 6 0 0,7-6-2 16,0 5 1-16,-6 4 0 0,6-5 2 0,-8 2 1 0,8 3 2 15,-5 0 0-15,5 3 6 0,-7 1 1 0,1-4 3 0,6 6 3 0,0-3 2 0,-6 3 1 16,6-2 1-16,0 1-1 0,-8-4 0 0,8 5-1 0,0 0 2 0,0 1-1 0,0-2-1 0,0-1 3 16,0 2 1-16,8 0-1 0,-8 0 1 0,0-1-1 0,6 0-1 0,-6-2 2 0,6 3-3 15,-6-2 2-15,7-4-1 0,-2 3 1 0,3 2 0 0,-8-4-1 0,6-1 2 16,1-5 2-1,-1 7-1-15,-1-1 2 0,2-5 2 0,2-1 4 0,-4 2 3 0,8-3 1 16,-8-3 6-16,4 0 2 0,-2 0 3 0,-2 0 4 0,1 0 4 0,7 0 7 0,-5-3 2 0,-1-3 6 0,-2 2 8 0,2-1 11 0,0-5 10 0,-2 4 11 0,3-3 9 31,5 0 7-31,-7-1 6 0,-1-1 5 0,3 2 3 0,-8-1 1 0,8-4 1 16,-3 4-1-16,-5-5-5 0,8 5-3 0,-8-4-9 0,0 4-9 0,0-5-13 16,0 0-11-16,0 6-9 0,0-6-11 0,-8 0-8 0,8 0-8 0,-5 6-8 15,5-5-3-15,-8 0-6 0,0-2-4 0,8 5-2 0,-5-2-5 0,-1-2-2 0,-2 5-7 16,3-1-4-16,-3-2-9 0,3 8-8 0,-2-4-11 0,0-2-8 0,2 6-11 15,-2 0-10-15,-1-5-11 0,3 6-14 0,-3 4-14 0,2-5-14 0,6 5-15 0,-5-4-17 16,-2 4-16-16,-2 0-16 0,9 0-14 0,-5 0-13 0,5 0-9 0,-6 4-28 16,6 1-35-16,-7-5-38 0,7 4-36 0,-5 6-35 0,5-5-34 0,0 4 1 0,-9-2 15 15,9 2 28-15,0 0 31 0,0 0 32 0,0 2 33 0,-7-7 34 0,7 8 35 0,0-8 44 16,0 1 47-16,0-5 50 0,7 9 65 0</inkml:trace>
  <inkml:trace contextRef="#ctx0" brushRef="#br0" timeOffset="-89310.04">2273 10255 30 0,'5'-7'109'0,"2"2"46"0,1 1 38 0,-8-1 31 0,6-1 30 0,-6 2 24 0,0 1 24 0,0-3 24 0,0 6 21 0,0-5 21 0,0 1 19 0,0 4-39 0,-6-6-77 16,6 0-53-16,0 2-40 0,-8 4-26 0,8-5-16 0,0-1-8 0,-7 3-8 0,7 3-4 0,-5-6-4 0,5 2-5 0,-8-1-3 0,8 1-5 15,-6 4-4-15,1-5-2 0,-3-2-4 0,8 7-4 0,-5-4-4 0,5-1-7 0,-7 5-6 16,7 0-7-16,-7-5-6 0,7 5-7 0,0 0-9 0,0 0-8 0,0 0-7 0,0 0-3 16,-7-4-8-16,7 4-5 0,0 0-4 0,0 0-8 0,0 0-4 0,-6 0-5 15,6 0-4-15,0 0-4 0,-7 4-3 0,1-4 0 0,6 0-1 0,0 5 1 16,-7-5 0-16,7 0 0 0,-6 5 1 0,6-5 1 0,-7 4-4 0,7-4 5 16,-6 7-2-16,6-7 4 0,0 5 1 0,-8-1 3 0,8 1-1 0,0-5 2 15,-5 4 0-15,5 2 0 0,0-3-2 0,-8 3 0 0,8-1-1 0,0-1-1 0,0 2 2 16,-5 0-3-16,5 3 0 0,0-3 0 0,0-3 3 0,-5 1-2 15,5 2 3-15,0 3-3 0,0-4 3 0,0 2-1 0,0 2 0 0,0-4 2 0,0-1 0 16,0 6 3-16,0-5 2 0,0 4 1 0,0-2 2 0,0 2 1 0,0 0-1 0,0-3 2 0,5 3-2 16,-5-5 0-16,0 7 0 0,5-8 3 0,-5 9 0 0,0-8 1 15,8 1 0-15,-8 5-1 0,5-6 1 0,-5 1 1 0,8 0 0 0,-8-1-1 16,6 2 1-16,-6-6 2 0,7 6 2 0,-1-3 3 0,1-3 1 0,-7 6 1 0,6-6 1 0,1 0 3 16,-1 0 4-16,1 0 3 0,0 0 4 0,0 0 6 0,-2 0 3 0,3-6 7 15,3 3 9-15,-3 3 4 0,-3-6 9 0,2-4 6 0,7 5 7 0,-8 0 4 16,6-5 6-16,-3 1 7 0,-4-1 2 0,8 1 5 0,-6-2 0 0,-1 1 1 0,2-3-1 15,-3 2-3-15,-5-4-7 0,5 6-5 0,3-5-8 0,-8 3-6 0,0-4-9 16,0 6-9-16,0-4-9 0,-8 2-5 0,8-5-10 0,-5 7-10 0,0-6-14 16,-3 2-17-16,2 1-26 0,-7 3-30 0,1-6-33 0,-2 6-43 0,1 0-42 0,-1-1-63 15,-6 4-68-15,1-3-98 0,7 4-106 0,-8-1-41 0,0 2-12 0,1 0 12 16,-2-1 19-16,2 5 34 0,7-6 38 0,-2 3 47 0,-4 3 50 0,10 0 54 0,-5-7 58 0,2 7 67 16,4-5 72-16</inkml:trace>
  <inkml:trace contextRef="#ctx0" brushRef="#br0" timeOffset="-88595.34">3673 9926 33 0,'0'0'104'0,"0"0"43"0,0 0 36 0,0 0 33 0,0 0 32 0,0 0 28 0,0-5 27 0,-7 5 25 0,7-4 26 0,-6 4 17 0,6-6 14 0,0 2-29 0,-5 4-52 0,5-5-46 0,-9 1-40 0,2-1-30 0,7-1-19 0,-5 2-19 0,5-2-14 0,-7 1-11 0,1 5-13 15,6-4-12-15,-6-2-12 0,-2 1-15 0,8 5-13 0,-7-4-11 0,7-1-13 0,-5 5-10 0,-1 0-10 0,6 0-5 0,-8 0-6 16,3 0-8-16,5 0-5 0,-8 0-6 0,3 0-7 0,-3 5-3 0,2-1-2 0,6 1-2 16,-7 1 1-16,1-2 2 0,-1 7 2 0,1-1 2 0,-2-5 2 0,-2 8 3 15,2-3 0-15,2 1 6 0,-1 4 2 0,-6-6 3 0,6 4 2 0,0 2 1 16,-5-3 4-16,6 1-1 0,-2-4-1 0,2 6 0 0,-1 0-4 0,2-4-2 16,-3 3-2-16,2-5-3 0,1 6-3 0,5-4 0 0,-8 2-4 0,3-3 1 15,5 4-2-15,0-2-1 0,-7 1-3 0,7-4-1 0,0 6 0 0,0-3-3 0,0-3 3 16,0 4 0-16,0-2 0 15,7-2 6-15,-7 1 3 0,5 1 4 0,3-1 1 0,-3-1 4 0,1-5 1 0,2 8 5 0,-3-3 5 16,8-4 3-16,-5-1 2 0,5 2 3 0,-1-3 5 0,-5-3 4 0,6 6 6 0,0-6 5 0,0 0 5 0,0 0 5 16,0 0 5-16,0-6 3 0,1 3 8 15,-1-3 8-15,0 2 9 0,-7-1 11 0,6-1 15 0,2-4 8 0,-1 5 11 0,-8-4 8 0,2 5 4 0,7-6 2 16,-8-1-1-16,1 1 0 0,-2 5-5 0,-5-10-3 16,9 8-6-16,-9-4-9 0,5 1-8 0,-5-5-12 0,0 0-13 0,0 6-15 15,-5-7-12-15,5 2-14 0,-9 0-10 0,9 0-8 0,-5-2-8 0,-2 7-5 0,1-6-9 0,1 0-8 16,-4 0-11-16,2 6-11 0,-5-1-12 0,6 1-16 0,0 0-11 0,-2-3-14 15,1 8-14-15,2-7-16 0,-1 8-16 0,-2-3-19 0,8 2-21 0,-5 4-29 0,5 0-28 16,-8 0-45-16,8 0-49 0,0 0-52 0,-5 0-46 0,5 0-38 0,-8 4-34 0,8 2 1 16,-6-3 17-16,6 3 26 0,-7 3 30 0,7-3 36 0,-6 4 38 0,-1-1 45 0,7 0 43 15,-6 2 59-15,6-2 56 0,-8-2 55 16,8 2 71-16</inkml:trace>
  <inkml:trace contextRef="#ctx0" brushRef="#br0" timeOffset="-88112.51">3934 10067 0 0,'5'0'1'0,"-5"-4"103"0,8 4 66 0,-3 0 41 0,-5-4 29 0,8-1 27 0,-8 5 22 0,6-6 26 0,-6 6 28 0,5-3 28 0,3-4 27 0,-8 2 27 0,0 1 24 0,7-7-75 0,-7 7-127 0,0-5-67 0,0 0-32 0,0 3-11 0,0-4-1 0,-7-1-1 0,7 8 2 0,0-7-9 16,0 5-7-16,0-4-10 0,-8 2-11 0,8-2-9 0,0 4-6 0,0 1-3 15,-5-2-2-15,5 2-1 0,0-1-4 0,0 1-4 0,-6 4-4 0,6-5-4 16,0 5-2-16,0 0-5 0,-8-6-7 0,8 6-6 15,0 0-8-15,0 0-9 0,0 0-7 0,-5 0-11 0,5 0-6 0,0 0-10 0,-8 6-5 0,8-6-7 0,-5 0-7 16,5 5-5-16,-8-1-4 0,2-4-3 0,6 5-3 0,-5-1-1 0,-2 2 1 16,7 3 3-16,-8-3 0 0,2 4 2 0,6-5 2 0,0 4 3 0,-7 1 5 0,7-1 0 15,-6 0 2-15,6 3 2 0,0-3 1 0,-5 0 1 0,5 1 2 0,0 4 1 16,0-4 4-16,5 5-2 0,-5-5 3 0,0 4 2 0,6-4 0 0,-6 5 3 16,7-6-1-16,-7 6 3 0,6-6 0 0,2 7 0 0,-1-7 0 0,-7 0 0 15,5 2 2-15,1-1-1 0,2 0 1 0,-3 1 1 0,3-4-1 0,-3-1 3 0,3 3 0 16,3-4 1-16,-3 2 1 0,-1-4 1 0,7 3 3 0,-9-6 1 0,8 0 2 15,-7 0 3-15,7 0 1 16,-1 0 3-16,-3-6 3 0,3 3 3 0,0-4 6 0,3 2 6 0,-10-4 5 0,9-1 6 0,-1 1 7 0,-1 0 4 0,-5-3 6 0,6-3 2 16,-6 2 6-16,6-1 4 0,-7-2 3 0,1 1 1 0,-1 2 0 15,2-2-2-15,-3 0-3 0,3 0-6 16,-3-3-6-16,-5 2-5 0,0 1-8 0,0-3-4 0,0 2-8 0,0-4-9 16,0 7-12-16,-5-8-10 0,-3 2-13 0,3 5-11 0,-3-7-11 0,2 6-12 0,-1 2-9 0,1-2-16 0,-7 0-13 0,6 5-16 31,1 1-19-31,-8 0-24 0,7 3-32 0,2 0-24 0,-8 3-26 0,7 3-44 0,-2 0-55 15,3 3-58-15,-10 3-58 0,9 0-35 0,0 3-24 0,-6 0 3 0,3 1 17 16,-3 5 29-16,6 0 33 0,-7-6 40 0,5 6 43 0,-2 0 43 0,2-5 45 0,2 4 56 16,-1-4 59-16,-6-1 59 0,7 0 68 0</inkml:trace>
  <inkml:trace contextRef="#ctx0" brushRef="#br0" timeOffset="-87575.73">4461 10009 0 0,'5'0'5'0,"11"0"63"0,-11 0 25 0,-5-4 16 0,6 4 8 0,1-5 11 0,-2 1 11 0,-5-2 20 0,9 0 21 0,-9 2 25 0,0-1 25 0,0-1 7 16,0 3-5-16,0 3-37 0,0-6-55 0,0 2-16 0,-9-1 3 0,9 5 6 0,0-4 12 0,-5-1 6 0,-2 5 0 0,1-7-2 0,6 7-8 0,-5-3-7 0,-4-3-7 0,9 6-3 16,-7-5 0-16,2 5 5 0,5-4 4 0,0 4 5 0,-6 0 2 0,6 0-1 15,0-6-1-15,0 6-3 0,0 0-2 0,0 0-5 0,0 0-6 0,0 0-7 16,0-4-9-16,0 4-8 0,0 0-7 0,0 0-7 0,0 0-5 0,0 0-4 0,0 0-5 15,0 0-3-15,0 0-1 0,0-5-4 0,0 5-2 0,0 0-5 0,0 0-2 16,0 0-5-16,0 0-4 0,0 0-5 0,0 0-3 0,0 0-6 0,0 0-4 0,0 0-1 16,0 0-4-16,0 0-3 0,0 0 0 0,0 0-3 0,0 0-5 15,0 0-2-15,0 5-4 0,0-5-8 0,-8 0-8 0,8 0-7 0,0 4-5 0,-5-4-10 16,5 6-3-16,0-6-3 0,-8 4-2 0,8 1-4 0,-7 4 0 0,2-2-1 16,5 2 1-16,-7 0 2 0,7 0 1 0,-5 2 4 0,5-1 6 0,-7 5 2 15,7-6 7-15,-8 1 3 0,8 4 3 0,0-4 4 0,0 5-1 0,0-5 2 0,0 4 2 16,0-4 0-16,0 1 0 0,8-2 2 0,-8 5 3 0,7-4 1 0,-2 1 3 15,2-2 2-15,-7 0 1 0,5 0 1 0,2 2 1 0,1-1 1 16,5-4 1-16,-7 3 4 0,-1-3-1 0,11-3 2 0,-11 7 1 0,8-10 3 16,-8 5 1-16,11-1 1 0,-5-4 5 0,-4 0 4 0,7 0 7 0,-2-4 8 0,-6 4 10 0,8-5 6 15,-7-1 7-15,6 2 7 0,-2-5 5 0,-3 4 4 0,5-5 2 0,-7 0 2 16,6 5 5-16,-4-10 3 0,-2 6 1 0,7 0 1 0,-13-2-6 0,13 1-7 16,-13-4-9-16,8 5-8 0,-3-6-7 0,3 4-5 0,-8-4-9 0,5 2-3 0,-5-3-1 15,0 2-4-15,5-1-4 0,-5-4-5 0,0 4-6 0,0 0-5 0,0-3-1 16,0 2-3-16,0-3-1 0,0 5-4 0,0-7 1 0,-5 6-2 0,5 2 0 0,-5-2-1 15,5 0-3-15,-8 5-7 0,3-4-7 0,5 4-14 0,-8 4-13 0,-5-3-19 16,7 3-23-16,-1 6-26 0,1-4-28 0,-7 4-28 0,0 0-29 0,0 4-30 16,0 2-31-16,-1 0-41 0,2 3-44 0,-8 1-78 0,8 4-87 0,-9 1-42 15,3 1-16-15,4-3 17 0,-4 7 27 0,2-5 38 0,-3 0 42 0,6 4 43 0,1-10 45 16,0 7 45-16,-3-2 46 0,2-4 52 0,2-1 57 0</inkml:trace>
  <inkml:trace contextRef="#ctx0" brushRef="#br0" timeOffset="-86959.15">5027 9844 67 0,'7'-9'141'0,"-1"3"43"0,2 0 32 0,-8 2 29 0,5-1 25 0,-5-1 26 0,0 2 26 0,7-1 25 0,-7 1 26 0,0-1 25 0,7 1 23 16,-7-2-55-16,0 0-100 0,0 6-55 0,0 0-34 0,0-9-16 0,0 3-7 0,0 6-5 0,0 0-3 0,0 0-7 0,0-9-7 0,0 9-9 0,0 0-9 0,0-4-7 0,0 4-7 0,0-5-8 15,0 5-7-15,-7 0-8 0,7 0-11 0,0 0-10 16,0 0-13-16,-7-4-11 0,7 4-12 0,0 0-10 0,-5 0-11 0,5 4-9 0,-8-4-8 0,2 0-6 0,6 5-8 16,-7-5-5-16,1 4-4 0,1 1-4 0,-2-1-1 0,-2 8 2 0,4-9-1 0,-2 9 5 15,1-3 3-15,1 0 3 0,-4 1 7 0,9-1 2 16,-7 6 2-16,2-5 2 0,-1 4 2 0,6-4 0 0,-8 5-1 0,8-4 2 0,-5 2 1 0,5-3 4 15,-8 4 4-15,8-2-1 0,0 1 2 0,-5-4 0 0,5 6 1 0,0-3-3 0,0-3 0 16,0 0-1-16,0 1 0 0,0-1-2 0,5 3-1 0,-5-3 0 0,0 0-4 16,8-5 1-16,-8 7-6 0,5-7 2 0,3 1 0 0,-8 1 2 0,6-2 2 15,-1 2 3-15,2-1 5 0,2-1 2 0,-4-4 3 0,1 5 3 0,1-5 7 16,-2 0 2-16,4 0 5 0,-2 0 4 0,4 0 9 0,-4-5 3 0,-1 1 3 0,2-1 5 16,-3 5 4-1,2-10 4-15,0 4 5 0,-2-3 6 0,2-2 5 0,1 7 5 0,-3-5 6 0,2-7 4 0,0 7-1 0,-7-2 0 0,5-2-2 0,-5-2-3 16,0 5-2-16,0-4-8 0,0-1-7 0,0-1-9 0,0-2-9 0,-5 3-12 15,5 0-13-15,-7-4-19 0,7 4-18 0,-7 0-25 0,2 0-30 0,5 0-36 16,-8 6-41-16,1-4-59 0,2 7-71 0,-9-3-91 0,9 3-98 0,-9 0-37 0,7 6-8 16,-4-4 11-16,-5 4 20 0,11 0 24 15,-8 0 32-15,-1 0 39 0,2 4 44 0,6-4 51 0,-7 0 53 0,5 0 66 16,-4 6 69-16</inkml:trace>
  <inkml:trace contextRef="#ctx0" brushRef="#br0" timeOffset="-86353.88">5848 9814 80 0,'6'-10'148'0,"-6"5"41"0,7 1 33 0,-7-5 31 0,5 3 27 0,-5-3 28 0,16 3 27 16,-11-4 27-16,-5 1 28 0,6 4 26 0,-6-5 26 0,8 5-60 0,-8-5-111 0,0 5-55 0,0 1-28 0,5-6-14 0,-5 5-7 0,0-1-7 0,0-3-8 0,8 5-9 0,-8-1-9 0,0-1-9 0,0 2-10 0,0-2-7 15,0 6-7-15,0-4-5 0,0 4-5 0,0-5-5 0,0 5-6 0,0 0-4 16,0 0-6-16,0 0-5 0,0-5-3 0,0 5-8 0,0 0-2 0,0 0-6 16,-8 0-7-16,8 0-8 0,0 0-10 0,0 0-9 0,0 0-12 0,0 0-12 15,-5 5-8-15,5-5-7 0,0 0-8 0,-8 5 0 0,8-1-5 0,-6 2-2 16,1-2 0-16,-2 7-2 0,-2-7 0 0,4 5 1 0,-2 2 2 0,7 3 3 0,-6-3 6 16,1 4 4-16,-3-6 3 0,0 4 5 0,8 2 1 0,-5-3 2 0,5 1 0 0,-6 2 1 15,6 6 0-15,0-8 0 0,0 1-3 0,-7 1 1 0,7 1-2 0,7-2 2 16,-7-4 4-16,0 5 0 0,0 0 4 0,6-6-3 0,-6 4 1 0,5 2 3 15,3-3-1-15,0-3 0 0,-3 4 3 0,1-7 0 0,1 3 3 0,-2 3 2 16,11-3 4-16,-11-4 2 0,9-1 0 0,-9 0 0 0,8-4 4 0,1 6 3 0,-1-6 1 16,-1 0 4-16,2 0 4 0,-1-6 3 0,6 2 5 0,-6 0 6 0,0-1 8 15,5-4 8-15,-2 2 6 0,-3-2 6 0,6-2 4 0,-7-2 4 0,-5 4 4 0,6-3 2 16,-1-3 1-16,-4 6 0 0,-2-4-1 0,-6 1-4 0,7-2-2 0,-7 0-5 16,0 0-10-16,0-2-8 0,0-4-11 0,0 7-10 0,-7-8-5 0,1 6-14 15,-2-3-14-15,3 2-15 0,-2-3-16 0,1 5-18 0,-8-1-16 0,7 0-18 16,-6 5-16-16,8-5-17 0,-9 6-14 0,9 0-20 0,-11 3-21 0,11-4-21 15,-8 6-26-15,8-1-35 0,-3 5-39 0,2 0-48 0,-1 0-46 0,1 0-45 0,-1 0-37 16,1 5-1-16,-2 5 15 0,3-6 23 0,0 7 28 0,-4-7 35 0,4 5 34 0,-2 2 41 16,-1-1 41-16,3-1 50 0,-2 1 53 0,0-5 56 0,2 5 70 0</inkml:trace>
  <inkml:trace contextRef="#ctx0" brushRef="#br0" timeOffset="-85900.71">6440 9790 0 0,'8'5'8'0,"-2"-5"120"0,7-5 65 0,-13 1 41 0,5-8 30 0,3 9 27 0,0-9 26 0,-3-1 28 0,-5-7 27 0,6 1 25 0,1 4 26 0,-7 6 26 0,0-1 20 0,5-1-83 0,-5 7-148 0,0-2-68 0,0-3-32 16,0 9-8-16,0-5-2 0,0 1-4 0,-5-2-4 0,5 2-12 0,0-1-10 16,-7 5-10-16,7-6-12 0,0 6-9 0,0 0-12 0,-6-3-8 0,6 3-8 15,0 0-13-15,-5 0-9 0,5 0-8 0,-8 0-11 0,0 0-5 0,8 0-5 0,-5 3-4 16,-2-3-5-16,1 0-2 0,0 6-3 0,6-1-4 0,-8-1 0 0,-4 2 0 15,12-2-1-15,-6 1 3 0,-2 4 1 0,3-3 3 0,-3 4 2 0,1-5-1 16,1 5 3-16,6-1 0 0,-6 0-1 0,1 1 1 0,5 1 1 0,-7-2-1 16,7 1 1-16,-8 4 0 0,8-4 5 0,0 5-1 0,-6-5 3 0,6 4-1 15,0 1 1-15,0 1 1 0,0-3-1 0,0 1 0 0,6 1 1 0,-6-5-2 0,0 5 0 16,8-6 1-16,-8 6 2 0,7-6-1 0,-2 3 3 0,-5-3 1 0,6 1 1 16,0-7 3-16,1 8 0 0,6-1 1 0,-5-4 2 0,-2-2 1 15,6 1 2-15,-4-1 4 0,4-4 3 0,-5 5 7 0,6-5 4 0,-5 0 8 0,3 0 6 0,1-5 9 16,-3 5 11-16,3-4 7 0,-1-1 9 0,5-5 8 0,-4 4 10 0,-5-3 7 15,6 0 9-15,-1-1 5 0,-5 1 6 0,0-3 0 0,6-2 0 0,-8 4-5 0,3-3-6 16,-8-2-9-16,6 0-10 16,-6 0-10-16,0 0-7 0,0-4-11 0,0-1-9 0,0 7-7 0,-6-8-11 0,6 2-10 15,-8-1-10-15,3 5-7 0,-3-4-11 0,3 4-8 0,-2-4-9 0,0 4-12 0,2 0-14 0,-2 6-12 0,-1-6-14 16,3 5-14-16,-9 1-12 0,9 3-20 0,-2 3-21 0,-2-9-21 16,4 12-30-16,-1-3-24 0,-1 3-25 0,2 0-40 0,-4 0-48 0,4 3-55 0,-2 3-56 0,1 0-28 15,1 3-16-15,-11-5 10 0,11 11 21 0,-2-6 29 0,1 2 35 16,0-1 40-16,-2 4 42 0,1-4 42 0,2 5 42 0,-1-5 53 0,-2-1 54 0</inkml:trace>
  <inkml:trace contextRef="#ctx0" brushRef="#br0" timeOffset="-85407.27">6870 9711 0 0,'0'0'5'0,"0"0"116"0,7 0 70 0,-7-4 42 0,0 4 31 0,0-6 20 0,0 2 15 0,7-1 16 0,-7-1 19 0,7 3 21 0,-7-3 22 0,5 2 23 0,-5-1 22 0,0-1-79 0,0 2-138 0,8-2-69 16,-8 2-31-16,0-1-11 0,0 0 4 0,0 1 6 0,0 4 6 0,0-6 5 0,0 2 2 0,0-1-5 16,0 5-7-16,0-6-5 15,0 6-6-15,0 0-5 0,0 0-4 0,-8-3-7 0,8 3-6 0,0 0-5 0,0-6-3 16,0 2-1-16,0 4-3 0,0 0 0 0,-5 0-3 0,5 0-2 0,0-6-7 16,0 6-2-16,0 0-8 0,0 0-7 0,0 0-4 0,-7 0-9 0,7 0-9 0,0 0-7 0,0 0-8 0,-7 0-9 0,7 0-7 15,0 0-7-15,-7 0-6 0,7 0-5 16,-6 6-4-16,-1-6-3 0,7 4 0 0,-6-4 1 0,6 6-3 0,-7-3 3 0,1 3 4 0,6-1 2 0,-5 5 7 0,-3-6 4 15,0 6 5-15,8 0 3 0,-5 0 6 0,-3-1 0 0,3 0 3 0,0 6 1 16,5-5 5-16,-9 5 0 0,4 0 4 0,5-6 0 16,-7 6 0-16,7 0-1 0,-6-5-4 0,6 4-4 0,-8 1-8 0,8 1-4 0,0-7-7 15,0 0-2-15,0 6-6 0,0-6-2 0,0-3-5 0,0 4-1 0,0-1-2 0,0-4 3 0,8 5 1 16,-8-6 3-16,6 1 4 0,1 1 8 0,-7-3 7 0,5 4 8 16,4-2 5-16,1-5 7 0,-2 4 9 0,-3-4 5 15,11 0 7-15,-5 0 4 0,-4 0 6 0,6 0 10 0,0-4 10 0,1-1 9 0,-1-2 14 0,0 4 8 0,-2-3 10 0,4 1 9 16,-3-5 9-16,0 1 8 0,-4 0 5 15,0-1 4-15,3-1 3 0,-6 1 0 0,3 1-4 16,-8-6-5-16,8 6-10 0,-8-6-11 0,5 0-12 0,-5 2-12 0,0 1-13 16,0-3-11-16,0-3-11 0,0 3-12 0,-5 0-13 0,5 1-10 0,0 0-13 0,-8-1-10 0,0-1-14 0,3 7-17 0,-1-6-18 0,1 0-20 0,-3 6-19 15,0-1-23 1,3 1-22-16,-2 0-26 0,1 3-26 0,0 0-28 0,-9 3-28 16,10-3-48-16,-1 3-59 0,-7 3-68 0,5 0-70 0,3 0-13 0,-9 3 9 0,7 3 25 15,1-3 31-15,-1 3 33 0,1 0 39 0,6-3 41 0,-7 7 42 0,1-5 44 0,6 1 47 16,-5 4 58-16,-3-7 66 0</inkml:trace>
  <inkml:trace contextRef="#ctx0" brushRef="#br0" timeOffset="-85013.46">7215 9648 66 0,'13'4'173'0,"-5"-4"66"0,-3-4 47 0,2 4 38 0,-7-5 31 0,7 5 32 0,0-5 31 0,-7-5 29 0,6 6 32 0,-6-1 28 0,0-1 28 0,7 3-50 0,-7-7-95 0,0 4-86 16,0 1-83-16,0-5-38 0,0 7-16 0,0-3-10 0,0 0-8 15,0 3-9-15,-7-3-14 0,7 3-12 0,0-4-11 0,-6 7-14 0,6-5-9 0,0 1-13 16,-7-1-13-16,7 5-12 0,-7 0-17 0,7-6-11 0,-7 6-13 0,2-4-10 16,5 4-7-16,-8 0-6 0,3 0-3 0,-3 4-4 0,2-4-3 0,1 6-5 15,-2-6 0-15,-2 5-3 0,4-1 0 0,-1 1 0 0,-1 5 0 0,2-4 3 0,-4 3 1 16,-3 0 5-16,12 1 4 0,-6 1 1 0,-1-1 1 0,1-1 4 0,6 0-1 0,-8 1 1 16,8 0-1-16,-5 4-2 0,5-3 0 0,0 2-4 0,0-2 1 0,0 3-3 15,0 1-6-15,0-4 0 0,5 2-2 0,-5-4 0 0,8 6 0 0,-2-3 0 16,-6 1 1-16,7-4 0 0,-1 2 2 0,-1-1 4 0,2-1-1 0,2 1 7 0,3-1 6 15,-6-4 3-15,-1 1 7 0,11-2 7 0,-11 1 3 0,9-5 4 0,-9 6 5 16,8-6 2-16,-6 0 2 0,7-6 8 0,-1 6 6 0,-8-5 10 0,9 1 13 0,-1-2 10 16,-5-3 10-16,5 4 7 0,-3-5 8 0,-1 1 6 0,3-6 6 0,-6 5 6 15,1 1 6-15,0-6 1 0,5 6 0 0,-12-7-3 0,8 7-9 0,-3-6-8 16,-5 0-13-16,0 6-14 0,0-6-9 0,0 0-13 0,0-4-12 0,-5 4-14 16,-3 0-17-16,8 0-22 0,-5 6-24 0,-2-6-32 0,-7 2-35 0,8 1-37 15,-6 0-38-15,-2 0-43 0,1 3-44 0,0-1-70 0,-6 5-80 16,6 1-79-16,-7-1-68 0,1 5-19 0,-2-7 7 0,3 7 23 0,4 0 35 0,-4 7 43 15,-3-7 49-15,8 5 52 0,-1-5 53 0,2 4 55 0,0 1 57 0,5-5 68 16,-6 4 76-16</inkml:trace>
  <inkml:trace contextRef="#ctx0" brushRef="#br0" timeOffset="-84370.65">8284 9585 0 0,'0'-6'18'0,"0"6"82"0,5-3 49 0,-5-3 39 0,0 0 37 0,7 3 33 0,-7-3 28 0,0 3 31 0,0-4 31 0,0 2 27 0,0 1 28 0,0-7 4 0,0 7-7 0,9-1-49 0,-9 1-72 0,0-8-44 0,0 9-28 0,0-3-23 0,0 2-13 0,0-1-17 0,0-1-11 16,0 3-12-16,0-3-15 0,0 6-9 0,0-4-14 0,0 4-11 0,0 0-8 15,0 0-11-15,0 0-10 0,0 0-10 0,0-5-13 0,0 5-8 0,0 0-9 0,0 0-7 16,0 0-6-16,-9 0-6 0,9 5-5 0,0-5-2 0,-7 4-7 0,2 2 1 16,5-3-5-16,-6 3 2 0,-1-1 0 0,7 5 2 0,-6-7 1 0,-2 9 2 15,1-8-1-15,2 5 1 0,5 2-1 0,-6-7 0 0,-2 8-2 0,8-3 0 0,-5 0-2 16,5 0 0-16,-8 1 0 0,8 1-1 0,-5-1 0 0,5-1-1 0,0 0 4 16,0 6 1-16,0-6-1 0,0 7 3 0,5-7 2 15,-5 6 1-15,8 0 2 0,-3-6 0 0,-5 6 4 0,8 0 1 0,3-6 4 0,-4 7 1 0,1-7 2 0,5 1 1 16,-2-1 1-16,-4 0 2 15,7-3 1-15,-1 3 3 0,1-3 3 0,-2-6 3 0,-1 6 10 0,5-6 5 16,-4-6 12-16,0 6 8 0,3-6 13 0,-3 2 8 0,0-7 11 0,4 7 5 0,-5-5 10 0,-4 0 5 0,7-3 7 0,-9-3 6 16,8 6 1-16,-8-4 0 0,4 2-4 0,-2-4-4 0,-7 1-9 0,5 0-10 0,-5 4-10 15,0-5-11-15,0 0-13 0,0 0-10 16,0 0-6-16,-5-4-11 0,5 4-11 0,-7 0-10 0,-2-4-9 0,9 5-11 16,-11-1-13-16,4-4-13 0,7 4-16 0,-5 6-18 0,-4-6-23 0,4-1-15 0,-2 7-16 0,1 0-23 0,-7-1-24 0,13 5-31 15,-8-4-27-15,3 9-47 0,-2-7-50 0,0 4-64 0,2 3-70 0,-2 3-35 16,-1-3-16-16,3 7 9 0,-2-4 27 0,0 3 27 15,-6-1 33-15,5-1 38 0,8 2 42 0,-5 3 43 0,-1-4 48 0,1-1 56 0,-2 6 57 0</inkml:trace>
  <inkml:trace contextRef="#ctx0" brushRef="#br0" timeOffset="-83923.31">8760 9594 0 0,'6'0'2'0,"-1"-5"106"0,-5 5 68 16,8-4 44-16,-3-2 34 15,-5 6 30-15,7-9 28 0,2 3 28 0,-4 3 27 0,8-6 27 0,-13 2 25 0,6-2 24 0,-6 4 23 16,7-1-75-16,-7-3-131 0,0 5-68 16,0-1-33-16,0-2-15 0,0 4-5 0,0-3-7 0,0 2-4 0,0-1-10 15,-7-1-7-15,7 6-6 0,0-3-9 0,0 3-5 0,0-6-8 0,-6 6-2 0,6 0-6 0,0 0-4 0,0 0-5 0,0-4-6 0,0 4-8 0,0 0-5 16,0 0-4-16,-7 0-6 0,7 0-5 0,0 0-6 0,0 0-9 0,-6 0-8 16,6 4-8-16,-5-4-9 15,5 0-3-15,-9 6-4 0,2-6-3 0,2 3-2 0,-3-3-2 0,3 6-1 0,-1-1-3 0,-2-1-4 0,3 2 2 0,-2-6-1 0,1 10-1 16,-2-5 4-16,2-1-1 0,-1 1 1 15,2 5 0-15,-2-5 1 0,7 4-1 0,-7-2 0 0,0 2-2 0,7 0 0 16,0 0 1-16,-6-3 2 0,6 3-1 0,0 7 3 16,0-7 2-16,0 0 1 0,0 1 0 0,0 4 2 0,6-4-2 0,-6 5 4 15,7-6-4-15,-7 2 4 0,7 3 0 0,0-3 2 0,-2-2 0 0,2 1 1 16,-1-1 2-16,8 0 1 0,-7 3 1 0,-2-3 3 0,9-3 4 0,-1-2 2 16,-8-4 4-16,11 5 4 0,-5-5 4 0,2-5 2 0,0 5 5 0,0-4 7 0,0-2 5 15,0-3 10-15,1 3 8 0,6-4 9 0,-8 1 10 0,0 0 9 0,4-6 11 16,-5 4 9-16,1 1 6 0,-3-5 5 0,3 6 4 0,-6-6 1 0,-1 5 2 0,3 1-5 15,0-6-4-15,-8 0-10 0,5 6-9 0,-5-6-10 0,0 2-11 0,0-2-11 16,0-1-15-16,0-4-12 0,-5 7-14 0,5-2-14 0,-8 0-15 0,8 0-15 16,-8 0-16-16,3 1-14 0,-1 4-13 0,-6 0-20 0,3 1-15 0,-3 0-21 15,1-1-23-15,3 4-22 0,-5 1-22 0,-1 5-24 0,1-4-19 0,1 4-21 0,-2 0-20 16,1 4-40-16,0 1-44 0,0 1-58 0,0 4-63 0,7-7-14 0,-7 8 15 16,8-1 24-16,-4-1 31 0,2 0 35 0,2 1 40 0,-3 1 37 0,3-1 39 0,5-1 42 15,-6 0 43-15,6 0 55 0,-8-2 59 0</inkml:trace>
  <inkml:trace contextRef="#ctx0" brushRef="#br0" timeOffset="-83450.16">9235 9564 34 0,'7'0'72'0,"-2"-3"30"0,2-3 32 0,-7 3 34 0,7-4 34 0,-2 2 30 0,-5 1 28 0,8-1 26 0,-8-1 25 0,0 6 4 0,0-4-8 0,0-1-16 0,0 5-14 0,0-4-16 0,0-1-11 0,0-2-16 15,0 7-20-15,0-3-18 0,0-3-17 0,0 2-13 0,0 4-5 0,0-5-7 16,0-1-3-16,0 3-1 0,0 3-1 0,0-6-2 16,-8 6-3-16,8-4-4 0,0 4-5 0,0-5-3 0,0-1-10 0,-5 6-8 0,5 0-8 0,0 0-10 15,0-4-10-15,-7 4-10 0,7-6-10 0,0 6-9 0,0 0-12 0,0 0-11 16,-7 0-10-16,7 0-8 0,0 0-10 0,-5-4-4 0,-2 4-7 0,7 0-8 16,-6 0-4-16,6 0-3 0,-8 0-6 0,2 0-3 0,-1 0-4 0,7 0-2 0,-5 0-2 15,-3 4-1-15,2-4-1 0,6 6 1 0,-7-2 1 0,1 2 1 0,1-1-1 16,-2-1 2-16,-2 2 2 0,9 3 0 0,-5-4 2 0,-1 5 1 15,-1 0 3-15,7-5 3 0,-5 4 0 0,5 1 2 0,-9-1 0 0,9 3 1 0,0 0 1 0,0 0 0 16,0-3 1-16,0 0 1 0,0 1 0 0,9-1 2 0,-9 6 0 0,5-5 3 16,-5 0-3-16,7 0 3 0,-1 0 1 0,-1-1 1 0,4 0 2 0,-2-3 1 15,-2 3 4-15,1 1 0 0,1-5 3 0,-1 1 2 0,7-2 5 0,-6-4 1 16,7 5 5-16,-1-5 4 0,-8 0 1 0,9-5 5 0,-1 1 4 0,0-2 8 0,0 1 10 16,-8 1 8-16,9-6 10 0,-1-1 9 0,0 2 10 0,-5 0 7 0,5-1 7 15,-8-5 2-15,9 6 4 0,-9-6-2 0,2 0 2 0,1 5-5 0,-2-5-2 0,0 0-8 16,-6 3-9-16,7-4-10 0,-7 1-13 0,5 1-9 0,-5-2-13 0,0 1-12 15,0-3-12-15,0 2-11 0,0 7-10 0,-5-6-8 16,5 0-15-16,-7 5-12 0,7 1-15 0,-6 0-13 0,0-2-16 0,-2 2-21 0,1 5-21 0,2-2-20 16,-4 6-23-16,-1-3-22 0,2 3-20 0,-5 3-25 15,7 3-28-15,-7-2-43 0,0 1-55 0,0 4-60 0,0 1-65 0,7 4-13 0,-9-4 10 0,3 5 25 16,5 0 32-16,-5-6 36 0,6 7 37 0,-2-7 38 0,2 6 41 0,-1-6 42 16,2 0 47-16,5 3 57 0,-8-8 65 0</inkml:trace>
  <inkml:trace contextRef="#ctx0" brushRef="#br0" timeOffset="-83054.08">9618 9521 0 0,'9'0'20'0,"-4"-5"136"0,8 5 71 0,-8-4 51 0,4-1 38 0,-2-2 33 0,-7 4 29 0,11-7 33 0,-4-1 29 0,7 2 29 0,-7 0 27 0,-2-1 24 16,-5 0 23-16,6-4-103 0,-6 4-174 0,0 5-82 0,0-4-37 0,0-1-16 0,0-1-10 16,0 7-5-16,0-7-7 0,0 7-9 0,0-5-13 0,-6 3-9 0,6 3-5 15,0 3-9-15,0-7-6 0,-5 7-6 0,5-5-11 0,-7 5-10 0,7-4-13 0,0 4-13 16,0 0-10-16,-8 0-11 0,8 4-10 0,-6-4-5 0,6 5-6 0,-7 2-3 15,1-4-2-15,1 3-5 0,-2 3-2 0,-2 0-1 0,4 1 3 0,-2 1 3 16,1-1 5-16,1 4 6 0,-4 0 5 0,2-4 7 0,2 4 6 0,-1 1 2 16,6 0 1-16,-8 0 0 0,8 0 2 15,-5-2 1-15,5 2 0 0,-8 0 1 0,8 6 0 0,0-8 0 0,0 2 1 0,0-6 1 0,0 6-1 16,0 0 1-16,8 0 3 0,-8-5-1 0,5-1 1 0,3 6 1 16,-8-6 1-16,6 1 0 0,-1 1 3 0,2-7 3 0,2 7 4 0,-4-7 10 0,8 1 11 15,-8-5 12-15,4 4 11 0,-2-4 9 0,4 0 11 0,-4-4 9 0,7 4 8 0,-7-5 5 16,4 1 7-16,-5-2 9 0,9-3 5 0,-2-2 3 15,-7 7 6-15,7-11-3 0,-6 6-5 0,-1-1-8 0,7-1-7 0,-8-3-10 0,3 4-10 0,0 0-7 0,-8-5-11 0,5 2-7 16,-5 2-9-16,0-2-6 0,0-2-10 0,0-1-9 0,0 2-12 0,0-1-19 16,0-1-17-16,-5 3-18 0,-3-1-19 0,0-1-33 0,3-1-36 0,-2 2-48 15,-5 0-47-15,-3 3-61 0,4 1-65 0,-10 1-111 0,8 4-131 0,-5 1-45 16,-9-2-12-16,6 6 15 0,-2 0 26 0,2 0 34 0,-6 0 40 0,3 0 51 0,4 0 56 16,-7 0 63-16,8-5 64 0,-7 5 70 0,6-4 74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4:50:17.5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3627 8706 0 0,'0'0'2'0,"7"0"105"0,-7 0 63 0,0 0 39 0,0 0 30 0,0 0 27 0,0-6 29 0,0 6 24 0,-7 0 24 0,7 0 18 0,0-3 15 0,0 3 14 0,0 0 11 0,0 0-85 0,0 0-138 0,0 0-65 0,0 0-31 0,0-7-11 16,0 7 0-16,0-5-5 0,7 5-4 0,-7 0-6 0,5-4-3 0,2 4-1 0,2-5 4 0,-4 5 4 31,1-6 7-31,6 6 3 0,-3-4 3 0,3 0 1 0,-1-1-1 0,5 5-4 0,-11-5-7 0,9 1-6 0,-2-2-8 0,1 0-5 0,6 2-8 0,-6-1-5 31,1-1-7-31,-2 3-6 0,9-3-5 0,-10 6-5 0,5-4-5 0,-5-1-7 0,2 5-7 16,2 0-14-16,-10 0-20 0,9 0-21 0,-9 0-27 0,3 0-23 0,5 0-26 15,-13 5-41-15,6-1-50 0,-6 2-61 0,0 3-70 0,0-4-41 0,0-1-26 0,0 8 0 16,-6-3 10-16,-2-4 23 0,3-1 32 0,-3 0 35 0,-5 2 37 0,2-1 40 0,-4-5 38 16,2 0 50-16,2 0 51 0</inkml:trace>
  <inkml:trace contextRef="#ctx0" brushRef="#br0" timeOffset="570.24">3536 8734 0 0,'-7'11'9'0,"1"-1"129"0,-2-1 86 0,3-4 63 16,0-1 42-16,-3 2 33 0,2-6 24 0,-1 0 20 0,-1 0 14 0,8-6 17 0,-5 6 12 15,5 0 16-15,5-4 14 0,-5-1-96 0,8 5-156 0,-8 0-101 0,13 0-68 16,-5 0-34-16,-3 0-16 0,0 0-6 0,3 0-2 0,-2 5 4 0,1-1 4 0,6 2 6 16,-7-2 3-16,2 6 3 0,-3 0 2 0,3 0 4 0,-3 5 0 0,3 3 2 15,-8-3 3-15,6 10 4 0,-6-1 3 0,5 1 5 0,-5 4 4 0,0 0 5 16,-5 0 2-16,5 5 3 0,-6 2 0 0,-2 3-3 0,3-5-1 0,-3 5-3 16,3 1-4-16,-3-3-4 0,2 3-6 0,-7 3-2 0,6-4-4 0,-7 6-6 0,4-2-3 15,2 6-7-15,-5-4-4 0,5 4-3 0,-4-6-3 0,5 6-2 0,-5-1 0 16,6 1 3-16,-2 0 2 0,-5-4 6 0,8 4 6 0,-3-1 6 0,2-3 8 15,1 4 4-15,-8-5 5 0,6-2 3 0,7 7 3 0,-9-4 7 0,4-2 4 16,-1 6 4-16,-1 2 1 0,7-8-4 0,-5 11 2 0,5-5-7 0,-8 0-3 0,8-1-4 16,-8 5-7-16,3 1-2 0,5-5-4 0,0 5-1 15,-6-1-2-15,6-4-6 0,-8 5-7 0,8-5-2 0,0 5-3 0,-5-1-2 0,5 1-2 0,-8 0-2 16,8 4 1-16,-5-3-1 0,5 3-1 0,-7-4-1 0,7 4 0 0,-7 0-1 0,2 0 2 16,-2-2 3-16,7 1 4 0,-8 3 3 0,3-7 3 0,-2 7 3 15,-5-2 2-15,4 0 3 0,0 0 2 0,3 0 0 0,-8 2 4 0,8-2 1 0,-4 0 1 0,4-3 0 16,-8 3-4-16,8 2-2 0,-3-2-3 0,0-3-6 0,3-3-3 15,-2-3-3-15,0 5 0 0,2-5-5 0,-3 0 1 0,1-1-4 0,7 1-2 0,-5-6-1 16,5 6 0-16,-7-4-1 0,7 0 2 0,-7-2 1 0,7 0 5 0,-5 2 2 16,-3-5-1-16,8-3 3 0,-5 8 0 0,5-6-1 0,-8 1 2 0,2-3-1 15,6 3 0-15,-5-1-1 0,5 1-1 0,-8-7-4 16,0 6-1-16,3-4-2 0,5 4-1 0,-7-6-1 0,1 3-1 0,6-2-1 0,-5 0 0 0,-4 0-1 16,9-5-1-16,-7 5 0 0,7-4 0 0,-5-2 0 0,-1 3 3 0,6-3-2 15,-7 2 4-15,7-6-2 0,-6 0-1 0,6 1 0 0,-8-1-1 0,8-3-4 0,-5-3-1 16,5-3-2-16,0 0 1 0,0-1-3 0,-7 0-1 0,7-2-1 15,0-3-2-15,0-3-2 0,7 3-2 0,-7-5 2 0,0 1 0 0,0-1-1 0,5 2 4 16,-5-1-2-16,0-5 3 0,8 4 0 0,-2 2 5 0,-6-6 1 16,7 0 3-16,-1 6 1 0,-1-6 3 0,2 0-5 15,2 0-1-15,2 0-9 0,-4-6-10 0,6 0-13 0,0 2-16 0,1-1-21 16,-1-1-27-16,-1-3-34 0,7 5-36 0,-6-11-47 0,1 6-47 0,7-3-75 0,-3 3-86 0,-4-4-84 0,4 2-86 0,3-5-24 16,-9 2 7-16,8 1 22 0,-1-2 31 0,-7-1 40 0,9 2 44 0,-10-5 53 0,5 4 54 15,2-10 59-15,-4 7 61 0,6-8 72 0,-9-2 77 0</inkml:trace>
  <inkml:trace contextRef="#ctx0" brushRef="#br0" timeOffset="32116.58">10212 10355 40 0,'0'0'116'0,"0"0"41"0,0 0 29 0,0 0 26 0,0 0 24 0,5-3 22 0,-5 3 20 0,0 0 22 0,0 0 18 0,0 0 20 0,0 0 20 0,0 0-45 0,0 0-85 0,0 0-48 0,0 0-36 0,0 0-16 0,-5 0-7 0,5 0-8 0,0 0-9 0,0 0-5 16,0 0-11-16,0 0-8 0,0 0-9 0,0 0-7 0,0 0-11 0,0 0-4 0,0 0-7 15,0 0-4-15,0 0-6 0,0 0-3 0,0 0-2 0,0 0 2 16,0 0 6-16,0 0 2 0,0 0 9 0,0 0 5 0,0 0 5 0,0 0 3 0,0 0 4 15,0 0 0-15,0 0 0 0,0 0-1 0,0 0-1 0,5-6-3 16,-5 6-3-16,0 0-6 0,0 0-8 0,0-5 7 0,7 5 8 0,-7 0 8 0,8 0 6 16,-8-4 4-16,5 4 5 0,3 0 4 0,-2 0 3 0,-1-6 2 0,11 6 2 0,-11-3 2 15,8 3 4-15,1-6-2 0,-2 2 0 0,-1-1-11 0,5-1-14 0,-11 6-14 16,8-3-12-16,1-4-9 0,-7 2-7 0,4 1-9 0,-3 4-5 0,-3-5-5 16,3 5-3-16,-1-4-4 0,-1 4-1 0,-6 0-1 0,6-6-4 0,-6 6-6 0,0 0-7 15,0 6-16-15,0-6-19 0,0 0-21 0,0 0-21 0,0 0-28 0,0 0-30 16,0 4-38-16,0-4-43 0,-6 5-92 0,6 4-112 0,-6-2-70 0,6-4-46 0,-7 3-7 15,-1 3 10-15,-5-3 28 0,7-3 33 0,1 7 38 0,-10-5 41 0,3 1 45 0,0-3 50 16,4-3 55-16,-11 6 58 0,7-6 81 0,-2 0 98 0</inkml:trace>
  <inkml:trace contextRef="#ctx0" brushRef="#br0" timeOffset="44639.71">11262 11235 39 0,'0'6'89'0,"0"-6"32"0,0 4 25 0,0-4 28 0,0 5 29 0,0-5 24 0,0 0 24 0,0 0 19 15,0 0 20-15,0 0 5 0,0 0-3 0,0 0-27 0,0 0-44 0,0 0-29 0,0 0-19 0,0 0-14 0,0 0-9 0,0 0-7 0,0 0-15 0,0 0-7 0,0 0-8 16,0 0-3-16,0-5-3 0,0 5-5 0,0 0-4 0,0-4-4 0,0 4-7 0,0 0-7 16,5 0-8-16,-5 0-9 0,0-6-7 0,0 6-12 0,5-4-7 0,-5 4-7 15,8-5-8-15,-8 1-6 0,0 4-5 0,5-6-4 0,3 0-5 0,-8 3-4 16,6 3-3-16,1-6-2 0,-1 1 0 0,-6 1-1 0,8 4-2 0,-3-6-6 15,3 3-3-15,-3 3-18 0,0 0-20 0,-5-6-24 16,9 6-26-16,-4 0-49 0,2-4-60 0,1 4-77 0,-3 0-81 0,2 0-34 0,0 0-8 0,-2 0 4 0,2 0 12 16,-1 0 18-16,2-5 23 0,-2 5 31 0,1-6 36 0,-7 2 41 0,0-7 42 15,0 2 56-15,0-5 64 0</inkml:trace>
  <inkml:trace contextRef="#ctx0" brushRef="#br0" timeOffset="60699.07">9390 11895 31 0,'0'0'111'0,"0"-5"44"16,0 5 35-16,-5 0 31 0,5-4 28 0,0 4 24 0,0-6 27 0,0 6 25 0,0 0 25 0,0-4 26 0,0-1 24 0,0 5-35 0,-9 0-75 0,9-6-49 0,0 6-41 0,0 0-21 0,0 0-10 0,-5 0-8 0,5 0-5 15,0-3-5-15,0 3-7 0,0 0-5 0,0 0-6 0,0 0-6 0,0 0-7 0,0 0-5 16,0 0-5-16,0 0-3 0,0 0-4 0,0 0-5 0,0-7-2 15,0 7-7-15,0 0-4 0,0 0-7 0,0 0-6 0,0 0-8 0,0 0-7 0,5-5-8 16,-5 5-8-16,0 0-6 0,0-4-9 0,9-1-6 0,-9 5-5 0,5-4-6 16,2-2-5-16,1 6-7 0,-2-4-3 0,0-1-3 0,6-1-2 0,2 3 0 0,-7 3-4 15,6-6-14-15,1 6-20 0,4-6-30 0,-5 6-30 0,0 0-39 0,1 6-40 16,-2-6-65 0,8 6-79-16,-8-3-87 0,1 3-89 0,1 3-33 0,-9 1-7 0,11-1 10 0,-11 3 19 0,1-3 30 0,1-4 41 0,-7 5 46 0,5-6 51 0,-5-4 53 0,-5 5 56 15,5-5 69 1,-7-9 72-16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4:58:15.72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16762 9893 3 0,'0'0'91'0,"0"5"59"0,0-5 44 0,0 0 35 0,0 0 32 0,0 0 29 0,8 0 28 0,0 0 25 0,-8 0 27 0,0 0 24 0,0 0 25 0,5 0-21 16,-5 0-44-16,0 0-61 0,0-5-65 0,0 5-40 0,0 0-23 0,0 0-16 16,0 0-11-16,0 0-10 0,0-6-13 0,0 6-9 0,6-4-14 0,-6 4-9 0,0 0-12 0,0 0-10 15,0 0-10-15,0-6-8 0,0 6-7 0,0 0-6 0,7-5-5 0,-7 5-2 0,0 0-4 0,0 0-1 16,6-4-2-16,-6 4 0 0,0 0-2 15,8 0-1-15,-8-6 2 0,7 6-3 0,-7 0 0 0,5 0 0 0,-5 0 0 0,6 0-2 0,-6-5 1 0,6 5 0 0,1 0-2 16,1 0 2-16,-3 0 0 0,-5 0 3 0,8 0-1 0,3 0 3 0,-11 0 1 16,15 0 1-16,-9 0-1 0,0 0 2 0,6-4-3 0,-4 4 1 15,0 0-2-15,3 0-2 0,-4 0 0 0,7 0-4 16,-9-5 0-16,2 5-2 0,4 0-2 0,-2 0-1 0,-2 0-3 0,5 0-2 0,-5 0 0 16,-2 0-4-16,3 0-4 0,-1 0-9 0,-7 0-14 0,5 0-21 0,2 0-23 15,-7 0-27-15,0 5-28 0,0-5-30 0,7 0-32 0,-7 0-57 0,0 0-69 16,0 0-76-16,0 0-77 0,0 4-26 0,0-4-1 0,0 0 17 0,0 0 27 0,0 5 33 15,0-5 39-15,0 0 42 0,-7 0 43 0,0-5 45 0,2 1 46 0,-2-5 60 16,-1 0 68-16</inkml:trace>
  <inkml:trace contextRef="#ctx0" brushRef="#br0" timeOffset="2580.44">19890 9835 0 0,'0'0'1'0,"6"0"101"0,1 0 67 0,-7 0 43 0,5-6 28 0,-5 6 23 0,9-6 19 0,-9 6 16 0,5-4 17 0,2 4 14 0,-7-5 14 0,6 5 14 0,-6-6 15 0,0 6-78 0,0-4-128 0,5 4-67 0,-5-5-33 0,0 5-15 0,8-4-3 0,0 4-3 0,-8-5-1 16,5 5 0-16,-5-4-2 0,6-2-3 0,-6 6-4 16,8 0-2-16,-3-6-4 0,2 6-6 0,-7 0-3 0,8-3-7 0,-3 3-4 0,2 0-6 0,5 0-3 0,-4 0-5 15,-3 0-4-15,9 0-18 0,-2 0-25 16,2 0-58-16,-1 0-75 0,8 0-73 0,-10 3-75 0,10-3-30 0,-9 0-7 0,7 6 2 0,-6-6 8 0,6 0 14 16,-4-6 16-16,4 3 21 0,-6-3 23 0,0-4 35 0,0 1 45 0,-6-6 61 0,5-5 73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4:59:42.14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19174 6204 19 0,'0'0'104'0,"0"0"48"0,-8 0 36 0,2 0 28 0,6-5 23 0,0 5 21 0,0 0 18 0,0 0 16 0,0-4 13 0,0 4 12 0,0 0 12 0,0-5-41 15,0 5-74-15,0 0-59 0,0 0-54 0,0-4-27 0,0 4-13 0,6-6-6 0,-6 6-3 0,0-6 3 0,8 2-2 16,-2 4 4-16,-6-5 4 0,7-1 3 0,-2 3 2 0,3-3 0 0,-2 2 3 0,-1-5-3 15,3 4-3-15,-3-2-6 0,11-2-5 0,-11 4-8 0,8-5-6 0,1 6-6 16,-9-5-6-16,8 4-4 0,8-5-7 0,-9 4-12 0,0-3-22 0,8 3-39 16,-1 1-51-16,2 1-96 0,6-1-121 0,-9 5-53 0,3-4-19 0,3-2-5 15,-4 3 8-15,7 3 10 0,-8-7 15 0,-6 2 16 0,7 1 20 0,-9-7 31 0,-2 2 39 16,-2 5 54-16,-2-11 62 0</inkml:trace>
  <inkml:trace contextRef="#ctx0" brushRef="#br0" timeOffset="1234.57">19187 7172 30 0,'-7'0'101'0,"7"0"35"0,0 0 31 0,0 0 24 15,0 0 22-15,-6 0 22 0,6 0 23 0,0 0 17 0,-8 0 18 0,8 0 11 0,0-6 10 0,0 6-54 0,0 0-87 0,0 0-55 0,0 0-38 0,0 0-23 0,0 0-17 0,0 0-7 0,0 0-5 0,0 0-3 0,8-3-3 0,-8 3-3 0,6 0 0 16,-6-6 2-16,7 2 3 0,-2 4 2 0,3-5 6 0,3-1 5 0,-3 2 4 0,4-2 5 0,2 1-1 0,-1-4-4 0,1 3-6 15,4-2-19-15,3 3-24 0,3-1-53 0,3-4-68 0,1 5-74 0,4-4-79 16,-1 3-32-16,1-3-10 0,2 0-2 0,-2-1 9 0,1 0 9 0,5-4 14 16,-5-1 15-16,-1-4 18 0,2-2 29 0,-10-3 36 0,10-1 54 0,-7-2 64 0</inkml:trace>
  <inkml:trace contextRef="#ctx0" brushRef="#br0" timeOffset="3776.05">19251 8438 45 0,'-6'4'116'0,"1"-4"39"0,5 0 32 0,-9 0 27 0,2 0 27 0,2 0 23 0,-3-4 25 0,8 4 19 0,-5 0 23 0,5 0 17 0,-6-6 19 0,6 6-49 0,0 0-92 0,0 0-52 0,0 0-32 16,0 0-22-16,0 0-16 0,0 0-14 0,0 0-14 0,0-6-12 15,0 6-11-15,0-4-7 0,0 4-8 0,6 0-7 0,-6-5-5 0,0 5-5 0,5-6-4 0,-5 6-3 0,8-4-3 0,-3-1-2 0,2 5 1 0,2-4 0 0,2-1-1 16,-4 1-1-16,7-2 0 0,4 0-1 0,-5-3 0 0,0 3-11 0,6 3-10 16,1-3-18-1,7 1-20-15,-1-3-47 0,0 3-59 0,6-5-82 0,-5 4-89 0,4-3-39 0,1 3-13 0,7-3 2 0,-5 0 8 0,-2-6 11 0,8 0 16 0,-6-4 22 16,-3-5 29-16,1-1 34 0,7-5 38 0,-7-3 56 0,2-3 64 0</inkml:trace>
  <inkml:trace contextRef="#ctx0" brushRef="#br0" timeOffset="37458.99">19200 11417 0 0,'6'-6'38'0,"-6"1"46"0,0 1 29 0,0 4 28 0,5-6 28 0,-5 3 29 0,0-3 28 0,0 2 27 0,0-2 25 0,0 6 22 0,0-5 23 0,0 5-13 0,0-4-37 0,0 4-24 0,0-6-21 0,0 6-16 0,0 0-10 0,0 0-11 0,0 0-16 0,0 0-12 15,-5-5-14-15,5 5-9 0,0 0-9 0,0 0-9 0,0 0-6 0,-6-4-7 16,6 4-8-16,0 0-6 0,0 0-9 0,0 0-6 0,-8 0-9 0,8 0-7 16,0 0-10-16,0 0-9 0,0 0-9 0,0 0-9 0,0 0-10 0,0 0-9 15,0 0-7-15,0 0-7 0,0 0-3 0,-5 4-2 0,5-4 0 0,0 5 1 0,0 1 0 16,0-2 3-16,0 1 0 0,0 1 2 0,5-2 2 0,-5 5 2 15,0-3 4-15,0-2 2 0,0 7 3 0,0-7 0 0,8 7 2 0,-8-8-3 0,0 3-3 16,6 4-3-16,-6-5-2 0,0 4-2 0,5-5 0 16,-5 2 0-16,8 0 2 0,-8-3 7 0,5 3 6 0,-5-3 11 0,7-3 12 0,2 7 14 15,-4-7 12-15,1 0 11 0,1 0 12 0,-2-7 5 0,4 4 9 0,3-3 2 0,-6-3 3 0,7-1 1 0,0 1-4 16,6-6-2-16,-4 6-9 0,4-12-8 0,2 6-13 0,2 2-23 16,4-8-28-16,-1 3-49 0,1-3-60 0,4 2-89 0,-4-1-105 0,6 1-116 0,-1-5-115 0,0 5-49 15,2-2-13-15,-2-3 4 0,-1-1 12 16,3 7 20-16,-7-13 25 0,4 7 34 0,-4-10 44 0,-6 5 59 0,2-11 70 0,4-3 84 0,-6-2 90 0</inkml:trace>
  <inkml:trace contextRef="#ctx0" brushRef="#br0" timeOffset="46968.75">19166 12193 0 0,'0'0'56'0,"0"-6"48"0,-6 3 34 0,6-3 32 0,0 0 29 0,0 3 26 0,-7 3 23 0,7-6 22 0,0 1 21 0,0 5 16 0,-5-4 17 0,5 4-22 0,0-4-44 0,0 4-38 0,-8-5-36 0,8 5-23 0,0 0-19 0,0 0-14 0,0 0-14 16,0 0-9-16,0 0-8 0,0 0-4 0,0 0-1 0,0 0-2 0,0 0-1 15,-6 0-1-15,6 0-2 0,0 0-4 0,0 0-1 0,0 0-2 0,0 0-4 0,0 0-2 16,0 0-4-16,0 0-4 0,0 0-4 0,0 0-5 0,0 0-7 0,0 0-6 16,0 0-4-16,0 0-4 0,0 0-5 0,-5 5-3 0,5-5-3 0,5 4-4 15,-5-4-2-15,0 4-4 0,0-4-2 0,0 5-1 0,0 1-4 0,6-3 1 16,-6 3 3-16,0-6 1 0,0 6 0 0,8-6 2 0,-8 3 0 0,5-3-1 16,-5 0 3-16,7 6-2 0,-1-6 1 0,-6 0 0 0,8 0 0 0,-2 0 1 15,1-6 2-15,6 6-1 0,-7-3-1 0,7-3-3 0,-1 0-1 0,2 3-1 0,-1-8-3 16,6 3-10-16,2-3-15 0,4 1-28 0,2-5-30 0,-3 1-38 0,3 0-44 15,6-1-107-15,6-5-141 0,-7 1-60 0,8-2-23 0,-1 3-1 0,-1-7 8 0,-5 1 15 16,6 0 17-16,-6-6 31 0,-1-5 35 0,2 2 43 0,-16-6 50 0,8-5 54 0,-6-6 64 16</inkml:trace>
  <inkml:trace contextRef="#ctx0" brushRef="#br0" timeOffset="54219.48">19284 13572 33 0,'0'-7'109'0,"0"2"45"0,0 5 36 0,-7-4 31 0,7-1 29 0,0 1 26 0,0 4 25 0,-5-6 26 0,5 1 23 0,0 1 24 0,0-2 23 0,0 6-38 0,-9-3-76 16,9-3-50-16,0 6-34 0,0 0-23 0,0-6-17 0,0 6-13 0,0 0-11 0,-5 0-11 0,5 0-11 0,0 0-10 0,0 0-10 0,0 0-10 0,0 0-12 0,0 0-12 0,0 0-11 15,0 0-9-15,0 0-10 0,0 0-8 0,0 0-7 0,0 0-2 0,0 0-5 0,0 0 1 16,0 0 1-16,0 0-1 0,0 6 0 0,5 0 2 0,-5-3-1 0,0 3 3 15,0-6-1-15,0 4 2 0,0 1 1 0,0 1 0 0,9-2 3 0,-9 5 0 16,0-4 0-16,0 2-4 0,0-4 0 0,5 3-1 0,-5 3-3 0,0-3-3 0,0-2 2 16,7 1-3-16,-7-1 1 0,6 1 3 0,-6 1-2 0,0-2 3 0,8 1-1 0,-8-1 3 15,0-4 0-15,5 6 5 0,3-6 1 0,-8 5 6 0,5-5 4 16,-5 0 4-16,7 0 6 0,0 0 5 0,-2 0 7 0,2-5 1 0,1 5 2 16,-3-6 2-16,2-3 1 0,5 5-2 0,4-2-1 0,-5-3-6 0,1 0-1 0,2-6-7 15,-1 6-5-15,8-7-6 0,-2 1-7 0,1 0-11 0,-1-4-16 0,7 5-42 16,0-7-56-16,-2 7-111 0,10-6-144 0,-2-5-93 0,1 7-73 0,0-6-24 0,-1-1-5 15,2-4 11-15,-2-2 15 0,0-7 23 0,1-7 23 0,-1-3 36 16,-6-10 39-16,1-15 62 0,-7-6 72 0</inkml:trace>
  <inkml:trace contextRef="#ctx0" brushRef="#br0" timeOffset="64413.25">29763 11801 2 0,'0'0'47'0,"0"0"23"0,0 0 12 0,-7 6 13 0,7-6 10 0,0 0 14 0,0 0 14 0,0 0 15 0,-5-6 19 0,5 6 14 0,-8 0 13 16,8 0-9-16,0 0-20 0,0 0-11 0,0 0-4 0,-7 0 5 0,7 0 7 0,0-4 2 0,-6 4 5 0,6 0 0 0,0 0-1 0,-6-5-3 0,6 5-4 0,-5 0-11 15,5-4-9-15,-7 4-10 0,7-5-9 0,-9 5-8 0,9 0-5 0,-5-6-3 16,5 6-2-16,0-4-1 0,-7 4-2 0,7 0-1 0,0 0-4 0,0-5-3 0,0 5-5 15,0 0-4-15,0 0-7 0,0 0-7 0,0 0-8 0,0 0-7 0,0 0-9 16,0 0-9-16,0 0-7 0,0 0-10 0,0 0-7 0,0 0-4 0,0 0 2 0,0 0 4 16,0 0 5-16,0 0 8 0,7 0 10 0,-2 0 7 0,4 0 8 0,-2 0 4 15,-2 0 5-15,7 0 5 0,3 0 4 0,-3 5 5 0,0-5 5 0,8 0-1 16,-6 0-4-16,7 0-6 0,-3-5-11 0,8 5-7 0,-7 0-10 0,1 0-7 16,0 0-4-16,-1-4-7 0,1 4 0 0,-1 0-7 0,1-5-1 0,-1 5-5 15,-5 0 0-15,6-7-1 0,-9 7-2 0,2 0-3 0,0 0-2 0,-5-4-3 0,-2 4 0 16,6 0 0-16,-3 0 0 0,-9 0 4 0,5 0 6 0,-5 0 3 0,0 0 4 15,0 0 4-15,0 0 0 0,0 0 0 16,0 0-1-16,0 0-4 0,0 0-5 0,0 0-11 0,0 0-13 0,0 0-14 0,0 0-17 16,-5 0-21-16,5 0-16 0,-9 0-25 0,9 4-18 0,-5-4-24 0,5 0-21 15,-7 0-20-15,1 7-17 0,-2-7-23 0,2 5-23 0,-1-5-42 0,7 4-47 16,-5-4-53-16,-3 5-54 0,2-5-10 0,1 4 9 0,5 2 22 0,-8-6 30 0,8 0 29 0,-5 0 35 16,5 0 33-16,0 0 35 0,-7-6 40 0,7 2 44 0,0-5 53 0,-9-3 66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5:01:57.87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23445 5760 0 0,'0'0'48'0,"0"0"49"0,8 0 38 0,-8 0 36 0,0 0 37 0,0 0 32 0,0 0 30 0,5-6 32 0,-5 6 30 0,0-3 29 0,0 3 32 0,-5-6-11 0,5 6-34 16,0-6-25-16,0 2-21 0,0 4-20 0,0 0-23 0,0 0-18 0,0-5-17 0,0 5-14 0,0-4-9 0,0 4-12 0,0-5-12 0,0 5-14 15,0 0-14-15,0-4-13 0,0 4-14 0,0 0-13 0,0 0-15 0,0 0-15 16,0 0-15-16,0 0-14 0,0 0-14 0,0 0-11 0,0 0-13 0,0-6-8 16,0 6-7-16,5 0-7 0,-5-5-2 0,8 5-4 0,-3 0-3 0,2-4-1 15,0 4 3-15,6-6 0 0,-1 6 2 0,2-6 4 0,6 6 3 0,-8 0-7 0,9-3-9 16,4 3-27-16,-6 0-30 0,8 0-42 0,-1 0-49 0,0 3-115 0,6-3-149 15,0 6-71-15,2-6-34 0,5 6-7 0,-7-6 7 0,7-6 17 0,-7 0 18 0,8-3 33 16,-7-6 34-16,-1-3 48 0,2-7 53 0,-10-5 62 0,2-4 68 0,-5-9 102 16,3-2 103-16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5:10:41.1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12310 6414 6 0,'0'-3'69'16,"0"3"32"-16,0-6 20 0,0 6 16 0,0 0 17 0,0-5 19 0,5 5 23 0,-5-4 19 0,0 4 20 0,-5-6 17 0,5 6 16 0,0-6-30 0,-9 6-56 0,9-4-36 0,-7 4-25 0,7 0-10 0,-5 0-1 0,5 0-4 0,0 0-1 0,-6-5-10 0,6 5-12 0,0 0-9 0,0 0-9 16,0 0-6-16,0 0-5 0,0 0-5 0,0 0-4 0,0 0-2 0,0 0-3 0,0 0 0 15,0 0-2-15,0 0-1 0,0 0-3 0,0 0-3 0,0 0-2 0,0 0-2 16,0 0-2-16,0 0-2 0,0 0 0 0,0 0 3 0,0-5 0 0,0 5 1 15,6 0-1-15,-1 0 2 0,-5 0-2 0,7 0 1 0,-7 0-1 0,9 0-1 16,-4 0 1-16,-5 0-2 0,7 0 2 0,-1 0 0 0,-1 0-4 0,4 0 0 0,-2 0-4 16,4-4-3-16,-3 4 0 0,-3 0-3 0,10 0-2 0,-10 0 1 0,2 0-1 15,5 0-1-15,1 0 1 0,-5 0-1 0,3 0-1 0,5 0-2 0,-3 0-1 16,-3 4 2-16,4-4-1 0,-1 0-1 0,0 0 0 0,0 0-1 0,6 0 0 16,-4 5 0-16,-1-5 0 0,4 0-1 15,-5 0-1-15,6 5-1 0,-6-5 2 0,7 0-1 0,-1 0 0 0,-6 4-1 0,6-4 1 0,2 6-1 0,-3-6 1 0,3 0-1 16,-10 6 0-16,10-6 0 0,-2 4 1 0,1-4-1 0,-1 5 0 0,1 1-1 15,-1-6 1-15,2 3 1 0,6 1 0 16,-9 2 1-16,3-1 0 0,-2-5 2 0,6 4-1 0,-5 2 3 0,6 0 1 0,-5-3 3 16,2-3 3-16,-2 6 0 0,6-1 4 0,-9-1 0 0,8-4 2 0,1 6-1 0,-1-2 2 15,-7-4-2-15,7 5 2 0,0-5-2 0,0 4 0 0,1-4-2 0,-1 5 1 0,1-5-2 16,-4 0 2-16,4 0-3 0,-1 0 1 0,8 6-2 0,-10-6 1 0,3 0-2 16,6 0-1-16,-6 0 0 0,5 0-1 0,-1 0-2 0,-4 0 1 0,6 0-1 0,-6 0 0 0,5 0-2 15,-6 0 0-15,6 0-1 0,-6 0 0 0,6 0 0 0,-6 0-2 16,0 0 0-16,0 0 3 0,6 4 1 0,-5-4 0 0,-1 0 1 0,0 0 0 0,1 6 0 15,-2-6-1-15,2 5 0 0,-3-5-1 0,4 4 0 0,-1-4-1 0,-3 0 1 0,-4 6 1 16,7-6 0-16,-3 3 2 0,5-3 1 0,-5 6 1 0,-4-6 3 0,6 0 3 16,1 4-1-16,-8 1 3 0,6-5-1 0,2 0 1 0,-1 6 1 0,-7-6-2 0,8 3 1 15,-7-3-1-15,4 6 0 0,3-6-2 0,-1 0-2 0,-8 6-2 0,9-6-2 16,1 0-2-16,-4 4-1 0,3-4-1 0,-6 0-2 0,2 0 1 0,4 0-1 16,-1 5 0-16,1-5-2 0,-1 0 1 0,0 6-3 0,0-6 0 0,0 0-1 15,1 0 1 1,-3 0 0-16,2 4 1 0,-6-4-1 0,7 0 0 0,-8 0 0 0,7 0-1 0,-7 4 1 15,7-4-2-15,-5 0 1 0,5 5-1 0,-8-5 1 0,2 0-1 0,8 0 1 16,-12 5 0-16,5-5 1 0,5 0 1 0,-5 0 2 0,-2 0 2 0,7 4 3 16,-5-4 3-16,2 0 1 0,-2 0 4 0,6 0 0 0,-8 0 4 0,6 0 0 0,2 0 3 0,-8-4-1 15,7 4 0-15,1 0 1 0,-9-5-2 0,8 5-1 0,1 0-4 0,-1-5-2 0,-8 1-3 0,9 4-2 0,-1-4-2 0,0-2-2 32,-6 6-2-32,8-5-2 0,-5 1-1 0,4-2-1 0,-1 6-1 0,8-6-1 15,-10 3-2-15,3-3 1 0,-1 1 0 0,0 1 1 0,0-2-1 0,0 6 2 16,1-3 0-16,-3-3 0 0,5 2 0 0,-5-1-1 0,2 5 2 0,0-6 0 0,-5 2 0 15,3 4 0-15,-4-6-1 0,0 6 0 0,6-5 0 0,-6 5 0 0,-1-4-1 16,0 4 1-16,1 0-1 0,-1 0-1 0,2 0 1 0,-3 0-2 0,3 0 0 0,-2 0 0 16,0 0-1-16,2 0 2 0,-3 0 0 0,3 0 1 0,-2 0-1 0,7 0 1 15,-8 0 1-15,3 0 1 0,-3 0-1 0,9 0 2 0,-6 0-1 0,-2 0 1 16,6 0 0-16,-6 0 2 0,2 0-2 0,-2 0 2 0,7 0 1 0,-7 0 0 16,1 0 0-16,-1 0 0 0,2-5 0 0,-3 5-2 0,9 0 0 0,-6 0 1 15,-3 0-3-15,1 0 1 0,2 0-1 0,5-4 0 0,-8 4 0 0,2 0-1 0,8 0 0 16,-10 0-3-16,1 0 0 0,7-6 1 0,-6 6 0 0,0 0 0 0,6 0-1 15,-7 0 1-15,-1 0-1 0,3 0 0 0,6-4 2 0,-9 4 0 0,3 0 0 16,-2 0 1-16,1 0 1 0,-1 0-1 0,7 0 2 0,-8 0 0 0,3 0 1 0,-1 0 0 16,5 0 0-16,-6-5 2 0,7 5-2 0,-5 0 1 0,5 0-1 0,-7 0 1 15,7 0-1-15,1 0 0 0,-7 0 1 0,4-6-1 0,3 6-1 0,-1 0 2 16,1 0-3-16,-1-3 1 0,6 3 1 0,-7 0 1 0,2 0-2 0,-1-6 3 16,6 6-1-16,-6 0 1 0,1-6-1 0,4 6 1 0,-4-4 0 0,6 4-2 0,-6 0 0 15,-3-5 0-15,10 5-2 0,-7 0 0 0,4-6-2 0,-5 6 1 0,6-4 0 16,-6 4 0-16,8 0-2 0,-10-3 2 0,10 3-1 0,-2 0-1 0,-6-6 1 0,8 6 1 15,-2 0 2-15,-6-5 0 0,6 5 2 0,-6 0-1 0,8-4 2 0,-10 4-1 16,3 0 1-16,-1-6-1 0,0 6 0 0,0 0-2 0,0-6 0 0,1 6 0 16,-3-4-1-16,5 4 0 0,-6-5-1 0,4 5 1 0,-1-5-1 15,-7 5 1-15,8-4-1 0,1-2 0 0,-5 6-1 0,-2-4 4 0,6-1-1 0,-8 5 0 16,6-4 1-16,-6-1 2 0,2 5 0 0,-2-7-1 0,1 4 2 0,0 3 1 16,-8-6 3-16,7 6 0 0,-6-5 7 0,0 5 3 0,1-4 7 0,-2-2 3 15,2 6 6-15,-9 0 6 0,3-3 9 0,-1 3 6 0,-1-6 6 0,-6 6 7 16,8 0 5-16,-8 0 0 0,0 0-2 0,0 0-1 0,0 0-5 0,0 0-1 0,0 0-9 0,0 0-5 15,0 0-7-15,0 0-12 0,0 0-9 0,0 0-10 0,0 0-9 0,0 0-9 16,-8 0-9-16,8 0-2 0,0 0-6 0,-6 0-5 0,6 0-8 0,0 0-8 16,-7 6-11-16,7-6-8 0,-8 3-11 0,8-3-11 0,0 0-8 0,-5 6-13 0,5-6-14 15,-7 4-12-15,7-4-17 0,-7 5-15 0,7-5-17 0,0 6-17 0,-5-6-19 16,5 3-31-16,0 4-41 0,-7-7-50 0,7 5-52 0,-6-1-30 0,6 1-20 0,0-1 7 16,-8-4 19-16,8 6 26 0,-6-2 30 0,6-4 32 0,0 0 33 0,-7 0 37 15,7-4 37-15,-5-2 49 0,5-3 52 0</inkml:trace>
  <inkml:trace contextRef="#ctx0" brushRef="#br0" timeOffset="57741.95">17479 8599 0 0,'0'0'23'0,"0"0"56"0,0 0 30 0,0-6 25 0,0 6 22 0,-6 0 22 0,6 0 25 0,0 0 23 16,0-6 24-16,0 6 21 0,0-4 19 0,0 4-9 0,0 0-26 0,-6-5-33 0,6 5-36 0,0 0-20 0,0 0-15 0,0 0-7 0,-7-5-5 0,7 5-9 16,0 0-10-16,0 0-12 0,0-4-9 0,0 4-9 0,0 0-8 0,-5 0-8 15,5 0-7-15,0 0-7 0,0 0-9 0,0 0-6 0,0 0-8 16,0 0-9-16,0 0-6 0,0 0-9 0,0 0-8 0,0 0-6 0,0 0-7 0,0 0-3 16,0 0-4-16,0 0-1 0,0 0 0 0,0 0 0 0,0 0 3 0,0 0 1 15,5 0 2-15,-5 0 5 0,7 0 1 0,-1 4 4 0,-6-4 4 0,6 0 1 0,-6 5 7 16,7-5 2-16,1 0 4 0,-8 0 6 0,5 5 3 0,2-5 2 0,0 0 3 0,-2 0 2 15,3 0 1-15,-1 0 2 0,5 0-1 0,-5 0 3 0,-2 0-1 0,9 0 1 16,-7 0-2-16,-1 0-1 0,6 0-3 0,-3 0-3 0,3 4-3 0,-6-4-2 16,8 0 0-16,-7 0-3 0,4 0-2 0,2 0 4 0,-5 0-1 0,4 0 3 15,2 6 4-15,-1-6-1 0,0 0 2 0,-2 0-2 0,4 6 0 0,4-6 2 0,-5 0-1 16,4 0 1-16,-4 4 0 0,6-4-1 0,-9 5 0 0,9-5-2 0,-1 0-3 16,10 4-1-16,-11-4-3 0,1 0 0 0,7 6 0 0,1-6-2 0,-1 0 0 0,0 0-1 15,5 3 0-15,-4-3-3 0,5 0 2 0,1 0-1 0,7 6 0 0,-8-6 0 16,2 0 1-16,3 0 0 0,-3 0-3 0,3 0 2 0,-3 0-2 0,6 0 0 15,-8 0 1-15,7 0-2 0,-2 0 4 16,3 0-1-16,-1 0 2 0,0 0 0 0,0 5 1 0,2-5 0 0,3 0 2 16,-5 0-3-16,7 0 2 0,-7 0-2 0,0 0 2 0,6 0 0 0,-5 0-1 0,-1 0-3 0,-7 0 1 0,8 0-2 0,-1 0-1 15,0 0 0-15,1 0-3 0,-3 0-2 0,2 0 0 0,9 0-1 0,-9 0-2 16,0 0-1-16,-2 0 0 0,3 0 1 0,-1 0 3 0,0 0-1 0,0-5-1 16,2 5 1-16,-4 0-1 0,2 0 2 0,1-6 1 0,-1 6 0 0,0 0 2 0,-1-3 1 15,2 3 1-15,4 0 0 0,-5 0 0 0,9 0-2 0,-9 0 2 16,0 0-1-16,6 0-2 0,-6 0 2 0,1 0-4 0,-9 0-1 0,9 0-3 0,-8 0-3 15,7 0-1-15,-7 0-1 0,0 3 0 0,2-3-1 0,6 0 0 0,-8 6-1 16,1-6-2-16,-6 5 0 0,5-5 0 0,-1 0 2 0,1 0 1 0,-4 4 0 0,4-4 2 16,-6 0 0-16,-2 6 0 0,5-6-1 0,-5 0 3 0,2 6-2 0,1-6 0 15,-7 0 0-15,4 0 1 0,5 0-2 0,-10 4 0 0,6-4 0 0,-6 0 0 16,0 0 0-16,1 0 0 0,0-4 0 16,1 4 0-16,-3 0 1 0,3 0-2 0,-2 0 1 0,-7 0 0 0,8-6 1 0,-8 6 4 0,3 0 2 0,-9-6 5 0,7 6 4 15,-8 0 8-15,3 0 2 0,-2-4 5 0,-6 4 3 0,7 0 2 0,-7 0 1 16,0 0 2-16,0 0-1 0,0 0 0 0,0 0-3 0,0 0-4 0,0 0-4 15,0 0-4-15,0 0-9 16,0 0-9-16,0 0-8 0,0 0-6 0,0 0-8 0,0 0-11 0,0 0-10 0,0 0-13 0,0 0-14 16,0 0-7-16,0 0-10 0,0 4-8 0,0-4-12 0,-7 6-15 0,7 0-17 0,0-6-19 0,-6 4-17 0,6 1-21 15,0 0-19-15,-8-1-19 0,8 0-33 0,0 2-36 16,0-1-51-16,-5-1-56 0,5 1-28 0,-7 2-15 0,7 2 9 0,0-4 21 0,-6-1 29 0,6 2 33 0,0-6 34 0,-6 0 37 16,-1 0 37-16,7 0 39 0,-8-6 48 0,3-3 53 0</inkml:trace>
  <inkml:trace contextRef="#ctx0" brushRef="#br0" timeOffset="73861.5">8160 10498 12 0,'0'0'42'0,"0"0"16"0,5-5 16 0,-5 5 16 0,0 0 17 0,0 0 20 0,0 0 16 0,0 0 16 0,0 0 16 15,0 0-3-15,0 0-11 0,0 0-14 0,0 0-14 0,0 0-6 0,0 0-4 0,0 0-7 0,0 0-11 0,0 0-13 0,0 0-14 0,0 0-8 0,0 0-9 0,0 0-2 0,0 0 0 0,0 0 1 0,0 0 1 16,0 0 2-16,0 0 2 0,0 0 1 0,0 0 5 0,-5 5 4 0,5-5 6 16,0 0 7-16,0 0 4 0,0 4 1 0,0-4 0 0,-5 0-2 0,5 0-3 15,0 0-2-15,0 0-1 0,0 5 1 0,0-5 2 0,0 0 2 0,-8 0 2 0,8 0 1 16,0 0 3-16,0 0 0 0,0 0 0 0,0 0 0 0,0 0 0 0,0 0-4 15,0 0 0-15,0 0-5 0,0 0-5 0,0 0-5 0,0 0-6 0,0 0-6 16,0 0-8-16,0 0-1 0,0 0-6 0,0 0-3 0,0 0-1 0,0 0-2 16,0 0 0-16,0 0-1 0,0 0 1 0,0 0 0 0,8 0 0 0,-8 0 2 15,0 0-2-15,0 0 1 0,0-5-3 0,0 5-2 0,0 0-4 0,0 0-3 0,5-4-5 16,-5 4-4-16,0 0-6 0,0-5-3 0,5 5-3 0,-5 0-3 0,8-4-3 16,-8 4-1-16,6-6-3 0,1 6 0 0,-7-4 1 0,8 4-1 0,-3 0 1 0,1 0 0 15,2 0 2-15,5-5-1 0,-8 5 0 0,3 0 2 16,-2 0 2-16,6 0 3 0,-4 0 4 0,5 0 6 0,-2 0 4 0,-4 5 2 0,7-5 4 0,-1 0-1 15,1 0 1-15,-2 0 2 0,-1 0 2 0,10 0 0 0,-7 0 2 16,6 0-1-16,-8 0-1 0,8 0-3 0,-1 0-5 0,-7 0-4 0,9 0-5 0,-1 0-3 16,5 0 1-16,-4 0-2 0,-2 0 0 0,7 0-2 0,0 0 1 0,-7 0-2 15,7 0-1-15,1 0 0 0,-1-5 0 0,0 5 0 0,5 0 1 0,-4 0 0 0,-1 0-1 16,6 0-2-16,-6 0-2 0,6 0-2 0,-5-6-2 0,6 6-1 0,-1 0-1 16,2 0 0-16,-10 0-1 0,8 0 0 0,2 0 0 0,5 0 1 0,-7 0-2 15,1 6 2-15,0-6 2 0,-1 0 0 0,2 0 4 0,3 0 3 0,-3 0 0 0,-2 0 2 16,1 5 2-16,-1-5-2 0,2 0 1 0,-2 0 1 0,-1 0-1 0,-4 0 0 15,5 0 0-15,1 0-2 0,-1 0-1 0,2 0 1 0,-2 0-2 0,-1 0-1 16,2 0 1-16,1 0-3 0,-2 0 2 0,-6 0 1 0,8-5-1 0,-2 5 1 0,0 0-1 16,-6 0 0-16,-1 0 0 0,7-6 0 0,-5 6-1 0,-1 0 0 0,0 0 0 15,-5-3-1-15,6 3 3 0,-4 0 1 0,-2 0 1 0,-2 0 0 0,7 0 1 16,-5 0 3-16,-2 0-1 0,7 0 0 0,-8-6 0 0,3 6 0 0,-2 0 2 0,2 0 0 16,-11 0-1-16,11 0 0 0,-2 0-1 0,-6 0-3 15,1 0 0-15,6 0-1 0,-6 0 0 0,-9 0-1 0,14 0 3 0,-12 0 2 0,6 0 2 0,1 0 3 16,-2 0 0-16,-6 0 1 0,8 0 1 0,-2 0-1 0,1 0 2 0,1 0-2 15,-2 0 0-15,-3 0-1 0,2-6 0 0,1 6-4 0,2 0-3 0,-1-4-2 16,0 4-1-16,0 0-4 0,1 0-2 0,-2 0-3 0,1-5-2 0,-6 5-2 0,5 0 0 16,3 0 0-16,-9 0 0 0,0 0 0 0,6 0-2 0,-3 0 4 0,-4 0-3 15,-5 0 3-15,7 0-2 0,-1 0 1 0,-6 0 1 0,0 0 2 16,0 0 2-16,0 0 0 0,0 0 1 0,0 0 0 0,0 0 1 0,0 0-1 0,0 0 1 0,0 0-1 16,0 0 2-16,0 0 0 0,0 0 0 0,0 0 2 0,0 0 0 0,0 0 0 15,0 0 2-15,0 0-2 0,0 0 0 0,0 0 2 0,0 0 1 0,0 0 0 16,0 0 0-16,0 0 0 0,0 0 2 0,0 0 0 0,0 0-2 0,0 0-3 15,0 0-1-15,0 0 0 0,0 0-3 0,0 0-4 0,0 0-1 0,0 0-8 16,0 0-4-16,0 0-11 0,0 0-6 0,0 0-11 0,0 0-11 0,0 0-15 0,0 0-12 16,0 0-18-16,0 0-16 0,0 0-21 0,0 0-21 0,0 5-22 0,-6-5-27 15,6 0-23-15,-7 4-25 0,7-4-37 0,-5 6-42 0,-4-6-77 0,9 6-85 0,-12-6-33 16,12 3-2-16,-12 3 16 0,5-6 27 0,-1 5 34 16,-4-5 37-16,5 0 41 0,-6-5 43 0,1-1 43 0,-2 3 48 0,1-9 53 0,0 3 60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5:13:56.76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29248 7239 23 0,'8'-4'85'0,"-8"4"30"0,0 0 22 0,0 0 15 0,5-5 15 0,-5 5 9 0,0-5 8 0,0 1 11 0,0 4 13 0,0 0 16 0,0 0 21 16,0 0-37-16,0 0-66 0,0 0-30 0,0 0-13 0,0 0-5 0,0 0-4 0,0 0 1 0,0 0 2 16,0 0 5-16,0 0 5 0,0 0 1 0,0 0-3 0,7 4-7 0,-7-4-9 0,0 0-8 15,0 0-7-15,0 0-4 0,0 0-5 0,0 5-5 0,0-5-1 16,0 0-3-16,0 0-3 0,0 5-2 0,0-5-2 0,7 4-2 15,-7-4-2-15,0 0-2 0,0 0-1 0,0 6-3 0,0 0-1 0,0-6-2 0,5 3-3 16,-5 3-1-16,0-6 0 0,0 4 1 0,0 1-1 0,8-1 4 0,-8-4 2 0,0 6 4 0,0-1 4 16,7-5 2-16,-7 4 1 0,5 2 2 0,-5 0 4 0,8-6 1 15,-8 3 5-15,6 3 3 0,-1-6 3 0,3 3 5 0,-8 3 0 0,8-6 1 0,-3 0-2 0,1 6-1 0,1-6-1 16,-2 0-2-16,4 0 1 0,3 0 2 0,-6 0-1 0,-1 0 1 0,4 0-4 16,3-6-4-16,-4 6-1 0,-3 0-4 15,9-6-2-15,-2 3-2 0,-6 3-5 0,7-6-4 0,0 3-2 0,1-3-6 0,-1 6-7 16,0-6-4-16,0 2-5 0,0-1-5 0,0 5-4 0,0-6-5 15,1 2-2-15,4 4-14 0,-4-5-16 0,-2 5-26 0,9-4-26 0,-10 4-33 16,5 0-34-16,-5 0-48 0,10-6-53 0,-9 6-93 0,0 0-110 0,3-3-47 0,4-3-12 0,-7 6 5 16,1-10 10-16,6 5 30 0,-3-4 31 0,-5-6 41 0,1-1 44 0,2-2 48 15,-1-1 51-15,0-7 59 0,-5 3 62 0</inkml:trace>
  <inkml:trace contextRef="#ctx0" brushRef="#br0" timeOffset="14374.24">30146 8271 0 0,'0'0'20'0,"8"0"36"0,-8 0 14 0,0 0 10 0,0-6 8 0,0 6 7 0,0 0 6 0,0-4 5 0,0 4 5 0,0-5 5 0,0 5 6 0,0 0-24 0,-8-6-42 0,8 2-23 0,0 4-16 0,0-5-4 0,0 5-4 0,0-4-1 0,0-2 1 0,-5 6 1 0,5-3 1 16,0 3 3-16,0-6 0 0,-5 6 6 0,5-6 8 0,0 3 8 0,0 3 8 16,0 0 8-16,0-6 8 0,0 6 7 0,-9-6 3 0,9 6 6 0,0 0 3 0,0 0 4 15,0 0 2-15,0-4 4 0,0 4 2 0,0 0-2 0,0-5 1 0,0 5-1 0,-5 0-1 16,5 0-1-16,0 0 1 0,0 0 1 0,0 0 1 0,0 0 3 0,0-4 3 0,0 4 4 15,0 0 4-15,0 0 3 0,0 0 2 0,0 0 1 0,0 0 1 0,0 0-2 0,0 0-3 0,0 0 1 0,0 0-3 16,0 0-2-16,0 0-4 0,0 0-1 0,0 0-6 0,0 0-3 0,0 0-7 16,0 0-5-16,-7 0-5 0,7 0-5 0,0 0-5 0,0 0-6 0,0 0-7 0,0 0-6 15,0 0-6-15,0 0-4 0,0 0-5 0,0 4-5 0,-6-4-1 0,6 5-3 16,0-1-3-16,0 2-2 0,-8 0 0 0,8-3-3 0,0 9 0 0,-6-9-3 16,6 3 0-16,0 3 1 15,0-5-2-15,-7 2 1 0,7 3-2 0,0 2 1 0,0-7-1 0,0 2 1 16,-5-2 0-16,5 5 0 0,0-4 1 0,0 1 1 0,0-2 1 0,0 1 1 0,0 1 1 15,0-3 6-15,5 4 1 0,-5-7 7 0,0 0 5 0,0 5 7 0,0-1 8 0,0-4 5 0,0 0 10 0,7 4 4 0,-7-4 7 0,0 0 6 16,6 5 5-16,-6-5 7 0,8 0 2 0,-2 0 5 0,-6 0 0 0,7-5-1 16,-2 5-3-16,4-4-3 15,1 4-6-15,-2-4-6 0,5-1-9 0,0-2-5 0,0 4-6 0,0-8-8 0,6 7-7 0,-6-2-6 0,8-3-8 0,-3 0-5 0,-4-1-6 32,4-1-3-32,3 2-4 0,-3-1-1 0,9-5-4 0,-6 0-1 0,-2 6-2 15,1-6 1-15,4-4-4 0,-3 4-1 0,-3 0 1 0,9-3-1 0,-6 2-2 16,-3-4-10-16,3 7-11 0,-2-2-16 0,-1-1-17 0,1 2-18 0,2 1-17 15,-8 1-19-15,6-3-18 0,-6 6-21 0,1 0-23 0,-2-1-23 0,-5 5-25 0,-1 1-30 16,0-2-31-16,2 0-49 0,-1 2-57 0,-7 4-50 0,0 0-46 0,0 0-4 0,-7-5 14 16,-1 0 24-16,2 1 29 0,0-2 35 0,-6 2 37 0,5-1 39 0,-13 1 38 0,7-1 45 15,0-5 47-15,-6-1 58 0,-1 7 72 0</inkml:trace>
  <inkml:trace contextRef="#ctx0" brushRef="#br0" timeOffset="50495.96">30270 9585 99 0,'-5'0'179'0,"5"0"50"0,-6 0 37 0,-2-6 27 0,3 6 23 0,5-3 24 0,-8-3 23 0,8 0 21 0,-5 3 22 0,5-3 17 0,-8 3 18 0,8-4-76 0,-6 7-129 0,6-5-79 16,0 5-61-16,0-4-26 0,0 4-13 0,0-5-8 16,6-1 1-16,-6 6-8 0,0-4-6 0,8-1-8 0,-8 5-6 0,5-4-4 15,3 4-6-15,-8-5-2 0,5 5-3 0,3-7-1 0,-2 7-1 0,-6-3-2 16,12 3 2-16,-4 0-3 0,-2-6-2 0,0 6-2 0,6 0 0 0,4 6-4 0,-11-6-7 0,13 3-22 0,-4-3-29 15,-1 7-57-15,8-2-67 0,-2-1-85 0,1 5-94 0,4-3-42 0,3 3-11 0,-6-4 0 16,11 2 11-16,-7-4 14 0,1-3 16 0,1 6 25 16,5-12 26-16,-6 3 40 0,0-4 49 0,6-2 61 0,-5-6 69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5:16:30.21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19980 11886 0 0,'-13'0'1'0,"7"4"98"0,1-4 63 0,-11 5 39 0,11-5 31 0,-8 0 31 0,8 0 31 0,-9-5 30 0,7 5 26 0,1-4 24 0,1 4 20 0,-4-6 20 0,2 6 14 0,2-4-77 0,5 4-135 0,-7 0-66 0,7 0-32 0,0 0-25 15,0 0-13-15,0 0-18 0,0 0-16 0,0 0-12 0,-6 4-8 0,6 2-5 16,0-2-5-16,0 5-4 0,0-4-2 0,0 5-1 16,0 5-1-16,6-6-1 0,-6 6 1 0,0 0 3 0,0 0 4 0,7-2-1 0,-7 8-2 0,5-6-6 15,2 0-3-15,2-2-7 0,-4 8 0 0,1-6-2 0,1-2 1 0,7-2 2 16,-2 4 1-16,-1-5 3 0,5-1 3 0,3-5 4 0,1 7 3 0,-1-8-1 0,7-3 3 16,1 0-13-16,-4 0-21 0,11-3-30 0,-2-8-40 0,2 7-104 0,4-5-132 0,1-7-61 15,6 1-24-15,-6-3-7 0,8-3 4 0,-7-3 11 0,4-4 12 0,2-2 19 16,-1-5 20-16,-6-3 35 0,1-2 41 0,-1-9 51 0,0-5 61 0</inkml:trace>
  <inkml:trace contextRef="#ctx0" brushRef="#br0" timeOffset="2365.77">19864 12579 90 0,'0'0'158'16,"0"0"37"-16,0 0 32 0,0 0 25 0,-7 0 24 0,7-5 19 0,0 5 20 0,0-4 19 0,0 4 20 0,0-12 19 0,0 12 17 0,0-3-64 0,0 3-117 0,0 0-58 0,0-6-33 0,0 6-16 0,0 0-6 0,0 0-9 0,0 0-7 15,0 0-8-15,0 0-5 0,0 0-7 0,0 0-7 0,0 0-8 0,0 0-7 16,0 6-7-16,-6-3-7 0,6 9-5 0,0-8-3 0,0 5-3 0,0 1-3 0,0 0 1 15,0 6-2-15,0-7-1 0,6 1 1 0,-6-1 2 0,7 0 1 0,-2 3 7 16,2-3 9-16,7 0 7 0,-8 1 3 0,6-5 5 0,9-1 5 0,-2 1 0 16,0 2 5-16,9-7-2 0,-4 0 3 0,8-7 1 0,2 2-1 0,5 1-2 15,-1-1-9-15,9-5-38 0,-8 1-56 0,13-6-117 0,-6 5-141 0,6-4-88 0,1-1-60 0,-2-5-19 16,0 0-4 0,2-5 11-16,-2 7 13 0,4-12 19 0,-11 0 22 0,1-4 27 0,-5-3 32 0,-1-3 56 0,-2-5 67 0,-3-3 95 0,-8-1 106 0</inkml:trace>
  <inkml:trace contextRef="#ctx0" brushRef="#br0" timeOffset="3285.96">20106 13331 0 0,'0'0'15'0,"-7"4"83"0,-2-4 40 0,9 0 29 0,-5 0 19 0,-1 0 16 15,-1-4 14-15,7-1 11 0,-5 5 10 0,-4-4 10 0,2-1 11 0,7 1 3 0,0-2-6 0,-5 0-48 0,5 6-73 0,0-4-35 0,0 4-12 0,0 0-4 0,-6-5-1 0,6 5 2 0,0 0 0 0,0 0 0 16,0 0 0-16,0 0-1 0,0 0-5 0,0 0-8 0,0 0-15 15,0 0-8-15,0 0-8 0,0 0-7 0,0 0-1 0,0 0-2 0,0 0 0 0,0 5 1 0,6-1-1 16,-6 2 1-16,0 0 3 0,5-2 1 0,-5 1 1 0,0 4 1 0,0-5-1 16,7 7-4-16,-7-7-4 0,9 8-4 0,-9-3-6 0,5-5-6 0,-5 1-4 0,0 4-3 15,7-3 1-15,-7 3-4 16,0-3-1-16,6-3-3 0,-6 7 1 0,5-4 0 0,-5-1 0 0,0-1 1 0,9 2 1 0,-9-2 0 0,7 1 1 0,-7 0 1 16,5-1 0-16,1 2 2 0,-6-6-1 0,13 4 3 0,-5-4 1 0,-1 0 3 15,-2 0 1-15,7 0 1 0,3-4 0 0,-2 4 0 16,-2-6 0-16,10-3 0 0,-3 0-1 0,3 3 2 0,6-9-1 0,-3 5-9 0,4-4-12 0,-4 1-28 15,10-2-34-15,-2-6-89 0,8 2-111 0,-1 1-64 0,5-9-39 0,4 5-13 16,-4-4 1-16,2-2 6 0,7-8 13 0,-9 2 14 0,9-3 20 0,-9-8 25 0,9 0 35 0,-8-8 45 16,2-1 51-16,-2-8 80 0,0-7 92 0</inkml:trace>
  <inkml:trace contextRef="#ctx0" brushRef="#br0" timeOffset="7020.75">20404 14190 0 0,'0'0'1'0,"0"0"103"0,-6-4 60 0,6 4 37 0,-7-5 27 0,1 1 21 0,-1-1 18 0,0-2 16 16,0-2 12-16,7 0 12 0,-5 3 10 0,-3-3 13 0,3 5 12 0,-1-7-79 0,-2 7-127 0,8-2-59 0,-5 1-20 0,-2 1-6 0,-1-1-2 0,8 5 6 0,-6-6 2 0,6 6 7 0,-6-4 2 0,6 4 0 16,0 0-1-16,0-4-10 0,0 4-7 0,0 0-11 0,0 0-10 0,0 0-9 15,0 0-8-15,0 0-2 16,0 0-2-16,0 4 1 0,6-4-1 0,0 4 0 0,-6-4 2 0,8 6 5 0,-1-1 7 0,6-1 10 0,-7 1 12 0,7-5 9 16,-1 6 9-16,8-6 1 0,0 0 2 0,-1-6-4 0,7 1-5 0,8-4-8 15,4-1-3-15,1-4-7 0,6-2-4 0,7-3-11 16,7 1-15-16,1-9-31 0,11 0-32 0,0 2-85 0,13 1-105 15,3-7-81-15,3 4-63 0,7-4-28 0,0 1-4 0,1-3 5 0,7 3 10 0,0-4 17 0,-1 0 19 0,0-5 25 0,-1-4 32 0,3-6 46 0,-4-5 49 16,3-4 78-16,1 0 89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5:18:10.60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23185 8480 42 0,'0'0'120'0,"0"0"43"0,-6 7 33 0,6-7 28 0,0 0 24 0,0 0 25 0,6-7 21 0,-6 2 22 0,0 5 23 0,0-4 19 0,0-1 19 0,0 5-48 0,0-6-87 0,0 2-54 0,0 4-40 0,0-5-17 15,0 5-13-15,0 0-6 0,0-4-4 0,7-1-7 0,-7 5-4 0,0-4-5 16,0 4-6-16,0 0-6 0,0-6-4 0,0 6-4 0,0-6-6 0,0 6-6 16,5-4-4-16,-5 4-7 0,0 0-6 0,0 0-5 0,0-5-8 0,8 5-4 15,-8 0-7-15,0-6-5 0,6 6-6 0,-6 0-3 0,0 0-4 0,7-4-2 0,-1 4-1 16,-6 0-3-16,5 0 0 0,2 0-1 16,2 0 0-16,-4 4 0 0,2-4 3 0,-7 0-4 0,6 6-4 0,0-6-15 15,1 5-16-15,6-5-22 0,-7 4-26 0,2 2-34 0,-3 0-37 0,10-6-71 0,-10 4-81 0,9 1-61 0,-1-1-44 0,-7 1-17 16,7-1 2-16,-1 2 12 0,-3-6 21 0,3 5 27 0,-6-1 35 0,-1-4 38 0,4 5 40 15,-9-5 48-15,0 0 50 0,0 0 64 0,0-9 81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5:18:36.76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12817 11719 1 0,'0'0'13'0,"-7"5"13"0,2-5 13 16,5 0 15-16,0 0 17 0,-8 0 16 0,0 0 18 0,8-5 7 0,0 5 2 0,0 0 13 0,0 0 18 0,0 0 19 0,-5 0 19 0,5 0 17 0,0 0 12 0,0 0 5 0,0 0-4 0,0 0-4 0,0 0-6 0,0 0-7 0,0 0-4 0,0 0-6 15,0 0-5-15,0 0-10 0,0 0-10 16,0 0-9-16,0 0-8 0,0-4-10 0,0 4-9 0,0 0-7 0,0 0-8 0,0-5-9 15,0 5-6-15,0 0-9 0,0 0-7 0,0 0-7 16,0 0-7-16,0 0-11 0,0 0-10 0,0 0-12 0,0 0-10 0,0 0-8 0,0 0-8 0,0 0-7 0,0 0-4 0,0 0-3 16,0 0-1-16,0 0 1 0,0 0 0 0,0 0 2 0,0 0 5 0,0 0 2 0,0 0 5 15,0 0 4-15,0 0 4 0,0 0 9 0,5 0 6 0,-5 0 10 0,0 0 4 0,0 0 9 16,8 5 7-16,-8-5 7 0,8-5 5 0,-8 5 1 0,5 0 3 0,2-7 0 16,-1 4 1-16,0-3 1 0,1 1-3 0,1 1-2 0,-3-2-5 0,1-3-7 15,7 0-1-15,-5 3-10 0,-1-9-6 0,5 6-8 16,0-1-8-16,-4-4-7 0,5-2-4 0,5 3-6 0,-4-7-2 0,4 4-3 0,3-2-3 0,-2-1-19 0,1-2-25 15,0 2-38-15,6-5-46 0,0 4-77 0,1 1-88 0,5-6-94 0,-7 5-93 16,1-5-37-16,6 1-10 0,-5 0 6 0,-1-5 13 0,0 0 19 0,-7-1 24 0,1-4 40 16,0-4 45-1,-8-7 56-15,-4-3 61 0,5-11 76 0,-13 1 80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5:21:15.4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18008 10063 1 0,'0'0'53'0,"0"0"25"0,-8 0 19 0,8 0 18 0,0 0 21 0,0 0 19 0,0-4 18 0,0 4 17 0,0 0 15 0,-6 0 13 0,6 0 13 0,0 0-26 0,0 0-49 0,0 0-23 0,0 0-3 0,0 0-5 0,0 0-1 16,0 0-13-16,0 0-12 0,6-5-13 0,-6 5-12 0,0 0-8 0,0-6-7 15,8 6-5-15,-8 0-4 0,0-3-6 0,5 3-6 0,-5-7-7 0,7 7-5 0,-7 0 0 16,8 0-3-16,-8-5 0 0,6 5 3 0,-6 0 2 0,6 0 3 0,-6-4 1 16,7 4 0-16,-2 0 0 0,-5-5 0 0,8 5-2 0,-2 0-2 0,1 0-2 15,-1-6-4-15,-1 6-1 0,2 0-4 0,2 0 0 0,3-4-1 0,-6 4 0 16,8 0-1-16,-2-5 0 0,2 5 0 0,-1 0 0 0,6 0 0 0,-7-4-2 15,9 4 2-15,-2 0-2 0,0 0 3 0,2-5-1 0,-3 5-1 0,8 0 2 0,1-4-2 16,-6 4 1-16,2-6-1 0,4 6 3 16,6 0 1-16,-6 0 1 0,4-6 5 0,-4 6 0 0,5 0 1 0,-1-4 2 0,3 4 1 0,5 0-1 0,-6 0 1 15,6 0 0-15,0 0-3 0,-7 0-2 0,7 0-2 0,7 0-3 0,-7 0-2 16,0 0-6-16,6 0-2 0,-5 0-3 0,-1 0-1 0,6 0-2 0,2 0 1 0,-7 0-2 16,4 0 0-16,2 0 1 0,-2 0 1 0,9 0 2 15,-7 0 1-15,5 0 1 0,-4 0 2 0,4 4 2 0,-4-4 1 0,5 0 3 0,-1 0 2 0,2 0 3 16,-2 6 3-16,2-6 1 0,-2 0 4 0,1 6 0 0,6-6 2 15,-3 4 1-15,1-4 4 0,4 5-3 0,-1-5-1 0,-1 4-2 0,2-4 1 0,-3 5-3 16,1-5-2-16,9 4-2 0,-10-4-3 0,1 0-5 0,8 6-3 0,0-6-1 0,-8 0-5 16,8 0-4-16,0 0-2 0,-8 0 0 0,5 0 2 0,-2 0 0 0,2 0-2 0,3 0 2 15,-6-6-2-15,-2 6-2 0,0 0 0 0,-1 0-1 0,4 0-1 0,-11 0 1 16,3 0 3-16,-1-4 0 0,-6 4-3 0,-2 0 0 0,4 0-2 0,-9 0 0 16,0 0-1-16,1 0 1 0,-8 0-2 0,-1 0 2 0,1 0 1 0,-5 0 1 0,-1 0-2 15,-6 0-1-15,6 0-2 0,-15 0-2 0,10 0 1 0,-8 4-1 0,1-4 2 16,-2 0-1-16,-5 0 1 0,0 6 0 0,-1-6 1 0,-6 0-1 0,7 5-2 0,-7-5-1 15,0 0 5-15,0 0-1 0,0 0 2 0,0 0 0 0,0 4 0 0,0 1-6 16,0 2-8-16,0-7-14 16,-7 3-15-16,7 3-17 0,-6-6-19 0,6 5-42 0,-7-1-51 0,0 0-67 0,0 2-73 15,2-1-43-15,-3-5-25 0,2 4-4 0,-7-4 8 0,1 0 17 0,-2 0 21 0,1 0 27 16,0-4 30-16,-6-7 35 0,-2 7 34 0,2-5 51 0,-1-7 54 0</inkml:trace>
  <inkml:trace contextRef="#ctx0" brushRef="#br0" timeOffset="946.45">12699 11119 47 0,'0'0'114'0,"0"0"35"0,0 0 29 0,0 0 29 0,0-6 29 0,0 6 24 0,0 0 22 0,0 0 21 0,0 0 20 0,0 0 15 0,0-3 18 15,0 3-53-15,0 0-94 0,0 0-46 0,0 0-25 0,0 0-16 0,0 0-11 0,0 0-15 0,0 0-12 0,0 0-10 0,0 0-8 0,0 0-7 0,0 0-5 16,0 0-5-16,0 0-7 0,0 0-8 0,0 0-7 0,0 0-8 0,0 0-7 16,0 0-7-16,0 0-11 0,0 0-4 0,0 0-5 0,0 0 3 0,0 0 4 0,0 0 6 15,0 3 7-15,0-3 8 0,6 0 6 0,-6 0 11 0,8 6 11 0,-3-6 14 16,-5 0 9-16,7 5 14 0,7-5 14 0,-8 0 9 0,6 0 9 0,-3 4 2 0,3-4-4 16,-1 0-5-16,10-4-1 0,-2 4-5 0,1 0-4 0,-1-5-6 0,8-1-9 15,-1 6-9-15,8-3-6 0,-11-4-9 0,17 2-8 0,-8-4-8 16,2 3-9-16,5 2-5 0,0-5-4 0,-7 4-7 0,8 1-6 0,-8-8-2 0,2 8-2 15,-3-1-2-15,1-1-2 0,-5-3-2 0,6 5 1 0,-6-1-3 0,-4 1 1 16,-2 4 1-16,-2-5-1 0,8-2-1 0,-15 7 2 0,9 0-1 0,-10-3 1 0,5 3 0 16,-5 0-1-16,1-6 1 0,-3 6 1 0,-2 0 4 0,-2 0 0 0,-5 0 3 15,0 0 2-15,0 0 0 0,0 0 3 0,0 0-1 0,0 0 0 0,0 0 2 16,0 0-1-16,0 0 1 0,0 0 0 0,0 0 0 0,0 6-2 0,0-6 2 16,0 0-2-16,-5 3 0 0,5-3-2 0,0 0-1 0,-7 7-2 0,7-7-6 0,-9 5-5 15,9-5-5-15,-5 0-9 0,5 4-9 0,0-4-11 0,-7 0-14 0,7 0-18 16,-6 5-19-16,6-5-20 0,0 0-21 0,0 0-26 0,-5 4-23 0,5-4-25 15,-8 6-45-15,8-6-52 0,0 0-57 0,-8 3-57 0,8-3-26 0,0 0-7 0,0 6 12 16,0-6 22-16,0 9 30 0,0-9 32 0,0 6 36 0,0 0 35 0,8-6 40 16,-8 4 40-16,8-4 52 0,-3 0 56 0</inkml:trace>
  <inkml:trace contextRef="#ctx0" brushRef="#br0" timeOffset="1453.07">15832 11259 10 0,'0'0'97'0,"0"0"50"0,0 0 33 0,6-4 22 0,-6 4 19 0,8-5 19 0,-8 5 18 15,6-5 20-15,-6 1 18 0,0 4 18 0,7-6 16 0,-7 2-29 0,5-1-57 0,-5 1-60 0,0-2-60 0,8 0-28 0,-8 6-7 0,0-3-3 0,0-3 5 0,6 6-3 0,-6-5-1 0,0 1-3 0,5 4-1 0,-5 0-1 0,0-6-2 16,0 6-2-16,0-3-5 0,0 3-3 0,0 0-2 0,0 0-5 0,0 0-6 0,0 0-5 16,0 0-6-16,0 0-7 0,0 0-11 0,0 0-7 0,0 0-11 0,8-6-6 15,-8 6-7-15,0 0-5 0,7 0-3 0,-7 0-2 0,5 0-1 0,4 0 2 0,-4 0 0 16,8 6 3-16,-8-6 2 0,9 0 6 0,-1 0 5 0,8 0 6 0,-9 0 0 0,7 0 4 16,1 0 1-16,8-6 0 0,-10 6 2 0,8-4-3 0,1 4 0 0,-3-5-3 15,2 5-5-15,2-6-11 0,4 2-14 0,-8 4-24 0,3-6-25 0,6 1-37 16,-6 5-42-16,-3 0-59 0,5-4-67 0,-11 4-60 0,8-5-55 0,-7 5-20 15,1-4-2-15,-6 4 11 0,-1 0 13 0,-2-6 26 0,2 2 29 0,-6-1 35 0,2-1 40 16,-9 3 45-16,5-9 50 0,-5 8 56 0,-5-7 74 0</inkml:trace>
  <inkml:trace contextRef="#ctx0" brushRef="#br0" timeOffset="16452.8">12921 14259 2 0,'0'0'39'0,"0"-5"25"0,7 5 25 16,-7-6 27-16,0 6 31 0,0-4 31 0,0 4 34 0,0-3 28 0,6 3 25 0,-6 0 10 0,0-6-2 0,0 6 2 0,0-5 0 0,0 5-3 0,0-4-7 0,0 4-11 0,0-6-12 0,0 6-19 0,0 0-20 0,0-6-20 0,0 6-21 0,0-4-15 0,0 4-14 0,0 0-10 0,0 0-9 15,0 0-12-15,0 0-8 0,0 0-13 16,0 0-8-16,0 0-9 0,0 0-11 0,0 0-7 0,0 0-11 0,0 0-8 0,0 0-7 0,0 0-8 0,0 0-2 0,0 0-2 15,0 4 2-15,0-4 2 0,-6 0 1 0,6 6 0 0,0 0 0 16,0-2 1-16,0 7 1 0,-7-8-1 0,7 1 1 0,0 7 0 0,0-1 2 0,0-4 1 0,0 3 2 16,0-4-3-16,0 5-4 0,0-6-1 0,0 5-2 0,0-4 3 0,0 1 2 15,0 4 3-15,0-5 1 0,7-1 3 0,-7 2 2 0,6-6 5 0,-6 3 8 16,5 3 5-16,-5-6 7 0,7 4 8 0,2-4 5 0,-4 0 4 0,1 0 7 16,1 0 2-16,-2 0-1 0,11-4 1 0,-5-2 2 0,2 3-3 0,0-3-2 0,1-3-6 15,6-1-9-15,-1-1-7 0,2-2-9 0,-3 3-10 0,8-4-7 0,-6-7-22 16,5 2-27-16,1-2-38 0,6-3-44 0,-5 6-55 0,4-13-64 0,3 7-121 15,-2-6-143-15,8 8-65 0,-1-9-17 0,0 1-4 0,0 2 13 0,1-7 20 0,-2 7 25 0,1-8 36 16,-6 2 47-16,6 1 52 0,-6-2 58 16,-1-4 69-16,-5-4 74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4:28:59.72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15741 8377 0 0,'0'-3'1'15,"0"3"21"-15,0 0 12 0,-6 0 9 0,6 0 10 0,0-6 10 0,0 6 12 0,0 0 9 0,0-6 11 0,0 6 2 0,0 0-3 0,0 0-3 0,0 0-2 0,0-3 1 0,0 3 4 0,0-6 5 0,0 6 3 0,0 0 4 0,0 0 3 0,0 0 4 0,0 0 5 0,0 0 3 16,0-5 6-16,0 5 1 0,0-4 1 0,0 0-1 0,0 4-2 0,-7 0-1 15,7 0-2-15,0 0-4 0,0 0-5 0,0-5-7 0,0 5-8 0,-7 0-11 16,7 0-10-16,0 0-8 0,0 0-11 0,0 0-5 0,0 0-6 0,-7-7-6 0,7 7-1 16,0 0-3-16,0 0-2 0,0 0-2 0,-5 0-1 0,5 0-2 15,0 0 0-15,-8 0-2 0,8 0 0 0,0 0 1 0,0 0 1 0,0 0 1 0,-5 0 1 16,5 0 1-16,0 0 2 0,0 0 2 0,0 0 1 0,0 0 3 16,0 0 0-16,0 0 2 0,0 0-1 0,0 0 2 0,0 0 2 0,0 0-1 0,0 0 0 0,0 0 0 15,0 0 0-15,0 0-3 0,0 0 0 0,0 0 0 0,5-3-2 0,-5 3 1 16,8 0 3-16,-8 0 4 0,5 0 1 0,-5 0 1 0,7 0 0 0,-7 0-1 15,7 0 2-15,0 0-2 0,-1 0 0 0,7 0 3 0,-6 0-1 0,4-6 2 0,5 6-1 16,-11 0-1-16,8 0-4 0,1 0-5 0,-2 0-2 0,8-5-1 0,-8 5-2 16,7 0 0-16,1 0 1 0,-6-4-1 0,4 4 0 0,9 0-4 0,-6-6-2 15,-2 6-2-15,6-5-5 0,-6 5 0 0,8 0-1 0,-1-4-5 0,0 4 1 0,6-5-5 16,-6 5 0-16,2-4-4 0,4 4-3 0,-8-6 0 0,10 6-5 0,-8-4-1 16,6 4-1-16,-5 0-1 0,4-5-1 0,-10 5-1 0,6 0 2 0,-2-6-1 15,2 6 2-15,-8 0-1 0,7 0-1 0,-8 0 0 0,-4-4-2 0,6 4 1 16,-1 0 0-16,-5 0-2 0,-2 0 0 0,1 0 1 0,1 0 0 0,-9 0 0 0,3 0-1 15,-3 0 0-15,3 0 1 0,-2 4 1 0,-6-4 7 0,0 0 6 0,0 0 5 16,0 0 7-16,0 0 8 0,0 0 3 0,0 0 4 0,0 0 2 0,0 0 3 16,0 0 1-16,0 0 1 0,0 0 2 0,0 6-1 0,0-6-3 0,-6 0-5 15,6 0-4-15,0 5-10 0,0-5-4 0,0 0-9 0,0 0-3 0,-8 0-4 16,3 0-3-16,5 0-5 0,-8 0-5 0,8 0-4 0,-5 0-12 0,-2 0-9 0,7 4-14 16,-7-4-12-16,2 0-17 0,-3 0-15 0,8 0-19 0,-7 0-19 0,2 6-28 15,-4-6-27-15,9 0-37 0,-5 4-42 0,0-4-74 0,5 5-88 0,-8-1-45 16,8-4-23-16,-6 5 6 0,6 1 17 0,-7-2 27 0,7-4 29 0,-6 5 36 0,-1-5 36 15,7 0 42-15,-5 0 44 0,-4-5 50 0,4 1 54 0,-2-7 72 0,1 2 79 0</inkml:trace>
  <inkml:trace contextRef="#ctx0" brushRef="#br0" timeOffset="23205.81">10758 8970 11 0,'0'0'46'16,"0"0"21"-16,0 0 20 0,0 4 20 0,0-4 22 0,0 0 26 0,0 0 26 0,0 0 23 0,-7 6 18 0,7-6 10 0,0 0 5 0,0 5-2 0,-5-5-7 0,5 4-8 0,-8-4-10 0,8 0-10 0,-6 4-9 0,6-4-14 0,-5 5-12 0,-3-5-15 0,8 6-18 16,-5-6-13-16,-2 3-11 0,0-3-9 0,0 0-6 0,1 6 0 0,-1-6-1 15,2 6 0-15,5-6 2 0,-8 0 3 0,2 0-2 0,6 3 1 0,0-3 0 0,-5 0 0 16,5 0-5-16,0 0-1 0,0 0-6 0,0 0-4 0,0 0-9 0,0 0-9 15,0 0-7-15,0 0-8 0,0 0-6 0,0 0-4 0,0 0-4 0,5-3-5 0,-5 3-8 16,0 0-6-16,0-6-3 0,6 6-3 0,-6-6 5 0,8 6 5 0,-8 0 5 16,5-3 7-16,2 3 6 0,-1 0 2 0,8-6 2 0,-7 1 1 0,6 1 1 15,-2 4 1-15,9-4 4 0,-6-1 2 0,-1-1 1 0,6 2-3 0,-6 4-3 16,8-6-9-16,-9 6-7 0,7-5-6 0,-6 5-6 0,6-4-4 0,-4 4-4 0,-3 0-3 16,0 0-3-16,2 0-2 0,4 0-1 0,-10 0 0 0,5 4-2 0,0-4 1 15,1 0-2-15,-7 5 0 0,-2-5 1 0,1 0-1 0,2 6-1 0,-3-6 0 16,-5 4-1-16,0-4-1 0,0 0 0 0,8 6-3 15,-8-6-1-15,0 0 0 0,0 0 1 0,0 5-1 0,0-5 3 0,0 4-2 0,0-4 4 0,-8 4-3 0,8-4 2 16,0 0 0-16,0 5-2 0,0-5-1 0,-5 0-8 0,5 6-6 0,0-6-10 16,-8 0-16-16,8 0-14 0,-6 3-18 0,6-3-18 0,-5 0-19 0,-2 0-21 15,7 0-22-15,-8 0-22 0,2 6-42 0,-1-6-46 0,1 0-60 16,1 0-58-16,-3 0-35 0,0 0-20 0,3 0 7 0,-8 6 19 0,13-6 25 0,-14 0 31 0,7 0 33 0,2 0 32 16,-1-6 37-16,0 6 39 0,-1 0 48 0,-1-6 53 0</inkml:trace>
  <inkml:trace contextRef="#ctx0" brushRef="#br0" timeOffset="26805.53">12497 11192 0 0,'0'0'6'0,"7"-6"29"0,-7 6 14 0,0 0 14 0,0 0 13 0,0 0 10 0,0-3 10 0,0 3 11 0,0 0 8 0,0 0 1 0,0 0-9 0,-7-6-6 0,7 6-10 0,0 0-7 0,0 0-9 0,0-4-9 0,-5 4-5 0,5 0-7 16,0 0-5-16,-9-5-1 0,9 5 0 0,-5 0 7 0,5 0 5 0,-5 0 13 0,-3 0 15 0,8 0 13 0,0 0 11 0,-5 0 9 0,5 0 8 0,0 0 3 0,0 0 1 0,-8 0 1 0,8 0-2 16,0 0-2-16,0 0-4 0,0 0-10 0,0 0-8 0,0 0-14 0,0 0-15 15,0 0-10-15,0 0-5 0,0 0-2 0,0 0 2 0,0 0 5 0,0 0 10 16,0 0 8-16,0 0 8 0,0 0 8 15,0-6 9-15,0 6 2 0,0 0 5 0,0 0 0 0,0 0-2 0,0 0 0 0,0 0-3 0,0 0-6 0,0 0-7 0,0 0-8 16,0 0-8-16,0 0-7 0,0 0-7 0,0 0-7 16,0 0-8-16,0 0-5 0,0 0-6 0,0 0-4 0,0 0-4 0,0 0-4 15,0 0-1-15,0 0-3 0,0 0-5 0,0-4-1 0,0 4-3 0,0 0-2 0,8 0 4 0,-8-6 1 0,0 6 6 16,5 0 6-16,3-5 4 0,-3 5 5 0,-5 0 2 0,14-4 3 0,-9 4 0 16,8-5 1-16,-6 5 2 0,7-4-2 15,-2 4 2-15,0-6-2 0,3 6-3 0,4-4-7 0,-6-1-3 0,0 5-7 0,0-6-5 0,0 6-4 0,0-3-5 0,0 3-2 16,-6-7-3-16,5 7-1 0,-4 0-1 0,3-5-2 0,-3 5 1 15,-8 0-2-15,5 0 1 0,2 0 1 0,-7 0-1 0,0 0 2 0,0 0-1 0,0 0 2 16,0 0 0-16,0 0 0 0,0 0 0 0,0 0 2 0,0 0 1 0,0 0-2 16,0 0 3-16,0 0-1 0,0 0 1 0,0 0 1 0,0 0 0 0,0 0-1 0,0 0 1 15,0 0 0-15,0 0 0 0,0 0 2 0,0 0-2 16,0 0-1-16,0 0 1 0,0 0-3 0,0 5 1 0,0-5-1 0,0 0-1 0,0 0-1 0,0 0-3 16,-7 0-2-1,7 0-2-15,0 0-2 0,0 0-3 0,0 0-3 0,0 7-4 0,0-7-6 0,0 0-8 0,0 0-14 0,0 0-14 0,0 0-17 0,0 0-18 16,0 0-21-16,0 0-22 0,0 0-26 15,0 0-27-15,0 0-25 0,-5 3-28 0,5-3-34 0,0 0-37 0,0 0-64 16,0 6-74-16,0-6-42 0,0 9-22 0,0-3 9 0,0-6 18 0,0 4 34 0,0-4 33 0,0 0 41 0,0 0 42 0,0 0 40 0,-8-4 42 16,2-2 49-1,1-9 49-15,-8 0 67 0,6 0 78 0</inkml:trace>
  <inkml:trace contextRef="#ctx0" brushRef="#br0" timeOffset="30903.49">15611 11607 32 0,'0'0'66'0,"0"-4"20"0,0-3 15 16,0 2 15-1,0 1 16-15,0-1 15 0,0 5 20 0,0-4 19 0,0-2 20 0,0 1 6 0,0 1-6 0,0 4-11 0,0 0-16 0,0 0-9 0,0-5-9 0,0 1-1 0,0 4-4 0,-5-6-3 0,5 6-4 0,0-6-6 0,0 6-9 0,0 0-12 0,0-3-10 0,0 3-12 0,0 0-12 0,0 0-11 0,0 0-6 0,0 0-5 0,0 0-2 0,0 0 0 16,0 0-2-16,0-6 1 0,0 6 2 0,0 0-1 0,0 0 2 0,0 0 1 0,0 0-2 16,0 0 0-16,0 0-3 15,0 0 1-15,0 0 0 0,0 0 0 0,0 0-4 16,0 0-3-16,0 0-3 0,0 0-5 0,0 0-8 0,0 0-3 0,0 0-7 0,0 0-8 16,0 0-6-16,0 0-7 0,0 0-9 0,0 0-6 0,0 0-11 0,0 0-4 15,0 0-7-15,0 0-3 0,0 6-4 0,0-6 0 0,0 3 1 0,0 3 1 16,0 0 2-16,0-2 4 0,0 5 3 0,0-4 6 0,5 5 3 0,-5-5 5 15,0 4 4-15,6 2 4 0,-6-2 3 0,0 2 1 0,5-2 3 0,-5-5-1 16,7 8 2-16,-7-3 3 0,9-4 1 0,-9 5 1 0,5-7 1 0,2 3 3 0,-7-2 3 16,6 7 4-16,0-8 2 0,-6-3 4 0,8 7 3 0,-1-2 6 0,-2-1 4 0,1-4 5 15,2 0 5-15,-3 5 4 0,3-5 4 0,-3 0 6 0,2 0 7 0,7 0 6 16,-8-5 6-16,7 5 6 0,0-4 2 0,0-1 3 0,-5-2 0 0,5-2-1 16,6 4 2-16,-7-5-3 0,2 1-3 0,-1-6-3 0,6 5-3 0,-6-4-8 15,8-1-6-15,-3 2-10 0,-5-3-9 0,6 1-6 0,2 1-9 0,-2-2-5 16,-7-2-6-16,8 3-3 0,-1-1-7 0,-5 4-4 0,4 0-2 0,-4-1-3 15,-1 2-4-15,0 7-2 0,0-5-1 0,0 3-1 0,-7 1-2 0,2 1-1 0,-1 4 0 16,-2-6-3-16,-5 6 2 0,0 0 0 0,0 0-2 0,0 0 0 0,0 0-4 16,0 0 2-16,0 0-3 0,0 0-4 0,0 0 4 0,0 6-2 0,0-6 1 15,0 4 4-15,0 1 1 0,0 1 2 0,0-3 2 0,-5 3 1 0,5 4 2 0,-7-5 0 16,-1 4 2-16,8 1-1 0,-6-1 1 0,0-3-2 0,6 4-2 0,-7-1-6 16,2-4-5-16,-3-1-7 0,0 7-11 0,8-7-7 0,-5 2-10 0,-1-3-8 15,-1-3-8-15,7 6-6 0,-5 0-5 0,-4-2-5 0,9-4-1 0,-5 0-5 0,-2 5-7 16,7-5-2-16,-6 4-8 0,6-4-9 0,-5 0-7 0,5 0-9 0,0 0-11 15,-9 5-11-15,9-5-12 0,-7 0-20 0,7 0-30 0,0 0-37 0,0 0-41 16,-5 0-53-16,-2 0-54 0,7 6-15 0,-7-6 7 0,7 0 19 0,-5 0 23 0,-3 0 30 16,1 0 29-16,2 0 32 0,-2 0 33 0,0 0 39 0,2 0 43 0,-3 0 47 0,-5-6 61 15</inkml:trace>
  <inkml:trace contextRef="#ctx0" brushRef="#br0" timeOffset="51503.6">7957 15403 13 0,'0'0'73'0,"0"4"26"0,8-4 16 0,-8 0 12 0,0 0 12 0,0 0 12 0,6 0 10 0,1 0 20 0,-7 0 23 0,0 0 25 0,0 0 30 0,0 0-21 0,0 0-55 0,0 0-19 0,0 0-3 0,0 0 5 0,0 0 12 0,0 0 12 0,0 0 11 0,0 0 9 0,0 0 5 0,0 0 0 0,0 0-13 15,0 0-14-15,0 0-20 0,0 0-16 0,0 0-13 0,0 0-16 0,0 0-14 16,0 0-17-16,0 0-16 0,0 0-16 0,0 0-18 0,0 0-19 0,0 0-17 16,0 0-15-16,0 0-13 0,0 0-11 0,0 0-10 0,0 0-5 0,0 0-4 0,6 0 1 15,-6 0-1-15,7 0 4 0,-7 6 2 0,6-6 6 0,-6 4 9 0,7-4 11 16,-1 5 8-16,-1-1 11 0,11 1 7 0,-11 1 7 16,8-6 6-16,1 4 5 0,-2 1 5 0,2-5 1 0,4 6 3 0,3-6-16 0,-2 0-26 0,7 0-27 15,-5 0-37-15,3 0-79 0,8-6-102 0,-4 1-76 0,4 1-61 0,2-2-22 16,3-3-7-16,2-6 4 0,-4 0 10 0,2 0 15 15,2-4 20-15,0-5 34 0,1-6 38 0,-8 1 48 0,0-4 50 0,2-6 74 0,-2-6 89 0</inkml:trace>
  <inkml:trace contextRef="#ctx0" brushRef="#br0" timeOffset="71203.75">16652 16779 68 0,'0'0'133'0,"-5"0"38"0,5 6 29 0,-9-6 26 0,9 0 23 0,0 0 22 0,-5 0 18 0,5-6 17 0,0 6 13 0,0 0 16 0,0 0 15 0,0 0-60 0,0 0-102 0,-5 0-47 0,5 0-21 0,0 0-8 0,0 0-3 0,0 0-3 0,0 0-1 16,0 0 0-16,0 0-1 0,0-5 3 0,0 5 5 0,0 0 2 0,0 0 0 0,0 0-5 0,0 0-6 0,0 0-8 0,0 0-4 0,0 0-8 0,0 0-8 16,0 0-4-16,0 0-6 0,0 0-7 0,0 0-5 0,0 0-6 0,0 0-6 15,0 0-5-15,0 0-3 0,0 0-5 0,0 0-4 0,0 0-2 0,0 0-2 16,0 5-3-16,0-5 0 0,0 6-3 0,-8-2-3 0,8 7 2 0,0-7-1 0,0 7-1 16,0-3 2-16,-6-3 2 0,6 4-2 0,0 3 2 0,0-3-1 0,0 1 1 15,0-1-3-15,0 0-1 0,0-3-2 0,0 0 2 0,0 3 0 0,6-3 1 16,-6-3 4-16,8-3 3 0,-8 6 7 0,5-2 4 0,0-4 4 0,4 0 5 0,-4 0 4 15,2 0 6-15,6 0 5 0,1 0 6 0,-1 0 3 0,6-4 0 0,-7-2 1 16,15 3-3-16,-1-3-4 0,1-3-8 0,4-3-4 0,1 3-7 0,2-4-6 16,5-2-9-16,-2 0-16 0,-2 0-32 0,9-4-40 0,-4-2-56 0,0 3-59 0,-1-3-89 15,0 2-99-15,-2 1-90 0,3-9-79 0,-1 9-31 0,0-7-5 0,1 5 10 16,-9-3 16-16,9 2 28 0,-8-3 35 0,2-1 48 0,-8-3 54 0,1 2 66 0,5-2 68 16,-14 3 81-16,8-4 80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4:32:47.9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11149 6639 17 0,'0'0'42'0,"0"0"16"0,-6 0 19 0,6 0 17 0,0-5 20 0,0 5 21 16,0 0 22-16,-5 0 17 0,5 0 13 0,0-4 8 0,0 4 3 0,0 0 4 0,0 0 5 0,0-5-1 0,0 5-5 0,0 0-4 0,0 0-9 0,0 0-9 0,0 0-9 0,0 0-14 0,0-4-13 0,0 4-13 0,0 0-12 16,0-6-12-16,0 6-11 0,0-6-8 0,0 6-6 0,0 0-6 0,0-3-6 0,0 3-2 15,0 0-5-15,-8 0-3 0,8 0-4 0,0 0-4 0,0-6-4 0,0 6-4 0,0 0-2 16,0 0-3-16,0 0-3 0,0 0-2 0,0 0-2 0,0 0-2 16,0 0-2-16,-8-6-1 0,8 6-2 0,0 0 1 0,0 0-1 0,0 0-1 0,0 0 2 15,0 0-2-15,0 0 2 0,0 0-1 0,0 0 0 0,0 0-1 0,0 0 3 0,0 0-3 16,0 0-1-16,0 0 1 0,0 0-1 0,0 0 0 0,0 0-1 0,0 0-1 15,0 0 0-15,0 0-2 16,0 0-1-16,0 0-2 0,0 0 0 0,0 0 0 0,0 0-5 0,0 0 1 16,0 0-2-16,0 0-2 0,0 0-2 0,0 0 1 0,0 0 0 0,0 0 1 0,0 0 1 0,0 0 1 0,0 0 3 0,8 0 1 0,0-4 1 15,-8 4 1-15,5 0 3 0,1 0-1 0,-6 0 0 0,7 0 2 16,-2 0 0-16,-5 0-1 0,9 0 1 0,-4 0-4 0,-5 0-2 0,7 0-2 0,-1 0-3 16,-6 0-2-16,8 0-1 0,-2 0-3 0,1 0 1 0,-7 0-2 0,5 0 0 15,2 0 0-15,-7 0 0 0,7 4 2 16,-2-4-1-16,3 0 1 0,-8 0 4 0,7 0 2 0,-2 0 5 0,4 0 4 0,-4 0 4 0,-5 0 0 0,5 0 5 0,3 0 1 15,-3 0 3-15,3 0 1 0,-2 0 1 0,1 0 1 16,-1 0 2-16,2 0 1 0,-3 0 1 0,3 0-2 0,-8-4-2 0,5 4-3 16,0 0 1-16,-5 0-3 0,9 0-2 0,-9 0-2 0,0 0 1 0,5-5-4 0,-5 5 0 0,0 0-5 15,0 0-1-15,0 0-5 0,0 0-2 0,0 0-1 0,0 0-3 0,0 0-2 16,0 0-1-16,0 0-4 0,0 0 1 0,0 0-1 0,0 0-2 0,0 0 0 16,0 0 1-16,0 0-1 0,0 0 0 0,0 0 1 0,0 0 0 0,0 0 1 0,0 0 1 0,0 0-2 15,0 0-1-15,0 0 2 0,0 0 1 0,0 0-2 0,0 0 2 0,0 0 0 16,0 0 0-16,0 0-1 0,0 0 2 0,0 0-1 0,0 0 1 0,0 0-1 15,0 0 1-15,0 0 0 0,0 0 1 0,0 0-1 0,0 0 1 0,0 0 1 16,0 0-1 0,0 0 0-16,0 0-1 0,0 0-8 0,0 5-10 0,0-5-17 0,0 0-15 0,-5 0-23 0,5 0-24 0,0 4-23 0,0-4-29 0,0 0-34 15,0 0-37-15,-9 0-70 0,9 6-74 16,0-6-65-16,-5 0-52 0,5 0-10 0,0 6 11 0,-5-6 23 0,5 0 29 0,-8 0 37 0,3 0 38 0,-3 0 39 16,2 0 42-16,-1-6 46 0,1 0 51 0,-7 2 62 15,0-6 79-15</inkml:trace>
  <inkml:trace contextRef="#ctx0" brushRef="#br0" timeOffset="3559.02">19121 6615 0 0,'0'0'1'0,"0"-6"37"0,0 6 17 0,0 0 15 0,8 0 13 0,-8 0 15 0,0 0 17 0,0-3 19 0,0 3 21 0,0-6 20 0,0 6 22 0,0-6-5 0,0 2-20 0,0 4-10 0,-8-5-10 0,8 5-1 0,0 0 1 0,0-5 0 0,0 1-5 0,0 4-5 16,0-4-8-16,-7 4-11 0,7 0-13 0,0-6-10 0,0 6-13 0,0-5-8 0,0 5-7 16,0 0-6-16,0 0-7 0,0 0-4 0,0 0-5 0,0 0-6 0,0 0-3 15,0 0-5-15,0 0-3 0,0 0-4 0,0 0-2 0,0 0-1 0,0 0-2 16,0 0 1-16,0 0 0 0,0 0 4 15,0 0 1-15,0 0 5 0,0 0 5 0,0 0 3 0,0 0 6 0,0 0 4 0,0 0 8 0,0 0 3 0,0 0 3 0,0 0 3 16,0 0 3-16,0 0 1 0,0 0 0 16,0 0 1-16,0 0 0 0,0 0-2 0,0 0-1 0,0 0-1 15,0 0-3-15,0 0-3 0,0 0-4 0,0 0-5 0,0 0-5 0,0 0-4 0,0 0-5 0,0-4-2 0,0 4-1 0,0 0 0 16,0-6-1-16,7 6-1 0,-7 0-2 0,8 0 1 0,-8 0-3 0,5 0-1 0,1 0-2 16,-6 0 0-16,8-6-5 0,-3 6-1 15,2 0-1-15,-1 0-5 0,2 0-2 0,-8 0-6 0,6 0-4 0,1 0-3 0,-2 6-3 0,3-6-6 0,-2 0-7 16,-6 6-22-16,5-6-27 0,3 4-33 0,-8-4-32 0,5 5-58 0,-5 1-70 0,7-2-86 15,-7 0-94-15,0 1-35 0,9 0-8 0,-9-5 2 0,0 4 15 0,-9 2 19 16,9 0 26-16,-7-3 37 0,7-3 46 0,-5 0 47 0,-3 0 49 0,3-3 65 0,-1-3 69 16</inkml:trace>
  <inkml:trace contextRef="#ctx0" brushRef="#br0" timeOffset="13115.63">19219 7587 9 0,'0'0'37'0,"-8"0"13"0,8 0 8 0,0 0 9 0,0 0 8 0,0-4 10 0,0 4 10 0,0 0 10 0,0 0 10 0,0 0-4 0,0 0-15 0,0 0-9 0,0 0-6 15,0 0-1-15,0 0 1 0,0 0 4 0,0 0 6 0,0 0 5 0,0 0 8 0,0 0 7 0,0 0 5 0,0 0 7 0,0 0 7 0,0 0 8 0,0 0 3 0,0 0 7 16,0 0 2-16,0 0 6 0,0 0 4 0,0 0 4 0,0 0 2 0,0 0-1 0,0 0-2 16,0 0 0-16,0 0-4 0,0 0 0 0,0 0-5 0,0 0-1 15,0 0-1-15,-5 0-3 0,5 0 2 0,0 0-4 0,0 0-3 0,0 0-3 0,0 0-5 16,0 0-5-16,0 0-3 0,0 0-7 0,0 0-8 0,0 0-10 0,0 0-7 15,0 0-12-15,0 0-11 0,0 0-10 0,0 0-8 0,0 0-11 0,0 0-6 0,0 0-7 16,0 0-7-16,0 0-6 0,0 0-8 0,0 0-2 0,5 0-6 0,-5 0-3 16,8 0-3-16,-3-6-1 0,-5 6-1 0,7 0-4 0,2 0-7 0,-4 6-28 15,1-6-35-15,1 0-47 0,-2 0-55 0,4 4-122 0,-9 1-152 0,5-1-67 0,2 1-22 16,-1 1-3-16,-6-2 10 0,0 1 17 0,0 4 21 0,0-3 27 0,0-2 35 0,-6-4 46 16,-1 6 60-16,2-6 65 0,-4-6 73 0</inkml:trace>
  <inkml:trace contextRef="#ctx0" brushRef="#br0" timeOffset="20677.89">10212 5672 0 0,'0'0'43'0,"0"0"49"0,0 0 40 0,0 0 35 0,-7-6 36 0,7 6 31 0,0 0 30 0,0 0 23 0,0 0 25 0,-7-3 23 16,7 3 19-16,0 0-16 0,0 0-39 0,0-6-30 0,-5 2-24 0,5 4-27 0,0 0-25 0,0 0-26 0,0-5-22 0,0 5-16 0,0-6-14 0,0 6-10 0,0 0-13 0,0-4-5 0,0 4-11 15,0 0-7-15,0 0-10 0,0-6-9 0,0 6-10 0,0 0-7 0,0 0-11 16,0 0-7-16,5-4-8 0,-5 4-4 0,0-5-3 0,7 0-2 0,-7 5-3 16,7-4 1-16,-2-2-3 0,2 2-1 0,-7-1-1 0,8-1 0 0,5 3 3 0,-7-4 0 15,-1 4 3-15,2 3 1 0,7-6 0 0,-8 1 2 0,1 5-1 0,-2-4 0 16,4 4-1-16,-2-6 1 0,-2 6-2 0,1-3 0 0,-6 3 0 0,5 0-1 16,-5 0-1-16,0 0-2 0,8 0-2 0,-8 0-3 0,0 0-2 0,8 0-8 15,-8 0-7-15,0 0-11 0,0 0-12 0,0 0-11 0,0 0-12 0,0 0-13 16,0 3-11-16,0-3-23 0,0 0-22 0,0 0-31 0,0 0-37 0,0 0-30 0,0 0-27 15,0 0-25-15,0 0-21 0,0 0-15 0,0 6-11 0,0-2 7 16,-8-4 16-16,8 5 20 0,-8-5 26 0,3 6 29 0,5-6 34 0,-6 0 38 0,1 0 37 0,-2 3 36 0,-7-3 33 16</inkml:trace>
  <inkml:trace contextRef="#ctx0" brushRef="#br0" timeOffset="21863.4">10106 5666 60 0,'7'0'138'0,"-7"-3"47"0,9 3 36 0,-9 0 32 0,0-6 30 16,0 6 28-16,0-4 27 0,0-1 25 0,0-1 26 0,0 2 24 0,0 4 20 0,0-6-55 16,0 2-100-16,0 4-64 0,0-5-43 0,0 5-28 0,0-5-19 0,0 5-16 15,0 0-17-15,0 0-20 0,0 0-17 0,0 0-21 0,0 0-19 0,0 0-19 16,0 0-19-16,0 0-12 0,0 0-9 0,0 0-5 0,0 0 1 0,0 0-2 16,0 5 3-16,0 0 4 0,0 5 6 0,0-6 7 0,0 7 5 0,0-1 13 15,0 4 14-15,-9-4 13 0,9 5 14 0,0 0 8 0,0-2 0 0,0 8 1 0,-7-6-1 16,7 3-3-16,0-3-2 0,-5 4-2 0,5-4-3 0,0 4-1 0,0 2-1 15,0-8-2-15,-6 7-1 0,6 1-5 0,0-2-2 0,0-4-2 0,0 4 2 0,0-1 0 16,0 2-3-16,0-4 2 0,0 2 1 0,0-3-2 0,0 6-1 0,0-8 1 16,0 8-1-16,0-6 1 0,0-2 1 0,0 2 1 15,0 6 4-15,0-8-2 0,0 2 3 0,0-1 0 0,0-4 1 16,0 5-3-16,0 0 1 0,0 0 0 0,0 0 2 0,0-2-3 0,0 2 2 0,0-6-3 16,0 7-6-16,-7-1-1 0,7-1-5 0,0 2-1 0,0-1-1 0,0-2 0 0,0 2 4 0,0 0 1 0,0 0 2 15,0-2-1-15,0 2-2 0,0 0 1 0,0 0-1 0,0-6 1 0,0 6-1 16,0-5 1-16,0 1-2 0,0-3 2 0,0 2 0 0,0 0-1 15,0-4 0-15,0 3-1 0,7-3-2 0,-7 3 1 0,0-5-2 0,0 1 1 0,0 5-1 0,0-5-1 16,0-1-1-16,0 2 1 0,6 3-1 0,-6-3 0 0,0-2 2 16,0 1-2-16,0-1 0 0,0 1 0 0,0-5 0 0,0 6-2 0,0-2 1 0,0 1 0 15,0-5 0-15,5 6 2 0,-5-2-1 0,0 2 1 0,0-1-1 0,0-5 1 0,0 4-1 16,0 0-1-16,0-4 1 0,0 5-1 0,0-5 1 0,0 6 0 0,0-2 2 16,0 1 0-16,0-5 1 0,0 6 1 0,0-3-1 0,0 3 2 0,0 0 0 0,0-2-2 15,0 5 1-15,0-3 1 0,0-3-1 0,0 3 1 0,0 3 0 0,0-3-1 16,0 0-1-16,0-2 0 0,0 5-2 0,0-4 0 0,0 5-2 0,0-5 1 15,0-1-3-15,0 1 1 0,0 5-2 0,0-4 0 0,-5-1-1 0,5 3 0 16,0-3-1-16,0 1 1 0,0-2-1 16,0 1 0-16,0 5 1 0,0-4 0 0,5-1-1 0,-5-1 0 0,0 1 1 0,0 5-1 0,0-6-1 0,0 1 0 15,0 4 1-15,0-2 2 0,0 2 2 0,0-4 1 0,0 5 2 0,0-1-1 0,0 0 2 16,0-3 0-16,0 4-2 0,0-5 0 0,0-1 0 0,0 5 1 0,0-3 1 16,7-1 1-16,-7-1-1 0,0 1-2 0,0 2-1 0,0-4-2 0,0 3 0 15,0-6-1-15,0 0 1 0,0 5-2 0,0-1 3 16,0 0-1-16,0 2 2 0,0-1 0 0,0-1 0 0,0 1 1 0,0-5 0 0,0 6 0 15,0-2 1-15,0 2 2 0,0-1 2 0,0-5 0 0,0 4 1 0,0 2 1 0,0-3 2 0,0 3 1 16,0-2-2-16,0 1 2 0,0 1-2 0,0 4 0 0,0-5 1 0,0-1-2 0,0 1-1 16,0-1-3-16,0 2-3 0,0-2 0 0,0 1-1 0,0 0-1 0,0-1-2 15,0 2 0-15,-7 0-1 0,7-3 1 0,0 3-2 0,0-2-1 16,0 1 0-16,0 5-1 0,0-10 1 0,0 9 1 0,0-3 1 0,0 0 1 16,0-3 2-16,0 3 0 0,7-3-1 0,-7 3 2 0,0 0 0 0,0-2 1 0,0 5 0 0,0-4-1 15,0 1-1 1,0 4 2-16,0-5 0 0,0-1 2 0,0 2-4 0,0-3 1 0,0 3-2 0,0-2-1 0,0-4 2 0,0 5-1 0,0 1 0 0,0-6 2 15,0 3 1-15,0-3 1 0,0 6 2 0,0 0 0 0,0-6 0 0,0 4 2 0,0 1-1 16,0-5 0-16,0 4 2 0,0-4 0 0,0 6 0 0,0-2-2 0,0-4 2 16,0 5 0-16,0 0 0 0,0-5 1 0,0 4-1 0,0 2-2 0,0 0 1 15,0-3-1 1,0 3-2-16,0-2-1 0,0 2 0 0,0-1 2 0,0-1-2 0,0 1-1 0,0-1-1 0,0 2 0 0,0-1-3 0,0 5 1 0,0-7-2 0,0 3 1 16,0 0 1-16,0-2-1 0,0-4 0 0,0 5 2 0,0-1-1 0,0 1-2 15,0 1 1-15,0-2 1 16,0 1 0-16,0-1 2 0,0 2 1 0,0 0 1 0,0-2 0 0,0 1 2 0,0-1-1 0,0 1 2 15,0 1-1-15,0 3 1 0,0-5 1 0,0 1-2 0,0 1 0 0,0 4 0 0,0-5-2 0,0-1 1 16,0 2 0-16,0-3-1 0,0 3-1 0,0-2-1 16,0 1 1-16,0 1-1 0,0-6 0 0,0 3-1 0,0 4 2 0,0-2 0 0,0-1 4 0,0 1 1 0,0-1-1 0,0 2 1 15,0-1 0-15,0-1-1 0,0 1-1 0,0-1 0 0,0 2-3 0,0 0 1 16,0-2-1-16,0-4 0 0,0 5-1 0,0-1-3 0,0 2-2 0,0-6-2 16,0 5-2-16,0-5 2 0,0 0-3 0,9 4 0 0,-9-4 1 0,0 5 1 15,0-5 2-15,0 4 1 0,0-4 0 0,0 6 2 0,0-6-2 0,0 6 3 0,0-6 0 31,5 0 2-31,-5 0-1 0,0 4 1 0,0-4 2 0,0 5 2 0,0-5-2 16,0 0 1-16,0 0 1 0,0 5-3 0,0-5 2 0,5 0 2 0,-5 0-1 16,0 4 2-16,0 2-1 0,0-6-1 0,8 0 2 0,-8 0 0 0,0 0-1 15,0 4-1-15,0-4 1 0,0 0 0 0,5 5 0 0,-5-5-1 0,0 4 2 0,0-4-2 16,8 0 1-16,-8 5 1 0,0-5-2 0,0 0 2 0,8 7 0 0,-8-7 0 16,0 3-1-16,5-3 2 0,-5 0 2 0,0 0-2 0,6 6 1 0,-6-6 1 15,8 0-1-15,-8 0 2 0,5 0-2 0,-5 0 1 0,8 5 3 0,-8-5 1 16,5 0 0-16,-5 0 2 0,7 4 0 0,0-4 3 0,-7 0 0 0,5 0-3 15,2 6 2-15,1-6-3 0,-8 0 0 0,5 0-2 0,3 3 0 0,-8-3-5 0,6 0 0 16,-6 6-3-16,5-6-1 0,2 4-3 0,-7-4-2 0,9 0 0 0,-9 5-2 16,5 1 0-16,-5-6-1 0,6 4-2 0,1-4-6 0,-7 6-24 0,5-1-37 0,-5-5-72 15,9 4-84-15,-2-4-100 0,-2 5-102 0,-5-5-42 0,6 0-14 0,-6 0 2 16,0 0 12-16,5-5 16 0,-5-4 21 0,8-1 26 0,-8-5 30 0,8-4 49 0,-8-2 57 16,5-7 77-16,2-7 78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4:35:36.97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12100 7211 34 0,'0'-5'106'0,"0"5"40"0,7-4 29 0,-7 4 26 0,0-5 25 0,0-2 25 0,0 4 22 0,-7-3 22 0,7 6 20 0,0-5 18 0,0 5 19 0,0 0-46 0,0 0-79 0,0 0-50 0,0 0-34 0,0 0-17 0,0 0-16 0,0 0-10 0,0 0-13 0,0 0-12 0,0 0-11 0,0 0-11 0,0 0-7 16,0 0-10-16,0 0-6 0,0 0-8 0,0 0-4 0,0 0-7 0,0 0-3 0,0 0-2 16,0 0-1-16,0 0 2 0,0 0 1 0,0 0 4 0,0 0 7 15,0 0 3-15,0 5 4 0,0-5 1 0,0 6 3 0,0-3 0 0,0 4 2 0,0-2-1 16,-6 4 0-16,6-5 0 0,0 6-1 0,0-5-3 0,0 4-4 0,0-3-6 15,0 3-4-15,-5 1-6 0,5-1-5 0,0 2-2 0,0-1-3 0,0-1-2 16,0-3-2-16,0 3-2 0,0 1-1 0,0-1-4 0,5-4-1 0,-5 5-1 16,0-4 0-16,0 3 0 0,6-3-1 0,-6-3 3 0,7 7 2 0,-7-5 4 15,5 1 4-15,3-3 8 0,-8-3 7 0,8 6 7 0,-3-6 9 0,1 6 9 0,1-6 10 16,-1 0 11-16,2 0 14 0,4-6 11 0,-6 6 8 0,0-9 8 0,9 3 4 16,-10-3 4-16,9 3 4 0,-2-3 0 0,-4-6 2 0,4 0 1 0,0 2 0 0,9-2-3 15,-10 0-3-15,10-6-10 0,-8 2-9 0,8 4-9 0,-2-3-11 0,1-1-8 16,-1-2-7-16,-1 3-7 0,1 3-8 0,2-1-5 0,-3-4-10 0,3 7-4 15,-8-3-8-15,6 7-5 0,-6-6-6 0,1 6-1 0,-2 0-3 0,2-3-1 16,-1 3 1-16,-8 0 1 0,3 3-1 0,0 2 2 0,-3-1 3 0,1 1 0 0,-6-1 3 16,0 5-1-16,0 0 2 0,0 0 2 0,0 0-2 0,0 0 0 0,0 0 0 15,0 0-2-15,0 0 1 0,0 0-3 0,0 0-3 0,0 0-8 0,0 0-8 16,0 0-10-16,0 0-13 0,0 5-14 0,0-5-9 0,0 0-14 0,0 4-10 16,-6 1-13-16,6-5-13 0,0 4-12 0,-5 2-10 0,5-3-12 0,-8-3-14 0,0 11-10 15,8-7-10-15,-5 2-15 0,-3 0-13 0,3 3-32 0,5-5-39 0,-5 1-45 16,-4-1-45-16,9 7-25 0,-5-7-14 0,-2 1 4 0,7 2 18 0,-8 2 23 0,2-4 27 15,6-1 31-15,-6 0 31 0,6 2 36 0,-7-1 38 0,7-5 48 0,-5 4 50 0</inkml:trace>
  <inkml:trace contextRef="#ctx0" brushRef="#br0" timeOffset="1361.23">12328 8487 1 0,'0'0'50'0,"0"-7"30"0,0 7 20 0,0 0 20 0,5-5 26 0,-5 5 27 0,0-4 30 0,-5-1 27 0,5 5 25 0,0-6 22 0,0 6 23 0,0-4-19 0,0 4-46 0,0-5-18 0,0 5-8 0,0 0 0 0,0-4 1 0,0 4-5 0,0 0-13 0,0-5-15 0,0 5-19 0,0 0-12 15,0 0-11-15,0 0-9 0,0 0-10 0,0-4-9 0,0 4-8 0,0 0-13 16,0 0-12-16,0 0-13 0,0 0-10 0,0 0-11 0,0 0-13 0,0 0-12 0,0 0-14 16,0 0-10-16,0 0-12 0,0 0-10 0,0 0-8 0,0 0-6 0,0 4-7 15,0-4 2-15,0 5 0 0,0-1 4 0,0-4 5 0,0 9 3 0,0-3 5 16,0-1 5-16,0 4 5 0,0 1 4 0,5 1 4 0,-5 2 6 0,0-3 4 16,0 4 6-16,0-2 3 0,9 1-1 0,-9 2-2 0,0-6-2 0,7 3-2 0,-7 1-2 15,0-4 2-15,5 2-1 0,-5-1 0 0,6 0 3 0,-6 0 0 0,8-6 2 16,-8 0 7-16,5 7 10 0,-5-7 10 0,8 1 13 0,-1-5 13 0,-7 7 12 0,5-7 14 15,2 0 11-15,0 3 11 0,-2-3 10 0,3-3 8 0,-3 3 10 0,3-7 6 16,3 7 1-16,-3-5-1 0,5-4-9 0,-5 3-10 0,2 2-11 0,4-5-11 0,-1 0-13 16,0-3-12-16,0 3-12 0,-6 0-13 0,5-6-9 0,3 11-11 15,-1-12-11-15,-4 6-5 0,-2 6-6 0,5-6-5 0,-5 1-1 0,3 4-2 0,-4-5-4 16,-1 4-3-16,1 6-17 0,-1-5-16 0,1 1-23 0,0 4-19 16,0-6-24-16,-7 6-26 0,5 0-19 0,-5 0-18 0,8 0-24 0,-8 6-24 0,0-6-60 15,5 4-72-15,-5 1-68 0,0 1-61 0,0-3-10 0,0 9 14 0,0-8 26 0,-5 5 32 16,5-3 37-16,-8-2 36 0,3 6 35 0,-2-6 36 0,0 2 39 0,-6 0 44 15,6-2 61-15,-6 1 73 0</inkml:trace>
  <inkml:trace contextRef="#ctx0" brushRef="#br0" timeOffset="7750.38">14601 10038 0 0,'0'0'35'0,"0"0"36"0,7-5 21 0,-7 5 21 0,0-9 24 16,0 3 24-16,0 6 25 0,-7-4 24 0,7-1 27 0,0 1 21 0,0 4 24 0,0-5-18 0,0 1-39 0,0-2-20 0,0 6-10 0,-6-6-4 0,6 2-2 0,0-1-6 0,0 5-9 0,0-6-11 0,0 3-8 0,0 3-11 15,0-6-9-15,0 6-6 0,0-4-4 0,0 4-7 0,0 0-1 0,0 0-6 16,0 0-5-16,0 0-6 0,0-5-9 0,0 5-8 0,0 0-11 0,0 0-10 0,0 0-12 15,0 0-10-15,0 0-12 0,0 0-9 0,0 0-13 0,0 0-9 0,0 0-7 16,0 0-6-16,0 0-2 0,0 0-2 0,0 0 2 0,0 0 1 0,0 0 3 0,0 5 1 16,0-1 4-16,0 2 2 0,0-3 2 0,0 8 1 0,6-7 4 0,-6 2 3 15,0 4 1-15,0-5 1 0,0 4 2 0,0-5-1 0,7 2-1 0,-7 3-1 16,0-4 1-16,0 5 1 0,0-4 5 0,0-1 5 0,6-1 2 0,-6 0 5 16,7 2 0-16,-7 3 3 0,0-4 2 0,6-5 4 0,-6 6 2 0,7-2 1 0,-7 2 2 15,0-1-2-15,6-5 1 0,-6 4-3 0,0 1-2 0,8-5 1 0,-8 0 2 16,0 4 5-16,5-4 9 0,-5 6 9 0,0-6 11 0,0 0 5 0,8 0 8 0,-3 0 9 15,-5 0 7-15,5 0 7 0,4 0 4 0,-4-6 2 0,2 6 0 0,1-4-2 16,-3-1-4-16,9-4-12 0,-9 3-9 0,9-4-12 0,-1 1-9 0,-1-2-13 16,2 3-9-16,4-6-9 0,-2 2-11 0,3-3-6 0,-6 6-6 0,-1-4-6 15,7 1-1-15,-6-3-2 0,6 6 1 0,-3 0-1 0,-5 0-2 0,10-1 2 16,-9-1-2-16,1 1 0 0,-7 1-1 0,7 5 0 0,0-1 2 0,-7-5-2 16,2 4 0-16,-1 1-1 0,-2 1-1 0,3-2-11 0,-2 6-12 0,-1-5-19 0,3 5-20 15,-8-4-26-15,7 4-29 0,-7 0-35 0,0 0-38 0,6 0-55 0,-6 0-68 16,6 4-98-16,-6-4-113 0,7 5-43 0,-7 1-9 0,0-6 13 0,0 9 26 0,0-3 34 15,-7-6 40-15,1 0 44 0,0 0 48 0,-1-6 51 0,-6-3 56 0,-6-6 65 0,4 0 71 16</inkml:trace>
  <inkml:trace contextRef="#ctx0" brushRef="#br0" timeOffset="10562.93">12674 11338 23 0,'0'0'99'0,"7"0"41"0,-7-6 35 0,0 6 28 0,0-3 29 0,0 3 24 0,0-6 23 0,0 3 22 0,0 3 21 16,0-6 23-16,0 0 20 15,0 6-36-15,0-4-69 0,0-1-44 0,0 5-31 0,-7 0-19 0,7 0-12 0,0-4-12 0,0 4-9 0,0 0-8 0,0 0-7 0,0 0-4 0,0 0-5 0,0-5-7 0,0 5-9 0,0 0-4 0,0 0-11 0,0 0-9 32,0 0-14-32,0 0-10 0,0 0-12 0,0 0-10 0,0 0-10 0,0 0-9 0,0 0-13 15,0 0-8-15,0 0-14 0,0 0-8 0,0 0-7 0,0 0-3 0,0 0-1 0,0 0 4 16,0 5 1-16,0-5 4 0,0 4 4 0,0 1 5 0,0-1 4 0,0 8 5 15,7-9 7-15,-7 3 5 0,5 3 7 0,-5-3 6 0,0 3 6 0,8 0 0 16,-8-3-1-16,0 3-1 0,0 1-3 0,5-4 1 0,-5 3-1 0,0 0 0 16,6 1 0-16,-6-5 0 0,0 4 1 0,8-3-2 0,-8-2 2 0,0 7-2 15,0-11-1-15,0 4 1 0,5 1 1 0,-5-1 5 0,0-4 5 0,0 6 9 0,7-6 11 16,-7 0 14-16,0 0 12 0,0 0 12 0,8 0 12 0,-8 0 7 0,6-6 9 16,-6 6 8-16,6-4 4 0,1-1 5 0,-2 1 2 0,4-1-2 0,3-1-3 0,-6-4-9 15,7 7-11-15,0-8-15 0,0 1-11 0,0 1-17 0,0 0-9 0,1-1-9 16,-1-5-8-16,6 4-10 0,-7 2-5 0,9-1-4 0,-10 1-6 0,10 0-2 15,-8-3-3-15,8 3-1 0,-10 0-7 0,10 3-12 0,-9 2-16 0,0-5-21 16,3 3-21-16,-2 6-23 0,-2-6-29 0,-3 6-25 0,5-4-26 0,-7 4-23 0,1 0-25 16,-2 4-40-16,4-4-50 0,-9 6-60 0,5-6-61 0,2 6-24 0,-7-3-7 15,0 3 18-15,6-2 28 0,-6-4 34 0,-6 6 38 0,6-1 38 0,0-1 37 0,-7-4 38 16,7 0 40-16,-5 0 48 0,-4-4 52 0</inkml:trace>
  <inkml:trace contextRef="#ctx0" brushRef="#br0" timeOffset="154069.81">3282 17762 0 0,'-19'3'24'0,"-1"3"16"0,0-6 8 0,-6 6-6 0,7-6-11 0,1 0-8 0,-10 0-5 0,8 0 4 0,1 0 5 0,-6 4 11 0,6-4 12 0,-2 5-17 0,3-5-35 0,-9 4-3 0,6-4 15 0,3 6 9 15,-3-6 6-15,9 3 22 0,-8 3 28 0,-1-6 18 0,3 5 11 0,5-1 3 0,-6-4-1 16,6 6-8-16,-8 0-11 0,10-2-7 0,-4 1-4 0,3 4-9 0,0-5-4 0,-4 2-11 16,5-1-9-16,4 4-12 0,-7-2-13 0,9 2-11 15,-8-4-8-15,8 5-18 0,-3-1-21 0,0-5-29 0,-3 7-30 0,3-1-25 16,3-1-17-16,-2 0-6 0,-1 1-2 0,-4 0 6 0,5 1 8 0,2-2 8 0,-8 0 11 0,5 0 14 0,2 2 15 0,1-1 21 0,-2-4 34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4:39:06.79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12778 10313 0 0,'0'0'30'0,"0"0"30"0,0 0 13 0,0-6 13 0,0 6 15 0,-7-3 15 0,7 3 16 0,0-7 16 0,0 7 14 0,0 0 20 0,0-5 23 15,0 5-12-15,-5-4-33 0,5 4-11 0,0-5 0 0,0 5 4 0,-9 0 6 0,9-4 3 0,0 4-4 0,-5-6-2 0,5 6-4 0,-7 0-4 0,7-4-5 0,0 4-10 0,-6-5-15 0,6 5-12 0,-6 0-14 0,6-6-9 0,0 6-7 0,-8 0-6 0,8 0-5 16,0-3-7-16,0 3-4 0,-7 0-4 0,7 0-6 0,0 0-4 0,-5-7-1 0,5 7-2 16,0 0-3-16,0 0-2 15,0 0-4-15,0 0-5 0,0 0-8 0,0 0-5 0,0 0-6 0,0 0-9 0,0 0-7 0,0 0-5 0,0 0-8 0,0 0-4 16,0 0-5 0,0 0-1-16,0 0-1 0,0 0 3 0,5 0 3 0,2 0 8 0,-7-5 8 0,8 5 7 0,4 0 9 0,-5 0 5 0,7 0 10 0,-9-4 6 15,8 4 9-15,0 0 6 0,7-5 7 0,-8 5 2 0,8-6 0 0,-1 6 1 0,1-4-2 16,-1 1-4-16,8 3-2 0,-6-6-2 15,2 6-3-15,4-5-1 0,-1 1-1 0,1-2-3 0,4 0-2 0,-4 2-1 0,6 4-3 0,-6-5-1 16,5-1 0-16,-1 3-3 0,3-3 1 0,-2 2-1 0,2-1-1 16,-3 1 0-16,1-1 0 0,7-2 0 0,-7 3 0 0,8-1 0 15,-1 0-1-15,-7 5-1 0,7-4-1 0,1-2-1 0,0 2 3 0,-1 4-1 0,0-5 4 0,6 1 2 0,-6 4 1 0,-7-5 3 16,8 5-2-16,-1-6-1 0,1 6 1 0,-9-4 2 0,8 4 0 0,2-6-1 16,-2 6 1-16,-7-5-2 0,7 1-3 0,1 4-1 0,-1-5-3 0,0-1-3 0,-2 6-3 15,-3-4-1-15,4 0 1 0,-4-1-1 0,-2 5-2 0,7-6-1 0,-7 3-2 16,-6-4-1-1,8 7 0-15,-10-5-3 0,10 1-2 0,-8 4 0 0,1-5-1 0,-4-1 0 0,4 6 0 0,1 0-2 0,-11-4 1 0,11 4-2 16,-10-5 0-16,2 5-1 0,1 0 0 0,-3-4 0 0,-5 4 2 0,7 0-2 0,-8 0 1 0,3 0 0 16,-2 0-1-16,-7 0-1 15,-1 0 1-15,3 0-1 0,-1 0 3 0,-1 0-3 0,0 0 0 0,-6 0 1 0,0 0 2 0,0 0-1 0,0 0 2 0,0 0 1 16,0 0 1-16,0 0 2 0,0 0 3 16,0 0 3-16,0 0 5 0,0 0 2 0,0 0 6 0,0 0-1 0,0 0 3 0,0 4 2 0,0-4 2 0,-6 0-1 0,6 5 1 31,-6-5 1-31,6 0-1 0,-7 0 1 0,-1 0-1 0,3 0-3 0,-1 0-4 15,-2 0-2-15,3 4-4 0,-2-4-2 0,-1 0-1 0,-4 0-3 0,5 0-2 16,2-4-1-16,-9 4-1 0,7 0-2 0,-4 0-3 0,4 0 0 0,-7 0-3 16,7 0-1-16,-4 0-1 0,2 0-2 0,-3-5 0 0,6 5-2 0,-7 0 1 0,5 0-3 15,-4 0 0-15,5 0 0 0,-5 0-2 0,-1 0 0 0,5 0 0 0,-3 0 0 16,-5 0 1-16,11 0 1 0,-8 0 0 0,-1 0 0 0,2 0 1 0,-1-4 0 16,-1 4 2-16,2 0 1 0,0 0 0 0,-8 0 1 0,6 0 1 0,1 0 0 0,-6 0 1 15,6 0 1-15,-7 0 0 0,9 0-1 0,-10 0 1 0,8 0-2 0,-6 0 1 16,-2 0-1-16,8 0-1 0,-6 0 2 0,-1 0-2 0,1 0 1 0,0 4 0 0,-1-4 1 15,1 0-1-15,-2 0 2 0,3 5-1 0,-3-5 0 0,3 4 1 0,-2-4 1 16,-1 0 1-16,3 6 0 0,-3-6 2 0,2 0 0 0,7 5 2 0,-8-5-1 16,8 4 0-16,-9-4 1 0,8 0 1 0,-6 5-1 0,6-5 0 0,-1 0 1 15,-5 7-1-15,7-7-1 0,-3 0 1 0,-4 3-2 0,6-3 0 0,0 0-2 16,0 6 1-16,0-6 0 0,-1 0 0 0,-4 0-2 0,5 5 0 0,0-5 0 16,-1 0 1-16,2 4 0 0,-2-4-1 0,1 0 1 0,0 4 0 0,2-4 0 15,-9 0 0-15,6 6 1 0,1-6 0 0,-6 5 1 0,6-5-2 0,-8 4 2 16,9-4 0-16,-7 0-1 0,6 5 1 0,-6-5-1 0,-2 0 1 0,3 0-1 0,4 6 0 15,-4-6-2-15,-3 0-1 0,7 0-4 0,-6 4 0 0,1-4 0 0,1 0 2 0,-1 0-2 16,-2 0-2-16,-6 6 0 0,9-6-2 0,-3 0-1 0,-5 0-3 0,0 0 0 16,7 0-5-16,-7 0 2 0,0 5-1 0,-6-5 1 0,5 0 0 0,1 0 0 15,1 0-1-15,-7 4 1 0,5-4 3 0,1 0 1 0,0 5 2 0,-1-5 4 16,1 0-1-16,-1 0 4 0,4 4 3 0,2-4 3 0,2 0 1 0,-1 6 0 16,1-6 2-16,-2 0-1 0,2 4 0 0,0-4-1 0,-1 5 1 0,7-5-1 0,-5 0-1 15,4 5 1-15,-5-5-1 0,4 4 1 0,2-4 1 0,2 7 1 0,-2-7 0 16,-1 0 3-16,1 0 0 0,6 5 0 0,1-5 1 0,-1 0-1 0,1 4-3 0,1-4 1 15,-3 0-3-15,8 0-3 0,0 0-3 0,-8 0-6 0,8 0-4 0,0 0-5 16,0 0-4-16,0 0-7 0,0 0-2 0,0 0-2 0,0 0 0 0,0 0 5 16,8 5 3-16,-8-5 4 0,8 0 5 0,-3 0 5 0,-5 0 6 0,6 4 2 15,7-4 4-15,-6 0 6 0,6 0 4 0,-6 6 5 0,5-6 4 0,1 0 3 16,6 0 1-16,-4 0-2 0,4 0-5 0,-5 0-1 0,4 0-3 0,3 0 0 16,-3-6 0-16,8 6 1 0,-7 0-1 0,8 0 0 0,-1 0 0 0,-8 0-2 0,16 0 0 15,-8-4 0-15,1 4 0 0,5 0-2 0,-1 0 1 0,3 0-1 0,-8 0 0 0,14 0 0 16,-9-5-1-16,1 5-1 0,2 0 0 0,4 0 1 0,-4 0-2 0,5 0 1 15,-2 0-2-15,-3 0-1 0,6 0 2 0,-3 0-2 0,10 0 3 0,-7 0 0 16,-1 0 2-16,5 0 0 0,2 0 1 0,-7 0 0 0,6 0 5 0,2 5 0 16,-8-5 0-16,6 0 1 0,0 0 0 0,1 0 0 0,-7 0 2 0,5 0-2 0,4 0 0 15,-1 0 1-15,-3 0-2 0,1 0 0 0,8 0 0 0,-8 0-2 16,0-5 0-16,2 5-1 0,-2 0-1 0,0-4-1 0,2 4 0 0,-3 0-1 0,-4-5 0 16,5 5-2-16,0 0 1 0,-6-7-1 0,9 7 0 0,-9-4-2 0,-2 4 2 0,2-5 0 15,1 5-1-15,-8-5 3 0,2 5 7 0,-2-4 3 16,-1 4 6-16,-4-6 3 0,-2 6 4 0,2-4 2 0,-6 4 4 0,3 0 1 0,-4-5 1 0,-1 5 0 15,2-4-1-15,-3 4 1 0,-4 0-3 0,-1-5-4 0,8 5-4 0,-10 0-4 16,-6 0-4-16,11-6-4 0,-11 6-6 0,9 0 0 0,-9 0-2 16,2 0-1-16,-7 0 0 0,8 0 4 0,-8 0 0 0,0 0 3 0,0 0 1 15,0 0 3-15,0 0 1 0,0 0 1 0,0 0 1 0,0 0 1 0,0 0-2 0,0 0 1 16,-8 0-4-16,8 0 0 0,-7 6-4 0,2-6-3 0,-2 0-2 0,0 0-1 16,-6 0-2-16,5 0-2 0,-3 0 1 0,-1 5-1 0,-9-5-1 0,10 0 2 0,-10 0-1 0,7 4-1 15,-4-4 1-15,4 0-1 0,-6 5 0 0,1-5-1 0,-2 0-1 0,3 0-2 16,-1 0 1-16,-1 4-4 0,1-4 0 0,-8 6-3 0,6-6 1 0,-2 4-1 0,-4-4-2 15,1 5 0-15,0-5 0 0,-1 5 0 0,-5-1 0 0,-1-4 0 0,6 7 1 16,-5-2-2-16,1-1-2 0,-1 1 1 0,-7-5-3 0,5 4-2 0,2 2-3 16,-1-3-1-16,-8 3 0 0,10-1-1 0,-8-1 0 0,7 2 0 0,-13 0-1 15,5-2 0-15,1 1 1 0,0-5 2 0,-7 6 1 0,7-3 4 0,0 1 4 0,-6 2 3 16,6-1 2-16,-1-1 1 0,0 1 0 0,1 2 0 0,0-4 1 0,2 3 2 16,3-1-1-16,-4-1 2 0,-1 2-1 0,5-2 0 0,-3 1-1 0,3-1-2 15,-6 1 0-15,8 2-1 0,0-4 1 0,-1 3 1 0,1-1 3 0,6-1 3 16,-1 2 1-16,2-3 2 0,-2 3-1 0,8-2 1 0,-2 1-2 0,3-5 1 15,-3 6-2-15,3-3 1 0,4-3 0 0,2 6 0 0,-8-6-2 0,13 0 2 16,-6 6 1-16,7-6-1 0,1 0-1 0,-3 0-1 0,1 0-1 0,7 4-2 0,0-4-1 16,0 0-3-16,0 0-5 0,0 0-4 0,0 0-3 0,0 0-1 0,0 0-4 15,0 0 0-15,0-4-1 0,7 4 1 0,-7 0-3 0,8 0 2 0,3 0 1 0,-3 0 4 16,-3 0 1-16,8 0 7 0,1 0 3 0,-2 0 5 0,9 0 4 0,-3 4 3 16,2-4-1-16,1 0 0 0,-3 0 1 0,8 0 0 0,0 5 1 0,1-5-1 0,-1 0 2 15,1 0-1-15,4 4-1 0,1-4 1 0,2 0-1 0,-2 0 2 16,1 0 1-16,7 0-1 0,-9 0 2 0,8 0-2 0,-6 6 0 15,6-6-2-15,1 0 0 0,-9 0-3 0,8 0 0 0,2 0-2 0,-2 0 1 0,5 0 0 0,-4 0 0 16,-1 0-2-16,6 4 2 0,-5-4 0 0,5 0 3 0,0 0 2 0,-6 0 2 0,0 0 0 16,9 0 0-16,-11 0 2 0,2 0 5 0,0 5 2 0,1-5 3 0,-1 0 0 15,-1 0 1-15,7 0 0 0,-6 0 1 0,0 0-3 0,1 0-1 0,0 0-1 16,-1 0-2-16,-8 0 2 0,9 0-1 0,-9 0 1 0,4 0-2 0,-3 0-5 0,-7 0 1 16,2 0-2-16,-1 0-1 0,0 0-1 0,1 0-1 0,-9 0-2 0,8 0 0 15,-6 0 1-15,-8-5-2 0,9 5 3 0,-10 0-1 0,5 0 2 0,-4-4 2 16,-5 4 5-16,5 0 6 0,-4 0 9 0,-8 0 11 0,5-6 11 0,-5 6 12 0,0 0 11 15,0 0 7-15,0 0 5 0,0 0 4 0,0 0 2 0,0 0-3 0,0 0-1 16,-5 0-6-16,5 0-6 16,-8 0-10-16,1 0-10 0,2 0-14 0,-2-4-13 0,-5 4-11 0,-4 0-13 15,5-5-6-15,-1 5-8 0,-2-4-2 0,-4 4-4 0,2-6 1 0,-3 6 1 0,6-6 0 16,-6 3 4-16,-1 3-1 0,7-6 4 0,-6 6-1 0,-2 0 0 0,2-5 0 16,1 5-1-16,-3-4 0 0,3 4-1 0,-3-6 0 0,2 6-3 0,-7 0 2 0,7-3-1 0,-7 3-1 0,0 0 1 0,-1-6-1 15,1 6 0-15,-6 0 2 0,7-4-1 0,-2 4 1 0,-5 0-1 0,4-5 1 0,-4 5-3 16,8 0 1-16,-3 0-5 0,-1-6-4 0,-4 6-4 15,8 0-2-15,-5-3-3 0,-2 3-1 0,5-7-3 0,-7 7-3 0,2 0-2 16,-3-5-3-16,2 5 0 0,-2 0-3 0,3 0 2 0,-1-4-3 0,-7 4 3 0,7 0 3 16,-7 0 1-16,7 0 3 0,-3-5 1 0,-4 5 3 0,7 0 3 0,-1 0 3 15,6 5 2-15,-5-5 3 0,6 0 4 0,-6 0 1 0,6 0 3 0,8 4 3 0,-11-4 1 0,10 5 1 16,1-5 0-16,-3 0 0 0,2 7 1 0,6-4 0 0,1-3 1 0,-2 6-4 0,8-6-1 16,-7 0-3-16,13 5-6 0,-7-5-6 0,1 0-8 0,6 0-9 0,0 0-2 15,0 0 2-15,0 0 1 0,6 4 6 0,1-4 3 0,-1 0 2 0,1 0 4 16,4 0 2-16,5 0 5 0,-3 0 2 0,-2-4 9 0,9 4 5 0,7 0 8 15,-8-5 11-15,7 5 1 0,-8-6 1 0,9 3-2 0,7-4-1 0,-10 7-2 16,10-5-3-16,-2 1-2 16,1-1-1-16,6 1-1 0,0-2 0 0,0-3-2 0,5 3 0 0,-4 3 1 0,7-4 1 0,-2 2 0 0,0-4 2 0,2 3 0 15,-2 2 0-15,0 1 1 0,7-8 1 16,-6 7-1-16,5-2 1 0,-3-4 2 0,3 5-2 0,0-1 5 0,-3-3 3 0,2 5 0 16,-5-1 5-16,8-4-1 0,-6 2 3 0,-2 3-2 0,0-1 2 0,-6 0 4 0,1 1 1 0,-1-2 0 0,-2 2 3 0,-3-1 0 15,3 1-4-15,-2-1-2 0,-2-1-3 0,-7 6-3 16,6-4-2-16,-8-2-4 0,4 6 0 0,-1 0-3 0,-8-5-1 15,6 5-4-15,-11 0-2 0,5-4-2 0,-6 4-3 0,0 0 0 0,-5 0-1 0,5 0-1 16,-8 0 0-16,0 0 1 0,-5 0-1 0,0 0 2 0,9 4 1 0,-9-4 1 16,0 0 1-16,0 0-1 0,0 0 1 0,0 0 2 0,0 0 3 0,-9 0 3 0,9 5 5 0,0-5 3 0,-5 0 4 31,5 6 1-31,-5-6 4 0,-3 0 2 0,8 4 2 0,-5-4 1 0,-3 6 1 16,0-6 3-16,3 0 0 0,-1 5-1 0,-1-5-1 0,1 0-4 0,-1 0-3 15,1 4-1-15,-1-4-3 0,7 0-2 0,-7 0-4 0,7 0-1 0,0 0-3 0,-7 0-3 16,7 0 1-16,0 0-2 0,0 0 1 0,0 0-1 0,0 0 0 0,0 0 0 15,0 0 0-15,0 0 0 0,0 0 1 0,0 0-1 0,0 0-1 0,0 0 3 16,0 0-2-16,0 0-1 0,0 0 0 0,0 0-6 0,0 0-5 0,0 0-8 0,0 0-12 16,0 0-11-16,0 0-15 0,0 0-18 0,0 0-21 0,0 0-30 0,0 0-37 15,0 0-73-15,0-4-90 0,0 4-85 0,-5 0-82 0,5 0-28 0,0-5-2 0,-8-1 16 16,3 2 20-16,-3-2 30 0,2-3 31 0,-6-2 38 0,-2-2 41 0,1-3 48 16,-1-4 53-16,-4-2 73 0,5-5 77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4:39:52.14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18144 12476 5 0,'0'0'35'0,"0"0"19"0,-5-4 16 0,5 4 18 0,0-5 18 0,0 5 19 0,-7-5 20 0,7 5 16 15,0 0 11-15,0 0 7 0,0 0 6 0,0 0 2 0,0 0 2 0,0-4-7 0,0 4-6 0,0 0-9 0,0 0-12 0,0 0-8 0,0 0-14 0,0 0-10 0,0 0-13 0,0 0-13 0,0 0-14 0,0 0-9 16,0 0-8-16,0 0-7 0,0 0-6 0,0 0-3 0,0 0-4 0,0 0-1 0,0 0-3 0,0 0 1 0,0 0-3 0,0 0 1 0,0 0-1 0,0 0 0 0,0 0 0 0,0 0-1 15,0 0 1-15,0 0 2 0,0 0 0 0,0 0 0 0,0 0 3 0,0 0 2 0,0 0-1 16,0 0 3-16,0 0-1 0,0-6-1 0,0 6 0 0,0 0-3 0,0 0-1 0,0 0-1 16,0 0-3-16,0 0-3 0,0 0-2 0,0 0-2 0,0-6-1 0,0 6-2 15,0 0 0-15,0 0-2 0,-9-4-2 0,9 4 2 0,0 0 0 16,0 0 0-16,0 0-1 0,0 0 0 0,0 0 3 0,0 0-1 0,0-5 0 0,0 5-1 16,0 0 1-16,0 0-2 0,0-6-1 0,0 6 1 0,0-4-1 15,0 4-2-15,0-5-2 0,0 5-2 0,9 0-2 0,-9 0-2 0,0-4-1 0,0 4-5 16,0 0 1-16,0-5-3 0,0 5-3 0,7 0-1 0,-7-4-2 0,0 4-1 0,0 0-2 15,5-6-1-15,-5 6 2 0,6 0 0 0,-6-6 0 0,0 6-1 0,8 0 2 16,-8-4 0-16,5 4 2 0,-5 0-1 0,0 0 1 0,8-5-1 0,-8 5 2 0,0 0 0 16,7 0 0-16,-2 0-1 0,-5 0 0 0,0 0-2 0,0 0 3 0,7 0-2 15,-2 0 0-15,-5 0 0 0,7 0-1 0,-7-5 1 0,8 5 0 0,-3 0-1 16,-5 0 0-16,8 0 0 0,-2 0 2 0,-1 0-2 0,3 0 2 0,0 0 1 16,-3 0 2-16,1 0 1 0,1 0 1 0,7 0 0 0,-7 0 3 0,-2 0 0 15,8 0 3-15,-7 0 3 0,7 0 4 0,-6 0 4 0,5 0 1 0,-4 0 2 16,4 0 3-16,-3 0-3 0,1 5 0 0,-2-5-1 0,5 0 0 0,-7 0-1 0,7 0 0 15,0 5-1-15,-6-5-1 0,6 0-3 0,1 4-3 0,-1-4-2 16,-8 0-4-16,9 6 0 0,-2-6-1 0,2 0 1 0,-1 0 0 0,-8 6 1 0,9-6-1 16,-1 0 0-16,0 0-1 0,0 0 2 0,0 4-1 0,0-4-1 0,0 0-1 0,1 0 2 15,-9 0-1-15,8 0 1 0,1 0 1 0,-2 0-3 0,2 0 1 0,-1 0 1 16,-1 0-1-16,2 0-2 0,-1 0 0 0,1 0 1 0,-2 0-1 0,-6 0 0 16,7 0-1-16,0 0 0 0,1 0-1 0,-1-4-1 15,-6 4 0-15,5 0-2 0,0 0 1 0,-4 0 0 0,5 0 1 0,-7 0 1 0,1 0 1 0,-2 0 1 16,9 0 1-16,-7 0-1 0,-1-6 2 0,-1 6 1 0,4 0 0 0,-2 0 0 0,-2 0 1 0,3 0-1 15,-3 0 0-15,1 0 0 0,2 0 0 0,-1 0-2 16,-2-6 0-16,-5 6-1 0,6 0 1 0,2 0-2 0,-3 0-2 0,-5 0 1 0,8 0-1 0,-3 0-1 16,3-4-2-16,-8 4 1 0,6 0-2 0,1 0 0 0,-1 0-1 0,1 0 1 15,-1 0-1-15,2 0-1 0,-3-5 1 0,-5 5 0 0,5 0-1 0,9 0 2 0,-14 0 0 16,15 0 0-16,-10 0 2 0,1 0-2 0,2 0 0 0,-3 0 1 16,2 0-2-16,-1 0-2 0,8 0 2 0,-7 0-1 0,-2 0 0 0,3 0 0 0,-2 0-1 15,7 0 1-15,-8 0-1 0,2 0-1 0,2 0 1 0,-4 5 1 0,8-5 1 16,-8 0 1-16,4 0 0 0,-4 0 0 0,2 0 2 0,-1 4-1 0,7-4-1 15,-5 0 2-15,-3 0-2 0,2 0 2 0,0 0 0 0,-2 0 0 0,10 0-1 16,-10 0 1-16,2 0-1 0,0 0 0 0,6 0 0 0,-5 0 0 0,3-4-1 0,-4 4 1 16,-2 0 0-16,9 0-1 0,-7 0 0 0,4-5-1 0,-3 5-1 0,5 0 0 15,-6 0 0-15,5 0 0 0,-4 0 1 0,4 0-2 16,-5 0 2-16,5 0-1 0,-4 0 0 0,5 0-2 0,-7 0 2 0,7 0-1 0,-6 0 1 0,6 0 1 0,-7 0 0 16,8 0 0-16,-7 0-2 0,-2 0 2 15,8 0-1-15,1 0 1 0,-9 0-1 0,2 0 1 0,7 0 0 0,-8 0 0 0,6 0 1 0,-5 0 0 0,5 0-1 0,3 0 2 16,-9 0-2-16,7 0 1 0,-8 0 0 0,9 0-1 15,-7 5 1-15,6-5-1 0,1 0 1 0,-9 0-1 0,8 0 0 0,-8 0-1 0,9 0 1 0,-7 0 0 16,7 0 1-16,-1 4 2 0,-8-4-1 0,11 0 1 0,-5 0-1 0,1 0 1 16,2 0-1-16,-7 0 1 0,4 0-1 0,5 0 0 0,-5 0 1 0,2 0-1 0,2 6 0 15,-3-6-2-15,0 0 0 0,1 0 0 0,-5 0-2 0,3 0 1 0,5 0 0 16,-4 0 0-16,-6 0-1 0,8 6 2 0,-7-6 0 0,4 0 0 0,-4 0 2 0,7 0-1 16,-7 0 3-16,-2 0-2 0,1 4 3 0,7-4 1 0,-5 0 0 15,-3 0 3-15,9 0-1 0,-9 0 1 0,3 0 2 0,-1 0 0 0,5 0-1 0,-5 0 1 16,6 0 1-16,-7 0-1 0,1-4 0 0,6 4-1 0,-6 0 0 0,5 0-2 15,-5 0-2-15,5 0 2 0,3-6-2 0,-2 6 0 0,-7 0-2 0,7 0-2 0,-1 0 2 16,2 0-3-16,-1 0 0 0,-7 0-2 0,7 0 0 0,0 0 0 0,0 0-1 0,-5 0 1 16,2 0-2-16,4 0 0 0,1 0-1 0,-10 0 2 0,9 0 1 0,-1 0-2 15,0 6 1-15,-7-6-1 0,6 0 2 0,2 0 0 0,-1 0 2 0,0 0-1 16,-5 0 1-16,3 0 1 0,2 0-1 0,0 0 1 0,1 0-1 0,-2 0 1 16,1 0-1-1,1 0 1-15,-2 0 0 0,2 0 0 0,-1 0 1 0,1 0-1 0,-2 0 0 16,7 0 0-16,-6-6-1 0,0 6 0 0,1 0 0 0,6 0 1 0,-9 0-2 0,10 0 1 0,-8 0 0 0,0-6-1 0,0 6 0 0,6 0 0 0,-6 0 0 15,0 0-1-15,1 0 1 16,-9 0-1-16,8 0 2 0,0 0-1 0,0 0 0 0,-6 0 1 0,7 0 0 0,-8 0 2 0,1-4 0 0,-2 4 2 0,4 0 3 16,-4 0 2-16,0 0 2 0,3 0 5 0,-3 0 3 0,3 0 2 0,-8-5 2 0,8 5 2 15,-3 0 1-15,-5 0 0 0,6 0 0 0,2 0 1 0,-8-5-2 0,5 5-1 16,-5 0-2-16,7-4-4 0,-1 4-3 0,-6-6-3 0,7 6-6 16,0 0-2-16,0-4-2 0,-7 4-2 0,5-5-2 0,3 5-2 15,-8 0-1-15,5-4-1 0,1 4 2 0,2-5-2 0,-8 5-2 0,5 0 1 0,2 0 0 16,-7-7 0-16,9 7-1 0,-9 0 2 0,5 0-1 0,1-3 1 0,-6 3-1 0,7 0 1 15,-2 0 0-15,-5 0 1 0,9 0 1 0,-4 0 0 0,2 0 1 0,-7 0-2 0,6 0 3 0,-1 0-1 32,-5 0 2-32,8 0 0 0,0 0 3 0,-3 0-2 0,-5 0 3 0,7 0-2 15,0 0 2-15,-7 0 0 0,5 0 1 0,-5 3 1 0,0-3 0 0,7 0 1 16,-7 0 0-16,8 0 2 0,-8 0 1 0,0 0 1 0,0 0-2 0,0 0 2 16,0 0 1-16,0 0 1 0,0 0-1 0,0 0 2 0,0 0 1 0,0 0 0 15,0 0 3-15,0 0-3 0,0 0 2 0,0 0-2 0,0 0 1 0,-8 0-1 16,8 0-1-16,0 7 0 0,0-7-3 0,0 0-1 0,0 0-1 0,0 0-6 0,-7 0-8 15,7 0-13-15,0 0-14 0,0 0-22 0,0 0-20 0,0 0-25 0,-5 0-23 16,5 0-33-16,-7 0-36 0,7 0-46 0,-7 0-51 0,2-7-103 0,5 7-118 0,-8-3-46 16,8 3-8-16,-8-6 13 0,8 1 26 0,-5 1 33 0,5-2 38 0,-6-3 40 15,6-6 42-15,0 5 50 0,-7-10 50 0,7 2 60 0,0-2 65 0</inkml:trace>
  <inkml:trace contextRef="#ctx0" brushRef="#br0" timeOffset="16325.13">19727 13252 5 0,'0'0'42'0,"0"6"20"0,0-6 21 0,0 0 20 0,0 0 22 0,0 0 24 0,0 0 27 0,0 0 26 0,0 0 28 16,0 0 10-16,0 0-1 0,0 0-4 0,0 0-10 0,0 0-5 0,0 0-4 0,0 0-4 0,0 0-6 0,0 0-7 0,0 0-8 0,0 0-12 0,0 0-15 0,0 0-14 0,0 0-15 0,0 0-10 0,0 0-8 15,0 0-8-15,0 0-2 0,0 0-5 0,0 0-3 0,0 0-6 0,0 0-8 0,0 0-9 16,0 0-7-16,0 0-10 0,0 0-8 0,0 0-6 0,0 0-9 0,0 0-6 16,0 0-5-16,0 0-8 0,0 0-2 0,0 0-7 0,0 0-5 0,0 0-3 15,0 0-3-15,0 0-2 0,0 0-2 0,8 0-1 0,-8 0 1 0,0 0 0 0,0 0 1 16,0 0 2-16,0 0 2 0,5 0 4 0,-5 0 4 0,0-6 1 0,5 6 6 16,-5 0 2-16,0 0 4 0,8 0 3 0,-2 0 3 0,-6 0 3 15,7 0 2-15,-1-4 2 0,1 4 2 0,-1 0-3 0,2 0 0 0,-3 0-4 0,3-5-1 0,-3 5-1 16,9 0-5-16,-9 0-2 0,2 0-5 0,7 0-1 15,-8 0-2-15,1 0-4 0,5 0-3 0,-3 0 0 0,2 0-1 0,-4 5 0 0,7-5 1 0,-9 0 0 0,8 0 1 16,0 0 0-16,-5 4-1 0,3-4 3 0,2 0 1 0,2 0 3 0,-3 0 5 16,0 0 2-16,1 0 5 0,1 0 2 0,-2 0 1 0,2 0 3 0,-1-4-2 15,8 4 2-15,-10 0 0 0,10-5-3 0,-9 5 0 0,7 0 1 0,-6-5-3 0,6 5-4 16,2 0-2-16,-8 0-2 0,6 0-5 0,1 0-1 0,-1 0-1 0,-6 0-1 16,8 0-3-16,-2 0 0 0,-6 0 0 0,6 0 1 0,1 0-2 0,-7 5 1 15,6-5 0-15,2 0 2 0,-11 5 1 0,11-5 1 0,-8 4 7 0,6-4 1 16,-5 0 6-16,4 6 1 0,3-6 4 0,-8 6 2 0,8-6 3 0,-2 0 1 15,-6 0 3-15,6 0 1 0,1 0 2 0,-1 0-1 0,2 0 0 0,-3 0-2 16,3-6-4-16,-5 6-2 0,12-6-6 0,-8 2-5 16,6 4 0-16,-6-5-3 0,4 0-2 0,3 1-3 0,-6-2-1 0,2 2-3 0,4 4-2 0,-1-5-1 0,1 1-3 15,-6-1 1-15,2-2-4 0,4 4 1 0,-1 3-1 0,0-6-1 0,1 1-1 16,-6 5 2-16,2-4-3 0,4 4 1 0,-1-6-1 0,0 6 2 16,1 0-2-16,-1 0 0 0,-8 0 1 0,9 0 1 0,-1 0 1 0,-7 0 1 0,7 0-1 0,0 0 2 15,-7 0 0-15,2 6 0 0,5-6 2 0,-7 4-1 16,2-4 0-16,-3 0 0 0,3 5 1 0,3-5 0 0,-4 0-1 0,-1 6 2 0,2-6-2 0,-2 0 2 15,2 0-1-15,-2 0 2 0,1 0-2 0,-1 0 1 0,2 0-2 0,-3 0 0 16,1-6 2-16,7 6-1 0,-7-5 1 0,2 5-1 0,-3 0-1 0,8-4 2 0,-7-2-2 16,2 6 0-16,5-5 1 0,-7 5-2 0,2-4-2 0,-3 0 4 15,3 4-1-15,-2-5 1 0,1-1 0 0,-1 6-2 0,-6-4 1 0,6-2 0 0,2 1 0 0,-9 5 1 16,8-4-1-16,-8-1-1 0,1 5 0 0,1-6-1 0,5 2 1 0,-6 4-2 16,-6-5 1-16,6 1-1 0,0 4 0 0,0-5 1 0,-7 5 0 0,7-4 0 15,-8 4-2-15,9-6 1 0,-7 6 0 0,6-6 0 0,-6 6 1 0,5-4-1 0,1 4 0 16,-5 0 1-16,3-5 1 0,5 5 0 0,-5 0 0 0,1 0 1 0,4 0 0 15,-5 0 2-15,2 0-1 0,0 0 2 0,6 0 2 0,-4 5 2 0,4-5 0 16,-6 0 1-16,6 4 0 0,-7-4 1 0,4 6 2 0,-5-6 1 0,10 6 2 0,-9-6 0 16,-1 4 1-16,-2-4 1 0,3 0 1 0,2 5 2 0,-9-5 1 0,3 4 2 15,-1-4-2-15,-2 0 7 0,-5 0 2 0,7 0 2 0,-7 0 1 0,0 5 1 16,0-5 1-16,0 0-1 16,0 0 2-16,0 0-2 0,0 0-2 0,0 0-3 0,0 0-1 0,0 0 0 0,0 0-4 15,0 0-3-15,0 0-5 0,0 0-1 0,0 0-5 0,0 0-1 0,0 0-3 0,0 0 1 0,0 0-2 0,0 0 0 0,0 0 0 16,0 0-1-16,0 0 2 15,0 0 1-15,0 0 0 0,0 0 1 0,0 0 1 0,0 0 1 0,0 0 0 0,0 0 1 0,0 0-2 0,0 0 0 0,0 0 0 0,0 0-1 16,0 0-1-16,0 0-1 0,0 0-2 0,0 0 0 0,0 0-1 0,0 0-3 16,0 0-3-16,0 0-2 0,0 0-4 0,0 0-3 15,0 0-3-15,0 0-3 0,0 0-5 0,0 0-5 0,0 0-6 0,0 0-11 0,-7 0-10 0,7 0-12 0,0 0-17 16,0 0-14-16,0 0-19 0,-5 0-17 0,5 0-17 0,-7 0-22 0,7 0-21 16,0 4-25-16,-8-4-25 0,8 0-44 0,-5 0-54 0,5 0-75 15,-7 0-87-15,7 6-26 0,-7-6 6 0,7 5 22 0,-5-5 26 0,-2 0 35 0,7 0 34 0,0 0 41 16,-9-5 41-16,4-1 44 0,5-3 46 0,-6 0 60 0,-1-7 63 0</inkml:trace>
  <inkml:trace contextRef="#ctx0" brushRef="#br0" timeOffset="27682.58">18268 5672 0 0,'0'-6'8'0,"0"6"38"0,0-3 17 0,0-3 12 0,0 2 12 0,0-1 12 0,0-1 11 0,0 2 14 0,0 4 9 0,0-6 11 0,0 6 10 0,-7-4-14 0,7 4-30 0,0-5-20 0,0 5-9 0,0 0-7 0,0-5-6 15,0 5-4-15,0 0-7 0,0 0-10 0,0 0-7 0,0 0-13 0,0 0-9 0,0 0-12 0,0-4-9 0,0 4-11 0,0 0-9 0,0 0-8 16,0 0-3-16,0 0-5 0,-6 0 1 0,6 4-1 0,0-4-1 0,-5 0 1 0,5 0 2 0,0 0 2 0,-8 5 4 16,8-5 3-16,0 0 5 0,0 5 4 0,-8-5 3 0,8 0 2 0,0 0 1 15,0 4 1-15,0 2-1 0,0-6 2 0,-5 0-1 0,5 0 1 0,0 4 0 0,0-4 2 16,0 0 3-16,0 0 5 0,0 0 9 0,0 0 14 0,0 0 14 0,0 0 20 0,0 0 20 16,0 0 17-16,0 0 18 0,0 0 13 0,0 0 15 0,0 0 12 0,0 0 12 15,0 0 8-15,0 0 9 0,0 0 3 0,0 0-1 0,0 0-8 0,0 0-8 0,0 0-11 16,0 0-16-16,0 0-11 0,0 0-8 0,0 0-7 0,0 0-6 15,0 0-5-15,0 0-5 0,0 0-3 0,0 0-5 0,0 0-3 0,0 0-7 16,0 0-6-16,0 0-6 0,0 0-9 0,0 0-8 0,0 0-9 0,0 0-10 16,0 0-10-16,0 0-7 0,0 0-8 0,0 0-9 0,0 0-5 0,0 0-6 0,0 0-5 15,0 0-5-15,0 0-6 0,0 0-3 0,0 0-1 0,0 0-3 0,0 0-11 0,0 6-20 16,0-6-28-16,5 5-34 0,-5-1-63 0,0 5-78 0,0-3-56 0,0 3-49 0,0-3-15 16,0 3 3-16,0 1 11 0,0-5 13 0,-5 1 19 0,5 3 19 0,-6-9 31 15,6 4 35-15,-8-8 45 16,-5 4 48-16,6-9 62 0,-5-2 81 0</inkml:trace>
  <inkml:trace contextRef="#ctx0" brushRef="#br0" timeOffset="56733.05">3120 14299 0 0,'0'-10'49'0,"5"5"45"0,-5-1 30 0,7 3 30 0,-7-3 26 15,7-4 26-15,-7 5 24 0,0-1 23 0,0-1 21 0,5 1 23 0,-5-3 20 0,0 3-19 0,8-4-38 0,-8 5-29 0,0-4-24 0,0 3-14 0,8 2-11 0,-8-5-11 0,0 4-11 0,0-5-7 0,0 4-8 0,0 1-5 0,0 1-5 0,0-5-5 16,0 3-2-16,0 2-8 0,0-1-2 0,0-1-6 0,0 2-6 0,0-2-7 0,0 1-6 16,0 1-7-16,0-1-3 0,0 5-5 0,0-6-6 0,0 2-5 0,0 4-4 0,-8-4-9 15,8-1-5-15,0 5-5 0,0-5-8 0,-8 5-6 0,8 0-7 0,0-4-5 16,-5 4-5-16,5-7-9 0,-7 7-1 0,7 0-6 0,-7 0-3 0,2 7-2 16,-3-7-4-16,1 4 0 15,2-4-2-15,-2 5-1 0,0 4 1 0,2-5-1 0,-3 2-1 0,3 3 1 0,-3-4 1 0,2 5 1 0,1 1 0 0,-11-1 1 0,11 3 0 16,-2-2 3-16,1-1-1 0,1 4 0 0,-4-4 2 0,9-1-2 0,-7 6 1 15,2-5-1-15,-1 4 2 0,6-4-2 0,-7 5 1 0,7 0-2 0,-6-6 1 16,6 6-3-16,-8-6 0 0,8 7 0 16,0-1-3-16,0-6 1 0,0 6 0 0,0-6-2 0,0 1 2 0,0 5-2 0,8-6 2 0,-8 0-3 0,6 6 2 0,-6-3 0 15,7-3-1-15,-1 0 3 0,-6 1 0 16,5-1 2-16,2-3 2 0,2 3 1 0,-4-3-1 0,1-2 3 0,1 5 4 0,-2-4 1 0,11-5 2 0,-11 6 4 16,1-6 2-16,2 4 2 0,-3-4 5 15,8 0 3-15,-6 0 7 0,0-4 5 0,5 4 3 0,-4-6 7 0,4 1 5 0,-5 1 6 0,-2-1 5 0,11 1 7 0,-11-2 7 16,8-3 6-16,-8 3 6 0,9-3 5 0,-7-1 7 0,-1 1 0 0,-1 0 3 0,3-3 0 15,0 3 2-15,-3-6-3 0,2 6-3 0,0-6-4 0,-7 5-6 0,5-5-7 16,-5 0-7-16,0 6-7 0,0-6-9 0,0 0-6 0,0-4-8 0,-5 4-6 16,5 0-7-1,-7-4-7-15,7 5-4 0,-7-2-3 0,2-2-5 0,-11 3-2 0,11-4-4 0,-1 4-1 16,-1 0-3-16,-7 0-2 0,9 0-5 0,-8 0-2 0,8 7-3 0,-3-2-4 0,-5-1-4 0,6 6-4 0,-5-4-7 0,4 3-9 0,1 6-11 16,-5-4-15-16,5 4-16 0,2 4-18 0,-3-4-17 0,3 6-20 0,-3-1-19 15,8-1-24-15,-6 8-25 0,1-3-27 0,5 0-26 0,-8 6-44 0,8-6-51 16,-8 7-65-16,8 2-63 0,0-3-15 0,0 6 8 0,0-8 22 0,0 7 28 0,0-4 35 31,8-1 38-31,-8-2 40 0,0 2 41 0,8 0 43 0,-8 0 45 0,5-6 54 16,1 0 60-16</inkml:trace>
  <inkml:trace contextRef="#ctx0" brushRef="#br0" timeOffset="57396.21">3549 14186 3 0,'6'0'32'0,"-6"-5"19"0,0 1 18 0,8-1 19 0,-8-2 18 0,0 7 19 16,0 0 17-16,0 0 15 0,0 0 10 0,0 0-6 0,0 0-18 0,0 0-11 0,0-3-8 0,0 3 1 0,0-6 7 0,0 6 2 0,-8 0 3 0,8 0 1 0,0 0 0 0,0 0 0 0,0 0-1 0,0 0 6 0,0 0 11 0,0 0 14 15,-6 0 16-15,6 0 14 0,0-5 13 0,0 5 4 0,-7 0-3 0,7 0-4 16,0 0-9-16,0 0-8 0,0 0-4 0,-6-4-4 0,6 4-4 0,0-6-5 0,0 6-4 15,0 0-11-15,0 0-10 0,0 0-9 0,0 0-8 0,0 0-11 0,0 0-11 0,0 0-10 16,0 0-8-16,0 0-10 0,0 0-9 0,0 0-11 0,0 0-10 0,0 0-7 16,0 0-10-16,0 0-6 0,0 0-8 0,0 0-4 0,0 0-9 0,0 0-3 15,0 0-6-15,0 0-5 0,0 0-3 0,-7 0-2 0,7 6 0 0,0-2-2 16,-6 1 2-16,6 4 1 0,-8-2-1 0,8 7-1 0,-5-4 2 0,0 4 3 16,-3 2-1-16,2-1 2 0,-1-2 2 0,-1 8 1 0,3-7 1 0,-2 5 2 15,7-4-1-15,-7 4 0 0,2 0 0 0,-2-5-2 0,1 7-1 0,6-2 1 0,-8-4 0 16,8 0-3-16,-6 0-3 0,6-2-2 0,0 2-4 0,-7 0-4 0,7-5-3 15,0-1-5-15,0 2-1 0,0-2-1 0,0-3-2 0,0 4 0 0,0-5-2 0,0-1 4 16,0 0-1-16,0-4 3 0,0 5 1 0,0-5 7 0,0 0 4 0,0 0 7 16,0 6 10-16,0-6 6 0,0 0 11 0,0 0 5 0,0 0 8 0,0 0 4 15,0 0 4-15,0 0 0 0,0 0 3 0,0-6-3 0,0-3 0 0,0 5 0 16,0-7-1-16,0 1-4 0,0 1-5 0,0-2-4 0,0 2-9 0,0-4-4 16,0 1-7-16,0-3-5 0,0 2-3 0,0-8-2 0,0 6-2 0,0 1-2 0,0-5 0 15,0 0-2-15,0 4-3 0,0-4-1 0,0-2 2 0,7 3-2 0,-7-3-1 16,0 2 3-16,6 1-2 0,-6-3 0 0,8 1 3 0,-8 1 0 15,6 0 0-15,1 4 1 0,-7-4 2 0,5 4-1 0,-5-5 2 0,7 6 0 0,-7 0 0 16,7 2 4-16,-7-3-1 0,5 6 1 0,-5 0 1 0,8-1 1 0,-8 0-1 0,0 5 0 16,0-1-2-16,7 3-2 0,-7 3-1 0,0 0-1 0,0 0-1 15,6-6 3-15,-6 12 0 0,8-6 2 0,-8 3 1 0,5-3-1 0,-5 11 3 0,5-7-1 0,3 8 2 16,-2-3 2-16,1 4 3 0,-1 2 2 0,1 1 3 0,-1-2 1 16,2 5-2-16,-3 2 1 0,-5-6-3 0,8 3 1 0,5 3-2 0,-7-2-4 0,-6-1 2 15,5 3-1-15,2-8-1 0,1 8-1 0,-2-1 1 0,0-6 0 0,1 6-1 16,5-5 2-16,-3 4-1 0,-4-4 1 0,1 4 2 0,1-4 2 0,-2-1-1 0,4 2 4 15,-4-1 0-15,2-2 0 0,-1-4-1 0,-1 6-7 0,-5-3-9 16,8 1-12-16,0-4-12 0,-3 2-17 0,-5-2-17 0,6 1-22 0,-6 1-26 0,8-7-26 16,-8 5-32-16,0-3-25 0,0-2-27 0,0 1-29 0,0-5-35 0,5 6-39 0,-5-6-41 15,0 0-52-15,0 0-52 0,0 0-9 0,-5 3 14 0,5-3 27 0,-8 0 32 16,2-3 41-16,6 3 36 0,-5-6 39 0,-3 1 37 0,0 1 43 0,3-2 43 0,-1 1 50 16,-6-3 62-16</inkml:trace>
  <inkml:trace contextRef="#ctx0" brushRef="#br0" timeOffset="57570.6">3542 14430 0 0,'0'-6'42'0,"0"6"94"15,0 0 51-15,-6 0 39 0,6 0 32 0,0-4 31 0,0-1 28 0,-7 5 30 0,7 0 29 0,0-5 26 0,0 5 25 0,0 0 2 0,0 0-12 0,0 0-73 0,0-4-108 0,0 4-55 0,0 0-30 0,0 0-14 0,7-4-10 0,-7 4-10 0,6-6-15 16,1 6-16-16,-7 0-15 0,6-5-13 0,2 5-9 0,-3 0-8 16,8 0-7-16,-5-4-9 0,-2 4-10 0,6 0-28 0,-4 0-38 0,4 0-56 0,-5 0-65 15,5 0-107-15,2 0-126 0,-8 0-52 0,1 4-18 0,-2-4-1 0,4 0 9 0,-4 0 14 16,-5 0 16-16,7 0 25 0,-7-4 28 0,0 4 46 0,0-12 52 0,-7 3 66 0,7 0 70 15</inkml:trace>
  <inkml:trace contextRef="#ctx0" brushRef="#br0" timeOffset="58801.98">2389 14241 0 0,'0'0'4'0,"7"0"46"0,-7 0 24 0,0-6 20 0,0 1 16 0,0 5 22 0,0 0 26 0,0 0 27 0,0-4 29 0,8-2 28 0,-8 6 27 16,0-6-1-16,0 2-14 0,0 4-16 0,0-5-15 0,0 5-8 0,0-5-1 0,0 5 2 0,-8-4-1 0,8 4-9 0,0-6-16 0,0 2-17 0,0 4-21 0,0-5-14 0,0 5-14 0,-7-4-12 0,7-1-11 0,0 5-9 15,0-7-7-15,-6 7-10 0,6 0-8 0,0-3-8 0,-8 3-5 0,8-6-9 16,-5 6-3-16,5-5-5 0,0 5-3 0,-5 0-5 0,-3-4-1 0,8 4-6 16,-6 0-3-16,6 0-5 0,0 0-3 0,-7 0-8 0,7 0-5 0,-6 4-5 0,6-4-5 15,-7 5-1-15,7 1-2 0,-5-3-2 0,5 4-3 0,-9 2 0 0,4-4-4 0,5 5 3 16,-7-1 2-16,7 0 0 0,-6 7 1 0,0-5 6 0,-2 2 0 0,8-4 1 15,-7 6 5-15,7-4-4 0,-5 3 1 0,5-5-2 0,0 2 2 0,-8 4-1 16,8-5-1-16,0-1 3 0,0 0-2 0,0 0-1 0,0 7 1 0,0-5 2 0,0-3-1 16,0 2-1-16,0 0 1 0,8-1 2 0,-8 3 0 0,0-3 0 0,5-5-2 15,-5 5 0-15,7 2 1 0,-7-7-3 0,8 8 2 0,-8-9 1 0,6 3-3 16,0-2 0-16,1 1 2 0,-2-1 2 0,4 1 2 0,-4-5 0 0,2 6 4 16,-1-6 2-16,1 0 2 0,-1 0 4 0,2 0 2 0,-3 0 9 0,0-6 8 0,9 6 11 15,-7-5 10-15,1 1 10 0,-3-1 7 0,1 1 6 0,2-5 6 0,-8 3 5 0,5-4 5 16,3 5 2-16,-8-5 6 0,7 1-1 0,-7 0 2 0,0-3-6 0,6 3-7 15,-6-1-10-15,0 0-9 0,0 2-9 0,-6-3-9 0,6 1-8 0,0 1-6 0,-7-6-8 16,7 6-6-16,-8-6-10 0,8 5-9 0,-5-5-12 0,-3 6-6 0,8-6-11 16,-6 6-7-16,1-3-9 0,-3 3-8 0,8-1-10 0,-7 1-10 15,1 0-9-15,-2-3-6 0,8 8-9 0,-5-1-8 0,5 0-13 0,0 1-15 0,-5 4-18 0,5 0-21 16,0-6-34-16,0 6-44 0,0 0-38 0,-8 6-42 0,8-2-38 0,0 1-34 16,-6 0-7-16,6-1 8 0,0 8 17 0,0-3 23 0,0 0 29 0,-7 1 33 0,7-1 37 15,0 3 39-15,0-3 47 0,0 0 51 0,0-3 47 0,0 3 65 0</inkml:trace>
  <inkml:trace contextRef="#ctx0" brushRef="#br0" timeOffset="59054.92">2494 14351 56 0,'0'-3'133'0,"5"-3"45"0,-5 2 38 0,0-1 32 16,0-1 33-16,0 2 33 0,0-2 32 0,0 1 34 0,7 1 30 0,-7-1 30 0,0 1 26 0,0-2-49 0,0 6-96 0,0-4-56 0,0 4-40 0,0-5-23 0,0 5-18 0,0 0-17 0,0 0-18 15,0 0-20-15,0 0-23 0,0 0-22 0,0 0-22 0,0 0-19 0,0 0-16 0,0 0-15 0,0 0-9 0,0 0-6 16,0 5-6-16,0-5 0 0,9 4-3 0,-9 2 0 0,0 3 3 0,0-5 2 16,5 7 1-16,-5-1 5 0,6-1 6 0,-6 0 4 0,7 1 7 0,-7 1-4 15,5 4-10-15,-5-6-14 0,9 1-17 0,-9-1-20 0,7 0-20 0,-7 6-23 0,5-3-24 0,-5-3-24 16,6-5-22-16,2 5-33 0,-8 2-37 0,5-1-56 0,3-4-60 0,-8-3-47 16,5 7-43-16,2-5-4 0,-7-1 14 0,7 1 24 0,-7 1 30 0,0-2 33 15,0-4 34-15,0 0 34 0,0 0 36 0,0 0 41 0,0 5 46 0,0-5 53 0,0 0 71 16</inkml:trace>
  <inkml:trace contextRef="#ctx0" brushRef="#br0" timeOffset="59244.97">2625 14410 89 0,'0'-8'158'0,"0"-3"42"0,5 1 35 0,-5-5 33 15,0 6 33-15,8 0 38 16,-8-1 39-16,0-1 37 0,0 1 36 0,0 1 33 0,0 0 33 0,0 3-58 0,0 2-114 0,0 4-58 0,0-5-32 0,0 5-19 16,0 0-9-16,0 0-19 0,0 0-22 0,0 0-28 0,0 0-33 0,0 0-28 15,0 0-25-15,0 0-22 16,0 5-18-16,0-1-14 0,-8 2-14 0,8-2-15 0,-5 5-15 0,5 2-14 0,-7-1-15 0,7-1-15 0,-8 6-20 0,3 0-23 0,-2 4-33 15,0-4-38-15,7 3-47 0,-5-3-99 0,-3 6-125 16,3-8-54-16,-3 8-21 0,2-2 6 0,1-5 16 0,-2 1 23 0,7 1 33 0,-9-3 34 0,4 2 40 0,-2-4 49 16,1-2 51-16,1 1 58 0,-4-1 63 0</inkml:trace>
  <inkml:trace contextRef="#ctx0" brushRef="#br0" timeOffset="61478.44">4682 14123 14 0,'5'-6'87'0,"-5"6"39"0,0-4 32 0,8-2 27 0,-8 1 27 0,0 1 23 0,0-1 23 0,0-1 21 0,0 2 21 0,0 0 20 0,0-1 20 0,0 0-32 0,0 1-63 0,0-3-39 0,0 2-31 0,0 1-16 16,0 4-11-16,-8-5-7 0,8 5-6 0,0 0-3 0,0-6-7 0,0 6-7 0,-5-4-5 0,5 4-11 16,0 0-7-16,-6-5-13 0,6 5-9 0,-7 0-10 0,1 0-10 0,-2 0-7 0,3 0-11 0,-2 0-10 15,1 0-7-15,0 0-10 0,-9 0-5 0,10 0-3 0,-9 5-2 0,9-5 2 0,-10 4 1 16,9-4 4-16,-7 6 2 0,8-1 2 0,-9-1 1 0,7 8-1 0,-4-8 0 15,4 1 1-15,-7 4-3 0,7-5-4 0,1 7-1 0,1-7-2 0,-4 7-2 16,2-1-3-16,2-1-3 0,5 0-2 0,-6 1-4 0,-2 4 0 16,3-2-4-16,5 1 1 0,0 2-2 0,-8-6 2 0,8 7-1 0,0-2 2 0,-7 1 0 15,7 1 2-15,0-2 0 0,0 0 0 0,0 0 3 0,7-4 0 0,-7 5-1 0,0 0 3 16,8 0 0-16,-8-6 1 0,5 6 0 0,-5-5 1 0,8-1 0 0,-2 6 0 16,-1-6 2-16,2-3 1 0,2 4-2 0,-4-1 1 0,1-4 2 0,1 5-2 0,-2-5 2 15,4-1 2-15,3 2 2 0,-6 0 4 0,1-3 6 0,-1-3 8 0,2 0 8 16,4 6 9-16,-6-12 11 0,8 6 9 0,-7 0 9 0,-2-3 8 0,9-3 7 15,-9 0 5-15,10-3 6 0,-9 3 4 0,7-3 3 0,-8 0 1 0,3-1 5 0,-2 1-1 16,7-3-3-16,-13 3-4 0,5 0-7 0,3-1-6 0,-8 1-8 0,8-6-5 16,-8 4-6-16,0-2-6 0,0-2-4 0,0 5-6 0,0-5-5 0,0 0-7 15,0 0-9-15,-8 0-10 0,0 0-3 0,3 2-7 0,5-2-6 0,-6 0-3 16,-1 0-4-16,1 2-6 0,-2-2-3 0,3 4-7 0,-2-2-4 0,1 3-6 16,0-1-7-16,6 1-7 0,-7 1-8 0,-1-2-12 0,8 7-15 0,0 0-17 0,-5 4-23 15,5-5-27-15,0 5-30 0,0 0-25 0,0 0-20 0,-6 5-28 0,6-1-30 16,0 0-39-16,0 7-42 0,0-2-47 0,-8 1-48 0,8 5-6 15,0 0 12-15,0 0 28 0,0 4 32 0,0-4 39 0,8-1 42 0,-8 2 39 0,0 2 36 0,0-3 42 16,0-5 43-16,0 5 48 0,0 0 63 0</inkml:trace>
  <inkml:trace contextRef="#ctx0" brushRef="#br0" timeOffset="61762.12">4806 14357 70 0,'0'-6'143'0,"0"3"47"0,0-7 40 0,0 5 33 0,7-1 33 0,-7 2 30 0,0-7 30 0,0 7 30 0,0-1 30 0,-7 1 28 0,7-2 26 0,0 2-55 16,0-1-102-16,0 5-59 0,0-6-36 0,0 6-25 0,0 0-20 0,0 0-17 0,0-3-15 0,0 3-19 0,0 0-19 0,0 0-15 0,0 0-19 0,0 0-17 15,0 0-17-15,0 0-13 0,0 0-11 0,0 0-3 0,0 0 3 0,7 0 5 16,-7 3 3-16,0-3 3 16,5 6-1-16,-5-1 3 0,9-1 0 0,-4 2 3 0,-5-2 3 0,5 1 4 0,3 4 3 0,-3-3 0 0,3-2-2 0,0 7-12 15,-3-1-17-15,1-7-17 0,2 7-13 0,-3 1-15 0,-5-2-11 0,7 1-10 16,-1-5-12-16,1 5-12 15,0-1-14-15,0-4-16 0,-7 5-22 0,5-4-17 0,3 3-16 0,-3-3-18 0,-5-2-20 0,8 1-25 16,-2-1-25-16,-6 1-26 0,5-1-25 0,-5 2-42 0,7-1-46 0,-7-1-11 0,0-4 6 0,9 0 23 0,-9 0 27 0,0 0 29 16,0 0 31-16,0 0 35 0,0 0 35 0,0 0 40 0,0 0 39 15,0-4 42-15,0-1 51 0</inkml:trace>
  <inkml:trace contextRef="#ctx0" brushRef="#br0" timeOffset="61951.28">4982 14375 37 0,'0'-9'96'0,"0"0"42"0,0 0 42 0,0-1 37 0,0-1 31 15,0 7 33-15,0-7 33 0,0 2 34 0,0-1 33 0,-5 1 22 0,5 3 15 16,0 3-21-16,0-3-39 0,0 0-31 0,0 2-27 0,-9-1-22 0,9-1-24 0,0 6-11 15,0 0-10-15,0 0-10 0,0-4-17 0,0 4-19 0,0 0-21 0,0 0-22 0,0 0-26 0,-7 0-18 32,7 0-19-32,0 4-19 0,0-4-20 0,-5 0-18 0,5 6-17 0,0-1-18 0,-6-1-15 0,6 2-14 0,-8 0-10 0,8 3-12 0,-5-4-13 0,-3 9-14 15,8-5-14-15,-5 6-17 0,-2 0-16 0,0 0-18 0,7 0-18 0,-7 0-24 16,1 0-25-16,6-2-48 0,-7 2-52 0,7 0-71 0,-5 0-72 0,5-2-23 16,0 2 6-1,0 0 21-15,-8-5 28 0,8 4 34 0,0-8 36 0,0 3 37 0,0 1 39 0,0-4 42 0,0-1 43 0,0-5 55 0,0 4 62 0</inkml:trace>
  <inkml:trace contextRef="#ctx0" brushRef="#br0" timeOffset="62409.25">5380 14196 0 0,'5'-6'1'0,"2"2"100"0,-1-1 64 0,2 1 43 0,-8-8 32 15,6 9 32-15,-6-8 29 0,7 7 32 0,-7-5 30 0,0-1 31 0,0-1 31 0,0 1 27 16,0 5 27-16,0-4-68 0,0 3-125 0,0-2-60 0,0 3-25 0,-7-4-14 16,7 2-3-16,0 2-7 0,-6 1-8 0,6-1-12 0,-8 5-16 0,8-6-17 15,-6 2-16-15,6 4-16 0,-7 0-15 0,7-5-12 0,-5 5-15 0,5 0-11 16,0 0-16-16,-9 0-13 0,4 5-13 0,5-5-9 0,-5 4-11 0,-3 2-6 16,8-1-4-16,-5 4-2 0,-3 2-1 0,0-1 0 0,3-2 0 0,5 3 2 0,-6 4 1 15,-1-5 2-15,1 5 5 0,6-2 4 0,-7-2 3 0,-1 4 4 0,8-2 2 16,-5-3 0-16,5 4 2 0,0 2-1 0,0-2-1 0,-7-4 0 0,7 5 0 0,0 0-3 15,0-6 1-15,0 6-4 0,0 0 0 0,0-5-3 0,0 5 0 0,0-6-2 16,0 6-3-16,0-6 1 0,7 1-1 0,-7 1 1 0,0 2 3 0,5-4 2 16,3-3 1-16,-8 3-1 0,7 3-2 0,-1-3 1 0,1 0 0 0,-1 1 1 15,-1-5 2-15,3 5 2 0,5-4 0 0,-5 3 3 0,-3-5 0 0,9 1 2 0,-9-1 0 16,8-4 1-16,-5 5 3 0,5-5 6 0,-8 0 4 0,9-5 9 0,-9 5 5 16,3-4 8-16,4-1 9 0,-3 1 10 0,-4-5 9 0,0 3 6 0,3-4 8 15,-3-1 4-15,3 2 3 0,-2 0 3 0,1-7 2 0,-7 7 2 0,6-6 2 0,-6 6-3 16,8-6-3-16,-8-1-7 0,0 2-10 0,0 1-8 0,-8-8-9 0,8 6-7 15,-6-4-9-15,6 4-4 0,-7-4-7 0,1 1-13 0,6-3-14 0,-8 1-16 16,3 1-16-16,-3 0-12 0,3-2-12 0,0 3-11 0,-4 2-9 16,4-4-7-16,-2 7-8 0,-1 4-14 0,3-7-12 0,-2 5-16 0,0 2-20 0,2 5-11 15,-2-1-12-15,7 1-25 0,-6 4-31 0,-2 0-42 0,8 0-43 0,-6 0-47 0,6 4-42 16,0 5-13-16,-7-4 10 0,7 5 17 0,-5-1 26 0,5 3 31 0,-9-3 32 0,9 4 36 16,0-2 37-16,-5-2 44 0,5 1 50 0,0 1 51 0,0-1 68 15</inkml:trace>
  <inkml:trace contextRef="#ctx0" brushRef="#br0" timeOffset="62693.68">5704 14172 92 0,'0'0'161'0,"0"0"47"0,7 0 37 0,-7-7 38 0,0 7 33 0,0-3 34 0,0-8 32 16,0 7 29-16,-7-2 25 0,7 3 26 0,0-3 21 0,0 2-68 0,0-1-121 0,-6-1-69 0,6 6-38 0,0 0-25 0,0 0-22 0,-5-4-22 0,5 4-21 0,0 0-20 0,-8 0-20 0,8 0-13 0,0-6-13 0,0 6-11 15,0 0-11-15,0 0-8 0,0 0-7 0,0 0-8 0,0 0-4 0,0 0-3 16,0 0-1-16,0 0-1 0,0 0 0 0,0 0 4 0,0 0 8 0,0 0 5 16,0 0 7-16,8-5 4 0,-3 5 2 0,1-4 3 0,1-1 2 0,7-1 1 15,-7 6 2-15,4-4 3 0,2 0-1 0,0-6 4 0,1 6-1 0,-2-3-12 0,9 2-18 16,-10 5-30-16,5-4-35 0,-5-1-30 0,-4 5-28 0,7-6-39 16,-2 6-41-16,-6 0-45 0,2 0-50 0,-8 6-52 0,5-6-55 0,-5 0-24 0,0 0-12 0,0 0 13 15,0 5 23-15,-5-1 37 0,-3-4 38 0,2 5 43 16,1-5 36-16,-2 7 46 0,-2-7 46 0,-3 0 49 0,1 0 48 0</inkml:trace>
  <inkml:trace contextRef="#ctx0" brushRef="#br0" timeOffset="63103.74">5711 14074 0 0,'0'5'75'0,"0"-5"74"0,-7 0 49 0,7 0 40 0,0 0 37 0,0 4 34 0,0-4 35 15,0 0 29-15,0 0 32 0,0 0 28 0,0 0 26 0,0-4-10 0,0 4-31 0,0 0-67 16,0 0-84-16,0 0-49 0,0 0-27 0,0 0-24 0,0 0-17 0,0 0-20 16,0 0-22-16,-6 4-19 0,6-4-21 0,0 0-17 0,0 0-20 0,0 0-10 15,0 0-9-15,0 4-6 0,0 2-6 0,0 3-5 0,0-4-5 0,0 1 1 16,0 4-5-16,0-1 4 0,0 0 0 0,0 1 5 0,0 4 6 0,-5-2 4 15,5 1 7-15,0-3 2 0,0 4-5 0,0-2 1 0,-8 3-3 0,8-8-3 16,0 4-1-16,0-1-1 0,0 5-1 0,0-10 0 16,0 5-1-16,0-1 0 0,0-5-1 0,0 7-2 0,0-7 0 0,0 2-2 0,0-1 0 0,0-1-1 0,0 2 1 15,0-3 0-15,0-3 2 0,0 6-2 0,0-6 1 0,8 0 2 0,-8 0 1 16,0 0 2-16,0 0 1 0,0 0 4 16,0 0 4-16,0 0 1 0,0 0 3 0,0 0 2 0,0 0 2 0,0 0 0 0,0 0 2 0,0 0-1 0,5-6 2 0,-5 3-2 15,0-3 2-15,6 2-2 0,-6-1 3 16,7-1-3-16,-7 2 0 0,6-2-1 0,-6-3 3 0,8 4 0 15,-1 1 2-15,-2-6 3 0,1 5 1 0,2-1 4 0,-3 3 4 0,3 3 3 0,-3-6 3 0,3 0 0 0,-2 6-2 0,6-4-2 0,-4 4-1 16,5 0-4-16,-7 0-1 0,7 0-3 0,-5 4-6 0,3-4-2 0,-4 6-5 16,7-6-3-16,-7 6-4 0,-2-3-6 0,9 3-4 15,-9-1-1-15,3 5 1 0,-3-6 1 0,2 5-1 0,0-4 4 0,-2 5-1 0,3 1 0 0,-8-1 2 0,7-1 0 16,-7 0 2-16,0 0 2 0,0 3-1 0,0-8 3 16,0 7 2-16,0-3 0 0,0 2-2 0,-7-6-3 0,7 8-3 0,-8-9-10 0,8 3-4 15,-5 4-13-15,-2-5-11 0,0-1-13 0,7 5-18 0,-5-3-18 0,-3-1-20 16,3-1-23-16,-3 2-23 0,-3-6-25 0,4 6-27 0,-2-3-26 0,-3 3-23 0,6-2-33 15,1 1-37-15,-3-5-44 0,-5 4-42 0,7 1-30 0,-1-5-22 0,1 0 7 0,-2 6 22 0,1-6 28 16,2 0 36-16,-1 4 34 0,-2-4 40 0,8 0 39 0,-5 0 38 0,-3 0 47 16,3 0 47-16,5 0 53 0,-8 0 63 0</inkml:trace>
  <inkml:trace contextRef="#ctx0" brushRef="#br0" timeOffset="64846.64">6817 14196 0 0,'0'-6'37'0,"8"6"71"0,-8-4 41 0,0 4 35 0,0-5 29 16,8 5 25-16,-8-4 25 0,0-1 23 0,0-2 21 0,0 7 23 0,0-3 22 0,0 3-5 0,0-6-20 0,0 1-44 0,0 5-58 0,0-4-34 0,0 4-19 0,0-6-12 0,0 6-7 0,0-3-5 0,0 3 0 0,0-6-3 0,0 6-2 0,0 0-7 16,0 0-4-16,-8-4-11 0,8 4-11 0,0 0-11 0,0 0-12 0,-8 0-12 15,8 0-9-15,-5 0-12 16,5-5-9-16,0 5-11 0,-8 0-14 0,8 0-10 0,-5 0-10 0,5 0-8 0,0 0-8 0,-5 0-7 0,5 0-3 0,-9 0-6 0,9 0-1 15,-5 5-2-15,5-5-1 0,-7 4 0 0,1 2 2 0,6-3-1 0,-8 7 2 16,2-5 0-16,6 4 3 0,-7-2 3 0,7 2 1 0,-5 0 2 0,-3 1 4 16,8 4 2-16,-6-2 4 0,6 3 2 0,-7-8 2 0,7 8 2 0,0 0-1 0,-6-4 2 15,6 3 0-15,0 0 1 0,-7 2 2 0,7-1-1 0,0-2 0 0,0 1 2 16,0 2-1-16,0-5 1 16,0 2-2-16,7 2-1 0,-7 0 0 0,6-5-1 0,-6 4 0 0,7-4-1 0,-7 5 0 0,6-6 1 0,2 1 0 0,-3-1 0 0,-5-4 0 15,7 5 0-15,-1 1 2 0,2-7 0 0,-2 2 2 0,1-1 3 0,7-1 2 16,-9 0 2-16,0-4 1 15,3 0 7-15,-3 5 7 0,3-5 6 0,0-5 9 0,-3 5 13 0,1-4 12 16,1 4 13-16,-1-4 11 0,1-1 6 0,-1-5 6 0,1 4 4 0,0-3 1 0,-7-2 4 16,7 2-2-16,-2-1-1 0,-5 1-3 0,8-6-8 0,-8 0-5 0,0 6-12 0,0-7-13 0,0 1-16 15,0-3-13-15,0 3-10 0,-8-1-7 0,8-2-9 0,-5 3-8 0,5-4-8 16,-7 4-6-16,0-4-7 0,0 5-4 0,7-7-11 0,-6 8-8 0,-1-2-7 16,7 3-4-16,-6-2-11 0,-1 0-12 0,1 5-9 0,6-3-9 0,-5 9-8 0,5-8-5 0,-8 7-12 0,8-2-14 15,-8 3-20-15,8-3-23 0,0 6-32 0,0 0-37 0,-5 6-47 0,5-6-48 0,-8 3-43 16,8 7-45-16,0-5-6 0,0 11 9 0,-5-7 18 15,5 6 21-15,0-1 31 0,0 2 33 0,0-1 37 0,0-2 40 0,0 2 48 0,0 0 49 16,0 0 53-16,0-2 66 0</inkml:trace>
  <inkml:trace contextRef="#ctx0" brushRef="#br0" timeOffset="65125.48">6975 14430 78 0,'8'-6'150'0,"-8"2"46"0,0-1 38 16,0-4 36-16,0 5 30 0,5-2 35 0,-5 1 32 0,0 1 30 0,0-2 30 0,0-3 29 0,0 3 25 0,0 1-57 0,0 1-109 0,0 4-58 0,0 0-34 0,0-6-21 0,0 3-18 0,0 3-16 0,0 0-14 0,0-6-19 0,0 6-20 0,0 0-17 31,0 0-15-31,0 0-15 0,0 0-13 0,0 0-14 0,0 0-13 0,0 0-4 16,0 0 0-16,0 0 2 0,6 6 4 0,-6-3 3 0,0-3 1 0,5 6-1 0,-5-2 1 15,8 7 1-15,0-8-1 0,-8 3 3 0,5 4 2 0,2 1-1 0,-1-3 1 16,0-3-8-16,1 4-13 0,1 3-15 0,-3-3-21 0,1 1-14 0,2-1-11 15,-3-4-13-15,3 5-11 0,-8-1-14 0,7-3-16 0,-2 3-19 0,2-3-22 0,0-2-22 16,-2 5-20-16,-5-4-19 0,8 1-15 0,-2-2-21 0,-6 1-26 0,7-5-32 16,-1 6-34-16,-6-2-40 0,0-4-42 0,0 0-16 0,5 6-1 0,-5-6 16 0,0 0 27 15,0 0 31-15,0 0 33 0,0 0 34 0,0 0 32 0,0-10 40 0,0 4 42 16,-5 1 44-16,5-5 46 0</inkml:trace>
  <inkml:trace contextRef="#ctx0" brushRef="#br0" timeOffset="65330">7098 14348 0 0,'0'-6'5'0,"0"2"116"0,0-7 66 0,0 7 48 0,0-2 44 0,0-3 43 0,0 4 40 0,0-5 41 16,-5 6 38-16,5-7 35 0,0 8 33 0,0-3 31 0,0 0 28 0,0 6-80 16,-7-4-142-16,7 4-73 0,0 0-33 0,0 0-26 0,0 0-21 0,0 0-24 0,0 0-29 15,0 4-27-15,0-4-25 0,0 0-24 0,0 6-16 0,-8-6-16 0,8 6-9 16,0 3-8-16,0-4-8 0,0-1-4 0,-5 6-6 0,5 4-8 0,0-4-7 16,-8 5-9-16,8 0-11 0,-6 0-11 0,1 0-16 0,5 0-17 0,-8-2-20 0,8 8-29 15,-7-6-28-15,1-2-31 0,6 2-30 0,0 0-49 0,-6 0-59 0,-1-2-80 16,7 2-88-16,0 0-27 0,-5-4 1 0,5 2 23 0,0-3 27 0,0 1 37 15,-8-2 35-15,8-3 43 0,0 3 43 0,0-5 44 0,-8-4 44 0,8 0 57 0,0 0 63 16</inkml:trace>
  <inkml:trace contextRef="#ctx0" brushRef="#br0" timeOffset="65899.25">7470 14254 53 0,'0'0'131'0,"0"-6"45"16,0 6 35-16,6-4 33 0,-6 1 30 0,0-3 25 0,0-3 26 0,0-3 27 15,0 8 28-15,0-1 23 0,0 0 27 0,0 1-51 0,0 4-89 16,0-6-55-16,0 2-36 0,0 4-18 0,0-5-13 0,0 5-8 0,0 0-8 0,0 0-7 15,0-4-10-15,0 4-13 0,0 0-9 0,-6 0-13 0,6 0-15 0,0 0-11 0,0 0-11 16,-8-5-14-16,8 5-13 0,0 0-11 0,0 0-17 0,-5 0-10 0,5 0-13 16,-8 5-5-16,8-5-11 0,-5 0-2 0,5 4-5 0,-5-4 0 0,5 5-1 15,-9-5 0-15,4 4 1 0,5 6 2 0,-7-5 1 0,-1 0 4 0,2 5 5 16,6 0 3-16,-5-5 4 0,-3 4 3 0,3 1 3 0,5 5 1 0,-7-6 1 0,0 2 3 16,7-1-2-16,-7 3 1 0,7-2 2 0,-6 4 1 0,6-5-1 0,-7 3 0 15,7 1-2-15,-5 2 2 0,5-5 1 0,0 2-1 0,0 2 0 0,0-6 0 16,0 7 1-16,0-7-1 0,0 6 1 0,0 0-1 15,5-6-2-15,-5 1 1 0,7 4 0 0,-7-4 1 0,6 1 0 0,1-1 1 0,-7-1 2 0,7-5-2 0,0 7 1 16,-2-2 0-16,3-3 1 0,-3 3-1 0,1-3 2 16,9 3 1-16,-10-5 2 0,4-4 2 0,1 6 0 0,-2-3 1 0,5-3 2 0,-7 0 1 15,7 0 5-15,-6 0 7 0,7-3 11 0,-9-3 8 0,8 2 10 0,0-1 7 16,-5-5 9-16,3 4 7 0,-3-3 7 0,-3 0 6 0,10-2 8 0,-9 3 1 0,0-7 5 0,1 4-1 16,-2-4 2-16,3 6-9 0,-2-4-8 0,-6-3-9 0,7 1-7 15,-7 1-8-15,6-2-8 0,-6 1-8 0,0-3-7 0,0 3-9 0,-6-4-6 0,6 4-7 16,0-4-2-16,-7-2-5 0,1 7-3 0,6-5-5 0,-8-2-7 0,3 6-6 0,-2 2-7 15,7-8-7-15,-6 12-7 0,0-6-9 0,-2 6-5 0,1-7-15 16,2 13-16-16,-3-8-18 0,2 7-23 0,1-2-23 0,-3 3-23 0,1 3-21 16,1-6-19-16,0 12-26 0,-6-6-36 0,4 3-47 0,2 3-51 0,-1-2-50 0,1 1-46 0,-7 4-4 15,5 3 18-15,3-3 24 0,-3-5 32 0,8 6 36 0,-5 0 37 0,0 0 38 0,5-4 37 16,-9 3 45-16,9-3 46 0,0-3 55 0,0-3 70 0</inkml:trace>
  <inkml:trace contextRef="#ctx0" brushRef="#br0" timeOffset="66434.08">7775 14079 0 0,'0'-5'1'0,"0"0"74"0,0 1 54 0,0-8 40 0,0 8 35 0,0-1 31 0,-5-1 27 15,5 2 24-15,-8-5 24 0,8 4 22 0,-7 5 22 0,7-4 13 0,-5-2 7 0,-2 0-45 0,7 2-73 0,-7 4-46 0,2-5-30 0,5 5-21 0,-8-6-19 0,8 6-10 0,-5-3-13 0,5 3-8 0,0 0-6 0,0 0-7 16,0 0-9-16,0 0-9 0,-8 0-10 0,8 0-10 0,0 0-11 0,0 0-8 16,0 0-6-16,0 0-7 0,0 0-9 0,0 0-5 0,0 0-6 0,0 0-7 0,0 0-7 15,0 0-6-15,0 0-8 0,0 0-4 0,0 0-5 0,0 0-3 0,0 0 2 16,0 0 14-16,0 0 17 0,0 0 18 0,8 3 17 0,-3-3 16 16,-5 6 16-16,8-6 11 0,-3 5 12 0,2-1 7 0,0-4 9 0,5 6 7 0,1 0 7 0,-5-2 3 15,3-4 1-15,5 5-11 16,-5-5-16-16,1 4-16 0,4-4-16 0,-5 5-13 0,2-5-14 0,-5 4-9 0,4-4-7 0,-5 0-4 0,-2 0-5 0,3 6-1 15,-1-6-2-15,-2 0-2 16,-5 0 2-16,0 0 0 0,0 0-3 0,0 0 1 0,0 0 0 0,0 0 0 0,0 5 1 0,0-5 0 0,0 0 2 0,0 0-2 16,0 0 2-16,0 0-1 0,0 0-2 0,0 0-1 0,0 0-3 0,0 0-2 0,0 0-2 15,0 0-2-15,0 0-2 0,0 0-5 0,0 0-6 0,0 0 2 0,0 4 1 16,0-4 3-16,0 0 1 0,0 12 4 0,9-8 1 16,-9 1 2-16,0 4-1 0,0-5 5 0,0 7 0 0,0-2 4 0,0 1 4 0,0 1 5 0,0 2 4 0,0-3 1 15,0 4-3-15,0-2 1 0,0 1-2 0,-9 2-1 0,9 0-1 0,0 0-2 16,0-2 0-16,-5 8 1 0,5-6 1 0,-7 4-1 0,7 1-1 0,-8-1 1 15,8 0 1-15,-5 7-1 0,5-7 1 0,-7-1-5 0,7 3 0 0,0-2-3 16,-7 1-1-16,7-1-7 0,0 0-11 0,-5-4-12 16,5 0-17-16,0 0-15 0,0 0-16 0,0-6-14 0,5 6-14 0,-5-5-16 0,0-1-15 0,0-3-20 0,7 3-22 0,-7-3-21 15,0 3-23-15,0-3-27 0,0-2-30 0,7 1-45 0,-7-5-55 0,0 0-48 16,0 0-43-16,0 0-6 0,0 0 11 0,0 0 22 0,0 0 30 0,0 0 31 16,0-5 37-16,-7 1 37 0,7-8 40 0,-7 3 46 0,2 3 47 0,-3-3 60 15,2-4 72-15</inkml:trace>
  <inkml:trace contextRef="#ctx0" brushRef="#br0" timeOffset="66609.02">7723 14469 0 0,'-5'4'5'0,"5"-4"121"0,-8 6 83 0,8-6 55 0,0 0 43 0,0 0 31 0,0 0 25 0,8 0 22 0,-3 0 22 0,-5 0 23 0,8 0 22 0,-8 0 25 0,5-6 26 0,-5 6-79 32,7 0-140-32,-7-4-83 0,0 4-54 0,7 0-27 0,-7-5-12 0,5 5-2 0,2 0 4 15,1-4-2-15,-8 4-2 0,5 0-5 0,9-5-8 0,-9 5-11 0,3 0-12 16,0-4-13-16,3 4-10 0,-4 0-14 0,7 0-12 0,-7 0-28 0,4 0-38 15,-4 0-45-15,7 0-51 0,-9 0-88 0,9 0-106 0,-9 4-91 0,10-4-80 0,-10 0-31 16,9-4-5-16,-9 4 9 0,-5-6 15 0,8 0 23 0,-3-3 30 0,-5-1 42 16,0 0 51-16,0-9 57 0,0 3 65 0,0-2 81 0,-5 3 85 0</inkml:trace>
  <inkml:trace contextRef="#ctx0" brushRef="#br0" timeOffset="67349.17">8902 14263 1 0,'0'0'58'15,"0"-4"36"-15,8 4 31 0,-8-5 28 0,5 5 29 0,-5-6 27 0,0 2 23 0,7 1 23 0,-7 3 21 0,0-6 23 0,7 6 22 0,-7-5-15 0,0 5-42 0,0 0-22 0,0-4-10 0,0 4-11 0,5 0-7 0,-5 0-9 0,0-6-13 0,0 6-8 0,0-6-6 0,-5 2-1 0,5 4 0 16,0-5-2-16,0 0 0 0,0 5-9 0,0-4-9 0,-7 4-9 0,7-6-12 0,0 6-9 16,-7-4-11-16,7 4-9 0,0 0-11 0,-5 0-8 0,5 0-10 0,0 0-13 15,0 0-12-15,0 0-13 0,0 0-17 0,0 0-12 0,0 0-11 16,-8 0-12-16,8 0-9 0,0 0-9 0,0 0-5 0,-7 4-4 0,7 2-2 0,-5-2 0 0,5 1 1 15,-7 0 1-15,7 5 2 0,-7 0 3 0,2 1 0 0,-3-4 5 0,8 4 2 16,-5 5 4-16,-3-7 5 0,2 6 3 0,6-6 4 0,-7 6 1 0,1 0 3 0,6-5 1 16,-7 3 0-16,7 1 1 0,0 2-1 0,-6-5 0 0,6 2 0 0,0 2 1 15,0 0-1-15,0 0 0 0,0-6 0 0,0 6-1 0,6 1 0 0,-6-7-2 16,7 4 1-16,-7-2-1 0,6-2 1 0,-6 1-2 0,7 1 1 0,-7-3 0 16,6 3 0-16,2-2 0 0,-3-3 2 0,3-3 2 0,-8 9 3 0,5-8-1 15,2 1 2-15,0-1 2 0,-2-4 3 0,2 6-1 0,1-3 3 0,-8-3 2 16,5 0 1-16,2 6 3 0,0-6 3 0,-7-6 4 0,5 6 3 0,3 0 2 0,0-3 5 15,-8-3 1-15,5 2 5 0,1-1 4 0,-6 1 5 0,5-8 1 0,-5 3 4 16,7 4 1-16,-7-10 1 0,9 7-3 0,-9-3-1 16,0-4-4-16,0 0-4 0,5 2-3 0,-5-2-4 0,-5 0-3 0,5-4-6 0,0 4-5 15,0-6-5-15,0 3-3 0,-9-1-5 0,9-2-2 16,-7 3-1-16,7 3-1 0,0-6-2 0,-5 2-3 0,5 1-1 0,-6-3-7 0,6 8-7 0,-5-2-4 0,5-1-8 16,-8 6-9-16,8-4-9 0,0 9-11 0,-8-4-15 0,8 2-18 0,0 4-23 0,-5-3-29 0,5 1-32 15,0 5-44-15,0 0-47 0,-7 0-60 0,0 5-61 0,2 1-51 16,5-3-45-16,-8 4-6 0,1 2 10 0,2 0 22 0,5 1 27 0,-7 0 34 0,0 0 37 15,7 0 45-15,-5 4 48 0,-3-4 53 0,8-1 54 0,0 3 61 0,0-3 74 0</inkml:trace>
  <inkml:trace contextRef="#ctx0" brushRef="#br0" timeOffset="67604.97">9000 14406 0 0,'0'0'1'0,"5"0"103"0,-5 0 78 0,8 0 55 0,-8 0 46 0,8-4 40 0,-8 4 41 0,0-6 36 0,5 1 34 16,-5-5 34-16,0 4 32 0,0 3 30 0,6-3 29 0,-6 6-68 0,0 0-125 0,0 0-77 0,0 0-47 0,0-5-32 0,0 5-22 0,0 0-20 16,0 0-20-16,0 0-20 0,0 0-16 0,0 0-18 0,0 0-18 0,0 0-16 0,0 0-15 0,0 0-14 0,0 0-15 0,0 0-4 15,0 5-2-15,0-5 0 0,0 6-1 0,0-3 0 0,8 3-1 0,-8 0-2 16,0 3 3-16,5-3 2 0,3 2 3 0,-8 2 2 16,7 0 3-16,-2-1-1 0,-5 3-2 0,7-3-11 0,0 0-17 0,-2 1-15 0,3-1-16 0,-8 3-15 15,5 1-14-15,3-4-17 0,-2 2-15 0,-1-2-16 16,2 1-19-16,2 1-25 0,-4-7-29 0,2 5-24 0,-7-3-23 0,6 3-35 0,-1-3-45 0,4 3-68 0,-2-3-73 0,-7 3-31 15,5-5-5-15,-5 2 13 0,6-6 21 0,-6 0 31 0,0 0 30 0,0 0 41 16,0 0 43-16,0 0 41 0,0 0 45 0,0-6 52 0,0-3 58 0</inkml:trace>
  <inkml:trace contextRef="#ctx0" brushRef="#br0" timeOffset="67810.89">9155 14396 0 0,'0'-5'13'0,"0"-5"127"0,0 4 73 15,0-3 54-15,0 4 46 0,0-5 43 0,0 7 39 0,0-7 36 0,0 5 34 0,0-5 33 16,9 4 30-16,-9-3 27 0,0 4 29 0,0 5-92 0,0 0-160 0,0 0-82 15,0 0-41-15,0 0-29 0,0 0-27 0,0 0-21 0,0 0-17 0,0 0-14 16,0 0-21-16,0 0-12 0,-9 0-19 0,9 0-13 0,0 5-10 0,-5-1-11 0,5 1-5 16,-6 1-9-16,6 4-8 0,0-1-8 0,-7 0-10 0,7 1-15 0,-5 4-16 15,-4-2-20 1,9 3-21-16,-7 3-21 0,2-2-21 0,-1-1-32 0,6 3-34 0,-8-3-51 0,3 4-59 0,-3 0-78 16,3 1-86-16,5-4-41 0,-7 2-11 0,0-3 11 0,7 6 24 0,-5-8 31 0,5 2 37 0,-7-6 39 0,7 3 43 0,0-3 47 15,0-5 49-15,0 5 58 0,0-9 62 0</inkml:trace>
  <inkml:trace contextRef="#ctx0" brushRef="#br0" timeOffset="68351.11">9579 14205 26 0,'0'0'107'15,"0"0"46"-15,0 0 37 0,8 0 33 0,-8 0 28 0,0-5 27 0,5 5 26 0,-5-4 27 16,0 4 29-16,0 0 26 0,0 0 28 0,0 0-34 0,0 0-66 16,0 0-48-16,0 0-36 0,0 0-22 0,0 0-13 0,0 0-7 0,0 0-7 0,0-6-5 15,0 6-5-15,0 0-11 0,0 0-13 0,-5 6-11 0,5-6-15 0,0 0-13 0,0 0-11 16,0 0-14-16,0 0-15 0,0 0-13 0,0 0-13 0,-8 4-14 0,8-4-16 15,0 5-9-15,-5-5-12 0,5 5-5 0,-7-5-6 0,0 4-2 0,7 2-3 0,-5 0 0 16,-3 3-1-16,-4-3-1 0,4 1 0 0,2-1 2 0,1 3 0 0,-3 3 4 16,-5-3 4-16,7 6 1 0,-1-6 2 0,2 0 4 0,-4 1-3 0,4 5 2 15,-2-6 1-15,1 6-1 0,-1-6-1 0,7 7 1 0,-7-5-3 0,0 2-1 16,7 2-3-16,-5 0-8 0,5-5-3 0,0 4-3 0,0 1-4 0,0-5 0 16,0 5 0-16,0-6-3 0,0 0 0 0,5 6-1 0,-5-5 1 0,7 1 0 0,0-3 1 15,0 3 1-15,-1-2 3 0,1-3 3 0,-2 3 5 0,9-3 5 0,-7 3 4 16,-1-5 3-16,7 2 3 0,-5-3 3 0,3-3 2 0,2 6 5 15,-6-6 6-15,6 0 5 0,-6 0 14 0,5 0 14 0,-4-6 16 0,5 6 16 0,-7-3 13 0,6-3 13 16,-3 2 8-16,-4-1 8 0,1-5 6 0,1 4 4 0,-2-3 6 0,4 4-2 16,-2-5-2-16,-7 1-6 0,5 0-9 0,-5-7-14 0,0 7-13 0,0-6-13 15,0 0-12-15,0 0-13 0,0-4-12 0,0 5-10 0,0-5-7 16,-5 3-9-16,5-2-7 0,-7-3-4 0,-2 6-4 0,4-3-9 0,-2-3-11 0,7 6-10 0,-11-4-9 16,11 4-14-16,-9 0-13 0,-3 0-16 0,6 8-13 0,-2-4-17 0,3-5-15 15,-3 12-20-15,3-6-19 0,-2 6-23 0,0-2-23 0,2 6-35 0,-10-4-37 16,10 4-60-16,-3 0-66 0,2 4-38 0,1 2-24 0,-3-6 3 0,0 4 19 0,3 1 27 15,-1 4 31-15,-1-3 33 0,2 0 38 0,-4-2 41 0,9 1 39 0,-5 1 52 16,-2-3 54-16,7-3 64 0,0 0 74 0</inkml:trace>
  <inkml:trace contextRef="#ctx0" brushRef="#br0" timeOffset="68935.5">9737 14165 87 0,'0'0'159'0,"5"0"48"0,-5 7 40 0,0-7 34 0,8 0 33 0,-8 0 29 0,0 0 27 0,6 0 24 0,-6 0 24 0,0 0 20 0,0 0 23 0,0 0-67 0,0-7-116 0,5 7-63 0,-5-3-37 0,0-3-21 16,0 6-15-16,0-5-9 0,0 5-12 0,0 0-7 0,8-4-6 0,-8-2-4 0,0 6-7 15,0-3-4-15,0-3-2 0,0 6-6 0,0-4-8 0,0-1-8 0,0 5-5 16,7-6-7-16,-7 2-5 0,0 4-7 0,0-6-6 0,0 1-4 0,6 1-7 16,-6 4-1-16,6-5-3 0,-6-1-1 0,7 2 2 0,-7 0 0 0,5-1 2 0,3 0 1 15,5 5 3-15,-7-4 1 0,1-3-1 0,-2 2 1 16,9 5 0-16,-1-4 1 0,1-1-2 0,-2 5 0 0,2-6-1 0,-1 6-1 15,-1 0-5-15,8 0-1 0,-7 0-3 0,5 0-3 0,-2 0-4 0,-3 0-2 0,6 6-2 0,-7-1-2 0,2-1 0 16,-1-4-1-16,-8 5 0 0,9 6-1 0,-7-6-1 0,-1 0-3 0,-1 3-2 16,2-2-1-16,-7-1-2 0,0-1 0 0,9 7 0 0,-9-7 2 15,0 7 0-15,-9-1 4 0,9-7-2 0,-7 7 0 0,7 1-2 0,-5-1 1 0,-1-1 1 16,-1 0-1-16,1 1-2 0,-2 4-2 0,3-8 0 0,-2 9-6 0,1-9-5 16,-8 1-6-16,7 4-4 0,2-1-7 0,-4-4 0 0,4 3-5 0,0 0-2 0,-3-3-4 15,3 3-2-15,5-5-2 0,-8 1-2 0,0 1 0 0,3 4 3 0,-1-5 2 16,6-1 3-16,-7 2 4 0,1-3 4 0,6 3 5 0,-7-6 2 0,7 4 5 0,-6 1 2 15,6-5 4-15,0 6 3 0,0-6 2 0,0 0 2 0,-7 0-1 0,7 0 1 16,0 0-4-16,0 0-3 0,0 0-3 0,0 0-3 0,0 0-5 0,0 0-5 16,0 0-4-16,0 0-5 0,0 0 0 0,0 0 1 0,7 3 6 0,-7-3 4 0,6 6 3 15,-6-6 5-15,7 6 3 16,-1-2 5-16,-6-4 3 0,7 5 5 0,4 1 9 0,-3-2 14 0,0 5 11 0,-3-4 12 0,8-1 3 0,-8 8 2 0,4-9-2 16,-4 9 0-16,8-8-3 0,-5 5 0 0,-2-4 0 0,1 5 1 0,-2-5-1 15,3 5 0-15,-8-1-4 0,6-3-9 0,1 3-5 16,-1-5-6-16,-6 7-4 0,5-7-1 0,-5 7 0 0,0-7 3 0,0 2 1 0,7-1 2 0,-7 3 4 0,0-3 1 15,0 1 4-15,0-2 3 0,-7 1 4 0,7-5 2 0,0 6 2 0,-5-3 1 16,5 3 1-16,-6 0 1 0,-1-6-3 0,1 4 0 0,-2 1-5 16,3-1-4-16,-2-4-8 0,1 6-10 0,-8-6-10 15,7 3-12-15,2-3-13 0,-4 6-12 0,4-6-16 0,-8 6-15 0,8-6-18 0,-3 3-19 0,0-3-18 0,3 6-22 0,-1-6-22 16,-1 6-27-16,-6-6-29 0,7 4-28 0,-1-4-69 0,0 5-83 0,0-1-56 16,2-4-42-16,-3 0-2 0,8 5 13 0,-5-5 25 0,-1 0 30 0,-2 0 33 0,3-5 38 15,-2 1 40-15,-1-1 42 0,2 1 49 0,0-8 50 0,-1 3 70 0,2 0 85 0</inkml:trace>
  <inkml:trace contextRef="#ctx0" brushRef="#br0" timeOffset="74040.56">10922 14210 53 0,'0'0'120'0,"-6"-5"30"0,6 5 17 0,0 0 11 0,0 0 7 0,0-5 7 0,6 1 9 0,-6-2 13 0,0 2 13 0,0 4 18 0,6-5 19 0,-6 1-50 0,0-1-85 0,5-2-42 0,-5 4-19 0,0-3 1 0,7 1 9 0,-7 1 15 0,9-2 13 0,-9 6 14 16,0-3 9-16,0-3 4 0,5 2 3 0,-5 4 1 0,0 0-3 0,0-5-3 0,0 5 0 0,0-6-6 16,0 6 0-16,0-4 3 0,0 4-4 0,0 0 4 0,0 0-1 0,0-6-3 15,0 6 2-15,0 0-6 0,0 0-5 0,0 0-5 0,0 0-6 0,0 0-5 16,0 0-6-16,0-5-4 0,0 5-6 0,0 0-5 0,0 0-7 0,0 0-5 15,0 0-8-15,0 0-7 0,0 0-4 0,0 0-7 16,0 0-4-16,0 0-5 0,0 0-1 0,0 0-3 0,0 0-5 0,0 0-1 0,0 0-5 0,-5 0-2 0,5 0-7 16,0 0-7-16,0 5-7 0,0-5-7 0,0 6-6 0,-9-6-7 15,9 0-5-15,0 4-2 0,0 2-2 0,0-1 1 0,0-1-1 0,0 2 0 0,-7 3 1 0,7 0 3 16,0 0 1-16,0 7 7 0,0-7 6 0,-5 6 4 0,5 0 7 0,0 0 6 16,0-2 4-16,-6-2 3 0,6 5-1 0,0-2 0 0,-6 0 0 0,6 6-3 15,0-5 3-15,-7-2-1 0,7 2-2 0,0 0 0 16,0 0-2-16,0 4-4 0,-8-4-2 0,8 0-3 0,0 0-2 0,8-2-1 0,-8 2-1 0,0 0-3 0,0 0 0 15,7 0 1-15,-1 0-3 0,-6 0 2 0,6-7-2 0,-1 3 1 0,2-2 1 16,2 6 3-16,-4-9 4 0,2 3 1 0,4-5 1 0,-3 5 2 0,5-3 2 0,-7 0 2 16,1-6 4-16,7 3 1 0,-7-3 4 0,4 0 3 0,-3 0 4 0,5-3 11 15,-8 3 7-15,9-6 11 0,-9 0 8 0,3 3 10 0,5-3 5 0,-6-3 8 16,4 5 4-16,-3-8 6 0,0 3 5 0,3 0 4 0,-4-2 2 16,-2 3-2-16,4-3-4 0,-9-4-5 0,5 5-10 0,2-4-8 0,-7 1-8 15,0-3-7-15,0 1-6 0,0 1-8 0,0-2-5 0,0-3-8 0,-7 1-6 0,7 3-6 16,-5-6-3-16,-4 3-4 0,4 3 0 0,-2-6-4 0,1 2 1 0,1 1-3 0,-11 2-3 15,11-2-3-15,-8 3-3 0,7-1-3 0,-1 2 0 0,-6 4-2 0,6-4-3 0,0 4 1 16,2-1-3-16,-3 1-4 16,3 1-6-16,5 5-14 0,-8-1-17 0,8-1-15 0,0 6-20 0,0 0-16 0,0 0-15 0,0 0-22 0,0 0-22 0,-6 0-23 15,6 6-22-15,-5-1-18 0,5-1-16 0,-7 5-21 16,7 1-26-16,0 1-30 0,-8 4-32 0,8-2-47 0,0 2-47 0,0 0-7 0,0 0 13 0,0-2 27 0,0 8 32 16,0-6 36-16,0-6 35 0,8 6 33 0,-8-6 32 0,0 1 39 0,7 1 42 15,-2-1 50-15,-5-7 59 0</inkml:trace>
  <inkml:trace contextRef="#ctx0" brushRef="#br0" timeOffset="74357.17">11262 14415 0 0,'0'0'1'0,"0"0"101"0,0 0 64 0,5 0 40 0,-5-5 31 16,0 5 30-16,0-4 26 0,5 0 29 0,-5-2 28 0,0-3 29 0,0 3 31 0,0 0 27 0,8 3 31 0,-8-3-66 0,0 1-122 0,0 1-56 0,0-2-26 0,5 3-10 0,-5-3-5 0,0 6-9 0,0-4-10 0,0 4-12 15,8 0-14-15,-8 0-16 0,0 0-17 0,0 0-15 0,0-5-16 0,0 5-12 0,0 0-11 16,0 0-7-16,6 0-6 0,-6 5-7 0,0-5-6 0,7 4-3 0,-7 2-2 0,6-6-1 16,-6 3-5-16,8 3 2 0,-8 3 0 0,5-3-2 0,-5 3 2 0,8 1-4 15,-3-5-1-15,0 5-3 0,-5-1-3 0,9 0-2 0,-4 3 0 0,2 3 1 16,-7-6-1-16,8 0 0 0,-3 1 2 0,2-1-3 0,0 3-1 0,-2-3-8 0,2 0-9 16,-1 0-12-16,-6 1-17 0,8 1-16 0,-2-7-18 0,1 7-19 0,-2-7-21 15,4 0-23 1,-4 1-28-16,-5 1-20 0,7-2-21 0,-1 1-26 0,-6 1-25 0,5-6-36 0,3 3-35 0,-8-3-53 15,0 0-56-15,0 6-10 0,0-6 12 0,0 0 24 0,0 0 30 0,8-6 33 0,-8 6 38 0,0-9 35 0,-8 4 32 0,8 1 38 16,0-7 41-16,-8 3 47 0,3 3 57 0</inkml:trace>
  <inkml:trace contextRef="#ctx0" brushRef="#br0" timeOffset="74577.36">11403 14308 0 0,'6'-5'9'0,"-6"5"123"15,0-4 72-15,0-2 54 0,0 6 44 0,0 0 36 0,0 0 31 0,0-4 28 0,8 4 25 0,-2 0 27 0,-6 0 28 0,0 0 29 16,0 0 30-16,0-5-82 0,0 5-143 0,0 0-73 0,0 0-39 0,0 0-23 15,0 0-16-15,0 0-12 0,0 0-6 0,0 0-8 0,0 0-5 0,0 0-9 16,0 0-8-16,0 0-15 0,0 0-17 0,0 0-17 0,0 0-16 0,0 0-15 31,0 0-9-31,0 9-6 0,0-3 1 0,0-2 0 0,0 1 2 0,0 4-3 16,0-3 1-16,-6 4-1 0,6-1-4 0,0 0 3 0,0 6 0 0,-8-6 0 0,8 7 0 0,0-5-6 16,-6 2-5-16,6-4-17 0,-7 6-18 0,7 1-26 0,-5-7-32 0,-2 6-28 15,7 0-31-15,-7 0-37 0,2-2-38 0,-3 2-66 0,8 0-78 0,-7-4-89 16,2 2-89-16,-4-3-31 0,4 1 1 0,0 4 18 0,-3-6 28 0,3-5 39 15,-3 5 43-15,-5-3 45 0,7 0 47 0,-7-3 52 0,0-3 54 0,8 0 68 0,-9 0 74 16</inkml:trace>
  <inkml:trace contextRef="#ctx0" brushRef="#br0" timeOffset="78518.23">23197 5154 0 0,'0'0'24'0,"0"0"55"15,0 0 31-15,0 0 26 0,0 0 25 0,8 0 26 0,-8 0 23 0,0 0 23 0,6 0 22 0,-6 0 22 0,7-5 19 0,-7 5-8 0,0-4-28 0,0 4-24 0,6 0-21 0,-6-6-13 0,0 6-6 0,0 0-5 0,0 0 1 0,0 0-5 0,0 0-6 0,0 0-7 16,0 0-8-16,0-5-6 0,0 5-10 0,0-4-7 0,0 4-8 0,0 0-11 15,0-5-13-15,0 5-17 0,0 0-16 0,0 0-17 0,0 0-18 0,0 0-15 0,0 0-16 16,0 0-8-16,0 0-12 0,0 0-2 0,0 0-5 0,0 0-1 0,0 5-4 16,0-5-2-16,0 9-3 0,0-3 2 0,0-2 0 0,0 7 1 0,0-1 3 15,5-1 2-15,-5 0 5 0,0 0 5 0,7 3 4 0,-7-3 1 0,9 1 0 16,-9-1 1-16,5 0-1 0,-5 2-2 0,7-1 0 0,-1 0 0 0,-6-1 0 0,6 0 0 16,1-3 0-16,-7 3 1 0,8-4 0 0,-3 1 0 0,1 4 0 0,-6-6 1 15,8 1 2-15,-3-5 1 0,-5 4 4 0,8 1 3 0,-1-5 3 0,-2 0 4 16,2 0 5-16,0 0 5 0,-2 0 2 0,3-5 3 0,-2 1 3 0,7-1 2 0,-8 1 1 15,11-6 1-15,-4-1 0 0,-1 2-2 0,5-6-1 0,-5 6-3 0,10-7-2 16,-9 1-4-16,8 2-2 0,0-8-5 0,-1 6-5 0,0-3-10 16,7 3-17-16,-6-4-38 0,7 4-49 0,-8 0-101 0,7 0-125 0,0-4-83 0,-7 10-57 15,7-6-22-15,-7 0-2 0,-4 5 8 0,4-1 15 0,-7-2 18 0,-4-2 24 0,-2 0 32 16,0-4 39-16,-6-1 57 0,0-4 66 0,-6-4 90 0,0-3 100 0</inkml:trace>
  <inkml:trace contextRef="#ctx0" brushRef="#br0" timeOffset="86766.95">10608 13277 0 0,'0'0'1'0,"0"0"57"0,0 0 32 0,0 0 24 0,0 0 17 0,0 0 19 0,0 0 20 0,0 0 23 0,0 0 21 0,0-4 23 0,0 4 23 0,0-5 1 0,0 1-7 16,0 4-30-16,0-6-36 0,0 6-22 0,0-6-14 0,0 6-6 0,0 0-2 0,0 0-7 0,0 0-12 0,0 0-10 0,0 0-14 0,-5-4-12 0,5 4-13 0,0 0-9 0,0 0-9 15,0 0-9-15,0 0-5 0,0 0-5 0,0 0-5 0,0 0-6 0,0 0-5 0,0 0-3 16,0 0-5-16,0 0-4 0,0 0-5 0,0 0-4 0,0 0-5 0,0 0-3 16,0 0-5-16,0 0-3 0,0 0-5 0,0 0-1 0,0 0-2 0,0 0 1 15,0 0 1-15,5-5 0 0,-5 5 4 0,0 0 0 0,9 0 3 0,-4 0 3 16,-5 0 4-16,5 0 2 0,3 0 8 0,-2 0 2 0,1 0 4 0,1 0 4 0,-3 0 4 16,1 0 1-16,7 0 1 0,-6 0 2 0,-1 0 1 0,1 0 2 0,0 0 1 15,5 0-1-15,-4 0-3 0,-3 5-1 0,1-5-1 0,2 0 1 0,-3 0 2 16,2 0 0-16,2 0 0 0,-4 4 2 0,1-4-3 0,1 0 3 0,7 0 2 15,-9 0 1-15,2 0 0 0,-1 6 4 0,1-6 1 0,7 0 1 0,-9 0 0 0,9 0-1 16,-9 0-1-16,10 0 1 0,-10 0 0 0,9 0-2 0,-1 0-2 0,0 0-1 16,-2 0-4-16,5 0-1 0,-4 0-3 0,-1 0 0 0,5 0-4 15,-5 0 1-15,10 0-1 0,-9 0 1 0,7 6-5 0,-6-6-1 0,6 4-2 0,-4-4 0 16,4 0 3-16,-6 5 2 0,6-5 3 0,2 4 3 0,-3-4-1 16,-4 5 2-16,5-5 0 0,1 4 1 0,-8-4 0 0,7 6 1 0,2-6 2 0,-8 5 1 0,6-5 0 0,-1 0 1 15,-4 0-2-15,6 4-2 0,-1-4-1 0,-6 0-5 16,8 0 2-16,-2 0-1 0,-6 0 0 0,8-4-3 0,-3 4 1 0,3 0-2 0,-10 0-1 0,10-5-1 15,-2 5-1-15,1 0-3 0,-1-6-1 0,2 6-1 0,-3 0-1 0,-4-4-1 16,4 4 0-16,3 0-2 0,-2-5 0 0,1 5 1 0,-1 0 1 0,0 0 3 0,1 0 1 16,-1-4 2-16,-6 4 0 0,8 0 4 0,-2 0 0 0,-6 0 1 0,6 0 5 15,-6 0-2-15,7 0 3 0,-9 0-2 0,10 0 2 0,-8 4-1 0,1-4-1 16,4 0 0-16,-4 0-3 0,-2 0 0 0,1 0-1 0,1 5 0 0,7-5 0 0,-10 0-1 16,1 0-3-16,4 4-1 0,-5-4 3 0,10 0-3 0,-9 0 3 0,0 0-1 15,3 0-1-15,-2 6-1 0,5-6 4 0,-4 0-3 0,-1 0 1 0,0 0 0 16,6 0 0-16,-7 0 1 0,2 5 3 0,4-5-1 0,-2 0 1 0,-5 0-2 15,10 0 2-15,-9 0 1 0,7 0-1 16,-6 0 1-16,1 0-4 0,-1 0 2 0,8 0 0 0,-11 0-3 0,4-5 0 0,-1 5 0 0,0 0-2 0,0 0 0 0,0 0 1 16,1 0-1-16,-2 0-3 0,2 0 2 15,-1-6-3-15,0 6 1 0,0 0-1 0,0 0 0 0,0 0 1 0,0 0 0 16,1 0-1-16,-1 0-1 0,-2 0 0 0,2 0-3 0,2 0 1 0,-3 0-3 0,0 0 0 0,2 0-1 16,-1 0 1-16,8 0-2 0,-9 0 2 0,0 0 0 0,3 0-1 0,4 0-1 15,-6 0 0-15,6 0 0 0,1 0 1 0,-7 0 1 0,5 0 0 0,2 0 1 0,1 0 0 0,-9 0 2 16,7 6-2-16,8-6 0 0,-14 0 2 0,7 0-1 0,-1 0 0 0,0 0 0 15,2 0 0-15,-3 0 1 0,3 0-1 0,-3 0 1 0,-4 0-2 0,7 0 1 0,-11 5 2 16,11-5 0-16,-2 0-1 0,-6 0 1 0,0 0-2 0,6 0 1 16,-4 0-1-16,4 0 0 0,-7 0 0 15,2 0 1-15,4 0-1 0,-4 0 0 0,4 0 0 0,-2 0-1 0,-5 0 0 0,10 0-2 0,-3 0 1 0,-5 0 0 0,7 0 1 0,-8-5-1 16,8 5 1-16,-1 0-1 0,2 0 2 0,-3 0-1 0,3 0 0 0,-2 0 0 16,8 0-1-16,-7-6 2 0,-1 6 0 0,-1 0 0 0,3 0 1 0,5 0 1 0,-6 0-1 15,0-4 1-15,4 4 0 0,-3 0 1 0,-3-5 0 0,1 5 1 0,10 0-1 16,-11-4 1-16,1 4-1 0,2 0-3 0,-3-5 2 0,1 5 0 0,8 0-2 0,-8-4 1 15,1 4-2-15,1-6-1 0,-3 6 0 0,8-6-3 0,-7 6 1 0,1 0-2 16,-1-4 0 0,8 4 1-16,-6-5-1 0,-3 5 0 0,8 0 1 0,-7 0-1 0,7-5 0 0,-5 5 1 0,-2 0 0 0,7 0 1 0,-8 0-1 0,3 0 2 15,-1 0 1-15,5 0 0 0,-4 0 1 0,-2 0 2 0,-1 5 0 0,9-5 0 0,-7 0-2 16,-1 0 1-16,2 5 0 0,3-5 0 16,-4 0 1-16,-1 0-1 0,8 4 1 0,-6-4-1 0,-3 0-1 0,8 0-1 0,-7 0 2 0,8 0-1 0,-7 0-1 15,4 0 1-15,-3 0 0 0,6 0 3 16,-9 0-2-16,8 0 1 0,-7 0 1 0,9 0-1 0,-9 0 1 0,7-4 0 0,-7 4-1 0,1 0 1 0,7-5 0 0,-8 5-2 31,1-5 2-31,4 5 0 0,-3 0 1 0,-3-4-2 0,1 4 0 0,2 0-1 16,-2-6 0-16,1 6-1 0,0-4 0 0,-8 4-1 0,9 0 1 0,-10-5-1 15,10 5 1-15,-8 0 1 0,1-4-4 0,-7 4 1 0,4 0 0 0,-6-5 2 0,3 5 2 16,0 0 2-16,-3 0 1 0,2 0 2 0,-7 0 5 0,0 0 0 0,0 0 1 16,0 0 2-16,0 0-1 0,0 0 0 0,0 0 0 0,0 0-3 0,0 0 1 0,0 0-3 15,0 0-3-15,0 0-2 0,0 0-2 0,0 0-3 0,0 0-3 0,0 0-1 16,0 0-3-16,0 0-2 0,0 0-2 0,0 0-3 0,0 0-8 0,0 0-8 15,0 0-9-15,0 0-15 0,0 0-11 0,0 0-14 0,0 0-14 0,0 0-17 16,0 0-14-16,0 0-19 0,0 0-20 0,0 0-20 0,0 0-20 0,0 0-26 0,0 5-33 16,-7-5-44-16,7 0-53 0,0 4-45 0,-5 1-42 0,5-5-4 0,-8 4 13 15,8 2 22-15,-8-6 28 0,3 0 31 0,-1 0 34 0,6-6 36 0,-12 2 36 0,3-1 44 16,4-4 46-16,-2-7 56 0,-4 1 71 0</inkml:trace>
  <inkml:trace contextRef="#ctx0" brushRef="#br0" timeOffset="93911.58">23347 12784 0 0,'0'0'58'0,"0"-4"45"0,0 4 32 0,-5-5 26 0,5 5 22 0,0-6 22 16,0 6 20-16,-7 0 18 0,7 0 16 0,-7-4 19 0,7 4 15 0,-5 0-21 0,5 0-45 0,0 0-39 0,0 0-40 0,-7 0-20 0,-1 0-14 0,8 0-8 0,0 0-4 0,0 0-3 15,-5-6 0-15,5 6-2 0,0 0 0 0,0 0-3 0,0 0-3 0,-8 0-2 0,8 0-6 16,0 0-4-16,0 0-6 0,0 0-4 0,0 0-6 0,0 0-7 0,0 0-5 15,0 0-7-15,0 0-9 0,0 0-6 0,0 0-7 0,0 0-3 0,0 0-6 0,0 0 5 16,0 0 0-16,0 6 7 0,0-6 5 0,0 4 5 0,0-4 2 0,0 6 1 16,0-1 1-16,-6 4 0 0,6-5 3 0,0 2-1 0,0 3 0 0,0 0-3 15,0 3 1-15,0-9-6 0,0 13-7 0,0-7-5 0,0-4-8 0,0 11-4 16,0-7-4-16,0 0-5 0,0 1-4 0,0-1-2 0,0 2-1 0,6-1 1 16,-6-1-3-16,0-3 1 0,0 3-2 0,8-5 5 0,-8 1 1 0,5 1 4 0,-5-2 4 15,8 1 5-15,-1-5 9 0,-7 6 6 0,5-6 9 0,2 0 7 0,0 0 8 16,-2-6 4-16,3 6 9 0,-2-5 5 0,7 1 4 0,-1-7 6 0,2 2 0 0,-1-1 4 15,1 1 1-15,-2-7-2 0,7 2-3 0,1 1-3 0,0-2-4 0,0-6-6 16,-1 2-3-16,0 4-7 0,7-5-6 0,-6 1-5 0,-1 0-6 0,8-1-6 16,-1 1-6-16,-8-2-2 0,9 6-8 0,-1-4-4 0,0 4-3 0,1 0-5 15,-7 6-3-15,4-4-3 0,3 1-2 0,-1 3 1 0,-8 4 1 0,9-5-1 0,-6 6 1 16,-2-1 1-16,1 1-1 0,-1-1 0 0,-6 5 1 0,0-7 0 0,0 7 1 16,1 0-1-16,-2 0-1 0,-6 0 1 0,-1 0-7 0,3 0-5 0,0 0-4 15,-3 7-4-15,-5-7-3 0,7 0-2 0,-7 0-4 0,0 5-3 0,0-5 1 0,0 0-3 16,0 0-1-16,0 0-4 0,0 0 1 0,0 0-5 0,0 0-1 15,0 0-2-15,0 4 1 0,0 1-6 0,0-5-1 0,-7 4-5 0,7-4-5 0,0 6-5 16,-5-6-6-16,-3 4-7 0,8-4-7 0,-8 5-4 0,3 0-7 0,5-5-4 16,-6 4-9-16,1-4-4 0,-2 6-7 0,-2 0-12 0,9-6-9 0,-5 0-24 0,-2 4-29 15,1-4-40-15,6 5-43 0,-5-5-44 0,-3 0-44 0,0 4-12 0,8-4 6 0,-5 0 17 16,-1 6 21-16,6-6 24 0,-8 0 26 0,8 3 29 0,-5-3 31 0,-3 0 42 16,8 6 43-16,-7-6 49 0,2 0 65 0</inkml:trace>
  <inkml:trace contextRef="#ctx0" brushRef="#br0" timeOffset="101287.52">11775 14230 0 0,'0'-4'36'0,"-8"-2"42"0,8 0 25 0,0 6 27 0,-5-4 27 0,5-1 27 0,0 0 28 0,-7 1 25 0,7-2 21 0,0 6 22 0,0-4 18 0,-7-1-17 0,7 5-43 0,0 0-26 0,0-4-19 0,0 4-14 0,0-5-9 0,0 5-14 15,0-7-16-15,0 4-14 0,0 3-12 0,0-6-8 0,0 6-4 0,0-5-3 16,0 1 0-16,0 4 1 0,0-6 2 0,0 3 2 0,0-3 2 0,0 2 2 15,0-1-1-15,0-1 1 0,0 2-1 0,0-2 1 0,0 1-4 0,7 5-3 0,-7-4-2 16,0-7-4-16,0 11-2 0,0-8-4 0,0 3-3 0,0 0-3 0,7 1-2 16,-7-3-1-16,0 2-3 0,0 5-2 0,0-4-2 0,0 4 0 0,0-5-4 15,0 5-1-15,0-6-4 0,0 6-4 0,0 0-6 0,0 0-3 0,0 0-6 0,0 0-8 16,0 0-6-16,0 0-7 0,0 0-9 0,0 0-5 0,0 0-8 0,0 0-2 16,5 11-2-16,-5-7-2 0,0 8-1 0,0-3 0 15,0 4 0-15,8 2 0 0,-8 0 1 0,0 6 3 0,6-3 1 0,-6 3 5 16,7 2 4-16,-7-3 1 0,6 4 0 0,-6 1 1 0,7-1-2 0,-7 0 0 0,6 1-2 0,-6-1 2 0,8 1-2 15,-8-1 0-15,5 0-2 0,-5 1-2 16,7-1-1-16,-7-3-7 0,6-3-10 0,-6 7-9 0,5-6-10 0,-5-4-13 0,0 5-16 0,9-5-14 16,-9-2-15-16,0-1-17 0,0 3-16 0,0-6-20 0,0 0-20 0,0 1-19 0,0-5-18 0,0-1-22 15,0 8-18-15,0-9-42 0,0 3-52 0,0-6-60 0,0 4-57 0,0-4-15 16,-9 0 10-16,9 5 20 0,0-5 26 0,-5 0 31 0,5-5 34 0,-6 5 37 16,-1-4 35-16,7-2 39 0,-5 3 44 0,5-9 55 0,-8 3 65 0</inkml:trace>
  <inkml:trace contextRef="#ctx0" brushRef="#br0" timeOffset="101715.68">12062 14205 90 0,'0'-5'159'0,"6"1"43"16,-1-2 36-16,-5 2 34 0,7-1 32 0,-7 1 29 0,9-1 30 0,-4-2 28 0,-5 4 27 16,6-8 23-16,-6 7 25 0,7-2-66 0,-7 3-118 0,0-3-60 0,0-3-29 15,0 3-19-15,5 6-9 0,-5-4-14 0,0-2-10 0,0 1-10 0,0 5-11 16,8-4-8-16,-8 4-7 0,0-5-8 0,0 5-6 0,0 0-7 0,0 0-8 0,0 0-8 15,0 0-8-15,0 0-5 16,0 0-6-16,0 0-7 0,0 0-5 0,0 0-5 0,0 0-8 0,0 0-6 0,0 0-7 0,-8 5-2 16,8-5-3-16,0 4-3 0,-5 1-2 0,5 5-3 0,-7 1-1 0,1-1-1 0,1-1-1 0,-4 0 2 0,2 7-2 15,2-2 2-15,-1-4 1 0,-2 4 1 0,-5 2-1 16,8-1 1-16,-2-2-1 0,0 2-1 0,0-6-1 0,-6 6 0 0,8 0-1 0,-4-6-2 16,4 7 0-16,0-1 0 0,-3-6-6 0,2 0-2 15,-1 0-2-15,-1 7-4 0,3-11-2 0,-1 5-2 0,6-1-1 0,-8 0 1 0,8-3 0 0,-5 0-2 0,5-3 1 0,0 3 1 16,-7-6-1-16,7 0 1 0,0 6 1 0,0-6 1 0,0 0 2 15,0 0 0-15,0 0 2 0,0 0 0 0,0 0 0 0,0 0 1 16,0 0 4-16,0 0 1 0,0 4 2 0,7-4 4 0,-7 5 2 0,5-5 3 0,-5 0 1 0,8 0 3 0,-2 0 4 16,-1 0 1-16,3-5 4 0,5 5 3 0,-5 0-2 0,2-4 2 15,4 4 0-15,-1 0-3 0,1-6 0 0,-2 6-2 0,1-6 1 0,1 6-3 16,7-3 1-16,-10-3-2 0,1 6 1 0,4-6-2 0,2 6 0 0,-4 0-5 0,-2-4-9 0,-6 4-19 16,7 0-19-16,-5 0-27 0,5-5-29 0,-7 5-27 0,-1 0-31 0,-5 0-40 15,0 0-46 1,0 0-63-16,0 0-73 0,0 0-56 0,0 0-43 0,0 0-8 0,0 0 10 0,0 0 28 0,0 0 33 0,-5 0 40 0,5 0 41 0,-6-5 41 0,-2 5 43 15,3-4 50-15,-3 0 51 0,1 4 60 0,1-6 77 0</inkml:trace>
  <inkml:trace contextRef="#ctx0" brushRef="#br0" timeOffset="101988.25">12094 14220 15 0,'0'0'116'0,"0"-6"64"0,0 2 47 0,0-1 41 0,0 0 38 0,0 5 38 0,0-10 36 0,-5 6 34 0,5-1 33 0,0 1 33 0,0-1 31 0,0-2-22 0,0 4-53 0,0 3-71 0,0-6-79 0,0 1-41 15,0 5-24-15,0-4-20 0,0 4-19 0,0-6-15 0,0 6-19 0,0 0-18 0,0 0-18 0,0 0-17 16,0 0-15-16,0 0-15 0,0 0-18 0,0 0-10 0,0 0-10 0,0 0-7 0,0 0-3 31,5 0-4-31,-5 0-1 0,6 6 0 0,-6-2 1 0,7 7-2 0,-7-8 2 16,5 9 1-16,-5-3 0 0,8 5 3 0,0 0 5 0,-8 2-1 0,5-2 1 16,1 5-2-16,-6-4-1 0,7 6-2 0,-7-3-4 0,6 3 0 0,-6 2-3 15,0-3 0-15,0 5-4 0,0-7 2 0,0 9-3 0,0-5-2 0,0-1-2 0,0 3 0 16,0 0-1-16,0-3-2 0,0-2-6 0,0 5-8 0,0-5-16 0,0 2-21 15,0-6-28-15,0 3-30 0,0-3-32 0,0 4-36 0,0-4-42 0,0 0-67 16,0 0-74-16,0-5-93 0,0-1-94 0,0 0-31 0,0 1-6 0,-6-5 18 0,6 1 27 16,0-3 40-16,-7 4 44 0,7-7 46 0,0 0 51 0,-6-7 53 0,1 4 56 0,-3-3 69 15,8 1 73-15</inkml:trace>
  <inkml:trace contextRef="#ctx0" brushRef="#br0" timeOffset="102947.47">13200 14293 40 0,'0'0'111'0,"8"-4"40"0,-8 4 29 0,0-5 29 0,7 5 27 0,-7-6 25 0,0 3 25 0,0-3 23 0,0 0 21 0,5 2 26 15,-5-1 25-15,0-1-40 0,0 2-80 0,9-5-46 0,-9 4-24 0,0-5-12 0,0 4-8 0,0 2-7 0,0-1-7 0,0 0-6 0,5 1-4 0,-5-2-5 0,0 2-4 0,0-1-7 16,0 5-5-16,0-4-9 0,0 4-8 0,0 0-6 0,0-5-6 0,0 5-7 16,0 0-7-16,0 0-5 0,0 0-7 0,0 0-6 0,0 0-9 0,0 0-6 15,0 0-10-15,0 0-8 0,0 0-7 0,0-7-7 16,0 7-8-16,0 0-8 0,0 0-7 0,-5 0-6 0,5 0-5 0,-9 0-4 0,9 0-6 0,-5 0-4 0,5 0 0 15,-7 7-3-15,-1-2 1 0,2-1 0 0,6 1 1 0,-5 5 2 0,-3-1 2 16,3 0 3-16,-2 3 3 0,0-3 4 0,0 4 4 16,1 2 2-16,-1-3 4 0,2 2-1 0,-4 0 2 0,4 0-1 0,-2 2 0 0,7-1 0 15,-6-2-2-15,1 1 1 0,5 2-1 0,-8-1 1 0,8-1-3 0,0 2 0 16,-8-1-1-16,8-2 1 0,0 2-1 0,0 0 1 0,8 0 2 0,-8-6-2 0,8 6 1 0,-8-6 2 16,5 1 1-16,1 1-2 0,1-3 3 0,-2 3 0 0,4-7 3 0,-4 7 0 0,8-8 2 15,-6 3 2-15,7 0 3 0,-1-6 3 0,-8 4 3 0,9-4 0 0,-2 0 4 16,2-4 1-16,-1 4 3 0,0-6 3 0,6 0 0 0,-6 3 4 0,0-3 2 15,0-3 1-15,-7-2 2 0,9 3 2 0,-4-3 3 0,-3 1 0 0,4 1 1 0,-6-2-1 16,2 2 0-16,-2-1-1 0,-6 1-3 0,7-6-4 0,-7 5-3 0,0-4-5 16,0-2-7-16,-7 7-7 0,7-6-12 0,-6 2-12 0,-2-2-13 0,2-6-13 15,-1 12-14-15,-6-6-14 0,7 0-12 0,-7 0-8 0,0 2-9 0,5 3-9 0,-2-4-11 16,-4 2-10-16,7 3-6 0,-6-1-9 0,7 7-6 0,-2-8-8 0,-5 7-12 0,13-8-27 16,-5 12-36-16,0-4-45 0,5-1-49 0,-9 0-36 0,9 5-29 0,0 0 0 15,0 0 12-15,0 0 21 0,-5 0 22 0,5 0 27 0,0 0 27 0,0 0 33 0,0 0 35 16,0 0 46-16,0 0 49 0,0 0 55 0,0 0 65 0</inkml:trace>
  <inkml:trace contextRef="#ctx0" brushRef="#br0" timeOffset="103215.14">13489 14312 75 0,'0'0'160'0,"5"0"56"0,-5 0 46 0,0 0 39 0,0 0 41 0,6 0 34 0,-6 0 32 0,8-4 33 0,-8-1 27 0,0 1 30 0,5 4 27 0,-5-6-57 0,0 2-107 0,0-1-72 0,8-1-56 0,-8 3-34 0,0-3-24 15,5 0-20-15,2-3-18 0,-7 3-15 0,7 6-15 0,-2-4-11 0,2 1-14 0,1-3-11 0,-3 1-14 16,3 5-11-16,-2-4-12 0,-1 4-8 0,11 0-3 0,-11 0-7 16,1 4-4-16,1-4-3 0,-2 5-4 0,-5-5-5 0,9 6-4 0,-2 1-2 0,-2-1 1 0,-5 3 0 15,6-3 0-15,-6 3 1 0,5 2-1 0,-5-1-1 0,8 3-9 0,-8-2-6 16,8 4-11-16,-8-2-9 0,5 2-13 0,-5-6-12 0,7 7-15 0,-7-1-21 16,7-6-19-16,-7 6-25 0,5-6-28 0,3 3-26 0,-8-3-27 0,7 0-46 0,-2 1-56 15,-5-1-68 1,7 3-74-16,0-9-19 0,-2 7 3 0,-5-5 18 0,8-1 28 0,-8 1 32 0,5 1 35 0,-5-6 40 0,0 0 40 0,0 0 42 0,0 0 44 0,0-6 56 15,0 1 63-15</inkml:trace>
  <inkml:trace contextRef="#ctx0" brushRef="#br0" timeOffset="103420.46">13821 14263 0 0,'0'0'25'0,"0"-4"142"0,0-1 74 0,-7-1 54 0,7 6 47 0,0-4 44 0,-9 1 46 0,9-3 40 0,0-3 38 0,0-3 29 15,0 8 28-15,0-1 24 0,0 5 20 0,0 0-113 0,0 0-191 0,0 0-96 16,0 0-45-16,0 0-31 0,0 0-22 0,0 0-29 0,0 0-31 0,0 0-24 15,0 0-20-15,0 0-14 0,0 0-9 0,0 0-4 16,-5 5-3-16,-1-1-1 0,6 8 0 0,-7-8-1 0,1 7 1 0,-1 2 0 0,1 2 0 0,-1 0-4 0,1 0-9 16,-2-2-7-16,-5 8-15 0,8-6-10 0,-9 3-15 0,9 3-18 0,-10-2-24 15,10-1-24-15,-9 3-26 0,9-2-32 0,-3 1-31 0,-5-1-50 16,7 0-59-16,1-4-62 0,-2 6-59 0,-2-8-13 0,4 2 11 0,-2-1 19 0,1-2 26 0,6-3 33 16,-5 1 36-16,-3-1 38 0,8-3 40 0,-8 3 43 0,8-9 46 0,0 0 55 0,-5 6 65 31</inkml:trace>
  <inkml:trace contextRef="#ctx0" brushRef="#br0" timeOffset="103943.89">14086 14241 0 0,'9'-6'69'0,"-9"6"75"0,0 0 45 0,0-5 38 16,0 5 31-16,0-4 31 0,5-2 33 0,-5 0 31 0,0 2 35 0,0-1 29 15,0 0 29-15,0 5-5 0,0 0-28 0,0-4-65 0,0 4-84 0,0 0-43 0,0 0-25 16,0 0-15-16,0 0-13 0,0 0-15 0,0 0-18 0,0 0-22 0,0 0-25 16,0 0-18-16,0 0-20 0,0 0-18 0,0 0-11 0,0 0-13 0,0 0-9 0,-5 0-6 15,5 4-8-15,-9 1-3 0,9 0-4 0,0-1 1 0,-7 2-3 0,2 4 3 16,5-5 1-16,-7 4 5 0,1 1 3 0,0-1 4 0,6 3 2 15,-8-3 1-15,1 0 0 0,2 6 0 0,5-6 2 0,-6 7-1 0,-2-7 2 0,8 6-2 16,-5 0 2-16,5-6-2 0,-8 6 1 0,8-1 0 0,-5 0-3 0,5 1-1 16,0 1-3-16,-8-7-2 0,8 6-2 0,0 0-4 0,0 0-2 0,8-6-3 15,-8 6-3-15,0-6 0 0,5 1-3 0,-5 1 1 0,8-3-2 0,-3 3 1 16,3-2 1-16,-2 0 1 0,-1-3 0 0,2 0 3 0,1 3 4 0,-2-5 2 0,7 2 3 16,-8-6 5-16,2 3 2 0,2-3 3 0,2 6 5 0,-4-6 3 0,-2 0 2 15,9-6 6-15,-7 6 8 0,-1-3 11 0,-1-3 11 0,3 2 11 0,5-5 11 0,-6 3 9 16,0-3 12-16,-2-2 6 0,3 1 10 0,-1 1 3 0,-2 0 3 0,-5-1 1 15,7-5-1-15,-7 0-2 0,7 6-8 0,-7-6-7 0,5 0-12 0,-5 0-11 16,0-4-10-16,0 4-11 0,0-5-10 0,0 6-12 0,-5-1-10 0,5-5-11 16,-7 7-12-16,0-2-7 0,7-1-8 0,-5 2-14 0,-2 0-16 0,-1 0-14 0,3-2-15 15,-2 5-13-15,0-2-12 0,2-2-14 0,-3 5-14 16,0 0-14-16,3 0-16 0,5 6-13 0,-6-1-18 0,-1-4-18 0,2 2-23 0,5 7-36 0,-9 0-40 16,9 0-58-16,-5 0-56 0,-2 0-16 0,7 7 3 0,-6-2 20 0,1-1 25 0,5 1 28 15,-9-1 32-15,9 2 33 0,-7 3 35 0,7-4 41 0,-5-1 43 0,5-4 52 16,0 0 61-16</inkml:trace>
  <inkml:trace contextRef="#ctx0" brushRef="#br0" timeOffset="104496.17">14400 14244 91 0,'0'-3'161'0,"6"3"47"0,-1 0 35 0,-5-6 39 0,0 1 35 0,8 1 37 0,-8-2 35 0,7 0 31 0,-7 2 31 0,0-1 29 0,6-4 28 0,2 3-63 0,-8 2-116 0,0-5-64 0,5 4-32 0,-5-2-18 16,5 4-9-16,-5-3-11 0,0 1-18 0,8 5-13 0,-8 0-14 0,0 0-14 15,0 0-9-15,0 0-11 0,0 0-10 0,0 0-13 0,0 0-14 0,-8 0-15 16,8 0-12-16,0-4-13 0,-5 4-14 0,0 0-11 0,5 0-11 0,-8 0-11 0,2 0-8 16,-1 0-8-16,-6 0-7 0,7 0-11 0,-2 4-5 0,-5-4-6 0,8 5-3 0,-9 1-3 15,9 4 1-15,-10-5-1 0,9-1 0 0,-1 5 1 0,-4-3 0 0,4 3 2 16,-2-4 0-16,4-1 1 0,5 8 2 0,-6-8 2 0,-1 7 3 0,7-8 7 16,0 1 2-16,0 7 5 0,-5-7 5 0,5 2 4 0,5 3 4 0,-5-3 4 15,0-1 0-15,7 5 2 0,-7-6 3 0,6 1 1 16,-1 4 5-16,4-3 0 0,-2-2 3 0,4 7 1 0,-4-7 4 0,7 5 1 0,-7-3 5 0,4-2-1 0,2 7 4 15,0-8 2-15,6 9 3 0,-4-8 5 0,-1 7 5 0,-4-7 4 0,4 5 4 16,6-4 1-16,-6 5 2 0,-9-4-1 16,8-3 2-16,1 9 0 0,-2-8 0 0,-4 1-1 0,-2 4-1 0,-1-5 2 15,3 7-3-15,-3-7-3 0,2 2-4 0,2 3-3 0,-9 1 0 0,5-5-2 16,-5 4 1-16,0 1-3 0,0-5 0 0,0 5-1 0,0 1-4 0,0-3-4 0,-5 3-3 0,5-2-8 0,-9-3-6 0,9 3-9 16,-7 1-7-16,2-1-5 0,-3 0-5 0,8-3-3 15,-5 3-2-15,-1-3-4 0,-2 0-3 0,3-2 0 0,-2 1-2 0,1-1 1 0,-2 1 3 0,2-5 6 0,-1 4 7 16,2-4 5-16,-2 0 8 0,0 0 3 0,0 0 5 0,1 0 3 0,-1 0 4 15,7-4 4-15,-6 4 4 0,-2-5 7 0,8 5 4 0,-5-4 7 0,5-1 7 16,-5 1 5-16,5 4 5 0,0-6 3 0,-8 0 5 0,8-3-2 0,0 3 3 16,-6 3-2-16,6-7 2 0,0 5 0 0,0-5-2 0,0 1 0 0,0-2-4 0,0-4-5 15,0 2-6-15,6-3-4 16,-6 1-7-16,0-3-4 0,8 3 0 0,-8-6-2 0,0 3 3 0,5-1-2 0,-5-2 2 0,5 2-1 0,-5-2 1 0,8 3-3 16,-8-1 0-16,0-2-1 0,6 7-2 0,-6 0 1 0,0 0-1 0,0-2 0 0,0 1-1 15,0 1-4-15,0 4-2 16,0 0-4-16,0 0-3 0,-6-4-5 0,6 9-3 0,0-4-7 0,0-1-8 0,-8 4-11 0,8-3-13 0,-5 3-18 0,5 3-22 0,-5-3-25 15,-3 2-30-15,8-1-35 0,-6 5-35 0,-1-6-52 0,-1 6-61 0,3 0-91 16,-1 0-107-16,-2 0-39 0,3 6-6 0,-3-6 17 16,3 5 26-16,-3-1 33 0,2 2 38 0,1-3 43 15,-2 3 46-15,-1-2 53 0,2-4 52 0,-1 5 62 0,7-5 67 0</inkml:trace>
  <inkml:trace contextRef="#ctx0" brushRef="#br0" timeOffset="105318.77">15226 14317 78 0,'0'-5'151'15,"7"5"42"-15,-7-4 36 0,7 4 29 0,-7-5 29 0,0 5 28 0,6-4 31 0,-6 4 29 0,0-6 31 0,0 2 29 0,0 4 29 0,0-5-54 0,7-1-105 0,-7 6-53 0,0 0-32 0,0-3-13 0,0 3-9 0,0 0-5 0,0 0-9 0,0 0-9 0,0 0-13 16,0 0-14-16,0 0-15 0,-7-6-16 0,7 6-16 0,0 0-18 0,0 0-16 16,0 0-19-16,0 0-16 0,0 0-12 0,0 0-13 0,0 0-12 0,0 0-11 0,0 0-10 15,0 0-9-15,0 0-8 0,0 6-5 0,-6-6-1 0,6 0-1 0,0 3 0 16,-7 3 2-16,7-6 3 0,-7 5 0 0,0 5 4 0,7-6 3 0,-5 5 5 15,-3-4 5-15,8 5 3 0,-5-4 6 0,5 3 1 0,-6 0 3 0,-2 1 2 16,8 4 0-16,-7-2 1 0,7-3 1 0,-5 1 0 0,5 4 1 0,0-4 3 0,-9 5-1 16,9 0 0-16,0-6 0 0,0 6 1 0,0-5-2 0,0 5 1 0,0-2 0 15,0-2-1-15,0 4 1 0,0-5-3 0,0-1-1 0,9 6 0 0,-9-6-4 0,5 0 1 16,-5 3-2-16,7-3 0 0,1-5 1 0,-2 5-1 0,-1 3 2 16,3-9 0-16,-3 3 2 0,2 0 2 0,0-2 2 0,0 1 1 0,6-1 3 0,-8 1 2 15,4-5 5-15,1 4 4 0,-2-4 4 0,5 0 8 0,-5 0 8 0,-3-4 10 16,9 4 8-16,-9-5 10 0,2 5 9 0,-1-4 8 0,1-5 8 0,0 3 7 15,0 0 8-15,-7 3 2 0,5-9 2 0,-5 3 1 0,8 5-3 0,-8-11-2 0,5 6-8 16,-5-2-9-16,0-4-11 0,0 2-11 0,0-8-12 0,0 6-11 16,-5-4-11-16,5 4-12 0,-8-4-13 0,8 1-9 0,-5-3-9 0,-2 1-6 15,7 1-9-15,-7 3-3 0,0 2-7 0,1 1-7 0,-1-2-3 0,2-1-4 16,-3 7-1-16,8-6-3 0,-6 6-10 0,6 3-6 0,-5 3-14 0,5-3-11 0,0 0-16 16,-8 2-22-16,8 4-25 0,0 0-31 0,0 0-39 0,0 0-54 0,0 0-62 0,0 0-60 15,-8 0-56-15,8 4-14 0,-5 2 8 0,5 3 21 0,-8-3 27 0,8 3 33 16,-5 1 36-16,5-1 40 0,-5 2 45 0,5-1 47 0,0-5 51 0,0 5 60 0,0-7 71 0</inkml:trace>
  <inkml:trace contextRef="#ctx0" brushRef="#br0" timeOffset="105603.74">15519 14488 5 0,'0'0'96'0,"8"0"58"0,-8 0 40 0,0 0 33 0,5 0 28 16,-5 0 27-16,0 0 27 0,0 0 29 0,0-9 31 0,0 3 27 0,0 2 26 0,8-1-17 0,-8 1-47 0,0-1-60 0,0 1-70 0,0-2-33 0,-8 0-13 0,8-3-6 0,0 3-3 0,0 2-5 0,0-1 0 0,0 0-10 15,-5 5-9-15,5-4-8 0,0 4-7 0,0-4-5 0,0 4-9 0,0-6-5 0,0 6-8 16,0 0-10-16,0 0-6 0,0 0-11 0,0 0-9 0,0 0-11 16,0 0-11-16,0 0-12 0,0 0-11 0,0 0-8 0,0 0-12 0,0 0-8 0,0 0-11 15,0 0-7-15,0 0-9 0,0 0-2 16,0 0-3-16,0 0 1 0,0 6 0 0,0-2 2 0,5 0 1 0,-5 1 4 0,8 0 3 0,-2 5 0 0,-6-1 6 0,5-3 3 16,3 4 4-16,5-1-2 0,-7 6-9 0,1-6-12 15,6 3-14-15,-5 1-20 0,3-4-20 0,-6 2-23 0,11-2-23 0,-11 7-23 0,8-7-21 0,-7 0-20 16,9-3-15-16,-10 3-21 0,9 0-23 0,-9-3-24 0,3 0-28 0,4 3-24 0,-5-5-24 15,0-4-23-15,-1 6-27 0,-6-3 6 0,7 3 21 0,-7-6 26 16,0 0 31-16,0 0 28 0,0 0 28 0,6-6 32 0,-6 6 34 0,0-3 41 16,0-3 41-16,-6-3 43 0,6 5 60 0</inkml:trace>
  <inkml:trace contextRef="#ctx0" brushRef="#br0" timeOffset="105840.8">15688 14479 61 0,'-6'-10'143'0,"1"5"47"0,5-8 34 0,-7 1 35 0,-1 3 33 16,8-1 36-16,-6-4 36 0,6 4 32 0,0-5 35 0,0 6 31 0,-6-2 28 0,6 1-46 15,0 1-94-15,-7 0-59 0,7 3-40 16,0-4-16-16,0 5-4 0,0 1-11 0,0-1-14 0,0 5-15 0,0-4-17 0,0 4-19 0,0 0-16 0,-5 0-18 15,5 0-13-15,0 0-18 0,0 0-14 0,0 0-14 0,0 0-21 0,0 0-13 16,0 0-12-16,0 0-14 0,0 0-12 0,0 0-6 0,0 0-3 0,0 4-3 16,-9 1-1-16,9 4 1 0,0-3 2 0,-7 4 0 0,7 5 3 0,-5-6 4 0,-1 6 3 15,6 0 3-15,-5 0 2 16,-3 3 5-16,0-2 3 0,3 3-3 0,-2-5-6 0,1 5-9 0,0 2-9 0,6-8-11 16,-7 7-11-16,-1-4-14 0,3 2-16 0,5-3-16 0,-6 0-19 0,-2 0-18 0,3-2-23 0,5 2-23 0,0 1-27 0,-8-2-31 15,8-4-33-15,-7 4-51 0,7-4-56 16,0 0-52-16,0-1-48 0,0 2-8 0,0-2 14 0,0-3 22 0,0 4 29 0,7-5 34 0,-7-1 36 0,0-4 40 0,0 0 39 15,0 0 46-15,0 0 50 0,0-4 56 0,8 4 72 0</inkml:trace>
  <inkml:trace contextRef="#ctx0" brushRef="#br0" timeOffset="106379.05">16034 14275 25 0,'0'-6'101'0,"0"0"43"0,0 2 40 0,0-1 34 0,0-1 34 0,0 2 35 0,0 1 34 15,0-3 33-15,0 1 35 0,0 1 31 0,0-8 32 0,0 12-32 0,0-4-65 16,-7-1-44-16,7 0-27 0,0 5-19 0,0 0-17 0,0 0-13 0,0-4-13 15,0 4-16-15,0 0-19 0,0 0-20 0,0 0-20 0,0 0-19 0,0 0-20 16,0 0-16-16,0 0-18 0,0 0-18 0,0 0-15 0,0 0-17 0,0 0-18 0,0 0-12 16,0 0-13-16,0 0-5 0,-5 0-4 0,5 4-4 0,0 1 0 0,-8 0 1 15,8 5 2-15,-7-4 1 0,7 3 6 0,-5 0 3 0,-2 1 5 0,7 5 4 16,-7-6 5-16,2 6 2 0,-3 0 5 0,3-6-1 0,5 7 0 0,-8-1 0 0,2-2 1 16,-1 1-1-16,1 2-1 0,6-1-3 0,-8-1 0 0,8 2-4 0,-5 3-2 15,-3-5-7-15,8 1-4 0,0 1-7 0,0-3-6 0,0-4-5 0,0 6-7 0,0-4-4 16,0 4-2-16,0-7-1 0,0 3-3 0,8-2 0 0,-8-3 0 0,5 3 1 15,-5 1 6-15,8-5 2 0,-2-1 8 0,1 2 5 0,-1-3 5 16,2 3 5-16,-3-6 8 0,3 6 3 0,-3-6 4 0,2 3 4 0,0-3 6 0,-2 0 8 0,10-3 9 16,-10 3 12-16,2-6 7 0,5 6 13 0,-5-6 7 0,2 3 11 15,2-3 9-15,-4 2 9 0,-2-5 9 0,4 3 3 0,-4-3 5 0,2 3 3 16,-1-3-2-16,-1-2-3 0,3 3-5 0,-8-3-8 0,8 1-9 0,-8-5-10 0,0 1-13 16,0 4-8-16,0-5-11 0,0-4-8 0,0 5-8 0,0-5-6 0,0 3-6 0,-8-2-6 15,0 3-8-15,3-6-5 0,-1 6-6 0,-1 2-5 0,2-2-3 0,-4-5-6 16,4 6 1-16,-8 3-9 0,8-4-8 0,-4 6-13 0,2-1-15 0,-5 1-17 15,5 0-20-15,2-3-26 0,-3 8-29 0,1-6-31 0,2 10-32 0,-9-4-52 16,9 4-56-16,-3 0-74 0,3 4-77 0,-3-4-34 0,2 5-7 0,-7 0 16 0,5-1 25 16,3 8 32-16,-3-8 38 0,3 1 43 0,0 4 47 0,5-5 47 0,-9-4 50 0,9 6 58 15,0-6 61-15</inkml:trace>
  <inkml:trace contextRef="#ctx0" brushRef="#br0" timeOffset="106694.84">16373 14214 0 0,'0'0'15'0,"0"0"132"0,0 0 78 0,0 0 59 0,0 0 48 0,0 0 42 0,0 0 38 0,0 0 36 0,0 0 33 0,0-4 35 0,0-1 32 0,0 0 32 0,5 1 29 0,-5-2-93 0,0 6-164 0,0-4-87 0,0 4-48 0,0-5-30 16,0 5-23-16,8 0-16 0,-8 0-13 0,0 0-16 0,0 0-13 0,0 0-18 15,0 0-13-15,0 0-18 0,0 0-14 0,0 0-14 0,0 0-10 0,0 0-12 0,0 0-11 16,0 0-6-16,0 0-7 0,0 0 1 0,-8 5-3 0,8-1 0 0,0 2 0 15,0-2 1-15,0 6 0 0,0 0 3 0,0 5-2 0,0-6 3 0,0 6 4 0,0 1 3 16,0-2 4-16,0 0 2 0,0 6 1 0,0-5-1 0,0 4-1 0,8-4 0 16,-8 4-1-16,0-4 1 0,0 3-1 0,7 3-2 0,-7-2-4 0,0 1-10 15,5-1-7-15,-5-4-16 0,9 4-16 0,-9 2-17 0,5-8-22 0,0 7-26 16,-5-5-30-16,8 0-30 0,-2-2-29 0,-6 2-28 0,7 1-31 0,-7-7-51 16,6 6-62-16,-6-6-64 0,7 3-68 0,-1-3-12 0,-6-5 11 0,0 1 25 0,0-1 32 15,0-4 39-15,0 0 44 0,0 0 42 0,0 0 44 0,0-9 43 16,0 5 45-16,0-5 59 0,0-7 66 0</inkml:trace>
  <inkml:trace contextRef="#ctx0" brushRef="#br0" timeOffset="106930.7">16322 14259 0 0,'-7'0'8'0,"-2"-5"123"16,9-1 77-16,0 6 54 0,0-4 38 0,0 4 33 0,0-3 28 0,9-3 26 0,3 1 26 0,2 1 24 15,-9-2 22-15,3 0 25 0,-3 6 24 0,2-4-83 0,0-1-148 0,-7 0-79 16,5 5-45-16,3 0-21 0,-1-4-8 0,-2 4-5 0,4 0-4 0,-9-6-5 0,5 6-4 0,0 0-5 15,3 0-9-15,-2 0-8 0,1 0-12 0,-1 6-9 0,7-6-11 0,-5 0-12 0,-3 0-10 16,8 4-6-16,-6-4-8 0,7 0-5 0,-9 5-4 0,8-5-12 16,1 5-15-16,-9-1-24 0,11-4-30 0,-11 6-37 0,8 0-41 0,-8-2-39 0,9 1-40 15,-7-5-61-15,-1 6-69 0,1-3-74 16,-1 1-69-16,2 2-27 0,-3-6 0 0,0 5 16 0,-5-1 29 0,9 2 38 0,-9-6 44 0,0 0 51 0,0 0 53 0,0 0 49 0,0 0 54 16,0 6 60-16,0-6 68 0</inkml:trace>
  <inkml:trace contextRef="#ctx0" brushRef="#br0" timeOffset="107104.51">16509 14396 12 0,'-5'10'119'0,"-2"-1"72"16,0-4 58-16,0-1 47 0,1 2 41 0,6 0 38 0,-7-3 34 0,7-3 30 16,0 0 27-16,0 0 27 0,0 0 24 0,0 0-22 0,0 0-55 0,0 0-79 0,0 0-96 15,0 0-57-15,0 0-36 0,0 0-26 0,0 0-20 0,0 0-14 0,0 0-14 16,0 0-9-16,0 0-9 0,0 0-6 16,0 0-7-16,0 0-10 0,0 0-6 0,0 0-4 0,0 0-3 0,0 0-2 15,7 6 1-15,-1-6-3 0,1 0-1 0,0 0-4 0,0 0-1 0,6 0-4 0,-2 6-5 16,2-6-12-16,3 0-23 0,-5 0-31 0,1 4-38 0,2-4-53 0,-1 0-61 0,0 5-84 0,0-5-90 0,1 0-95 15,-2 0-90-15,1 0-33 16,1 0-7-16,-9 0 10 0,8 0 20 0,-5 0 32 0,3-5 41 0,-4 1 50 0,2-8 56 0,-4 9 64 0,2-9 65 0,-1 3 76 0,-1-4 78 16</inkml:trace>
  <inkml:trace contextRef="#ctx0" brushRef="#br0" timeOffset="108020.27">17383 14248 0 0,'0'0'66'0,"0"0"77"0,0-4 48 0,0 4 38 0,0-3 33 0,6-3 30 0,-6 6 32 0,0-5 30 0,6 1 30 0,-6-2 30 0,0 0 30 0,0 2-2 0,0-1-28 0,0 5-61 0,0-5-84 0,0 5-47 16,0-4-21-16,0 4-15 0,0 0-7 0,0 0-12 0,0 0-11 0,0 0-14 0,0-6-13 0,0 6-14 16,0 0-13-16,0 0-14 0,0 0-12 0,0 0-12 0,0 0-11 0,0 0-11 15,0 0-10-15,0 0-10 0,0 0-10 0,-6 0-11 0,6 0-5 0,0 0-10 16,0 0-7-16,-6 0-4 0,6 6-4 0,-8-6-3 0,8 4-1 0,-7-4-1 16,2 5 1-16,-1 0 0 0,-2-1 1 0,3 8 2 0,-3-8 1 0,3 1 1 0,-2 4 3 0,0 1 3 15,0-1 2-15,1 3 3 0,-1-3 0 0,7 0 1 0,-6 1 0 0,-1 4 1 16,7-4 2-16,-6 5-1 0,1 0 0 0,5-6 3 0,0 6-1 0,-8 0 0 15,8-5 1-15,0 4-3 0,0 2-2 0,0-7 2 0,8 6-3 0,-8-2 0 16,0-2-2-16,5-1-1 0,1 5 1 0,-6-6 0 0,7 0-3 0,-1 1 3 16,1-5-1-16,-1 5 2 0,8 1 1 0,-7-7 3 0,-2 5 1 0,8-3 3 15,1-2 3-15,-9 1 3 0,10-5 7 0,-3 6 6 0,0-6 10 0,-4 3 10 0,5-3 9 16,0 0 10-16,1-3 8 0,-2 3 8 0,0-6 4 0,-5 1 9 0,6 1 4 16,-6-2 8-16,0 1 4 0,6 1-1 0,-6-5-1 0,-2-1-4 0,-5 4-9 15,7-9-10-15,0 6-8 0,-7-6-9 0,0 6-10 0,0-12-11 0,0 8-9 16,0-2-12-16,0-6-13 0,-7 3-12 0,7 3-13 0,-7-4-13 0,2-2-14 0,-2 8-9 15,-1-8-7-15,3 7-11 0,-2 0-15 0,0 0-6 16,2-2-10-16,-3 5-9 0,1-2-8 0,1 4-14 0,0-3-16 0,-1 8-18 16,2-1-20-16,-4 0-33 0,4 1-45 0,5 4-55 0,-7 0-60 0,7 0-35 0,-6 0-22 0,1 0 1 0,5 4 16 15,-8 1 20-15,8-5 29 0,-8 5 32 0,8-1 37 0,-5 2 37 16,5-6 43-16,0 0 50 0,0 0 57 0,0 0 59 0,0 10 67 0</inkml:trace>
  <inkml:trace contextRef="#ctx0" brushRef="#br0" timeOffset="108278.28">17655 14361 33 0,'0'5'135'0,"0"-5"64"0,0 6 53 0,0-6 46 16,0 3 42-16,0-3 41 0,0 0 37 0,0 0 40 0,0 0 35 0,0 0 38 0,0 0 34 0,0 0-30 0,0 0-69 15,0 0-75-15,8 0-78 0,-8 0-48 0,0 0-33 0,0 0-26 0,0-3-20 16,0 3-21-16,5-6-18 0,-5 6-18 0,0 0-18 0,0 0-15 0,0-5-17 16,0 5-13-16,0 0-14 0,0 0-11 0,0-4-8 0,0 4-9 0,0 0-7 0,0 0-6 15,0 0-7-15,0 0-10 0,0 0-5 0,0 0-8 0,0 0-7 0,0 0-2 16,0 4-4-16,8 1 0 0,-8-5 2 0,5 6 2 0,-5 3 0 0,7-3 5 15,-7 3 2-15,7 1 5 0,0-1 3 0,-1 0 3 16,6 6 3-16,-4-3-9 0,-2 1-6 0,-1 2-16 0,10 0-18 0,-9-6-20 16,7 6-24-16,-8-6-28 0,9 6-33 0,-7-5-37 0,6 1-36 0,1-3-48 0,-9 3-55 0,8-2-66 0,1 0-73 15,-9-3-40-15,11 4-28 0,-6-5 7 0,-2-1 21 16,-3-4 33-16,3 6 36 0,0-6 44 0,-3-6 46 0,1 6 48 0,-6-4 49 0,0-1 56 0,0-5 58 0,0 1 62 16,0-2 75-16</inkml:trace>
  <inkml:trace contextRef="#ctx0" brushRef="#br0" timeOffset="108493.52">17819 14381 0 0,'-7'-6'20'0,"0"3"136"0,1-3 76 0,-1 1 57 16,2 1 44-16,5-2 40 0,-9 3 39 0,9-3 32 0,9 2 36 0,-4-1 29 16,-5-1 28-16,0 2 28 0,0 4 27 0,0 0-98 0,0 0-173 0,0 0-88 15,0 0-45-15,0 0-28 0,0 0-20 0,0 0-17 16,0 0-20-16,0 0-16 0,0 0-17 0,0 0-15 0,0 0-15 0,0 0-11 0,0 0-14 0,0 0-8 0,0 4-8 16,0 2-6-16,0-1-2 0,-5 5-4 0,5-7 2 0,-9 7 0 0,4 1 3 15,5 4 2-15,-5-6 4 0,-3 5 0 0,2 0 5 0,-1 1-8 0,-1 6-13 16,-3-8-18-16,3 2-23 0,3 0-26 0,-8 0-31 0,6 0-32 0,0 0-35 15,0 0-32-15,-6-2-33 16,8 2-51-16,-3-6-55 0,8 7-77 0,-6-7-78 0,1 6-22 0,5-6 3 0,0 3 24 0,-7-3 32 0,7 0 38 0,0-5 43 0,7 2 44 16,-7-6 46-16,0 0 46 0,5 0 45 15,1 0 55-15,-6 0 61 0</inkml:trace>
  <inkml:trace contextRef="#ctx0" brushRef="#br0" timeOffset="109062.42">18345 14226 6 0,'-6'0'84'0,"6"-6"51"16,-6 0 41-16,6 6 39 0,-7-4 33 0,7-1 32 0,-5 0 30 0,5-5 33 15,-8 6 35-15,8-1 32 0,0 1 32 0,-6-1-20 0,6-2-46 0,0 4-46 0,-7-3-47 0,7 6-33 16,0-5-23-16,0 5-17 0,0 0-10 0,0 0-10 0,0 0-9 0,0 0-14 16,0 0-15-1,0 0-15-15,0 0-12 0,0 0-14 0,0 0-11 0,0 0-11 0,0 0-10 0,0 0-10 0,0 0-9 0,0 0-13 0,0 0-13 0,0 0-14 16,0-4-11-16,0 4-13 0,-6 0-10 16,6 4-4-16,-5-4-7 0,5 0-5 0,-7 5-1 0,-2 1-2 0,4-3 3 0,-8 9 1 0,8-8 1 0,-3 5 4 0,0 1 3 15,3-5 1-15,-9 4 5 0,9 3 3 0,-3-3 2 0,1 0 2 0,2 1 1 0,-2-1 2 16,2 6 0-16,-2-4 0 0,-1-1 0 15,8 3 0-15,-5-2 0 0,-3 4 0 0,8-5-1 0,-6 3 0 0,6-2-4 0,-5 4-6 0,5-6-5 0,0 5-7 16,0-4-8-16,0 6-7 0,0-7-7 0,0 6-6 0,0-6-5 0,0 1-3 0,5 5-3 16,-5-6-4-16,6 6-2 0,2-6 1 0,-8 1-1 15,5 1 5-15,3-1 6 0,-1-5 4 0,-2 3 11 16,2-3 4-16,-2 5 9 0,10-5 6 0,-10 1 6 0,3-6 7 0,3 3 4 0,5-3 7 0,-11 6 4 0,8-6 6 16,1 0 4-16,-2-6 8 0,1 6 7 0,1-3 5 0,-2-3 10 0,0 6 6 0,3-9 7 0,-1 3 7 15,-4 1 7-15,3-3 6 0,-5 3 6 0,5-5 4 0,-7-1 3 16,7 1 3-1,-6-4 2-15,-1 4-1 0,1 1-4 0,0-6-5 0,-7 0-5 0,0 2-7 16,7-2-7-16,-7-1-9 0,0 2-9 0,0-1-10 0,-7-1-9 0,7-2-11 16,0 3-9-16,-7 0-11 0,0 0-9 0,1-4-13 0,-1 10-6 0,-6-6-15 0,7 0-15 15,-1 5-16-15,-7-4-13 0,1 4-18 0,8 0-19 0,-9 5-19 0,2-4-23 16,-2 3-21-16,1 2-21 0,8 4-35 0,-9 0-40 0,1 0-53 0,1 0-54 16,3 4-38-16,-3-4-31 0,6 6 2 0,1-2 17 0,-11 1 25 0,11 0 31 0,-1-1 35 15,-2 2 38-15,8 0 38 0,-5-2 41 0,5 1 47 0,0-5 52 0,0 0 54 0,0 6 71 16</inkml:trace>
  <inkml:trace contextRef="#ctx0" brushRef="#br0" timeOffset="109757.74">18913 14244 61 0,'0'0'137'0,"5"0"47"0,-5-3 39 0,9 3 36 0,-9 0 31 0,5-6 36 0,-5 1 35 16,0 1 34-16,0-2 35 0,0 0 29 0,0 6 26 0,0-4-55 0,0-1-103 0,0 0-66 0,0-5-46 0,-5 6-32 0,5-1-22 0,-9-4-22 0,9 2-16 0,-5-2-19 0,-2 0-24 0,1 3-17 16,1-3-18-16,-3 0-12 0,0 3-10 0,3 2-6 0,-2-7-3 15,-5 7-2-15,5-1-1 0,-1-1 0 0,3 6-1 0,-2-4-3 0,0 4-1 0,2-4-5 16,-3 4-2-16,0 0-4 0,3 0-3 0,-1 0-5 0,-6 0 0 0,3 0-4 0,4 4 1 16,-2-4-1-16,1 4 0 0,1-4 1 0,-4 6 1 0,2-1 2 0,2 4-1 15,-8-3 1-15,7-2 3 0,-2 7-2 0,1-7 0 0,2 5 2 0,-2-3-1 0,0 3 1 16,2 0 1-16,-3-2 1 0,3 2-2 0,-3 0 1 0,2 1-1 0,6-5 2 15,-5 4-2-15,5-3 0 0,-8 4-1 0,1-5 2 0,7 4-1 0,0-5 1 16,0 7-1-16,-6-7 3 0,6 2-3 0,0 3 1 0,0-3-2 0,6-1 2 16,-6-1-2-16,0 2 1 0,7-2 1 0,-7 1 2 0,8-1 1 0,-3 1 2 15,-5-5-1-15,6 6 0 0,2-2 2 0,-3-4 0 0,8 6 1 0,-6-1 1 16,5-5 2-16,-5 4 1 0,7-4 3 0,-7 6 0 0,-1-6 1 0,6 0-2 0,-3 0 0 16,2 0-1-16,-4 0 0 0,-2 0 0 0,4 0-2 0,-2 0 2 0,-2 0-1 15,1-6 1-15,-1 6-2 0,3 0 0 0,0-4 0 0,-8-1-1 0,5 5 1 0,-5-6-1 16,7 2 1-16,-7-2 2 0,7 1 0 0,-7 1 3 0,0-1 4 0,0-5 0 15,5 6 5-15,-5-1 1 0,0-4 9 0,0 3 5 0,0 0 7 0,0-3 8 16,8 3 8-16,-8 2 9 0,0-5 4 0,0 4 6 0,0-5 4 16,-8 4 4-16,8 2 4 0,0-1 3 0,0 0 4 0,0 1 1 15,0 4 1-15,0-6-4 0,0 6-4 0,0-4-4 0,0 4-5 0,0 0-6 0,0 0-9 0,0 0-4 16,0 0-9-16,0 0-3 0,0 0-9 0,0 0-8 0,0 0-7 0,0 0-8 0,0 0-8 0,0 0-6 16,0 0-9-16,0 0-7 0,0 0-4 15,0 0-6-15,0 0 2 0,0 0-1 0,-5 4-1 0,5-4 2 0,0 6 1 0,0-2 0 0,0 1 4 0,0 4 2 16,-7-3 1-16,7 4 5 0,0-5 3 0,0 4 4 0,0 1 6 0,0-1 2 15,0 3 3-15,0 2 0 0,7-4 1 0,-7 3-1 0,0-2 0 16,0 4 2-16,0-2-1 0,5-3 1 0,-5 4-1 0,8 2 1 0,-8-1-2 0,0-1 0 0,7-4 0 16,-7 5-2-16,0 0 0 0,5-2-2 0,-5 2 0 0,0 0 0 0,7 0-1 15,-7 0 1-15,0 0-1 0,0 0 2 0,0-2-3 0,0 2 2 0,0 0 1 16,0 0-1-16,0-2 1 0,0-1 0 0,0 3 2 0,0-6 0 0,0 0 2 0,0 1-1 16,-7 4 1-16,7-7 2 0,0 2 3 0,-5 0 0 0,5 0-1 0,0-3 2 15,-7-2 1-15,-1 7-1 0,8-7 0 0,-5 2 1 0,-2-1-1 0,0 4 1 16,2-5 0-16,-3 2-7 0,-5-6-7 0,7 4-11 0,-6-4-16 0,3 5-13 15,-3-5-18-15,1 0-17 0,2 0-20 0,-3 0-20 0,-1 0-22 0,-1 0-25 0,2-5-25 16,-2 5-25-16,1-4-23 0,8 4-25 0,-9-6-24 0,1 6-39 0,6-4-46 16,1 4-54-16,-2 0-55 0,3-5-9 0,0 5 11 0,-3 0 27 15,8 0 30-15,-8 0 38 0,8 0 36 0,0 0 37 0,-5-4 39 0,5 4 41 0,0-5 43 0,-6-1 55 0,6 2 63 16</inkml:trace>
  <inkml:trace contextRef="#ctx0" brushRef="#br0" timeOffset="114703.53">3250 15163 59 0,'0'-5'132'0,"0"5"39"0,0-4 30 0,0 4 27 0,0-6 23 0,0 2 23 0,0-1 22 0,0-1 21 0,0 3 22 0,0 3 25 0,0-6 24 0,0 0-48 0,0 2-91 0,0 4-49 0,0-5-27 0,0-1-11 0,0 6-4 0,0-4 0 0,0 1-3 0,0 3-4 16,-7-6-2-16,7 1-7 0,0 5-4 0,0 0-9 0,0-4-9 0,0-2-11 16,-7 6-9-16,7-6-8 0,0 6-6 0,-5-4-7 0,5 4-4 0,0-5-6 0,-8 5-6 15,8-5-1-15,0 5-5 0,-8-4-2 0,8 4-6 0,-5 0-3 16,5-6-7-16,-6 6-3 0,6-4-4 0,-7 4-8 0,7 0-6 0,0 0-5 0,-5 0-7 16,5 0-4-16,-9 0-7 0,4 0-4 0,5 0-2 0,-7 4-4 0,1 2-2 0,1-6 1 15,-3 4-1-15,-5 6-1 0,6-6-1 0,0 2 2 0,-6 4-2 0,6 1 2 16,2-4 0-16,-9 4 1 0,9-1 2 0,-3-1 1 0,3 2-1 0,-3-1 0 15,2 3-1-15,1-2 2 16,-3 4-2-16,0-5 2 0,8-1 2 0,-5 6-2 0,5 0 1 0,0-2 2 16,-7 2 1-16,7 0 0 0,0 4 2 0,0-4 1 0,0 5 1 0,0-4 0 0,0 2 0 15,0-3 2-15,7 4 0 0,-7-4 1 0,5 0-2 0,-5 0 2 0,8-2 0 0,0 2 0 0,-3 0 2 0,1 0-1 0,2-5 0 16,5 4-1-16,-8-4 4 0,2-1-1 16,5 0 0-16,3 3 0 0,-10-8 3 0,9 5-1 0,-1-4 4 0,-5 1-3 0,3-2 2 0,1 1-2 0,2-5 1 15,-1 4 0-15,0-4-1 0,0 0 0 16,1 0 2-16,-1-4 1 0,-6 4 0 0,5-5 0 0,0 1 3 0,1-7 3 0,-5 7 6 0,3-5 8 0,5 3 8 0,-11-4 8 15,8 1 11-15,-8-2 7 0,11 2 10 0,-11 0 6 16,3-1 6-16,-3 0 7 0,1-1 7 0,2-2 1 0,-3 2-1 0,-5-2 0 0,0 2-6 0,0-4-8 0,0 2-11 16,0-3-9-16,-5 1-9 0,-3 1-11 0,2-5-8 0,6 4-11 0,-13-4-7 15,8-2-10-15,-2 6-7 0,-7-3-6 0,1-1-5 0,0 4-7 16,5-6-4-16,-11 8-6 0,14-2-8 0,-8 0-7 0,-1 0-12 0,2 0-12 0,-1 6-14 0,-1-1-20 16,1-1-20-16,5 7-30 0,-3 1-24 0,4-3-36 0,-7 1-38 0,9 5-66 15,-2-4-80-15,1 4-77 0,1 4-73 0,-3-4-19 0,0 5 5 0,3 4 23 0,5-5 30 16,-7 2 35-16,0-1 41 0,2 5 45 0,-3-1 48 0,1-3 51 0,2-1 54 0,-2-5 71 15,0 4 76 1</inkml:trace>
  <inkml:trace contextRef="#ctx0" brushRef="#br0" timeOffset="121448.9">4716 15206 0 0,'0'-3'21'0,"5"3"42"0,-5 0 18 0,0 0 19 0,0 0 16 0,0-6 16 0,0 6 19 0,0 0 17 0,0 0 17 0,0 0 21 0,0 0 19 0,0 0-10 0,0 0-30 0,0 0-20 0,0 0-17 0,0 0-6 0,0 0 1 0,0 0-5 0,0 0-5 0,0 0-6 15,0 0-4-15,0 0-8 0,0 0-7 0,0 0-6 0,0 0-6 0,0 0-6 16,0 0-1-16,0 0 1 0,0 0 5 0,0 0 2 0,0 0 4 0,0 0 5 0,0 0 3 15,0 0 1-15,0 0 3 0,0 0-2 0,0 0 1 0,0 0-2 0,0 0-2 16,0-4-4-16,0 4-5 0,0 0-7 0,0 0-7 0,0 0-9 0,0 0-10 16,0 0-7-16,0-5-8 0,0 5-5 0,0 0-6 0,0 0-5 0,-5 0-4 0,5 0-6 15,0 0-2-15,0 0-6 0,0 0-2 0,0 0-6 0,0 0-1 0,0 0-6 16,-8 0-3-16,8 0-4 0,0 0-2 0,-5 5-5 0,5-5-1 0,-8 4-2 16,8-4-3-16,-8 6 1 0,8-6-4 0,-5 3 1 0,5 3-1 0,0 3 0 15,-6-3 1-15,6 3 4 0,0-3 0 0,-7 3 3 0,7 1 3 0,0 4-1 16,-6-4 1-16,6 5 5 0,0-5-3 0,0 4 4 0,0 1-2 0,0-5 1 0,0 5 2 15,0-2-2-15,6 7 2 0,-6-4 0 0,0-3-1 0,7 2 1 0,-7-1-2 16,6 2 2-16,-6-1 0 0,5-1 1 0,-5-1-2 0,8 3 0 16,0-7 0-16,-8 6-2 0,5-6 0 0,3 3-1 0,-3-3 1 15,0 0 0-15,4 1 0 0,-2-1 3 0,-2-3-2 0,9 0 4 0,-9-2 6 0,3 1 5 0,4 0 14 0,-5-5 7 16,0 0 8-16,6 0 7 0,1 0 5 0,-9-5 9 0,8 0 8 0,0 1 9 16,0-2 7-16,-7-4 7 0,7 5 5 0,0-5 3 15,1 1 2-15,-7 0-4 0,6-7-3 0,-8 7-4 0,3-2-6 0,3-2-1 0,-4-2-3 0,-7 5-4 0,9-4-10 16,-4-1-4-16,-5-1-10 0,6 2-5 0,-6-1-6 0,0 2-6 15,0-3-5-15,0-4-7 0,-6 7-3 0,1-8-6 0,5 6-2 0,-9-3-4 16,2-1-3-16,-4 3-3 0,3-4-2 0,-5 1-4 0,1 4-5 0,-2-3-1 0,1 3-3 0,0-1 1 16,-6 2-2-16,6 0 0 0,0 0 0 0,-6-2-1 0,6 5 0 0,-1 4-3 0,2-4-2 15,-1 1-4-15,5 0 2 0,-3 0-5 0,4 6 1 0,-2-2-8 16,4 2-8-16,5-1-14 0,-5 5-20 0,-3 0-16 0,8 0-20 0,0 0-21 0,-5 5-19 16,5-1-21-16,0 6-22 0,-8-5-24 0,8 4-26 0,0 7-48 0,0-2-58 0,-8 1-64 15,8 1-65-15,0 2-14 16,0 1 11-16,8-4 23 0,-8 6 30 0,0-3 33 0,0-3 35 0,8 4 39 0,-8-4 37 0,0 0 42 0,5 0 45 0,-5 0 56 0,8-6 63 0</inkml:trace>
  <inkml:trace contextRef="#ctx0" brushRef="#br0" timeOffset="121793.85">5092 15315 93 0,'0'-5'162'0,"7"5"45"0,-7 0 36 0,0-6 37 0,0 2 35 0,-7-2 34 0,7 3 32 0,0-3 29 0,0 0 27 0,0 2 26 0,-5-1 23 0,5 5-69 0,0 0-122 0,0-5-65 0,0 5-31 0,0 0-24 0,0 0-14 0,0 0-19 0,0 0-18 0,0 0-19 0,0 0-17 16,0 0-16-16,0 0-15 0,0 0-13 0,0 0-15 0,0 0-8 0,0 0-11 0,0 0-7 16,0 0-4-16,0 0-1 0,0 0 2 0,0 5 1 0,0 0 4 0,5-1 2 15,-5 2 4-15,7 0 2 0,-7-3 5 0,7 7 4 0,-7-4 5 0,5 3 1 0,3 0 2 16,-1-3 2-16,-1 3-4 0,0 3-5 0,1-9-5 0,-2 7-5 0,9-1-5 15,-7-4 0 1,-1 5-5-16,7 1-2 0,-5-7-1 0,4 6-8 0,-6-1-10 0,8-4-18 0,-7 5-16 0,4-5-23 16,-3 4-24-16,-3-3-24 0,8 4-28 0,-6-5-31 0,0 5-32 0,-7-7-41 0,5 3-47 0,3-1-40 0,-8-1-38 0,0 2-40 15,0-6-36-15,7 3 0 16,-7-3 20-16,0 0 28 0,-7 7 35 0,7-7 36 0,0 5 40 0,0-5 39 0,-8 0 42 16,8 0 45-16,-5-5 47 0,5-2 43 0,-7 4 60 0</inkml:trace>
  <inkml:trace contextRef="#ctx0" brushRef="#br0" timeOffset="122046.1">5203 15310 60 0,'-5'-6'138'0,"-3"-4"47"0,8 7 40 0,-8-3 36 0,8 0 38 0,-5-3 37 15,5 4 34-15,0 1 34 16,0-6 30-16,0 5 31 0,-6-5 33 0,6 4-48 0,-7 3-93 0,7-3-52 0,0 1-38 0,0 1-23 0,0 4-14 0,0 0-19 0,0 0-21 16,0 0-20-16,0 0-23 0,0 0-17 0,0 0-19 0,0 0-20 0,0 0-18 15,0 0-15 1,0 0-18-16,0 0-10 0,0 0-8 0,0 0-2 0,0 0-1 0,0 4 0 0,7 1-1 0,-7 4 2 0,0-3 3 0,6 4 4 0,-6-1 1 15,0 6 3 1,0-6 3-16,0 6 2 0,0 1 2 0,0-2-3 0,0 1-2 0,0 4-6 0,-6-4-7 0,6 4-5 0,-7-4-6 0,1 4-14 0,6-4-17 0,-8 5-22 16,3-5-28-16,-2 4-23 0,7-4-26 0,-6 0-25 0,0-2-24 0,-1 7-22 31,7-4-26-31,-8-7-31 0,3 6-35 0,5-2-59 0,-7-1-73 0,7-3-54 16,0 0-50-16,-7 1-1 0,7-1 21 0,0-4 32 0,0 2 34 0,0-7 37 0,0 9 37 0,0-9 38 15,0 0 41-15,0 5 44 0,0-5 49 0,0 0 61 0,0 0 76 0</inkml:trace>
  <inkml:trace contextRef="#ctx0" brushRef="#br0" timeOffset="122441.67">5477 15188 71 0,'0'0'152'0,"-5"-6"51"0,5 6 43 16,0-4 40-16,0 4 37 0,0 0 35 0,0-6 34 0,0 1 32 0,0 5 30 0,0 0 31 16,0-4 29-16,0-1-52 0,0 5-104 0,0-4-59 0,0 4-42 0,0 0-24 15,0 0-17-15,0-6-17 0,0 6-18 0,0 0-17 0,0 0-16 0,0 0-15 0,0-4-13 0,0 4-15 16,0 0-16-16,0 0-15 0,0 0-16 0,0 0-14 0,0 0-13 0,0 0-8 15,0 0-7-15,0 4-2 0,0 2-3 0,5-2-1 0,-5 1 0 0,0 4 2 16,0-3-1-16,0 4 2 0,5-1 2 0,-5 0 0 0,0 6 5 0,0-6-1 16,8 7 3-16,-8-1-5 0,0-6 1 0,0 6-3 0,5 0-5 0,-5 0 1 15,0-2-3-15,0 8-1 0,0-6-2 0,0-2-1 0,0 7-3 0,0-4 1 16,0-3-2-16,0 2-3 0,0 5-7 0,0-5-17 0,0-5-16 0,0 4-29 0,0-1-28 16,0 3-34-16,0-7-34 0,0 6-36 0,0-6-36 0,0 3-59 15,0-3-69-15,0 6-88 0,0-6-90 0,0-5-34 0,0 8 3 0,0-3 19 0,8-4 33 16,-8-1 40-16,0-4 47 0,0 10 48 0,0-10 49 0,0 5 50 0,0-5 52 0,0 0 65 0,0 0 68 15</inkml:trace>
  <inkml:trace contextRef="#ctx0" brushRef="#br0" timeOffset="122790.19">5835 15051 0 0,'0'0'26'0,"0"-6"99"0,0 6 55 0,0 0 44 0,0 0 38 0,0 0 36 16,0-4 37-16,0 4 32 0,0-5 33 0,0 5 26 0,0 0 27 0,0-4 12 15,0 4-1-15,0 0-67 0,-8 0-105 16,8 0-53-16,0 0-29 0,0 0-16 0,-5 0-13 0,5 4-17 0,0-4-15 0,-6 5-13 0,6-1-12 0,0 2-10 16,0-2-10-16,-7 1-8 0,7 0-11 0,0-1-8 0,-6 2-9 0,6 4-9 15,0-5-10-15,0 4-8 0,0-5-8 0,-8 7-5 0,8-1-4 0,0-1-2 16,0-3-2-16,0 3 4 0,0 1 0 0,0-1 1 0,0 6 4 0,0-4-1 0,0 2 1 15,0 2 0-15,0 0 1 0,0 0 2 0,0-1-4 0,0 0-2 0,-7 7 1 16,7-6-6-16,0 4-2 0,0 2-5 0,0-3-4 0,0-3-3 16,0 4-6-16,0 0-1 0,0-4-3 0,0 5-5 0,0-1-11 15,-5-4-21-15,5 0-24 0,0 4-31 0,0-4-31 0,0-1-44 0,0 2-45 0,0-7-83 0,0 6-100 0,0-2-86 16,0-1-78-16,-6-3-26 0,6 0-3 0,-8 1 15 0,8-1 28 0,-5-4 39 0,-3 2 43 0,3-7 51 16,-3 0 52-16,-3-7 58 0,4-2 62 15,-7 0 79-15,1-6 81 0</inkml:trace>
  <inkml:trace contextRef="#ctx0" brushRef="#br0" timeOffset="131600.44">4871 7620 8 0,'0'5'40'0,"-5"-5"18"0,-3 0 19 16,8 0 18-16,-8 0 19 0,8 0 22 0,-5 0 22 0,-3 0 23 0,8 0 19 0,0 0 10 0,-5 0-4 0,5 0 2 0,-5 0 1 0,-4 0 1 0,9 0 0 0,-5 0-2 0,5 0-8 0,-7 0-6 0,7 0-7 0,-6 0-7 0,6-5-11 16,-7 5-6-16,7 0-11 0,-7 0-6 0,7 0-9 0,0-4-7 0,-7 4-8 0,7 0-5 15,0-5-8-15,-5 5-2 0,5 0-4 0,0-4-3 0,-8 4-3 16,8 0-3-16,0 0-5 0,0-6-4 0,0 6-5 0,0 0-5 0,0 0-4 0,-5-5-4 16,5 5-3-16,0 0-2 0,0 0-4 0,0 0-6 0,0 0-6 0,0 0-7 15,0 0-7-15,0 0-8 0,0 0-9 0,0 0-6 0,0 0-7 0,0 0-7 16,0 0-4-16,0 0-6 0,0 0-3 0,5-4-2 0,-5 4-2 0,8 0 3 15,-8 0-1-15,5-5 2 0,2 5 1 0,7 0 4 0,-8 0 1 0,6-4 1 0,2 4 5 16,-9 0 2-16,8 0 2 0,8 0 3 0,-7-6 3 0,-2 6 1 0,1 0 1 0,1 0 1 16,4 0 0-16,-4 0 1 0,-2 0-1 0,8 0 4 0,-8 0 2 0,9 6 2 15,-8-6 5-15,6 0 1 0,0 0 4 0,1 0-1 0,-1 4 0 0,2-4 0 16,-3 0 0-16,3 0-1 0,6 0 1 0,-3 0-1 0,-4 0 0 0,7 0-1 16,-3 0-1-16,4 0-5 0,4 0-2 0,-5 0-3 0,5 0 0 0,-6 0 2 15,8 0 2-15,-11 0 2 0,12 0 1 0,-10-4 4 0,2 4-1 0,4 0 2 16,-4 0-1-16,-8 0 0 0,7 0-1 0,-7 0-3 0,2 0 2 0,-3 0-3 0,3 0-5 15,-8 0-2-15,-2 0-5 0,4 0-2 0,-9 0-6 16,1 4 0-16,-1-4-4 0,-1 0 0 0,3 0-2 0,-8 0 1 0,0 0-2 0,0 5 1 0,0-5 1 16,0 0 2-16,0 0 0 0,0 0-1 0,0 0 3 0,0 0 0 0,0 0 1 0,0 0 2 15,0 0 2-15,0 0 3 0,0 0 2 0,0 0 3 0,0 0 1 0,0 0 4 16,0 0 2-16,0 0 0 0,0 0 3 0,0 0-2 0,0 0 3 0,0 0-2 16,0 0 2-16,0 0-2 0,0 0-1 0,0 0-2 15,0 0-2-15,0 0-6 0,0 0-6 0,0 0-12 0,-8 0-17 0,8 0-20 0,0 0-24 16,-5 0-26-16,-1 0-31 0,6 0-34 0,-7 4-30 0,1-4-63 0,6 0-74 0,-8 5-80 15,1-5-83-15,2 6-30 0,-1-6-1 0,-2 4 17 0,3-4 27 0,-3 0 36 0,3 0 35 0,-9 0 45 16,9-4 44-16,-10-2 48 0,2 1 48 0,7-4 64 0,-7-1 70 0</inkml:trace>
  <inkml:trace contextRef="#ctx0" brushRef="#br0" timeOffset="145759.44">7372 15216 33 0,'0'-4'68'0,"7"4"27"0,-7-6 25 0,7 6 30 0,-7-3 32 0,0 3 29 0,5-6 28 0,-5 6 25 16,0-4 23-16,0 4 4 0,0 0-6 0,8-5-15 0,-8-1-16 0,0 6-7 0,0-4-8 0,0 4-9 0,0-6-12 0,0 1-15 0,0 5-20 0,0-4-11 0,0-1-13 0,0-5-10 0,0 10-5 0,-8-4-7 0,8-7-4 15,0 11-5-15,0-3-7 0,-5-3-4 0,5-4-8 0,0 10-6 0,-7-5-5 16,7-5-5-16,0 10-4 0,-7-3-2 0,7-3-3 0,-7 1-1 0,7 1-6 15,-6-2 0-15,6 0-2 0,0 2-4 0,-7 4-4 0,7-5-4 0,-5 5 0 16,-4-5-6-16,9 5-4 0,-5-4-4 0,0 4-6 0,-3 0-4 0,3 0-7 0,5 0-2 16,-16 0-6-16,11 0-3 0,-1 0-3 0,-2 4-3 0,3 1-5 0,-8-5-3 15,6 5-2-15,0-1-2 0,-5 8-2 0,4-8-2 16,3 1-3-16,-3 4-1 0,2 1-1 0,1-1-1 0,-2 3-1 0,-2-3-2 0,4 0-2 16,5 6 2-16,-6 0-1 0,-1 0-1 0,7-5 0 0,0 3 2 0,-5 7-1 0,5-5 1 0,0-1 3 15,0 0-2-15,0 7 0 0,0-6 2 0,0 4-2 0,0-4 3 0,5 0-3 0,-5-2 2 16,7 2-2-16,-7 6 1 0,6-8 1 0,-1 2-1 0,-5-4 0 0,9 2-2 15,-2 2 0-15,-2 0 2 0,1-6-2 0,2 7 2 0,-3-7-2 0,3 0 2 16,4 2 1-16,-5-2 0 0,0 1 0 0,6 0 2 0,-8-5 0 0,9-1 3 16,-9 7 2-16,11-7 1 0,-11-4 5 0,8 5 7 0,1-5 7 0,-9 0 11 15,8 0 8-15,1-5 7 0,-7 1 6 0,6-2 5 0,-8 1 3 0,9-4 4 16,-7-1 6-16,7 0 2 0,-4 1 5 0,-2-6 3 0,-3 6 2 0,9-6-4 16,-7 0-4-16,-1 0-8 0,1 0-4 0,-7-4-7 0,6 4-4 0,2-3-3 15,-8-3-7-15,0 2-3 0,0 1-5 0,0-3-4 0,-8-3-5 0,8 5-6 0,-6-7-5 16,-1 7-5-16,1 0-8 0,-1-5-12 0,-7 3-10 0,1 6-15 0,3-4-12 15,-4 4-13-15,-1 0-13 0,-4 6-12 16,0-1-10-16,6 1-21 0,-8 0-27 0,-2 3-22 0,2 0-27 0,2 6-31 16,6-4-27-16,-8 8-42 0,3-4-45 0,4 6-90 0,-7 0-103 0,10-2-37 0,-1 7 0 0,3-4 14 15,-3 8 25-15,6 0 35 0,-1-4 41 0,1 3 42 0,-2 0 46 0,8 2 49 0,-5-1 49 0,5 3 63 0,-7-3 65 16</inkml:trace>
  <inkml:trace contextRef="#ctx0" brushRef="#br0" timeOffset="147196.09">7644 15265 39 0,'0'0'125'0,"0"0"49"0,0 0 38 0,0 0 34 0,0 0 30 0,0 0 28 0,0 0 24 0,0 0 25 0,7-4 25 0,-7 4 22 0,0 0 22 0,9-6-43 0,-9 6-84 0,0 0-60 0,0-4-51 0,0 4-27 0,0 0-16 0,0-5-13 0,5 5-10 0,-5 0-9 16,0 0-8-16,0-4-10 0,0 4-9 0,0 0-10 0,0 0-10 0,0 0-7 15,0 0-7-15,0 0-5 0,0 0-3 0,6 0 0 0,-6 0-5 0,0 4 0 16,7-4-3-16,-7 5 1 0,0-1-4 0,5 6-2 0,-5-5 2 0,9 4 0 16,-9-3-1-16,7 3-2 0,-7 1 1 0,5 1-4 0,-5 2-5 0,6-2-5 0,2-1-3 0,-8-1-4 15,5 1-5-15,3-1 0 0,-8 2-2 0,5-2-4 0,2 1-1 0,0 0-7 16,-7-1-10-16,5-4-16 0,2 5-15 0,1-5-21 0,-3 4-21 0,-5-3-22 16,8-2-23-16,-2 2-29 0,-1-1-29 0,-5-1-50 0,8 2-59 0,0-3-70 15,-8-3-68-15,5 6-20 0,-5-6 3 0,6 5 22 0,-6-5 27 0,7-5 33 0,-7 5 35 0,5-6 35 16,-5 6 39-16,0-3 40 0,0-7 44 0,0 5 54 0,0-1 64 0</inkml:trace>
  <inkml:trace contextRef="#ctx0" brushRef="#br0" timeOffset="147385.84">7833 15242 0 0,'9'-12'1'0,"-9"3"100"0,0 0 72 0,0 0 53 0,0-1 45 0,0-1 42 0,0 1 42 16,0 5 38-16,0 1 36 0,0-5 40 0,0 3 36 0,-9 2 39 0,9-1 35 16,0-1-63-16,0 6-122 0,0 0-68 0,0-3-40 15,0 3-30-15,0 0-26 0,0 0-28 0,0 0-23 0,0 0-26 16,0 0-21-16,-5 0-26 0,5 3-22 0,-7-3-24 0,7 6-20 0,-6-1-18 0,6 5-12 0,-5-1-8 0,-3 0-10 0,0 1-2 15,8 5-3-15,-5 0 1 0,-9 0-1 0,9 4-5 0,-3-4-3 16,1 3-12-16,2 3-10 0,-2-2-19 0,0 1-18 0,2-1-25 0,-8 0-27 0,5 1-33 16,2 0-37-16,1 0-43 0,-2-2-42 0,-2 3-75 0,4-8-88 0,-2 8-58 0,1-6-40 15,1 4-3-15,5-5 19 0,-9 2 27 0,2-7 36 0,7 0 40 0,0 1 43 0,-5-1 50 16,5-3 49-16,0-6 54 0,0 0 55 0,0 0 68 0,0 6 86 0</inkml:trace>
  <inkml:trace contextRef="#ctx0" brushRef="#br0" timeOffset="147876.43">8194 15114 93 0,'0'4'162'0,"0"-4"46"0,0 0 40 0,0 0 37 0,0 0 35 0,-8 0 34 15,8 0 32 1,0 0 32-16,0 0 31 0,-7 0 28 0,7-4 27 0,0 4-62 0,0 0-119 0,0 0-60 15,0-5-34-15,0 5-18 0,0 0-12 0,0 0-13 0,-6-6-15 0,6 6-11 0,0 0-14 16,0 0-10-16,0 0-13 0,0 0-15 0,0 0-13 0,0 6-15 0,0-6-16 0,-8 0-15 0,8 0-17 0,-5 5-11 16,5-5-13-16,-5 4-11 0,5 2-7 0,-8 0-8 0,2-3-7 0,6 3-4 0,-7 3-4 15,1-3-2 1,-1 3-1-16,2 0 2 0,-4 1 4 0,4 5 3 0,5-6 3 0,-7 6 3 0,1 0 4 0,-2-5-2 0,2 5 0 0,6 3 1 0,-7-3-3 0,7 1-10 31,-5 2-8-31,5-3-7 0,-8 0-8 0,8 4-5 0,0-4-3 0,-6 0-4 16,6 0-4-16,0 0-3 0,0 0-4 0,0-2-4 0,0-2-3 0,6-1 0 15,-6 4 3-15,0-4 7 0,8-7 10 0,-8 9 9 0,5-3 9 0,2-5 6 0,-1 7 8 16,2-7 5-16,-2 1 6 0,1-1 7 0,-2 2 7 0,4-6 15 0,-4 6 18 0,2-6 16 16,6 0 16-16,-7-6 13 0,2 6 13 0,2-6 11 0,-2 2 13 0,-2-1 7 15,9 1 7-15,-10-7 7 0,1 7 9 0,2-5 5 0,5-3 6 0,-8 3-4 16,3-6-11-16,-2 2-9 0,-6 2-13 0,5-8-12 0,-5 4-11 0,7 1-10 16,-7-6-10-16,0 0-11 0,0 1-7 0,0 0-9 0,0-5-9 0,-7 3-11 15,7-3-8-15,-5 5-8 0,-1-5-8 0,-2 0-11 0,3 3-11 0,-8 2-14 0,5-5-15 16,-3 9-13-16,3-6-16 0,-5 8-16 0,0-8-17 0,8 12-13 0,-9 0-17 15,1-6-15-15,6 11-15 0,2-8-22 0,-9 9-23 0,14 3-29 0,-7-6-32 16,1 6-56-16,-2 0-68 0,8 0-52 0,-6 6-44 0,6-3-5 0,0 4 18 0,-7 2 21 16,7-4 30-16,0 5 34 0,0-1 32 0,0 0 43 0,0 7 41 0,0-5 51 0,0-4 53 15,0 4 64-15,0 5 79 0</inkml:trace>
  <inkml:trace contextRef="#ctx0" brushRef="#br0" timeOffset="148509.4">9060 15261 0 0,'0'-6'1'0,"0"-3"99"0,5 5 67 0,-5-2 43 0,0-3 29 0,0 3 31 0,0-3 25 0,0 3 29 0,0 3 27 0,0-7 27 0,0 5 28 0,0-1 26 0,-5 2 28 0,5-7-70 0,0 7-123 16,0-1-64-16,-7 1-31 0,7 4-10 0,0-6-6 0,-8 6-5 0,8-4-7 0,0 4-7 0,0 0-8 0,-5-5-12 0,5 5-15 0,0 0-14 0,0 0-13 0,-8 0-14 16,8 0-15-16,0 0-12 0,-6 0-12 0,6 0-9 0,-5 5-10 0,-3-5-10 15,8 4-8-15,-8 2-7 0,3-2-6 0,5 1-4 0,-6-1-3 0,-1 1 1 0,2 5-1 16,5 1 5-16,-9-1 3 0,2-1 3 0,2 6 6 0,-1 0 3 0,6-2 3 16,-5 2 1-16,-3 0 1 0,0 0 3 0,8 0 1 0,-5 4-1 0,-2-4 1 15,7 4-2-15,-7-5-1 0,2 1 1 0,5 5-2 0,0-6 1 16,-8 1-3-16,8 0 1 0,0 0-2 0,0-2-1 0,0 2-3 0,0-6-1 0,0 7 2 0,8-7-1 15,-8 2 1-15,5 2 0 0,-5-1 0 0,7-8 1 16,0 5 1-16,-7 2-1 0,5-2 0 0,3-5 3 0,0 2 1 0,-3 0 9 0,1-2 7 0,-1 1 10 16,11 0 12-16,-11-5 11 0,2 0 13 0,-1 0 14 0,-1 0 14 0,11-5 13 0,-11 0 11 15,1-5 11-15,7 4 8 0,-5-3 6 0,4-1 6 0,-5 1-1 0,5 0 1 16,-4-7-5-16,-3 2-7 0,9 4-7 0,-9-4-8 0,2-2-12 0,2 1-13 16,-4-3-11-16,-5 2-9 0,7-2-10 15,-7-2-7-15,0 0-7 0,0 0-4 0,0 1-9 0,0 0-4 0,0-1-7 0,-7 1-10 0,7-2-8 0,-5 3-9 0,-4 3-8 16,9-4-7-16,-7 4-10 0,2 0-7 0,-1 0-13 0,-2 5-13 0,3 1-13 15,-3 0-14-15,3 3-16 0,-2-3-12 0,0 3-19 0,2 3-14 0,-2-3-27 16,-1 6-23-16,3-6-33 0,-3 12-28 16,8-6-51-16,-6 6-58 0,1-3-65 0,5 3-61 0,-8-1-15 0,8 5 9 15,-8-1 21-15,3 6 28 0,5-5 36 0,-6-1 36 0,6 6 44 0,0-6 45 0,-7 6 47 0,7-5 51 0,0-1 60 16,0 1 64-16</inkml:trace>
  <inkml:trace contextRef="#ctx0" brushRef="#br0" timeOffset="148793.75">9313 15461 0 0,'0'-6'1'0,"0"3"108"0,6-3 82 0,-6 1 60 0,7 1 53 0,-7-7 43 0,0 7 40 0,6-5 38 0,7 3 38 0,0-4 37 0,-5 1 38 0,-8 3 31 0,5-3 32 0,-5 4-72 16,5-5-131-16,-5 7-84 0,0-3-57 0,9 0-39 0,-9 2-28 0,0-1-22 0,0-1-18 0,0 2-20 0,0 4-18 0,5 0-20 15,-5 0-20-15,0-5-16 0,0 5-14 0,0 0-12 0,0 0-9 0,0 0-7 16,0 0-7-16,0 0-3 0,7 0-4 0,-7 0-2 0,8 5-3 0,-8-1-2 15,6-4 0-15,-6 6-1 0,6 3-2 0,1-3-2 16,-2 3-2-16,2-3-9 0,0 3-13 0,0 0-19 0,-1 1-19 0,1 5-21 0,-2-5-25 0,4-1-23 16,-4 2-24-16,2 4-26 15,-1-6-27-15,-1 1-32 0,3-1-29 0,0 6-56 0,-3-6-65 0,1-3-61 0,2 4-58 16,-3-1-7-16,-5-4 14 0,7 5 29 0,-7-5 32 0,0-1 39 0,0-4 39 0,0 0 42 16,0 0 43-16,0 0 44 0,0 0 48 0,0 0 60 0,0 0 69 0</inkml:trace>
  <inkml:trace contextRef="#ctx0" brushRef="#br0" timeOffset="149006.87">9516 15319 98 0,'0'-4'187'0,"0"-7"60"0,0 7 55 16,-8-5 45-16,8 3 44 0,8-4 46 0,-8 5 45 0,5 0 41 0,-5 1 43 15,0-2 37-15,0 2 32 0,0-1-67 0,-5 5-123 0,5 0-91 0,0-4-71 0,0 4-47 16,0 0-35-16,0 0-33 0,0 0-28 0,0 0-30 0,0 0-32 0,0 0-23 16,-8 4-26-1,8-4-16-15,-8 9-16 0,8-3-8 0,-5-2-7 0,5 6-4 0,-6 0-2 0,-1 5-8 0,7-5-4 0,-5 4-10 0,-4 5-12 0,-3-4-14 31,6 0-20-31,-1 4-18 0,0 2-23 0,-5-8-24 0,5 7-23 0,1-5-26 0,0 4-26 16,-9 1-29-16,10 0-31 0,-4-6-47 0,4 5-55 0,0-4-55 0,-3 0-51 0,8 0-7 16,-5-2 18-16,5 3 26 0,0-2 32 0,0-4 39 0,-8-1 37 0,8 3 40 15,8-9 39-15,-8 8 45 0,0-7 46 0,0-4 57 0,0 0 69 0</inkml:trace>
  <inkml:trace contextRef="#ctx0" brushRef="#br0" timeOffset="149472.91">9892 15188 59 0,'14'0'138'0,"-9"-6"50"0,3 2 40 0,-8-2 40 0,5 1 38 0,2 1 34 0,0-1 36 16,0-5 34-16,-1 6 33 0,1-1 32 0,-7-1 29 0,0 3-46 0,6-3-97 15,-6 0-59-15,0 6-44 0,0 0-29 0,0-4-19 0,0 4-22 0,0 0-19 16,-6-5-19-16,6-1-19 0,-7 6-18 0,7-4-20 0,0 4-19 0,-6 0-16 15,-1 0-18-15,7 0-14 0,-7 0-13 0,0 0-13 0,7 0-12 0,-5 4-9 16,-3-4-6-16,8 6-6 0,-5-1-6 0,-1-1-6 0,-2 2 0 0,8 3-1 0,-5-3 4 16,-2 3-1-16,-1 1 5 0,8-1 3 0,-6 6 4 0,0 0 4 0,6-6 7 15,-7 6 0-15,2 0 5 0,5 0-4 0,-9-1 1 0,9 6-4 0,-5-5-3 16,5 0-3-16,-7-2-4 0,7 8-6 0,0-6-4 0,0-2-5 0,0 2-6 0,0 0-2 16,0 0-5-16,0 0-4 0,0-6 0 0,0 6-1 0,7-5 3 0,-7-1 4 15,5 0 4-15,-5 2 6 0,9-1 0 0,-9-7 2 0,5 9 2 0,2-3 2 16,-1-5 5-16,0 7 3 0,2-2 6 0,-1-5 9 0,-2 2 4 0,3 0 8 0,-2-2 6 15,-6 1 7-15,5-5 7 0,3 0 12 0,-3 0 14 0,2 0 18 0,0 0 13 16,0-5 14-16,-1 1 11 0,1-2 10 0,6 0 9 0,-7 2 10 0,-1-5 5 16,3-2 4-16,0 2 3 0,-3 0-4 0,3-1-5 0,-3 0-8 0,-5-4-12 15,5 4-11-15,4-5-12 0,-9-5-9 0,0 5-10 0,0 2-13 0,0-8-8 0,0 2-12 16,0 1-7-16,0-3-11 0,0 2-4 0,-9-2-5 0,9 2-2 16,-5-1-2-16,5 7-2 0,-5-8-4 0,-3 6-2 0,8 2-1 0,-5-2-10 15,-3 0-7-15,0 6-10 0,8-1-9 0,-5-1-14 0,-1 2-12 0,-1 3-19 0,7 2-20 16,-6-1-28-16,6-1-32 0,-7 6-36 0,1 0-45 0,6 0-66 0,-7 0-80 0,7 6-63 15,-7-1-56-15,0-1-9 0,7 2 8 0,-5 3 21 0,-3-3 30 0,3 3 35 16,5 1 37-16,-6-1 44 0,-2 2 47 0,8-1 51 0,-5-5 56 16,5 5 66-16,0-7 79 0</inkml:trace>
  <inkml:trace contextRef="#ctx0" brushRef="#br0" timeOffset="149788.91">10217 15163 78 0,'7'-5'160'0,"1"1"54"0,-8 4 45 0,5-6 44 0,-5 2 38 0,8-1 38 16,-8-1 37-16,6 3 35 0,-6-3 36 0,0 0 34 0,5 2 34 0,-5-1-53 0,0-1-103 0,0 2-66 0,0 4-48 0,0 0-28 0,0-3-20 0,0 3-22 0,0 0-19 0,0-6-20 0,0 6-18 0,0 0-19 0,0 0-19 0,0 0-22 0,0 0-19 0,0 0-18 15,0 0-19-15,0 0-14 0,0 0-12 0,0 6-7 0,0-6-6 0,0 3-7 16,-5 1-2-16,5 7-1 0,0-1-3 0,0-1-1 0,0 2-1 0,0-1 2 15,-6 3 2-15,6-2 2 0,0 4 5 0,0-2 0 0,0 8-1 0,0-6-5 16,0 4-6-16,-8-5-12 0,8 5-11 0,0-3-12 0,8 2-13 0,-8-3-15 16,0 6-16-16,0-8-18 0,0 2-20 0,6 6-27 0,-6-12-33 0,0 6-27 15,5 0-25-15,-5-6-19 0,0 6-15 0,0-5-39 16,7-1-48-16,-7 0-62 0,0 0-63 0,0 3-15 0,0-8 11 0,0 1 26 0,0-5 28 16,0 4 40-16,0-4 42 0,0 6 41 0,0-6 39 0,0 0 39 0,0 0 39 0,-7 0 54 0,2-6 63 0</inkml:trace>
  <inkml:trace contextRef="#ctx0" brushRef="#br0" timeOffset="150280.65">10193 15133 85 0,'5'-9'152'0,"-5"-1"43"0,7 5 35 0,-7-5 35 0,0 7 34 0,0-3 33 16,7 1 30-16,-7 1 30 0,0-2 26 0,0 0 27 0,0 2 27 0,5-1-63 0,-5 0-113 0,0 1-56 16,7-2-26-16,-7 2-15 15,0 4-12-15,8-5-10 0,-8 1-18 0,0 4-9 0,5-5-12 0,-5-2-10 0,8 7-10 0,-8-3-9 0,6 3-12 0,-1 0-6 16,-5-6-9-16,7 6-6 0,2-5-5 0,-4 5-6 0,1 0-4 0,1-4-6 15,7 4-5-15,-7 0-7 0,4 0-4 0,-6 0-4 0,11 4-5 0,-4-4-2 0,-6 5-5 16,8-5-2-16,-2 6-4 0,-6-3-4 0,7 4-6 0,2-2-4 0,-9-1-6 16,0 5-1-16,1-3-1 0,-2-2-3 0,3 6-5 0,-2-6-5 0,-6 8-7 15,7-8-1-15,-7 7-5 0,0-4-3 0,0-1-2 0,0 3-3 16,0 3 0-16,0-9-2 0,-7 8-1 0,7-1-6 0,-6-1-9 0,6-5-4 0,-8 7-5 0,3-1-2 16,-2-1-2-16,7 0 0 15,-6-3 1-15,0 3-1 0,-1 0 2 0,-1 3 2 0,3-8-1 0,-3 5 3 16,2-3 3-16,1-2 6 0,-2 1 8 0,-1 4 10 0,2-9 7 0,0 6 9 0,6 0 5 0,-7-3 8 15,2 3 4-15,5-6 3 0,-8 4 2 0,8-4 2 0,-8 6 0 0,8-6 2 0,0 0 1 0,0 0 1 0,0 0 2 16,0 0 2 0,0 0 7-16,0 0 5 0,0 0 5 0,0 0 1 0,0 0 1 0,0 0 0 15,0 0 0-15,0 0 0 0,0 0 2 0,0 0 4 0,0 0 6 0,0 0 11 0,0 0 9 0,8 0 5 0,0 0-1 0,-8 0 1 0,5 0 0 0,2 0 3 16,-1 0 2-16,0 0 2 0,2 0 4 0,4 5 1 0,-6-5 3 0,7 4-3 16,2 1-3-16,-9-1-12 0,7 2-12 0,0-1-5 0,0-1-8 0,-2 8-6 0,5-3-5 15,-3 0-6-15,-3-5-1 0,-1 11-5 0,3-4-2 0,-6-1-4 0,2-1-5 16,-3 0-1-16,3 1-3 0,-8-5 2 0,5 4 0 0,-5 1 3 0,0 1 0 0,-5-7 4 31,5 5 0-31,-8-3 2 0,3 3 0 0,-3-3 0 0,-3 4-2 0,-5-5 0 16,6 4 0-16,-3-5-2 0,-8 7-7 0,8-7-6 0,-6 5-12 0,0-3-16 15,-1 4-19-15,1-5-23 0,-2 4-28 0,8-3-27 0,-8-2-28 0,10 1-35 16,-1-1-35-16,-2 8-57 0,1-12-64 0,-1 4-91 0,2 1-99 0,6 0-34 0,-7-1-2 16,5-4 21-16,1 6 29 0,2-6 36 0,-2 4 43 0,7-4 43 0,-7 0 46 0,7 0 50 15,-5 0 53-15,5-4 65 0,0-2 68 0</inkml:trace>
  <inkml:trace contextRef="#ctx0" brushRef="#br0" timeOffset="153953.44">21009 9022 0 0,'7'0'17'0,"-7"0"7"0,0 0-11 0,-7 6-6 0,7-6-4 0,0 0-1 0,0 6-1 0,0-6 0 0,-5 0-1 0,5 0 0 0,0-6 0 0,0 6-18 0,-8 0-20 0</inkml:trace>
  <inkml:trace contextRef="#ctx0" brushRef="#br0" timeOffset="154174.31">21004 9019 21 0,'0'0'39'0,"5"0"18"16,-5 0 20-16,0 0 26 0,0 0 30 0,0 0 29 0,0 0 28 0,0 0 20 15,0 0 15-15,0 0 10 0,0 0 8 0,0 0 7 0,-5 0 8 0,5 0 3 0,0-6 0 16,-8 6-3-16,8 0-7 0,-5 0-16 0,5-6-20 0,0 6-18 0,0 0-17 16,-8 0-10-16,8 0-9 0,0 0-5 0,-6-3-6 0,6 3-6 0,0 0-10 15,0 0-12-15,0 0-12 0,0 0-18 0,0 0-15 0,0 0-16 0,0 0-18 16,0 0-17-16,0 0-15 0,0 0-12 0,0 0-10 0,0 0-3 0,0 0-2 0,0 3-2 15,6 3 3-15,-6 0 1 0,0-3 1 0,0 3 5 0,8 0 4 0,-8-2 8 16,0 5 4-16,5-4 12 0,-5-1 13 0,8 2 10 0,-8 0 8 0,5-3 12 16,2 3 7-16,-7 0 11 0,7-6 9 0,0 3 7 0,-1-3 8 0,6 0 0 0,-3-3 4 15,1-3 0-15,3 0 0 0,8-3-5 0,-2-1-8 0,1-4-11 0,7-2-11 16,4-2-29-16,10-1-38 0,-2-7-64 0,0 2-73 0,12-5-149 0,1-1-191 0,0-4-83 16,7 1-34-16,-1-7-6 0,2 1 6 0,-2-1 18 0,8-8 18 0,-8-1 28 15,7 1 28-15,-6-10 47 0,-7-7 55 0,6-4 71 0,-6 2 85 0,-6-12 120 0,-2 0 116 16</inkml:trace>
  <inkml:trace contextRef="#ctx0" brushRef="#br0" timeOffset="160399.56">7723 5516 0 0,'8'0'5'0,"-8"-5"63"0,0 5 45 0,0-6 40 0,0 6 36 0,0 0 33 0,0 0 29 0,0-4 28 0,0 4 24 0,0 0 24 0,0 0 23 0,0 0 1 0,0 0-15 0,0 0-30 0,0 0-42 16,0 0-39-16,0 0-37 0,0 0-31 0,0 0-31 0,0 0-14 0,0 0-8 0,5 0-5 16,-5 0-7-16,7 0-6 0,-7 4-4 0,7-4-6 0,-7 6-4 0,5-6-2 15,-5 5-1-15,7-5-1 0,-7 4 3 0,8 1 0 0,-3-5 2 16,-5 4-6-16,8 2-9 0,-2 0-5 0,-6-6-7 0,5 4-2 0,-5 1-1 0,8-5 0 0,-8 6-1 16,8-3 0-16,-8-3 0 0,5 6-1 15,-5-6 1-15,6 4 4 0,-6 1 8 0,7-5 6 0,-2 0 6 0,4 6 4 16,-2-6 6-16,-2 0 1 0,1 0 3 0,1-6-1 0,-1 6 0 0,2-5 1 0,4 1 2 0,0-2 0 0,3 3 0 0,-10-8-6 15,14 1-6-15,-6 0-6 0,1 1-7 0,6-6-4 16,-7 6-6-16,7-3-6 0,0-1-7 0,-1-2-5 0,-1 1-6 0,3 4-5 16,-2-5-4-16,1 0-8 0,4 1-2 0,-3 3-18 0,-2-3-26 0,7-1-38 0,0 6-47 0,-5-5-76 15,-3 3-88-15,2 2-122 0,8-1-134 0,-4 1-58 0,-4 0-15 0,0-7 2 16,-1 5 15-16,1-2 21 0,-1-2 27 0,-7-6 40 0,9 3 49 0,-10-12 62 0,-2 2 64 0,-2-17 83 16,-7 1 87-16</inkml:trace>
  <inkml:trace contextRef="#ctx0" brushRef="#br0" timeOffset="173015.34">31507 5203 0 0,'0'0'4'0,"0"-6"39"0,0 6 16 0,0-3 12 0,0 3 11 0,0 0 11 0,0 0 14 0,0-6 15 0,0 6 16 16,0-5 17-16,-5 5 17 0,5-4-4 0,0 0-14 0,0 4-7 0,0-5 0 0,-5 5 5 0,5-6 6 0,0 6 7 0,-9-4 5 0,9-2 1 0,0 6 0 0,-5 0-6 0,5-5-6 0,0 5-5 0,0-4-4 0,0 4-9 0,-7-6-13 0,7 6-10 15,0 0-9-15,0-5-6 0,0 5-4 0,0-4-2 0,0 4-3 0,-6-5 1 0,6 5-4 16,0 0-2-16,0 0-5 0,0 0 0 0,0-4-6 0,0 4-4 0,0 0-6 0,0 0-8 16,0 0-8-16,0 0-9 0,0 0-8 0,0 0-11 0,0 0-13 0,0 0-10 15,0 0-11 1,0 0-6-16,-7 0-6 0,7 0-6 0,0 4 2 0,0 1 0 0,0-1 0 0,-7 1 1 0,7 1 4 0,0-2-1 0,0 7 2 0,0-1 4 15,0-5 5-15,0 3 4 0,0 3 5 0,0-2 5 0,7 0 1 0,-7 3 0 16,0-3-3-16,0 0-2 0,7 1-4 16,-7-1 1-16,0-3 0 0,6 4 2 0,-6-1 0 0,7 0 0 0,-7 2 1 0,5-7 1 0,-5 7-1 0,9-7 0 0,-4 6 0 0,-5-5 1 15,5-1 3-15,-5 1 5 0,8 5 5 0,-8-5 3 0,5-5 8 0,-5 6 5 16,8-3 8-16,-8-3 7 0,8 0 9 0,-3 7 7 0,1-7 8 0,2 0 6 16,-3-7 3-16,2 7 5 0,6-3 3 0,1 3-1 0,-9-6 2 0,8 1-1 15,1 1-3-15,-2-7-4 0,8 7-4 0,-8-5-6 16,4-1-8-16,0-1-5 15,5 2-8-15,-2-1-2 0,1-4-6 0,-6 4-3 0,6-5-4 0,-1 0-6 0,0 6-6 16,-1-7-4-16,10 1-7 0,-8 1-3 0,-2 6-3 0,3-7-5 0,-2 4-3 0,1 1-6 16,-1 1-10-16,2 0-18 0,-8 3-23 0,6 2-31 0,-7-1-31 0,2 5-36 0,-1 0-40 15,0 0-71-15,-7 5-90 0,-1-5-73 0,8 4-59 0,-6 2-20 0,-7-2 4 0,9 1 13 16,-9-5 23-16,0 0 35 0,-9 4 42 0,9 1 44 0,-7-5 48 0,-6 0 50 0,2-5 54 16,-2 1 69-16,0-1 84 0</inkml:trace>
  <inkml:trace contextRef="#ctx0" brushRef="#br0" timeOffset="190527.9">11384 15167 0 0,'0'0'14'0,"0"-4"86"0,7 4 51 0,-7-5 39 0,0 5 33 0,5-4 31 0,-5-2 30 0,0 6 28 0,0-4 31 0,7-1 27 0,-7-1 29 0,0 6 10 0,0-3 0 0,0-3-51 0,0-4-80 0,0 10-46 0,-7-11-30 16,7 7-18-16,0 4-11 0,0-3-13 0,0-3-8 0,0 1-12 0,-5 1-13 15,5-2-12-15,0 0-11 0,0 6-8 0,-7-4-6 0,7-1-4 0,0 5-5 0,-7-5-4 16,7 5-1-16,0-4-4 0,-5 4-2 0,5-6-5 0,0 6-3 0,-8 0-3 16,8 0-6-16,0 0-6 0,0 0-4 0,-7 0-11 0,7 0-9 0,-5 0-8 15,5 6-7-15,-9-6-8 0,9 4-8 16,-5 1-2-16,0 4-7 0,-3-3-2 0,8 4-3 0,-5 1-1 0,-3-4-5 0,2 8 2 0,-1 0 0 0,1-4 0 16,-2 3 4-16,3 0 1 0,5 2 0 0,-8-1 3 0,3-2 1 0,5 1-1 0,-5 2 4 15,5-1-1-15,0-1 2 0,0 2-1 0,-9 3 2 0,9-5 3 0,0 1-1 0,0 1 2 16,9-3-1-16,-9 1 2 0,0 1 1 0,0 1-3 0,5-3 1 15,-5-2-1-15,5 4 1 0,-5-6-2 0,8 1-1 0,-8-1-1 0,5 0-1 16,-5 2 0-16,8-1 0 0,-2-7 2 16,-6 9 1-16,7-8 1 0,-1 1 2 0,2-5 5 0,-8 4 4 0,5-4 4 0,3 0 6 15,2 0 7-15,-1 0 9 0,-4-4 7 0,2 4 10 0,6-9 7 0,-6 4 7 0,5-2 3 0,1-2 6 0,-5 0 3 16,5 0 0-16,1-6 4 0,-2 5-2 0,-6-5-1 0,7 0-2 16,-5 1-4-16,3 4-3 0,-4-9-6 0,-1 4-6 0,1 0-7 0,1 0-3 0,-8 0-7 0,0 2-3 0,5-2-5 15,-5-6 0-15,0 7-6 0,-5 0-1 0,5-1-5 16,0 0-3-16,-8 0-5 0,1 2-8 0,1-2-5 0,-1 4-5 0,-4-2-7 15,3 3-5-15,-5-1-10 0,7 8-6 0,-6-9-9 0,-2 8-8 0,1-1-14 0,-1-1-17 0,2 6-17 0,-2 0-23 16,1 0-18-16,1 0-23 0,-2 6-21 0,9-1-22 0,-8-1-24 0,5 8-26 16,2-9-52-1,-1 12-64-15,-7-5-64 0,14 4-64 0,-5 2-10 0,-3-1 12 0,8-2 27 0,0 1 30 0,0 2 39 0,0-1 38 0,0-1 39 0,0 2 41 0,0-3 45 16,8-2 47-16,-8-2 60 0,5 1 70 0</inkml:trace>
  <inkml:trace contextRef="#ctx0" brushRef="#br0" timeOffset="190986.69">11704 15255 4 0,'5'-4'69'0,"2"-1"43"0,0 1 37 0,-2-8 33 15,3 9 33-15,-1-3 29 0,-2-3 27 0,2 3 30 0,0-3 26 0,-2 5 30 0,-5-1 30 0,8-1-20 0,-8-4-47 0,6 5-31 0,-6 1-25 0,0-1-17 0,0 1-17 0,0-2-16 0,0-3-7 0,0 3-10 0,0 3-3 0,-6-3-7 0,6 0-3 16,0 2-9-16,-8-1-7 0,8-1-8 0,-5 6-8 0,-2-4-8 0,7 4-6 0,-7-3-13 16,2 3-8-16,-2 0-13 0,7-6-9 0,-8 6-15 0,3 0-13 0,-2 0-13 15,7 0-14-15,-7 6-15 0,2-6-11 0,-3 3-12 0,8-3-8 0,-7 4-6 16,1 2-4-16,0-1-2 0,6 5-4 0,-5-4-2 0,-2 3 0 0,7 0 1 16,-9 1 1-16,9-1 3 0,-5 6 1 0,5-4 3 0,-7 2 3 0,7-3 2 0,-6 4 2 15,6 2 1-15,0-1 1 0,0-1 0 0,0 2 1 0,0-3-1 0,0 2-1 16,0 0 0-16,6 0-1 0,-6 0 0 0,7-2-4 0,-7 2-3 0,5-4 0 0,4 3-5 15,-2 0 1-15,-2-4-4 0,1 4 0 0,0 2-2 0,9-7-4 0,-10 0 2 16,9 6 0-16,-9-6-1 0,10 3 2 0,-3-8 5 0,-5 5 2 0,6-9 6 16,0 6 5-16,0-1 4 0,-7-5 8 0,7 0 3 0,0-5 5 0,-8 5 7 15,11-6 6-15,-3 2 8 0,-7-5 8 0,7-3 7 0,-1 9 8 0,-5-12 6 0,6 6 6 16,-6-1 3-16,6-5 3 0,-7 0 1 0,-1 6 2 0,3-6-2 0,-8 0-1 16,7-4-2-16,-7 4-4 0,0 0-5 0,0-4-9 0,0-1-4 0,0 1-7 15,-7-2-9-15,-1 3-12 0,3-1-10 0,-1 4-14 0,-7-6-12 0,6 3-15 16,-6 2-19-16,-6 2-21 0,6 4-24 0,-6-5-26 0,3 6-31 0,-2-1-27 15,-1 5-37-15,-1-1-36 0,1 2-46 0,0 4-51 0,-1-3-92 0,1 6-107 0,4-3-40 16,-2 4 1-16,1 2 19 0,4-1 29 0,1 5 39 0,3-1 41 0,0-3 47 0,-4 3 46 16,6 6 49-16,0-6 53 0,-2 1 59 0,1 5 63 0</inkml:trace>
  <inkml:trace contextRef="#ctx0" brushRef="#br0" timeOffset="192265.31">13215 15221 33 0,'5'0'98'0,"-5"-5"38"0,0 5 33 0,0-4 30 0,0 4 30 0,0-9 23 0,0 3 27 0,0 6 25 0,0-4 25 0,9-1 21 0,-9-1 18 0,0 2-31 0,0-2-60 0,0 1-36 0,0 5-22 0,0-4-19 0,0-1-15 16,0 1-10-16,0-2-11 0,5 2-11 0,-5-1-5 15,0-1-9-15,0 6-10 0,0-3-10 0,0-3-7 0,0 0-8 0,0 2-7 0,0-1-5 0,0 5-5 16,5-6-4-16,-5 6-2 0,0-4-3 0,0 4-2 0,0-3-1 0,-5-3-2 0,5 6-1 31,0 0-3-31,0 0-4 0,0-5-3 0,0 5-1 0,0 0-7 0,0 0-2 0,-5 0-6 0,5 0-7 0,0 0-6 0,0 0-7 0,-9 0-5 0,4 0-7 16,5 0-6-1,-7 0-5-15,7 5-4 0,-8-5-7 0,2 6-2 0,1-3-6 0,5 1-1 0,-8 2-2 0,3-1-2 0,-2 5 0 0,0-1 0 0,0-3-3 16,1 3 3-16,-1 6-1 0,2-6 2 0,-4 1-1 0,9 5 4 0,-5-6-1 0,-2 6 4 0,7 0 0 16,-6 0 0-16,6-1 3 0,0 0 0 0,-5 1 1 0,5 1 1 0,0-2 1 15,0 1 1-15,-8 4 1 0,8-4-2 16,8 0 1-16,-8 0 0 0,0-1-3 0,0 6-3 0,5-11 1 0,-5 6-4 0,6 0-1 15,1-5 0-15,-2 4-3 0,4-4 2 0,-4 0 0 16,2-1 1-16,-1 0-1 0,8 2 4 0,-7-2-1 0,-2-5 3 0,8 8 3 0,-7-8 3 0,9 1 4 0,-10-5 4 0,9 4 6 16,-9-4 3-16,8 0 6 0,-5 0 6 0,5-4 7 0,-7-1 6 0,7 1 6 15,-5-2 4-15,2-4 5 0,-2 1 1 0,5-2 5 0,-5 2 3 0,3-7 1 0,-3 7 3 16,-3-6 0-16,2 6 1 0,-1-6-2 0,-6 5-3 0,8-4-6 16,-8-1-4-16,6 2-6 0,-6-3-4 0,-6 1-4 15,6-3-3-15,0 3-7 0,-8-6-3 0,8 3-8 16,-6 2-3-16,-1-3-6 0,2-1-4 0,-3 7-5 0,2-8-5 0,1 6-2 15,-10 2-3-15,9-2-2 0,-2 0-4 0,3 0-5 0,-8 6-6 0,7 0-9 16,-1-3-9-16,1 3-10 0,-1 3-11 0,1 2-12 0,-2 1-17 0,3-3-17 16,5 1-23-16,-8 5-26 0,3 0-24 0,5 0-26 0,-5 5-22 0,-4 1-35 0,9-3-35 15,-5 7-55-15,5-5-60 0,-7 11-42 0,7-7-27 0,-8 6 3 0,8-2 17 16,-6-2 31-16,6 4 35 0,0-2 40 0,0 2 40 0,0-6 41 0,0 7 40 0,0-7 47 0,0 1 53 16,0 0 58-16,0 0 74 0</inkml:trace>
  <inkml:trace contextRef="#ctx0" brushRef="#br0" timeOffset="192614.67">13500 15339 35 0,'0'0'119'0,"0"-5"47"0,0 5 36 0,0-6 30 0,0 2 28 0,0-1 25 0,0-4 28 0,-6 3 25 0,6 2 26 0,0-2 25 0,0-3 29 0,-5 3-37 16,5 2-75-16,0-1-54 0,-7 0-46 0,7 1-20 0,0-2-11 0,-9 2-7 0,9-1-3 0,0 1-6 0,0-2-3 0,0 0-8 0,-5 3-6 0,5 3-6 0,0 0-10 0,0-6-8 0,0 1-8 0,0 5-8 0,0 0-7 16,0-4-7-16,0 4-7 0,0 0-6 0,0 0-7 0,0 0-10 0,0 0-7 0,0 0-11 15,0 0-10-15,0 0-9 0,0 0-6 0,0 0-4 0,0 0 0 0,0 0 3 16,5 4 2-16,-5 1-2 0,9 1 1 0,-9-3-1 0,7 3-2 0,-2 0 2 16,1 3 1-16,2 1 0 0,-3-1 4 0,3 0-1 0,-8 3 4 0,5-3-7 0,2 1-7 15,0-1-10-15,-2 6-14 0,2-6-14 0,1 3-14 0,-3-3-12 16,-5 0-14-16,8 6-14 0,-2-6-12 0,-1 1-18 0,3 0-15 0,0-1-25 15,-3-4-28-15,-5 5-30 0,6 1-26 0,1-8-44 0,-2 7-51 0,-5-4-67 0,9-1-73 0,-2 5-20 16,-7-7 3-16,5 3 16 0,-5-1 26 0,6-5 29 0,-6 0 35 16,0 0 37-16,0 0 44 0,0 0 43 0,0 0 46 0,0 0 56 0,-6-5 62 0</inkml:trace>
  <inkml:trace contextRef="#ctx0" brushRef="#br0" timeOffset="192867.52">13600 15212 0 0,'0'-6'12'0,"0"6"129"0,0-3 76 0,0-3 55 16,5 2 46-16,-5-1 42 0,0-5 43 0,0 4 37 0,13 1 34 0,1 1 31 0,-14-1 29 0,7 1 28 0,-7-2 28 16,0 6-92-16,0-4-157 0,0 4-82 0,0 0-46 0,0 0-26 0,0 0-20 15,0 0-21-15,0 0-25 0,0 0-17 0,0 0-16 0,0 0-14 16,0 0-12-16,0 0-12 0,0 0-10 0,0 0-8 0,0 4-8 0,-7 2-6 0,7-2-7 0,0 1-5 16,0-1-1-16,-9 7-1 0,9 4 0 0,-5-5 0 0,5-1 1 0,-7 6 1 15,1 0 1-15,6-2-5 0,-5 2-1 16,-3 0-7-16,0 4-12 0,3-4-11 0,-1 0-14 0,6 6-17 0,-8-8-16 15,3 7-18-15,-3-5-23 0,1 4-27 0,7-4-26 0,-5 0-36 0,5-2-38 0,-7 2-60 0,7 0-69 0,-7-6-78 16,7 7-75-16,-5-7-21 0,5 0 5 0,0 2 24 0,-8-2 26 16,8-5 36-16,0 8 38 0,-5-8 43 0,5 5 44 0,-8-4 50 0,8-5 55 0,-6 6 65 15,6-6 69-15</inkml:trace>
  <inkml:trace contextRef="#ctx0" brushRef="#br0" timeOffset="193484.02">14061 15236 0 0,'0'-6'38'0,"0"3"37"0,0-3 29 0,0 1 34 0,0 1 32 0,0-2 32 0,0 3 32 0,-6 3 26 0,6-6 26 0,0 2 15 0,0 4 12 0,-8-5 0 0,8 5-9 0,0-6-11 0,0 6-11 0,-7-4-12 0,7 4-13 0,0-6-15 16,-5 1-17-16,5 5-15 0,0-4-11 0,-6 4-9 0,6-5-3 15,0 5-7-15,-8 0-6 0,8 0-8 0,0-4-8 0,0 4-8 0,0 0-7 0,-5-6-11 0,5 6-10 0,0 0-9 16,0 0-11-16,0 0-5 0,0 0-8 0,0 0-8 0,0 0-4 0,0-4-8 0,0 4-8 0,0 0-4 0,0 0-11 15,0 0-7-15,-8 0-7 0,8 4-11 0,-5-4-4 0,5 0-7 0,-8 6-6 16,8-6-4-16,-6 4-5 0,-1 1-4 0,1-1-5 0,-1 7-1 0,1-7-2 16,-2 7 0-16,3-1-1 0,0-1 0 0,-3 0 5 0,2 0-1 0,-1 3 1 0,-1-3 4 15,3 5 1-15,-2-4-1 16,0 6 1-16,2-3 0 0,-2-2 0 0,7 2-1 0,-6 2-1 0,-2 0 0 0,8 0 1 0,0-6-2 0,-6 6 0 0,6 1-2 16,0-7 1-16,0 6-2 0,0-6-1 0,0 6 1 0,0 0-2 0,6-5 1 0,-6-1-1 31,8 6 0-31,-2-5-1 0,-6-1 1 0,7 0 3 0,-2 2-2 0,2-2 0 0,0 1 1 0,6 0-1 0,-6-1 1 0,-1 2 1 0,2-2-1 0,2-5 3 15,-2 8 1 1,-2-8 3-16,1 6 0 0,-1-10 5 0,7 4 1 0,-5 2 2 0,-3-6 3 16,3 0 3-16,-3 0 4 0,3 0 4 0,-2-6 6 0,-1 6 3 15,-5-4 3-15,7-1 7 0,1 0 2 0,-8 1 3 0,6-2 2 0,-6-4 1 0,0 5 2 0,0 1 0 0,6-7-2 0,-6 2-2 0,-6 5-2 0,6-8-4 0,0 3-4 16,-6 0-2-16,6-1-7 0,-8 1-3 0,8 4-4 0,-7-5-3 0,2 4-3 31,-1-3-4-31,-2 3-3 0,3 3-5 0,-3-3-2 0,3 2-3 0,-3-1-4 16,2-1-4-16,-1 6-9 0,1-4-9 0,-1 4-16 0,1 0-15 0,-2 0-24 15,3 0-21-15,0 0-29 0,-3 0-26 0,2 0-36 0,-1 4-35 0,7 2-54 0,-8-1-62 16,3 5-85-16,-2-7-87 0,0 8-28 0,2-7 3 0,5 5 20 0,-7 3 30 0,7-8 36 16,-6 5 39-16,6-3 42 0,-8-1 48 0,8-1 48 0,0-4 53 0,0 5 61 15,0-5 67-15</inkml:trace>
  <inkml:trace contextRef="#ctx0" brushRef="#br0" timeOffset="193925.17">14464 15144 0 0,'7'0'14'16,"-7"-5"135"-16,6 5 79 0,-6-6 61 0,0 6 51 0,0 0 43 0,0-3 42 0,0-9 35 0,0 3 35 0,7-1 33 0,-7 7 28 0,0-3 31 0,0 1 28 0,0 5-93 0,0-4-162 0,0 4-88 0,0-6-50 0,0 6-31 0,0-6-22 0,0 6-18 0,0 0-14 0,0 0-15 15,-7 0-14-15,7 0-12 0,0 0-13 0,0 0-14 0,0 0-15 0,-6 0-13 0,6 0-14 0,-7 6-13 16,1-6-10-16,6 6-9 0,-8-2-4 0,3 1-6 0,0 4-4 0,-3-5-1 15,-5 7-1-15,5-1-2 0,-3-1 1 0,3 6 0 0,-5 0 2 0,0-6-1 16,7 7 1-16,-6-1-2 0,-2-2 2 0,1 1-3 0,8 2 2 0,-11-1-4 16,5-6-1-16,4 6-5 0,-7 0-2 0,7 0-5 0,2-2-6 0,-6-2-1 0,3-1-3 15,0 5 1-15,8-6 1 0,-5-5-2 0,-2 7 0 0,7-2 0 0,-7-3 1 16,7 4-2-16,-5-6 1 0,5 1 2 0,0-1 3 0,0-4 5 0,0 5 3 0,0-5 6 16,0 0 2-16,0 0 1 0,0 0 2 0,0 6 3 0,0-6 2 0,0 0 2 15,0 0 2-15,5 0 4 0,-5 0 5 0,0 0 9 0,7 0 11 0,0 0 9 16,-7 0 12-16,5 0 4 0,3 0 9 0,5 0 5 0,-7-6 4 0,6 6 6 15,2 0 3-15,-1-5 3 0,1 5 1 0,-2-4 1 0,7 4-2 0,1-5-7 0,-6 1-8 16,4 4-9-16,1-6-8 0,-4 6-9 0,4-4-5 0,-6 4-4 0,0-6-4 16,0 6-5-16,1-5-2 0,-9 5-3 0,8 0-5 0,-5-4-8 0,-2 4-8 15,1 0-16-15,-7 0-11 0,0 0-19 0,5 0-16 0,-5 0-22 0,0 0-23 0,0 0-33 16,0 0-38-16,0 0-56 0,0 0-64 0,0 0-104 0,0 0-113 0,-5 0-44 16,5 0-2-16,-7 0 13 0,1 0 28 0,-2-6 32 0,8 6 35 0,-6-5 42 15,-1 5 43-15,2-4 50 0,-2-1 55 0,0 1 67 0,0-2 71 0</inkml:trace>
  <inkml:trace contextRef="#ctx0" brushRef="#br0" timeOffset="194241.83">14419 15188 0 0,'0'-6'8'0,"0"2"125"16,0-2 81-16,0 1 60 0,-8 1 51 0,8-1 47 0,0 1 44 0,0-2 42 16,0-3 38-16,0 3 39 0,0 3 35 0,0-3 37 0,0-4 36 0,0 5-75 15,0-1-144-15,0 6-80 0,0 0-50 0,0-4-33 0,0 4-22 0,0 0-24 16,0 0-23-16,0 0-20 0,0 0-20 0,0 0-18 15,0 0-20-15,0 0-83 0,0 0-31 0,0 0 0 0,0 0 0 0,0 0 0 0,0 0 0 0,0 0 0 16,0 0 0-16,0 4 0 0,0 2 0 0,0-1 0 0,0 5 0 0,0-1 0 0,0-3 0 16,0 3 0-16,8 6 0 0,-8 0 0 0,0 0 0 0,0-2 0 0,7 2 0 15,-7 6 0-15,0-2 0 0,0-5 0 0,0 5 0 0,0 2 0 0,6 3 0 0,-6-5 0 16,0 0 0-16,0 1 0 0,0 5 0 0,0-6 0 0,0 1 0 16,0-5 0-16,0 4 0 0,0-1 0 15,0 3 0-15,0-6 0 0,0-2 0 0,0 3 0 0,0 4 0 0,0-11-89 0,0 7-21 0,0-2-23 0,0-4-26 0,0-1-25 16,0 0-26-16,-6 1-32 0,6 1-38 0,0-1-52 0,0-7-60 0,-7 3-84 15,7 3-93-15,0-3-28 0,-8-3 0 0,8 4 22 0,-5-7 31 0,-1 5 40 16,6-5 41-16,-8 0 45 0,3 0 44 0,-3-5 53 0,3-2 56 0,5 4 65 0,-14-3 72 0</inkml:trace>
  <inkml:trace contextRef="#ctx0" brushRef="#br0" timeOffset="195875.23">15343 15188 41 0,'0'0'125'0,"0"0"50"0,0-6 39 0,0 6 33 0,0 0 31 0,7-4 26 0,-7-2 28 0,0 1 26 0,0 1 27 0,0 4 28 0,0-5 25 0,0 1-41 0,0-2-80 0,0 2-59 0,0-1-46 0,0-1-28 16,0 3-17-16,0-3-9 0,0 6-11 0,0-6-6 0,0 2-10 0,0 4-8 0,0-5-10 16,0-1-9-16,0 6-11 0,0 0-7 0,0-4-6 0,0 1-6 0,0 3-2 15,0-6-5-15,0 6-1 0,0 0-4 0,0 0-1 0,0-5-2 0,0 5-3 16,0 0-1-16,0 0-2 0,0-4-5 0,0 4-2 0,-7 0-2 0,7 0-7 0,0-6-4 15,0 6-8-15,-6 0-7 0,-1 6-6 0,7-6-7 0,0 0-8 0,-5 4-6 16,-3-4-3-16,8 5-4 16,-6 1-6-16,1-3 0 0,-3 7-6 0,0-1 1 0,3 3-2 0,5-3 2 0,-8 6 0 0,3-2 3 0,0 2 2 0,-4 0 3 15,9 4 1-15,-5-5 2 0,-2 7 1 0,7-7 3 0,-6 6-1 0,6-5 1 0,0 4 2 16,0-4-1-16,0 0 0 0,0 4 0 0,0-5 1 0,0 1-2 0,0 1-1 0,0-3 2 16,0 2 0-1,6-1-1-15,-6-4-1 0,0 5 1 0,7 0 0 0,-2-6 0 0,-5 0-1 0,9 3 1 0,-4 1-1 0,0-7 0 0,3 3 2 0,-3 0 0 16,3-3 4-16,0 4 1 0,-3-5 1 0,1-1 4 0,2 1 3 0,-3 1 3 15,8-6 2-15,-6 0 7 0,0 0 3 0,5 0 4 0,-4 0 5 0,5-6 7 16,-7 1 4-16,6 1 6 0,-3-1 2 0,2 1 5 0,-4-8 2 16,7 3 0-1,-7 0 2-15,4 3 1 0,-6-7 3 0,3 1-1 0,0 3-2 0,-3-6 0 0,2 6-2 16,0-6-4-16,-2 2-5 0,-5 2-5 0,7-8-5 0,-7 4-2 0,0 0-3 16,0-4-5-16,0 4-2 0,0-4-3 0,-7-1-5 0,7 5-4 0,-5-4-3 0,-2-1-4 15,0 1-3-15,-6 0-4 0,5-2-2 0,3 8-4 0,-6-2-4 0,4 0-7 16,-7 6-6-16,7-1-8 0,-4-1-8 0,2 2-12 0,-3 3-15 0,6 2-19 15,-7-1-23-15,5 5-22 0,3 0-24 0,-2 0-28 0,0 0-30 0,0 5-31 0,1-1-32 16,-1 8-49-16,2-9-51 0,5 8-65 0,-8-1-65 0,8 3-15 16,0-2 10-16,-6 4 28 0,6-2 33 0,0 2 38 0,0-6 38 0,0 7 44 0,0-1 44 15,0-1 48-15,0 2 47 0,0-7 56 0,0 1 64 0</inkml:trace>
  <inkml:trace contextRef="#ctx0" brushRef="#br0" timeOffset="196223.6">15682 15382 0 0,'6'-5'2'0,"-6"1"112"0,0-1 75 0,8 1 54 0,-8-2 45 0,0 3 38 0,-8-3 35 0,8 0 34 0,-6-3 32 0,6 3 27 0,0-3 30 0,0 5 27 15,0-1 26-15,-5-1-78 0,5-4-135 0,0 7-79 0,0-3-49 0,0 6-31 0,0-6-19 0,0 6-17 0,-7-4-17 0,7 4-13 0,0 0-14 0,0 0-10 16,0 0-12-16,-8-5-12 0,8 5-10 0,0 0-11 0,0 0-11 0,0 0-6 0,0 0-8 15,0 0-9-15,-6 5-5 0,6-5-3 0,0 0-6 0,0 0-2 16,0 4-6-16,0-4 0 0,0 6-1 0,0 0-3 0,-6-3 3 0,6 3 2 0,6-2 1 0,-6 2 5 16,0 3 4-16,0-4 10 0,0 5 8 0,6-1 9 0,2-3 7 0,-8 3 7 15,7 1 4-15,-2-1 3 0,1 6 3 0,2-4 2 0,5-1 0 0,-8 3 1 16,9-2 0-16,-7 4-3 0,6-6-2 0,-7 6-5 0,7-5-7 0,0-1-3 0,-5 6-9 16,5-5-3-16,-8-1-3 0,9 0-8 0,-9 2-9 0,2-2-17 15,-1 1-15-15,2 0-22 0,-2-5-18 0,1 4-28 0,-2-3-26 0,-5 3-28 0,8-5-33 16,-8 2-40-16,0 0-43 0,0-2-62 0,0-4-67 0,0 0-51 0,0 0-40 0,0 0-2 15,0 5 17-15,0-5 29 0,0 0 34 0,0 5 38 16,0-5 41-16,-8-5 43 0,3 5 44 0,5-5 50 0,-7 1 50 0,1-2 59 0,-2-4 74 0</inkml:trace>
  <inkml:trace contextRef="#ctx0" brushRef="#br0" timeOffset="196507.97">15748 15319 0 0,'0'0'1'0,"6"-4"112"0,-6-1 77 0,0-1 58 0,0 6 50 0,0 0 43 0,7-4 40 16,-7-2 37-16,6 6 34 0,-6-3 35 0,5-3 30 0,-5 0 35 15,8 6 32-15,-8-4-67 0,0-1-128 0,0 5-72 0,8-5-46 0,-8 5-27 0,0 0-19 0,0-4-17 16,0 4-16-16,0 0-13 0,0 0-12 0,0 0-12 0,0 0-15 0,0 0-15 16,0 0-14-16,0 0-16 0,0 0-16 15,0 0-15-15,0 0-13 0,0 0-12 0,0 0-10 0,0 0-17 0,0 0-12 0,0 0 0 0,0 4 0 0,0 1 0 16,0 4 0-16,0-3 0 0,-8 3 0 0,8 1 0 0,-8 1 0 0,3 2 0 16,-1 2 0-16,-1 0 0 0,1 0 0 0,-1 0 0 0,1 0 0 0,-1-1 0 15,0 6 0-15,0-5 0 0,2-2 0 16,-3 8 0-16,3-7 0 0,-3-1 0 0,2 3 0 0,1-1-29 0,5-1-28 0,-7 2-13 0,7-7-18 0,-8 0-19 0,8 1-23 15,-6-1-21-15,6 3-23 0,0-3-25 0,0 0-30 0,0-3-29 16,-6 3-28-16,6 0-40 0,0-2-43 0,0 2-78 0,0-4-90 0,0 5-29 0,0-7 1 0,0 3 22 16,6-1 31-16,-6-1 39 0,0-4 38 0,0 0 45 0,0 0 46 0,0 0 47 15,6 0 49-15,-6 0 55 0,0-4 63 0</inkml:trace>
  <inkml:trace contextRef="#ctx0" brushRef="#br0" timeOffset="209564.81">17702 15246 0 0,'0'0'11'0,"0"0"53"0,0 0 28 0,0-4 26 16,0-2 25-16,0 6 26 0,0-6 26 0,0 3 26 0,0 3 21 0,0-6 23 0,0 6 21 0,0-5-5 0,0 5-21 0,0-4-26 0,0 4-28 0,0 0-17 0,-7 0-11 0,7 0-14 0,0 0-15 0,0-6-13 0,0 6-13 0,0 0-10 0,0 0-8 0,0-3-4 0,0 3-3 0,0 0-3 0,0-6-1 0,0 6 0 16,0 0-1-16,0 0 1 0,0 0 1 0,0 0 0 0,0-4 2 0,0 4-4 0,0 0 0 0,0 0-3 31,0 0-4-31,0 0-6 0,0 0-6 0,0 0-8 0,0 0-5 0,0 0-10 15,0 0-6-15,0 0-10 0,0 0-8 0,-7 4-11 0,7-4-9 0,0 0-7 16,-7 0-8-16,7 6-6 0,0-6-2 0,-5 3-5 0,-3 3 0 0,8-2-3 0,-5 7-1 16,-3-8 0-16,2 9 0 0,6-8 0 0,-5 5 4 0,-2 1 2 0,-2 0 2 15,4 0 2-15,5-1 4 0,-6 1-1 0,-1 1 2 0,2 2 0 0,5-2 0 16,-9-1-1-16,2 5 0 0,7-6 1 0,-5 6-1 0,5-6 1 0,-6 7 1 16,6-7-1-16,-7 6 0 0,7-6 1 0,-6 0 1 0,6 7-3 0,0-7 1 15,-8 0-1-15,8 6 2 0,0-6-2 0,0 3 2 0,0 1 0 0,0-2 4 0,0-2-1 16,0 1 0-16,8 0 2 0,-8-1 2 0,0 2 1 0,6-2 1 0,-6 1 2 15,7 0 2-15,-7 0 0 0,6-6 2 0,-1 6 0 0,-5-1 1 0,7-4 1 16,2 5 3-16,-4-4 1 0,2 3 2 0,-1-3 1 0,-1-3 0 0,4 8 3 16,-2-7-2-16,4 2 4 0,-3-6-1 0,-3 3 5 0,8 4 3 0,-6-7 5 0,7 5 5 15,-8-5 3-15,6 0 4 0,-4 0 5 0,3-5 6 0,-3-2 7 0,-1 4 8 0,7-3 5 16,-9 2 7-16,0-1 4 0,4-4 3 0,-4-1-1 0,2-1 0 0,-1 8-2 16,1-13-5-16,0 7-1 0,0-1-4 0,-7-4-4 0,5-2-9 15,-5 1-8-15,8 1-9 0,-8-2-6 0,0 3-6 0,5-2-7 0,-5-6-4 0,0 8-4 16,0-7-7-16,0 1-2 0,0-1-2 0,-5 5-4 0,5-4-2 0,0-6-1 15,-8 7-1-15,8-3 0 0,-5 2-1 0,-2-1-1 0,7 1-1 0,-7-1-1 16,0 1 1-16,7 3-4 0,-6 2 1 0,-1 1-3 0,2 3-2 0,-4-1-7 16,4 1-4-16,0 5-12 0,5 1-13 0,-8-1-18 0,2 1-18 0,-1-2-16 0,-1 6-17 15,3 0-17-15,-1 6-16 0,-7-2-21 0,6 1-17 0,1-1-15 0,-8 7-14 0,7-1-12 16,2 5-10-16,-8-6-8 0,5 6-7 0,2 0-9 0,1-2-10 0,-2 2-3 16,-2-6-1-16,4 6-4 0,5-5-5 0,-6 5-11 0,6-6-13 15,0 2 1-15,0-1 4 0,0 5 18 0,0-6 21 0,0-5 27 0,6 7 28 0,-6-7 31 16,5 7 31-16,4-7 25 0,-2 2 25 0,-2-2 28 0,9 1 40 0</inkml:trace>
  <inkml:trace contextRef="#ctx0" brushRef="#br0" timeOffset="209880.86">17918 15364 96 0,'0'0'161'0,"0"0"45"0,5-6 33 0,-5 6 31 0,0-3 31 0,0 3 32 0,0-6 32 0,0 6 32 0,6-6 30 0,-6 2 32 0,0-1 28 0,0-1-62 0,0 2-113 0,0-1-56 0,0 5-23 0,0 0-12 0,7-4-5 0,-7 4-8 16,0-5-10-16,0 5-16 0,0 0-18 0,0 0-15 0,0 0-18 0,0 0-16 0,0 0-19 16,0 0-18-16,0 0-18 0,0 0-20 0,0 0-20 0,0 0-15 0,0 0-13 15,0 0-5-15,0 0-6 0,0 5 2 0,0-5-1 0,0 4 3 0,6 5-2 0,-6-3 1 16,0-1 2-16,8 5 2 0,-8-1 4 0,5 6 4 0,-5-6 7 0,7 6 4 16,-1-5 3-16,0 5 0 0,-6 0-2 0,7 0-1 0,1-2-3 0,-3 2-3 15,1 0-6-15,2 0-10 0,-3 0-13 0,2-2-17 16,7 2-16-16,-8-6-16 0,1 7-15 0,-2-7-18 0,9 2-16 0,-7-2-18 0,-1 1-19 0,-1 0-11 0,2 0-10 15,2-6-7-15,-4 6-6 0,-5-5 0 0,7-1 1 0,-1 1 2 16,-6 2 1-16,0-4-8 0,0-3-11 0,0 0-36 0,0 0-50 16,0 0-29-16,0 0-26 0,0 0 0 0,0-3 9 0,0-4 16 0,-6 2 21 0,-1 1 20 0,7-5 27 15,-5-1 25-15,-4 5 30 0,9-4 34 0,-7-3 39 0,2 3 53 0,-1-1 72 0</inkml:trace>
  <inkml:trace contextRef="#ctx0" brushRef="#br0" timeOffset="210134.39">18013 15455 0 0,'0'-3'5'0,"0"-8"93"0,0 7 56 0,0-7 41 0,0 7 33 0,0-5 30 0,0 3 25 16,0-4 30-16,0 5 28 0,0-5 33 0,7 5 31 0,-7 1 26 0,0-1 17 15,0 1-51-15,0 4-91 0,0 0-45 0,0-6-23 0,0 6-11 0,0 0-8 0,0 0-7 16,0 0-5-16,0 0-11 0,0 0-14 0,0 0-17 0,0 0-23 0,0 0-19 16,0 0-22-16,0 0-18 0,0 0-24 0,0 0-14 0,0 0-18 0,0 0-10 15,0 6-7-15,-7-6-6 0,7 0-5 0,0 4-3 0,0 1 0 0,0-1-1 0,0 1 0 16,0 5 2-16,-5-5 1 0,5 5 5 0,0-4 3 0,0 3 3 0,0 0 2 16,-8 1 0-16,8 1 2 0,-6-2-3 15,6 1-3-15,-5-1 2 0,-3 0-3 0,8 6 0 0,-7-6-1 0,1 3 0 0,0 1-2 0,6-2-8 0,-7 2-8 0,2-1-10 16,-3 1-12-16,8-2-14 0,-6-2-14 0,-1 7-13 0,7-7-11 0,-6 0-18 15,6 1-12-15,-5-1-22 0,5 3-20 0,0-3-23 0,-8-4-22 0,8 5-23 16,0-7-22-16,0 3-30 0,0-1-36 0,0-1-45 0,0 2-45 0,0-6-24 16,0 0-12-16,0 3 11 0,0-3 21 0,0 0 29 0,0 0 32 0,0 0 36 0,0 0 37 0,0 0 39 15,-8 0 40-15,8-3 47 0,0-3 48 0</inkml:trace>
  <inkml:trace contextRef="#ctx0" brushRef="#br0" timeOffset="210845.33">18353 15324 0 0,'0'-5'8'0,"0"1"19"0,0-1 11 15,0-1 17-15,0 6 18 0,0-4 17 0,0-2 15 0,0 6 17 0,0-3 15 0,-8-3 3 0,8 6-3 0,0-6 6 0,0 6 9 0,-6-4 16 0,6 4 16 0,-6-5 9 0,6 5 3 0,-7-5-5 0,7 1-8 0,-5 4-7 0,5 0-6 0,0-6-3 0,-8 6-4 0,8-4-5 16,0 4-8-16,0 0-4 0,0-5-4 0,0 5-5 0,-6 0-8 0,6 0-5 16,0-4-4-16,0 4-3 0,0 0-1 0,0 0-1 15,0 0 0-15,0-6-1 0,0 6-3 0,0 0-2 0,0 0-1 0,0-6-6 0,0 6-7 0,0-3-4 16,0-3-7-16,0 6-5 0,0-5-4 0,6 1-4 0,-6-2-4 0,0 3-3 0,8-3 0 15,-8-3 1-15,5 3-1 0,2 2 0 0,-7-7 0 0,6 7 1 16,0-5-2-16,2 3-2 0,-1 2 1 0,7-7-3 0,-9 8-1 0,0-3-5 0,3 0-2 0,-3 2-6 16,9-1-3-16,-7-1-6 0,-1 6-5 0,7-4-5 0,-6 4-5 0,-1 0-4 15,8 0-4-15,-7 0-4 0,-2 0-4 0,8 0-3 0,-7 0 0 0,2 4-4 16,-3 2 1-16,2-1-1 0,1-1 1 0,-2 2-2 0,-6 3 2 0,6-3-2 0,-6 3 1 16,0 1-4-1,0-1-3-15,0 2-4 0,0-1-4 0,-6-1-4 0,6 6-9 0,-6-6-3 0,-2 6-7 0,1-5-6 0,2-1-4 0,-3 6-9 0,2-6-5 16,1 3-5-16,5-3-3 0,-8 1-4 0,-4-1 1 0,12 0-3 0,-7 2 1 0,0-7 2 15,1 8 2-15,-1-3 2 16,1 0 5-16,-1-5 4 0,1 1 5 0,-1 5 4 0,1-5 5 0,-2 1 2 0,3-2 5 0,5 2 2 0,-8-2 4 0,3 1 3 16,5-1 5-16,-5-4 2 0,-4 5 6 0,9 1-1 15,-5-6 3-15,5 4 0 16,0-4 3-16,-7 5-2 0,7-5 0 0,0 0 0 0,0 0-1 0,0 0-2 0,0 0-1 16,0 0-4-16,0 0-3 0,0 0 0 0,0 0-3 0,0 0 1 0,0 0 2 15,7 6 9-15,-7-6 7 0,5 0 13 0,-5 3 11 0,9-3 14 0,-4 0 10 0,0 6 10 16,3-6 12-16,-3 0 12 0,3 4 11 0,5 2 10 0,-7-6 8 0,7 5 4 15,-6-1 4-15,6 2-2 0,-6-3-7 0,5 3-8 0,1-1-6 0,-7-1-9 16,7 2-8-16,-6 4-6 0,1-5-9 0,-2 4-4 0,0-5-7 0,1 7-7 16,-2-7-3-16,-5 5-4 0,9-3 1 0,-9 4-4 0,0-1-1 0,5-4-1 15,-10 5 1-15,5-5-1 0,0 5 3 0,-9 0-3 0,9 0 5 0,-5-6-4 0,-2 6 0 16,1-1-1-16,0 3-4 0,-2-9-4 0,1 8-8 0,2-7-9 0,-9 5-12 16,9-3-11-16,-8-1-14 0,6-1-16 0,0 2-13 0,-6-3-15 0,6 4-17 0,-6-2-16 15,7-5-20-15,-7 0-19 0,5 4-19 0,3-4-19 0,-8 0-10 0,8 5-15 16,-4-5-17-16,-3 0-19 0,4-5-25 0,2 5-37 0,0 0-45 0,-1-4-32 15,7 4-22-15,-5-5 4 0,-3-2 19 0,8 4 28 0,0 3 29 0,-6-10 31 16,6 5 32-16,0-1 32 0,0 3 34 0,0-7 42 0,6-1 42 0,-6 1 51 0,0 1 66 16</inkml:trace>
  <inkml:trace contextRef="#ctx0" brushRef="#br0" timeOffset="211224.02">18808 15158 36 0,'8'5'152'0,"-8"-5"75"0,5 4 55 0,2-4 43 0,-7 0 35 0,7 0 32 0,-2 5 30 0,3-5 26 0,-8 0 28 0,0-5 27 0,0 5 30 0,7 0-35 0,-7 0-69 0,0 0-87 0,0 0-99 0,0 0-54 0,0 0-28 15,0 0-19-15,0 0-11 0,0 0-10 0,0 0-11 0,0 0-11 0,0 0-11 0,-7 5-14 0,7-5-17 16,0 6-15-16,-8-6-14 0,3 4-16 0,5 2-12 0,-7-1-6 0,-5-1-6 16,4 5-3-16,0 1 0 0,-3 1-2 0,6-2 2 0,-11 1 3 0,4 5-1 15,1-6 3-15,2 6 3 0,-3-6 0 0,6 7-6 0,-7-7-2 0,5 6-4 0,1-6-4 16,-5 3-4-16,5-3-3 0,7 0-4 0,-5 0-3 0,-3-3-2 0,8 3-5 15,-5-3 0-15,5 4-1 0,-8-6-1 0,8 1 1 0,0-1 2 16,0 1 4-16,0-5 3 0,0 6 4 0,0-2 1 0,0-4 4 0,0 5 3 0,0-5 1 0,8 6 5 16,-8-3 2-16,0-3 5 0,5 0 4 0,-5 6 4 0,8-6 10 15,-3 0 3-15,2 0 10 0,0 0 4 0,-2 0 5 0,10 0 2 0,-9-6 1 0,7 6 4 16,-1-3 0-16,2 3 2 0,-1-6-1 0,1 1-3 0,4 5-1 0,-5-4-4 16,0 4-8-16,1-6-13 0,-1 1-19 0,-1 5-17 0,2-4-25 0,-9-1-22 0,3 5-26 15,5-4-29-15,-7 4-26 0,-6-6-29 0,7 6-49 0,-2-4-63 0,-5 4-85 16,0 0-95-16,0 0-34 0,0-6-3 0,0 6 16 0,0-9 27 0,0 3 34 0,-5 1 37 15,-2-4 39-15,7 5 42 0,-6-5 43 0,1-3 45 0,-3 3 57 0,-5-1 65 16</inkml:trace>
  <inkml:trace contextRef="#ctx0" brushRef="#br0" timeOffset="211413.63">18789 15172 0 0,'0'0'17'0,"0"0"132"0,0 0 77 0,0 0 56 0,0 0 43 0,0 6 39 16,0-6 35-16,0 0 31 0,0-6 28 0,6 6 24 0,-6 0 23 0,0 0 22 0,0 0 21 15,0 0-98-15,0 0-165 0,0 0-83 0,0 0-43 0,0 0-23 0,0 0-9 16,0 6-10-16,0-6-7 0,5 4-5 0,-5 2-4 0,8 3 0 0,-8-3-2 0,8-3-1 15,-8 7-3-15,5 1-6 0,2-2-7 0,-7 6-8 0,7-5-7 16,-7 4-8-16,5 2-6 0,-5-3-7 0,8 2-8 0,-8 0-5 0,0 0-5 0,7 4-4 16,-7-5-5-16,0 1-2 0,0 5-6 0,0-6-9 0,0 1-15 0,0 0-19 15,0 4-25-15,0-4-28 0,0 0-32 0,0 0-39 0,0-2-46 0,0 2-61 0,0 0-67 16,0 0-103-16,0 0-121 0,0-6-48 0,-7 7-9 0,7-7 12 0,0 0 23 16,-8 1 38-16,3-5 41 0,5-1 48 0,-7 1 49 0,0-5 56 15,2 7 61-15,-3-14 68 0,0 7 72 0</inkml:trace>
  <inkml:trace contextRef="#ctx0" brushRef="#br0" timeOffset="-199882.64">16256 15349 0 0,'0'-6'44'0,"6"6"26"0,-6-4 13 0,0 4 12 0,0-5 10 0,0-1 11 0,0 6 11 0,0 0 13 0,0-4 15 0,0 4 17 0,0 0 20 16,0-5-15-16,0 5-38 0,0 0-13 0,0 0 1 0,0 0 3 0,0 0 8 0,0-4 5 0,0 4 6 0,0 0 4 0,0 0 3 0,0 0-2 0,0 0-1 0,0 0-6 0,0 0-9 0,0 0-10 16,0 0-9-16,-6 0-8 0,6 0-6 0,0 0-1 0,0 0-3 0,0 0-3 15,-7 0-3-15,7 0-5 0,0 0-3 0,0 0-4 0,0 0-4 0,0 0-3 0,0 0-3 16,0 0-4-16,0 0-3 0,0 0-4 0,0 0-4 0,0 0-5 0,0 0-2 15,0 0 1-15,0 0 0 0,0 0 1 0,0 0 2 0,0 0-1 0,0-5 0 16,0 5-2-16,7 0-1 0,-7-6-3 0,0 2-3 0,0 4-2 0,6-6 1 0,-6 3-2 16,0-3 0-16,5 6-4 0,-5-6-2 0,8 2-1 0,-8-1-1 0,0 5 1 15,8-5 2-15,-8 5 3 0,0-4 3 0,0 4 4 0,0 0 0 0,0 0 3 16,0 0 1-16,0 0-2 0,0 0 0 0,0 0-3 0,0 0-2 0,0 0-3 0,0 0-7 16,0 0-4-16,0 0-5 0,0 0-7 0,0 0-5 0,0 0-7 0,0 0-5 15,0 0-5-15,0 0-2 0,0 0-5 0,0 0-4 0,0 0-1 0,0 0-5 16,0 0-2-16,0 0-4 0,0 0 0 0,0 4 1 0,0-4 1 0,0 5 2 15,0 0 3-15,0-1 2 0,5 2 5 0,-5 0 0 0,0-3 4 0,0 7 4 0,6-4 2 16,-6 3 6-16,7 0 3 0,-7 2 4 0,5-1 1 0,-5-1-2 0,0 1 1 16,9-1-1-16,-9 2-1 0,0-2 0 0,7 7-2 0,-7-7-1 0,0 0 0 15,0 1-3-15,5 4-1 0,-5 2 0 0,0-7 1 0,0 6 0 0,6-6 1 16,-6 7-1-16,8-2 1 0,-8-4-1 0,0 4 0 0,5 2-2 0,-5-7-1 0,8 6-5 16,-8-6-6-16,0 7-5 0,0-7-8 0,5 0-5 0,-5 1-11 0,0-1-8 0,0 3-7 15,0-3-10-15,0-4-11 0,0 5-9 0,0-7-9 0,0 8-8 0,-5-7-8 16,5 2-6-16,0-3-9 0,0 4-9 0,0-2-13 15,-8-1-11-15,8 1-27 0,0-1-35 0,-5 2-59 0,5-6-69 0,-8 5-39 0,2-1-24 0,6 1-3 16,-5-5 14-16,-2 0 19 0,-2 0 24 0,4 0 27 0,-2 0 31 0,1 0 33 0,1-5 34 16,-3 1 46-16,0-1 52 0,3-5 63 0,5 5 71 0</inkml:trace>
  <inkml:trace contextRef="#ctx0" brushRef="#br0" timeOffset="-194974.19">16659 15294 0 0,'0'0'6'0,"0"0"35"0,0 0 16 0,0 0 14 0,0 0 13 0,-7-3 11 0,7 3 10 0,0 0 9 0,0 0 9 0,0 0-2 0,0 0-5 0,0 0-12 0,0 0-18 15,0 0-14-15,0 0-16 0,0 0-9 0,0 0-9 0,0 0-4 0,0 0-3 0,0 0 0 0,0 0 1 0,0 0 4 0,0 0 5 0,0 0 9 0,0 0 8 0,0 0 11 16,0 0 8-16,0 0 12 0,0 0 10 0,0 0 10 0,0 0 6 0,0 0 5 15,0 0 4-15,0 0 1 0,0 0-1 0,0 0-2 0,0 0-5 0,0 0-7 16,0 0-7-16,0 0-11 0,0 0-8 0,0 0-14 0,0 0-12 0,0 0-12 16,0 0-12-16,-5 0-10 0,5 3-8 0,-9-3-9 0,9 6-8 15,-5-2-9-15,5 2-8 16,-5-1-6-16,-3-1-7 0,2 1-4 0,6 5-2 0,-7-5 0 0,1-1 1 0,-1 8-1 16,-7-9 2-16,9 3 2 0,-2-2 1 0,1 1 3 0,1-1 2 0,-4 1 6 0,2 1 6 0,2-6 5 0,5 4 6 0,-8-4 5 0,2 5 5 31,1-5 3-31,-3 0 4 0,8 6 2 0,-5-6 1 0,-2 0 4 0,0 0-1 0,7 0 2 15,-7 0 1-15,1-6 2 0,6 6 2 0,-7 0 4 0,7 0 5 0,-5-5 4 16,5 5 5-16,0 0 2 0,0 0 6 0,-8-4-2 0,8 4 1 0,0-6-4 16,0 6-1-16,0-5-1 0,0 1-5 0,0-1-3 0,8 1-4 0,-8-2-6 15,0 3-6-15,5-3-8 0,-5 0-7 0,7-3-7 0,-1 3-6 0,-6-3-2 16,7 5-1-16,0-7-1 0,0 1 2 0,-2 1-4 0,3 3 1 0,-3-3 0 0,1 0-2 16,2 3 2-16,4-3-1 0,-3-1 0 0,-4 4 1 0,1 3 0 0,1-3 0 0,-2 1 2 15,4 1 0-15,-4-2 3 0,2 3 1 0,-1 3 2 0,1 0 1 0,-1-6-1 16,-6 6 0-16,8 0 0 0,-3 0-1 0,-5 0 1 0,5 0-2 0,-5 0 0 15,9 6 1-15,-9-6-3 0,5 3 2 0,-5-3-2 0,7 6 1 0,-7-2-2 16,0 1 0-16,8 1 3 0,-8-3 0 0,5 3 3 0,-5 4 1 0,0-5 2 16,7 5 2-16,-7-6 1 0,0 6 2 0,7 0 0 0,-7-1-1 0,0 1 1 15,0 1-1-15,5-2-1 0,-5 1 2 0,0-1-1 0,0 6 2 0,0-5 2 0,0-1 1 16,0 6-1-16,0-4 2 0,0 3 0 0,0-5 1 0,0 6-1 0,-5-4 1 0,5 2 4 16,0-2 2-16,-7 2 0 0,7-2 4 0,0-1 0 0,-7 5 1 0,2-2-2 15,5-2-1-15,-8-2 1 0,1 7-2 0,2-7 0 0,-4 6 0 0,4-6 0 16,5 1-3-16,-13 0 0 0,7 0 0 0,6 0-2 0,-7-1-2 0,1 0-3 15,-1-2 0-15,2 2-2 0,-4-4 0 0,4 5-2 0,-2-7 0 0,7 3-2 16,-6-1-1-16,6-1-1 0,-5 2 1 0,5-3-1 0,-9-3-1 0,9 7-1 0,0-7-2 16,0 5 1-16,0-5 0 0,0 0-1 0,0 0 0 0,0 0 0 0,0 0-1 15,0 0 2-15,0 0-2 0,0 0 1 0,0 0-2 0,0 0 0 0,0 0-1 0,0 0 1 16,0 0-3-16,0 0 0 0,0 0-1 0,0 0 1 0,0 0-2 16,0 0 2-16,0 0 2 0,0 0 2 0,0 0 5 0,0 0 3 0,9-5 6 0,-9 5 3 15,5 0 3-15,-5-7 5 0,6 7 2 0,-6 0 3 0,7-3 4 0,-2 3 0 16,4-6 3-16,-4 6 0 0,2 0 1 0,-1-4-2 0,1 4-1 0,-1 0 1 0,2 0-2 15,-3-5-1-15,0 5-2 0,9 0-2 0,-7 0-2 0,1 0 0 0,-3 0-2 16,2 5 2-16,0-5-1 0,-2 0 1 0,3 4-1 0,-3-4-1 0,9 6-2 16,-9-6-3-16,2 3-3 0,2 4 1 0,-4-7 0 0,2 5 3 15,-1-5 1-15,-1 4 2 0,3-4 1 0,0 5 2 0,-3-5-3 0,1 4 3 16,1-4-1-16,-1 6-1 0,2-6 2 0,-8 0-1 0,7 0 1 0,-7 0 0 0,0 0 1 0,5 5 3 16,-5-5-3-16,0 0 1 0,0 0 3 0,0 0-5 0,0 0-4 0,0 0-7 0,0 0-7 15,-5 0-12-15,-2 0-11 0,7 0-12 0,-8 0-11 0,8 0-12 16,-6 0-7-16,-1-5-8 0,1 5-6 0,1 0-5 0,-3 0-3 0,0 0 0 0,-3 0 1 0,4 0 7 15,2 0 5-15,-4 0 6 0,9 0 9 0,-7 0 1 0,2 0 4 0,5 0-3 16,0 0-5-16,-6 0-13 0,6 0-19 0,0 0-20 16,0 0-22-16,0 0-15 0,0 0-12 0,0 0-7 0,0 0-8 15,0 0-10-15,0 0-12 0,0 0-23 0,6 0-29 0,-6 0-15 0,0 5-4 0,5-5 14 0,-5 0 21 0,0 0 25 0,0 0 27 16,0 0 20-16,7 0 18 0,-7 0 20 0,0-5 16 0,0-1 24 0,0-3 28 16</inkml:trace>
  <inkml:trace contextRef="#ctx0" brushRef="#br0" timeOffset="-177574.28">3015 16207 1 0,'0'0'58'0,"0"0"38"0,0-3 27 0,0 3 25 0,0-6 24 0,0 0 26 0,0 3 26 0,0 3 25 0,0-6 21 0,-5 1 22 0,5 1 18 0,-9 0-22 0,9-1-49 0,-7 5-30 0,7-7-22 0,-5 4-10 0,-1-3-7 0,6 6-7 0,0-5-11 0,-7 1-8 0,7 4-9 0,-6-6-6 15,6 1-7-15,-8 5-4 0,8 0-2 0,0-4-5 0,0 4-2 0,-5 0-8 0,5 0-8 16,0 0-6-16,0-5-8 0,0 5-7 0,0 0-9 0,0 0-9 0,0 0-10 0,0 0-10 15,-7 0-9-15,7 0-10 0,0 0-7 0,-6 5-5 0,6-5-7 16,0 4-3-16,-8-4-4 0,8 5-3 0,-6 1-2 0,-1 3-1 0,2-3-2 16,5 4 2-16,-7-1-3 0,0 0 2 0,2 6-1 0,-3-6 2 0,1 7-1 0,1-2 3 15,-2 1-1 1,8 5 1-16,-5-6-2 0,0 1 3 0,5 4-2 0,-8-4 1 0,8 4 1 0,0-5 0 16,0 7 2-16,0-7 2 0,0 6-1 0,0-1 3 0,0 1 1 0,0 0 0 0,0-2 1 0,8 2 1 0,-8-4-1 0,5 2-3 0,-5 3-2 15,5-6-3-15,-5 4-1 16,8-5-3-16,-2 2-2 0,-6-1-3 0,7-8 0 0,1 4-2 0,-3-1-2 0,-5-1 1 0,7 3-3 0,0-9 0 0,-2 7 1 0,2-5 2 15,-1-1 3-15,-6 1 5 0,8-5 5 0,-2 0 6 0,-6 6 7 0,7-6 9 16,-2 0 8-16,-5-6 11 0,8 6 9 16,-2 0 13-16,-6-5 9 0,7 1 10 0,-1-1 12 0,-1 1 7 0,-5-5 7 0,7 3 3 0,2-3 6 0,-9-3 3 15,5 3-1-15,1 0-1 0,-6-6-4 0,7 5-9 16,-2-5-10-16,-5 0-7 0,0 2-10 16,8-8-9-16,-8 6-8 0,0-3-8 0,0 2-6 0,0-4-8 0,0 2-6 15,0-2-7-15,0 6-5 0,-8-5-3 0,8 3-2 0,0-4-3 0,-5 7-2 16,5-2 0-16,-7 0-1 0,7-4 0 0,0 8-2 0,-6-4-1 0,6 0-3 0,-5 6-2 15,5 0-1-15,-9-1-3 0,9 0-3 0,0-1-5 0,-7 7-6 0,7-1-9 16,0 5-12-16,-5-4-11 0,5 4-15 0,0 0-19 0,0 0-20 0,0 0-19 16,0 0-22-16,0 0-12 0,0 4-15 0,-6 1-8 0,6-1-6 0,0 7-8 15,0-7-5-15,-7 8-5 0,7-3-11 0,0 0-4 0,0 1-6 0,-6-1 5 0,6 6 5 16,0-4 7-16,0-3 9 0,-8 3 1 0,8-7-2 0,8 7-5 0,-8-8-6 0,0 9-3 16,6-3-4-16,-6-5 16 0,7 6 20 0,-1-5 21 0,-1 4 24 0,2-3 18 15,2 4 21-15,-4-5 18 0,1-1 19 0,1 2 21 0,6-3 32 0</inkml:trace>
  <inkml:trace contextRef="#ctx0" brushRef="#br0" timeOffset="-177100.38">3457 16165 0 0,'0'0'17'0,"0"-7"132"0,0 7 74 16,7 0 49-16,-7 0 34 0,0-9 29 0,-7 9 22 0,7-5 23 0,7-5 19 0,0 5 20 0,-7 1 19 0,0-1 20 0,0 1 21 0,0-6-97 0,-7 5-161 0,7-1-78 0,0 2-35 0,0-1-12 0,0 5-6 0,0-6 1 0,-7 2-1 15,7 4-3-15,0 0-1 0,0-5-7 0,0 5-4 0,-5-4-6 16,5 4-13-16,-7 0-11 0,7 0-16 0,0 0-13 0,-6-6-14 0,6 6-12 0,-8 6-9 16,2-6-5-16,6 0-4 0,-7 4-3 0,2 1-2 0,-3-1 1 0,2 2 2 0,1 3 0 15,-3 2 1-15,3-1 2 0,-2-1 1 0,-7 6 4 0,8-6 0 16,-1 7 4-16,2-3 2 0,-3-2 1 0,0 4 2 0,3 0 1 0,-1-2 3 0,-2 2-2 16,3 0 1-16,5 0-1 0,-8-2 3 0,3 7-2 0,-2-4 2 0,7-3 0 15,-7 2 2-15,7-1 0 0,-5 2-1 0,5-1-2 0,0-6-1 0,0 6-2 0,-7 0-4 16,7-5 0-16,0-1-5 0,0 6-3 0,0-5-3 0,7 0-2 0,-7 4-3 0,0-5-2 15,0 3-1-15,5-3-3 0,-5 0-1 0,7 0-1 0,-7-3 0 0,7 3 4 16,-2 1 3-16,3-4 4 0,-8 3 2 0,5-4 6 0,3-1 4 0,3 2 6 16,-3-2 5-16,0-4 6 0,4 5 4 0,-6-5 9 0,-1-5 7 0,11 5 6 15,-11-4 10-15,3-2 7 0,3 2 6 0,-3-5 10 0,-3 4 7 0,8-5 6 0,-5-1 8 16,-2 1 7-16,1 1 9 0,-2 0 7 0,2 0 5 0,-7-3 3 16,7 3-1-16,-2-5-1 0,-5 4-5 0,0-6-4 0,8 7-10 0,-8-6-5 0,0 6-10 15,0-7-8-15,-8 2-10 0,8 0-10 0,-5 5-11 0,5-6-9 0,-7 0-8 16,0 0-8-16,2 6-6 0,-2-7-9 0,1 2-7 0,-2 4-8 0,2-4-8 15,-1 4-8-15,2-5-7 0,-3 5-7 0,2 1-7 0,1 0-6 0,-3-3-7 0,3 3-8 16,-2 3-10-16,7 3-10 0,0-3-14 0,-9 1-17 0,9 1-17 0,0 4-21 16,0 0-20-16,0 0-40 0,0 0-52 0,-5 4-38 0,5-4-35 0,0 5-45 0,-6 1-48 15,6 3-10-15,0 0 9 0,-7 3 21 0,7-3 26 16,-5 4 34-16,-3-2 39 0,8 5 39 0,-8-3 41 0,3 2 52 0,-1-1 54 0,-2-4 46 0,8 1 62 0</inkml:trace>
  <inkml:trace contextRef="#ctx0" brushRef="#br0" timeOffset="-176168.31">4845 16140 3 0,'0'-6'70'0,"0"6"43"0,0-5 33 0,0 5 30 15,0-4 24-15,0 4 22 0,0 0 16 0,0-5 23 0,0 5 21 0,0 0 20 0,0-4 18 0,0 4-21 0,0 0-45 0,0-6-36 0,0 6-29 0,-8 0-21 0,8 0-15 0,0-4-14 0,0 4-12 0,-5 0-3 0,5-5 1 0,0 5-1 0,0-6-5 16,-5 6-4-16,5-4-6 0,-9 4-9 0,9-5-12 0,0-1-8 0,-5 6-11 0,5 0-5 16,-7-4-5-16,7 4-2 0,-6-5-2 0,6 5-4 0,0-4-8 0,-7 4-8 15,7 0-10-15,0 0-8 0,-7-6-4 0,7 6-5 0,0 0-5 0,0 0-7 0,-7 0-4 16,7 0-5-16,-5 6-3 0,5-6-3 0,-8 4 0 0,3 1-2 16,-3-1 1-16,2 7 1 0,1-1-2 0,-2-1 2 0,-2-3 1 0,4 7 1 15,0-2 2-15,-3-2 0 0,3 7 3 0,-3-7-1 0,0 6 1 0,3-6 0 0,5 6-2 16,-6-5 1-16,-1 4-2 15,7 1-1-15,-6-5 1 0,6 5-2 0,-8-2 2 0,8 2 0 0,0-3 1 0,0 2-1 0,-5-1 2 0,5 2-1 0,0-6-1 0,0 7 1 16,0-1-3 0,0-6-1-16,5 6 1 0,-5-5-1 0,0-1-1 0,0 6 0 0,8-6-4 0,-8 3 1 0,6-3-1 0,-6 0 0 0,7 1 2 0,-1-5-2 15,-6 4 2 1,5 1 1-16,3-4 3 0,0-1 1 0,-3 5 2 0,3-7 3 0,-3 3 3 0,0-2 4 16,4 1 5-16,-2-5 6 0,-2 0 6 0,1 6 10 0,2-6 11 0,-3 0 13 0,8-6 7 0,-6 6 12 0,0-5 6 0,6 5 9 0,-6-4 10 15,-2-2 6-15,4-3 8 16,-4 5 5-16,8-7 6 0,-8 1 2 0,3 1 1 0,0-2-5 0,-3 3-5 0,1-2-5 15,-6 0-6-15,8-5-4 0,-3 6-10 0,-5-6-7 16,7 5-8-16,-7-5-9 0,0 0-7 0,0 2-10 0,0-2-5 0,0 4-9 16,0-8-6-16,0 4-7 0,0 0-8 0,-7 0-6 0,7 2-7 0,-5-8-8 0,-3 6-3 15,8 2-2-15,-6-2-5 0,1 6-1 0,-3-6-6 0,8 4-3 0,-8-2-3 16,3 6-4-16,5-2-4 0,-8 0-6 0,8 3-4 0,-5 1-10 0,5 1-6 16,0 4-14-16,0 0-13 0,0-5-18 0,0 5-19 0,0 0-20 0,0 0-19 0,0 0-17 15,0 0-17-15,0 0-14 0,-5 5-16 0,5-1-16 0,0 1-19 0,0 1-16 16,0-2-15-16,0 7-25 0,0-1-25 0,0-1-6 0,0 0 7 0,0 0 18 15,5 6 26-15,-5-3 28 0,0-3 28 0,5 4 30 0,-5-2 27 0,8-7 33 0,-8 8 31 0,5-3 34 16,3 0 37-16</inkml:trace>
  <inkml:trace contextRef="#ctx0" brushRef="#br0" timeOffset="-175867.72">4961 16389 0 0,'0'0'66'0,"0"-5"72"0,0 1 41 0,0-1 32 0,0-2 28 0,0 4 25 0,0-8 25 0,0 7 24 0,0-7 23 0,0 7 26 0,0 0 27 0,0-1-6 0,0-4-26 0,0 2-56 0,0 7-75 0,0-5-34 0,0 1-11 0,0 4-7 16,0-5-3-16,0 5-7 0,0-6-8 0,0 6-10 0,0 0-11 0,0 0-13 0,0 0-17 15,0 0-17-15,0 0-18 0,0 0-16 0,0 0-16 0,0 0-14 0,0 0-10 16,0 0-10-16,7 0-7 0,-7 0-1 0,9 0-7 0,-9 6-1 0,5-6 1 0,1 5 0 16,1-1 0-16,-2 1 3 0,4 2 2 0,-2-4 5 0,4 3 1 0,-4 3 1 15,-1 0-1-15,2-3 1 0,-3 3-1 0,2 0 0 0,0 3 0 0,-2-3-2 16,2 5-7-16,1-4-9 0,-3-2994-8 0,2 5988-13 0,-7-2995-11 0,7 6-11 15,-2-10-10-15,3 5-14 0,-8 0-13 0,7 0-14 0,-7-2-14 0,6 3-16 0,-6-7-16 16,0 8-18-16,6-9-14 0,-6 3-20 0,0 3-23 0,0-3-19 0,7-3-15 16,-7-3-20-16,0 0-21 0,0 0-20 0,0 0-14 0,0 0 4 0,0 0 17 0,0 0 25 15,-7 0 23-15,7 0 30 0,0 0 30 0,-6 0 34 0,0-3 37 0,6 3 32 16,-7-6 33-16</inkml:trace>
  <inkml:trace contextRef="#ctx0" brushRef="#br0" timeOffset="-175567.72">5040 16305 0 0,'0'-4'1'0,"0"-1"99"0,0-5 64 0,8 5 41 0,-8 1 30 0,0-5 29 16,0 3 30-16,0-4 24 0,0 5 27 0,0-1 23 0,0-3 24 0,0 5 24 16,0-1 23-16,0 1-69 0,0 4-124 0,0 0-59 0,5-6-26 0,-5 0-12 15,0 6-6-15,0 0-8 0,0 0-13 0,0 0-10 0,0 0-12 0,7-3-8 16,-7 3-12-16,0 0-9 0,0 0-10 0,0 0-10 0,7 0-10 0,-7 3-9 0,0-3-8 16,5 0-5-16,-5 6-5 0,0-6 0 0,0 6-2 0,7-2-3 0,-7 1 3 15,0-1-1-15,0 1-1 0,0-1-1 0,0 7 1 0,0-7-2 0,0 8-1 0,0-3-1 16,0 0 1-16,0 1-3 0,0 4 1 0,0-4-1 0,-7 5-1 0,7 0 1 15,-5-6-2-15,5 7 0 0,-7-2-1 0,0 5 1 0,7-4-1 0,-5 4 2 16,-3-4-2-16,8 6 1 0,-6-3 0 0,-1-3-1 0,1 4-1 0,6-4-4 16,-5 0-3-16,5 0-6 0,-7 0-10 0,7-2-11 0,-9 2-11 0,9-6-16 0,-5 3-17 15,5 3-19-15,0-11-19 0,0 5-17 0,0 0-18 0,0-3-22 0,0 3-27 16,0-3-34-16,0 0-37 0,0-3-37 0,0-3-34 0,0 0-32 0,0 6-28 0,0-6 1 16,-7 4 16-16,7 1 27 0,0-5 26 0,0 0 31 15,0 0 30-15,-6 0 33 0,6 0 38 0,-5 0 42 0,5 0 44 0,-9-5 44 0,2 1 61 0</inkml:trace>
  <inkml:trace contextRef="#ctx0" brushRef="#br0" timeOffset="-169134.54">5451 16339 0 0,'-8'0'9'0,"8"0"31"15,0 0 18-15,-5 0 17 0,5 0 14 0,0 0 13 0,0 0 11 0,0 0 9 0,0 0 6 0,0 0-7 0,5 0-13 0,-5-4-9 0,0 0-6 0,8 4-13 0,-8-5-16 0,0 5-13 0,7 0-15 0,-7-6-12 0,5 3-8 0,-5 3-7 0,9-7-5 0,-4 2 0 0,-5 5-1 16,5-4 3-16,-5-1 0 0,8 5 3 0,-8-6 3 0,5 6 4 0,-5-4 7 0,8 4 9 0,-8-5 11 0,0 5 10 15,0 0 12-15,0 0 13 0,0 0 10 0,0 0 11 0,0 0 8 0,6-4 7 0,-6 4 3 16,0 0 2-16,0-5-1 0,0 5-2 0,0-4-5 0,0 4-7 16,0-6-9-16,0 0-11 0,0 6-13 0,0-4-13 0,0 4-10 0,0 0-10 0,0-5-10 15,0-1-2 1,7 2-2-16,-7 4 0 0,0 0 2 0,0-5 0 0,0 1 2 0,0-1 3 0,0 1 3 0,6 4 6 0,-6-6 5 0,0 0 5 0,0 3 7 0,0 3 6 16,0-6 4-16,0 0 7 0,8 3 1 0,-8-3 3 0,0 6 2 0,0-5 1 15,0 1 1-15,0 0 0 0,0 4-2 16,0-5-1-16,0-2-1 0,0 7-4 0,0-3-3 0,0 3-3 15,0 0-4-15,0 0-5 0,0 0-3 0,0-6-7 0,0 6-7 16,0 0-6-16,0 0-4 0,-8-5-8 0,8 5-4 0,0-4-3 0,-6 4-7 0,6-6-5 0,-7 6-3 0,7-5-3 0,-6 5 0 0,6 0 2 0,-8-4 4 16,8 4 4-16,-5 0 5 0,5-5 4 15,0 5 5-15,-8 0 2 0,8 0 1 0,0 0-1 0,0 0 1 0,0 0-4 0,0 0 0 0,0 0-6 0,0 0 0 0,-5 5-6 16,5-5-3-16,0 4-4 0,-5 1-3 0,5 1-5 0,0-2-1 0,0 1-1 16,-9 4-1-16,9-2-1 0,0 2 2 0,0 0 1 15,-5-3 3-15,5 3 0 16,0-3 1-16,0 3 0 0,0 1 0 0,0-1 0 0,-7-4 1 0,7 5 0 0,0-1 0 15,0 3-1-15,0-3 1 0,0 0 0 0,0-5 0 0,0 7 0 0,-8-2 1 16,8 1 0-16,0-4 1 0,0 3 1 0,0 0-1 0,8 1 1 16,-8 1-2-16,0-1 0 0,0 4-2 0,0-4 1 0,0-1 1 0,7 0-1 0,-7 7 1 0,0-7-1 15,5 6 1-15,-5 0-3 0,9-5 1 0,-4 4 0 0,-5 1 1 0,5-6-1 16,3 7 4-16,-3-7-1 0,3 0 0 0,-2 1 1 0,1 1 1 0,-1-1 0 16,2-1 1-16,-3-4-1 0,8 5 2 0,-6-6 1 0,0 1 0 0,-2 0 0 0,10-5 1 15,-10 0-1-15,2 4 1 0,5-4 0 0,-5-4 1 0,2 4 3 0,-4-5 0 16,1 5 3-16,1-5 4 0,7 1 3 0,-9-6 7 0,2 5 4 0,-1-4 4 15,-1 3 4-15,3-4 4 0,-8 1 5 0,8 0 4 0,-3-1 5 0,-5-1 2 0,6-4 6 16,-6 6 0-16,0-5-1 0,7 0 0 0,-7-2-6 0,0 2-3 0,0-1-5 16,-7-1-5-16,7 2-4 0,0-5-8 0,0 3-4 0,-6-2-5 0,6 3-7 15,-5-3-4-15,-3-3-7 0,8 2-3 0,-8 4-4 0,3-6-3 0,-1 3 1 16,-1 2-4-16,2-2-2 0,-4 3 1 0,4-1-2 0,-2 2 1 0,1 4-1 16,1-4-2-16,5 4-3 0,-9 6-1 0,2-7-3 0,2 7-3 0,-2-1-6 0,0-1-6 15,2 2-11-15,-3 4-11 0,1-5-11 0,2 5-13 0,-2 5-15 0,0-5-12 16,2 4-11-16,-3 2-8 0,3 3-15 0,-3-3-13 0,2 3-12 0,-1 1-15 15,1 4-10-15,6-4-13 0,-8 4-24 0,3-2-27 0,5 1-30 0,-8-4-27 0,8 6-36 16,0-3-38-16,0 1-6 0,0 2 11 0,0-6 20 0,0 3 24 0,0 1 29 0,0-4 27 16,0-3 32-16,0 3 33 0,8 3 41 0,-8-9 43 0,0 3 44 0,5-1 61 15</inkml:trace>
  <inkml:trace contextRef="#ctx0" brushRef="#br0" timeOffset="-168708.29">5861 16183 57 0,'5'-5'136'0,"-5"5"44"0,9-4 30 0,-9 4 22 0,0-4 17 0,0-1 16 0,7-2 16 0,-7 4 14 0,0-3 17 0,5 1 15 0,-5 1 19 0,0-2-50 16,0 6-92-16,0-5-54 0,0 5-37 0,0 0-15 0,0 0-4 0,0 0 3 0,0 0 5 0,0 0 4 0,0 0 3 0,0 0-2 0,0 0-2 0,0 0-5 0,0 0-7 0,0 0-9 15,0 0-14-15,0 0-14 0,0 0-12 0,0 0-10 0,0 0-12 0,0 0-6 16,0 0-6-16,0 5-5 0,-5 1-6 0,5-2-3 16,0 1-3-16,0 1 0 0,0-3-1 0,-7 9 4 0,7-4 2 0,0 3 5 0,0-2 2 0,-9 0 4 15,9 3 1-15,0 1 0 0,0 2 3 0,0-6 1 0,0 7-1 0,0-2 1 16,0 1 0-16,0 1-2 0,0-2-1 0,0 5 0 0,0-4-5 16,0 0-1-16,0 4 1 0,0-5 0 0,0 2-1 0,0 3 1 0,0-5-3 0,0 6 2 0,0-6-3 15,0 1 2-15,0 1-1 0,0-2 1 0,0-1-2 0,0-3 0 0,0 1-1 0,0-1-1 16,0-1-4-16,0-4-7 0,0-1-9 0,0 2-11 15,0-2-12-15,0-4-11 0,0 5-9 0,0-5-10 0,0 0-9 0,0 5-7 0,0-5-6 0,0 0-5 16,0 0-6-16,0 0-9 0,0 0-8 0,0 0-21 0,0 0-24 0,0-5-29 16,0 0-29-16,0-5-45 0,0 6-51 0,0-5-15 0,0-2 2 0,0-4 11 0,0 5 13 15,0-3 18-15,0-1 18 0,0 2 24 0,0-3 27 0,0 2 36 16,0-2 40-16,0 0 45 0,-5-4 58 0</inkml:trace>
  <inkml:trace contextRef="#ctx0" brushRef="#br0" timeOffset="-168143.3">5848 16213 86 0,'0'-6'145'0,"0"3"34"0,0 3 23 0,6-6 19 0,-6 0 17 15,0 3 17-15,0-3 17 0,0 1 17 0,0 1 14 0,0 0 13 0,0 4 12 0,0-5-67 16,0 5-110-16,0 0-51 0,0 0-25 0,7-7-6 0,-7 7 2 0,0 0 1 16,0 0 2-16,0 0 1 0,0 0-2 0,0 0-1 0,0 0 0 0,0 0-3 15,0 0-1-15,0 0 0 0,0-3-2 0,0 3 2 0,0 0 3 0,5 0-1 0,-5-6-2 16,0 6-1-16,9-5-5 0,-9 5-3 16,7-4-3-16,-2 4-2 0,-5-6-1 0,6 1-3 0,2 5 0 0,-8-4-4 15,5 4-3-15,3-5-5 0,-3 5-9 0,2-4-3 0,0 4-5 0,-2 0 0 0,-5-6-4 0,8 6 1 0,-1 0-4 0,-2 0-1 16,4 0-3-16,-4 6-4 0,8-6-1 0,-7 0-3 0,1 4 1 0,-1-4-3 15,1 5-1-15,7-1 1 0,-9 1 0 16,2 1 2-16,-1-2 0 0,-1 1 2 0,4 1 1 0,-2-3 0 0,-7 9 2 0,5-8 4 0,-5 5 1 0,8 0 1 0,-8-3 0 16,0 3 3-16,0 3 0 0,0-3 1 0,0 0 0 0,-8-5 0 0,8 7-2 15,-5-1-2-15,5 0-1 0,-7-1 0 0,-2 0-4 0,4 2-1 16,5-7-1-16,-6 8-2 0,-1-3-2 0,2-4-1 0,5 3 0 0,-8-3-2 0,2 1 1 0,6-2-1 16,-7 1 1-16,1 1 1 0,6-3 2 0,-7 4-1 0,7-2 2 15,-6-1 0-15,6-4 2 0,-8 5 0 0,3-5 0 0,5 4 1 16,-5-4-1-16,5 6-1 0,-9-6 2 0,4 4-1 0,-2-4 0 0,-1 0-1 0,8 5-2 0,-5-5 1 15,-2 0-2-15,0 0 1 0,7 5-1 0,-5-5-1 0,-3 0 0 0,8 0 1 16,0 0-2-16,0 0-3 0,0 0-3 0,0 0-1 0,0 0-4 0,0 0-4 0,0 0-2 16,0 0-4-16,0 0-4 0,0 0-4 0,0 0-3 0,0 0-2 0,0 0 0 15,0 0 1-15,0 0-1 16,0 0 3-16,8 0 3 0,-8 0 2 0,5 0 3 0,2 4 4 0,0-4 2 0,-2 0 5 0,3 6 3 0,-1-6 6 0,-2 0 4 0,9 6 5 16,-9-6 3-16,9 4 1 0,-1 1 2 0,-6-5 4 0,7 4-1 0,-2 2 4 15,-1-3 1-15,-2 3 2 16,3-1 4-16,-4-1 1 0,3 2 0 0,-3 4 3 0,-3-5 0 0,2 0-1 0,0 3-1 0,0-2 1 0,-1-1 2 0,-6 4-1 0,7-2 3 15,-7-4 0 1,0 8 0-16,5-7 2 0,-5 2 1 0,-5 3 0 0,5-5 0 0,0 1-2 0,-7 5-2 0,1 1 0 0,-1-7-3 0,0 5-3 0,0 1-2 16,2-5-1-16,-8 4-5 0,7-3-1 0,-7 4-3 15,-3 1-6-15,5-7-2 0,-1 5-2 0,-2-4-2 0,1-1-3 16,0 8 0-16,0-9-4 0,-1 3-3 0,2 0-4 0,-1-3-10 0,6 3-6 0,-5-2-8 0,-1-4-8 16,5 5-7-16,2-5-10 0,1 4-9 0,-2-4-12 0,-2 0-14 0,4 5-12 15,5-5-14-15,-7 0-11 0,7 0-10 0,0 0-7 0,0 0-7 0,-6 0-18 0,6 0-21 0,0 0-39 0,0 0-45 16,0 0-51-16,-5-5-53 0,5 5-12 0,0 0 8 0,0 0 19 0,0-4 22 15,0 4 24-15,5-5 25 0,-5 5 27 0,0-4 30 0,0 4 37 0,0-9 40 0,0 9 51 16,0-6 62-16</inkml:trace>
  <inkml:trace contextRef="#ctx0" brushRef="#br0" timeOffset="-156608.41">7404 16125 0 0,'6'0'39'0,"-6"0"43"0,8-5 36 0,-8 5 35 0,0 0 33 0,7 0 32 0,-2-4 29 0,-5 4 26 0,9 0 24 0,-9 0 24 0,0-6 23 15,0 6-17-15,0-4-38 0,0 4-22 0,0-5-11 0,0-1-20 0,0 2-23 0,0 4-22 0,-9-5-23 0,9-1-18 0,0 2-13 0,0 4-11 0,0-5-11 0,-5 1-8 16,5-2-7-16,0 6-10 0,-7-3-7 0,7 3-10 0,0-6-8 0,-8 6-9 16,8 0-10-16,0-6-7 0,0 6-7 15,-6 0-7-15,6 0-9 0,0 0-6 0,-5 0-6 0,5 0-5 0,-8 0-7 0,3 6-2 16,5-6-6-16,-7 6-1 0,0-3-2 0,0-3-1 0,1 6-2 0,-1 3 2 15,2-5-1-15,-4 2 2 0,4 3 3 0,-8 2 2 0,8-1 1 0,-3-6 1 0,0 10 3 0,3-4-1 0,-1 1 0 16,-2-1-1-16,3-1 1 0,-2 0-2 0,7 0 0 0,-6 6 2 0,-1-3-2 16,7-3 0-16,-7 0 1 0,7 6-1 0,0-5 0 0,0 0 2 0,-7 4 0 0,7-4 0 15,0-1-1-15,0 6 1 0,0-4-2 0,0-3 1 0,0 3-2 0,7-2 1 16,-7 0 2-16,0 3 0 0,7-3 5 0,-7-5-1 0,7 6 0 16,-1 0 0-16,1 0 0 0,-2-4 1 0,3 3 2 0,-2-5 1 0,-1 5 3 0,11-3 0 0,-11-1 3 15,8 5 0-15,1-10 1 0,-2 6 0 0,-6-2-2 0,8 1 2 0,-2-5 1 16,1 5 3-16,8-5 8 0,-7 0 4 0,-4 0 6 0,3-5 2 0,1 5 4 15,-1-5 4-15,0 1 5 0,-5-2 4 0,4 0 8 0,0-3 4 0,3 3 6 0,-10-3 3 16,9 0 4-16,-9-1 2 0,2 0 1 0,1 0 2 0,-2 0 1 0,0 1 2 16,1 0 1-16,-2-1 0 0,-5-1-2 0,8-4-3 0,-8 2-6 0,0 4-4 15,0-7-8-15,-8 1-3 16,8 1-6-16,-5-2-7 0,5 1-6 0,-7 2-10 0,-5-2-9 0,4 0-9 0,1 0-7 0,-6 2-4 0,2 1-4 0,-4-2-6 16,9 4-1-16,-7 1-1 15,0 0-2-15,0-1 0 0,0 5-3 0,-1-1 0 0,9 2-1 0,-8-1-6 0,8-1-7 0,-4 6-9 0,4-4-10 0,-2 4-15 0,-1 0-16 16,2 0-18-16,6 0-21 0,-5 4-22 0,-3-4-23 0,8 6-18 0,0-1-16 15,-5 5-20-15,5-1-21 0,-7-3-27 0,7 3-27 0,-7 6-24 0,7-6-20 0,0 0-31 16,0 3-30-16,-7-4 2 0,7 6 22 0,0-2 26 16,7-3 30-16,-7 1 32 0,0-1 28 0,0 0 34 0,7-3 32 0,-7 3 39 15,0-3 41-15,7 4 39 0,-7-5 59 0</inkml:trace>
  <inkml:trace contextRef="#ctx0" brushRef="#br0" timeOffset="-155235.58">9592 16281 0 0,'0'0'38'0,"0"0"32"0,8-4 15 0,-8 4 12 0,0-5 10 0,0 5 8 0,0-4 6 0,0 4 7 0,0 0 6 0,0 0 7 0,0-6 6 0,0 0-25 0,0 6-43 0,6-4-22 0,-6 4-9 16,0 0 2-16,0-5 5 0,0 5 7 0,0 0 8 0,5-6 9 0,-5 6 10 0,0 0 8 0,7-4 11 0,-7 4 6 0,0-5 8 15,0 5 3-15,9-4 4 0,-9-1-1 0,0 5-1 0,0-4-2 0,0-2-2 16,0 0-4-16,5 6-1 0,-5-3-1 0,0-3-1 0,0 0 1 0,0 6-2 0,0-3 1 16,0-3-3-16,0 6-3 0,0-5-2 0,0 5-4 0,0-4-4 0,-5 0-4 15,5-1-6-15,0 5-8 0,0-7-9 0,-9 7-11 16,9-3-9-16,-7 3-14 0,7 0-8 0,-5-6-10 0,5 6-8 0,-6 0-7 0,6 0-6 15,-8 0-4-15,3 0-4 0,5 0-4 0,-8 0 0 16,3 0-1-16,-2 6 1 0,7-6 1 0,-7 3 2 0,2 4-1 0,-3-2 2 0,1-1 1 0,2 0 3 0,-3 1-1 16,2 1 3-16,1-3 1 0,-3 9 2 0,0-9 1 0,3 9 0 0,-1-8 1 0,-1 5-1 15,2 0-1-15,-4 2 0 0,4-1 0 0,-2 0-1 0,1-1 3 0,-1 0 0 16,0 2 3-16,0-2 0 0,2 7 1 0,-2-7-2 0,1 0 2 0,0 6 3 0,-2-6 1 16,8 7 1-16,-7-7 3 0,7 6 1 0,-5 0 0 0,5-5 3 0,0 5-2 15,0-1-1-15,0 2-2 0,-9-2 0 0,9 0-2 0,9 0 1 16,-9 2 0-16,0-1-1 0,0-6-3 0,0 6-2 0,5 0 0 0,-5-6-1 0,7 1-1 0,1 4-3 15,-8-4 1-15,6 0 1 0,0 1 1 0,1-7-2 0,-2 5 2 0,9-4-2 16,-7 5 2-16,-1-4 1 0,1-3-1 0,7 3 3 0,-9-6 1 0,8 0 4 16,-8 6 2-16,11-6 3 0,-11 0 3 0,9 0 5 15,-9-6 6-15,10 6 6 0,-10-6 3 0,9 3 5 0,-9-3 4 0,8 0 2 0,-5-3 2 0,3 3 1 16,-4-1 1-16,2 1-2 0,-4-3 0 16,1-3 1-16,1 3-4 0,-2-6-1 0,-5 6-6 0,9 0-8 0,-9-7-5 0,0 1-6 0,0 6-3 0,0-6-4 0,0 0-2 15,0 0-5-15,-9 2-5 0,9 4-5 0,-5-7-7 16,5 2-6-16,-7-1-5 0,1 5-1 0,1-5-8 0,-4 6-4 0,2-1-9 15,2 1-8-15,-1-3-8 0,6 3-10 0,-8 0-11 0,3-2-13 0,-3 7-15 0,3-5-18 0,-2 3-17 0,0 3-19 16,2-4-31-16,-3 7-43 0,1-5-63 0,2 5-73 0,-3 0-45 0,2 0-28 0,1 0-3 16,-11 0 12-16,11 0 22 0,-1 0 25 0,-6 0 32 0,3 0 37 0,-3 0 35 0,6 0 37 15,-8-4 47-15,7 4 51 0,2-5 65 16,-8 5 75-16</inkml:trace>
  <inkml:trace contextRef="#ctx0" brushRef="#br0" timeOffset="-149386.29">11221 16317 23 0,'0'0'103'0,"0"-7"40"0,0 7 29 0,-7-5 22 0,7 1 21 0,0 4 16 0,7-5 17 0,-7-1 16 0,0 2 14 0,7-1 13 16,-7 1 14-16,0-1-39 0,0-5-73 0,0 4-54 0,0 2-41 0,0-7-21 0,0 7-7 0,0-1-6 0,0-4 0 0,0 5-2 0,0-2-1 0,0-3 1 0,0 3 3 0,5 0 2 0,-5 3 3 0,0-3 2 0,0 1 2 0,0 1 3 0,0-5 4 16,-5 2 4-16,5 4 2 0,0-3 4 0,0 1 2 0,0 5 0 0,0-4-1 0,-7-2-2 15,7 1-2-15,0 1-6 0,-7-1-9 0,7 1-10 0,-5 4-8 0,5 0-8 16,-7-6-11-16,1 6-8 0,-2 0-9 0,2 0-7 0,-1 0-6 0,-7 6-8 15,9-6-3-15,-8 4-4 0,8 1-5 0,-11-1 0 0,11 1-2 0,-8 1-1 0,0 3 5 0,5-3-2 16,3 4 1 0,-9-1 1-16,9 0-1 0,-3 0 2 0,3 6-2 0,-3-3 0 0,2 1 1 15,6 2 2-15,-5 0-1 0,-2 0 1 0,-1-2 2 0,8 7 0 0,-6-4-1 16,6 2 1-16,-7-3 2 0,7 6 2 0,-6-2-1 0,6-1 1 0,0 3 0 16,-5-2-1-16,5-4 1 0,0 5-2 0,0-1 0 0,0 0-2 0,0-4-1 0,5 0 0 15,-5 4-1-15,6-4 1 0,-6-6-1 0,7 6 2 0,-1-6 0 0,2 3 1 16,-1 3-1-16,-2-11 2 0,9 5 0 0,-9-4 3 0,8-1 1 0,-6 2 4 15,5 0 0-15,3-6 2 0,-2 0 2 0,-2 0 3 0,5 0 3 0,-5-6 5 16,1 6 4-16,2-6 6 0,-1 2 4 0,1-7 7 0,-2 8 5 0,2-7 5 16,-1 1 4-16,-1-3 0 0,-3 3 5 0,1-6 0 0,-2 6 5 0,5-6-3 15,-7 0-4-15,7 5 0 0,-5-8-5 0,-3 2-6 0,-5 2-2 0,8 0-5 0,-3 0-3 16,-5-7-4-16,0 6-6 0,0 2-6 0,0-8-8 0,0 6-10 0,-5-3-9 16,-3 2-8-16,3-4-7 0,5 7-6 0,-8-8-5 0,-5 6-5 0,7-3-6 0,-2 2-1 15,-5 1-7-15,8-3-1 0,-9 8-1 0,9-5 1 0,-2 6 3 0,-6-2 0 16,6 3 0-16,0-4-2 0,2 3-3 0,-2 4-6 0,1 1-11 0,6-2-15 15,-8 6-18-15,8-5-20 0,0 5-21 0,-6 5-29 0,6-5-32 0,0 6-32 16,0 3-31-16,0-3-40 0,0 4-45 0,0 3-16 0,0-2-1 0,0 4 14 0,0 0 23 16,0 3 28-16,0-3 30 0,6 5 34 0,-6-6 32 0,0 1 38 0,8 1 38 0,-8-2 38 15,6-6 45-15</inkml:trace>
  <inkml:trace contextRef="#ctx0" brushRef="#br0" timeOffset="-149086.22">11501 16500 66 0,'6'0'143'0,"-6"-4"44"0,7-5 32 0,-7 4 27 0,0-5 23 0,0 0 24 0,8-1 21 0,-8-2 24 0,0 4 21 0,0-7 24 0,5 6 27 0,-5-4-51 0,6 5-91 0,-6-6-57 0,8 4-34 0,-8-4-15 0,5 7-3 0,-5-3-2 0,0 8-4 16,8-9-3-16,-8 3-5 0,5 3-8 0,-5 2-8 0,0-1-14 0,0 1-18 16,8-1-13-16,-8 1-17 0,0 4-13 0,0 0-14 0,6-6-8 0,-6 6-8 0,0 0-5 15,5 6-5-15,-5-6-3 0,7 4-5 0,1-4-2 0,-8 5-1 0,6 4 2 16,0-5 0-16,1 7 1 0,-2-7 0 0,3 11-1 0,0-4-1 0,3-3-1 15,-4 7-3-15,-2-4 0 0,4 4 0 0,3-2-2 0,-6 2 1 0,0 0-2 16,9 0 0-16,-10-2-4 0,9 2-2 0,-9 1-8 0,10-2-11 0,-10 1-11 0,2 1-11 16,5-2-16-16,-4-1-15 0,5-3-18 0,-7 5-16 0,1-4-18 0,7-2-19 15,-9 1-15-15,2-1-19 0,-1-4-26 0,-1-1-31 0,4 2-28 0,-9 0-27 16,7-2-23-16,-7-4-22 0,0 0-20 0,0 0-15 0,0 0 9 0,0 0 21 0,0 0 24 16,0 0 28-16,0-10 28 0,0 4 30 0,-7-3 37 0,7 4 40 0,-9-5 38 0,4 1 39 15</inkml:trace>
  <inkml:trace contextRef="#ctx0" brushRef="#br0" timeOffset="-148864.78">11696 16413 72 0,'-7'-10'145'0,"1"0"44"0,0 1 33 0,1-7 31 0,-2 7 26 16,-2-6 28-16,9 6 29 0,0 0 29 0,-5 0 32 0,5-3 31 0,-7 3 28 16,7 3-54-16,-6-3-105 0,6 5-59 0,0-1-37 0,0 5-23 0,0 0-15 15,0 0-13-15,0 0-17 0,0 0-15 0,0 0-20 0,0 0-22 0,0 0-19 0,0 0-15 16,0 0-14-16,0 0-12 0,0 5-6 0,6-1-5 0,-6 1-4 0,7-1-1 16,-7 7 1-16,0-2 1 0,5 1 5 0,-5 5 3 0,0-6 4 0,9 6 1 15,-9 1 1-15,0 2-1 0,0-3-1 0,0 6-2 0,0-2-3 0,0-1-3 16,-9 3-2-16,9-2-8 0,-5 2-10 0,5 3-13 0,-7-6-11 0,7 3-14 0,-6-2-15 15,1-1-16-15,5 3-15 0,-8-2-20 0,0-4-18 0,8 0-27 0,-5 0-28 16,-2-2-46-16,7 2-55 0,-6-4-60 0,6-1-62 16,-6-1-18-16,6 0 7 0,-8-3 16 0,8-2 24 0,-7 1 28 0,7 1 30 0,-5-6 30 0,5 0 35 0,0 0 37 15,-6 0 42-15,-2 0 53 0,8-6 61 0</inkml:trace>
  <inkml:trace contextRef="#ctx0" brushRef="#br0" timeOffset="-148501.54">12009 16272 0 0,'6'-4'7'16,"-6"4"121"-16,7-6 73 0,-7 6 49 0,0-6 35 0,7 2 33 15,-7-1 27-15,0-5 27 0,0 1 26 0,0 0 26 0,0 3 23 0,0-3 25 0,7 3 24 0,-7-3-84 0,0 3-142 16,0 1-79-16,5 1-40 0,-5 0-20 0,0 4-8 0,0-5-7 0,0 5-8 15,0-7-9-15,0 7-6 0,0 0-11 0,0 0-11 0,0 0-9 0,0 0-12 16,0 0-11-16,0 0-13 0,0 0-5 0,0 0-8 0,0 0-2 0,8 7-1 16,-8-7-3-16,5 5-1 0,-5-1 0 0,8 0-1 0,-8 7 0 0,0-8 0 0,6 9 0 15,-6-3-1-15,5 1 4 0,-5-1 2 0,7 6 0 0,-7-6-2 0,9 7-2 16,-9-2-1-16,0 1 0 0,5 1-1 16,-5 2-2-16,0-3 1 0,6 3-1 0,-6-2 1 0,0 3-2 15,0 1 1-15,0-5-2 0,7 4 0 0,-7 2 0 0,0-3-1 0,0 1-3 0,0 2-4 0,5-6-11 0,-5 3-16 0,0 3-14 0,8-8-18 16,-8 2-14-16,0 6-16 15,8-6-17-15,-8-2-19 0,0-4-21 0,5 6-19 0,-5-3-22 0,6-3-20 0,-6 0-32 0,7 0-38 0,-7-3-28 0,6-2-29 0,-6 2-33 16,0-1-34-16,8-1-3 0,-8-4 12 16,0 0 24-16,0 0 29 0,0 0 32 0,0 0 31 0,5 0 34 0,-5 0 33 0,0-4 42 15,0-7 44-15,7 7 44 0,-7-2 63 0</inkml:trace>
  <inkml:trace contextRef="#ctx0" brushRef="#br0" timeOffset="-148101.78">12310 16384 0 0,'12'-9'1'0,"-6"-7"99"0,-1 7 68 0,11-2 47 0,-11-2 35 0,1 4 34 0,2-3 34 0,-3-3 29 15,-5 6 30-15,8 0 26 0,-1-7 26 0,-7 12 27 0,5-7 25 0,-5 2-67 16,7 0-124-16,-7 5-60 16,0-2-29-16,7 0-16 0,-7 3-8 0,0-3-10 0,0 6-10 0,0-6-10 0,0 6-9 0,0 0-9 0,0 0-10 0,0 0-13 0,0 0-13 15,0 0-13-15,0 0-12 0,0 0-18 0,0 0-11 0,0 0-13 0,-7 0-13 16,7 6-8 0,-7 0-8-16,2-3-6 0,5 3-5 0,-7 0-2 0,-1 3-2 0,3 0-2 0,-3 6 1 15,2-5 0-15,1 5 0 0,-11-6 1 0,11 6 0 0,-1 1-3 0,-1-7 0 0,2 4-2 0,-4 2-1 0,9-1-2 0,-7 2-2 0,2-7-2 16,-1 6-3-16,6 0-2 15,-5 0-6-15,5-2-1 0,-8 2-6 0,0 1-1 0,8-6-6 0,0 4 1 0,0 0-3 0,0-4 0 0,0 1 0 0,0-1-1 0,0-1-2 16,0 0 2-16,8 1 0 0,0 1 2 0,-8-2 1 0,5 1 7 0,1-6 3 16,-1 6 5-16,-5-6 7 0,7 2 10 0,2 0 7 0,-4-2 13 0,2-4 13 15,-1 0 10-15,-1 0 13 0,4 0 11 0,-2 0 10 16,-2-4 9-16,1-2 5 0,2-4 7 0,-3 5 5 0,10-4 2 0,-10-1 2 0,2 1-2 0,5-2 0 0,-4-4-3 16,-3 5-5-16,9-3-7 0,-9-1-6 0,3-2-8 0,0 1-8 0,-3 1-6 15,3-2-4-15,-8 1-6 0,5 2-2 0,-5-2-2 0,0 0-2 0,0 0-3 16,0 2-6-16,0-2-9 0,-5 0-8 0,5 0-9 0,-8 0-8 15,3 5-8-15,-3-4-12 0,0 4-10 0,8 1-8 0,-5 0-14 0,-1 3-14 0,-2-4-21 0,3 5-25 32,-3 5-25-32,3-6-23 0,-9 6-28 0,9 0-24 0,-2 0-45 0,-1 6-50 0,3-1-61 15,-3-5-64-15,-3 10-19 0,4-4 2 0,-2 3 20 0,4 0 24 0,-8-5 34 16,8 7 38-16,-4-2 39 0,2 1 39 0,-4-4 42 0,6 3 44 0,-11-5 53 0,11 1 62 16</inkml:trace>
  <inkml:trace contextRef="#ctx0" brushRef="#br0" timeOffset="-146794.65">13208 16281 36 0,'0'-4'117'0,"7"4"43"0,-2-5 30 0,-5 1 24 0,9-2 18 0,-9 0 19 0,5 2 17 0,-5-7 17 0,0 7 15 0,5-1 19 0,-5-4 16 0,0 5-41 0,0-2-75 0,0 0-51 0,8 3-36 0,-8-3-17 0,0 0-1 0,0 6 0 0,0-3 2 0,0 3 1 16,0-6 2-16,0 1 1 0,0 5-2 0,0-4 0 0,0 4-3 0,0-4-7 0,0 4-11 16,0 0-6-16,0-5-10 0,0 5-6 0,0 0-8 0,0 0-5 0,0 0-3 15,0 0-5-15,0-7-4 0,0 7-4 0,0 0-4 0,0 0-4 0,0 0-3 0,0 0-4 16,0 0-4-16,0 0-5 0,0 0-3 16,0 0-4-16,0 0-3 0,0 0-4 0,0 0-4 15,0 0-4-15,0 0-6 0,0 0-4 0,0 0-2 0,0 0-6 0,-8 0 0 0,8 7-2 0,-5-2 0 0,5-1-1 0,-5 0 1 0,-4 7 0 16,4-2 1-16,5 0 0 0,-7 3 2 0,-1 1 1 0,2 2 4 0,6 0 0 15,-5 4 3-15,5-4 0 0,-8 6 2 16,8-7 3-16,-5 5-2 0,5-1 1 0,0-2 0 0,0 3 2 0,0 1-1 0,0-1 1 16,0 1-1-16,0 0 2 0,5-6-1 0,-5 5 1 0,0 2 0 0,8-3-2 15,-8-3 0-15,5 6 1 0,1-8-2 0,-6 2 0 0,8 0 0 0,-1 0 0 0,-2-5-2 16,4-1 0-16,-4 6 0 0,0-6 1 0,8-3-1 0,-5 3 3 0,-2 1 3 0,7-5 2 16,-6-1 4-16,-1 1 7 0,7-5 5 0,-8 6 7 0,3-6 9 0,5-6 7 0,-5 6 8 0,-3-5 4 15,9 1 7-15,-9-1 5 0,8-5 3 0,-5 1 2 0,-2 0 3 16,6-7 0-16,-4 5 0 0,-2-2-4 0,7-2-5 0,-8 0-4 0,2-4-8 0,2-1-7 0,-4 1-6 15,1 0-5-15,-6-2-4 0,7 1-5 0,-7 2-5 0,0-7-2 16,5 6-6-16,-5-6-4 0,-5 5-4 16,5 2-8-16,0-3-6 0,-7-2-10 0,1 2-6 0,1 1-5 0,-4 7-5 0,2-8-6 0,-4 6-8 0,4 2-5 0,-7-2-10 0,9 6-5 15,-8-3-7-15,-1 3-9 0,2 4-12 0,-2-3-13 0,9 8-12 0,-10-5-16 32,1 5-15-32,4 0-19 0,2 5-21 0,-5-1-31 0,7 0-37 0,-7 7-39 0,5-8-36 15,3 12-39-15,-3-3-38 0,3 1-2 0,0 2 13 0,-4-6 23 0,4 7 32 16,-2-2 31-16,-1 1 34 0,8 1 36 0,-6-7 35 0,6 4 44 0,0-8 46 0,0 5 45 15,0 1 63-15</inkml:trace>
  <inkml:trace contextRef="#ctx0" brushRef="#br0" timeOffset="-146457.97">13533 16457 0 0,'7'0'11'0,"-7"0"126"0,0-6 72 0,5 6 49 0,-5-3 38 0,0-3 33 0,0-3 32 0,0 5 29 0,7-8 28 0,-7 3 25 0,0 0 26 0,0-1 25 0,0 5 25 0,0-4-89 0,0 2-152 0,0-2-80 0,0 4-39 0,8 1-20 0,-8-2-10 0,0 1-11 0,0 1-12 0,5 0-10 15,-5-1-11-15,0-1-8 0,0 6-12 0,8-3-10 0,-8 3-9 0,6-7-12 16,-6 7-8-16,5 0-10 0,-5 0-4 0,8 0-3 0,0 7-3 0,-3-7-3 16,1 3 1-16,1 3-1 0,-2-1-2 0,4 3 1 0,-2-3-1 0,4 5 1 15,-6 1-1-15,3 4 0 0,5-6 2 0,-6 5-2 0,5 0-1 0,-4 2-1 0,-1-1-4 16,-2-1-6-16,9 6-11 0,-9-6-12 0,3 1-12 0,-3 1-12 0,3-2-15 15,-2-1-10-15,1 2-16 0,-1 1-13 0,-6-2-13 0,7 0-18 0,-1-4-12 16,1 0-15-16,-7 0-12 0,6 1-5 0,-1-7-5 0,-5 5-4 0,9-4-6 16,-9-1-12-16,7 2-13 0,-7 0-9 0,5-6-7 0,-5 0-3 0,0 3-2 0,0-3-9 15,0 0-9-15,0 0-12 0,0 0-14 0,0 0 4 0,0-3 16 0,0-3 21 16,-5-4 26-16,5 5 28 0,-7-1 31 0,7-1 26 0,-9-4 25 0,4 1 25 0,-1 0 23 0</inkml:trace>
  <inkml:trace contextRef="#ctx0" brushRef="#br0" timeOffset="-146258.85">13715 16457 50 0,'-5'-15'121'0,"5"6"38"0,-7-1 30 0,7 0 28 0,0-4 28 15,-8 4 24-15,8 1 24 0,0-3 25 0,0 3 22 0,0 0 26 0,0 3 27 0,0-3-46 16,0 5-83-16,0-1-43 0,0 5-22 0,0 0-10 0,0 0-4 0,0 0-6 16,0 0-7-16,0 0-6 0,0 0-4 0,0 0-7 0,0 0-7 0,0 0-12 15,0 0-15-15,0 0-15 0,0 0-19 0,0 0-16 0,0 0-17 0,0 0-13 16,0 0-11-16,0 0-10 0,0 0-8 0,0 5-7 0,-5-1-8 0,5 0-4 16,0 7-4-16,-7-2 0 0,7 0-3 0,-7 7 3 0,7-1 2 0,-5-1 6 15,5 2 2-15,-8 3-1 0,8-1-1 0,-8 3-7 0,3-8-9 0,5 7-16 0,-6 5-12 16,1-6-20-16,-2 2-16 0,7-3-20 0,-9 2-17 0,4-4-19 0,5 3-18 15,-7-5-21-15,1 2-24 0,6-1-39 0,0-6-44 0,-5 4-53 0,5-2-55 0,0-1-21 16,0-5-5-16,0 5 15 0,0-6 23 0,0 1 26 0,0-1 31 0,0-4 29 0,0 5 31 16,0-5 35-16,0 0 37 0,0 0 47 0,0 0 51 0</inkml:trace>
  <inkml:trace contextRef="#ctx0" brushRef="#br0" timeOffset="-145626.31">13963 16262 72 0,'0'0'157'0,"0"0"50"15,0 0 35-15,6-6 24 0,-6 6 21 0,0-4 17 0,7 4 17 0,-7-5 19 16,0-1 20-16,0 2 21 0,0-1 23 0,0 1-57 0,0-1-100 0,-7 1-72 16,7-2-53-16,0 0-26 0,0 6-12 0,0-3-1 15,-6-3 1-15,6 0 0 0,0 6 3 0,0-3-6 0,0-3-2 0,-8 6-9 0,8-5-7 0,0 1-12 0,0 0-6 16,0 4-6-16,0-5-5 0,0-2-1 0,0 4-1 15,0 3-4-15,0-6 0 0,0 1-4 0,0 1-5 0,0-2-4 0,0 1-3 0,0 1-6 16,8-1-3-16,-8 1-1 0,6-2-5 0,-6 2 0 0,7-1-3 0,-7 5-3 0,6-6 1 16,1 6-1-16,-1-4 2 0,2 4 0 0,-3 0 2 0,3 0 5 0,-3 0 3 15,3 0 3-15,-2 4 3 0,-1-4 1 0,2 0 2 0,7 6-1 0,-8-1 0 0,1-1 2 16,-2 2-1-16,2 3 2 0,7-5 1 0,-8 7-3 0,1-7-1 0,-2 7-1 0,-5-1-2 16,9 3-1-16,-4-2 0 0,-5-2 1 0,0 0-1 0,7 7 0 15,-7-7-1-15,0 6 1 0,-7-6-1 0,7 7 0 0,0-2 0 0,-5-4-4 0,-4 4-2 16,4-4-6-16,-2 1-7 0,1 2-6 0,1-3-6 0,-4 1-3 0,-3-1-6 15,5-1 0-15,1 0 0 0,-8 1-1 0,7-5 2 0,-4 4 0 0,3-3 0 16,3 4 2-16,-3-5 2 0,3-1 7 0,-3 2 4 0,2-3 8 16,-1 3 3-16,7-6 4 0,-6 5 3 0,6-5 3 0,0 0 1 0,-7 4 2 0,7-4-1 0,0 0 3 15,0 0 0-15,0 0 3 0,0 0-2 0,0 0 3 0,0 0 2 0,0 0 1 16,0 0 2-16,0 0-1 0,0 0 2 16,0 0-2-16,7-4-3 0,-7 4 0 0,6-5-3 0,-6 5 2 0,7 0 1 0,-1 0-1 15,2-6 3-15,-3 6 0 0,3 0-1 0,-3 0 3 0,3 0 1 0,-2 0 2 16,6 6 2-16,-4-6 0 0,-2 5 1 0,7-1-1 0,-8 2 2 0,2 0-3 0,2-2 0 0,-4 1-5 0,1 4 1 0,1 1-5 15,-2-5 1-15,4 4-3 0,-4 1-4 16,2 1-1-16,-7-1-2 0,6-1 1 0,-1 0 1 0,-5 1 0 0,0 1 3 0,8-2 0 16,-8 1 2-16,0-1 0 0,0 0 2 0,0 3 0 0,0-3 2 0,0 1-1 0,-8-1-2 15,8 0 1-15,-5 3 0 0,-1-9-6 0,-1 9-10 0,7-3-7 0,-5-5-9 16,-9 1-10-16,7 4-10 0,1-3-6 0,1-2-12 0,-4 2-5 0,-3-1-6 0,5-1-8 0,1-4-8 16,-8 6-4-16,7-2-7 0,2-4 1 0,-1 5 4 0,-2-5 4 15,3 4 4-15,-3-4 6 0,3 0 5 0,-3 0 3 16,2 0 2-16,-1 0 0 0,7 0-2 0,-6 0-2 0,6-4-1 0,-7 4-6 0,7-5-9 0,0 5-18 0,0-4-24 0,-6-2-35 15,6 2-39-15,0 4-56 0,0-5-60 0,0-5-23 0,6-1-1 0,-6 7 10 16,0-5 15-16,7 0 19 0,-7-3 22 0,0-3 23 0,6 6 28 0,1-4 36 0,-1-8 37 16,2 6 43-16,-3-4 58 0</inkml:trace>
  <inkml:trace contextRef="#ctx0" brushRef="#br0" timeOffset="-145224.78">14498 16165 59 0,'5'-7'156'0,"2"7"62"0,-1 0 45 0,-6-3 39 16,8-3 39-16,-8 1 32 0,6 1 34 0,-6-2 32 0,0 1 30 0,7 1 30 0,-7-1 32 0,0 5-46 0,0 0-91 0,0-4-74 0,0 4-76 0,0 0-38 0,0 0-24 0,0 0-17 0,0 0-19 0,0 0-19 0,0-6-17 0,0 6-17 0,0 0-18 0,0 0-16 0,-7 0-17 15,7 0-15-15,-6 6-14 0,6-6-10 0,-8 4-9 0,8-4-6 0,-6 5 0 16,6-1-3-16,-7 1 0 0,2 5 3 0,5-5-1 0,-7 1 2 0,0 4 5 16,0-5 0-16,7 3 2 0,-6 3 0 0,-1-2 1 0,1 0 1 0,-2 3 1 0,3-3 2 15,0 0-1-15,-3 6-1 0,-5-5-3 0,5 5-7 16,3-2-10-16,-9-2-8 0,9 5-11 0,-8-7-7 0,-1 4-9 0,9-2-9 0,-10-2-9 0,9 0-8 15,-7 3-8 1,8-3-7-16,-2 1-3 0,-2-1-2 0,-2 0-1 0,4-3 8 16,2 0 10-16,-4 3 9 0,2-5 7 0,7 2 11 0,-5-3 7 0,-1 3 9 0,6-1 8 15,-5-1 7-15,5-4 7 0,-8 6 3 0,8-6 3 0,0 0 1 0,0 0-1 16,0 0 3-16,0 0 1 0,0 0 3 0,0 0 4 0,0 6 8 0,8-6 7 16,-8 0 5-16,5 0 7 0,1 0 6 0,-1 0 6 0,2 0 6 0,2 0 9 0,-4-6 5 15,8 6 7-15,1 0 3 0,-2-6 4 0,1 2-2 0,1 4-2 0,-2-5-4 16,7 5-6-16,2-6-5 0,-10 3-6 0,18-3-4 0,-19 2-6 0,11 4-5 15,-1-5-5-15,-1 1-2 0,1 4-4 0,0-6-5 0,-9 6-4 0,9-6-8 16,-6 6-8-16,-1-4-21 0,-7 4-17 0,7 0-30 0,-6 0-26 0,-1 0-26 0,-6 0-24 16,8 0-30-16,-8 0-32 0,0 0-69 0,0 0-85 0,0 0-60 0,-8 4-49 15,8-4-9-15,-6 6 10 0,-1-12 26 0,1 6 32 0,-1 0 37 0,1-4 41 0,-7-1 39 16,8-4 40-16,-4 3 42 0,-3-3 47 0,4 5 65 0,-3-8 83 0</inkml:trace>
  <inkml:trace contextRef="#ctx0" brushRef="#br0" timeOffset="-144915.59">14432 16204 0 0,'0'-6'14'0,"0"6"129"0,0 0 73 0,-6 0 48 16,6-6 38-16,0-2992 34 0,0 5987 38 0,0-2994 36 0,6-3 32 0,2 3 33 15,-8-2 30-15,0-2 29 0,0 4 29 0,5 1-93 0,-5-2-159 0,0 1-80 16,0 1-41-16,0-1-16 0,0 1-10 0,0 4-13 0,0 0-16 0,0-6-17 0,0 6-16 16,5-4-16-16,-5 4-12 0,0 0-14 0,0-5-12 0,0 5-10 15,0 0-12-15,0 0-5 0,0 0-4 0,0 0-4 0,0 5 0 0,8-5 0 0,-8 0-2 16,6 4 3-16,-6 2-1 0,7-2 0 0,-7 5 2 0,6-4 0 0,1 5 3 15,-7 1-1-15,7-1 2 0,0-1 2 0,-7 6-6 0,5 0 1 0,-5-6-3 16,0 6-1-16,7-2 0 0,-7 8-3 0,0-6-3 0,0-2 0 0,0 7-1 0,0 1-1 16,0-2 0-16,0-1-2 0,0 3 0 0,-7-2 0 0,7 6-1 0,0-1-1 15,-5-3-1-15,5 1 0 0,0 5-2 0,-7-3 1 0,7 0-1 0,0 0 0 16,-7 0-1-16,7-4 0 0,0-2 0 0,0 9-3 0,0-12-11 0,0 3-10 16,0 1-14-16,0-4-14 0,0 0-13 0,0 0-17 0,0 0-17 0,0-5-21 0,0-1-18 15,0 0-28-15,0 0-29 0,0 3-27 0,0-9-28 0,0 9-35 0,0-8-40 16,0 1-59-16,0-1-62 0,0-4-33 0,0 5-12 0,0-5 11 0,0 0 22 0,-7 0 32 15,1 0 32-15,6 0 42 0,-7-5 41 0,1 1 43 0,-2-5 40 0,3 3 52 16,0-3 53-16</inkml:trace>
  <inkml:trace contextRef="#ctx0" brushRef="#br0" timeOffset="-143980.72">15306 16320 1 0,'0'-3'85'0,"5"-4"56"0,1 2 42 0,-6 1 32 0,8-7 28 0,-8 7 26 0,5-1 22 0,-5 1 25 16,0-5 24-16,7-3 26 0,-7 8 26 0,0-1-14 0,0-5-42 0,6 5-52 0,-6-4-63 0,0 5-35 0,0-8-18 0,0 9-12 0,0-3-6 0,0-3-6 0,0 3-8 0,0 1-8 0,0 1-7 0,0 0-13 0,0-1-12 0,0-2-10 0,0 4-11 15,-6-3-7-15,6 6-9 0,0 0-4 16,0-5-6-16,0 5-5 0,0-4-5 0,0 4-4 0,0 0-2 0,0 0-5 0,0 0-6 0,0 0-3 0,0 0-4 0,0 0-7 15,0 0-7-15,0 0-8 0,0 0-4 0,0 0-6 0,0 0-1 0,0 0-3 16,-7 0 1-16,7 4-2 0,0 1 2 0,-5 1-2 16,5-3 1-16,-8 4 1 0,8 2 1 0,-6 0-1 0,6 0 5 0,-5 3 1 0,-3 3 5 0,8-6 2 0,-8 0-1 15,3 6 1-15,-3 1 0 0,8-7 0 0,-5 4 0 0,0 2-2 16,5 0 3-16,-9-4 1 0,9 2 1 0,-5 2-1 0,5 1 2 0,-7-2-1 0,7 0 0 0,0 0 0 16,-6 2 0-16,6 2 0 0,0-3-1 0,0 1 1 0,0-2-1 0,0 1 1 15,0 1-1-15,0-2 1 16,0-1-1-16,6 2 0 0,-6 1 0 0,0-2-1 0,7-4 0 0,-2 4 0 0,-5-4 2 0,9 0-1 0,-4 1 1 0,0-4 2 15,3 4 2 1,-3-7 0-16,11 2 2 0,-11 3 1 0,9-3 1 0,-9 0 1 0,8-6 2 0,1 3 2 0,-2-3 4 0,-4 0 2 0,5 0 3 0,-2 0 5 0,5-3 6 16,-5-3 4-16,1 6 6 0,4-9 3 0,-5 3 3 0,2-4 3 0,0-1 2 0,1 4-1 15,-2-4 2-15,1-5 0 0,-5 2-2 0,3 0 0 0,-3 0-5 0,-1-7-2 16,-1 8-7-16,0-8-4 0,1 2-5 0,-2 4-4 16,-5-3-4-16,0-3-2 0,0 2-2 0,0-2-7 0,0 3-3 0,0 3-4 0,-5-4-5 0,5 4-2 15,-7-4-7-15,1 5-3 16,0-2-3-16,-1 1-4 0,-1 1-8 0,3-2-6 0,-1 1-7 15,-2 6-7-15,3-4-7 0,-3 1-9 0,1 9-6 0,2-9-13 0,-2 9-17 16,7-3-16-16,-7 1-23 0,2 5-17 0,-3 0-21 0,0 0-24 0,3 5-25 0,-1 1-36 16,6 3-42-16,-5-3-58 0,-2 3-61 0,-2 1-19 0,4 4 7 0,5 1 21 15,-7-5 27-15,1 5 34 0,6-2 35 0,-5-2 34 0,5 5 36 0,0-7 40 16,-9 0 40-16,9-5 49 0,9 7 58 0</inkml:trace>
  <inkml:trace contextRef="#ctx0" brushRef="#br0" timeOffset="-143454.87">15701 16389 0 0,'0'0'7'0,"0"0"116"16,8-5 69-16,-8 5 46 0,0-4 36 0,0-1 32 0,0-2 36 0,0-2 27 0,0 4 30 0,5 1 26 0,-5-7 27 0,0 7 27 0,0 0 25 0,7-1-80 0,-7-1-139 0,0 3-71 0,7-4-36 0,-7 2-18 15,7 1-9-15,-7-1-9 0,0 5-15 0,6-6-10 0,-6 6-11 0,0-4-9 0,0 4-13 0,7 0-12 16,-7 0-11-16,0-5-11 0,0 5-12 0,0 0-8 0,0 0-10 0,0 0-3 15,0 0-6-15,0 0-1 0,0 0-4 0,6 5 0 0,-6-5-2 0,7 4-2 0,-7-4 1 16,0 6-2-16,6 3 0 0,-6-4 1 0,5 2-1 0,3 2 0 0,0 0 1 16,-3-5 1-16,3 11-1 0,-3-4 1 0,0-1-2 0,4 4 0 0,-4-4-1 0,2 4 0 15,7-4 0-15,-8 5-1 0,6-5 1 0,-4 4-4 0,-2-4-5 16,7 5-14-16,-6-6-10 0,-2 1-15 0,9-1-13 0,-9-4-16 0,3 5-17 16,-3 1-17-16,3-7-17 0,-2 5-18 0,-6-9-17 0,7 6-12 0,-7-2-13 0,6 1-7 15,-6 1-3-15,0-6-1 0,0 0 5 0,0 0-5 0,0 0-7 0,0 0-15 16,0 0-14-16,0 0-15 0,0 0-13 0,0 0-21 0,0 0-23 0,-6-6-6 0,6 1-1 15,0 1 12-15,-7-2 16 0,7 3 19 0,-6-3 22 0,6 2 31 0,0-1 33 0,-8-4 39 16,8 2 41-16,0-2 35 0,0 4 30 0,-5-5 29 0,5 1 30 0,0 4 30 16,0-5 36-16,-8 0 36 0,8-1 36 0,0 2 33 0,0 0 27 0,0-1 22 15,0-5 19-15,0 6 9 0,0-1 4 0,0-4 4 0,-5 4-1 0,5-5-2 0,0 4-6 16,0 3-10-16,0-3-13 0,0-4-16 0,0 11-20 16,-5-7-7-16,5 2-10 0,0 5-3 0,0-1-1 0,0-5-1 0,0 4 0 0,-9 6-7 15,9 0-9-15,0-4-15 0,0 4-20 0,0 0-21 0,0 0-23 0,0 0-16 0,0 0-17 0,0 0-13 16,0 0-13-16,0 4-11 0,0 2-10 0,0 0-9 15,0 3-9-15,0 0-3 0,0 1-3 0,0 4 0 0,-5 2 3 0,5-3 4 0,0 2 7 0,-7-1 3 0,7 7 3 16,-8-2 0-16,3 2-1 0,-1-2-1 0,6-1-1 0,-8 3-9 16,-4-2-16-16,12 5-17 0,-14-3-17 0,8-3-25 0,-1-2-25 0,2 2-28 15,-4 2-30-15,4-4-33 0,0-1-35 0,-3-2-54 16,3-4-60-16,-3 3-68 0,0-3-66 0,8 6-19 0,-5-11 13 0,-1 5 20 0,6 2 31 0,-7-7 36 0,7 2 39 0,-6-1 40 0,6-1 41 16,-7-4 46-16,7 0 45 0,0 0 55 0,0 0 66 0</inkml:trace>
  <inkml:trace contextRef="#ctx0" brushRef="#br0" timeOffset="-143109.22">16322 16207 57 0,'-7'0'121'0,"7"0"34"0,-9 0 28 0,9-3 29 0,-5 3 26 0,5-6 27 0,-7 6 22 0,7-6 23 0,-6 3 25 0,6 3 23 0,-5-6 24 0,5 6-49 0,-8-5-92 0,8 5-40 0,0 0-15 0,0 0-7 0,-8-4-4 16,8 4-8-16,0 0-7 0,0 0-8 0,-5 0-3 0,5 0-6 0,0 0-6 0,0 0-6 16,0 0-10-16,0 0-10 0,0 0-9 0,0 0-13 15,0 0-13-15,0 0-10 0,0-4-8 0,5-1-12 0,-5-2-9 0,0 7-8 0,8 0-9 16,-8-3-8-16,8 3-6 0,-8-6-7 0,5 6-6 0,1-5-2 0,-6 5-3 0,7-4 0 0,-2 4 1 16,4-6 0-16,3 6 4 0,-6-5-1 0,2 5 2 0,5-4 1 15,-8 4 2-15,9-5 0 0,-1 5 2 0,-6-4-1 16,7 4 1-16,-9-6-5 0,8 6-11 0,-7 0-15 0,1-4-17 0,6 4-23 0,-7 0-24 0,-6 0-23 0,8 0-20 0,-3 0-22 15,2 0-16-15,-7 0-21 0,0 0-21 0,0 0-30 0,0 0-32 0,0 0-31 16,0 4-28-16,-7-4-29 0,7 6-25 0,-5-6 7 0,-3 0 20 0,2 4 28 0,-1-4 29 0,1 0 29 16,-1 5 28-16,1-5 32 0,-2 0 32 0,-2 0 37 0,-4 4 37 0,7-4 42 15,-6 0 59-15</inkml:trace>
  <inkml:trace contextRef="#ctx0" brushRef="#br0" timeOffset="-142691.58">16228 16155 0 0,'-5'0'84'0,"-1"3"65"0,6-3 46 0,-6 7 36 15,-1-7 31-15,7 0 32 0,0 0 29 0,0 0 29 0,0 0 25 0,0 0 23 0,0 0 23 16,0 0-21-1,0 0-39-15,0 0-68 0,0 0-80 0,0 0-44 0,0 0-26 0,0 0-13 0,0 0-7 16,0 0-11-16,0 0-11 0,0 0-8 0,0 5-11 0,0-1-4 0,0 0-9 0,0 7-5 16,0-8-7-16,0 3-4 0,0 3-6 0,0 3-4 0,-8-3-6 0,8 0-6 0,0 1-8 0,0-1-5 0,0 3-8 15,-5 1-1 1,5-4-5-16,0 2-1 0,-8 5-3 0,8-7-2 0,0 4-1 0,-6-2 0 0,6-2-1 0,0 0-2 0,0 3 0 0,0-3 1 0,0 1-1 0,0-1 1 16,0-4 0-16,0 5-2 0,0-4 2 0,0-2-2 15,0 1 1-15,0 5 1 16,0-7 0-16,0-3 3 0,6 6 2 0,-6-6 0 0,0 0 4 0,0 0 2 0,0 5 2 15,0-5 3-15,8 0 4 0,-8 0 2 0,0 0 3 0,5 0 6 0,-5-5 0 16,8 5 2-16,-8-6 2 0,7 6 0 0,-7-3 1 0,6-3 0 0,0 2-2 16,-6-1-1-16,5 1-2 0,2-2-1 0,-7 0-4 0,8 2-2 0,-2-6-6 0,1 6-2 15,-1-2-2-15,7 2-4 0,-5-1-4 0,-3-4 0 0,1 9-3 0,1-7-2 16,-2 4-1-16,11-3-2 0,-11 6 0 0,1-5-2 0,2 5-1 0,-3 0 0 16,-5 0-1-16,8 0 2 0,-3 5-1 0,2-5 1 0,0 6 2 0,-2-3 0 0,3 4 2 15,-1-2-1-15,-2 4 1 0,4-5 1 0,-4 6 0 0,0 0 0 0,-5 0 1 16,8 0 1-16,-2-1 0 0,1 6-1 0,-7-6 0 0,6 3-1 0,-6-3 0 15,0 4 0-15,7-2-1 0,-7-2 1 0,0 1 0 0,0 1 2 0,0-1 0 16,0-1 0-16,-7-5 2 0,7 7 0 0,0-1 1 0,-6-5-6 0,6 4-9 0,-7-5-8 16,1 6-7-16,-2-5-7 0,3 0-6 0,0 5-10 0,-9-4-12 0,7-2-10 15,-1 1-11-15,-4 1-18 0,5-2-15 0,-6-1-17 0,8 3-13 0,-9-6-12 16,9 5-6-16,-11-1-9 0,11-4-14 0,-8 0-24 0,8 6-30 0,-3-6-31 16,-5 0-28-16,7 0-41 0,-7 0-42 0,5 0-8 0,1 0 12 0,2 0 20 0,-1 0 25 15,0-6 26-15,-1 6 27 0,7-4 32 0,-8-1 32 0,8 5 40 0,0-6 41 0,0 6 43 16,0-7 59-16</inkml:trace>
  <inkml:trace contextRef="#ctx0" brushRef="#br0" timeOffset="-142351.15">16620 16286 0 0,'8'0'73'0,"-8"-5"57"0,5 1 38 0,-5 4 32 0,5-5 29 0,-5 1 27 0,9-8 28 0,-9 8 29 0,0-1 34 0,5-1 34 0,-5 2 34 0,0-1-5 0,0 1-32 0,7-5-47 0,-7 9-54 0,0-6-28 0,0 0-12 16,0 3-6-16,0 3-2 0,0-6-8 0,0 0-5 0,0 6-14 0,0-3-15 0,0-3-17 16,0 6-17-16,0-5-19 0,0 5-13 0,0 0-13 0,-7 0-13 0,7 0-10 15,0 0-13-15,0 0-9 0,0 0-12 0,0 0-11 0,0 0-11 16,0 0-10-16,0 0-10 0,0 0-7 0,0 0-4 0,0 0-3 0,0 0-5 0,0 0-1 16,0 5-3-16,0 4 0 0,0-3-1 0,0 3 1 0,0-3 1 0,0 4 3 0,7 4 2 15,-7-4 3-15,0-1 5 0,0 3 0 0,0 1 1 0,0-4 0 0,8 6 2 16,-8-3-1-16,0 2 2 0,0-1 0 0,0 2-1 0,5 1 2 0,-5-2-1 15,0 5 1-15,0-4 0 0,0 4-2 0,0-4 1 0,7 6-2 0,-7-7 1 16,0 5-2-16,0-3-1 0,0 2-5 0,0-3-7 0,7 4-13 0,-7-4-16 0,0 0-24 16,0-1-27-16,0-4-39 0,0 5-44 0,-7-2-63 0,7-2-76 0,0-1-98 15,-7-1-108-15,2-3-42 0,-3 3-12 0,1-3 10 16,2-2 20-16,-4-4 30 0,-1 0 38 0,-4 0 42 0,7-4 48 0,-6-2 56 0,8-3 58 0,-9 0 70 0,1-7 74 16</inkml:trace>
  <inkml:trace contextRef="#ctx0" brushRef="#br0" timeOffset="-133062.46">18084 16232 0 0,'0'0'11'0,"7"0"29"0,-7 0 19 0,0-4 18 0,0 4 17 0,0 0 21 15,0 0 20-15,0 0 25 0,0-5 25 0,0 5 14 0,0 0 6 0,0 0 6 0,0 0 7 0,0 0 3 0,0 0-2 0,0-4-4 0,0 4-7 0,0 0-5 0,0 0-6 0,0 0-6 0,0 0-8 0,0 0-11 0,0 0-12 0,0 0-11 16,0-6-9-16,0 6-7 0,0 0-1 0,0 0-6 0,0 0-1 0,0-6 0 16,0 6-3-16,0 0 1 0,0 0-4 0,0 0 0 0,0 0-6 0,0-3-5 15,0 3-4-15,0 0-5 0,0 0-6 0,0-6-3 0,0 6-8 0,0 0-1 16,0 0-7-16,0 0-2 0,0 0-6 0,0 0-5 0,-7-6-5 0,7 6-5 16,0 0-5-16,0 0-6 0,0 0-6 0,0 0-4 0,0 0-5 0,0 0-5 0,0 0-4 15,0 0-7-15,0 0-6 0,0 0-5 0,0 0-5 0,0 0-6 0,0 0-6 16,-5 0-5-16,5 0-4 0,0 0-3 0,-6 6-4 0,6-6-1 0,-7 6 0 0,7-6-1 15,-6 3-1-15,-2 3 2 0,8 0-1 0,-5-2 4 0,-2 1 0 0,1 4 1 16,6-5 5-16,-6 7-1 0,6-7 5 0,-8 8 2 0,8-3 1 0,-7-5 2 16,7 5-1-16,-5 2 1 0,5-2 0 15,0 7 0-15,-8-11 2 0,8 8-2 0,0-3 1 0,0 1-1 0,0-1 2 0,0-1-4 0,0 0 3 0,0 1-4 0,0 0 2 16,0 0-1-16,0 0 0 0,8 5-2 0,-8-6 1 0,0 0 0 0,5-3-2 16,-5 9 2-16,7-10-1 0,1 3 2 0,-8 3 1 0,6-2 1 15,0-2 1-15,1 2 2 0,-2 0 1 0,3-3 3 0,-2-3 2 0,1 3 4 0,4-2 2 16,-4 1 6-16,7 1 2 0,-1-6 2 0,-8 4 1 0,11-4 4 0,-5 0 3 15,2 0-1-15,2 0 4 0,-10-4 0 0,7 4 2 16,3-6-1-16,-2 6 1 0,-2-5 0 0,5 5 1 0,-11-4 2 0,8-2 3 0,-8 6 4 0,11-3 4 0,-11-3 3 16,8 2 1-16,-7-1 9 0,2-1 6 0,-3 3 6 15,2-4 8-15,-1 2 6 0,0-4 7 0,-6 3 5 0,8 2 4 0,-1-5 0 0,-7 4 3 16,5-5-2-16,-5 4-3 0,0-3-3 0,9 0-5 0,-9-1-5 0,0 1-8 0,0-3-8 16,0 3-8-16,0-6-8 0,0 6-6 0,-9 0-7 0,9-1-8 0,0-5-5 15,-5 4-4-15,5 3-5 0,-7-6-4 0,7 2-1 0,-8 3-3 0,2-1-3 0,0 1-5 0,6 0-3 16,-12-3-6-16,4 3-6 0,2-1-6 0,-1 1-9 0,1 4-6 0,-6-5-9 15,3 4-3-15,-3 3-10 0,6-3-5 0,-7 0-11 0,0 3-11 0,7 3-10 16,-7-6-8-16,-2 6-6 0,3 0-5 0,0 0-4 0,4 0-2 0,-5 0-2 16,7 0 1-16,-6 0-4 0,3 0-3 0,4 6-3 0,-1-6-3 0,-1 0 0 0,2 3 0 15,-4-3 2-15,9 0-2 0,-7 0-6 0,7 0-13 0,0 6-20 0,0-6-24 16,-5 0-24-16,5 0-19 0,0 0-35 0,-6 0-45 0,6 0-10 0,0 0 3 0,0 0 14 16,-7 6 18-1,7-6 22-15,0 0 23 0,0 0 29 0,0 0 30 0,0 0 37 0,0 0 36 0,-6 0 37 16,6-6 48-16</inkml:trace>
  <inkml:trace contextRef="#ctx0" brushRef="#br0" timeOffset="-56706.1">31065 10922 0 0,'0'0'24'0,"0"0"21"0,0-4 19 0,8 4 20 0,-8 0 21 0,0-4 20 0,0-1 26 0,0 5 18 0,0-6 18 0,0 6 13 0,0 0 4 0,0-3 8 0,0 3 3 0,0-7 0 0,0 7 0 16,0-5-8-16,0 5-10 0,7-4-12 0,-7 4-12 0,0-5-11 0,0 5-12 0,0-6-14 0,0 6-10 0,0-4-11 0,0 4-5 0,0-5-7 0,0 5-2 0,0-4-3 15,0 4 0-15,-7-5-1 0,7 5 1 0,0-4-1 0,0 4-3 0,0-6-1 16,0 6-1-16,0 0-5 0,0-6-1 0,0 6-3 0,0 0-6 0,0 0-1 0,0 0-6 16,0-4-4-16,0 4-6 0,0 0-6 0,0 0-7 0,0 0-6 0,0 0-7 15,0 0-6-15,0 0-7 0,0 0-7 0,0 0-8 0,0 0-6 0,0 0-6 16,0 0-4-16,0 0-6 0,0 0 0 0,0 0-5 0,0 0 4 0,0 4-2 0,7-4 3 15,-7 6 3-15,0 4 3 0,0-5 5 0,0-1 4 0,0 5 7 0,0-3 5 16,0 3 5-16,0 6 3 0,0-4 2 0,0-3 3 0,-7 7 0 0,7-4 1 16,0 4 1-16,0-2-2 0,0-3-2 0,0 4 0 0,-8 2-3 0,8-1-2 15,0-1-4-15,0 2-5 0,0-1 1 0,-5-8-3 0,5 8-3 0,0 0 0 16,0 0-2-16,0-5-4 0,0 4 1 0,0 2-2 0,0-7 1 0,0 6-1 0,0-6-1 16,5 0 2-16,-5 7 0 0,0-7 0 0,0 1-1 0,8 0 2 0,-8 0-1 15,0-1 1-15,0-3 1 0,7 4 0 0,-7-5-1 0,0 4 1 0,0-5 1 16,5 2 1-16,-5 3 2 0,0-3-1 0,0-3 2 0,7 3-1 15,-7-6 3-15,0 6-1 0,0-6 1 0,0 4 1 0,0-4 1 0,0 5-1 0,0-5 0 0,0 4-2 16,0-4-4-16,0 0-8 0,0 0-9 0,0 0-8 16,0 0-9-16,0 5-8 0,0-5-10 0,0 0-12 0,0 0-17 0,0 0-19 15,0 0-24-15,0 0-25 0,0 0-24 0,0 0-32 0,0-5-35 0,0 5-35 0,0 0-36 0,0 0-43 0,-7-9-49 16,7 5-11-16,0-2 4 0,0 6 21 0,0-6 24 0,0-3 31 0,0 0 35 0,7 3 36 16,-7-3 36-16,0 5 42 0,0-7 44 0,0 1 45 0,5 1 61 0</inkml:trace>
  <inkml:trace contextRef="#ctx0" brushRef="#br0" timeOffset="-55129.45">31437 10928 0 0,'0'0'1'0,"0"0"16"0,0 0 11 0,0 0 2 0,0 0 4 0,0 0-4 0,0 0-5 0,0 0-9 0,0 0-11 0,0 0-10 0,0 0-8 0,0 0-7 0,0 0-7 0,0 0-3 0,0 0-1 0,0 0 2 0,0 0 5 0</inkml:trace>
  <inkml:trace contextRef="#ctx0" brushRef="#br0" timeOffset="-54418.97">31567 10972 6 0,'0'0'49'0,"0"-5"22"0,0 5 20 0,6 0 21 0,-6-4 23 0,7 4 26 15,-7-5 26-15,0-1 27 0,0 6 27 0,0 0 11 0,7-4 5 0,-7 4-12 16,0-6-19-16,0 6-13 0,0 0-9 0,0 0-7 0,0-5-7 0,0 5-9 0,0-4-12 0,0 4-17 16,0-5-15-16,0 5-14 0,0-6-16 0,0 6-12 0,0-4-7 0,0 0-6 0,0-1-3 15,0 5-5-15,0-6-1 0,0 3-2 0,0 3-3 0,0 0-2 0,0-7-3 16,-7 2-5-16,7 5-1 0,0 0-7 15,0-4-3-15,0 4-2 0,-7-5-5 0,7 5-3 0,0 0-3 0,0-6-4 0,0 6-6 0,0 0-4 0,-6-4-3 0,6 4-6 16,0 0-5-16,-7 0-5 16,7 0-3-16,0 0-4 0,0 0-3 0,-5 0-2 0,-3 0-2 0,8 0-1 15,0 4-2-15,-6-4 2 0,1 6-2 0,5-1 2 0,-8-1-2 0,0 1 0 0,8 2 4 0,-5-4-1 0,-3 3 1 0,3 3 3 16,5-5 0-16,-5 2 1 0,-4 3 0 0,4-4 1 0,5 5-3 0,-7 1 0 0,1-7-1 16,6 5-4-16,-7 1 1 0,0 1 1 0,7-1-1 0,-7-1 3 0,7 0-1 15,0 0 1-15,-5 2-2 0,5-1 2 0,0 0-1 16,0 1-1-16,0 2 3 0,0-4 1 0,0 3 1 0,0 2 2 0,0-4 2 0,0 3-1 0,0-2-1 0,0-1 1 15,5 5-2-15,-5-6 0 0,7 0 2 0,-7 0 2 0,7 3-2 0,-7-3 1 16,7 1 0-16,-1-1 2 0,-6 0 1 0,7 3 0 0,-2-9 0 0,4 3 4 0,-4 4 7 16,0-5 5-16,3-1 9 0,-3 1 7 0,3-1 6 0,0 2 4 0,-3-6 8 0,9 6 3 15,-9-6 2-15,8 3 9 0,-6-3 11 0,7 0 10 0,-9 0 8 0,8 0-1 16,-5 0 0-16,3-3-5 16,-4-3-1-16,2 6-4 0,2-6-1 0,-4 2-1 0,-2-1 1 0,4-4 3 0,-2 3-1 0,-2 2-6 0,1-5-10 0,-1-3-6 15,3 8-8-15,0-6-1 0,-3 0-2 0,-5 1-6 0,7-1-1 0,-7 1-5 16,6-2-2-16,-6-2-4 0,0 3-9 0,0-5-3 0,0 4-5 0,0-2-2 0,0-2-3 15,0-1-3-15,0 7-1 0,0-6 0 0,-6 1-3 0,6 4 0 0,-7-5-2 0,7 6-3 16,-5-1-4-16,-3 1 0 0,0-3 0 0,3 3-5 0,5 0-6 0,-6-1-8 31,1 5-9-31,-2 1-8 0,-2-7-11 0,4 7-13 0,-2-2-9 0,1 1-10 0,1 1-12 16,-4 4-9-16,2 0-8 0,-4 0-9 0,3 0-13 0,3 0-5 0,-3 4-5 16,3-4-4-16,-9 5-4 0,7 1 0 0,1-2-3 0,-1 7-6 0,-6-7-10 0,7 5-22 15,6-3-26-15,-5 3-32 0,-3-3-27 0,0 4-40 0,8-5-38 0,-5 4-9 16,-3 1 7-16,8-7 16 0,0 8 20 0,0-1 22 0,0-4 25 0,-5 3 31 0,10-3 31 15,-5 1 41-15,0-1 42 0,0-1 44 0,8-1 57 0</inkml:trace>
  <inkml:trace contextRef="#ctx0" brushRef="#br0" timeOffset="-54040.49">32010 11045 16 0,'0'-5'92'0,"8"-1"46"0,-8 6 40 0,0-3 33 16,5-3 32-16,-5 2 30 0,0-1 28 0,8-4 28 0,-8 2 26 0,0 4 26 0,0-3 27 0,0-3-29 0,0 3-59 0,0 2-43 0,0-5-33 0,0 4-23 0,0-1-19 0,0-4-9 0,0 5-6 0,0 1-6 0,0-7-5 0,0 7-5 0,0 0-4 16,0-1-5-16,0-1-4 0,-8 3-8 0,8-4-5 0,0 2-9 0,0 5-6 0,0-4-13 15,0 4-10-15,0-5-14 0,0 5-9 0,0 0-15 0,0 0-13 0,0 0-13 16,0 0-13-16,0 0-11 0,0 0-14 0,0 0-10 0,0 0-11 0,0 0-7 15,0 0-7-15,0 0 0 0,0 0-1 0,0 5 4 0,0-1-2 0,0 1 5 0,0 2 2 0,0 2 1 16,0 0 3-16,0 1 3 0,0-1 4 0,0 6 5 0,0 0 4 0,0 0 4 16,0 0 3-16,0 0 0 0,0-2 0 0,0 2 0 0,0 0-2 0,0 0 1 15,0-2 0-15,0 2 0 0,0 0-1 0,0 6 0 0,0-8-1 0,0-2 2 16,0 4-3-16,0-2 1 0,0 2-2 0,8-6-12 0,-8 7-14 0,0-7-15 16,0 6-14-16,0-6-18 0,0 3-20 0,5-3-20 0,-5 6-24 0,0-11-24 0,0 5-22 0,0 3-25 15,5-3-22-15,-5-6-44 0,0 3-55 0,0 0-61 0,0-2-59 0,0-4-27 16,0 9-7-16,0-9 13 0,0 5 27 0,0-5 31 0,0 0 35 0,0 0 37 0,0 0 37 0,0 0 40 15,0 0 39-15,0 0 53 0,0-5 57 0</inkml:trace>
  <inkml:trace contextRef="#ctx0" brushRef="#br0" timeOffset="-53565.71">32563 10991 0 0,'0'6'4'0,"8"-6"114"0,-3 3 71 0,3-3 47 16,-8 0 31-16,5 0 24 0,-5-3 18 0,7 3 23 0,0-6 21 15,-2 1 22-15,3-5 26 0,-8 6 20 0,0-1 21 0,0 5-84 0,0-4-137 0,0-1-76 0,-8-1-43 16,8 6-18-16,-5-4-6 0,5-2 0 0,-7 6 3 0,7-5-5 0,-7 5-8 0,2-4-8 16,-3-1-11-16,3 5-7 0,-3-6-8 0,8 6-5 0,-6 0-6 0,1-4-4 15,5 4-5-15,-7 0-3 0,-2 0-4 0,9 0-2 0,-5 4-3 0,5-4-2 0,-7 0-1 16,1 6-3-16,1-6 1 0,5 5-3 0,-8-1-1 0,0 1-2 0,3 1-1 16,-1-2-2-16,-1 2 2 0,1 3 0 0,6-4 1 0,-8-1-1 0,1 6 2 0,2 1 0 15,-1-8 0-15,0 9-2 0,6-8 1 0,-7 5 2 0,-1 0 0 0,3-3 1 16,5 3 2-16,-8-3-1 0,8 4 1 0,-6 1 0 0,6-8-1 0,-5 7 0 15,5-1-2-15,-7-4 0 0,7 5-1 0,0-4 0 0,0 3-2 0,-8-3-2 0,8-2 0 16,0 5-3-16,0-4 0 0,0 1 0 0,0-2-1 0,8 7 2 0,-8-7-1 16,0 2 0-16,7-3 2 0,-7 3 1 0,5-2 4 0,-5 1 2 0,6 1 3 0,2-3 2 15,-8 3 4-15,5 0 4 0,3-2 5 0,-1 1 4 0,-1-1 5 0,0 2 9 16,-1-2 9-16,2-4 10 0,7 5 10 0,-7-5 9 0,-1 5 9 0,-1-5 9 16,11 0 6-16,-11 0 9 0,8-5 7 0,-8 5 3 0,11-5 2 0,-11 5 5 0,9-4 4 0,-1-2 0 15,-1 2-2-15,-5-5-5 0,6 3-4 0,-6 0-7 16,7-3-4-16,-9 4-8 0,0-5-4 0,3 7-5 0,-3-7-8 0,3 5-3 0,-2-5-3 0,1-1-8 0,-7 2-12 15,0-1-4-15,6 1-5 0,-6 0-7 0,0-3-6 0,0 3-5 16,0-4 1-16,-6 2-5 0,6 1-3 0,0-5-3 0,-7 6-8 0,1-1-2 0,-2 1-1 16,3-3-4-16,-3 3-4 0,3 0-12 0,0-1-13 0,-4 5-11 0,-3-4-11 0,4 3-13 0,3 2-22 0,-9-2-19 15,9 6-19-15,-8-5-23 0,-1 5-21 0,9 5-26 0,-11-5-28 16,4 6-26-16,1 4-21 0,3-5-49 0,-5 4-60 16,0 1-66-16,-1-1-67 0,7 0-15 0,-4 7 9 0,-2-7 26 0,5 6 31 0,-5-6 37 0,2 7 38 0,-4-5 41 0,9-4 43 0,-7-1 44 15,0 3 45-15,0-9 62 0,7 5 67 0</inkml:trace>
  <inkml:trace contextRef="#ctx0" brushRef="#br0" timeOffset="-52074.36">30590 11012 2 0,'0'-5'84'0,"0"5"57"0,6-7 39 0,-6 7 33 0,8-3 27 0,-8-3 25 0,0 1 25 0,5 1 25 0,-5-2 22 0,0 2 24 0,0-1 23 0,0 1-21 0,8-1-46 0,-8-1-57 0,0-4-68 0,0 5-36 0,0 5-20 0,0-4-11 0,0 4-12 0,0-5-9 0,0-1-11 15,0 2-9-15,-8 0-12 0,8 4-11 0,0-5-11 0,0 5-9 0,0-6-7 0,-5 6-5 16,5 0-7-16,0 0-4 0,-8-3-4 0,8 3-4 0,-6 0-4 0,6 0-3 16,0 0-1-16,-5 0-2 0,-2 0-3 0,7 0 0 0,-8 0-3 0,2 3-1 15,6-3-1-15,-7 6-2 0,1-1 0 0,1-1-3 0,5 0 0 0,-7 2 2 16,-2-1-2-16,4 4 1 15,-1-3 2-15,6 4-1 0,-7-1 1 0,2 0 3 0,-4 1-1 0,2 1 1 0,2-1-1 0,5-1 1 0,-6 6 3 0,-2-6 2 0,8 0 0 0,-5 7 0 32,5-5 0-32,-8 2 0 0,8-4 0 0,-5 6-1 0,5 0 0 0,-7-5 1 0,7 4-1 0,0 2 1 0,0-1 1 0,0-6 0 0,0 6-3 0,0 0 1 31,0-6-2-31,0 5-1 0,7-4 2 0,-7 6-2 0,0-7 1 0,5 1 0 0,-5-1-1 16,8 0-1-16,-3 6-1 0,3-9 2 0,-8 3 0 0,6 1 5 0,6-5 5 0,-3-1 11 0,-4 7 12 0,2-7 11 0,4-4 8 0,-2 5 10 15,3-5 15 1,-6 0 13-16,7 0 13 0,2 0 10 0,-4-5 10 0,2 1 6 0,0-2 6 15,1 1 5-15,-1-4 1 0,-6-1-4 0,7 4-10 0,-4-3-5 0,4-6-4 0,-7 6-8 16,6 0-15-16,-6-1-9 0,0-5-12 0,-2 5-7 0,2 0-4 0,-7-4-10 16,6 5-8-16,-6-6-10 0,0 0-9 0,0 0-9 0,0 0-12 0,-6 0-14 15,6 2-14-15,-7-2-14 0,2-1-15 0,-2-4-16 0,-7 7-16 0,8-2-22 0,-7-6-23 16,5 8-19-16,-2-1-17 0,-4 4-20 0,-1-5-21 0,4 5-17 0,-2 1-20 16,0-2-37-16,-1 1-45 0,2 5-58 0,4 5-63 0,-5-4-21 0,2 4 3 0,4 0 21 15,-7 0 26-15,1 4 32 0,8-4 35 0,-11 5 33 0,5 1 38 0,3-2 39 16,-5 7 40-16,1-7 54 0,5 1 57 0</inkml:trace>
  <inkml:trace contextRef="#ctx0" brushRef="#br0" timeOffset="-51489.91">30101 10958 0 0,'0'-6'6'0,"0"6"44"0,-6-4 29 0,6-2 34 0,0 6 35 0,0 0 37 0,0-5 34 0,0 1 33 0,0 4 29 16,0-5 23-16,0 5 19 0,0-6 5 0,0 2 1 0,0 4-7 0,0-4-5 0,0-1-16 0,0-1-14 0,0 6-25 0,-7-3-31 0,7-4-24 0,0 2-29 0,0 5-14 0,0-4-18 0,0 4-18 0,0 0-16 0,0 0-17 16,0 0-17-16,0 0-14 0,0 0-16 0,0 0-14 0,0 0-10 0,0 0-11 15,0 0-7-15,-5 0-7 0,5 4-5 0,-8-4-5 0,8 5-2 0,-6 5-1 16,1-4-4-16,-3-1 0 0,8-1-1 0,-5 6 2 0,-2-1 1 16,-2 2 2-16,4-7 3 0,5 11 1 0,-6-10 0 0,-1 9 1 0,7-3 2 0,-6-1-1 0,-1-1 3 15,7 0-1-15,-6 6 2 0,-1-6 2 0,7 3 1 0,-6 3-2 0,6-8 1 16,0 8-1-16,-8-3 0 0,8-3-1 0,0 6 1 0,-5-6-3 0,5 0 0 15,0 1-1-15,0 5 0 0,0-6-4 0,0 1-1 0,0 1 1 0,5-2-1 16,-5 1 0-16,0-1-1 0,8 1 0 0,-8 0-1 0,6-6 0 0,-6 8 0 0,7-3 0 16,-1-5 1-16,1 2 1 0,-1-1 3 0,1-1 3 0,-1 1 5 0,-1-1 4 15,11 2 8-15,-11-6 10 0,8 0 10 0,-7 0 11 0,7 0 7 0,0-6 10 16,1 6 6-16,-2-4 10 0,2-5 7 0,-1 4 5 16,0-5 7-16,0 4 3 0,0-3 5 0,0-1 1 0,-7 0-3 0,7 0-5 0,0 1-6 0,-5-1-6 0,-3 1-7 15,3-2-7-15,-2-2-7 0,-1 3-6 0,2-1-7 0,-7-4-9 0,0 6-9 0,0-5-5 16,0 3-5-16,0-4-11 0,-7 0-12 0,2 2-17 0,5 4-13 15,-6-7-17-15,-2 2-11 0,-5-1-22 0,8-1-23 0,-9 7-26 0,7-6-24 0,-6 6-23 16,-1-6-22-16,9 5-24 0,-14 1-24 0,4 4-41 0,5-5-48 0,-4 6-59 16,1-1-61-16,-1-1-24 0,2 6-2 0,-2-3 20 0,1 3 30 0,1 0 36 0,-2 3 38 15,1-3 36-15,0 0 37 0,0 6 38 0,-1-1 40 0,1-1 52 0,1 0 58 0</inkml:trace>
  <inkml:trace contextRef="#ctx0" brushRef="#br0" timeOffset="-50868.83">29600 10967 41 0,'6'0'114'15,"-6"0"39"-15,8 0 31 0,-8 0 27 0,6-4 28 0,-6 4 27 0,7-5 28 0,-7 5 26 0,5-6 29 0,3 2 28 0,-8-2 30 0,6 1-40 0,-6 5-78 0,7-4-44 0,-7-1-26 0,6-1-14 0,-6 2-7 0,0 4-7 0,5-4-11 0,-5 4-10 0,0 0-11 0,0-5-13 16,0 5-16-16,0 0-14 0,0 0-16 0,0 0-13 0,0 0-15 0,0 0-13 0,0 0-13 0,0 0-10 0,0-6-8 0,0 6-11 16,0 0-7-16,-5 0-9 0,5 0-6 0,0 0-4 0,-6 0-4 0,-1 6-5 15,7-6-1-15,-6 5-4 0,-2-1 0 0,8 0-1 0,-5 2 1 0,-2-1 3 16,1-1 0-16,6 7 5 0,-8-7 2 0,2 7 1 16,6-7 1-16,-7 5 4 0,7 1-2 0,-5 1 3 0,-3-1 0 0,8-1 1 0,-6 0-1 0,6 0 2 0,-5 2-1 15,5 5 0-15,0-7 0 0,-8 0 1 0,8 1-1 0,0-1 0 0,-7 6 0 0,7-4 0 16,0 3-2-16,0-5 0 0,0 6-3 0,0-4 1 0,0-1-1 0,0 3 0 15,7-2-5-15,-7-2 0 0,0 1-3 0,8-1 0 0,-8 1-1 0,5 0 1 16,-5 0 0-16,6-4 2 0,2 3-1 0,-3-5 2 0,2 2-2 0,-1-1 3 0,2-1 0 16,5 1 4-16,-8-1 7 0,3 2 4 0,5-6 5 0,-7 0 8 15,6 0 11-15,2 0 9 0,-1 0 13 0,-8-6 7 0,11 6 14 0,-11-4 9 0,7-5 12 32,3 4 7-32,-10-1 6 0,9-4 2 0,-9 7 3 0,2-9 0 0,1 3-2 0,-3 4-9 15,-5-5-7-15,7 1-11 0,-7-1-10 0,7 1-12 0,-7-2-10 0,0 1-11 16,-7-3-10-16,7 2-15 0,0-4-11 0,-7 6-17 0,2-5-14 0,5 0-15 15,-8-2-10-15,1 1-15 0,2 1-13 0,-2 4-15 0,-5-5-15 0,4 0-24 16,1 6-26-16,-5-7-25 0,7 7-21 0,-11 0-27 0,4-1-22 0,1 1-42 16,2 4-49-16,-3-1-56 0,-1 2-56 0,-1-2-14 0,2 6 12 0,-8 0 20 0,8 0 25 0,-2 6 36 15,-6-2 40-15,6-4 38 0,-4 6 40 0,5 3 41 0,-6-4 44 0,-2-1 54 16,2 2 65-16</inkml:trace>
  <inkml:trace contextRef="#ctx0" brushRef="#br0" timeOffset="-50429.65">29196 11143 76 0,'7'-5'141'0,"-2"-5"37"0,4 1 25 0,-2 0 24 0,-2-3 24 0,1 8 23 0,-6-7 23 0,8-2 20 0,-8 8 20 0,5-5 18 0,-5 0 20 0,8-1-65 0,-8 8-108 0,0-7-54 0,5 5-28 0,-5 1-10 0,-5-1-6 0,5-2-4 15,0 4-10-15,0-8-6 0,-8 7-10 0,3-2-3 0,5 2-4 16,-8-1 0-16,8 1-4 0,-6-1 0 0,1-1-2 0,5 6 2 0,-7-4-1 0,-2-2 3 15,4 1 1-15,5 5 3 0,-7 0 0 0,7-4 2 0,-6 4 1 0,6-5-3 16,0 5-4-16,0 0-8 0,0 0-6 0,0 0-10 0,0 0-7 0,0 0-10 16,0 0-8-16,0 0-6 0,-5 0-4 0,5 0-7 0,-9 5-4 0,9-5-3 0,0 4-7 15,-7 1 0-15,2 5-1 0,5-4 1 0,-6 3 3 0,-1-4 0 0,1 9 4 16,6-3 0-16,-8-1 4 0,1-1 3 0,2 6-2 0,-2-6 1 0,2 6-1 16,-2 0 1-16,-1-2 0 0,8-2-2 0,-5 5-2 0,5-2-1 0,-8-4-1 0,8 3-1 15,0 2-1-15,0-4-2 0,0 2 1 0,0 2-2 0,0-6-1 0,0 7 1 16,8-7-4-16,-8 1 2 0,5 0-3 0,3 0 3 0,-1-1 2 0,-2 1 1 15,2 1 2-15,-2-7 5 0,10 5 3 0,-9-3 10 0,7 0 15 0,-1-3 15 16,2 3 12-16,-1-6 15 0,1 3 12 0,-2-3 11 0,2-3 14 0,-1 3 10 0,6-6 9 16,-6 3 10-16,-1-3 8 0,2-4 4 0,7 5 4 0,-10-4-6 0,1-1-10 15,2 1-9-15,-1-3-9 0,-8 3-10 0,11 0-9 0,-11-1-10 0,3-5-10 0,-3 6-9 16,1-2-12-16,-6 1-11 0,0-3-10 0,0 2-13 0,0-4-15 0,0 2-21 16,0 3-23-16,-6-4-26 0,1 2-28 0,-3-3-29 0,3 2-27 0,-11 4-41 15,11-3-49-15,-8 3-65 0,-1 0-75 0,2-1-90 0,1 5-100 0,-5 1-32 16,5-1 1-16,-2-2 21 0,-2 7 32 0,3 0 40 0,5 7 43 0,-6-7 43 0,0 5 48 0,2-5 55 15,4 4 60-15,-7-4 70 0,1 5 72 0</inkml:trace>
  <inkml:trace contextRef="#ctx0" brushRef="#br0" timeOffset="-43689.52">27068 10937 3 0,'0'0'20'0,"0"0"12"0,0 0 15 0,0 0 15 0,0-4 16 0,0 4 12 0,0 0 13 0,0 0 8 0,0-5 5 0,0 5 16 0,0-6 17 15,0 6 18-15,0-4 15 0,0 4 8 0,0-4 5 0,0 4-1 0,0-5-8 0,0-1-4 0,0 3-6 0,-8 3-3 0,8-7-5 0,0 2-6 0,0 5-9 0,0-4-8 16,0-1-13-16,0 5-9 0,0 0-7 0,-6-6-2 0,6 2-6 0,0 4-3 0,0-5-4 16,0 5-3-16,0-4-5 0,0 4-4 0,0-5-4 0,0 5-3 15,0 0-4-15,0-4-2 0,0 4-4 0,0 0-2 0,0 0-1 0,0 0-3 0,0 0-5 16,0 0-1-16,0 0-1 0,0 0-3 16,0 0 2-16,0-6-2 0,0 6-1 0,0 0 2 0,0 0-2 0,-7-6 1 0,7 6-3 0,0 0 0 0,0 0 0 0,0-4-2 15,0 4 2-15,0 0-4 0,0 0 1 0,0 0-3 0,0 0-2 0,0 0-4 16,0 0-4-16,0 0-4 0,0 0-5 0,0 0-6 0,0 0-8 15,0 0-7-15,0 0-7 0,0 0-7 0,0 0-5 0,0 0-4 0,0 0-3 0,0 0-3 16,0 0-1-16,0 0 0 0,0 4-1 0,0 2 1 16,0 0 4-16,0-2 3 0,0 1 5 0,0 4 5 0,0-5 5 0,0 7 6 0,0-7 2 0,0 8 6 15,0-3 3-15,0 0 1 0,0 1 5 0,0-1-2 0,0 6 3 0,0-4 0 0,0-2 0 16,-6 5 1-16,6 0-2 0,0 2-1 0,0-7 0 0,0 6-4 0,0 0 1 0,0-5-4 16,-7 4-3-16,7-4-1 0,0 4-3 0,0-4-2 0,0 5 0 0,0-5-2 15,0 4-3-15,0-4 0 0,0 1 0 0,0-1-2 0,0-1 1 0,0 0 0 16,0 0-3-16,0-3 2 0,0 4-2 0,0-5 2 15,7-1-1-15,-7 6 1 0,0-5 0 0,0 0 0 0,0-1 2 0,0-4 0 0,0 0 2 0,0 6 0 0,0 0 0 16,0-6 2-16,6 3 1 0,-6-3-1 0,0 0 0 0,0 0-4 0,0 6-3 16,0-6-9-16,0 0-9 0,0 0-10 0,0 0-9 0,0 0-9 0,0 0-13 15,0 0-13-15,0 0-16 0,0 0-18 0,0 0-23 0,0 0-23 0,0 0-24 16,0 0-31-16,-6-6-38 0,6 3-35 0,0-3-36 0,0 6-46 0,0-6-50 0,0 6-14 16,0-9-1-16,6 4 19 0,-6 1 22 0,0-2 32 0,0-3 33 0,0 5 36 0,7-2 37 15,-7 0 44-15,0 3 46 0,0-8 46 0,0 7 52 0</inkml:trace>
  <inkml:trace contextRef="#ctx0" brushRef="#br0" timeOffset="-42569.03">27502 10963 0 0,'0'0'1'0,"8"-5"45"0,-8-1 29 0,0 6 23 0,0 0 21 0,0 0 24 0,0-4 24 0,0-2 25 0,0 6 26 0,0-5 20 0,0 1 23 0,0 4-4 16,0-5-17-16,0 5-20 0,0-6-25 0,0 6-14 0,5-4-13 0,-5 4-11 0,0 0-8 0,0-4-15 0,0 4-15 0,0-5-12 0,0 5-14 0,0 0-9 0,0 0-5 0,0 0-2 16,0-6-3-16,0 6 2 0,0 0 1 0,0-3 1 0,0 3 0 0,0-7 0 0,0 7-1 15,0-5-2-15,0 5-2 0,-5-4-4 0,5 4-4 0,0 0-7 0,0-5-4 16,0 5-10-16,0 0-7 0,0 0-4 0,-8 0-9 0,8-6-7 0,0 6-5 15,-5 0-5-15,-2 6-6 0,7-6-3 0,-7 0-4 0,2 0-2 0,5 5 0 16,-7-5-3-16,7 4 1 0,-8-4 1 0,3 5 2 0,5 2-2 0,-6-7 0 0,-2 3 3 16,8 3-1-16,-5-1 1 0,-2-1 0 0,7 0 0 0,-9 2 1 0,4-1-1 15,5-1 1-15,-6 1 0 0,-1 5 1 0,7-4 0 0,-5-1-1 0,5 4 0 16,-9-5 1-16,9 6-1 0,0-5 2 0,-5 4-1 0,5 3 2 0,-7-3-1 16,7 1 0-16,0-7 1 0,0 8 0 0,-6-1-2 0,6 0 1 0,0 1-1 0,0-4 0 15,0 8 0-15,0-10 0 0,0 5-1 0,0 5-2 0,0-9 2 0,6 3-1 16,-6 0 0-16,0 1 0 0,0 1 2 0,7-7-1 0,-7 5 0 0,5 1 0 0,-5 1 0 15,9-8 2-15,-9 3 0 0,5 4 1 0,-5-5 6 0,7 5 3 0,-1-6 6 16,-1 1 7-16,4 0 5 0,-2-1 7 0,-2 2 5 0,3-6 7 0,-2 6 5 0,-1-3 3 16,3-3 6-16,-1 0 2 0,5 0 5 0,-5 0 1 0,-2 0 3 0,3 0-3 15,5 0-1-15,-7 0-5 0,7-3-1 0,-5 3 0 0,-3-6-1 16,3 0-2-16,2 6 1 0,-1-4 2 0,-4-1 1 0,2 0 4 0,1 1 0 0,-3-2 3 16,2 2 1-16,0-5 1 0,-2 3 2 0,2-3-4 0,-7 3-2 15,6-3-3-15,2 0-3 0,-8-1-6 0,6-1-5 0,-6 1-5 0,0 1-4 16,0-6-8-16,0 6-4 0,0-7-8 0,0 2-5 0,0 1-6 0,0 2-3 0,0-5-1 0,-6 1-3 15,6-3 0-15,-8 2-1 0,8 2-1 0,-6 0 0 0,-1 5-2 0,2-6 1 16,5 0 1-16,-7 4-1 0,0-2 1 0,2 4-1 0,-3-3-2 0,1 3-1 0,2-1-1 16,-4 5-5-16,4-4-8 0,0 5-11 0,-3-2-12 0,3 0-18 0,-3 2-14 15,2 4-21-15,-1-5-22 0,1 5-28 0,-2 0-27 0,3 5-26 0,-3-5-22 16,3 4-43-16,-2 8-54 0,0-8-61 0,2 5-64 0,-2 0-32 0,-1 2-13 0,3-2 11 16,-1 7 22-16,-2-7 31 0,3 6 37 0,-2-6 38 0,7 1 40 0,-9 1 40 0,4-2 41 15,-1 1 53-15,-1-1 54 0</inkml:trace>
  <inkml:trace contextRef="#ctx0" brushRef="#br0" timeOffset="-41257.36">27997 10928 11 0,'0'0'51'0,"0"-6"25"0,8 2 22 0,-8 4 25 0,0 0 28 0,0-4 26 0,0-1 28 0,0 5 25 0,0-6 24 0,0 3 9 0,6 3-3 0,-6 0-11 16,0-7-12-16,0 2-11 0,0 5-9 0,0-4-11 0,0-1-9 0,0 5-13 0,0-6-14 0,0 6-14 0,0-4-11 0,0 4-10 0,0-5-7 0,0 5-4 0,0-4-3 0,0 4-3 0,0 0-2 16,0-5-3-16,0 5-4 0,0 0-6 0,0 0-8 0,0 0-8 15,0 0-10-15,0 0-9 0,0 0-11 0,0 0-10 0,0 0-10 0,0 0-11 0,0 0-9 16,0 0-7-16,0 0-8 0,0 0-4 0,0 0-5 0,0 0 0 0,0 0 1 0,0 0 2 15,0 0 2-15,0 0 3 0,0 0 4 0,0 0 3 0,0 0 4 0,0 5 2 16,7-5 5-16,-7 4 2 0,0 1 6 0,0-5 6 0,0 4 3 0,0 7 4 16,0-7 1-16,0 1 3 0,0 5-1 0,0 1 2 0,0-3-2 0,0 3-1 15,0 4-1-15,0-5 0 0,-7 4-3 0,7 0-3 0,0 0-1 0,0 2-7 16,-6 2-4-16,6-3-5 0,0 1-4 0,-8-2-3 0,8 5-3 0,0-4-1 0,0 0-3 16,0 0-2-16,-5 4 0 0,5-4-4 0,0 0 1 0,0 0 0 0,0-6 0 15,0 6 0-15,0-5-2 0,0-1 1 0,0 0-1 0,0 3-5 0,0-3-8 16,0 1-10-16,0-1-15 0,0-4-15 0,0-1-19 0,5 8-20 0,-5-9-22 0,0 3-28 15,0 3-28-15,0-3-59 0,0-6-67 0,0 0-83 0,0 9-78 0,0-9-30 16,-5 4 2-16,5-4 15 0,0 0 26 0,-7 5 30 0,7-5 34 0,0-5 36 0,-7 5 38 0,2-4 45 16,-2-1 45-16,-1 1 63 0,8-8 66 0</inkml:trace>
  <inkml:trace contextRef="#ctx0" brushRef="#br0" timeOffset="-40213.82">26741 10937 1 0,'5'0'57'0,"-5"-4"35"0,0 4 24 15,9-5 22-15,-9 5 27 0,0-6 24 0,0 6 29 0,0-4 24 0,0 0 26 0,0 4 21 0,0-5 21 0,0-1-21 0,0 6-51 0,0 0-30 0,0 0-23 0,0-10-10 0,0 10-3 0,0-5-12 0,0 1-10 0,0 4-14 0,0 0-14 0,0 0-17 0,0-5-10 0,0 5-12 0,0-6-8 0,0 2-8 0,0 4-8 0,-9 0-7 16,9 0-6-16,0 0-8 0,-5 0-7 0,5 0-6 0,-5 0-7 0,-3 0-5 16,8 0-6-16,-5 4-1 0,-3-4-2 0,8 6-1 0,-8-1-1 0,3-1 1 0,-1 1-1 15,-1 2 1-15,1-4 3 0,6 3 1 0,-8-1 1 0,3-1 1 0,-2 0 0 16,1 7 0-16,0-7 2 0,6 1-2 0,-7 5-1 0,-1 1 1 0,3-7-2 16,-3 5 0-16,2 1-2 0,1 1 1 0,-2-1-1 0,7-1 0 0,-8 6 0 31,2-6 0-31,0 0-2 0,6 7 1 0,-7-5-3 0,7 2 0 0,-5-4 0 0,5 6 0 15,-8 0-2-15,8-5 0 0,0 4-1 0,0-4 0 0,0 5 0 0,0-6-2 16,0 6-1-16,0-6-1 0,0 7-1 0,0-7-1 0,0 1 3 0,8 0-3 16,-8 0 1-16,5-1 2 0,2-3 4 0,-7 4 4 0,6-1 7 0,0-4 3 0,2-1 7 15,-1 8 4-15,-2-9 6 0,1 3 7 0,2-3 4 0,-3 3 8 0,10 0 5 16,-9-6 7-16,0 0 1 0,1 4 4 0,6-4 5 0,-7 0 4 0,1-4 3 16,4 4 3-16,-3-6 1 0,5 0 5 0,-5 3 3 0,2-3 1 0,6 3 6 0,-11-9 0 15,9 8 0-15,-9-5 2 0,3-2 1 0,-3 1-1 0,9 1-2 0,-9-1-6 16,3 0-7-16,-1-4-5 0,-7 5-8 0,5-6-9 0,-5 0-4 0,9 0-12 15,-9 0-6-15,0 0-7 0,0 2-9 0,0-8-8 0,0 6-3 0,0-4-7 16,-9 5-3-16,9-6-6 0,-5 6-2 0,5-5-6 0,-7 4-9 0,-1 0-15 0,3 0-19 16,-2 6-20-16,0-7-20 0,2 7-25 0,-8-2-24 0,5 7-29 0,-3-5-31 0,4 3-34 15,-7 6-29-15,1 0-53 0,8 0-54 0,-11 0-70 0,5 6-69 0,-2 3-15 16,0-5 12-16,0 11 27 0,7-4 31 0,-9-1 38 0,2 4 40 0,2 0 42 16,4 0 46-16,-7 2 46 0,8 2 45 0,-6-3 55 0,-4 1 63 0</inkml:trace>
  <inkml:trace contextRef="#ctx0" brushRef="#br0" timeOffset="-39344.27">25980 11055 11 0,'0'-6'72'0,"0"6"31"0,0-4 21 0,6-1 23 0,-6 5 24 0,0-6 25 0,0 3 26 0,0-3 25 0,5 2 24 0,-5-1 18 0,0-4 21 0,8 2-31 0,-8 4-61 0,0-3-31 0,7 1-15 0,-7 1-6 16,0-2-1-16,0 2-7 0,6-1-7 0,-6 1-9 0,0-1-13 0,6-1-7 0,-6 2-8 0,0-2-4 15,0 1-3-15,0 1-2 0,7-1-3 0,-7-1-3 0,0 6 0 0,0 0-5 0,0-4-2 16,0 0-5-16,0 4-7 0,0-5-5 0,0 5-6 0,0 0-8 0,0-6-3 16,0 6-8-16,0 0-4 0,0 0-6 0,0 0-4 0,0 0-6 0,0 0-5 15,0 0-4-15,0 0-5 0,0 0-6 0,0 0-4 0,0 0-3 0,0 0-4 0,-7 0-3 16,1 0-2-16,6 0-2 0,-6 6-1 0,-1-6-1 0,-1 5-4 16,3-1 1-16,-1 0-3 0,-2 2-1 0,3-1-2 0,-10-1 2 0,15 7 1 0,-12-1-1 15,5-1 3-15,7 0 0 0,-13 1 2 0,7 4 0 0,-1-2 0 0,7 1 1 16,-6-4 3-16,1 6 0 0,-2 1 2 0,7-2-1 0,-9 1 1 0,4 1 0 15,5-2 0-15,-7 0 0 0,7 0 0 0,0 2-1 16,0-1 0-16,0-2 1 0,0 1-2 0,0-2-3 0,0 1 1 0,0-3 0 16,0 0-1-16,7 6 0 0,-7-13 3 0,5 7 0 0,4 1 2 0,-2-7 2 15,-2 5 3-15,1-3 8 0,1 0 10 0,-1-3 12 0,7 3 11 0,-6-6 10 16,5 0 10-16,3 0 8 0,-10 0 7 0,14 0 7 0,-4-6 8 0,-3 3 6 0,0-9 5 0,2 8 5 0,4-5 3 0,-2-2 0 16,-4 1-5-16,8-5-4 0,-8 6-10 0,2-6-3 15,-1 2-7-15,-1 1-7 0,2-2-5 0,-1 1-5 0,0-2-7 0,-7-1-5 0,-1 2-4 0,3 0-6 16,0 3-5-16,-3-4-6 0,3 0-6 0,-8 2-5 0,0-2-4 0,0 0-9 0,0 0-3 15,0 2-11-15,0 1-12 0,-8-2-14 0,3 0-17 0,-3 5-15 0,0-2-17 16,3 1-18-16,-1 1-15 0,-7-6-21 0,0 11-22 0,6-7-25 16,-7 8-21-16,1-9-26 0,2 8-23 0,-2-1-45 0,-2 5-52 0,-4-6-67 0,5 6-68 0,2 6-20 15,-1-6 8-15,-1 5 21 0,2-1 26 0,0 1 34 0,-3 5 35 0,4-4 40 0,-2 3 40 16,-2 1 43-16,-4-5 44 0,6 4 58 0,0-3 64 0</inkml:trace>
  <inkml:trace contextRef="#ctx0" brushRef="#br0" timeOffset="-38821.93">25647 10972 1 0,'0'-5'70'0,"0"5"49"0,0-4 36 0,0-1 32 0,0-1 30 0,0 6 29 0,0-4 27 0,0-2 24 0,0 1 25 0,-6 5 23 0,6-4 23 0,0-1-19 0,-6-1-42 0,6 2-45 0,0 4-46 31,-8-4-27-31,8-1-17 0,0-1-15 0,0 6-17 0,-7-3-13 0,7 3-13 0,0-7-10 16,-5 7-10-16,5-5-9 0,0 5-12 0,0 0-12 0,0 0-10 0,-9 0-10 16,9 0-10-16,0-4-9 0,0 4-6 0,-5 0-6 0,5 4-6 0,-5-4-3 15,-3 5-2-15,8-5-5 0,-5 7-2 0,-3-4-1 0,8 3-1 0,-6-1 1 16,-1 3-3-16,1 3 3 0,-1-7 0 0,1 7 3 0,-2-1 0 0,3-1 1 0,-2 0 2 15,1 6-1-15,0-6 1 0,-1 7-1 0,-1-7 1 0,3 6 1 0,5-6-3 0,-7 7 0 16,0-5 1-16,7 2-1 0,-5-4 0 0,5 6 1 0,-7-4-2 0,7 3 1 16,-8-5-2-16,8 6 0 0,0-4 0 0,0-1-2 0,0-1 1 0,0 6-3 15,0-6 1-15,0 1-2 0,0-5 1 0,8 5-2 0,-8-1 2 0,7-4 2 16,-7 5 1-16,5-4 6 0,-5-3 9 0,7 3 8 0,0-2 14 0,-2 2 10 16,10-6 11-16,-9 5 12 0,0-5 9 0,6 0 8 0,-4-5 8 0,5 5 7 0,0-6 7 15,1 2 6-15,-9-2 6 0,8-3 1 0,1-1 0 0,-2 0-4 0,2 0-4 16,-1 1-6-16,-1-1-3 0,-5-5-5 0,6 0-2 0,-6 6-5 0,7-6-3 15,-9 0-4-15,8 2-7 0,-8-2-6 0,3-1-5 0,-8 2-7 0,8 1-6 0,-8-2-5 16,5-1-8-16,-5 2-8 0,0-1-4 0,0-1-8 0,-5 7-4 0,5-6-9 16,-8 6-7-16,8-6-10 0,-8 5-11 0,3 1-14 0,-1-2-16 0,-1 7-16 15,2-5-16-15,-9 3-17 0,7 3-20 0,1-4-16 0,-8 2-19 0,7 1-19 16,-5-1-21-16,0 5-26 0,4 0-27 0,-4 0-51 0,-2 0-59 0,1 0-64 0,0 5-60 16,0-5-16-16,7 4 11 0,-7 8 21 0,0-9 30 0,0 3 33 0,0 3 33 0,0 1 36 15,-1-1 40-15,2 2 44 0,-2-7 48 0,1 7 60 0,0-2 68 0</inkml:trace>
  <inkml:trace contextRef="#ctx0" brushRef="#br0" timeOffset="-38301.89">25152 11025 0 0,'0'-4'52'0,"-7"-1"61"0,7 1 43 0,-5-1 35 0,5-2 32 0,-8 4 31 0,1-3 28 0,7 1 29 0,-5 1 29 0,5-2 26 0,-9 2 30 0,9 4-10 0,-5-5-31 0,5 1-45 0,0-1-52 0,0 5-33 0,0 0-27 0,0-6-19 0,0 6-17 0,-5-4-16 16,5 4-12-16,0 0-14 0,0-6-14 0,0 6-16 0,0 0-14 0,0 0-15 0,0 0-11 15,0 0-11-15,0 0-9 0,0-5-8 0,0 5-8 0,0 0-7 0,0 0-3 16,0 5-7-16,-8-5 0 0,3 6-4 0,5-6-3 0,-8 4 1 0,2 2-3 15,6 3 0-15,-7-4 1 0,2 5 0 0,-4-6 2 0,4 7 2 0,-2-1 1 16,1-1 2-16,1 6-1 0,-4-6 2 0,2 0-1 0,2 7 1 0,-3-5-2 0,3 2 0 16,-1-4 2-16,6 6-2 0,-8-4 0 0,3 3-1 0,5-5-1 0,-7 6 0 15,7-4 0-15,0-1 0 0,-6 3-3 0,6-2 0 0,0-2-1 16,0 1 2-16,0-1-3 0,0 1 1 0,0 0 0 0,0 0 0 0,6-4-1 0,-6 3 1 16,7-5 1-16,-7 7-3 0,0-7 0 0,5 5 1 0,3-3 1 0,-2 0 1 15,-6-3 3-15,13 3 0 0,-8-3 1 0,2 3 8 0,2 0 7 0,-4-6 8 16,8 0 9-16,-8 0 8 0,9 0 7 0,-1 0 8 0,0-6 8 0,0 0 8 0,1-3 8 0,-2 6 8 15,1-9 8-15,6 3 8 0,-3 0 7 0,-5-7 2 0,1 7 0 0,-3-6-3 16,3 6-3-16,-1-6-5 0,-3 5-1 0,0-5-6 0,-3 0-7 0,-5 6-6 16,6-6-9-16,-6 0-8 0,0 2-9 0,0 3-10 0,-6-4-9 0,6-2-10 15,-5 1-13-15,-3 1-14 0,0-2-17 0,-3 1-18 0,4 2-19 0,-7 4-19 0,2-6-14 16,1 0-22-16,3 5-25 0,-12 1-22 0,8-2-26 0,-3 1-22 16,1 5-21-16,4-4-35 0,-3 3-40 0,-1 2-57 0,2 4-62 0,-2 0-38 0,1 0-24 15,-1 0 2-15,7 0 20 0,-6 4 28 0,2 2 36 0,-2-1 38 0,6-1 38 0,-7 1 38 16,1 5 39-16,1-4 48 0,-2-1 51 0,1 4 63 0,-1-5 76 0</inkml:trace>
  <inkml:trace contextRef="#ctx0" brushRef="#br0" timeOffset="-37843.46">24495 11049 80 0,'6'-4'155'0,"0"-7"45"0,1 8 32 0,-7-3 30 0,5-3 27 0,2 5 28 0,2-1 27 0,2-2 28 0,-11-2 26 0,7 4 24 0,-7 1 24 0,0-2-65 0,0 2-112 15,0 4-66-15,0-5-44 0,0 1-22 0,0 4-8 0,0-5-11 0,0 5-9 0,0-6-12 0,0 6-13 0,0 0-15 16,0 0-11-16,-7 0-13 0,7-4-10 0,0 4-5 0,-6 0-10 0,6 0-6 16,-5 0-5-16,5 0-3 0,-9 0-5 0,9 0-2 0,-7 0-2 0,2 0-2 0,-2 4-2 0,1-4 0 15,0 0-3-15,-2 6 1 0,1-1 1 0,2-1-3 0,-1-4 0 16,-2 5 1-16,3-1 1 0,-3 6-1 0,3-5-2 0,-3 1 2 0,2 4 0 0,6-1 0 15,-5-4 0-15,-3 5 0 0,8-1-1 0,-7 0 0 0,1 7 0 0,6-5 1 16,-8 2 1-16,8-4 0 0,0 6 1 0,-5 0 0 0,5-5 0 0,0 4-2 16,0 2 1-16,0-1-2 0,0-6 0 0,5 6 0 0,-5 0 2 0,0-6-1 15,8 5 0-15,-8-4 1 0,6 0-1 16,-6 5 1-16,7-5 1 0,1-1 2 0,-3 0 1 0,1-3 2 0,2 3 0 0,-3-3 3 0,3 3 3 0,5-3 0 0,-7-2 2 16,6 1 8-16,-4-1 8 0,4-4 11 15,-5 5 11-15,5-5 11 0,2 0 7 0,-1 0 11 0,1-5 7 0,-2 1 10 0,-1-1 9 0,10 1 7 0,-7-2 8 16,-1-3 8-16,-1 0 4 0,2-3-1 0,-9 3-4 0,11-6-4 0,-5 5-8 0,-4 1-7 15,-2-6-8-15,4 6-5 0,-4-1-8 0,2-5-9 0,-7 6-9 0,0-6-13 16,0 6-9-16,0-6-13 0,-7 5-17 0,7-5-19 0,-5 6-24 16,-4-6-26-16,-3 6-31 0,6-7-32 0,-7 5-33 0,5 4-36 0,-4-4-39 15,0 1-61-15,-3 0-70 0,3-1-89 0,0 8-91 0,-4-3-31 0,5 2 3 0,4-1 20 0,-7 5 31 0,2 0 38 16,1 0 42-16,-5 5 45 0,11-5 47 0,-8 4 51 0,-1-4 53 0,2 6 64 16,6-3 71-16</inkml:trace>
  <inkml:trace contextRef="#ctx0" brushRef="#br0" timeOffset="-31532.99">31612 12109 0 0,'8'0'24'16,"-8"0"19"-16,0 0 14 0,0 0 11 0,0 0 10 0,0 0 8 0,0 0 5 0,0-4 5 0,0 4 1 0,0 0-9 0,0 0-13 0,0 0-14 0,0-5-16 0,0 5-14 0,0 0-13 0,0 0-15 0,0 0-13 0,0 0-12 0,0 0-12 15,0 0-9-15,0 0-7 0,0 0-5 0,0 0-6 0,0 0-3 0,0 0-2 0,0 0 0 0,0 0 3 0,0 0 5 0,0 0 6 0,0 0 8 0,0 0 11 0,0 0 9 0,0 0 10 0,0 0 8 0,0 0 5 0,0 0 6 0,0 0 7 16,0 0 6-16,0 0 8 0,0 0 6 0,0 0 7 0,0 0 3 0,0 0 6 0,0 0 3 16,0 0 6-16,0 0 3 0,-8 0 5 0,8 0 9 0,0 0 13 0,0 0 13 0,0 0 15 15,0 0 13-15,0 0 11 0,0 0 10 0,0 0 9 0,0 0 5 0,0 0 5 0,0-4 0 16,0 4-1-16,0 0-1 0,0-6-6 0,0 6-6 0,0-4-10 0,0 4-11 15,0 0-12-15,0 0-11 0,0-5-11 0,0 5-8 0,0-6-5 16,0 6-6-16,0-4-6 0,0 4-4 0,0-6-4 0,0 6-5 0,0 0-3 16,0-5-3-16,0 5-2 0,0-4-3 0,0 4 0 0,0 0 0 0,0 0-2 0,0-5 2 0,0 5-1 15,0 0 2-15,0-4 1 0,0 4 3 0,0 0 0 0,-5 0 2 0,5 0 0 16,0 0 0-16,0 0 5 0,0-6 0 0,0 6 1 0,0-3 0 0,0 3 3 0,0 0-2 16,0-6 1-16,0 6-3 0,0 0 1 0,0-6-2 0,0 6-1 0,0 0 2 15,0-3 1-15,0 3-3 0,0 0 1 0,0-6-2 0,0 6-2 0,0 0 2 0,0-6-2 16,0 6 0-16,0 0-1 0,0-4 3 0,0 4-2 0,0 0-1 0,0-5-4 15,0 5-2-15,0 0-3 0,0 0-4 0,0 0-3 0,0 0-6 0,0 0-3 16,0 0-6-16,0 0-4 0,0 0-8 0,0 0-5 0,0 0-4 0,0 0-8 16,0 0-2-16,0 0-3 0,0 0-3 0,0 0-3 0,0 0-2 0,0 0-3 0,0 0-1 15,0 0-4-15,0 0 3 0,0 0 0 0,0 0 1 0,0 0 2 0,0 0 0 16,0 0 2-16,0 5 1 0,5-1 2 16,-5 2 3-16,0 0 1 0,0-3 3 0,0 3 3 0,0 3 3 0,0-3 2 0,0 3 1 15,0 0 2-15,0 1 2 0,0 1 0 0,0-1 2 0,0-1-2 0,0 6 1 0,0-6 2 16,0 7-2-16,0-7 0 0,0 6-1 0,-5 0 2 0,5-6-1 0,0 6 2 0,0-2-1 0,0 2-2 0,0 1 0 15,0-2-1-15,0-4 0 0,0 4 0 0,0 2-1 0,0-7 1 0,0 6-2 16,0-6 0-16,0 7-1 0,0-7 1 0,5 0-2 0,-5 6-2 16,0-10 1-16,0 5 0 0,0 0 1 0,0-1 0 0,8 0 0 0,-8-3-1 0,0-1-1 0,0 5 1 15,6-4 0-15,-6-2-1 0,0 1-4 0,0 0-5 0,0-1-13 0,5 0-13 16,-5 2-12-16,0-6-20 0,0 0-14 0,0 5-17 0,0-5-18 16,0 4-19-16,0-4-17 0,0 0-16 0,7 5-19 0,-7-5-17 0,0 0-23 0,0 0-30 0,0 0-33 15,0 0-30-15,0 0-43 0,0 0-46 0,0 0-6 0,0 0 11 0,0 0 23 0,0 0 29 0,-7-5 26 16,2 5 30-16,5 0 31 0,0-4 31 0,0-1 41 0,0-1 42 0,0-2 47 15,0 3 61-15</inkml:trace>
  <inkml:trace contextRef="#ctx0" brushRef="#br0" timeOffset="-30978.47">32018 12081 0 0,'0'0'24'0,"0"0"44"0,0 0 24 0,0-6 23 0,0 6 28 0,0 0 27 0,0-4 31 0,0 4 27 0,0-6 27 0,0 6 23 0,0 0 23 0,0 0-10 0,0 0-32 0,0-5-20 0,0 5-15 0,0 0-8 0,-8-4 0 0,8 4-11 0,0 0-12 0,0-5-17 16,0 5-14-16,0-4-13 0,0 4-9 0,0 0-7 0,0-6-3 0,0 6-5 15,0-3-2-15,0-3-5 0,0 6 0 0,0-6-4 0,0 6-2 0,0-3-3 16,0 3-4-16,0 0-3 0,0 0 0 0,0-6-6 0,0 6-3 0,0 0-9 0,0 0-4 15,0 0-7-15,0 0-7 0,0 0-5 0,0 0-10 0,0 0-5 0,0 0-9 0,0 0-7 16,0 0-7-16,0 0-9 0,0 0-9 0,0 0-5 0,0 0-6 0,0 0-5 16,0 0-5-16,0 0 0 0,0 0-1 0,0 0 0 0,0 0-3 0,0 6 4 15,0-3 0-15,0 3 1 0,0-6 3 0,0 9 1 0,0-3 4 0,0-2 2 0,8 5 2 16,-8 2 5-16,0-1 1 0,0-5 2 0,0 5 0 0,0-1 1 0,0 0 0 16,0 1 0-16,0 1-2 0,0-1 1 0,0-1-1 0,0 0-2 0,0 0 1 0,0 3-2 15,0-3 0-15,0 1 1 0,0-1 1 0,0-4-1 0,0 5 1 0,0-1-2 16,0 3 0-16,5-8 1 0,-5 5-1 0,0-4 1 0,0 5-1 0,0-1-1 15,0-4 2-15,8 5-1 0,-8-4-2 0,0 3-1 0,0-5 2 0,0 1-3 0,0 5-2 16,0-5-6-16,0 1-8 0,0-3-12 0,5 4-10 0,-5-2-11 0,0-5-14 0,0 4-15 16,0 1-18-16,0-5-18 0,0 0-19 0,0 4-24 0,0-4-21 0,0 6-32 0,0-6-34 15,0 4-42-15,0-4-45 0,0 0-51 0,0 0-53 0,0 0-10 0,0 0 8 16,0 0 22-16,0 0 26 0,0 0 33 0,0 0 33 0,0 0 35 0,0 0 38 0,0 0 41 16,-5-4 46-16,5-2 51 0,0 2 65 0</inkml:trace>
  <inkml:trace contextRef="#ctx0" brushRef="#br0" timeOffset="-30500.45">32374 12158 31 0,'0'-4'100'0,"7"0"37"0,-7-1 31 0,6-1 29 0,-6 2 25 0,8-2 26 0,-1-3 21 0,-7 3 23 16,0-3 22-16,5 4 21 0,-5 1 19 0,6-6-40 0,-6 5-77 0,0 5-41 0,8-6-24 0,-8 2-15 0,0-2-12 0,0 1-13 0,0 5-13 0,0-4-5 0,0 4-6 0,5 0-7 0,-5 0-5 16,0-5-2-16,0 5-6 0,0-4-2 0,0 4-4 0,0 0-1 0,0 0-2 0,0 0 0 15,0-6 0-15,0 6 5 0,0 0 3 0,0-3 3 0,0 3 5 0,0-6 3 16,0 6 1-16,0 0 3 0,0-6 0 0,0 6-2 16,0-3 1-16,0 3-3 0,0 0-2 0,0-6-2 0,0 6-4 0,0 0-6 0,0 0-7 15,0-6-6-15,0 6-10 0,0 0-7 0,0 0-8 0,0 0-9 0,0 0-5 16,0 0-10-16,0 0-4 0,0 0-9 0,0 0-8 0,0 0-4 0,0 0-8 0,0 0-3 0,0 0-2 0,0 0-3 15,0 0 0-15,0 6-1 0,0 0 3 0,0-3-1 0,0 3 0 0,0 0 4 16,0 3 1-16,0-5 3 0,0 5 5 0,-5 2 5 0,5 4 0 0,0-5 5 0,0-1 0 0,0 0 2 16,0 6-2-16,-8-5-2 0,8 5 0 0,0-6-2 0,0 6 3 0,0-6-3 15,0 7 0-15,-6-7-1 0,6 6-1 0,0-6 0 0,0 7-3 0,0-7 2 16,0 6 0-16,0-1 1 0,6-4 0 0,-6 5 0 0,0-6-1 0,0 6 1 16,0 1-1-16,8-7-1 0,-8 6 1 0,0-6 0 0,0 0 1 0,0 7-1 0,5-7-3 0,-5 0-10 15,0 2-14-15,8-1-13 0,-8-4-17 0,0 3-14 0,0-4-18 16,0-1-16-16,0 0-21 0,7 2-21 0,-7-1-23 0,0-5-22 0,0 4-20 0,0 1-28 15,0-5-29-15,0 7-35 0,-7-4-42 0,7-3-50 0,0 6-57 0,0-6-8 0,0 0 10 16,0 0 24-16,-8 0 30 0,3 0 32 0,-3 0 35 0,8 0 36 0,-6 0 35 0,1-6 41 16,-2 6 44-16,-1-3 51 0,2 3 60 0</inkml:trace>
  <inkml:trace contextRef="#ctx0" brushRef="#br0" timeOffset="-29540.11">31112 12178 0 0,'0'-6'2'0,"0"6"35"0,0-3 21 0,0 3 21 0,0-6 20 0,0 6 24 0,0-5 24 0,0 1 27 15,0 0 26-15,0 4 19 0,0-5 13 0,0-1 0 0,0 6-5 0,0-4-2 0,0-2-2 0,0 6-5 0,5-5-8 0,-5 1-6 0,0 4-5 0,0 0-13 0,0-6-11 0,0 1-13 16,0 5-13-16,0-4-9 15,0 4-9-15,0-5-5 0,0 1-2 0,0-2-5 0,0 2-2 0,0-1-6 16,-5-1-4-16,5 6-9 0,0-4-5 0,0-2-6 0,0 1-6 0,0 1-5 16,0-1-3-16,-8 5-3 0,8-4-5 0,0-2-3 0,0 6-4 0,-7-3-2 15,7 3-2-15,0-6-2 0,0 6-1 0,0 0-3 0,0-6 0 0,-5 6-3 16,5 0-5-16,0-3-3 0,0 3-6 0,0 0-3 0,0 0-5 0,0 0-5 0,0 0-2 16,-7-6-5-16,7 6-4 0,-5 0-3 0,5 0-4 0,-7 0-3 0,7 0-2 15,-8 0 1-15,8 0-4 0,-5 0 0 0,-3 0 1 0,8 0-1 0,-6 0 2 16,1 6 0-16,-3-6 0 0,8 0 0 0,-8 3 0 0,3-3-1 0,5 0 1 0,-6 6-3 15,-1 0 1-15,7-6-1 0,-5 3 0 0,-4 3 1 0,9-2-1 0,-7 1 0 16,2-1 1-16,5 7 1 0,-6-7-2 0,6 7 2 0,-7-7 0 0,7 6 1 0,-6-1 0 16,6 2 3-16,-8-2 0 0,8 1 0 0,0 1 1 0,-5-3 1 0,5 3-1 15,-7-2 0-15,7 0 0 0,0 7-1 0,-7-7 1 0,7 0-1 16,0 6 2-16,0 1 0 0,0-7 0 0,-5 6-1 0,5-1 1 0,0 2 0 0,0-3-1 16,5 2 0-16,-5-1 0 0,0-2 2 0,7 1-1 0,-7 2 1 0,7-6-1 0,-7 7 1 15,5-7-2-15,3 0 1 0,-2 2 0 0,1-1 0 0,-1-4 1 0,-1 3 0 16,2-4 0-16,2-1-1 0,3 0 1 0,-6 2 0 0,-1-6 2 0,3 5 3 15,5-5 0-15,-7 0 6 0,7 0 4 0,-5 0 7 0,4 0 8 0,-5-5 9 16,5-1 7-16,-4 2 9 0,5 0 11 0,-7-6 8 0,-1 6 8 0,11-8 5 0,-11 3 7 16,1-1 0-16,6 1 6 0,-3-6-1 0,-2 0-2 0,-7 6-4 0,5-6-8 15,1-1-9-15,-6 2-6 0,7-1-11 0,-7 2-10 0,0-3-9 0,0 2-10 0,0-5-8 16,0 4-7-16,0 0-9 0,0-4-7 0,-7 4-13 0,7 0-13 0,-6 0-17 16,1 2-19-16,-2-2-18 0,-2 0-17 0,4 4-24 0,-2-2-27 0,1 3-27 15,-8-1-29-15,7 1-24 0,2 5-19 0,-9-4-28 0,9 9-25 0,-10-4-46 16,10-2-51-16,-7 6-49 0,5 0-46 0,-6 6-5 0,5-2 15 0,-3 1 29 0,3-1 38 15,0 1 39-15,-3 5 41 0,4 1 38 0,2-1 37 0,-11-1 41 0,11 0 44 0,-8 1 56 0,-1 1 67 16</inkml:trace>
  <inkml:trace contextRef="#ctx0" brushRef="#br0" timeOffset="-28560.74">30590 12109 28 0,'0'0'50'0,"0"-4"20"0,0 4 21 0,0-5 25 0,0 1 28 0,0 4 27 0,-5-6 29 15,5 2 22-15,0 4 18 0,0-5 4 0,0-1-5 0,0 6-2 0,0 0 1 0,0-4 0 0,0-2-8 0,0 6-7 0,0-5-8 0,0 1-15 0,0 4-15 0,0-5-17 0,0 1-14 0,0-2-13 0,0 3-12 0,0 3-7 0,0-6-7 16,0-3-3-16,0 3-3 0,0 6-4 0,0-6-3 0,0 6-4 16,0-9-6-16,0 3-6 0,0 3-9 0,0 3-6 0,0-4-6 0,0 4-6 0,0 0-4 0,-7-6-7 15,7 6-5-15,0-5-6 0,0 5-6 0,0 0-5 0,0 0-8 0,0-4-3 16,-8 4-6-16,8 0-5 0,0 0-2 0,-6 0-5 0,6 0-3 0,-7 0-1 16,7 0-2-16,-6 4-2 0,1-4 1 0,5 5-2 0,-7-5 0 0,-2 6 2 0,4-2-1 15,-1-1 0-15,-1 8 1 0,2-7 0 0,5 2 1 0,-9 3 0 0,2-3 0 0,2 3 1 16,-1 1-2-16,-2-5 1 0,3 4 0 0,5 1 2 0,-8 1 2 0,3-1-1 15,5-1 1-15,-7 0-1 0,7 1 1 0,-7 5 0 0,7-4 2 0,-5-3 0 16,5 3 0-16,0-2 2 0,0 6-2 0,0-5 2 0,0-1 0 0,0 0 0 16,0 2-1-16,0-1 2 0,0 5-1 0,0-6 1 0,0 1 0 0,0-1 1 15,5-4-1-15,-5 5 2 16,0 1-2-16,7-3 1 0,-7-3 0 0,7 1 0 0,-7 3 2 0,5-3-2 16,3-3 1-16,-8 4-1 0,5-7 2 0,3 5 1 0,-2-5 3 0,-1 0 2 0,2 0 3 0,2 0 1 15,-4 0 2-15,8-5 3 0,-8 5 3 0,4-7 4 0,3 4 4 0,-6-3 5 16,7-3 6-16,-5 3 6 0,4-3 8 0,-6 5 7 0,7-7 8 0,-5 1 6 15,-3 1 4-15,3 4 4 0,-2-5 3 0,-1 1 3 0,3 0 0 0,-1-3-1 0,-7 3-3 0,6-1-5 0,-6 1-5 0,0 0-8 16,8-3-7-16,-8 3-10 0,-8-6-9 0,8 6-8 16,0 0-11-16,-6-7-6 0,6 7-7 0,-7-6-7 0,-1 6-6 0,3-6-9 0,5-1-7 0,-14 7-10 0,9 0-14 15,-3-6-13-15,3 6-18 0,-9-3-19 0,9 3-19 0,-10 0-15 0,9 5-11 16,-7-7-21-16,8 7-27 0,-11-2-27 0,5 0-28 16,-1 2-40-16,3 4-43 0,-3 0-42 0,-2 0-40 0,9 0-31 0,-8 4-24 0,-1 2 6 15,2 0 20-15,-1-2 23 0,-1 7 27 0,9-4 37 0,-11 4 38 0,5-1 43 0,-1 5 42 0,-2-6 50 16,1 1 50-16,8-1 51 0,-11 6 65 0</inkml:trace>
  <inkml:trace contextRef="#ctx0" brushRef="#br0" timeOffset="-27991.57">30064 12041 19 0,'0'-3'93'0,"5"3"44"0,-5-6 36 15,0 0 34-15,6 3 28 0,-6-3 27 0,0 0 26 0,8-3 26 0,-8 3 23 0,0 3 25 0,0-1 23 0,0-2-32 0,5 1-64 0,-5 1-43 0,0-2-33 0,0 0-22 0,0 2-20 0,0-1-13 0,0 0-11 0,0 5-11 0,0-4-10 0,0-2-10 0,0 6-9 0,0-4-11 16,0-1-9-16,0 5-11 0,0-4-9 0,0 4-9 0,-5-5-8 0,5 5-8 15,0-6-7-15,0 6-8 0,0-4-3 0,-8 4-7 0,8 0-4 0,0 0-5 0,-6-6-2 16,6 6-3-16,-5 0-6 0,5 0 0 0,-8 0-2 0,3 0-2 0,5 6 0 16,-7-6-2-16,-2 4-1 0,4-4 1 0,5 6-2 0,-6-1 1 0,-1-1 1 0,1 1 0 15,-1 5 1-15,1-6-1 0,6 6 1 0,-7-6 1 0,1 8 0 0,-2-3-2 16,3 1 1-16,5-1 0 0,-8 0 2 0,3 3-3 0,5-3 2 0,0 6 0 16,-7-6 1-16,7 6 2 0,-7-5-2 0,7 5 1 0,0-6 0 0,0 0 0 15,0 6 3-15,0-5 0 0,0 5-1 0,0-6 2 0,0 6 0 0,0-6 1 0,0 3-1 16,7 1 1-16,-7-4 0 0,7 2 0 0,-7 5 1 0,5-7 0 0,3 0 0 15,-3 1 1-15,3 4 0 0,-8-4 0 0,13 1 1 0,-7-3-1 0,1 3 2 0,-1-7-2 16,7 7 1-16,-8-1 0 0,11-5 0 0,-11 4 1 0,8-5 0 0,1 2 3 16,-9-2 1-16,8 1 6 0,1-5 6 0,-7 0 8 0,7 0 9 0,-4 0 8 15,-2 0 9-15,5-5 9 0,-5-5 9 0,2 6 9 0,-2-1 6 0,-2-4 6 16,1-1 4-16,-1 4 5 0,1-3 1 0,-1-2-3 0,-6 3 0 0,8-3-8 0,-3 1-5 16,-5 1-10-16,0-2-9 0,0-2-8 0,0 4-11 0,0-7-9 0,0 5-9 15,0-2-7-15,-5-2-6 0,5 0-8 0,-8 0-5 0,8 2-10 0,-6-2-10 0,-1 0-12 16,1 0-12-16,-1 0-12 0,1 0-13 0,-2-4-15 0,-2 4-20 0,2 0-19 15,2 0-20-15,-1 0-17 0,-6 2-16 0,8 4-18 0,-4-3-16 0,-3 3-18 16,6 0-14-16,-2 3-36 0,-5-3-43 0,8 9-55 0,-9 0-57 0,9 0-24 16,-8 0-6-16,6 0 14 0,-7 5 25 0,8-1 27 0,-7 2 32 0,6-2 31 0,-6 1 35 0,7 4 36 15,-7-3 37-15,0 0 53 0,6 3 54 0</inkml:trace>
  <inkml:trace contextRef="#ctx0" brushRef="#br0" timeOffset="-27454.88">29680 12038 2 0,'0'-6'65'15,"0"0"39"-15,0 3 31 0,0-3 31 0,0 0 29 0,0 2 27 0,0-1 26 0,0-1 21 0,-9 3 21 0,9-1 18 0,0-2 18 0,0 1-28 0,0 1-51 0,-7-2-34 0,7 0-26 0,0 2-18 0,0-1-17 0,-5 0-15 0,5 5-15 0,0-4-12 0,-6-2-8 0,6 2-5 16,0-1-1-16,-7 1-3 0,7-1 0 0,0 5 0 0,-6-6-4 0,6 2-1 0,-8-2-5 16,8 6-1-16,0-5-3 0,0 1-5 0,-5 4-4 0,5-5-4 0,0 5-3 15,0-4-4-15,-7 4-7 0,7 0-5 0,0-6-7 0,0 6-5 0,0 0-6 0,-6 0-6 16,6 0-3-16,0-4-6 16,0 4-4-16,-8 0-3 0,8 0-5 0,-6 4-1 0,6-4-3 0,-7 0-3 0,2 6-1 0,5-6 2 0,-8 4-4 0,2 1 1 15,1-1 0-15,-3 7 0 0,1-7 0 0,1 2 2 16,-2 3-1-16,3-4 1 0,0 5 1 0,-3-6-1 0,2 6 0 0,-1 0 1 0,7 0 0 0,-6 1-2 15,-1-4 0-15,7 4 0 0,-6-1 0 0,-2-1 0 0,8 3 0 0,0-3 2 0,-5 0-2 16,5 6 0-16,0-5 1 0,0-1 0 0,0 1 1 0,0-1-1 0,0 2 3 0,0-2-1 16,0 1 1-16,0 1 0 0,0-3 2 0,0 3 0 0,5-2 0 0,-5 0 1 15,0-3 1-15,8 4-1 0,-8-1 2 0,6 0 0 0,1-3 2 0,-7 3 3 16,6-3 0-16,1 0 4 0,-1 3-1 0,2-9 3 0,-3 4-1 0,8 1 3 16,-7-1 0-16,1 2 3 0,6-6 8 0,-7 0 8 0,7 0 8 0,0 0 7 15,-5 0 5-15,5-6 5 0,0 2 5 0,0-1 4 16,-7 1 6-16,6-1 5 0,2-5 6 0,-8 0 3 0,6 5 6 0,-3-5-2 0,-2 1-3 15,-2 0-8-15,-5-3-7 0,6 9-9 0,0-9-5 0,-6 3-8 0,0 0-6 0,0 0-9 16,0-1-6-16,-6-5-10 0,6 4-8 0,-6 2-9 0,6-1-10 0,-5 1-11 0,-2-7-16 16,-7 7-16-16,7 0-20 0,1-6-20 0,-8 6-23 0,2-3-25 0,-1-3-26 15,-1 8-26-15,2 1-23 0,-2-3-39 16,1-3-47-16,-6 8-60 0,6-1-64 0,0 0-47 0,-5 1-38 0,4 4-1 0,1 0 19 0,-8-6 29 0,8 6 33 0,-6 6 41 0,7-6 41 16,-2 0 39-16,-4 4 41 0,2 1 50 0,-2-5 55 0,4 5 59 0,-4-1 75 0</inkml:trace>
  <inkml:trace contextRef="#ctx0" brushRef="#br0" timeOffset="-26933.42">29113 11968 15 0,'0'0'108'0,"5"-6"58"0,2 2 41 0,-2-1 34 0,-5 0 31 15,0 1 30-15,7-2 30 0,-7-3 27 0,8 5 28 0,-8-1 24 0,0-1 23 0,0 6-28 0,0-4-60 0,6-2-66 0,-6 6-68 0,0-5-37 0,0 5-20 0,0-4-15 0,0 4-11 0,-6-5-17 0,6 5-17 16,0 0-14-16,0-4-15 0,-8 4-11 0,8-6-10 0,-7 6-11 0,7 0-8 16,-5 0-8-16,5 0-9 0,-7 6-6 0,2-6-6 0,5 0-2 0,-7 4-2 15,-1-4 0-15,8 5-1 0,-5-1 1 0,5 1-1 0,-8 1 1 0,8-2 0 16,-6 2 0-16,6-1 1 16,-5-1 0-16,5 5 1 0,-8-3 0 0,8 3 0 0,0 0 1 0,0-3-2 0,-7 4 2 0,7 1 1 0,0-4-2 0,0 4 1 0,-6-1 2 15,6 5-2-15,0-6 2 16,0 1-2-16,0-1 2 0,0 2 0 0,0 4-1 0,0-5 1 0,0-1 2 0,0 6-1 0,0-6 0 0,0 1-1 0,0 5 1 15,6-6 0-15,-6 0 0 0,0 6 0 0,7-3 1 0,-7-3-2 0,0 4 1 0,8-2 0 16,-3-1 0-16,-5 5 0 0,6-6 0 0,2 1-1 0,-3-1 1 0,3 2 1 16,-1-1 1-16,-7-1-1 0,12 0 2 15,-7 1-4-15,2-5 2 0,1 4 2 0,-2-2 0 0,7-7 1 0,-8 5 3 0,2-1 2 0,7-4 6 0,-8 0 6 0,1-4 11 16,7 4 8-16,-7-5 10 0,4-2 14 0,-3-2 10 16,-3 4 11-16,3-5 10 15,-3 1 9-15,2 0 5 0,0-1 5 0,-2-1-1 0,3 2 1 0,-8-1-3 16,7 1-6-16,-7-6-9 0,0 5-10 0,5-5-11 0,-5 6-13 0,0-6-12 0,-5 0-13 15,5 6-8-15,0-6-10 0,-7 0-8 0,-1 0-5 0,8 0-5 0,-5 2-3 16,-2-2-2-16,0-1-1 0,2 2-2 0,-3 1 0 0,3-2-4 0,-3-1-3 16,2 5-5-16,1-2-8 0,-2 4-10 0,7-3-9 0,-9 3-14 0,4 4-13 0,5 1-16 15,-7-2-18-15,7 2-20 0,0 4-22 0,-6-5-23 0,6 5-21 16,-5 0-17-16,5 5-16 0,-9-1-20 0,9 2-26 0,0-2-35 0,-7 1-44 0,7 4-51 16,0 3-53-16,-5 3-8 0,5-8 15 0,0 8 24 0,-6 0 32 0,6 0 34 0,0 0 35 0,-7-6 34 15,7 7 34-15,0-1 40 0,-6-6 42 0,6 6 52 0,0-6 63 0</inkml:trace>
  <inkml:trace contextRef="#ctx0" brushRef="#br0" timeOffset="-22846.73">27529 12038 0 0,'0'-6'26'0,"0"6"44"0,0-6 25 0,0 3 25 0,0-3 30 0,0 0 27 0,0 2 30 0,0-1 26 0,0-1 26 0,0 3 24 0,0-1 23 0,0-2-9 0,0 1-30 0,0 1-15 0,0-2-12 0,0 0-4 0,0 2-5 0,0-1-8 0,0 0-15 15,0 1-11-15,0 4-12 0,0 0-10 0,0-10-8 0,0 10-7 0,0 0-5 0,0-5-8 0,0 5-8 0,0 0-7 16,0-4-8-16,0 4-8 0,0 0-10 0,0 0-8 0,0 0-9 0,0 0-9 16,0 0-10-16,0 0-11 0,0 0-8 0,0 0-10 0,0 0-11 0,0 0-8 15,0 0-11-15,0 0-7 0,0 0-7 0,0 0-3 16,0 0-2-16,0 0-3 0,0 4 0 0,0 1 1 0,0-1 3 0,0 6 2 0,0-5 2 0,0 4 4 0,0 3 4 16,0-3 4-16,0 4 2 0,-6 2 5 0,6 0 0 0,0 0 1 0,0-5-1 15,0 10-3-15,0-5 0 0,0-1-3 0,-8 0-2 0,8 1-4 16,0 6 1-16,0-8-2 0,0 2-2 0,0 0-1 0,0 0-1 0,-5-2 0 0,5 2-1 15,0-3 1-15,0 1 0 0,5 2 1 0,-5-6-1 0,0 2-5 0,0-1-9 0,0-1-13 16,0 0-13-16,0 1-17 0,0 1-16 0,0-1-18 0,0-5-21 0,0 4-21 16,0-5-24-16,0 6-27 0,0-5-30 0,0 0-48 0,0-1-54 0,0 2-67 15,0-6-67-15,0 10-18 0,0-10 6 0,0 5 20 0,0-5 27 0,0 0 31 0,0 0 34 0,0 0 36 16,0 0 35-16,0 0 42 0,0 0 43 0,0 0 54 0,0 0 59 0</inkml:trace>
  <inkml:trace contextRef="#ctx0" brushRef="#br0" timeOffset="-22515.76">27913 12047 30 0,'0'-6'107'0,"6"6"45"0,-6-3 36 0,7-3 30 0,-7 6 29 0,0-6 28 16,8 3 24-16,-8-3 26 0,0 6 24 0,0-6 23 0,0 2 24 0,5-1-39 0,-5-1-73 15,0 3-48-15,0 3-34 0,0-4-21 0,0 4-15 0,0-6-9 0,0 1-11 0,0 5-6 16,0 0-10-16,0-4-5 0,0 4-6 0,-5-6-6 16,5 0-4-16,0 6-7 0,0 0-5 0,0 0-7 0,0 0-6 0,0-4-10 15,0 4-10-15,0 0-8 0,0 0-11 0,0 0-9 0,0 0-9 0,0 0-4 0,0 4-3 0,-8-4-3 16,8 6-1-16,0 4-2 0,0-5-7 0,0 1-2 0,0 1-3 0,0 4 1 16,0-1 0-16,0-1 5 0,0 6 1 0,0-5 4 0,0 4 1 0,0 2-1 15,0-7-4-15,0 6-3 0,0 0-2 0,0-6-4 0,8 7 0 0,-8-3-2 16,0-2 0-16,5 4 0 0,-5 0-2 0,0-6-12 0,7 4-19 0,-7 2-25 0,0-3-25 15,7 1-27-15,-7-4-29 0,0 6-46 0,0-4-53 0,0-1-97 0,0 3-115 0,0-2-48 16,0-2-15-16,-7 7 5 0,7-7 13 0,-7 0 28 0,7 6 34 0,-5-10 43 0,5 5 41 16,-8 0 46-16,1-5 46 0,7-1 57 0,-6 1 65 0</inkml:trace>
  <inkml:trace contextRef="#ctx0" brushRef="#br0" timeOffset="-21805.5">27041 12056 41 0,'6'-5'124'0,"-6"5"46"0,0-4 33 0,7-2 30 0,-7 3 26 0,0 3 28 0,6-6 26 0,2 0 27 0,-3 3 28 0,-5-3 24 0,0 0 26 0,0 2-43 0,0 4-80 0,0-5-59 0,0-1-47 0,0 3-22 0,0-1-9 0,0 4-9 0,0-6-10 0,-5 1-11 16,5 5-12-16,0-4-12 0,0 4-12 0,0-6-16 0,-8 0-10 0,8 6-12 16,0 0-10-16,-6-4-10 0,6 4-9 0,-7-5-5 0,7 5-7 0,-6 0-4 15,-1 0-7-15,7 0-6 0,-5 0-3 0,-4 5-5 0,4-5-4 0,-2 4-2 16,1 2-4-16,6 0 2 0,-5 3 0 0,-4-3 1 0,2 1-1 0,2 4 1 0,-3-1 1 15,2 5 1-15,6-6 1 0,-5 6 4 0,-3 0 1 0,8-5 1 0,-5 5 4 16,-2-2 3-16,7-2-1 0,-7 4 1 0,7 0 0 0,-7-7 0 0,7 6 0 0,0 1 1 16,-6-3-3-16,6 1 2 0,0-4-3 0,0 6 1 0,-7-3-1 0,7-3-1 15,0 0-1-15,0 6 0 0,0-6-1 0,7 1-1 0,-7 1-1 0,0-3 0 16,0 3-2-16,6-7-3 0,-6 7 4 0,7-1-4 0,-7-5 2 0,7-1 1 16,-7 5-1-16,7-3 2 0,-7-2-2 0,5 1 3 0,3-5 4 0,-3 5 6 15,1-1 9-15,2-4 10 0,-3 0 10 0,2 0 9 0,2 0 9 0,-4 0 5 0,8 0 11 16,-8-4 6-16,9-1 8 0,-7 0 5 0,6-5 8 0,-7 6 3 0,7-5 3 15,1-3 1-15,-9 3 3 0,10-6-3 0,-10 6-1 0,2-6-3 0,0 5-4 16,-2 1-5-16,-5-6-7 0,8 6-5 0,-8-6-9 0,0 5-4 0,0-5-7 0,-8 6-6 16,8-6-6-16,-5 0-10 0,-2 6-18 0,0-6-16 0,2 0-20 0,-3 0-20 15,1 5-20-15,2-4-16 0,-9 4-17 0,9 1-15 0,-9-7-18 0,1 11-21 16,6-4-24-16,-7-1-27 0,9 7-23 0,-2-9-24 0,-4 9-23 0,2-3-35 16,-3 6-40-16,4-6-51 0,2 6-54 0,1 0-11 0,-3 0 9 0,3 6 21 0,-2 0 27 15,7-3 35-15,-7 3 37 0,0 0 38 0,1-3 39 0,-1 7 39 0,2-5 42 0,-3 4 51 16,2-3 60-16</inkml:trace>
  <inkml:trace contextRef="#ctx0" brushRef="#br0" timeOffset="-21343.89">26696 12109 18 0,'0'-9'109'0,"0"5"53"0,6-6 38 0,-6-1 34 0,0 7 27 0,0-7 26 0,0 2 27 0,5 5 25 0,-5-5 24 0,0 3 28 0,-5 0 24 0,5-3-32 0,0 3-63 0,0 2-61 0,0-1-63 0,-6-1-34 0,6 3-16 0,0-1-13 16,0 4-10-16,0-6-10 0,-7 6-9 0,7-5-14 0,0 5-10 0,0 0-13 0,-6-4-14 15,6 4-11-15,0 0-9 0,0 0-9 0,-8 0-8 0,8 0-6 0,0 0-4 16,-5 0-5-16,-2 0-4 0,7 4-3 0,-6-4-1 0,6 5-4 0,-6-5-4 0,6 6 2 16,-7-2-2-16,-1-1 1 0,8 8-1 0,-5-7-1 0,-3 2 4 15,8 3-1-15,-6 3 1 0,6-3 2 0,-5-5 0 0,5 5-1 0,-7 2 3 0,7-1 1 16,-8 5-1-16,8-6 0 0,-6 0 3 0,6 1-1 0,0 1 1 0,-6 4-1 15,6-7 2-15,0 3-2 0,0-2 1 0,0 6-2 16,0-5 0-16,0 4 1 0,0-4-2 0,0-1 1 0,0 7-1 0,0-7 1 0,0 0 0 0,6 2-1 16,-6 4-1-16,6-5 0 0,-6-1 2 0,8 0-1 0,-8 1-1 0,7 1-1 15,-7-1 3-15,5-5 0 0,1 4 0 0,2-5 1 16,-8 6 1-16,5-5 1 0,3 0 3 0,-1-1 3 0,-1 2 4 0,0-6 12 16,1 0 10-16,-2 6 15 0,9-6 15 0,-7-6 14 0,-1 6 12 0,-1-6 11 0,3 2 12 15,0-1 9-15,-3 0 11 0,3-5 7 0,-3 1 4 0,0 0 4 0,4-7 0 0,-9 1-8 0,7 6-9 0,-7-6-13 16,5 0-14-16,-5 0-13 0,0 2-14 0,0-8-12 15,0 6-11-15,0-3-12 0,0 2-9 0,0-2-10 0,-5 3-8 0,5-4-13 0,-7-2-14 16,7 7-16-16,-9-5-17 0,4 3-13 0,0 2-13 0,5-5-20 0,-13 4-21 0,5 5-27 0,0-4-26 16,3 4-28-16,-1 1-26 0,-1-3-31 0,-7 3-35 0,9 4-50 15,-8 1-58-15,7-2-51 0,-1 6-44 0,-1 0-6 0,-5 0 11 0,7 6 26 0,1-2 34 0,-2-4 39 16,-7 5 41-16,8 4 41 0,-6-3 41 0,4 4 46 0,-5 1 47 0,0-7 58 16,8 5 74-16</inkml:trace>
  <inkml:trace contextRef="#ctx0" brushRef="#br0" timeOffset="-20652.18">26175 12041 11 0,'0'-3'55'0,"6"-3"32"0,-6 0 35 0,7 3 33 0,-7-3 34 0,0 0 31 0,0 2 28 0,0-1 24 0,0-1 25 0,0 3 6 0,0-1-3 0,0-2-4 0,0 1-8 0,0 1-10 0,0-2-14 0,0 0-20 0,0 2-19 0,-7-1-22 0,7 0-18 0,0 1-11 0,-6-2-9 0,6 2-6 16,0-1-5-16,0-4-4 0,0 3-2 0,-7 6-4 0,7-4-5 0,0-2-6 16,0 1-4-16,-7 1-10 0,7-1-8 0,0 1-7 0,0 4-12 0,0 0-6 15,-7-6-9-15,7 2-10 16,0 4-7-16,0 0-9 0,0 0-9 0,0-5-10 0,-5 5-9 0,5 0-10 0,0-6-10 0,0 6-7 0,0 0-6 0,-8 0-8 0,3 6-1 15,-1-6-5-15,6 5 1 0,-8-1-3 0,3 2 1 0,-2-2 1 0,-1 5-1 16,2 2 3-16,0-1 2 0,-1-1 2 0,2 6 2 0,-11-1 4 16,11 2-1-16,-1-1 4 0,-1-2 1 0,-7 2 2 0,9 0 0 0,-2 4 0 0,1-5-1 15,0 2-1-15,-1 3 1 0,-1-5-3 0,3 1-2 0,-1 1-2 0,-2-3-1 0,8 7-2 16,-5-5-1-16,5-5-2 0,0 4-1 0,-8 1-2 0,16-5-3 0,-8 5 1 31,0-6-2-31,5 1 0 0,-5 4 1 0,8-8 2 0,-8 4 1 0,6-1 2 0,-1-5 3 16,3 1 4-16,-1 5 2 0,-1-10 2 0,0 5 5 0,6-5 4 0,-4 6 5 0,-2-6 4 15,7-6 4-15,-1 6 5 0,-3-5 9 0,3 1 4 0,0-7 6 0,-4 7 6 16,4-5 4-16,2-1 5 0,-1-1 7 0,-8-4 3 0,9 6 2 0,-7-4 7 16,6 1 1-16,-7-3 3 0,1 6 3 0,-1-4-3 0,-1 1-2 0,3 3-5 15,0-6-3-15,-8 6-7 0,0-6-4 0,0 5-5 0,0 1-7 0,0-6-3 16,0 6-4-16,-8-1-8 0,8-5-8 0,-8 4-12 0,3-2-13 0,-1 4-16 0,-1-3-14 16,-6-3-16-16,7 6-14 0,-8 0-18 0,7-1-17 0,-6 1-17 0,2 3-17 15,-2-4-23-15,6 5-24 0,-7 0-17 0,1 1-15 0,8-2-39 0,-11 6-45 16,5 0-85-16,4-4-94 0,-7 8-31 0,2-4 0 0,6 0 18 0,-7 6 25 0,0-2 31 15,-1 1 33-15,1 4 37 0,6-3 37 0,-12 4 38 0,6-5 41 0,0 5 56 0,-5-1 65 16</inkml:trace>
  <inkml:trace contextRef="#ctx0" brushRef="#br0" timeOffset="-20161.77">25707 12096 14 0,'5'-6'89'0,"2"-3"43"0,-7 3 36 0,6-4 32 0,-1 5 34 0,3-4 28 0,-8 5 30 0,8-2 28 0,-8 3 27 0,5-3 25 0,-5 0 25 0,0-3-30 0,0 3-60 0,0 2-45 15,0-1-38-15,-5-1-24 0,5 3-16 0,0-1-17 0,0-2-18 0,-8 1-15 16,8 1-14-16,0-2-11 0,-8 6-7 0,3-6-10 0,5 2-5 0,-6-1-9 16,6 5-8-16,-7-5-10 0,2 5-8 0,5-4-5 0,-9 4-7 0,4-6-6 15,-2 6-5-15,7 0-4 0,-6-4-5 0,-1 4-5 0,7 0-7 0,-7 0-9 0,0 0-9 16,7 0-4-16,-5 0-2 0,5 0-2 0,-7 0 1 0,7 4-2 0,-6-4 3 0,6 6-1 15,-6-2 1-15,6 1 0 0,-8 4 1 0,1-3 2 0,7 4 0 0,-5 1 1 16,-4-4 3-16,4 8-1 0,5-3 4 0,-5-3 0 0,-3 6 1 0,3-2 2 16,5-2 1-16,-8 4-2 0,8-5 0 0,-6 3 0 0,6-2 0 0,-7 4-1 0,7 0 1 15,-6-7 0-15,6 6-1 0,-7-2 2 0,7 3-1 0,0-6-1 0,-6 4 1 16,6-2-3-16,0-1-1 0,0 5-1 0,0-6-1 0,0 6-1 0,0-6-4 16,0 1 1-16,6 5-2 0,-6-6-1 0,0 1-1 0,7 1 1 0,-7-1-2 0,6-5 1 15,1 4 1-15,-7-5 1 0,6 6 0 0,2-5 1 0,-3 0 1 16,3-1 1-16,-3 2 2 0,0-6 3 0,4 6 3 0,3-6 10 0,-4 0 9 0,-2 0 12 15,0 0 9-15,6-6 8 0,-5 0 14 0,0 2 7 0,6-1 11 0,-6 0 9 16,-2-5 10-16,4 1 11 0,3 0 7 0,-6-7 4 0,-1 7 8 0,3-6-4 16,0 0-2-16,-3 5-6 0,1-4-8 0,-6-5-6 0,8 10-11 0,-8-12-7 0,0 6-9 15,0 2-11-15,0-2-9 0,0 0-9 0,0 0-8 0,-8 0-9 0,8 0-6 16,-6 0-10-16,1 2-7 0,-3-2-9 0,0-1-6 0,-3 2-16 0,4 1-17 16,2-2-20-16,-9 3-15 0,7 3-20 0,-6 0-23 0,6-1-24 0,-5 5-29 0,5-5-27 15,-5 4-27-15,-3 6-29 0,10-4-36 0,-9 4-48 16,1-5-57-16,8 5-50 0,-9 5-45 0,7-5-2 0,-6 4 14 0,-1 2 26 0,9 4 33 0,-8-5 38 0,0 5 42 0,0-1 40 15,6 0 40-15,-5 3 47 0,-3-3 45 0,3 6 57 0,0-6 68 0</inkml:trace>
  <inkml:trace contextRef="#ctx0" brushRef="#br0" timeOffset="-19624.77">25111 12086 0 0,'0'0'36'0,"9"-5"46"0,-9 5 31 0,0-6 33 0,0 2 34 0,0-2 30 0,0 1 29 0,0 1 25 0,0-1 24 0,0 5 22 0,0-4 22 0,5-2-13 0,-5 6-36 0,0-3-22 0,0-3-19 0,0 0-14 0,0 3-16 16,0-3-18-16,-5 0-19 0,5 2-17 0,0-1-11 0,0-1-7 0,0 3-5 15,-9-1-4-15,9-2-8 0,0 6-5 0,-5-5-8 0,5 1-9 0,0-2-8 0,0 0-10 16,-5 6-6-16,5-4-7 0,0 4-7 0,0 0-9 16,-8-5-9-16,8 5-8 0,0 0-9 0,0 0-8 0,-5 0-10 0,5 0-6 0,0 0-7 0,-8 0-3 0,8 5-3 15,-6-5-5-15,6 4 0 0,-7 8-2 0,7-8-2 0,-5 7 0 0,-4-4 0 16,9 4 3-16,-5-1-1 0,-2 5 4 0,7-6 3 0,-6 6 0 0,1 0 3 16,5-5 0-16,-9 5 2 15,9-2 0-15,-7-2-2 0,7 4 0 0,-5-5-1 0,5-1 0 0,0 6-1 0,0-6-1 0,-8 0 0 0,8 7-3 0,0-7 1 16,0 0-3-16,8 2-1 0,-8-1 2 0,0 0-2 0,0-1 1 0,5-4-2 0,-5 5 2 15,7-1 1-15,2-4-1 0,-4 5 2 0,1-4 3 0,1 3 0 0,-2-5 2 16,4 1 2-16,3 1 2 0,-6-6 2 0,7 4 3 0,0-4 3 0,-8 5 8 16,9-5 9-16,1-5 10 0,-3 5 7 0,0-4 8 0,4-2 5 0,-5 1 9 15,1 1 10-15,2-5 8 0,-1-1 9 0,0 4 10 0,0-8 5 16,-7 4 5-16,7 1 7 0,-5 0-3 0,4-7-5 0,-5 5-4 0,0-2-5 0,-2 4-3 0,3-3-6 16,-3-3-9-16,-5 6-7 0,8-4-12 0,-8 2-8 0,0-4-10 0,0 5-9 0,0-4-9 15,-8 4-12-15,3-5-11 16,-3 0-15-16,3 6-17 0,-2-4-20 0,-5 1-20 0,5-3-22 0,-6 6-22 0,-1 0-24 0,1-1-26 0,-6 1-25 0,7-3-28 15,-4 3-30-15,0 4-42 0,0 1-48 0,-3-2-51 0,6 2-48 0,-8-1-37 0,11 5-34 16,-11 0 4-16,8 0 20 0,-1 0 30 0,2 5 37 0,1-5 36 0,-5 4 41 0,11 2 43 16,-8-2 43-16,-1 1 53 0,2 0 54 0,-2-1 54 0,8-4 69 0</inkml:trace>
  <inkml:trace contextRef="#ctx0" brushRef="#br0" timeOffset="-19134.25">24657 11974 49 0,'0'-6'129'0,"0"0"44"0,0 2 35 0,0-1 29 16,0 0 29-16,0 1 24 0,0-2 28 0,0 2 24 0,-7-1 22 0,7 1 23 0,0 4 19 0,0-5-53 0,-5-1-93 0,5 6-63 0,0 0-46 0,0-4-26 0,0 4-17 0,0 0-16 0,-7-6-14 0,7 6-14 0,0 0-15 0,-8 0-13 0,8 0-13 0,-5 6-8 15,-2-6-8-15,7 0-2 0,-7 4-3 0,2-4-1 0,-3 6-1 0,0-1 1 0,3-1 0 16,-1 1 3-16,-1-1 2 0,2 2 2 0,-4-2 1 0,4 1 2 0,-2 0 1 16,1 5-2-16,-8-4-1 0,7 3-1 0,2-3-2 0,-2 1-1 0,1 4-3 15,0-1-2-15,-2-1-1 0,1 3 0 0,2-3-3 0,5 0 1 0,-6 6-2 0,-2-5 0 16,3-1 1-16,5 6 0 0,-8-6 1 0,8 6 0 0,-5 1 1 0,5-7 0 16,0 6 0-16,0 0-2 0,0-6 1 0,0 6-3 0,0-2 2 15,5-2-2-15,-5 5 0 0,8-3 0 0,-3 2-3 0,3-6 0 0,-2 6 1 0,-1-4 1 16,10 2 1-16,-9-3 1 0,7 1 1 0,-1-8 2 0,2 9 3 0,-1-8 3 15,1 5 4-15,-2-3 6 0,-1-6 14 0,5 4 10 0,3-4 10 0,-6 0 9 0,-1 0 6 16,2-4 6-16,7-2 6 0,-10 2 6 0,1-5 6 0,2 4 8 0,-1-5 11 16,1-1 8-16,-7 1 8 0,5 1 4 0,0-6-2 0,-4 5-4 0,-1 1-3 0,-2-6-4 15,1 6-3-15,-6-6-7 0,8 5-8 0,-8-5-6 0,0 6-6 0,0-6-10 16,0 6-10-16,0-6-13 0,0 0-14 0,-8 6-12 0,2-7-10 0,6 1-12 16,-5 6-11-16,-2-6-10 0,-1 0-12 0,2 5-10 0,-7-4-9 0,8 4-15 15,-2 1-14-15,-2-6-12 0,4 9-18 0,-8-3-16 0,8 0-16 0,-4 5-20 0,4-2-19 16,-2 1-20-16,1 1-20 0,1-2-30 0,-3 6-37 0,0 0-45 0,3 0-46 0,-2 0-44 15,7 0-36-15,-7 6-3 0,2-2 15 0,-2 1 25 0,7 1 29 0,-8 1 33 16,3 4 36-16,-2-1 38 0,0-1 37 0,2 6 49 0,-3-5 49 0,-5 4 54 0,7 2 69 16</inkml:trace>
  <inkml:trace contextRef="#ctx0" brushRef="#br0" timeOffset="-17885.59">24079 13091 42 0,'-7'0'111'0,"7"0"34"0,-9 0 22 0,9-4 27 0,-5 4 28 0,5-5 26 0,0 5 25 0,0-6 24 0,-7 2 23 0,7 4 21 0,-6 0 19 0,6 0-47 0,0-5-89 0,0 5-52 0,0 0-29 0,0 0-18 0,0 0-6 0,0 0-19 0,0 0-19 0,0 0-18 0,0 0-16 16,0 0-14-16,0 0-9 0,0 0-8 0,0 0-2 0,0 0-4 0,0 0 0 15,6 0 4-15,-6 5 4 0,7-5 6 0,-7 0 6 0,5 4 5 0,-5-4 1 0,9 6 4 16,-2-1 4-16,-2-5 3 0,-5 4 2 0,6-4 6 0,-1 6 1 0,3 0 0 15,5-2-1-15,-6-4 0 0,-1 5-4 0,8-1-3 16,-7 1-3-16,5-1-2 0,0 2-1 0,1-1 0 0,1-1 0 0,-1 1-3 0,7 1-7 0,-9-2-5 16,10 2-4-16,-8-1-5 0,6-1 0 0,2 0-3 0,-3 1 2 0,9 1 2 15,-6-2 3-15,3 1 3 0,2-5 3 0,0 6 3 0,0-3 1 0,1-3 1 16,5 0 3-16,-6 7 1 0,8-7 1 0,-2 0 2 0,-1 0 2 0,3 0 1 0,3 0 0 16,-3-7 1-16,-2 7-5 0,8 0-1 0,-6-3-3 0,3 3-4 0,2-6-1 15,1 6-2-15,-6-5 1 0,10 1-1 16,-7 4-1-16,4-6 0 0,3 1-2 0,-5 5-3 0,9-4-2 0,-4 0-4 0,3-1 0 0,-2 5-3 15,-7-6-1-15,9 2 0 0,-2 4-1 0,2-6-2 0,-2 6 0 0,0-5-3 0,-1 5-1 0,3-4-1 16,-2 4 1-16,1-5 0 0,0 5 3 0,-1 0 0 0,8-6 3 16,-8 6 0-16,0-4 2 0,2 4 0 0,-2-5-1 0,2 5 3 0,-2 0-1 0,0-4-3 0,-1 4 2 15,9-5 0-15,-7 5-2 0,5 0 0 0,-3-4-1 0,2 4-3 16,2 0-3-16,-4-6-2 0,2 6 1 0,-5 0-1 0,7-6 1 0,1 6-2 0,-8 0 0 0,7-4 0 16,-4 4-1-16,3-5 2 15,0 5-2-15,-3 0 0 0,2-6 0 0,-5 6 0 0,10 0 0 0,-11-4 1 0,7 4 0 0,-4 0 0 0,-2 0 2 0,7-5-1 16,-6 5 1-16,-2 0 0 0,4 0 0 0,4-4 1 0,-7 4-1 0,-1 0 1 15,4 0-2-15,-4-5 2 0,2 5 1 0,-2 0 1 0,4 0-1 0,-4-4 1 16,-4 4 1-16,5 0-2 0,2 0 2 0,-9-6 0 0,8 6 3 0,-1 0-1 16,-6 0 3-16,7 0 1 15,0 0 2-15,-8-6 1 0,9 6 0 0,-10 0 0 0,11 0 1 0,-9 0 0 0,5 0 0 16,-4 0-2-16,5 0 1 0,-6 6-2 0,7-6-2 0,-2 0 0 0,-4 0-4 0,7 6 0 0,-2-6-2 0,0 0-3 0,-6 4-1 16,6-4-1-1,2 0-1-15,-7 5-1 0,4-5 0 0,1 4-2 0,2-4 3 0,-10 5-2 0,11-5-1 0,-4 4 0 0,4 2 0 16,-9-1 2-16,5-5-2 0,2 4 1 0,-7 2 1 0,6-6-1 0,-5 6 1 0,4-6 0 15,-4 4 2-15,-1-4-2 0,6 5 1 0,-5-5-1 0,4 4 1 0,-4-4-2 0,5 5 2 0,-6-5-1 0,9 4 0 32,-9-4 1-32,5 0 1 0,2 6 0 0,-7-6-1 0,6 0 0 0,2 5 0 15,-2-5-1-15,-6 0 0 0,6 4 0 0,0-4-1 0,2 0 1 0,-2 5-1 16,-6-5 0-16,7 6 0 0,0-6 1 0,0 0-2 0,-9 4 2 0,2-4 1 0,9 6-1 16,-9-1 1-16,0-5-2 0,0 4 2 0,-7-4 0 0,8 4-1 0,-3-4 0 15,-3 5 0-15,5 1 1 0,-7-2-2 0,0-4 2 0,1 5 0 0,-1 1 0 0,3-6-1 16,-3 3 0-16,-1-3 2 0,-5 7 0 0,7-2 2 0,-6-1-1 0,5 1 0 15,-8-5-2-15,4 4-3 0,-1 2 1 0,-3-2-1 0,10 1-1 0,-8-5 1 16,1 5-1-16,-4-1 1 0,4 2 1 0,-1-6-3 0,1 6 0 0,-1-2-2 0,0-4-1 16,1 5-1-16,-9-5 1 0,8 0 1 0,-6 4 0 0,-1-4-1 0,1 0 1 0,1 5 1 15,-9-5 0-15,-1 0 1 0,5 0 0 0,-5 0 2 0,-4 0 6 0,-1 0 2 0,2 0 3 16,-8 0 7-16,0 0 3 0,0 0 3 0,0 0-3 0,0 0 1 0,0 0-4 16,0 0-5-16,0 0 0 0,-8 0-2 0,8 0-5 0,-6-5-1 0,-1 5-5 15,1 0-6-15,1 0-3 0,-3 0-4 0,8-4-9 0,-13 4-6 0,7 0-9 0,6 0-9 16,-7 0-14-16,2 0-13 0,-4 0-17 0,4 0-19 0,-2 0-18 0,1 0-26 15,6 0-23-15,-5 0-21 0,5 0-24 0,-9 0-25 0,9 4-36 0,-7-4-39 0,7 0-36 16,-5 0-31-16,5 0-28 0,0 5-23 0,-7-5 6 0,0 4 22 0,7-4 29 16,0 0 35-16,-5 0 35 0,-3 0 34 0,8 0 38 0,-7 0 37 0,7 0 46 0,-5 0 45 0,-2-4 46 15,7 4 62-15</inkml:trace>
  <inkml:trace contextRef="#ctx0" brushRef="#br0" timeOffset="-17016.33">32608 13791 0 0,'0'0'5'0,"0"-6"46"0,0 6 25 0,0-6 22 0,0 6 19 0,0-4 24 0,0 4 27 0,0 0 24 0,0-5 29 0,0 1 26 0,0 4 25 0,0-5-4 0,0 1-20 0,0-2-16 0,0 0-14 0,0 3-6 0,0-3-2 0,0 1-1 0,0 1-6 0,0-2-9 0,0 2-12 0,0-1-12 0,0-4-10 0,0 3-7 15,0 2-5-15,0-2-2 0,0-3-1 0,0 9-3 0,0-9-1 0,0 3-5 0,0 6-6 0,0-5-2 16,0 1-3-16,0 4 0 0,0-6-3 0,0 2-5 0,0 4-3 0,8 0-5 0,-8 0-6 16,0 0-4-16,0-5-4 0,0 5-5 0,0 0-5 0,0 0-5 0,0 0 0 0,0 0-7 15,0-6-8-15,0 6-3 0,0 0-7 0,0 0-2 0,0 0-7 0,0 0-7 16,0 0-7-16,0 0-8 0,0 0-5 0,0 0-5 0,0 0-9 0,0 0-4 0,0 0-1 15,0 6 1-15,0-1 3 0,0-1 0 0,0 2 1 0,0-2 1 0,0 7 0 16,0-2 1-16,0 0 3 0,0 1 5 0,0 5 6 0,0 0 5 0,0 0-1 0,-8 0 0 16,8-2 2-16,0 2-4 0,0 6 0 15,0-8-5-15,-5 7-3 0,5-1-4 0,0-4 1 0,-7 4-1 0,7 2 2 0,-7-3-7 0,7 3-2 0,0-2 0 0,-5-1 1 16,-3 3 0-16,8-2-4 0,-5-4 1 0,5 6-4 0,-8-7 1 0,8 0-1 0,-6 0-2 0,6 2 0 16,-5-1-4-16,5-6-6 0,-7 0-9 0,7 0-8 0,0 3-10 0,-9-3-11 0,9-5-13 15,-5 2-16-15,5 3-13 0,0-4-18 0,0-1-12 0,-7 2-15 0,7 0-12 16,0-6-16-16,0 0-14 0,0 4-15 0,-6 1-13 0,6-5-12 0,0 0-21 0,0 0-26 15,0 0-40-15,0 0-45 0,0 0-50 0,0 0-48 16,0 6-10-16,0-6 12 0,-5-6 21 0,-3 6 25 0,8 0 32 0,-8-5 34 0,8 1 35 0,-5-2 38 0,-1 0 42 16,6 2 48-16,-7-6 54 0,1 0 68 0</inkml:trace>
  <inkml:trace contextRef="#ctx0" brushRef="#br0" timeOffset="-16414.91">32082 13864 0 0,'0'0'1'0,"0"-6"46"0,-6 3 28 0,6-3 28 0,0 0 26 0,-8 2 31 0,8-1 32 0,0-1 29 0,-6 2 29 0,6-1 24 0,-7 1 22 0,7-1 1 0,0 1-16 0,0 4-13 0,0-6-14 0,-5 0-9 0,5 3-8 0,0-3-11 16,0 6-11-16,0 0-16 0,0-10-15 0,0 10-15 0,0-5-9 0,0 5-3 0,0-4-3 15,0 4-6-15,0-5 0 0,0 1-3 0,0 4-5 0,0 0-3 0,0-6-5 0,0 6-4 16,-9-6-8-16,9 6-6 0,0 0-8 0,0 0-10 0,0-3-6 0,0 3-11 16,0 0-10-16,0 0-12 0,0 0-9 0,0 0-12 0,0 0-12 0,0 0-6 15,-5 0-10-15,5 0-5 0,-5 0-7 0,-3 3-3 0,3-3-5 0,-3 6 0 0,0-6-4 16,3 6-1-16,-1-2-1 0,-1 1 1 0,1-1 0 0,-1 1 0 0,1 5 1 15,-1-4 0-15,0-3 1 0,0 9-1 0,2-8-4 0,-3 5-1 0,8-4-3 0,-5 5-2 16,-3-1 0-16,8 3 2 0,0-9-3 0,-6 12 1 0,6-6 3 0,0 1 0 16,0 1 2-16,0 4 2 0,0-6 0 0,6 5 4 0,-6 0 2 0,0-2 2 0,0 1 3 15,8 2 1-15,-8 0-1 0,0 0 5 0,5-2 0 0,3 2 1 0,-8 1 1 16,5-2-2-16,-5-4 1 0,7 4-2 0,0-4-1 0,0 5-1 0,-1-6 0 0,1 1 1 16,-1 1 2-16,1-1-1 0,-1-5 1 0,-1 4 0 0,3-5 1 0,5 2 0 15,-5-2 4-15,2 1 0 0,-1 0 4 0,3-1 3 0,-6-4 4 0,8 0 5 0,-2 0 4 16,-4 0 6-16,3 0 4 0,-3 0 5 0,4-4 10 0,2 4 6 0,-9-5 9 15,8 0 5-15,-5 1 6 0,5-6 6 0,-7 5 5 0,7 1 3 0,-5-8 2 16,-3 3 0-16,2 4 0 0,-7-8-1 0,7 3-5 0,-2-1-5 0,-5 1-6 0,0-4-8 16,7 0-6-16,-7 0-8 0,0-2-4 0,0 1-8 0,-7-3-10 0,7 2-7 15,-5-4-5-15,-2 2-7 0,0-3-6 0,2 7-4 0,-3-7-2 0,3 3-7 0,-9-2-6 16,1 7-5-16,5-8-10 0,-5 6-9 0,3-4-8 0,-6 4-11 0,3 5-4 0,-6-4-12 16,7 4-8-16,6 1-14 0,-15-2-11 0,16 1-16 0,-9 1-15 0,1 4-23 0,0 1-25 15,5-2-27-15,-3 6-30 0,4-4-45 0,1 4-52 0,-7 0-70 0,6 4-77 16,0 2-28-16,-5-2-4 0,4 1 16 0,-5 0 23 0,7 5 31 0,-6-1 34 0,-2 0 42 15,8-3 45-15,-6 4 49 0,3-5 49 0,-3 4 58 0,6-5 62 0</inkml:trace>
  <inkml:trace contextRef="#ctx0" brushRef="#br0" timeOffset="-14930.02">31541 13717 0 0,'0'-5'1'0,"0"5"37"0,0 0 27 0,-5 0 23 0,5-5 23 0,0 5 24 0,0 0 27 0,-8-4 25 0,8-2 26 0,0 6 18 0,0 0 16 0,0-4 2 0,0-2-8 0,0 6-8 0,0-5-11 0,-8 1-12 0,8-2-10 0,0 6-11 0,0 0-13 0,0-3-12 0,0-3-16 0,0 1-12 16,0 5-16-16,0-4-9 15,-5 4-9-15,5 0-6 0,0-6-4 0,0 6-3 0,0-4-4 0,0 4-2 16,0 0-4-16,-8-5-3 0,8 5-3 0,0-6-4 0,0 6-3 0,0 0-2 15,0 0-2-15,0-4-1 0,0 4 0 0,0 0-4 0,0-5-1 0,0 5-3 0,0 0-1 16,-5 0-2-16,5 0-2 0,0 0-1 0,0-4-3 0,0 4-4 0,0 0-2 0,0 0-3 16,0 0-5-16,-5 0-3 0,5 0-5 0,0-6-3 0,-9 6-3 0,9 0-4 15,0 0-5-15,-5 0-5 0,5 0-3 0,-7 0-4 0,7 0-2 0,-6 0-3 16,-1 0-1-16,7 6-2 0,-7-6-2 0,0 4 1 0,2-4 0 0,5 5-1 0,-7-1-1 16,1 2 2-16,6-6-2 0,-8 5 2 0,2-1 1 0,6 2 0 0,-7 3 0 0,7-3 1 15,-5-3 0-15,-4 3 1 0,9 3 3 0,0-3 0 0,-5 4 0 0,0-1 0 16,5-4 3-16,-8 5 0 0,8-1 1 0,-5 0 1 0,5-3 0 0,-8 4 1 15,8-1 1-15,0 0 0 0,-8 3 1 0,8-3 0 0,0 1 0 0,0-1-2 0,-5 0 2 16,5 2-1-16,0-1-1 0,0 5 0 0,0-6 0 0,0 0-1 0,5 6-1 16,-5-6 0-16,0 7-1 0,0-7-1 0,8 6-1 0,-8 1-1 0,8-7-1 15,-8 6 2-15,5-6-1 0,-5 0 0 0,8 7 0 0,-8-11-1 0,5 4 2 0,0 1-1 16,4-1 1-16,-9-4 2 0,5 6 2 0,2-6 5 0,-1 0 8 0,2-1 6 16,-2-4 11-16,-6 4 7 0,7-4 11 0,-2 0 8 0,2 0 10 0,0 0 8 15,6 0 9-15,-6 0 9 0,-2 0 8 0,4-4 8 0,-4 0 4 0,8-1 3 0,-8 0 0 16,3-6-2-16,0 6-1 0,3-4-4 0,-3 3-4 0,-3-3-4 0,2 0-4 15,-1-1-6-15,1 4-4 0,0-3-7 0,-7 0-9 0,7-1-8 0,-7 1-5 0,5-3-7 16,-5 3-5-16,0-6-4 0,8 6-7 0,-8 0-6 0,0-1-2 0,0-1-6 16,0-4-4-16,0 6-4 0,0-4-5 0,-8 1-1 0,8 3 1 0,-5-6-1 15,5 6-1-15,0-1-2 0,-7-5-1 0,0 5-3 0,0 1-3 16,7 4-6-16,-6-5-9 0,-1 1-7 0,2 3-9 0,-3 1-13 0,2 1-12 0,1-6-15 16,-3 5-18-16,-5 5-19 0,5-5-19 0,3 5-23 0,0 0-24 0,-9-4-25 0,7 4-23 0,1 4-40 15,-8-4-46-15,2 5-82 0,5-5-87 0,-7 5-40 0,8 5-11 0,-6-6 11 16,3 1 25-16,-1 1 32 0,2 3 37 0,-5-3 37 0,5-2 42 0,3 1 44 15,-8-1 43-15,7-4 57 0,-7 5 61 0</inkml:trace>
  <inkml:trace contextRef="#ctx0" brushRef="#br0" timeOffset="-12482.92">30525 13633 13 0,'0'0'44'0,"0"0"15"0,0 0 13 0,0 0 14 0,0 0 13 0,5-4 14 0,-5 4 17 0,0-5 19 0,0 5 21 0,0-4 7 0,0 4 2 0,0-6-6 0,0 6-5 0,0 0 1 0,0 0 5 0,0-5 4 0,0 1 5 0,0 4 3 0,0-5 1 0,0 1 1 0,0 4 0 15,0-6-6-15,-5 0-7 0,5 3-10 0,0 3-12 0,0-6-8 0,0 3-5 16,0-4-3-16,0 7-3 0,-6-5-3 0,6 1 1 0,0-1-6 0,0 1-2 16,0-2-1-16,0 1-4 0,0 1-1 0,0-2 3 0,0 3 3 0,0-3 1 15,0 0 4-15,0 2-2 0,0-1-1 0,0-1-1 0,0 3-2 0,0-3-3 16,0 2-3-16,0 4-2 0,0-5-6 16,0-1-4-16,0 6-10 0,0-4-6 0,0-2-13 0,0 6-11 0,0 0-9 0,0-4-14 0,0 4-7 0,0 0-10 0,0 0-5 15,0 0-10-15,0 0-6 16,0 0-8-16,0 0-6 0,0 0-8 0,0 0 1 0,0 0-4 0,0 0 2 0,0 4-1 0,0 2 5 0,6-2 0 0,-6 7 4 15,0-7 3-15,0 5 4 0,0 6 1 0,0-3 3 16,0 1 3-16,0-2 4 0,0 7 2 0,0-2 1 0,0-1-2 0,0-2-1 16,5 7-1-16,-5-5 0 0,0 4-2 0,0-4-1 0,0 4-2 0,0-4-2 0,0 4 1 15,0-5 0-15,0 2 0 0,0 2-2 0,0-3 2 0,0 1-1 0,9-2 2 0,-9 1-1 16,0 1 2-16,0-7-1 0,0 4 0 0,7-2 0 0,-7 4 1 0,0-5-1 16,0-1 0-16,0 0 0 0,0 1 1 0,5 1-2 15,-5-8 0-15,0 9-4 0,0-8-5 0,0 5-7 0,0-3-7 0,0-3-11 0,0 3-12 0,0-1-13 0,6-1-14 0,-6 2-14 16,0-6-14-16,0 6-14 0,0-6-14 0,0 4-16 0,0-4-15 0,0 0-17 0,0 0-12 15,0 0-15-15,0 0-8 0,0 0-15 0,0 0-13 0,0 0-30 0,0 0-32 16,0 0-41-16,0 5-47 0,0-5-21 0,0 0-12 0,0 0 10 0,0 0 22 0,0 0 26 16,0 0 33-16,-6-5 30 0,6 1 31 0,0-2 37 0,0 0 38 0,-5 2 47 0,5-7 48 15</inkml:trace>
  <inkml:trace contextRef="#ctx0" brushRef="#br0" timeOffset="-11734.37">30095 13669 1 0,'0'-6'57'0,"0"6"32"0,0-5 23 0,0 1 27 0,0-6 29 0,0 10 30 0,0-5 31 0,6-5 27 0,-6 5 27 0,0 1 23 0,0-2 24 0,0 1-17 0,0 1-44 0,0-1-22 0,0 1-14 0,0-2-3 0,0 0-1 16,0 3-13-16,0-3-19 0,0-4-20 0,-6 5-20 0,6 1-14 0,0-1-12 0,-7 1-12 0,7-2-7 0,0 1-12 15,-5 1-14-15,5-2-10 0,-8 6-10 0,8-3-10 0,-6-3-10 0,6 6-6 16,-5-6-4-16,-3 6-4 0,8-4-5 0,-5 4-6 0,5 0-5 0,-7 0-8 16,7 0-6-16,0 0-5 0,-9 0-4 0,4 4-3 0,5-4-2 0,0 6 0 0,-6 0-3 15,6-3 1-15,-7 3-4 0,7 3 0 0,-6 1 2 0,-1-1 0 0,7 3 3 16,-6-3 2-16,6 0 2 0,-7 6 3 0,1-6 3 0,6 6-2 0,-8 0 2 16,8-1-1-16,-5 0 1 0,5-4-1 0,0 5-2 0,-8 0 0 0,8 0-1 15,0 0-1-15,0 0-2 0,0-6 1 0,0 4 1 0,0 2 0 0,0-3-1 16,0-3 2-16,0 4 0 0,0-2 3 0,8-1-2 0,-8-1 1 0,5 1 2 0,-5-1 0 15,8 2 3-15,-8-7 0 0,0 7 0 0,6-1 0 0,1-5 0 0,-7 4-1 16,6-5-3-16,-6 2 2 0,7-2 0 0,-1 1-1 0,-6 1 3 0,7-3 0 0,-1-3 3 16,-1 0 3-16,4 7 2 0,-2-7 6 0,-2 0 7 0,3 0 6 0,-3-7 8 15,1 7 8-15,2-3 7 0,4-3 4 0,-6 1 7 0,2-5 9 0,5 6 6 0,-8-5 8 16,4 4 11-16,-4-5 5 0,8-1 5 0,-6 1 3 0,-1 1 0 0,2 0-2 16,-3 0-4-16,0-3-3 0,-5-3-4 0,8 6-4 0,-8 0-8 0,0-7-6 15,0 1-9-15,0 6-10 0,0-4-11 0,-8-2-9 0,8 0-12 16,-5 0-10-16,5 0-10 0,-5 0-15 0,-9 2-10 0,7-2-15 0,-1 0-9 0,3 0-17 0,0 5-17 15,-9-4-15-15,7 4-18 0,-7 1-16 0,8 0-19 16,-6 2-22-16,-2 2-25 0,9 1-24 0,-8-1-23 0,6 5-40 0,-7 0-50 0,8 5-59 0,-7-1-57 0,0 1-30 16,0 5-13-16,5-1 11 0,-5 3 22 0,1-3 29 0,5 6 32 0,-5-6 38 0,-1 6 40 15,6-5 41-15,-5 5 44 0,4-6 53 0,-5 0 58 0</inkml:trace>
  <inkml:trace contextRef="#ctx0" brushRef="#br0" timeOffset="-11218.2">29548 13600 0 0,'6'-4'3'0,"1"4"110"0,1 0 64 0,-3-6 42 0,1 0 30 0,-6 3 25 0,8 3 23 0,-8-9 25 0,0 2 25 0,5-2 26 0,-5 4 24 0,0 1 23 0,0-7 22 0,0 7-78 0,0-2-133 0,0 3-66 15,0-3-32-15,0 6-10 0,0-6-3 0,0 2 0 0,0 4-1 0,0 0-7 16,0-5-7-16,0 5-7 0,0 0-12 0,0-6-8 0,0 6-10 0,0 0-8 0,0 0-8 16,0 0-8-16,0 0-8 0,0 0-6 0,0 0-11 0,0 0-7 0,0 0-7 15,0 0-8-15,-5 0-4 0,5 6-4 16,-8-6-3-16,8 5-1 0,-6-5-1 0,6 4 0 0,-5 2-2 0,5 0 3 0,-8-3-2 0,8 3 3 0,-7-2 2 0,1 1 1 16,6 5 2-16,-8-5 2 0,8 4 1 0,-5 1-1 0,0-1 2 0,5 3-1 15,-8-3 2-15,8 0 0 0,-6 1 1 0,-1-1 0 0,1 2 1 0,6 3-1 16,-7-3 1-16,7-2 0 0,-6 6-1 15,-2-1 2-15,8-4-2 0,-5 4-1 0,5-3 0 0,-8-2-2 0,8 6-1 0,0-6-2 0,-5 1-3 0,5-1-2 16,0 7-4-16,0-11-1 0,0 4-1 0,0 1 0 16,5-1-2-16,-5-3 2 0,0 0-3 0,8 3 2 0,-3-5 0 0,-5 1 0 0,8-1 5 0,-2 1 1 0,1 1 3 15,-1-6 5-15,1 4 6 0,7-4 5 0,-9 0 9 0,8 0 7 0,-7 0 10 16,9 0 5-16,-4 0 7 0,2-4 7 0,0-2 7 0,1 1 4 16,-2 1 9-16,2-1 8 0,-1-5 7 0,8 1 5 0,-10 3 6 0,-4-3 1 0,7-1 1 0,-2 1-3 15,0 4 0-15,-5-5-2 0,1 1 0 0,-3-3-3 0,2 3-5 16,0 0-5-16,-7-1-6 0,5 1-9 0,-5-6-9 0,-5 5-8 0,5-4-7 0,0 4-8 15,-7-5-9-15,0 0-13 0,2 0-15 0,-3 0-17 0,-5 2-17 0,7 2-16 0,-6-2-20 16,-2-2-20-16,7 6-21 0,-4-7-25 0,-10 7-32 0,8-2-28 0,-1 7-31 16,2-2-46-16,-8 3-47 0,8-3-36 0,-7 6-26 0,4-6-48 0,-4 6-54 0,6 0-10 15,-6 0 13-15,6 6 24 16,0-6 34-16,-8 0 39 0,10 0 40 0,-4 6 44 0,4-3 45 0,-2-3 50 0,-3 6 53 16,5-2 44-16,-1 1 54 0</inkml:trace>
  <inkml:trace contextRef="#ctx0" brushRef="#br0" timeOffset="-10761.43">29261 13620 12 0,'7'-6'102'0,"-7"-3"53"0,0 0 37 0,0-3 35 0,0 3 31 0,0-1 30 15,0 1 27-15,0 0 27 0,0-6 28 0,0 0 26 0,-7 5 26 0,7-1-26 0,0-2-55 0,-5 2-63 0,-3 1-64 0,8 1-32 0,-5 0-18 0,-3-1-14 0,2-1-14 0,1 8-12 16,-2-4-10-16,-2-2-13 0,4 9-11 0,-8-5-12 15,8 1-10-15,-11 4-9 0,11-6-12 0,-1 6-7 0,-7 0-8 0,5 0-7 0,1 6-4 0,-5-6-6 16,7 4-6-16,-2 1-5 0,-1 1-6 0,3-3-6 0,-3 4-4 16,2-4-2-16,1 8-5 15,-3-7 1-15,8 6-2 0,-7 0 1 0,7 0-2 0,-6 0 3 0,0-1 1 0,6 0 0 0,0 6 0 0,0-3 3 0,-7 1 0 0,7-2-1 0,0 2-1 16,0-1-1-16,0 0 4 0,0 0 0 0,7 1 3 0,-7-2 1 0,0 2 0 16,6 2 1-16,-6-5 0 0,6 4 3 0,1 1 0 0,-7-5 1 0,8 5 1 15,-3-6 3-15,1 6 4 0,2-6 0 0,-3 3 0 0,3-3-3 0,-1 0 0 31,-2 1 0-31,2-1 0 0,-2-3 2 0,2 4 0 0,7-5 1 0,-7-1 2 16,-1 1 0-16,6-1-1 0,-3 2 6 0,2-1 3 0,-4-5 6 0,7 0 8 0,-7 4 9 16,4-4 5-16,-3-4 11 0,5 4 7 0,-8-5 8 0,2 5 10 0,5-6 10 0,-4 2 7 15,-1-5 10-15,6 4 5 0,-7-5 5 0,-1 4 1 0,3-3-1 0,0-1-2 16,-8-4-6-16,5 4-6 0,1 1-6 0,-6-6-7 0,0 0-10 0,0 6-10 16,0-7-11-16,0 1-10 0,0-3-10 0,-6 3-9 0,6 0-13 0,-5 0-11 0,-3-4-17 15,0 4-13-15,-3-4-21 0,3 4-20 0,-4 0-24 0,-1 0-24 0,-1 0-22 16,1 2-21-16,0 2-21 0,2 1-21 0,-10 1-31 0,8 0-34 0,-1 3-56 15,-4 2-66-15,5-1-69 0,-2 5-66 0,3 0-14 0,0 0 13 0,-1 0 27 0,5 5 33 16,-3-5 37-16,3 4 35 0,-5 2 38 0,7-2 40 0,-6 1 46 0,4 0 51 0,-5-1 63 16,7 2 70-16</inkml:trace>
  <inkml:trace contextRef="#ctx0" brushRef="#br0" timeOffset="-9575.8">28063 13590 22 0,'0'0'52'0,"0"-6"19"0,0 6 17 0,0-3 23 0,0-3 26 0,-6 3 29 0,6 3 30 0,0-7 31 0,0 2 26 0,-7 5 9 0,7-4-7 0,0 4-8 0,0-5-7 0,-5 1 0 0,5 4 4 0,0 0 1 0,0-6-2 0,0 1-9 0,-8 5-15 0,8-4-21 0,0 4-19 0,-8-6-14 16,8 3-15-16,0 3-8 0,-5-6-9 15,5 6-8-15,0-6-6 0,0 6-7 0,-6-4-6 0,6 4-8 0,0 0-6 0,0-5-8 0,0 5-5 0,-7-6-6 16,7 6-8-16,0 0-2 0,0 0-11 0,-6-3-4 16,6 3-7-16,0 0-6 0,-8 0-8 0,8-6-5 0,0 6-10 0,-5 0-5 0,-2 0-7 0,7 0-5 0,-7 6-3 15,2-6-4-15,-2 3-4 0,-1-3 0 0,-4 6-3 0,5-1 0 0,2-1-2 16,-10 8 2-16,9-9-2 0,0 7 3 0,-1 1 0 0,-7-7 2 16,9 5-2-16,-2 3 2 0,1-3-1 0,1 6 1 0,-3-6 0 0,0 0 0 0,8 6 2 0,-5 0 0 15,-2-5 0-15,7 5 0 0,-6-6 2 0,6 6 1 0,0-5 1 0,-6-1-2 16,6 6 0-16,0-6 2 0,0 6-2 0,0-5 0 0,0-1 2 0,0 0-2 15,0 6 1-15,6-3-1 0,-6-3 0 0,0 0 0 0,6 1 0 0,1-1 2 0,-7 3-1 16,5-3 3-16,-5-5 2 0,8 5 5 0,0 2 1 0,-3-7 3 0,1 7 8 0,1-8 4 31,-2 4 8-31,4-2 6 0,-4-1 9 0,2 1 10 0,-1-5 9 0,7 4 13 16,-5-4 9-16,-3 0 14 0,9 0 7 0,-9-4 8 0,10 4 6 0,-10-5 5 0,9 1 2 0,-9-8 1 16,9 9-1-16,-7-8 0 0,4 1-4 0,-3 1-1 0,0 0-6 0,4 0-6 0,-6-3-7 0,-6 3-8 0,5-1-8 0,4-4-5 15,-2 4-9-15,-7 1-6 16,0-3-6-16,5-1-8 0,-5 4-5 0,0-3-5 0,-5-2-7 0,5 0-7 15,0 4-6-15,-7-4-7 0,7-1-9 0,-9 6-7 0,4-6-16 0,-1 0-10 16,-1 5-12-16,2-5-10 0,-3 6-11 0,-5 0-10 0,7-3-11 0,-1 3-11 0,1-1-17 0,-7 5-14 16,6 1-19-16,0-1-13 0,2 1-20 0,-2 4-15 0,-1-6-18 0,3 6-12 15,-9 0-13-15,9 0-35 0,5 6-50 0,-15-2-61 0,9 1-64 0,0-1-35 0,-1 8-20 0,2-3 8 0,-9 0 22 0,7 6 30 16,-4-6 31-16,3 6 40 0,-5 0 40 0,0-1 39 16,7-3 41-16,-9 2 53 0,4 2 61 15,-2-5 64-15,5 0 72 0</inkml:trace>
  <inkml:trace contextRef="#ctx0" brushRef="#br0" timeOffset="-6702.27">27423 13541 0 0,'0'-5'5'0,"0"5"75"0,0-4 47 0,0 4 35 0,0-6 32 0,0 3 27 0,0-3 24 0,0 6 24 16,0-6 21-16,-5 2 20 0,5-1 20 0,0-1 5 0,0 3-5 0,0-3-45 0,0 2-66 0,0 4-39 0,0 0-26 0,0-11-13 0,0 7-13 0,0 4-6 0,0 0-8 16,0-6-5-16,0 2-2 0,0 4-5 0,0-5-4 0,0 5-5 15,-6-5-6-15,6 5-4 0,0-4-7 0,0 4-8 0,0 0-8 0,0 0-10 0,0 0-9 0,0 0-10 0,-7 0-8 0,7 0-7 16,-5 0-8-16,5 4-7 0,-9-4-4 0,9 5-5 0,-5 0-4 0,5-1-2 16,-7 2-4-16,1-2 1 0,1 7-3 0,5-7 2 0,-8 5 1 0,0-3 3 0,8 3 0 15,-5 3 0-15,5-3 2 0,-6 0 0 0,-1-3 1 0,7 7 1 0,-6-1 0 16,6-3 2-16,-7 0 0 0,7 1 2 0,0 4 2 0,-8-4-1 0,8 5-1 15,0-6 0-15,-5 6-1 0,5 0-1 0,0-6 1 0,0 7-2 0,0-7-1 0,0 6 2 16,0 0 1-16,0-6-1 0,0 6 0 0,0-6-1 0,5 7 1 0,-5-7 2 16,0 1 1-16,8 4 2 0,-1-4-1 0,-7 5 3 0,6-6 2 0,1 1 2 15,-7-1-1-15,6 2-1 0,-1-2 1 0,3 0 1 0,0 3 2 0,-3-8 7 0,1 5 9 16,1-3 8-16,-2-2 9 16,4 1 12-16,-4-5 12 0,2 6 11 0,-1-6 10 0,-1-6 11 0,4 6 10 0,-2-5 10 15,6 1 11-15,-7-2 7 0,-1-3 5 0,3 0 2 16,-1-1-5-16,5-1-4 0,-5-4-7 0,-2 2-8 0,3 4-10 0,-8-7-10 0,5 1-9 0,3 1-8 0,-8-2-9 15,0-3-9-15,0 5-10 0,0-2-9 0,0 2-9 0,0 0-6 0,0 0-9 0,-8-7-6 0,3 8-8 0,-3-8-12 16,3 6-11-16,-2 2-17 0,0-7-19 0,2 4-15 16,-2 4-21-16,-6-4-20 0,7 1-19 0,-7 0-23 0,6 6-25 0,-7-1-26 0,1-1-31 15,-1 8-35-15,2-3-37 0,1 2-66 0,3-1-75 0,-5 5-42 0,0 0-19 0,0 5 3 0,0-5 21 0,-1 0 29 16,1 4 35-16,8 2 37 0,-9-3 39 16,2 8 44-16,-2-7 45 0,1 2 50 0,0 3 52 0,0-3 67 0,0 3 81 0</inkml:trace>
  <inkml:trace contextRef="#ctx0" brushRef="#br0" timeOffset="-6180.94">26891 13556 92 0,'0'-5'157'0,"6"1"41"0,-6 4 30 0,0-6 28 0,8 1 27 0,-8 1 26 0,0 4 27 0,0 0 28 0,5-6 25 0,-5 3 28 0,0-3 24 0,0 0-66 0,0 6-117 0,0 0-59 0,0-4-25 0,0 4-12 0,0-5-4 0,0 5-5 0,0 0-3 0,0 0-9 16,0-6-8-16,0 6-10 0,0 0-10 0,0 0-12 0,0-3-12 0,0 3-9 0,0 0-13 15,0 0-9-15,-5 0-10 0,5 0-10 0,0-6-10 0,0 6-8 0,-8 0-11 16,8 0-7-16,-6 0-10 0,6 6-7 0,-7-6-6 0,7 0-5 0,-6 3-3 0,6 3 0 15,-8-1 0-15,8-1 0 0,-5 2 1 0,-3 3 4 0,8-3 1 16,-5 3 4-16,5 1 1 0,-5 4 5 0,-4-4 2 0,9-1 3 0,-5 7 2 0,5-2 1 16,-7-4 2-16,7 5 1 0,-8-6 1 0,8 6-2 0,-5 0 1 0,5 0-2 15,0-5-3-15,-7 4-1 0,7-4-2 0,0 5-2 0,0-6 0 0,0 6 0 16,0-6-1-16,7 7-1 0,-7-7 1 0,0 1-3 0,5-1-1 0,-5 0 1 16,8 6-1-16,-8-3 1 0,7-3 1 0,-2 0 3 0,4-5 1 0,-4 7 1 0,0-2 0 15,3-3-1-15,5 4 2 0,-7-5 1 0,1-1 3 0,7 1 7 16,-9-1 10-16,2 2 10 0,6-6 12 0,-6 0 10 0,5-6 13 0,1 6 9 0,-7-4 12 15,7-5 10-15,3 4 9 0,-5-5 8 0,-4-1 9 0,7 1 6 0,-2 1 2 0,-6-6 2 16,7 6-3-16,-5-6-5 0,-3 5-7 0,0-4-11 0,4 4-9 0,-4-5-10 16,-5 5-12-16,7-4-6 0,-7 4-10 0,0-5-8 0,0 0-7 0,0 6-7 15,0-6-7-15,0 0-6 0,-7 5-8 0,2-4-9 0,5 0-10 0,-9-1-10 0,4 0-12 16,0 1-12-16,-3-2-12 0,2 7-18 0,-1-6-17 0,1 6-19 16,-1-1-20-16,-7 1-22 0,9 0-25 0,-2 3-29 0,-4 0-30 0,2 2-29 15,-3-1-30-15,-2 5-82 0,9 0-108 0,-8 0-44 0,-1 0-10 0,1 5 13 0,6-5 24 0,-6 4 32 0,0 2 34 16,-1 0 41-16,1-3 42 0,3 3 43 0,-4 3 47 0,-1-3 51 0,3 3 54 15</inkml:trace>
  <inkml:trace contextRef="#ctx0" brushRef="#br0" timeOffset="-5822.3">26520 13565 87 0,'0'-9'155'15,"0"4"41"-15,0 1 31 0,5-7 29 0,-5 7 28 0,0-5 27 0,9 3 28 0,-4 0 29 0,2-3 29 0,-7 3 28 0,0-3 29 0,0 5-61 0,0-1-109 0,0-1-56 0,0 2-26 0,0-2-9 0,0 6 1 0,0-4 0 0,0-1-4 0,0 5-1 0,0 0-5 16,0-5-8-16,0 5-8 0,0 0-12 0,0 0-13 0,0-4-11 0,0 4-16 0,0 0-15 16,0 0-16-16,0 0-15 0,0 0-15 0,0 0-15 0,0 0-13 0,0 0-13 15,0 0-12-15,0 0-6 0,0 4-8 0,0 1-6 0,6 4-1 0,-6-3-1 16,0 4 3-16,5 5 1 0,-5-6 6 0,0 6 6 0,0 0 4 0,8 4 4 0,-8 2 6 15,0-9 1-15,0 13 0 0,0-5 0 0,0 5 1 0,0-7-2 0,0 7-3 16,-8-1-11-16,8 0-13 0,0 1-18 0,0-4-23 0,-5-2-18 16,5 5-22-16,0-3-25 0,0-3-25 0,0 1-30 0,0 2-35 0,0-3-65 0,5-3-82 15,-5 6-86-15,0-8-78 0,0 2-22 0,0 6 7 0,0-8 24 0,-5 2 30 0,5-1 36 0,-6-3 34 16,6-1 43-16,-7-2 40 0,2-2 48 0,-4-1 50 16,4-1 68-16,-2-4 75 0</inkml:trace>
  <inkml:trace contextRef="#ctx0" brushRef="#br0" timeOffset="-5138.07">25967 13678 18 0,'0'-6'74'0,"5"3"28"0,-5-3 23 0,0 1 25 0,8-5 26 0,-8 6 26 0,6-1 28 0,-6-1 24 0,5 2 23 0,-5-1 14 0,0-5 9 0,8 5-22 0,-8 1-39 0,0-1-20 0,7 1-14 0,-7-8-3 0,0 9 3 0,0-3-6 0,6 3-9 0,-6-4-8 0,0 2-11 0,0 1-8 16,0-1-6-16,0 5-5 0,0-4-2 0,0-2-9 0,0 1-8 0,0 1-12 15,0 4-9-15,-6 0-10 0,6-6-10 0,0 6-10 0,0-3-9 0,0 3-9 0,0 0-7 16,0 0-8-16,-7-6-8 15,7 6-6-15,0 0-9 0,0 0-5 0,0 0-8 0,0 0-9 0,0 0-5 0,-8 0-8 0,8 0-4 0,-5 6-4 0,5-3-4 0,-6 3-2 16,-2 3-2-16,3-3 1 0,-3 3-1 0,1 0-1 0,1 7 2 0,0-7 4 16,-1 6 3-16,2 0 2 15,-3-2 6-15,2 2 0 0,-1 6 3 0,1-8 2 0,-6 2-1 0,12 5-1 0,-9-6 1 0,4 0-2 0,-2 2-2 0,1-2 1 0,6 5-2 16,-5-3 0-16,5-2-2 0,-9-4-1 0,9 5-1 0,0 0 0 16,0-2-1-16,0-2-2 0,0 4 0 0,9-5-1 0,-9 4 0 0,5-4 3 15,-5-1-2-15,6 0 2 16,1 7-1-16,-2-7 1 0,4-3 0 0,-2 3-1 0,-2 0 4 0,1-3-1 0,1 0 3 0,-1-2 4 0,7-4 1 0,-6 5 4 0,5-5 6 15,-5 0 6-15,6 0 11 0,-5-5 7 0,3 5 10 0,-3-4 9 0,5-8 8 0,-7 8 6 16,6-7 9-16,2 8 7 0,-7-7 9 0,4 1 3 0,-4-3 4 0,7 3 2 16,-7-6-1-16,-1 6 0 0,0 0-4 0,2-1-3 0,-1-5-3 0,-2 4-4 15,3 2-5-15,-8-1-6 0,0 1-7 0,0-1-6 0,0-5-10 0,0 6-8 16,0 0-2-16,0-3-8 0,-8-3-10 0,8 6-12 16,-5-4-17-16,-2 1-19 0,-1-2-21 0,-4 0-20 0,5 4-22 0,-7-4-20 0,7-1-23 0,-4 6-19 0,-2-2-22 15,0 1-20-15,0 1-21 0,0-1-9 0,-6 1-7 0,6 3-20 0,-2 1-27 31,3 1-64-31,0-1-72 0,-2 1-37 0,1-2-16 0,1 6 10 0,3-6 23 0,-3 6 28 16,1 0 33-16,2 0 34 0,-3 0 34 0,-2 0 30 0,9 6 31 0,-8 0 43 0,-1-6 52 16,1 4 69-16,1 1 80 0</inkml:trace>
  <inkml:trace contextRef="#ctx0" brushRef="#br0" timeOffset="-4616.9">25530 13693 0 0,'0'0'3'0,"0"-6"99"0,0 6 64 0,5-5 45 0,-5 5 35 0,0-4 36 0,-5 4 31 0,5-6 33 0,0 3 31 0,0-3 27 0,0 1 27 0,0 1 19 0,5-2 16 0,-5 2-67 0,0-1-116 0,0-1-62 16,8 2-38-16,-8-1-21 0,0 1-12 0,0 4-14 0,0-6-16 0,6 6-13 0,-6-5-14 15,0 5-13-15,0 0-10 0,0 0-10 0,0 0-6 0,0 0-7 0,0 0-7 16,0 0-4-16,0 0-4 0,0 0-7 0,0 0-4 0,0 0-3 0,0 0-2 16,0 0-3-16,0 0-1 0,0 0 1 0,0 0-4 0,0 0 0 0,0 0-1 15,0 5-1-15,-6-5-1 0,6 6-4 0,0-6 2 0,-8 4-2 0,8 1-1 16,-5-1 1-16,5 7-4 0,-7-7-1 0,1 2-3 0,6 3-3 0,-6-3-2 16,6 3-1-16,-7 0-1 0,7 1-2 0,-8 0-1 0,8-5 3 0,0 10-3 0,-5-6 1 15,5 0 0-15,0 3-1 0,0-3 2 0,0 4 1 0,0-1 2 0,0-3 0 16,0 6 2-16,0-6 0 0,0 1 3 0,0 5 1 0,0-6-1 0,0 1-1 0,0 4 0 15,5-4-1-15,-5 1 0 0,0 4-2 0,8-6 1 0,-8 1-1 0,0-1 2 16,7 0-1-16,-1-2-1 0,-6 2 3 0,6 0 0 0,1-3 1 0,-2-3 0 0,3 3 0 16,-8-1 1-16,13-1 4 0,-7-4 2 0,1 0 5 0,-1 0 5 0,7 0 3 15,-5 0 6-15,2 0 3 0,-1-4 2 0,3-1 6 0,2-1 6 0,-8 3 4 16,6-7 10-16,2 5 7 0,-7-4 7 0,6-1 6 0,-8-1 4 0,9 1 2 16,-7 1 2-16,-1 0-1 0,-1-7 1 0,3 7 0 15,-8-2-1-15,8 2-1 0,-8-4-5 0,0 1-7 0,0 3-7 0,0-6-7 0,0 6-7 0,-8-7-9 16,8 7-6-16,-8-6-7 0,3 2-6 0,-1-2-9 0,-1 0-14 0,-7 0-13 0,9 0-14 15,-8 0-15-15,6 2-16 0,-7-2-15 0,2 0-17 0,6 5-17 0,-8-5-12 16,2 6-17-16,3 0-19 0,-1-3-19 0,2 3-22 0,-5 6-26 0,7-4-32 0,-7 2-46 16,6 1-52-16,1 4-61 0,-7 0-64 0,6 0-13 0,1 0 8 0,0 4 21 15,-1 1 27-15,-1 2 31 0,3-4 34 0,-2 6 37 0,0-3 38 0,7 4 48 0,-5-5 50 16,-2 4 59-16,-1 1 65 0</inkml:trace>
  <inkml:trace contextRef="#ctx0" brushRef="#br0" timeOffset="-4048.84">25212 13669 0 0,'0'-6'51'0,"0"1"70"0,0 1 42 0,0-2 32 0,0 2 30 0,0-1 27 0,0-1 26 0,0 6 26 0,0-4 25 0,0-1 25 0,-9 1 22 0,9-2-9 0,-7 6-28 0,7-5-56 0,0 5-71 0,-5-4-38 0,5 4-20 0,0-5-13 0,-6 5-12 0,6-4-9 0,0 4-10 16,-5-6-11-16,5 6-10 0,0 0-11 0,-8 0-8 0,8 0-8 15,0-6-10-15,0 6-6 0,0 0-9 0,0 0-7 0,-8 0-6 0,8 0-4 0,-5 0-7 0,5 6-5 16,-7-6-4-16,7 6-6 0,-7-6-2 0,7 4-2 0,-5 1-2 0,-3-1-1 16,8 1 1-16,-7 1 1 0,2 3 2 0,-4-5 0 0,4 7 0 0,5-1 1 15,-5-1 2-15,-3 0 0 0,3 1-1 0,-3 1 2 16,2-1-1-16,6-1 1 0,-7 6-2 0,2-6 2 0,-4 0-1 0,4 7-1 0,5-7 1 0,-7 6-1 0,1-6-1 15,6 7-1-15,-5-7 1 0,-4 0-2 0,9 6 0 0,-7-3 0 0,7 1-1 16,-5-4-2-16,5 2-2 0,0-2 0 0,-8 7-2 0,8-7-1 0,0 0 0 16,0 1-1-16,0 1-1 0,0-1 0 0,8-1 0 0,-8 0 2 0,0 0 0 0,5 2 2 15,-5-7 7-15,7 8 2 0,2-8 8 0,-9 5 2 0,5-4 7 0,1 5 3 16,1-5 4-16,-2-1 7 0,4-4 8 0,-4 5 9 0,8-5 10 0,-5 0 11 16,-3 0 11-16,8-5 6 0,-8 5 7 0,9-4 4 15,-7-1 3-15,6-1 2 0,1-3 4 0,-1 0 3 0,-5-1 6 0,3-5 0 0,1 6 2 0,-3-6-3 0,3-1-8 16,-6 2-5-16,7 0-6 0,-5 0-6 0,-3-2-6 0,1 1-5 0,2 1-4 15,-3 1-7-15,3-3-4 0,-8 1-7 0,7 6-7 0,-7-6-5 0,0 0-8 16,0 5-6-16,0-4-4 0,0-2-4 0,0 7-3 0,-7-6-4 0,7 1-3 16,-8 4-4-16,3-5-1 0,-3 2-1 0,2-2-2 0,1 5-7 0,-3-5-7 0,-5 0-14 15,7 6-11-15,-6 0-16 16,-4-6-19-16,5 9-19 0,-2-4-21 0,0 1-19 0,-1 0-18 0,1 3-19 0,1 1-15 0,-7 1-17 0,6-2-21 0,-1 3-7 16,2 3-5-16,-2 0-10 0,1 0-12 0,8 0-26 0,-11 0-33 0,11 0-28 0,-8 3-25 15,7 3-26-15,-2-2-23 0,3 7 3 0,-2-7 18 0,1 5 25 0,-2 6 29 0,2-6 27 16,-1 7 29-16,2-7 34 0,-2 6 37 0,0 0 48 0,0-6 48 0,1 6 48 15,-1-6 62-15</inkml:trace>
  <inkml:trace contextRef="#ctx0" brushRef="#br0" timeOffset="-3559.84">24800 13682 3 0,'0'-10'67'0,"0"1"40"0,-5 4 32 0,5-5 33 0,-7 1 31 0,-1-1 30 0,8 1 26 0,-6 3 26 0,0-3 25 0,-1 0 24 0,2-3 23 0,5 9-20 0,-7-6-48 0,-2 2-32 0,4 2-23 0,-1-4-17 16,-1 5-18-16,2-2-15 0,-4 1-18 0,4 5-13 15,-2-4-9-15,1-2-11 0,1 6-11 0,-3-3-11 0,0 3-8 0,3 0-12 0,-2 0-11 0,0 0-11 16,2 0-11-16,5 0-8 0,-7 0-9 0,-1 3-8 0,3-3-8 0,5 6-8 0,-7-6-9 16,0 4-7-16,7 1-2 0,-5 1-5 0,5-2-2 0,-8 5-2 0,8-4-1 15,-8 5 1-15,3-4-2 0,5 3 0 16,-6 1 3-16,6 4-2 0,-7-4 3 0,7-1 0 0,-5 6 3 0,-4 0 0 0,9 0 0 0,0 0 1 0,-5-1-2 0,5 0 1 15,0 1-2-15,-7 0 1 0,7 0-1 0,0-2-1 0,0 2 0 0,0 1 1 16,0-2 1-16,7 1 1 0,-7 1 0 0,0 2 0 0,5-9 2 0,-5 12-2 16,0-6 1-16,9-6 1 0,-4 5-1 0,-5 0 2 0,7 2-2 0,-7-2996 1 0,6 5984-1 15,-1-2995 1-15,3 7-3 0,0-7 1 0,-8 0 0 0,5-3 1 0,2 3 1 16,0-4 3-16,6 6 5 0,-6-6 8 0,-2 0 8 0,9-5 9 16,-9 4 8-16,11-4 4 0,-11 0 9 0,8 0 7 0,1-4 12 0,-9-1 6 0,8 0 8 15,1 1 6-15,-2-8 7 0,1 3 2 0,-7-1 2 0,9-4-2 16,-4 4 1-16,2-5-4 0,-5 6-1 0,5-6-5 0,-7-1-2 0,-1 2-3 0,3 0-5 0,-1 0-5 15,-1-2-6-15,2 1-5 0,-3 1-2 0,-5 1-6 0,0 1-6 0,0-3-5 16,0 2-8-16,0 4-7 0,-5-6-6 0,5-1-6 16,-8 7-6-16,2-6-11 0,-1 6-10 15,-6-6-13-15,7 5-12 0,-7-4-17 0,0 4-15 0,-1-5-18 0,2 6-20 16,-2-2-16-16,1 1-19 0,8 6-22 0,-11-7-19 0,5 7-33 0,-1-1-38 16,-2 1-58-16,7-2-69 0,1 6-75 0,-7 0-69 0,5 0-19 0,3 6 9 0,-2-6 21 0,0 4 29 15,2 1 35-15,-2-5 36 0,-1 4 40 0,8 2 41 0,-5-1 49 0,-2-1 54 16,-5 2 66-16,4-6 72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0T06:04:47.34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24575,'0'0'-8191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0T06:04:51.02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 24575,'0'333'0,"0"-327"0,0 0 0,1-1 0,-1 1 0,1-1 0,0 1 0,0-1 0,1 0 0,3 11 0,-3-14 0,-1 1 0,1-1 0,0 0 0,-1 0 0,1 0 0,0 0 0,0 0 0,1 0 0,-1 0 0,0-1 0,0 1 0,1-1 0,-1 0 0,1 0 0,0 0 0,-1 0 0,1 0 0,0 0 0,5 0 0,1 0 0,-1 0 0,1-1 0,0 0 0,0-1 0,0 1 0,0-2 0,0 1 0,0-2 0,-1 1 0,1-1 0,-1 0 0,10-6 0,0 0 0,0-1 0,-1-1 0,0-1 0,20-19 0,-32 27 0,-1-1 0,1-1 0,-1 1 0,-1-1 0,1 1 0,-1-1 0,0 0 0,0 0 0,0-1 0,-1 1 0,0-1 0,0 1 0,-1-1 0,1-9 0,0-3 0,-1 0 0,-1 0 0,-5-35 0,5 51 0,-1 0 0,1 1 0,-1-1 0,1 0 0,-1 0 0,0 1 0,0-1 0,0 0 0,-1 1 0,-2-5 0,3 6 0,0 0 0,0 0 0,0 0 0,0 0 0,-1 0 0,1 1 0,0-1 0,-1 0 0,1 0 0,-1 1 0,1-1 0,-1 1 0,1 0 0,-1-1 0,1 1 0,-1 0 0,1 0 0,-1 0 0,0 0 0,-2 0 0,-15 2 0,12-1 0,1-1 0,-1 1 0,0-2 0,-11 0 0,16 0 0,-1 1 0,1-1 0,-1 0 0,1 0 0,0 0 0,-1 0 0,1-1 0,0 1 0,0 0 0,0-1 0,0 0 0,0 0 0,0 1 0,0-1 0,-2-4 0,2 3 0,-3-3 0,1 0 0,0 0 0,-1 0 0,0 1 0,-1 0 0,1 0 0,-1 0 0,-6-4 0,11 9 0,1 0 0,-1 0 0,0 0 0,1 0 0,-1 0 0,1 1 0,-1-1 0,0 0 0,1 0 0,-1 0 0,1 1 0,-1-1 0,1 0 0,-1 1 0,1-1 0,-1 0 0,1 1 0,-1-1 0,1 1 0,0-1 0,-1 1 0,1-1 0,-1 1 0,1-1 0,0 1 0,0-1 0,-1 1 0,1 0 0,-12 24 0,8-16 0,3-7 17,0 0-1,0 0 0,0 0 0,0 0 1,-1 0-1,1 0 0,-1 0 0,1-1 1,-1 1-1,0 0 0,0-1 0,0 0 1,0 1-1,0-1 0,0 0 0,0 0 1,0 0-1,0 0 0,0 0 0,-3 0 1,2-1-118,1 0 1,-1 0-1,0 0 1,1-1 0,-1 1-1,0-1 1,1 0-1,-1 1 1,0-1 0,1 0-1,-1-1 1,1 1 0,0 0-1,-1-1 1,1 1-1,-3-4 1,-15-12-6726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10T04:49:37.6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5301 12593 71 0,'0'0'137'0,"0"0"38"0,0 0 25 0,0 0 25 0,0 0 23 0,0 0 20 0,0 0 21 0,0 0 16 0,0-4 18 0,-8-2 18 0,8 6 16 0,0 0-60 0,0 0-105 15,0-4-53-15,0 4-26 0,0 0-10 0,0 0 0 0,0 0-4 0,0 0-6 0,-5-5-3 0,5 5-2 0,0 0-3 0,0 0-2 0,0 0-5 0,0-4-6 0,0 4-4 16,0 0-6-16,0 0-6 0,0 0-3 0,0 0-6 0,0 0-4 0,0 0-4 15,0 0-4-15,0 0-4 0,0 0-2 0,0 0-5 0,0 0-3 0,0 0-2 16,0 0-3-16,0 0-1 0,0 0-1 0,5-5-3 0,-5 5 2 0,8 0 1 0,-8-7 0 16,7 7 2-16,-1-3-2 0,1-3 0 0,-1 1 0 0,-1 1 0 0,11-2 2 0,-3 6 1 15,-3-9 3-15,4 5 0 0,-1-1 4 0,8-1 2 16,-9 3 3-16,8-4-1 0,1 2 1 0,-3-4-3 0,8 3 0 0,-7 2 0 16,8-5 0-16,-7 4-1 0,4 1 0 0,3-8-1 0,-6 8-1 0,2-7-3 0,4 7-6 0,-6-1-2 15,5-4-3-15,0 5-5 0,-8-2-4 0,3 0 0 0,6 2 0 16,-9-1-2-16,3 0 1 0,-2 1-2 0,-6 4 0 0,6-6-1 0,-6 6 1 0,-1 0-1 0,2 0 2 15,-1 0-1-15,-7 0 2 0,7 0 1 0,-6 0 1 0,-1 0 2 0,2 0-1 16,-8 0 2-16,5 0-1 0,-5 6 2 0,0-6-1 0,7 0 0 0,-7 0 1 0,0 0 1 16,0 0 0-16,0 0 1 0,0 0 1 0,0 0-2 0,0 0 1 0,0 0 0 15,0 0 3-15,0 0-1 0,0 0 2 0,0 0 2 0,0 0 2 0,0 0-2 16,0 0 4-16,0 0-2 0,0 0 2 0,0 0-2 0,0 0-1 0,0 0-2 16,0 0-2-16,0 4-10 0,-7-4-13 0,7 0-17 15,0 5-19-15,-5-5-19 0,5 0-23 0,-8 5-21 0,2-1-24 0,-1 2-23 0,7 0-21 0,-6-2-43 0,-1 5-56 16,1-4-73-16,-2-1-81 0,3 7-29 0,0-1 3 0,5-4 16 0,-9 3 27 0,4-4 30 15,-2 3 33-15,-1-2 35 0,3-6 35 0,-2 5 37 0,-5-5 39 0,4-5 51 16,3-1 59-16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AEE35-B180-3A72-3C6D-8FE3D2736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D762F-96EA-7AEE-F63D-4CF865945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7834A-6071-7FEB-D934-9E9AF44D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3E90B-93B8-D5A2-F47B-D5D41D6A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D22B6-04E9-EB96-EFCB-59165783F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333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25264-107B-1BBC-EBBC-5E4F9EDFA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DD131-9196-4EED-962E-E34635104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47CA0-9303-F464-1A16-DD6A084F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21C57-E4F1-39C0-A78A-B772EAAB8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922C6-89DA-6303-64C9-7223793CC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6682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0AB632-CA0B-8F37-C63F-DE79A4367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F4960E-E96F-9A11-0276-B642C845E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3C7C3-7BDF-7B37-DDFD-F55CCED6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6B566-DEB2-5661-CD23-E025A07EB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E917B-7CAB-3C41-260C-F7193335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82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EEB8-CFF9-78EE-3B84-487A81CF7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B96AF-C1E1-672E-A6C2-F62701070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FE1F7-6F6D-9FDA-6BA3-5D6A212B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DB0E2-B82A-368C-DD2C-0530B67CE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5BD33-01D6-DB6A-AEB7-ED7C1E0D5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762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6CD42-F4C0-4084-00DC-500F07A3B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56880-E088-0907-EE96-529AD8233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D6CF2-C4CE-908B-A1B2-BC119028A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D803F-9C80-DB8B-84CA-9ED863C76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4EB11-F3D7-3443-FDEB-5376DE3B2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006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E2716-2CC0-A800-9E3B-B5C51192C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AF0EB-B81E-DC0C-DDE9-DBC91F3F9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D00EB-0082-E3DE-770F-2429EC256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DC8E8-DD9D-E17E-7340-385E58A31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D03032-CF82-8974-06F2-58016AEB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472E7-A035-4B68-D23E-64E0FC133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899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A1ABD-7BF2-3EBD-0A5F-13574DC3B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1AF6D-7711-0CE4-96B7-EAA32AD43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5599E6-A130-FDE0-E148-17A27FD8A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262069-B1A5-D373-5A98-C5C433767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9DB36A-1C53-FDE2-B21A-91974B476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F37F52-D08E-640A-DF01-A0DB01A32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9417BB-FEA5-EF53-7BBB-5E6F54BEE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DED46A-E200-DBB3-E386-036A7D2BF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170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5F491-83C3-83F6-785C-3344B4F3A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FF308-E1C9-8F84-46BE-1B7267404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1271DD-20A8-9AE2-5677-F2A89FFB0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ACAE61-ED15-EC01-BB84-F25CA017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0864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55D47D-17C5-F2BA-D853-486151CC3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727BFE-5B46-67A3-0A23-8683220FB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91FC0-41BE-7F70-B0F1-5A36FCC1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4031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FF645-110A-BAC1-A089-B9E23409E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6772A-8097-BE10-74DF-281D671B4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79D07-13DD-0E9B-A350-CBDFF5155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D78BC-0D4C-1589-76C2-394C5CD30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86CBD-678E-F7A5-E6DE-7A85FC099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B2044F-B8C8-F5CE-8B50-3BFFFB882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445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5F01-AD5D-475F-4518-5570C553D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3328ED-F2D3-6CD3-99D1-14F7784DD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D25B4-6414-6E75-2120-CB356BFD2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270582-629B-4F66-6CA0-D7F826612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8FD68-38DC-6696-5B43-F50714E4B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823A62-A411-3BC2-A5EE-A9B29E6F2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235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E5B45E-88FD-4C08-E271-E4BCEAF19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E33A4-E7F4-B146-AECE-A2B193B6E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526F3-587E-CF0F-894F-906E491F1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DE222-61AE-1E7A-F343-AD50361B7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A8686-3861-06E5-10B4-DEEBFD099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353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customXml" Target="../ink/ink6.xml"/><Relationship Id="rId7" Type="http://schemas.openxmlformats.org/officeDocument/2006/relationships/customXml" Target="../ink/ink8.xml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customXml" Target="../ink/ink7.xml"/><Relationship Id="rId4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0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8.xml"/><Relationship Id="rId2" Type="http://schemas.openxmlformats.org/officeDocument/2006/relationships/hyperlink" Target="https://github.com/Systems-IIITD/udpp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9.xml"/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92CBB-FD12-7B0E-E61E-1055CD0B6A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CBEEF5-36A3-B1A4-AC8E-DD23AC040E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3308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763E2-2D08-4D37-32C4-92E3B6AEF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Limitations of the underlying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B675D-E00A-639D-7C25-7F8C35A87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Drop messages</a:t>
            </a:r>
          </a:p>
          <a:p>
            <a:r>
              <a:rPr lang="en-IN" dirty="0"/>
              <a:t>Reorder messages</a:t>
            </a:r>
          </a:p>
          <a:p>
            <a:r>
              <a:rPr lang="en-IN" dirty="0"/>
              <a:t>Deliver duplicate copies of a given message</a:t>
            </a:r>
          </a:p>
          <a:p>
            <a:r>
              <a:rPr lang="en-IN" dirty="0"/>
              <a:t>Limit messages to some finite size</a:t>
            </a:r>
          </a:p>
          <a:p>
            <a:r>
              <a:rPr lang="en-IN" dirty="0"/>
              <a:t>Deliver messages after an arbitrarily long delay</a:t>
            </a:r>
          </a:p>
        </p:txBody>
      </p:sp>
    </p:spTree>
    <p:extLst>
      <p:ext uri="{BB962C8B-B14F-4D97-AF65-F5344CB8AC3E}">
        <p14:creationId xmlns:p14="http://schemas.microsoft.com/office/powerpoint/2010/main" val="3082301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DC323-F149-D99C-7144-70A4FD3E8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Existing transport layer protocols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F487E-5E43-ADCF-6B78-C12EF8970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User Datagram Protocol (UDP)</a:t>
            </a:r>
          </a:p>
          <a:p>
            <a:endParaRPr lang="en-IN" dirty="0"/>
          </a:p>
          <a:p>
            <a:r>
              <a:rPr lang="en-IN" dirty="0"/>
              <a:t>Transmission Control Protocol (TCP)</a:t>
            </a:r>
          </a:p>
        </p:txBody>
      </p:sp>
    </p:spTree>
    <p:extLst>
      <p:ext uri="{BB962C8B-B14F-4D97-AF65-F5344CB8AC3E}">
        <p14:creationId xmlns:p14="http://schemas.microsoft.com/office/powerpoint/2010/main" val="2366318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6E2BB-6A35-8A44-93E1-B07A45761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23DCB-564F-8802-739E-331E91A50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Allows multiple sockets on an end-host to share the network</a:t>
            </a:r>
          </a:p>
          <a:p>
            <a:endParaRPr lang="en-IN" dirty="0"/>
          </a:p>
          <a:p>
            <a:r>
              <a:rPr lang="en-IN" dirty="0"/>
              <a:t>Provide basic checks for corruption of the message</a:t>
            </a:r>
          </a:p>
          <a:p>
            <a:endParaRPr lang="en-IN" dirty="0"/>
          </a:p>
          <a:p>
            <a:r>
              <a:rPr lang="en-IN" dirty="0"/>
              <a:t>No other guarantees</a:t>
            </a:r>
          </a:p>
          <a:p>
            <a:pPr lvl="1"/>
            <a:r>
              <a:rPr lang="en-IN" dirty="0"/>
              <a:t>Messages may arrive out of order</a:t>
            </a:r>
          </a:p>
          <a:p>
            <a:pPr lvl="1"/>
            <a:r>
              <a:rPr lang="en-IN" dirty="0"/>
              <a:t>Messages can be dropped</a:t>
            </a:r>
          </a:p>
          <a:p>
            <a:pPr lvl="1"/>
            <a:r>
              <a:rPr lang="en-IN" dirty="0"/>
              <a:t>Limitations on the length of a message</a:t>
            </a:r>
          </a:p>
          <a:p>
            <a:pPr lvl="1"/>
            <a:r>
              <a:rPr lang="en-IN" dirty="0"/>
              <a:t>No flow control</a:t>
            </a:r>
          </a:p>
        </p:txBody>
      </p:sp>
    </p:spTree>
    <p:extLst>
      <p:ext uri="{BB962C8B-B14F-4D97-AF65-F5344CB8AC3E}">
        <p14:creationId xmlns:p14="http://schemas.microsoft.com/office/powerpoint/2010/main" val="336075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4ECC1-B8A0-A295-A4BF-2A288E2B8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263E3-D61D-CD81-64C1-A69FA82B2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Allowing multiple sockets?</a:t>
            </a:r>
          </a:p>
        </p:txBody>
      </p:sp>
    </p:spTree>
    <p:extLst>
      <p:ext uri="{BB962C8B-B14F-4D97-AF65-F5344CB8AC3E}">
        <p14:creationId xmlns:p14="http://schemas.microsoft.com/office/powerpoint/2010/main" val="3848199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FEDCE-F6D6-1F8A-04BB-048E3BE70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DC074-51B9-96CF-1344-151C671AC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C9550-15CE-5996-B996-ABDC4CD9E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Allowing multiple sockets?</a:t>
            </a:r>
          </a:p>
          <a:p>
            <a:pPr lvl="1"/>
            <a:r>
              <a:rPr lang="en-IN" dirty="0"/>
              <a:t>Sender: multiplex data from multiple sockets. Store additional information about the sockets in the transport layer header.</a:t>
            </a:r>
          </a:p>
          <a:p>
            <a:pPr lvl="1"/>
            <a:r>
              <a:rPr lang="en-IN" dirty="0"/>
              <a:t>Receiver: demultiplex data, i.e., use information in the header to deliver it to the correct socket</a:t>
            </a:r>
          </a:p>
        </p:txBody>
      </p:sp>
    </p:spTree>
    <p:extLst>
      <p:ext uri="{BB962C8B-B14F-4D97-AF65-F5344CB8AC3E}">
        <p14:creationId xmlns:p14="http://schemas.microsoft.com/office/powerpoint/2010/main" val="1695078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1C44C-E85B-881F-B01D-803AA0B0C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ED54C-CC22-DCFF-D7C5-66182DD49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UDP server running on port 100 received two messages from clients A and B. How will it know the identity of the client?</a:t>
            </a:r>
          </a:p>
        </p:txBody>
      </p:sp>
    </p:spTree>
    <p:extLst>
      <p:ext uri="{BB962C8B-B14F-4D97-AF65-F5344CB8AC3E}">
        <p14:creationId xmlns:p14="http://schemas.microsoft.com/office/powerpoint/2010/main" val="894213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45C4C-8D82-41D7-EB92-742DD9157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9BBED-B170-9B23-B111-373C73D53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39E12-EE32-1050-4741-9A0AE40F1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UDP server running on port 100 received two messages from clients A and B. How will it know the identity of the client</a:t>
            </a:r>
          </a:p>
          <a:p>
            <a:pPr lvl="1"/>
            <a:r>
              <a:rPr lang="en-IN" dirty="0"/>
              <a:t>The </a:t>
            </a:r>
            <a:r>
              <a:rPr lang="en-IN" dirty="0" err="1"/>
              <a:t>recvfrom</a:t>
            </a:r>
            <a:r>
              <a:rPr lang="en-IN" dirty="0"/>
              <a:t> API also returns the IP address and the port number of the client</a:t>
            </a:r>
          </a:p>
          <a:p>
            <a:r>
              <a:rPr lang="en-IN" dirty="0"/>
              <a:t>What information UDP uses to demultiplex a message at the receiver end</a:t>
            </a:r>
          </a:p>
        </p:txBody>
      </p:sp>
    </p:spTree>
    <p:extLst>
      <p:ext uri="{BB962C8B-B14F-4D97-AF65-F5344CB8AC3E}">
        <p14:creationId xmlns:p14="http://schemas.microsoft.com/office/powerpoint/2010/main" val="3333429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052CC-9C70-1CFA-79F6-68362EE63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98EE3-3DA5-6DB9-2BEB-4404A6784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9CC2C-D517-B7BE-EDFE-CDBB68186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UDP server running on port 100 received two messages from clients A and B. How will it know the identity of the client</a:t>
            </a:r>
          </a:p>
          <a:p>
            <a:pPr lvl="1"/>
            <a:r>
              <a:rPr lang="en-IN" dirty="0"/>
              <a:t>The </a:t>
            </a:r>
            <a:r>
              <a:rPr lang="en-IN" dirty="0" err="1"/>
              <a:t>recvfrom</a:t>
            </a:r>
            <a:r>
              <a:rPr lang="en-IN" dirty="0"/>
              <a:t> API also returns the IP address and the port number of the client</a:t>
            </a:r>
          </a:p>
          <a:p>
            <a:r>
              <a:rPr lang="en-IN" dirty="0"/>
              <a:t>What information UDP uses to demultiplex a message at the receiver end</a:t>
            </a:r>
          </a:p>
          <a:p>
            <a:pPr lvl="1"/>
            <a:r>
              <a:rPr lang="en-IN" dirty="0"/>
              <a:t>The destination port in the UDP header</a:t>
            </a:r>
          </a:p>
        </p:txBody>
      </p:sp>
    </p:spTree>
    <p:extLst>
      <p:ext uri="{BB962C8B-B14F-4D97-AF65-F5344CB8AC3E}">
        <p14:creationId xmlns:p14="http://schemas.microsoft.com/office/powerpoint/2010/main" val="1403859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04997-FA73-9EF6-8E26-35D0C3898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D69EC-E4F7-1BB2-8885-4F9BE8DB2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How does a client know the port number of the server?</a:t>
            </a:r>
          </a:p>
          <a:p>
            <a:pPr lvl="2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565140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4BDBE-91C2-A6DA-E334-C44698FF5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F62DC-278B-D132-5467-9D70EEC7B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080B7-D4FE-3C4F-C600-859C73939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How does a client know the port number of the server?</a:t>
            </a:r>
          </a:p>
          <a:p>
            <a:pPr lvl="1"/>
            <a:r>
              <a:rPr lang="en-IN" dirty="0"/>
              <a:t>Server uses a well-known port, e.g., port 80 for HTTP, port 53 for DNS, port 25 for SMTP, etc.</a:t>
            </a:r>
          </a:p>
          <a:p>
            <a:pPr lvl="2"/>
            <a:r>
              <a:rPr lang="en-IN" dirty="0"/>
              <a:t>The mapping is available in the file /etc/services on Linux</a:t>
            </a:r>
          </a:p>
          <a:p>
            <a:pPr lvl="2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95514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43458-CD3F-292A-A6CF-3B991C73D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Today’s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682C2-79F8-468F-B07A-FEE42B634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Peer-to-peer (P2P) file distribution</a:t>
            </a:r>
          </a:p>
          <a:p>
            <a:r>
              <a:rPr lang="en-IN" dirty="0"/>
              <a:t>Transport layer</a:t>
            </a:r>
          </a:p>
          <a:p>
            <a:r>
              <a:rPr lang="en-IN" dirty="0"/>
              <a:t>UDP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292883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26C41-1BC6-A58A-707C-C5A0E1878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Port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BA521-8797-96AE-35D3-BA6273D80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Typically, a port is implemented using a queue</a:t>
            </a:r>
          </a:p>
          <a:p>
            <a:endParaRPr lang="en-IN" dirty="0"/>
          </a:p>
          <a:p>
            <a:r>
              <a:rPr lang="en-IN" dirty="0"/>
              <a:t>When a message arrives, the protocol (e.g., UDP) appends the message to the end of the queue</a:t>
            </a:r>
          </a:p>
          <a:p>
            <a:endParaRPr lang="en-IN" dirty="0"/>
          </a:p>
          <a:p>
            <a:r>
              <a:rPr lang="en-IN" dirty="0"/>
              <a:t>If the queue is full, the message is discarded</a:t>
            </a:r>
          </a:p>
          <a:p>
            <a:pPr lvl="1"/>
            <a:r>
              <a:rPr lang="en-IN" dirty="0"/>
              <a:t>There is no mechanism in UDP to tell the server to slow down</a:t>
            </a:r>
          </a:p>
        </p:txBody>
      </p:sp>
    </p:spTree>
    <p:extLst>
      <p:ext uri="{BB962C8B-B14F-4D97-AF65-F5344CB8AC3E}">
        <p14:creationId xmlns:p14="http://schemas.microsoft.com/office/powerpoint/2010/main" val="4756513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57AAC-3D2C-B3CB-1DF5-48FC4D95D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recv</a:t>
            </a:r>
            <a:r>
              <a:rPr lang="en-IN" dirty="0"/>
              <a:t>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2095C-7315-3D3C-9D04-643568079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026769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4CFDE-233F-84BD-1F15-CF748016A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83CD2-5824-B15E-14F7-0599CA8D5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recv</a:t>
            </a:r>
            <a:r>
              <a:rPr lang="en-IN" dirty="0"/>
              <a:t>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06F1F-2154-6F05-6A64-814DFE67E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/>
              <a:t>recv</a:t>
            </a:r>
            <a:r>
              <a:rPr lang="en-IN" dirty="0"/>
              <a:t> pops a message from the front of the queue and returns</a:t>
            </a:r>
          </a:p>
          <a:p>
            <a:endParaRPr lang="en-IN" dirty="0"/>
          </a:p>
          <a:p>
            <a:r>
              <a:rPr lang="en-IN" dirty="0"/>
              <a:t>If the queue is empty, the process waits until a message becomes available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733897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2CE92-1C93-355D-CC62-E3AAC7578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Checksum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1773F-BD4A-F325-1AF0-B81C9CA0B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UDP uses a checksum to identify corruption of bits during transmission</a:t>
            </a:r>
          </a:p>
          <a:p>
            <a:endParaRPr lang="en-IN" dirty="0"/>
          </a:p>
          <a:p>
            <a:r>
              <a:rPr lang="en-IN" dirty="0"/>
              <a:t>Checksum is optional in IPv4, but it’s mandatory in IPv6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4356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2E05D-26DD-B1D5-292E-DFE56B40A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Checksum computation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99A3F-47FE-59B9-AC78-8D10F0F5D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Chapter 2.4.1 from Peterson and Davie</a:t>
            </a:r>
          </a:p>
        </p:txBody>
      </p:sp>
    </p:spTree>
    <p:extLst>
      <p:ext uri="{BB962C8B-B14F-4D97-AF65-F5344CB8AC3E}">
        <p14:creationId xmlns:p14="http://schemas.microsoft.com/office/powerpoint/2010/main" val="17741639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1B6A-F12D-3812-EA1D-4DD823F89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Checksum computation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8D48F-967F-5D3C-7DB7-2BD53D690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The buffer is divided into 16 bits chunks</a:t>
            </a:r>
          </a:p>
          <a:p>
            <a:endParaRPr lang="en-IN" dirty="0"/>
          </a:p>
          <a:p>
            <a:r>
              <a:rPr lang="en-IN" dirty="0"/>
              <a:t>If the buffer size is not a multiple of 16 bits a padding with zero is done to align it to 16 bits</a:t>
            </a:r>
          </a:p>
          <a:p>
            <a:endParaRPr lang="en-IN" dirty="0"/>
          </a:p>
          <a:p>
            <a:r>
              <a:rPr lang="en-IN" dirty="0"/>
              <a:t>The 16 bits chunks are added one by one</a:t>
            </a:r>
          </a:p>
          <a:p>
            <a:endParaRPr lang="en-IN" dirty="0"/>
          </a:p>
          <a:p>
            <a:r>
              <a:rPr lang="en-IN" dirty="0"/>
              <a:t>If a carry is generated after any addition, it’s added to the sum</a:t>
            </a:r>
          </a:p>
          <a:p>
            <a:endParaRPr lang="en-IN" dirty="0"/>
          </a:p>
          <a:p>
            <a:r>
              <a:rPr lang="en-IN" dirty="0"/>
              <a:t>The 1’s complement of the final 16-bit sum is the checksum </a:t>
            </a:r>
          </a:p>
        </p:txBody>
      </p:sp>
    </p:spTree>
    <p:extLst>
      <p:ext uri="{BB962C8B-B14F-4D97-AF65-F5344CB8AC3E}">
        <p14:creationId xmlns:p14="http://schemas.microsoft.com/office/powerpoint/2010/main" val="11652483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CE023-3D23-CC64-EDB5-12274F8B5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B813C-77C6-A5A3-6E8B-6400CF87A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Checksum computation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09D1CDF-870F-2819-C743-5CB962F28E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7829" y="1825625"/>
                <a:ext cx="11517085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1100 1010 1010 1010</m:t>
                      </m:r>
                    </m:oMath>
                  </m:oMathPara>
                </a14:m>
                <a:endParaRPr lang="en-IN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0100 1100 1010 0111</m:t>
                      </m:r>
                    </m:oMath>
                  </m:oMathPara>
                </a14:m>
                <a:endParaRPr lang="en-IN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1110 1110 1110 1110</m:t>
                      </m:r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sz="3200" b="0" dirty="0"/>
              </a:p>
              <a:p>
                <a:pPr marL="0" indent="0">
                  <a:buNone/>
                </a:pPr>
                <a:endParaRPr lang="en-IN" b="0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09D1CDF-870F-2819-C743-5CB962F28E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7829" y="1825625"/>
                <a:ext cx="11517085" cy="435133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180C653-C5F7-7EDF-968A-00719D5E1DB3}"/>
                  </a:ext>
                </a:extLst>
              </p14:cNvPr>
              <p14:cNvContentPartPr/>
              <p14:nvPr/>
            </p14:nvContentPartPr>
            <p14:xfrm>
              <a:off x="110160" y="1077840"/>
              <a:ext cx="11864160" cy="55785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180C653-C5F7-7EDF-968A-00719D5E1DB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0800" y="1068480"/>
                <a:ext cx="11882880" cy="5597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219419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71477-BBEE-FD90-89E1-284CA4886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Checksum computation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2587C7-F368-60B1-245E-2724978FCC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7829" y="1825625"/>
                <a:ext cx="11517085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1100 1010 1010 1010</m:t>
                      </m:r>
                    </m:oMath>
                  </m:oMathPara>
                </a14:m>
                <a:endParaRPr lang="en-IN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0100 1100 1010 0111</m:t>
                      </m:r>
                    </m:oMath>
                  </m:oMathPara>
                </a14:m>
                <a:endParaRPr lang="en-IN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1110 1110 1110 1110</m:t>
                      </m:r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IN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eqArr>
                          <m:eqArrPr>
                            <m:ctrlP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    1100 1010 1010 1010</m:t>
                            </m:r>
                            <m:r>
                              <m:rPr>
                                <m:nor/>
                              </m:rPr>
                              <a:rPr lang="en-IN" sz="3200" b="0" dirty="0"/>
                              <m:t> </m:t>
                            </m:r>
                          </m:e>
                          <m:e>
                            <m:r>
                              <a:rPr lang="en-IN" sz="3200" b="0" i="1" dirty="0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0100 1100 1010 0111</m:t>
                            </m:r>
                            <m:r>
                              <m:rPr>
                                <m:nor/>
                              </m:rPr>
                              <a:rPr lang="en-IN" sz="3200" b="0" dirty="0"/>
                              <m:t> </m:t>
                            </m:r>
                          </m:e>
                        </m:eqArr>
                      </m:num>
                      <m:den>
                        <m:r>
                          <a:rPr lang="en-IN" sz="3200" b="0" i="1" smtClean="0">
                            <a:latin typeface="Cambria Math" panose="02040503050406030204" pitchFamily="18" charset="0"/>
                          </a:rPr>
                          <m:t>10001 0111 0101 0001</m:t>
                        </m:r>
                      </m:den>
                    </m:f>
                  </m:oMath>
                </a14:m>
                <a:r>
                  <a:rPr lang="en-IN" sz="3200" b="0" dirty="0"/>
                  <a:t>  </a:t>
                </a:r>
                <a14:m>
                  <m:oMath xmlns:m="http://schemas.openxmlformats.org/officeDocument/2006/math">
                    <m:r>
                      <a:rPr lang="en-IN" sz="3200" b="0" i="1" dirty="0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IN" sz="32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eqArr>
                          <m:eqArrPr>
                            <m:ctrlP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0001 0111 0101 0001</m:t>
                            </m:r>
                          </m:e>
                          <m:e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                                          1</m:t>
                            </m:r>
                          </m:e>
                        </m:eqArr>
                      </m:num>
                      <m:den>
                        <m:r>
                          <a:rPr lang="en-IN" sz="3200" b="0" i="1" dirty="0" smtClean="0">
                            <a:latin typeface="Cambria Math" panose="02040503050406030204" pitchFamily="18" charset="0"/>
                          </a:rPr>
                          <m:t>0001 0111 0101 0010</m:t>
                        </m:r>
                      </m:den>
                    </m:f>
                  </m:oMath>
                </a14:m>
                <a:r>
                  <a:rPr lang="en-IN" sz="3200" b="0" dirty="0"/>
                  <a:t>  </a:t>
                </a:r>
                <a14:m>
                  <m:oMath xmlns:m="http://schemas.openxmlformats.org/officeDocument/2006/math">
                    <m:r>
                      <a:rPr lang="en-IN" sz="3200" b="0" i="1" dirty="0" smtClean="0">
                        <a:latin typeface="Cambria Math" panose="02040503050406030204" pitchFamily="18" charset="0"/>
                      </a:rPr>
                      <m:t>→</m:t>
                    </m:r>
                    <m:f>
                      <m:fPr>
                        <m:ctrlPr>
                          <a:rPr lang="en-IN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eqArr>
                          <m:eqArrPr>
                            <m:ctrlPr>
                              <a:rPr lang="en-IN" sz="3200" b="0" i="1" dirty="0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IN" sz="3200" b="0" i="1" dirty="0" smtClean="0">
                                <a:latin typeface="Cambria Math" panose="02040503050406030204" pitchFamily="18" charset="0"/>
                              </a:rPr>
                              <m:t>   0001 0111 0101 0010</m:t>
                            </m:r>
                          </m:e>
                          <m:e>
                            <m:r>
                              <a:rPr lang="en-IN" sz="3200" b="0" i="1" dirty="0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1110 1110 1110 1110</m:t>
                            </m:r>
                            <m:r>
                              <m:rPr>
                                <m:nor/>
                              </m:rPr>
                              <a:rPr lang="en-IN" sz="3200" dirty="0"/>
                              <m:t> </m:t>
                            </m:r>
                          </m:e>
                        </m:eqArr>
                      </m:num>
                      <m:den>
                        <m:r>
                          <a:rPr lang="en-IN" sz="3200" b="0" i="1" smtClean="0">
                            <a:latin typeface="Cambria Math" panose="02040503050406030204" pitchFamily="18" charset="0"/>
                          </a:rPr>
                          <m:t>10000 0110 0100 0000</m:t>
                        </m:r>
                      </m:den>
                    </m:f>
                  </m:oMath>
                </a14:m>
                <a:endParaRPr lang="en-IN" sz="3200" b="0" dirty="0"/>
              </a:p>
              <a:p>
                <a:pPr marL="0" indent="0">
                  <a:buNone/>
                </a:pPr>
                <a:endParaRPr lang="en-IN" sz="32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IN" sz="3200" b="0" i="1" smtClean="0">
                        <a:latin typeface="Cambria Math" panose="02040503050406030204" pitchFamily="18" charset="0"/>
                      </a:rPr>
                      <m:t>→ </m:t>
                    </m:r>
                    <m:f>
                      <m:fPr>
                        <m:ctrlPr>
                          <a:rPr lang="en-IN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eqArr>
                          <m:eqArrPr>
                            <m:ctrlP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0000 0110 0100 0000</m:t>
                            </m:r>
                          </m:e>
                          <m:e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                                          1</m:t>
                            </m:r>
                          </m:e>
                        </m:eqArr>
                      </m:num>
                      <m:den>
                        <m:r>
                          <a:rPr lang="en-IN" sz="3200" b="0" i="1" smtClean="0">
                            <a:latin typeface="Cambria Math" panose="02040503050406030204" pitchFamily="18" charset="0"/>
                          </a:rPr>
                          <m:t>0000 0110 0100 0001</m:t>
                        </m:r>
                      </m:den>
                    </m:f>
                  </m:oMath>
                </a14:m>
                <a:r>
                  <a:rPr lang="en-IN" sz="3200" b="0" dirty="0"/>
                  <a:t> </a:t>
                </a:r>
                <a14:m>
                  <m:oMath xmlns:m="http://schemas.openxmlformats.org/officeDocument/2006/math">
                    <m:r>
                      <a:rPr lang="en-IN" sz="3200" b="0" i="1" dirty="0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IN" sz="3200" b="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3200" b="0" i="1" smtClean="0">
                            <a:latin typeface="Cambria Math" panose="02040503050406030204" pitchFamily="18" charset="0"/>
                          </a:rPr>
                          <m:t>0000 0110 0100 0001</m:t>
                        </m:r>
                      </m:num>
                      <m:den>
                        <m:r>
                          <a:rPr lang="en-IN" sz="3200" b="0" i="1" dirty="0" smtClean="0">
                            <a:latin typeface="Cambria Math" panose="02040503050406030204" pitchFamily="18" charset="0"/>
                          </a:rPr>
                          <m:t>1111 1001 1011 1110</m:t>
                        </m:r>
                      </m:den>
                    </m:f>
                  </m:oMath>
                </a14:m>
                <a:endParaRPr lang="en-IN" sz="3200" b="0" dirty="0"/>
              </a:p>
              <a:p>
                <a:pPr marL="0" indent="0">
                  <a:buNone/>
                </a:pPr>
                <a:endParaRPr lang="en-IN" b="0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2587C7-F368-60B1-245E-2724978FCC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7829" y="1825625"/>
                <a:ext cx="11517085" cy="435133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F9EC4E0-D5D8-D3E7-9B89-347F7966947A}"/>
              </a:ext>
            </a:extLst>
          </p:cNvPr>
          <p:cNvSpPr txBox="1"/>
          <p:nvPr/>
        </p:nvSpPr>
        <p:spPr>
          <a:xfrm>
            <a:off x="1915892" y="3276601"/>
            <a:ext cx="112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sum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0ACE1B-E91C-9A75-BE79-45FF3F495428}"/>
              </a:ext>
            </a:extLst>
          </p:cNvPr>
          <p:cNvSpPr txBox="1"/>
          <p:nvPr/>
        </p:nvSpPr>
        <p:spPr>
          <a:xfrm>
            <a:off x="5758546" y="3254831"/>
            <a:ext cx="112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add carry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C7CC49-E829-A732-1BE1-B4817A8C2494}"/>
              </a:ext>
            </a:extLst>
          </p:cNvPr>
          <p:cNvSpPr txBox="1"/>
          <p:nvPr/>
        </p:nvSpPr>
        <p:spPr>
          <a:xfrm>
            <a:off x="2209808" y="4757060"/>
            <a:ext cx="112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add carry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397D5C-12FD-8E33-EE16-09542461CDC8}"/>
              </a:ext>
            </a:extLst>
          </p:cNvPr>
          <p:cNvSpPr txBox="1"/>
          <p:nvPr/>
        </p:nvSpPr>
        <p:spPr>
          <a:xfrm>
            <a:off x="9633855" y="3189516"/>
            <a:ext cx="112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sum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5C4BE3-23B4-59E1-DAFB-0D54CB905027}"/>
              </a:ext>
            </a:extLst>
          </p:cNvPr>
          <p:cNvSpPr txBox="1"/>
          <p:nvPr/>
        </p:nvSpPr>
        <p:spPr>
          <a:xfrm>
            <a:off x="5802091" y="4909460"/>
            <a:ext cx="2046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1’s complement</a:t>
            </a:r>
          </a:p>
        </p:txBody>
      </p:sp>
    </p:spTree>
    <p:extLst>
      <p:ext uri="{BB962C8B-B14F-4D97-AF65-F5344CB8AC3E}">
        <p14:creationId xmlns:p14="http://schemas.microsoft.com/office/powerpoint/2010/main" val="37150392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A698E-4ABD-0727-D0BC-C556A6707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Checksum computation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1E76E9-B4B4-40F0-315F-7A99565482BE}"/>
              </a:ext>
            </a:extLst>
          </p:cNvPr>
          <p:cNvSpPr txBox="1"/>
          <p:nvPr/>
        </p:nvSpPr>
        <p:spPr>
          <a:xfrm>
            <a:off x="598715" y="2079170"/>
            <a:ext cx="1098368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Consolas" panose="020B0609020204030204" pitchFamily="49" charset="0"/>
              </a:rPr>
              <a:t>// </a:t>
            </a:r>
            <a:r>
              <a:rPr lang="en-IN" dirty="0" err="1">
                <a:latin typeface="Consolas" panose="020B0609020204030204" pitchFamily="49" charset="0"/>
              </a:rPr>
              <a:t>buf</a:t>
            </a:r>
            <a:r>
              <a:rPr lang="en-IN" dirty="0">
                <a:latin typeface="Consolas" panose="020B0609020204030204" pitchFamily="49" charset="0"/>
              </a:rPr>
              <a:t> is the input buffer, which has already been padded with 0s to a 16-bit boundary</a:t>
            </a:r>
          </a:p>
          <a:p>
            <a:r>
              <a:rPr lang="en-IN" dirty="0">
                <a:latin typeface="Consolas" panose="020B0609020204030204" pitchFamily="49" charset="0"/>
              </a:rPr>
              <a:t>// count length of buffer measured in 16-bit units</a:t>
            </a:r>
          </a:p>
          <a:p>
            <a:r>
              <a:rPr lang="en-IN" dirty="0">
                <a:latin typeface="Consolas" panose="020B0609020204030204" pitchFamily="49" charset="0"/>
              </a:rPr>
              <a:t>unsigned short checksum(unsigned short *</a:t>
            </a:r>
            <a:r>
              <a:rPr lang="en-IN" dirty="0" err="1">
                <a:latin typeface="Consolas" panose="020B0609020204030204" pitchFamily="49" charset="0"/>
              </a:rPr>
              <a:t>buf</a:t>
            </a:r>
            <a:r>
              <a:rPr lang="en-IN" dirty="0">
                <a:latin typeface="Consolas" panose="020B0609020204030204" pitchFamily="49" charset="0"/>
              </a:rPr>
              <a:t>, int count) {</a:t>
            </a:r>
          </a:p>
          <a:p>
            <a:r>
              <a:rPr lang="en-IN" dirty="0">
                <a:latin typeface="Consolas" panose="020B0609020204030204" pitchFamily="49" charset="0"/>
              </a:rPr>
              <a:t>     unsigned long sum = 0;</a:t>
            </a:r>
          </a:p>
          <a:p>
            <a:r>
              <a:rPr lang="en-IN" dirty="0">
                <a:latin typeface="Consolas" panose="020B0609020204030204" pitchFamily="49" charset="0"/>
              </a:rPr>
              <a:t>     int </a:t>
            </a:r>
            <a:r>
              <a:rPr lang="en-IN" dirty="0" err="1">
                <a:latin typeface="Consolas" panose="020B0609020204030204" pitchFamily="49" charset="0"/>
              </a:rPr>
              <a:t>i</a:t>
            </a:r>
            <a:r>
              <a:rPr lang="en-IN" dirty="0">
                <a:latin typeface="Consolas" panose="020B0609020204030204" pitchFamily="49" charset="0"/>
              </a:rPr>
              <a:t>;</a:t>
            </a:r>
          </a:p>
          <a:p>
            <a:r>
              <a:rPr lang="en-IN" dirty="0">
                <a:latin typeface="Consolas" panose="020B0609020204030204" pitchFamily="49" charset="0"/>
              </a:rPr>
              <a:t>     for (</a:t>
            </a:r>
            <a:r>
              <a:rPr lang="en-IN" dirty="0" err="1">
                <a:latin typeface="Consolas" panose="020B0609020204030204" pitchFamily="49" charset="0"/>
              </a:rPr>
              <a:t>i</a:t>
            </a:r>
            <a:r>
              <a:rPr lang="en-IN" dirty="0">
                <a:latin typeface="Consolas" panose="020B0609020204030204" pitchFamily="49" charset="0"/>
              </a:rPr>
              <a:t> = 0; </a:t>
            </a:r>
            <a:r>
              <a:rPr lang="en-IN" dirty="0" err="1">
                <a:latin typeface="Consolas" panose="020B0609020204030204" pitchFamily="49" charset="0"/>
              </a:rPr>
              <a:t>i</a:t>
            </a:r>
            <a:r>
              <a:rPr lang="en-IN" dirty="0">
                <a:latin typeface="Consolas" panose="020B0609020204030204" pitchFamily="49" charset="0"/>
              </a:rPr>
              <a:t> &lt; count; </a:t>
            </a:r>
            <a:r>
              <a:rPr lang="en-IN" dirty="0" err="1">
                <a:latin typeface="Consolas" panose="020B0609020204030204" pitchFamily="49" charset="0"/>
              </a:rPr>
              <a:t>i</a:t>
            </a:r>
            <a:r>
              <a:rPr lang="en-IN" dirty="0">
                <a:latin typeface="Consolas" panose="020B0609020204030204" pitchFamily="49" charset="0"/>
              </a:rPr>
              <a:t>++) {</a:t>
            </a:r>
          </a:p>
          <a:p>
            <a:r>
              <a:rPr lang="en-IN" dirty="0">
                <a:latin typeface="Consolas" panose="020B0609020204030204" pitchFamily="49" charset="0"/>
              </a:rPr>
              <a:t>          sum = sum + </a:t>
            </a:r>
            <a:r>
              <a:rPr lang="en-IN" dirty="0" err="1">
                <a:latin typeface="Consolas" panose="020B0609020204030204" pitchFamily="49" charset="0"/>
              </a:rPr>
              <a:t>buf</a:t>
            </a:r>
            <a:r>
              <a:rPr lang="en-IN" dirty="0">
                <a:latin typeface="Consolas" panose="020B0609020204030204" pitchFamily="49" charset="0"/>
              </a:rPr>
              <a:t>[</a:t>
            </a:r>
            <a:r>
              <a:rPr lang="en-IN" dirty="0" err="1">
                <a:latin typeface="Consolas" panose="020B0609020204030204" pitchFamily="49" charset="0"/>
              </a:rPr>
              <a:t>i</a:t>
            </a:r>
            <a:r>
              <a:rPr lang="en-IN" dirty="0">
                <a:latin typeface="Consolas" panose="020B0609020204030204" pitchFamily="49" charset="0"/>
              </a:rPr>
              <a:t>];</a:t>
            </a:r>
          </a:p>
          <a:p>
            <a:r>
              <a:rPr lang="en-IN" dirty="0">
                <a:latin typeface="Consolas" panose="020B0609020204030204" pitchFamily="49" charset="0"/>
              </a:rPr>
              <a:t>          if ((sum &amp; 0xFFFF) != sum) {</a:t>
            </a:r>
          </a:p>
          <a:p>
            <a:r>
              <a:rPr lang="en-IN" dirty="0">
                <a:latin typeface="Consolas" panose="020B0609020204030204" pitchFamily="49" charset="0"/>
              </a:rPr>
              <a:t>             sum = (sum &amp; 0xFFFF);</a:t>
            </a:r>
          </a:p>
          <a:p>
            <a:r>
              <a:rPr lang="en-IN" dirty="0">
                <a:latin typeface="Consolas" panose="020B0609020204030204" pitchFamily="49" charset="0"/>
              </a:rPr>
              <a:t>             sum++;</a:t>
            </a:r>
          </a:p>
          <a:p>
            <a:r>
              <a:rPr lang="en-IN" dirty="0">
                <a:latin typeface="Consolas" panose="020B0609020204030204" pitchFamily="49" charset="0"/>
              </a:rPr>
              <a:t>          }</a:t>
            </a:r>
          </a:p>
          <a:p>
            <a:r>
              <a:rPr lang="en-IN" dirty="0">
                <a:latin typeface="Consolas" panose="020B0609020204030204" pitchFamily="49" charset="0"/>
              </a:rPr>
              <a:t>     }</a:t>
            </a:r>
          </a:p>
          <a:p>
            <a:r>
              <a:rPr lang="en-IN" dirty="0">
                <a:latin typeface="Consolas" panose="020B0609020204030204" pitchFamily="49" charset="0"/>
              </a:rPr>
              <a:t>     sum = ~sum;</a:t>
            </a:r>
          </a:p>
          <a:p>
            <a:r>
              <a:rPr lang="en-IN" dirty="0">
                <a:latin typeface="Consolas" panose="020B0609020204030204" pitchFamily="49" charset="0"/>
              </a:rPr>
              <a:t>     return (unsigned short)(sum &amp; 0xFFFF);</a:t>
            </a:r>
          </a:p>
          <a:p>
            <a:r>
              <a:rPr lang="en-IN" dirty="0">
                <a:latin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56C87FA-58B5-E227-8163-6B1541DF94F6}"/>
                  </a:ext>
                </a:extLst>
              </p14:cNvPr>
              <p14:cNvContentPartPr/>
              <p14:nvPr/>
            </p14:nvContentPartPr>
            <p14:xfrm>
              <a:off x="2864520" y="2973960"/>
              <a:ext cx="3501000" cy="31197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56C87FA-58B5-E227-8163-6B1541DF94F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55160" y="2964600"/>
                <a:ext cx="3519720" cy="3138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223859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DA637-54D4-3ECD-47F2-E63F08845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Checksum verification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FE7B8-B120-2C74-EE78-D8AF25F32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At the receiver end, the checksum is computed in a similar way, including the value of the checksum stored in the header</a:t>
            </a:r>
          </a:p>
          <a:p>
            <a:pPr lvl="1"/>
            <a:r>
              <a:rPr lang="en-IN" dirty="0"/>
              <a:t>If the checksum matches the original, the final value must be zero</a:t>
            </a:r>
          </a:p>
        </p:txBody>
      </p:sp>
    </p:spTree>
    <p:extLst>
      <p:ext uri="{BB962C8B-B14F-4D97-AF65-F5344CB8AC3E}">
        <p14:creationId xmlns:p14="http://schemas.microsoft.com/office/powerpoint/2010/main" val="3314711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E6AA3-C02C-A7A1-DD76-F53088519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B8C56-329F-0997-0956-F373C193E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Read Chapter - 3.1, 3.2, 3.3 from the Kurose and Ross book</a:t>
            </a:r>
          </a:p>
        </p:txBody>
      </p:sp>
    </p:spTree>
    <p:extLst>
      <p:ext uri="{BB962C8B-B14F-4D97-AF65-F5344CB8AC3E}">
        <p14:creationId xmlns:p14="http://schemas.microsoft.com/office/powerpoint/2010/main" val="13016225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49803-FAD0-52E9-E8E0-F37D0C5C7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FF3B7-B7DC-2E12-1C55-83E69592D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Checksum verification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3C2F83-8800-3D89-A2A6-E5A7788DA1B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7829" y="1825625"/>
                <a:ext cx="11517085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1100 1010 1010 1010</m:t>
                      </m:r>
                    </m:oMath>
                  </m:oMathPara>
                </a14:m>
                <a:endParaRPr lang="en-IN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0100 1100 1010 0111</m:t>
                      </m:r>
                    </m:oMath>
                  </m:oMathPara>
                </a14:m>
                <a:endParaRPr lang="en-IN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1110 1110 1110 1110</m:t>
                      </m:r>
                    </m:oMath>
                  </m:oMathPara>
                </a14:m>
                <a:endParaRPr lang="en-IN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 dirty="0">
                          <a:latin typeface="Cambria Math" panose="02040503050406030204" pitchFamily="18" charset="0"/>
                        </a:rPr>
                        <m:t>1111 1001 1011 1110</m:t>
                      </m:r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sz="3200" b="0" dirty="0"/>
              </a:p>
              <a:p>
                <a:pPr marL="0" indent="0">
                  <a:buNone/>
                </a:pPr>
                <a:endParaRPr lang="en-IN" b="0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3C2F83-8800-3D89-A2A6-E5A7788DA1B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7829" y="1825625"/>
                <a:ext cx="11517085" cy="435133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61473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5EFCB-A55D-92A9-E65F-488F2DCB1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E06A3-FB54-2D7A-D495-1034D5A51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Checksum verification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6A38D5C-2B15-378D-F1DA-0FFF09C005E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7829" y="1825625"/>
                <a:ext cx="11517085" cy="435133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1100 1010 1010 1010</m:t>
                      </m:r>
                    </m:oMath>
                  </m:oMathPara>
                </a14:m>
                <a:endParaRPr lang="en-IN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0100 1100 1010 0111</m:t>
                      </m:r>
                    </m:oMath>
                  </m:oMathPara>
                </a14:m>
                <a:endParaRPr lang="en-IN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1110 1110 1110 1110</m:t>
                      </m:r>
                    </m:oMath>
                  </m:oMathPara>
                </a14:m>
                <a:endParaRPr lang="en-IN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 dirty="0">
                          <a:latin typeface="Cambria Math" panose="02040503050406030204" pitchFamily="18" charset="0"/>
                        </a:rPr>
                        <m:t>1111 1001 1011 1110</m:t>
                      </m:r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IN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eqArr>
                          <m:eqArrPr>
                            <m:ctrlP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    1100 1010 1010 1010</m:t>
                            </m:r>
                            <m:r>
                              <m:rPr>
                                <m:nor/>
                              </m:rPr>
                              <a:rPr lang="en-IN" sz="3200" b="0" dirty="0"/>
                              <m:t> </m:t>
                            </m:r>
                          </m:e>
                          <m:e>
                            <m:r>
                              <a:rPr lang="en-IN" sz="3200" b="0" i="1" dirty="0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0100 1100 1010 0111</m:t>
                            </m:r>
                            <m:r>
                              <m:rPr>
                                <m:nor/>
                              </m:rPr>
                              <a:rPr lang="en-IN" sz="3200" b="0" dirty="0"/>
                              <m:t> </m:t>
                            </m:r>
                          </m:e>
                        </m:eqArr>
                      </m:num>
                      <m:den>
                        <m:r>
                          <a:rPr lang="en-IN" sz="3200" b="0" i="1" smtClean="0">
                            <a:latin typeface="Cambria Math" panose="02040503050406030204" pitchFamily="18" charset="0"/>
                          </a:rPr>
                          <m:t>10001 0111 0101 0001</m:t>
                        </m:r>
                      </m:den>
                    </m:f>
                  </m:oMath>
                </a14:m>
                <a:r>
                  <a:rPr lang="en-IN" sz="3200" b="0" dirty="0"/>
                  <a:t>  </a:t>
                </a:r>
                <a14:m>
                  <m:oMath xmlns:m="http://schemas.openxmlformats.org/officeDocument/2006/math">
                    <m:r>
                      <a:rPr lang="en-IN" sz="3200" b="0" i="1" dirty="0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IN" sz="32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eqArr>
                          <m:eqArrPr>
                            <m:ctrlP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0001 0111 0101 0001</m:t>
                            </m:r>
                          </m:e>
                          <m:e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                                          1</m:t>
                            </m:r>
                          </m:e>
                        </m:eqArr>
                      </m:num>
                      <m:den>
                        <m:r>
                          <a:rPr lang="en-IN" sz="3200" b="0" i="1" dirty="0" smtClean="0">
                            <a:latin typeface="Cambria Math" panose="02040503050406030204" pitchFamily="18" charset="0"/>
                          </a:rPr>
                          <m:t>0001 0111 0101 0010</m:t>
                        </m:r>
                      </m:den>
                    </m:f>
                  </m:oMath>
                </a14:m>
                <a:r>
                  <a:rPr lang="en-IN" sz="3200" b="0" dirty="0"/>
                  <a:t>  </a:t>
                </a:r>
                <a14:m>
                  <m:oMath xmlns:m="http://schemas.openxmlformats.org/officeDocument/2006/math">
                    <m:r>
                      <a:rPr lang="en-IN" sz="3200" b="0" i="1" dirty="0" smtClean="0">
                        <a:latin typeface="Cambria Math" panose="02040503050406030204" pitchFamily="18" charset="0"/>
                      </a:rPr>
                      <m:t>→</m:t>
                    </m:r>
                    <m:f>
                      <m:fPr>
                        <m:ctrlPr>
                          <a:rPr lang="en-IN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eqArr>
                          <m:eqArrPr>
                            <m:ctrlPr>
                              <a:rPr lang="en-IN" sz="3200" b="0" i="1" dirty="0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IN" sz="3200" b="0" i="1" dirty="0" smtClean="0">
                                <a:latin typeface="Cambria Math" panose="02040503050406030204" pitchFamily="18" charset="0"/>
                              </a:rPr>
                              <m:t>   0001 0111 0101 0010</m:t>
                            </m:r>
                          </m:e>
                          <m:e>
                            <m:r>
                              <a:rPr lang="en-IN" sz="3200" b="0" i="1" dirty="0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1110 1110 1110 1110</m:t>
                            </m:r>
                            <m:r>
                              <m:rPr>
                                <m:nor/>
                              </m:rPr>
                              <a:rPr lang="en-IN" sz="3200" dirty="0"/>
                              <m:t> </m:t>
                            </m:r>
                          </m:e>
                        </m:eqArr>
                      </m:num>
                      <m:den>
                        <m:r>
                          <a:rPr lang="en-IN" sz="3200" b="0" i="1" smtClean="0">
                            <a:latin typeface="Cambria Math" panose="02040503050406030204" pitchFamily="18" charset="0"/>
                          </a:rPr>
                          <m:t>10000 0110 0100 0000</m:t>
                        </m:r>
                      </m:den>
                    </m:f>
                  </m:oMath>
                </a14:m>
                <a:endParaRPr lang="en-IN" sz="3200" b="0" dirty="0"/>
              </a:p>
              <a:p>
                <a:pPr marL="0" indent="0">
                  <a:buNone/>
                </a:pPr>
                <a:endParaRPr lang="en-IN" sz="32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IN" sz="3200" b="0" i="1" smtClean="0">
                        <a:latin typeface="Cambria Math" panose="02040503050406030204" pitchFamily="18" charset="0"/>
                      </a:rPr>
                      <m:t>→ </m:t>
                    </m:r>
                    <m:f>
                      <m:fPr>
                        <m:ctrlPr>
                          <a:rPr lang="en-IN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eqArr>
                          <m:eqArrPr>
                            <m:ctrlP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0000 0110 0100 0000</m:t>
                            </m:r>
                          </m:e>
                          <m:e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                                          1</m:t>
                            </m:r>
                          </m:e>
                        </m:eqArr>
                      </m:num>
                      <m:den>
                        <m:r>
                          <a:rPr lang="en-IN" sz="3200" b="0" i="1" smtClean="0">
                            <a:latin typeface="Cambria Math" panose="02040503050406030204" pitchFamily="18" charset="0"/>
                          </a:rPr>
                          <m:t>0000 0110 0100 0001</m:t>
                        </m:r>
                      </m:den>
                    </m:f>
                  </m:oMath>
                </a14:m>
                <a:r>
                  <a:rPr lang="en-IN" sz="3200" b="0" dirty="0"/>
                  <a:t> </a:t>
                </a:r>
                <a14:m>
                  <m:oMath xmlns:m="http://schemas.openxmlformats.org/officeDocument/2006/math">
                    <m:r>
                      <a:rPr lang="en-IN" sz="3200" b="0" i="1" dirty="0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IN" sz="3200" b="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eqArr>
                          <m:eqArrPr>
                            <m:ctrlP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0000 0110 0100 0001</m:t>
                            </m:r>
                          </m:e>
                          <m:e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IN" sz="3200" i="1" dirty="0">
                                <a:latin typeface="Cambria Math" panose="02040503050406030204" pitchFamily="18" charset="0"/>
                              </a:rPr>
                              <m:t>1111 1001 1011 1110</m:t>
                            </m:r>
                            <m:r>
                              <m:rPr>
                                <m:nor/>
                              </m:rPr>
                              <a:rPr lang="en-IN" sz="3200" dirty="0"/>
                              <m:t> </m:t>
                            </m:r>
                          </m:e>
                        </m:eqArr>
                      </m:num>
                      <m:den>
                        <m:r>
                          <a:rPr lang="en-IN" sz="3200" b="0" i="1" dirty="0" smtClean="0">
                            <a:latin typeface="Cambria Math" panose="02040503050406030204" pitchFamily="18" charset="0"/>
                          </a:rPr>
                          <m:t>1111 1111 1111 1111</m:t>
                        </m:r>
                      </m:den>
                    </m:f>
                  </m:oMath>
                </a14:m>
                <a:r>
                  <a:rPr lang="en-IN" sz="3200" b="0" dirty="0"/>
                  <a:t> </a:t>
                </a:r>
                <a14:m>
                  <m:oMath xmlns:m="http://schemas.openxmlformats.org/officeDocument/2006/math">
                    <m:r>
                      <a:rPr lang="en-IN" sz="3200" b="0" i="1" dirty="0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IN" sz="3200" b="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sz="3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3200" i="1" dirty="0">
                            <a:latin typeface="Cambria Math" panose="02040503050406030204" pitchFamily="18" charset="0"/>
                          </a:rPr>
                          <m:t>1111 1111 1111 1111</m:t>
                        </m:r>
                      </m:num>
                      <m:den>
                        <m:r>
                          <a:rPr lang="en-IN" sz="3200" b="0" i="1" dirty="0" smtClean="0">
                            <a:latin typeface="Cambria Math" panose="02040503050406030204" pitchFamily="18" charset="0"/>
                          </a:rPr>
                          <m:t>0000</m:t>
                        </m:r>
                        <m:r>
                          <a:rPr lang="en-IN" sz="32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IN" sz="3200" b="0" i="1" dirty="0" smtClean="0">
                            <a:latin typeface="Cambria Math" panose="02040503050406030204" pitchFamily="18" charset="0"/>
                          </a:rPr>
                          <m:t>0000</m:t>
                        </m:r>
                        <m:r>
                          <a:rPr lang="en-IN" sz="32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IN" sz="3200" b="0" i="1" dirty="0" smtClean="0">
                            <a:latin typeface="Cambria Math" panose="02040503050406030204" pitchFamily="18" charset="0"/>
                          </a:rPr>
                          <m:t>0000</m:t>
                        </m:r>
                        <m:r>
                          <a:rPr lang="en-IN" sz="32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IN" sz="3200" b="0" i="1" dirty="0" smtClean="0">
                            <a:latin typeface="Cambria Math" panose="02040503050406030204" pitchFamily="18" charset="0"/>
                          </a:rPr>
                          <m:t>0000</m:t>
                        </m:r>
                      </m:den>
                    </m:f>
                  </m:oMath>
                </a14:m>
                <a:r>
                  <a:rPr lang="en-IN" sz="3200" dirty="0"/>
                  <a:t> </a:t>
                </a:r>
              </a:p>
              <a:p>
                <a:pPr marL="0" indent="0">
                  <a:buNone/>
                </a:pPr>
                <a:endParaRPr lang="en-IN" sz="3200" b="0" dirty="0"/>
              </a:p>
              <a:p>
                <a:pPr marL="0" indent="0">
                  <a:buNone/>
                </a:pPr>
                <a:endParaRPr lang="en-IN" b="0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6A38D5C-2B15-378D-F1DA-0FFF09C005E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7829" y="1825625"/>
                <a:ext cx="11517085" cy="435133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2409E124-51D0-4F61-0565-2FA1F07C4ABE}"/>
              </a:ext>
            </a:extLst>
          </p:cNvPr>
          <p:cNvSpPr txBox="1"/>
          <p:nvPr/>
        </p:nvSpPr>
        <p:spPr>
          <a:xfrm>
            <a:off x="1915892" y="3450772"/>
            <a:ext cx="112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sum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1C03ED-6C69-C63F-B7B2-362168D2E70F}"/>
              </a:ext>
            </a:extLst>
          </p:cNvPr>
          <p:cNvSpPr txBox="1"/>
          <p:nvPr/>
        </p:nvSpPr>
        <p:spPr>
          <a:xfrm>
            <a:off x="5758546" y="3505202"/>
            <a:ext cx="112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add carry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F5C160-4117-AC3A-D01F-5A06D7F30E43}"/>
              </a:ext>
            </a:extLst>
          </p:cNvPr>
          <p:cNvSpPr txBox="1"/>
          <p:nvPr/>
        </p:nvSpPr>
        <p:spPr>
          <a:xfrm>
            <a:off x="2209808" y="4865917"/>
            <a:ext cx="112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add carry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E7904C-3ECC-59F1-FCFC-C6FD61D90FFD}"/>
              </a:ext>
            </a:extLst>
          </p:cNvPr>
          <p:cNvSpPr txBox="1"/>
          <p:nvPr/>
        </p:nvSpPr>
        <p:spPr>
          <a:xfrm>
            <a:off x="9633855" y="3429002"/>
            <a:ext cx="112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sum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140680-9F6E-6DA4-7B27-A2BD6969BB20}"/>
              </a:ext>
            </a:extLst>
          </p:cNvPr>
          <p:cNvSpPr txBox="1"/>
          <p:nvPr/>
        </p:nvSpPr>
        <p:spPr>
          <a:xfrm>
            <a:off x="5802091" y="4876802"/>
            <a:ext cx="2046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sum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69C02E-68D9-9501-3FE7-F56A60F3134A}"/>
              </a:ext>
            </a:extLst>
          </p:cNvPr>
          <p:cNvSpPr txBox="1"/>
          <p:nvPr/>
        </p:nvSpPr>
        <p:spPr>
          <a:xfrm>
            <a:off x="9503231" y="5029202"/>
            <a:ext cx="2046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1’s complement</a:t>
            </a:r>
          </a:p>
        </p:txBody>
      </p:sp>
    </p:spTree>
    <p:extLst>
      <p:ext uri="{BB962C8B-B14F-4D97-AF65-F5344CB8AC3E}">
        <p14:creationId xmlns:p14="http://schemas.microsoft.com/office/powerpoint/2010/main" val="34554531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02E48-E9EA-BB86-6C87-CF0A19DEB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 packet 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DF2B9-524E-7E8F-4EA0-31DB3F4A8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addition to data, what additional information is required for the services provided by UDP, i.e., allowing multiple applications, data delivery to applications, and bit-corruption detection</a:t>
            </a:r>
          </a:p>
        </p:txBody>
      </p:sp>
    </p:spTree>
    <p:extLst>
      <p:ext uri="{BB962C8B-B14F-4D97-AF65-F5344CB8AC3E}">
        <p14:creationId xmlns:p14="http://schemas.microsoft.com/office/powerpoint/2010/main" val="6288226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CE87FF-FA46-A330-1109-E9CF5D705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B0CBD-22A3-82BE-30C3-6CF7A6CA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 packet 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3B676-2D6C-6E70-F7B6-E0AF9E0B1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addition to data, what additional information is required for the services provided by UDP, i.e., allowing multiple applications, data delivery to applications, and bit-corruption detection</a:t>
            </a:r>
          </a:p>
          <a:p>
            <a:pPr lvl="1"/>
            <a:r>
              <a:rPr lang="en-IN" dirty="0"/>
              <a:t>Source port number</a:t>
            </a:r>
          </a:p>
          <a:p>
            <a:pPr lvl="1"/>
            <a:r>
              <a:rPr lang="en-IN" dirty="0"/>
              <a:t>Destination port number</a:t>
            </a:r>
          </a:p>
          <a:p>
            <a:pPr lvl="1"/>
            <a:r>
              <a:rPr lang="en-IN" dirty="0"/>
              <a:t>Length of the message</a:t>
            </a:r>
          </a:p>
          <a:p>
            <a:pPr lvl="1"/>
            <a:r>
              <a:rPr lang="en-IN" dirty="0"/>
              <a:t>Checksum</a:t>
            </a:r>
          </a:p>
        </p:txBody>
      </p:sp>
    </p:spTree>
    <p:extLst>
      <p:ext uri="{BB962C8B-B14F-4D97-AF65-F5344CB8AC3E}">
        <p14:creationId xmlns:p14="http://schemas.microsoft.com/office/powerpoint/2010/main" val="7127439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8CCB6-3EE6-B7EA-C6FD-63902F942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 segment 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C79E0-375B-341F-7BC3-CCC675764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6E76F246-91A3-94AE-030A-8CC728487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2299" y="2017713"/>
            <a:ext cx="3324225" cy="3200400"/>
          </a:xfrm>
          <a:prstGeom prst="rect">
            <a:avLst/>
          </a:prstGeom>
          <a:solidFill>
            <a:srgbClr val="FFFFFF"/>
          </a:solidFill>
          <a:ln w="349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+mn-cs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9CDADB22-F1F9-5B3F-1873-8ED87D6EE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1987" y="2030413"/>
            <a:ext cx="15636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source port #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6" name="Text Box 10">
            <a:extLst>
              <a:ext uri="{FF2B5EF4-FFF2-40B4-BE49-F238E27FC236}">
                <a16:creationId xmlns:a16="http://schemas.microsoft.com/office/drawing/2014/main" id="{F48279DD-9554-B7B3-A2E2-A4DB4FC38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7924" y="2030413"/>
            <a:ext cx="13287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dest port #</a:t>
            </a:r>
          </a:p>
        </p:txBody>
      </p:sp>
      <p:sp>
        <p:nvSpPr>
          <p:cNvPr id="7" name="Line 11">
            <a:extLst>
              <a:ext uri="{FF2B5EF4-FFF2-40B4-BE49-F238E27FC236}">
                <a16:creationId xmlns:a16="http://schemas.microsoft.com/office/drawing/2014/main" id="{C714DF78-5DEE-FF67-202C-150E5A7E3A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92774" y="2417763"/>
            <a:ext cx="33289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8" name="Line 12">
            <a:extLst>
              <a:ext uri="{FF2B5EF4-FFF2-40B4-BE49-F238E27FC236}">
                <a16:creationId xmlns:a16="http://schemas.microsoft.com/office/drawing/2014/main" id="{AEAD8200-A1C2-6ADB-00A2-8BE98C2BB3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3249" y="2817813"/>
            <a:ext cx="33242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9" name="Line 13">
            <a:extLst>
              <a:ext uri="{FF2B5EF4-FFF2-40B4-BE49-F238E27FC236}">
                <a16:creationId xmlns:a16="http://schemas.microsoft.com/office/drawing/2014/main" id="{71F0041C-C2B3-2264-6219-C1C31341D3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599" y="2017713"/>
            <a:ext cx="0" cy="3952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0" name="Text Box 14">
            <a:extLst>
              <a:ext uri="{FF2B5EF4-FFF2-40B4-BE49-F238E27FC236}">
                <a16:creationId xmlns:a16="http://schemas.microsoft.com/office/drawing/2014/main" id="{2D642215-1524-9C9F-EECA-E8C4968FA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474" y="1552575"/>
            <a:ext cx="936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32 bits</a:t>
            </a:r>
          </a:p>
        </p:txBody>
      </p:sp>
      <p:sp>
        <p:nvSpPr>
          <p:cNvPr id="11" name="Line 15">
            <a:extLst>
              <a:ext uri="{FF2B5EF4-FFF2-40B4-BE49-F238E27FC236}">
                <a16:creationId xmlns:a16="http://schemas.microsoft.com/office/drawing/2014/main" id="{756EBD9C-8637-36F9-C34C-D4942CA56D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7799" y="1784350"/>
            <a:ext cx="1200150" cy="47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2" name="Line 16">
            <a:extLst>
              <a:ext uri="{FF2B5EF4-FFF2-40B4-BE49-F238E27FC236}">
                <a16:creationId xmlns:a16="http://schemas.microsoft.com/office/drawing/2014/main" id="{D1C6F200-E835-B975-471F-C29512D2D22A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3888012" y="1793875"/>
            <a:ext cx="112871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3" name="Text Box 17">
            <a:extLst>
              <a:ext uri="{FF2B5EF4-FFF2-40B4-BE49-F238E27FC236}">
                <a16:creationId xmlns:a16="http://schemas.microsoft.com/office/drawing/2014/main" id="{AF368138-C219-673F-D28B-1E778F1CC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5262" y="3376613"/>
            <a:ext cx="13890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application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data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(payload)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4" name="Text Box 19">
            <a:extLst>
              <a:ext uri="{FF2B5EF4-FFF2-40B4-BE49-F238E27FC236}">
                <a16:creationId xmlns:a16="http://schemas.microsoft.com/office/drawing/2014/main" id="{75DDD69D-7F7C-A070-9E5F-3CB973108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8862" y="5292725"/>
            <a:ext cx="2524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UDP segment format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5" name="Line 20">
            <a:extLst>
              <a:ext uri="{FF2B5EF4-FFF2-40B4-BE49-F238E27FC236}">
                <a16:creationId xmlns:a16="http://schemas.microsoft.com/office/drawing/2014/main" id="{A5E231E1-A97E-B3A4-8430-EC7C91ACDB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599" y="2427288"/>
            <a:ext cx="0" cy="3952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6" name="Text Box 22">
            <a:extLst>
              <a:ext uri="{FF2B5EF4-FFF2-40B4-BE49-F238E27FC236}">
                <a16:creationId xmlns:a16="http://schemas.microsoft.com/office/drawing/2014/main" id="{02D3273E-D64B-75E8-FB2F-7E7E44F70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4887" y="2420938"/>
            <a:ext cx="814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length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7" name="Text Box 23">
            <a:extLst>
              <a:ext uri="{FF2B5EF4-FFF2-40B4-BE49-F238E27FC236}">
                <a16:creationId xmlns:a16="http://schemas.microsoft.com/office/drawing/2014/main" id="{C5EB479E-0699-7324-9C44-898E066F2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1112" y="2411413"/>
            <a:ext cx="1176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checksum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8" name="Text Box 24">
            <a:extLst>
              <a:ext uri="{FF2B5EF4-FFF2-40B4-BE49-F238E27FC236}">
                <a16:creationId xmlns:a16="http://schemas.microsoft.com/office/drawing/2014/main" id="{ED98C5D9-EF0B-D2E5-744A-E42432ACC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3398" y="3421856"/>
            <a:ext cx="24066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length, in bytes of UDP segment, including header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9" name="Line 25">
            <a:extLst>
              <a:ext uri="{FF2B5EF4-FFF2-40B4-BE49-F238E27FC236}">
                <a16:creationId xmlns:a16="http://schemas.microsoft.com/office/drawing/2014/main" id="{A1606C32-9798-7664-09FE-2A2604A2525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42136" y="2597149"/>
            <a:ext cx="3113157" cy="128539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25" name="Line 25">
            <a:extLst>
              <a:ext uri="{FF2B5EF4-FFF2-40B4-BE49-F238E27FC236}">
                <a16:creationId xmlns:a16="http://schemas.microsoft.com/office/drawing/2014/main" id="{FE6D9368-72E5-3F77-2E99-0D39F1A843B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15202" y="3972404"/>
            <a:ext cx="3113157" cy="128539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26" name="Text Box 24">
            <a:extLst>
              <a:ext uri="{FF2B5EF4-FFF2-40B4-BE49-F238E27FC236}">
                <a16:creationId xmlns:a16="http://schemas.microsoft.com/office/drawing/2014/main" id="{6E16B46A-8DAD-45C0-7831-20863759B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927" y="4969559"/>
            <a:ext cx="24066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data to/from application layer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44E49EA2-2D96-B4F3-9020-56E5ABFE132F}"/>
                  </a:ext>
                </a:extLst>
              </p14:cNvPr>
              <p14:cNvContentPartPr/>
              <p14:nvPr/>
            </p14:nvContentPartPr>
            <p14:xfrm>
              <a:off x="3631680" y="2000160"/>
              <a:ext cx="3313080" cy="84924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44E49EA2-2D96-B4F3-9020-56E5ABFE132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22320" y="1990800"/>
                <a:ext cx="3331800" cy="867960"/>
              </a:xfrm>
              <a:prstGeom prst="rect">
                <a:avLst/>
              </a:prstGeom>
            </p:spPr>
          </p:pic>
        </mc:Fallback>
      </mc:AlternateContent>
      <p:sp>
        <p:nvSpPr>
          <p:cNvPr id="21" name="TextBox 74">
            <a:extLst>
              <a:ext uri="{FF2B5EF4-FFF2-40B4-BE49-F238E27FC236}">
                <a16:creationId xmlns:a16="http://schemas.microsoft.com/office/drawing/2014/main" id="{2C083830-BF74-0037-2CAB-36510C0AA024}"/>
              </a:ext>
            </a:extLst>
          </p:cNvPr>
          <p:cNvSpPr txBox="1"/>
          <p:nvPr/>
        </p:nvSpPr>
        <p:spPr>
          <a:xfrm>
            <a:off x="542603" y="6346761"/>
            <a:ext cx="4662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12170419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7D3C8-38B6-826C-1255-CA9872348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 packet 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AFB19-E3AF-7ED7-3A7D-333EBC1BB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 addition to detecting corruption in the UDP segment, the UDP protocol also detects corruption in part of the IP header</a:t>
            </a:r>
          </a:p>
        </p:txBody>
      </p:sp>
    </p:spTree>
    <p:extLst>
      <p:ext uri="{BB962C8B-B14F-4D97-AF65-F5344CB8AC3E}">
        <p14:creationId xmlns:p14="http://schemas.microsoft.com/office/powerpoint/2010/main" val="12039397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3B8F1-5E25-569F-AF4D-6A1FC35B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 packet 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8B659-0E95-E290-63E4-C74F7D438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struct </a:t>
            </a:r>
            <a:r>
              <a:rPr lang="en-US" sz="2400" dirty="0" err="1"/>
              <a:t>udphdr</a:t>
            </a:r>
            <a:r>
              <a:rPr lang="en-US" sz="2400" dirty="0"/>
              <a:t> {  </a:t>
            </a:r>
            <a:br>
              <a:rPr lang="en-US" sz="2400" dirty="0"/>
            </a:br>
            <a:r>
              <a:rPr lang="en-US" sz="2400" dirty="0"/>
              <a:t>  __be16 source; // source port  </a:t>
            </a:r>
            <a:br>
              <a:rPr lang="en-US" sz="2400" dirty="0"/>
            </a:br>
            <a:r>
              <a:rPr lang="en-US" sz="2400" dirty="0"/>
              <a:t>  __be16 </a:t>
            </a:r>
            <a:r>
              <a:rPr lang="en-US" sz="2400" dirty="0" err="1"/>
              <a:t>dest</a:t>
            </a:r>
            <a:r>
              <a:rPr lang="en-US" sz="2400" dirty="0"/>
              <a:t>;  // destination port  </a:t>
            </a:r>
            <a:br>
              <a:rPr lang="en-US" sz="2400" dirty="0"/>
            </a:br>
            <a:r>
              <a:rPr lang="en-US" sz="2400" dirty="0"/>
              <a:t>  __be16 </a:t>
            </a:r>
            <a:r>
              <a:rPr lang="en-US" sz="2400" dirty="0" err="1"/>
              <a:t>len</a:t>
            </a:r>
            <a:r>
              <a:rPr lang="en-US" sz="2400" dirty="0"/>
              <a:t>;  // length of UDP header + data  </a:t>
            </a:r>
          </a:p>
          <a:p>
            <a:pPr marL="0" indent="0">
              <a:buNone/>
            </a:pPr>
            <a:r>
              <a:rPr lang="en-US" sz="2400" dirty="0"/>
              <a:t>  __sum16 check; // checksum of UDP header, payload, part of IP header  </a:t>
            </a:r>
            <a:br>
              <a:rPr lang="en-US" sz="2400" dirty="0"/>
            </a:br>
            <a:r>
              <a:rPr lang="en-US" sz="2400" dirty="0"/>
              <a:t>};</a:t>
            </a:r>
            <a:endParaRPr lang="en-IN" sz="2400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The size of a UDP header is 8.</a:t>
            </a:r>
          </a:p>
        </p:txBody>
      </p:sp>
    </p:spTree>
    <p:extLst>
      <p:ext uri="{BB962C8B-B14F-4D97-AF65-F5344CB8AC3E}">
        <p14:creationId xmlns:p14="http://schemas.microsoft.com/office/powerpoint/2010/main" val="17892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C10E-49D0-C189-482E-3F6785B19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Pseudo 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57939-FDD3-DE64-C8C5-96E43D104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struct </a:t>
            </a:r>
            <a:r>
              <a:rPr lang="en-IN" dirty="0" err="1"/>
              <a:t>pseudo_hdr</a:t>
            </a:r>
            <a:r>
              <a:rPr lang="en-IN" dirty="0"/>
              <a:t> {</a:t>
            </a:r>
          </a:p>
          <a:p>
            <a:pPr marL="0" indent="0">
              <a:buNone/>
            </a:pPr>
            <a:r>
              <a:rPr lang="en-IN" dirty="0"/>
              <a:t>    __be32 </a:t>
            </a:r>
            <a:r>
              <a:rPr lang="en-IN" dirty="0" err="1"/>
              <a:t>src_ip_addr</a:t>
            </a:r>
            <a:r>
              <a:rPr lang="en-IN" dirty="0"/>
              <a:t>;</a:t>
            </a:r>
          </a:p>
          <a:p>
            <a:pPr marL="0" indent="0">
              <a:buNone/>
            </a:pPr>
            <a:r>
              <a:rPr lang="en-IN" dirty="0"/>
              <a:t>    __be32 </a:t>
            </a:r>
            <a:r>
              <a:rPr lang="en-IN" dirty="0" err="1"/>
              <a:t>dst_ip_addr</a:t>
            </a:r>
            <a:r>
              <a:rPr lang="en-IN" dirty="0"/>
              <a:t>;</a:t>
            </a:r>
          </a:p>
          <a:p>
            <a:pPr marL="0" indent="0">
              <a:buNone/>
            </a:pPr>
            <a:r>
              <a:rPr lang="en-IN" dirty="0"/>
              <a:t>    __u8 zero;   // always zero</a:t>
            </a:r>
          </a:p>
          <a:p>
            <a:pPr marL="0" indent="0">
              <a:buNone/>
            </a:pPr>
            <a:r>
              <a:rPr lang="en-IN" dirty="0"/>
              <a:t>    __u8 protocol;  // 17</a:t>
            </a:r>
          </a:p>
          <a:p>
            <a:pPr marL="0" indent="0">
              <a:buNone/>
            </a:pPr>
            <a:r>
              <a:rPr lang="en-IN" dirty="0"/>
              <a:t>    __be16 </a:t>
            </a:r>
            <a:r>
              <a:rPr lang="en-IN" dirty="0" err="1"/>
              <a:t>total_len</a:t>
            </a:r>
            <a:r>
              <a:rPr lang="en-IN" dirty="0"/>
              <a:t>; // size of UDP segment (UDP header + data)</a:t>
            </a:r>
          </a:p>
          <a:p>
            <a:pPr marL="0" indent="0">
              <a:buNone/>
            </a:pPr>
            <a:r>
              <a:rPr lang="en-IN" dirty="0"/>
              <a:t>                                    // same as the UDP header </a:t>
            </a:r>
            <a:r>
              <a:rPr lang="en-IN" dirty="0" err="1"/>
              <a:t>len</a:t>
            </a:r>
            <a:r>
              <a:rPr lang="en-IN" dirty="0"/>
              <a:t> field</a:t>
            </a:r>
          </a:p>
          <a:p>
            <a:pPr marL="0" indent="0">
              <a:buNone/>
            </a:pPr>
            <a:r>
              <a:rPr lang="en-IN" dirty="0"/>
              <a:t>};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2609954-C406-7ACF-D659-D22E63058749}"/>
                  </a:ext>
                </a:extLst>
              </p14:cNvPr>
              <p14:cNvContentPartPr/>
              <p14:nvPr/>
            </p14:nvContentPartPr>
            <p14:xfrm>
              <a:off x="916920" y="2515320"/>
              <a:ext cx="4515840" cy="39780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2609954-C406-7ACF-D659-D22E6305874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07560" y="2505960"/>
                <a:ext cx="4534560" cy="3996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5360234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AA6E2-DA26-0B3B-818B-1EBB90F3F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 checksum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F97A2-37FF-20CD-30E5-05D5DEFFB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The pseudo-header is prepended to the UDP segment (UDP header + data) for computing the checksum</a:t>
            </a:r>
          </a:p>
          <a:p>
            <a:pPr lvl="1"/>
            <a:r>
              <a:rPr lang="en-IN" dirty="0"/>
              <a:t>The pseudo-header is not included in the actual packet. It’s used just for the checksum computation.</a:t>
            </a:r>
          </a:p>
          <a:p>
            <a:endParaRPr lang="en-IN" dirty="0"/>
          </a:p>
          <a:p>
            <a:r>
              <a:rPr lang="en-IN" dirty="0"/>
              <a:t>If the length (in bytes) of the data is not even, a byte with zero value is padded to the data during the checksum computation</a:t>
            </a:r>
          </a:p>
          <a:p>
            <a:endParaRPr lang="en-IN" dirty="0"/>
          </a:p>
          <a:p>
            <a:r>
              <a:rPr lang="en-IN" dirty="0"/>
              <a:t>The </a:t>
            </a:r>
            <a:r>
              <a:rPr lang="en-IN" dirty="0">
                <a:solidFill>
                  <a:schemeClr val="accent1"/>
                </a:solidFill>
              </a:rPr>
              <a:t>check</a:t>
            </a:r>
            <a:r>
              <a:rPr lang="en-IN" dirty="0"/>
              <a:t> field in the UDP header is set to zero during the computation of the checksum</a:t>
            </a:r>
          </a:p>
        </p:txBody>
      </p:sp>
    </p:spTree>
    <p:extLst>
      <p:ext uri="{BB962C8B-B14F-4D97-AF65-F5344CB8AC3E}">
        <p14:creationId xmlns:p14="http://schemas.microsoft.com/office/powerpoint/2010/main" val="41994408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F2AA4-8416-0412-3173-0CBDDB41C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3F5C8-853C-0AE6-1D14-964FDA889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 Little-endian format</a:t>
            </a:r>
          </a:p>
          <a:p>
            <a:pPr lvl="1"/>
            <a:r>
              <a:rPr lang="en-IN" dirty="0"/>
              <a:t>Source port: 0x64</a:t>
            </a:r>
          </a:p>
          <a:p>
            <a:pPr lvl="1"/>
            <a:r>
              <a:rPr lang="en-IN" dirty="0"/>
              <a:t>Destination port: 0x1234</a:t>
            </a:r>
          </a:p>
          <a:p>
            <a:pPr lvl="1"/>
            <a:r>
              <a:rPr lang="en-IN" dirty="0"/>
              <a:t>Length: 0x0B</a:t>
            </a:r>
          </a:p>
          <a:p>
            <a:pPr lvl="1"/>
            <a:r>
              <a:rPr lang="en-IN" dirty="0"/>
              <a:t>Data: 0x10, 0x34, 0x51</a:t>
            </a:r>
          </a:p>
          <a:p>
            <a:pPr lvl="1"/>
            <a:r>
              <a:rPr lang="en-IN" dirty="0"/>
              <a:t>Source IP address: 10.5.7.3  (in decimal format)</a:t>
            </a:r>
          </a:p>
          <a:p>
            <a:pPr lvl="1"/>
            <a:r>
              <a:rPr lang="en-IN" dirty="0"/>
              <a:t>Destination IP address: 20.8.15.9 (in decimal format)</a:t>
            </a:r>
          </a:p>
          <a:p>
            <a:pPr lvl="1"/>
            <a:r>
              <a:rPr lang="en-IN" dirty="0"/>
              <a:t>Protocol: 0x11</a:t>
            </a:r>
          </a:p>
          <a:p>
            <a:r>
              <a:rPr lang="en-IN" dirty="0"/>
              <a:t>What would be the value of the checksum?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C12B2E6-3BE1-C7AD-521C-55ADAE61897E}"/>
                  </a:ext>
                </a:extLst>
              </p14:cNvPr>
              <p14:cNvContentPartPr/>
              <p14:nvPr/>
            </p14:nvContentPartPr>
            <p14:xfrm>
              <a:off x="4538520" y="3588840"/>
              <a:ext cx="1157040" cy="1537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C12B2E6-3BE1-C7AD-521C-55ADAE61897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29160" y="3579480"/>
                <a:ext cx="1175760" cy="172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52801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3FBDF-4045-9325-CD35-932C7BF11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P2P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A616B-1868-D0AC-AB28-E7A783057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Another application of P2P distribution is a distributed hash table (DTH)</a:t>
            </a:r>
          </a:p>
          <a:p>
            <a:pPr lvl="1"/>
            <a:r>
              <a:rPr lang="en-IN" dirty="0"/>
              <a:t>The key-value pairs are stored in a distributed manner</a:t>
            </a:r>
          </a:p>
          <a:p>
            <a:pPr lvl="1"/>
            <a:r>
              <a:rPr lang="en-IN" dirty="0"/>
              <a:t>For example, DTH is used to find the list of peers that have a particular file</a:t>
            </a:r>
          </a:p>
          <a:p>
            <a:pPr lvl="2"/>
            <a:r>
              <a:rPr lang="en-IN" dirty="0"/>
              <a:t>Eliminates the need for a centralized tracker</a:t>
            </a:r>
          </a:p>
          <a:p>
            <a:pPr lvl="2"/>
            <a:r>
              <a:rPr lang="en-US"/>
              <a:t>However, some publicly known peers or a DNS server are required to connect a new peer to a peer in the list of peers storing the distributed hash table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20267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A8286-3D4E-9A77-067F-CB2D048AC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 packet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9EB9AA3-730C-0021-595F-96291D5FEC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323652"/>
              </p:ext>
            </p:extLst>
          </p:nvPr>
        </p:nvGraphicFramePr>
        <p:xfrm>
          <a:off x="838199" y="4971594"/>
          <a:ext cx="6063344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57918">
                  <a:extLst>
                    <a:ext uri="{9D8B030D-6E8A-4147-A177-3AD203B41FA5}">
                      <a16:colId xmlns:a16="http://schemas.microsoft.com/office/drawing/2014/main" val="2924620308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568057819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273888876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1506538349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278752967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98787576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051898560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42458272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12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176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537486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EB97F9B-878C-B9D5-AE90-8FBC171E4B7B}"/>
              </a:ext>
            </a:extLst>
          </p:cNvPr>
          <p:cNvSpPr txBox="1"/>
          <p:nvPr/>
        </p:nvSpPr>
        <p:spPr>
          <a:xfrm>
            <a:off x="370117" y="1578429"/>
            <a:ext cx="57258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In Little-endian format</a:t>
            </a:r>
          </a:p>
          <a:p>
            <a:pPr lvl="1"/>
            <a:r>
              <a:rPr lang="en-IN" dirty="0"/>
              <a:t>Source port: 0x64</a:t>
            </a:r>
          </a:p>
          <a:p>
            <a:pPr lvl="1"/>
            <a:r>
              <a:rPr lang="en-IN" dirty="0"/>
              <a:t>Destination port: 0x1234</a:t>
            </a:r>
          </a:p>
          <a:p>
            <a:pPr lvl="1"/>
            <a:r>
              <a:rPr lang="en-IN" dirty="0"/>
              <a:t>Length: 0x0B</a:t>
            </a:r>
          </a:p>
          <a:p>
            <a:pPr lvl="1"/>
            <a:r>
              <a:rPr lang="en-IN" dirty="0"/>
              <a:t>Data: 0x10, 0x34, 0x51</a:t>
            </a:r>
          </a:p>
          <a:p>
            <a:pPr lvl="1"/>
            <a:r>
              <a:rPr lang="en-IN" dirty="0"/>
              <a:t>Source IP address: 10.5.7.3  (in decimal format)</a:t>
            </a:r>
          </a:p>
          <a:p>
            <a:pPr lvl="1"/>
            <a:r>
              <a:rPr lang="en-IN" dirty="0"/>
              <a:t>Destination IP address: 20.8.15.9 (in decimal format)</a:t>
            </a:r>
          </a:p>
          <a:p>
            <a:pPr lvl="1"/>
            <a:r>
              <a:rPr lang="en-IN" dirty="0"/>
              <a:t>Protocol: 0x11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A4C4FD-3187-3CE2-28FB-8A84C4469416}"/>
              </a:ext>
            </a:extLst>
          </p:cNvPr>
          <p:cNvSpPr txBox="1"/>
          <p:nvPr/>
        </p:nvSpPr>
        <p:spPr>
          <a:xfrm>
            <a:off x="5998029" y="1415143"/>
            <a:ext cx="297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struct </a:t>
            </a:r>
            <a:r>
              <a:rPr lang="en-IN" dirty="0" err="1"/>
              <a:t>pseudo_hdr</a:t>
            </a:r>
            <a:r>
              <a:rPr lang="en-IN" dirty="0"/>
              <a:t> {</a:t>
            </a:r>
          </a:p>
          <a:p>
            <a:r>
              <a:rPr lang="en-IN" dirty="0"/>
              <a:t>    __be32 </a:t>
            </a:r>
            <a:r>
              <a:rPr lang="en-IN" dirty="0" err="1"/>
              <a:t>src_ip_addr</a:t>
            </a:r>
            <a:r>
              <a:rPr lang="en-IN" dirty="0"/>
              <a:t>;</a:t>
            </a:r>
          </a:p>
          <a:p>
            <a:r>
              <a:rPr lang="en-IN" dirty="0"/>
              <a:t>    __be32 </a:t>
            </a:r>
            <a:r>
              <a:rPr lang="en-IN" dirty="0" err="1"/>
              <a:t>dst_ip_addr</a:t>
            </a:r>
            <a:r>
              <a:rPr lang="en-IN" dirty="0"/>
              <a:t>;</a:t>
            </a:r>
          </a:p>
          <a:p>
            <a:r>
              <a:rPr lang="en-IN" dirty="0"/>
              <a:t>    __u8 zero;   // always zero</a:t>
            </a:r>
          </a:p>
          <a:p>
            <a:r>
              <a:rPr lang="en-IN" dirty="0"/>
              <a:t>    __u8 protocol; </a:t>
            </a:r>
          </a:p>
          <a:p>
            <a:r>
              <a:rPr lang="en-IN" dirty="0"/>
              <a:t>    __be16 </a:t>
            </a:r>
            <a:r>
              <a:rPr lang="en-IN" dirty="0" err="1"/>
              <a:t>total_len</a:t>
            </a:r>
            <a:r>
              <a:rPr lang="en-IN" dirty="0"/>
              <a:t>;</a:t>
            </a:r>
          </a:p>
          <a:p>
            <a:r>
              <a:rPr lang="en-IN" dirty="0"/>
              <a:t>};</a:t>
            </a:r>
          </a:p>
          <a:p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FC18A1-31C2-8C7D-C781-D70B97227B7A}"/>
              </a:ext>
            </a:extLst>
          </p:cNvPr>
          <p:cNvSpPr txBox="1"/>
          <p:nvPr/>
        </p:nvSpPr>
        <p:spPr>
          <a:xfrm>
            <a:off x="9546771" y="1393372"/>
            <a:ext cx="22533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struct </a:t>
            </a:r>
            <a:r>
              <a:rPr lang="en-US" dirty="0" err="1"/>
              <a:t>udphdr</a:t>
            </a:r>
            <a:r>
              <a:rPr lang="en-US" dirty="0"/>
              <a:t> {  </a:t>
            </a:r>
            <a:br>
              <a:rPr lang="en-US" dirty="0"/>
            </a:br>
            <a:r>
              <a:rPr lang="en-US" dirty="0"/>
              <a:t>  __be16 source; </a:t>
            </a:r>
            <a:br>
              <a:rPr lang="en-US" dirty="0"/>
            </a:br>
            <a:r>
              <a:rPr lang="en-US" dirty="0"/>
              <a:t>  __be16 </a:t>
            </a:r>
            <a:r>
              <a:rPr lang="en-US" dirty="0" err="1"/>
              <a:t>dest</a:t>
            </a:r>
            <a:r>
              <a:rPr lang="en-US" dirty="0"/>
              <a:t>; </a:t>
            </a:r>
          </a:p>
          <a:p>
            <a:r>
              <a:rPr lang="en-US" dirty="0"/>
              <a:t>  __be16 </a:t>
            </a:r>
            <a:r>
              <a:rPr lang="en-US" dirty="0" err="1"/>
              <a:t>len</a:t>
            </a:r>
            <a:r>
              <a:rPr lang="en-US" dirty="0"/>
              <a:t>;  </a:t>
            </a:r>
          </a:p>
          <a:p>
            <a:r>
              <a:rPr lang="en-US" dirty="0"/>
              <a:t>  __sum16 check;</a:t>
            </a:r>
          </a:p>
          <a:p>
            <a:r>
              <a:rPr lang="en-US" dirty="0"/>
              <a:t>};</a:t>
            </a:r>
            <a:endParaRPr lang="en-IN" dirty="0"/>
          </a:p>
          <a:p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A08D49-E33D-4D6E-C88F-85ACF7636063}"/>
                  </a:ext>
                </a:extLst>
              </p:cNvPr>
              <p:cNvSpPr txBox="1"/>
              <p:nvPr/>
            </p:nvSpPr>
            <p:spPr>
              <a:xfrm>
                <a:off x="3646713" y="4147457"/>
                <a:ext cx="532311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/>
                  <a:t>Source IP address: 10.5.7.3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IN" dirty="0"/>
                  <a:t> 0x0A050703</a:t>
                </a:r>
              </a:p>
              <a:p>
                <a:r>
                  <a:rPr lang="en-IN" dirty="0"/>
                  <a:t>Destination IP address: 20.8.15.9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IN" dirty="0"/>
                  <a:t> 0x14080F09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A08D49-E33D-4D6E-C88F-85ACF76360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6713" y="4147457"/>
                <a:ext cx="5323115" cy="646331"/>
              </a:xfrm>
              <a:prstGeom prst="rect">
                <a:avLst/>
              </a:prstGeom>
              <a:blipFill>
                <a:blip r:embed="rId2"/>
                <a:stretch>
                  <a:fillRect l="-916" t="-4717" b="-1415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DEF9CE8-6C7C-777E-5BDB-4CBBD9208E41}"/>
                  </a:ext>
                </a:extLst>
              </p14:cNvPr>
              <p14:cNvContentPartPr/>
              <p14:nvPr/>
            </p14:nvContentPartPr>
            <p14:xfrm>
              <a:off x="815400" y="1748160"/>
              <a:ext cx="10952280" cy="43297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DEF9CE8-6C7C-777E-5BDB-4CBBD9208E4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06040" y="1738800"/>
                <a:ext cx="10971000" cy="4348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12F7ECA0-A6A3-62D2-BCCD-C9E94C180B68}"/>
                  </a:ext>
                </a:extLst>
              </p14:cNvPr>
              <p14:cNvContentPartPr/>
              <p14:nvPr/>
            </p14:nvContentPartPr>
            <p14:xfrm>
              <a:off x="11135897" y="4920360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12F7ECA0-A6A3-62D2-BCCD-C9E94C180B6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117897" y="4902720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4433E183-3D37-5DA0-41AF-915E92509BF2}"/>
                  </a:ext>
                </a:extLst>
              </p14:cNvPr>
              <p14:cNvContentPartPr/>
              <p14:nvPr/>
            </p14:nvContentPartPr>
            <p14:xfrm>
              <a:off x="11135897" y="4919640"/>
              <a:ext cx="122400" cy="1551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4433E183-3D37-5DA0-41AF-915E92509BF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1117897" y="4901640"/>
                <a:ext cx="158040" cy="190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243840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A965C-2AC4-5C16-E60A-EA5C43E49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/>
              <a:t>Checksum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AF2DE-A2D1-F738-7BF5-5F4A34C14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35EE3B92-C249-C3F0-6758-2A796A0868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2861074"/>
              </p:ext>
            </p:extLst>
          </p:nvPr>
        </p:nvGraphicFramePr>
        <p:xfrm>
          <a:off x="4506682" y="551998"/>
          <a:ext cx="6063344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57918">
                  <a:extLst>
                    <a:ext uri="{9D8B030D-6E8A-4147-A177-3AD203B41FA5}">
                      <a16:colId xmlns:a16="http://schemas.microsoft.com/office/drawing/2014/main" val="2924620308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568057819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273888876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1506538349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278752967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98787576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051898560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42458272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12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0x64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176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0x51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5374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7245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2F1EA-AEC2-8568-32B9-EBE25D336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F0D8C-F9AB-2009-AC52-7F12D1BD7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/>
              <a:t>Checksum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52B03-EE59-3C17-25FF-58277DE99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F93F94A3-1E96-DE32-DD58-C09CD71EA410}"/>
              </a:ext>
            </a:extLst>
          </p:cNvPr>
          <p:cNvGraphicFramePr>
            <a:graphicFrameLocks/>
          </p:cNvGraphicFramePr>
          <p:nvPr/>
        </p:nvGraphicFramePr>
        <p:xfrm>
          <a:off x="4506682" y="551998"/>
          <a:ext cx="6063344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57918">
                  <a:extLst>
                    <a:ext uri="{9D8B030D-6E8A-4147-A177-3AD203B41FA5}">
                      <a16:colId xmlns:a16="http://schemas.microsoft.com/office/drawing/2014/main" val="2924620308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568057819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273888876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1506538349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278752967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98787576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051898560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42458272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12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0x64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176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0x51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5374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44301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15168-FB27-3E06-90A3-F7BCCF43F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D9D61-667B-8A39-0D92-A8C5C5E79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 packet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BA6160F-88E8-E5AC-EA25-879476E9BD8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199" y="4971594"/>
          <a:ext cx="6063344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57918">
                  <a:extLst>
                    <a:ext uri="{9D8B030D-6E8A-4147-A177-3AD203B41FA5}">
                      <a16:colId xmlns:a16="http://schemas.microsoft.com/office/drawing/2014/main" val="2924620308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568057819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273888876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1506538349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278752967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98787576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051898560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42458272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12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0x64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176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0x51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537486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A92E33F-044C-DC1B-5BBD-E60D09158E9A}"/>
              </a:ext>
            </a:extLst>
          </p:cNvPr>
          <p:cNvSpPr txBox="1"/>
          <p:nvPr/>
        </p:nvSpPr>
        <p:spPr>
          <a:xfrm>
            <a:off x="370117" y="1578429"/>
            <a:ext cx="57258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In Little-endian format</a:t>
            </a:r>
          </a:p>
          <a:p>
            <a:pPr lvl="1"/>
            <a:r>
              <a:rPr lang="en-IN" dirty="0"/>
              <a:t>Source port: 0x64</a:t>
            </a:r>
          </a:p>
          <a:p>
            <a:pPr lvl="1"/>
            <a:r>
              <a:rPr lang="en-IN" dirty="0"/>
              <a:t>Destination port: 0x1234</a:t>
            </a:r>
          </a:p>
          <a:p>
            <a:pPr lvl="1"/>
            <a:r>
              <a:rPr lang="en-IN" dirty="0"/>
              <a:t>Length: 0x0B</a:t>
            </a:r>
          </a:p>
          <a:p>
            <a:pPr lvl="1"/>
            <a:r>
              <a:rPr lang="en-IN" dirty="0"/>
              <a:t>Data: 0x10, 0x34, 0x51</a:t>
            </a:r>
          </a:p>
          <a:p>
            <a:pPr lvl="1"/>
            <a:r>
              <a:rPr lang="en-IN" dirty="0"/>
              <a:t>Source IP address: 10.5.7.3  (in decimal format)</a:t>
            </a:r>
          </a:p>
          <a:p>
            <a:pPr lvl="1"/>
            <a:r>
              <a:rPr lang="en-IN" dirty="0"/>
              <a:t>Destination IP address: 20.8.15.9 (in decimal format)</a:t>
            </a:r>
          </a:p>
          <a:p>
            <a:pPr lvl="1"/>
            <a:r>
              <a:rPr lang="en-IN" dirty="0"/>
              <a:t>Protocol: 0x11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A9C341-A685-948E-1AA1-78BAC90A8409}"/>
              </a:ext>
            </a:extLst>
          </p:cNvPr>
          <p:cNvSpPr txBox="1"/>
          <p:nvPr/>
        </p:nvSpPr>
        <p:spPr>
          <a:xfrm>
            <a:off x="5998029" y="1415143"/>
            <a:ext cx="297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struct </a:t>
            </a:r>
            <a:r>
              <a:rPr lang="en-IN" dirty="0" err="1"/>
              <a:t>pseudo_hdr</a:t>
            </a:r>
            <a:r>
              <a:rPr lang="en-IN" dirty="0"/>
              <a:t> {</a:t>
            </a:r>
          </a:p>
          <a:p>
            <a:r>
              <a:rPr lang="en-IN" dirty="0"/>
              <a:t>    __be32 </a:t>
            </a:r>
            <a:r>
              <a:rPr lang="en-IN" dirty="0" err="1"/>
              <a:t>src_ip_addr</a:t>
            </a:r>
            <a:r>
              <a:rPr lang="en-IN" dirty="0"/>
              <a:t>;</a:t>
            </a:r>
          </a:p>
          <a:p>
            <a:r>
              <a:rPr lang="en-IN" dirty="0"/>
              <a:t>    __be32 </a:t>
            </a:r>
            <a:r>
              <a:rPr lang="en-IN" dirty="0" err="1"/>
              <a:t>dst_ip_addr</a:t>
            </a:r>
            <a:r>
              <a:rPr lang="en-IN" dirty="0"/>
              <a:t>;</a:t>
            </a:r>
          </a:p>
          <a:p>
            <a:r>
              <a:rPr lang="en-IN" dirty="0"/>
              <a:t>    __u8 zero;   // always zero</a:t>
            </a:r>
          </a:p>
          <a:p>
            <a:r>
              <a:rPr lang="en-IN" dirty="0"/>
              <a:t>    __u8 protocol; </a:t>
            </a:r>
          </a:p>
          <a:p>
            <a:r>
              <a:rPr lang="en-IN" dirty="0"/>
              <a:t>    __be16 </a:t>
            </a:r>
            <a:r>
              <a:rPr lang="en-IN" dirty="0" err="1"/>
              <a:t>total_len</a:t>
            </a:r>
            <a:r>
              <a:rPr lang="en-IN" dirty="0"/>
              <a:t>;</a:t>
            </a:r>
          </a:p>
          <a:p>
            <a:r>
              <a:rPr lang="en-IN" dirty="0"/>
              <a:t>};</a:t>
            </a:r>
          </a:p>
          <a:p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CF6B3A-58B0-5E7B-26F0-34FBFE4DB5E6}"/>
              </a:ext>
            </a:extLst>
          </p:cNvPr>
          <p:cNvSpPr txBox="1"/>
          <p:nvPr/>
        </p:nvSpPr>
        <p:spPr>
          <a:xfrm>
            <a:off x="9546771" y="1393372"/>
            <a:ext cx="22533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struct </a:t>
            </a:r>
            <a:r>
              <a:rPr lang="en-US" dirty="0" err="1"/>
              <a:t>udphdr</a:t>
            </a:r>
            <a:r>
              <a:rPr lang="en-US" dirty="0"/>
              <a:t> {  </a:t>
            </a:r>
            <a:br>
              <a:rPr lang="en-US" dirty="0"/>
            </a:br>
            <a:r>
              <a:rPr lang="en-US" dirty="0"/>
              <a:t>  __be16 source; </a:t>
            </a:r>
            <a:br>
              <a:rPr lang="en-US" dirty="0"/>
            </a:br>
            <a:r>
              <a:rPr lang="en-US" dirty="0"/>
              <a:t>  __be16 </a:t>
            </a:r>
            <a:r>
              <a:rPr lang="en-US" dirty="0" err="1"/>
              <a:t>dest</a:t>
            </a:r>
            <a:r>
              <a:rPr lang="en-US" dirty="0"/>
              <a:t>; </a:t>
            </a:r>
          </a:p>
          <a:p>
            <a:r>
              <a:rPr lang="en-US" dirty="0"/>
              <a:t>  __be16 </a:t>
            </a:r>
            <a:r>
              <a:rPr lang="en-US" dirty="0" err="1"/>
              <a:t>len</a:t>
            </a:r>
            <a:r>
              <a:rPr lang="en-US" dirty="0"/>
              <a:t>;  </a:t>
            </a:r>
          </a:p>
          <a:p>
            <a:r>
              <a:rPr lang="en-US" dirty="0"/>
              <a:t>  __sum16 check;</a:t>
            </a:r>
          </a:p>
          <a:p>
            <a:r>
              <a:rPr lang="en-US" dirty="0"/>
              <a:t>};</a:t>
            </a:r>
            <a:endParaRPr lang="en-IN" dirty="0"/>
          </a:p>
          <a:p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D9BBCB0-817E-DD13-9571-CA2482A23BB1}"/>
                  </a:ext>
                </a:extLst>
              </p:cNvPr>
              <p:cNvSpPr txBox="1"/>
              <p:nvPr/>
            </p:nvSpPr>
            <p:spPr>
              <a:xfrm>
                <a:off x="3646713" y="4147457"/>
                <a:ext cx="532311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/>
                  <a:t>Source IP address: 10.5.7.3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IN" dirty="0"/>
                  <a:t> 0x0A050703</a:t>
                </a:r>
              </a:p>
              <a:p>
                <a:r>
                  <a:rPr lang="en-IN" dirty="0"/>
                  <a:t>Destination IP address: 20.8.15.9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IN" dirty="0"/>
                  <a:t> 0x14080F09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A08D49-E33D-4D6E-C88F-85ACF76360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6713" y="4147457"/>
                <a:ext cx="5323115" cy="646331"/>
              </a:xfrm>
              <a:prstGeom prst="rect">
                <a:avLst/>
              </a:prstGeom>
              <a:blipFill>
                <a:blip r:embed="rId2"/>
                <a:stretch>
                  <a:fillRect l="-916" t="-4717" b="-1415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33404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170A8-F5A9-DC65-2445-E6B8610E9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065AE-3477-613B-5117-3CD277CF9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 packet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C427CA5-CABE-715A-F862-2E90379AE1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132853"/>
              </p:ext>
            </p:extLst>
          </p:nvPr>
        </p:nvGraphicFramePr>
        <p:xfrm>
          <a:off x="838199" y="1509938"/>
          <a:ext cx="6063344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57918">
                  <a:extLst>
                    <a:ext uri="{9D8B030D-6E8A-4147-A177-3AD203B41FA5}">
                      <a16:colId xmlns:a16="http://schemas.microsoft.com/office/drawing/2014/main" val="2924620308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568057819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273888876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1506538349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278752967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98787576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3051898560"/>
                    </a:ext>
                  </a:extLst>
                </a:gridCol>
                <a:gridCol w="757918">
                  <a:extLst>
                    <a:ext uri="{9D8B030D-6E8A-4147-A177-3AD203B41FA5}">
                      <a16:colId xmlns:a16="http://schemas.microsoft.com/office/drawing/2014/main" val="42458272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12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0x64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176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0x51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537486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D053765-D131-A630-1C09-768B13DD2BCE}"/>
              </a:ext>
            </a:extLst>
          </p:cNvPr>
          <p:cNvSpPr txBox="1"/>
          <p:nvPr/>
        </p:nvSpPr>
        <p:spPr>
          <a:xfrm>
            <a:off x="1589314" y="2982686"/>
            <a:ext cx="25472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 0000 0101 0000 1010</a:t>
            </a:r>
          </a:p>
          <a:p>
            <a:r>
              <a:rPr lang="en-IN" dirty="0"/>
              <a:t> 0000 0011 0000 0111</a:t>
            </a:r>
          </a:p>
          <a:p>
            <a:r>
              <a:rPr lang="en-IN" dirty="0"/>
              <a:t>------------------------------</a:t>
            </a:r>
          </a:p>
          <a:p>
            <a:r>
              <a:rPr lang="en-IN" dirty="0"/>
              <a:t> 0000 1000 0001 0001       </a:t>
            </a:r>
          </a:p>
          <a:p>
            <a:r>
              <a:rPr lang="en-IN" dirty="0"/>
              <a:t> 0000 1000 0001 0100</a:t>
            </a:r>
          </a:p>
          <a:p>
            <a:r>
              <a:rPr lang="en-IN" dirty="0"/>
              <a:t>------------------------------</a:t>
            </a:r>
          </a:p>
          <a:p>
            <a:r>
              <a:rPr lang="en-IN" dirty="0"/>
              <a:t> 0001 0000 0010 0101</a:t>
            </a:r>
          </a:p>
          <a:p>
            <a:r>
              <a:rPr lang="en-IN" dirty="0"/>
              <a:t> 0000 1001 0000 1111</a:t>
            </a:r>
          </a:p>
          <a:p>
            <a:r>
              <a:rPr lang="en-IN" dirty="0"/>
              <a:t>------------------------------</a:t>
            </a:r>
          </a:p>
          <a:p>
            <a:r>
              <a:rPr lang="en-IN" dirty="0"/>
              <a:t> 0001 1001 0011 0100</a:t>
            </a:r>
          </a:p>
          <a:p>
            <a:r>
              <a:rPr lang="en-IN" dirty="0"/>
              <a:t> 0001 0001 0000 0000</a:t>
            </a:r>
          </a:p>
          <a:p>
            <a:r>
              <a:rPr lang="en-IN" dirty="0"/>
              <a:t>------------------------------</a:t>
            </a:r>
          </a:p>
          <a:p>
            <a:r>
              <a:rPr lang="en-IN" dirty="0"/>
              <a:t> 0010 1010 0011 0100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72CAAC-2A3E-E003-10FA-DE91D68BB104}"/>
              </a:ext>
            </a:extLst>
          </p:cNvPr>
          <p:cNvSpPr txBox="1"/>
          <p:nvPr/>
        </p:nvSpPr>
        <p:spPr>
          <a:xfrm>
            <a:off x="4310741" y="3015343"/>
            <a:ext cx="25472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 0010 1010 0011 0100</a:t>
            </a:r>
          </a:p>
          <a:p>
            <a:r>
              <a:rPr lang="en-IN" dirty="0"/>
              <a:t> 0000 1011 0000 0000</a:t>
            </a:r>
          </a:p>
          <a:p>
            <a:r>
              <a:rPr lang="en-IN" dirty="0"/>
              <a:t>------------------------------</a:t>
            </a:r>
          </a:p>
          <a:p>
            <a:r>
              <a:rPr lang="en-IN" dirty="0"/>
              <a:t> 0011 0101 0011 0100</a:t>
            </a:r>
          </a:p>
          <a:p>
            <a:r>
              <a:rPr lang="en-IN" dirty="0"/>
              <a:t> 0110 0100 0000 0000</a:t>
            </a:r>
          </a:p>
          <a:p>
            <a:r>
              <a:rPr lang="en-IN" dirty="0"/>
              <a:t>------------------------------</a:t>
            </a:r>
          </a:p>
          <a:p>
            <a:r>
              <a:rPr lang="en-IN" dirty="0"/>
              <a:t> 1001 1001 0011 0100</a:t>
            </a:r>
          </a:p>
          <a:p>
            <a:r>
              <a:rPr lang="en-IN" dirty="0"/>
              <a:t> 0011 0100 0001 0010</a:t>
            </a:r>
          </a:p>
          <a:p>
            <a:r>
              <a:rPr lang="en-IN" dirty="0"/>
              <a:t>------------------------------</a:t>
            </a:r>
          </a:p>
          <a:p>
            <a:r>
              <a:rPr lang="en-IN" dirty="0"/>
              <a:t> 1100 1101 0100 0110</a:t>
            </a:r>
          </a:p>
          <a:p>
            <a:r>
              <a:rPr lang="en-IN" dirty="0"/>
              <a:t> 0000 1011 0000 0000</a:t>
            </a:r>
          </a:p>
          <a:p>
            <a:r>
              <a:rPr lang="en-IN" dirty="0"/>
              <a:t>------------------------------</a:t>
            </a:r>
          </a:p>
          <a:p>
            <a:r>
              <a:rPr lang="en-IN" dirty="0"/>
              <a:t> 1101 1000 0100 0110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7FC584-42C2-CB7F-EE3E-F00291A3AEBF}"/>
              </a:ext>
            </a:extLst>
          </p:cNvPr>
          <p:cNvSpPr txBox="1"/>
          <p:nvPr/>
        </p:nvSpPr>
        <p:spPr>
          <a:xfrm>
            <a:off x="7946568" y="816425"/>
            <a:ext cx="254725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    1101 1000 0100 0110</a:t>
            </a:r>
          </a:p>
          <a:p>
            <a:r>
              <a:rPr lang="en-IN" dirty="0"/>
              <a:t>    0000 0000 0000 0000</a:t>
            </a:r>
          </a:p>
          <a:p>
            <a:r>
              <a:rPr lang="en-IN" dirty="0"/>
              <a:t>-------------------------------</a:t>
            </a:r>
          </a:p>
          <a:p>
            <a:r>
              <a:rPr lang="en-IN" dirty="0"/>
              <a:t>    1101 1000 0100 0110</a:t>
            </a:r>
          </a:p>
          <a:p>
            <a:r>
              <a:rPr lang="en-IN" dirty="0"/>
              <a:t>    0011 0100 0001 0000</a:t>
            </a:r>
          </a:p>
          <a:p>
            <a:r>
              <a:rPr lang="en-IN" dirty="0"/>
              <a:t>-------------------------------</a:t>
            </a:r>
          </a:p>
          <a:p>
            <a:r>
              <a:rPr lang="en-IN" dirty="0"/>
              <a:t> 1 0000 1100 0101 0110</a:t>
            </a:r>
          </a:p>
          <a:p>
            <a:r>
              <a:rPr lang="en-IN" dirty="0"/>
              <a:t>---------------------------------</a:t>
            </a:r>
          </a:p>
          <a:p>
            <a:r>
              <a:rPr lang="en-IN" dirty="0"/>
              <a:t>    0000 1100 0101 0110</a:t>
            </a:r>
          </a:p>
          <a:p>
            <a:r>
              <a:rPr lang="en-IN" dirty="0"/>
              <a:t>                                        1</a:t>
            </a:r>
          </a:p>
          <a:p>
            <a:r>
              <a:rPr lang="en-IN" dirty="0"/>
              <a:t>---------------------------------</a:t>
            </a:r>
          </a:p>
          <a:p>
            <a:r>
              <a:rPr lang="en-IN" dirty="0"/>
              <a:t>    0000 1100 0101 0111</a:t>
            </a:r>
          </a:p>
          <a:p>
            <a:r>
              <a:rPr lang="en-IN" dirty="0"/>
              <a:t>    0000 0000 0101 0001</a:t>
            </a:r>
          </a:p>
          <a:p>
            <a:r>
              <a:rPr lang="en-IN" dirty="0"/>
              <a:t>---------------------------------</a:t>
            </a:r>
          </a:p>
          <a:p>
            <a:r>
              <a:rPr lang="en-IN" dirty="0"/>
              <a:t>    0000 1100 1010 1000</a:t>
            </a:r>
          </a:p>
          <a:p>
            <a:r>
              <a:rPr lang="en-IN" dirty="0"/>
              <a:t>---------------------------------</a:t>
            </a:r>
          </a:p>
          <a:p>
            <a:r>
              <a:rPr lang="en-IN" dirty="0"/>
              <a:t>1’s complement</a:t>
            </a:r>
          </a:p>
          <a:p>
            <a:r>
              <a:rPr lang="en-IN" dirty="0"/>
              <a:t>    1111 0011 0101 0111</a:t>
            </a:r>
          </a:p>
          <a:p>
            <a:r>
              <a:rPr lang="en-IN" dirty="0"/>
              <a:t>Final checksum:</a:t>
            </a:r>
          </a:p>
          <a:p>
            <a:r>
              <a:rPr lang="en-IN" dirty="0"/>
              <a:t>0xF357</a:t>
            </a:r>
          </a:p>
        </p:txBody>
      </p:sp>
    </p:spTree>
    <p:extLst>
      <p:ext uri="{BB962C8B-B14F-4D97-AF65-F5344CB8AC3E}">
        <p14:creationId xmlns:p14="http://schemas.microsoft.com/office/powerpoint/2010/main" val="17342938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924B3-0AF0-AE53-034F-A5C388D8E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Assignment-2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7214B-5B4C-230E-1DCB-FDA1B8283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Convert a UDP packet to an ICMP echo request in the send path of the E1000 driver</a:t>
            </a:r>
          </a:p>
          <a:p>
            <a:endParaRPr lang="en-IN" dirty="0"/>
          </a:p>
          <a:p>
            <a:r>
              <a:rPr lang="en-IN" dirty="0"/>
              <a:t>Convert an ICMP echo reply to a UDP packet in the receive path of the E1000 driver</a:t>
            </a:r>
          </a:p>
          <a:p>
            <a:endParaRPr lang="en-IN" dirty="0"/>
          </a:p>
          <a:p>
            <a:r>
              <a:rPr lang="en-IN" dirty="0"/>
              <a:t>ICMP echo request is used to test the reachability of an end host and to compute the round-trip time between two communicating hosts</a:t>
            </a:r>
          </a:p>
          <a:p>
            <a:endParaRPr lang="en-IN" dirty="0"/>
          </a:p>
          <a:p>
            <a:r>
              <a:rPr lang="en-IN" dirty="0"/>
              <a:t>The ping command uses ICMP echo request/reply </a:t>
            </a:r>
          </a:p>
        </p:txBody>
      </p:sp>
    </p:spTree>
    <p:extLst>
      <p:ext uri="{BB962C8B-B14F-4D97-AF65-F5344CB8AC3E}">
        <p14:creationId xmlns:p14="http://schemas.microsoft.com/office/powerpoint/2010/main" val="24329045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AEF88-501C-B7DC-8DD2-560E5267A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Internet Control Message Protocol (ICMP)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44EA1-52E2-F054-FE0C-3EAA79D66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ICMP is a network layer protocol</a:t>
            </a:r>
          </a:p>
          <a:p>
            <a:pPr lvl="1"/>
            <a:r>
              <a:rPr lang="en-IN" dirty="0"/>
              <a:t>It’s neither UDP nor TCP</a:t>
            </a:r>
          </a:p>
          <a:p>
            <a:r>
              <a:rPr lang="en-IN" dirty="0"/>
              <a:t>ICMP packet looks very similar to the UDP packet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1495D7-7988-12CA-A244-D50610AF9D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657" y="3762883"/>
            <a:ext cx="9633857" cy="20972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ED37F1E-3E89-2A9D-3112-6D8AA0D5BFD1}"/>
                  </a:ext>
                </a:extLst>
              </p14:cNvPr>
              <p14:cNvContentPartPr/>
              <p14:nvPr/>
            </p14:nvContentPartPr>
            <p14:xfrm>
              <a:off x="1903680" y="4454280"/>
              <a:ext cx="270000" cy="795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ED37F1E-3E89-2A9D-3112-6D8AA0D5BFD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94320" y="4444920"/>
                <a:ext cx="288720" cy="98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461333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ECE62-D051-8EA0-A810-FFD6086DA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ICMP packet 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EB949-0F86-FFF0-94E6-D6A8E1E3E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ICMP packet has an eight-byte header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560F07-5D0D-5EAE-90FC-D8403CD2EEDA}"/>
              </a:ext>
            </a:extLst>
          </p:cNvPr>
          <p:cNvSpPr txBox="1"/>
          <p:nvPr/>
        </p:nvSpPr>
        <p:spPr>
          <a:xfrm>
            <a:off x="1524002" y="2939143"/>
            <a:ext cx="32983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struct </a:t>
            </a:r>
            <a:r>
              <a:rPr lang="en-US" dirty="0" err="1">
                <a:latin typeface="Consolas" panose="020B0609020204030204" pitchFamily="49" charset="0"/>
              </a:rPr>
              <a:t>icmphdr</a:t>
            </a:r>
            <a:r>
              <a:rPr lang="en-US" dirty="0">
                <a:latin typeface="Consolas" panose="020B0609020204030204" pitchFamily="49" charset="0"/>
              </a:rPr>
              <a:t> {</a:t>
            </a:r>
          </a:p>
          <a:p>
            <a:r>
              <a:rPr lang="en-US" dirty="0">
                <a:latin typeface="Consolas" panose="020B0609020204030204" pitchFamily="49" charset="0"/>
              </a:rPr>
              <a:t>  __u8    type;</a:t>
            </a:r>
          </a:p>
          <a:p>
            <a:r>
              <a:rPr lang="en-US" dirty="0">
                <a:latin typeface="Consolas" panose="020B0609020204030204" pitchFamily="49" charset="0"/>
              </a:rPr>
              <a:t>  __u8    code;</a:t>
            </a:r>
          </a:p>
          <a:p>
            <a:r>
              <a:rPr lang="en-US" dirty="0">
                <a:latin typeface="Consolas" panose="020B0609020204030204" pitchFamily="49" charset="0"/>
              </a:rPr>
              <a:t>  __sum16 checksum;</a:t>
            </a:r>
          </a:p>
          <a:p>
            <a:r>
              <a:rPr lang="en-US" dirty="0">
                <a:latin typeface="Consolas" panose="020B0609020204030204" pitchFamily="49" charset="0"/>
              </a:rPr>
              <a:t>  __be16  id;</a:t>
            </a:r>
          </a:p>
          <a:p>
            <a:r>
              <a:rPr lang="en-US" dirty="0">
                <a:latin typeface="Consolas" panose="020B0609020204030204" pitchFamily="49" charset="0"/>
              </a:rPr>
              <a:t>  __be16  sequence;</a:t>
            </a:r>
          </a:p>
          <a:p>
            <a:r>
              <a:rPr lang="en-US" dirty="0">
                <a:latin typeface="Consolas" panose="020B0609020204030204" pitchFamily="49" charset="0"/>
              </a:rPr>
              <a:t>};</a:t>
            </a:r>
          </a:p>
          <a:p>
            <a:endParaRPr lang="en-IN" dirty="0"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7168C6-243C-33A8-4A9E-B63C8C335DA9}"/>
              </a:ext>
            </a:extLst>
          </p:cNvPr>
          <p:cNvSpPr txBox="1"/>
          <p:nvPr/>
        </p:nvSpPr>
        <p:spPr>
          <a:xfrm>
            <a:off x="5725886" y="2438399"/>
            <a:ext cx="58782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latin typeface="Consolas" panose="020B0609020204030204" pitchFamily="49" charset="0"/>
              </a:rPr>
              <a:t>The value of type is eight for ICMP echo request and zero for ICMP echo reply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>
              <a:latin typeface="Consolas" panose="020B06090202040302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latin typeface="Consolas" panose="020B0609020204030204" pitchFamily="49" charset="0"/>
              </a:rPr>
              <a:t>The code is zero for both request and reply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>
              <a:latin typeface="Consolas" panose="020B06090202040302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latin typeface="Consolas" panose="020B0609020204030204" pitchFamily="49" charset="0"/>
              </a:rPr>
              <a:t>id is set to a value that is used by the kernel to identify the target application for an ICMP echo reply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>
              <a:latin typeface="Consolas" panose="020B06090202040302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latin typeface="Consolas" panose="020B0609020204030204" pitchFamily="49" charset="0"/>
              </a:rPr>
              <a:t>sequence is used by the application to correlate a reply with a request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>
              <a:latin typeface="Consolas" panose="020B06090202040302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latin typeface="Consolas" panose="020B0609020204030204" pitchFamily="49" charset="0"/>
              </a:rPr>
              <a:t>checksum contains the checksum of the ICMP header and payload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C12954F-98AD-B693-D8A0-A76A5D382226}"/>
                  </a:ext>
                </a:extLst>
              </p14:cNvPr>
              <p14:cNvContentPartPr/>
              <p14:nvPr/>
            </p14:nvContentPartPr>
            <p14:xfrm>
              <a:off x="1062000" y="3097080"/>
              <a:ext cx="3053160" cy="21232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C12954F-98AD-B693-D8A0-A76A5D38222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52640" y="3087720"/>
                <a:ext cx="3071880" cy="2142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8351351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F764E-AD64-7127-AF35-6DC2EA342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ICMP echo request/reply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FB723-0C11-5310-8C61-D202808D8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destination host ignores the value of the payload</a:t>
            </a:r>
          </a:p>
          <a:p>
            <a:endParaRPr lang="en-IN" dirty="0"/>
          </a:p>
          <a:p>
            <a:r>
              <a:rPr lang="en-IN" dirty="0"/>
              <a:t>The destination host simply copies the payload as it is in the ICMP echo reply message</a:t>
            </a:r>
          </a:p>
        </p:txBody>
      </p:sp>
    </p:spTree>
    <p:extLst>
      <p:ext uri="{BB962C8B-B14F-4D97-AF65-F5344CB8AC3E}">
        <p14:creationId xmlns:p14="http://schemas.microsoft.com/office/powerpoint/2010/main" val="396571107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A3B2B-BC4F-87A8-8AFB-E1EA3E044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udpping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7ADAA-584F-2B3E-FB51-BC524513E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/>
              <a:t>udpping</a:t>
            </a:r>
            <a:r>
              <a:rPr lang="en-IN" dirty="0"/>
              <a:t> is an application that takes the IP address of the target host (say X) as input, creates a UDP packet with bytes of X as payload, similar to the assignment-1, and sends the UDP packet to a special IP address 100.100.100.100</a:t>
            </a:r>
          </a:p>
          <a:p>
            <a:endParaRPr lang="en-IN" dirty="0"/>
          </a:p>
          <a:p>
            <a:r>
              <a:rPr lang="en-IN" dirty="0"/>
              <a:t>In addition to the target IP address, the payload also contains a 4-byte magic number 0xDECAF, which helps the OS to identify the </a:t>
            </a:r>
            <a:r>
              <a:rPr lang="en-IN" dirty="0" err="1"/>
              <a:t>udpping</a:t>
            </a:r>
            <a:r>
              <a:rPr lang="en-IN" dirty="0"/>
              <a:t> application in the receive path </a:t>
            </a:r>
          </a:p>
        </p:txBody>
      </p:sp>
    </p:spTree>
    <p:extLst>
      <p:ext uri="{BB962C8B-B14F-4D97-AF65-F5344CB8AC3E}">
        <p14:creationId xmlns:p14="http://schemas.microsoft.com/office/powerpoint/2010/main" val="2295667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93CE0-0E9F-BEB0-B5AA-48D9EA47A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Transport layer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A104B-B3C1-7A3F-6838-FC8F80236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transport layer allows a process on one host to communicate with a process on another host</a:t>
            </a:r>
          </a:p>
          <a:p>
            <a:endParaRPr lang="en-IN" dirty="0"/>
          </a:p>
          <a:p>
            <a:r>
              <a:rPr lang="en-IN" dirty="0"/>
              <a:t>How does the transport layer identify a process?</a:t>
            </a:r>
          </a:p>
        </p:txBody>
      </p:sp>
    </p:spTree>
    <p:extLst>
      <p:ext uri="{BB962C8B-B14F-4D97-AF65-F5344CB8AC3E}">
        <p14:creationId xmlns:p14="http://schemas.microsoft.com/office/powerpoint/2010/main" val="118144384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B8523-734A-2B1D-63A1-4CA3484BB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udpping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F4D6F-1390-4964-B91E-C4B45FA9C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./</a:t>
            </a:r>
            <a:r>
              <a:rPr lang="en-IN" dirty="0" err="1"/>
              <a:t>udpping</a:t>
            </a:r>
            <a:r>
              <a:rPr lang="en-IN" dirty="0"/>
              <a:t> 192.1.23.98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928736A-8605-BE00-58FC-0B10FF2CE6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429539"/>
              </p:ext>
            </p:extLst>
          </p:nvPr>
        </p:nvGraphicFramePr>
        <p:xfrm>
          <a:off x="1585685" y="3038322"/>
          <a:ext cx="812800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416386513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394839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61765906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4211289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22152035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03705117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17673714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749599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192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AF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782455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AEFFA90-761E-B9C1-7EDC-140D1D509208}"/>
              </a:ext>
            </a:extLst>
          </p:cNvPr>
          <p:cNvSpPr txBox="1"/>
          <p:nvPr/>
        </p:nvSpPr>
        <p:spPr>
          <a:xfrm>
            <a:off x="3145970" y="3744686"/>
            <a:ext cx="5990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UDP payload.</a:t>
            </a:r>
          </a:p>
          <a:p>
            <a:r>
              <a:rPr lang="en-IN" dirty="0"/>
              <a:t>0xDECAF is stored in the host (Little-endian) order.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3F26C41-94D4-58DA-D26F-7D61D501D738}"/>
                  </a:ext>
                </a:extLst>
              </p14:cNvPr>
              <p14:cNvContentPartPr/>
              <p14:nvPr/>
            </p14:nvContentPartPr>
            <p14:xfrm>
              <a:off x="6034320" y="3495960"/>
              <a:ext cx="1271520" cy="676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3F26C41-94D4-58DA-D26F-7D61D501D73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24960" y="3486600"/>
                <a:ext cx="1290240" cy="86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501168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00343-DE20-3724-5820-9EC45490F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Send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7448B-79B9-C326-BF4B-686C3B6A5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649686" cy="4351338"/>
          </a:xfrm>
        </p:spPr>
        <p:txBody>
          <a:bodyPr>
            <a:normAutofit/>
          </a:bodyPr>
          <a:lstStyle/>
          <a:p>
            <a:r>
              <a:rPr lang="en-IN" dirty="0"/>
              <a:t>What changes are required in the IP header?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602EFA-28E6-E440-3C40-7C83E274D3DB}"/>
              </a:ext>
            </a:extLst>
          </p:cNvPr>
          <p:cNvSpPr txBox="1"/>
          <p:nvPr/>
        </p:nvSpPr>
        <p:spPr>
          <a:xfrm>
            <a:off x="6825343" y="1545771"/>
            <a:ext cx="53666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struct </a:t>
            </a:r>
            <a:r>
              <a:rPr lang="en-IN" dirty="0" err="1"/>
              <a:t>iphdr</a:t>
            </a:r>
            <a:r>
              <a:rPr lang="en-IN" dirty="0"/>
              <a:t> {</a:t>
            </a:r>
          </a:p>
          <a:p>
            <a:r>
              <a:rPr lang="en-IN" dirty="0"/>
              <a:t>  __u8 ihl:4;  // length of header = </a:t>
            </a:r>
            <a:r>
              <a:rPr lang="en-IN" dirty="0" err="1"/>
              <a:t>ihl</a:t>
            </a:r>
            <a:r>
              <a:rPr lang="en-IN" dirty="0"/>
              <a:t> * 4</a:t>
            </a:r>
          </a:p>
          <a:p>
            <a:r>
              <a:rPr lang="en-IN" dirty="0"/>
              <a:t>  __u8 version:4; // 4-bit version</a:t>
            </a:r>
          </a:p>
          <a:p>
            <a:r>
              <a:rPr lang="en-IN" dirty="0"/>
              <a:t>  __u8 </a:t>
            </a:r>
            <a:r>
              <a:rPr lang="en-IN" dirty="0" err="1"/>
              <a:t>tos</a:t>
            </a:r>
            <a:r>
              <a:rPr lang="en-IN" dirty="0"/>
              <a:t>;</a:t>
            </a:r>
          </a:p>
          <a:p>
            <a:r>
              <a:rPr lang="en-IN" dirty="0"/>
              <a:t>  __be16 </a:t>
            </a:r>
            <a:r>
              <a:rPr lang="en-IN" dirty="0" err="1"/>
              <a:t>tot_len</a:t>
            </a:r>
            <a:r>
              <a:rPr lang="en-IN" dirty="0"/>
              <a:t>; // Entire packet size, header + data</a:t>
            </a:r>
          </a:p>
          <a:p>
            <a:r>
              <a:rPr lang="en-IN" dirty="0"/>
              <a:t>  __be16 id;</a:t>
            </a:r>
          </a:p>
          <a:p>
            <a:r>
              <a:rPr lang="en-IN" dirty="0"/>
              <a:t>  __be16 </a:t>
            </a:r>
            <a:r>
              <a:rPr lang="en-IN" dirty="0" err="1"/>
              <a:t>frag_off</a:t>
            </a:r>
            <a:r>
              <a:rPr lang="en-IN" dirty="0"/>
              <a:t>;</a:t>
            </a:r>
          </a:p>
          <a:p>
            <a:r>
              <a:rPr lang="en-IN" dirty="0"/>
              <a:t>  __u8 </a:t>
            </a:r>
            <a:r>
              <a:rPr lang="en-IN" dirty="0" err="1"/>
              <a:t>ttl</a:t>
            </a:r>
            <a:r>
              <a:rPr lang="en-IN" dirty="0"/>
              <a:t>;  // Hop limit, decremented at each hop</a:t>
            </a:r>
          </a:p>
          <a:p>
            <a:r>
              <a:rPr lang="en-IN" dirty="0"/>
              <a:t>  __u8 protocol;  // protocol ICMP=1, UDP=17</a:t>
            </a:r>
          </a:p>
          <a:p>
            <a:r>
              <a:rPr lang="en-IN" dirty="0"/>
              <a:t>  __sum16 check;  // header checksum</a:t>
            </a:r>
          </a:p>
          <a:p>
            <a:r>
              <a:rPr lang="en-IN" dirty="0"/>
              <a:t>  __be32 </a:t>
            </a:r>
            <a:r>
              <a:rPr lang="en-IN" dirty="0" err="1"/>
              <a:t>saddr</a:t>
            </a:r>
            <a:r>
              <a:rPr lang="en-IN" dirty="0"/>
              <a:t>; // source IP address</a:t>
            </a:r>
          </a:p>
          <a:p>
            <a:r>
              <a:rPr lang="en-IN" dirty="0"/>
              <a:t>  __be32 </a:t>
            </a:r>
            <a:r>
              <a:rPr lang="en-IN" dirty="0" err="1"/>
              <a:t>daddr</a:t>
            </a:r>
            <a:r>
              <a:rPr lang="en-IN" dirty="0"/>
              <a:t>; // destination IP address</a:t>
            </a:r>
          </a:p>
          <a:p>
            <a:r>
              <a:rPr lang="en-IN" dirty="0"/>
              <a:t>  char options[]; // variable length</a:t>
            </a:r>
          </a:p>
          <a:p>
            <a:r>
              <a:rPr lang="en-IN" dirty="0"/>
              <a:t>};</a:t>
            </a:r>
          </a:p>
          <a:p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6EB7EB0-D0CA-38A9-AD8F-6381E23C6098}"/>
                  </a:ext>
                </a:extLst>
              </p14:cNvPr>
              <p14:cNvContentPartPr/>
              <p14:nvPr/>
            </p14:nvContentPartPr>
            <p14:xfrm>
              <a:off x="6886440" y="2149200"/>
              <a:ext cx="3964680" cy="27630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6EB7EB0-D0CA-38A9-AD8F-6381E23C609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77080" y="2139840"/>
                <a:ext cx="3983400" cy="2781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9119990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33DA9-C8A0-1607-9226-FF94473C5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4F463-7F70-B31A-5869-0D7A6C906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Send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98903-8AA4-CEC5-7547-CEE869F4A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649686" cy="4351338"/>
          </a:xfrm>
        </p:spPr>
        <p:txBody>
          <a:bodyPr>
            <a:normAutofit/>
          </a:bodyPr>
          <a:lstStyle/>
          <a:p>
            <a:r>
              <a:rPr lang="en-IN" dirty="0"/>
              <a:t>e1000_xmit_frame</a:t>
            </a:r>
          </a:p>
          <a:p>
            <a:r>
              <a:rPr lang="en-IN" dirty="0"/>
              <a:t>IP header changes</a:t>
            </a:r>
          </a:p>
          <a:p>
            <a:pPr lvl="1"/>
            <a:r>
              <a:rPr lang="en-IN" dirty="0"/>
              <a:t>Fetch the destination IP address from a UDP packet destined to 100.100.100.100</a:t>
            </a:r>
          </a:p>
          <a:p>
            <a:pPr lvl="1"/>
            <a:r>
              <a:rPr lang="en-IN" dirty="0"/>
              <a:t>Change the destination IP address in the IP header</a:t>
            </a:r>
          </a:p>
          <a:p>
            <a:pPr lvl="1"/>
            <a:r>
              <a:rPr lang="en-IN" dirty="0"/>
              <a:t>Change the protocol in the IP header</a:t>
            </a:r>
          </a:p>
          <a:p>
            <a:pPr lvl="1"/>
            <a:r>
              <a:rPr lang="en-IN" dirty="0"/>
              <a:t>Update the checksum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02BA14-E96C-0B96-6459-90FD115B2D55}"/>
              </a:ext>
            </a:extLst>
          </p:cNvPr>
          <p:cNvSpPr txBox="1"/>
          <p:nvPr/>
        </p:nvSpPr>
        <p:spPr>
          <a:xfrm>
            <a:off x="6825343" y="1545771"/>
            <a:ext cx="53666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struct </a:t>
            </a:r>
            <a:r>
              <a:rPr lang="en-IN" dirty="0" err="1"/>
              <a:t>iphdr</a:t>
            </a:r>
            <a:r>
              <a:rPr lang="en-IN" dirty="0"/>
              <a:t> {</a:t>
            </a:r>
          </a:p>
          <a:p>
            <a:r>
              <a:rPr lang="en-IN" dirty="0"/>
              <a:t>  __u8 ihl:4;  // length of header = </a:t>
            </a:r>
            <a:r>
              <a:rPr lang="en-IN" dirty="0" err="1"/>
              <a:t>ihl</a:t>
            </a:r>
            <a:r>
              <a:rPr lang="en-IN" dirty="0"/>
              <a:t> * 4</a:t>
            </a:r>
          </a:p>
          <a:p>
            <a:r>
              <a:rPr lang="en-IN" dirty="0"/>
              <a:t>  __u8 version:4; // 4-bit version</a:t>
            </a:r>
          </a:p>
          <a:p>
            <a:r>
              <a:rPr lang="en-IN" dirty="0"/>
              <a:t>  __u8 </a:t>
            </a:r>
            <a:r>
              <a:rPr lang="en-IN" dirty="0" err="1"/>
              <a:t>tos</a:t>
            </a:r>
            <a:r>
              <a:rPr lang="en-IN" dirty="0"/>
              <a:t>;</a:t>
            </a:r>
          </a:p>
          <a:p>
            <a:r>
              <a:rPr lang="en-IN" dirty="0"/>
              <a:t>  __be16 </a:t>
            </a:r>
            <a:r>
              <a:rPr lang="en-IN" dirty="0" err="1"/>
              <a:t>tot_len</a:t>
            </a:r>
            <a:r>
              <a:rPr lang="en-IN" dirty="0"/>
              <a:t>; // Entire packet size, header + data</a:t>
            </a:r>
          </a:p>
          <a:p>
            <a:r>
              <a:rPr lang="en-IN" dirty="0"/>
              <a:t>  __be16 id;</a:t>
            </a:r>
          </a:p>
          <a:p>
            <a:r>
              <a:rPr lang="en-IN" dirty="0"/>
              <a:t>  __be16 </a:t>
            </a:r>
            <a:r>
              <a:rPr lang="en-IN" dirty="0" err="1"/>
              <a:t>frag_off</a:t>
            </a:r>
            <a:r>
              <a:rPr lang="en-IN" dirty="0"/>
              <a:t>;</a:t>
            </a:r>
          </a:p>
          <a:p>
            <a:r>
              <a:rPr lang="en-IN" dirty="0"/>
              <a:t>  __u8 </a:t>
            </a:r>
            <a:r>
              <a:rPr lang="en-IN" dirty="0" err="1"/>
              <a:t>ttl</a:t>
            </a:r>
            <a:r>
              <a:rPr lang="en-IN" dirty="0"/>
              <a:t>;  // Hop limit, decremented at each hop</a:t>
            </a:r>
          </a:p>
          <a:p>
            <a:r>
              <a:rPr lang="en-IN" dirty="0"/>
              <a:t>  __u8 protocol;  // protocol ICMP=1, UDP=17</a:t>
            </a:r>
          </a:p>
          <a:p>
            <a:r>
              <a:rPr lang="en-IN" dirty="0"/>
              <a:t>  __sum16 check;  // header checksum</a:t>
            </a:r>
          </a:p>
          <a:p>
            <a:r>
              <a:rPr lang="en-IN" dirty="0"/>
              <a:t>  __be32 </a:t>
            </a:r>
            <a:r>
              <a:rPr lang="en-IN" dirty="0" err="1"/>
              <a:t>saddr</a:t>
            </a:r>
            <a:r>
              <a:rPr lang="en-IN" dirty="0"/>
              <a:t>; // source IP address</a:t>
            </a:r>
          </a:p>
          <a:p>
            <a:r>
              <a:rPr lang="en-IN" dirty="0"/>
              <a:t>  __be32 </a:t>
            </a:r>
            <a:r>
              <a:rPr lang="en-IN" dirty="0" err="1"/>
              <a:t>daddr</a:t>
            </a:r>
            <a:r>
              <a:rPr lang="en-IN" dirty="0"/>
              <a:t>; // destination IP address</a:t>
            </a:r>
          </a:p>
          <a:p>
            <a:r>
              <a:rPr lang="en-IN" dirty="0"/>
              <a:t>  char options[]; // variable length</a:t>
            </a:r>
          </a:p>
          <a:p>
            <a:r>
              <a:rPr lang="en-IN" dirty="0"/>
              <a:t>};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613094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E7A8E-35DA-4602-2FE3-AD50F3091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18033-BCDB-A2B7-F555-DA808FB65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Send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C03E1-2DF3-6928-3709-E4D8CAD2B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649686" cy="4351338"/>
          </a:xfrm>
        </p:spPr>
        <p:txBody>
          <a:bodyPr>
            <a:normAutofit/>
          </a:bodyPr>
          <a:lstStyle/>
          <a:p>
            <a:r>
              <a:rPr lang="en-IN" dirty="0"/>
              <a:t>What will be the values of the ICMP header and the payload?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EF471B-2B6E-78F6-1A7F-B5C32090921D}"/>
              </a:ext>
            </a:extLst>
          </p:cNvPr>
          <p:cNvSpPr txBox="1"/>
          <p:nvPr/>
        </p:nvSpPr>
        <p:spPr>
          <a:xfrm>
            <a:off x="6825343" y="1545771"/>
            <a:ext cx="53666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struct </a:t>
            </a:r>
            <a:r>
              <a:rPr lang="en-US" dirty="0" err="1"/>
              <a:t>icmphdr</a:t>
            </a:r>
            <a:r>
              <a:rPr lang="en-US" dirty="0"/>
              <a:t> {</a:t>
            </a:r>
          </a:p>
          <a:p>
            <a:r>
              <a:rPr lang="en-US" dirty="0"/>
              <a:t>  __u8    type;</a:t>
            </a:r>
          </a:p>
          <a:p>
            <a:r>
              <a:rPr lang="en-US" dirty="0"/>
              <a:t>  __u8    code;</a:t>
            </a:r>
          </a:p>
          <a:p>
            <a:r>
              <a:rPr lang="en-US" dirty="0"/>
              <a:t>  __sum16 checksum;</a:t>
            </a:r>
          </a:p>
          <a:p>
            <a:r>
              <a:rPr lang="en-US" dirty="0"/>
              <a:t>  __be16  id;</a:t>
            </a:r>
          </a:p>
          <a:p>
            <a:r>
              <a:rPr lang="en-US" dirty="0"/>
              <a:t>  __be16  sequence;</a:t>
            </a:r>
          </a:p>
          <a:p>
            <a:r>
              <a:rPr lang="en-US" dirty="0"/>
              <a:t>};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AAEF135-5ED9-A04C-B470-E28FF04877EE}"/>
                  </a:ext>
                </a:extLst>
              </p14:cNvPr>
              <p14:cNvContentPartPr/>
              <p14:nvPr/>
            </p14:nvContentPartPr>
            <p14:xfrm>
              <a:off x="8440200" y="1969560"/>
              <a:ext cx="262800" cy="1044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AAEF135-5ED9-A04C-B470-E28FF04877E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430840" y="1960200"/>
                <a:ext cx="281520" cy="123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4578408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695EA-A314-B785-B4DC-AC44E31AA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14003-4204-2433-639D-C1A90FF9D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Send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35439-9854-1D23-1DA3-C2B3AF27E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649686" cy="4351338"/>
          </a:xfrm>
        </p:spPr>
        <p:txBody>
          <a:bodyPr>
            <a:normAutofit lnSpcReduction="10000"/>
          </a:bodyPr>
          <a:lstStyle/>
          <a:p>
            <a:r>
              <a:rPr lang="en-IN" dirty="0"/>
              <a:t>e1000_xmit_frame</a:t>
            </a:r>
          </a:p>
          <a:p>
            <a:endParaRPr lang="en-IN" dirty="0"/>
          </a:p>
          <a:p>
            <a:r>
              <a:rPr lang="en-IN" dirty="0"/>
              <a:t>ICMP header and payload</a:t>
            </a:r>
          </a:p>
          <a:p>
            <a:pPr lvl="1"/>
            <a:r>
              <a:rPr lang="en-IN" dirty="0"/>
              <a:t>Set type to eight and code to zero</a:t>
            </a:r>
          </a:p>
          <a:p>
            <a:pPr lvl="1"/>
            <a:r>
              <a:rPr lang="en-IN" dirty="0"/>
              <a:t>Use a value for id and sequence</a:t>
            </a:r>
          </a:p>
          <a:p>
            <a:pPr lvl="1"/>
            <a:r>
              <a:rPr lang="en-IN" dirty="0"/>
              <a:t>Store the source port number in the first four bytes of the payload, which will be needed during the receive</a:t>
            </a:r>
          </a:p>
          <a:p>
            <a:pPr lvl="1"/>
            <a:r>
              <a:rPr lang="en-IN" dirty="0"/>
              <a:t>Instead of payload, you can also store the source port number in the id field of the ICMP header</a:t>
            </a:r>
          </a:p>
          <a:p>
            <a:pPr lvl="1"/>
            <a:r>
              <a:rPr lang="en-IN" dirty="0"/>
              <a:t>Compute the checksum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6C4A73-33B2-182F-C04D-038EC2E22B1C}"/>
              </a:ext>
            </a:extLst>
          </p:cNvPr>
          <p:cNvSpPr txBox="1"/>
          <p:nvPr/>
        </p:nvSpPr>
        <p:spPr>
          <a:xfrm>
            <a:off x="6825343" y="1545771"/>
            <a:ext cx="53666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struct </a:t>
            </a:r>
            <a:r>
              <a:rPr lang="en-US" dirty="0" err="1"/>
              <a:t>icmphdr</a:t>
            </a:r>
            <a:r>
              <a:rPr lang="en-US" dirty="0"/>
              <a:t> {</a:t>
            </a:r>
          </a:p>
          <a:p>
            <a:r>
              <a:rPr lang="en-US" dirty="0"/>
              <a:t>  __u8    type;</a:t>
            </a:r>
          </a:p>
          <a:p>
            <a:r>
              <a:rPr lang="en-US" dirty="0"/>
              <a:t>  __u8    code;</a:t>
            </a:r>
          </a:p>
          <a:p>
            <a:r>
              <a:rPr lang="en-US" dirty="0"/>
              <a:t>  __sum16 checksum;</a:t>
            </a:r>
          </a:p>
          <a:p>
            <a:r>
              <a:rPr lang="en-US" dirty="0"/>
              <a:t>  __be16  id;</a:t>
            </a:r>
          </a:p>
          <a:p>
            <a:r>
              <a:rPr lang="en-US" dirty="0"/>
              <a:t>  __be16  sequence;</a:t>
            </a:r>
          </a:p>
          <a:p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742592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B2D8B-957E-BAC9-AD11-90452904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NIC checksum computation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9F5BA-7EE7-0E02-55EC-EC23CCE2E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Intel NIC supports fast checksum computation</a:t>
            </a:r>
          </a:p>
          <a:p>
            <a:endParaRPr lang="en-US" dirty="0"/>
          </a:p>
          <a:p>
            <a:r>
              <a:rPr lang="en-US" dirty="0"/>
              <a:t>Instead of computing the checksum itself, the driver can configure the NIC to compute the checksum in the UDP/IP header</a:t>
            </a:r>
          </a:p>
          <a:p>
            <a:pPr lvl="1"/>
            <a:r>
              <a:rPr lang="en-IN" dirty="0"/>
              <a:t>What information is required to compute the checksum in the NIC?</a:t>
            </a:r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0478087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BDAF8-AC83-F7F4-6A3B-04C6FC47D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57F82-979E-B7A9-8E23-A9F977DFA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NIC checksum computation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6CD67-66A1-A792-E3E8-D070CB356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Intel NIC supports fast checksum computation</a:t>
            </a:r>
          </a:p>
          <a:p>
            <a:endParaRPr lang="en-US" dirty="0"/>
          </a:p>
          <a:p>
            <a:r>
              <a:rPr lang="en-US" dirty="0"/>
              <a:t>Instead of computing the checksum itself, the driver can configure the NIC to compute the checksum in the UDP/IP header</a:t>
            </a:r>
          </a:p>
          <a:p>
            <a:pPr lvl="1"/>
            <a:r>
              <a:rPr lang="en-US" dirty="0"/>
              <a:t>NIC takes the start address, length of the buffer, and the offset at which the checksum needs to be stored as input</a:t>
            </a:r>
          </a:p>
          <a:p>
            <a:endParaRPr lang="en-US" dirty="0"/>
          </a:p>
          <a:p>
            <a:r>
              <a:rPr lang="en-US" dirty="0"/>
              <a:t>Since the checksum field and the buffer used for checksum are different for ICMP and UDP, the automatic computation will create inconsistencies unless you configure the device correctly</a:t>
            </a:r>
          </a:p>
          <a:p>
            <a:pPr lvl="1"/>
            <a:r>
              <a:rPr lang="en-US" dirty="0"/>
              <a:t>Better to compute the checksum yourself</a:t>
            </a:r>
          </a:p>
          <a:p>
            <a:pPr lvl="1"/>
            <a:r>
              <a:rPr lang="en-US" dirty="0"/>
              <a:t>Set </a:t>
            </a:r>
            <a:r>
              <a:rPr lang="en-IN" b="0" i="0" dirty="0" err="1">
                <a:solidFill>
                  <a:schemeClr val="accent1"/>
                </a:solidFill>
                <a:latin typeface="Consolas" panose="020B0609020204030204" pitchFamily="49" charset="0"/>
              </a:rPr>
              <a:t>skb→</a:t>
            </a:r>
            <a:r>
              <a:rPr lang="en-IN" dirty="0" err="1">
                <a:solidFill>
                  <a:schemeClr val="accent1"/>
                </a:solidFill>
                <a:latin typeface="Consolas" panose="020B0609020204030204" pitchFamily="49" charset="0"/>
              </a:rPr>
              <a:t>ip_summed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</a:rPr>
              <a:t> </a:t>
            </a:r>
            <a:r>
              <a:rPr lang="en-US" dirty="0"/>
              <a:t>to </a:t>
            </a:r>
            <a:r>
              <a:rPr lang="en-IN" i="0" dirty="0">
                <a:solidFill>
                  <a:schemeClr val="accent1"/>
                </a:solidFill>
                <a:latin typeface="Consolas" panose="020B0609020204030204" pitchFamily="49" charset="0"/>
              </a:rPr>
              <a:t>CHECKSUM_COMPLETE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</a:rPr>
              <a:t> </a:t>
            </a:r>
            <a:r>
              <a:rPr lang="en-US" dirty="0"/>
              <a:t>to disable the checksum computation in the NIC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4306761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089A9-6A8C-20D3-9BA9-4FA67EED8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Receive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4A041-FCB0-BED5-0BAE-4A55B5E14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E1000 driver uses e1000_receive_skb to handle the packet to the network layer after receiving a packet</a:t>
            </a:r>
          </a:p>
          <a:p>
            <a:pPr lvl="1"/>
            <a:r>
              <a:rPr lang="en-US" dirty="0"/>
              <a:t>At this point, the various fields of the struct </a:t>
            </a:r>
            <a:r>
              <a:rPr lang="en-US" dirty="0" err="1"/>
              <a:t>sk_buff</a:t>
            </a:r>
            <a:r>
              <a:rPr lang="en-US" dirty="0"/>
              <a:t> might not have been initialized properly</a:t>
            </a:r>
          </a:p>
          <a:p>
            <a:pPr lvl="1"/>
            <a:r>
              <a:rPr lang="en-US" dirty="0"/>
              <a:t>However, </a:t>
            </a:r>
            <a:r>
              <a:rPr lang="en-US" dirty="0" err="1"/>
              <a:t>skb</a:t>
            </a:r>
            <a:r>
              <a:rPr lang="en-US" dirty="0"/>
              <a:t>-&gt;data points to the IP header (i.e., struct </a:t>
            </a:r>
            <a:r>
              <a:rPr lang="en-US" dirty="0" err="1"/>
              <a:t>iphdr</a:t>
            </a:r>
            <a:r>
              <a:rPr lang="en-US" dirty="0"/>
              <a:t>*)</a:t>
            </a:r>
          </a:p>
          <a:p>
            <a:pPr lvl="1"/>
            <a:r>
              <a:rPr lang="en-US" dirty="0"/>
              <a:t>Using the value of the header length, total length, and protocol in the IP header, you can compute the address of other headers and the payload </a:t>
            </a:r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6199B83-BC90-29A7-92D3-7D0B04F6FDF6}"/>
                  </a:ext>
                </a:extLst>
              </p14:cNvPr>
              <p14:cNvContentPartPr/>
              <p14:nvPr/>
            </p14:nvContentPartPr>
            <p14:xfrm>
              <a:off x="2932920" y="2268720"/>
              <a:ext cx="4771800" cy="15141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6199B83-BC90-29A7-92D3-7D0B04F6FDF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23560" y="2259360"/>
                <a:ext cx="4790520" cy="1532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7611084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C3838-3A04-91DE-148D-CB8AF2B72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B5450-BB0D-7BAD-E50E-44DAB6F1B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Receive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30FBD-B04C-2E16-24A5-AE4575063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08914" cy="4351338"/>
          </a:xfrm>
        </p:spPr>
        <p:txBody>
          <a:bodyPr>
            <a:normAutofit/>
          </a:bodyPr>
          <a:lstStyle/>
          <a:p>
            <a:r>
              <a:rPr lang="en-US" dirty="0"/>
              <a:t>How to discover the packets destined to </a:t>
            </a:r>
            <a:r>
              <a:rPr lang="en-US" dirty="0" err="1"/>
              <a:t>udpping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B78011-E032-DFA8-CBE7-C6C70F5C9917}"/>
              </a:ext>
            </a:extLst>
          </p:cNvPr>
          <p:cNvSpPr txBox="1"/>
          <p:nvPr/>
        </p:nvSpPr>
        <p:spPr>
          <a:xfrm>
            <a:off x="7402287" y="2177143"/>
            <a:ext cx="457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struct </a:t>
            </a:r>
            <a:r>
              <a:rPr lang="en-US" dirty="0" err="1"/>
              <a:t>udphdr</a:t>
            </a:r>
            <a:r>
              <a:rPr lang="en-US" dirty="0"/>
              <a:t> {</a:t>
            </a:r>
          </a:p>
          <a:p>
            <a:r>
              <a:rPr lang="en-US" dirty="0"/>
              <a:t>  __be16 source; // source port</a:t>
            </a:r>
          </a:p>
          <a:p>
            <a:r>
              <a:rPr lang="en-US" dirty="0"/>
              <a:t>  __be16 </a:t>
            </a:r>
            <a:r>
              <a:rPr lang="en-US" dirty="0" err="1"/>
              <a:t>dest</a:t>
            </a:r>
            <a:r>
              <a:rPr lang="en-US" dirty="0"/>
              <a:t>;   // destination port</a:t>
            </a:r>
          </a:p>
          <a:p>
            <a:r>
              <a:rPr lang="en-US" dirty="0"/>
              <a:t>  __be16 </a:t>
            </a:r>
            <a:r>
              <a:rPr lang="en-US" dirty="0" err="1"/>
              <a:t>len</a:t>
            </a:r>
            <a:r>
              <a:rPr lang="en-US" dirty="0"/>
              <a:t>;    // length of UDP header + data</a:t>
            </a:r>
          </a:p>
          <a:p>
            <a:r>
              <a:rPr lang="en-US" dirty="0"/>
              <a:t>  __sum16 check; // Checksum</a:t>
            </a:r>
          </a:p>
          <a:p>
            <a:r>
              <a:rPr lang="en-US" dirty="0"/>
              <a:t>};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F98D0F2-D644-C136-8B76-8DA4AA21364D}"/>
                  </a:ext>
                </a:extLst>
              </p14:cNvPr>
              <p14:cNvContentPartPr/>
              <p14:nvPr/>
            </p14:nvContentPartPr>
            <p14:xfrm>
              <a:off x="10529280" y="2557440"/>
              <a:ext cx="547200" cy="8935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F98D0F2-D644-C136-8B76-8DA4AA21364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519920" y="2548080"/>
                <a:ext cx="565920" cy="912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39738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AA98F-9E86-D508-835F-8EBC864CA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Receive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2EA9D-0E96-53F8-AADD-A79CE0C9B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08914" cy="4351338"/>
          </a:xfrm>
        </p:spPr>
        <p:txBody>
          <a:bodyPr>
            <a:normAutofit/>
          </a:bodyPr>
          <a:lstStyle/>
          <a:p>
            <a:r>
              <a:rPr lang="en-US" dirty="0"/>
              <a:t>Discovering packets destined to </a:t>
            </a:r>
            <a:r>
              <a:rPr lang="en-US" dirty="0" err="1"/>
              <a:t>udpping</a:t>
            </a:r>
            <a:endParaRPr lang="en-US" dirty="0"/>
          </a:p>
          <a:p>
            <a:pPr lvl="1"/>
            <a:r>
              <a:rPr lang="en-US" dirty="0"/>
              <a:t>Look for ICMP echo replies (using the protocol in the IP header and type in the ICMP header)</a:t>
            </a:r>
          </a:p>
          <a:p>
            <a:pPr lvl="1"/>
            <a:r>
              <a:rPr lang="en-US" dirty="0"/>
              <a:t>If the payload contains the magic number, it needs to be delivered to </a:t>
            </a:r>
            <a:r>
              <a:rPr lang="en-US" dirty="0" err="1"/>
              <a:t>udpping</a:t>
            </a:r>
            <a:endParaRPr lang="en-US" dirty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8C3790-C4DF-C9B9-E4F8-8E589C810DFF}"/>
              </a:ext>
            </a:extLst>
          </p:cNvPr>
          <p:cNvSpPr txBox="1"/>
          <p:nvPr/>
        </p:nvSpPr>
        <p:spPr>
          <a:xfrm>
            <a:off x="7402287" y="2177143"/>
            <a:ext cx="457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struct </a:t>
            </a:r>
            <a:r>
              <a:rPr lang="en-US" dirty="0" err="1"/>
              <a:t>udphdr</a:t>
            </a:r>
            <a:r>
              <a:rPr lang="en-US" dirty="0"/>
              <a:t> {</a:t>
            </a:r>
          </a:p>
          <a:p>
            <a:r>
              <a:rPr lang="en-US" dirty="0"/>
              <a:t>  __be16 source; // source port</a:t>
            </a:r>
          </a:p>
          <a:p>
            <a:r>
              <a:rPr lang="en-US" dirty="0"/>
              <a:t>  __be16 </a:t>
            </a:r>
            <a:r>
              <a:rPr lang="en-US" dirty="0" err="1"/>
              <a:t>dest</a:t>
            </a:r>
            <a:r>
              <a:rPr lang="en-US" dirty="0"/>
              <a:t>;   // destination port</a:t>
            </a:r>
          </a:p>
          <a:p>
            <a:r>
              <a:rPr lang="en-US" dirty="0"/>
              <a:t>  __be16 </a:t>
            </a:r>
            <a:r>
              <a:rPr lang="en-US" dirty="0" err="1"/>
              <a:t>len</a:t>
            </a:r>
            <a:r>
              <a:rPr lang="en-US" dirty="0"/>
              <a:t>;    // length of UDP header + data</a:t>
            </a:r>
          </a:p>
          <a:p>
            <a:r>
              <a:rPr lang="en-US" dirty="0"/>
              <a:t>  __sum16 check; // Checksum</a:t>
            </a:r>
          </a:p>
          <a:p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948724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F74E8-63EC-5C15-389E-8607BC84A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DCBA2-C7E4-34D7-82E8-346E2722C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Transport layer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1911C-3083-0029-8D1E-256714508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transport layer allows a process on one host to communicate with a process on another host</a:t>
            </a:r>
          </a:p>
          <a:p>
            <a:endParaRPr lang="en-IN" dirty="0"/>
          </a:p>
          <a:p>
            <a:r>
              <a:rPr lang="en-IN" dirty="0"/>
              <a:t>How does the transport layer identify a process?</a:t>
            </a:r>
          </a:p>
          <a:p>
            <a:pPr lvl="1"/>
            <a:r>
              <a:rPr lang="en-IN" dirty="0"/>
              <a:t>Using port number</a:t>
            </a:r>
          </a:p>
        </p:txBody>
      </p:sp>
    </p:spTree>
    <p:extLst>
      <p:ext uri="{BB962C8B-B14F-4D97-AF65-F5344CB8AC3E}">
        <p14:creationId xmlns:p14="http://schemas.microsoft.com/office/powerpoint/2010/main" val="135276183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F2C8C-6702-78DD-801F-1B409CC0D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36EB3-ACDC-E52F-C1E6-9610D18DD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Receive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D2455-2F0C-C8D3-BDBD-F0B2AB7A3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08914" cy="4351338"/>
          </a:xfrm>
        </p:spPr>
        <p:txBody>
          <a:bodyPr>
            <a:normAutofit/>
          </a:bodyPr>
          <a:lstStyle/>
          <a:p>
            <a:r>
              <a:rPr lang="en-US" dirty="0"/>
              <a:t>What would be the values in the UDP header?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B2AEAB-7002-C247-31FB-81AFE6109A75}"/>
              </a:ext>
            </a:extLst>
          </p:cNvPr>
          <p:cNvSpPr txBox="1"/>
          <p:nvPr/>
        </p:nvSpPr>
        <p:spPr>
          <a:xfrm>
            <a:off x="7402287" y="2177143"/>
            <a:ext cx="457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struct </a:t>
            </a:r>
            <a:r>
              <a:rPr lang="en-US" dirty="0" err="1"/>
              <a:t>udphdr</a:t>
            </a:r>
            <a:r>
              <a:rPr lang="en-US" dirty="0"/>
              <a:t> {</a:t>
            </a:r>
          </a:p>
          <a:p>
            <a:r>
              <a:rPr lang="en-US" dirty="0"/>
              <a:t>  __be16 source; // source port</a:t>
            </a:r>
          </a:p>
          <a:p>
            <a:r>
              <a:rPr lang="en-US" dirty="0"/>
              <a:t>  __be16 </a:t>
            </a:r>
            <a:r>
              <a:rPr lang="en-US" dirty="0" err="1"/>
              <a:t>dest</a:t>
            </a:r>
            <a:r>
              <a:rPr lang="en-US" dirty="0"/>
              <a:t>;   // destination port</a:t>
            </a:r>
          </a:p>
          <a:p>
            <a:r>
              <a:rPr lang="en-US" dirty="0"/>
              <a:t>  __be16 </a:t>
            </a:r>
            <a:r>
              <a:rPr lang="en-US" dirty="0" err="1"/>
              <a:t>len</a:t>
            </a:r>
            <a:r>
              <a:rPr lang="en-US" dirty="0"/>
              <a:t>;    // length of UDP header + data</a:t>
            </a:r>
          </a:p>
          <a:p>
            <a:r>
              <a:rPr lang="en-US" dirty="0"/>
              <a:t>  __sum16 check; // Checksum</a:t>
            </a:r>
          </a:p>
          <a:p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42160086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23AE7-5EF6-E1EC-369E-0556C08BF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75692-35A6-5AFA-5A29-0DEEC9D5A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Receive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BC59F-4632-E3D4-68E0-519475B52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08914" cy="4351338"/>
          </a:xfrm>
        </p:spPr>
        <p:txBody>
          <a:bodyPr>
            <a:normAutofit/>
          </a:bodyPr>
          <a:lstStyle/>
          <a:p>
            <a:r>
              <a:rPr lang="en-US" dirty="0"/>
              <a:t>UDP header</a:t>
            </a:r>
          </a:p>
          <a:p>
            <a:pPr lvl="1"/>
            <a:r>
              <a:rPr lang="en-US" dirty="0"/>
              <a:t>Fetch the destination port number from the payload or the id field in the ICMP header</a:t>
            </a:r>
          </a:p>
          <a:p>
            <a:pPr lvl="1"/>
            <a:r>
              <a:rPr lang="en-US" dirty="0"/>
              <a:t>Length can be computed using the information available in the IP header</a:t>
            </a:r>
          </a:p>
          <a:p>
            <a:pPr lvl="1"/>
            <a:r>
              <a:rPr lang="en-US" dirty="0"/>
              <a:t>Checksum?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5D2F9F-E437-F841-79A9-F02301656564}"/>
              </a:ext>
            </a:extLst>
          </p:cNvPr>
          <p:cNvSpPr txBox="1"/>
          <p:nvPr/>
        </p:nvSpPr>
        <p:spPr>
          <a:xfrm>
            <a:off x="7402287" y="2177143"/>
            <a:ext cx="457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struct </a:t>
            </a:r>
            <a:r>
              <a:rPr lang="en-US" dirty="0" err="1"/>
              <a:t>udphdr</a:t>
            </a:r>
            <a:r>
              <a:rPr lang="en-US" dirty="0"/>
              <a:t> {</a:t>
            </a:r>
          </a:p>
          <a:p>
            <a:r>
              <a:rPr lang="en-US" dirty="0"/>
              <a:t>  __be16 source; // source port</a:t>
            </a:r>
          </a:p>
          <a:p>
            <a:r>
              <a:rPr lang="en-US" dirty="0"/>
              <a:t>  __be16 </a:t>
            </a:r>
            <a:r>
              <a:rPr lang="en-US" dirty="0" err="1"/>
              <a:t>dest</a:t>
            </a:r>
            <a:r>
              <a:rPr lang="en-US" dirty="0"/>
              <a:t>;   // destination port</a:t>
            </a:r>
          </a:p>
          <a:p>
            <a:r>
              <a:rPr lang="en-US" dirty="0"/>
              <a:t>  __be16 </a:t>
            </a:r>
            <a:r>
              <a:rPr lang="en-US" dirty="0" err="1"/>
              <a:t>len</a:t>
            </a:r>
            <a:r>
              <a:rPr lang="en-US" dirty="0"/>
              <a:t>;    // length of UDP header + data</a:t>
            </a:r>
          </a:p>
          <a:p>
            <a:r>
              <a:rPr lang="en-US" dirty="0"/>
              <a:t>  __sum16 check; // Checksum</a:t>
            </a:r>
          </a:p>
          <a:p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95107642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E5520-C548-5BE1-3F6F-DAEAB54E5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CD608-B318-4FAF-2289-B77CCC5E0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Receive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24A24-C76E-7A9B-5B17-CB418107E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08914" cy="4351338"/>
          </a:xfrm>
        </p:spPr>
        <p:txBody>
          <a:bodyPr>
            <a:normAutofit/>
          </a:bodyPr>
          <a:lstStyle/>
          <a:p>
            <a:r>
              <a:rPr lang="en-US" dirty="0"/>
              <a:t>Checksum computation</a:t>
            </a:r>
          </a:p>
          <a:p>
            <a:pPr lvl="1"/>
            <a:r>
              <a:rPr lang="en-US" dirty="0"/>
              <a:t>For checksum computation, you need to prepend the pseudo IP header before the UDP packet</a:t>
            </a:r>
          </a:p>
          <a:p>
            <a:pPr lvl="1"/>
            <a:r>
              <a:rPr lang="en-US" dirty="0"/>
              <a:t>The pseudo IP header can be computed using the values in the IP header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F3DF6A-0F60-7BB4-1CB6-D070E6F16428}"/>
              </a:ext>
            </a:extLst>
          </p:cNvPr>
          <p:cNvSpPr txBox="1"/>
          <p:nvPr/>
        </p:nvSpPr>
        <p:spPr>
          <a:xfrm>
            <a:off x="7162800" y="1480457"/>
            <a:ext cx="481148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struct </a:t>
            </a:r>
            <a:r>
              <a:rPr lang="en-US" dirty="0" err="1"/>
              <a:t>udphdr</a:t>
            </a:r>
            <a:r>
              <a:rPr lang="en-US" dirty="0"/>
              <a:t> {</a:t>
            </a:r>
          </a:p>
          <a:p>
            <a:r>
              <a:rPr lang="en-US" dirty="0"/>
              <a:t>  __be16 source; // source port</a:t>
            </a:r>
          </a:p>
          <a:p>
            <a:r>
              <a:rPr lang="en-US" dirty="0"/>
              <a:t>  __be16 </a:t>
            </a:r>
            <a:r>
              <a:rPr lang="en-US" dirty="0" err="1"/>
              <a:t>dest</a:t>
            </a:r>
            <a:r>
              <a:rPr lang="en-US" dirty="0"/>
              <a:t>;   // destination port</a:t>
            </a:r>
          </a:p>
          <a:p>
            <a:r>
              <a:rPr lang="en-US" dirty="0"/>
              <a:t>  __be16 </a:t>
            </a:r>
            <a:r>
              <a:rPr lang="en-US" dirty="0" err="1"/>
              <a:t>len</a:t>
            </a:r>
            <a:r>
              <a:rPr lang="en-US" dirty="0"/>
              <a:t>;    // length of UDP header + data</a:t>
            </a:r>
          </a:p>
          <a:p>
            <a:r>
              <a:rPr lang="en-US" dirty="0"/>
              <a:t>  __sum16 check; // Checksum</a:t>
            </a:r>
          </a:p>
          <a:p>
            <a:r>
              <a:rPr lang="en-US" dirty="0"/>
              <a:t>};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struct </a:t>
            </a:r>
            <a:r>
              <a:rPr lang="en-US" dirty="0" err="1"/>
              <a:t>pseudo_header</a:t>
            </a:r>
            <a:r>
              <a:rPr lang="en-US" dirty="0"/>
              <a:t> {</a:t>
            </a:r>
          </a:p>
          <a:p>
            <a:r>
              <a:rPr lang="en-US" dirty="0"/>
              <a:t>  __be32 </a:t>
            </a:r>
            <a:r>
              <a:rPr lang="en-US" dirty="0" err="1"/>
              <a:t>saddr</a:t>
            </a:r>
            <a:r>
              <a:rPr lang="en-US" dirty="0"/>
              <a:t>; // source IP address</a:t>
            </a:r>
          </a:p>
          <a:p>
            <a:r>
              <a:rPr lang="en-US" dirty="0"/>
              <a:t>  __be32 </a:t>
            </a:r>
            <a:r>
              <a:rPr lang="en-US" dirty="0" err="1"/>
              <a:t>daddr</a:t>
            </a:r>
            <a:r>
              <a:rPr lang="en-US" dirty="0"/>
              <a:t>; // destination IP address</a:t>
            </a:r>
          </a:p>
          <a:p>
            <a:r>
              <a:rPr lang="en-US" dirty="0"/>
              <a:t>  __u8 zero;  // always zero</a:t>
            </a:r>
          </a:p>
          <a:p>
            <a:r>
              <a:rPr lang="en-US" dirty="0"/>
              <a:t>  __u8 protocol;  // 17 for UDP   </a:t>
            </a:r>
          </a:p>
          <a:p>
            <a:r>
              <a:rPr lang="en-US" dirty="0"/>
              <a:t>  __be16 </a:t>
            </a:r>
            <a:r>
              <a:rPr lang="en-US" dirty="0" err="1"/>
              <a:t>total_len</a:t>
            </a:r>
            <a:r>
              <a:rPr lang="en-US" dirty="0"/>
              <a:t>; // same as </a:t>
            </a:r>
            <a:r>
              <a:rPr lang="en-US" dirty="0" err="1"/>
              <a:t>len</a:t>
            </a:r>
            <a:r>
              <a:rPr lang="en-US" dirty="0"/>
              <a:t> in </a:t>
            </a:r>
            <a:r>
              <a:rPr lang="en-US" dirty="0" err="1"/>
              <a:t>udphdr</a:t>
            </a:r>
            <a:endParaRPr lang="en-US" dirty="0"/>
          </a:p>
          <a:p>
            <a:r>
              <a:rPr lang="en-US" dirty="0"/>
              <a:t>};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498101B-06EF-D3C4-4A6F-8C577524125B}"/>
                  </a:ext>
                </a:extLst>
              </p14:cNvPr>
              <p14:cNvContentPartPr/>
              <p14:nvPr/>
            </p14:nvContentPartPr>
            <p14:xfrm>
              <a:off x="7146360" y="4239720"/>
              <a:ext cx="924480" cy="8690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498101B-06EF-D3C4-4A6F-8C577524125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37000" y="4230360"/>
                <a:ext cx="943200" cy="887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5149025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4CE6F-E726-3AFF-55F1-0215DFB97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EAAF9-4B08-BBA5-A3DD-2FEF5D7C3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Receive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A358D-951A-3E28-577F-0EC69A1B6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08914" cy="4351338"/>
          </a:xfrm>
        </p:spPr>
        <p:txBody>
          <a:bodyPr>
            <a:normAutofit/>
          </a:bodyPr>
          <a:lstStyle/>
          <a:p>
            <a:r>
              <a:rPr lang="en-IN" dirty="0"/>
              <a:t>What changes are required in the IP header?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2690A0-B770-733D-D321-627D57EB09FC}"/>
              </a:ext>
            </a:extLst>
          </p:cNvPr>
          <p:cNvSpPr txBox="1"/>
          <p:nvPr/>
        </p:nvSpPr>
        <p:spPr>
          <a:xfrm>
            <a:off x="6825343" y="1545771"/>
            <a:ext cx="53666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struct </a:t>
            </a:r>
            <a:r>
              <a:rPr lang="en-IN" dirty="0" err="1"/>
              <a:t>iphdr</a:t>
            </a:r>
            <a:r>
              <a:rPr lang="en-IN" dirty="0"/>
              <a:t> {</a:t>
            </a:r>
          </a:p>
          <a:p>
            <a:r>
              <a:rPr lang="en-IN" dirty="0"/>
              <a:t>  __u8 ihl:4;  // length of header = </a:t>
            </a:r>
            <a:r>
              <a:rPr lang="en-IN" dirty="0" err="1"/>
              <a:t>ihl</a:t>
            </a:r>
            <a:r>
              <a:rPr lang="en-IN" dirty="0"/>
              <a:t> * 4</a:t>
            </a:r>
          </a:p>
          <a:p>
            <a:r>
              <a:rPr lang="en-IN" dirty="0"/>
              <a:t>  __u8 version:4; // 4-bit version</a:t>
            </a:r>
          </a:p>
          <a:p>
            <a:r>
              <a:rPr lang="en-IN" dirty="0"/>
              <a:t>  __u8 </a:t>
            </a:r>
            <a:r>
              <a:rPr lang="en-IN" dirty="0" err="1"/>
              <a:t>tos</a:t>
            </a:r>
            <a:r>
              <a:rPr lang="en-IN" dirty="0"/>
              <a:t>;</a:t>
            </a:r>
          </a:p>
          <a:p>
            <a:r>
              <a:rPr lang="en-IN" dirty="0"/>
              <a:t>  __be16 </a:t>
            </a:r>
            <a:r>
              <a:rPr lang="en-IN" dirty="0" err="1"/>
              <a:t>tot_len</a:t>
            </a:r>
            <a:r>
              <a:rPr lang="en-IN" dirty="0"/>
              <a:t>; // Entire packet size, header + data</a:t>
            </a:r>
          </a:p>
          <a:p>
            <a:r>
              <a:rPr lang="en-IN" dirty="0"/>
              <a:t>  __be16 id;</a:t>
            </a:r>
          </a:p>
          <a:p>
            <a:r>
              <a:rPr lang="en-IN" dirty="0"/>
              <a:t>  __be16 </a:t>
            </a:r>
            <a:r>
              <a:rPr lang="en-IN" dirty="0" err="1"/>
              <a:t>frag_off</a:t>
            </a:r>
            <a:r>
              <a:rPr lang="en-IN" dirty="0"/>
              <a:t>;</a:t>
            </a:r>
          </a:p>
          <a:p>
            <a:r>
              <a:rPr lang="en-IN" dirty="0"/>
              <a:t>  __u8 </a:t>
            </a:r>
            <a:r>
              <a:rPr lang="en-IN" dirty="0" err="1"/>
              <a:t>ttl</a:t>
            </a:r>
            <a:r>
              <a:rPr lang="en-IN" dirty="0"/>
              <a:t>;  // Hop limit, decremented at each hop</a:t>
            </a:r>
          </a:p>
          <a:p>
            <a:r>
              <a:rPr lang="en-IN" dirty="0"/>
              <a:t>  __u8 protocol;  // protocol ICMP=1, UDP=17</a:t>
            </a:r>
          </a:p>
          <a:p>
            <a:r>
              <a:rPr lang="en-IN" dirty="0"/>
              <a:t>  __sum16 check;  // header checksum</a:t>
            </a:r>
          </a:p>
          <a:p>
            <a:r>
              <a:rPr lang="en-IN" dirty="0"/>
              <a:t>  __be32 </a:t>
            </a:r>
            <a:r>
              <a:rPr lang="en-IN" dirty="0" err="1"/>
              <a:t>saddr</a:t>
            </a:r>
            <a:r>
              <a:rPr lang="en-IN" dirty="0"/>
              <a:t>; // source IP address</a:t>
            </a:r>
          </a:p>
          <a:p>
            <a:r>
              <a:rPr lang="en-IN" dirty="0"/>
              <a:t>  __be32 </a:t>
            </a:r>
            <a:r>
              <a:rPr lang="en-IN" dirty="0" err="1"/>
              <a:t>daddr</a:t>
            </a:r>
            <a:r>
              <a:rPr lang="en-IN" dirty="0"/>
              <a:t>; // destination IP address</a:t>
            </a:r>
          </a:p>
          <a:p>
            <a:r>
              <a:rPr lang="en-IN" dirty="0"/>
              <a:t>  char options[]; // variable length</a:t>
            </a:r>
          </a:p>
          <a:p>
            <a:r>
              <a:rPr lang="en-IN" dirty="0"/>
              <a:t>};</a:t>
            </a:r>
          </a:p>
          <a:p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9869C69-9B2B-CD51-4DEF-200872BABAAD}"/>
                  </a:ext>
                </a:extLst>
              </p14:cNvPr>
              <p14:cNvContentPartPr/>
              <p14:nvPr/>
            </p14:nvContentPartPr>
            <p14:xfrm>
              <a:off x="8344440" y="3026520"/>
              <a:ext cx="89640" cy="291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9869C69-9B2B-CD51-4DEF-200872BABAA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35080" y="3017160"/>
                <a:ext cx="108360" cy="47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8415852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81D58-B80D-4BE4-BAE2-6CB20A27D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E1B64-EE23-C322-952D-3D02266BB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Receive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86D4B-8F62-35B1-D32E-A4C805203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08914" cy="4351338"/>
          </a:xfrm>
        </p:spPr>
        <p:txBody>
          <a:bodyPr>
            <a:normAutofit/>
          </a:bodyPr>
          <a:lstStyle/>
          <a:p>
            <a:r>
              <a:rPr lang="en-US" dirty="0"/>
              <a:t>IP header changes</a:t>
            </a:r>
          </a:p>
          <a:p>
            <a:pPr lvl="1"/>
            <a:r>
              <a:rPr lang="en-US" dirty="0"/>
              <a:t>You need to update the protocol field in the IP header</a:t>
            </a:r>
          </a:p>
          <a:p>
            <a:pPr lvl="1"/>
            <a:r>
              <a:rPr lang="en-IN" dirty="0"/>
              <a:t>Recompute the checksum after this change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A48DC3-DCD9-90A1-1EB1-809FBC908D3C}"/>
              </a:ext>
            </a:extLst>
          </p:cNvPr>
          <p:cNvSpPr txBox="1"/>
          <p:nvPr/>
        </p:nvSpPr>
        <p:spPr>
          <a:xfrm>
            <a:off x="6825343" y="1545771"/>
            <a:ext cx="53666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struct </a:t>
            </a:r>
            <a:r>
              <a:rPr lang="en-IN" dirty="0" err="1"/>
              <a:t>iphdr</a:t>
            </a:r>
            <a:r>
              <a:rPr lang="en-IN" dirty="0"/>
              <a:t> {</a:t>
            </a:r>
          </a:p>
          <a:p>
            <a:r>
              <a:rPr lang="en-IN" dirty="0"/>
              <a:t>  __u8 ihl:4;  // length of header = </a:t>
            </a:r>
            <a:r>
              <a:rPr lang="en-IN" dirty="0" err="1"/>
              <a:t>ihl</a:t>
            </a:r>
            <a:r>
              <a:rPr lang="en-IN" dirty="0"/>
              <a:t> * 4</a:t>
            </a:r>
          </a:p>
          <a:p>
            <a:r>
              <a:rPr lang="en-IN" dirty="0"/>
              <a:t>  __u8 version:4; // 4-bit version</a:t>
            </a:r>
          </a:p>
          <a:p>
            <a:r>
              <a:rPr lang="en-IN" dirty="0"/>
              <a:t>  __u8 </a:t>
            </a:r>
            <a:r>
              <a:rPr lang="en-IN" dirty="0" err="1"/>
              <a:t>tos</a:t>
            </a:r>
            <a:r>
              <a:rPr lang="en-IN" dirty="0"/>
              <a:t>;</a:t>
            </a:r>
          </a:p>
          <a:p>
            <a:r>
              <a:rPr lang="en-IN" dirty="0"/>
              <a:t>  __be16 </a:t>
            </a:r>
            <a:r>
              <a:rPr lang="en-IN" dirty="0" err="1"/>
              <a:t>tot_len</a:t>
            </a:r>
            <a:r>
              <a:rPr lang="en-IN" dirty="0"/>
              <a:t>; // Entire packet size, header + data</a:t>
            </a:r>
          </a:p>
          <a:p>
            <a:r>
              <a:rPr lang="en-IN" dirty="0"/>
              <a:t>  __be16 id;</a:t>
            </a:r>
          </a:p>
          <a:p>
            <a:r>
              <a:rPr lang="en-IN" dirty="0"/>
              <a:t>  __be16 </a:t>
            </a:r>
            <a:r>
              <a:rPr lang="en-IN" dirty="0" err="1"/>
              <a:t>frag_off</a:t>
            </a:r>
            <a:r>
              <a:rPr lang="en-IN" dirty="0"/>
              <a:t>;</a:t>
            </a:r>
          </a:p>
          <a:p>
            <a:r>
              <a:rPr lang="en-IN" dirty="0"/>
              <a:t>  __u8 </a:t>
            </a:r>
            <a:r>
              <a:rPr lang="en-IN" dirty="0" err="1"/>
              <a:t>ttl</a:t>
            </a:r>
            <a:r>
              <a:rPr lang="en-IN" dirty="0"/>
              <a:t>;  // Hop limit, decremented at each hop</a:t>
            </a:r>
          </a:p>
          <a:p>
            <a:r>
              <a:rPr lang="en-IN" dirty="0"/>
              <a:t>  __u8 protocol;  // protocol ICMP=1, UDP=17</a:t>
            </a:r>
          </a:p>
          <a:p>
            <a:r>
              <a:rPr lang="en-IN" dirty="0"/>
              <a:t>  __sum16 check;  // header checksum</a:t>
            </a:r>
          </a:p>
          <a:p>
            <a:r>
              <a:rPr lang="en-IN" dirty="0"/>
              <a:t>  __be32 </a:t>
            </a:r>
            <a:r>
              <a:rPr lang="en-IN" dirty="0" err="1"/>
              <a:t>saddr</a:t>
            </a:r>
            <a:r>
              <a:rPr lang="en-IN" dirty="0"/>
              <a:t>; // source IP address</a:t>
            </a:r>
          </a:p>
          <a:p>
            <a:r>
              <a:rPr lang="en-IN" dirty="0"/>
              <a:t>  __be32 </a:t>
            </a:r>
            <a:r>
              <a:rPr lang="en-IN" dirty="0" err="1"/>
              <a:t>daddr</a:t>
            </a:r>
            <a:r>
              <a:rPr lang="en-IN" dirty="0"/>
              <a:t>; // destination IP address</a:t>
            </a:r>
          </a:p>
          <a:p>
            <a:r>
              <a:rPr lang="en-IN" dirty="0"/>
              <a:t>  char options[]; // variable length</a:t>
            </a:r>
          </a:p>
          <a:p>
            <a:r>
              <a:rPr lang="en-IN" dirty="0"/>
              <a:t>};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3202070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D8220-1B3C-A505-AFE6-5D16BEB74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Source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E00E7-C700-23DD-BE0F-7CDA38F82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git clone </a:t>
            </a:r>
            <a:r>
              <a:rPr lang="en-IN" dirty="0">
                <a:hlinkClick r:id="rId2"/>
              </a:rPr>
              <a:t>https://github.com/Systems-IIITD/udpping</a:t>
            </a:r>
            <a:endParaRPr lang="en-IN" dirty="0"/>
          </a:p>
          <a:p>
            <a:endParaRPr lang="en-IN" dirty="0"/>
          </a:p>
          <a:p>
            <a:r>
              <a:rPr lang="en-IN" dirty="0"/>
              <a:t>Run make in </a:t>
            </a:r>
            <a:r>
              <a:rPr lang="en-IN" dirty="0" err="1"/>
              <a:t>udpping</a:t>
            </a:r>
            <a:r>
              <a:rPr lang="en-IN" dirty="0"/>
              <a:t> to compile the applications</a:t>
            </a:r>
          </a:p>
          <a:p>
            <a:endParaRPr lang="en-IN" dirty="0"/>
          </a:p>
          <a:p>
            <a:r>
              <a:rPr lang="en-IN" dirty="0"/>
              <a:t>You can run </a:t>
            </a:r>
            <a:r>
              <a:rPr lang="en-IN" dirty="0" err="1"/>
              <a:t>udpping</a:t>
            </a:r>
            <a:r>
              <a:rPr lang="en-IN" dirty="0"/>
              <a:t> using:</a:t>
            </a:r>
          </a:p>
          <a:p>
            <a:pPr lvl="1"/>
            <a:r>
              <a:rPr lang="en-IN" dirty="0"/>
              <a:t>./</a:t>
            </a:r>
            <a:r>
              <a:rPr lang="en-IN" dirty="0" err="1"/>
              <a:t>udpping</a:t>
            </a:r>
            <a:r>
              <a:rPr lang="en-IN" dirty="0"/>
              <a:t> 142.251.43.100</a:t>
            </a:r>
          </a:p>
          <a:p>
            <a:pPr lvl="2"/>
            <a:r>
              <a:rPr lang="en-IN" dirty="0"/>
              <a:t>where 142.251.43.100 is the IP address of the destination host</a:t>
            </a:r>
          </a:p>
          <a:p>
            <a:r>
              <a:rPr lang="en-IN" dirty="0"/>
              <a:t>Another application is </a:t>
            </a:r>
            <a:r>
              <a:rPr lang="en-IN" dirty="0" err="1"/>
              <a:t>cping</a:t>
            </a:r>
            <a:endParaRPr lang="en-IN" dirty="0"/>
          </a:p>
          <a:p>
            <a:pPr lvl="1"/>
            <a:r>
              <a:rPr lang="en-IN" dirty="0"/>
              <a:t>Run using: </a:t>
            </a:r>
            <a:r>
              <a:rPr lang="en-IN" dirty="0" err="1"/>
              <a:t>sudo</a:t>
            </a:r>
            <a:r>
              <a:rPr lang="en-IN" dirty="0"/>
              <a:t> ./</a:t>
            </a:r>
            <a:r>
              <a:rPr lang="en-IN" dirty="0" err="1"/>
              <a:t>cping</a:t>
            </a:r>
            <a:r>
              <a:rPr lang="en-IN" dirty="0"/>
              <a:t> 142.251.43.100</a:t>
            </a:r>
          </a:p>
          <a:p>
            <a:pPr lvl="1"/>
            <a:r>
              <a:rPr lang="en-IN" dirty="0" err="1"/>
              <a:t>cping</a:t>
            </a:r>
            <a:r>
              <a:rPr lang="en-IN" dirty="0"/>
              <a:t> creates an ICMP packet and sends it to the destination host</a:t>
            </a:r>
          </a:p>
          <a:p>
            <a:pPr lvl="1"/>
            <a:r>
              <a:rPr lang="en-IN" dirty="0"/>
              <a:t>You can use it for debugging</a:t>
            </a:r>
          </a:p>
          <a:p>
            <a:pPr lvl="1"/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54B6CD2-5655-5750-96C8-735BB2796ADA}"/>
                  </a:ext>
                </a:extLst>
              </p14:cNvPr>
              <p14:cNvContentPartPr/>
              <p14:nvPr/>
            </p14:nvContentPartPr>
            <p14:xfrm>
              <a:off x="4602240" y="3929040"/>
              <a:ext cx="230400" cy="2919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54B6CD2-5655-5750-96C8-735BB2796AD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92880" y="3919680"/>
                <a:ext cx="249120" cy="310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8098917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F5CF9-7685-2945-6F78-EE7EC3DAC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E734C-3638-F68F-6E72-C566D4456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 suggest working on two machines, A and B</a:t>
            </a:r>
          </a:p>
          <a:p>
            <a:r>
              <a:rPr lang="en-IN" dirty="0"/>
              <a:t>Suppose A is the system on which you want to run </a:t>
            </a:r>
            <a:r>
              <a:rPr lang="en-IN" dirty="0" err="1"/>
              <a:t>udpping</a:t>
            </a:r>
            <a:endParaRPr lang="en-IN" dirty="0"/>
          </a:p>
          <a:p>
            <a:r>
              <a:rPr lang="en-IN" dirty="0"/>
              <a:t>Monitor ICMP messages using Wireshark on B</a:t>
            </a:r>
          </a:p>
          <a:p>
            <a:pPr lvl="1"/>
            <a:r>
              <a:rPr lang="en-IN" dirty="0"/>
              <a:t>Set a filter in Wireshark to display only ICMP packets</a:t>
            </a:r>
          </a:p>
          <a:p>
            <a:r>
              <a:rPr lang="en-IN" dirty="0"/>
              <a:t>Ping B from A using ping or </a:t>
            </a:r>
            <a:r>
              <a:rPr lang="en-IN" dirty="0" err="1"/>
              <a:t>cping</a:t>
            </a:r>
            <a:endParaRPr lang="en-IN" dirty="0"/>
          </a:p>
          <a:p>
            <a:pPr lvl="1"/>
            <a:r>
              <a:rPr lang="en-IN" dirty="0"/>
              <a:t>You should be able to see ICMP echo requests and replies in B’s Wireshark</a:t>
            </a:r>
          </a:p>
          <a:p>
            <a:r>
              <a:rPr lang="en-US" dirty="0"/>
              <a:t>After you have successfully converted a UDP packet to an ICMP packet, you can see your packet in Wireshark, too! 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7212986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27213-DB4C-8E0D-20D1-A00D38C46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Compiling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01707-0CE1-0CB2-960F-D60DCEAE5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You can compile and use the E1000 module in the same way as you did for assignment-1</a:t>
            </a:r>
          </a:p>
        </p:txBody>
      </p:sp>
    </p:spTree>
    <p:extLst>
      <p:ext uri="{BB962C8B-B14F-4D97-AF65-F5344CB8AC3E}">
        <p14:creationId xmlns:p14="http://schemas.microsoft.com/office/powerpoint/2010/main" val="232184466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E1814-E2D4-0B6B-DAFC-DEC5E4434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57C22-61C3-5278-A6E5-1958A5F08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Ping Google using</a:t>
            </a:r>
          </a:p>
          <a:p>
            <a:pPr lvl="1"/>
            <a:r>
              <a:rPr lang="en-IN" dirty="0"/>
              <a:t>ping </a:t>
            </a:r>
            <a:r>
              <a:rPr lang="en-IN" dirty="0">
                <a:hlinkClick r:id="rId2"/>
              </a:rPr>
              <a:t>www.google.com</a:t>
            </a:r>
            <a:endParaRPr lang="en-IN" dirty="0"/>
          </a:p>
          <a:p>
            <a:pPr lvl="1"/>
            <a:r>
              <a:rPr lang="en-IN" dirty="0"/>
              <a:t>make sure it works</a:t>
            </a:r>
          </a:p>
          <a:p>
            <a:r>
              <a:rPr lang="en-IN" dirty="0"/>
              <a:t>Let’s say the IP address of Google is 142.251.43.100</a:t>
            </a:r>
          </a:p>
          <a:p>
            <a:pPr lvl="1"/>
            <a:r>
              <a:rPr lang="en-IN" dirty="0"/>
              <a:t>Ping it again using: ./</a:t>
            </a:r>
            <a:r>
              <a:rPr lang="en-IN" dirty="0" err="1"/>
              <a:t>udpping</a:t>
            </a:r>
            <a:r>
              <a:rPr lang="en-IN" dirty="0"/>
              <a:t> 142.251.43.100</a:t>
            </a:r>
          </a:p>
          <a:p>
            <a:pPr lvl="1"/>
            <a:r>
              <a:rPr lang="en-IN" dirty="0"/>
              <a:t>If it works, you’ll see the following message</a:t>
            </a:r>
          </a:p>
          <a:p>
            <a:pPr marL="0" indent="0">
              <a:buNone/>
            </a:pPr>
            <a:r>
              <a:rPr lang="en-US" sz="2400" dirty="0"/>
              <a:t>	UDP echo: 142.251.43.100</a:t>
            </a:r>
          </a:p>
          <a:p>
            <a:pPr marL="0" indent="0">
              <a:buNone/>
            </a:pPr>
            <a:r>
              <a:rPr lang="en-US" sz="2400" dirty="0"/>
              <a:t>	Congrats: test passed</a:t>
            </a:r>
          </a:p>
          <a:p>
            <a:r>
              <a:rPr lang="en-US" sz="2400" dirty="0"/>
              <a:t>Make sure normal ping works after you use </a:t>
            </a:r>
            <a:r>
              <a:rPr lang="en-US" sz="2400" dirty="0" err="1"/>
              <a:t>udpping</a:t>
            </a:r>
            <a:endParaRPr lang="en-US" sz="2400" dirty="0"/>
          </a:p>
          <a:p>
            <a:pPr marL="914400" lvl="2" indent="0">
              <a:buNone/>
            </a:pPr>
            <a:endParaRPr lang="en-IN" dirty="0"/>
          </a:p>
          <a:p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DC49944-0DC7-BCDF-562C-40CBC3D6A6B4}"/>
                  </a:ext>
                </a:extLst>
              </p14:cNvPr>
              <p14:cNvContentPartPr/>
              <p14:nvPr/>
            </p14:nvContentPartPr>
            <p14:xfrm>
              <a:off x="4571640" y="3592800"/>
              <a:ext cx="3480120" cy="1577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DC49944-0DC7-BCDF-562C-40CBC3D6A6B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62280" y="3583440"/>
                <a:ext cx="3498840" cy="1596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91511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0A590-6D73-BE28-ACCC-74100796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What do we want from transport layer?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03E17-B06B-7B8A-D66E-B7B3C9B0D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Guarantees message delivery</a:t>
            </a:r>
          </a:p>
          <a:p>
            <a:r>
              <a:rPr lang="en-IN" dirty="0"/>
              <a:t>Delivers messages in the order in which they are sent</a:t>
            </a:r>
          </a:p>
          <a:p>
            <a:r>
              <a:rPr lang="en-IN" dirty="0"/>
              <a:t>Delivers at most one copy of the message</a:t>
            </a:r>
          </a:p>
          <a:p>
            <a:r>
              <a:rPr lang="en-IN" dirty="0"/>
              <a:t>Support arbitrarily large messages</a:t>
            </a:r>
          </a:p>
          <a:p>
            <a:r>
              <a:rPr lang="en-IN" dirty="0"/>
              <a:t>Allow a receiver to apply flow control to the sender</a:t>
            </a:r>
          </a:p>
          <a:p>
            <a:r>
              <a:rPr lang="en-IN" dirty="0"/>
              <a:t>Supports multiple applications, where each application can open one or more sockets</a:t>
            </a:r>
          </a:p>
        </p:txBody>
      </p:sp>
    </p:spTree>
    <p:extLst>
      <p:ext uri="{BB962C8B-B14F-4D97-AF65-F5344CB8AC3E}">
        <p14:creationId xmlns:p14="http://schemas.microsoft.com/office/powerpoint/2010/main" val="58329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D623A-26B6-36BD-7D36-E31AFBD0E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What transport layer can’t guarantee?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60979-6C13-E29D-820B-E180AC7F5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68899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CF9D8-F8A9-82E5-56E2-F26D2F6A7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0BB74-B8D4-00F6-899B-8A98FDECF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What transport layer can’t guarantee?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DEA13-FA32-B80B-F52E-166CEDB84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Timely delivery of messages</a:t>
            </a:r>
          </a:p>
        </p:txBody>
      </p:sp>
    </p:spTree>
    <p:extLst>
      <p:ext uri="{BB962C8B-B14F-4D97-AF65-F5344CB8AC3E}">
        <p14:creationId xmlns:p14="http://schemas.microsoft.com/office/powerpoint/2010/main" val="2922571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2716</TotalTime>
  <Words>3881</Words>
  <Application>Microsoft Office PowerPoint</Application>
  <PresentationFormat>Widescreen</PresentationFormat>
  <Paragraphs>665</Paragraphs>
  <Slides>68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6" baseType="lpstr">
      <vt:lpstr>Arial</vt:lpstr>
      <vt:lpstr>Calibri</vt:lpstr>
      <vt:lpstr>Calibri Light</vt:lpstr>
      <vt:lpstr>Cambria Math</vt:lpstr>
      <vt:lpstr>Consolas</vt:lpstr>
      <vt:lpstr>Tahoma</vt:lpstr>
      <vt:lpstr>Times New Roman</vt:lpstr>
      <vt:lpstr>Office Theme</vt:lpstr>
      <vt:lpstr>PowerPoint Presentation</vt:lpstr>
      <vt:lpstr>Today’s topics</vt:lpstr>
      <vt:lpstr>References</vt:lpstr>
      <vt:lpstr>P2P</vt:lpstr>
      <vt:lpstr>Transport layer </vt:lpstr>
      <vt:lpstr>Transport layer </vt:lpstr>
      <vt:lpstr>What do we want from transport layer?</vt:lpstr>
      <vt:lpstr>What transport layer can’t guarantee? </vt:lpstr>
      <vt:lpstr>What transport layer can’t guarantee? </vt:lpstr>
      <vt:lpstr>Limitations of the underlying network</vt:lpstr>
      <vt:lpstr>Existing transport layer protocols</vt:lpstr>
      <vt:lpstr>UDP</vt:lpstr>
      <vt:lpstr>UDP</vt:lpstr>
      <vt:lpstr>UDP</vt:lpstr>
      <vt:lpstr>UDP</vt:lpstr>
      <vt:lpstr>UDP</vt:lpstr>
      <vt:lpstr>UDP</vt:lpstr>
      <vt:lpstr>UDP</vt:lpstr>
      <vt:lpstr>UDP</vt:lpstr>
      <vt:lpstr>Port implementation</vt:lpstr>
      <vt:lpstr>recv implementation</vt:lpstr>
      <vt:lpstr>recv implementation</vt:lpstr>
      <vt:lpstr>Checksum</vt:lpstr>
      <vt:lpstr>Checksum computation</vt:lpstr>
      <vt:lpstr>Checksum computation</vt:lpstr>
      <vt:lpstr>Checksum computation</vt:lpstr>
      <vt:lpstr>Checksum computation</vt:lpstr>
      <vt:lpstr>Checksum computation</vt:lpstr>
      <vt:lpstr>Checksum verification</vt:lpstr>
      <vt:lpstr>Checksum verification</vt:lpstr>
      <vt:lpstr>Checksum verification</vt:lpstr>
      <vt:lpstr>UDP packet header</vt:lpstr>
      <vt:lpstr>UDP packet header</vt:lpstr>
      <vt:lpstr>UDP segment header</vt:lpstr>
      <vt:lpstr>UDP packet header</vt:lpstr>
      <vt:lpstr>UDP packet header</vt:lpstr>
      <vt:lpstr>Pseudo header</vt:lpstr>
      <vt:lpstr>UDP checksum</vt:lpstr>
      <vt:lpstr>Example</vt:lpstr>
      <vt:lpstr>UDP packet</vt:lpstr>
      <vt:lpstr>Checksum</vt:lpstr>
      <vt:lpstr>Checksum</vt:lpstr>
      <vt:lpstr>UDP packet</vt:lpstr>
      <vt:lpstr>UDP packet</vt:lpstr>
      <vt:lpstr>Assignment-2</vt:lpstr>
      <vt:lpstr>Internet Control Message Protocol (ICMP)</vt:lpstr>
      <vt:lpstr>ICMP packet header</vt:lpstr>
      <vt:lpstr>ICMP echo request/reply</vt:lpstr>
      <vt:lpstr>udpping</vt:lpstr>
      <vt:lpstr>udpping</vt:lpstr>
      <vt:lpstr>Send path</vt:lpstr>
      <vt:lpstr>Send path</vt:lpstr>
      <vt:lpstr>Send path</vt:lpstr>
      <vt:lpstr>Send path</vt:lpstr>
      <vt:lpstr>NIC checksum computation</vt:lpstr>
      <vt:lpstr>NIC checksum computation</vt:lpstr>
      <vt:lpstr>Receive path</vt:lpstr>
      <vt:lpstr>Receive path</vt:lpstr>
      <vt:lpstr>Receive path</vt:lpstr>
      <vt:lpstr>Receive path</vt:lpstr>
      <vt:lpstr>Receive path</vt:lpstr>
      <vt:lpstr>Receive path</vt:lpstr>
      <vt:lpstr>Receive path</vt:lpstr>
      <vt:lpstr>Receive path</vt:lpstr>
      <vt:lpstr>Source code</vt:lpstr>
      <vt:lpstr>Debugging</vt:lpstr>
      <vt:lpstr>Compiling</vt:lpstr>
      <vt:lpstr>Experiment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Piyus Kedia</dc:creator>
  <cp:lastModifiedBy>Piyus Kedia</cp:lastModifiedBy>
  <cp:revision>99</cp:revision>
  <dcterms:created xsi:type="dcterms:W3CDTF">2025-08-19T10:04:32Z</dcterms:created>
  <dcterms:modified xsi:type="dcterms:W3CDTF">2025-12-03T02:23:53Z</dcterms:modified>
</cp:coreProperties>
</file>