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1394" r:id="rId3"/>
    <p:sldId id="1404" r:id="rId4"/>
    <p:sldId id="1358" r:id="rId5"/>
    <p:sldId id="354" r:id="rId6"/>
    <p:sldId id="1355" r:id="rId7"/>
    <p:sldId id="1354" r:id="rId8"/>
    <p:sldId id="368" r:id="rId9"/>
    <p:sldId id="1356" r:id="rId10"/>
    <p:sldId id="355" r:id="rId11"/>
    <p:sldId id="1405" r:id="rId12"/>
    <p:sldId id="1406" r:id="rId13"/>
    <p:sldId id="1407" r:id="rId14"/>
    <p:sldId id="1413" r:id="rId15"/>
    <p:sldId id="1408" r:id="rId16"/>
    <p:sldId id="1415" r:id="rId17"/>
    <p:sldId id="1416" r:id="rId18"/>
    <p:sldId id="1409" r:id="rId19"/>
    <p:sldId id="1417" r:id="rId20"/>
    <p:sldId id="1410" r:id="rId21"/>
    <p:sldId id="1418" r:id="rId22"/>
    <p:sldId id="1411" r:id="rId23"/>
    <p:sldId id="1412" r:id="rId24"/>
    <p:sldId id="1414" r:id="rId25"/>
    <p:sldId id="1393" r:id="rId26"/>
    <p:sldId id="369" r:id="rId27"/>
    <p:sldId id="1387" r:id="rId28"/>
    <p:sldId id="1381" r:id="rId29"/>
    <p:sldId id="1382" r:id="rId30"/>
    <p:sldId id="1383" r:id="rId31"/>
    <p:sldId id="1384" r:id="rId32"/>
    <p:sldId id="1385" r:id="rId33"/>
    <p:sldId id="1386" r:id="rId34"/>
    <p:sldId id="370" r:id="rId35"/>
    <p:sldId id="1353" r:id="rId36"/>
    <p:sldId id="371" r:id="rId37"/>
    <p:sldId id="372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03T04:02:48.87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21557 6566 0 0,'-6'-5'20'0,"-1"5"21"0,1 0 17 0,-1-4 14 0,-1 4 13 0,3-6 15 0,5 6 14 0,-7 0 12 0,0-6 11 0,7 6 12 0,-5 0 12 0,-3 0 9 0,8 0 5 0,0 0 5 0,0-3 2 0,0 3-1 0,-5 0-4 0,5 0-2 0,0 0-4 0,0 0-3 0,0 0-7 16,0 0-8-16,0 0-13 0,0 0-12 0,0 0-14 0,0 0-12 0,0 0-14 0,0 0-6 0,0 0-6 15,0 0-7-15,0 0-1 0,0 0-1 0,0 0 0 0,0 0-3 0,0 0-1 16,0 0-1-16,0 0-3 0,0 0-2 0,0 0-6 0,0 0-1 0,0 0-7 16,0 0-7-16,0 0-7 0,0 0-6 0,0-6-8 0,0 6-4 0,0 0-5 15,0-5-1-15,5 5-2 0,-5 0 0 0,0-4 0 0,8 4-1 0,-3 0 2 0,2 0-3 16,-7-6 1-16,12 6 0 0,-4 0 1 0,-1-3-1 0,-1 3 0 0,7 0 2 16,-8 0-1-16,11 0-2 0,-11 0-1 0,8 0-2 0,1 0 0 0,-2 0-2 15,2 0 1-15,-1 0 1 0,0 0 0 0,-2 0 2 0,9 0 2 0,-6 0-2 16,4 0 1-16,-4 0 1 0,-1 0 0 0,8 0 1 0,-9 0 0 0,7 0 0 15,-6 0 1-15,1 3-1 0,-2-3 1 0,2 0-2 0,-8 0-1 0,6 0 1 16,-3 0-1-16,-4 0 1 0,-5 0-2 0,7 6-2 0,-7-6 1 0,0 0-1 0,0 0-1 16,0 0-4-16,0 0-6 0,0 0-5 0,0 0-11 0,0 0-16 15,0 0-17-15,-7 0-29 0,7 0-30 0,-5 4-41 0,5-4-41 0,-9 0-62 0,4 0-70 0,-2 5-30 16,1-5-8-16,1 0 4 0,-4 0 14 0,-3 0 20 0,5-5 24 0,-5 5 28 0,4 0 32 16,-4 0 39-16,5-4 41 0,-5 4 45 0,4 0 52 0</inkml:trace>
  <inkml:trace contextRef="#ctx0" brushRef="#br0" timeOffset="1438.47">21523 6634 26 0,'0'-4'103'0,"8"-1"43"0,-8 1 35 0,0-2 33 16,0 0 29-16,7 6 26 0,-14-3 25 0,7-3 25 0,0 0 24 0,0 6 24 0,0 0 21 0,0 0-39 15,0-4-72-15,0 4-52 0,0-5-38 0,0 5-26 0,0 0-21 0,0 0-18 16,0 0-17-16,0 0-16 0,0 0-13 0,-8 0-13 0,8 0-16 16,0 0-14-16,0 0-11 0,0 0-14 0,0 0-10 0,0 0-9 0,0 0-7 0,0 0-4 15,0 0-2-15,0 0-1 0,0 5 2 0,0-5 0 0,0 4 2 0,0 2 1 16,0 0 3-16,0-3 4 0,0 9 3 0,0-8 5 0,0 1 6 0,0 4 6 16,0 1 4-16,0-1 6 0,0 3 3 0,0-3 2 0,0 0 1 0,0 0 0 0,8 6 3 0,-8-5-1 15,0 5 1-15,0 0 0 0,0 0-2 0,0-6-1 0,0 6-1 0,0-2-3 16,0 2-3-16,0 1-4 0,0-2-2 0,0 1-3 0,0 1 0 0,0 2-1 15,0-3-1-15,0 4 1 0,0-4 0 0,0 4 1 0,0-5 0 0,0 7-2 16,7-2 2-16,-7 2-1 0,0-3 0 0,0 1 0 0,0 2-2 0,0-2 2 16,0 1-4-16,0-1 2 0,0 0-1 0,0 2 1 0,0 3-2 0,0-6-1 15,0 7 1-15,0-5-2 0,0 5 0 0,0-6-2 0,0 5 1 0,0 0 0 0,0-3 1 16,0-2-1-16,0 0 0 0,6 1 1 0,-6-1-1 0,0 1-1 0,0-1 1 0,0 2 1 16,0-3 0-16,7 1 1 0,-7-3 1 0,0 4 0 0,6-7 0 0,-6 8 1 15,0-6-1-15,5 3 0 0,-5-2 1 0,8-2-1 0,-8 1-1 0,8 4 0 16,-8-4 0-16,0 0 1 0,5-2-4 15,-5 8 2-15,6-6-1 0,-6-2-1 0,0 2 0 0,7 0-1 0,-7 0 0 0,0 4 2 0,0-4 1 0,0 0 5 16,5-1 6-16,-5 6 4 0,0-5 7 0,0 3 3 16,0-3 1-16,9 6 5 0,-9-3 0 0,0 3 3 0,5-2 1 0,-5 0 2 0,0 2-2 0,7-3 0 0,-7 6-1 15,0-3-6-15,0-2-6 0,6 2-4 0,-6 1-6 0,8-1-1 0,-8-2-5 16,0 1-2-16,0-2-1 0,6 2-2 0,-6 6-1 0,0-7 0 16,0-1 0-16,0 3 0 0,0-2-1 0,0 5 2 0,0-3-1 0,0 3 1 0,7-6-1 0,-7 7 0 15,0-5 0-15,0 5-1 16,0-1 1-16,0-4 0 0,0 4-1 0,0 0-1 0,0-3 2 0,0 3-1 0,0 0 2 0,5 0 1 0,-5 1-1 0,0-1 2 15,0 1 1-15,0 3 1 0,8-2 5 0,-8 2 3 0,0-3 5 0,0 5 4 0,6 0-1 16,-6-8 4-16,0 8 0 0,0-5 0 0,0 5 0 0,0-12-1 0,5 6 0 16,-5 1 0-16,0-1-2 0,0-3-3 0,0 3-2 0,0-4-3 0,0-2-7 0,8 2 1 15,-8 0-3-15,0 0-2 0,0-2 0 0,0 3-1 0,0-2-1 0,0-4 0 16,0 0 1-16,0 4-2 0,0-4 1 0,7 0-1 0,-7-6 0 0,0 6 0 16,0-6 0-16,0 1 0 0,0 5-1 0,0-6 1 0,0-3-2 0,0 3 1 15,0 1 0-15,0-4 0 0,0-3 0 0,0 8-1 0,0-7 0 0,0 2 1 16,0-2 1-16,0-4 0 0,0 5 1 0,0-5 1 0,-7 5 1 0,7-5 2 15,0 0 1-15,0 4 1 0,0-4 2 0,0 0 7 0,0 0 5 0,0 0 8 0,0 0 8 16,0 0 8-16,0 0 8 0,0 0 2 16,0 0 5-16,0 0-3 0,0 0 2 0,0 0-3 0,0 0 3 0,0 0-3 0,0 0-2 0,0 0-6 0,0 0-7 15,0 0-9-15,0 0-9 0,0 0-9 0,0 0-6 0,0 0-8 0,0 0-3 0,0 0-3 16,0 0-1-16,0 0-4 0,0 0-4 0,0 0-4 0,0 0 0 0,0 0-2 16,0 0 3-16,0 0-2 0,0 0 2 0,0 6-2 0,0-6 3 0,0 4-2 15,0-4 2-15,-8 6 3 0,8-6-1 0,0 0 6 0,0 5-1 0,0-5 2 16,0 4 3-16,0-4 1 0,0 6-1 0,0-6 0 0,0 0 1 0,0 3-1 15,0-3-1-15,0 0 1 0,0 0 0 0,0 0-1 0,0 0 1 0,0 6 0 0,0-6-1 16,0 0 0-16,0 5 0 0,0-5 0 0,0 4 1 0,0 2 1 0,0-6 0 16,0 4 2-16,0 1-2 0,0-5 2 0,0 6-1 0,8-6 1 0,-8 4 1 0,0 1-1 15,0 1 2-15,0-2 0 0,0-4 2 0,7 5-1 0,-7-1-1 0,0 1 1 16,0-1-1-16,0 2-1 0,0-6 1 0,0 6 0 0,0-3 0 0,0 3 0 16,0 0 0-16,5-6 0 0,-5 4 0 0,0 1 0 0,0-1 0 0,0 1-1 0,0 5 1 15,0-5 0 1,0-1 0-16,0 8 1 0,0-3-1 0,0-5 0 0,0 5-1 0,0 2 1 0,0-2 0 0,0 1 0 0,0 1 0 0,0-2-2 0,0 1 2 15,0-1 2-15,0 0-2 0,0 3 1 0,0-3 0 0,0 1 0 0,-5-1 1 16,5 0-2-16,0 3 1 0,0-8 0 0,0 1-1 0,0 4 1 0,0-5 0 0,0-4 1 16,0 0-1-16,0 0-1 0,0 6 0 0,0-6 0 0,0 0-1 0,0 0 1 15,0 0 0-15,0 0 1 0,0 0-1 0,0 0 1 0,0 0-1 0,0 0 0 16,0 0-1-16,0 0 0 0,0 0 1 16,0 0-2-16,0 5 2 0,0-5-1 0,0 0 1 0,0 0-1 0,0 0 1 0,0 0 0 0,0 0 0 0,0 0 0 31,0 0 0-31,0 0 0 0,0 0 2 0,0 0 1 0,0 0-1 0,0 0 1 0,0 0 1 15,0 0 0-15,0 0 0 0,0 0 1 0,0 0-1 0,0 0 1 0,0 0-2 0,0 0 1 16,0 0-2-16,0 0 2 0,0 0-1 0,0 0-2 0,0 0 0 0,0 0-1 16,0 0-1-16,0 0 0 0,0 0-2 0,0 0 1 0,0 0-1 0,0 0 1 15,0 0-2-15,0 0 2 0,0 4-1 0,0-4 1 0,0 0-1 0,0 0 1 16,0 5-1-16,0-5 2 0,0 0-1 0,0 7 0 0,0-7 0 0,0 0 1 0,0 3-2 16,0-3 1-16,0 0 1 0,0 6-1 0,0-6 1 0,0 5-1 0,0-5 0 15,0 4 1-15,0-4 0 0,0 0 0 0,0 4 0 0,0-4 1 0,0 0 1 0,0 0-1 16,0 6 1-16,0-6 0 0,0 0 0 0,0 0 1 0,0 5-1 0,0-5 0 15,0 0 0-15,0 0 1 0,0 4 0 0,0-4 1 0,0 0-1 0,0 0 2 16,0 0-1-16,0 0 3 0,0 0 1 0,0 0 1 0,0 0 0 0,0 0 1 16,0 0 0-16,0 0 0 0,0 0-2 0,0 0 2 0,0 0 0 0,0 0 2 0,0 0-2 15,0 0 1-15,0 0-1 0,0 0-2 0,0 0-2 0,0 0-3 0,0 0 0 16,0 0-2-16,0 0-2 0,0 0 0 0,0 0-2 0,0 0-2 0,0 0-3 16,0 0 1-16,0 0-2 0,0 5 0 0,0-5-1 0,0 0 1 0,0 0 3 0,0 0-2 15,0 0 1-15,0 6 0 0,0-6 3 0,0 4 0 0,0-4 3 0,0 6 0 16,0-6 3-16,0 0-1 0,0 0 1 0,0 0 0 0,0 0-2 0,0 5 0 15,0-5 0-15,0 0 1 0,0 0-2 0,0 0 2 0,0 0-1 0,0 0-1 16,0 0-2-16,0 0-2 0,0 0-2 0,0 0-1 0,0 0-2 0,0 0-3 0,0 0-1 16,0 0 1-16,0 4-2 0,0-4 1 0,0 0 1 0,0 0-1 15,0 5 3-15,0-5 0 0,5 0 3 0,-5 4 3 0,0-4 2 0,9 6 1 0,-9-6 0 16,0 0 3-16,5 4 3 0,-5-4-1 0,0 5 3 0,5-5-3 0,-5 0 2 16,8 5 0-16,-8-5-1 0,5 4 1 0,-5-4-2 0,8 7 2 0,-8-7 2 0,6 0 3 15,-6 5 2-15,7-5 1 0,-1 0-1 0,-6 4 0 16,8-4-1-16,-3 5-2 0,3-5-2 0,-3 0-14 0,2 0-18 0,0 0-22 0,-2 0-20 0,10 0-29 15,-10 0-29-15,9 0-41 0,-9-5-44 0,11 5-101 0,-5-4-125 0,10-1-57 0,-3-2-23 16,-5-2-2-16,13 0 15 0,-5-1 26 0,-2-4 32 0,-1-2 37 0,8 2 42 0,-5-5 41 16,-2-6 47-16,0 1 55 0,-7-12 59 0</inkml:trace>
  <inkml:trace contextRef="#ctx0" brushRef="#br0" timeOffset="5326.9">26552 7367 0 0,'5'-4'1'16,"-5"4"38"-16,0-5 21 0,0-1 20 0,0 2 21 0,-5 4 22 0,5-6 27 0,0 1 25 0,0 1 28 0,0-1 24 0,-6 5 24 0,6 0-5 0,0-4-20 0,0-2-10 0,0 6-5 0,0-6-4 0,0 6-7 0,0 0-9 0,0 0-11 0,0 0-18 0,0-3-20 0,0 3-17 16,0 0-20-16,0-6-14 0,0 6-17 0,0 0-10 0,0 0-12 0,0 0-7 15,0 0-7-15,0 0-8 0,0 0-3 0,0 0-3 0,0 0-1 0,0 0-3 0,0 0-1 0,0 0-2 16,0 6 1-16,0-3-2 0,0 3 2 0,0 0 3 0,6 3 1 0,-6-5 1 15,0 7 1-15,0-1-1 0,0-1 1 0,0 0-3 0,0 1-4 0,0 4 0 16,0-2-4-16,0 1-4 0,0-3 0 0,-6 0-3 0,6 6-3 0,0-7-2 16,0 1-3-16,0-1 0 0,0-4 0 0,0 5-2 0,6-5 1 0,-6 5 2 0,0-7 2 15,0 3 3-15,5-6 5 0,-5 6 8 0,0-2 12 0,8-4 11 0,-8 0 15 16,8 0 10-16,-3-4 10 0,2 4 6 0,-7-6 5 0,12 0 3 0,-4-3 0 16,-1 0 2-16,4-1-3 0,2-4-4 0,2-2-4 0,-3 1-9 0,0-3-10 0,2-1-14 15,-1-2-13-15,8 6-14 0,-8-3-8 0,6-3-19 0,-7 2-24 0,7 4-29 16,-6-4-32-16,1 8-64 0,6-2-80 0,-6 4-92 0,-4 3-95 0,-2-4-37 15,5 10-13-15,-7-5 4 0,1 5 13 0,-1-5 17 0,-6 5 20 0,0 0 32 0,-6 0 39 16,-1-4 46-16,-7-2 50 0,9 2 70 0,-13-5 73 0</inkml:trace>
  <inkml:trace contextRef="#ctx0" brushRef="#br0" timeOffset="27071.42">30878 7288 0 0,'0'0'27'0,"0"0"67"0,-8 0 41 0,8 0 29 0,0 0 23 0,0 0 22 0,-6 0 17 0,6 0 18 0,0-4 13 0,0 4 16 0,0 0 15 0,0 0-10 0,0 0-24 0,0 0-43 0,0 0-53 16,0 0-33-16,0 0-21 0,0 0-12 0,0 0-5 0,0 0-7 0,0 0-2 0,0 0-4 0,0 0-4 0,0 0-5 0,0 0-6 15,0 0-7-15,0 0-6 0,0 0-7 0,0 0-6 0,0 0-3 16,0 0-5-16,0 0-1 0,0 0 0 15,6 0-2-15,-6 4 1 0,0-4 0 0,8 0 2 0,-8 6 2 0,5 0 2 0,-5-6 0 0,8 3 0 0,-8 3 0 0,5-3-1 0,-5 3 0 16,5 0-3 0,-5-2-2-16,9 1-2 0,-4 4-1 0,-5-3-2 0,7-2 0 0,-7 2-2 0,8-1 0 0,-3 5 2 0,-5-7 4 0,7-3 8 0,0 6 10 15,-2-2 8-15,-5-4 7 0,8 5 8 0,-2-5 5 0,1 0 7 0,-1 0 3 16,-1-5 5-16,2 5 1 0,2-4 1 0,-4-2 1 0,8-3-3 0,-8 0-7 0,11-1-9 16,-11-1-11-16,9 2-9 15,-1-7-10-15,-6 7-9 0,5-6-15 0,0 0-20 0,1 2-32 0,1-2-35 0,-2 0-45 0,2 6-46 0,-1-6-82 0,1 6-100 16,-7-1-66-16,4-5-53 0,2 6-15 0,-5-1 2 0,-3-5 10 15,2 4 18-15,-1 2 26 0,-6-5 32 0,6 3 43 0,-12-4 50 0,6 0 53 0,-6 2 59 0,6 4 72 16,-12-3 89-16</inkml:trace>
  <inkml:trace contextRef="#ctx0" brushRef="#br0" timeOffset="38784.87">26251 8803 44 0,'0'-6'83'0,"0"6"23"0,0 0 20 0,0-4 20 0,0 4 25 0,-5-5 26 0,5 5 26 15,0-5 26-15,0 5 23 0,0 0 7 0,0-4-7 0,0 4-24 0,0-6-38 0,0 6-20 0,0 0-13 0,-5-4-7 0,5 4-1 0,0 0-9 0,0 0-13 0,0-5-14 0,0 5-14 0,0 0-10 0,0 0-12 16,0-4-5-16,0 4-7 0,-8 0-2 0,8 0-1 0,0-5-2 0,0 5-1 16,0 0-1-16,0 0-3 0,0 0-1 0,0 0-3 0,0 0-2 0,0 0-1 0,0 0-4 15,0 0-4-15,0 0-1 0,0 0-6 0,0 0-5 0,-5 0-5 0,5 0-4 16,0 0-4-16,0 0-6 0,0 0-5 0,0 0-3 0,0 0-4 15,0 0-4-15,0 0-5 0,0 0-2 0,0 0-3 0,0 0-2 0,0 0-2 0,0 0-1 16,0 0 0-16,0 0-2 0,0 0 2 0,0 0 1 0,5 0 2 0,-5-6 4 16,0 6 3-16,8 0 15 0,-8 0 18 0,5 0 11 0,0 0 10 0,4 0 4 15,-4-4 4-15,8 4 3 0,-5 0 2 0,5-6 1 0,0 6 2 0,0 0 0 0,-2-5-2 16,5 5-1-16,-6-4-4 0,11 4-12 0,-8 0-15 0,1-6-13 0,-1 6-5 0,6-3-5 16,-7 3-3-16,1 0 0 0,1 0-2 0,7-6-3 0,-10 6 0 0,-4 0-2 15,7 0-1-15,-2 0-3 0,-1 0-2 0,-3 0-1 0,0 0-1 0,-3 0-3 16,2 0 0-16,-1 0 0 0,0 0 2 0,-6 0 2 0,0 0 1 0,0 0 2 15,0 0 2-15,0 0 2 0,0 0 3 0,0 0 0 0,0 0 2 0,0 0 1 0,0 0 0 16,0 0 0-16,0 0-2 0,0 0 1 0,0 0-2 0,0 0-3 0,0 0 2 16,0 6-3-16,-6-6-1 0,6 3-2 0,0-3-1 0,-6 0-1 0,6 6-2 15,0-6-4-15,-7 0-4 0,7 4-7 0,-5-4-8 0,5 5-10 0,-8-5-13 16,8 6-16-16,0-6-13 0,0 0-18 0,-8 0-19 16,8 4-20-16,0-4-25 0,0 0-27 0,-5 0-35 0,5 6-52 0,0-6-66 0,-6 0-80 0,6 0-83 0,0 0-26 15,0 5 5-15,0-5 17 0,0 0 25 0,-7-5 33 0,2 5 33 0,5-6 39 16,-9-4 40-16,4 1 46 0,5-6 50 0,-7 0 63 0,1 0 69 0</inkml:trace>
  <inkml:trace contextRef="#ctx0" brushRef="#br0" timeOffset="52262.64">31437 8989 27 0,'0'0'63'0,"0"0"26"0,0 0 24 0,0 0 27 0,0 0 24 0,0 0 27 0,0 0 25 0,0 0 24 0,0 0 22 0,0-4 3 0,0 4-13 0,0 0-16 0,0 0-18 0,0-5-16 0,0 5-16 0,0 0-17 0,0 0-16 0,0 0-19 15,0 0-20-15,-6-6-18 0,6 6-18 0,0 0-17 0,0 0-13 0,0 0-12 0,0 0-9 0,0 0-8 0,0 0-2 0,0 0-6 16,0 0-3-16,0 0-1 0,0 0-3 0,0 0 2 0,0 0-1 0,0 0 5 0,0 0 5 16,0 0 4-16,0 0 5 0,0 0 7 0,0 0 4 0,0 0 6 0,0 0 5 15,0 0 4-15,0 0 4 0,0 0-2 0,0 0 2 0,0 0-2 0,0 0 1 16,0 0-2-16,0 0 0 15,0 0-2-15,0 0-4 0,0 0 0 0,0 0-1 0,0 0-3 0,0 0-2 0,0 0-2 0,0 0 2 0,0 0 0 0,0 0 4 0,0 0 2 16,0 0 2-16,0 0 6 16,6-4 1-16,-6 4 2 0,7 0 2 0,-7 0 2 0,5-6-2 0,-5 6 3 15,7-5 0-15,0 5 1 0,0 0 0 0,-1-4 1 0,1 4-2 0,7-6-3 0,-9 1-4 0,8 5-3 16,-8-4-5-16,11 4-5 0,-5-5-2 0,-3 5-3 0,4-4 0 0,1 4-1 16,1 0-2-16,-1-6-4 0,0 6-2 0,-2-4-2 0,5 4-5 0,-11 0-2 0,8 0-3 15,1-5-1-15,-2 5-4 0,-6 0-2 0,7 0 1 0,-5 0-4 0,-3 0-2 16,8 0-1-16,-7 5-2 0,-6-5-2 0,7 0 1 0,-7 0 0 0,0 0 0 0,8 0 1 15,-8 0 1-15,0 0 0 0,0 0 0 16,0 0 1-16,0 0-4 0,0 0 1 0,0 0-3 0,0 0-4 0,0 0-4 0,0 0-7 16,0 0-5-16,0 0-9 0,0 0-4 0,0 0-3 0,0 0-6 0,0 0-3 15,0 0-4-15,0 0-3 0,0 0-3 0,0 4-10 0,0-4-11 0,0 0-14 16,0 0-13-16,0 0-15 0,-8 6-14 0,8-6-16 0,-7 0-16 0,7 0-40 0,-6 0-49 16,6 0-62-16,-6 0-63 0,6 0-33 0,-7 4-20 0,7-4 8 0,-5-4 17 0,-3 4 28 15,8 0 30-15,-8-6 33 0,8 6 34 0,-5-4 36 0,5-1 36 0,0-1 52 16,-6-4 53-16</inkml:trace>
  <inkml:trace contextRef="#ctx0" brushRef="#br0" timeOffset="60340.5">26663 10152 0 0,'-6'0'21'0,"6"0"32"0,0 0 20 16,0 0 15-16,-6-7 17 0,6 7 16 0,0 0 17 0,0 0 21 0,0 0 21 0,0 0 17 0,0 0 12 0,-7-4 1 0,7 4-7 15,0 0-6-15,0-5-5 0,0 5-4 0,0 0-5 0,0 0-4 0,0 0-3 0,0 0-6 0,0 0-5 0,0-5-10 0,0 5-10 0,0 0-14 0,0-4-13 0,0 4-9 0,0 0-8 0,0-6-6 0,0 6-3 0,0 0-4 0,0 0-2 0,0 0-5 16,0 0-2-16,0 0-4 0,0 0-6 0,0 0-6 0,0 0-5 0,0 0-8 16,0 0-8-16,0 0-6 0,0 0-8 0,0 0-4 0,0 0-2 0,0 0 2 15,0-4 5-15,0 4 6 0,0 0 5 0,0 0 5 0,7 0 6 0,-7 0 4 16,6 0 6-16,0 0 3 0,1 0 5 0,-7 0 2 0,5 0 2 0,3 0 1 16,-2 0-2-1,1 0-5-15,-1 0-6 0,-1-5-9 0,3 5-6 0,5 0-6 0,-5-4-8 16,-3 4-4-16,0 0-1 0,11-5-7 0,-11 5 0 0,1 0-6 0,2-6-3 0,5 6-20 15,-8 0-28-15,2 0-42 0,0 0-44 0,-2 0-86 0,3 0-98 0,-1 0-90 16,-7 6-78-16,5-6-31 0,-5 0-6 0,0 0 6 0,0 0 14 0,0 5 22 16,-5-1 22-16,-2-4 42 0,-1 0 45 0,3-4 56 0,-2-1 61 0,-5-5 80 0,-1-5 80 15</inkml:trace>
  <inkml:trace contextRef="#ctx0" brushRef="#br0" timeOffset="69815.09">31776 10152 9 0,'0'0'22'0,"0"0"5"0,-7 0 3 0,7 0 1 0,0 0 4 0,0 0-1 0,0 0 1 0,0 0-3 0,0 0-3 0,0 0 0 0,0 0 2 0,0 0 10 15,0 0 14-15,0 0 18 0,0 0 24 0,0 0 22 0,0 0 26 0,0 0 23 0,0 0 24 0,-7-7 17 0,7 7 16 0,0 0 11 0,0 0 11 0,-5-4 2 0,5 4-1 0,0 0-9 0,0 0-12 0,-8-5-18 16,8 5-20-16,-7-5-19 0,7 5-19 0,0 0-16 0,-6-4-15 0,6 4-9 0,0-6-4 15,0 6-4-15,-6 0-1 0,6 0-2 0,0 0-2 0,-7-4-4 0,7 4-4 16,0 0-8-16,0 0-7 0,0 0-7 0,0 0-9 0,0 0-8 0,0 0-8 16,0 0-7-16,0 0-6 0,0 0-9 0,0 0-8 0,0 0-8 0,0 0-8 0,0 0-3 15,0 0-4-15,0 0-3 0,0 0 0 0,0-5 0 0,0 5 2 0,7 0 3 16,-1 0 6-16,0 0 3 0,1 0 5 0,1 0 3 0,-3 0 4 0,2 0 3 0,0 0 1 16,6 0 1-16,-6 0 0 0,5 0-1 0,-5-4 1 0,6 4-3 0,-7 0 1 15,1 0-6-15,4 0-2 0,-4-5-23 0,-7 5-27 0,9 0-42 16,-4 5-44-16,-5-5-103 0,7 0-126 0,-7 0-64 0,0 0-34 0,0 0-7 0,0 0 6 15,0 0 10-15,0 0 18 0,-7-5 20 0,7-1 24 0,-5-4 39 0,-4-10 45 0,2 7 56 16,-4-12 62-16,-2-4 92 0,0-5 89 0</inkml:trace>
  <inkml:trace contextRef="#ctx0" brushRef="#br0" timeOffset="81083.17">31665 11837 62 0,'-7'-6'119'0,"1"6"42"0,6 0 33 0,-5-4 31 0,5 4 26 0,-9-5 24 0,2 5 24 0,2-6 21 0,5 6 24 0,-6-3 7 0,-2-3 5 0,3 6-36 0,5-6-55 0,-8 6-39 0,3-4-35 0,-2-1-18 0,7 5-14 16,-7-4-9-16,0 4-5 0,7-5-4 0,-6 5-3 0,6 0-4 0,-7-6-2 0,7 6-3 0,0 0-6 0,0 0-4 16,0-4-3-16,0 4-7 0,0 0-5 0,-5 0-6 0,5 0-2 0,0 0-8 0,0 0-4 15,0 0-4-15,0 0-7 0,0 0-7 0,0 0-4 0,0 0-9 16,0 0-10-16,0 0-6 0,0 0-6 0,0 0-10 0,0 0-5 0,0 0-8 0,0 0-4 16,0 0-3-16,0 0-2 0,5 0 1 0,-5 0 3 0,0-5 5 0,7 5 3 15,-1 0 4-15,1 0 7 0,0 0 3 0,0 0 4 0,-7 0 4 0,13 0 6 0,-8 0 1 16,3 0 6-16,-2 0 2 0,6 0 2 0,-3-4-1 0,-4 4-5 0,8-5 0 0,-8 5-2 15,11 0-4-15,-11-7-5 0,6 7-1 0,-3-4-5 0,5 4-1 0,-6-5-3 0,5 5-4 16,-5-4-1-16,6 4-6 0,-6-5-2 0,0 5-1 0,-2-6-4 0,3 6-2 16,-1 0-4-16,-1 0-1 0,0-4 0 0,1 4-2 0,-7 0 2 0,5 0-1 15,-5 0 4-15,8 0 2 0,-8 0 2 0,0 0 3 0,0 0-1 0,0 0 3 16,0 0 4-16,0 0 0 0,0 0 3 0,0 0 0 0,0 0-1 0,0 0 2 0,0 0-1 16,0 0-2-16,0 0-1 0,0 0-2 0,0 0-3 0,0 0-3 0,0 0-3 15,0 0-5-15,0 0-4 0,0 0-6 0,0 0-3 16,0 0-11-16,0 0-7 0,0 0-11 0,0 0-14 0,0 0-17 0,0 0-21 0,0 0-22 0,0 0-20 0,0 0-29 15,0 0-27-15,0 0-30 0,-8 4-31 0,8 2-48 0,0-6-55 0,0 0-80 0,0 9-90 16,0-4-28-16,0-1 3 0,-5 3 21 16,5-2 30-16,0-1 39 0,-7 1 37 0,7-5 45 0,0 0 44 0,-6-5 48 0,0 1 49 15,-9-8 60-15,10 3 64 0</inkml:trace>
  <inkml:trace contextRef="#ctx0" brushRef="#br0" timeOffset="87585.47">22437 8685 19 0,'0'0'55'0,"-9"0"23"0,4 0 25 0,5-4 25 0,-5 4 32 0,5 0 27 0,0 0 28 0,-8 0 20 0,8 0 15 0,0 0 9 0,0 0 5 0,0 0-7 0,0 0-10 0,0 0-11 0,0 0-10 0,0 0-11 0,0 0-10 0,0 0-17 0,0 0-19 0,0 0-14 16,0 0-15-16,0 0-13 0,0 0-11 0,0 0-9 0,0 0-7 0,0 0-11 0,0 0-7 0,0 0-10 0,0 0-9 0,0 0-12 16,0-5-9-16,0 5-9 0,0 0-5 0,0 0-6 0,0-6-6 0,0 6 0 0,8 0-1 15,-8-4-2-15,0 4 2 0,5 0-1 0,-5 0 1 0,5-4 1 0,4 4-1 16,-4-5 3-16,2 5-2 0,1-5 2 0,4 5-2 15,-5-4-1-15,6-2-2 0,0 6-17 0,-2-6-26 16,10 2-45-16,-8 4-55 0,8-5-105 0,-3-1-126 0,8 3-54 0,-7 3-20 0,8-10-3 0,-7 1 6 0,-1-3 14 0,2-2 14 0,-5-5 20 16,0-6 22-16,-4-8 36 15,-12-16 45-15</inkml:trace>
  <inkml:trace contextRef="#ctx0" brushRef="#br0" timeOffset="98839.39">31163 13413 6 0,'0'0'72'0,"0"0"35"0,0 7 29 0,0-7 24 0,-6 0 23 0,6 0 24 0,0-7 25 0,0 7 20 0,0 0 22 0,-5-3 18 0,5 3 18 0,0 0-29 0,0-6-58 0,0 6-37 0,-9 0-29 0,9 0-14 0,0 0-12 0,0-5-10 16,0 5-10-16,-7 0-8 0,7 0-10 0,0 0-9 0,0-4-5 0,0 4-7 0,0 0-3 0,0 0-5 15,0 0-3-15,0 0-1 0,0 0-3 0,0 0-2 0,0 0 0 16,0 0-1-16,0-6 0 0,0 6-5 0,0 0 2 0,0 0-5 0,0 0 0 0,7-3-3 0,-7 3-7 16,0 0-2-16,9 0-4 0,-9 0-3 0,5-6 0 0,-5 6-3 0,6 0-4 15,1 0-1-15,-2 0-7 0,4 0-1 0,-2 0-4 0,4 0-4 0,-4 0 1 16,7 0-1-16,-2 0 1 0,-6 0-7 0,8 6-8 0,-7-6-21 0,5 0-26 0,-5 3-42 15,6 3-50-15,-6-2-93 0,-1-4-109 0,0 5-52 0,-6 1-19 0,7-3-1 16,-7-3 6-16,0 0 13 0,0 0 15 0,-7 0 26 0,7 0 29 0,-6 0 38 0,-7-3 44 31,5-8 54-31,-4 1 61 0</inkml:trace>
  <inkml:trace contextRef="#ctx0" brushRef="#br0" timeOffset="103453.06">31702 8402 0 0,'0'-4'9'0,"0"4"46"0,0 0 25 0,0 0 20 0,0-5 18 0,0 5 17 0,-5-4 14 0,5 4 15 0,0 0 14 0,0 0 13 0,0 0 15 0,0 0-12 0,0-6-30 0,0 6-17 0,0 0-15 0,0 0-10 0,0 0-6 0,0 0-5 0,0 0-6 0,0 0-3 16,0-6-1-16,0 6-3 0,0 0 1 0,0 0-1 0,0 0-2 0,0-3 1 0,0 3 2 15,0 0 0-15,0 0-4 0,0 0 1 0,0 0 1 0,0 0 2 0,0-6 2 0,0 6 1 16,0 0 3-16,0 0-2 0,0 0 3 0,0 0-2 0,0 0-1 0,0 0-1 16,0 0-6-16,0 0-4 0,0 0-6 0,0 0-8 0,5 0-10 0,-5 0-10 15,0 0-8-15,0 0-10 0,0 0-10 0,0 0-7 0,0 0-7 0,0 0-8 16,0 0-8-16,0 0-6 0,0 0-8 0,0 0-2 0,0 0-7 0,0 0 0 0,0 0-1 15,0 0-2-15,0 0 1 0,0 6 4 0,0-6 9 0,8 3 5 0,-8 3 7 0,8 0 6 16,-8-2 4-16,5 1 3 0,-5-1 4 0,7 5 2 0,-1 2 2 0,-6-7 2 16,6 8 2-16,1-8 3 0,-7 5-1 0,8-4-3 0,-3-1-1 0,-5 2-3 15,7-1-3-15,0 4 3 0,-7-2-1 0,5-7 5 0,-5 3 2 0,8 3 5 0,-1-6 11 16,-7 5 9-16,6-5 11 0,0 0 10 0,1 0 12 0,-2 0 7 0,9 0 7 16,-7 0 1-16,4-5 3 0,5-1 2 0,-4-4 0 0,0 5-1 0,3-4-3 0,-4-1-6 15,10 1-7-15,-9 0-11 0,8-7-13 0,0 1-10 0,-1 1-12 0,2-2-9 16,-2 1-8-16,-1 1-6 0,3-6-7 0,-2 6-8 0,6-5-7 0,-6 0-19 15,2-1-19-15,-2 5-31 0,-6 2-34 0,7-8-41 0,-1 6-42 0,-6 2-76 0,1-2-87 16,-2 3-91-16,-3 3-89 0,-4 0-34 0,8 0-4 0,-13 3 9 0,5 2 20 16,-5-2 34-16,0 1 41 0,-5 1 48 0,5-2 52 0,-7-3 58 0,-4 4 57 0,2-5 75 0,-3 1 77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03T04:18:16.92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559 13024 0 0,'0'0'2'0,"0"0"27"0,0 0 17 0,-6 0 17 0,6 0 16 0,0 0 17 16,0 0 16-16,-5 0 20 0,5 0 20 0,0-6 11 0,0 6 3 0,0 0 9 0,-8-5 11 15,8 5 6-15,0 0 7 0,0 0 2 0,-8-4-1 0,8 4-3 16,0 0-4-16,0-4-3 0,0 4-4 0,0 0-6 0,-5 0-6 0,5 0-9 16,0 0-8-16,0 0-7 0,0 0-9 0,0 0-7 0,0 0-9 0,-6-5-8 15,6 5-4-15,0 0-7 0,0 0-5 0,0 0-4 0,0 0-8 16,0 0-3-16,0-6-9 0,0 6-6 0,0-4-6 0,0-2-6 0,0 6-7 15,6-5-6-15,-6 1-4 0,0-2-3 0,5 1-2 0,-5 5-3 0,8-4-2 16,-8-1 1-16,8 1-3 0,-3-2-1 0,1 6 2 0,1-4-1 0,-1-1-3 16,2-1 1-16,-1 6-4 0,4-4-2 0,-3-2-1 0,-3 6-5 0,8-5 0 0,-5 5-4 15,-2-4-2-15,6 4-6 0,-4 0 0 0,-2 0-4 0,7-5-1 0,-8 5-2 16,3 0 0-16,0 0 0 0,-8 5-1 0,5-5-6 0,1 0-8 0,-6 0-9 0,0 0-15 16,7 0-14-16,-7 0-17 0,0 4-17 0,0-4-16 0,0 0-18 0,0 0-15 0,0 0-19 15,0 5-21-15,0 1-38 0,0-2-42 0,-7-4-36 0,7 6-33 0,0-1-36 0,-6-1-32 16,6-4 0-16,-5 6 15 0,5-2 23 0,-8-4 26 0,0 5 26 15,8-5 30-15,-5 4 30 0,5-4 36 0,-6 0 42 0,6 0 45 0,-7 0 45 0,7 0 62 0</inkml:trace>
  <inkml:trace contextRef="#ctx0" brushRef="#br0" timeOffset="869.31">461 12969 56 0,'0'0'132'16,"0"0"44"-16,0 0 37 0,0 0 34 0,0-5 34 0,0 5 31 0,0-4 32 0,0-1 30 0,0 5 28 0,8-4 28 0,-8-2 27 0,5 6-52 0,-5-4-97 0,0 4-57 0,8-5-40 0,-8 5-23 0,0 0-21 0,0 0-18 0,0 0-20 0,0 0-18 0,0 0-19 0,0 0-15 0,0 0-14 15,0 0-8-15,0 0-9 0,6 5-5 0,-6-1-5 0,0-4-4 16,0 10-1-16,0-5-1 16,0 4-1-16,0 1 0 0,0 1-1 0,0-1 2 0,0 3 0 0,0-2-2 15,0 4-1-15,0 0-4 0,0-2-5 0,-6 7 0 0,6-4-2 0,0 2 0 0,0 1-2 0,-8 2 1 0,8-3 1 16,0 3 0-16,0 3 1 0,-5-5 0 15,5 6 2-15,0-7 1 0,-8 9 1 0,8-5 1 0,-5-2 2 0,5 5-3 0,0-6-3 0,-7 5 2 0,7 1-2 16,-7-1 1-16,7-3 1 0,-5 3-4 16,5 0 1-16,-8 0-4 0,8 1 2 0,-7-1-1 0,2 1-4 0,5-1-2 0,-9-5-2 15,4 11 1-15,5-11-1 0,-5 7-3 0,-3-4 0 0,8 5-4 16,-6-5-2-16,6 5 1 0,-7-5 1 0,7 7-2 0,-6-4-1 0,6-1 1 16,-7 1 0-16,7-1 3 0,-6 6 1 0,6-6 2 0,-8 5 1 0,8-3 2 15,-5 2 2-15,5-4 7 0,0 7 3 0,-7-7 5 0,1 4 2 0,6-1 2 0,-5 1 0 0,5-4 2 16,-9 0 0-16,9 6 0 0,-7-5-1 0,7-1-1 0,-5 6 0 15,5-6-2-15,-8 1-3 0,8-1-3 0,-6 1-8 0,6-1-2 0,0 0-3 16,-5 1-3-16,5-7-3 0,0 3-2 0,0-2-3 0,0 5 2 0,0-9-1 16,0 4 1-1,0 2 1-15,0-3-3 0,0 3-1 0,0-2-1 0,0-1 2 0,5 3 2 0,-5-6 1 0,0 4 2 0,0-5 2 0,6 7 1 16,-6-2 4-16,0-4-1 0,0 4-2 0,8-4-1 0,-8 0 1 0,0 0 4 16,0-2 2-16,0 2 0 0,0 0 0 0,0 0-3 0,0-6 1 0,0 6-1 15,0-5 1 1,0 5-2-16,0-6-3 0,0 1 0 0,0 4 2 0,0-4 0 0,0 1-2 0,0-1-1 15,0 3 0-15,0-2-1 0,0 4 3 0,0-6-1 0,-8 1 1 0,8 4-1 0,0 2-1 0,0-7-1 0,0 6 2 16,0-2-1-16,-6-2 1 0,6 5-2 0,0-3 3 0,0-4-1 0,0 6-2 16,0 0-2-16,0-5-1 15,0-1 1-15,0 6 1 0,0-4 1 0,0 2 2 0,0-2-2 0,0 2-2 0,0-2 1 16,0 2 1-16,0 3 0 0,0-1-2 0,0-1 1 0,0 2 1 0,0-3 2 16,0 7-1-16,-5-4 0 0,5-2-2 0,0 0-2 0,0 0 2 0,0 2 3 15,0-1 2-15,0-1 2 0,0-1 0 0,0-1 0 0,0 1 2 0,-8 2 1 16,8 0 0-16,0 0 2 15,0 0 1-15,0-2-1 0,-5-1-1 0,5 3-1 0,0-2-1 0,0 1-1 16,-7-4-2-16,7 5 0 0,0 0 1 0,0-6-1 0,0 1-1 16,-7 5-1-16,7-6-2 0,0 1 0 0,0 1-4 0,0-2 2 0,0 0 3 15,0 7-1-15,0-11 5 0,0 4-2 0,0 1-3 0,0-1 1 16,0-3-2-16,7 3 0 0,-7-3 3 0,0 3 2 0,0-5 1 0,0 7 0 0,7-7 4 16,-7 2 0-16,5-1 0 0,-5-1 2 0,0 2 1 0,8-2 2 15,-8 1 5-15,5-1 0 0,-5-4 4 0,6 5-1 0,-6 1-1 0,8-6-3 16,-8 4-1-16,5-4-4 0,2 5 0 0,2 1-3 0,-9-6 1 0,5 3-1 15,1 4-5-15,-6-2 0 0,7-1-6 0,-2-4 0 0,3 4-2 16,-8 1 1-16,6 1 1 0,1-3 4 0,-1-3 3 0,1 6 2 0,-1 0 4 16,2-3 0-16,-3-3 4 0,0 6 0 0,4 0 1 0,3-2 1 15,-4 1 0-15,4-5 1 0,0 4 2 0,1 1 0 0,1-1 0 0,-2 2-2 0,2-1-2 16,-1-5-2-16,8 4-7 0,-10-4-3 0,10 0-1 0,-9 6-3 0,7-6-1 16,-6 0-8-16,6 0-16 0,-4 6-21 0,4-6-22 0,2 0-28 0,-3 0-30 0,-4 0-36 15,4 0-42-15,3-6-66 0,-2 6-79 0,1 0-111 0,-1-6-123 0,7 2-50 0,-7-7-13 16,7 2 15-16,0-4 29 0,-6-2 37 0,5-6 39 0,1-4 49 0,1 1 50 0,-1-9 56 15,-7-1 62-15,8-6 74 0,-2-5 82 0</inkml:trace>
  <inkml:trace contextRef="#ctx0" brushRef="#br0" timeOffset="6973.5">1712 12090 0 0,'8'-4'43'0,"-8"-1"51"0,0 5 38 0,0 0 36 0,0-6 33 0,0 6 30 0,0-4 25 0,0 4 22 0,0 0 20 0,0 0 19 0,0 0 21 0,0 0-14 0,0-6-37 0,0 6-29 0,0-5-24 0,0 5-23 0,0 0-22 16,5-4-17-16,-5 4-16 0,0 0-9 0,0 0-5 0,0 0-3 0,0-5 3 0,0 5-2 0,0 0-3 0,0 0-3 0,0 0-4 0,0 0-5 0,0 0-1 15,0-4-6-15,0 4-6 0,0 0-8 0,0-6-11 0,0 6-5 0,0-3-4 0,0 3-3 16,0-6-2-16,0 6 0 0,0 0-3 0,0 0-5 0,0 0-4 0,0 0-9 0,0 0-6 15,0 0-5-15,0 0-6 0,0 0-2 16,0 0-1-16,0 0-5 0,0 0-4 0,0 0-6 0,0 0-8 0,0 0-5 0,0 0-8 0,0 0-3 0,0 0-5 16,0 0-2-16,0 0-2 0,0 0 0 0,0 0-1 0,0 0 1 15,0 6 4-15,0-3 3 0,0 3 3 0,7-2 3 0,-7 5 2 0,0 2 1 0,0-1 0 16,6-1 0-16,-6 1 2 0,0 4-1 0,6-4 2 0,-6 5 0 0,0-4 2 0,7 2-3 16,-7 2-2-16,0-6-2 0,8 7-3 0,-8-2-2 15,5-4-2-15,-5 5-1 0,0 0 3 0,0-2 0 0,6 2 0 0,-6 0 1 0,0 0-2 0,0 0 1 0,8 0 1 0,-8 0 1 16,0-2 1-16,0 2 0 0,5-6-1 0,-5 7 2 0,0-7-3 0,0 6 1 15,0-6-1-15,0 3 1 0,7-3-1 0,-7 0 2 0,0-5-2 0,0 2-4 0,0 3-2 16,0-4-3-16,0 2-6 0,0-4-5 0,0-3-8 0,0 6-8 0,0-6-9 0,0 5-12 16,0-5-14-16,0 0-17 0,0 4-16 0,0-4-18 0,0 0-19 0,0 0-21 15,0 0-22-15,0 0-20 0,0 0-19 0,0 0-30 0,0 0-35 16,0 0-40-16,0 0-45 0,0 0-42 0,0 0-40 0,0 0-3 0,0 0 14 0,0 0 27 0,0 0 29 16,0-9 35-16,0 0 38 15,0 2 36-15,0-2 36 0,0 4 45 0,0-9 47 0,0 4 52 0,0-6 66 0</inkml:trace>
  <inkml:trace contextRef="#ctx0" brushRef="#br0" timeOffset="8063.74">1817 11880 82 0,'0'-4'152'0,"-7"4"41"0,7 0 30 0,-6-5 24 0,6 5 22 0,-6-6 19 0,6 6 20 0,0 0 19 0,0 0 18 0,-8-3 16 0,8-4 19 0,-7 7-65 0,7-5-111 0,0 5-57 0,0 0-31 0,-5 0-12 0,5 0-3 0,0 0-3 0,0 0 0 0,0 0-2 0,-8 0-4 0,8 0-8 0,0 0-4 0,0 0-6 16,0 0-6-16,0 0-7 0,0 0-5 0,0 0-10 0,0 0-7 0,0 0-8 0,0 0-4 15,0 0-7-15,0 0-4 0,0 0-3 0,0 0-1 0,0 0 0 0,0 0 2 0,8 0 5 32,-8-4 0-32,5 4 3 0,-5 0 2 0,7 0 3 0,1-5 0 0,-2 5 2 15,7 0 1-15,-8-4-1 0,9 4 1 0,-1-6 0 0,-1 2 2 0,2 4-3 16,4-5-3-16,3-1-3 0,-2 3-3 0,1-3-4 0,-1 0-4 0,8 2-3 0,-1-1 0 15,1 1-2-15,4-1 2 0,1-5 1 0,2 5 1 0,-2 1-3 0,7-1-1 16,0-2 1-16,1 3 0 0,-1-1-1 0,-2 1 0 0,3-1 1 0,5-1 0 0,-6 2-2 16,9-1-2-16,-4 1-2 0,3-1-4 0,-2-2 0 0,1 4 0 0,0 3-2 15,-1-6 2-15,5 1 0 0,-2 1 1 0,-4 4 0 0,9-6 2 0,-8 3-1 16,0 3 0-16,2-6-1 0,-2 6 1 0,1-4 1 0,0 4-1 0,-1-5 1 16,2-1-1-16,-10 6 2 0,9 0-1 0,-5-3 0 0,-4 3 1 0,2-7 0 0,1 7-1 15,-1 0 1-15,-7-5 4 0,7 5-1 0,-5 0 3 0,-2-4 1 0,-1 4 0 16,1-5 2-16,2 5 1 0,-8 0 1 0,6-4-2 0,-5 4 3 0,4-6-2 0,-4 6 0 15,6 0 1-15,-6-5-1 0,-3 5-1 0,3-4-2 0,-1 4 1 0,0-5 0 16,-5 5-2-16,3 0-2 0,-3-4-1 0,-3 4 0 0,3 0 0 0,-3-7-2 16,1 7 0-16,-6 0-1 0,3 0-2 0,-5 0 0 0,2 0 0 0,2 0 1 15,-10 0 2-15,2 0 3 0,-2 0 11 0,-5 0 7 0,0 0 9 0,7 0 6 0,-7 0 4 16,0 0 3-16,0 0 1 0,0 0 0 0,0 0-1 0,0 0-1 0,0 0 1 16,0 0-3-16,0 0-2 0,0 0-8 0,0 0-10 0,0 0-9 0,0 0-9 15,0 0-7-15,0 0-6 0,0 0-2 0,0 0-2 0,0 0 0 0,0 0-2 0,0 0 3 16,0 0-2-16,0 0 2 0,0 0 3 0,0 0-2 0,0 0 1 0,0 0 1 15,8 0-1-15,-8 0 3 0,0 0-1 0,0 0 0 0,0 0 0 0,0 0 1 16,0 0-2-16,0 0 0 0,0 0-2 0,0 0-1 0,0 0-1 0,0 0-3 16,5 0 0-16,-5 0 2 0,0 7 1 0,0-7-1 0,8 4 5 0,-8 1-1 15,0-5 2-15,6 4 1 0,-6 1 2 0,5 1 2 0,-5 3 3 0,7-5 4 0,2 8 1 16,-4-9 4-16,-5 8-1 0,6-1 1 0,1-7 0 0,-2 7-1 0,-5 1-1 0,9-1-2 16,-2-5 2-16,-2 4-1 0,1 1-1 0,-6-5-1 0,7 4-1 0,-1-5-2 15,-6 8-1-15,8-8-1 0,-8 1 0 0,5-1 0 0,-5 2 2 0,7-1 0 16,-7-1 1-16,0 5 0 0,6-3 2 0,-6 0 0 0,0-3 0 0,0 3 2 15,6-1-1-15,-6 5 2 0,0-6 0 0,8 5 2 0,-8-4-1 0,0 5 0 16,7-4-2-16,-7 3 0 0,0 1 1 0,0-1-2 0,5 2 0 0,-5-1 0 16,0-1 2-16,0 0-1 0,0 1 0 0,8 4 1 0,-8-2-3 0,0-3 2 15,0 4-1-15,0 2 2 0,0-3-2 0,0 3 0 0,0-2-1 16,0 1 0-16,0 2 1 0,0-1-2 0,-8-2 0 0,8 7-1 0,0-4-2 0,0-3 2 0,-5 7-2 16,5-5-1-16,0 4 1 0,0-4-1 0,0 0 2 0,-7 0-1 0,7-2 0 0,0 2 0 15,0 0 1-15,0 0-1 0,-8-6 1 0,8 1 2 16,0 1 1-16,-6-1 2 0,6-1 5 0,0 0-1 0,-6-3 2 0,6-2 3 0,-7 1 1 0,2 4 1 15,5-3 2-15,-14 0 1 0,7-2-1 0,1-4 2 0,1 5-2 0,-11-1 0 16,4-4-2-16,6 5-2 0,-15-5-5 0,10 0 1 0,-2 4-4 0,-7-4 0 16,1 0-4-16,-2 0-2 0,2-4-2 0,-7 4-1 0,5 0-3 0,-3-5 0 0,-8 5 1 0,-2 0-1 15,8-4 0-15,-13-1 0 0,-1 5 2 0,9-4 1 0,-15-2 1 0,7 6-2 16,-6-6 1-16,0 2-1 0,-1-1-1 0,-7 5 2 0,7-5-2 0,-6 1 3 16,0-2 0-16,-7 6 0 0,7 0 0 0,2-4-1 0,-10 4 1 15,9 0-2-15,-9 0-2 0,8 0 0 0,1 0 0 0,-2 4 3 0,0-4 0 0,1 6 0 16,0-6-2-16,7 4 2 0,-8 1 0 0,0-5-1 0,9 5 4 0,-7-1-4 15,5 2-1-15,-7 0 0 0,7-6 2 0,-6 4 0 0,7 1 1 0,-7-1 1 0,7 1-1 16,-8-5 0-16,8 4 1 0,-8 2-1 0,9-6 1 0,-3 5-1 0,2-5 0 16,5 4 0-16,-5 2 0 0,6-6 2 0,7 0-2 0,-1 6 1 0,1-6-1 0,-3 0 1 15,12 4 3-15,-4-4 0 0,6 5-1 16,3-5 0-16,-3 0-2 0,8 0 0 0,2 5-2 0,-4-5 1 0,9 0 1 0,0 0 1 0,-1 0-1 0,2 0-1 0,-3 0 0 16,8 0-3-16,0 0 0 0,0 0-2 15,0 0-2-15,0 0 2 0,0 0 0 0,0 0 2 0,0 0-1 0,0 0 0 0,0 0-1 0,0 0-2 0,0 0-2 0,0 0-1 16,0 0-1-16,0 0-4 0,0 0 0 0,0 0-6 0,0 0-3 0,0 0-6 15,0 0-8-15,0 0-8 0,0 0-14 0,0 0-12 0,0 0-11 0,0 0-15 16,8-5-17-16,-8 5-21 0,5 0-24 0,-5 0-24 0,7 0-27 0,-1 0-47 0,0-5-60 16,1 5-72-16,6 0-77 0,-7 0-21 0,7-4 2 15,2 4 19-15,-9-6 23 0,7 6 31 0,0-6 33 0,-7-3 39 0,7 3 39 16,-8-3 43-16,11 0 45 0,-11-1 58 0,8-5 65 0</inkml:trace>
  <inkml:trace contextRef="#ctx0" brushRef="#br0" timeOffset="8774.94">2194 12002 1 0,'0'-6'58'0,"0"6"34"0,0 0 19 0,0-3 18 0,0 3 21 0,-6 0 23 15,6 0 30-15,0-4 29 0,0 4 25 0,0 0 24 0,0 0 22 0,0-6-20 0,0 6-48 0,0 0-29 0,0 0-19 0,0 0-5 0,0 0 1 0,-7-5 3 0,7 5-5 0,0 0-11 0,0 0-16 0,0-4-16 0,0 4-10 0,0-6-11 0,0 6-5 16,0 0-6-16,0 0-4 0,0 0-4 0,0 0-4 0,0 0-4 16,0 0-3-16,0 0-5 0,0 0-8 0,0 0-3 0,0 0-7 15,0 0-4-15,0 0-4 0,0 0-6 0,0 0-3 0,0 0-6 0,0 0-5 0,0 0-5 0,0-6-4 0,0 6-5 16,0 0-5-16,0-4-4 0,7 4-3 0,-7 0-5 0,6 0-5 0,-6 0-3 15,7-5-3-15,-1 5-2 0,-6 0-2 0,7 0 2 0,-1 5-3 0,1-5-1 0,-7 0 0 16,7 4 2-16,0 2-5 0,-2 0 3 0,-5-2 2 0,8 1 2 0,-3 1 2 16,1 1 2-16,-6 4 1 0,8-1 1 0,-8-1 0 0,5 3 0 0,-5-3 2 0,7 0 2 15,-7 6 1 1,8-5 3-16,-8 5 1 0,6-6 2 0,-6 0-3 0,0 1-2 0,0 5 0 0,6-4-1 0,-6-3 0 0,0-3-1 0,0 4 1 0,0 3-1 16,0-9 0-16,7 3 0 0,-7 4-2 0,0-5-2 0,0-1 1 0,0-4 0 15,0 5-1-15,0-5 0 0,0 0 0 0,0 4 2 0,0-4 0 0,0 0 2 16,0 0 2-16,0 0 1 0,0 0 3 0,0 0 1 0,0 0 1 0,0 0 5 0,0 0 1 0,0 0 6 15,0 0 2-15,0 0 5 16,0 0 3-16,0 0 8 0,0 0 10 0,0 0 6 0,0 0 4 0,0 0 2 0,0 0-1 16,0 0-4-16,0 0-1 0,0 0-3 0,0-9-3 0,0 5-2 15,0-1-5-15,-7 1-6 0,7-8-5 0,0 9-9 0,0-9-10 0,0 3-10 0,0 4-8 0,0-3-2 0,0-7-2 0,7 4 2 16,-7 1-3-16,0 1 0 0,0 0-2 0,5-1 0 0,-5-5-2 16,0 4-1-16,9 7 1 0,-9-5-1 0,5 0 0 0,-5 3 0 0,7-3 3 0,-7 3 0 0,6 0-1 0,1 2 1 15,-7-7 0-15,6 8 1 0,2-1 0 0,-3-2 2 0,0 6 2 0,3-5 0 0,5 1 1 16,-5-2-1-16,-3 6 0 0,1-6 0 0,7 6-1 0,-5 0-1 0,5 0-2 31,-7 0 0-31,-1 0 0 0,10 0 0 0,-9 0-1 0,1 0 1 0,-1 6 0 0,-1-6 1 16,2 6 4-16,2-2 1 0,-4 1 1 0,1-5 3 0,1 10 2 0,-2-7 3 15,-5 3 1-15,9 3 1 0,-9-3 2 0,7 3 2 0,-7-3 0 0,0 3-2 16,0 1 1-16,5-1-2 0,-5-4-1 0,0 5-1 0,0 1-2 0,-5-1 0 16,5-1 0-16,0-5-2 0,0 7 0 0,-7-2 0 0,7 1-1 0,0-4-3 0,0 3-3 15,-9-5-8-15,9 7-6 0,0-8-12 0,0 3-12 0,0 3-12 0,0-3-16 0,-5 0-18 16,5-2-18-16,0 1-20 0,0-5-22 0,0 4-19 0,0 1-18 0,5-1-27 15,-5-4-28-15,0 6-37 0,0-6-34 0,0 5-42 0,0-1-43 0,0-4-15 16,0 6-1-16,0-6 18 0,9 6 24 0,-9-6 30 0,7 0 30 0,-7 0 33 0,0 0 32 16,5-6 39-16,1 6 42 0,2-6 44 0,-8 2 46 0</inkml:trace>
  <inkml:trace contextRef="#ctx0" brushRef="#br0" timeOffset="9281.16">2760 12109 59 0,'8'0'150'0,"-8"0"54"0,7-4 39 0,-2 4 30 0,1-5 24 0,-6 5 23 0,0-4 23 0,8-2 24 0,-8 2 20 0,5-1 26 0,-5 5 22 0,8-10-47 0,-8 4-91 0,5 1-67 0,-5 1-60 0,8-1-24 0,-8 1-8 16,0 4-2-16,6-6 3 0,-6 3 3 0,0-3-1 0,0 0-1 0,0 3-3 16,0 3-7-16,0-6-8 0,0 6-8 0,0-6-10 0,0 2-8 0,0 4-9 0,0-5-7 15,0 5-10-15,0 0-9 0,0-6-10 0,-6 6-8 0,6-3-8 0,0 3-8 16,0 0-9-16,-8-4-5 0,8 4-6 0,-5 0-6 0,5-6-5 0,0 6-6 16,-8 0-3-16,8 0-4 0,0 0-2 0,-5 0-4 0,5 0-2 0,-8 0-2 15,8 0-1-15,-6 0-3 0,6 0 0 0,-5 6-2 0,5-6-2 0,-7 0 1 16,7 4-2-16,-8-1-1 0,8 3 1 0,-6-1-2 0,0-1-1 0,6 2-2 15,-7 0 1-15,2 3-1 0,-2-3 0 0,7-3-1 0,-9 7 0 0,4-5 2 0,5 4 1 0,-6 1 3 16,-1-4 0-16,7 3 0 0,-5-3 0 0,5 3 3 0,-9-5 0 16,9 7 6-16,-5-7 3 0,5 7 3 0,-7-7 3 0,7 7 0 0,0-7 1 15,0 0-1-15,0 7 2 0,0-8-3 0,0 3 2 0,0 0 0 0,0-3 4 0,0 3 0 16,0 0 2-16,0-2 1 0,7-4 2 0,-7 5 1 0,5-5 2 0,-5 4 4 16,9-4 4-16,-4 5 3 0,2-5 4 0,-1 0 0 0,-1 0 7 0,4-5 0 0,-2 5 4 15,-2-4 0-15,8 4 5 0,1-5 3 0,-7 1 3 0,4-2 4 0,-3 0 4 16,5 3 3-16,-8-3 4 0,9-3 4 0,-1 3 2 0,-6 1 3 0,-1-3 5 0,2 3 3 15,2-1 1-15,-2-4 1 0,-8 5 0 0,6 1-5 0,1-7-6 0,1 7-4 16,-8-5-8-16,5-1-6 0,2 5-6 0,-7-1-5 0,7-4-5 0,-7 5-4 16,0 1-7-16,5-1-5 0,-5 1-5 0,0-2-3 0,0 6-2 0,0 0-2 15,0 0-4-15,0 0-4 0,0 0-1 0,0 0-8 0,0 0-2 0,0 0-6 16,0 0-6-16,0 0-5 0,0 0-1 0,0 0-1 0,0 0 0 0,0 6 3 16,0-6-1-16,0 4 4 0,0 1 3 0,0 4 2 0,0-3 4 0,0-2-2 0,0 2-3 15,0-1-4-15,0 5-5 0,0-6-6 0,0 1-10 0,0-1-14 0,0 1-14 16,0 1-18-16,0-2-15 0,0 1-15 0,0 1-16 0,7-6-14 0,-7 4-13 0,0 2-14 15,0-1-18-15,6-1-24 0,-6 0-23 0,8-4-22 16,-2 5-18-16,-6 1-27 0,7-6-32 0,-2 3 0 0,3-3 12 0,-2 0 20 0,1 0 23 16,-1 0 26-16,-1-3 25 0,2 3 33 0,2 0 34 0,-4-6 38 0,1 1 37 0,1 5 37 0,-2-4 55 15</inkml:trace>
  <inkml:trace contextRef="#ctx0" brushRef="#br0" timeOffset="16896.77">3165 12011 28 0,'0'0'58'0,"0"0"21"0,0 0 21 0,0-4 20 0,0 4 22 0,0-5 25 15,0 5 22-15,0 0 17 0,0 0 13 0,0-6 8 0,0 6 4 0,-5 0-4 0,5 0-12 0,0 0-12 0,0-3-13 0,0-1-10 0,-8 4-9 0,8 0-10 0,0-6-14 0,0 6-12 0,0-5-11 0,0 5-11 0,-8-4-12 16,8 4-6-16,0 0-5 0,0-6-5 0,0 0 1 0,0 2 0 0,0-1 1 0,0 5 0 16,0-5 3-16,0 1-1 0,0-2-1 0,0 2 1 0,0 4-3 0,0-5-3 15,0 1-2-15,0 4-4 0,0-5-5 0,8-1-6 0,-8 6-4 0,0-4-5 16,0 4-8-16,0 0-4 0,0-6-7 0,0 6-8 0,0 0-2 0,0 0-8 15,0 0-4-15,0 0-5 0,0 0-3 0,0 0-4 16,0 0-6-16,0 0-6 0,0 0-2 0,0 0-2 0,0 0-1 0,0 0 1 0,0 0 2 0,0 10 1 0,0-4 2 16,0-1 1-16,0-1 1 0,0 5 2 15,0 1 0-15,8 0 3 0,-8 0 3 0,0 0 0 0,0 1 4 0,0-4 2 0,0 4-3 0,0 5-2 0,0-7-1 16,0 0-3-16,0 1 0 0,0 4-2 0,0-4 1 0,0 1 0 0,0-1 0 0,0-1 1 16,0 0 0-16,0 1-1 0,0 1-2 0,0-1 1 0,0-5 0 0,0 3-1 15,0-3 0-15,0 1-2 0,0-3 0 0,0 3-3 0,0 0-1 16,0-6-2-16,0 3-1 0,0-3-3 0,5 6-1 0,-5-6 2 15,0 0 0-15,0 0 3 0,0 0 6 0,0 0 2 0,0 0 4 0,0 0 5 0,0 0 3 0,0 0 1 0,0 0 3 16,0 0 1-16,0 0 3 0,0-6 1 0,0 3 2 0,0-3-1 16,0 0 1-16,0 3-5 0,0-8-1 0,0 7-4 15,0-5-4-15,0 3-2 0,0-4-1 0,0 1-2 0,0-2 0 0,0 2 0 0,0-5 1 0,0 3-1 0,0-4-1 0,6 6-1 16,-6-4-3-16,0 1-2 0,0 3 0 0,0-6-2 0,7 6 0 0,-7-1-2 0,0 5 1 16,0-5-2-16,5 4-1 0,-5-3 0 0,0 4 2 0,0 5-5 15,9-4 1-15,-9-2-1 0,0 6-2 0,0-4 2 0,0 4-4 0,0 0 0 0,0 0-1 16,0 0 0-16,0 0 2 0,5-5-4 0,-5 5 4 0,0 5-1 0,7-5 3 0,-7 0 0 15,0 4 1-15,6 2 5 0,-6-2 2 0,5 1 2 0,-5 0 2 0,8-1 4 16,-8 8 1-16,8-8 2 0,-8 7 0 0,5-7 1 0,-5 5 0 0,7 0 1 16,-7-3 0-16,0 3-1 0,7 3 2 0,-7-3-1 0,0 0 1 0,5 0-2 15,-5 1 1-15,0-4 0 0,8 3-2 16,-8 1 1-16,0-5-1 0,0-1-2 0,7 7 1 0,-7-7-4 16,0 1 1-16,0-5-1 0,0 0-2 0,0 6 1 0,0-6 2 0,0 0-2 0,0 0 3 0,0 4 3 0,0-4 0 0,0 0 5 0,0 0 3 15,0 0 4-15,0 0 5 0,0 0 4 0,0 0 4 0,0 0-1 0,0 0-1 16,0 0 0-16,5-4-1 0,-5 4-2 0,0-6 1 0,0-3 1 0,0 3-2 0,0 1 1 15,0 1 2-15,0-5-1 16,-5 3-2-16,5-3 1 0,0-1-3 0,0-1 4 0,0 2 3 0,0 5 0 0,0-11 3 0,0 6 2 0,-7-3 0 16,7-3 0-16,0 8-4 0,0-4-4 0,0-5-3 0,7 2-3 15,-7 4-2-15,0 1-3 0,0 0 0 0,5-1-3 0,-5-1 0 0,0 2-2 16,7 5 0-16,-7-2-3 0,0 2-4 0,7-1-1 0,-7 5 1 0,0 0-1 0,0 0 0 0,5 5 0 0,-5-5-1 16,0 4 1-16,8 2 1 0,-8-2-2 0,0 5 0 0,5 2-2 15,-5-1 4-15,0-1-1 0,0 0 3 0,0 1-1 0,8 4 1 0,-8-2-9 0,0-3-10 0,6 4-14 16,-6-2-18-16,5-1-23 0,-5-1-26 0,0 3-31 0,8-3-29 0,-8 0-64 15,8 0-77 1,-8 1-83-16,5-4-79 0,-5 3-31 0,0 1-5 0,0-5 12 0,0 4 24 0,0-3 31 0,0-6 32 0,0 4 40 0,-5-4 42 0,5 0 45 0,-8 0 47 0,8-4 65 16,-8-7 71-16</inkml:trace>
  <inkml:trace contextRef="#ctx0" brushRef="#br0" timeOffset="19807.72">3731 11899 1 0,'0'0'60'0,"0"0"44"0,0 0 37 0,0-4 33 0,0 4 29 0,0 0 28 0,0 0 23 0,0 0 25 0,0 0 20 0,0 0 24 0,0-5 21 0,0 5-22 0,0 0-50 0,0 0-33 0,-5 0-29 0,5 0-24 0,0-4-26 0,0 4-18 0,0 0-18 16,0 0-10-16,0 0-14 0,0 0-11 0,0 0-12 0,-8 0-10 0,8 0-12 0,0 0-11 0,0 0-9 0,0 0-8 0,0 0-9 16,-8 0-8-16,8 0-9 0,0 0-5 0,0 0-9 0,-5 4-2 0,5-4-6 15,0 0-2-15,0 0-3 0,0 5-2 0,0-5-1 0,-6 0-2 0,6 0 1 16,0 4-1-16,0-4 2 0,0 5 2 0,0-5 0 0,0 6 2 0,0-6 4 0,0 4-1 15,0-4 4-15,0 6 2 0,0-1 2 0,0-5 2 16,0 4 2-16,0-4 2 0,6 5 0 0,-6-5 3 0,0 4-1 0,0 2 2 0,0-6 0 0,5 4 2 16,-5-4-1-16,0 5 2 0,0-5 2 0,8 5 2 0,-8-5 0 0,8 0 4 15,-8 4 2-15,0-4 2 0,5 0 1 0,-5 0 7 0,6 0 4 0,2 0 5 0,-8 0 8 16,0 0 3-16,5 0 6 0,-5 0 1 0,7 0 1 0,-7-4 0 0,8 4 2 16,-8 0 2-1,5-5 1-15,-5 5 2 0,0-5 2 0,7 5 3 0,-7-4-1 0,0 4 0 16,0 0-1-16,7-6-2 0,-7 2 2 0,0 4-1 0,0 0 4 0,0 0 0 15,0-5 1-15,0 1 1 0,0-1-4 0,-7-1-1 0,7 2-6 0,0-2-4 0,-7 1-6 0,7 1-5 0,-5-1-6 0,5 1-4 0,-8-2-6 0,8 6-6 16,-7-4-3-16,2-1-5 16,-3-1-3-16,2 6-4 0,1-3-2 0,5 3 0 0,-8-7-4 0,0 2 3 0,3 5-1 0,-1 0-1 0,-1-4 0 0,7 4 0 0,-5 0 1 31,-4-5 1-31,9 5 1 0,-5 0-1 0,5 0 2 0,-7 0-2 0,1 0-1 16,6 0-1-16,-5 0-1 0,5 0-2 0,-9 0 0 0,2 5-2 0,2-1-1 15,5-4 0-15,-7 5 2 0,1 5-2 0,0-4 0 0,-2-1 1 0,1 5-1 16,-4-1 1-16,3-5 3 0,3 7-2 0,-3-1 2 0,3-1 1 0,-3 0-1 0,2 1 2 15,-1 0-3-15,1 0 0 0,-1 5-1 0,7-5 1 0,-6-1-3 0,-2 0 0 16,8 6 0-16,-5-3-2 0,0 1-2 0,5-4 2 0,0 6-3 0,0-4 2 16,-8-1-2-16,8 3 3 0,0-2 1 0,0-2 0 0,8 1 3 0,-8 1 0 0,0-3 0 15,0 3 1-15,5-2 1 0,-5 0 2 0,5 3 1 0,-5-3 2 0,8 0 1 16,-8-5 0-16,6 7 2 0,1-7 0 0,-7 2 0 0,6 4 0 0,1-5 0 16,-1-1 2-16,2 1 1 0,-3-1 1 0,3-4 1 0,5 6 1 0,-7-6 3 0,-1 0 0 15,10 5 3-15,-9-5 1 0,7-5 5 0,-8 5-1 0,2 0 5 0,7-6 0 16,-8 2 2-16,6 4 2 0,-3-5-2 0,3 1 0 0,-6-1 2 0,-1 1-2 15,3-2 1-15,0 0 1 0,-3 2-1 0,1-1-2 0,2-1-2 0,-8 6-3 0,5-4-4 16,-5-1-13-16,7 5-16 0,-7-4-21 0,0 4-21 0,0 0-28 0,0-5-25 16,0 5-33-16,0 0-33 0,0 0-59 0,0 0-66 0,0 0-73 0,0 0-71 0,0-4-25 15,0 4-3-15,0 0 18 0,0 0 25 0,0 0 34 0,0 0 37 0,-7-6 38 16,7 6 39-16,-5 0 43 0,-3 6 46 0,8-6 59 0,-6 0 67 0</inkml:trace>
  <inkml:trace contextRef="#ctx0" brushRef="#br0" timeOffset="37420.87">10811 12915 0 0,'-7'0'61'0,"7"0"51"15,0 0 28-15,-5-4 19 0,5 4 18 0,-9-5 21 0,9 5 25 0,-5-4 23 0,5-2 20 0,0 6 19 0,-7-3 16 0,7-3-20 0,0 0-44 0,0 6-46 0,0 0-53 0,0-3-22 0,0 3-6 0,0-6-3 0,0 6-1 0,0 0-8 0,0-6-15 16,0 6-10-16,0-4-11 0,0 4-5 0,0-5-6 0,0 5-5 15,0 0-3-15,0-6-3 0,7 3-4 0,-7 3-2 0,0-4-1 0,5 4 1 0,4-6-3 0,-9 6-1 16,5-6-1-16,2 3 2 0,-1 3-1 0,1 0 2 0,-1-6 0 0,7 0 3 16,-6 6 5-16,5-3 2 0,3 3-1 0,-10-6 3 0,9 1-1 0,-1 5 0 15,0-4-1-15,5 4 1 0,-4-6-1 0,-1 2-2 0,0-1-2 0,6 5-2 16,-6-4-5-16,7 4-4 0,-6-5-4 0,4-1-7 0,-4 6-1 0,-1-4-3 0,7 4-3 16,-9 0-3-16,5-6-1 0,-5 6-3 0,-4-5-3 0,7 5 0 0,-9 0-2 15,2 0 1-15,-1 0 0 0,2 0-1 0,-2-4 0 0,-6 4-3 0,0 0-3 0,0 0-8 16,7 0-3-16,-7 0-11 0,0 0-10 0,0 0-13 0,0 0-14 0,0 4-18 15,-7 1-20-15,7 1-34 0,-6-2-40 0,-2 2-46 0,8-1-45 0,-6-1-52 16,-1 1-51-16,2-1-13 0,-9 2 2 0,7 3 16 0,-4-3 20 0,3-3 26 0,-5 3 27 16,0-6 31-16,7 6 33 0,-9-6 43 0,3 0 45 0,0 0 48 0,-1 0 64 15</inkml:trace>
  <inkml:trace contextRef="#ctx0" brushRef="#br0" timeOffset="38144.98">10804 12862 63 0,'0'0'132'0,"7"0"36"16,-7 0 28-16,0 0 26 0,6 0 26 0,-6-5 21 0,0-1 20 0,0 3 18 0,7-1 18 0,-7 4 18 0,0-6 23 0,0 0-57 16,0 3-97-16,6 3-50 0,-6-6-26 0,0 0-10 15,8 6-7-15,-8-3-7 0,5 3-10 0,-5-6-7 0,0 6-6 0,7 0-6 0,-7 0-6 0,0 0-7 16,7 0-10-16,-7 0-8 0,5 0-8 0,-5 6-5 0,7-3-3 0,-7 3-4 16,8 0-2-16,-8-3-2 0,5 3-1 0,-5 4-2 0,7-1 0 0,-7 0-1 15,0 3 0-15,7 3-1 0,-7-6-2 0,0 4-3 0,5 2 0 0,-5 0-5 16,0 0-5-16,0 0-2 0,0 4-2 0,0-4-1 0,0 3-2 0,-5 3-1 0,5-2 1 0,0 1-2 15,0 5 0-15,-7-6-1 0,7 5 1 0,0 0 0 0,-7 0 0 0,7 1 0 16,-5-1-2-16,5 1 2 0,-8-1-1 0,8 1 1 0,-7-1-2 0,7 1 1 16,-5-1-1-16,5 0 0 0,-7 1 1 0,7-1 1 0,-7 0-2 0,7 3 2 15,0-3 2-15,-5 1-1 0,5-1 0 0,-8 4 0 0,8-4-1 0,-6 0 1 16,6 1 0-16,-7-1-1 0,7 6 0 0,0-6 0 0,-6 1 0 0,-1-1-1 16,7 7 0-16,-5-9 0 0,5 7-1 0,0-4 1 0,-9 6-1 0,4-7 0 0,5 6 1 15,-7-2 0-15,7-3 0 0,0 4 2 0,-6 1 2 0,6-7 3 0,0 7 4 16,-5-6 2-16,5 1 3 0,0-1 4 15,0 0-1-15,0 1 4 0,0-5-1 0,0 5 3 0,0-7-2 0,0 7 0 0,0-6 2 0,5 1-1 0,-5 1-1 0,0 1-3 16,0-1-1-16,6-2-4 0,-6-5 1 0,0 7-2 0,0-2 0 0,0 0 1 16,0 1-1-16,7-1 1 0,-7 2 1 0,0-6-1 15,0 3 3-15,0 1-2 0,0 2-1 0,0-3 0 0,0 3-1 0,0-2-4 16,0 5 2-16,5-3-4 0,-5-2-1 0,0 5-3 0,0-5 0 0,0 5-2 0,0-3 0 0,0-2-1 0,0 1-1 16,9-1 1-16,-9 0 1 0,0 2 1 0,0-7-1 0,0 5 1 0,0 2 1 15,0-6 2-15,0 3 1 0,0-2 2 0,0 2 1 0,0-3 3 0,-9 0-1 16,9 4 3-16,0-4 2 0,0 0 0 0,-5 0 0 0,5-2 1 0,0 7 0 0,-7-4 1 15,7-3-4-15,0 2 1 0,-6 0-2 0,6 0-4 0,0 0 0 0,-5-2 0 16,5 2-2-16,-9 0-3 0,9 0-3 0,0-6-2 0,0 6-2 0,0-6-2 16,-7 7 0-16,7-7 0 0,0 0-1 0,0 6 2 0,0-6-1 0,0 3 1 0,0-3-1 15,0 1 0 1,0-1 3-16,0 0-1 0,0 3 2 0,0-3 1 0,0 0 2 0,0 6 1 0,0-11 2 0,0 8 1 0,0-3-1 0,0 0 1 0,0 1 0 16,0-1 1-16,0 3 0 0,0-3 1 0,-5-4 0 0,5 5 1 0,0-1-2 0,0 0 0 15,0-3-2-15,0 4 2 0,0-1 1 0,0 0-1 0,0-3 1 0,0 3 0 16,0-4-2-16,0-1 0 0,0 8-2 0,0-12 0 0,0 4-1 0,0-4-1 15,0 11-1-15,0-11 1 16,0 4-1-16,0-4-1 0,0 0-1 0,0 0-2 0,0 0-1 0,0 0 2 16,0 5 0-16,0-5 0 0,0 0-1 0,0 4 1 0,0-4 0 0,0 0 1 0,0 5-2 0,0-5 2 0,5 0-1 0,-5 0 1 0,0 4-1 15,0-4 1-15,0 0 1 0,7 6 0 16,-7 0-1-16,0-6 1 0,0 3 1 0,9-3 0 0,-9 6 0 0,0-6 0 0,5 6 1 0,-5-6 1 0,6 3-1 16,-6 3 1-16,7-6 2 0,-2 4-2 0,4-4 0 0,-9 5-1 0,5-1-4 0,2-4-2 15,-1 5-4-15,1-5-12 0,-1 7-10 0,2-4-23 16,4-3-25-16,-5 6-29 0,-2-6-32 0,10 5-51 0,-10-1-56 0,9-4-87 15,-9 0-97-15,10 6-39 0,-3-6-10 0,0 0 8 0,2 0 16 0,-1-6 24 0,0 2 31 0,0-1 37 0,0-4 40 0,1-3 45 16,-2-1 47-16,2-8 58 0,-1-3 62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03T04:32:38.13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12900 13581 1 0,'0'0'50'0,"0"-6"30"15,0 6 18-15,0-3 17 0,0 3 19 0,0-7 19 0,0 2 22 0,-5 1 22 0,5 4 21 0,0-5 22 0,0 1 20 0,0 4-20 0,0 0-46 0,0-6-25 0,-7 1-10 0,7 1-3 0,0-2 3 0,0 3-1 0,0-3-6 0,0 0-7 0,0 2-9 0,0-1-5 16,0-1-9-16,0 3-4 0,0-3 0 0,0 2-3 0,0-1 0 0,0-1 1 0,0 2-1 16,0-2 2-1,0 6 0-15,0-4 0 0,0-1 4 0,0 0-2 0,0 5-2 0,0-4-2 0,0 4-2 0,0 0-8 0,-5-6-4 0,5 6-5 0,0 0-8 16,0 0-5-16,0 0-9 0,0 0-8 0,0 0-8 0,0 0-9 0,0 0-11 0,0 0-7 15,0 0-11-15,0 0-6 16,0 0-7-16,0 0-7 0,0 0-6 0,0 0-5 0,0 0-1 0,0 0-2 0,0 6 2 0,0-2 3 0,5 1 4 0,-5 0 4 16,0 5 3-16,0 0 4 0,7-5 4 0,-7 8 6 0,5-2 4 0,-5 5 4 0,7-3 4 15,-7 2 2-15,8-1 0 0,-8 2 2 16,0 3 0-16,6 1-2 0,-6-1-4 0,0 0 0 0,7 1-2 0,-7 5-1 0,0-7 2 0,6 6 0 0,-6 1-5 16,0-4 4-16,5 3-3 0,-5 4 1 0,0-3 1 0,7 4 1 15,-7 1 1-15,9-2-1 0,-9 6 2 0,0-3 3 0,5 2-3 0,-5 1-1 0,0 2 2 0,6-3-1 16,-6 1 2-16,0 6-2 0,7-7 1 0,-7 3-2 0,0 3 0 0,5-5 2 15,-5 0-2-15,0 5 0 0,9-5-2 0,-9 5 3 0,0-5 1 16,7 5 0-16,-7-5-2 0,5 6-1 0,-5-7-2 0,6 6-1 0,2-3 0 0,-8-2-2 16,5 3 0-16,-5-1-3 0,8-3-1 0,-8 2-1 0,5 0-1 0,2-1-2 0,-7 0-2 15,7-4-1 1,-7-2 0-16,5 2-5 0,-5-2 2 0,8-2-1 0,-1 2-1 0,-7-3-2 0,0-1 0 0,5 0 1 0,-5 1-1 0,0-1 0 0,0-3-1 16,0-3-1-16,0 3 1 0,0-2 0 0,0-4 1 0,0 3 0 0,0-2-2 0,0-1 1 15,0-1-1 1,0-4-2-16,0 5 2 0,-5-6 0 0,5 1-2 0,0 4 2 15,0-4-2-15,0-4 2 0,0 3 0 0,0 0-2 0,0 1 1 0,0-5-1 16,0 5-1-16,0 0 3 0,0-5 0 0,0 4 0 0,0-3-1 0,0-2 1 0,0 1 0 16,0 4-3-16,0-2-4 0,0-4-3 0,0 3-10 0,0-6-9 0,0 5-11 15,0-5-13-15,0 0-16 0,0 0-14 0,0 0-13 0,0 0-17 0,0 4-18 16,0-4-19-16,0 0-23 0,0 0-29 0,0 0-27 0,0 0-48 0,0 0-59 0,0-4-79 16,0-1-81-16,-7-1-24 0,7-4 5 0,0 1 17 0,-8 0 27 0,8-1 29 0,-5-10 34 15,5 5 38-15,-7-4 42 0,0-6 44 0,-6 1 49 0,8-6 62 0,-9 2 67 16</inkml:trace>
  <inkml:trace contextRef="#ctx0" brushRef="#br0" timeOffset="1896.96">12733 13155 79 0,'0'0'143'16,"0"0"36"-16,0 0 23 0,0 0 17 0,0 0 11 0,0 0 8 0,0 0 5 0,6-4 8 0,-6 4 11 0,0-6 13 0,6 6 22 0,-6-5-61 0,7 5-106 0,-7 0-51 0,5-4-24 0,-5 4-7 0,9-5 1 0,-4 5 5 0,2-6 7 0,-7 6 10 15,6-4 9-15,7 4 5 0,-5 0 2 0,-3-5-2 0,8 5-12 0,-7-4-2 0,9 4-1 0,-4-5-2 0,2 5 0 0,2-4 0 0,-3 4-1 16,0 0 0-16,9 0 2 0,-3-6 2 0,2 6 2 0,1 0 0 15,-3-6 3-15,8 6-3 0,-7 0 1 0,9 0 0 0,-1 0-5 0,-4-4 0 0,11 4-2 16,-7 0 0-16,4-5-1 0,1 5 0 0,2-6-5 0,4 6-1 0,-4 0-4 0,5-4-3 16,-2 4-4-16,2-5-2 0,9 5-4 0,-4 0-3 0,2-4-7 0,-2 4-3 15,11-5-2-15,-4 5-6 0,2-4-1 0,-2 4 0 0,0 0-3 0,2-6 2 16,7 6-1-16,-10 0 3 0,10-6 1 0,-1 6 2 0,4 0 5 0,-3-3 3 16,6 3 1-16,-8-6 1 0,7 6 0 0,-1-6-1 0,10 3-1 0,-3 3 1 0,-6-6 1 15,6 1 0-15,1 1 2 0,-1 0-2 0,8-7-1 0,-8 7-5 0,7-2-3 16,2-3-1-16,-4 3-3 0,3 1 0 0,6-4 3 0,-9-1-4 0,3 6 1 0,8-7-4 15,-3 7 2-15,0-7-1 0,-6 2-2 0,5-1 1 0,4 7 1 0,-3-9 1 16,1 9-1-16,-1-9-3 0,0 8 0 0,3-1-2 0,-3-4-2 0,0 5 2 16,1-8 0-16,-1 9 1 0,-6-3-4 0,7 0-2 0,0 3-3 0,-1-8 0 15,-6 7-1-15,7-2 2 0,0 2 1 0,-2-1 1 0,-3 1-1 0,4-7-1 16,3 7 1-16,-4-2-3 0,2 1 0 0,0-4-2 0,-2 5 0 0,2-2 1 0,7-3-1 16,-8 3 0-16,8 3-1 0,-7-9 0 0,7 8-2 15,-9-7-2-15,7 7 1 0,2-5 0 0,-2 3-2 0,2-3 1 0,0-1-1 16,-7 5 1-16,7-4 2 0,-2 3 0 0,2-3-1 0,0 5-1 0,-2-8 0 0,2 3 1 0,-9 4-1 0,7-5 0 15,2 6 1-15,-7-5-1 0,7 4 2 0,0-2 0 0,-8-2-1 0,1 4 2 16,-2 1 3-16,2-5 0 0,0 3-3 0,-2 2-2 0,4-1 0 0,-10-1-1 16,10 3 0-16,-11-4 2 0,3 7 1 0,-1-5 0 0,0 1-1 0,0-1-1 0,-1 5-1 15,2-6-1-15,0 2-1 0,-3 4 2 0,3-4 3 0,-8-1-1 16,8 5 0-16,0-5-1 0,0 1 0 0,-8 4-1 0,6-6 2 0,1 0 2 16,2 6 1-16,-9-4 1 0,8-1-1 0,-1 5-1 0,-1-6-1 0,1 2 1 0,2-1-1 0,-4 5 0 15,-4-4 3-15,6-1-2 0,1 1 1 0,-2-2-2 0,2 6-1 0,-8-6-2 16,8 2-1-16,-1-1 2 0,-6 0 1 0,-1 1 0 0,7-2 0 0,-6 2-1 15,-1-1-2-15,0 1 1 16,3-1-1-16,-10-2 1 0,6 4 0 0,-4-3 2 0,-1 1 0 0,-1 1 0 0,3-2-1 0,-2 1 0 0,-7 1-3 0,2 0 2 0,-2-1 0 16,0-1 2-16,0 2-1 0,-5-2 2 0,5-3-1 0,-3 4 2 15,0-1-2-15,0 2-2 0,-4-1 1 16,-7 1 0-16,9-5 0 0,0 3 1 0,-9 0-2 0,4 2 2 0,-4-1-1 0,9-1 0 0,-8 2 1 0,0-1-1 0,2 1-1 16,-2-1 1-16,0 1 1 0,0-2 0 0,-6 0 1 0,8 6 1 0,-7-3-2 0,-1-3 0 15,-2 0 0-15,3 6 0 16,-1-3 0-16,-7 3 0 0,7-6-2 0,-7 1 1 0,2 5 0 0,6 0 0 0,-8-4-2 0,0 4 1 15,-4 0-2-15,4 0 1 0,-1-4 1 0,-5 4 1 0,0 0-1 0,1 0 1 16,-1 0 0-16,-7 0 0 0,7 4-1 0,-5-4 2 0,-2 0-1 0,-1 0 0 16,-5 0 0-16,7 4-2 0,-8-4 2 0,8 0-2 0,-6 5 1 0,-1-5-1 0,0 6 1 0,0-6-1 0,1 0 2 15,-9 3-1-15,8-3-1 0,1 6 1 0,-7-6 0 0,6 6 1 0,-8-6 0 0,1 3 0 16,7-3-1-16,-6 0 2 0,2 6-1 0,-4-6 0 16,1 6 0-16,1-6-1 0,-2 4 1 0,4-4 0 0,-4 5 0 0,2-5-1 15,-7 4 1-15,6 1 0 0,1-5 0 0,-7 4-1 0,6 2 1 0,2-6 0 0,-8 5 1 0,5-1 0 16,-5 2 0-16,5 0 1 0,-5-2-1 0,9 1 1 0,-9-1 1 0,5 1 0 15,2-1-1-15,-7 2 1 0,8 3 0 0,-8-4-1 0,0 5 2 0,5-4-1 0,-5 3 1 16,7 0 1-16,-7 1-2 0,7 1 2 0,-7-1-2 0,5-1 1 0,-5 6-1 0,0-1 2 16,8-4-1-16,-8 9-1 0,7-4-1 0,-7 0 2 0,0 0-1 0,6 4 1 15,-6-5-1-15,0 7 1 0,6-2-1 0,-6-1 1 0,0 3-1 0,5-2 1 16,-5 2-1-16,0 1 2 0,0 5 0 0,0-5 1 0,0 5 1 0,7 1 0 16,-7 2-1-16,0-2 0 15,-7 1 0-15,7 5 2 0,0-4-1 0,0 10 0 0,0-7 0 0,-5 7 1 16,5-1-2-16,0 4 0 0,0-3 1 0,-6 3-1 0,6 2-1 0,0 4 1 0,0-4 0 15,0-3 0-15,0 7-1 0,0-5-1 0,0 4 2 0,0 3 0 0,0-8-2 0,0 6-1 0,0-1 2 0,0 1 0 0,6 6 3 16,-6-7 0-16,0 5 1 0,5 1 1 16,-5-5 1-16,0 5 0 0,7-5 0 0,-7 4 1 0,8-4-1 0,-8 5 0 15,6-5 4-15,1-1-2 0,-1 3 0 0,-6-2-4 0,5 0 0 0,-5-7-3 0,8 7-1 0,0 0-2 16,-8-6 0-16,0 6-1 16,5-4-2-16,-5 0-1 0,0-2 1 0,0 0-1 0,0 2-2 0,0-5 1 15,0-1 1-15,-5-2 0 0,5-3 2 0,-8 2 0 0,0-3 2 0,3-2 0 16,-1-4 2-16,-1 4 0 0,1-1 2 0,-9-6-1 0,4 0-1 0,5 1 2 0,-9-1 1 15,3-5-1-15,-8 0 0 0,8-4 1 0,-7 5-1 0,5-5-1 0,-6-2 1 0,1 2 1 16,1-6-4-16,-3 3 2 0,2-3 0 0,-8-5 1 0,7 7-1 0,-6-7 0 16,-1 5 0-16,3-3-1 0,-10 0-1 0,8-6 0 0,-6 4 1 0,-2-4-2 15,-3 5-1-15,3-5 2 0,-5 0-2 0,-6 0 1 0,6 0-1 0,-7-5 0 16,2 5 0-16,-9-4-1 0,8 4 0 0,-8-6-1 0,1 0 2 0,-7 2-1 0,8 4 0 16,-8-5 0-16,-1 1 2 0,-3-7-2 0,-3 11 1 0,1-9 0 0,-2 5-2 15,-4-1 0-15,0-2-1 0,-6 4 2 0,-1-3 2 0,-1-3 0 0,0 3 1 16,-5 3-1-16,-1-7-1 0,0 5 1 0,-5-1 0 0,-1-4 1 0,0 7-1 0,-1-3 2 15,2 1 1-15,-2-5 2 0,-6 5-1 0,0 1 4 0,-7-1 2 0,10 1-1 16,-4-2-2-16,0 2 4 0,2-2 1 0,-8 1 1 0,8 1 0 0,-7-2 2 16,5 1-2-16,4 5 2 0,-4-4-5 0,-5-1 2 0,-1 5-1 0,8-4-4 15,0 4 0-15,-7-6-1 0,5 6-2 0,1-3-2 0,-5 3-2 0,3-6 0 0,-2 6-1 16,4-6-2-16,1 6-3 0,-9 0 0 0,9-4 1 0,-8 4 1 0,2-5 1 16,5 5-3-16,-6 0-1 0,-2 0 0 0,3-6 2 0,1 6 0 0,-4 0 2 15,1 0 0-15,-6-4-3 0,9 4 0 0,-9 0 2 0,6 0 0 0,-6 0 4 0,6 0-4 16,-6 0 0-16,8-5 1 0,-8 5-1 0,1 0 4 0,-1 0-1 0,7 0-1 15,-7 0-1-15,1 0-1 0,4 0 4 0,-4 0-1 0,1 0 3 0,4 0-3 16,-6 0-4-16,7 0 1 0,-7 5 2 0,1-5 1 0,-1 4 2 0,8-4-2 16,-8 0-4-16,6 6 2 0,-6-1 2 0,7-5 1 0,-7 4-1 0,8 2-1 0,-3 0-3 15,2-3 2-15,-7 3 1 0,8-6 1 0,5 4 1 16,-7 1-2-16,0-1-3 0,10 1 1 0,-4 1 3 0,-5-2 0 0,6-4 0 0,-1 5-2 0,4 1-1 16,3-2-1-16,-5 2 2 0,5-6 2 0,2 4 0 0,-2 1-1 0,0-1-1 15,7-4 0-15,1 5 2 0,-3 1-1 0,5-2 1 0,3-4-1 0,1 5 0 16,1 1 2-16,-2-6 1 0,7 3 0 0,0 3 0 0,6-2-2 0,-6-4-1 0,9 6 0 15,-3-1 1-15,8-1-1 0,-8 2 1 0,8-3 1 0,0 3-2 0,-2-1 0 16,3-1 0-16,-2 2-2 0,7-3 0 0,-1 4-2 0,3 2 1 0,-5-4 2 16,4 5-1-16,-1-5-1 0,7 4 0 0,-8 1 1 0,1 0 1 0,7-1-2 0,-7 2 2 15,6-2 0-15,-6 1-1 0,5 0 1 0,2 0 1 0,6 0 0 0,1 3-1 16,-1-1 1-16,-1-3 0 0,1 0 0 0,7 0 1 0,-2 2 0 0,3-1-1 0,-1 0 2 16,5-1-1-16,1-4 0 0,0 5 2 0,-1-5 2 0,7-1 0 0,1 1 4 15,1-1 1-15,4 2 4 0,2 0 4 0,-2-6 2 0,7 0 3 0,-4 4 2 16,11-4 0-16,-9 0 4 0,9 0-2 0,-7 0-3 0,7 0 0 0,0 0-4 15,0 0-4-15,0 0-3 0,0 0-6 0,0 0-6 0,0 0-6 0,0 0-7 16,0 0-7-16,0 0-5 0,0 0-7 0,0 0-5 0,0 0-4 0,0 0 0 0,7 0-1 16,-7 0-1-16,0-4 1 0,0 4 2 15,9 0 2-15,-9 0-1 0,5 0 0 0,-5 0-4 0,6 0-3 0,1 0-6 0,-2 0-7 0,-5 4-9 0,9-4-14 0,-2 0-13 16,-2 0-14-16,1 5-21 0,2-5-20 0,-3 6-30 16,3-6-29-16,-8 0-39 0,5 4-41 0,-5 1-76 0,7-1-93 0,-7-4-49 0,0 0-22 0,0 0 4 15,0 0 22-15,-7 5 28 0,7-5 30 0,-13 0 38 0,8-5 41 16,-3 1 45-16,-3-11 47 0,-5 0 53 0,-2-4 56 0,-3-5 76 0,3-6 84 0</inkml:trace>
  <inkml:trace contextRef="#ctx0" brushRef="#br0" timeOffset="4142.85">12883 14200 33 0,'-7'5'94'0,"7"-5"27"0,-8 5 16 0,3-5 22 0,5 4 23 0,-8-4 20 0,2 0 20 0,6 0 20 0,-5 0 20 0,5 0 21 0,0 0 20 0,-8 0-42 0,8 0-77 0,0 0-35 0,0-4-15 0,0 4-3 0,0 0 2 0,0 0-8 0,0-5-9 15,0 5-5-15,0-5-4 0,0 5-3 0,0-4-5 0,0-2-3 0,0 6-7 0,0-4-3 0,0-1-6 0,0 5-3 16,0-4-2-16,0 4-3 0,0-5-2 0,0 5-5 0,0 0-7 0,0 0-7 15,0 0-8-15,0 0-9 0,0 0-9 0,0 0-6 0,8-7-4 0,-8 7-4 16,0 0-4-16,0 0-1 0,5 0-1 0,-5-3-2 0,6 3 2 0,-6 0 0 16,8 0 2-16,-3 0 3 0,3 0 1 0,-1 0 4 0,-2 0 0 0,2 0 3 0,5 0 0 15,-4 0 2-15,5 0 2 0,-7 0 1 0,6 0 4 0,2 0 0 16,4 0 2-16,-2 0 1 0,-5 0 1 0,10 0-1 0,-2 0-1 0,-6 0 1 0,7 0-3 16,-1 0 0-16,0 0-2 0,2 0-3 0,4 0 0 0,-6 0-3 0,0 0 0 15,1 0 3-15,7 0-2 0,-8 0 2 0,1 0 1 0,4 0 1 0,-3 0 0 16,6 3 0-16,-1-3 3 0,-8 0 0 0,9 0 2 0,-1 0 1 0,1 0-1 0,-1 0 3 15,-1 0-1-15,7 0-4 0,-5 0-1 0,4 0-3 0,1 0-3 0,3-3-1 16,-3 3-2-16,1 0 0 0,-1-6-2 0,2 6-1 0,3-5-1 0,-3 5-2 0,5-4-1 16,-7-2-1-16,8 3-3 0,-3-3-3 0,2 2 2 0,0-1 0 0,1-1 2 15,7-4-1-15,-7 5 0 0,4 1 0 0,1-7-1 0,0 3 0 0,2 3 0 0,-2-4-1 16,0-3-1-16,0 8 1 0,2-7-2 0,-2 7 1 0,2-5-1 0,-2 4-2 16,0 1-1-16,0-8 0 0,2 8-2 0,-2-1 2 0,0-1-1 0,0 3 0 15,2-3 0-15,-2 2 0 0,-6-1 2 0,8 5-2 0,-2-4 1 0,-8-1 0 16,11-2 1-16,-9 7-1 0,5-3-1 0,-3-3 2 0,3 6-1 0,3-5 1 15,-9 5 0-15,6-4 5 0,4 4 5 0,-9-6 4 0,6 6 3 0,-6-4 7 0,0 4 2 16,1-5 4-16,5 5 1 0,-6-4 4 16,0 4 1-16,0 0 1 0,0-5 1 0,0 5 1 0,0 0 1 0,6-7-5 0,-6 7-5 15,9 0-3-15,-9 0-7 0,-2 0-2 0,11 0-1 0,-11 0-4 0,2 0 0 16,0 0-5-16,1 0-2 0,-1 0-1 0,7 0-1 0,-7 0-1 0,5 0-2 16,4 0 0-16,-9 0-2 0,6-3 1 0,0 3 0 0,-1 0 0 0,4-6 0 15,3 6-1-15,-5 0-1 0,0-5 1 0,-2 5 1 0,4-4 1 0,-4 4 1 0,9-6-1 0,-9 1 0 0,9 5-1 16,-8-4 1-16,8-1 1 0,-1 5-2 0,-7-4 1 15,8-2 0-15,-1 3 0 0,-7-3 0 0,8 0 1 0,-9 6-1 0,9-4-1 0,-2-1 0 0,-5-1 0 16,7 2 0-16,-8-1 1 0,8 1 2 0,-1-1-2 0,-7 1 0 0,8-2-1 0,-9 0-1 0,9 3-2 16,-7-3 3-16,-2 0 2 0,9 2-1 0,-1-5 1 15,-7 4 0-15,8 1 0 0,-1-8 3 0,1 9 0 0,-2-3 1 0,0-3 0 0,2 3-1 0,0-3 3 16,-1 4-2-16,1-5 3 0,-2 6 1 0,0-7-2 0,2 7 1 0,-2-2 0 16,4-3 1-16,-5 4 1 0,10 1-2 0,-9-6 1 0,2 5-3 0,-2-1 1 0,0 2-1 15,2-1-2-15,-1 1 1 0,1-2-1 0,0 1-1 0,-3 5 1 0,2-4-1 16,1-1-2-16,-1 1 2 0,6 4-3 0,-5-6-2 0,0 0 0 0,-1 6 0 15,-1-3-2-15,1 3 2 0,0-6-2 0,6 6 3 0,-5-3 0 0,5 3 2 16,-5-7-1-16,-3 7 1 0,10-5 1 0,-7 5-4 0,5-4 2 0,-5 4 0 0,4-5 2 16,-4 5-1-16,5-4 1 0,-5 4 0 0,5 0 1 0,1-6 0 0,-8 6 0 15,9-5-1-15,-9 5 0 0,9-4-4 0,-10 4-2 0,3 0 3 0,0 0 0 16,0-6 1-16,-1 6 1 0,-1 0 0 0,1 0 2 0,0-3 0 0,-1 3 1 16,4 0 0-16,-5 0 3 0,-5 0 0 0,8-6 3 15,-7 6 2-15,-1 0 3 0,1 0 1 0,6 0 1 0,-5 0 2 0,-2 0-2 0,5-6 2 0,-2 6-3 0,-4 0 2 16,9 0-3-16,-9 0 1 0,4 0-5 0,3-4-1 0,-7 4-3 0,-5 0 0 0,9 0-2 15,-4-5 1-15,4 5-4 0,-4 0-1 0,2 0-1 0,-2-6-2 0,4 6 1 16,-4 0-2-16,2 0 1 0,-2-3 0 0,-5 3 0 16,9 0 1-16,-9-6 0 0,0 6 0 0,-1 0-2 0,1-4 0 0,0 4-2 15,1 0 3-15,0 0-2 0,-1-5 2 0,0 5-2 0,-1 0 2 0,1-6 0 0,0 6 0 0,0 0-1 0,1-4 1 16,-2 4 1-16,1 0 1 0,0-6 1 0,1 6-4 0,-1 0 2 16,-2-4-1-16,3 4-1 0,0 0-1 0,-1-5 2 0,0 5 0 0,6 0-1 15,-6 0 0-15,9-5 0 0,-11 5 1 0,9 0 0 0,-7 0 0 0,7 0-1 16,-9 0 2-16,11 5 0 0,-9-5 0 0,0 0 0 0,6 5 2 0,-6-5-2 0,1 4 1 15,5-4-2-15,-6 6 1 0,-2-6 0 0,11 4 0 0,-11-4 0 0,2 6 0 0,1-6 1 16,7 5 0 0,-7-5 0-16,-1 4 1 0,-2-4-2 0,-3 6 1 0,5-6-1 0,-1 0 1 0,1 3-1 15,0-3 0-15,-7 0 0 0,7 6 0 0,1-6-1 0,-1 0 1 0,1 0-1 0,0 0-1 0,-1 0 2 0,-2 0 0 0,-3 0 2 0,5-6 0 0,-7 6 0 16,-1 0-4-16,2 0 2 0,1-3-1 0,-2 3 1 0,1-6 0 0,-1 6 0 16,-5-4 0-16,5 4 0 0,-6-5-1 0,-1 5-1 0,2-6 1 0,5 6 0 31,-11-4 0-31,3 4-1 0,3-6 2 0,-8 6 0 0,8-4 0 0,-8 4 2 15,-1-5-1-15,3 5-1 0,-8-5 1 0,8 5-1 0,-10-4 3 0,2 4-2 0,2 0 0 16,-3-6 2-16,-5 6-2 0,6-4 2 0,0 4-1 0,-7 0 1 0,7-5-1 16,-5 5-1-16,5 0 1 0,-8-6-2 0,0 6 1 0,11 0-2 0,-11-3 1 0,9 3-2 15,-9 0 1-15,8 0-1 0,-6 0 0 0,5 0 1 0,-4-7-1 0,4 7 0 16,2 0 1-16,-9 0 0 0,8 0 1 0,1-3 0 0,-1 3 1 0,0 0 0 16,0 0 1-16,1 0 0 0,-2-6 2 0,1 6-2 0,1 0 2 0,-2 0 0 15,2 0 1-15,-8-5 1 0,6 5 6 0,2 0 0 0,-7 0 2 0,6 0 3 16,-7 0 2-16,2-4 0 0,-3 4 2 0,0 0 2 0,4 0 0 0,-4 0 1 15,-5 0-1-15,7 0 1 0,-7 0-1 0,0 0-4 0,0 0 0 0,0 0-3 0,0 0-3 16,0 0 1-16,8 0-1 0,-8 0-3 0,0 0 0 0,0 0 1 0,0 0 0 0,0 0 2 16,0 0 0-16,0 0-5 0,0 0-4 0,0 0-8 0,-8 0-11 0,8 0-12 15,-7 0-13-15,2 0-15 0,5 0-16 0,-9 4-16 0,4-4-14 0,0 0-20 16,-3 0-17-16,2 0-18 0,-7 0-17 0,6 0-15 0,2 0-17 0,-4 0-5 16,-3 5-8-16,6-5-2 0,1 0 0 0,-11 6-3 0,11-6-2 0,-3 0-19 0,2 3-25 15,1-3-36-15,-3 7-43 0,8-7-32 0,-5 3-27 0,5 3 3 0,0-6 19 16,-7 0 21-16,7 5 27 0,0-5 25 0,-7 0 28 0,7 0 31 0,-7 0 31 0,1 0 42 0,-1-5 46 15,2-1 52-15,-3 3 69 0</inkml:trace>
  <inkml:trace contextRef="#ctx0" brushRef="#br0" timeOffset="5185.88">13450 13658 0 0,'0'0'14'0,"5"-4"22"0,-5-2 15 0,6 2 13 0,-6 4 12 0,0 0 10 0,7-5 9 0,-7 5 6 0,0 0 7 0,0-6-4 0,0 6-8 0,0 0-11 0,0 0-16 0,0 0-8 0,0 0-7 0,0 0-5 0,0 0-5 0,0 0-2 0,0 0-4 0,0 0-1 0,0 0 0 0,0 0 0 0,0 0 4 0,0 0 1 16,0 0 2-16,0 0 2 0,0 0 2 0,0 0-1 0,0 0-2 0,0 0-5 16,0 0-5-16,0 0-4 0,0 0-5 0,0 0-2 0,0 0-3 0,0 0-2 15,0 0-5-15,5-4-6 16,-5 4-5-16,0 0-5 0,0-5-3 0,0 5-3 0,0 0 0 0,0-4 4 15,0 4 10-15,0-6 13 0,0 6 19 0,0-5 16 0,0 5 14 0,0-4 13 0,0-1 13 0,0 1 11 16,0-2 16-16,0 0 13 0,0 3 12 0,9 3 14 0,-9-6 16 0,0 3 8 16,0-4 9-16,0 2-1 0,0 1-5 0,0-5-5 0,0 9-2 0,0-11-3 0,0 7-3 0,-9-2 0 15,9 3-1-15,0-3 0 0,0 0-2 0,0 2-5 0,0-1-4 0,0-1-10 16,0 6-6-16,0-3-11 0,0-3-6 0,0 6-10 0,0-4-9 0,0 4-6 0,0-5-8 16,0 5-5-16,0-6-5 0,0 6-8 0,0 0-4 0,0 0-9 0,0-4-5 0,0 4-8 0,0 0-7 15,0 0-7-15,0 0-8 0,0 0-5 0,0 0-8 0,0 0-7 16,0 0-6-16,0 0-7 15,0 0-7-15,0 0 0 0,0 0-3 0,0 0 2 0,9 4 1 0,-9 2 5 0,0-1 0 0,7-1 3 0,-7 5 2 0,0-3 4 0,5 3 3 0,-5 3 1 16,6 1 5-16,-6-2 3 0,0 2 3 0,8-1 0 0,-8 0-2 0,0 4-2 16,5-2-5-16,-5 1-2 0,0 0-2 0,8-1-2 0,-8 6-2 0,0-5-2 15,0-1 0 1,5 0-1-16,-5 1-1 0,0 0-1 0,0-5 0 0,7 4 0 0,-7-4-2 0,0-1 2 0,0 3-1 0,7-3 0 0,-7 0 1 0,0-5-2 0,0 2-2 31,0-1-5-31,0-1-10 0,0 2-12 0,5 0-15 0,-5-6-17 0,0 3-18 0,0-3-16 0,0 6-17 0,0-6-17 0,0 0-16 0,0 0-22 0,0 0-25 16,0 0-34-16,0 0-38 0,0 0-74 0,0 0-92 0,0 0-50 0,0 0-32 0,-5-6 3 15,5 3 19-15,0-3 27 0,-7-4 29 0,0-1 32 0,2-2 36 0,-3-2 39 0,3 0 43 16,-3 0 51-16,2-4 54 0,1 4 75 16,-2-4 89-16</inkml:trace>
  <inkml:trace contextRef="#ctx0" brushRef="#br0" timeOffset="5757.64">14061 13252 39 0,'0'0'95'0,"0"-4"38"0,0-1 32 0,0 0 31 0,0 5 29 0,-6-4 27 0,6-2 25 0,0 6 24 0,0-4 25 16,0-1 13-16,0 1 9 0,-8-1-21 0,8-2-44 0,0 7-26 0,0-3-24 0,0-3-14 0,0 6-15 0,0-5-12 0,0 5-10 0,0 0-6 0,0 0-6 0,0-4-5 0,0 4-6 0,0 0-7 16,0 0-10-16,0 0-10 0,0 0-12 0,0 0-13 0,0 0-13 0,0 0-9 15,0 0-12-15,0 0-12 0,0 0-11 0,0 0-11 0,0 0-8 0,0 0-4 16,0 0-4-16,0 0-3 0,0 4 1 0,0 1-3 0,0 1 2 16,0 4 0-16,0-1 3 0,0 0 3 0,0 6 4 0,0 0 3 0,8 0 5 15,-8-2 3-15,0 8 0 0,0-2-3 0,0 1-5 0,0 5-3 0,0-1-7 0,-8-6-3 0,8 7-5 16,0-1-4-16,0 1-2 0,0-1-6 0,0 1 0 0,0-1-4 15,0 0-4-15,0 1-3 0,0-1 1 0,8-3-2 0,-8 3 0 0,0-5 0 0,6 1 1 16,-6-1 0-16,6-4-1 0,-6 4 3 0,7-4-1 0,-7 0-2 0,5 0-1 0,-5-6-1 16,7 6-5-16,-7-5-8 0,0 5-11 0,9-6-10 0,-9 0-14 0,5 1-14 15,-5-5-18-15,0 4-22 0,0-2-24 0,6 2-30 0,-6-4-28 0,0-1-47 0,0-4-50 16,0 6-68-16,0-2-71 0,0-4-42 0,0 0-24 0,-6 5 2 0,6-5 17 16,0 0 27-16,0 0 30 0,0-5 39 0,-5 5 40 0,5-10 42 0,-9 1 46 0,9 0 55 15,0-1 55-15,0-5 65 0,-7 0 75 0</inkml:trace>
  <inkml:trace contextRef="#ctx0" brushRef="#br0" timeOffset="6339.53">14524 13779 0 0,'0'6'2'0,"0"0"109"0,-8-3 63 0,8-3 42 0,-6 0 28 16,6 0 27-16,0 0 27 0,0 0 22 0,-7 0 23 0,7-3 21 0,0 3 16 0,0 0 20 15,0 0 15-15,0 0-75 0,0 0-127 0,0 0-66 0,0 0-24 0,0 0-14 0,0-6-3 16,0 6-5-16,0 0-10 0,0 0-4 0,0 0-10 0,0 0-4 0,0 0-3 0,0 0-3 16,0 0-3-16,0 0-4 0,0 0-8 0,0 0-4 0,0 0-5 0,0-6 3 15,0 6 2-15,0 0 7 0,0 0 7 0,0-4 6 0,0 4 6 0,0 0 3 16,0 0 1-16,0-5-2 0,0 1-2 15,7-1-1-15,-7 5-2 0,0-10-2 0,0 4-2 0,6 3-4 0,-6-8-4 0,0 1-6 0,8 1-6 0,-8 0-6 16,0-1-5-16,6-1-1 0,-6 1-3 0,7 1 1 0,-7-6 1 0,5 6-2 0,-5-6 1 16,0 5-2-16,0-4-5 0,8 4-2 0,-8-5-4 0,0 0-2 0,0 2-3 15,0 2-2-15,0-2-3 0,0-3 2 0,0 2-4 0,0-1 1 0,0 5-4 16,0-5 0-16,-8 6-1 0,8-6-1 0,0 6-1 0,0-1 1 0,0-1-1 16,-5 7 1-16,5-5-1 0,0 3 1 15,0 1 0-15,0 1 1 0,0-2-1 0,0 6-1 0,0 0 2 0,-7-3 0 16,7 3-2-16,0 0 0 0,0 0-2 0,0 0-2 0,0 0-2 0,0 0-2 0,0 0-1 0,0 0-7 0,0 0-4 0,0 0 1 0,0 3-5 15,0-3 1-15,-6 6 0 0,6-6-2 0,0 4 3 0,0 1-1 16,-8 4 1-16,8-3 0 0,-6 3 3 0,6 0-1 16,0 1 2-16,-7 1 4 0,7-1 2 0,0 4 2 0,0-4 1 0,-5 5 0 0,5-5 0 0,0 4 0 0,0-4-2 15,0 5 1-15,0 0 3 0,0-6-1 0,0 7 1 0,0-7 0 0,0 6 2 0,0-2-2 16,0-2 1-16,0 2-1 0,5-2-1 0,-5 3-2 0,0 0 0 16,0-4-1-16,7 5 0 0,-7-5 2 15,6 4-2-15,2-4 0 0,-8 1 0 0,6 4 1 0,1-6-2 0,-2 0 0 0,3 1-2 0,-2-1 0 0,-1 3-7 0,8-8-9 16,-6 5-15-16,2-4-19 0,2-1-20 0,-4 2-26 0,6-1-29 0,-7-1-26 0,1 2-25 15,7 0-32-15,-9-6-38 0,3 3-60 0,2-3-71 0,-1 6-58 0,-4-6-41 0,10 0-5 16,-10-6 16-16,2 6 28 0,0-3 32 0,-2-3 40 0,3 0 42 0,-8 2 38 16,6-7 39-16,-6 7 46 0,7-10 47 0,-7 4 61 15,0 1 77-15</inkml:trace>
  <inkml:trace contextRef="#ctx0" brushRef="#br0" timeOffset="6924.46">15272 13273 23 0,'5'0'93'0,"-5"0"33"0,0-5 24 0,0 1 24 0,8 4 27 0,-8-6 21 0,0 0 25 0,5 2 20 0,-5-1 19 15,0 5 21-15,8-5 20 0,-8 1-36 0,0 4-63 0,0-6-34 0,0 2-18 0,0 4-3 0,0-5 4 0,0 1-1 0,0-1-3 0,0 5-4 0,0-7-1 0,0 4-2 0,0-3 1 0,0 1 0 0,0 5-3 0,0 0 0 0,8-10-6 0,-8 5-2 16,0 5-6-16,0 0-5 0,0 0-4 0,0-4-9 0,0 4-5 0,0 0-7 16,0 0-6-16,0 0-8 0,0 0-10 0,0-4-7 0,0 4-9 0,0 0-11 0,0 0-11 15,0 0-8-15,0 0-11 0,0 0-11 0,0 0-8 0,0 0-9 0,0 0-8 16,0 0-7-16,0 0-5 0,0 0-2 0,0 0-2 0,0 0-2 0,0 0 0 16,0 0 3-16,0 0 2 0,0 4 3 0,5-4 5 0,-5 4 6 0,0 1 3 0,6 1 6 15,-6-2 7-15,8 7 2 0,-8-1 7 0,5-1 3 0,-5 0 2 0,0 1 2 16,7 4 1-16,-7-2-1 0,0 1-2 0,6 2-2 0,-6 6-3 0,0-8-3 15,7 7-2-15,-7-1-5 0,0 2-3 0,0 3-3 0,0-5-4 0,0 5-3 0,0 1-1 16,0-7-1-16,0 9-1 0,0-3-2 0,0 1-1 0,0-1 0 0,0 0-3 16,0 0 0-16,0 1-3 0,7-1 1 0,-7 0 0 0,7-5 0 0,-7 6 3 15,5-7-2-15,-5 9 0 0,8-9 0 0,-8 1 0 0,5-4 1 0,-5 4-1 0,8-4 0 16,-8 6 0-16,6-12 0 0,-6 6-1 0,5 0-4 0,-5 0-10 0,7-6-10 16,-7 1-13-16,9-1-16 0,-9 0-14 0,0 3-18 0,5-8-19 0,-5 5-23 15,0-4-21-15,0-1-25 0,6 2-22 0,-6-1-26 0,0-5-26 0,0 0-39 16,0 0-47-16,0 0-74 0,0 0-85 0,0 0-22 0,0 0 5 0,-6-5 20 0,1-1 30 15,5 2 34-15,-9-1 37 0,2-4 38 0,2-7 42 0,-1 7 41 0,-2-6 43 0,-5-3 56 16,8 2 62-16</inkml:trace>
  <inkml:trace contextRef="#ctx0" brushRef="#br0" timeOffset="7558.49">15883 13282 18 0,'8'-5'101'16,"-8"1"47"-16,7-5 34 0,-7 3 29 0,5 0 27 0,-5 2 23 0,9-1 22 0,-4 0 24 0,-5 5 22 0,0-4 26 0,0-2 26 0,5 2-23 0,-5 4-53 0,0 0-44 0,0 0-40 0,0 0-17 0,0 0-8 0,0 0-6 0,0 0-4 0,0-5-5 0,0 5-7 0,0 0-6 0,0 0-10 0,-5-4-10 0,5 4-12 0,0 0-20 0,0 0-15 0,0 0-17 15,0 0-13-15,0 0-14 0,0 0-8 0,0 0-8 0,-5 0-5 0,5 0-6 16,0 0-3-16,-9 0-2 0,4 0-6 0,5 4-1 0,0-4-7 0,-7 5-3 15,7-5-3-15,-8 4-1 0,8 2-4 0,-5-2-1 0,5 1-3 0,-6 4-1 16,6-3-1-16,-8 4 0 0,3-1 0 0,5 0-1 0,-7 2 0 0,1-1 1 0,-2 5 1 16,8-6 0-16,-6 1 1 0,-1 4 1 0,2 2-1 0,5-7 0 15,-9 6 1-15,4-6-2 0,5 7 1 0,-5-7-2 16,-3 6 0-16,8-6 1 0,-5 6-4 0,5-5 0 0,0 5-1 0,-8-6-1 0,8 6-1 0,0-6-2 0,0 1 1 0,0 1-3 16,0-2-1-16,0 0 1 0,0 7-1 15,8-13 1-15,-8 9-1 0,5-3 3 0,-5 0 0 0,8-3 2 0,-3 3 2 16,0 1-1-16,4-5 3 0,-4-1-1 0,2 6 5 0,-1-5 1 0,8 1 1 0,-2-3 1 0,-4 3 1 0,3-6 1 15,4 4 1-15,-1-4 2 0,-9 0 2 0,8 0 1 0,0 0 4 0,0 0-1 16,1-4 2-16,-9 4 1 0,8-6 3 0,-6 6 6 0,0-3 5 0,-2-3 7 0,2 1 5 16,1 1 6-16,-3-6 4 0,2 5 3 0,-7-1 4 0,0 2 2 15,7-1 0-15,-7-5 0 0,0 5 1 0,0-4-3 0,0 5-1 0,0-8-5 0,-7 9-9 0,7-6-6 16,-7 2-9-16,7-2-8 0,-5 0-8 0,-3 3-11 0,1 1-13 0,-5 1-17 16,5-2-14-16,2 3-18 0,-8-3-15 0,5 6-15 0,-5-6-20 0,7 6-21 15,-7 0-25-15,5 0-22 0,-2 0-22 0,1 0-29 0,4 6-31 0,-10-6-53 16,10 0-63-16,-1 6-54 0,-2-6-48 0,3 0-8 15,-2 3 13-15,7 3 23 0,-6-6 29 0,-2 4 37 0,2-4 37 0,6 5 38 0,-7-5 39 0,2 6 43 0,5-6 49 16,0 0 58-16,0 0 75 0</inkml:trace>
  <inkml:trace contextRef="#ctx0" brushRef="#br0" timeOffset="7966.35">16568 12915 38 0,'0'-4'127'0,"0"-1"52"0,0 1 36 0,0 4 34 0,7-6 28 0,-7 6 30 0,0 0 29 0,0-3 27 0,0 3 24 0,0 0 25 0,0-6 23 0,0 6-38 0,0 0-77 0,0 0-64 0,0 0-59 0,0 0-28 0,0 0-14 0,0 0-16 0,0 0-13 15,0 0-15-15,0 0-17 0,0 0-13 0,0 0-13 0,0 0-6 0,0 0-5 0,0 0 0 0,0 0-2 16,0 0 2-16,0 0 1 0,0 0 4 0,5 6 4 0,-5-3 6 0,0 3 8 16,0 3 5-16,9 0 4 0,-9 1 5 0,0 1 3 15,0-1 0-15,0 3-2 0,5 2-7 0,-5 0-8 0,0 0-10 0,0 3-9 0,0 9-9 0,0-9-7 0,0 7-7 16,7-1-9-16,-7 0-4 0,0 5-3 0,0 0-5 0,0-4-4 0,0 5-4 16,0-2-4-16,0 3-4 0,0-7-2 0,0 6-2 0,0-2 2 0,0-4-2 15,6 6 1-15,-6-5 1 16,0 4-1-16,0-4 0 0,7 3-1 0,-7-4-2 0,0 1-1 0,0-1-7 0,6-3-4 0,-6-3-12 0,8 3-14 0,-8-2-16 0,5 0-17 15,-5-5-17-15,5 2-14 0,-5-2-19 0,9-4-19 0,-9-1-23 0,0 3-22 16,5-3-22-16,-5-5-23 0,0 1-26 0,0 5-26 0,0-5-28 0,0-5-29 16,0 4-33-16,0-4-35 0,0 0-18 0,0 0-10 0,0 0 14 15,0 0 23-15,0 0 34 0,0-4 33 0,0-1 36 0,-5-1 36 0,5 2 41 0,-9-5 41 0,9 0 44 0,0-3 45 0</inkml:trace>
  <inkml:trace contextRef="#ctx0" brushRef="#br0" timeOffset="8756.79">17278 13273 91 0,'0'4'157'0,"6"1"39"15,-6-5 31-15,0 4 25 0,0-4 23 0,0 0 20 0,7-4 17 0,-7 4 20 16,0 0 21-16,0-5 25 0,0 5 24 0,6 0-58 0,-6 0-108 0,0-4-52 15,0 4-20-15,0 0-5 0,0-5 0 0,0 5 3 0,0-4 0 0,0 4 4 16,0-6 5-16,0 6 1 0,0 0-3 0,0 0-6 0,0-6-12 0,0 6-13 0,0 0-15 16,0 0-15-16,0 0-13 0,0 0-13 0,0 0-10 0,0 0-12 0,0 0-9 15,0 0-12-15,0 0-12 0,0 0-8 0,0 0-8 0,-6 0-8 0,6 6-7 0,-7-6-5 16,7 0-2-16,-6 6-3 0,1-6 0 0,5 4-2 0,-8 1-2 16,0-1 3-16,3 1-1 0,-3-5 4 0,3 4-2 0,0 2 3 0,-4-1 1 0,4-1 3 15,-2-4 0-15,1 6-2 0,-2 0-1 0,-5-6 0 0,8 4-2 0,-2-4-4 16,0 5-2-16,2-5-4 0,-3 0-3 0,1 0 0 0,2 4 0 0,-4-4 2 15,4 0-1-15,0 0 4 0,-3-4 1 0,3 4 2 0,-3 0 4 0,2-5 3 16,-1 5 4-16,1-4 6 0,6 4 6 0,-8-6 5 0,3 0 6 0,5 6 3 0,0-4 3 16,-8-1 0-16,8-1 1 0,-5 2 2 0,5-1 0 0,0 1-2 0,-7-1 2 15,7 1-4-15,0-2 2 0,0 0-5 0,-7-3 2 0,7 4-2 0,0-5-2 16,0 6-2-16,0-5 0 0,0 4-4 0,0-2-3 0,0-2-3 0,0 4-3 0,0-5-5 16,7 5-1-16,-7 1-2 0,0 0-4 0,7-1-2 0,-7-1-3 0,5 2-1 15,-5-2-2-15,8 1 2 0,-3 1-2 0,3-1 2 0,-2-1 0 0,1 2 3 16,7-1 6-16,-9 5 3 0,3-4 6 0,2-1 4 0,4 5 3 0,-7-4 2 0,6 4 1 15,-6-6 1-15,5 6 3 0,1 0 0 0,-5 0 0 0,5 0 2 0,-8 0-2 16,4 0 0-16,1 0-3 0,-2 0-3 0,-3 6-3 0,3-6-2 0,0 4 0 0,-3 1-1 16,1-1 1-16,1 1 1 0,-1-1 0 0,1 7 1 0,-7-2 1 0,6 1 2 15,-6 5 0-15,7-6 1 0,-7 12 2 0,0-6 0 0,0-2 2 0,0 7-2 16,0 0 1-16,0-2-2 0,0 3-2 0,0-2-7 0,-7 1-12 0,7 5-12 16,0-7-11-16,-6 3-10 0,6 3-8 0,-7-5-5 0,7 0-6 0,0 2-3 15,-6-3-5-15,6 3-2 0,0-2-3 0,-7 2-2 0,7-9 2 0,0 9 6 0,0-6 8 16,0-6 12-16,0 6 10 0,0-5 7 0,0-1 10 0,0 0 3 0,0-3 3 15,0 3 4-15,-6-3 7 0,6-2 4 0,0-4 3 0,0 6 6 0,0-6 3 0,0 4 0 16,-5-4 2-16,5 5 3 0,-8-5 1 0,8 0 1 16,0 0 4-16,-8 0-1 0,3 0 3 0,5 0-2 0,-8-5 0 0,3 5 2 0,5-4-1 0,-5-2 1 15,-4 2 0-15,4-2-1 0,-2 1 1 0,7 1-1 16,-6-5 0-16,-2 3 1 0,2-3-3 0,6-1 1 0,-7-1 1 0,7 7 1 0,-5-5-1 16,5-2 3-16,0 2 0 0,-7 5 2 0,7-8 3 0,0 9 2 0,0-6 0 15,0 2 2-15,0 2-2 0,0 1 1 0,0-1-3 0,0 1-1 0,7-2-1 16,-7 6 0-16,0-5-3 0,5 1-1 0,-5 4 0 0,7-6-2 0,-1 3-4 0,2-3 0 0,5 6-3 15,-8-6 0-15,9 2-1 0,-9-1-2 0,8 5 2 0,3-6-1 16,-5 3-1-16,2 3-2 0,0 0-1 0,8-6-3 0,-8 6-2 0,0 0-5 0,-2 0-3 0,-4 0-12 16,7 0-17-16,-1 0-20 0,-8 0-26 0,3 0-25 0,0 0-25 0,-3 6-35 0,1-6-33 15,1 3-38-15,-7-3-37 0,0 0-63 0,0 0-71 0,0 0-66 0,-7 6-57 16,7-1-10-16,-6-5 15 0,6 4 28 0,-5-4 36 0,5 6 40 16,-8-6 41-16,0 0 46 0,3 6 48 0,-2-6 48 0,1-6 51 0,6 6 61 0,-6-6 76 0</inkml:trace>
  <inkml:trace contextRef="#ctx0" brushRef="#br0" timeOffset="9578.53">18273 12955 0 0,'0'-4'16'0,"0"-2"41"15,0 2 22-15,0-7 28 0,0 11 32 0,0-4 31 0,-5-2 32 0,5 1 29 0,0 1 29 0,0 4 26 0,0-5 25 0,0 5-6 0,0-4-26 0,0-2-8 0,0 6-2 0,0-3 0 0,0-3-3 0,-7 0-13 0,7 6-20 0,0-3-14 0,0-3-17 0,0 0-10 0,0 2-10 0,-6-1-8 0,6 5-6 16,0-6-9-16,0 6-8 0,0-3-7 0,0-1-8 0,0 4-10 0,0 0-8 0,0 0-11 16,0-6-10-16,0 6-13 0,0 0-12 0,0 0-10 15,0 0-11-15,0 0-8 0,0 0-7 0,0 0-9 0,0 0-7 0,0 0-6 0,0 0-7 0,0 0-3 16,0 0-7 0,0 0 0-16,0 0-2 0,0 0 0 0,0 0 0 0,0 0 0 0,0 0 2 0,0 0 1 0,0 0 3 0,0 0 5 0,0 0 8 0,0 0 6 0,0 0 7 15,0 6 4-15,0-2 4 0,6-1 2 0,-6-3 1 0,0 6 3 0,0-1 2 31,0-1 1-31,0 2-1 0,0 0 2 0,0-3-2 0,7 9-3 0,-7-9-5 0,0 3-4 16,0-2-7-16,0 1-3 0,0 4-2 0,0-3-1 0,0-2-4 16,0 7 1-16,0-1 0 0,0-1-3 0,0 0 2 0,0 1-1 0,0 1-4 0,0 4 1 15,0-2-1-15,0 2 0 0,0 0-2 0,5 4 2 0,-5-4-1 0,0 6 0 16,0-3-2-16,0 1-2 0,0 2-1 0,0-3 0 0,0 6 0 0,9-3-1 16,-9 3 2-16,0-4-3 0,0 4 0 0,0-3 1 0,7 1-2 0,-7-2 0 15,0 5 0-15,0-6-2 0,0 5 1 0,5-3 0 0,-5-3 0 0,0 3-2 0,0-8 1 16,6 8-1-16,-6-6-2 0,0 0 0 0,7-2-1 0,-7 2-2 0,6 0-1 15,-6-5-4-15,0 4-6 0,0-8-11 0,8 3-16 0,-8 1-15 0,0-5-24 0,5 5-22 16,-5-6-19-16,0 1-30 0,0-5-27 0,0 6-28 0,0-6-28 0,0 3-34 16,0-3-38-16,0 0-61 0,0 0-67 0,0 0-46 0,0 0-33 0,0 0 3 0,0 0 23 15,0 0 31-15,0-9 34 0,0 4 41 0,-5-5 43 0,5 1 41 0,0-6 43 16,-8 0 47-16,8 2 49 0,-6-2 62 0,6-6 78 0</inkml:trace>
  <inkml:trace contextRef="#ctx0" brushRef="#br0" timeOffset="11223">18784 13423 12 0,'0'6'89'0,"0"-6"46"0,5 0 38 0,-5 0 30 0,0 5 28 0,0-5 24 0,0 0 23 0,0 0 20 0,0 0 18 0,0 0 18 0,0 0 18 0,0 0-34 0,0 0-66 0,0 0-50 0,0 0-45 0,0 0-29 0,0 0-18 0,0 0-14 0,0 0-9 0,0 0-3 0,0 0-5 15,0 0-2-15,0 0 0 0,0 0 2 0,0-5 3 0,0 5 1 0,0 0 6 16,0 0 0-16,0 0 3 0,0 0 1 0,6-6 1 0,-6 6 1 0,0 0-2 0,0 0 1 15,0-3-1-15,0-4 0 0,5 4-5 0,-5 3-5 0,0-6-4 0,0 1-6 16,8-5-5 0,-8 7-7-16,8-8-4 0,-8 7-7 0,0-5-6 0,5-7-4 0,-5 5-6 0,7-2993-4 0,-7 5986-5 0,0-2994-4 0,7-3-6 0,-7 2-1 31,0-8-6-31,5 7 1 0,-5 0-3 0,0-7 0 0,8 7-1 0,-8-1 1 0,0-4-1 16,0 0-2-16,0 4-1 0,0-3 2 0,0 2-2 0,0 1 1 0,0 1 0 15,0-2 1-15,-8 1 1 0,8 1 0 0,0 6 1 0,-5-3-1 0,5 1 1 0,0 1 1 16,-7 3 1-16,7-3 0 0,0 4-2 0,-7 1 2 0,7-2-1 0,-5 2-1 15,5-1-1-15,0-1-2 0,0 6-2 0,-8-4-5 0,8 4-4 0,0 0-6 16,0 0-4-16,0 0-6 0,0 0-3 0,-8 4 0 0,8-4-1 0,0 6-1 16,-5-1 1-16,5 5-1 0,-6-1-1 0,6-5 1 0,0 7 0 0,-5 4 3 15,5-5 2-15,0 3 4 0,-7 1 6 0,7 1 2 0,0 1 2 0,0-2 1 0,0 1 1 16,0 1 1-16,0 2 0 0,0-3 2 0,0 4 0 0,0 0 0 0,7-4 2 16,-7 6-1-16,0-3 2 0,5-3-2 0,-5 6 1 0,6-8-2 0,-6 7 0 0,5-4 0 15,3-3 0-15,0 2 0 0,-8-1 2 0,5 2-2 0,2-1 0 0,-7-6 0 16,7 6 0-16,-2-5 1 0,3-1 1 0,-8 0 1 0,7 6-1 0,-2-6 0 15,2-3-1-15,-7 4-5 0,7-5-8 0,-2 5-10 0,3-7-10 0,0 3-13 16,-8-1-11-16,5-1-12 0,1 2-14 0,1-6-11 0,-7 6-14 0,5-6-16 16,4 0-16-16,-4 0-22 0,2 0-23 0,-7 0-35 0,6-6-39 0,-1 0-46 0,4 6-43 15,-9-4-28-15,7-7-16 0,-7 8 3 0,5-7 16 0,-5 5 21 0,8-5 27 0,-8 0 28 16,0 0 29-16,0 0 36 0,0 1 38 0,0-7 45 0,-8 7 49 0</inkml:trace>
  <inkml:trace contextRef="#ctx0" brushRef="#br0" timeOffset="11599.22">18745 13215 0 0,'-9'4'3'0,"2"1"109"0,2-1 66 0,5-4 41 0,-6 6 33 0,-1-6 25 0,7 0 27 0,0 0 17 0,0 0 14 0,0 0 13 16,0 0 10-16,0 0 13 0,0 0 13 0,0 0-78 0,0 0-130 0,0 0-62 0,0 0-27 0,0 0-9 0,0 0-1 0,0 0-5 0,0 0-2 0,0 0 2 0,0 0 5 0,0 0 8 0,0 0 3 16,0 0 4-16,0 0-1 0,0 0-3 0,0 0-10 0,0 0-9 0,0 0-9 0,0 0-8 15,0 0-8-15,0 0-5 0,0 0-7 0,0 0-1 0,0 0-5 0,0 0 2 16,0 0 5-16,0 0 6 0,7 0 7 0,-7-6 4 0,6 6 6 0,-1 0 4 15,2 0 7-15,2-4 2 0,2 4 3 0,1-5 2 0,4 5 3 0,-5-4-2 16,10-1 1-16,-9-2-6 0,8 4-9 0,-1-3-8 0,-7 1-11 0,9 1-10 16,-3-7-9-16,3 11-5 0,-1-4-9 0,0 0-4 0,-9-1-2 0,9 5-4 0,-6-6-1 0,-1 6-3 15,0 0-1-15,0 0-4 0,0 0-1 0,-7 0-10 0,2 0-6 0,-3 0-9 16,0 6-8-16,3-6-9 0,-8 5-6 0,6-5-5 0,-6 0-6 0,0 4-1 16,0-4-1-16,0 0-2 0,0 0 0 0,0 0 2 0,0 0 3 0,0 4 7 15,0-4 8-15,0 5 8 0,0-5 9 0,0 6 7 0,0-6 7 0,0 4 2 16,0-4 6-16,0 0 1 0,-6 0 2 0,6 0 3 0,0 0-1 0,0 5-2 15,0-5 0-15,0 0-4 0,0 0-5 0,0 0-6 0,0 0-6 0,0 0-9 16,0 0-6-16,0 0-10 0,0 0-10 0,0 0-10 0,0 0-12 0,0 0-14 0,0 0-13 16,0 0-17-16,0 0-23 0,0 0-33 0,0 0-42 0,0 0-54 0,0 0-57 15,0 0-25-15,0 0-14 0,0 0 7 0,0 0 15 0,0-5 22 0,0 1 24 0,0 4 27 16,-8-6 27-16,8 1 34 0,0 5 37 0,0-4 45 0,-5 0 49 16</inkml:trace>
  <inkml:trace contextRef="#ctx0" brushRef="#br0" timeOffset="12224.81">19584 12814 38 0,'0'0'108'0,"0"0"31"0,0 0 27 0,0-11 23 0,0 7 28 0,0 4 25 0,-7-6 23 15,7 2 22-15,0-1 21 0,0 1 19 0,0-1 23 0,0-1-46 0,0 2-79 0,0 4-41 0,0-6-23 0,0 1-7 0,-6 1 0 0,6 4-8 0,0-5-8 0,0 1-7 0,-7-2-3 0,7 2-7 16,0 4 0-16,0-5-6 0,-8 5-4 0,8-6-5 0,0 6-4 0,0 0-5 16,0 0-3-16,0-3-4 0,0 3-4 0,0 0-7 0,0 0-5 0,-5 0-6 0,5 0-12 0,0 0-7 15,0 0-10-15,0 0-9 0,0 0-7 0,0 0-7 0,0 0-7 0,0 0-5 16,0 0-4-16,0 0 0 0,0 0 0 0,0 0 0 0,0 9 5 0,0-4 3 15,0-1 6-15,0 2 2 0,5 3 9 0,-5 0 5 0,0 1 7 0,8 1 4 0,-8-2 7 16,0 1-1-16,7 5 2 0,-7 0-2 0,0-6-2 0,6 10-6 0,-6-4-1 16,0 0-4-16,7 4-6 0,-7-5-4 0,0 7-2 0,0-2-6 0,6 0-3 15,-6 2-5-15,0 3-3 0,0-6-3 0,0 7-4 0,5-5 0 0,-5 5-1 16,0-1 0-16,0-5-1 0,0 5-1 0,9-3 0 0,-9 3-1 0,0-5 0 0,0 2 2 16,7 1-1-16,-7-7 0 0,5 6 0 0,-5-2 2 0,0 2 0 0,6-3 1 15,-6-3-1-15,7 0 0 16,-1 4 1-16,-6-4 0 0,8-1 2 0,-8-4-1 0,0 5 1 0,5-2-2 0,-5-2 1 0,7-1-2 0,-7 5-2 0,6-6-6 15,-6 1-7-15,8-1-9 0,-8 3-9 0,0-9-13 0,6 3-10 0,-6 3-14 0,0-3-16 16,0-2-17-16,0-4-20 0,0 0-23 0,7 5-21 0,-7-5-25 0,0 4-22 16,0-4-40-16,0 0-48 0,0 0-63 15,0 0-68-15,0 0-21 0,0-4 5 0,0-1 18 0,0 1 24 0,5-2 31 0,-5-3 34 0,0 0 34 0,0-3 39 0,-5 3 37 0,5-1 41 16,0-5 52-16,0 0 60 0</inkml:trace>
  <inkml:trace contextRef="#ctx0" brushRef="#br0" timeOffset="13194.49">20000 13399 30 0,'0'0'79'0,"-5"0"24"0,5 0 17 0,0 5 16 0,0-5 13 0,0 0 16 0,0 0 18 0,0 0 18 0,0 0 15 0,0 0 9 0,0 0 0 0,5 6-22 0,-5-6-35 16,0 0-17-16,0 0-8 0,0 0 0 0,0 0 7 0,0 0 4 0,0 0 4 0,7 0 0 0,-7 0-3 0,0 0-2 0,0-6-1 0,0 6 2 0,0 0-2 0,0 0-3 0,0 0-11 16,0 0-6-16,0 0-7 0,0 0-8 0,7-5-8 0,-7 5-2 15,0 0-3-15,0-4-5 0,0 4-4 0,0-6-4 0,0 6-7 0,0-3-5 0,0 3-7 16,0-6-6-16,0 1-6 0,0 5-6 0,0-4-4 0,0-2-4 0,0-4-4 0,0 5-3 0,0 1-3 15,0-1-4-15,0-1 0 0,0-3-3 0,0 5-4 0,0-1-2 0,0-5-2 0,0 0-2 16,0-1 0-16,0 7 0 0,0-5 0 0,0-6 1 0,0 5-1 0,0 0 0 16,0 0-3-16,0-3-2 0,0 1 0 0,0-2-2 0,0 4 0 0,0-3-1 15,-7-2 0-15,7 4-1 0,0-4 0 0,0 2-2 0,-7 4-2 16,7-7-2-16,0 1 0 0,-5 6-2 0,5-6-1 0,-8 6 1 0,8-3-1 0,0-2-1 16,-7 6 0-16,7-3 0 0,0 1 0 0,-5 1-1 15,5 3 1-15,0-3-2 0,0 4 2 0,-8-5 0 0,8 6 2 0,0-1 0 0,0-1 1 0,0 2 0 16,-6-2 5-16,6 6-1 0,0-5-1 0,0 5 3 0,0-4-2 0,0 4 0 0,0 0-3 15,0 0-1-15,0 0-3 0,0 0-3 0,0 0-3 0,0 0-1 16,0 0-6-16,0 0-1 0,0 0-7 0,0 0-3 0,0 0 0 0,0 0-3 0,0 4 3 16,0-4 0-16,-5 0 1 0,5 5 4 0,0 1 1 0,0-6 3 0,0 4 0 0,-8 2 3 15,8-1 2-15,0-1 4 0,0 2 1 0,0-6 2 0,0 4 0 0,-8 1 1 16,8-1-2-16,0 1-1 0,0-5 2 0,0 6-1 0,0-2 1 0,0 1-2 16,0 1-1-16,0-6 1 0,0 4 0 0,0 2 1 0,0-6-1 0,-5 5 2 15,5-1 0-15,0 0 1 0,0-4-3 0,0 11-1 0,0-8 0 0,0 3 0 16,0 0 0-16,0-3 2 0,0 9 1 0,0-8 1 0,0 5 0 0,5-4 1 0,-5 5 0 15,0-1 2-15,0 3 0 0,0-3 1 0,8 0 5 0,-8 6 2 0,8-6 5 16,-8 7 0-16,5-3 3 0,-5-2 0 0,6 4 1 0,2 0 0 0,-3-2 2 16,2 2-2-16,-7 0 2 0,8 0-2 0,-3-6-2 15,2 6 1-15,0 1-4 0,-2-7-1 0,3 4-2 0,-3-2-2 0,3-2-4 16,-2 7 1-16,-1-7-1 0,2 0 0 0,-7 1-3 0,9 1 0 0,-4-8 2 0,2 7-2 0,-7 1 0 0,6-7-1 16,-1 6 0-16,-5-5 0 0,9 4-1 0,-9-3-2 0,7-2-2 0,-2 2-6 15,-5-1-7-15,6-1-9 0,-6 2-13 0,0-3-10 0,7-3-12 16,-7 6-12-16,0-6-12 0,6 0-12 0,-6 0-12 0,0 0-11 0,0 0-13 0,0 0-15 15,0 0-13-15,0 0-21 0,0 0-16 0,0 0-38 0,8 0-42 0,-8 0-60 16,0-6-63-16,0 3-20 0,0-3 5 0,7-3 16 0,-7 3 21 0,0 2 26 0,0-6 24 0,0 0 31 0,0 0 34 16,0 1 35-16,0 0 42 0,0-1 52 0,-7-1 60 0</inkml:trace>
  <inkml:trace contextRef="#ctx0" brushRef="#br0" timeOffset="13827.16">20612 12717 76 0,'0'0'145'0,"0"0"37"0,0 0 29 0,0 0 24 0,0-7 23 0,0 7 23 0,0-9 23 0,0 9 21 0,0 0 23 0,0-5 23 0,0 5 21 0,0 0-57 0,0-6-106 0,0 6-52 0,0 0-24 0,0 0-11 0,0 0 1 0,0-4-3 0,0 4-1 0,0 0-5 0,0-3-5 16,0 3-6-16,0 0-5 0,0 0-7 0,0 0-8 0,0-6-6 0,0 6-9 0,0 0-5 15,0 0-3-15,0 0-2 0,0 0-3 0,0 0 1 0,0 0 0 0,0 0-1 16,0 0-1-16,0 0-3 0,0 0-4 0,0 0-6 0,0 0-5 0,0 0-8 16,0 0-9-1,0 0-10-15,0 0-13 0,0 0-10 0,0 0-7 0,0 0-5 0,0 0-9 0,0 6-4 16,0-6 0-16,0 3-4 0,0 7 4 0,8-5 0 0,-8 4 6 0,0-2 4 15,5 2 7-15,-5 6 7 0,0-6 6 0,8 6 4 0,-8 0 2 0,0-2 0 0,0 2 1 0,5 0 0 16,-5 6-1-16,0-8-1 0,0 8-3 0,0-6 0 0,0 3-3 0,0 1-3 0,0-4-2 0,0 4-1 0,0 1-3 16,7 1 1-16,-7-2 0 0,0-1-2 15,0 3 1-15,0-2-1 0,7 2-1 0,-7 1-1 0,5-7 1 0,-5 11 0 0,7-7 0 0,-7-1 1 0,8 3-2 0,-8-2 2 16,5 2 0-16,3-8 0 0,-8 7 0 0,6-4 0 16,-1 2-1-16,-5-3 0 0,7 1 1 0,-7-7-1 0,9 6 2 0,-9-2-2 15,5-2-1-15,-5-1 1 0,6 4 0 0,-6-10-5 0,0 6-8 0,0 0-8 0,7 0-12 0,-7-6-11 0,0 2-12 16,0-1-14-16,0-1-16 0,0 2-18 0,0-6-17 0,0 3-20 0,0-3-20 15,5 6-21-15,-5-6-20 0,0 0-21 0,0 0-24 0,0 0-38 16,0 0-44-16,0 0-51 0,0 0-50 0,0 0-9 0,0 0 12 0,-5-6 22 0,5 3 27 0,-7-3 31 31,7 2 35-31,-6-1 32 0,6-1 35 0,0 2 39 0,-5-6 41 0,5 0 51 0,-9 6 66 16</inkml:trace>
  <inkml:trace contextRef="#ctx0" brushRef="#br0" timeOffset="14760.18">21147 13125 77 0,'0'-4'143'0,"7"-1"37"0,-7 1 26 0,0 4 25 0,0-5 26 0,0-5 24 0,5 4 20 0,-5-3 26 0,0-1 22 0,0 5 22 0,0 1 26 0,-5-1-59 0,5-5-104 0,0 4-52 0,0 3-24 0,0-3-8 16,0 0-3-16,0 3-4 0,-7-3-8 0,7 1-7 0,0 1-6 0,-7 0-9 0,7-1-11 15,0-1-12-15,-7 6-12 0,7-4-13 0,-6-2-13 0,-1 6-10 0,7 0-9 0,-5-5-7 16,5 5-4-16,-8 0-7 0,2 0-4 0,1-4-5 0,5 4-4 0,-8 0-2 16,0 4-3-16,3-4-1 0,5 0-1 0,-8 0-1 0,3 5-1 0,0-5-1 15,5 0 0-15,-9 6-2 0,4-6 0 0,5 4 0 0,-7 2-2 0,1-1 2 16,6-1-1-16,-7 0 2 0,0 1-1 0,7 1 2 0,-7 3 0 0,2-3 2 16,5 3 0-16,-8 1 1 0,3-5 2 0,5 4 0 0,-8 1 1 0,8-1 1 0,-6 3-1 15,6 1 1-15,0-4 0 0,-7 2 0 0,7-2-1 0,-5 7-1 0,5-7 1 16,0 6-1-16,0-6-1 0,0 0-2 0,-9 7 0 0,9-7-1 0,0 1-1 15,0 0 1-15,0 0-4 0,9 0 1 0,-9-1-2 0,0 0 0 0,0-3 0 0,5 3 1 16,-5-3 0-16,7 0 0 0,-7-2 1 0,6 1 3 0,-6-1-1 0,8 1 2 16,-8-1 0-16,5-4 3 0,3 0 1 0,-3 6 2 0,2-6 4 0,0 0 1 15,0 0 2-15,-1 0 2 0,1 0 0 0,-2-6 3 16,4 6 3-16,-4-4 0 0,8-1 5 0,-8 1 2 0,3-1 0 0,0-5 7 0,3 4 3 16,-3-3 6-16,-3-1 3 0,2 1 2 0,-1-6 1 0,1 5 0 0,-7-4 0 0,7-1 0 0,0-1-2 15,-7 2-2-15,5-1 0 0,-5-4-2 0,0 4-2 16,8 0-3-16,-8-3-3 0,0 2-6 0,0-3-4 0,0 5-2 0,0-5-1 0,0 4-3 15,0-4 1-15,0 4-3 0,0 0 0 0,-8-5 0 0,8 6-1 0,0-1 1 16,0 0 0-16,-5 0 0 0,5 0 2 0,0 0 0 0,-7 0 1 0,7 8 2 0,0-5 0 0,-7 3 4 16,7 0-2-16,0-2 2 0,0 1 0 0,-7 6 2 0,7-5 0 0,0 4 1 15,-6-5 1-15,6 10-1 0,0-11-2 0,-7 7-3 0,7 4 0 0,0-5-4 0,0 1-2 16,0 4-2-16,0 0-3 0,0 0-1 0,0 0-3 0,-5-6-4 0,5 6-4 16,0 0-3-16,0 0-3 0,0 0-2 0,0 0-3 0,0 0 0 0,0 0-3 0,0 0 0 15,0 0 1-15,0 0 2 0,0 0 1 0,0 0 6 0,0 0 7 16,0 0 7-16,0 0 10 0,0 0 8 0,0 0 7 0,0 0 8 0,0 0 6 0,0 0 8 15,0 0 4-15,0 0 5 0,0 0 5 0,0 0-1 0,0 0 2 0,0 0-2 16,0 0-6-16,0 0-5 0,0 0-8 0,0 0-10 0,0 0-5 0,0 0-12 0,0 0-6 16,0 0-9-16,0 0-9 0,0 0-7 0,0 0-8 0,0 0-2 0,0 0-5 15,0 0-1-15,0 0-1 0,0 0 2 16,0 0-1-16,5 6 5 0,-5-2 2 0,0 1 1 0,0 4 4 0,0-3 4 0,0-2 3 0,0 7 4 0,7-2 7 0,-7 1 1 16,0-1 2-16,0 0-1 0,0 3 1 15,6-3 0-15,-6 4-1 0,0-2-1 0,0 5 0 0,0-1 0 0,7-6-2 16,-7 4-1-16,0 2 1 0,0 0-4 0,7 0 0 0,-7-6 1 0,7 6-2 0,-7 1 1 15,0-3-1-15,5 1 2 0,3 1 0 0,-8 6-1 0,5-8 1 0,-5 2 1 0,6 1 0 0,-6 2 0 0,8-3 1 16,-3 6 1-16,-5-8-1 0,7 2 0 0,2 6 0 0,-9-7 2 0,5 0-2 16,-5 0-1-16,6 2 1 0,1-2-1 0,-7 1 2 15,5-5-4-15,-5 5 2 0,9-6-5 0,-4 6-3 0,-5-6-12 0,7 1-13 0,-7 0-16 0,6 1-16 0,-1-2-13 16,-5 0-16-16,8-3-19 0,-8-3-19 0,8 7-24 0,-8-4-26 0,5-1-30 16,-5-1-30-16,0 2-52 0,0-6-58 0,0 0-67 0,0 0-66 0,0 0-17 0,0 0 9 15,0 0 21-15,0 0 27 0,0 0 31 0,-5 0 35 0,-3-6 39 0,8 2 42 0,-8-1 43 16,3-4 47-16,-1-1 59 0,-1-1 64 0</inkml:trace>
  <inkml:trace contextRef="#ctx0" brushRef="#br0" timeOffset="15771.22">21863 12745 0 0,'-6'0'1'0,"6"-4"27"0,0 4 22 0,-5-6 18 0,5 6 18 0,0 0 13 0,-9-4 11 0,9 4 17 0,-7-5 18 0,7 5 22 0,0-6 21 0,0 6 12 15,-5-3 3-15,5 3 0 0,0-7-4 0,0 2-10 0,0 5-8 0,-7-4-10 0,7 4-7 0,0 0-9 16,0-5-9-16,0 5-11 0,0-6-12 0,0 2-15 0,0 4-16 0,-7 0-13 0,7 0-12 0,0-3-9 15,0 3-5-15,0-6-3 0,0 0-5 0,0 6 1 0,0-3 1 0,0 3 2 16,0-6 6-16,0 6 5 0,0 0 6 0,0-6 5 0,0 2 4 0,0 4 3 16,-5-5 7-16,5 5 3 0,0-6 5 0,0 6 1 0,0-3 4 0,0 3 1 15,0 0 0-15,-8-6-2 0,8 2-5 0,0 4-3 0,-7 0-4 0,7-5-7 16,0 5-1-16,0 0-3 0,0-4-4 0,0 4-5 0,-5 0-4 0,5 0-5 16,0-6-6-16,0 6-3 0,0 0-6 0,0 0-6 0,0 0-6 0,0 0-4 0,0 0-4 15,0 0-5-15,0 0-7 0,0 0 0 0,0 0-6 0,0 0-1 0,0 0-5 16,0 0-2-16,0 0-1 0,0 0-1 0,0 0 0 0,0 0 0 0,0 0 1 0,0 0-1 15,0 0 1-15,0 0 4 0,0 0 1 0,0 0 4 0,-7 0 6 0,7 0 3 16,0 6 3-16,0-6 4 0,0 4 3 0,0 1 3 0,0-1 1 0,0 2 2 16,0-3 0-16,0 3 3 0,0-1 1 0,0-1 1 0,0 8 1 0,0-9-2 15,0 3 0-15,0 3-2 0,0 1-1 0,0-5-2 0,0 4 1 16,0 1 3-16,0 1 0 0,0-1-1 0,7-1 3 0,-7 6-3 0,0-5 0 0,0 4 1 0,0 0-1 16,0 0 0-16,0 1 1 0,5 1-1 0,-5-2-3 0,0 2-1 0,0 2-2 15,0-3-4-15,7 4-1 0,-7 2-4 0,0-3 0 0,8 3-3 0,-8-2 1 16,5-1-2-16,-5 3-3 0,0-2-3 0,7 5-3 0,-7-3-1 15,7 3-1-15,-7-5-1 0,0 0 0 0,5 7 0 0,-5-7-3 0,0 5 1 0,0-3-2 0,7-3 2 16,-7 1-1-16,0 2 1 0,0-2 0 0,9 2 0 0,-9-8 1 0,0 7-2 16,5-5-1-16,-5-2 2 0,0 2 0 0,6-5-2 0,-6 4-3 0,0-4-4 0,7 1-10 15,-7-1-9-15,0-1-14 0,5 0-12 0,-5-3-11 0,0 0-13 0,9-3-10 16,-9 3-17-16,0-2-11 0,0-4-12 0,0 0-18 0,0 0-12 0,0 5-16 16,0-5-11-16,0 0-10 0,0 0-21 0,0 0-25 0,0 0-45 0,0 0-52 15,0 0-47-15,5-5-44 0,-5 1-7 0,0-2 14 0,0-3 18 0,0 3 25 0,0-3 31 0,0 3 30 16,0-3 32-16,0 0 35 0,0-1 43 0,7 0 48 0,-7-4 55 0,0 4 73 15</inkml:trace>
  <inkml:trace contextRef="#ctx0" brushRef="#br0" timeOffset="16245.29">22156 13091 83 0,'0'0'152'0,"-7"-4"43"0,7 4 29 0,0 0 28 0,-5 0 24 0,5 0 25 0,5-5 28 0,-5 5 25 0,0 0 24 0,0 0 23 0,0 0 21 0,0 0-68 0,0 0-110 0,0 0-63 0,0 0-32 0,0 0-16 16,0 0-7-16,0 0-7 0,0 0-8 0,0 0-10 0,0 0-14 0,7-6-11 15,-7 6-11-15,0 0-10 0,0 0-5 16,0 0-8-16,0 0-6 0,0 0-6 0,0 0-3 0,0 0-1 0,0 0 0 0,0 0 5 0,0-4 6 0,0 4 8 0,7 0 8 16,-7 0 10-16,5 0 10 0,-5 0 7 0,8 0 8 0,-1 0 6 0,-2 0 8 15,2 0 0-15,5 0 1 0,-4 0-1 0,5-5-2 0,0 5-8 0,1-4-6 16,-2 4-12-16,-1-5-8 0,5 5-12 16,-3-4-10-16,-2-2-9 0,2 6-9 0,1-6-6 0,-1 6-9 0,-1-3-3 0,2 3-5 0,-1-6-1 0,-6 6-2 0,7 0-2 15,-9-6 0-15,9 6 1 0,-9 0-3 0,2 0 0 16,-7 0-1-16,8 0 1 0,-8 0 1 0,0 0-1 0,0 0 3 0,0 0-1 0,0 0 1 0,0 0 0 0,0 0 0 15,0 0-4-15,0 0-4 0,0 0-7 16,0 0-7-16,0 0-9 0,0 0-8 0,0 0-9 0,0 0-11 0,0 0-5 16,0 0-8-16,0 0-9 0,0 0-8 0,0 6-7 0,0-6-8 0,0 0-7 0,-8 6-7 0,8-6-6 15,0 0-6-15,0 0-9 0,-7 3-9 0,7-3-11 0,0 0-12 0,-5 6-22 0,5-6-28 0,0 0-36 16,0 0-42-16,0 0-52 0,0 6-59 0,0-6-15 0,0 0 8 16,0 0 17-16,0 0 24 0,0 0 28 0,0 0 32 0,0 0 33 0,0 0 34 0,0 0 41 15,0-12 43-15,0 9 48 0,0-9 60 0</inkml:trace>
  <inkml:trace contextRef="#ctx0" brushRef="#br0" timeOffset="16845.24">22729 12677 91 0,'0'0'159'15,"0"0"42"-15,0 0 31 0,0 0 30 0,0 0 27 0,0-6 26 0,0-3 25 0,0 3 24 0,0-3 22 0,0 3 23 0,0 6 23 0,0 0-66 0,0-9-115 0,5 9-58 0,-5 0-31 0,0-4-13 0,0-1-3 0,0 1-8 0,0 4-10 0,0-6-5 0,0 0-7 0,0 6-5 32,0-4-6-32,0 4-4 0,7 0-5 0,-7 0-6 0,0 0-5 0,0 0-6 0,0-5-6 15,0 5-5-15,0 0-4 0,0 0-5 0,0 0-7 0,0 0-8 0,0 0-8 0,0 0-11 16,0 0-11-16,0 0-10 0,0 0-13 0,0 0-5 0,0 0-4 0,0 0-3 15,0 0-3-15,0 5 1 0,0-1-1 0,0 8 1 0,0-8 4 0,9 1 3 16,-9 5 5-16,0-1 7 0,5 0 9 0,-5 3 6 0,0-3 6 0,0 4 3 16,7-2 2-16,-7 5-4 0,0-2 0 0,6-4-1 0,-6 3 3 0,0 2 0 15,5 5-1-15,-5-6-2 0,0 6 1 0,0-5-3 0,9 4 1 0,-9-4-2 16,0 6-2-16,7-3-1 0,-7 1-1 0,0 2-2 0,0-3 0 0,0 7 0 16,5-6-5-16,-5 1 0 0,0 5-3 0,0-7-2 0,0 3 0 0,0 3 0 0,0-5-1 15,0 2-1-15,7-3 2 0,-7 3-2 0,0-2 2 0,0-4-2 0,0 3 0 16,7-2-1-16,-7-2-1 0,5 5-1 0,-5-7 0 0,0 1-1 0,8-4 1 0,-8 6-3 15,7-3 1-15,-7-3 1 0,5-5 0 0,-5 7 2 0,0-2 0 0,7-5-1 16,-7 1-2-16,7 1-4 0,-7 4-8 0,0-10-7 0,5 3-9 0,-5 3-10 16,0-1-12-16,0-5-13 0,0 0-15 0,0 0-17 0,0 0-16 0,0 0-21 15,0 4-24-15,0-4-45 0,0 0-56 0,0 0-82 0,0 0-95 0,0 0-32 0,0-9-4 16,0 3 15-16,0-4 21 0,-5 1 27 0,5 4 30 0,-7-8 31 0,7 2 34 0,-7-2 39 16,7-3 41-16,-5 1 57 0,-2-3 65 0</inkml:trace>
  <inkml:trace contextRef="#ctx0" brushRef="#br0" timeOffset="17665.95">23323 12848 0 0,'0'0'21'0,"5"0"41"0,-5-4 19 0,0 4 17 16,0 0 16-16,7-6 18 0,-7 6 17 0,0 0 19 0,0-6 21 0,0 6 20 0,0-3 22 0,0 3-10 0,0 0-26 0,0 0-16 0,7-6-7 0,-7 6-5 0,0 0 1 0,0 0-2 0,0-6 2 0,0 6-2 0,0 0-2 0,0-3-3 0,0 3-2 0,0 0-4 15,0 0-4-15,0-6-5 0,0 6-5 0,0 0-5 0,0-9-2 0,0 9-1 16,0 0-5-16,0-6-2 0,0 2-7 0,0 4-8 0,0-5-10 0,0 1-11 16,0-1-10-16,0-1-12 0,-7 2-12 0,7 4-9 0,0-6-10 0,-7 1-11 15,7 1-7-15,-5 4-8 0,-2-5-8 0,7 1-4 0,-8-2-1 0,3 6-3 16,-3-4-2-16,8-1-2 0,-6 5 1 0,1-6-1 0,-3 6-2 0,1-3 0 0,1 3-1 15,0 0 3-15,-1-7-1 0,2 7 0 0,-4 0 0 0,9 0 1 0,-7 0-2 16,2 0 1-16,5 0-1 0,-6 0-1 0,-1 0 0 0,7 0 2 0,-6 0-3 0,6 0 1 16,-8 7 0-16,8-7-1 0,-5 0 0 0,-2 3 1 0,7 3-2 0,-6-1 1 15,6-5 3-15,-6 10-2 0,6-6 2 0,-8 1 0 0,8 4 1 0,-7 1 1 16,7-4 1-16,-5 3 1 0,5 0 0 0,0 1 2 16,-8 1 1-16,8-2 1 0,0 0 0 0,0 3 1 0,-6-5 0 0,6 4 0 0,0-1 0 15,0-1 0-15,-5 3 1 0,5-3-2 0,0-5 2 0,0 5-1 0,0 2 1 0,0-7 0 0,0 2-1 16,0-1-2-16,0 5-1 0,0-6-2 0,0 1 0 0,0-1-2 15,0-4-1-15,0 11 0 0,0-11 0 0,5 9 0 0,-5-3 0 0,6-2 1 0,-6 2 1 0,8-1 2 16,-3-1 4-16,-5 0 5 0,7 1 5 0,1 1 7 16,-2-6 6-16,0 3 6 0,6 3 6 0,-4 0 6 0,-2-3 3 0,7-3 4 0,-8 6 3 0,2 0 2 15,7-6 3-15,-7 4 2 0,5-4-1 0,-5 5-1 0,6-1 1 0,1-4-3 16,-9 5-2-16,10-5-4 0,-10 4-5 0,9-4-4 0,-9 6-5 0,3-1-1 0,-2-5-6 0,7 4-4 16,-8 2-2-16,2-6-5 0,-7 6-1 0,9-2-3 0,-4-4-4 0,2 5-5 15,-7-1 1-15,6 1-3 0,-1-1 1 0,-5 2-1 0,9-1 3 0,-9-1-1 16,0 1 2-16,7 1 0 0,-7 4 3 0,0-5-1 0,0-1 2 0,0 0-2 15,0 7 3-15,0-7-1 0,0 1 2 16,0 1-1-16,-7-3 2 0,7 9-1 0,-9-8 1 0,9 1-1 0,-5-1 0 0,-1 2 0 0,-1-2 0 0,2 1-3 16,-4 0 0-16,-3-1 2 0,6-4-2 0,-7 6 0 0,0-6-2 0,6 6 1 15,-5-6-1-15,-8 0 0 0,6 4-2 0,1-4-1 0,-6 0 1 0,7-4-2 0,-9 4-2 16,2 0-1-16,-1 0-1 0,8-6-6 0,-8 6-6 0,6 0-8 0,-4-6-9 16,4 6-9-16,-6-4-13 15,7 4-13-15,2 0-15 0,-5-5-17 0,11 5-22 0,-8-5-21 0,8 5-19 0,-4 0-22 16,4-4-17-16,-2 4-29 0,1 0-28 0,-2 0-38 0,8-6-36 0,0 6-46 0,0 0-43 0,0 0-8 15,0 0 13-15,0 0 23 0,0 0 31 0,0-4 31 0,8-1 33 0,-8 1 34 0,6-1 32 0,1-2 42 0,-7 7 43 16,5-9 47-16,4 0 62 0</inkml:trace>
  <inkml:trace contextRef="#ctx0" brushRef="#br0" timeOffset="19714.71">23830 12589 0 0,'0'0'22'0,"-6"0"37"0,0 0 18 0,6 0 16 0,-8 0 18 0,8 0 16 0,0 0 19 0,0 0 17 0,0 0 16 0,0 0 15 0,0 0 16 0,0 0-22 0,0 0-42 0,0 0-17 0,0 0-5 16,0 0-1-16,0-6 3 0,0 6 0 0,0-4-2 0,0-1-3 0,0 1-7 0,8 4-3 0,-8-5-2 0,0-2-3 0,0 4-4 0,0-3 4 16,0 1 8-16,6 1-1 0,-6 4 2 0,0 0-3 0,0-6 2 15,0 6-2-15,0-3 2 0,0 3 0 0,0 0-1 0,0 0 0 0,0-6-4 0,0 6-2 0,0 0-5 0,0 0-6 0,0 0-8 16,0 0-10-16,0 0-10 0,0 0-15 0,0 0-14 0,0 0-16 16,0 0-14-16,0 0-12 0,0 0-11 0,0 0-6 0,0 0-5 0,0 0-3 0,0 0 3 0,0 0 1 15,0 0 0-15,0 0 5 0,0 6 1 0,6-3 7 0,-6-3 3 0,0 6 5 16,7-6 8-16,-7 4 5 0,5 1 5 0,-5-5 5 0,0 6 1 0,0-3 2 15,8 4 3-15,-8-2 2 0,0-1 5 0,6 5 6 0,-6-3 4 16,7 3 3-16,-7 0 2 0,0 3 2 0,0-3 2 0,6 4 3 0,-6-2 0 0,0 5 3 0,5 2-1 16,-5-3 2-16,7 4-5 0,-7 2-2 0,0-3-6 0,9 3-5 0,-9 2-6 15,5-3-3-15,-5 5-3 0,0-1-3 0,6 0-5 0,-6 0-6 0,7 1-4 16,-7-1-5-16,0 1-2 16,5-1-3-16,-5 0-1 0,0 6-3 0,9-5 1 0,-9-1-2 0,0 6 1 0,0-7-2 15,7 3 0-15,-7-2 0 0,0 0 2 0,0 1-1 0,5-1 3 0,-5-4 1 16,0 4 0-16,0-3 0 0,0-3 0 0,6 1 0 0,-6-5 0 0,0 2 0 0,0-1 0 0,0-1-2 0,0 0-2 0,0-3-7 15,8 2-10-15,-8-7-9 0,0 3-12 0,0 3-14 0,0-9-14 0,0 3-20 0,0-2-17 16,0 1-19-16,0-5-22 0,0 0-24 0,0 0-24 0,0 0-40 0,5 6-41 16,-5-6-57-16,0 0-65 0,0 0-26 15,0-6-7-15,8 1 11 0,-8 1 22 0,0-5 27 0,5-3 33 0,-5 3 31 0,0-6 33 0,0 0 39 16,0 1 38-16,0-6 47 0,0 2 51 0</inkml:trace>
  <inkml:trace contextRef="#ctx0" brushRef="#br0" timeOffset="20457.29">24150 12741 0 0,'0'0'1'0,"5"-6"71"0,-5 6 42 0,0-4 26 0,0 4 16 0,7-5 22 0,-7 5 25 0,0-6 24 0,7 3 24 0,-7 3 21 0,0-7 20 0,5 2 12 0,3 1 5 0,-8-1-44 0,5-1-68 0,-5 2-29 0,8 1-11 0,-2-3 5 0,-6 6 7 15,7-6-3-15,-1 3-11 0,-6-3-8 0,7 6-8 0,-1-6-7 0,1 2-5 0,-7 4-11 16,6-5-8-16,-1 5-9 0,4-6-12 0,-2 6-10 0,-2-3-10 0,3 3-9 16,-3 0-10-16,1-6-9 0,7 6-9 0,-6 0-6 0,-1 0-9 0,2 0-4 15,-2 0-4-15,1 0-5 0,-2 6-2 0,4-6-1 0,-4 3-3 0,2 3 2 16,-1-6 0-16,-6 5-1 0,7-1 0 0,-7 8-4 0,6-9-4 0,-6 3-8 15,0 3-6-15,0 1-8 0,0-1-9 0,-6 3-7 0,6-3-5 0,-7 6-6 16,7-6-4-16,-6 6-4 0,-1 0-2 0,2-6-1 0,-4 5-1 0,4-3 4 0,-2 4 5 16,1-6 8-16,-2 1 10 0,2-1 7 0,-1 0 7 0,2 3 7 0,-3-9 7 15,2 9 5-15,6-9 4 0,-5 7 3 0,-3-5 1 0,3-1 0 0,-2 1 1 0,7 1 0 16,-9-2-3-16,9 2 1 0,0-6-2 0,-5 5 1 0,5-5 0 0,0 0-1 16,0 4-1-16,0-4 1 0,0 0 3 0,0 0-2 0,0 0 2 0,0 0-1 15,0 0 0-15,0 0-4 0,0 0-2 0,0 0-1 0,0 0-1 0,0 0 7 0,0 0 4 16,0 0 6-16,5 0 7 0,-5 0 8 0,9 0 7 0,-2 0 5 0,-7 0 6 15,5 0 4-15,3 0 5 0,-3 0 6 0,9 0 5 0,-9 0 3 0,2 0-1 16,-1 6-3-16,8-6-4 0,-7 0-6 0,7 0-8 0,-9 4-7 0,2-4-8 0,6 5-5 16,-7-1-3-16,2-4-4 0,2 5-2 0,-2 1-3 0,-2 3 0 0,9-3 1 15,-10-2 0-15,1 7 1 0,2-7 0 0,-3 5 3 0,3 0 2 0,-8-3-2 16,5 3 3-16,-5 3 1 0,8-8 0 0,-8 5 3 16,0-4-1-16,0 5 2 0,0-1-1 0,0-3 3 0,0 4-2 0,-8-5 1 0,8 4-3 0,0-5 2 15,-5 7-3-15,-3-7 2 0,8 1-4 0,-5 5 0 0,-3-4-4 0,8-1 2 0,-6-1-3 16,1 0-2-16,-10 7 0 0,9-7-3 0,-2 1-1 0,-2 1-4 0,2-3-5 15,2-3-6-15,-7 7-11 0,6-2-8 0,-7-1-14 0,9 1-13 0,-8-1-12 0,5-4-13 16,2 6-14-16,-6-6-15 0,4 4-12 0,2-4-25 0,1 5-25 0,-3-5-34 16,3 0-38-16,-2 5-52 0,-2-5-61 0,9 0-20 15,0 0 2-15,-5 0 12 0,5 0 20 0,-6-5 24 0,6 5 26 0,0-5 25 0,0 1 29 0,-7-2 34 0,7 2 39 0,0-1 44 16,0-4 49-16</inkml:trace>
  <inkml:trace contextRef="#ctx0" brushRef="#br0" timeOffset="20915">24819 12360 74 0,'0'-5'156'0,"0"-2"47"0,0 4 35 0,0-3 30 0,0 1 23 15,0 1 26-15,0-2 24 0,0 1 24 0,0 1 20 0,0 0 21 0,0-1 20 0,0-1-59 0,0 6-107 0,0-4-65 0,0 4-48 0,0-6-22 0,0 6-10 0,0 0-11 0,0 0-8 0,0 0-14 0,0 0-17 0,0 0-12 0,0 0-15 0,0 0-6 16,0 0-7-16,0 0-9 0,0 0-4 0,8 6-8 0,-8 4-5 0,0-5-1 0,0 3 0 16,5 3 3-16,-5 4 6 0,0-5 7 0,8 8 9 15,-8-3 7-15,0 0 6 0,0 4 2 0,0 1 0 0,0 0-1 0,0-2-1 0,0 2-3 0,0 1-3 0,0 2-3 16,-8-2-4-16,8-3-4 0,0 6-4 0,-5 1-3 0,5-5-4 15,0 11-1-15,-8-9-1 0,8 4-1 0,0 2-2 0,-5 2-1 0,5 4-2 0,-8-6 1 16,8 2-2-16,-6 4 1 0,6-4 0 0,-5 4-1 0,5-4 0 0,-7 3-2 16,7-3 1-16,-8 1-2 0,8-3-1 0,0 2 0 0,0-2 0 0,-6 2 0 15,6-6-1-15,0 1 1 0,0-1-1 0,0-3 2 0,0-3-2 0,0 1 1 16,0 2 0-16,0-6-1 0,0-2 0 0,0 1 0 16,0 2 0-16,6-7-2 0,-6 1-6 0,0 0-14 0,0 0-15 0,0-6-20 0,8 7-20 0,-8-7-18 0,0 2-19 15,0-6-22-15,7 3-21 0,-7-3-38 0,0 0-39 0,0 0-56 0,0 0-58 0,0 0-38 16,0 0-29-16,0-3 6 0,0-3 20 0,0 2 26 0,0-7 31 0,0 1 29 0,0 1 34 15,0 0 33-15,0-6 35 0,0-1 45 0,0-2 45 16,0 3 57-16,0-3 59 0</inkml:trace>
  <inkml:trace contextRef="#ctx0" brushRef="#br0" timeOffset="21637.8">25106 12780 14 0,'0'0'78'0,"-5"-5"28"0,-3 5 21 0,3-6 22 16,-3 6 22-16,8-4 27 0,-6 4 28 0,6-6 25 0,0 6 22 0,-7-5 19 16,2 5 19-16,5-4-34 15,0 4-63-15,-9 0-29 0,9 0-18 0,0-5-1 0,0 5-1 0,0 0-9 16,0 0-13-16,0-4-18 0,0 4-20 0,0 0-14 0,0 0-12 0,0-6-4 15,0 6-6-15,0 0-3 0,0 0-1 0,9-4-3 0,-9 4-2 0,0 0 0 0,0-5 2 16,5 5 2-16,-5-6 1 0,0 6 4 0,7 0 3 0,-7-3 2 0,6 3 0 0,-6-7 0 0,8 7 1 0,-3 0-4 0,3-5-1 16,-8 5-7-16,5-4-4 0,0 4-6 0,4 0-6 0,-4 0-8 0,10 0-5 15,-10 0-3-15,2 0-7 0,0 0-2 0,6 0-4 16,-5 4-4-16,3-4-6 0,-6 5-2 0,2 2-3 0,7-4-3 0,-7 3-1 0,-1 3-2 0,-1-3 1 0,3 3 1 16,0 0 1-16,-3 1 2 15,1 1 0-15,-6-2 2 0,8 5-2 0,-8-3 2 0,5 4-1 0,-5 0 2 0,0-2 0 0,0 2-1 0,0 0-1 16,0 0 0-16,-5-2-2 0,5 2-6 0,0 6-5 0,-8-8-4 0,8 2-4 0,-6 0-5 15,6 0 0-15,0 0-4 0,-5-6-2 0,5 6-5 0,-8-5-4 0,8-1-2 16,-8 6-2-16,8-6 2 0,0 3-2 0,-5-8 3 0,5 5 5 0,0-4 3 0,0-1 3 0,-6 2 5 16,6-1 2-16,0-5 4 0,0 0 7 0,0 0 5 0,0 0 7 0,0 0 9 15,0 0 4-15,0 0 5 0,0 0 2 0,0 0 3 16,0 0 1-16,0 0-2 0,0 0 5 0,-7 0-2 0,7 0 1 0,-5 0 2 0,5-5 0 0,0-1 0 0,-9 6-2 31,9-4-3-31,-7-1-2 0,7 1-4 0,-5-1-1 0,5-5-4 0,0 4 0 16,0 2-1-16,0-7-2 0,-6 2 0 0,6 5-3 0,0-5-3 0,6-3-3 15,-6-3-2-15,0 6-2 0,0 0-3 0,5-6-1 0,-5 0-1 0,7 0 2 0,2 2 2 16,-4-2 1-16,2-1 5 0,-1 2 0 0,-1 1 5 0,3-2 1 0,0-1 3 16,-3 2 6-16,9 4 2 0,-9-5 5 0,3 6 3 0,4-2 4 0,-5 1 4 15,0 1 4-15,6 5 2 0,-8-7 1 0,3 7 0 0,3-2 1 0,-3-3-1 16,0 9-1-16,-3-5-2 0,8 1-4 0,-8-2 0 0,4 2-5 0,3 4 0 16,-6-5-5-16,1 5-5 0,-1 0-4 0,7 0-3 0,-6 0-4 0,-1 0-1 0,0 0-5 15,2 5-2-15,-1-5-1 0,-7 4-1 0,5 2-1 0,2 3 1 0,0-5 0 0,-7 7 1 16,5-7 2-16,-5 7 0 0,8 2 2 0,-8-3-1 0,0 4 1 0,7-2 0 15,-7 3 2-15,0-2-1 0,0 2 0 0,6 0-2 0,-6 4-1 0,0-5-2 16,0 2 0-16,0 3 0 0,0-5-3 0,0 1-1 0,0 1-3 0,0 2-4 16,6-3-6-16,-6 0-6 0,0 0-8 0,0-6-11 0,0 6-10 0,0 1-9 15,0-7-13-15,0 4-16 0,0-2-17 0,0-2-18 0,0 1-19 0,0 1-17 16,0-7-12-16,0 5-21 0,0 1-21 0,0-5-41 0,0 1-48 0,0-3-61 16,0 9-65-16,0-12-17 0,0 4 6 0,0-4 20 0,0 0 28 0,0 0 28 0,0 0 32 0,0 0 32 15,0 0 32-15,-6-4 38 0,6-1 40 0,0-5 54 0,0 4 63 0</inkml:trace>
  <inkml:trace contextRef="#ctx0" brushRef="#br0" timeOffset="22038.8">25907 12409 97 0,'0'-6'162'0,"0"-4"39"0,0 5 28 0,0 0 27 0,0-5 22 0,-6 6 25 0,6-1 23 0,-5 1 21 0,5-1 18 0,-7 5 19 0,7-7 19 0,-9 4-75 0,9 3-122 0,-5-6-66 0,5 6-33 0,-7-5-14 0,7 5-8 0,-6 0-6 0,6 0-8 0,0 0-12 0,0 0-11 15,-5 0-9-15,5 0-9 0,0 0-9 0,-9 0-6 0,9 5-8 0,-7-5-6 0,7 6-3 16,0-3-2-16,0 4 1 0,0-2 2 0,0 4 3 0,0 1 5 0,-5-1 6 16,5-4 7-16,0 11 5 0,0-7 5 0,0 0 5 0,0 1 4 15,5 5 5-15,-5-5 5 0,0 4 2 0,0 1 5 0,0-6-3 16,0 7 2-16,0-1-3 0,7-2-4 0,-7 1-5 0,0 7-5 0,0-7-3 0,0 0-3 15,0 7-2-15,0-8-4 0,0 8-3 0,0 0-5 0,0-3-1 0,0 1-6 0,0 6 1 16,0-5-3-16,-7 4-3 0,7 1 0 0,0-1-4 0,-5 0 3 0,5 7-2 16,-6-9 0-16,-2 8-1 0,8-6-1 0,-5 7 0 0,5-7 1 0,-8 0-4 15,3 4 0-15,5-1-2 0,-7-5 1 0,7 4-2 0,-7-3 0 0,7-3-3 0,0 5-1 0,-5-6-3 16,5 1-3-16,0-5-6 0,0 4-5 0,0-4-12 0,0 0-14 0,0-2-13 16,0 2-14-16,0-3-13 0,5 1-14 0,-5-2-14 0,0-2-15 0,7 0-24 15,-7 0-29-15,0 1-37 0,7 1-41 0,-7-1-43 0,0-6-43 0,5 1-22 0,-5 0-9 16,8-1 9-16,-8 2 20 0,5-6 23 0,-5 0 25 0,8 4 27 0,-8-4 29 0,6-4 37 15,-1 4 39-15,-5-6 44 0,7 2 45 0</inkml:trace>
  <inkml:trace contextRef="#ctx0" brushRef="#br0" timeOffset="22639.37">26110 12817 78 0,'0'0'142'0,"7"0"32"0,-7 0 21 0,5 0 17 16,-5-3 14-16,0-3 20 0,0 1 24 0,8 1 23 0,-8-2 21 0,0 6 25 0,0-4 23 16,0 4-54-16,0 0-105 0,0-5-45 0,0 5-16 0,0-4-1 0,0 4 8 0,0 0 2 15,-8 0 6-15,8 0-9 0,0 0-10 0,0 0-15 0,0 0-13 0,0 0-17 16,0 0-16-16,0 0-17 0,-5 0-15 0,5 0-16 0,0 0-13 0,-7 4-10 16,7-4-8-16,-8 5-8 0,8-5-3 0,0 4-3 0,0 2-3 15,0-2 1-15,-6 1-3 0,6 1 0 0,0-3 1 0,0 3 1 0,0 0 1 0,0 3 1 0,0-3 1 0,0-2 0 16,0 5 0-16,0-4-2 0,0-1 2 0,0 8 1 0,6-9 0 0,-6 9 2 15,0-9 0-15,8 3 1 0,-8-2 4 0,7 1-1 0,-7-1 2 0,5 1 0 16,-5 1 3-16,8-2-1 0,-8 2 1 0,6-1-3 0,-1-5-5 0,-5 4-1 16,8-4-3-16,-8 6-1 0,5-6 1 0,2 0-3 0,-7 4 2 0,7-4-1 15,0 0 1-15,-7 0 0 0,6-4 2 0,1 4 2 0,-7 0 1 0,6-6 6 16,1 6 6-16,-1-4 5 0,-6-1 4 0,5-1 7 0,3 2 6 0,0-2 5 16,-8 1 8-16,5 1 5 0,3-5 6 0,-3 3 5 0,-5-3 3 0,5 0 5 0,-5-3 6 15,9 8 1-15,-9-10 1 0,0 4 2 0,5 1-1 0,-5-3-3 0,0 3-2 16,0 0-7-16,0-1-3 0,0 1-6 0,0-2-5 0,0 1-4 0,0 1-3 0,0 0-4 15,-5-1 0-15,5-1-5 0,0 8 0 0,-9-9-1 0,9 8 2 0,0-1-3 16,-5-1-1-16,5 2-4 0,-5 1-1 0,5 3-5 0,-8-6-4 0,8 6-5 16,-5-6-6-16,5 6-6 15,-8 0-6-15,8 0-3 0,-8 6-5 0,3-6-7 0,-1 6-1 0,6-3-4 0,-7 1 1 0,1 2-1 16,-1 3 2-16,1-4 0 0,-1 5 2 0,0 1 5 0,0 3 4 0,2-5 2 0,-3 6 5 0,3-4 2 16,-1 2 2-16,-2-3 2 0,3 4 2 0,5 1 2 0,-7 1-1 0,-1-7 1 0,2 6 1 0,6-6 0 15,-6 6 0-15,-1-5-1 0,7 4 0 0,-5-4-2 0,5 5-4 0,-9 0 0 16,9-6-3-16,-7 1 1 0,7 5-1 0,0-4-1 0,0 2 0 15,0-4-3-15,0 6 2 0,0-3-3 0,0 1 2 0,7-4-1 16,-7 6 2-16,9-3 1 0,-9-3 1 16,5 0 1-16,2 6 1 0,-1-11 0 0,0 7 1 0,2-1 4 0,4-1 0 0,-4-5 4 0,3 1 1 0,-3 5 1 0,4-5 1 0,-5 1-2 0,6-3-6 15,0-3-10-15,-6 7-15 0,4-7-17 0,-3 0-23 0,5 0-28 0,0 0-34 16,-8-7-56-16,9 7-73 0,-7-9-66 0,-1 4-67 0,8 1-26 0,-7-7-2 0,-2 7 8 0,3-5 18 31,-8-1 25-31,6-1 29 0,-6-4 36 0,0 6 35 0,0-4 44 0,0-3 46 0,0-4 58 16,0 7 71-16</inkml:trace>
  <inkml:trace contextRef="#ctx0" brushRef="#br0" timeOffset="23113.67">26573 12281 5 0,'-8'0'99'0,"8"0"59"0,0 0 43 0,0 0 32 0,0 0 25 0,0 0 21 0,0 0 18 0,0 0 19 0,0 0 16 0,0 0 20 0,0 0 21 0,0 0-20 0,0 0-44 0,0 0-57 0,0 0-69 0,0 0-34 0,0 0-14 0,0 0-9 15,0 0-3-15,0 0-4 0,0 0-7 0,0 0-5 0,0 0-7 0,0 0-13 0,0 0-12 0,0 0-18 0,0 0-19 0,0 0-17 16,0 0-17-16,0 4-9 0,0-4-10 0,0 5 4 0,0 1 1 0,0-2 10 16,0 2 11-16,0 3 8 0,0 0 9 0,0 1 7 0,0 1 7 0,0 4 7 15,0-2 5-15,0 2 5 0,0 0 3 0,0 4 0 0,0-4 0 0,0 6-6 16,0-3-4-16,-8-3-11 0,8 4-10 0,0 2-7 0,0-3-4 0,0 3-6 16,0-2-3-16,0-5-3 0,-5 6 0 0,5-2-5 0,0 9 1 0,0-9-2 0,0 6 2 15,-6-3-2-15,6 7 1 0,0-3-1 0,-7 5 1 0,7-6-1 0,0 4 2 16,-5 8-2-16,5-8 0 0,-9 2 0 0,9 0-2 0,-5-2 0 0,5 8-3 15,0-8 1-15,-7 2-3 0,7-2-1 0,-6-2-1 0,6 2-1 0,0 2 1 16,0-6-4-16,-5 1-4 0,5-1-6 0,0 1-7 0,0-6-8 0,0 2-9 0,0-3-13 16,-9-3-11-16,9 0-16 0,9-2-17 0,-9 2-14 0,0-5-18 0,0 0-18 15,0 0-18-15,5-6-28 0,-5 2-34 0,6-1-50 0,-6-5-57 0,0 0-40 0,7 0-36 16,-2 0 0-16,4-5 14 0,-4-1 21 0,2-4 28 0,-1 1 29 0,-1 0 30 0,3-6 33 16,0-1 34-16,-3 2 41 0,2-5 46 0,-7-6 55 15,6 1 72-15</inkml:trace>
  <inkml:trace contextRef="#ctx0" brushRef="#br0" timeOffset="23746.92">26707 13140 0 0,'0'0'46'15,"-5"5"25"-15,5-5 10 0,-6 0 8 0,6 6 2 0,0-6 5 0,0 0 3 0,0 0 11 0,0 0 15 0,0 0 20 0,0 0 25 0,0 0-5 0,0 0-24 0,0 0-6 0,0 0 1 0,0 0 10 0,0 0 16 0,0 0 13 16,0 0 15-16,0 0 10 0,0-6 12 0,0 6 3 0,0 0-1 0,0-5-9 0,6 5-18 0,-6 0-21 0,0 0-23 16,0-4-16-16,5 4-13 0,-5 0-6 0,0-5-4 0,8 5 1 0,-8-6 0 0,0 6-1 15,8-4 0-15,-8-1-5 0,0 5-5 0,0-4-5 0,5-1-7 0,-5 1-7 16,0-2-2-16,0-4-7 0,8 5-6 15,-8-5-3-15,0 5-8 0,0-4-5 0,5-1-6 0,-5 4-6 0,0-3-5 0,5 0-3 16,-5-6-5-16,0 6-3 0,9-1-3 0,-9-5-2 0,0 4-3 0,7-2-2 0,-7-2-2 0,5 5-3 16,-5-10 0-16,6 7-2 0,-6-2-3 0,8-1 1 15,-8 2-3-15,5-5 0 0,3 4 2 0,-8 0 2 0,5-4 4 0,-5 4 3 0,0 0 1 0,7-4 1 0,-7 5 2 16,0-2-1-16,0 1 4 0,0 0 4 0,0 0 2 0,0 0 2 0,0 2 7 0,0 4-1 16,0-3 3-16,-7 3 1 0,7 0-3 0,0 3-1 0,0 2 1 0,0-1 0 15,0 1-2-15,0 4-2 0,0-5 0 0,0 5-6 0,0-7-4 0,0 7-6 16,0 0-5-16,0 0-7 0,0 0-5 0,0 0-6 0,0 0-5 0,0 0-2 15,0 0-4-15,0 0-2 0,0 0-1 0,0 0-2 0,0 0-1 0,0 0-1 16,0 0-1-16,0 0 0 0,0 0-1 0,0 0 3 0,0 0 3 0,0 0 3 0,0 0 4 16,0 0 2-16,-5 7 5 0,5-7 3 0,0 5 5 0,0-1 4 0,0 5 6 15,0-3 6-15,0 3 2 0,0-4 3 0,0 5 5 0,-8 5 3 0,8-5 4 16,0-1 1-16,0 6 2 0,0-6-1 0,-5 6 2 0,5 0-3 0,0 1-4 16,0-2 0-16,-8 0-5 0,8 0-1 15,0 7-3-15,-6-8-1 0,6 2-1 0,0 6-1 0,-5-2-4 0,5-5-3 16,0 5-1-16,0-4-4 0,-7 4-3 0,7 2-1 0,0-6-1 0,0 3-1 15,7-3-1-15,-7 1 1 0,0-3-3 0,5 1 0 0,1 1-1 0,-6 1 0 0,8-7-1 0,-3 6-1 0,3-6 0 0,-3 3 1 0,-5 1 1 16,14-4 0-16,-9 2 0 0,3-7-5 16,-8 7-11-16,7-1-10 0,-2-5-14 0,4 3-16 0,-4-3-16 0,-5 1-16 0,5-2-15 15,3-4-19-15,-8 5-16 0,0 1-29 0,5-6-31 0,-5 3-45 0,0-3-49 0,0 0-57 16,0 0-52-16,0 0-12 0,0 0 9 0,0 0 21 0,8-3 26 0,-8 3 30 16,0-6 29-16,0 1 30 0,0-5 34 0,0 5 39 0,-8-3 42 0,8-3 51 0,-5 7 63 15</inkml:trace>
  <inkml:trace contextRef="#ctx0" brushRef="#br0" timeOffset="24048.54">26741 12896 0 0,'5'0'10'0,"-5"0"105"0,0 0 62 16,0 0 37-16,0 0 31 0,0 0 26 0,0 0 24 0,0 0 23 0,0 0 20 0,0 0 23 0,0 0 19 0,0 0 20 0,0 0 12 0,0 0-69 0,0 0-119 0,0 0-60 0,0 0-25 0,0 0-12 0,0 0 0 0,0 0-3 0,0 0-2 0,0 0 1 0,0 0-2 0,0 0 0 16,0 0 1-16,0 0-2 0,0 0-5 0,0 0-1 0,0 0-4 0,0 0-2 0,0 0-6 0,0 0-4 15,0-3-4-15,0 3-8 0,9-6-7 0,-9 6-4 0,0-6-6 0,7 6-10 16,-7-3-5-16,0 3-10 0,5-6-8 0,1 6-7 0,2-6-10 0,-3 2-4 16,3 4-5-16,-3-5-3 0,2 5-3 0,0-6 0 0,-2 3-2 0,10 3-3 0,-10-4-2 15,9 4-10-15,-9 0-16 0,8-6-26 0,1 6-32 0,-7-6-45 0,7 6-54 16,-2 0-88-16,1 6-103 0,-6-6-84 0,5 0-71 0,-4 0-25 0,3 0-1 0,-3 0 11 15,-8-6 19-15,5 6 30 0,2-3 35 0,-7-9 48 0,0 3 50 0,0 0 63 16,-7-6 65-16,7 0 81 0,-5-4 86 0</inkml:trace>
  <inkml:trace contextRef="#ctx0" brushRef="#br0" timeOffset="25747.96">12310 12129 29 0,'0'0'93'0,"0"0"33"0,0 0 23 0,0 0 26 0,0 0 28 0,0-5 25 0,0 5 24 0,0-4 23 0,0-2 19 0,0 6 19 0,0-5 19 0,0 1-41 0,0 4-76 0,0-5-36 0,0 5-15 0,0 0-8 0,0 0-4 0,-9-4-9 0,9 4-14 0,0 0-11 0,0 0-11 0,-7-6-12 15,7 6-7-15,-5 0-9 0,5-4-8 0,-6 4-8 0,6 0-10 0,0 0-9 16,-5-5-8-16,-3 5-8 0,8 0-10 0,-8 0-4 0,3 0-8 0,5 0-4 0,-7 0-2 15,1 0-1-15,0 0 0 0,6 0 2 0,-8 0 1 0,1 5 2 0,2-5 0 16,-1 0 3-16,-2 4 0 0,8-4 0 16,-5 6 0-16,-3-2-1 0,1 1-1 0,1-1 0 0,6-4-1 0,-6 11-2 0,-1-7-4 0,2 1-1 15,5 1-3-15,-8 4-2 0,2-5 1 0,6 3-1 0,-7 3 0 0,7-2 0 16,-6 0 1-16,6 3 2 0,-5 1 2 0,5 2 1 0,0 0 1 0,0 0 1 0,0-2 0 0,-8 7 1 16,8-4 1-16,0 2 0 0,0-3-2 0,8 1 1 0,-8 2-2 0,0-3-2 15,0 6-1-15,5-8-3 0,-5 2 0 0,6 0-1 0,-6 0 0 0,7-2-1 0,-1 2 0 16,2-3 0-16,-3 2-1 0,2-4 1 0,-1-1 1 0,0 0-1 0,1 0 0 15,1 3 1-15,5-3 4 0,-7-5 0 0,6 6 2 0,-4-5 1 0,4 0 2 0,-5-5 1 16,6 4 0 0,-5 2 3-16,3-6 1 0,1 0-2 0,2 0 2 0,-7 0 0 0,4 0 6 0,5 0 1 0,-5-6-1 0,2 2 5 0,2-1 5 0,-10 0 8 15,14 1 8-15,-11-6 6 0,5 1 9 0,-2-3 7 0,5 3 8 0,-3-6 7 16,-3 6 8-16,4-6 6 0,-7 0 6 0,6-4 5 0,-7 5 5 0,2-6 2 0,4 0-2 16,-12 1-3-16,6-1-7 0,0 1-4 0,-6-6-9 0,0 5-6 15,0 1-5-15,0-5-10 0,0 5-7 0,-6-2-8 0,0 2-9 0,6-5-7 0,-12 3-7 16,4 3-8-16,2-1-8 0,-7-2-3 15,6 7-4-15,-7-5-5 0,4-2-1 0,-3 8-5 0,-3-2-3 0,-3 0-4 16,6 0-6-16,1 2-1 0,0 2-4 0,-3-5-6 0,2 12-7 0,2-6-13 0,-5 6-11 0,5-2-17 0,4 6-19 0,-7 0-23 16,2 0-23-16,6 0-21 0,-7 6-18 0,5-2-19 0,-4 1-16 0,6 4-27 15,-8 3-31-15,7-3-27 0,2 4-22 0,-1-2-34 0,-2 5-36 0,3-1-6 0,5-2 9 16,-8 1 24-16,8 2 29 0,0-1 32 16,0-2 31-16,0 2 33 0,0 0 31 0,0-4 39 0,0 2 39 0,8-4 38 0,-8 3 43 0</inkml:trace>
  <inkml:trace contextRef="#ctx0" brushRef="#br0" timeOffset="26127.39">12745 12348 0 0,'0'-3'1'0,"0"-3"96"0,0 6 62 0,-6-5 41 0,6 1 29 0,-6-2 29 0,-2 1 30 0,8-3 27 0,-7 3 26 0,2-1 25 0,5-4 20 0,-8 10 22 0,8-9 22 16,0 4-71-16,0 5-124 0,0-6-57 0,-6 2-26 0,6 4-9 0,0-5-2 0,0 1-8 0,0 4-9 0,0-5-8 0,0 5-7 0,0-4-7 0,0-2-6 0,0 6-8 15,6-6-8-15,-6 6-7 0,0 0-10 0,0 0-7 0,0-4-11 0,0 4-9 0,0-5-11 16,0 5-6-16,0 0-6 0,8 0-5 0,-8 0-6 0,0 5-3 0,5-5-4 15,2 4-2-15,-7-4-1 0,8 6 2 0,-8 0-1 0,6 3 1 0,0-5 3 0,1 1 1 16,-7 5 1-16,5-1 1 0,4 2 0 0,-4 4-1 0,-5-7 0 16,7 7-4-16,-1-1-2 0,-1-2-12 0,3 1-16 0,-8 2-15 0,8 0-19 0,-3 0-17 15,2-2-21-15,-1-2-17 0,0 5-17 0,1-2-16 0,1-6-14 16,-8 7-18-16,5-3-16 0,1-3-23 0,2 0-24 0,-3 0-17 0,3 1-14 0,-1-5-12 16,-2 4-13-16,-5-2-15 0,7-2-11 0,-7-5 9 0,5 4 17 0,-5-4 21 0,0 0 24 0,0 0 26 15,7 0 29-15,-7 0 31 0,0 0 35 0,8 0 33 0,-8 0 31 0</inkml:trace>
  <inkml:trace contextRef="#ctx0" brushRef="#br0" timeOffset="26363.21">12883 12413 70 0,'-7'-4'133'0,"7"-8"33"0,-8 3 25 0,8 0 25 15,-5-1 25-15,5-4 24 0,0 4 25 0,0-1 24 0,-8 1 24 0,8 1 25 16,0 0 25-16,0-1-50 0,0 4-98 0,-6-3-40 0,6 4-14 0,0-1 3 16,0 2 4-16,0 4-1 0,-5-5-2 0,5 5-4 0,0-4-6 0,0 4-9 0,0 0-8 15,0 0-15-15,0 0-16 0,0 0-17 0,0 0-16 0,0 0-18 0,0 0-17 16,0 0-16-16,0 0-16 0,0 0-11 0,-8 0-14 0,8 4-7 0,-7 1-9 15,7-1-2-15,-6 7-3 0,6-2 2 0,-6 1-2 0,-1 1 2 0,2 2 3 16,-3 8 1-16,-5-2 2 0,7 0 3 0,-6 1 1 0,3-1 1 0,-3 1 0 0,0 0-5 16,4-2-9-16,-4 2-14 0,4-4-17 0,-3 2-20 0,3-3-22 0,3 6-26 15,-2-8-26-15,-7 7-39 0,8-4-40 0,-1-3-62 0,1 2-71 0,-1 0-58 16,1 0-54-16,1-6-11 0,-3 6 8 0,0-6 23 0,8 1 26 0,-5 1 35 0,-3-7 34 0,8 2 41 16,-5-2 42-16,0 1 47 0,5-1 51 0,-9-4 60 0,9 0 74 0</inkml:trace>
  <inkml:trace contextRef="#ctx0" brushRef="#br0" timeOffset="26857.05">13026 12114 59 0,'0'-5'120'0,"5"1"32"16,-5 4 22-16,0-5 23 0,0 1 25 0,0-2 23 0,0 2 23 0,0-1 20 0,0-1 19 0,0 2 22 0,0-2 22 0,0 1-50 0,0 1-90 0,0-1-34 0,0 1-8 0,0 4 4 0,0 0 7 0,0 0-1 0,0-9-5 0,0 3-3 0,0 6-1 0,0-6 0 0,0 6-3 0,0-3-4 16,0-3-4-16,0 6-10 0,0-6-10 0,0 6-11 0,0 0-12 0,-5 0-13 15,5 0-10-15,0 0-10 0,0 0-13 0,0 0-13 0,0 0-15 0,0 0-14 0,0 0-12 0,0 0-14 16,0 0-11-16,0 0-8 0,0 0-4 0,0 0-6 0,0 6-2 0,0 0-1 16,0-3 0-16,0 9 1 0,0-9 1 0,0 7 5 0,0-1 5 0,0 2 7 15,0 4 6-15,5-5 7 0,-5 3 4 0,0 2 2 0,0 0 1 0,0 0 0 16,0 0-2-16,0 0 0 0,0 4-1 0,-5-5 0 0,5 5 2 0,0 2-2 0,0-8 0 15,0 7-2-15,0 1-2 0,0 2-4 0,0-2-7 0,0-3-12 0,0 2-15 16,0 0-17-16,0-2-20 0,5-3-21 0,-5 1-18 0,7 2-21 0,-7-7-21 16,7 5-26-16,-2-7-29 0,-5 0-52 0,8 0-59 0,-1 1-65 0,-2-5-62 0,3 4-14 15,-2-2 10-15,-6-2 23 0,5-1 27 0,3-4 31 0,-8 5 34 0,0-5 34 16,8 0 34-16,-8 0 41 0,0-5 42 0,5 5 56 16,-5-4 65-16</inkml:trace>
  <inkml:trace contextRef="#ctx0" brushRef="#br0" timeOffset="27373.93">13402 12154 0 0,'0'-4'16'0,"0"-1"56"16,-5 5 25-16,5-6 23 0,0 2 24 0,-7 4 24 15,7-6 29-15,-6 1 22 0,6 1 23 0,-8 4 20 0,8-6 17 0,-6 1-7 0,6 5-21 0,-7-4-32 16,7-1-35-16,0 5-17 0,-5-4 0 0,5-2-8 0,-8 2-13 0,8 4-12 15,-6-5-17-15,6-1-9 0,0 2-8 0,-5-2-4 0,5 6-3 0,0-5-3 0,-8 1-3 16,8 4-2-16,0-5-4 0,0 5-1 16,0 0-2-16,-7-4-2 0,7 4-1 0,0 0-1 0,0-6-6 0,-6 6-3 0,6 0-6 0,0-3-6 0,0 3-9 0,0 0-5 15,-8 0-8-15,8 0-9 0,0 0-6 0,-5 0-9 0,0 0-6 0,5 0-6 16,-8 0-4-16,8 3-5 0,-6-3-4 0,6 6-2 0,-7-6 1 0,1 4-2 16,6 1 1-16,-7-1 0 15,1 1 3-15,6 5-1 0,-8-4 2 0,3-1 1 0,5 5 2 0,-8-1-1 0,8-5 2 0,-5 7 0 0,0-2-2 0,5 1 2 0,-9 1 0 16,9-3 1-16,-5 3-2 15,5 4 3-15,0-6-1 0,-7 1 1 0,7 4 0 0,0-4 0 0,0 5-1 0,0 0 1 0,-8-2-1 0,8-2 1 0,0 4-2 16,8 0-1-16,-8-2-6 0,0 2-3 0,0 1-8 0,0-2-7 0,7 0-5 16,-7-4-5-16,0 6-3 0,5-7-7 15,4 0 0-15,-9 6-5 0,5-5-2 0,0-4-3 0,-5 3-2 0,8-4 1 0,-3 3 6 0,3-2 5 0,-2-6 6 0,1 5 9 16,-1-5 4-16,1 0 7 0,-1 0 6 0,2 0 6 0,-3 0 7 0,8-5 10 16,-7 5 8-16,1-6 13 0,1 2 9 0,-3 0 13 0,1-6 12 0,2 6 12 0,-3-8 11 15,2 8 9 1,-1-7 12-16,-6 2 7 0,8 5 3 0,-8-5 3 0,6-3-1 0,-6 3-2 0,0-6-5 0,0 6-7 0,0 0-8 0,0-1-11 0,0-5-12 0,-6 4-12 15,6-2-12-15,-8-3-11 0,8 7-10 0,-6-6-8 16,6 6-7-16,-7-6-2 0,2 5-5 0,-3-5-5 0,8 6-8 0,-6-6-9 0,1 6-10 0,-3-3-6 16,8-2-5-16,-7 6-8 0,1-3-8 0,6 1-10 0,-8 5-10 0,3 1-12 15,5-7-13-15,-5 7-20 0,5 4-26 0,-8-5-34 0,8 5-39 0,-6-4-42 0,6 4-39 32,0 0-31-32,-7 0-29 0,1 4-1 0,6-4 13 0,-7 5 17 0,1-1 22 0,6 1 25 15,-8 1 27-15,8-2 34 0,-5 1 37 0,5 1 43 0,-8-2 48 0</inkml:trace>
  <inkml:trace contextRef="#ctx0" brushRef="#br0" timeOffset="27864.17">13663 12172 79 0,'8'-3'144'0,"-8"-8"39"0,5 7 27 0,-5 0 27 0,0-7 25 15,0 7 26-15,7-7 25 0,-7 7 22 0,-7-7 20 0,7 7 18 0,0-1 17 0,0 1-69 0,-5 4-115 0,5-6-60 0,-8 2-32 0,0 4-18 0,8-5-8 0,-5 5-11 0,-1 0-12 0,6-6-13 0,-5 6-15 0,-2-4-10 0,-2 4-13 0,9 0-6 16,-5 0-8-16,5 0-7 0,-7 0-3 0,1 4-3 0,6-4-3 16,0 6-1-16,-5-6-1 0,5 5-1 0,-8-1 0 0,8 2 0 0,0-2 1 0,-8 5 0 15,8-4 4-15,0 1 0 0,0 3 4 0,-5 1 1 0,5-4 5 0,0 3-1 16,0 0 2-16,-6 6 1 0,6-6 1 0,0 3 0 0,0-3 0 0,0 4 1 15,0 2-2-15,-8-3 4 0,8 1-2 0,0 2 1 0,0-1 0 0,0 2-1 0,0-3 0 16,0 2-1-16,0-1-3 0,0 2-1 0,0-1-1 0,0-6 1 0,0 6-3 16,0-5 0-16,0-1-1 0,8 6 1 0,-8-10 1 0,0 5-2 0,6-4 0 15,-6 3 0-15,5-4 2 0,-5-1 0 0,8 0 2 0,-8-4 7 0,8 6 8 0,-3-6 10 16,-5 0 13-16,6 0 10 0,1 0 10 0,-7 0 10 0,5 0 7 0,4-6 7 16,-2 6 7-16,-2-4 6 0,1 0 6 0,-1-6 5 0,3 6 4 0,5-2 1 15,-6-4 0-15,0-1-2 0,-2 2-4 0,10 0 0 16,-10-1-6-16,-5 0 0 0,7-4-1 0,0 4 0 0,-2 1-1 0,-5-6-1 0,8 4-5 0,-8-4-4 0,0 7-4 15,0-7-5-15,0 0-6 0,-8 4-8 0,8-2-11 0,-5-2-12 0,-2 0-11 16,0 5-14-16,7-4-17 0,-5-2-17 0,-10 7-16 0,10-6-20 0,-2 2-21 0,0 2-23 16,2 1-26-16,-3 1-22 0,0-2-23 0,3 2-24 0,-1-1-24 0,1 6-43 15,-2-1-54-15,7-1-69 0,-9 6-73 0,4-4-24 16,-2 4 4-16,1 4 21 0,6-4 27 0,-5 0 34 0,-3 6 37 0,0-6 37 0,3 5 36 16,-1-5 41-16,-2 4 40 0,3-4 55 0,-3 6 60 0</inkml:trace>
  <inkml:trace contextRef="#ctx0" brushRef="#br0" timeOffset="30521.74">13078 14923 23 0,'0'0'53'0,"-8"-3"20"15,3 3 16-15,5 0 17 0,-7 0 15 0,-1-7 19 0,3 7 19 0,5 0 19 0,-7 0 19 0,0 0-1 0,7 0-11 0,-5 0-13 0,5 0-20 0,0 0-12 0,-8 0-8 0,8 0-9 0,-5 0-7 0,5 0-5 0,0 0-6 0,-8-5-8 0,8 5-11 16,-6 0-8-16,6-4-10 0,0 4-8 0,-5 0-9 0,5 0 2 0,0-5 6 0,-7 5 3 0,7 0 2 0,0-6 0 0,0 6 0 0,-9 0-1 16,9-4-1-16,0 4-2 0,0 0-2 0,0 0-2 0,0 0-2 0,-5 0-2 0,5 0-6 15,0 0-7-15,0 0-7 0,0 0-9 0,0 0-11 0,0 0-7 0,0 0-7 16,0 0-9-16,0 0-5 0,0 0-5 0,0 0-5 0,0 0 0 0,0 0-1 0,0 0 2 16,5 4 0-16,-5-4 6 0,9 0 3 0,-9 6 7 0,7-1 7 0,-2-5 8 15,1 4 8-15,2 1 8 0,-3-5 8 0,3 7 5 0,4-4 1 0,-5-3 3 16,-2 6-3-16,10-1 1 0,-10-5 3 0,9 4 1 15,-1 0 3-15,-5-4-2 0,3 6 0 0,1-6-2 0,2 5-4 0,-1-5-2 16,1 4-5-16,-2-4-1 0,1 5-1 0,1-5 0 0,-2 6-1 0,2-6-1 0,4 0-3 0,-4 4-3 0,-1-4-1 16,8 0-3-16,-11 0 0 0,11 6-4 0,-2-6 1 0,-6 0-2 15,8 0-1-15,-3 0-1 0,3-6 1 0,-3 6 2 0,2 0 1 0,1-4 3 16,-3 4 1-16,8 0 2 0,-7-6-1 0,9 1 4 0,-1 5-2 0,-4-4 4 0,4-1-1 0,-1 5 3 16,-7-6 5-16,8 2 0 0,-2 0 1 0,2-1 0 0,-1-1 0 0,0 3-1 15,1 3-1-15,-1-7 1 0,-1 2-4 0,-5 1 1 16,6-1-1-16,0-1-1 0,1 2 0 0,-9-1-4 0,8 1-1 0,-6-1-4 0,8 1-3 0,-5-2-3 0,-2 0-3 15,6 2-2-15,-8-1-1 0,6-1-1 0,-6 6 0 0,8-3-1 0,-1-3 1 16,-8 2 1-16,9 4 2 0,-6-5 2 0,5 1-1 0,0 4 5 0,-7-5 3 16,7-2 2-16,0 4 3 0,-6 3-1 0,5-6 2 0,1 1 0 0,-7 5 2 15,10-4-1-15,-11 4 0 0,8-6-2 0,1 2-2 0,-3-1-2 0,-4 1-3 0,7 4 0 16,-3-5-1-16,4-1-2 16,-1 2-1-16,-3-2 2 0,8 1-1 0,-4 1-2 0,-1-2 3 0,5 1 1 15,-7 1-2-15,7-1 5 0,-6-5-1 0,8 7 2 0,-10-4 1 0,10-2 3 16,-7 4 2-16,-3-1 4 0,10-3 1 0,-8 5 2 0,1-1 4 0,-4-5-2 0,4 4 0 15,6 3 2-15,-6-9-2 0,-3 9 0 0,3-3-1 0,6-3-3 0,-6 5-2 0,-3-2-1 0,10 0-3 0,-8 3-3 0,8-3-4 16,-11 1-2-16,10 1-2 0,1-2-5 16,-9 1-2-16,2 5-1 0,5-4-1 0,-6 0 1 0,0 4 1 0,1 0-2 0,-3-5 0 0,5 5-2 0,-11-6 0 0,8 6-2 15,1-4 2 1,-3 4-1-16,-4 0-2 0,6-6 3 0,1 6 1 0,-1 0-2 0,-7 0 2 0,7 0-1 0,0 0 0 0,1 0 1 16,-8 0 1-16,7 0 0 0,0 0 1 0,0 0-1 0,-5 0 3 0,3 0-2 0,-4 0 2 0,7 0 1 15,-8 0 2-15,0 0 0 0,1 0 1 0,-1 0-2 0,8 0 0 0,-7 0 0 0,-1 0-2 16,2 0 0-16,-3 0 0 0,1 6 0 0,1-6-1 0,-1 0-1 15,0 0-1-15,1 0 0 0,-1 0-3 0,8 4 0 0,-6-4-1 0,-3 0-1 16,8 0 2-16,-7 0 0 0,7 0 5 0,0 6-1 0,-7-6 0 16,8 0 1-16,1 0 1 0,-10 0 2 0,8 0 4 0,1 0 0 0,-3 0 2 0,-4 0 4 0,7 0 2 0,-8 0 3 15,7 0 1-15,1 0 0 0,-2 0-2 0,-6 5 1 0,8-5-3 0,-1 0 1 16,0 0-3-16,0 0 0 0,0 0-1 0,1 0-4 0,4 0 0 0,-4 0-5 0,5 0-2 16,-6 0-3-1,8 0-3-15,-2-5-1 0,-1 5 1 0,1 0-1 0,2-6 2 0,-2 6 0 16,1 0 1-16,-1 0 0 0,2-4-1 0,-1 4-1 0,-1 0 2 0,-7-6-1 0,10 6 0 0,-4 0 0 0,1 0-2 0,0 0 2 0,2 0-3 15,-8 0 2-15,6 0-1 0,2 0 2 0,5 0-3 0,-7 0 1 0,-1 0-1 0,-4 0 3 16,5 0-1 0,1 0 1-16,-1 0 2 0,2 0 1 0,-10 6-1 0,10-6 1 0,-2 0 0 0,-6 4-1 0,6-4-2 0,2 0-1 0,-8 6 1 0,6-6 0 15,2 5 0-15,-2-5-2 0,7 0 0 0,-8 0 0 0,1 4 1 0,8-4 0 16,-8 0 0-16,7 0 1 0,-5 0 2 0,3 0 1 16,-3 0 2-16,6 0 1 0,-8 0-1 0,2 0 1 0,5 0 0 0,-8-4-2 0,1 4 2 0,7 0-1 0,2-5 0 15,-10 5-3 1,8-6 0-16,1 6-2 0,-9 0 0 0,9 0-2 0,0-4-1 0,-9 4 2 15,9 0-1-15,-9 0 1 0,3 4 0 0,-2-4-2 0,1 0 0 0,0 0-1 16,-1 6 2-16,2-6-2 0,-2 0 1 0,0 5 0 0,1-5 0 0,6 0 2 16,-7 4-2-16,2-4 1 0,3 0 0 0,-2 4-1 0,4-4 2 0,-7 0-1 0,7 5 5 15,0-5-1-15,-7 0 1 0,8 0 1 0,-1 0-1 0,-7 0 1 16,7 0-1-16,-7 0 1 0,8 0-2 0,-1-5 1 0,-2 5 1 0,2 0-2 0,1-4 2 16,7 4-2-16,-7-4 0 0,-1 4-1 0,5 0 1 0,-4-5 2 0,5 5 1 15,-8-6-1-15,2 6 0 0,9-4-1 0,-9 4-1 0,-2-6 1 0,10 6-1 0,-7 0-1 16,0-5 0-16,4 5 0 0,2-4-1 0,-7 4-1 0,5 0 1 0,4 0-1 15,-9-6-1-15,5 6 1 0,2 0-2 0,-7 0 2 0,1 0-1 0,-3 0 2 16,10 0-2-16,-7-5 1 0,-3 5-1 0,2 0 1 0,9 0 1 0,-9 0 0 16,5-4 1-16,-4 4-2 0,5 0 1 0,-6 0 1 0,6-5 3 0,-5 5-1 0,5-4-2 15,-6 4 0-15,0 0 1 0,0-6-1 0,7 6 1 0,-7-3-1 16,0 3 0-16,7-6 0 0,-7 6-1 0,6 0 1 0,2-6-1 0,-2 6 1 0,-6 0-1 0,6-4 1 16,0 4 1-16,-6 0 0 0,9-5 0 0,-11 5-1 0,9 0 2 0,0 0-1 15,-7-6-1-15,7 6 0 0,-2 0 1 0,3 0-1 0,-2-4 1 0,-6 4 1 16,7 0-1-16,-2 0 0 0,4-5-1 0,-4 5 0 0,3 0 0 0,-9 0-1 15,8 0 1-15,0 0-3 0,-2-4 1 0,4 4-1 0,-9 0 2 0,12 0 0 16,-7 0 1-16,4-5-1 0,-4 5 0 0,3 0 1 0,-2 0 0 0,0 0 0 16,2 0-2-16,-2 0 4 0,0-4-2 0,8 4 1 0,-9 0 1 0,4 0 1 0,-4 0-2 15,2 0-1-15,-2 0 1 0,4 0-1 0,3 0 0 0,-5 0 1 0,-2 0-1 16,4 0 0-16,-4 0 2 0,2 0-2 0,-7 0 0 0,7 0 0 0,0 0 1 0,-9 0-1 16,11 0 0-16,-4 0 1 0,2 0-1 0,-7 0 0 0,5 0-1 0,-4 0 0 15,7-6-1-15,-7 6 2 0,-1 0 0 0,-2 0 0 0,2 0 0 0,-5-6-1 16,4 6 1-16,-4 0-1 0,-2-3 1 0,7 3-1 0,-7 0-1 0,1 0 1 15,-1-6 0-15,2 6 0 0,-2 0 0 0,-1 0-1 0,1 0 1 0,-5 0 2 0,6-6 2 16,-1 6-2-16,-5 0 1 0,-1 0 1 0,6 0-2 0,-6 0 0 0,1 0 1 16,-1 0-4-16,-1 0 2 0,2 0-1 0,-8-4 0 0,7 4 0 0,1 0-1 0,-9 0 0 15,3 0 0-15,-2 0-1 0,-1 0-1 0,3-5 3 0,-3 5 0 0,-2 0 2 16,3 0 2-16,-6-5-1 0,-1 5 3 0,0 0-1 0,-5 0 2 0,6-4 0 16,-6 4 0-16,5-4 0 0,-5 4 2 0,2 0-2 0,-4-6 1 0,8 6 1 15,-8 0-2-15,4 0-1 0,-4-5 0 0,2 5-1 0,-1 0-2 0,7-4 1 16,-13 4-2-16,13 0 0 0,-6-6-1 0,-1 6 0 0,0 0 0 0,2-6 0 15,-8 6-1-15,7 0 0 0,-2-3-2 0,1 3 1 0,2 0-6 0,-3 0 1 0,-5-6-1 16,8 6 2-16,-1 0 0 0,-1 0 1 0,0-5-1 0,1 5-2 0,-2 0 1 16,3 0 0-16,5 0-2 0,-7 0 3 0,-1-4-2 0,11 4 3 0,-11 0 2 0,8 0 0 15,1 0 1-15,-7 4-3 0,4-4 0 0,-3 0 1 0,-3 0-3 0,8 0 1 16,-6 0-2-16,0 5 2 0,-7-5 1 0,5 0 3 0,-5 0 3 0,0 0 3 16,0 0 2-16,0 0 3 0,0 0 2 0,0 0-2 0,0 0 4 0,0 6-1 15,0-6 0-15,0 3 0 0,-5-3-1 0,5 6-5 0,0-6-4 0,0 0-7 0,0 6-6 16,0-6-6-16,0 0-9 0,0 4-6 0,0-4-7 15,0 5-4-15,0-5-1 0,0 6-1 0,5-6-1 0,3 4-2 0,-8 0 0 0,7-4-1 16,7 5-2-16,-9-5-2 0,0 5 0 0,8-5-3 0,1 4 1 0,-1-4-1 16,0 0 2-16,7 6-1 0,-6-6-1 0,4 6-1 0,1-6 1 0,2 3 0 0,-3 3 1 0,3-6-1 15,-2 6-2-15,-6-2-3 0,6 1-8 0,1-5-6 16,-6 4-11-16,-1-4-9 0,0 5-13 0,-2-1-17 0,-4-4-18 0,1 6-31 0,-2-6-34 0,-6 5-45 0,0-5-53 16,0 0-41-16,0 0-35 0,0 0-3 0,-6 0 10 0,-2 0 20 0,1 0 25 0,-4 0 27 15,-2-5 28-15,0 5 33 0,-1-6 34 0,-6 2 40 0,6-1 43 0,-4 1 48 16,-1-1 68-16</inkml:trace>
  <inkml:trace contextRef="#ctx0" brushRef="#br0" timeOffset="31632.07">14003 14186 0 0,'0'0'1'0,"0"0"43"0,0 0 20 0,0 0 10 0,0 0 6 0,0 0 1 0,0 0-1 0,0 0 1 0,0 0 0 0,0 0 1 0,0 0 1 0,0 0-15 0,0 0-27 16,0 0-23-16,0 0-22 0,0 0-3 0,0 0 7 0,0 0 10 0,0 0 13 0,5 0 17 0,-5 0 19 0,0 0 17 0,0 0 17 0,0 0 14 0,0 0 14 0,0 0 12 0,0 0 13 0,0 0 10 0,0 0 9 0,0 0 0 0,0 0-5 0,0 0-4 15,0 0-8-15,0 0-8 0,0 0-11 0,0 0-13 0,0 0-10 0,0 0-10 16,0 0-8-16,0 0-7 0,0 0-7 0,0 0-4 0,0 0-3 0,0 0 0 16,0 0 2-16,0 0 2 0,0 0 4 0,0 0 3 0,0 0 2 0,0 0 5 0,0 0 3 15,0 0 4-15,0 0 1 0,0 0 0 0,0 0 3 0,0 0-4 0,0 0-3 16,0-5-3-16,0 5-5 0,0-4-3 0,0 4-4 16,0 0-4-16,0 0-2 0,0 0-5 0,0 0-4 0,0 0-2 0,0 0-6 0,0 0-3 15,0 0-2-15,0 0-3 0,0 0-2 0,0 0-3 0,0 0-1 0,0 0-1 0,0 0-1 0,0 0-1 16,0 0-1-16,0 0-3 0,0 0-4 0,0 0 1 0,0 0-5 0,0 0-2 15,0 0 2-15,0 4-1 0,8-4 0 0,-8 5 2 0,0-1 3 0,0 2-1 16,0-2 2-16,0 6 0 0,5-6 1 0,-5 8 2 0,0-3 3 0,0 0 5 0,0 1 5 16,8 5 2-16,-8-6 2 0,0 6 0 0,0 0-2 0,0 0-3 0,0 0-3 15,0 4-5-15,0-4-3 0,0 4-2 0,0-4-2 0,0 3-2 16,0 3-4-16,0-2-5 0,0 1-5 0,0-4-3 0,0 2-5 0,-8 1-3 0,8 2-1 0,0-3-2 16,0 3-1-16,0-2-1 0,0-4 0 0,0 3-1 0,0-2-1 0,0 2 1 15,0-3-3-15,8 0 2 0,-8 0 0 0,0-6-2 0,0 6 1 0,6-5 0 16,-6 5-1-16,0-6-2 0,0 1 1 0,5 1-4 0,-5-1-2 0,0-5-4 15,7 4-7-15,-7-5-9 0,0 2-4 0,0-3-7 0,8 3-5 0,-8-6-4 0,0 5-7 16,0-5-4-16,0 0-4 0,0 0-4 0,0 0-4 0,0 0-2 0,0 0-1 16,0 0 3-16,0 0 1 0,0 0 3 0,0 0 2 0,0 0 1 0,0 0 1 0,0 0 0 15,0 0-1-15,0 0-1 0,0 0-2 0,0 0-2 0,0 0-6 0,0 0-4 16,0 0-7-16,0 0-9 0,0 0-9 0,0 0-21 0,0 0-24 0,0 0-38 16,0 0-41-16,0 0-59 0,0 0-62 0,0 0-23 0,0 0 4 0,0 0 10 0,-8-5 17 15,8 5 21-15,0-6 26 0,0 3 26 0,-7 3 29 16,7-6 37-16,-5 2 41 0,5-1 47 0,-6 1 59 0</inkml:trace>
  <inkml:trace contextRef="#ctx0" brushRef="#br0" timeOffset="32590.45">13468 14473 45 0,'0'0'107'0,"5"-4"28"0,-5 4 20 0,0-5 21 0,0 5 25 0,0 0 19 0,0 0 22 0,0-4 18 0,0-1 21 0,0 5 18 0,0-4 19 0,0 4-47 0,0-6-85 0,0 6-35 0,0-6-9 0,0 6 0 0,0 0 11 0,0-3 0 15,0 3-2-15,0 0-3 0,0 0 2 0,0 0 0 0,0 0 2 0,0 0-2 0,0 0-1 16,0 0-1-16,0 0-5 0,0 0-4 0,0-6-8 0,0 6-7 0,0 0-7 15,0 0-7-15,0 0-8 0,0 0-11 0,0 0-7 0,0 0-9 0,0 0-7 16,0 0-8-16,0 0-6 0,0 0-5 0,0 0-7 0,0 0-6 0,0 0-7 0,0 0-7 16,0 0-7-16,0 0-9 0,0 0-10 0,0 0-7 0,0 0-7 0,0 0-5 15,0 0-2-15,0 6-1 0,0-6 2 0,0 3 2 0,0 9 0 0,0-8 4 16,0 1 0-16,9 4 4 0,-9 1 5 0,0-1 5 0,0 3 8 0,7 1 3 16,-7 1 5-16,0-4 4 0,0 5 0 0,0-4-4 0,0 2-1 0,5 2-3 15,-5-6-2-15,0 7-1 0,0-7 1 0,0 6-2 0,0-6 0 0,0 3-2 16,0 1-1-16,0-4 2 0,6 2-2 0,-6 5 1 0,0-7 0 0,0 0 0 0,0 0-1 15,0-3-1-15,0 3-2 0,0 1-10 0,0-4-13 0,0 3-14 0,0-4-15 16,0 5-19-16,0-6-18 0,8 1-23 0,-8 1-24 0,0-3-26 0,0 4-31 16,0-2-51-16,0-1-62 0,0-4-74 0,-8 5-76 0,8-5-24 0,0 4 7 0,0 2 18 15,0-6 27-15,-6 0 30 0,6 0 34 0,0 0 38 0,-5 0 37 0,-2-6 42 0,-2 2 44 16,4-1 58-16,-2 1 63 0</inkml:trace>
  <inkml:trace contextRef="#ctx0" brushRef="#br0" timeOffset="33321.61">14732 14351 3 0,'0'0'58'0,"6"0"27"0,-6 0 15 0,0-3 15 0,0 3 14 0,0 0 20 0,0-6 26 0,0 2 25 0,0 4 28 0,0-5 24 0,-6-1 23 0,6 6-23 0,0 0-49 0,0-4-26 0,0 4-9 0,0-6 2 0,-8 6 3 0,8-5 7 0,0 1 2 0,0 4-4 0,-5-5-12 0,5 1-12 15,0 4-8-15,-7-6-8 0,7 6-5 0,0-4-3 0,0 4-1 0,0 0 1 16,-7-5-3-16,7 5-1 0,0 0-1 0,0 0-5 0,0 0-8 0,0 0-8 15,0 0-8-15,0 0-10 0,0 0-11 0,0 0-12 0,0 0-10 0,0 0-8 16,0 0-11-16,0 0-7 0,0 0-12 0,0 0-8 0,0 0-7 0,0 0-7 16,0 0-5-16,0 0-5 0,0 0-1 0,0 0-2 0,0 0 2 0,0 0 3 0,0 0 4 15,0 5 5-15,0-1 6 0,7 2 5 0,-7-2 4 0,0 1 6 0,0 4 4 16,0-3 6-16,0-2 10 0,7 7 2 0,-7-1 5 0,0-1 1 0,0 0 2 16,0 0-3-16,0 3-2 0,5-3-2 0,-5 1-2 0,0-1-2 0,0 6-1 15,0-6-3-15,0 3 0 0,0 1-6 0,0-4-2 0,0 2-2 16,0-1-6-16,0 5 1 0,0-6-4 0,0 0-2 0,0 1-1 0,0 1-3 0,0-1 0 0,0-1-1 15,0 0-1-15,-5-3 1 0,5 3 0 0,0-3-1 16,0 3 2-16,0-3 1 0,0-2 3 0,-7 1 1 0,7-1 1 0,0 2 2 0,0-3 2 16,-7 3-1-16,7 0 2 0,0-3 0 0,-5 3-4 0,5 0 2 0,-8-6-3 0,1 4-3 15,7 1 2-15,-5-1-2 0,-4 1-2 0,4-5-2 0,0 4-3 0,-3 2-1 0,3-1-1 0,-3-1-2 16,2-4 1-16,6 5-2 0,-7 2-2 0,1-7-3 16,-1 3-4-16,1-3-8 0,-1 6-5 0,1-6-6 0,6 0-6 0,-5 4-5 0,-4-4-8 0,2 0-5 15,2 0-9-15,5 0-8 0,-8 0-9 0,3 0-11 0,-1 0-13 0,-2-4-12 16,3 4-11-16,5-6-12 0,-7 6-14 0,1-3-13 0,-2 3-14 0,8-7-23 0,-6 7-26 15,-1-5-32-15,7 5-36 0,-5-4-50 0,-2 4-54 0,7-5-10 0,0 5 8 16,0 0 20-16,0 0 27 0,-7-6 29 0,7 6 31 0,0 0 31 0,0 0 32 0,0 0 39 16,0-4 42-16,0 4 45 0,0 0 58 0</inkml:trace>
  <inkml:trace contextRef="#ctx0" brushRef="#br0" timeOffset="34032.75">15396 14093 59 0,'0'5'126'0,"0"-5"34"0,0 0 24 0,0 0 21 0,0 0 20 15,0 0 19-15,0 0 22 0,0 0 19 0,0-5 18 0,0 5 16 0,0-6 17 0,0 6-56 0,0-4-99 0,0 4-48 0,0-4-21 0,0 4-8 0,0-5 7 0,0 5 3 16,0-5 5-16,0 5 4 0,0-4 0 0,0 4 0 0,0-7 4 0,0 7 1 0,0-5 5 0,0 5 2 0,0 0 5 0,0 0 1 0,0-4 1 0,0 4 1 31,0-5-1-31,0 5-5 0,0 0-2 0,0-6-5 0,0 6-3 0,0 0-6 0,0 0-3 16,0 0-7-16,0 0-4 0,0 0-8 0,0-4-8 0,0 4-10 0,0 0-7 15,0 0-9-15,0 0-11 0,0 0-9 0,0 0-11 0,0 0-9 0,0 0-12 0,0 0-10 16,0 0-8-16,0 0-9 0,0 0-7 0,0 0-1 0,0 0-5 16,0 4 0-16,0 2 2 0,0-1 0 0,0-1 1 0,0 1 4 0,0 6 3 0,0-1 3 15,0-2 3-15,0 3 3 0,0 4 6 0,0 0 4 0,0-5 3 0,5 3 3 16,-5 1 0-16,0 2 0 0,0-1-1 0,0-1 0 0,0 2-2 0,0-1 0 15,0-2 0-15,0 2-2 0,0 0-1 0,7 4 0 0,-7-5 1 0,0 2-2 0,0-1 0 16,0-2-1-16,0 1 0 0,0 2 0 0,0 3 1 0,0-5-2 0,9-2 1 16,-9 3-1-16,0-2 0 0,0-4-1 0,0 2 1 0,0-1 0 0,0-1 0 15,5 1-2-15,-5-1-1 0,0-4-1 0,0 5-2 0,0-5-7 0,0 1-6 0,0 4-8 16,6-5-11-16,-6-5-8 0,0 4-10 0,0 0-11 0,7 1-11 0,-7-5-11 16,0 6-14-16,0-6-13 0,0 0-15 0,5 4-15 0,-5-4-18 0,0 0-11 15,0 5-12-15,0-5-14 0,9 0-14 0,-9 0-33 0,0 0-41 0,0 0-58 16,0 0-64-16,0 6-22 0,0-6 1 0,0 0 15 0,0 0 24 0,0 0 29 0,0-6 29 0,7 1 33 15,-7 5 33-15,0-10 35 0,-7 1 40 0,7 0 48 0,0-1 56 0</inkml:trace>
  <inkml:trace contextRef="#ctx0" brushRef="#br0" timeOffset="48940.83">15917 14093 8 0,'5'-6'48'0,"-5"6"26"0,0 0 23 0,0 0 27 0,0 0 28 0,0 0 29 0,0 0 30 0,0 0 28 0,0-4 26 0,0 4 9 0,0 0-1 0,0 0-4 0,0 0-7 0,0 0-6 0,0 0-9 0,0 0-9 0,0 0-11 0,0 0-16 16,0 0-17-16,0 0-21 0,0-4-20 0,0 4-16 0,0 0-12 0,0-5-14 0,0 5-7 0,0-5-10 0,0 5-11 16,0 0-5-16,0-4-10 0,0 4-4 0,0 0-8 0,0 0-5 0,0 0-3 0,0 0-3 31,0 0-1-31,0 0-2 0,0 0-2 0,0 0-3 0,0 0-5 0,-5 0-6 16,5 0-5-16,0 0-3 0,0 0-6 0,0 0-6 0,-5 0-3 0,-4 0-4 15,9 0-4-15,-5 0-4 0,5 4-4 0,-7-4-1 0,-1 5-4 0,8-5 0 0,-5 5-1 16,-1-1 1-16,-2 0 1 0,8 2-1 0,-5-1 3 0,-2-1 1 0,7 1 1 15,-6 1 0-15,-2-2 1 0,8 7 2 0,-6-7 0 0,6 5-2 0,-7-3 2 0,7-2-1 16,-5 7-2-16,5-8 1 0,-9 9 2 0,9-8-2 0,0 1 0 0,-5 5 0 16,5-6-4-16,0 6 1 0,0-6-3 0,0 2-1 0,0 4-3 0,0-5 1 15,0 4-3-15,0-5 2 0,0 2-2 0,0-1-1 0,5 5 0 0,-5-4 0 16,0-3 1-16,9 3-1 0,-9-1 5 0,5-1-1 0,-5 2 4 0,7-2-1 16,-1 1 6-16,2-1-2 0,-8-4 2 0,6 5 3 0,1 1 2 0,-2-2 4 15,3-4 1-15,-2 6 3 0,-1-1 0 0,3-5 1 0,-1 4 2 0,-2 2 0 0,4-6 2 16,-4 0 0-16,0 3 2 0,3-3 3 0,-3 0 2 0,3 0 5 0,-2 0 2 15,1 0 6-15,-1 0 5 0,2 0 6 0,-3 0 6 0,3-3 5 0,-8 3 6 16,5 0 7-16,2-6 4 0,0 2 7 0,-7 4 6 0,5-5 3 0,-5 5 4 0,7-6 2 16,-7 2 3-16,0 4-3 0,8-6 0 0,-8 1-4 0,0 1-2 0,0-1-5 15,0 1-4-15,0-2-6 0,0 2-8 0,-8-1-5 0,8-4-7 0,0 3-7 16,0 0-7-16,-7-3-6 0,7 3-5 0,-5-1-8 0,-2-4-4 0,7 7-5 16,-7-8-6-16,2 3-4 0,-3 4-4 0,8-5-6 0,-13 6-2 0,13-1-8 0,-6 1-5 15,-1-8-7-15,-7 12-11 0,14-3-9 0,-13-3-11 0,8 1-16 0,5 5-14 0,-5 0-17 16,-4-4-17-16,4 4-15 0,-2 0-14 0,-1 0-13 0,3 4-8 15,5-4-6-15,-6 5-10 0,6-5-10 0,-8 6-13 0,8-6-15 0,-5 3-18 0,5-3-10 16,0 7-9-16,-7-2-7 0,7-5-12 0,0 0-10 0,0 4-15 0,0-4 5 16,0 0 16-16,0 0 19 0,0 0 23 0,0 5 27 0,0-5 31 0,7 0 31 0,-7 0 35 0,5 0 27 15,-5 0 31-15</inkml:trace>
  <inkml:trace contextRef="#ctx0" brushRef="#br0" timeOffset="49416.18">16106 14162 22 0,'0'0'104'0,"0"0"48"0,0-6 38 0,6 6 33 0,-6-5 29 0,0 5 27 15,5-4 26-15,-5 4 25 0,0-6 26 0,8 3 23 0,-8-3 27 0,8 2-33 0,-8-1-65 0,0-1-50 0,0 6-43 0,5-4-29 0,-5-2-15 0,0 1-15 0,7 5-8 0,-7 0-12 0,0-4-8 0,0 4-13 0,0 0-9 0,6-5-14 0,-6 5-12 0,0 0-13 16,0 0-16-16,0 0-12 0,0 0-13 0,0 0-7 0,0 0-3 0,6 0-5 15,-6 5-4-15,0-5-1 0,8 4-2 0,-8-4-3 16,7 5-2-16,-2 1-1 0,-5-2 1 0,6 2 2 0,2 3 3 0,-3-3 2 0,3 3 1 0,-1-5 1 0,5 7-3 16,-7-1 0-16,2-1 0 0,7-4-3 0,-7 5-1 0,4-1 1 0,5 0-1 15,-5-3 0-15,-4 4 0 0,7 1-2 0,-2-8 0 0,2 7-8 0,-1-5-7 16,-1 5-13-16,-5-4-10 0,6 3-9 0,-1-4-13 0,2-1-11 0,-9 2-15 0,9-2-14 16,-7 1-14-16,-1-1-14 0,1 1-13 0,-1 1-11 0,2-2-13 0,-3-4-16 15,-5 6-16-15,7-6-21 0,-7 0-19 16,0 0-16-16,0 0-12 0,0 0-34 0,0 0-39 0,0 0-5 0,-7 0 8 15,7 0 18-15,-5 5 21 0,5-5 23 0,-8-5 25 0,8 5 32 0,-6 0 32 0,-1-6 35 0,7 6 36 0,-6-4 32 0,6 4 51 0</inkml:trace>
  <inkml:trace contextRef="#ctx0" brushRef="#br0" timeOffset="49668.31">16417 14248 34 0,'0'-4'72'0,"0"1"26"0,0-3 27 0,0-3 29 0,0 3 29 0,0 0 29 0,0 2 28 16,8-1 24-16,-8-4 26 0,0 3 4 0,0 2-3 0,0-1-16 0,0 1-20 16,0-1-11-16,0-2-6 0,0 4-6 0,6-3-7 0,-6 6-12 15,0-5-12-15,0 5-10 0,0 0-9 0,0-4-5 0,0 4-2 0,0 0-6 16,0 0-5-16,0 0-4 0,-6 0-6 0,6 0-11 0,0 0-12 0,0 0-12 0,0 0-14 0,0 0-14 15,0 0-15-15,0 0-14 0,-8 0-14 0,8 0-13 0,0 0-14 0,0 0-11 16,-5 0-12-16,5 0-9 0,0 0-8 0,-5 4-4 0,5-4-6 0,-9 5 1 16,9-5 0-16,-5 6 0 0,5-3 0 0,-7 4 5 0,-1-2 2 0,8 4 2 0,-5-5 2 15,-2 2 5-15,7 3 1 0,-7-4 1 16,2 5 2-16,5-4-6 0,-8 3-6 0,3-3-8 0,5 1-9 0,-8-1-12 0,2-1-8 0,6 5-14 0,-5-4-15 0,5-3-16 16,-7 3-17-16,7-1-18 0,0-1-18 0,-9 2-23 0,9-2-23 0,0 1-35 15,-5-1-41-15,5 1-40 0,0 1-43 0,0-6-26 0,-7 0-22 0,7 4 5 16,0-4 17-16,0 6 25 15,-6-1 28-15,6-5 31 0,0 4 30 0,0-4 36 0,0 0 39 0,0 0 45 0,0 0 47 0</inkml:trace>
  <inkml:trace contextRef="#ctx0" brushRef="#br0" timeOffset="50158.55">16638 14087 18 0,'0'0'90'0,"9"-4"39"0,-9 0 32 16,0 4 31-16,0-5 29 0,0 0 26 0,5 1 23 0,-5 4 26 0,0-7 23 0,0 2 24 0,0 1 21 0,0-1-30 0,0-1-61 0,7 6-37 0,-7-4-22 0,0 4-14 0,0-5-12 0,0 1-8 0,0 4-7 0,0-5-5 0,0 5-1 0,0-4-2 0,0 4-2 0,0-6-4 0,0 6-4 16,0 0-6-16,0-6-10 0,0 6-8 0,0 0-11 0,0 0-8 0,0 0-13 0,0 0-9 15,0 0-12-15,0 0-13 0,0 0-13 0,0 0-16 0,0 0-11 16,0 0-11-16,0 0-9 0,0 0-4 0,0 0-6 0,0 0 0 0,0 6-4 0,0 0-1 15,0-2 2-15,0 5-1 0,0-4 3 0,8 5 1 0,-8-1 1 0,0 3 6 16,0-3 4-16,5 0-1 0,-5 1 2 0,0 4-1 0,7-4-1 0,-7 5 0 16,0 0-1-16,0-6-2 0,7 7 0 0,-7-2-1 0,5-4-2 0,-5 4 1 15,8-4 0-15,-8 5-2 0,5-6 1 0,-5 1-1 0,8 5-1 0,-2-6 1 16,-6 2-1-16,5-1 0 0,-5-1-1 0,7 0-8 0,2 1-14 0,-9 1-12 0,5-1-14 16,-5-7-18-16,7 7-15 0,-7-5-23 0,6 1-20 0,-6 3-25 0,0-3-27 15,0-2-28-15,0 1-32 0,5 1-47 0,-5-6-57 0,-5 4-60 0,5 0-56 0,0-4-14 16,0 5 10-16,0-5 20 0,0 0 30 0,0 5 32 0,0-5 36 0,0 0 38 15,0 0 39-15,0 0 42 0,-6-5 43 0,6 0 54 0,0 1 63 0</inkml:trace>
  <inkml:trace contextRef="#ctx0" brushRef="#br0" timeOffset="50665.98">17070 14230 1 0,'0'0'56'0,"5"0"37"0,-5 0 32 0,8 0 32 0,-8 0 34 0,0 0 31 15,0 0 30-15,0 0 26 0,0 0 23 0,0-4 24 0,0 4 25 16,0-6-21-16,0 0-45 0,0 2-27 0,0 4-16 0,-8-5-13 0,8 0-15 0,0 5-19 16,0-4-19-16,-5-2-14 0,5 2-14 0,0 4-8 0,0-5-7 0,0 1-7 15,-8-1-7-15,8-2-7 0,0 7-7 0,0-3-7 0,-5-3-7 0,5 1-7 0,0 5-7 16,0-4-10-16,-7 4-8 0,7-6-6 0,0 6-9 0,0-3-7 0,-7 3-7 16,7-6-6-16,0 6-9 0,-5 0-3 0,5-4-6 0,-7 4-5 0,7 0-6 0,-8-5-2 15,8 5-4-15,-5 0 0 0,-2 0-3 0,0 0 1 0,2 0-3 0,-2 0 0 16,-2 0 1-16,4 5-1 0,-1-5 2 0,-1 4-1 0,2-4 2 0,-4 6-2 15,4-6-1-15,-2 3 0 0,1 3-2 0,1-2-1 0,-3-4-3 0,0 5-2 16,3 1 0-16,5-3-1 0,-7 4-3 0,1 2 1 0,6-4-1 0,-6-1-1 16,6 6 1-16,-7-5-3 0,7 4 2 0,0-3 2 0,-8 4 0 0,8-5 2 0,0 4 1 15,0-5 4-15,0 7 0 0,0-7 1 0,0 8 0 0,8-9 2 16,-8 3-2-16,0 3 3 0,7-3-2 0,-7 3 2 0,6-5-1 0,0 1 4 0,-6 1 0 16,7-2 2-16,-2 2 4 0,3-1 0 15,0-1 0-15,-3 2 1 0,8-3 2 0,-8-3 0 0,4 6 1 0,-4-6 3 0,8 4 3 0,-8-4 2 0,11 0 1 0,-11 0 2 16,9 0 2-16,-9 0-1 0,3 0 1 0,4 0 2 0,-5-4 4 0,5 4 2 15,-4 0 7-15,5-6 4 0,-7 3 3 0,1-3 7 0,7 6 2 0,-9-4 5 16,3-1 5-16,-3-1 8 0,0 2 5 0,-5-2 4 0,9 1 7 0,-4 1 3 0,-5-1 2 16,0 1-2-16,7-6-3 0,-7 5-4 0,0-1-4 0,-7-3-4 0,7 3-9 15,0-3-4-15,-5 3-7 0,5-1-9 0,-9-4-9 0,9 1-8 16,-5 4-8-16,5-3-8 0,-5 4-9 0,-3-5-7 0,8 6-10 0,-5-5-10 0,-3 4-13 0,2-2-11 16,-1 4-14-16,1-3-16 0,-2 1-16 0,3 5-18 0,-3-4-18 0,3 4-19 15,-2 0-19-15,7 0-31 0,-7 0-33 16,2 0-44-16,-2 4-46 0,-1-4-50 0,3 5-49 0,-2-5-10 0,7 6 11 0,-7-3 21 0,7 4 27 0,-5-2 33 0,5-5 31 0,0 4 34 15,0-4 36-15,-7 5 42 0,7-5 46 0,0 0 52 0,0 0 65 0</inkml:trace>
  <inkml:trace contextRef="#ctx0" brushRef="#br0" timeOffset="51361.25">17428 14107 35 0,'6'6'124'0,"1"-2"49"0,-2-4 36 0,-5 6 26 0,9-6 26 0,-4 0 24 0,2-6 23 0,-7 6 26 0,6 0 24 0,0-4 28 0,-6-2 26 0,0 6-36 0,7-5-70 0,-7 5-62 0,0 0-53 0,0-4-24 0,0 4-10 0,0 0-8 0,0 0-6 15,0 0-10-15,0 0-9 0,0 0-15 0,0 0-14 0,0 0-14 0,0 0-19 0,0 0-12 16,0 0-14-16,0 4-11 0,0 1-9 0,0-5-6 0,0 6-4 0,0-2-2 16,0-4-1-16,-7 6 2 0,7-1 1 0,0-1 2 0,0 2 1 0,0 3 3 15,-6-5 3-15,6 1-2 0,-6 1-1 0,6-3-1 0,-7 4-7 16,7-2-1-16,-5-5-6 0,-4 4-3 0,9 1-6 0,-5-5-5 0,-2 4-5 0,1-4-3 15,1 0-5-15,-3 6-3 16,0-6 0-16,3 0-1 0,-2 0 2 0,-5 0 3 0,4 0 2 0,1 0 2 0,2 0 6 0,-1-6 3 0,-2 6 4 0,3 0 2 16,-3-4 4-16,8 4 3 0,-5 0 2 0,-2-5 2 15,7 5 0-15,-7-4 1 0,0 4 2 0,7-5 1 0,-6-2 1 0,6 7-1 16,-7-3 6-16,7-3 1 0,0 1 2 0,-6 5 1 0,6-4 4 0,0-2 0 0,0 3 1 0,0 3 3 0,0-6-2 16,0 2 0-1,0 4 0-15,0-5-2 0,0-1-4 0,0 2-1 0,0-2-2 0,6 6-2 0,-6-5-1 0,0 1 1 0,7-1-1 16,-1-1 0-16,-6 6 0 0,7-4 4 0,0 0 2 0,0 4 3 0,-2-5 0 0,3 5 3 0,-3-5 1 0,3 5 2 15,3 0 0-15,-4 0 0 0,7 0 2 0,-8 0-2 0,6 5 0 0,-4-5-1 0,5 5-4 16,-7-5-2-16,6 4-3 0,-3 0-2 0,-4 2-1 16,8-1-5-16,-7-1 0 0,1 1-4 0,1 1-1 0,-3-2-1 0,2 2 0 0,-7 3 0 0,7-3 0 31,-7-3 3-31,0 7-1 0,0-5 2 0,0 4-3 0,0 3-3 0,0-8-7 0,-7 5-5 16,7 1-8-16,-7 0-5 0,2-6-5 0,-3 8-6 0,1-3-5 0,1 0-6 15,0-5-4-15,-1 7-7 0,-7-1-4 0,9-4-4 0,-2 3-3 0,1-4 2 0,1 5 3 16,-11-6 6-16,11 1 8 0,5 4 4 0,-7-3 7 0,1-2 5 0,0 2 4 15,6-6 5-15,-8 5 3 0,8-1 5 0,0-4 4 0,-7 6 5 0,7-6 3 16,0 0 2-16,0 0 4 0,0 0 0 0,0 0 0 0,0 0 0 0,0 0-2 16,0 0 0-16,0 3-3 0,0-3-1 0,0 0-2 0,0 0-3 0,0 0 0 15,0 0-3-15,0 0-3 0,0 0 1 0,0 6-3 0,0-6 3 0,0 0-1 0,0 4 2 16,0-4 2-16,7 5 6 0,-7-5 5 0,0 0 8 0,8 6 14 0,-8-6 8 16,6 0 11-16,0 3 12 0,-6-3 9 0,7 0 8 0,-2 0 9 0,3 0 5 15,0 0 6-15,-3-3 6 0,1 3 3 0,6 0 2 0,-3-6 0 0,3 6-6 0,0-5-6 16,3 5-9-16,-3-4-8 0,0-2-10 0,3 6-9 0,-3-3-9 0,0 3-7 15,2-6-6-15,-1 2-7 0,-8 4-6 0,11-5-8 0,-4 5-3 0,-6 0-8 16,-1 0-5-16,4-6-9 0,-2 6-9 0,-7 0-10 0,0 0-11 0,0 0-8 16,0 0-13-16,0 0-8 0,0 0-12 0,0 0-10 0,0 0-17 0,0 0-18 0,0 0-18 15,0 0-20-15,0 0-28 0,0 6-32 0,-7-6-37 0,7 0-38 0,0 0-52 16,-9 0-50-16,9 0-15 0,-5 0 6 0,-1 0 18 0,6 0 23 0,-7 0 27 16,2 0 33-16,-4-6 33 0,2 6 35 0,7 0 43 0,-5-4 45 0,-1 4 49 0,-1-6 61 0</inkml:trace>
  <inkml:trace contextRef="#ctx0" brushRef="#br0" timeOffset="52342.27">18282 13775 13 0,'0'0'90'0,"0"-5"46"0,0 5 38 0,7 0 30 0,-7-4 31 0,0-1 26 0,0 5 25 0,0 0 26 0,0 0 25 0,0-4 25 0,0 4 25 0,0 0-28 16,0 0-57-16,0-6-43 0,0 6-41 0,0 0-24 0,0 0-16 0,0 0-15 0,0-6-14 0,0 6-10 0,0 0-12 0,0 0-15 0,0 0-15 0,0 0-14 0,0 0-15 0,0 0-15 0,0 0-14 0,0 0-13 15,0 0-14-15,-7 6-9 0,7-6-6 0,0 0-6 0,0 0-4 0,0 0-1 16,0 6 1-16,0-6 1 0,0 4 2 0,0-4 4 0,0 0 5 0,0 5 3 16,0-5 8-16,0 9 5 0,0-9 4 0,0 4 4 15,0 2 4-15,0 0 3 0,0-3 4 0,0 9 3 0,0-8 2 0,0 1 2 0,0-1 0 0,0 1 1 0,0 5-1 16,0-5-2-16,0 5 1 0,0-4-3 0,0 3-2 0,0 0 0 0,0 0-3 16,0 1-1-16,0 1 1 0,0-1-3 15,-9-1 1-15,9 6-1 0,0 0 2 0,0-5 0 0,0 4 0 0,0-1-1 0,0 2 2 0,0 1-2 0,0-2 1 0,0 1 1 16,0 1-2-16,0-2 1 0,0-6-3 0,0 7-1 0,0 0-2 0,0 0 1 15,0-6-4-15,0 6 0 0,0-6-3 0,0 7-1 0,9-7-2 0,-9 1-1 16,0 4-1-16,0-2-3 0,7-3 0 0,-7 0-1 0,0 1-3 0,0-1 2 0,5-3-3 16,-5 3-1-16,0 2-2 0,0-1-1 0,6-6-1 0,-6 5 0 0,0-4-1 15,0 1 2-15,7 4-4 0,-7-5 2 0,0-1 0 0,0 2-1 16,6-3 0-16,-6 3-1 0,0-2-2 0,0 1 1 0,0 1 1 0,8-3-1 0,-8 3 1 16,0 0-2-16,0-2 2 0,0 1-1 0,0-5 2 0,5 6 0 0,-5-6-1 15,0 4 1-15,0 0 0 0,0-4 0 16,0 0 0-16,0 0-1 0,0 5 2 0,0-5-1 0,7 5 2 0,-7-5 1 15,0 4-1-15,0-4 0 0,0 0 0 0,0 0 0 0,0 6-1 0,0-6 0 0,0 0 0 0,0 6 2 0,0-6-1 0,0 0 0 16,6 0 3-16,-6 0-2 0,0 0 2 0,0 0 1 16,0 0-1-16,0 0 1 0,0 0 0 0,0 0 1 0,0 0-2 0,0 0 2 15,0 3 0-15,0-3-1 0,0 0 0 0,0 0-3 0,0 0 1 0,0 0-3 0,0 0-3 0,0 0 0 0,0 0-2 0,0 0 0 16,0 0-3-16,0 0 2 0,0 6-1 0,0-6-2 0,0 0 0 0,0 0 1 16,0 0 0-16,0 0 1 0,6 0-1 0,-6 0 1 15,0 0 2-15,0 0 1 0,0 6 2 0,0-6 1 0,0 0 1 0,0 0 0 0,0 0 3 0,0 0 3 16,0 0 3-16,0 0 1 0,0 0 0 0,0 0 0 0,0 0-4 0,0 0-8 15,0-6-10-15,0 6-11 0,0 0-15 0,0 0-18 16,8 0-15-16,-8 0-24 0,0 0-23 0,-8-6-29 0,8 3-32 0,0-3-50 0,0 0-57 0,0 6-92 0,-6-4-104 16,6-1-39-16,-6 0-1 0,6 1 14 0,-7 0 23 0,2-7 30 0,-3 7 34 0,2-11 37 15,-1 4 40-15,-4-8 45 0,-5 4 46 0,11-9 59 0,-13-1 64 0</inkml:trace>
  <inkml:trace contextRef="#ctx0" brushRef="#br0" timeOffset="56231.64">15467 14649 3 0,'0'0'3'0,"0"0"-2"0,0 0 0 0,0 0 0 0,0 0-1 0,0 0-4 0,0 0-1 0</inkml:trace>
  <inkml:trace contextRef="#ctx0" brushRef="#br0" timeOffset="56798.34">15449 14689 4 0,'0'0'42'0,"0"0"23"16,7 0 21-16,-7 0 23 0,0 0 23 0,0 0 21 0,0 0 26 0,0-6 20 16,0 6 24-16,0 0 2 0,0 0-3 0,0-4-9 15,0 4-8-15,0 0-10 0,0 0-12 0,0 0-14 0,0 0-12 0,0 0-16 0,0 0-16 0,0 0-17 16,0-5-18-16,0 5-11 0,0 0-13 0,0 0-11 0,0 0-9 0,0 0-8 0,0 0-7 0,0 0-5 16,0 0-6-16,0-4-1 0,0 4-4 0,0 0-2 0,0 0-1 0,0 0-2 15,0-5 3-15,0 5 5 0,0 0 0 0,0 0 5 0,0 0 5 0,-7-4 6 16,7 4 4-16,0 0 7 0,0 0 6 0,0 0 5 0,0 0 6 0,0 0 4 15,0 0 6-15,0 0 4 0,0 0 1 0,0 0 2 0,0 0 1 0,0 0 1 16,0 0-1-16,0 0 0 0,-9-6-1 0,9 6-3 0,0 0-2 0,0 0-3 16,0 0-4-16,0 0-3 15,0 0-3-15,0 0-3 0,0 0-3 0,0 0 0 0,0-6-3 0,0 6-2 0,0 0 0 16,0 0-3-16,0 0 1 0,0 0-3 0,0 0 1 0,0 0-4 0,0 0-1 16,0 0-4-16,0 0-2 0,0 0-5 0,0 0-5 0,0 0-2 0,0 0-5 0,0 0-4 0,-5 6-7 0,5-6-3 0,0 0-7 15,0 0-1-15,0 0-2 0,0 6-2 0,0-6 1 16,0 4-2-16,0 1 3 0,0-1-1 0,-7 5 1 0,7-3 1 15,0-1 3-15,0 4 0 0,-6 1 5 0,6 0 3 0,0-1 4 0,0 6 2 0,-5-4 2 0,5 4 3 16,0-6 4-16,0 5 0 0,-9 0 4 0,9 7-1 0,-7-8 3 0,7 2 2 0,0 6-1 16,-5-2 0-16,5-5-1 15,0 7 0-15,-6-2-3 0,6 0-2 0,0 2 0 0,-8-3-2 0,8 3-2 16,0-2-2-16,-5-5 0 0,5 6 1 0,0-2-2 0,-8 3 2 0,8-1-2 16,0-1 1-16,0-4-1 0,0 4-2 0,0-4 1 0,0 3-3 0,0-2 1 0,0 3-1 15,0-5-1-15,0 7-1 0,0-6 0 0,0-2-2 0,0 2-2 0,0 0 0 16,8-5 0-16,-8 4-1 0,0-4 1 0,0 1 3 0,5-1 2 0,-5-1 2 15,0 0 1-15,0-3 4 0,0 3 2 0,8-3 2 0,-8 3 3 0,0-5 0 16,0 2 3-16,6-1-1 0,-6-1 1 0,0 2 2 0,0-3-4 0,0-3-1 16,5 6-2-16,-5-6-2 0,0 5-1 0,0-5-4 0,0 4-1 0,0-4-3 0,0 0-4 15,0 0-1-15,0 0-4 0,0 0 2 0,0 0-3 0,0 0 2 0,7 6-2 16,-7-6 0-16,0 0-1 0,0 0 1 0,0-6 1 0,0 6-1 0,0 0 0 16,0 0 0-16,9-4 1 0,-9 4-6 0,0-5-5 0,0 5-14 0,5-6-17 0,-5 6-21 15,0-3-20-15,6-3-31 0,-6 2-37 0,0 4-40 0,7-5-47 0,-7-1-85 16,0 2-97-16,5 4-72 0,-5-6-59 0,0 3-14 0,0-3 9 0,9-3 22 0,-9 3 35 15,0-3 34-15,0 0 43 0,-9-1 47 0,9-1 51 0,-5-4 57 0,5-4 58 16,-7 4 76-16,1-4 87 0</inkml:trace>
  <inkml:trace contextRef="#ctx0" brushRef="#br0" timeOffset="61928.51">13605 15148 1 0,'6'0'61'0,"-6"0"45"15,7-4 35-15,-7 4 34 0,0 0 32 0,0 0 29 0,0-5 25 0,0 5 24 0,5 0 25 0,-5-6 22 0,0 6 23 0,0 0-18 0,0 0-47 0,0-3-32 0,0 3-26 0,0-6-22 0,0 6-21 0,0-6-18 0,0 2-16 16,0-1-10-16,0 5-6 0,0-6-8 0,0 2-5 0,0 4-7 0,-5-3-7 16,5-3-5-16,0 6-4 0,0-5-4 0,0 5-5 0,0-4-3 0,-7 4-4 15,7 0-5-15,0-6-4 0,0 6-5 0,0-6-7 0,0 6-4 0,0 0-6 16,0 0-6-16,0 0-8 0,0 0-5 0,0 0-9 0,0 0-5 0,0 0-7 0,0 0-5 16,0 0-6-16,0 0-5 0,0 0-4 0,0 0-4 0,-6 0-6 0,6 0-2 15,-5 0-2-15,5 6-2 0,-8 0 1 0,8-6-1 16,-8 4 0-16,3 1 0 0,5 1 0 0,-6-3-1 0,-2 7 0 0,3-5-2 0,5 5 2 15,-8-4-2-15,8 3 2 0,-7-4-1 0,7 5 3 0,0-1 1 0,0-5-2 16,0 7 2-16,-5-1-1 0,5-1 1 0,5 0-1 0,-5 1 1 0,0 1 1 16,0-2 0-16,0-3 3 0,0 3-2 0,7 1 4 0,-7-1 0 0,0 0 0 0,0-3 0 0,8 3-1 15,-8 1-1-15,5-4 1 0,-5-1-3 0,0 4-2 0,8-5 2 0,-2 2-3 0,-6-1 1 16,5-1 0-16,-5 2 1 0,8 0 1 0,-8-3 0 0,8-3 0 16,-3 6-1-16,-5-6 0 0,6 4 3 0,1-4 1 0,-2 0 4 0,4 0 3 0,-2 0 2 15,-2 0 6-15,1 0-1 0,-1-4 2 0,3 4 1 0,0-6 2 0,4 6 2 16,-5-3 3-16,-2-3 3 0,3 0 4 0,-1 6 1 0,-2-4 2 0,2-1 5 0,0-1 4 15,-2 2 7-15,3-1 7 0,-8-4 5 0,5 3 9 0,-5 2 5 0,8-2 5 16,-8 3 5-16,0-3 5 0,0-4 1 0,6 5 2 0,-6 0-1 0,0-5-1 16,-6 1-4-16,6 5-9 0,0-8-4 0,-8 3-10 0,8 0-5 0,-5 0-8 0,5 3-5 15,-8-3-7-15,3-1-5 0,5-1-10 0,-7 2-3 0,0-1-3 0,2 6-2 16,-2-7-4-16,-1 8-2 0,3-9-1 0,-2 8-2 0,0-1-4 0,7-1-3 16,-5 2-8-16,-3 4-10 0,0-3-15 0,8 3-14 0,-5-6-19 0,-1 6-17 15,1 0-17-15,-2 0-15 0,-2 6-18 0,4-6-16 0,-8 3-19 0,8 1-17 0,-11 2-13 16,11-1-26-16,-1 5-24 0,-2-4-31 0,-5 3-34 0,6 0-48 0,2-3-52 0,-2 3-12 15,0 0 13-15,7 1 20 0,-5 1 26 0,-3-7 30 0,8 5 32 0,0-3 30 16,0 3 33-16,-5-3 41 0,5-3 41 0,0-3 47 16,0 6 58-16</inkml:trace>
  <inkml:trace contextRef="#ctx0" brushRef="#br0" timeOffset="62402.38">13945 15130 3 0,'0'0'55'0,"-8"-6"25"0,8 6 16 0,0 0 13 0,-6-6 14 0,-1 6 17 0,7-4 18 15,-8 4 22-15,3 0 23 0,-2 0 23 0,0-5 22 0,2 5-20 0,5 0-48 0,-7 0-20 0,1 0-3 0,-2 0 3 0,2 0 6 0,-1 0 4 0,7-6 5 0,-5 6-1 0,-3 0-7 0,8 0-6 0,0 0-12 0,-6 0-10 0,6 0-10 0,0 0-5 16,0-4-9-16,0 4-2 0,0 0-4 0,0 0-7 16,0 0-5-16,0 0-7 0,0 0-11 0,0 0-9 0,0 0-10 0,0 0-13 15,0 0-9-15,0 0-10 0,0 0-9 0,0 0-7 0,0 0-6 0,0 0 3 16,0 0 2-16,6 0 4 0,-6 0 3 0,8 0 5 0,-8 0 5 0,5 4 4 0,2-4 5 0,-1 6 7 0,2-6 4 15,-2 5 7-15,1-1 5 16,-2 2 1-16,9 0-2 0,-9-3-5 0,3 3-9 0,-1-1-7 0,-1-1-8 0,2 2-4 0,2 3-5 0,-2-5-3 16,-2 1-6-16,1 5-2 0,-7-4-1 0,6 3-3 0,1 0-3 0,-1-3 1 0,2 3-2 15,-3 0 2-15,-5-3-2 0,8 4-2 0,-3-1-2 0,-5 1-9 0,8-5-12 0,-2 4-16 16,-6-3-20-16,5 3-23 0,-5-3-26 0,7-2-24 0,-7 7-19 0,8-7-35 16,-2 1-35-16,-6-1-45 0,6 2-45 0,-6-1-57 0,0-5-61 0,7 4-15 0,-7-4 5 15,0 0 20-15,5 6 31 16,-5-6 34-16,0 0 35 0,0 0 36 0,0 0 34 0,7-6 42 0,-7 2 44 0,0 4 46 0,0 0 58 0</inkml:trace>
  <inkml:trace contextRef="#ctx0" brushRef="#br0" timeOffset="62704.87">14029 15193 0 0,'6'0'3'0,"-6"-5"98"0,0 5 60 0,5-6 42 16,-5 6 36-16,0-4 32 0,0 4 32 0,0-6 33 0,0 1 35 0,0 1 36 15,0-1 35-15,0 1 30 0,0-2 26 0,0 6-53 16,0-4-105-16,0 4-50 0,0-5-24 0,0 5-16 0,0-6-10 0,0 6-10 0,0 0-13 0,0 0-14 0,0 0-20 0,0 0-19 15,0 0-20-15,0 0-18 0,0 0-20 0,0 0-18 16,0 0-17-16,0-3-16 0,0 3-13 0,0 0-7 0,0 0-8 0,0 0-7 16,0 0-5-16,0 0-4 0,-5 0-8 0,5 0-6 0,0 0-8 0,0 3-5 15,-6-3-4-15,6 0-4 0,-8 6-3 0,8-6 2 0,-5 5-2 0,5-1 1 0,-8 6 0 16,3-5 1-16,-3 4 0 0,2 1 0 0,-1 1 1 0,1-1-1 0,-1 3-2 0,1 1-4 0,-2-2-8 16,3 1-7-16,0 2-11 0,-3 0-11 0,2 0-9 0,-1 0-12 15,-6-2-9 1,13 2-11-16,-7-3-12 0,0 1-15 0,2 1-13 0,-2-4-12 0,1 1-11 0,6-1-8 15,-8-1-6-15,8 0-6 0,0 1-13 0,0-5-22 0,0 1-34 0,0 3-37 16,0-5-34-16,0-4-39 0,0 6-37 0,0-1 0 0,0-5 14 0,0 0 24 0,8 4 25 16,-8-4 29-16,0 0 29 0,6 0 32 0,-6 0 33 0,7-4 44 0,-7 4 47 0,0-5 47 15,5-5 65-15</inkml:trace>
  <inkml:trace contextRef="#ctx0" brushRef="#br0" timeOffset="63098.18">14229 15096 0 0,'0'-6'1'0,"0"6"103"0,0-5 63 0,0 5 43 0,0 0 32 0,0-4 31 0,8-2 29 16,-8 0 29-16,0 6 29 0,0 0 26 0,0-4 25 0,0-1 26 0,0 5 27 15,0-5-71-15,0 1-128 0,0-2-62 0,0 6-27 0,0 0-15 0,0 0-8 16,-8-4-10-16,8 4-11 0,0 0-10 0,0 0-12 0,0 0-11 16,0 0-9-16,0 0-12 0,0 0-11 0,0 0-9 0,0 0-7 0,0 0-7 0,0 0-5 15,0 0-6-15,0 0-4 0,0 0-5 0,0 0-3 0,0 0-5 0,0 0-5 0,0 0-5 16,0 0-4-16,0 0 1 0,0 0-2 0,0 4 0 0,0-4 3 0,0 6 0 16,0-2 2-16,0 1 0 0,0 0 0 0,8 5 1 0,-8-4 3 0,0-2 1 15,0 7 4-15,0-4-1 0,0 4 5 0,0-1-1 0,0-1-2 0,0-3-1 16,0 3-4-16,0 6-3 0,0-6 0 0,0 1-3 0,0 1-3 0,8-1 1 15,-8 3-3-15,0-2 0 0,0-2-2 0,0 1 1 0,0 5-2 0,0-6-5 0,0 0-2 16,5 3-6-16,-5-3-11 0,0 1-14 0,6-1-18 0,-6 0-21 0,5-3-21 16,-5 3-26-16,7-3-26 0,-7 0-25 0,9 3-26 0,-4-5-46 0,-5 1-54 0,7-1-76 15,-7 1-82-15,6-5-27 0,-6 6 3 0,5-2 17 0,-5-4 29 0,0 0 34 0,0 0 35 16,0 0 40-16,0 0 40 0,0 0 40 0,0 0 41 0,-5-4 56 0,5-2 59 0</inkml:trace>
  <inkml:trace contextRef="#ctx0" brushRef="#br0" timeOffset="63618.82">14590 15182 76 0,'0'0'138'0,"0"0"32"0,0 0 17 0,0 0 15 15,0 0 14-15,5-4 15 0,-5-2 13 0,0-3 15 0,0 4 16 0,-5 1 17 0,5-2 16 16,0 6-63-16,0-4-109 0,-9-1-52 0,9 5-25 0,-7-6-4 0,2 6 7 15,5-3 4-15,-8 3 6 0,3-6 2 0,-1 0 0 0,6 6 0 0,-8-4-4 0,3 4-1 16,-2-5-4-16,1-1 1 0,-2 6 2 0,8-4 5 0,-6 4 4 0,-1 0 2 16,7-3 1-16,0 3-3 0,0 0-3 0,-5-6-7 0,5 6-3 0,0 0-6 15,0 0-6-15,0 0-5 0,0 0-8 0,0 0-6 0,0 0-13 0,0 0-7 16,0 0-11-16,0 0-5 0,0 0-6 0,0 0 0 0,0 0-1 0,0 6 4 0,0-3 1 16,-7-3 0-16,7 4 3 0,0 2 1 0,0-1 2 0,0 5 1 0,0-4 2 15,0-3 0-15,-7 8 3 0,7-1 1 0,0-6 0 0,-7 5-1 0,7 2-1 16,0-1-1-16,-6-1-5 0,6 0 0 15,0-3 0-15,-7 9-3 0,7-12 1 0,-6 9-3 0,6-3 1 0,0 1-2 0,0-1-1 0,0-4-2 0,-8 5-2 0,8-1-6 16,0-3-2-16,0-2-6 16,0 2-7-16,0 3-3 0,8-4-5 0,-8-1-5 0,0 2-1 0,0-1-1 0,6-5-3 15,-6 4 2-15,7 2 0 0,-1-6 3 0,-6 6 1 0,7-6 4 0,0 0 7 0,0 0 5 16,-2 0 6-16,2 0 3 0,-1 0 7 0,8 0 2 0,-7 0 5 0,-2-6 4 0,3 0 6 16,3 6 5-16,-3-4 6 0,-3-1 12 0,11-1 11 0,-11 2 12 0,1-1 10 0,1 1 11 0,6-1 12 15,-7-1 10-15,1-4 13 0,-7 7 9 0,6-3 7 0,2 0 7 0,-8-3 3 16,5 4-1-16,-5 1-2 0,0-6-9 0,0 5-10 0,0-5-11 15,0 4-14-15,-5-3-12 0,5 0-11 0,-8 3-16 0,2-3-13 0,6 0-13 0,-7-1-14 16,-6 4-14-16,7-3-11 0,-1 4-12 0,-4-5-8 0,2 6-9 0,-3-7-7 0,-1 11-8 16,7-3-8-16,-7-3-9 0,6 0-11 0,1 6-14 0,-8 0-16 0,7 0-15 0,7 0-19 15,-5 0-17-15,5 0-16 0,0 0-45 0,-7 0-62 0,7 0-57 0,0 0-57 16,0 6-13-16,0-6 2 0,-7 6 17 0,7-6 24 0,0 0 27 0,0 3 32 0,-7 3 34 16,7-1 35-16,0-5 37 0,0 4 38 0,0-4 56 0,0 6 71 0</inkml:trace>
  <inkml:trace contextRef="#ctx0" brushRef="#br0" timeOffset="64282.21">14927 15065 96 0,'0'0'160'0,"6"0"43"0,-6 0 30 0,0 0 29 0,0 0 27 0,0 0 26 0,0 0 26 0,0 0 23 0,0 0 25 0,0-5 23 0,0 5 21 0,0 0-69 0,0-5-125 0,0 5-63 0,0-4-33 0,0 4-20 0,0 0-10 16,0 0-11-16,0 0-14 0,0 0-13 0,0 0-11 0,0 0-12 15,0 0-10-15,0 0-9 0,0 0-10 0,0-6-8 0,0 6-7 0,0 0-4 16,0 0-5-16,0 0-2 0,0 0-1 0,0 0-2 0,0 0-1 0,0 0-2 0,-6 0-4 16,6 0-2-16,-5 0-8 0,5 0-6 0,-9 0-7 0,2 0-7 0,2 0-9 0,5 0-4 15,-6 6-8-15,-2-6 0 0,-5 0-1 0,6 0 1 0,2 0 2 0,-2 0 0 16,2 0 6-1,-10 0 2-15,10 0 7 0,-3 0 6 0,2 0 10 0,1 0 8 0,-3 0 6 0,0 0 8 16,3 0 7-16,5-6 5 0,-6 6 2 0,6 0 0 0,-7-4 2 0,7 4-2 0,-5 0 1 0,5-5 1 0,-9 5-2 0,9 0 1 0,0-4-1 16,0 4 4-1,-7-5 6-15,7 5 5 0,0-7 6 0,0 4 2 0,-5 3 1 0,5-6 3 0,0 1-2 16,0 1 3-16,0-2 2 0,0 3 1 0,0-3 2 0,0 2-1 0,0-1-2 0,0-1-6 16,0 2-6-16,0 4-9 0,0-6-8 0,0 1-5 0,0 1-2 0,0 4-2 0,5-5 1 0,-5-1 0 0,0 6 1 0,7-4-1 15,-7 4 2-15,9-4 4 0,-4 4 2 0,-5-5 3 16,7 5 5-16,-1-6 3 0,-1 6 5 0,3 0 4 0,0 0 0 15,-3-3 3-15,9 3-1 0,-9 0 1 0,10 0-3 0,-10 3-1 0,7-3 0 0,-5 0-3 0,6 6-2 0,-5-6 0 0,-2 5-1 16,6-1-3-16,-3 0-2 0,-4 2 0 0,1-1 0 0,1-1-1 16,-2 1 2-16,-5 1 0 0,9 4 3 0,-9-1-1 0,7-3 1 15,-7 3 1-15,0 0-3 0,-7 0-3 16,7 7-8-16,-9-7-10 0,9 1-9 0,-5 4-6 0,-2 2-6 0,1-5-3 16,1 2-3-16,-11-4-3 0,11 6-3 0,-9 0-3 0,9 0-2 0,-10-6-2 15,10 7-4-15,-7-7 2 0,5 0 4 0,-6 6 5 0,5-6 7 0,2 3 6 16,-7-8 4-16,5 5 3 0,8-3 2 0,-5 3 2 0,-1-4 4 0,6-1 4 0,0-4 5 15,-7 6 9-15,7-6 11 0,0 0 10 0,0 0 14 0,0 0 7 0,0 0 10 16,0 0 7-16,0 0 5 0,0 0 6 0,0 0 3 0,0 0 5 0,0 0-1 0,0 0 0 16,0 0-2-16,7-6-2 0,-7 6-5 0,0-4-5 0,6 4-5 0,-6-5-4 15,5 5-5-15,3-5-4 0,0 5-7 0,-3-4-5 0,1 4-6 0,2-6-3 16,-3 2-3-16,10 4-5 0,-10-5-3 0,2 5-4 0,5 0-5 0,-4-4-5 16,-3 4-5-16,9 0-5 0,-9 0-7 0,2 0-9 0,7 0-14 0,-8 0-16 0,1 0-22 15,7 0-26-15,-7 0-32 0,-2 0-40 0,1 4-42 0,1-4-75 0,-7 5-85 16,6-5-64-16,-6 0-50 0,0 4-13 0,0-4 7 0,0 0 17 0,0 6 27 0,-6-6 34 15,6 0 38-15,-7 0 44 0,1 0 46 0,-6-6 53 0,3 2 55 0,-3-1 68 16,6 1 82-16</inkml:trace>
  <inkml:trace contextRef="#ctx0" brushRef="#br0" timeOffset="80760.34">26968 12276 0 0,'0'0'11'16,"0"0"78"-16,0 0 47 0,0 0 38 0,0 0 30 0,0 0 26 0,-6 0 26 0,6 0 20 0,0 0 22 0,0 0 16 0,0 0 17 0,0-6-1 0,0 6-15 0,0 0-49 0,0 0-68 0,0 0-43 0,0 0-35 0,0-4-20 0,0 4-14 0,0-5-8 0,0 5-9 15,0-4-6-15,0 4-5 0,0-5-7 0,0 1-3 0,6 4-3 0,-6 0-3 0,0-6-2 0,0 0-4 0,0 2-4 0,0-1-4 0,8-1-3 0,-8 2-7 16,0-1-2-16,0 1-5 0,5 4-2 0,-5-5-3 0,7 1-2 0,-7-2-1 16,9 0-4-16,-9 3-3 0,5-3-1 0,-5 0-2 0,6 3-1 0,1-3 1 15,-2 1 0-15,4 1-1 0,-4 0 1 0,2 4 1 0,-1-5 0 0,7-1 0 0,-5 2 2 16,2 4 2-16,4-6 3 0,1 1 1 0,-3 5 2 0,0-4 2 0,3 4 1 15,2-6 2-15,-2 6 2 0,4-5 2 0,-6 5 2 0,6-4-1 0,2 4 0 16,-3-5 2-16,3 5-2 0,3-4-2 0,-3 4-1 0,-3-6-1 0,9 6-2 16,-6 0-2-16,2-4-1 0,6 4 0 0,-3-5-4 0,-7 5-2 0,7 0-1 15,1-6-1-15,-4 6 1 0,6 0-2 0,-5 0 2 0,-3-4 0 0,6 4-1 16,-4 0 1-16,4 0 0 0,1 0 1 0,-4 0 0 0,3 0 1 0,-1 0 1 0,0-6 1 16,0 6 5-16,0 0 3 0,-7 0 6 0,8 0 8 0,-7 0 5 0,4-5 4 15,-3 5 4-15,-2 0 2 0,1 0 1 0,0-4 4 0,0 4-1 0,-1-5 3 0,0 5 1 16,1 0-2-16,-1-4-4 0,1 4-3 0,-1-6-7 15,0 3-6-15,1 3-8 0,-1-6-4 0,2 6-3 0,-3-6-4 0,-4 6-4 0,4-3-2 0,-2 3-1 16,2 0-4-16,-4-6 0 0,-9 6 0 0,8 0-1 0,-7 0 0 0,1 0 0 16,1 0 2-16,-3 0 1 0,-5 0 1 0,0 0 3 0,0 0 2 0,0 0 1 0,0 0 2 15,0 0 1-15,0 0 1 0,0 0-1 0,0 0 0 0,0 0-1 0,0 0 0 0,0 0-2 16,0 0 0-16,0 0-3 0,0 0-1 0,6 6-1 0,-6-6-1 16,0 0-2-16,0 0-1 0,0 3 1 0,0 3-1 0,0 0 0 0,0-3 1 0,8 3 0 15,-8-2 2-15,0 1 1 0,0-1 1 0,5 1 0 0,-5 1 0 0,0-2-2 16,0 2 2-16,7-1-1 0,-7-1 1 0,0 6 1 0,0-5 1 0,8-1 1 15,-8 7 1-15,0-7 0 0,0 7 2 0,6-1 4 0,-6-1 1 0,0 0 2 16,0 0 0-16,6 3 3 0,-6 3-1 0,0-2 1 0,0 2 0 16,0 0-1-16,7 0 1 0,-7 4-3 0,0-5 1 0,5 7-2 0,-5-8-3 0,0 8-1 0,8-2-1 15,-8 0-2-15,0 1 0 0,6-1-3 0,-6 1 1 0,7-4-3 0,-7 2 1 0,6 1-1 16,-6 2 1-16,5-6 0 0,-5 3-1 0,7 3 1 0,-7-8 1 16,9 2-1-16,-4 6 0 0,-5-8 1 0,7 7 0 0,-1-4 0 0,-6-1 0 0,5 3 1 15,4-2-1-15,-9-2 2 0,7 0-2 0,-2 0 0 0,-5 2 2 0,6-2-2 16,-6-4 0-16,8 5-1 0,-3-6 0 0,-5 0 0 0,0 7-1 0,8-13 1 15,-8 8-1-15,0-1 1 0,0-4-1 0,7-3 0 0,-7 3 2 0,0 0-1 16,0-3 0-16,0-3 1 0,0 6 2 0,0-6 2 0,0 4 2 0,0 1 2 0,0-1 2 16,-7-4 1-16,7 5 0 0,0 1 2 0,0-6 2 0,0 4 0 0,-8-4 2 15,8 6 1-15,-5-1 2 0,5-5 1 0,-8 4 1 16,8 2 0-16,-6-2 0 0,1-4 0 0,-2 5 1 0,-2-1-1 0,4-4 1 0,-1 5 2 0,-6 1 0 0,3-2-2 16,-3-4-1-16,-1 5 2 0,-1 1-2 0,2-2 0 0,0-4-2 0,-8 6 0 15,6-6 0-15,-6 5 1 0,1-1 1 0,0-4 1 0,-7 4-2 16,6-4 2-16,-7 5-3 0,8 1-2 0,-6-6 1 0,5 3-1 0,-6 3 0 0,7 0-3 15,-7-3-1-15,0 3-3 0,5 0-3 0,-3-2-3 0,-5-4-2 0,11 9-3 0,-8-4-2 16,-1-1-2-16,8 2 1 0,-6-1-1 0,-2-1-2 0,1 2-1 0,0 4 1 0,-1-5 1 16,9-1-1-16,-8 1 0 0,-1 5 3 0,3-5 0 0,-4-1 0 0,1 7-1 15,9-7 2-15,-8 2 0 0,6 3 0 0,-6-5 0 0,6 1 0 0,-4 5 2 16,3-5-1-16,2 1-1 0,-2 4 0 0,2-5-1 16,7-1-1-16,-7 1 0 0,6-1-1 0,-8 2 1 0,8-2 0 0,-1 1-1 0,2 0 1 0,1-1-2 15,-5 2 1-15,5-6 0 0,4 6-2 0,-6-6 0 0,0 4-1 0,6-4-2 16,-5 5-1-16,4-5-1 0,3 0-4 0,-9 0 0 0,9 0-2 0,-2 0-4 0,-1 0 1 15,2 0-5-15,-7 0-3 0,8 0-1 0,5 0-3 0,-8 4-3 0,0-4-4 16,3 0-1-16,-1 0-2 0,-1 0-1 0,7 0-4 0,-6 0-3 0,6 0 1 0,0 0-6 16,0 0-3-16,-8 0-7 0,8 0-5 0,0 0-6 0,0 0-4 0,0 0-10 15,0 0-5-15,0 0-6 0,0 0-4 0,0 0-1 0,0 0 1 0,0 0 1 16,0 0-3-16,8 0-2 0,-8 5-5 0,6-5-12 0,1 0-17 0,-7 0-31 0,6 0-40 16,-1 0-58-1,11 0-61-15,-11-5-25 0,8 5 0 0,-7-4 8 0,9 4 11 0,-10-5 16 0,9-5 20 0,-1 4 23 0,-1-8 26 0,0 4 35 0,-4-3 39 0,5-2 48 16,0-6 57-16</inkml:trace>
  <inkml:trace contextRef="#ctx0" brushRef="#br0" timeOffset="81346.53">27913 12431 89 0,'-6'-4'153'0,"-1"-1"37"0,2 1 26 16,5-1 22-16,-9 1 19 0,4-8 21 0,5 3 19 0,0 0 20 0,-7-1 20 0,7 1 21 0,0-3 20 0,0 9-66 0,0-8-117 0,0 7-53 0,0-2-23 0,0 1-8 0,-6-3 1 0,6 3 4 0,0 5 1 0,0-6-3 0,0 2-3 0,-5-2-7 0,5 6-7 15,0-5-11-15,-8 5-7 0,8-4-12 0,-8 4-9 0,8 0-8 0,-5-5-8 0,-2 5-8 16,1 0-10-16,0 0-5 0,-2 5-7 0,1-5-3 0,2 0-2 0,-1 4-3 16,-2 1-3-16,3 1 0 0,-3-2-2 0,3 2-1 0,-3-1 0 0,2 3 0 15,1-3 1-15,-2 5-2 0,-1 1 1 0,2-1-1 0,-1-1-2 0,7 0 0 16,-6 6 1 0,1-6-2-16,-3 7 1 0,8-7 0 0,-8 6 1 0,3-6 1 0,5 7 1 0,-6-2 1 0,6-4 0 0,-7 4 1 0,2 2 0 0,5-7 1 15,0 6 1-15,-9 0 0 0,9 0 1 0,0-2 0 0,0 2 1 0,-5 0-2 0,5 0 2 31,0-2-1-31,0 2 2 0,0 0-3 0,0 0 3 0,0 0 1 0,5-6 0 0,-5 7 1 16,0-1 1-16,9-2-1 0,-9-2 4 0,5 4 0 0,2-6 1 0,-1 1 0 16,-1 5 1-16,3-6-2 0,0 0 2 0,3 3 0 0,-4-8-2 0,7 5 0 15,-2-4-2-15,-6 5-1 0,7-4-1 0,0-3-1 0,1 3 0 0,-2 0 1 16,2-3 0-16,-1-3 2 0,8 0 0 0,-10-3 8 0,1 3 4 0,9-6 9 0,-9 0 7 16,3-3 10-16,4 3 10 0,-6-3 9 0,-1 0 10 0,2-1 8 0,-1 1 5 15,-7-3 8-15,7-2 1 0,-8 4 4 0,3 1-1 0,0-6-2 0,-3 5-4 0,2-4-8 16,-7 0-6-16,6 0-10 0,-6-2-7 0,0 5-13 0,0-8-9 0,0 4-9 15,0 0-9-15,-6 2-8 0,6-2-5 0,-7 0-4 0,2 0-7 0,5 2-5 16,-8 1-5-16,0-2-3 0,3 4-7 0,-8 1-5 0,7 0-10 0,-2 3-16 16,3-4-21-16,-9 5-26 0,9 1-28 0,-10-1-37 0,10 5-37 0,-9 0-51 15,1 0-57-15,0 0-92 0,7 5-104 0,-6-1-41 0,-2 1-8 0,1 2 9 0,0-4 25 16,0 8 31-16,0-7 38 0,-8 2 44 0,10-3 48 0,-10-3 50 0,2 6 54 0,-1-6 62 16,1 0 65-16</inkml:trace>
  <inkml:trace contextRef="#ctx0" brushRef="#br0" timeOffset="82662.67">27262 14293 7 0,'0'0'65'0,"-5"6"21"0,-2-6 5 0,7 0 4 0,0 0 2 0,0 0 3 0,0 0 2 0,-8 0 5 0,8-6 5 0,0 6 6 0,-6 0 8 0,6 0-30 0,0 0-54 0,0 0-25 0,0-4-14 0,0 4 6 0,0 0 18 0,-7 0 19 0,7 0 15 0,0 0 17 16,-6-5 18-16,6 5 15 0,-5 0 14 0,5-6 9 0,0 6 5 0,-8-3 3 16,8 3 2-16,-8 0 4 0,8-6 2 0,-5 6-1 0,5 0-5 0,-6 0-8 15,6-6-8-15,-7 6-13 0,7 0-16 0,0 0-16 0,-6 0-13 0,6 0-13 16,0 0-11-16,0 0-12 0,0 0-10 0,0 0-9 0,0 0-9 0,0 0-9 15,0 0-7-15,0 0-6 0,0 0-7 0,0 0-3 0,0 0-3 0,0 0-1 0,0 0 1 16,0 0 1-16,0 0 3 0,0 6 3 0,6-6 4 0,-6 6 5 16,7-6 5-16,-7 3 3 0,6 3 7 0,-1-6 6 0,3 5 6 0,0-5 4 0,3 4 6 15,-4-4 1-15,7 6 4 0,-7-6 1 0,4 4 0 0,2-4 1 0,0 0-1 16,1 5 0-16,6-5-1 0,-7 0 1 0,-2 0 0 0,10-5 0 0,-3 5 1 0,3 0 2 16,-1-4 1-16,0 4 1 0,-1-6 0 0,0 2 0 0,6-1 1 0,-4-1 0 15,6 3 1-15,-3-3 1 0,10 0-1 0,-2-3 0 0,-6 3-2 0,8-1-4 16,-2 1-2-16,7-3-5 0,-8 3-5 0,1-4-3 0,7 5-5 0,-6-4-4 15,1 3-2-15,5 2-3 0,-7-1-4 0,1 1-1 0,-1-1 0 0,-5-2-1 0,5 4 1 16,-6 3-1-16,0-6 0 0,1 6 0 0,-2-5 0 0,-6 5 0 0,2 0-1 16,-3 0 2-16,2 0-1 0,-8 0 1 0,4 0 0 0,-5 0-1 0,-4 0 1 15,7 0-1-15,-9 0 0 0,2 0 2 0,-7 5 0 0,6-5 2 0,-6 0 3 0,0 0 5 16,0 0 3-16,6 0 5 0,-6 0 4 0,0 0 4 0,0 0 3 0,0 0 4 16,0 0 2-16,7 0 2 0,-7 0 3 0,0 0 1 0,0 0 2 0,0 0 1 15,0 0 0-15,8-5-3 0,-8 5-2 0,0 0-1 0,0 0-3 16,0 0-1-16,0 0-5 0,0 0-2 0,0 0-2 0,0 0-3 0,0 0-1 0,5 0-5 0,-5 0-2 15,0 0-2-15,0 0-4 0,0 0-2 0,6 0-3 0,-6-4-1 0,0 4-3 16,0 0-1-16,8 0 0 0,-3-6-1 0,-5 6 0 0,7 0 0 0,-7 0 0 0,8-3 0 16,-2 3-1-16,-6 0-2 0,6 0-9 0,1 0-9 0,-2-6-10 0,3 6-10 15,-2 0-10-15,1 0-9 0,-1 0-5 0,-1 0-4 16,-5 0-5-16,7 0-4 0,2 0-3 0,-9 0-2 0,5 0-3 0,-5 0 1 0,0 0 5 0,7 0 4 16,-7 0 8-16,0 0 6 0,6 6 7 0,-6-6 4 0,0 0 1 0,0 0 0 0,0 0-1 15,0 0-7-15,0 0-6 0,0 3-13 0,0-3-18 0,0 0-21 0,0 0-27 16,0 0-32-16,0 6-38 0,0-6-31 0,0 4-29 0,0 1-5 0,0-5 5 0,-6 6 12 15,-1-6 15-15,7 0 19 0,0 0 21 0,-5 0 26 0,-4-6 30 0,9 6 33 16,-7-5 34-16</inkml:trace>
  <inkml:trace contextRef="#ctx0" brushRef="#br0" timeOffset="83169.17">28563 13155 1 0,'9'-10'20'0,"-9"1"4"0,7-2-5 0,-7-2 2 0,5 4 4 0,-5 3 7 0,0-4 9 0,6-1 9 0,-6 7 11 15,0-5 2-15,0 4-3 0,0 1-5 0,8-2-6 0,-8 0 11 0,0 6 21 0,0-3 32 0,0 3 40 0,0-6 25 0,0 6 16 0,0 0 6 0,0 0-3 0,0 0-6 0,-8-6-8 0,8 6-15 0,0-3-15 16,0 3-14-16,0-6-8 0,0 6-8 0,0-5-4 0,0 1-14 0,0 4-18 0,0 0-12 15,0 0-11-15,0-4 1 0,0 4 8 0,0-5 8 0,0 5 4 0,0-6 11 16,0 6 12-16,0-4 8 0,0 4 12 0,-6 0-2 0,6 0-5 0,0-6-2 16,0 6-6-16,0-5-1 15,0 5-4-15,0-4-4 0,0 4-4 0,-5 0-1 0,5 0-3 0,0 0 0 0,0-6-4 0,0 6-5 16,0 0-9-16,0 0-8 0,0 0-8 0,0 0-7 0,0 0-12 0,0 0-9 0,0 0-11 0,0 0-11 16,0 0-11-16,0 0-12 0,0 0-10 0,0 0-8 15,0 0-7-15,0 0-4 0,0 0-5 0,0 0 2 0,5 6 1 16,-5-2 3-16,0 1 3 0,6 5 4 0,-6 1 2 0,0-3 5 0,8 6 6 0,-8 1 4 0,5 6 6 0,3-2 6 15,-8 6 4-15,7-1 4 0,-7 0 2 0,0 0-1 0,5 0-1 0,-5 7-1 0,7-1-1 0,-7-2 1 16,7 2 0-16,-7-6-1 0,0 5 1 0,5 0-1 0,-5-4-1 0,8 4 1 0,-8-4-1 16,0 3 1-16,5-3-2 0,-5-1 1 0,0 0-1 15,8 6-1-15,-8-11 0 0,6 6-1 0,-6-5 0 0,5 5 1 0,-5-7 0 0,8 3 1 16,-8-2 1-16,8-5 1 0,-3 2 0 0,-5-1-2 0,8-2-1 16,-8 2-5-16,0-6-14 0,5 6-13 0,-5-5-14 0,5-1-18 0,-5 2-20 0,0-7-26 0,0 7-28 0,9-8-46 15,-9 9-59-15,0-8-66 0,0 1-66 0,-9-1-37 0,9 2-17 0,0-2 6 16,-5 1 20-16,5-5 23 0,-5 0 30 0,-3 0 31 0,3 0 35 0,-3-5 38 0,0 1 41 15,-3-2 52 1,3-3 56-16</inkml:trace>
  <inkml:trace contextRef="#ctx0" brushRef="#br0" timeOffset="84162.65">27210 15304 40 0,'0'0'102'0,"0"0"35"0,0 0 27 0,-8 6 26 16,8-6 24-16,0 0 22 0,-5 0 21 0,5 0 20 0,0 0 18 0,0 0 11 0,0 0 6 0,-6-6-40 0,6 6-68 0,0 0-41 0,0 0-30 0,0-4-14 0,0 4-12 0,0 0-6 0,0 0-8 0,0 0-5 0,-7-6-5 0,7 6-4 0,0 0-1 0,0 0-4 15,0 0-1-15,0 0-4 0,0 0 0 0,0 0-4 0,0 0-3 0,0 0-5 16,0 0-5-16,0 0-9 0,0 0-8 0,0 0-8 0,0 0-13 0,0 0-6 15,0 0-9-15,0 0-7 0,0-3-3 0,0 3-5 0,7 0-2 0,-1 0-2 0,-6 0 3 16,5 0 0-16,3 0 6 0,0 0 3 0,-3 3 4 0,8-3 7 0,-7 0 5 16,9 6 3-16,-4-6 6 0,2 0 1 0,0 4 5 0,1-4 2 0,-1 0 1 15,7 0 2-15,-9 0 2 0,10 0-2 0,-3 0 1 0,3 0-1 0,-1 0-1 16,0-4 0-16,-1 4-3 0,7 0-1 0,0-6 0 0,-7 3-4 0,7 3-3 16,8-6-3-16,-10 0-1 0,10 6-2 0,-2-4-2 0,-6-1 1 0,8 0 3 0,3 5 3 15,-3-4 3-15,-2-2 2 0,-1 2 5 0,9-1 3 16,-8 1 3-16,7-2 1 0,-7 0 4 0,7 3 0 0,-5-8 3 0,6 7 0 15,-8-5-1-15,7-1-4 0,-7-1-7 0,7 1-2 0,-4 1-7 0,-4 4-3 0,1-5-3 0,0 1-6 0,-6 0 0 16,8 3-4-16,-8-4 1 0,-2 5-3 0,-3-5-3 0,-3 7 2 0,9-3-1 16,-6 1 1-16,-2-5-2 0,-7 4 2 0,9 2-1 0,-10 4 1 0,5-5-1 15,-3 0 1-15,-8 1 1 0,9 4-1 0,-9-6 2 0,2 6 2 0,-1 0-1 0,-6-4 5 16,0 4 4-16,0 0-1 0,0 0 0 0,0 0-3 0,0 0-6 0,0 0-13 16,0 0-19-16,0 0-18 0,-6 0-26 0,-1 0-24 0,2 0-22 0,-4 0-27 15,4 0-26-15,-8 0-36 0,8 0-38 0,-11 0-39 0,5 0-40 0,3 0-42 16,-5 0-49-16,8 0-4 0,-9 0 14 0,9-5 28 0,-2 5 32 0,-1 0 34 0,3-4 32 0,-3-1 35 15,8-2 35-15,-6-2 40 0,6 0 40 0,-5 3 43 0,5-3 60 0</inkml:trace>
  <inkml:trace contextRef="#ctx0" brushRef="#br0" timeOffset="84524.9">28858 14284 0 0,'-7'0'2'0,"7"0"103"0,0 0 57 0,0 0 22 0,-6-6 2 0,6 3 4 15,-8-9 3-15,8 3 10 0,0-10 13 0,0 4 12 0,-5 0 14 0,5 0 18 0,0 6 20 0,0-7-67 0,-8 7-116 0,8 0-50 0,0 0-15 0,0-1 15 0,-5-1 33 0,5 1 19 0,-5 5 18 0,5-4 6 0,-9-1 6 0,9 6 1 0,-5-6 2 0,5 6-3 16,-7-8-7-16,-1 8-7 0,2-1-5 0,6-1-5 0,-6-3-2 16,-1 5-2-16,2 4-1 0,-3-5 0 0,8 1-5 0,-6 4-5 0,-1-6-5 0,1 6-8 15,6 0-7-15,-7 0-7 0,2-6-7 0,5 6-11 0,0 0-8 0,0 0-8 16,0 0-12-16,0 0-7 0,0 0-11 0,0 6-7 0,0-6-3 0,0 0-3 15,0 6-4-15,0-2 0 0,0 1-1 0,0-1 3 0,0 5 0 0,0 2 4 16,0-2 3-16,0 7 3 0,0-3 6 0,5 2 4 16,-5 6 6-16,0-3 0 0,0 3 3 0,0-2 1 0,7 5 0 0,-7 1 0 0,0-1 1 0,0 6 0 0,0-2 0 15,0-2-1-15,0 2 3 0,0 2-3 0,0-2-1 16,0 3-1-16,0-2-4 0,0 0 0 0,0-5 1 0,0 6-4 0,0 0 0 0,0-2-6 0,0 2-10 0,0 4-13 16,0-4-20-16,0-2-23 0,6 7-25 0,-6-7-27 15,0 6-32-15,0-3-47 0,7-2-54 0,-1 1-59 0,-6-2-61 0,8-3-35 16,-3-1-24-16,2 1 1 0,-1-1 14 0,0-3 26 0,2-6 30 0,-1-2 35 0,-2 2 36 0,4-6 41 0,-4 2 42 0,0-7 51 15,3 2 53-15</inkml:trace>
  <inkml:trace contextRef="#ctx0" brushRef="#br0" timeOffset="-95208.83">16099 11387 29 0,'0'-4'76'0,"0"-2"31"0,0 6 28 0,0-5 30 0,0 1 29 0,7-2 29 0,-7 1 26 0,0 1 25 0,0-1 23 0,0 1 10 0,0 4 4 0,6-6-19 0,-6 0-31 0,0 3-19 0,0-3-12 0,5 3-11 0,-5-3-12 0,0 0-15 0,8 2-15 0,-8-1-10 15,0 1-9-15,8-1-4 0,-8-1-3 0,0 2-4 0,0-2-4 0,0 3-5 16,5-3-3-16,-5 0-3 0,0 6-6 0,0-4-4 0,0 4-4 0,0 0-7 16,0 0-8-16,0 0-10 0,0 0-9 0,0 0-11 0,0 0-12 0,0 0-12 0,0 0-14 15,0 0-12-15,0 0-8 0,-5 4-10 0,5-4-8 0,0 6-7 0,0 3-3 16,0-3-2-16,0 4-2 0,0-1 0 0,0 0 2 15,0 6 1-15,5 6 4 0,-5-8 3 0,0 7 2 0,0 5 4 0,0-6 0 0,0 5 2 0,0 0 0 0,0 7 2 16,0-7-2-16,0 6 1 0,0-2 1 0,0 2 0 16,0-2 2-16,0 2 3 0,0-6-2 0,0 6 1 0,0-2 1 0,-5-3-3 0,5-1 2 0,0 2-1 15,0-3-1-15,0-2 0 0,0-2-1 0,0 1-1 0,5-1 0 16,-5-4-2-16,0-1-1 0,0-4-2 0,0 5-1 0,7-5-5 0,-7-1-8 0,0 0-9 0,0-3-11 16,6 3-9-16,-6-3-13 0,0 0-11 0,0-3-17 0,6 3-16 0,-6-6-15 15,0 0-21-15,0 0-18 0,0 0-18 0,0 0-18 0,0 0-25 0,0 0-25 16,0 0-36-16,-6-9-35 0,6 3-48 0,0 0-52 0,0-3-14 0,0-1 3 0,-6-4 18 15,6 4 26-15,0-5 29 0,0 0 31 0,0 0 33 0,-7-3 32 0,7 2 40 0,0-2 44 16,0 3 46-16,0-6 52 0</inkml:trace>
  <inkml:trace contextRef="#ctx0" brushRef="#br0" timeOffset="-94766.56">16151 11603 29 0,'0'-21'104'0,"0"2"39"0,0-2 30 16,0 3 30-16,0-1 30 0,0-2 28 0,0 2 27 0,-6 5 30 0,6-5 30 0,0 4 31 0,0 0 33 0,0 0-32 16,0 5-69-16,0-5-43 0,0 6-30 0,0 0-11 0,0 3-3 0,-7-3-8 15,7 0-10-15,0 3-8 0,-5 0-10 0,5 2-11 0,0-1-15 0,0 1-16 16,-8-1-16-16,8-1-15 0,0 6-10 0,0 0-11 0,0 0-11 0,-8-4-11 0,8 4-11 15,0 0-15-15,0 0-7 0,0 0-11 0,0 0-9 0,0 0-7 0,-5 0-6 16,5 4-5-16,0 2-4 0,-6-6-5 0,6 5-3 0,-7 4 0 0,2-5 0 16,-4 8-1-16,9-3-1 0,-5 6 5 0,-2-2-2 0,1 2 2 0,1 6 1 0,-11-8 2 15,11 7 1-15,-2-1 3 0,0 5 0 0,2-3-2 0,-3-2 2 0,1 5 0 16,2-3 0-16,-2-3-1 0,0 1 1 0,2-3 0 16,5 4-2-16,-8-7 1 0,8 2-3 0,-5-4 0 0,-3-1-2 0,8-1 1 15,0 0-2-15,0 0 0 0,-6-2-1 0,6-2 0 0,0-1 3 0,0 1-2 0,0-5 0 0,0 0 2 16,0 0 2-16,0 0 1 0,0 0 1 15,0 0 5-15,0 0 2 0,0 0 3 0,0 0 5 0,0 0 0 0,0 0 7 0,6-5 0 0,-6 5 3 0,0-4 3 0,8-8 2 16,-8 9 5-16,5-8 0 0,-5 1 4 0,8-3 2 0,-8-1-1 0,5-2 1 16,2 1-2-16,-7-3 1 0,7-3-3 0,-2 2-3 0,2-5 2 0,1 3 0 0,-8 3-2 15,5-7-2-15,2 6 2 0,0 4-6 0,-2-5-1 0,2 1 1 0,2 4-4 16,-4 0 1-16,-5 5-1 0,6-4-2 0,1 10-1 0,-2-8-1 0,4 3-5 16,-4 6 0-16,-5-9-3 0,7 12-3 0,-1-4-1 0,-1-1-1 15,-5 5-1-15,8-4-2 0,0 4 0 0,-3 0-4 0,2 0 0 0,-1 4-2 0,0-4 0 16,2 5-1-16,-1-1 1 0,4 2 2 0,-3 0-2 0,5 3 0 0,0 0 0 0,-7 1 1 15,6 4 0-15,2 1-1 0,-1 1-2 0,0-3-4 0,-5 2-10 0,3 5-12 16,-4-1-15-16,7-4-15 0,-7 3-19 16,-2 3-26-16,9-2-30 0,-9-4-39 0,3 4-44 0,-3-4-45 0,2-1-88 15,0 2-106-15,-2-1-64 0,3-6-41 0,-1 0-5 0,-2 1 18 0,4-4 26 0,-4-1 32 0,0-1 40 0,3-4 40 0,-2-4 50 0,-6-1 55 16,7-4 56-16,-7-3 58 0,6-7 79 0,-6 1 92 0</inkml:trace>
  <inkml:trace contextRef="#ctx0" brushRef="#br0" timeOffset="-92277.4">15912 14415 19 0,'0'-5'47'0,"0"5"17"0,-9-4 19 0,9 4 17 0,0 0 19 0,0-4 21 0,0 4 23 0,0-6 22 0,0 6 21 16,-5 0 0-16,5 0-13 0,0 0-9 0,0 0-5 0,0 0 0 0,0-5 1 0,0 5-5 0,-7 0-7 0,7 0-8 0,0 0-8 0,0 0-13 0,-8 0-13 0,8 0-9 0,0-4-10 0,0 4-3 0,0 0-2 0,-5 0-2 15,5 0-1-15,0 0-1 0,0 0 1 0,0 0 2 0,0 0 0 0,0 0 1 16,0 0 1-16,0 0 0 0,0 0-1 0,0 0-3 0,0 0-1 0,0 0-4 15,0 0-6-15,0 0-3 0,0 0-8 0,0 0-8 0,0 0-8 0,0-6-7 16,0 6-12-16,0 0-5 0,0 0-6 0,0 0-8 0,0 0-5 0,0-6-6 16,0 6-5-16,0 0-5 0,0 0-3 0,0 0-2 0,0 0-2 0,0 0-1 0,5-3 1 15,-5 3 3-15,0 0 2 0,8 0 1 0,-8 0 5 0,0 0 3 0,7 0 3 0,-2 0 1 16,4 0 4-16,-4 3 1 0,0-3 4 0,3 0 3 0,-3 0 4 0,3 0 3 16,5 0 0-16,1 6 1 0,-1-6 1 0,-1 0 1 0,0 0 0 0,3 0 2 15,4 0 4-15,2 0 0 0,-3 6 2 0,8-6-1 0,1 0-2 0,-3 0 0 16,2 0-3-16,8 0-2 0,-2 0-3 0,2-6-3 0,5 6-3 0,-7 0-3 15,0 0-2-15,7 0-3 0,-7-6-3 0,8 6-3 0,-1 0-1 0,-7-3-4 16,7 3-1-16,1-6 2 0,-1 6 2 0,-2 0-1 0,2-5 4 0,9 5-1 0,-9-4 0 16,0 4-1-16,6-6 2 0,-6 3-2 0,0 3 0 0,0-6 2 0,0 6 4 0,0-4-3 15,0-1 2-15,-7 5-2 0,3-6 0 0,-4 6-2 0,1-4-2 0,2 4 1 16,-8 0 0-16,6-6-1 0,-6 6 0 0,0 0 1 16,0-5-2-16,1 5-1 0,-3 0 0 0,-4 0-1 0,-1-4 2 0,2 4 0 0,-3 0-1 0,3 0-1 15,-10 0 1-15,-2 0 1 0,3 0 1 0,-6 0 0 0,7 0 6 0,-13 0 5 16,8 0 8-16,-8 0 5 0,5 0 4 0,-5 0 6 0,0 0 4 0,0 0-2 15,0 0 2-15,-5 0-3 0,5 4-1 0,-8-4-2 0,3 0 0 0,-3 0-6 0,2-4-3 16,1 4-9-16,-2 0-6 0,-7 0-8 0,1 0-9 0,-1 0-3 0,2 0-6 16,-1-5 1-16,-1 5-1 0,-5 0 0 0,7 0 3 0,-1 0-1 0,-6 0 0 0,4 0-1 15,3 0 1-15,0 0 0 0,-2 0-1 0,7 0 1 0,-4 0-3 0,-5 0-2 16,11 0-3-16,-8 0 0 0,7 0-5 0,-2 0 1 0,-4 5-2 0,6-5 1 16,-7 0-2-16,5 0 1 0,-4 0-2 0,5 4 2 0,-6-4-1 0,0 0 3 15,6 0 1-15,-4 5 1 0,-5-5 4 0,3 0 1 0,3 0 3 0,-4 6 1 0,1-6 0 16,-8 0 4-16,9 0 0 0,0 0-1 0,-8 0 2 0,6 4-1 0,1-4 1 15,-6 0-1-15,-2 0 2 0,3 0 0 0,4 0-2 0,-6 0 1 0,-4 0-1 0,3 6 1 16,-6-6-1-16,9 0 1 0,-8 0-1 0,0 0 2 0,-1 0 0 16,1 0 0-16,0 0-1 0,2 5 2 0,-3-5 0 0,-1 0 2 0,4 0-2 0,-3 0 0 15,2 4 0-15,6-4 0 0,-8 0-2 0,1 0 2 0,8 6-1 0,-11-6 1 16,10 0-1-16,-7 0 0 0,8 0 1 0,-3 3-2 0,-6-3 1 0,8 0-1 0,-1 0 0 16,1 6 2-16,-7-6 2 0,8 0-1 0,-3 0 0 0,2 0 0 0,0 0 1 15,-2 0-1-15,3 0 1 0,-3 0 0 0,8 0 0 0,2 0-1 0,-4-6 2 16,3 6-2-16,0 0 2 0,-4-3-2 0,11 3 1 0,-8 0 0 15,8-6 0-15,-4 6-1 0,4 0 1 0,-2-4-1 0,1 4 0 0,1 0 2 0,-4 0-1 0,9-5 1 16,-7 5-1-16,7 0 1 0,0 0-1 0,-5-6-1 0,5 6 2 0,0 0-2 16,0 0 0-16,0 0 2 0,-7 0-2 0,7 0 2 0,0 0-3 0,0 0 0 15,0-4 0-15,0 4-3 0,0 0 1 0,0 0-2 0,0 0-2 0,0 0-3 16,0 0-1-16,0 0-6 0,0 0-2 0,0 0-4 0,0 0-2 0,0 0-2 0,7-6-1 16,-7 6 3-16,5 0-3 0,-5-5 3 0,7 5 1 0,2 0 1 0,-4 0 4 0,-5-4 2 15,13 4 4-15,-8 0 4 0,9-5 4 0,-1 5 5 0,0 0 4 0,0-4 0 16,6 4 1-16,-4-6 0 0,4 6-1 0,1-4 0 0,4 4-1 15,-3-5-1-15,6 5 0 0,-4 0-1 0,4-6 1 0,-1 6 1 0,8 0-2 0,-10-3 1 16,10 3-2-16,-8 0 0 0,6 0 0 0,0 0 1 0,2 0 0 0,-2-6 0 16,-1 6 3-16,3 0-1 0,6 0 0 0,-8 0 0 0,2 0-2 0,5 0 2 0,-7 0-2 15,7-6 1-15,-7 6-4 0,-1 0 1 0,1 0 1 0,-4 0-1 0,4-4 1 16,-5 4-2-16,-8 0 1 0,7-5-1 16,-8 5 2-16,3 0 0 0,-1 0 2 0,-8-6-1 0,1 6 3 0,1 0 4 0,-7-4 1 0,-2 4 8 0,4 0 10 0,-4 0 5 15,-5 0 6-15,0 0 4 0,0 0 0 0,0 0 0 0,0 0-2 0,-5-3-3 16,-4 3-3-16,4-6-3 0,-2 6-3 0,-7 0-5 0,1-5-5 0,1 5-8 0,-8 0-8 15,-1 0-8-15,3 0-6 0,-8 0-5 0,-6 0-2 0,-2 0 2 0,3 0 0 16,-10 0 2-16,2 5 2 0,0-5 2 0,-6 0 3 0,0 6 0 0,6-6 2 16,-6 3 0-16,5-3 0 0,-5 0 2 0,6 4 0 0,-8-4 1 15,9 0 2-15,-1 6 0 0,0-6 0 0,0 5 0 0,-1-5-2 0,1 4 2 0,7-4-1 0,-7 0 1 16,7 6 1-16,-2-6 1 0,2 0 0 0,1 0 1 0,4 6-1 0,1-6 1 16,7 0-2-16,-8 0 0 0,7 3 0 15,1-3 2-15,-2 0-1 0,8 0 2 0,3 0 0 0,-4 0 2 0,-1 0 1 0,4 0 3 16,3 0 0-16,3 0 1 0,5 0 4 0,-7 0 0 0,7 0 0 0,0 0 1 15,0 0-4-15,0 0-3 0,0 0-3 0,0 0-4 0,0-3-5 0,7-3-2 0,-7 0-4 0,5 6 0 0,3-4-5 16,-2-1-1-16,-1-1 1 0,10 6-3 0,-10-4 2 16,9 1-3-16,4-3 2 0,3 1 3 0,-2 1 2 0,1-2 4 0,7 0 4 0,-3 6 0 15,3-4 3-15,6-1-1 0,-1 5 0 0,2-5-1 0,-2 5 1 0,7-4 0 0,1 4 0 0,-1 0 1 16,-2-6 1-16,2 6 0 0,1-4 0 0,5 4 1 0,-6 0-4 0,1-5 1 16,-1 5-1-16,-2-4-2 15,4 4 3-15,-2-5-2 0,0-2 1 0,0 7-2 0,-1-3 0 0,1 3 2 0,-5-6-2 0,-2 6 0 0,1-5 0 0,-6 5 1 0,-3 0 1 16,-4-4 4-16,-1 4-2 0,2 0 5 15,-15-6 1-15,7 6 5 0,-5 0 7 0,-3 0 8 16,3 0 6-16,-8 0 3 0,0 0 6 0,0 0 1 0,0 0 1 0,0 0-2 0,-8 0-3 16,3 0-1-16,-3 0-4 0,-5 0-4 0,7 0-1 0,-7 0-9 0,-7 0-5 0,8 0-6 0,-15 6-8 0,8-6-7 0,-8 4-3 0,1 1-1 15,-1-5-1 1,-4 6 1-16,4-3 2 0,-5 4 0 0,-1-2 2 0,6 4 4 0,4-5-1 0,-12 2 0 0,10-2 1 0,5 1 0 0,-6 4-1 0,7-3 0 16,-6 0 0-16,4-2 0 0,10 1-1 0,-10 1 1 0,7-3 1 0,1 1-2 15,1 2-2-15,5-1 0 0,-6-1-5 0,6-4-2 0,2 6-7 0,5-6-11 0,-8 0-11 16,8 0-14-1,0 0-16-15,0 6-15 0,0-6-14 0,0 0-11 0,0 0-12 0,0 0-15 0,8 0-13 0,-8 3-13 16,5-3-17-16,2 0-9 0,-7 0-15 0,6 0-8 0,8 0-11 0,-7 0-26 0,6 0-33 0,-2 0-47 0,2 0-49 0,3-3-36 16,-5 3-24-16,10-6 6 0,-9 0 17 0,7 2 23 0,-6-7 30 15,6 7 31-15,-4-5 31 0,4 4 37 0,-6-5 36 0,6 0 50 0,-7-4 51 0,2 4 58 16,4-4 68-16</inkml:trace>
  <inkml:trace contextRef="#ctx0" brushRef="#br0" timeOffset="-91407.26">17884 14278 56 0,'0'0'128'0,"0"-3"38"0,0 3 32 0,0-6 26 16,0 0 25-16,-5 2 24 0,5-1 21 0,0-1 21 0,-9 2 24 0,9 1 22 0,0-3 26 0,0 1-52 0,0 1-86 0,0-2-51 0,0 0-24 0,0 2-14 0,-7-1-4 0,7 5-7 0,0-5-3 0,0 1-3 0,0 4-1 0,0-6-1 0,0 6-3 0,0-4-2 0,0 4-5 0,0 0-5 0,0 0-5 0,0 0-2 0,0 0-5 0,0 0-2 15,0 0-2-15,0 0-4 0,0 0-2 0,0 0-7 0,0 0-6 0,0 0-10 0,0 0-7 0,0 0-10 0,0 0-10 0,0 0-9 0,0 0-4 0,0 0-3 0,0 4-3 0,0 2-1 16,0-2-3-16,0 6-1 0,0-6-1 0,7 8 1 0,-7-3 4 0,9 0 1 16,-9 6 5-16,5 1 3 0,-5-2 3 0,5 0 2 0,-5 6-2 0,8-5-2 15,-8 4-3-15,5-1-4 0,-5 3-3 0,8-2-1 0,0 2-1 0,-8 3-1 16,0-5-2-16,5 5 2 0,1 0 2 0,-6 1 1 0,7-1 0 0,-7 6 0 0,6-5 0 16,2 5 2-16,-3-2 2 0,-5 2 1 0,7-2-1 0,-1 2 2 0,0 3 2 15,1 1-1-15,1 2-2 0,-3-3-8 0,1 2-31 0,2 0 0 0,4-1 0 16,-4 0 0-16,-2 5 0 0,0-5 0 0,1 0 0 0,-2 1 0 0,3 2 0 15,-2-2 0-15,1 0 0 0,4-1 0 0,-4 5 0 0,2-5 0 0,-4 0 0 16,2 1 0-16,-1-1 0 0,-1 5 0 0,4-1 0 16,-2-2 0-16,-2 1 0 0,1 2 0 0,2 1 0 0,-3-7 0 0,3 7 0 15,-1-1 0-15,-2-5 0 0,2 0 0 0,-2 1 0 0,2-1 0 0,1-4 0 0,-8-2 0 0,5 6 0 0,3-4 0 16,-2 0 0-16,-6 4 0 0,5-4 0 0,3-6 0 16,-8 4 0-16,0 2 0 0,0-6 0 0,0 1 0 0,0-1 0 0,0 1 0 0,0-6 0 0,0 1 0 15,0-1 0-15,0-4 0 0,0 0 0 0,0 0 0 0,-8-2 0 16,8-2 0-16,0-2 0 0,0 1 0 0,0-4 0 0,0 3-23 0,0-3-35 15,0-6-6-15,0 0-6 0,0 0-12 0,0 0-17 0,0 0-23 0,0 0-28 0,-5-6-33 0,5 2-37 16,-6-1-39-16,6-4-43 0,-8-3-78 0,8 3-93 0,-5-5-66 0,5 4-49 16,-8-10-13-16,8 6 11 0,-7-5 26 0,7 3 32 0,-5-4 44 0,5 2 50 0,0 2 53 15,-7-4 55-15,7 1 61 0,0 4 60 0,-5-4 78 0,-2 5 89 0</inkml:trace>
  <inkml:trace contextRef="#ctx0" brushRef="#br0" timeOffset="-90965.53">17994 16149 0 0,'0'6'16'0,"6"-6"131"0,-6 0 78 0,8 0 52 0,-8 0 43 0,5-6 35 0,-5 6 32 0,7-5 29 0,-7-10 28 0,8 2 26 0,-8 3 26 0,0 5 27 0,0-1 28 0,0 2-93 0,0 4-158 0,0-5-82 0,0 5-41 0,0-6-19 0,0 6-11 0,6-4-5 0,-6 4-11 15,0 0-6-15,0 0-5 0,0 0-10 0,0 0-9 16,0 0-11-16,0 0-14 0,0 0-13 0,0 0-14 0,0 0-14 0,0 0-11 0,0 0-8 15,0 0-8-15,0 0-3 0,0 0-4 0,0 4 0 0,0-4-2 0,0 6 1 0,6 3 1 0,-6-3 2 0,0 3 1 16,7 1-1-16,-7-1 4 0,5 6 0 0,-5-4 3 0,8 4 0 0,-8-2-2 16,6-4 1-16,1 6-2 0,-7 1-3 0,6-2-1 0,-1 1-5 15,-5 1-1-15,7-3-2 0,2-4-2 0,-4 6-2 0,2-3 2 0,-1 2-2 0,-1-6 0 0,11 3 0 16,-11-2 1-16,1 0 1 0,2 3 0 0,5-8 0 0,-6 5 2 0,-2-3 2 16,2-2 0-1,-2 6 4-15,2-6 4 0,1 2 7 0,5-6 3 0,-13 6 9 0,6-2 4 0,-1-4 8 0,3 0 7 0,-8 0 9 0,8 5 5 0,-3-5 7 16,-5-5 4-16,6 5 3 0,1-4 3 0,-2-2 0 0,-5 6 0 0,9-10-6 31,-2 5-6-31,-2 0-3 0,1-5-8 0,1 1-5 0,-1 0-7 0,2-1-28 0,-3-1-11 16,2-4 0-16,-1 7 0 0,0-3 0 0,2-4 0 0,-1 0 0 15,-2 2 0-15,4 4 0 0,-9-7 0 0,5 5 0 0,0 2 0 0,-5 0-3 0,8 5-30 16,-8-8-8-16,0 9-11 0,0-3-10 0,5 0-12 0,-5 6-16 0,0 0-16 16,0-3-24-16,0 3-24 0,0 0-34 0,0 0-37 0,0 0-45 0,0 0-42 0,0 0-78 15,0 0-86-15,0 0-64 0,-5 3-43 0,5-3-7 0,0 0 13 0,-8 6 29 16,8 0 33-16,-5-3 44 0,5-3 44 0,-5 0 51 0,-4 0 53 0,4 0 61 0,-2 0 58 15,-7-3 76-15,8-3 87 0</inkml:trace>
  <inkml:trace contextRef="#ctx0" brushRef="#br0" timeOffset="-89762.03">18763 16101 1 0,'5'-6'58'0,"-5"6"37"0,0 0 26 16,0-4 26-16,0 4 26 0,0-5 28 0,0 5 25 0,0 0 25 0,0-6 22 0,0 6 21 0,0 0 22 16,0-4-22-16,0-1-46 0,0 5-25 0,0-4-17 0,9-2-8 0,-9 6-1 0,0-3-6 0,0-3-12 0,0 6-9 0,0-6-9 0,0 3-8 0,0 3-1 0,0-6-6 0,0 0-2 0,0 6-4 0,0-4-1 0,0 4-6 0,0-5-5 0,0 5-5 0,0-4-8 0,0 4-1 15,0 0-5-15,0 0-1 16,0 0 0-16,0-5-4 0,0 5-3 0,0 0-3 0,0 0-5 0,0 0-4 0,0 0-6 0,0 0-7 0,0 0-7 0,0 0-8 16,0 0-8-16,0 0-6 0,0 0-11 0,0 0-4 0,0 0-4 0,0 0 1 0,0 0 1 15,0 5 1-15,0-1 1 0,7 1 2 16,-7 5 1-16,0-1 3 0,5 3 1 0,-5-3 4 0,0 4 5 0,6 2 4 0,-6 0 3 15,0 4 1-15,5 1-1 0,-5 1-6 0,0-2-7 0,0 5-4 0,0-5-4 0,0 5-5 0,0 1-4 0,0-5-4 16,0 5-1-16,0-7-5 0,0 6-5 0,0-3-2 16,0 3-4-16,0-4-3 15,0-2-2-15,0 3-2 0,8 3 1 0,-8-5-1 0,0 2-1 0,0 3 2 16,8-5 1-16,-8 1-1 0,0-6 1 0,0 6-2 0,0-5 2 0,5-5 0 0,-5 4 0 16,0-4-1-16,0-1 1 0,0 3-2 0,7-9 1 0,-7 3-1 0,0-2 1 15,0-4 0-15,0 0 2 0,0 0 3 0,0 0 3 0,0 0 3 0,0 0 2 16,0 0 0-16,0 0 2 0,0 0-4 0,0 0-6 0,0 0-6 0,0 0-11 15,0 0-9-15,-7-4-11 0,7-2-11 0,0-3-12 0,0 3-16 0,-5-3-19 0,5-1-19 16,0 5-23-16,-8-4-18 0,8-1-22 0,0-5-20 0,-8 5-18 0,8 0-18 16,-5 0-18-16,5 1-16 0,0 0-16 0,0-1-27 0,-6 4-36 0,6-3-29 15,0 0-30-15,0-1-32 0,0 5-31 0,-5-1 4 0,5-4 21 0,0 5 29 0,0 1 34 16,0-1 39-16,-7-5 37 0,7 6 37 0,0 4 39 0,0-5 46 0,-9 0 45 0,9 1 48 16,0-2 62-16</inkml:trace>
  <inkml:trace contextRef="#ctx0" brushRef="#br0" timeOffset="-89382.64">18756 16457 0 0,'0'0'45'0,"0"0"77"0,0 0 47 0,-6 0 39 16,6 0 33-16,0 0 31 0,0-6 29 0,6 3 33 0,-6 3 29 0,0-6 30 0,0 6 28 15,0 0-6-15,0 0-20 0,0-4-54 0,0 4-76 0,0 0-42 0,0 0-29 16,0 0-16-16,0-5-13 0,0 5-6 0,0 0-10 0,0-4-8 0,0 4-8 16,0 0-7-16,0 0-6 0,0-6-4 0,0 6-4 0,0-6-2 0,7 6-4 15,-7-4-2-15,0 4 0 0,0-5-4 0,5 5-2 0,-5-5-7 0,9 5-4 0,-9-4-6 16,7-2-7-16,-2 6-6 0,-5-4-5 0,6 4-7 0,-1-5-6 0,3 5-3 16,0-4-5-16,-3 4-4 0,2-5-5 0,0 5-5 0,-2 0-4 0,3-7-2 15,-1 7-5-15,5 0-3 0,-5-3-3 0,-2 3-2 0,11 0-4 0,-11 0 0 16,8 0-2-16,-8 3-2 0,9-3 0 0,-1 0-2 0,-8 7 0 0,11-7-2 0,-11 5 2 15,8-1-1-15,-7-4 0 0,9 5 1 0,-10-1 0 0,1 2-3 0,7-2 0 16,-5 1 0-16,-3 0-1 0,3 5 1 0,-8-4 2 0,6-2-2 16,1 1-1-16,-1 5 1 0,-6-7 0 0,7 8-2 0,-7-7-1 0,0 8 1 0,0-3-2 0,0-4-1 15,0 3 3-15,0-2-3 0,0 3 0 0,0 3-1 0,0-9-1 0,-7 8-1 16,7-1 1-16,-6-1-1 0,-1-5 2 0,1 7-1 0,-2-1-1 0,3-1 2 0,-3 0-1 16,3-3-2-16,-3 3 0 0,-3 0-2 0,4-3-1 0,-7 4 0 0,1-5 0 15,8 1 0-15,-11 1-2 0,5-1-1 0,-1-1 3 0,3-1-3 0,-3 2 2 16,1 0 0-16,-5-3-1 0,11 3-2 0,-9-6-2 0,9 6-3 0,-10-6 0 15,10 0-3-15,-2 3-3 0,0-3-5 0,2 0-5 0,-3 0-8 0,0-3-9 16,3 3-9-16,-1 0-11 0,1 0-12 0,5-6-13 0,-7 6-13 0,-2-6-14 0,9 3-17 16,-5 3-17-16,5-6-17 0,-7 0-19 0,7 6-26 0,-6-4-27 0,6 4-41 15,0-5-49-15,0 5-53 0,0 0-55 0,0-6-9 0,0 6 9 0,0-3 23 16,0-1 26-16,6-2 34 0,-6 1 34 0,7 1 36 0,-2-2 38 0,-5-4 42 0,16 5 45 0,-11 0 53 16,1-5 64-16</inkml:trace>
  <inkml:trace contextRef="#ctx0" brushRef="#br0" timeOffset="-81674.46">19272 16448 0 0,'0'0'28'0,"5"-6"49"0,-5 6 31 0,0 0 31 0,0 0 29 0,0 0 25 0,0 0 24 0,0 0 20 15,0 0 19-15,0 0 17 0,0 0 15 0,0 0-17 0,0 0-40 0,0 0-30 0,0 0-24 0,0 0-24 0,0 0-22 0,0 0-21 0,0 0-19 0,0 0-17 0,0 0-10 0,7-4-10 0,-7 4-8 0,0 0-4 16,0 0-5-16,0 0-3 0,0 0-5 0,0 0-4 0,0 0-2 0,0 0-6 15,0 0-2-15,0 0-4 0,0 0-5 0,0 0-2 0,0 0-2 0,0 0-2 0,0 0-1 16,0 0-1-16,0 0-1 0,0 0-2 0,0 0 1 0,0 0-2 0,0 0 2 16,6 4 2-16,-6-4 1 0,0 0 3 0,0 0 1 0,8 6 3 0,-8-6 0 0,0 0 3 15,5 0 2-15,-5 3 2 0,0-3 0 0,8 0 2 0,-8 0 2 0,5 0 2 16,2 0-1-16,-7 0 2 0,7-3 1 0,-2 3 0 0,-5 0 1 0,7 0 0 16,1-6 1-16,-3 6 1 0,-5-4 0 0,7 4-1 0,0-5 3 0,-2 1-1 15,-5 4 4-15,8-6 2 0,0 0 3 0,-3 6 2 0,-5-4 3 0,6-1 2 0,1 0 1 16,-2 5 2-16,-5-4 4 0,9-2 2 0,-4 2 3 0,-5-1 3 0,7 5 3 15,-1-4 0-15,-6-1 0 0,0-2 0 0,5 4-2 0,-5-3-1 0,8 1-4 16,-8 5-1-16,0-4-3 0,0-2-1 0,0 1-4 0,0 1-3 0,0 0-3 0,0-1-5 16,0-1-4-16,0 3-2 0,0-4-5 0,0 2 0 15,-8 1-3-15,8-1-2 0,0-1-1 0,0 2 1 0,-5-1-3 0,5 1 2 16,0-1-2-16,-6 1 3 0,6-2-2 0,-7 0 0 0,7 6 0 0,-5-4-1 0,5 4-3 0,0-5 0 0,-9 5-2 16,9 0 0-16,-5 0-4 0,-2 0 0 0,7 0-3 0,-6 0-3 15,6 0-1-15,-5 0-1 0,-3 5-4 0,8-5 1 0,-8 4-1 0,3-4 1 0,-2 6 0 0,0 0-1 16,7-2 1-16,-5-4 1 0,-3 5 0 0,1-1 2 0,7 1 0 0,-5-1-2 15,-2 2 1-15,0-1-1 0,7-1 1 0,-5 1 0 0,-3 5-1 0,8-4 1 16,-5-1-1-16,5-1 1 0,-8 0-1 0,8 1 1 0,-6 5-1 0,6-5 2 16,-7 1 0-16,7 4-1 0,0-5 2 0,-5 4 0 15,5-5 0-15,0 6 1 0,0-5-2 0,0 4 2 0,-9 3-1 0,9-3 1 0,0-5-1 0,0 5 1 0,0 2 1 16,0-1 0-16,0 0 0 0,0-5-2 0,0 4 2 0,0 1-1 0,0-1 0 16,0 3 1-16,9-3 0 0,-9 0 0 0,0 0 0 0,0-3-2 0,0 3 2 15,5 1 0-15,-5-4 0 0,0 3 0 0,7-4-1 0,-7 5 2 0,6-6 2 16,-6 1-1-16,0 0 1 0,8 5 3 0,-8-4 0 0,5-2 2 0,3 1 0 0,-8 1 1 15,5-2 3-15,2-1 0 0,0 3 2 0,-2-1 1 0,-5-5 0 16,7 4 3-16,1 2 1 0,-3 0 2 0,9-6 0 16,-9 3 3-16,3-3 1 0,0 0 0 0,3 6 1 0,-4-6-1 0,-2 0 0 0,9-6 1 15,-7 6-2-15,-1 0 1 0,7-3-3 0,-5 3-2 0,4-6-1 0,-5 6-2 0,-2-6-3 0,3 2-1 0,-1-1-3 16,-2 5-3-16,2-6 1 0,0 6-1 16,-2-3 0-16,-5-1 1 0,8 4-1 0,-8-6 0 0,5 6 4 0,-5-5 0 0,0 5 1 15,0 0-4-15,8-4 0 0,-8 4-6 0,0 0-8 0,0 0-9 0,0-6-11 0,-8 0-15 0,8 2-14 0,0 4-19 16,0-5-18-16,-5 5-20 0,5 0-23 0,0-5-18 15,-8 5-18-15,8 0-19 0,0-4-24 0,-5 4-31 0,5 0-34 0,-7 0-34 0,7 0-30 16,0 0-30-16,-7 0-28 0,2 0 2 0,-2 0 18 0,7 0 25 0,0 0 29 0,-8 0 29 16,3 0 29-16,-2 0 33 0,0 0 37 0,7 0 41 0,-5 0 44 0,-3 0 44 0,8 0 61 0</inkml:trace>
  <inkml:trace contextRef="#ctx0" brushRef="#br0" timeOffset="-80760.19">20124 16058 0 0,'0'0'1'15,"0"-6"33"-15,0 0 21 0,0 6 18 0,0-3 16 0,6-3 17 0,-6 6 17 16,0-6 18-16,0 2 20 0,0-1 13 0,0 5 7 0,0-4 4 0,0 4 3 0,8-5 0 0,-8 1-6 0,0 4-5 0,0-6-8 0,0 6-7 0,0-6-6 0,0 6-7 0,0 0-5 0,0-3-11 0,0-3-8 0,0 6-9 0,0-6-9 0,0 3-7 0,0 3-9 0,0-6-4 15,0 6-3-15,0-5-4 0,0 5 1 0,0-4 0 0,0 4-1 0,0-10 2 16,0 10-1-16,0-5 1 0,0 5-1 0,0 0-2 0,0 0-2 0,0-4-4 0,0 4-2 31,0-6-4-31,0 6-4 0,0 0-3 0,0-5-7 0,0 5-4 16,0-4-5-16,0 4-5 0,0 0-8 0,0 0-4 0,0 0-5 0,-8-6-5 0,8 6-3 16,0 0-5-16,0 0-5 0,0 0-1 0,-6 0-5 0,6 0-2 0,0 0-3 15,0 0 0-15,-7 0-4 0,7 0 1 0,0 0-1 0,-6 0 1 0,1 6-2 0,5-6 2 16,-7 4 2-16,7-4-1 0,-9 5 2 0,4-5 0 0,-1 6 3 0,-1-2 0 15,2 1 1-15,-4-1-1 0,2 2 2 0,7-2 1 0,-5 1 0 0,-1 4-2 16,-2-9 1-16,3 12-1 0,-3-9-1 0,8 3-1 0,-5 4 0 0,-2-5 1 16,0-1 0-16,7 5-1 0,-5-3 1 0,-3 3 1 0,8 3-2 0,-7-9 1 0,2 7-1 15,5-1 0-15,-8 2 1 0,8-1-1 0,-6-1 1 0,6 1-1 0,-5-1-1 16,5 6 2-16,0-4-1 0,-8-1 2 0,8-1-2 0,0 0 0 0,-8 0 1 16,8 3 0-16,0 3 2 0,0-6 0 0,-5 0 0 0,5 6 4 0,0-5-1 0,0 5 0 15,-6-6 0-15,6 1 0 0,0-1 0 0,0 6 1 0,-7-4-2 0,7-3-2 0,0 7 2 16,0-4-1-16,0-1-1 0,0-1 0 0,0 0-1 0,0 1 0 0,-5 4-1 15,5-2 1-15,0-3-1 0,0 4 1 0,0-2 0 0,0-1-1 0,0 5 1 16,0-6-2-16,0 1 0 0,0-1 1 0,0 3-1 0,5-3 1 0,-5 0-2 16,0 0 1-16,0 1 1 0,0 1 0 0,7-1 0 0,-7-5 0 0,6 4 0 15,-6 1 1-15,5-1 0 0,-5-4 1 0,0 5 0 0,8 0 2 0,0 1 2 0,-8-7-1 16,5 5 1-16,1-4 0 0,2 5 1 0,-8-4-2 0,5 3 2 0,2-3 1 16,1 3 0-16,-3-5 2 0,2 5 1 0,0-4-1 0,-2 1-2 0,3 4 2 15,-3-5 0-15,3 5-3 0,-2-6 2 0,-1 1-2 0,2 4 1 0,2-3-1 16,-4-2-1-16,2 1 1 0,-1 1-2 0,-1-2-1 0,4 2 0 0,-2-1-1 0,-2-1 0 15,-5-4-2-15,6 4 0 0,-6-4-3 0,7 5-1 0,-1-5-6 0,-6 0-3 16,0 0-7-16,8 6-6 0,-8-6-6 0,0 0-6 0,0 0-9 0,0 0-7 16,0 0-11-16,0 0-8 0,0 0-17 0,0-6-19 0,0 6-38 15,0 0-47-15,0 0-67 0,7 0-75 0,-7 0-28 0,0-9-5 0,-7 5 10 0,7-1 13 0,0-5 19 16,-8 4 21-16,8-3 24 0,-6-2 26 0,6 2 33 0,-7-5 35 0,1 3 49 0,1-4 58 16</inkml:trace>
  <inkml:trace contextRef="#ctx0" brushRef="#br0" timeOffset="-79032.01">20514 16223 8 0,'0'-4'35'0,"0"-2"15"0,0 6 13 0,0-6 12 0,0 3 13 0,0-3 9 0,0 6 10 0,0 0 3 0,0-6 0 0,0 3-3 0,0 3-3 0,8-6-3 0,-8 1-3 0,0 1-2 0,0 4 1 0,0-4 1 0,0 4 5 15,0 0 7-15,6-5 9 0,-6-2 7 0,0 7 8 0,0 0 6 0,0-3 4 0,0 3 5 0,7-6 3 0,-7 6-1 16,0 0 1-16,0 0-4 0,0-5-3 0,0 5-8 0,0-4-8 0,0 4-13 15,0 0-10-15,0-6-9 0,0 6-10 0,0 0-5 0,0-5-5 0,0 5-5 16,0 0-3-16,0 0-4 0,0 0-4 0,0 0-5 0,0-4-7 0,0 4-4 16,0-5-5-16,0 5-5 0,0 0-4 0,0-4-4 0,0 4-1 0,0-6-2 15,0 6-2-15,0 0-2 0,0 0 0 0,0 0-3 0,0 0 0 0,-7-4-1 0,7 4 0 16,0 0-1-16,0 0-1 0,0 0-1 0,-6 0-3 0,6 0-3 0,0 0-2 16,-8 0-3-16,8 4-2 0,-5-4-2 0,-2 6-3 0,7-2-1 0,-7 1-1 15,2-1-1-15,-3 1-1 0,8 5-1 0,-7-5 1 0,2 1-3 0,-4 4 1 0,9-1 0 16,-5-5 1-16,0 7 1 0,-3-2-2 0,8-3 2 0,-5 3-1 0,5 1 0 15,-8-1-1-15,8 0-1 0,-6 2-2 0,6-7 3 0,0 12-3 0,-7-7 3 16,7 0 0-16,0 2 1 0,-6-2 1 0,6 1 1 0,0 5 1 0,0-6 0 16,0 1 2-16,-7 4-1 0,7 2 0 0,0-7 2 0,0 6 1 0,0 0-2 15,0-5 2-15,0 5 0 0,7-1 1 0,-7 2-1 0,0-7-1 0,6 4 1 0,-6 2-1 16,7-3 1-16,-7-3 0 0,6 0 0 0,-6 0 1 0,8 6 1 0,-3-9 0 16,-5 4 1-16,8-1 1 0,-3-4 0 0,0 5-1 0,4-6 1 0,-4 1 1 0,10 0 1 15,-10-1 1-15,2 2 2 0,0-6 0 0,-2 6 0 0,3-6 2 0,5 0-1 16,-7 0 3-16,-1 0 3 0,2 0 3 0,2-6 8 15,2 6 5-15,-4-10 8 0,-2 5 5 0,11 0 5 0,-11-5 6 0,9 1 2 0,-9 0 5 0,3-1 2 0,4-5 3 16,-5 6 1-16,-2-6 3 0,2-1-1 0,6 7 0 0,-5-6-4 0,-2 1-4 16,-6-2-4-16,5 1-6 0,2 2-4 0,-7-2-3 0,9 0-5 0,-9 0-4 0,0 2-4 15,0-2-3-15,0 0-1 0,0 0-5 0,-9-3-2 0,9 2-4 0,-7 1-3 16,2 1-5-16,5-6-2 0,-6 5-3 0,-2 1-2 0,3-2 0 0,-3 1-1 16,1 6 0-16,2-4 0 0,-2 1-2 0,0 3 0 0,2 4-2 0,-3-5-2 15,3 1-1-15,-3 4 0 0,2 1-3 0,1-2-2 0,-3 2-1 0,0-1-10 16,3 5-8-16,-2-6-9 0,1 6-14 0,1 0-15 0,-4 0-10 0,2 6-16 0,2-6-13 15,-1 5-10-15,-1-1-14 0,1 2-9 0,-2-2-10 0,8 5-12 0,-5-4-15 16,-2 5-21-16,7 1-25 0,-7-1-22 0,7-5-26 0,0 3-39 16,0 3-41-16,0-2-8 0,0-3 9 0,0 3 18 0,0 1 20 0,0-5 22 0,0 4 26 0,0-5 25 15,0 7 32-15,7-7 35 0,-7-4 39 0,0 0 42 0,0 6 57 0</inkml:trace>
  <inkml:trace contextRef="#ctx0" brushRef="#br0" timeOffset="-78611.56">20801 16281 1 0,'-6'0'60'0,"6"0"43"15,0 0 39-15,-7 0 34 0,7 0 32 0,0 0 27 0,0-4 24 0,0 4 21 0,-5 0 22 0,5 0 21 0,0 0 21 0,0 0-24 0,0 0-48 0,0-5-35 0,0 5-26 0,0 0-28 0,0 0-22 0,0 0-21 0,0-4-19 0,0 4-9 0,5-6-4 0,-5 6-7 16,0 0-3-16,7 0-5 0,-7 0-3 0,0 0-6 0,6 0-4 0,-6 0-4 16,6 0-4-16,2 0-3 0,-1 0-5 0,-7 6-1 0,5-6-5 0,3 0-2 15,-2 4-5-15,-1 1-2 0,3-5-7 0,-1 4-3 0,-7 1-3 0,6-1 0 0,0 2-6 16,1-1 0-16,-2 4-1 15,3-2-4-15,-2 2 0 0,1-4-5 0,-1 3 1 0,-1 3-6 0,3-2 0 0,-8 0-3 0,13 3-2 0,-5-3 1 16,-8 1-2-16,5-1-2 0,0 6-2 0,4-5-1 0,-4-1 0 0,2 0-2 0,-1 2 0 0,2 5-1 16,-3-7-2-16,3 0-7 0,-8 1-8 0,5-1-14 0,2-4-14 0,-7 5-15 15,7 1-18-15,-7-7-15 0,7 5-20 0,-7-9-17 0,0 6-17 0,0-2-16 16,6 1-18-16,-6-5-21 0,0 6-25 0,0-6-23 0,0 0-23 0,0 0-44 16,0 0-51-16,0 0-17 0,0 0 2 0,0 0 17 0,0-6 24 0,-6 1 25 15,6-5 26-15,0 7 29 0,0-7 29 0,-7-1 34 0,7 1 35 0,0-4 39 0,-7 0 44 0</inkml:trace>
  <inkml:trace contextRef="#ctx0" brushRef="#br0" timeOffset="-78358.38">21009 16198 0 0,'0'0'28'0,"0"0"98"0,0-6 53 0,0 6 38 0,7 0 29 0,-7 0 25 0,7 0 23 0,-7 0 21 0,0 0 22 0,7-3 22 0,-7-3 21 0,0 6 8 16,0 0-2-16,0 0-66 0,0 0-104 0,0 0-52 0,0 0-27 0,0 0-14 0,0 0-4 15,0 0-5-15,0 0-4 0,0 0-6 0,0 0-5 0,0 0-10 0,0 0-8 16,0 0-12-16,0 0-11 15,-7 0-14-15,7 0-9 0,0 6-8 0,-7-6-6 0,7 3-4 0,-7 3-7 0,7 0 0 0,-5 3-5 0,-3-3-3 0,3 3-1 16,5-5-2-16,-8 5-1 0,2 2-1 0,-1-1 0 0,2 0 0 0,-4-1 0 16,4 0-1-16,0 2 2 0,-3 5-4 15,3-7-2-15,-3 0-9 0,0 6-13 0,-3-6-13 0,4 0-15 0,1 7-17 0,-2-7-16 0,3 6-17 0,-2 0-17 0,1-5-18 16,0 5-21-16,-1-6-37 0,-1 0-38 0,3 7-43 0,-1-6-42 0,6-2-35 0,-8 3-31 16,3-2 1-1,-2-2 13-15,-1 2 25 0,2-4 26 0,6-1 26 0,-6 2 30 0,-1-6 31 0,2 3 34 0,-3-3 42 0,0 0 43 0,3 0 45 0,-1-3 63 0</inkml:trace>
  <inkml:trace contextRef="#ctx0" brushRef="#br0" timeOffset="-69635.26">21467 16232 0 0,'0'-4'28'0,"0"4"33"0,0 0 24 0,5-5 24 0,-5 5 25 0,0 0 25 0,0 0 27 0,0-4 22 0,0 4 23 0,0 0 8 0,0 0-1 0,0 0-3 0,6-6-10 0,-6 6-12 0,0-6-19 0,0 6-18 0,0 0-17 15,0-3-21-15,8-3-19 0,-8 0-20 16,0 6-18-16,5-3-14 0,-5-3-13 0,0 6-11 0,8-5-7 0,-8 1-8 0,5 0-6 16,-5 4-3-16,7-5-5 0,-7-2-2 0,7 4-2 0,-2-3 0 0,3 1-3 0,-8 5 1 0,7-4-2 0,-1-2 0 0,1 1 1 15,-7 1 4-15,6-1 2 0,-1 5 9 0,-5-4 7 0,8-2 10 0,-8 6 9 16,8-4 12-16,-8 4 9 0,0 0 8 0,0-5 11 15,0 5 7-15,0-6 7 0,0 6 4 0,0 0 3 0,0-4 3 0,0-1-1 0,0-1-4 16,0 6-6-16,-8-4-7 0,8-1-7 0,0 1-9 0,-8-2-10 0,8 6-8 16,-5-3-8-16,5-3-9 0,-6 0-5 0,6 3-5 0,-7-3-5 0,1 0-3 0,6 2-2 15,-7-1-1-15,-1 1-1 0,8-1 0 0,-5 1-1 0,-2 4 2 0,7-6-3 0,-7 0 0 0,2 6-1 0,5-3 0 16,-8 3-2-16,8-6-1 0,0 6-3 0,-5-6 0 0,5 6-2 0,0 0-4 16,0 0-4-16,-8 0-3 0,8 0-4 0,0 0-2 0,-6 0-2 15,1 0-2-15,5 0 0 0,-7 6-2 0,7-6 0 0,-8 6 1 0,8-3-3 0,-6 3 3 16,0 0-1-1,-1-2 1-15,2 5 1 0,5-4-1 0,-8 5 3 0,0-1 0 0,3-3 2 16,-1 3 1-16,-1 1 0 0,1-1 2 0,-2 2-1 0,3-1 1 0,-2-1-1 16,1 1 1-16,6 4 0 0,-6-4-3 0,-1 1 0 0,-1 4-2 0,3-7 0 15,5 3 1-15,-7 4-3 0,7 0 0 0,-7-6 1 0,7 4-1 0,0 2-1 0,-5-3-1 16,5 1 1-16,0 2-2 0,0-6 2 0,0 6-1 0,0 0 0 0,0-6 2 16,0 6-1-16,5-6 1 0,-5 3-1 0,0-3 0 0,7 5-2 0,-7-4 1 15,7 0 0-15,-7-4-1 0,5 3 2 0,-5 1-2 0,8-1 1 0,-1 0 2 16,-1-3-2-16,-6 4 2 0,6 0 1 0,6-6 0 0,-4 6-1 0,-2-5 3 0,1 4 1 15,-1-2-1-15,7-4 2 0,-5 3 0 0,-3-1 2 0,8-1 1 0,-7 2-1 16,2-3 1-16,-1 3 1 0,4-6-9 0,-3 4-6 0,-3-4-11 0,3 0-12 0,-3 5-12 16,2-5-16-16,0 0-14 0,-2 0-13 0,-5 0-17 0,8 0-15 0,-1 0-22 15,-7 0-25-15,6 0-32 0,-6 0-28 0,7 0-24 0,-7 0-19 0,0-5-21 16,6 5-25-16,-6 0-8 0,0-4-2 0,0 4 13 0,0-6 19 0,0 6 23 0,0 0 25 16,0-3 33-16,0 3 31 0,0 0 35 0,0-6 36 0,0 2 32 0,0-1 34 0</inkml:trace>
  <inkml:trace contextRef="#ctx0" brushRef="#br0" timeOffset="-69176.84">21824 16170 30 0,'0'-5'105'0,"7"-2"45"0,-7-2 38 0,0 4 32 0,0 1 29 0,0-2 30 0,0 1 27 15,0 1 27-15,0-1 26 0,-7 1 24 0,7-2 24 0,0 2-38 0,0-1-75 0,0 5-50 0,0-6-33 0,0 6-26 0,0-4-18 0,0-1-13 0,0 5-12 0,-7-6-12 0,7 6-10 0,0 0-11 0,0 0-11 0,0-4-7 0,0 4-8 0,0 0-8 0,0 0-4 16,0 0-7-16,0 0-6 0,0 0-5 0,0 0-3 0,0 0-7 0,0 0-5 15,0 0-4-15,0 0-5 0,0 0-6 0,0 0-5 0,0 0-8 0,0 0-4 16,0 0-8-16,0 0-5 0,0 0-2 0,0 0-5 0,0 0-1 16,0 0-1-16,0 0 1 0,0 4 3 0,0-4 2 0,0 6 2 0,0-1 7 0,0-1 5 0,0 7 5 15,0-7 6-15,0 6 7 0,0-1 3 0,0 2 4 0,0-2 2 0,0 7 3 16,0-3 1-16,0 1-1 0,0 1-2 0,0 1-3 0,0-2-1 0,0 5-3 16,0-3-5-16,0 2-1 0,0 2-7 0,0-4-2 0,-5 2-4 0,5 3-3 0,0-2 0 15,0 0-3-15,0 1-1 0,0-5-3 0,0 4 0 0,0 2 1 0,0-3-2 16,0-3 0-16,0 4 0 0,0-4 0 0,0 0 0 0,5 0-5 15,-5 0-5-15,0-6-13 0,0 1-19 0,0-1-21 0,7 0-23 0,-7 3-26 0,0-8-25 16,0 1-25-16,0 1-27 0,0-2-44 0,0-4-54 0,7 3-59 0,-7-3-60 0,0 0-38 16,0 0-24-16,0 0 7 0,0 0 24 0,0 0 30 0,0 0 36 0,-7-3 37 0,7-7 38 0,0 1 40 15,0 3 40-15,0-4 51 0,0 0 52 0</inkml:trace>
  <inkml:trace contextRef="#ctx0" brushRef="#br0" timeOffset="-68639.24">22255 16178 60 0,'0'5'135'0,"0"-5"39"0,0 0 30 0,0 0 26 0,0 0 22 16,0 0 22-16,5-5 23 16,-5 5 19-16,0 0 22 0,-5 0 15 0,5-4 19 0,-8 4-58 0,8-4-101 0,-6 4-59 0,6-5-39 0,-7 5-19 0,1-7-8 15,-1 7-7-15,7-3-4 0,-6 3-6 0,-2 0-5 16,8-6-7-16,-5 6-4 0,5 0-6 0,-7 0-4 0,0 0-3 0,7 0-4 0,0-5 0 0,0 5 0 0,-5 0-2 15,5 0 0-15,0 0-3 0,0 0-2 0,0 0-3 0,-7 0-2 0,7 0-4 16,0 0-4-16,0 0-2 0,-8 0-4 0,8 0-2 0,0 0-3 16,0 5-3-16,-5-5-4 0,5 0-4 0,0 6-2 0,-7-6-1 0,7 3-1 0,-7 4-2 0,7-2 0 15,0-1-1-15,-5 0 1 0,5 1-2 0,-8 4 2 0,8-3 1 16,0 3 0-16,-7 3 0 0,7-3 1 0,-6 0 2 0,6 1 1 0,0-1 0 0,-6 3 1 0,6 1-1 16,-5-4 1-16,5 6-1 0,0-3 2 0,-7 2-1 0,7-6 2 15,0 7-3-15,0-4 0 0,-9 4-2 0,9-6-1 0,0 1-2 0,9 4 1 0,-9-4-3 16,0 0-1-16,7-1 1 15,-7 0-3-15,5 2 2 0,1-1-1 0,0 0 1 0,1-5 1 0,1 4 2 0,-3-5 2 16,2 7 4-16,0-7 1 0,-2 1 5 0,10 2 3 0,-10-7 8 0,2 3 4 16,5-3 9-16,-4 0 7 0,5 0 9 0,-7 0 9 0,7 0 9 0,-5-3 9 0,4-4 7 0,-6 2 8 0,-1 1 6 0,11-1 4 15,-11-5 7-15,3 1 5 0,-3 4 0 0,1-5 2 0,7-5-2 0,-6 6-3 16,-7-1-5-16,7-5-6 0,0 5-8 0,-7-4-9 0,6-1-6 0,-6-1-7 0,7 2-6 16,-7-1-10-16,0 2-4 0,0-8-7 0,0 6-6 0,0-3-5 0,0-2-4 15,-7 5-7 1,7-3-2-16,-6 3-2 0,6-6-3 0,-7 8-1 0,0-2-2 0,0 0-2 0,7 4-4 0,-5-2 0 15,-3 3-2-15,2-1-8 0,1 2-4 0,-3-1-6 0,3 5-8 0,-2-5-8 0,-2 7-7 0,4-3-7 0,-1 0-12 0,-1 6-17 16,2-3-15-16,-3 3-18 0,2 0-18 0,-1 0-18 0,1 0-17 0,-1 3-20 16,1-3-25-16,-2 6-29 0,3 3-40 0,-2-3-43 15,0 3-50-15,7 1-55 0,-5-1-12 0,-2 2 2 0,7-1 20 0,-8 3 25 0,8-2 31 0,0-7 33 0,0 7 33 0,0-1 36 16,0-5 41-16,0-1 45 0,8 0 49 0,-8 1 52 0</inkml:trace>
  <inkml:trace contextRef="#ctx0" brushRef="#br0" timeOffset="-68054.45">22658 16043 0 0,'5'3'4'0,"3"3"117"0,-8-6 78 0,7 6 54 0,-7-6 42 0,6 3 32 15,-6-3 25-15,6 0 23 0,1-3 15 0,-2-3 17 0,3 6 17 0,-8-6 15 0,0 6 20 0,0 0-84 0,0 0-139 0,0 0-79 0,0 0-51 0,0 0-25 0,0 0-16 0,0 0-6 0,0 0-3 0,0 0-1 0,0 0 1 16,0 0 0-16,0 0 3 0,0 0-4 0,0 0-4 0,0 0-7 0,0 0-7 0,0 0-6 15,0 6-11-15,-8-6-3 0,8 6-8 0,0-6-2 0,-5 0-2 0,-2 3-3 16,7-3 0-16,-6 0-5 0,0 6 1 0,-1-6-4 0,-1 4-4 0,3-4-2 16,-1 5-3-16,-2-5-3 0,3 4-6 0,-10-4-2 0,9 0-5 0,0 0-3 15,-1 0-5-15,-6 0-4 0,7 0-3 0,-1 0-1 0,1 0-4 0,1 0 0 16,-3-4-1-16,-5 4 0 0,6 0 0 0,1-5 2 0,1 5 3 0,-4-4 5 0,2 4 5 16,7-6 6-16,-5 6 3 0,-1-3 6 0,6 3 4 0,-8-6 4 0,8 0 3 15,-5 6 4-15,5-3 2 0,-8 3 6 0,8-6 4 0,0 0 4 0,0 6 3 16,0 0 1-16,-5-4 2 0,5-1-1 0,0 5 0 0,0-4-1 0,0 4-4 15,0-5-1-15,5 1-2 0,-5-2-2 0,0 0-1 0,8 6 0 0,-8-3-1 0,5-3 3 16,-5 0 1-16,8 6 5 0,-2 0 4 0,-1-3 4 0,2 3 8 0,2-6 6 16,-4 6 4-16,8 0 8 0,-8 0 1 0,3 0 4 0,5 0 0 0,-7 0-1 15,1 6 0-15,7-6-4 0,-9 3-5 0,2 3-4 0,5 0-7 0,-5-3-3 0,1 3-5 16,-3 0-4-16,-5 3-2 0,8 0-2 0,-2-5-1 0,-6 8-2 0,5-3 2 16,-5 6 3-16,0-6-2 0,0 6 1 0,0 0 0 0,0-1-2 0,-5 0 0 15,5 1-3-15,-6 1-5 0,-2 2-4 0,3-3-1 0,-3 6-5 0,1-8-2 0,1 7-3 16,0-4-1-16,-6-3-2 0,4 2-3 0,2-1-1 0,-1 2-1 0,1-7 1 15,1 0 0-15,-3 6 4 0,8-6 1 0,-8 3 2 0,3-3 3 0,5-5 0 16,-7 6 0-16,7-5-1 0,0 0 1 0,-6-1-4 0,6 2-1 0,0-6-1 16,0 6-3-16,0-6 0 0,0 0-1 0,0 4 5 0,0-4 8 0,6 0 8 0,-6 0 6 15,0 0 9-15,7 0 5 0,-2 0 7 0,3 0 5 0,-8 0 6 0,8 0 5 16,-3-4 5-16,1 4 3 0,7 0 3 0,-5 0 1 0,-3-6-4 0,8 6-7 16,-7 0-6-16,1 0-8 0,6-6-6 0,-5 6-7 0,-2 0-3 0,7 0-8 0,-6-4 0 15,-1 4-5-15,0 0-2 0,1-5-3 0,-2 5-4 0,3 0-5 16,0 0-10-16,-3 0-15 0,-5 0-19 0,6-5-19 0,-6 5-22 0,5 0-27 0,-5 0-27 15,0 0-30-15,0 0-60 0,0 0-76 0,0 0-73 0,0-4-67 0,0 4-26 0,7-6 1 0,-7 6 18 16,0-4 24-16,0-1 33 0,0-4 34 0,0 2 39 0,0-2 40 0,0 4 44 16,0-5 46-16,0 1 62 0,0-6 71 0</inkml:trace>
  <inkml:trace contextRef="#ctx0" brushRef="#br0" timeOffset="-67613.21">22997 15915 29 0,'0'-5'92'0,"0"5"40"0,6-4 37 0,-6-2 34 0,0 6 30 0,0 0 26 0,0-4 26 0,0-1 24 0,0-1 25 0,7 6 15 0,-7-3 12 0,0-4-26 0,0 2-53 0,0 1-33 0,0 4-26 0,0-5-23 0,0 1-20 0,5-2-13 0,-5 3-11 16,0-3-3-16,0 0-3 0,0 3-4 0,0-3-4 0,9 6-5 0,-9-6-4 0,0 2-7 15,0-1-3-15,0 5-8 0,5-4-7 0,-5-1-7 0,0 5-6 0,5 0-10 0,-5-4-10 16,0 4-9-16,8-6-10 0,-8 6-10 0,5 0-6 0,-5 0-7 0,8 0-5 16,0 6-2-16,-8-2 0 0,5-4-1 0,8 9-1 0,-7-4 1 0,1 5 0 15,-1-1 2-15,1 3 2 0,7-3 1 0,-9 4 1 0,3 2 1 16,3 6 2-16,-3-8-4 0,-3 7-3 0,2-1-2 0,1 2-2 0,-2-3-5 0,0 7-3 0,1-4-2 15,-2 3-4-15,-5 0-1 0,8 1-1 0,-8-1-2 0,6 1-2 0,-6-1 1 0,0 0 0 16,0 0-1-16,-6 1-2 0,6 3 0 0,0-8 0 0,-8 5-1 16,8-1 2-16,-5 1-2 0,-2-1-2 0,1-3-4 0,0 1-10 0,-2-1-12 15,1 3-14-15,2-5-20 0,-3 2-15 0,8-6-20 0,-11 3-22 0,3-2-24 0,3-7-27 16,-2 6-31-16,0-1-35 0,0-4-56 0,-6 0-66 0,7-5-76 0,-1 5-74 0,-4-7-19 16,3 3 8-16,0-6 23 0,-5 5 28 0,8-5 35 0,-9-5 37 0,9 5 39 15,-8-6 44-15,-1 3 46 0,7-1 48 0,-5-7 62 16,-2 1 67-16</inkml:trace>
  <inkml:trace contextRef="#ctx0" brushRef="#br0" timeOffset="-48451.86">18966 16365 0 0,'0'0'1'0,"0"0"102"0,0 0 62 0,0 0 39 0,0 0 28 0,0 0 22 0,0 0 20 0,0 0 17 0,0-6 17 0,-7 1 16 0,7 5 15 0,0-4 15 16,0-2 17-16,0 6-77 0,0 0-130 0,0-5-64 0,-9 1-31 0,9 4-14 0,0-4-4 0,0-1-3 0,0 5 1 0,0 0-1 0,0-6 3 0,0 6-1 0,-5 0 1 0,5-3-3 16,0 3-5-16,0 0-1 0,0 0-5 0,-6 0-2 0,6 0-2 0,0 0-4 15,-7-7 0-15,7 7-4 0,-5 0-5 0,5 7-5 0,-9-7-6 0,9 0-7 16,-5 0-4-16,5 3-6 0,-7-3-4 0,7 6-3 0,-6-1-4 0,6-1-1 15,0 0 0-15,-5 1-2 0,5 1 0 0,-8-2-1 0,8 7-1 0,-8-1 0 16,8-1-3-16,0 0-2 0,0 1-1 0,0 0-1 0,-5 0-3 0,5 5-2 0,0-5 1 16,0 4-3-16,5-4 0 0,-5 5-1 0,0-6 2 0,0 1-1 0,8-1 1 0,-8 6 2 15,8-4 2-15,-3-1 2 0,-5-1 5 0,6 0 4 0,1 1 4 0,-2-4 4 16,4 3 3-16,-4-4 3 0,2 5 4 0,-1-6 3 0,-1 1 1 16,11-5 2-16,-11 5 2 0,8-5 1 0,1 0 1 0,-7 0 2 0,4-5 1 0,2 5 0 0,8-5 3 15,-8-5 1-15,0 6 5 0,1-5 3 16,4-2 3-16,-5 1 3 0,0 1 5 0,1 0 6 0,-2-6 5 0,2 6 5 0,-1-7 6 0,-8 5 5 0,9-2 3 15,-9 4 7-15,3-3 2 0,-3-3 3 0,2 6 3 0,-7 0-1 16,9-1-4-16,-9 0-4 0,-9 0-6 0,9 0-7 0,-7 1-8 0,7 0-8 16,-5 2-7-16,-3-2-9 0,-3 4-6 0,-2 1-7 0,6-2-8 0,-13 6-7 0,8 0-5 15,-2 0-5-15,-6 0 0 0,6 0-4 0,-4 6 2 0,5-2-2 0,-6 1 3 0,-2 1 0 16,8 4 1-16,-5-1-1 0,4 0 2 0,1 1 1 0,-8 0-1 16,10 6 1-16,-1-7-2 0,-2 4 1 0,1 2 1 0,8 1 1 0,-11-6 0 0,11 4 2 0,-2 0-1 15,-5-4 2-15,5 5 0 0,7-6 0 0,-8 1-1 0,3 1-1 0,5-1 1 0,-7-1-1 16,7-4-3-16,0-1 1 0,0 6-1 0,0-5 0 0,0 0-1 0,7-1 3 15,-7 2 1-15,5 0 2 0,3-2 3 0,-1 1 2 0,-2-5 3 0,9 6 3 16,-1-2 3-16,0-4 3 16,5 0 1-16,-4 0 1 0,4 0 4 0,3-4-2 0,6 4 1 0,-9-6-2 15,8-3-2-15,-5 3-2 0,6-4-2 0,-3 0-3 0,-4 0-1 0,6 1-2 0,-6 0 1 0,0-7 2 0,-1 7 5 0,2 0 6 0,-3-6 6 16,-4 6 6-16,4-3 7 0,-5-3 9 0,-5 7 6 0,4-2 7 0,0 0 10 16,-5 0 5-16,1-1 8 0,-8 2 4 0,5 0 4 0,-5-1 0 0,0 4-5 15,0-3-7-15,0 4-9 0,-5 1-10 16,-3-6-7-16,1 10-9 0,2-5-9 0,-9 1-7 0,9-1-9 0,-16 5-6 0,8-7-8 0,-1 7-5 0,-4 0-5 0,4 7-5 15,-6-7 0-15,9 5-1 0,-9-1-1 0,6 1 1 0,-4-1 0 0,4 6 2 16,1-5-2-16,0 4 3 16,0 3-3-16,0-3-1 0,7 4 3 0,-7-2-2 0,6-1 1 0,1 5-1 0,-2-6 0 0,3 1 1 0,-3 4-1 15,8-4-1-15,-5 1 2 0,5-1-3 0,0-1-1 0,-8 0-3 0,16 1 3 0,-8-4-1 0,0 3 1 16,5-4 0-16,-5 5 3 0,8-6 1 0,-3 1 6 0,3 0 0 16,5-1 3-16,-7 2 4 0,7-6 4 0,0 0 4 0,0 0 5 0,0 0 2 0,0 0 2 0,6 0 4 15,-6-6-1-15,1 2 6 0,6-6 5 0,-9 0 5 0,9 6 5 0,-6-10 6 16,-1 4 5-16,6-1 8 15,-6-2 8-15,0-2 4 0,0 6 8 0,1-7 5 0,-9 5 4 0,10-2 8 0,-10-2 0 0,2 5 4 0,0-1-4 0,-2 2-3 0,3 0-4 16,-8-1-6-16,0 0-10 0,0 0-7 0,0 0-9 0,0 6-9 16,-8-5-11-16,8 4-9 0,-5-5-9 15,-2 4-5-15,0 1-10 0,-6 1-6 0,6 4-4 0,-5-6-5 16,5 6-4-16,-6 0-1 0,0 0-2 0,7 6 0 0,-6-6-2 0,-2 4-2 0,7 1 0 0,-4 1-7 0,2 4-8 0,-3-5-12 0,4 4-15 0,3-5-13 16,-9 6-14-16,9 0-21 0,-2 0-25 0,1 5-29 0,-2-5-27 0,2-1-36 31,-1 6-44-31,2 0-58 0,-3-6-67 0,2 6-49 0,6 1-37 0,-5-7-3 0,5 6 15 0,0-6 25 0,-8 0 30 0,8 1 35 0,0 1 41 0,0-11 41 0,8 4 43 15,-8-4 50-15,0 0 49 0,0-4 60 0,5-7 76 0</inkml:trace>
  <inkml:trace contextRef="#ctx0" brushRef="#br0" timeOffset="-41577.86">17455 16746 0 0,'-9'-6'13'0,"9"6"39"0,-5-4 20 0,-2 4 18 0,1 0 19 0,1-6 18 0,5 6 20 0,-8-5 21 0,0 1 25 0,8 4 19 0,0-5 16 0,-5 5-1 0,5-4-13 0,0 4-9 0,0 0-9 0,-7-6-7 0,7 3-5 16,0 3-3-16,0-6-4 0,0 0-5 0,0 6-6 0,0-3-10 0,0-3-11 15,0 0-11-15,0 2-10 0,0 4-8 16,0-5-8-16,0 5-4 0,0-6-3 0,0 6-3 0,0-3-2 0,0 3-4 16,0-4-3-16,0 4-5 0,0 0-3 0,0-6-4 0,0 6-5 0,0 0-5 0,0 0-2 15,0-5-6-15,0 5 0 0,0 0-8 0,0 0-2 0,0 0-8 16,0 0-7-16,0 0-8 0,0 0-5 0,0 0-7 0,0 0-5 0,0 0-3 0,0 0-3 0,0 0 0 15,0 11-3-15,0-7-1 0,7-1-1 0,-7 3 2 0,0 3 2 0,0 3 0 0,5-3 4 16,-5 6 0-16,0-2 5 0,8-2 0 0,-8 8 3 0,8-4-4 0,-8 4 0 0,0-4-1 0,5 4-2 16,-5 1-1-16,6 1-1 0,-6-3-1 15,0 1-2-15,7 2 0 0,-7-2-2 0,0 1 0 0,5-1 0 0,-5 0-1 0,9-5 0 0,-9 7 0 16,0-8 0-16,5 2-1 0,-5 1 1 0,7-2 0 0,-7-4 0 0,6 5-1 0,-6-5 0 0,0-1 0 16,6 0 0-16,-6 2 0 0,7-7 1 0,-7 8 0 0,0-9 1 15,0 3 0-15,8-1 1 0,-8-5 0 0,0 0 4 0,0 0 5 0,0 4 2 0,0-4 2 16,0 0 6-16,0 0 2 0,0 0 4 0,0 0 3 0,0-4 3 0,0 4 2 0,5-5 3 15,-5-1-1-15,0 6 1 0,0-3-1 0,0-4-2 0,0-2-3 16,0 4-4-16,0-5-4 16,0 1-3-16,0 0-3 0,7-3-5 0,-7 3-4 0,0-6-1 0,0 6-4 0,0-7-3 0,0 7-1 0,0-6-1 0,7 6-3 0,-7-7 1 0,0 7-2 15,5-6-1-15,-5 6-1 0,0 0 1 0,8-1 0 0,-8-1-3 0,7 2-1 16,-7-1-1 0,5 1 0-16,-5 0-4 0,7 3 2 0,0 0-3 0,-7 3 0 0,5-9 1 0,3 8-2 0,-8-1 0 0,6 1 0 0,1 4 0 0,-1-5-2 0,-1 1 4 15,2 4-1-15,2 0 2 0,-4-6 2 0,2 6 2 0,-1 0 2 0,8 0 3 16,-7 0-1-1,-2 0 1-15,1 6 3 0,7-6 3 0,-5 4 4 0,-3 1 3 0,2 4 3 0,0-5 5 0,0 8 3 0,-1-9 3 0,1 9 0 0,-2 1 5 16,3-4-2-16,-2 2 0 0,-1 4 2 16,-5-1-2-16,8 0 1 0,-8 1-4 0,7 1-1 0,-1-2-2 0,-6 5-5 0,0-4-3 15,8 4-4-15,-8-4-1 0,0 6-4 0,0-8 0 0,0 7-2 0,5-4-1 0,-5-2-1 0,0-1 1 0,0 2-5 16,0-6-3-16,0 7-9 0,0-7-8 0,0 1-11 0,0 0-10 0,0 0-12 16,0-4-14-16,0 3-15 0,0-5-19 0,0 2-18 15,0-3-20-15,0 3-26 0,0-1-25 0,0-1-38 0,0-4-41 0,0 0-46 0,0 6-51 0,0-6-30 0,0 0-20 16,0 0 3-1,0 0 17-15,0 0 24 0,0-6 30 0,0 2 32 0,-5-7 33 0,5 2 38 0,5 0 39 0,-5-7 47 0,0 2 47 0</inkml:trace>
  <inkml:trace contextRef="#ctx0" brushRef="#br0" timeOffset="-41276">18028 16761 0 0,'0'0'3'0,"0"0"111"0,6 0 67 0,-6 0 46 0,0 0 35 0,0 0 31 0,6 0 29 0,1 0 24 0,-2 0 22 0,3 0 21 0,-8 0 21 0,0 0 22 0,0 0 18 0,6-6-79 0,-6 6-135 0,0-4-73 16,0 4-37-16,0 0-21 0,0 0-10 0,0 0-13 0,0 0-8 0,0 0-6 16,0 0-8-16,0 0-6 0,0 0-7 0,0 0-5 0,0 0-3 0,0 0-3 0,0 0-1 15,0 4 1-15,0-4 1 0,7 6 4 0,-7-2-1 0,0 1 1 0,0 4-2 16,6 1 1-16,-6 1 0 0,0-1 0 0,0-1-1 0,0 6-3 0,5 0-2 16,-5 0-5-16,0-2-6 0,0 2-5 0,0 6-7 0,0-3-2 0,0 1-5 0,0 2-2 15,0-3-1-15,7 3-2 0,-7-2-2 0,0 5 2 0,0-3-1 0,0-3-2 16,0 1 0-16,0 2-1 0,0-2-1 0,9-5-2 0,-9 7-8 0,0-8-5 15,5 2-12-15,-5 1-10 0,0-7-13 0,7 6-11 0,-1-6-14 0,-6 0-13 16,0 3-13-16,5-3-14 0,4 1-15 0,-9-7-17 0,7 3-16 0,-7 3-24 0,5-3-25 16,-5 0-12-16,0-2-9 0,6-4-11 0,-6 0-10 0,0 0-27 0,0 0-34 15,0 0-15-15,0 0-12 0,0 0 11 0,-6-10 18 0,6 4 25 0,-5-3 27 0,5 0 33 16,-7-1 35-16,-2-5 30 0,4 5 26 0,-1-4 31 0,-6-1 32 0</inkml:trace>
  <inkml:trace contextRef="#ctx0" brushRef="#br0" timeOffset="-41070.02">17968 17025 92 0,'0'0'159'0,"-6"-5"45"15,6 5 34-15,0-7 34 0,0 7 32 0,0-3 25 0,-7 3 25 0,7 0 16 0,0 0 15 16,0-6 12-16,0 6 15 0,0 0-76 0,7-5-124 0,-7 5-62 0,0 0-34 16,0-4-17-16,0 4-11 0,0 0-8 0,0 0-12 0,0 0-6 0,0 0-3 0,0 0 0 15,6 0 6-15,0 0 3 0,-6 0 4 0,7 0-1 0,-7 0 0 0,8 0 0 16,-3 0-3-16,-5 0-6 0,6 4-5 0,2-4-6 0,-3 0-5 0,2 0-5 16,1 0-5-16,-2 0-5 0,7 0-5 0,-8-4-5 0,9 4-3 0,-1 0-9 15,-8 0-14-15,11-6-27 0,-4 6-35 0,-6 0-40 0,8-5-42 0,-2 5-63 0,2 0-66 16,-9-4-80-16,10 4-79 0,-10 0-32 0,7-5-5 0,-5 5 6 0,1 0 16 15,-3-4 21-15,3-2 29 0,-2 2 40 0,7 4 47 0,-13-6 51 0,8-3 52 0,-3 4 63 0,1-1 66 16</inkml:trace>
  <inkml:trace contextRef="#ctx0" brushRef="#br0" timeOffset="-40630.69">18495 16852 0 0,'0'6'9'0,"0"0"120"0,-6-2 65 0,6-4 43 0,0 0 31 16,0 5 27-16,0-5 24 0,0 0 20 0,6 0 21 0,-6 0 19 0,0 0 21 0,0 0 24 15,0 0 22-15,0-5-81 0,0 5-146 0,0 0-70 0,0 0-29 0,0 0-15 16,0-4-3-16,0 4-4 0,0 0-3 0,0 0-1 0,-6-6-4 0,6 6-2 16,0 0-8-16,-5 0-11 0,5 0-17 0,0 0-12 0,-8 6-12 15,8-6-8-15,-5 0-7 0,-2 4-6 0,7 1-5 0,-7-1-2 0,0 1-4 0,1-1-2 16,6 8-4-16,-7-9-2 0,1 9 0 0,-1-3-1 0,7 0 3 0,-6 1-1 16,-1-1 4-16,7 2-2 0,-6-1 2 0,6-1 0 0,-8 0 0 0,8 1 1 15,0 1-1-15,-5-1 0 0,5-1-1 0,0 0 1 0,0 0 1 0,0 3-2 0,0-3 3 16,-8 1-3-16,8-1 3 0,0 0 0 0,0 2 1 0,8-1 0 0,-8 0-1 15,0-1 0-15,0 0 0 0,0 2-1 0,5-2-1 0,-5 1 0 0,8-4-1 16,-8 3-1-16,6-5-1 0,1 1 3 0,-7 1 0 0,6-2 0 0,1 1 1 0,-1 1 0 16,1-3 1-16,6-3 1 0,-6 7 1 0,0-7 2 0,-2 5 3 0,3-5 1 15,-3 0 3-15,1 0 3 0,2 0 4 0,-3 0 0 0,2 0 4 0,1-5-2 16,-2-2 3-16,0 7 2 0,1-3 5 0,-7-8 4 0,5 7 3 0,4-2 5 16,-4-3 4-16,-5 0 3 0,7 0 2 0,-7-3 3 0,6 3-1 0,-6-1 2 0,0 1-5 15,0-6 2-15,0 5-1 0,0-5-3 0,0 1-6 16,0 4-4-16,-6-5-5 0,6 0-5 0,-7 6-5 0,7-7-4 0,-5 2-7 15,5 4-3-15,-9-4-5 0,4 4-2 0,-2 0-1 0,7 1-3 0,-6 4-3 0,0-5-3 16,-2 5-4-16,1 1-7 0,7-2-8 0,-5 3-13 0,-3-3-20 0,2 0-17 0,1 6-18 0,-3-3-21 16,3 3-22-16,-2 0-24 0,0 0-26 0,0 3-42 0,7-3-50 0,-6 6-56 0,-1-6-56 15,1 6-35-15,-1-3-18 0,7 3 6 0,-6-2 24 0,-1 5 28 0,7-3 31 0,-6-1 35 16,-2-1 34-16,8 7 39 0,-5-11 39 0,5 4 50 0,-8 2 52 0</inkml:trace>
  <inkml:trace contextRef="#ctx0" brushRef="#br0" timeOffset="-40009.36">18729 16950 2 0,'0'0'63'0,"0"-4"35"0,0 4 29 0,0 0 27 15,0-5 32-15,7-1 27 0,-7 2 28 0,0-1 22 0,0 5 21 0,0 0 21 0,0-4 18 0,0-2-23 0,-7 3-51 0,7 3-27 0,0-6-22 0,-5 0-9 0,5 3-7 0,0 3-13 0,0-6-16 0,0 6-14 0,0 0-12 0,0-6-10 0,0 6-9 0,-6-4-8 0,6 4-7 16,0 0-10 0,0-5-8-16,0 5-9 0,6-4-9 0,-6 4-10 0,0-5-7 0,0 5-9 0,0-4-7 0,5 4-5 15,-5 0 0-15,7 0-3 0,-7 0 1 0,9-6-3 0,-4 6 3 0,1 6-3 0,-6-6 2 0,7 0-3 0,-2 0 0 0,4 4-2 16,-2 1-1-16,-2-1-2 0,1 1 0 0,-1 5-5 0,3-4 0 16,0 3-1-16,-8 0-2 0,5 1-1 0,2-5 0 0,0 10-2 0,-7-6 1 0,5 1-1 0,3 0 0 15,-8 4-4-15,0-4-1 0,7 1-4 0,-7 4-3 0,0-6-1 0,0 1-2 16,0 5 1-16,5-6 0 0,-5 1-3 0,0-1 1 0,0 0-3 0,0 2-1 15,0-7-1-15,0 8-5 0,0-8 1 0,0 5 2 0,0-4 0 16,0-1 3-16,0 2 0 16,0-1-1-16,0-1 2 0,0 1-1 0,0 2 3 0,-5-7 0 0,5 0 1 15,0 3 4-15,0 3 2 0,0-6 5 0,0 0 3 0,0 5 4 0,0-5 5 0,-7 0 2 16,7 0 3-16,0 0 2 0,0 0-2 0,-8 0 0 0,8 0 1 0,-5 0-3 16,5 0 1-16,-7 0-1 0,7-5 0 0,-7 5-3 0,2-6 1 0,5 6-1 15,-8-3 0-15,8-4-1 0,-8 2 2 0,8 1 0 0,-5-1 3 0,5-1 3 16,0-3 1-16,-6 5 3 0,6-1 2 0,0-5 2 0,0 0 2 0,0 5 1 15,0-5 2-15,0 1 1 0,0 0-1 0,0-3-2 0,0-3-3 0,6 6 0 0,-6 0-2 16,5 0 1-16,-5-1 1 0,8-1 2 0,0 7 1 0,-8-7 4 16,5 2 0-16,2 5 4 0,0-6 2 0,-2 4 1 0,3 1 3 0,-1 1 3 0,-2-1 3 15,2-1 1-15,0 6 1 0,-2-4-1 0,3 4-1 0,0 0-2 0,-3 0-3 16,1 0-4-16,6 0-5 0,-12 4-2 0,9-4-7 0,-4 6-2 0,2-1-2 16,-1-1-4-16,-1 1-2 0,4 1-1 0,-2 4-2 0,-2-6-2 0,-5 5 0 15,8 2-1-15,-3-2-1 0,-5 0-1 0,6 3-1 0,-6-3-1 0,8 4-2 0,-8-1-1 16,7-3 0-16,-7 6-2 0,5-6-1 0,-5 6-1 0,0-5-1 0,0 0-3 0,6 4-1 15,-6-4 1-15,0-1-6 0,8 3-4 0,-8-9-4 0,0 8-2 0,0-7-5 16,0 5-5-16,0-3-4 0,0-2-5 0,0 1-6 0,0-5-4 0,0 6-8 16,0-3-10-16,0-3-14 0,0 7-13 0,0-7-17 0,0 5-13 0,0-1-17 0,0-4-19 15,0 0-30-15,0 0-38 0,0 0-42 0,0 0-44 0,0 0-44 16,0 0-41-16,0 0-6 0,0 0 9 0,0 0 23 0,0 0 27 0,0 0 29 0,0 0 31 0,-8-4 36 16,8-1 35-16,0-2 44 0,0-2 45 0,0 0 48 0,0-2 66 0</inkml:trace>
  <inkml:trace contextRef="#ctx0" brushRef="#br0" timeOffset="-39529.49">19350 16858 0 0,'5'10'7'0,"2"-5"120"0,0-1 74 0,-7 1 47 0,5-1 33 0,3-4 26 0,-8 6 24 15,8-12 20-15,-8 2 22 0,5-1 21 0,-5 5 22 0,6-4 24 0,-6-1 23 0,7 5-81 0,-7-4-140 0,5 4-73 0,4-6-36 0,-9 0-13 0,0 3 2 0,5 3 1 0,-5-6 4 0,0 6 1 0,0-6 0 16,0 6-5-16,0-3-8 0,0-3-10 0,-5 6-11 0,5-5-11 0,0 1-14 0,-9 0-11 15,9 4-14-15,-5-5-9 0,-2-1-10 0,1 2-9 0,1 4-8 0,-3-6-4 16,0 6-7-16,3-5-1 0,-2 5-3 0,0-4-1 0,2 4-3 0,-10-6 0 16,10 6 1-16,-2 0-1 0,0 0-3 0,2 0 2 15,-3 0-2-15,3 0-1 0,-3 0 0 0,8 6-1 0,-6-6 0 0,-1 0-3 0,2 4-1 0,5-4-1 0,-9 5-3 16,9 1-1-16,-5-2 1 0,5 2-2 0,-7-1-1 0,1-1 3 0,6 0 1 16,0 7 0-16,-5-8 3 0,5 9 0 0,-9-3 2 15,9-3 3-15,-7 3 1 0,7 0 2 0,0 1 3 0,0-1 1 0,0 3 5 0,0-3-2 16,0 0 1-16,0 1 1 0,0-1 0 0,0 2 2 0,7-7-1 0,-7 6 1 15,9-1-2-15,-9 2 2 0,5-7 0 0,-5 7 2 0,6-8 0 0,1 4 2 0,-2 2 3 16,4-4 4-16,-4-1 4 0,2 2 6 0,-1 3 3 0,7-3 4 0,-5-3 3 0,-3 3 4 16,9 4 3-16,-9-5 2 0,10-1 3 0,-10 1 1 0,9-1 2 0,-9 2 0 0,3-1 2 0,5-1-3 15,-7 8-3-15,1-8-3 0,-2 1 1 0,4-1-6 0,-4 1-2 0,8-1-2 16,-13 2-2-16,5-1 1 0,3-1-5 0,0 1-1 0,-8 2 1 0,5-4-3 16,-5 3-1-16,0-1-2 0,0-1-2 0,0 0-2 0,0 1-2 0,0 1 2 15,0-2-2-15,0 1-1 0,-5 1-3 0,5 4 1 0,-8-5-3 0,0-1-6 16,3 1-8-16,-1-1-10 0,-1 6-12 0,2-5-11 0,-9 0-14 0,7-1-12 15,-4 8-15-15,-5-8-15 0,4 1-19 0,0-1-25 0,-3 2-27 0,3-3-26 16,0 3-25-16,-1-1-44 0,-1-5-51 0,7 4-73 0,-7-4-81 0,2 6-24 0,6-6 2 16,1 0 17-16,-4 0 24 0,2 0 30 0,2-6 33 0,5 2 39 0,-8-1 42 0,8-4 42 15,0-6 42-15,0-1 58 0,0 2 62 0</inkml:trace>
  <inkml:trace contextRef="#ctx0" brushRef="#br0" timeOffset="27616.64">13787 15304 34 0,'-6'6'98'0,"-1"-6"30"0,1 0 21 0,-1 5 24 0,-7-5 23 15,9 0 23-15,-3 0 20 0,3-5 19 0,-2 5 19 0,0 0 16 0,7 0 17 0,0 0-46 0,0 0-80 0,0-6-39 0,0 6-15 0,0 0-6 0,0 0-1 0,0 0-7 0,0 0-8 0,0 0-6 0,0 0-2 0,0 0-2 0,0-4 0 0,0 4-1 0,0 0-1 16,0 0-1-16,0-6-2 0,7 6-2 0,-7-3-5 0,0-3-2 0,7 6-4 0,-7-6-5 16,5 2-8-16,-5 4-6 0,8-5-10 0,-3 0-6 15,-5 5-5-15,8-4-6 0,-2-2-5 0,1 6-4 0,6-4-4 0,-7-1-4 0,7 1-2 16,1-2-1-16,-2 0-4 0,1 3 3 0,1-3 1 0,4 1 0 0,3 1 2 0,-2-5-3 15,7 3 0-15,-8 2-2 0,9-1-1 0,7-5-4 0,-10 4 1 0,3 1-3 0,6 1 0 16,-1-5-3-16,7 3 0 0,-5 2-1 0,6-1-1 0,-3-1-1 0,-3-3-2 16,5 3-1-16,-2 2 1 0,3-1 0 0,-8-1 2 0,2 2-1 0,-2 4 1 15,-1-3 2-15,-2-3 2 0,2 6 2 0,-4-5 3 0,-9 5 5 0,8-4 4 0,-6-2 3 16,-8 6 4-16,9-6 5 0,-10 6 4 0,-4-4 6 0,7 4 9 0,-7 0 12 16,-1-5 14-16,-6 5 12 0,0 0 10 0,5 0 8 0,-5 0 6 0,0 0 1 15,0 0 1-15,0 0-6 0,0 0-2 0,-5 0-7 0,5 0-3 0,-6-5-10 16,-1 5-11-16,7 0-12 0,-14 0-15 0,7-4-12 0,2 4-14 0,-8 0-12 15,-1 0-8-15,2-6-8 0,0 6-2 0,-8 0 0 0,1 0-1 0,6 0 1 0,-14 0 2 16,7 6 2-16,-7-6 1 0,3 0-1 0,-2 4 2 0,0-4-1 0,-1 5 1 16,-4 0 1-16,-3-5 1 0,2 4 1 15,6 8 1-15,-6-8 1 0,-2 1 1 0,2 1-1 0,-1-3 3 0,6 7-2 0,-5-5-1 0,6-1 1 0,0 8-1 0,6-9 0 16,-5 3 2-16,4-1-2 0,2-1 1 0,1 2-1 0,4-2-1 0,1 1 1 16,-8-1-2-16,11 1 2 0,2-5 0 0,-5 6-2 0,5-2 1 0,-4-4-1 0,5 6 0 15,2-6-2-15,5 0-1 0,-7 5-2 0,7-5-3 16,0 0-3-16,0 0-6 0,0 0-3 0,0 0-7 0,0 0-4 0,0 0-6 15,0 0-4-15,0 0-3 0,0 0-2 0,0 0 2 0,0 0 3 0,0 0 5 0,7 0 4 16,-2 4 3-16,2-4 6 0,0 0 3 0,6 0 8 0,0 6 3 0,0-6 6 0,0 0 6 0,6 0 5 16,2 0 5-16,-3 0 0 0,8 0 0 0,-6 0-1 0,13 0-3 15,-6 0-2-15,4 0 1 0,1 0-1 0,2-6 1 0,-2 6-1 0,7 0 0 0,-7-4 0 16,7 4-1-16,1-5 1 0,-1-1 0 0,0 2 1 0,1-2 0 0,-3 1 0 16,-3 5 1-16,5-4-3 0,-7-1 1 0,7 1-1 0,-6-2-2 0,1-3 2 0,-3 3 1 15,1 3 0-15,0-3 1 0,2 0-2 0,-8 2 1 0,1-1-2 0,-2-1-2 16,-6 2 1-16,0 1-1 0,1 3 1 15,-6-6 5-15,-1 1 4 0,-6 5 5 0,-1 0 8 0,0 0 7 0,-6 0 3 0,0 0 1 0,0 0 0 0,0 0-1 0,-6 0-1 16,-7 0 1 0,0 0-1-16,-1 0-2 0,-6 0-1 0,1 5-1 0,-7-5-5 0,-1 6-7 0,-5-3-7 0,1-3-6 0,-8 4-5 0,-1 2-4 0,0-1 1 15,-4-5 0-15,-4 4 2 0,4 2 1 0,-2 3 1 0,-5-9 1 0,5 11-1 16,2-7 1-16,-9 2 0 0,6 3 1 16,2 0-2-16,6-3 0 0,0 4 0 0,0-1 1 0,6 0-1 0,1 1-1 15,5 1-2-15,2-2-1 0,-1 6 2 0,7-5-2 0,-2-1 0 0,2 0-1 0,-2 3-1 0,11-3-1 0,-11 1-2 0,8-1-1 16,-1 0-3-16,9 2-2 0,-8-7-1 0,5 8-6 0,2-9-4 0,6 3-3 0,-7 3-2 15,7-5-3-15,0-4 1 0,0 5-3 16,0 1 1-16,7-2 3 0,-1 1 0 0,-6 1 3 0,14-2-1 0,-7 2 5 0,5-2 6 16,0 1 8-16,3-5 5 0,4 4 6 0,0-4 3 0,1 0 2 0,7 0 1 0,-3 0 3 0,10-4 1 15,-2-1-2-15,1 5 1 0,6-4-2 0,0-2 3 0,5-4 1 16,-5 5 0-16,9 1-2 0,-4-7 0 0,4 7-2 0,-4-5-1 0,-4 3 0 0,5-3-2 16,-13 3 0-1,7 2-1-15,-8-1 1 0,3-1 0 0,-7 2 0 0,-3-1-2 0,-3 1 0 16,-3 4 2-16,-2-5 5 0,-5 5 7 0,-3 0 12 0,-3-6 13 0,3 6 12 0,-8 0 3 15,0 0 4-15,0 0-2 0,-8 0 0 0,3 0-1 0,-3 0-2 0,-3 0 0 16,-5 0-2-16,5 0-3 0,-10 0-7 0,-4 0-10 0,-1 0-12 0,-1 6-15 0,-5-6-10 16,-7 0-5-16,-1 5-1 0,-4-5 1 0,-2 4 2 0,2-4 2 15,-9 5 1-15,6-1 1 0,-4-4 1 0,-1 6-1 0,5-6 2 0,2 5 0 0,0-5-1 16,6 4 2-16,-1 2 0 0,1-6 2 0,7 6-2 0,-2-3-2 0,10-3 1 16,-3 6-1-16,7-6-2 0,1 4-1 0,7-4-2 0,3 5-4 0,-2-5-7 15,4 0-4-15,7 0-9 0,0 0-4 0,0 0-3 0,0 0-2 0,0 0-1 0,0 0 1 16,7 0 1-16,-1 0 0 0,-1-5 1 0,11 5 1 0,-3-4 3 0,6-2 5 15,-1 6 8-15,8-3 5 0,1-9 8 0,4 8 5 0,3-1 3 0,6-5 1 16,-2 1 0-16,1 4 0 0,5-5 1 0,11 1 0 0,-10-3-1 0,5 8 2 0,-2-6-2 16,4 6 1-16,-7-6 0 0,1 5 0 0,0-5 1 0,-9 4-1 0,3 3 1 15,-1-3-1-15,-7 1 1 0,-5 1-2 0,-1 4 1 0,-1-6 0 0,-4 6-1 16,-10 0 3-16,5 0 3 0,-5-3 5 0,-3 3 6 0,-3 0 3 0,-5 0 0 0,0 0 3 16,0 0 0-16,-5 0-2 0,-3 3 1 0,2-3-1 0,-7 0 1 0,0 0-2 15,-5 0 1-15,2 6-3 0,-8-6-3 0,4 4-8 0,-7-4-7 0,3 5-2 0,-3-5-3 16,-6 6-1-16,1-3-1 0,5-3 0 0,-12 6-1 0,7 0 0 15,1-2-2-15,-3 1-5 0,-6-5-6 0,8 4-3 0,-2 2-9 0,2-2-8 16,1 1-7-16,-1 0-8 0,5-1-12 0,-1 2-9 0,5 0-11 0,-4-3-17 0,1 3-11 16,7-2-19-16,-1-4-23 0,1 6-19 0,6-1-23 0,-1-1-25 15,1-4-30-15,0 5-47 0,5-5-53 0,3 4-56 0,0-4-52 0,5 6-11 0,0-6 11 0,0 0 21 16,0 0 27-16,0 0 35 0,0 0 36 0,-8-6 39 0,8 6 39 0,0-4 45 16,0-5 46-16,0-2 56 0,0 1 71 0</inkml:trace>
  <inkml:trace contextRef="#ctx0" brushRef="#br0" timeOffset="28863.49">13410 15417 10 0,'0'0'57'0,"0"-4"29"0,0-2 27 0,0 6 30 0,0-4 32 0,0 4 30 0,0 0 28 0,0-11 26 0,0 11 23 0,0 0 9 0,0-10 2 0,0 5-17 0,0 5-28 0,0-4-20 0,0 4-14 0,0-5-16 0,0 1-15 0,0-2-17 0,0 6-19 0,-8-3-13 0,8 3-13 0,0-6-6 16,0 0-3-1,0 2-1-15,0 4 1 0,-5-5 5 0,5-1 3 0,0 6 3 0,-7-4 6 0,7-1 3 0,0 5 2 0,0-4 3 0,0-1-1 0,-6 5 1 0,6-6 0 16,0 2 0 0,0-2-1-16,0 6-4 0,-8-3-6 0,8-3-3 0,0 6-3 0,0-6-7 15,0 2-5-15,0 4-6 0,0-5-9 0,0 5-5 0,0-5-8 0,0 1-7 0,0 4-6 0,0 0-4 16,0-6-9-16,0 6-2 0,0 0-5 0,0 0-6 0,0 0-5 16,0 0-7-16,0 0-4 0,0 0-9 0,0 0-4 0,0 0-7 0,0 0-8 0,0 0-7 15,0 0-8-15,0 0-3 0,0 0-3 0,0 0 0 0,8 6 4 0,-8-2-1 16,0 1 6-16,0 4 0 0,0-3 2 0,6 9 4 15,-6-5 3-15,0 4 3 0,0 1 4 0,0 1 5 0,7 2 2 0,-7 1 5 16,0-4 0-16,0 4-2 0,5 7-5 0,-5-7-1 0,0 5-3 0,0-6-1 0,0 7 2 16,0-1 0-16,0 1-3 0,8 5 0 0,-8-6 0 0,0 0 0 0,0 7 0 15,0-7 1-15,6 0 1 0,-6 0 2 0,0 1 1 0,7-1 2 0,-7-5-1 0,0 6 2 16,0-4 1-16,0-3-2 0,6-3 2 0,-6 4-1 0,0-4 2 0,0 0-1 16,0 0 0-16,0 0-1 0,0 0 0 0,0-6-1 0,0 0 0 0,0 7-2 15,0-7 0-15,0 0-3 0,0 1 1 0,0-5-3 0,0 5 0 0,0-1-5 16,0-3-11-16,-6-1-9 0,6-1-14 0,0 2-13 0,0-2-13 0,0-4-14 0,0 5-16 15,0-5-11-15,0 0-15 0,0 4-12 0,0-4-8 0,0 0-13 16,0 0-11-16,0 0-5 0,0 0-5 0,0 0-5 0,0 0-3 0,0 0-5 16,0 0-6-16,0 0-5 0,0-4-6 0,0-1-15 0,0 5-25 0,0-4-31 0,0-2-37 0,0 6-45 15,0-9-48-15,0 3-9 0,0-3 11 0,0 3 18 0,0 2 26 0,-7-5 29 16,7 3 32-16,-6 3 31 0,-2-9 33 0,8 9 40 0,-5-3 42 0,-2 0 49 0,1 2 61 16</inkml:trace>
  <inkml:trace contextRef="#ctx0" brushRef="#br0" timeOffset="29243.48">13229 16009 0 0,'0'0'18'0,"-9"0"101"0,9 0 54 0,0 0 39 0,0 0 30 0,0 0 28 0,-5 0 23 0,5-6 25 0,0 0 22 0,0 3 27 0,0-3 27 0,0 0 16 0,0 3 12 0,0-3-63 15,0 1-100-15,0 1-49 0,0 4-23 0,0 0-4 0,0-6-2 0,5 2 3 0,-5 4 0 16,0-5 0-16,0 5-3 0,0 0-7 0,0 0-8 0,0 0-14 0,0 0-17 16,0 0-12-16,0 0-17 0,0 0-15 0,0 0-15 0,0 0-15 0,0 0-13 0,0 0-15 15,0 0-12-15,0 0-11 0,0 0-2 0,9 5-6 0,-9-1-3 0,0 2-3 16,0-6-1-16,5 9-1 0,-5-3 3 0,5-3 3 0,-5 9 3 15,8-3 4-15,-8 1 5 0,5-1 3 0,-5 6 3 0,8-6 1 0,-8 6-1 0,6 0-2 16,-6 0-2-16,7 4-1 0,-1-4 0 0,-6 0-4 0,0 3-2 0,7-2-2 0,-7 2-1 16,0-3-3-16,6 1-2 0,-6-2-1 0,8 1-1 0,-8 1-2 15,5-3-2-15,-5 2-1 0,5-6-2 0,-5 3 1 0,8-3 2 0,-8 0 2 16,6 0 5-16,-6-3 5 0,7-2 10 0,-7 1 7 0,8 1 12 0,-8-3 8 16,5-3 11-16,1 0 10 0,-6 0 10 0,8 0 9 0,-3 0 9 0,2-3 4 0,-1-3 4 0,2 1-2 15,-2 1-2-15,6-7-6 0,-4 3-7 0,5-3-8 0,-2-4-10 0,5 0-42 16,-5 2-22-16,1-2 0 0,4 0 0 0,-5 0 0 0,2 2 0 0,-5-8 0 15,4 6 0-15,0-3 0 0,3 2 0 0,-10 1 0 0,3 1 0 0,3 4 0 16,-11-5 0-16,8 6 0 0,0 3 0 0,-3-3 0 0,-5 5 0 0,0-2 0 16,0 6 0-16,0 0-10 0,0 0-77 0,0 0-24 0,0 0-23 0,0 0-32 0,0 0-28 15,0 0-38-15,0 6-39 0,-5-2-42 0,-3 1-40 0,0-1-71 0,8 2-82 16,-5 3-53-16,-9 2-32 0,9-1 1 0,-3-1 21 0,1 6 34 0,-5-6 41 0,5 0 47 16,2 7 45-16,-8-7 54 0,-1 0 54 0,9-3 55 0,-11 3 55 0,4-3 73 15,1 0 84-15</inkml:trace>
  <inkml:trace contextRef="#ctx0" brushRef="#br0" timeOffset="30191.62">12836 16579 54 0,'0'-4'138'0,"0"-2"48"0,8-3 35 0,-8 3 34 0,0-3 30 0,0 0 28 0,0 0 29 0,-8 2 30 0,8-2 25 0,0-2 30 0,0 3 24 0,0-2-43 0,0 0-90 0,0 0-56 0,0 5-42 16,0-4-18-16,0-1-9 0,0 5-4 0,0-5-5 0,0 4-10 0,0 2-6 0,0-6-10 0,8 10-9 0,-8-4-8 0,0-2-9 0,0 2-11 15,0 4-11-15,0-5-9 0,0 5-13 0,0-4-11 0,0 4-11 0,0 0-11 16,0 0-8-16,0 0-11 0,0 0-8 0,0 0-11 0,0 0-7 0,0 0-5 0,0 0-5 15,0 0-2-15,0 4-2 0,0 1 0 0,5 5-1 0,-5-1-1 0,0 0 2 16,0 7 0-16,0-1 4 0,0 3 2 0,0 3 3 0,0 3 2 0,0 1 3 16,0-1 2-16,0 1-1 0,0-1-1 15,0 0-2-15,0 1-3 0,0-1-2 0,0-3 0 16,0 1-1-16,0-1-2 0,0-2 0 0,-5 1-2 0,5-5 1 0,0 4-2 0,0-4 1 16,0 0-1-16,0 0-1 0,0-2 2 0,0 2-1 0,0-6 1 0,0 6-1 0,0-5 1 0,0-1-1 0,0 2 1 0,0-2-1 0,0-3 1 15,0-2-1-15,0 2 1 0,0-2-1 0,0-4 1 0,0 5-1 0,0-5 2 16,0 4 0-16,0-4 3 0,0 0 2 0,0 0 1 0,0 0 1 0,0 0 3 0,0 0 4 15,0 0 0-15,0 0 8 16,0 0 0-16,0 0 6 0,0 0-2 0,0 0 3 0,0 0-1 0,0 0-1 0,0-4-3 0,0-1-4 0,0 1-2 0,0-2-4 0,0-4-3 31,0 5-2-31,0-4-6 0,0-1-3 0,0 1-5 0,0-6-6 0,0 6 0 16,0-7-5-16,0 7-1 0,0 0 2 0,0-6-3 0,5 3 1 0,-5 3-1 16,0 0 2-16,6 0-4 0,-6-1 2 0,0 4-2 0,8-3 2 0,-8 3-1 15,5 1 1-15,-5-4-1 0,8 5 1 0,-1-2-1 0,-2 2 1 0,-5-7 0 0,12 7 1 16,-5-2 0-16,1 1 0 0,-2 1-1 0,1-1 2 0,-1 5-2 0,-1-4-1 15,11-2 3-15,-11 6-3 0,1 0 3 0,1-3 0 0,-2 3 3 0,4 3 2 16,3-3 2-16,-12 0 1 0,6 6 5 0,2-2 3 0,-3 1 6 0,3 4 4 16,-3-3 4-16,2 4 4 0,-7-1 3 0,7 1 1 0,-2-1 3 0,-5 6-1 0,8 0 2 15,-1-4 0-15,-7 2-1 0,0 2 2 0,5 0-2 0,-5 0-4 0,0-2-3 16,0 2-2-16,0-3-5 0,8 1 0 0,-8 2-1 0,0-6-3 0,0 6-1 16,0-5 0-16,0-1-4 0,0 2 1 0,0-2-2 0,0 0-2 0,0 3-6 15,6-3-9-15,-6-5-9 0,0 5-12 0,0-3-15 0,0 0-14 0,0-3-19 16,0 3-17-16,0-6-18 0,0 6-16 0,0-6-19 0,0 0-19 0,0 4-19 0,0-4-20 15,0 0-19-15,0 0-13 0,0 0-26 0,0 0-34 0,0 0-42 0,0 0-48 16,0 0-33-16,0 0-14 0,0 0 5 0,0-4 21 0,0-2 25 0,5-3 30 0,-5-3 34 16,0 3 35-16,0 0 37 0,0-7 35 0,8 2 46 0,-8-5 49 0,0 4 55 0,8-4 69 15</inkml:trace>
  <inkml:trace contextRef="#ctx0" brushRef="#br0" timeOffset="30492.09">13318 16541 0 0,'0'0'23'0,"6"4"142"0,-6-4 81 0,7 6 54 0,-7-6 39 0,0 0 34 0,8 0 26 0,-3-6 25 0,1 6 22 0,2 0 26 0,-3-4 22 0,-5-1 26 0,7-1 28 0,-7 3-100 0,6-4-170 0,-6 2-86 0,0 1-43 16,8-1-15-16,-8-1-5 0,0 2 2 0,6 4-1 0,-6 0-1 0,0-4 2 15,0 4-7-15,0 0-4 0,0 0-10 0,0 0-14 0,0 0-13 0,0 0-17 0,0 0-15 16,0 0-14-16,0 0-13 0,0 0-7 0,0 0-9 0,0 4-2 0,0 0-4 16,0 2-1-16,0-1-1 0,0 4 2 0,0 1-2 0,0 1 0 0,0 2 1 15,7-3 3-15,-7 5 1 0,0 5 2 0,0-6 4 0,0 6 0 0,0 1 3 0,0-8-3 16,0 8-1-16,0-3-4 0,0 1-1 0,0 2-2 0,0-2-1 0,0-5-1 15,0 7-2-15,0-6-1 0,0-2-1 0,0 2-4 0,0 0-4 0,0 0-12 0,0-2-9 16,5-1-11-16,-5 3-14 0,0-6-19 0,0 0-18 0,8 1-18 0,-8-1-20 16,0-4-17-16,0 1-20 0,0-2-19 0,6 2-19 0,-6-2-21 0,0-4-11 15,0 5-9-15,0-5-13 0,0 0-14 0,0 0-15 0,0 0-12 0,0 0-29 16,0 0-31-16,0 0-26 0,0 0-22 0,0 0 9 0,-6 0 19 0,6-5 28 0,-8 1 29 16,8-2 30-16,-5 2 30 0,-2-2 36 0,1-3 34 0,6 4 38 0,-8-5 38 0,2 1 49 15,-1 0 64-15</inkml:trace>
  <inkml:trace contextRef="#ctx0" brushRef="#br0" timeOffset="30682.12">13310 16823 91 0,'-5'-4'168'0,"0"0"52"0,5-1 44 0,-8-1 39 0,2 2 41 0,6-2 36 0,-7-3 34 0,1 3 30 16,6 1 30-16,-7 1 25 0,7-1 26 0,0 1-71 0,0-2-123 0,0 2-72 16,0 4-46-16,0-5-32 0,0-1-21 0,0 2-21 15,0-2-17-15,7 1-15 0,-7 1-13 0,6 4-12 0,-6-5-7 0,7 1-8 0,-7-2-5 0,6 3-5 0,2-3-7 16,-3 6-3-16,0-6-6 0,3 3-4 16,-2 3-4-16,1-6-5 0,1 6-4 0,3-6-13 0,-3 2-12 0,4 4-27 0,2-5-29 15,-8 5-41-15,6-6-40 0,2 6-42 0,-1 0-45 0,-1-3-76 0,-3 3-92 0,2-4-73 0,1 4-64 16,-3-6-21-16,3 6 1 0,-6-5 16 0,7 1 26 0,-5-2 40 0,-3-4 45 0,2 0 51 15,0 0 54-15,-2 1 56 0,2-6 55 0,-7 0 70 0,8 2 84 0</inkml:trace>
  <inkml:trace contextRef="#ctx0" brushRef="#br0" timeOffset="31129.14">13834 16487 0 0,'0'5'10'0,"0"-1"128"15,5 0 80-15,-5-4 54 0,0 0 43 0,6 0 36 0,-6-4 34 0,8 0 33 16,4-1 30-16,2-4 32 0,-8-3 34 0,1 8 31 0,-7-1 34 0,0-4-83 0,5 3-147 0,-5 2-87 15,0-1-50-15,0 1-26 0,0 4-11 0,0-6-13 0,0 6-11 0,-5-6-12 16,5 6-13-16,0-4-14 16,0 4-16-16,0-5-16 0,-7 5-21 0,7 0-17 0,0 0-17 0,-6-5-11 0,6 5-10 0,-8 0-9 0,8 5-6 15,-6-5-2-15,6 0-5 0,-7 5-1 0,2-5-4 16,-3 4-1-16,2 2 0 0,1 0-2 0,-3-2 1 0,3 5-1 0,-2-3 5 0,-2 3 1 0,4 0 1 0,-1-3 3 16,-1 9 2-16,1-6 0 0,-1 1 2 15,1 4 0-15,-1-4-2 0,1 5 2 0,-2 0-1 0,3-6-2 0,-3 7 3 0,3-2-3 16,-2 0 0-16,7 0 1 0,-7-2-1 0,7 3-1 0,-5-8 1 0,5 8-3 0,-7-3 2 0,7-3-3 0,0 0 1 0,-8 1-3 15,8-1-1-15,0-4 0 0,0 5 0 0,0-4-2 0,8 3 1 0,-8-3 0 16,7-2 2-16,-7 1 1 0,5-1 3 0,-5 1 2 16,7-5 3-16,0 6 3 0,-2-2 4 0,3-4 5 0,-3 0 7 0,3 5 1 0,-2-5 6 15,1 0 2-15,6 0 5 0,-7-5 5 0,1 5 7 0,-1-4 7 0,-1 4 6 0,4-6 6 16,-2 1 7-16,-2 1 5 0,3-1 6 0,-3 1 1 0,1-6 3 0,2 5 5 16,-8-5 1-16,5 4 5 0,2-3 3 0,-7 4 4 0,6-5 1 0,-6 7-4 15,0-9-7-15,8 9-9 0,-8-9-6 0,0 3-11 0,0 0-6 0,-8-1-7 0,8-5-5 16,0 5-6-16,0-4-27 0,-6 4-5 15,6-4 0-15,0 4 0 0,-7-1 0 0,7 1 0 0,-5 1 0 0,5 0-22 0,-8 0-6 0,8 2-8 0,0-2-3 0,-6 4-7 16,6-1-4-16,-5 2-11 16,5 0-6-16,0-1-11 0,-8 5-13 0,8-5-15 0,0 5-18 0,0 0-18 0,0 0-21 15,-5 0-31-15,5 0-36 0,-7 5-39 0,7-5-39 0,-9 5-66 0,9-1-76 0,-5 6-59 16,-1-5-48-16,6 4-7 0,-7 1 12 0,1-4 29 0,-1 3 34 0,1 0 41 0,6 1 40 0,-7-5 52 0,7 1 54 16,0-2 55-16,0-4 55 0,0 0 69 0,0 0 80 0</inkml:trace>
  <inkml:trace contextRef="#ctx0" brushRef="#br0" timeOffset="31707.55">13969 16564 74 0,'0'0'138'0,"7"0"33"0,-7-4 27 0,0 4 24 0,6-6 26 0,-6 3 24 0,0-7 26 0,0-1 26 0,7 1 31 0,-7 5 30 0,0-4 33 0,0 3-51 0,0 2-99 0,6 0-45 0,-6-1-12 0,0 0-3 0,0 1 4 0,0-2 2 15,0 6-1-15,0-6-2 0,0 2 1 0,0-1-9 0,0 5-10 0,0 0-15 16,0-6-15-16,0 6-14 0,0 0-15 0,0 0-12 0,0-3-10 0,0 3-12 0,0 0-11 31,0 0-13-31,0 0-13 0,0 0-14 0,0 0-12 0,0 0-13 0,0 0-9 0,0-6-11 16,0 6-8-16,0 0-3 0,0 0-7 0,0 0-2 0,8 0-1 0,-8 0 0 15,0 0 0-15,5 0 1 0,3 0 4 0,-3 6-1 0,3-6 2 0,-2 3 1 0,-1 3 1 0,2-1 1 0,1-1 2 0,4 8 1 0,-5-3 3 0,-2-4-2 16,2 9 1-16,2-5 1 0,-4 3-2 0,1 2 2 0,1-1-2 0,-2 2-4 16,4 1-4-16,-9-2-4 0,5 0-8 0,-5 0-2 0,7 2-4 0,-7-1-3 15,0-1-2-15,0 2 1 0,0-1-2 0,0-2 0 0,0 1 0 0,0-4 0 0,0 1 0 16,0-1 3-1,0-1 7-15,0 0 5 0,0-3 6 0,0-2 9 0,0 1 3 16,0 1 6-16,0-6 3 0,0 4 4 0,0-4 3 0,0 6 5 0,0-6 4 16,0 0 4-16,0 0 3 0,0 0 4 0,0 0 5 0,0 0 2 0,0 0 3 0,0 0 4 15,0 0 3-15,0 0 1 0,0 0 4 0,0 0 3 0,0 0 2 0,0 0 3 16,0 0 1-16,0 0-6 0,-7-6-10 0,7 2-8 0,0 4-10 0,0-6-3 16,0-3-8-16,0 3-4 0,0-3-5 0,0 0-6 0,0-1-3 0,0-1-6 15,0 1-5-15,0-4-9 0,-5 1-4 0,5 1-1 0,0-3 6 0,5 0 4 16,-5 8 4-16,0-14 0 0,0 11 0 0,0-10 0 0,7 7 0 0,-7 2-4 0,6-4-1 15,-1 2-2-15,-5-2-1 0,8 6-1 0,0-3-1 0,-3 3 1 0,2-1 1 16,0 1-1-16,-2 4 0 0,3-5 0 0,-1 4-1 0,-2 2 2 0,2-1 2 16,5 5 0-16,-4 0 2 0,0 0 0 0,3 0 0 0,-6 0 3 0,11 0 0 0,-11 5 0 15,2-5 1-15,4 4 0 0,-2 8 0 0,-2-8 2 0,-2 1 1 0,1 4 3 16,1 1-1-16,-1-1 1 0,2 3 2 0,-8 2 2 0,7-4 1 0,-7 3 1 16,5 2 1-16,-5-4-2 0,0 2-2 0,6 2-4 0,-6 0-5 0,0 0-6 0,0-5-3 15,-6 4-4-15,6 2-5 0,0-7-3 0,0 6-6 0,-5-6-8 0,5 0-7 16,0 1-12-16,0 1-9 0,0-7-9 0,-7 6-8 0,7-5-6 0,0-1-4 15,0 1-6-15,0 1-6 0,-8-2-12 0,8 1-11 0,0-5-13 0,0 6-16 16,0-6-12-16,0 0-10 0,0 0-20 0,0 0-23 0,0 0-28 0,0 0-30 0,0 0-28 16,0 0-23-16,0 0-27 0,0 0-21 0,0 0 5 0,0-6 19 0,0 1 24 15,8 1 30-15,-8-2 28 0,7-3 32 0,-7 4 38 0,5-5 39 0,-5 1 40 0,6-7 41 16</inkml:trace>
  <inkml:trace contextRef="#ctx0" brushRef="#br0" timeOffset="32145">14503 16457 0 0,'7'-6'42'0,"-1"-3"108"0,2 5 72 0,-8-1 56 0,6 1 47 0,-6-2 42 0,0 0 36 0,0 2 34 0,0-1 28 0,0 0 33 0,0 1 27 0,0-2 7 0,0 2-2 0,7-5-74 16,-7 4-114-16,0 5-75 0,0-7-58 0,0 4-32 0,0 3-22 0,0-6-15 16,0 6-14-16,0-5-11 0,0 5-7 0,0-4-12 0,0-2-10 0,0 6-11 15,0-5-12-15,0 5-14 0,-7-4-10 0,7 4-9 0,0 0-6 0,-6-4-8 16,6 4-8-16,-8 0-5 0,8 0-8 0,-6 0-5 0,-1 0-7 0,2 0-3 0,5 0-5 16,-7 4-2-16,0-4-2 0,0 4-2 0,1 1-1 0,-1 1-1 15,1-2-2-15,-2 1-1 0,3 1-5 0,0 4 0 0,-3-1 0 0,2-4 0 0,-1 5-2 0,7-1 1 16,-8 0-1-16,3 3 2 0,-1-3 0 0,6 1 2 0,-8-1-2 0,8 0 1 15,0-3 2-15,-5 4 2 0,5 0 2 0,0-6 4 0,0 6 3 0,0-5 3 16,0 4-1-16,0-2 6 0,0 2-2 0,0-4 4 0,5 5 0 0,-5-7 3 16,0 7 1-16,8-5 0 0,-2 5 4 0,-6-4-1 0,5-1 1 0,3 4 2 0,-8-5 2 15,7 2 3-15,-1 3-1 0,2-4 5 0,-3-1 0 0,0 2 2 0,3 0 3 16,-8 3 3-16,6-3 1 0,1-2 6 0,-1-1 2 0,1 3 3 0,0-1 3 0,0-1 3 16,-2 2-1-16,-5 0 0 0,7-3 0 0,-1 3 2 0,2 0-1 0,-8-3-3 15,6 3 3-15,1-2-5 0,-7 1 0 0,5-1 1 0,-5 1-2 0,0 1 0 16,0-2 1-16,8 2-2 0,-8-1 4 0,0 5-2 0,0-6 3 0,0 1-2 15,0-1 0-15,-8 1-1 0,8 1-3 0,0-2-1 0,-5 1-5 16,5 1-3-16,-7-2-6 0,7 2-2 0,-6-1-6 0,-2-1-3 0,8 0-7 0,-6 1-3 0,-1 1-6 16,2-3-7-16,-2-3-6 0,7 6-7 0,-7 0-8 0,0-6-7 0,1 3-8 0,-1-3-8 15,1 6-11-15,-2-6-10 0,3 0-14 0,0 6-15 0,-3-6-14 0,2 0-17 16,-1 0-18-16,-1 0-14 0,3-6-16 0,-1 6-15 0,-2 0-19 0,3-6-35 16,-3 6-37-16,3 0-53 0,5-3-56 0,-8 3-13 15,2-6 3-15,6 0 22 0,-5 3 26 0,5-3 30 0,-7 1 33 0,7 1 34 16,0 0 32-16,0-7 37 0,0 7 40 0,0-7 47 0,0 7 54 0</inkml:trace>
  <inkml:trace contextRef="#ctx0" brushRef="#br0" timeOffset="32655.93">14855 16296 0 0,'0'-6'34'0,"7"2"64"0,-7-1 33 0,0 1 26 0,5-1 25 0,-5-5 24 0,0 4 28 0,0 2 23 0,0-7 26 0,7 7 22 0,-7-5 21 0,0 0-6 0,0 3-19 0,0-3-41 0,0 3-54 0,0-3-19 0,0 3-5 0,0 1 0 0,0-3-1 0,0 3-4 16,0-2-6-16,0 4-5 0,0-3-7 0,-7 1-1 0,7 1-7 0,0-2-5 15,0 1-6-15,-5 1-6 0,5 4-9 0,0-5-7 0,0 1-6 0,-7 4-9 16,7 0-10-16,0 0-8 0,0-6-11 0,0 6-8 0,-5 0-10 16,5 0-7-16,0 0-8 0,0 0-9 0,0 0-8 0,-7 0-10 0,7 0-5 0,-8 0-9 15,8 6-7-15,-5-6-5 0,5 4-5 0,-8-4-2 0,8 5-1 16,-6 4-2-16,1-3-1 0,-3 3 2 0,0 0-1 0,8 3 4 0,-11-4 0 0,11 3 6 0,-7 4 0 16,2-6 2-16,-4 6 3 0,2-2 1 0,2 2 1 0,-1 6 0 0,-1-8-1 0,1 7-1 15,6-4-1-15,-8 2 1 0,3 3 2 0,-2-2-2 0,0 5 1 16,7-3-1-16,-5 1 1 0,5-1-1 0,-8 3 1 15,8 0 0-15,-7 1-2 0,7-1 0 0,0 1 0 0,-5-1 2 0,5 1-3 0,0-1 1 0,0-3-1 0,0 3 1 16,0-6-3 0,5 3 1-16,-5-2 0 0,0 0 0 0,7-4-1 0,-7 4 0 0,8-5 0 0,-8 7 2 0,5-6-2 0,2-2 0 0,0 2-1 0,-2 0-6 0,3 0-4 15,-2-5-12-15,1 4-15 0,-1 2-18 0,6-7-20 0,-3 0-16 0,-4 6-14 16,8-6-15-16,-8 3-16 0,11-3-16 0,-5 1-12 0,-3-1-19 0,5-3-22 0,-1-3-26 16,0 9-30-16,3-12-35 0,-2 4-35 0,-2-4-19 15,-4 5-7-15,7-10 7 0,-1 5 18 0,1-4 23 0,-2-2 26 0,1 0 26 0,-7 3 27 0,2-9 32 16,-3 3 33-16,2 0 39 0,-1 0 42 0</inkml:trace>
  <inkml:trace contextRef="#ctx0" brushRef="#br0" timeOffset="33327.37">15195 16365 89 0,'0'-11'153'0,"0"7"38"0,0-7 27 0,0 7 22 0,0-5 19 0,0 0 21 0,0-3 21 0,0 3 22 0,-8 3 24 0,8-3 26 0,0 5 27 0,0-5-59 0,0 3-111 0,0 0-52 0,0 2-20 0,0-1-8 0,0 5 0 0,0-6 2 0,0 2 2 0,0 4 1 15,0-5 1-15,0 5-5 0,0-4-4 0,0 4-8 0,0-5-11 0,0 5-9 0,0 0-11 16,0-4-8-16,0 4-7 0,0 0-6 0,0 0-6 0,0-6-7 0,0 6-9 15,0 0-11-15,0 0-12 0,0 0-12 0,-7 0-11 0,7 6-14 0,-5-6-11 16,5 4-10-16,-9-4-8 0,9 5-4 0,-5 4-6 0,0-5-4 0,-3 7-2 16,3-7-3-16,-3 12 0 0,2-7 3 0,-1 6 2 0,1-6 4 0,-1 6 4 0,1 0 5 15,-2 0 4-15,3 3 4 0,-2-2 3 0,1 3 0 0,0 1 4 0,-1-1-3 16,-1 1-2-16,3 0-3 0,-1 4-5 0,6-3-5 0,-8-3-5 0,3 1-7 16,5 2-7-16,-7-3-5 0,7 2-7 0,0-4-1 0,0-1-3 0,0-2-2 15,0 2 0-15,0 0 3 0,0-6 2 0,7 1 5 0,-7 4 7 0,5-8 8 0,3 4 5 16,-2-5 9-16,-1 5 7 0,3-6 6 0,-1 1 7 0,5-1 4 0,-5-4 4 15,6 5 8-15,-7-5 6 0,7 0 10 0,-6 0 11 0,7 0 11 0,-9-5 8 16,8 5 10-16,1-4 13 0,-9-1 11 0,10 1 8 0,-4-6 11 0,-3 5 11 0,4-5 7 16,-5-1 10-16,6 2 4 0,-6-1 2 0,7-5-5 0,-9 6-2 0,0-6-7 15,3 2-9-15,-8-2-7 0,5-6-10 0,3 6-12 0,-8-3-10 0,8-3-11 16,-8 2-11-16,0-6-11 0,0 5-10 0,0 2-10 0,0-7-7 0,0 6-7 16,-8-2-6-16,8 3-5 0,-8-1-6 0,8-2-3 0,-5 6-6 0,5-3-4 15,-8 2-5-15,3 7-4 0,5-6-8 0,-5 6-6 0,-4-6-4 0,9 5-4 16,-5-1-2-16,-2 7-6 0,1-5-4 0,6 4-6 0,0 1-6 0,-7-2-12 0,0 0-12 15,7 6-13-15,0-3-18 0,0 3-27 0,-7 0-32 0,7 0-30 0,0 0-33 16,-5 3-44-16,5 3-51 0,-8 0-52 0,8-2-51 0,-5 5-33 0,5 0-18 16,-6 2 5-16,6-1 24 0,-8 0 28 0,8-1 38 0,0 0 45 0,0 2 47 0,-7-2 49 15,7 1 45-15,7-4 52 0,-7-1 53 0</inkml:trace>
  <inkml:trace contextRef="#ctx0" brushRef="#br0" timeOffset="33666.91">15507 16399 0 0,'5'0'28'0,"-5"-6"87"0,0 6 48 0,7-4 43 0,-7 4 34 0,0 0 34 0,0-5 34 0,0 1 36 0,0 4 35 15,0-5 33-15,0 5 35 0,0-7 10 0,0 4 0 0,0 3-46 0,0-6-71 0,-7 1-41 0,7 5-24 0,0 0-13 0,0 0-11 0,0 0-13 0,0-4-14 0,0 4-17 0,0 0-20 0,0 0-20 0,0 0-19 0,0 0-18 16,0 0-21-16,0-6-20 0,0 6-18 0,0 0-17 0,7 0-16 0,-7 0-11 15,0-5-9-15,0 5-11 0,8 0-6 0,-3 0-6 0,-5 5-2 0,8-5-2 16,-2 6-1-16,-1-6 1 0,3 4-1 0,-1 1 1 0,5 4 1 0,-5-2 1 16,6 2 2-16,-5 0-2 0,3 1 3 0,1 0 1 0,-3 6-1 0,3-3 1 0,-6 2 2 15,8 0 1-15,-7 5 0 0,4-6-8 0,-3 7-8 0,-3-7-16 0,3-1-17 0,-3 8-18 16,2-6-16-16,0-2-20 0,0 2-21 0,-7 0-20 16,6-5-19-16,-6 5-26 0,7-6-21 0,-7 0-22 0,6-3-20 0,1 3-14 0,-7-3-13 0,0 3-17 15,0-3-19-15,6-2-15 0,-6-4-14 0,0 0-22 0,0 0-21 0,0 0-7 16,0 0 6-16,0 0 19 0,0 0 31 0,0 0 27 0,0-4 30 0,-6-2 34 15,6 3 32-15,0-3 38 0,0-3 40 0,-7-3 36 0,7-3 38 0</inkml:trace>
  <inkml:trace contextRef="#ctx0" brushRef="#br0" timeOffset="33904.46">15741 16365 0 0,'0'-6'8'0,"0"1"122"0,-6-5 77 0,6 5 55 16,0 5 42-16,0-4 40 0,0 0 35 0,6-1 34 0,1-1 34 0,-1 3 30 0,1-4 32 0,-7 2 27 15,0 5 28-15,0-4-87 0,0 4-148 0,0 0-82 0,0 0-49 0,0 0-30 0,0 0-17 16,0 0-17-16,0 0-16 0,0 0-17 0,0 0-15 0,0 0-15 0,0 0-14 15,0 0-15-15,0 0-12 0,0 0-10 16,0 0-10-16,0 0-7 0,0 4-5 0,-7-4-3 0,7 5-3 0,-6 2 1 0,6 2-3 0,-7-4 0 0,1 3-1 0,-1 3 3 16,0-2 0-16,-5 0 1 0,4 7 1 0,3-1 1 0,-9-1-1 0,9 2-4 15,-10 3-10-15,9-5-8 0,-7 6-13 0,-1-6-10 0,7 5-8 0,-4 2-8 0,6-3-6 16,-3 3-7-16,0-6-8 0,-4 4-11 0,6-1-12 0,0-2-16 0,-1-1-19 16,7-1-20-16,-8-4-15 0,3 5-19 0,5-6-20 0,-6 1-33 15,6-1-37-15,0-4-37 0,0 5-43 0,0-4-29 0,0-1-25 0,0-5 0 0,0 4 18 0,6 2 25 16,-6-6 33-16,0 0 34 0,5 0 37 0,-5 0 40 0,8-6 41 0,-1 6 44 15,-1-4 47-15,0-7 47 0,1 7 57 0</inkml:trace>
  <inkml:trace contextRef="#ctx0" brushRef="#br0" timeOffset="34361.83">16117 16174 0 0,'16'-4'1'0,"-16"4"100"0,5-5 67 16,2-2 44-16,-1 7 29 0,-6-3 28 0,6-3 31 0,-6 1 29 0,0 1 33 0,0-7 30 16,0 7 28-16,0-5 27 0,0 3 28 0,0 2-70 0,0-1-126 0,-6-1-64 15,6-3-35-15,0 3-12 0,0 2-5 0,-6-1-5 0,6 1-8 0,-7-2-15 16,7 6-12-16,0-3-15 0,-5-3-12 0,5 0-10 0,-8 6-9 0,8-3-9 16,-8 3-7-16,8-6-6 0,0 6-6 0,0 0-8 0,0 0-5 0,-5 0-8 15,5 0-7-15,0 0-8 0,-6 0-5 0,6 0-6 16,-7 0-7-16,7 0-4 0,-5 0-4 0,5 6-5 0,-9-6-2 0,9 3-2 15,-5 3-1-15,-2 0 0 0,1-3 1 0,1 3 1 16,-4 3 1-16,2-5 2 0,2 7 3 0,-2-1 1 0,0-1 1 0,2 1 2 0,-3-1 2 0,1 2 0 0,2-2 2 16,-2 7 0-16,0-3-2 0,2-2 2 0,-3 4-2 15,-5 0 3-15,7-6 0 0,-1 4-2 0,1 2-1 0,-2 1-2 0,8-2 2 0,-5 1-5 16,-3 1-2-16,3-2 2 0,5-6-2 0,-5 7 0 16,5-1-1-16,-9 2 2 0,9-7-3 0,0 6 0 0,-5 0-2 0,5 0 2 0,0-5 0 0,0 4 0 0,0 2 2 0,5-2 1 0,-5 0 2 0,0 0-1 15,9 2 2-15,-4-1 4 0,-5-2 0 0,5 2 3 16,3-4 1-16,-3 2 3 0,3 2 2 0,-2-6 0 0,1 3 1 0,-1 3-4 0,2-8 0 0,-3 4-8 0,3-1-4 15,-3-4-12-15,2 3-11 0,0-3-12 0,-7-3-15 0,5 7-16 0,2-10-16 16,-7 5-14-16,8-1-16 0,-3-4-14 16,-5 0-19-16,0 0-29 0,0 0-35 15,7 0-54-15,0-4-58 0,-7-1-39 0,5 5-32 0,2-10-1 0,2 7 14 0,-9-3 21 16,5-3 24-16,-5-3 27 0,6 3 29 0,1 0 30 0,-7-1 32 0,5 1 45 0,-5-7 46 16,0 6 57-16,9-4 72 0</inkml:trace>
  <inkml:trace contextRef="#ctx0" brushRef="#br0" timeOffset="34776.31">16378 16095 0 0,'0'0'73'0,"0"0"67"0,0-4 41 0,0-1 34 0,0 5 28 0,0-6 30 0,0 6 30 0,8 0 29 0,-8-4 29 0,0 4 31 0,0-5 30 0,0 1-7 0,0 4-27 0,0-6-60 0,0 6-74 0,0 0-33 0,0 0-12 0,0-3-7 16,0 3-6-16,0 0-6 0,0 0-7 0,0-6-8 0,0 6-10 15,0 0-12-15,0 0-11 0,0 0-9 0,0 0-13 0,0 0-10 0,0 0-12 0,0 0-7 16,0 0-8-16,0 0-9 0,0 0-9 0,0 0-10 0,0 0-10 0,0 0-11 16,0 0-10-16,0 0-10 0,0 0-11 0,0 0-8 0,0 0-5 0,0 0-4 15,0 6-1-15,0-6-1 0,0 3 4 0,0 3-1 0,0 3 2 0,0-5 1 0,0 7 3 16,0-7 1-16,7 11 4 0,-7-5 3 0,0-1 5 0,0 6 2 0,0-1 3 15,0 2 1-15,0-1 0 0,0 0-1 0,0 0-3 0,5-2-2 0,-5 7-4 0,0-4 0 16,0 2-1-16,0-3-1 0,0 4 1 0,9 0 0 0,-9-4-1 0,0 6-1 16,0-3 0-16,5-3 0 0,-5 6-1 0,5-2 2 0,-5-1-1 0,0 3 2 15,8-8-1-15,-8 7 2 0,0-4-1 0,6-1-7 0,-6-2-11 0,0 2-12 16,0-4-13-16,0 2-18 0,0-7-20 0,0 3-17 0,0 0-19 0,0-3-16 16,0 0-19-16,0-2-22 0,0-4-25 0,-6 5-24 0,6-5-23 0,0 6-34 0,0-6-38 15,-8 0-53-15,8 4-56 0,0-4-27 0,0 0-14 0,-5 0 10 0,5-4 21 0,-5 4 29 16,5-6 30-16,-9 1 35 0,9 1 37 0,-5-8 38 0,5 3 40 0,0 0 49 15,-7-1 53-15</inkml:trace>
  <inkml:trace contextRef="#ctx0" brushRef="#br0" timeOffset="35264.3">16652 16086 0 0,'7'0'1'0,"-7"0"106"0,8 5 73 15,-8-5 50-15,5 0 44 0,-5 0 36 0,0 0 34 0,0 0 30 0,7 0 32 0,-7 0 26 0,0 0 28 0,0 0 27 16,0 0 24-16,0 0-72 0,0 0-128 0,0 0-70 16,0 0-43-16,0 0-26 0,0 0-19 0,0 0-17 0,0 0-17 0,0 0-17 0,0 0-16 0,0 0-16 0,-7 4-17 15,7-4-14-15,-5 0-12 0,5 6-16 0,-8-6-12 0,8 5-9 0,-7-1-9 16,7 2-6-16,-5-2-4 0,5 1 0 0,-9-1-2 0,4 7 2 0,5-7 5 16,-5 7 2-16,5-1 5 0,-8-1 2 0,8 0 3 0,-6 0 3 0,6 6 3 15,-7-3 0-15,7 1 1 0,-6-4 1 16,6 6 0-16,-7 1 1 0,7-2-1 0,0-4 1 0,-5 4 0 0,5 2-2 0,0-3-1 0,0-2 1 0,0 4-1 0,0 0 2 15,0-6-2-15,0 5 1 0,0-4-2 16,0 6-1-16,5-7 1 0,-5 4 1 0,0-2 1 0,7-1 0 0,-1 5 2 0,-6-6-1 16,7 1 2-16,-7-1-1 0,6-4 2 0,2 5 0 0,-3-4 1 0,-5 3 2 0,5-3 2 0,4-3 1 0,-4-3 1 15,-5 6 3-15,7-6 3 0,1 4 5 0,-3-4 10 0,-5 0 8 0,7 0 11 16,0-4 11-16,-2 4 12 0,-5-6 9 0,8 3 8 16,-8-3 3-16,5 2 6 0,3-7 0 0,-8 1 2 0,6 5 0 0,-1-4-1 0,-5-1-2 15,0-4-10-15,7 4-7 0,-7-5-10 0,9 6-14 0,-9-6-10 0,0-1-9 0,5 2-6 16,-5 0-8-16,0 0-3 0,0-2-6 0,0 7-1 0,0-6-2 0,0 0-3 0,0 0-3 15,0 0-3-15,-5 2-5 0,5 4-6 0,0-7-3 0,0 5-6 0,-9 2-6 16,9 0-5-16,0-1-7 0,-7 1-8 0,7 3-13 0,0-3-14 0,0 3-11 0,-5 1-13 16,5 1-10-16,0 0-13 0,-6-1-16 0,6 5-20 0,0-7-30 0,0 7-38 15,-8 0-64-15,8 0-75 0,-5 0-77 0,-3 7-71 0,8-7-21 0,-5 5 10 0,-2-1 19 16,0 0 23-16,2-4 30 0,-3 5 34 0,1 1 37 16,2-3 43-16,5-3 52 0,0 0 55 0,0 0 70 0,0 0 74 0</inkml:trace>
  <inkml:trace contextRef="#ctx0" brushRef="#br0" timeOffset="35849.78">16907 16110 66 0,'5'0'146'0,"3"0"47"0,0 6 32 0,-8-6 27 0,5 0 23 0,1-6 23 0,1 6 24 0,7-4 24 0,-9 4 26 0,2-5 25 0,-7-1 28 0,6 6-52 0,-1-4-95 16,4 4-60-16,-9-5-42 0,7 5-21 0,-2 0-1 0,-5-6-4 0,0 6 0 0,0 0-6 16,0 0-6-16,0 0-9 0,7 0-10 0,-7 0-10 0,0 6-13 0,0-6-12 15,7 0-13-15,-7 0-10 0,0 0-11 0,5 5-7 0,-5-1-6 0,0-4-7 16,0 0-3-16,0 6-6 0,0-6-2 0,0 5-6 15,0-5 0-15,0 4-2 0,0-4 0 0,0 6 3 0,0-6 2 0,0 4 0 0,0-4 4 0,0 5 0 0,-5-5-1 16,5 4 3 0,-7-4-1-16,7 5 4 0,-7-5-1 0,7 6 0 0,-5-6 0 0,-2 0-2 15,-2 4-1-15,4-4-3 0,-1 0-1 0,6 0-4 0,-12 0 0 0,12 0-1 0,-9 0-1 0,4-4-1 0,-2 4 0 0,1 0 0 16,1-6 0-16,-3 6 1 0,0 0 1 0,-4-5-1 0,6 1-1 0,0 4-1 0,-1-5 0 0,-1 1-2 16,3 4 1-16,5-6 0 0,-6 2-1 0,-2-1 0 0,3-1-1 0,5 2-2 31,-8-1-2-31,1-1-2 0,7 6-2 0,0-4-2 0,-6-1 0 0,6 1 1 0,0-2-2 15,0 3 1-15,-6-3-2 0,6 0 0 0,0 6-1 0,0-3-2 0,6-9-4 16,-6 8-3-16,0-1-4 0,0 1-1 0,6-1-4 0,-6 1 1 0,7-2-5 16,1 0 0-16,-3 3-3 0,3-3-1 0,-2 0-3 0,-1 3 0 0,3 3 1 15,5-6 1-15,-7 6 2 0,6 0 4 0,-4 0 1 0,5 0 5 0,-7 0 1 0,6 6 4 16,2-3 1-16,-7-3 4 0,4 6 0 0,-2 0 1 0,3 3 1 0,-5-3 4 16,0-2 2-16,-2 5-1 0,10 0 2 0,-10 3 2 0,2-3 1 0,-7 0 1 15,7 6 2-15,-2-5-1 0,3 5 2 0,-8 0-4 0,0-6-5 0,5 6-4 16,-5 0-3-16,0 0 1 0,0-2-3 0,0-4-1 0,-5 6 2 0,5 1-2 0,0-7 2 15,0 6 0-15,-8-6 0 0,8 7-1 0,-5-7 1 0,5 0 2 0,-7 2 6 16,7-2 5-16,-7 1 4 0,2 1 2 0,-2-3 0 0,7 3 1 0,-8-2-1 0,3 7-2 16,-2-7 2-16,0 0-1 0,2 1-2 0,-2 0 2 0,7 0-2 0,-9 0-1 15,4-1-1-15,-1 0-2 0,6-3-1 0,-7 3-3 0,2 3-1 0,5-3-3 16,-9-4 1-16,9-1-4 0,0 6-3 0,-5-5 1 0,5-1-4 0,0 1 3 16,0-5 0-16,0 7 3 0,0-7 3 0,0 3 5 0,0-3 5 0,0 0 10 15,5 6 14-15,-5-6 12 0,9 0 13 0,-9 0 12 0,5 0 10 0,2 0 6 16,-7 0 6-16,6 0 0 0,-1 0 4 0,4 0 1 0,-2 0-3 0,-2 0 0 0,2 0-6 15,5 0-8-15,-12-6-9 0,15 6-13 0,-10-3-10 0,2-4-10 16,0 7-8-16,-2-5-6 0,-5 1-9 0,8-1-12 0,-3-1-15 0,3 2-20 0,-8 0-20 0,6-1-24 16,-6 5-23-16,7-9-28 0,-7 3-35 0,0 0-39 0,6 2-45 0,-6-1-88 15,0-1-105-15,0-3-64 0,0 5-40 0,0-5-2 0,0-3 17 0,0 8 30 0,0-6 33 16,0-4 38-16,0 5 41 0,0-6 46 0,0 0 49 0,0 0 54 0,0 0 57 0,0 0 78 16,0 0 92-16</inkml:trace>
  <inkml:trace contextRef="#ctx0" brushRef="#br0" timeOffset="36308.68">17284 15875 6 0,'0'-5'71'0,"0"1"32"0,0-1 18 0,0 1 14 0,0-2 11 0,0 3 19 0,0-9 24 0,0 9 26 0,0-3 29 0,0-4 26 0,0 5 25 0,0 5-25 0,0-4-50 0,0 4-32 0,0-5-21 0,0 1-4 0,0-2 8 16,0 6 8-16,-6-5 10 0,6 1 0 0,0 4-6 0,0 0-10 0,0 0-12 0,0-6-8 16,0 6-7-16,0-6-3 0,0 6-2 0,0 0-3 0,0 0-2 0,0 0-5 15,0 0-3-15,0 0-8 0,0 0-5 0,0 0-9 0,0 0-9 0,0 0-13 16,0 0-9-16,0 0-9 0,0 0-11 0,0 0-9 0,0 0-11 0,0 0-8 15,0 0-9-15,0 0-7 0,0 0-9 0,0 0 2 0,0 0 6 0,0 6 6 0,6-6 4 16,-6 6 5-16,0-2 2 0,7 1 2 0,-1 5 3 0,1-5 2 0,-1 4 3 16,-6 1 5-16,14-1 6 0,-7 6 4 0,-2 0 3 0,3-6-2 0,5 7-11 15,-7 3-8-15,-1-5-6 0,10 7-5 0,-9-8-4 0,0 8-3 0,6-3-1 16,-4 3-1-16,0-2-1 0,-3 5-2 16,-5-5 1-16,6 2 0 0,1 3-4 0,-7-5 1 0,0 7-1 0,0-4-1 0,0 5 1 0,0-5-5 0,0-1-1 0,-7 3-11 15,7 0-15-15,-6-3-11 0,1 2-15 0,-3 3-18 0,0-7-19 0,3 5-25 16,-8-5-25-16,7 1-32 0,-9 5-39 0,4-6-69 15,3 2-84-15,-10-3-82 0,4 1-78 0,1-4-20 0,-7 5 4 0,1-6 21 16,-2-4 26-16,2 6 33 0,1-7 35 0,-3 1 43 0,2-7 42 0,-6 3 51 0,-2-6 53 0,8-6 69 16,-7-1 77-16</inkml:trace>
  <inkml:trace contextRef="#ctx0" brushRef="#br0" timeOffset="118226.3">9769 9898 1 0,'0'-5'62'0,"0"-1"47"0,7 2 33 0,-7 4 30 0,0-6 29 0,0-3 27 0,0 3 25 0,0 1 23 0,0 1 21 0,0-5 25 0,0 3 21 0,0 3-18 16,0-3-45-16,0 0-35 0,0 2-36 0,0-1-20 0,0 5-15 0,-7-6-13 0,7 2-14 0,0 4-11 0,0 0-9 0,0-5-11 0,0 5-7 0,0 0-12 0,0 0-12 0,0 0-12 15,0 0-12-15,0 0-11 0,0 0-13 0,0 0-10 0,0 0-11 0,0 0-10 0,0 0-11 16,0 0-8-16,0 0-5 0,0 0-3 0,0 0 0 0,0 0 3 0,0 0 9 16,7 0 5-16,-7 5 5 0,0-1 5 0,6-4 4 0,-6 6 4 0,6-1 3 15,1 5 7-15,-7-4 2 0,5 3 5 0,3-5 2 0,0 5 0 0,-8 2 0 0,5-2-6 16,1 1-7-16,1 5-6 0,-2-6-5 0,4 6-2 0,-4 1-1 0,2-7-1 16,-1 6-2-16,8-1 0 0,-7-4-1 0,-2 5 0 0,3-2-1 15,-2 2-1-15,-1 0 0 0,8-4-1 0,-6 3 2 0,0 0 1 0,0-4-1 0,-1 5 0 0,1-6 1 16,-1 1 1-16,1 0 0 0,4 1 1 0,-3-2-2 0,0-4 0 0,-8 5-3 15,5-1-8-15,3-4-13 0,-3-1-16 0,-5 2-17 0,5 0-16 0,4-2-18 16,-9 1-15-16,5-5-18 0,-5 6-24 0,0-6-26 0,0 0-37 0,0 3-37 0,0-3-37 16,0 0-34-16,0 0-31 0,0 0-32 0,0 0 2 0,0 0 15 0,0 0 23 15,0 0 25-15,7-3 27 0,-7 3 28 0,0 0 34 0,0-6 35 0,0-3 40 0,0 3 41 0,-7 0 41 16,7 2 58-16</inkml:trace>
  <inkml:trace contextRef="#ctx0" brushRef="#br0" timeOffset="118495.84">10021 10000 80 0,'0'-4'149'0,"0"4"44"0,0-6 36 0,0 0 33 0,-5 2 33 15,5-1 31-15,0-1 32 0,-5 3 31 0,5-3 27 0,0 2 29 0,0-5 26 0,0 4-59 16,0-2-109-16,0 4-57 0,0-3-29 0,0 1-17 0,0 5-13 0,0-4-12 16,0 4-14-16,0 0-16 0,0 0-15 0,0 0-14 0,0 0-13 0,0-6-13 0,0 6-14 15,0 0-12-15,0 0-13 0,0 0-12 0,0 0-12 0,0 0-7 0,0 0-12 0,-8 0-3 16,3 0-7-16,5 6-4 0,-8-6-4 0,8 4-2 0,-8 7-2 0,3-8 1 15,-1 9-2-15,-7-3 1 0,6 4 2 0,-6 2 0 0,6-3 2 16,-5 1 2-16,-1 2-1 0,7-1 3 0,-7 7 0 0,6-7 0 0,-7 0 0 0,8 7-5 16,-6-8-6-16,3 2-7 0,4 6-10 0,-8-8-12 0,8 2-16 15,-3 0-17-15,8 0-22 0,-8-6-21 0,3 6-27 0,5-6-30 0,-7 1-35 0,1 5-49 0,6-5-54 16,0-5-66-16,0 4-69 0,-6 1-19 0,6 1 6 0,0-7 17 0,0 5 26 0,0-3 33 16,0-2 33-16,0-4 39 0,0 5 40 0,0-5 44 0,0 0 44 0,0 0 55 15,6 0 62-15</inkml:trace>
  <inkml:trace contextRef="#ctx0" brushRef="#br0" timeOffset="119063.69">10316 9917 22 0,'6'-6'97'0,"-6"2"41"0,0-1 30 0,0 1 29 0,0-1 28 16,0-1 26-16,0 2 26 0,0-2 21 0,0 1 19 0,-6 5 19 0,6-4 18 15,0-2-39-15,-5 1-73 0,-2 1-47 0,7 4-34 0,-9-5-19 0,4 5-10 0,-2-4-9 16,7 4-13-16,-6-6-8 0,1 3-10 16,-4 3-4-16,9 0-5 0,-7-6-1 0,2 6 0 0,5-6 0 0,-6 6 1 0,6 0-1 15,-8 0 2-15,8 0-1 0,0-4-2 0,0 4-2 0,0 0-3 0,-5 0 0 0,5 0-2 16,0 0-2-16,0 0 1 0,0 0-2 0,0 0-3 0,0 0-4 0,0 0-9 16,0 0-8-16,0-5-12 0,0 5-9 0,0 0-5 0,5 0-8 0,-5 0-3 0,0 0-4 0,8 0-5 15,-2 0-3-15,-6 0-7 0,5 5-2 0,2-1-2 0,2 2-3 16,-4 0 2-16,1 3 4 0,1-5 2 0,-2 5 3 0,11-4 0 0,-11 5 3 0,1 1-1 15,-1-1 1-15,3-1 1 0,0-4-1 0,-3 5 2 0,2-1-1 0,-1-3 0 0,0 4 0 16,-6-5 0-16,8-1-3 0,-1 1 2 0,-2-1-2 0,-5 2 0 0,6-6 1 16,2 3-1-16,-3-3 0 0,-5 0 3 0,8 6 1 15,-1-6 3-15,-1-6 2 0,-6 6 2 0,6 0 1 0,1-3 2 0,-2-3 2 0,3 2 1 0,-2-1 2 16,-6 1 1-16,7-1 1 0,-1-5 4 0,-1-1 0 0,3 7-1 0,-8-6 1 16,8 1 2-16,-8-2-1 0,5 1-1 0,-5-5 3 0,8 6-1 0,-8-6 2 0,0 6 0 15,0-6 3-15,0 0 5 0,0 6 3 0,0-7 4 0,0 1 4 0,0 6 4 16,0 0 3-16,0-1 4 0,0 1 5 0,0-2 5 0,-8 7 2 0,8-6 1 15,0 5 3-15,0 5-1 0,0 0-6 0,0-6-8 16,0 6-10-16,0 0-9 0,0 0-10 0,0 0-13 0,0 0-12 0,0 0-9 0,0 0-10 0,0 6-3 0,-5-1-6 16,5-1-3-16,0 6 0 15,0 1-2-15,0 4 2 0,0-2 1 0,-8 8 7 0,8-6 3 0,0 7 7 0,-8-1 7 0,8 3 6 0,0-5 4 0,-5 7 0 0,5-7 0 16,0 6-1-16,-6-7 0 0,6 2-2 0,0 0 2 0,-7-6 0 0,7 5 0 16,0 2 0-16,-6-8-1 0,6 2-2 15,0 0 1-15,0 0-7 0,0-6-7 0,0 6-16 0,-8-6-20 0,8 3-24 0,0-3-26 0,0 1-30 0,0-1-33 16,0 0-31-16,0 3-32 0,0-3-58 0,0-3-63 0,0 1-87 0,0-1-87 0,0-1-29 15,0 4 0-15,0-9 23 0,0 7 32 0,0-7 37 0,8 3 42 16,-8-3 44-16,0 0 46 0,0 0 46 0,0 0 50 0,6-3 60 0,1 3 67 0</inkml:trace>
  <inkml:trace contextRef="#ctx0" brushRef="#br0" timeOffset="119284.86">10772 10078 0 0,'6'0'34'0,"1"0"129"0,7 0 71 0,-14-5 54 0,5-1 45 0,2 6 44 0,6-8 43 0,-13 3 40 0,6-1 35 0,2 3 33 0,-3-4 30 0,-5-2 22 0,7 4 14 0,0-1-99 16,-7 2-162-16,5-1-81 0,-5 5-42 0,0-4-29 0,0 4-20 0,0 0-23 0,0 0-25 0,0 0-20 15,0 0-18-15,0 0-12 0,0 0-13 0,0 0-10 0,0 0-10 0,0 0-12 0,0 0-11 16,0 0-14-16,0 0-11 0,0 0-16 0,0 0-17 0,-5 4-23 0,5-4-21 16,0 0-23-16,0 0-22 0,0 5-27 0,0-1-31 0,0-4-32 0,-7 0-33 15,7 6-57-15,0-6-69 0,0 5-71 0,0-5-67 0,0 4-14 0,0-4 11 0,0 12 26 16,0-12 34-16,0 0 37 0,0 3 38 0,0-3 44 0,0 6 43 0,0-6 48 15,-7 0 50-15,7 0 61 0,0 5 69 0</inkml:trace>
  <inkml:trace contextRef="#ctx0" brushRef="#br0" timeOffset="120345.36">9729 11210 1 0,'0'-3'83'0,"8"-3"55"0,-8 1 41 0,5 5 36 0,-5-4 32 0,8-2 26 0,-8 3 27 0,6-7 28 0,-6 5 28 0,0-1 27 16,5 2 28-16,-5-2-19 0,0 1-41 0,0 1-52 0,0-1-62 0,8 1-37 0,-8-2-20 0,0 2-17 0,0 4-9 0,0-5-9 0,0-1-10 0,0 6-9 15,0-3-14-15,0 3-9 0,0-7-13 0,0 7-8 0,0 0-10 0,7 0-10 0,-7 0-6 16,0 0-10-16,0 0-9 0,0 0-8 0,0 0-10 0,0 0-9 0,0 0-10 16,0 0-6-16,0 0-1 0,0 0-5 0,0 0-4 0,6 7-2 0,-6-4-4 0,6 3 3 15,-6-1-2-15,7-1 6 0,-2 6-1 0,3-1 5 0,0 2 5 0,-3-1 5 16,1 5 6-16,1-6-2 0,-2 6 1 0,9-6-1 0,-7 1 1 0,-1 5 0 15,0-6-1-15,9 0 0 0,-10 3-1 0,3-3-1 0,-2 1 1 0,-1-1-1 0,3-4-2 16,-3 5-2-16,2-4 1 0,0-3-1 0,0 3 1 0,-1-3-2 0,-6 3 1 16,7 0 0-16,-7-6 1 0,6 0 3 0,1 0 1 0,-7 4 3 0,6-4 1 15,-6-4 5-15,5 4 1 0,-5 0 4 0,8-6 2 0,-8 0 2 0,8 3 1 0,-3-3 2 16,-5 3-2-16,8-9 2 0,-3 8-3 0,0-5 1 0,-5-2-3 0,9 1 0 16,-4 1-2-16,-5-1 0 0,7 0-5 15,-7 0-1-15,6 1-2 0,-6-1-1 0,8 1-1 0,-8-2-2 0,6 1 0 0,-6-3-1 0,0 2 0 0,7-4-1 16,-7 6 0-16,0-1-1 0,5 1 0 0,-5 0 1 0,0-3 3 0,0 3 1 0,8-1 2 15,-8 7 4-15,0-3 10 16,0 1 6-16,0 1 9 0,0 4 8 0,0-6 5 0,0 6 6 0,0-6 2 0,0 6 1 0,0 0-5 0,0 0-3 16,0 0-6-16,0 0-8 0,0 0-8 0,0 0-9 0,0 0-13 0,0 0-8 0,0 6-8 0,0 0-7 15,-8-2-4-15,8 7-3 0,0-4-3 0,0 4 1 0,0 5 0 16,0-2 6-16,-5 0 4 0,5 6 8 0,0-5 7 0,0 4 5 0,0-1 5 0,-7 3 0 16,7-2 0-16,0 2 0 0,0-2-2 0,0-1 0 0,0 6-2 0,-6-3-1 15,6 3 0-15,0-5-1 0,0 2-2 0,-8 3-1 0,8-5-1 0,0 2-1 16,0-2 0-16,0-5-9 0,-6 5-14 0,6-4-17 0,0 0-18 0,0 0-23 0,0-6-20 15,0 0-26-15,0 7-29 0,0-12-27 0,-7 7-29 0,7-2-53 16,0 0-65-16,0-2-80 0,0-4-82 0,0 8-27 0,0-7 4 0,0 2 22 0,0-6 30 16,-5 3 36-16,5-3 36 0,0 0 40 15,0 0 42-15,0 0 44 0,0 0 45 0,0 0 59 0,0 0 65 0</inkml:trace>
  <inkml:trace contextRef="#ctx0" brushRef="#br0" timeOffset="120835.34">10335 11231 22 0,'0'-5'86'0,"8"1"31"16,-8-2 21-16,5 0 28 0,-5 6 30 0,0-3 28 0,0-3 25 0,0 1 22 0,0 1 21 0,0-2 15 0,-5 3 19 0,5-3-41 0,0 2-71 0,0-1-37 0,-8 5-17 0,8-6-10 0,0 2-3 0,-8-2-13 0,8 1-18 0,-5 5-14 0,5-4-9 15,-6-1-4-15,1 5-3 0,-2-4 0 0,7-2 0 0,-9 6 1 0,4-4 1 16,-2-1 0-16,7 5 4 0,-6-6 1 0,6 6 4 0,-5-3-1 0,5 3-1 0,-9-7 0 15,9 7-1-15,0 0-1 0,0 0-1 0,0 0-3 0,0 0 1 0,0 0-2 16,-7-5-3-16,7 5-2 0,0 0-4 0,0 0-6 0,0 0-5 0,7 0-6 16,-7 0-8-16,0 0-8 0,0-4-7 0,0 4-7 0,0-5-5 0,9 5-4 15,-9-6-4-15,5 6-2 0,-5 0-4 0,6-4-3 0,1 1-1 0,7 3-2 0,-7-6-3 16,4 6 0-16,-6-5 1 0,11 5-2 0,-4 0 5 0,-6 0-1 0,8 0 0 0,-2 0-2 16,2 0-1-16,-9 0-5 0,3 5-2 0,5-5-2 0,-7 6-1 0,1-3 0 15,-7 1 1-15,5 2 2 0,3-1 1 0,-8-1 4 0,0 8 1 16,0-9 3-16,0 8 2 0,0-1 0 0,0-1 2 0,-8 0 3 0,8 7 0 0,-5-7 1 15,-2 6 1-15,1 0 1 0,0 0-3 0,-1-2 2 0,-1 2-4 0,3 0-3 0,-3 0-4 16,2 0-1-16,1-2-2 0,-2 8-2 0,-1-6-2 0,2 3-1 0,0 3-1 16,-1-2 0-16,2 0 0 0,-3-5-1 0,0 7-1 0,8-2 1 0,-5-4 0 0,-1 0 2 15,6-2-1-15,-5 2 2 0,5-6-2 0,-7 3 0 0,7-3-1 16,0 0-2-16,0 1 1 0,-9-5-4 0,9-1-3 0,0 1 1 0,0 2-3 0,0-7-3 16,0 4 1-16,0-4-5 0,0 5 3 0,0-5-4 0,0 4 0 0,0-4 0 15,9 5 2-15,-9-5 3 0,0 0 2 0,0 0 5 0,7 0 2 0,-2 0 5 16,-5 0 4-16,6 0 3 0,-1 0 3 0,3 0 1 0,0-5 3 0,-3 5-1 0,2 0 1 15,5-4-13-15,-4 4-14 0,-1-5-23 0,-2 1-22 0,9 4-35 0,-9-7-38 16,3 2-46-16,-1 5-54 0,-1-4-88 0,0 4-103 0,1-5-55 0,-2 5-29 16,3-4-3-16,-8 4 10 0,6-6 24 0,1 6 34 0,-7-5 37 0,6 1 42 15,-6-1 46-15,0-5 50 0,5 4 57 0,-5-3 59 0</inkml:trace>
  <inkml:trace contextRef="#ctx0" brushRef="#br0" timeOffset="121104.51">10922 11332 22 0,'0'-3'128'0,"0"3"66"0,0 0 52 0,6-6 47 0,-6 6 45 16,0-3 45-16,0 3 42 0,-6-6 44 0,6 0 38 0,0 6 37 0,0 0 32 0,0-4-27 0,0 4-61 0,0 0-76 0,0 0-90 0,-6-5-49 0,6 5-28 0,0 0-30 15,0 0-28-15,0 0-26 0,0 0-28 0,0 0-22 0,0 0-25 0,0 0-15 0,0 0-16 16,0 0-16-16,0 0-12 0,0 0-15 0,0 0-10 0,0 0-11 0,0 0-6 15,0 0-8-15,0 0-5 0,0 0-5 0,0 0-5 0,0 0-4 0,0 0-4 16,0 0-7-16,0 0-15 0,0 0-17 0,0 5-19 0,0-1-26 0,6 2-26 0,-6 0-34 16,0 3-32-16,0-6-59 0,0 3-68 0,0 4-83 0,6-1-91 0,-6 2-35 15,0-2-3-15,0-3 17 0,0 4 26 0,-6-1 36 0,6-5 40 0,-6 1 47 16,6 1 46-16,-7-2 53 0,-1-4 53 0,3-4 66 0,-2-2 70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03T04:44:16.51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13116 7455 0 0,'0'-6'6'0,"-6"2"29"0,6 4 20 0,-5-5 17 0,5 5 13 0,-8-5 11 0,8 5 6 0,-8-4 13 0,8-2 15 0,-5 6 16 0,5-4 16 0,-6 4 6 0,6-5 2 0,-8 5-2 0,8-4-4 0,-5 4-6 0,5-6-7 0,0 6-3 0,-7 0-2 0,7-6-1 0,-8 6-2 0,8-3-5 0,-5 3-8 0,5-6-12 15,0 6-8-15,-7 0-10 0,7 0-8 0,0-5-9 0,-7 5-9 0,7 0-7 16,0-4-6-16,0 4-7 0,0 0-6 0,-5-6-4 0,5 6-6 0,0 0-2 0,0 0-3 16,0 0-3-16,0 0-4 0,0 0 0 0,0-3-3 0,0 3-1 0,0 0-2 15,0 0 0-15,0 0 3 0,-8-6-1 0,8 6 1 0,0 0 3 0,0 0-1 0,0 0 1 16,0-4-1-16,0 4 1 0,0 0-2 0,0 0-1 0,8-5-1 0,-8 5-3 15,0 0-1-15,0 0-4 0,0-6-1 0,0 6-6 0,0 0 0 0,5-4-5 16,-5 4-1-16,7 0-2 0,-7-6 0 0,7 6 0 0,-7 0 0 0,0 0-2 16,5 0-1-16,3 0 0 0,-8 0-2 0,7 0 2 0,-7 6-2 0,5-6 0 0,3 0 4 15,-2 4 0-15,-6-4 4 0,5 6 2 0,3-6 3 0,0 5 5 0,-3-5 1 16,8 4 6-16,-8 2 2 0,4-6 5 0,-4 3 1 16,8-3 3-16,1 6 2 0,-7-6 1 0,6 4 2 0,-2 1 2 0,4-5-2 0,-10 0-1 0,14 6 0 15,-6-6-1-15,1 0-1 0,-1 0-3 0,8 0 0 0,-11 0-3 0,11 0 1 16,-2 0-2-16,1 0-2 0,0 0-3 0,-8 0-1 0,15-6-3 0,-6 6 1 0,-3-5-5 15,3 5-2-15,3 0-1 0,-4-4 0 0,7-2 0 0,-3 6 3 0,3-3 1 16,1 3-3-16,-4-6 4 0,8 2 1 0,-5-1 2 0,6 5 0 0,-1-6 1 16,2 2 2-16,-10-2 1 0,10 6 2 0,-2-5 3 0,2 1-3 0,3 4 1 0,-3-5-3 15,-3 1 0-15,1 4 0 0,7-6-1 0,-7 0 0 0,8 6 0 0,-6-3 1 16,3 3 0-16,-3-6-3 0,5 6 1 0,1-3-2 0,-3-3 0 0,2 6-1 16,2 0 0-16,-2-6 0 0,-8 6 0 0,9-4 0 0,-1 4 0 0,1-5-1 0,-1 5 2 15,-2-6-3-15,2 2 2 0,-4 4 2 0,2-5 2 0,9 1 0 0,-5-2 4 16,-2 6 1-16,0-3-1 0,0-3 3 0,-1 0-2 0,1 2 0 0,0 4 1 15,0-5 0-15,2 0-2 0,-2 1 0 0,-2-2-1 0,2 6-1 0,-4-4-2 0,4-1-5 16,-2 1 1-16,2 4 0 16,1-5-3-16,-1-2 2 0,0 7-2 0,-1-3 2 0,2-3 0 0,-1 6 3 0,0-5-1 0,1 5-4 0,-8-4 2 0,7 4-3 15,-7-6-2-15,7 6 1 0,-5 0-2 0,6-3-1 0,-8 3-2 0,7 0 0 16,-7-6 0-16,7 6-1 0,0 0-1 0,-7 0-2 0,-1 0 2 0,9-4 1 0,-8 4 1 16,7 0 2-16,-5 0 4 0,-2 0 2 0,2 0-1 0,-3-5 2 0,1 5-3 15,2 0-1-15,-10 0 1 0,10 0-1 0,-7 0-2 0,4 0 1 0,1 0 1 16,-5 0-1-16,6 0-1 15,-1 0-1-15,-5 0 1 0,4 0-3 0,-4 0 0 0,-1-6 0 0,8 6 4 0,-10 0 0 0,3 0 0 0,6 0 0 0,-6 0 0 0,-4 0 0 16,6 0 0-16,-5-4-4 0,3 4 1 0,4 0-2 0,-2 0-2 0,-5-6-1 16,3 6-1-16,6 0 1 0,-7 0-4 0,6 0 2 0,-1-5-1 0,-4 5-1 0,6 0-1 15,-1-4 1-15,1 4-1 0,1-5 2 0,-2 5 0 0,-1 0 1 0,3-6 1 16,-8 6 1-16,6 0 0 0,0 0-1 0,-5-4 0 0,4 4 0 0,-2 0-1 16,-6-4 2-16,4 4-1 0,-1 0 1 0,0 0 2 0,6 0 0 15,-5-5 1-15,-1 5 0 0,-1 0 1 0,2 0 0 0,-1 0 3 0,1 0-1 0,-3 0 1 16,4 0 1-16,-9 0 1 0,7 0 0 0,-5 5 0 0,-3-5 1 0,8 0-1 0,-6 0 0 15,-8 0-2-15,7 0 1 0,2 4-1 0,-8-4 1 0,6 0 0 0,-6 0 2 16,1 0-4-16,6 0 1 0,-9 4-3 0,2-4 0 0,2 0 1 0,-3 0-1 0,0 0 0 16,-3 0-1-16,3 0-2 0,-1 6 2 0,5-6-2 0,-11 0 0 0,8 0-2 15,0 0 2-15,0 5-2 0,-7-5 1 0,7 0 2 0,0 0 0 0,-6 0 0 16,5 4-2-16,3-4 1 16,-9 0-1-16,1 0 1 0,4 0-1 0,-4 0 1 0,2 5 0 0,-4-5 0 0,8 0 1 0,-8 0-2 0,-5 0 2 0,9 0 0 0,-2 0 1 15,-2 0 1-15,-5 0 0 0,0 0 4 0,6 0 3 0,-6 0-2 0,0 0 3 16,0 0-1-16,0 0 1 0,0 0 0 0,0 0 1 0,0 0-2 0,0 0-1 15,0 0-2 1,0 0-1-16,0 0-7 0,0 0 0 0,0 0-5 0,0 0-4 0,0 0-6 0,0 0-4 0,0 0-9 0,0 0-7 0,0 0-14 0,0 0-9 16,-6 0-15-16,6 0-12 0,0 0-15 0,0 0-11 0,0 0-14 15,-5 0-13-15,5 0-15 0,0 0-15 0,-7 6-14 0,7-6-17 0,-9 0-18 0,9 0-19 0,-5 0-47 16,5 4-64-16,0-4-53 0,-7 0-51 0,7 0-11 16,-6 6 12-16,1-6 19 0,5-6 28 0,-9 6 27 0,2-4 33 0,2-7 33 0,-8 2 36 0,7-1 40 0,-2-5 43 0,1 0 62 15,-5-4 73-15</inkml:trace>
  <inkml:trace contextRef="#ctx0" brushRef="#br0" timeOffset="14983.28">20461 9083 0 0,'0'0'24'0,"0"0"42"0,0 0 23 0,0 0 21 0,0 0 22 0,0 0 23 0,0 0 27 0,0 0 23 0,0 0 25 0,0 0 24 0,-5 0 20 0,5 0-11 0,0 0-33 0,0 0-22 0,0 0-16 0,0 0-11 16,0 0-7-16,0 0-11 0,0 0-10 0,0 0-17 0,-5 0-16 0,5 0-15 15,0 0-19-15,-8 0-10 0,8 0-11 0,0 0-8 0,0 0-4 0,0 0-2 16,0 0 1-16,0 0-1 0,-5-6 2 0,5 6 2 0,0 0 1 0,0 0-1 16,0 0-1-16,0 0 2 0,0 0 0 0,0 0 1 0,0 0-5 0,0 0 1 0,0 0-7 15,0 0-1-15,0 0-5 0,0 0-4 0,0 0-5 0,0 0-4 0,0 0-3 16,0 0-3-16,0 0-3 0,0 0 1 0,0 0-1 0,0 0 5 0,0 0 1 15,0 0 4-15,5-6 5 0,-5 6 0 0,8 0 4 0,-8 0-2 0,5 0 1 16,0-3-1-16,4 3 3 0,-4 0 0 0,2 0-1 0,1-6 1 0,-3 6 1 0,9-6-2 16,-9 6-2-16,9 0-7 0,-7-4-3 0,4 4-2 0,5-5-2 0,-11 5-2 15,8 0 2-15,0-4-3 0,-5 4 1 0,3-5-1 0,2 5 1 0,0 0-2 16,-6-4-2-16,5 4 1 0,-5-6-3 0,6 6 1 0,-5 0 1 0,3 0-1 0,-4 0 1 16,2 0-2-16,-4-6 1 0,1 6 0 0,1 0-1 0,-7 0 3 0,0 0-1 15,5 0 6-15,-5 0 2 0,0 0 4 0,0 0 5 0,0 0 2 16,0 0 3-16,0 0 1 0,0 0-3 0,0 6-1 0,-5-6-2 0,5 6-3 15,-7-6-1-15,1 0-3 0,1 4-4 0,-4-4-3 0,2 0-4 0,2 5-4 0,-1-5-6 0,-7 4-1 16,5-4-6-16,-4 5 2 0,-2-1-1 0,1-4 1 16,8 6 2-16,-9-6 0 0,1 6 0 0,0-6 0 0,6 3-1 0,-4-3 0 0,2 6 0 0,-3-6-1 0,6 0 1 15,-7 6-1-15,5-6 0 0,3 3-2 0,-9-3 1 0,9 6-2 16,-3-6 2-16,1 0-1 0,2 4 0 0,5-4 1 0,-9 0 0 0,4 0 1 0,0 5-2 0,5-5 1 16,0 0-3-16,-8 0-4 0,8 0-2 0,0 0-5 15,0 0-3-15,0 0-2 0,0 0-4 0,0 0-3 0,0 0 1 0,0 0 0 0,0 0 2 16,8-5-3-16,-8 5 4 0,5 0-1 15,0 0 3-15,4 0 3 0,-4 0 3 0,2-4 5 0,6 4 4 0,-6 0 3 0,5 0 6 0,2 0 0 16,-1 0 3-16,-1 0 2 0,2 0 3 0,-1 0 2 0,8-6 1 0,-2 6 5 0,-6 0 2 0,6 0 4 0,1 0 2 16,-7 0 1-16,5 0 2 0,2 0 1 15,-8 0 1-15,9 0-3 0,-10 0 0 0,5 0-2 0,-4 0-3 0,-6 0-1 0,0 0-3 0,2 0 1 0,-1 0 2 0,-2 0 2 16,-5 0 5-16,0 0-1 0,0 0 1 0,0 0-2 0,0 0 0 0,-5 6-1 16,-2-6-1-16,7 4 2 0,-8-4-2 15,2 5-1-15,-7-5-1 0,8 4-3 0,-11-4-4 0,5 6-6 0,-1-1-7 0,-2-1-2 0,1 1-2 0,-1-5 0 16,-4 6-2-16,5-2-2 0,-2 2-1 0,-4-2-3 0,6 1-1 0,0-1-2 0,2 1-7 15,-5 1-2-15,4-2-6 0,1 1-6 0,2 1-6 0,-3-3-8 0,6-3-9 16,-7 7-7-16,5-2-10 0,3-1-5 16,-2 1-13-16,0-5-7 0,7 0-14 0,-5 4-16 0,5-4-18 0,-8 6-20 0,8-6-22 0,0 0-29 0,0 3-29 0,0-3-44 15,0 0-44-15,0 0-52 0,0 0-53 0,0 0-12 0,0 0 9 16,0 0 19-16,8 0 24 0,-8 0 31 0,5-3 37 0,-5-3 37 0,7 2 39 0,-7-1 45 16,7-4 47-16,-7-1 50 0,5-5 65 0</inkml:trace>
  <inkml:trace contextRef="#ctx0" brushRef="#br0" timeOffset="38398">26806 1174 18 0,'0'-6'91'0,"-7"1"42"0,7 1 32 0,0-2 29 0,0 3 29 0,-5-3 27 0,5 2 26 0,-8-2 26 0,8 1 28 0,0 1 24 0,-5-2 24 0,5-3-27 0,0 4-61 0,0 1-42 0,0-2-31 15,0-3-19-15,-8 3-13 0,8-4-12 0,0 5-11 0,0 1-13 0,0-5-13 16,0 3-10-16,0-3-13 0,0 3-11 0,0-3-10 0,0 3-14 0,0-3-7 0,8 3-12 16,-8 3-5-16,0-7-12 0,0 5-3 0,5 1-6 0,-5-2-3 0,8 0-4 15,-8 2-6-15,5-1-1 0,-5 0-5 0,7 1-4 0,-7 4-2 0,7-6-4 16,-2 6 1-16,-5 0-1 0,8 0 1 0,-1 0 1 0,-2 0 1 0,4 6 1 0,-9-6 2 16,5 4 1-16,0 1 1 0,3 4 1 0,-3-3 1 0,3 4 2 0,-2 1 0 15,-6-4 0-15,7 4 0 0,-1-1-1 0,2 5-1 0,-8 0-2 0,5-2-1 16,2 2-1-16,-7 0-2 0,6 4-2 0,1 1-2 0,0-4 0 0,-7 2 0 0,7 3 0 15,-7 3-2-15,5-5 1 0,-5 2-2 0,8 1 0 0,-8-2 0 0,5 5 1 16,-5-6-1-16,0 2 0 0,6 3 0 0,-6-6 2 0,0 3-1 0,0-8 2 16,0 7-2-16,0-4 1 0,0-3 0 0,0 2 2 0,0-6 0 0,0 3 0 0,-6-3 0 15,6 0 0-15,0 1-1 0,0-5 1 0,0 1 2 0,0-3 2 0,0-3 2 16,0 7 1-16,0-7 4 0,0 0 2 0,0 0 4 0,0 0-1 0,0 0-1 16,0 0 1-16,0 0 0 0,-5-7 0 0,5 7 1 0,0-3-1 0,0-3-1 0,-8 1 0 15,8 1-2-15,-5-7-3 0,5 2-3 0,-7-1-3 0,7 0-4 16,-7-4 1-16,7-1-1 0,-7-1 0 0,7 3 0 0,-6-7-1 0,6 1-2 0,0-1-1 15,0 1-1-15,0 0-1 0,0-7-1 0,0 7 0 0,0 0 0 0,0-1-1 16,0 1 1-16,0 4-1 0,6-4 0 0,-6 4-2 0,0 0-1 0,7 0 0 16,-7 0-2-16,7 6 2 0,-7-1 0 0,7-5 0 0,-2 6 0 0,-5 4 0 15,8-5-1-15,-3 1 0 0,1-1 0 0,2 4 1 0,-3 1 2 0,2-4 3 0,2 5 1 16,-4-2 2-16,8 3 2 0,-8-3-1 0,9 0 1 0,-1 3 1 0,-6 3-1 16,7-6 1-16,-4 6 0 0,4-6-1 0,1 6 0 0,-3 0 1 0,0 0-1 0,-4 6-1 15,5-6 0-15,-7 6 1 0,6-3-1 0,-4 3 3 0,5 3 0 0,-7-3 2 16,-1 3 3-16,3 0 0 0,0 1 0 0,-8 1 3 0,5 3 0 0,1 0 0 0,-6 1 3 15,0 1-1-15,7-3 3 0,-7 1-1 0,0 7-2 0,0-6-1 0,0 4-2 16,-7-4-2-16,7 4-1 0,0-4-3 0,0 5-2 0,-6-6-1 0,6 6-1 16,0-5-3-16,-5-2-1 0,5 8-4 0,0-6-1 0,0-2-6 0,0 2-6 0,-8-6-8 15,8 6-11-15,0-6-11 0,0 7-8 0,0-7-12 0,0 2-8 0,0-7-12 16,0 5-12-16,0-3-20 0,8 4-20 0,-8-5-20 0,0-1-23 0,0 1-22 16,0 1-21-16,5-2-35 0,-5-4-37 0,6 5-38 0,1-5-37 0,-7 0-32 0,6 0-27 15,2 0 3-15,-1 0 17 0,-2 0 26 0,9-5 33 0,-9 1 33 0,8-2 37 16,-6-3 38-16,5 4 39 0,3-5 46 0,-9 4 47 0,7-3 50 0,0 0 60 0</inkml:trace>
  <inkml:trace contextRef="#ctx0" brushRef="#br0" timeOffset="38903.56">27550 1256 94 0,'5'-9'163'0,"3"3"45"0,-3-3 36 0,0-1 34 0,4 1 32 0,-4 0 35 0,-5-3 34 0,7 3 34 0,-7 3 31 0,8-3 32 0,-8 0 25 0,0 3-63 0,0-3-119 0,5-1-65 0,-5 5-33 0,0-5-16 0,0 5-10 0,0 1-13 0,0-1-13 0,0-5-16 15,-5 6-20-15,5-1-16 0,0-1-18 0,0 6-13 16,-8-4-13-16,8-2-13 0,0 6-11 0,-7-5-10 0,7 5-10 0,-5-4-11 0,5 4-7 0,-9 0-7 15,9-5-9-15,-5 5-5 0,0 5-3 0,5-5-6 0,-8 0-2 0,3 4-1 16,-3 1-1-16,2 1 0 0,-1 4 2 0,1-5 0 0,-7 5 1 0,5-1 2 16,3 0 3-16,-2 6 0 0,-5-5 4 0,5 5 1 0,-1-6 0 0,3 6 3 15,-1 0 1-15,-2 0 1 0,-4-2-1 16,3 2-1-16,4 0 0 0,-1 0 1 0,6 0 0 0,-7 4 1 0,2-4 0 0,-4 0 0 0,9 0-1 0,-5-2 0 0,5 8-1 16,-7-6-2-16,7-2-1 0,0 2-2 0,-6 0-1 0,6-6 0 0,0 7-2 0,6-7 1 15,-6 0-1-15,0 2 2 16,0-2 2-16,7-5 1 0,-7 8 2 0,5-8 2 0,4 1 3 0,-9-1 4 0,5 1 4 0,2 1 3 0,-1-6 4 0,8 0 1 15,-7 0 7-15,-2 0-2 0,9-6 3 0,-9 1-3 0,10 1 2 0,-10-1-2 0,9-5 1 16,-1 4-1-16,0-3 2 0,-7-6-1 0,7 6 5 0,-5-7-2 0,5 3 2 16,-8-2 2-16,9 1-1 15,-9-5 0-15,10 4 3 0,-10-6-1 0,2 8 1 0,0-8 0 0,-2 3-1 0,2-3 0 0,-7 6-3 0,6-4 0 0,-6 0-4 0,8-1-1 16,-8 7-3-16,0-2 3 0,6-6 1 0,-6 12 5 0,0-6 1 0,0 5 5 16,0 1 2-16,0-2 3 0,0 7 0 0,0-1 2 0,0 5-1 0,0-4-3 15,0 4-3-15,0 0-4 0,0 0-5 16,0 0-9-16,0 0-8 0,0 0-9 0,0 0-3 0,0 0-7 0,0 4-3 0,-6-4 0 15,6 9-5-15,0 2 2 0,-8-2-3 0,8 1 3 0,0 5 3 0,-6 0 4 0,6 0 2 0,-7 4 4 16,7-5 5-16,0 5 2 0,-5-4 1 0,5 4-1 0,0-4-2 0,0 6-1 0,0-8-1 16,0 7-1-16,0-4-3 0,0-2-11 0,0 0-11 0,0 6-13 15,5-5-14-15,-5-2-13 0,7 2-10 0,-7 1-17 0,6-2-14 0,-6 1-20 0,8-6-15 16,-2 7-21-16,1-7-21 0,-2 0-21 0,4 1-18 0,-9 1-20 0,12-8-22 16,-6 4-28-16,-1 2-30 0,11-9-29 0,-11 5-31 0,1-5-20 0,7 4-16 0,-5-4 8 15,4 0 21-15,-6-4 29 16,2 4 33-16,-3-5 33 0,3 5 34 0,-3-6 40 0,3-4 40 0,-8 7 44 15,6-3 43-15</inkml:trace>
  <inkml:trace contextRef="#ctx0" brushRef="#br0" timeOffset="39617.42">27789 1432 39 0,'0'-14'116'0,"-5"-2"48"0,-3 7 40 0,8-6 37 0,-5 0 35 0,-3 2 37 0,2 2 37 0,1 1 31 0,-2-4 33 0,7 4 25 0,-8 0 27 0,8 1-47 0,-6-2-82 0,-1 2-53 0,7-1-37 16,0 1-25-16,0 3-23 0,0-3-24 0,0 3-19 0,0-3-22 0,0 5-21 0,0-1-13 0,7-5-11 0,-7 4-9 0,6 3-2 0,-6-9-5 16,8 9-3-16,-1-3-4 0,-2-3-4 0,-5 3-2 15,6 3-3-15,2-3 1 0,5 2 0 0,-8 4-2 0,3-6-1 0,-2 6-5 0,-1-5-9 0,2 5-7 0,1 0-5 16,-2 0-3-16,7 0-2 0,-8 5-2 15,3-5-5-15,0 6-2 0,3-2-5 0,-4 2-2 0,7-3 0 0,-9 7-4 0,2-5-1 0,5 4 1 0,-5 3 2 16,1-3 2-16,-3 1 2 0,9-1 0 0,-9 6-4 16,-5 0 0-16,8-6-2 0,-1 6 1 0,-7 0-1 0,5 0 0 0,-5 4-1 0,0 0 0 15,7-5-3-15,-7 7-5 0,0-2-6 0,0 0-6 0,7 1-5 0,-7-5-3 16,0-2-4-16,0 8-1 16,0-11-4-16,0 4 2 0,0-4-2 0,0 0 2 0,0-5 0 0,0 4 2 15,0-3 3-15,0-2 8 0,0 1 9 0,0 1 6 0,-7-6 7 0,7 3 2 0,0-3 5 16,-7 7 0-16,7-7 2 0,-5 0 3 0,5 0 0 0,-7 0 1 0,-1-7 0 15,8 7-1-15,-5-3 0 0,-2 3-4 0,7-6 0 0,-7-3-1 0,2 3-2 16,5-3-2-16,-8 4-2 0,1-11-1 0,1 7 1 0,6 0-1 0,-6-6-2 0,6-1-4 16,-7-2 1-16,7 3-2 0,0-4-1 0,0-1-1 0,0 1-3 0,0 0 1 15,0-2 0-15,0 3 2 0,0 2 0 0,7-4-2 0,-7 1 0 0,6 4-2 16,-6 0 1-16,6 2-1 0,1 4 0 0,1-6 4 0,-3 0 3 0,2 4 5 0,0 1 4 16,-2 1 1-16,3 5 4 0,4-7 2 0,-5 1 4 0,5 5 2 0,-4 1 5 15,5-1-1-15,-2 1 2 0,5 4 4 0,-11-6-3 0,8 6 0 0,1-4-2 16,-2 4-5-16,1 4-2 0,1-4-3 0,-2 6-3 0,-5-6-2 0,6 4-4 0,-1 1-2 15,2 4-2-15,-9-3 0 0,10 3 0 0,-9 1 1 0,7-1 0 0,-8 6 0 16,4-6 0-16,-4 6 2 0,2 1 0 0,-7-7 1 0,6 6-2 0,1 0 4 16,-7 0-1-16,0-6 1 0,0 6 2 0,0 0 0 0,0-1-1 0,0-5-2 0,0 6-1 15,-7-1-3-15,7-4 0 0,-6 5-1 0,6-5-2 0,-7 4-2 0,2-4-1 16,5 1-2-16,-9-2-1 0,4 1-2 0,0-5-1 0,-3-1 2 0,2 5 1 0,6-2 2 16,-7-2 1-16,-1-1 3 0,3-4 2 0,-1 5 4 0,-2-5 1 0,3 0 2 15,5 0 2-15,-7-5 2 0,1 5 2 0,-1-4-1 0,0-1 2 0,7-2-1 16,-7 3-2-16,2-5 0 0,5 4-1 0,-8-5-3 0,8 1-1 0,-6-2-1 15,6-2-2-15,0 2-1 0,-5 1-3 0,5-5-3 0,0 2 1 0,0-2-2 0,0 0-1 16,5 0 0-16,-5-4 0 0,6 4-3 0,-6-3 1 0,8 2-3 0,-3 1 1 16,-5 1 4-16,7-2 2 0,0 1 4 0,0 1 4 0,-1 4 0 15,1 1 6-15,-2-1 1 0,3 1 3 0,-2-2 4 0,7 7 1 0,-6-1 4 16,7-5 2-16,-9 6 0 0,9-1 2 0,-9-1-1 0,8 2-4 0,1 4 0 0,-7-6-2 0,6 6 1 16,0 0-3-16,-7 6-1 0,6-6-3 0,2 4-5 0,-8-4 0 0,6 6-2 15,-4 3-2-15,5-3-1 0,-7-2-2 0,1 5 0 0,-1 2-1 0,2 4-1 16,-3-5 1-16,2-1-2 0,-1 6 0 0,-6 0 1 0,6-6 0 0,-6 6 2 15,0-2-1-15,0 2 0 0,0 0-1 0,0 4-2 0,0-4-5 0,-6 0-8 0,6 0-12 16,-6 0-16-16,6 0-16 0,-7 4-15 0,7-4-20 0,-5 0-14 0,-3-2-17 16,8 2-18-16,-6-6-16 0,-1 6-23 0,7-6-22 0,-6 3-23 0,1-3-24 0,5 1-25 15,-8-5-30-15,8 4-42 0,0-5-48 0,0-4-45 0,0 6-38 0,0 4-5 16,8-5 13-16,-8-5 26 0,5 4 29 0,1-4 36 0,1 0 38 0,-1 0 39 0,2-4 42 16,-3 4 46-16,2-9 49 0,-1 3 56 0,0-4 72 0</inkml:trace>
  <inkml:trace contextRef="#ctx0" brushRef="#br0" timeOffset="40091.37">28598 1241 5 0,'5'-9'107'0,"3"-1"65"0,-8 1 43 15,7 4 36-15,-7-5 30 0,5 1 32 0,-5-3 33 0,7 9 34 0,-7-8 33 0,7 1 32 0,-7 7 28 0,5-3-19 0,-5 2-43 0,8-2-74 0,-3 1-95 0,-5 1-44 0,0-2-20 0,8 6-14 0,-8 0-6 0,0 0-15 16,0 0-18-16,0-5-14 0,0 5-17 0,0 0-11 0,6 5-14 0,-6-5-9 16,0 0-8-16,5 6-5 0,-5-2-3 0,0-4-1 0,0 5-2 0,0 1-2 0,8-2 2 15,-8 5-3-15,0-3-1 0,0-2-1 0,0 7-4 0,0-8-3 16,0 9-3-16,0-9 0 0,0 9-4 0,8-8-2 0,-8 5-1 0,0 0-4 15,0-3-4-15,0 3 0 0,5-3-3 0,-5 3-2 0,0 1-2 0,8-5-2 0,-8-1 1 0,5 2-1 16,0 3 3-16,-5-4 4 0,9 1 2 0,-4-6 4 0,2 4 5 0,-1 2 5 16,1-6 4-16,7 4 8 0,-9-4 4 0,2 0 5 0,5 0 5 0,-4 0 2 15,4-4 4-15,-3-2 4 0,1 2 3 0,-2-2 1 0,5 1 3 0,-7-4-1 16,7-1 0-16,0 5 1 0,-6-5-4 0,6 1-5 0,-6-6-3 0,5 5-6 16,-4 1-2-16,-3-6-6 0,1 0-1 15,2 6-8-15,-3-6-3 0,2 0-5 0,-7 0-23 0,8 0-2 0,-8 2 0 0,6-2 0 0,-6-1 0 0,-6 2 0 0,6 4 0 16,-8-5 0-16,8 6 0 15,-7-1 0-15,2-1 0 0,-3 4 0 0,2-4 0 0,1 1-1 0,-8 4-18 0,6 2-3 0,-7-1 0 0,8 0-4 0,-7 5 1 16,6 0-1-16,-6 0-1 0,7 5 2 16,-7-5 1-16,5 5-1 0,-2 5 3 0,1-4 2 0,-3 3 3 0,4 4 1 0,-4-2 2 0,5 5 0 0,-6-1 1 0,0-2 2 15,7 1 2-15,-1 7 0 16,-7-7 1-16,9 0 2 0,0 7-2 0,-3-8 1 0,3-3 0 0,-3 4-4 0,8 1 1 0,-8-3 0 16,8 1-2-16,0-4 1 0,0 2-1 0,0-1 2 0,0 5 0 0,0-6-2 15,0 1 3-15,8-1-1 0,0 2 2 0,-8-1 2 0,5-1 1 0,3 0 1 16,2 1 1-16,-1 1 1 0,3-1 2 0,-6-1 0 0,7 0 1 0,0-3-2 0,-6 3-2 0,5-3-8 15,3 3-12-15,-10-5-14 0,9 2-18 0,-9-1-20 0,3-5-25 0,5 4-25 0,-7-4-28 16,-6 5-33-16,7-5-40 0,-1 0-64 0,-6 0-73 0,0 0-93 16,0 0-102-16,0 0-32 0,0 0 2 0,0 0 20 0,-6 0 29 0,-1-5 38 0,1 1 39 0,-2-1 45 15,-5-1 45-15,8-4 53 0,-9 7 55 0,9-8 69 0,-10 1 72 0</inkml:trace>
  <inkml:trace contextRef="#ctx0" brushRef="#br0" timeOffset="42177.9">27047 2233 0 0,'0'0'1'15,"0"0"28"-15,0 0 17 0,0 0 17 0,0 0 17 0,0 0 17 0,0 0 19 0,7-4 19 0,-7 4 20 0,0 0 15 0,0-5 13 0,0 5 11 0,0-6 10 0,0 3 4 0,0 3 3 0,6 0-2 0,-6-7-1 0,0 2-7 0,0 5-8 0,0-4-7 0,0-1-9 0,8 5-11 0,-8-6-11 16,0 6-16-16,0-4-12 0,0-1-11 0,0 5-11 0,0-4-10 0,0 4-6 0,0-5-7 0,0 5-4 0,0-4-5 16,0-2-6-16,0 6-5 0,0 0-5 0,-8-6-8 0,8 2-5 0,0-1-10 15,0 5-7-15,-6-6-6 0,-1 3-8 0,7 3-5 0,-6 0-5 0,6-6-7 16,-7 6-4-16,2-4-3 0,-4 4-1 0,4 0-2 0,-2 0-2 0,1 0-2 0,1 4 3 15,-11-4-1-15,11 6 0 0,-3-6 3 0,2 3 0 0,1 3 2 0,-3-1 0 16,-4-5 2-16,12 4 0 0,-14 8 1 0,14-8 0 0,-6 1 0 0,-1 4 2 0,2-5 0 16,5 2 1-16,-8 3 0 0,8 3 0 0,-6-3 3 0,6-4 1 0,0 3 3 15,0 3 4-15,-7-2 2 0,7-3 4 0,0 4 3 0,0-1 2 0,0-4 2 16,7 5 1-16,-7-6 2 0,0 7 3 0,0-8 0 0,6 9 3 0,-6-8 2 0,8 5 1 16,-3-3 1-16,-5 3 3 0,7-4 2 0,-1-1 1 0,8 8 0 0,-7-3 2 15,-2-3 1-15,3 1 1 0,3 4-1 0,-3-7-1 0,4 8 0 0,2-3-3 16,-1-4-1-16,-8 5-3 0,9-1-4 0,-1-5-4 0,0 7-4 0,-5-7-3 0,-3 7-3 15,9-1-3-15,-9-7-1 0,2 7 0 0,1-5 1 0,-3 4-2 0,-5-3 2 16,7 4 0-16,-7-1 0 0,0-3 2 0,7 3 0 0,-14-4 0 0,7 5 2 16,0-4-1-16,-7 3 1 0,7-3-1 0,-5 3 1 0,-3-5-2 0,1 5-1 15,-7-3 1-15,9 0-2 0,-8-3-2 0,7 8-1 0,-7-7 1 0,1 2-3 16,3-2-2-16,-3-4-1 0,6 5 0 0,-8-1 1 0,2-4-1 0,4 0 0 0,-3 5 0 16,3-5-1-16,-4 0 0 0,5 0-1 0,0 0 0 0,1 0 1 0,-1 0-2 15,2-5 0-15,-3 5 0 0,2 0-4 0,6-4-2 0,-7 4-12 0,1-5-9 0,6 1-16 16,0 4-18-16,-8-6-22 0,8 2-27 0,0-1-29 0,0-1-32 0,0 3-46 15,0-9-51-15,0 8-64 0,8-5-64 0,-8 0-31 0,6-3-19 16,1 3 9-16,-1-6 17 0,2 6 28 0,-3-10 30 0,2 4 37 0,6 0 38 0,-6-4 42 16,5 4 42-16,1-5 51 0,-7 1 53 0</inkml:trace>
  <inkml:trace contextRef="#ctx0" brushRef="#br0" timeOffset="42414.98">27262 2224 90 0,'0'-6'155'0,"0"3"43"0,6-4 37 0,-6-2 37 0,0 4 39 0,0-5 39 0,8 5 37 0,-8-4 34 0,0-1 30 0,0 4 27 0,5 2 25 0,-5-1-69 0,0-1-120 0,0 6-65 0,0-3-36 0,0 3-26 0,0 0-23 0,0 0-21 16,0 0-28-16,0 0-18 0,0 0-18 0,0 0-11 0,8 0-10 0,-8 3-6 16,5 3-5-16,-5 3-5 0,7 3-4 0,-7-3 1 0,7 0 1 0,-7 6 4 15,5 4 3-15,-5-4-1 0,8 9-1 0,-8-3-6 0,7 2-6 0,-7 3-7 0,0-4-5 16,0 5-7-16,0-5-6 0,6 8-5 0,-6-5-8 0,0-1-14 0,0 0-13 16,7 0-16-16,-7-3-19 0,6 3-20 15,-6-5-26-15,5 2-29 0,-5 4-28 0,8-11-35 0,0 5-35 0,-8 0-59 0,5-4-63 0,1 0-64 0,1 0-60 16,-2 0-13-16,-5-6 12 0,9 5 21 0,-9-4 29 0,5-6 35 0,-5 8 40 0,0-9 41 15,0-3 42-15,0 6 46 0,0-6 48 0,-5 0 59 0,5 0 68 0</inkml:trace>
  <inkml:trace contextRef="#ctx0" brushRef="#br0" timeOffset="42603.98">27257 2586 0 0,'-7'-12'4'0,"7"8"110"16,0-6 65-16,-8 0 46 0,8 1 36 0,0 5 38 0,0-8 37 15,0 3 35-15,0 0 30 0,0-6 30 0,8 11 25 0,-8-7 24 0,7 1 23 0,-7 1-86 16,5 4-141-16,-5-5-73 0,6 6-34 0,-6-7-24 0,8 8-18 0,-8-4-23 15,5 2-22-15,-5 1-20 0,8-1-17 0,-3-1-12 0,2 2-14 0,0 4-7 16,-7-3-6-16,5 3-9 0,3 0-7 0,-1 0-16 0,-1 0-23 0,7 0-28 0,-8 0-36 16,3 3-50-16,0-3-62 0,3 4-89 0,-4 2-104 0,-2-1-45 0,9-1-12 0,-7 1 2 15,4 2 12-15,-2-4 17 0,-2-3 23 0,6 6 35 0,-7-1 39 0,-1-5 45 16,3 0 52-16,-1 4 60 0,-2-4 67 0</inkml:trace>
  <inkml:trace contextRef="#ctx0" brushRef="#br0" timeOffset="43015.18">27568 2462 62 0,'0'0'139'0,"-5"0"44"0,5-4 31 0,0 4 31 0,0-5 33 0,0 1 32 0,0-2 36 0,0 2 35 16,0-7 30-16,-8 8 31 0,8-4 26 0,0-2-53 0,0 4-98 0,0-5-63 15,0 1-42-15,8 4-19 0,-8-5-6 16,0 0-11-16,0 5-12 0,0-1-21 0,0-3-20 0,5 5-20 0,-5-5-17 0,5 4-11 0,-5-5-7 0,9 4-8 0,-4 1-2 16,-5 1-2-16,7-2-1 0,1 6-3 0,-3-4-4 0,2-1-2 0,0 5-4 15,5 0-3-15,-6 0-2 0,2 0-1 0,-2 0-3 0,6 5-3 0,-3-1-6 16,3 2-1-16,-6-2-7 0,7 1-1 0,-5 4-6 0,-3 3 0 15,8-3-5-15,-7 1 1 0,9 4-1 0,-10-4-2 0,9 5 1 0,-9-6-1 0,3 6-1 0,-3 1-1 16,3-2 1-16,-2 0-1 0,-1 0-1 0,-5 2-10 0,7-1-17 0,-7-6-7 0,8 6-3 16,-8-6-3-16,0 1-2 0,0 5-1 0,0-6 3 0,0-4 1 0,0 5 1 15,-8-1 2-15,8-3 2 0,0 0 2 0,0 3 2 0,-7-5 12 0,7 1 19 0,0-1 8 16,-5-4 5-16,5 6 2 0,0-6 5 0,-6 6 0 0,6-6 2 16,-8 0-3-16,8 0 3 15,-5 0-2-15,5 0-1 0,-8 0 0 0,3 0-1 0,5-6-3 0,-8 0 0 0,2 2-4 0,1-1-1 0,-2 1-4 0,7-1 1 0,-8-5 1 16,2 4-4-16,-1-3 3 0,1-1-2 0,6-4-3 0,-5 4 3 0,-3-5-1 15,0 0-1-15,8 0 0 0,0 2 0 0,-5-2 2 0,5-5-1 0,0 1 0 16,0 3-2 0,5-4-3-16,-5 2-3 0,8-2-1 0,-8 0-3 0,8 7-1 0,-3-8 2 0,1 6-2 15,1 2-2-15,-1 2-1 0,2 1-4 0,-1 1-4 0,-2-2-1 0,1 7-1 0,7 0 1 0,-5-1-6 0,-3 5-6 16,3-6-16-16,3 6-15 0,-4 0-29 0,7 0-32 0,-8 0-37 16,6 6-45-16,-4-1-70 0,5-1-82 0,-7 0-67 0,1 2-59 0,-2 3-19 15,4 2 0-15,-4-1 17 0,2 4 24 0,-7-4 32 0,6-1 36 0,-6 0 44 0,0 7 48 0,0-7 53 16,-6-3 55-16,6 3 69 0,-7-4 81 0</inkml:trace>
  <inkml:trace contextRef="#ctx0" brushRef="#br0" timeOffset="43444.75">28037 2467 81 0,'8'-5'150'0,"-8"1"44"0,5-1 32 0,2-5 32 0,-7 6 31 0,0-7 31 0,0 1 35 0,6 1 28 0,-6-2 28 0,0 4 25 0,-6 1 24 0,6-3-66 0,0 3-113 0,0-4-62 0,-7 5-35 0,7-1-20 0,0 3-11 16,-5-7-10-16,5 5-13 0,0 1-16 0,0-1-16 0,-8-2-15 0,8 4-12 0,0 3-7 0,-8-6-8 0,8 6-7 0,0-5-6 0,0 5-8 0,0 0-6 15,0 0-9-15,0 0-8 0,0 0-7 0,0 0-7 0,0 0-4 0,0 0-5 0,0 0 0 16,0 5-2-16,0 1-1 0,0-6 1 0,0 10 0 0,0-5 1 0,0-1 4 16,0 5 3-16,0 0 6 0,0 2 6 0,0-1 4 0,0 0 2 0,0 4 2 15,0-4-3-15,0-1 0 0,0 6-3 0,8 0 0 0,-8-5-2 0,8-1 0 16,-8 6-2-16,5-4-1 0,2-1-2 0,-1-1-1 0,-1 0 1 0,4 0-1 15,-2 3 1-15,6-3 3 0,-8 1 3 0,9-1 4 0,-9-4 2 0,9-1 0 16,-7 8 1-16,6-9 1 0,0-3 0 0,-7 6 4 0,7-6 3 0,-6 0 4 0,7-6 7 16,-4 6 7-16,-1-3 8 0,-4-3 4 0,2 0 5 0,6 2 2 0,-6-1 5 15,0-4 0-15,-2-1 2 0,3 1 0 0,-3-3 2 0,3 3-1 0,-2 0-4 0,-6-6-4 16,5 6-7-16,-5-7-9 0,7 2-10 0,-7 0-7 0,0 0-8 0,9-7-6 16,-9 8-6-16,0-8-6 0,0 0-1 0,-9 8-5 0,9-8-3 0,0 7-5 15,0-5-1-15,-7 4-6 0,7 5-5 0,0-4-10 0,-5 4-15 0,5 6-16 16,-6-7-20-16,6 8-20 0,-8-4-23 0,8 7-22 0,0 0-24 0,-5 0-23 15,5 0-20-15,-8 7-33 0,3-4-33 0,5 8-58 0,-7-7-64 0,7 11-48 0,-7-6-37 16,0 7 1-16,7-2 18 0,-6 0 28 0,6 0 35 0,-7 7 37 0,7-8 39 0,-5 2 37 16,5 1 39-16,0-2 45 0,0 1 48 0,0 1 59 0,5-7 76 0</inkml:trace>
  <inkml:trace contextRef="#ctx0" brushRef="#br0" timeOffset="43964.94">28603 2462 0 0,'8'-4'39'0,"-1"-5"116"16,-2-1 65-16,2-1 52 0,0 1 46 0,-7 1 43 0,5-6 43 0,3 6 37 15,-8-6 35-15,0 0 30 0,0 0 25 0,0 2 12 0,0-2-2 0,0 0-92 16,0 0-148-16,0 0-77 0,0 5-42 0,-8-4-32 0,8 4-28 0,-5-5-18 0,5 5-22 0,-7 1-13 16,7 4-17-16,-7-5-9 0,2 5-9 0,5 1-8 0,-7-1-11 15,-1 1-4-15,3 4-6 0,5-6-4 0,-8 6-4 0,2 0-4 16,1-6-3-16,-2 6-4 0,-2 6-9 0,9-6-3 0,-5 6-4 0,-1-6-2 0,-1 9 4 0,2-5 1 16,-4 1 2-16,2 5 3 0,2-1 4 0,-1 3 0 0,-1 2 5 0,1 0 3 0,-2 0-1 15,3-4 2-15,-2 10 1 0,1-6 2 0,6 0 0 0,-6 2-2 0,-2-1 2 0,8-1-1 16,-7 2 1-16,7-7 0 0,-5 4-3 0,5 2 0 0,0-3 2 0,0 2-1 15,-8-4 1-15,8-1 0 0,0 6 1 0,8-5-1 16,-8-1-2-16,0 0 2 0,0 1-2 0,5 1 2 0,-5-2-2 0,7 1 3 0,1-1 4 0,-2-3-1 0,0 3 3 16,1 0 3-16,-2-3-1 0,9 0 4 0,-1-3 3 0,-8 3 1 0,11 0 2 15,2-2 4-15,-4-4 1 0,-2 0 1 0,7 0 2 0,-4-4 1 0,-3 4-1 16,8-6 2-16,-1 0 1 0,-6 3 0 0,8-9-1 0,-11 8 3 0,11-6-2 0,-8 0 4 16,1 1 5-16,4-7 5 0,-4 7 4 0,-2-6 4 0,2 6 0 0,-1-6 3 15,-8-4-1-15,9 4 0 0,-7 0 0 0,6-4-4 0,-7 1-1 0,1-9-2 16,-1 9-4-16,1-6-3 0,-7-1-8 0,7 1-6 0,-7-6-5 0,7 5-7 15,-7 1-2-15,0-4-5 0,-7 1-4 0,7 5-1 0,0 1-1 0,-7-3-1 0,0 9-2 16,7-4-1-16,-6 4-2 0,-1 0 0 0,1 0-1 0,6 6 1 0,-7-1-2 0,7 1-1 16,-6 4 1-16,-1 1-5 0,7-2 0 0,0 6-4 0,-6-6-1 0,6 6-1 15,0 6-1-15,-8 0 2 0,3-6 0 0,5 9 2 0,-8-5-2 0,8 5 0 16,-5 2 3-16,0 5 0 0,-4-3 2 0,9-4 5 0,-5 6 4 16,5 0 5-16,-7 0 2 0,7 4 4 0,-8-5 2 15,8 7-1-15,0-2 2 0,0 2 1 0,0-3 0 0,0 1 1 0,0 2 2 0,0-2-1 0,0 5-2 0,8-4 3 0,-8 5-1 16,7-6 0-16,-2 5 1 0,-5-3-2 0,9-3-2 0,-4 6 0 15,0-3-3-15,3 2-7 0,-3-2-11 0,3-3-14 0,-2 3-19 0,-6-6-19 16,7 4-19-16,-1-5-26 0,1 2-26 0,-7-1-33 0,6-6-28 0,1 4-51 0,-7-1-59 16,6-3-79-16,-6 0-84 0,0 1-35 15,0-5-11-15,7-1 16 0,-7-4 25 0,0 0 32 0,0 0 33 0,0 0 42 0,0 0 40 0,-7-4 45 16,1 4 45-16,-1-9 58 0,1 3 60 0</inkml:trace>
  <inkml:trace contextRef="#ctx0" brushRef="#br0" timeOffset="44154.78">28722 2425 0 0,'-9'-7'1'0,"9"2"111"0,-5 1 76 0,5 4 50 0,-5-5 36 0,5-1 34 0,0 2 31 0,0 1 28 0,10 3 25 0,-1 0 23 0,-4-6 24 0,-5 1 24 0,7 1 24 0,-7 4-79 0,6-6-131 0,-6 0-84 0,0 6-53 0,7-4-27 16,-1-1-10-16,-6-1-14 15,8 3-11-15,-3 3-10 0,2-6-8 0,-1 2-9 0,8 4-8 0,-7-5-12 0,-2 5-10 0,9 0-23 0,-9-4-27 0,8 4-36 0,-5 0-39 0,5 4-85 16,0-4-101-16,-7 0-84 0,7 5-74 0,1-1-26 0,-2-4-5 0,7 0 7 16,-6 6 14-16,2-6 18 0,-3-6 23 0,0 6 36 15,2-4 42-15,-7-1 51 0,4-4 58 0,5-1 77 0,-4-1 87 0</inkml:trace>
  <inkml:trace contextRef="#ctx0" brushRef="#br0" timeOffset="45671.59">29841 2418 34 0,'7'0'100'0,"-7"-5"33"0,5 1 25 0,4-1 29 15,-4-1 28-15,-5 2 29 0,7 1 26 0,-1-3 24 0,-6 1 20 0,5 1 22 16,3-2 20-16,-8 0-39 0,8 2-77 0,-8-1-33 0,0-1-14 0,5 3-3 15,-5-3-3-15,0 2-8 0,0-1-13 0,0 5-8 0,0-4-6 0,0-1-6 16,0-2-3-16,0 4-4 0,0-3-6 0,0-3-5 0,0 3-7 0,-5 2-8 0,5-1-5 16,0 1-9-16,-8-7-8 0,8 7-9 0,-8-2-8 0,8 1-9 0,-5-4-10 15,5 3-8-15,-6 2-4 0,-1 0-8 0,7-1-4 0,-5-1-8 0,5 6-6 16,-9-3-6-16,9-4-8 0,-5 7-7 0,-2 0-3 0,7-5-3 0,-6 5-1 0,1 0-1 16,5 0-2-16,-8 0 0 0,0 0-1 0,3 0-2 0,-2 5 0 0,0-5-2 15,-6 7 2-15,6-4-2 0,2 3 3 0,-2-1-1 0,-5 3 1 0,4 3 0 16,-5-2 2-16,2-3 1 0,4 9-3 0,-7-6 1 0,7 5-1 0,-4-3 1 15,2 4 1-15,-3-2 0 0,6-4-1 0,-1 6 3 0,1 1-1 0,-2-5 0 0,3 2 1 16,-2-4-2-16,1 6 2 0,-2-4-2 0,8-1 1 0,-6 3 1 0,6-2-2 16,0-1 2-16,0-1 0 0,0 0 0 0,0-3 0 0,0 3 2 15,0 0 1-15,6-3 1 0,-6 0 3 0,8-2 3 0,-8 1 3 0,6-1 5 0,1 2 3 0,-2-2 5 16,3-4 4-16,5 5 1 0,-7-5 5 0,6 0 2 0,-3 0 4 0,2-5 8 16,1 1 8-16,4 4 6 0,-5-10 6 0,2 5 4 0,7 1 4 0,-8-8 1 15,3 3 3-15,4 0 1 0,-6-6 0 0,6 6 3 0,-7-7 2 0,2 2 0 16,-1 0-2-16,0-7-4 0,0 1-7 0,-6 7-6 0,5-12-8 0,-4 5-6 15,-1 2-4-15,-2-7-7 0,2 1-4 0,0-1-5 0,-7 1-5 0,5-1-6 16,-5-4-3-16,8 4-4 0,-8 1-1 0,0-1-2 0,0 1-2 0,5-1-1 16,-5 5-3-16,0-2-2 0,-5 1 0 0,5 2-1 0,0 4 2 0,0 0-1 0,0 0 0 0,-8 6-2 15,8-1 2-15,0 1-5 0,0 3-3 0,0 1-10 0,-5 1-9 0,5 4-4 16,0 0-1-16,0 0-3 0,0 4 3 0,0-4-2 0,-7 5 0 0,7 4 0 16,-7 3 1-16,7-3 0 0,-5 4 1 0,5 2 3 0,-7 6 4 0,-1-2 6 0,8 2 8 15,-5-3 5-15,5 6 0 0,-7-3 4 0,7 2 0 0,0-2 1 0,0 3 3 16,0 0-1-16,0 0 0 0,0-5 2 0,0 7-1 0,0-3 2 0,0 3-1 0,0-7 1 15,7 6-1-15,-7-7 1 0,5 2-2 0,-5 0 0 0,8-2 1 0,-1-3-4 16,-2 0 2-16,2 0 0 0,0 0 1 0,-2 0-1 0,3-5 1 0,-3-1 1 16,3 0 2-16,-2-3 1 0,7 3 4 0,-6-3 2 0,-1-3 4 0,1-3 2 15,-1 6 4-15,8-6 2 0,-7 0-1 0,-2-6 3 0,3 6 1 0,-3-3 2 16,1-3 1-16,2 1 1 0,-3 1 2 0,2-5-1 0,-1-1-1 0,2-1 0 16,-2 1-3-16,1 1-2 0,-2-6-2 0,-5 0-2 0,9 0-2 0,-4 0-1 15,0-3-3-15,-5-2-1 0,8 6-3 0,-1-5 1 0,-1-2-5 0,-6 2-3 0,8-1-2 16,-3 1 0-16,-5 4-2 0,5 0 0 0,3 0-3 0,-8 6-3 15,6-1-3-15,-6 1-2 0,0 4-5 0,7 1-4 0,-7-2-4 0,0 6-5 0,6-6-2 0,-6 6-1 16,0 0-3-16,7 0 2 0,-7 0-1 0,6 0 2 0,2 6 0 0,-3-6 1 16,-5 6 5-16,8-2 5 0,-3 1 4 0,3-1 3 15,-2 5 3-15,-1-3 5 0,2 3 2 0,1 3 4 0,-2-3 4 0,0 0 3 0,1 1 0 0,-2 4 1 0,-5 2 1 16,7-7 2-16,-7 6-1 0,9 0 0 0,-9 0-1 0,5-6 0 0,-5 4 1 16,0-2 0-16,0 5 0 0,6-7 0 0,-6 0-1 0,0 1-2 0,0-1-1 0,7 3 2 15,-7-9-3-15,0 8-1 0,5-7-1 0,-5 2 2 0,0-2 0 16,0 1 0-16,0-1 4 0,9 1 1 0,-9-5 5 0,0 0 3 0,0 0 5 0,0 6 6 15,0-6 4-15,0 0 6 0,0 0 2 0,5-6 1 0,-5 6 2 0,7-5 2 16,-7 1-1-16,0 4 1 0,6-9-1 0,-6 3-2 0,0-3-2 0,5 3-2 16,-5-4-6-16,8 1-5 0,0-6-6 0,-8 6-4 15,5-6-1-15,1 0-5 0,2 0 1 0,-3 2-3 0,3-8-3 0,-1 6-3 0,-2 2-4 0,9-8-3 0,-9 7-2 16,3 0-5-16,5 0-2 0,-7 2-4 0,-1 3-2 0,11-1-6 0,-16 5-1 0,12-4-5 16,-12 5-3-16,6 4-1 0,-1 0 2 0,-5 0 4 0,9 0 4 0,-9 0 3 15,7 4 4-15,-7 1 3 0,5-1 4 0,1 5 3 0,-6 2 3 0,7-2 6 16,-7 7 5-16,6-7 4 0,-6 6 5 0,8 0 1 0,-8 4-1 0,7-4 0 15,-7 0-4-15,5 4 1 0,-5-4-3 0,6-1-3 0,2 2 1 0,-8-7-1 16,5 4-1-16,3-2 0 0,-3-2-2 0,3 1 1 0,-2 1 1 0,-1-1 2 0,3-6 2 16,5 5 2-16,-5-4 4 0,2 1 1 0,-2-2 3 0,5-4 1 15,-7 6 3-15,8-6 1 0,-2 0 3 0,-5 0-1 16,5 0 3-16,3-6-1 0,-10 6 1 0,9-4 1 0,-9-2-1 0,8 1 0 0,-6 1 0 0,0-1-1 0,0 1 1 16,-1-6 1-16,1 5 0 0,-1-4 1 0,1-3 2 0,-7 3-3 0,6-4 0 0,1 2 1 15,-7-5-3-15,6 1-1 0,-6 2-2 0,8-8-2 16,-8 7-1-16,0-5-2 0,5 4-3 0,-5-4-3 0,0 4-2 0,0-3-5 0,8 2 1 0,-8 1-1 15,0 1-1-15,0-2 1 0,0 7-2 0,0-6-2 0,0 6 0 16,0 0-1-16,0-1 1 0,0 4-1 0,0-3-1 0,0 3-1 0,0 1 0 0,0 1-2 0,0 0-4 16,-8 4-3-16,8-5-6 0,0 5-1 0,-5-6-3 0,5 6 2 0,-8 0-1 15,2 6 1-15,6-6-3 0,-7 5 0 0,1-5-1 0,-1 4 0 0,1 0 1 0,-1 7 3 16,1-7 0-16,-1 1 5 0,0 4 4 0,0-2 0 0,2 2 1 0,-3-4 4 16,3 5-3-16,5-1 1 0,-6-4-1 15,6 5 1-15,-8-4-2 0,8 3 0 0,-5 0-1 0,5-5 2 0,0 7 0 0,-7-7 0 0,7 1-1 0,0 5 2 0,0-4-1 16,0-1 0-16,0 3 0 0,0-2 3 0,0-1 0 0,7-1 3 15,-7 1 1-15,0 1 5 0,0-2 0 0,5 2 2 0,-5-6 2 0,8 5 1 0,-2-1 5 16,-1-4 0-16,3 0 3 0,-3 5 1 0,2-5 1 0,0 0-1 0,0 0 3 16,6 0 1-16,-7 0 6 0,1 0 0 0,6 0 4 0,-7 0 2 0,2-5-2 15,-3 5 2-15,8 0 0 0,-8 0 1 0,4 0-2 0,-4 0 1 0,10 0 1 0,-10 0-3 16,2 0-1-16,0 5-4 0,-2-5-2 0,3 4-5 0,-8 2-3 0,6-2-3 16,1 1-3-16,-1 1-2 0,-6-3 0 0,5 9-2 0,-5-8 0 0,7 5 0 15,2 0 0-15,-9 2 0 0,0-1 3 0,5 0-2 0,-5 1 0 0,0 2 1 16,7-4-1-16,-7 6 0 0,0-4 2 0,0 3 2 0,6-5 1 0,-6 6-1 0,0 0 2 15,0-6 0-15,0 6-2 0,0 0-2 0,0-5 2 0,0 5 0 0,-6-1 0 0,6-4-1 16,0 5 2-16,0-5-1 0,0-1 1 0,0 0-3 0,-7 3 0 16,7-9-2-16,0 8 1 15,0-1-4-15,0-6 3 0,-5 5-4 0,5-4 1 0,0 1-5 0,0-2-1 0,-9 1-10 0,9 1-8 0,0-6-11 0,0 0-11 0,0 4-9 16,-7 2-12 0,7-6-11-16,0 0-14 0,0 0-15 0,-5 3-17 0,5-3-19 0,0 0-18 0,-6 6-22 0,6-6-22 0,-7 0-27 0,1 0-26 0,6 0-55 15,-8 0-69-15,3-6-69 0,-2 6-68 0,7-3-16 0,-7 3 9 0,2-6 22 0,-3 6 30 16,8-4 34-16,-7-2 37 0,7 1 39 0,-5 1 44 0,5-2 47 0,0 1 52 0,-9 1 66 15,9-1 71-15</inkml:trace>
  <inkml:trace contextRef="#ctx0" brushRef="#br0" timeOffset="45923.68">31163 2541 0 0,'7'0'3'0,"-7"0"113"0,5-4 74 0,-5 4 53 0,0-6 48 0,0 6 43 0,0-6 43 0,0 3 38 0,0-3 36 0,0 1 32 0,0 1 31 0,0-2 25 0,-5 3 24 0,5 3-79 0,0 0-142 0,0-6-78 0,0 6-44 0,0 0-31 0,0 0-23 15,0 0-24-15,0 0-24 0,0 0-20 0,0 0-16 0,0 0-13 0,0 0-9 0,0 0-11 0,0 0-5 16,0 0-6-16,0 0-6 0,0 0-6 0,0 0-4 0,0 0-6 0,0 0-5 0,0 0-6 16,0 0-1-16,0 0-4 0,0 0-3 0,0-4 1 0,0 4 3 0,5-5-1 15,-5 5 0-15,9 0-2 0,-2-6-3 0,-2 6-14 0,1 0-17 0,7 0-23 16,-5-4-27-16,4 4-31 0,-6 0-33 0,8-6-38 0,-2 6-41 0,-5 0-89 0,5 0-104 0,-4 0-75 15,5-5-52-15,-7 5-14 0,6 0 5 0,-4-4 26 0,-2 4 33 0,1-5 42 16,-1-5 44-16,-1 6 50 0,-5-1 49 0,8-4 55 0,-8-3 57 0,0 8 77 16,8-7 91-16</inkml:trace>
  <inkml:trace contextRef="#ctx0" brushRef="#br0" timeOffset="46841.1">31679 2208 21 0,'0'-5'38'0,"0"5"12"0,0-4 10 0,0 4 6 0,0 0 9 0,0 0 4 0,0 0 5 0,0 0 0 0,0 0-6 0,0 0-13 0,0 0-21 0,0 0-16 0,0 0-12 0,0-5-11 0,0 5-9 0,0 0-9 0,0 0-5 0,0 0 0 0,0 0 1 0,0 0 8 16,0 0 11-16,0 0 15 0,-9-6 16 0,9 6 21 0,0 0 25 0,0 0 27 0,0 0 28 0,0 0 24 0,-5-4 25 15,5 4 17-15,0-5 18 0,0 5 12 0,0-4 11 0,0 4 2 0,0-5-4 0,0 5-6 16,0-4-12-16,0-2-15 0,0 6-18 0,0-6-20 0,0 2-17 0,5 4-15 16,-5-5-11-16,0 5-10 0,0-6-6 0,0 3-8 0,0-3-8 0,0 6-4 0,0-4-10 15,0-1-3-15,0 5-4 0,0-4-5 0,0 4-1 0,9-5-7 0,-9 5-2 16,0-7-7-16,0 7 0 0,0 0-4 0,0 0-3 0,0-3-1 0,0 3-2 0,0 0-1 15,0-6-1-15,0 6-2 0,0-5-4 0,0 5-3 0,0-4-1 0,0 4-4 16,-9 0-3-16,9 0-2 0,0 0-4 0,0-6-2 16,0 1-3-16,0 5-6 0,-5 0 0 0,5-4-5 0,0 4-5 0,-7 0-1 0,7-4-2 0,-6 4 1 0,6 0-4 15,-5 0-1-15,5-5-2 0,-9 5 0 0,2 0-2 16,2 0 2-16,-1 0-1 0,-2 0 1 0,3 0 1 0,-3 0 0 0,3 0 3 0,-2 0-1 16,0 0 0-16,0 5 3 0,-6-5-3 0,8 4 1 0,-3-4 1 0,2 4 0 0,-7 1 0 0,5 1 1 15,3-2 0-15,-3 1 0 0,3 1-1 0,0-3 1 0,-4 9-1 0,4-8 0 0,-2 1-1 16,1 5 0-16,-1-7 2 0,7 3-2 0,-7 3 1 0,7-3 0 0,-7 4-2 15,7-5-1-15,-5 4 1 0,5-5-1 0,0 7 0 0,0-7 3 0,0 8-2 0,-7-9 1 16,7 8 2-16,7-7 1 0,-7 0-2 0,0 7 3 0,0-7 1 0,0 7 3 16,5-7 2-16,-5 2 2 0,7 3 4 0,-7-4 2 15,7-1 1-15,0 2 2 0,-1-2 2 0,1 1 2 0,-2-5-1 0,4 6 3 0,-4-6 0 0,0 0 1 16,8 0 1-16,-5 0-1 0,5-6 5 0,-7 6-1 0,7-5 3 0,0 1 4 0,-6 4 3 16,7-6 4-16,-9-3 3 0,8 5 4 0,-5-1 2 0,-2-5 4 0,6 4 3 15,-3-3 1-15,-4 4 4 0,1-5-2 16,-6 6 3-16,7-7-4 0,-2 8 0 0,4-9-5 0,-9 8-1 0,7-1-4 0,-2-5-3 0,-5 5-2 0,6 1-2 0,-6-1-2 15,0 1-2-15,5-2-2 16,-5 6-4-16,0 0-3 0,0 0-7 0,0-6-7 0,0 6-10 0,0 0-12 0,0 0-8 16,0 0-7-16,0 0-4 0,0 0-4 0,0 0-1 0,0 6-2 0,0 4-2 0,0-5 0 0,0 4-2 0,0-5 3 0,0 7 3 15,0-2 7-15,0 7 7 0,0-7 9 0,0 6 9 0,0 0 7 0,0 0 1 16,0-2 1-16,0-3 2 0,0 4 0 0,-5 2 0 16,5-1 0-16,0-1 1 0,0 2-2 0,0-7 3 0,0 4-1 0,0 2 0 0,0 0 1 15,0-4-2-15,5-1-3 0,-5 3 1 0,0-2 0 0,0-1-2 0,0-1 1 0,0 0-1 0,0 1-1 0,0 1 0 16,0-2 1-16,0-3-2 15,8 3-2-15,-8 1 0 0,0-6-11 0,0 1-13 0,0 4-12 0,0-3-14 0,0 0-12 0,0-3-16 0,0 3-16 0,0 0-20 16,0-2-17-16,0-4-21 0,-8 5-23 0,8-5-24 0,0 4-40 0,0 1-44 0,0-5-47 16,0 4-41-16,0-4-31 0,0 0-22 0,0 0 2 0,0 0 17 0,0 0 26 15,0 0 27-15,0 0 33 0,0 0 33 0,0 0 37 0,8-4 36 0,0-1 47 0,-8 1 50 0,5-1 52 16,2 1 64-16</inkml:trace>
  <inkml:trace contextRef="#ctx0" brushRef="#br0" timeOffset="47443.11">32374 2038 19 0,'0'-6'109'0,"7"1"50"0,-7 1 38 0,0-5 35 0,0 0 32 0,0 3 30 0,0-4 31 0,0-1 29 0,-7 2 25 0,7 0 24 0,0-1 19 0,-6 1-36 0,6-3-70 0,-5 3-66 0,5 0-65 0,-8 5-38 0,8-8-24 0,-8 3-21 0,8 4-20 0,-5-5-20 0,-1 5-20 0,6-5-15 16,-7 7-15-16,2-3-12 0,-4 2-8 15,4-1-5-15,5 5-5 0,-7-6-4 0,1 6-1 0,1-4 2 0,-4 4-2 0,2 0 3 0,2 0-1 0,-2 0 3 16,-5 4 0-16,4-4 2 0,1 6 1 0,2-6 2 0,-2 5 1 0,-5-1 2 16,4 2 1-16,3-3 2 15,-3 3 2-15,-5-2 3 0,7 1 1 0,-2 5 2 0,3-5 1 0,-3 1 2 16,8 3-2-16,-5-3 0 0,5-2-2 0,-5 5 0 0,5-4 0 0,0-1-1 0,-9 2 1 15,9 0 0-15,0 3 1 0,0-3 0 0,0-2 3 0,9 5 0 0,-9-4 1 0,0-1 3 16,0 7 3-16,5-7 3 0,0 8 5 0,-5-9 2 0,8 7 2 0,-3-1 1 16,3 2 0-16,-2-2 2 0,-6 1-2 0,7 1-1 0,7-3 0 0,-9 3-3 15,-5-2 0-15,8 0-5 0,-3 7 0 0,2-7-5 0,0 0-3 0,-7 2-1 0,5-1-2 16,-5 0 1-16,7-1 0 0,-7 0-1 0,0 2 2 0,0 5 0 0,0-7-1 16,0 0-1-16,0 1 3 0,0-1 1 0,0 2 3 0,-7-1 2 0,7-1-1 0,0 0 1 15,-5 1 1-15,5 1 0 0,-7-8 1 0,7 9-1 0,-7-8-3 0,7 1-1 16,-5-1 2-16,5 2-2 0,-8-3 0 0,3 3-2 0,5-1-2 0,-8-5 0 15,2 4-2-15,-1 2 1 0,7-6-2 0,-6 6 1 0,-2-6-2 0,3 4-1 0,5-4 1 16,-8 5-1-16,3-5 0 0,5 6 0 0,-5-6 0 0,5 0-1 0,-9 3 0 0,9-3-1 16,0 0-1-16,0 0-3 0,-7 0-1 0,7 0-2 0,0 0-1 0,0 0-3 15,0 0-3-15,0 0-3 0,0 0-1 0,0 0-6 0,0 0-3 0,0 0-2 16,0 0 0-16,0 0 1 0,0 4 3 0,7-4 7 0,-7 6 4 0,0-1 6 0,0-1 8 16,0 1 8-16,9 2 8 0,-9-4 10 0,0 3 7 0,5 3 9 0,-5-3 7 0,5 3 5 15,-5 0 3-15,0 1-2 0,8 1-1 0,-8 2-4 0,5-3-2 0,-5 4-2 16,8-2-6-16,-8 1-6 0,6-3-9 0,-6 4-17 0,0 1-22 0,0 1-29 15,7-7-32-15,-7 6-35 0,0 0-36 0,0-6-61 0,0 6-72 0,6-6-74 0,-6 1-74 0,0 1-27 16,0-1-5-16,0-1 8 0,0 0 15 0,-6 1 28 0,6-5 33 0,-7 4 40 0,7-3 42 16,-6 4 47-16,-2-6 48 0,3 1 62 0,-3-5 69 0</inkml:trace>
  <inkml:trace contextRef="#ctx0" brushRef="#br0" timeOffset="48608.78">27939 3313 0 0,'7'0'45'15,"0"4"50"-15,-2-4 20 0,-5 0 20 0,8 0 23 0,-1 0 26 0,-7 0 32 0,5 0 27 0,2 0 22 0,0-4 22 0,-2 4 19 0,3 0-12 0,-8-5-34 0,6 5-42 0,1 0-49 0,-1 0-12 0,-6 0 10 0,5-4-6 0,-5 4-12 0,8 0-19 0,-8 0-27 0,0 0-16 16,0 0-16 0,8-6-12-16,-8 6-11 0,0 0-11 0,0 0-8 0,0 0-11 0,5 0-8 0,-5 0-17 0,0 0-18 15,0 0-27-15,7 0-32 0,-1 6-48 0,-6-6-58 0,0 0-65 0,5 4-69 0,4-4-26 0,-2 0-6 0,-2 0 5 0,3 0 11 0,-3 0 14 16,1 0 18-16,7 0 26 0,-6-4 28 0,0-2 36 0,6 1 42 0,-6-5 51 16,6 7 64-16</inkml:trace>
  <inkml:trace contextRef="#ctx0" brushRef="#br0" timeOffset="48814.16">28793 3231 0 0,'12'0'37'0,"-3"4"148"0,-4-4 76 0,0 5 48 0,-5-10 29 16,8 5 26-16,-3-4 21 0,-5 4 20 0,8-6 15 0,-2 6 18 0,1-6 14 16,-1 2 16-16,-6-1 16 0,7 5-125 0,-1-5-196 0,-6 1-93 0,7-2-37 15,-7 6-12-15,6-4 3 0,-6 4-2 0,0 0 2 0,0-5-3 0,0 5-4 0,0 0-1 16,0 0-6-16,0 0-7 0,0 0-13 0,0 0-19 0,0 0-29 15,7 0-24-15,-7 5-26 0,7-5-43 0,-7 4-47 0,0 2-65 0,7-2-71 0,-2 1-49 16,-5 0-40-16,0-1-9 0,8 8 8 0,-8-8 14 0,5 1 24 0,-5-1 30 16,0 5 36-16,0-3 36 0,-5-1 38 0,5-1 49 0,-8 1 54 0,3-5 60 0,-2 7 74 15</inkml:trace>
  <inkml:trace contextRef="#ctx0" brushRef="#br0" timeOffset="49651.73">27262 4251 0 0,'0'0'4'0,"0"-6"110"0,0 2 62 0,0-2 41 0,0-3 30 16,6 4 28-16,-6-5 26 0,0 1 26 0,0 0 29 0,0-7 24 0,-6 5 25 0,6 4 21 0,0-8 21 0,0 3-83 0,0 3-139 0,0 4-68 0,0-5-30 0,6 6-17 0,-6-5-7 0,0 4-7 0,0-1-13 0,0 2-14 0,8-2-14 0,-8 1-14 16,0 5-14-16,0 0-10 0,0-4-10 0,5-1-6 0,-5 5-5 0,0 0-6 0,0 0-2 15,0 0-2-15,0 0-3 0,8 0-1 0,-3 5-1 0,-5-5 0 0,7 0 1 0,-7 4 1 16,0-4 6-16,7 5 0 0,-7 1 4 0,5-2 2 0,-5-4 2 15,8 6 1-15,-8-1 1 0,7-1 1 0,-7 1 2 0,6-1-1 0,1 2 4 0,-1-2 1 16,-6 1-2-16,5-5 2 0,3 6-1 0,0-3 1 0,-3 3-2 0,1 0 1 16,1-6 1-16,-2 4 0 0,9-4-1 0,-7 5 2 0,-1-5 0 0,8 6-1 0,-7-6 1 15,6 0 1-15,-2 0-1 0,4 0 0 0,-10 0 0 0,9 0 0 0,-9 0 0 16,8 0 1-16,-5-6-1 0,5 6 2 0,-7-5 1 0,2 5 5 0,-3-4 3 16,3-2 4-16,-3 6 10 0,0-6 3 0,4 3 6 0,-9-3 4 0,5 1 3 15,-5 5 5-15,0-4 4 0,0-2 2 0,0 2 6 0,0 4-1 0,0-5-2 0,0 1-2 16,0-1-8-16,0-1-9 0,-5 2-8 0,5 4-9 0,-9-6-8 0,9 6-7 15,-5 0-7-15,0 0-4 0,-3 0-7 0,3 0-5 0,-3 6-6 0,2-6-4 16,-1 4-2-16,1 2-1 0,-2-1 1 0,3 4 2 0,-3-5 0 0,3 6 3 16,-2 1 2-16,0-2 1 0,2 1-2 0,-2 5 2 0,-1-6-1 0,8 6 1 0,-5 0 2 15,-1-6 1-15,6 6 1 0,-8 0 2 0,3 0-1 0,5-1 1 0,0 0 2 16,-7 1-2-16,7 1 2 0,0-3 1 0,0 7 1 16,0-5 1-16,0 0 0 0,0-2 1 0,0 2 0 0,0 1-1 0,0-2-2 0,7 1 1 0,-7 0 2 0,5 0 1 15,-5 4 0-15,8-4 0 0,-8 0 2 0,6-2 1 0,-6 2 2 0,5 0 1 16,-5 0 2-16,8-2-1 0,-8 2 3 0,0 1 3 0,7-2 3 0,-7-4 0 15,0 4 0-15,0 2 0 0,0-7 2 0,0 6-1 0,0-6 1 0,0 0 2 0,-7 7 0 16,7-7 1-16,0 1-3 0,0 4 3 0,-8-2-1 0,3-3 0 0,5 1 1 16,-6-1-1-16,6 0 1 0,-8 3-3 0,3-3 2 0,-2 0-5 15,-2 1-1-15,4-1-7 0,-8-4-13 0,8 5-10 0,-9 1-12 0,7-1-12 0,-4-6-15 0,-5 5-14 16,11-4-14-16,-8 5-20 0,0-4-21 0,0-1-20 0,6-1-22 0,-5 1-37 16,-1-1-42-16,-1 2-50 0,9-2-51 0,-10 1-38 0,2-5-34 0,2 6-3 15,3-6 13-15,-5 0 22 0,7 3 27 0,-7-3 29 0,-2 0 32 0,4 0 35 0,5-3 36 16,-9 3 46-16,10-6 49 0,-9 1 54 0,9 5 70 0</inkml:trace>
  <inkml:trace contextRef="#ctx0" brushRef="#br0" timeOffset="77333.16">23024 8304 62 0,'0'-5'136'0,"0"1"43"0,0-1 32 0,-9 5 27 0,9-4 25 0,0-6 27 0,0-1 24 0,0 2 26 0,0 3 26 0,0-3 26 0,0 5 27 0,0-2-51 0,-5 3-92 0,5-3-54 0,0 0-32 0,0 3-13 16,0-3-6-16,0 6-5 0,0 0-4 0,0-6-4 0,0 6-7 0,0 0-9 0,0 0-9 0,0-4-9 0,0 4-11 0,0-5-9 16,0 5-10-16,0 0-8 0,0 0-5 0,0-4-5 0,0 4-6 0,0 0-4 15,5-5-4-15,-5 5-8 0,0 0-2 0,9 0-6 0,-9-4-2 0,5 4-5 16,-5 0-3-16,5 0-4 0,3 0-2 0,-3 4-2 0,3-4-3 0,-8 5-2 15,8-1 0-15,3-4-1 0,-4 9 1 0,-1-3 0 0,1 0 1 0,6 3 1 0,-6 0-1 16,0 1-3-16,6 5 2 0,-2-6-3 0,2 2 1 0,-6 3-3 0,13 0-1 16,-13 1 0-16,12 1-1 0,-6-3 0 0,-1 1-2 0,9 1 1 0,-2 6 1 0,-6-8-4 15,6 8 2-15,1-6-1 0,-1 4 1 0,2-5-1 16,-3 7-1-16,-4-8 0 0,4 8 0 0,3-6-2 0,-7-2-2 0,4 7-3 0,-4-4-2 0,-1-3-1 16,-1 7-2-16,2-4 0 0,-1-2 0 0,0 0 1 0,0 0-2 0,-8-4 1 15,9 5 0-15,-7 0 0 0,-1-6-2 0,8 1 2 0,-7 1-1 0,-2-7 0 0,-5 5-2 16,8-3-3-16,-8-2-5 0,5 1-6 0,-5 0-3 0,0-5-9 15,6 0-5-15,-6 0-12 0,0 0-16 0,0 0-21 0,0 0-21 0,0-5-30 0,0 5-28 16,0-5-34-16,0 1-34 0,0-6-58 0,0 5-66 0,0-4-83 0,0-1-86 0,0-5-28 16,-6 6-1-16,6-1 18 0,0-4 30 0,-5-2 34 0,5 1 40 0,-8 1 44 15,8-2 49-15,-5 1 49 0,-2-3 50 0,0 2 66 0,7-2 70 0</inkml:trace>
  <inkml:trace contextRef="#ctx0" brushRef="#br0" timeOffset="77762.89">23563 8188 0 0,'5'-5'72'0,"-5"5"74"0,9-4 47 0,-9-2 39 0,5 0 33 0,-5 3 35 16,0-3 37-16,0 0 36 0,0 3 35 0,0-8 34 0,0 7 30 0,0-2-3 15,0 3-24-15,0-3-60 0,0 2-80 0,0-2-37 0,0 1-17 0,7 1-12 16,-7 4-6-16,0-6-13 0,0 6-14 0,0-5-16 0,0 5-15 0,0 0-10 16,0-4-10-16,0 4-8 0,0 0-10 0,-7-5-8 0,7 5-9 0,0 0-11 15,0 0-5-15,0 0-12 0,0 0-5 0,0 0-10 16,0 0-6-16,0 0-9 0,0 0-6 0,0 0-9 0,0 0-40 0,0 0-7 15,-5 5 0-15,5-5 0 0,0 4 0 0,-9-4 0 0,4 5 0 16,5 5 0-16,-7-5 0 0,1 5 0 0,0 5 0 0,-9-6 0 0,10 6 0 0,-9 0 0 0,9 4 0 0,-10-4 0 16,3 6 0-16,0-3 0 0,-1 1 0 0,-1 2 0 0,2-3 0 0,-2 3 0 0,8 2 0 15,-15-3 0-15,14 1 0 0,-4 1 0 0,-2-1 0 0,0-2 0 0,-1 1 0 16,2-1 0-16,4 0 0 0,-5-4 0 0,2 6 0 0,3-7 0 16,-5 0 0-16,7 0 0 0,-1 2 0 0,-7-1 0 0,7-1 0 0,2 2 0 0,-8-7 0 15,7 0 0-15,-2 1 0 0,3-1 0 0,-2 3 0 0,1-3 0 16,0-4 0-16,6-1 0 0,-8 5 0 0,8-3 0 0,-7-6 0 0,7 4 0 0,-5 1 0 0,5 1 0 15,0-6 0-15,0 4 0 0,0-4 0 0,-8 0 0 0,8 0 0 0,0 6 0 16,0-6 0-16,0 0 0 0,0 0 0 0,0 0 0 0,0 0 0 0,0 0-22 16,0 0-31-16,0 0-4 15,0 0-8-15,0 0-6 0,0 0-7 0,0 0-8 0,0 0-10 0,0 0-11 0,0 0-11 0,0 0-14 0,0 0-17 0,0 0-16 16,0 0-20-16,0 0-18 0,0 0-26 0,0 0-26 0,0 0-25 0,0 0-42 0,0 0-51 16,0 0-67-16,0 0-70 0,0 0-19 0,8 5 10 0,-8-5 24 0,0 0 31 15,5 0 37-15,-5 0 37 0,0-5 43 0,0-1 43 0,7 2 47 0,-7-7 46 0,-7 1 57 16,7 1 63-16</inkml:trace>
  <inkml:trace contextRef="#ctx0" brushRef="#br0" timeOffset="170235.37">18561 13371 73 0,'0'0'140'0,"0"0"39"0,0 0 31 0,0 0 26 0,0 0 24 0,0 0 18 0,0-6 22 0,0 6 16 0,0 0 17 0,0-3 18 0,0-4 17 0,0 7-61 0,0-5-107 0,0 5-58 0,0-4-27 0,0 4-14 0,0-5-10 0,0 5-3 0,0 0-4 0,0-6-2 0,0 6 0 16,0 0-1-16,0 0 0 0,0 0-4 0,0 0-4 0,0-4-5 0,0 4-8 0,0 0-5 0,0 0-4 0,0 0-6 0,0 0-8 15,0 0-8-15,0-5-6 0,0 5-5 0,0 0-8 0,0 0-4 0,0-4-6 0,0 4-3 16,7 0-2-16,-7 0-3 0,0 0 1 0,6 0 0 0,-1 0 0 0,-5 0 2 15,8 0 2 1,0 0 2-16,-8 0 2 0,5 0 2 0,0 0 5 0,3 0 3 0,-2 0 4 16,9-5 1-16,-10 5 6 0,1 0 3 0,7 0 3 0,0-4 3 0,-6 4 4 0,5-6 2 15,3 6 2-15,4-6-1 0,-7 2 2 0,2-1-2 0,4-1-2 0,-2 2-2 16,0-1-3-16,0 1-3 0,3-1-3 0,-6-5-5 0,-1 4-3 0,7 2-5 16,-11-1-2-16,5 0-2 0,0 1-2 0,-8 4-4 0,9-6 0 0,-7 2-2 0,-1 4 0 0,-6-5-1 15,5 5 0-15,4 0 0 0,-9 0 1 0,0-4 1 0,0 4 0 0,0 0 3 16,0 0-1-16,0 0 1 0,0 0 2 0,0 0-1 0,0 0 1 0,0 0 0 0,0 0 0 0,0 0-3 0,0 0-2 0,0 0-1 15,0 0-1-15,0 0-6 0,0 4-5 0,-9-4-8 0,9 5-14 0,-5-5-7 32,5 4-14-32,-6-4-9 0,6 6-12 0,-7-2-14 0,2 1-11 0,-4 0-13 15,9-1-10-15,-5 2-14 0,-2 0-13 0,1-2-21 0,6 1-24 0,-5-1-29 0,-3 1-31 16,8-1-44-16,-8 2-49 0,3-1-19 0,5-1-5 0,-7 2 13 0,7 0 18 0,0-6 23 16,0 0 26-16,-7 4 26 0,7-4 28 0,0 0 35 0,0 0 39 0,0 0 41 15,-5 0 47-15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03T04:53:54.45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16007 6111 13 0,'0'0'34'0,"0"0"11"0,-5 0 13 0,5 0 15 16,0-4 15-16,-7 4 16 0,7 0 15 0,0 0 18 0,0 0 17 0,-7 0 1 0,7 0-12 0,0 0 2 0,0 0 8 0,-5-6 10 0,5 6 13 0,0 0 2 0,0 0 0 0,0 0-5 0,0 0-4 0,-8 0-6 0,8 0-6 0,0 0-6 0,0 0-10 0,-5 0-10 0,5 0-10 0,0 0-8 15,-8 0-8-15,8 0-5 0,0 0-6 0,0 0-3 0,0 0-4 0,0 0-3 16,0 0-2-16,0 0 2 0,0 0-3 15,0 0 3-15,0 6-2 0,0-6 0 0,0 0 1 0,0 0-3 0,0 0-1 0,0 0-4 0,0 0-3 0,0 0-5 16,0 0-6-16,0 0-4 0,0 0-7 0,0 0-4 0,0 0-3 0,0 0 2 0,0 0 0 16,0 0 3-1,0 0 2-15,0 0 3 0,8 0 5 0,-8 0 3 0,5 0 3 0,3 0 6 0,-8 0 1 0,5-6 5 0,2 6 4 0,0 0-1 0,5 0 2 0,-4 0-3 16,4 0-5-16,-5-4-5 0,5 4-5 0,2-5-6 0,-1 5-4 0,1-4-5 16,-2 4-3-16,-1-5-1 0,10-1-2 0,-2 6-2 15,1-4-2-15,-1-2-3 0,2 1-2 0,-3 1-1 0,3-2-4 0,-2 6-1 0,7-5-1 0,-5 1-2 16,-2-1-2-16,-6 5 2 0,6-4-5 0,1-2-1 0,-6 6-1 0,-4-3-2 0,4 3-1 15,-1-7-3-15,-6 7 2 0,-1 0-3 0,2 0-2 0,-3 0-1 0,2 0-1 16,-7 0-1-16,0 0-2 0,0 0-1 0,0 0 1 0,0 0-1 0,0 0 2 0,6 0 1 16,-6 0 2-16,0 0 4 0,-6 7 2 15,6-4 1-15,0 3 4 0,0-6 0 0,0 4 1 0,-7 1 1 0,7-1-1 0,-5 1 1 0,5-5-1 0,-8 6 0 32,8-6-4-32,-6 4 1 0,6 1-4 0,-7-5 0 0,1 6-3 0,6-6-2 0,0 4-1 0,-7-4-2 0,7 0 1 0,-6 6-2 0,6-6-1 0,0 0-4 0,0 0-7 31,-8 0-6-31,8 5-9 0,0-5-16 0,0 0-12 0,-5 0-18 0,5 0-21 15,0 0-24-15,-5 0-22 0,5 0-25 0,0 0-30 0,-9 0-32 0,9 0-36 0,0 4-62 16,0-4-74-16,0 0-71 0,0 0-67 0,0 0-13 0,-5 0 8 0,5 0 25 16,-7-4 34-16,-1 4 36 0,8-5 40 0,-5-5 42 0,-2 4 45 0,0-9 48 0,-6 1 52 15,8 1 66-15,-9-8 73 0</inkml:trace>
  <inkml:trace contextRef="#ctx0" brushRef="#br0" timeOffset="5543.11">15846 8803 0 0,'0'-6'55'0,"-8"6"38"0,8 0 28 0,0-4 27 15,-6 4 30-15,6-5 28 0,0 5 29 0,0 0 24 0,-7-5 23 0,7 5 21 0,0 0 22 0,0-4-23 0,0 4-46 0,0 0-28 0,-5-6-23 0,5 6-12 0,0 0-6 0,0 0-15 0,-9 0-16 0,9 0-12 0,0-4-12 0,0 4-9 0,0 0-6 0,0 0-6 0,0 0-6 0,0 0-6 0,0 0-6 0,0 0-8 16,0 0-6-16,0 0-8 0,0 0-7 0,0 0-6 0,0 0-7 0,0 0-5 0,0 0-9 0,0 0-5 16,0 0-7-16,0 0-3 0,0 0-5 0,0 0-1 0,0 0 2 0,0 0 2 15,0 0 4-15,0 0 2 0,0 0 5 0,9 0 2 0,-9 4 3 16,5-4 3-16,2 0 5 0,-7 0 2 0,6 0 5 0,2 0 1 0,-2 0 3 0,6 0 1 15,-4 0-5-15,-2 0-3 0,7 0-5 0,-6 0-4 0,7 0-5 0,-9-4-5 16,8 4-2-16,-8 0-4 0,9 0-6 0,-1-5-1 0,-5 5-5 0,5 0-6 16,-1 0-6-16,-5 0-20 0,5 0-24 0,1 0-38 0,-6 0-41 0,0 5-63 15,-2-5-69-15,11 4-101 0,-11 2-108 0,-5-6-46 0,6 4-13 0,1 1 3 0,-7-5 12 16,0 0 21-16,0 0 26 0,0-5 38 16,0-5 45-16,0 1 54 0,-7-6 57 0,1 0 69 0,1-4 71 0</inkml:trace>
  <inkml:trace contextRef="#ctx0" brushRef="#br0" timeOffset="8867.09">24950 4642 32 0,'0'-5'113'0,"0"0"45"0,0 1 38 0,0-2 33 0,0 0 29 0,0-3 27 0,6-1 25 0,-6 1 28 0,0 0 27 0,0 3 25 0,0 0 26 0,0 2-36 0,0-6-72 0,0 6-51 0,0-2-36 0,0 2-22 0,0-1-10 0,0 1-8 0,0-1-6 0,0-2-4 0,0 4-2 16,0-3-3-16,0 1-7 0,0 1-5 0,0-2-4 0,0 1-6 0,0 5-8 0,0-4-8 15,0 4-9-15,0-4-7 0,0 4-13 0,0 0-9 0,0 0-11 0,0 0-11 16,0 0-15-16,0 0-10 0,0 0-14 0,0 0-14 0,0 0-10 0,0 0-7 15,0 0-7-15,0 4-3 0,0 0-3 0,0 1-1 0,0 5 0 0,0 1-2 16,0-1 3-16,0 4 1 16,0 0 3-16,0 6 5 0,0-1 2 0,0 1 3 0,0 0 5 0,0-2-2 0,8 9 3 0,-8-3-1 0,0 3 1 0,0-2 0 0,0-1-1 15,0 7 1-15,0-7 0 0,0 6-2 0,0-5 1 0,6-1 0 0,-6-6 1 16,0 7 0-16,0-6 0 0,0 1 1 0,7-5 0 0,-7 4-2 0,0-4-2 0,0 0-13 16,0-6-15-16,5 6-15 0,-5-6-20 0,0 1-23 0,0 1-22 0,0-1-29 15,8-6-25-15,-8 1-31 0,0 4-26 16,0-9-27-16,0 6-20 0,0-6-19 0,0 0-16 0,0 0-28 0,0 0-31 0,0 0-48 0,0 0-48 0,0 0-4 0,0-6 18 15,0 1 32-15,0-4 33 0,0-1 38 16,0 1 35-16,0-1 35 0,0-5 34 0,-8 0 32 0,8 0 35 0,-5 0 47 0,5-3 59 0</inkml:trace>
  <inkml:trace contextRef="#ctx0" brushRef="#br0" timeOffset="9231.04">24924 4856 76 0,'-7'-24'149'0,"7"3"46"0,-6-1 37 0,-1 1 36 0,7 2 35 0,-6-2 32 0,6-3 33 16,0 6 30 0,0 2 32-16,0 2 27 0,0 0 24 0,-8 4-57 0,8-6-110 0,0 7-57 0,0-1-34 0,8 5-18 0,-8-4-14 0,0-1-10 0,6 4-13 0,-6 2-12 15,7-1-12-15,-7 0-15 0,6 1-12 0,-6-2-9 0,7 2-9 0,0 4-8 16,0 0-8-16,-2 0-10 0,2 0-9 0,-1 0-9 0,2 0-9 0,-2 4-7 31,1 2-9-31,6-2-7 0,-7 1-5 0,-1 4-3 0,3-3-5 0,4 4-1 0,-3-1-3 16,-4 0-1-16,1 6-3 0,1 1 1 0,7-2-1 0,-9 5 0 0,2-4 0 15,-1 6 1-15,7-3-1 0,-5 3 1 0,-3 2-3 0,0-3 1 0,9-1 0 16,-7 5 0-16,1-3 1 0,-3-2-1 0,9-5 1 0,-9 7 0 0,11-7 0 16,-11 0-1-16,1-4 2 0,6 5-2 0,-3-6 0 0,-4 1 2 0,8 1-1 15,-8-8 3-15,3 9 3 0,0-9 1 0,-8 3 2 0,5-6 3 0,1 0 1 0,2 0 4 16,-8 0 1-16,5 0 5 0,-5 0 3 0,8-6 5 0,-1 3 6 0,-7-3 5 15,5 0 5-15,-5-3 5 0,7 0 5 0,-7-1 1 0,7 1 4 0,-7-6-3 0,5 4 2 16,-5-2-1-16,0-8-2 0,0 6-5 0,0-4 0 0,8 1-6 0,-8-9-7 16,0 9-3-16,0-7-6 0,-8 1-9 0,8-1-3 0,0 1-7 0,0-1-1 15,0 1-4-15,0 6-2 0,-5-3-3 0,5 2-2 0,0-2 0 0,-7 7-4 16,7 0 2-16,-7 0 2 0,7 4 0 0,0-5-1 0,-5 9-1 0,5-3 0 16,-7 5-1-16,7-1-8 0,0-1-10 0,0 6-15 0,0 0-18 0,0 0-23 15,0 0-27-15,0 0-34 0,0 0-34 0,0 0-35 0,0 0-23 0,0 0-22 0,0 6-29 16,0-1-29-16,0-1-55 0,0 5-71 0,0-3-69 0,7 9-68 0,-7-5-12 15,5-1 16-15,2 6 36 0,-7-1 41 0,7-4 46 0,-2 5 45 0,3-6 41 0,-3 1 39 16,3-5 45-16,-2 5 49 0,-1-4 63 0,3-2 69 0</inkml:trace>
  <inkml:trace contextRef="#ctx0" brushRef="#br0" timeOffset="9436.54">25523 4793 0 0,'7'0'14'0,"-7"0"131"0,5-4 78 0,3-2 58 0,-8 0 49 0,6 2 45 0,-6-1 44 0,7 0 44 0,-7-5 40 0,6 1 38 0,-6 5 34 16,0-1 32-16,7-2 27 0,-7-2-95 0,6 4-166 0,-6 1-88 0,0-2-51 0,8 3-32 0,-8-3-24 0,0 6-23 0,0 0-24 0,0 0-24 16,0 0-25-16,0 0-16 0,0 0-16 0,0 0-12 0,0 0-10 0,0 0-10 15,0 0-12-15,0 0-15 0,0 0-16 0,0 0-25 0,0 0-25 0,0 0-32 16,0 0-35-16,0 0-40 0,0 0-44 0,0 0-57 0,0 0-64 0,-8 0-99 16,8 6-111-16,0-6-42 0,0 0-7 0,-6 9 14 0,6-5 29 0,0-4 37 0,-7 5 42 15,7-5 50-15,0 0 50 0,0 0 57 0,-6-5 59 0,6 5 64 0,-7-4 71 0</inkml:trace>
  <inkml:trace contextRef="#ctx0" brushRef="#br0" timeOffset="9720.94">25757 4637 0 0,'0'-5'10'0,"8"1"125"0,-3-8 75 0,-5 8 54 16,7-7 44-16,-7 2 42 0,8 0 41 0,-8-1 43 0,5 0 43 0,2 0 40 15,0 6 40-15,-7-6 32 0,5 1 30 0,-5-3-84 0,0 9-154 0,8-8-82 16,-8 7-44-16,5-2-27 0,-5 1-17 0,0 1-20 0,0 0-23 0,8-1-26 15,-8 5-30-15,0 0-26 0,0 0-23 0,0 0-21 0,0 0-16 0,0 0-10 16,0 0-8-16,0 0-5 0,0 5-6 0,0-1-2 0,0 5-5 0,0-3-2 0,0 3 0 16,0 7 1-16,0-7 2 0,0 6 6 0,0-1 4 0,0 6 4 0,0-6 5 15,0 5-1-15,0 2-1 0,0-2-2 0,6 2-2 0,-6-3-1 0,0 6 0 0,0-3-3 16,0 2-6-16,5-3-13 0,-5-1-13 0,7 1-23 0,-7-1-26 0,9 2-25 16,-4-3-20-16,1-2-25 0,-6 3-22 0,7-5-28 0,-2 2-31 0,4-7-34 15,-9 6-33-15,7-6-47 0,-2 0-53 0,-5 3-55 0,6-9-54 0,-6 9-12 0,7-8 9 16,-7-1 23-16,6-3 31 0,-6 0 34 0,0 0 38 0,0 0 41 0,8 0 44 0,-8-3 47 15,0-1 44-15,5-2 57 16,-5 0 56-16</inkml:trace>
  <inkml:trace contextRef="#ctx0" brushRef="#br0" timeOffset="9929.49">25836 4612 0 0,'-6'-15'10'0,"6"1"106"0,0 4 60 16,-8 0 45-16,8 0 35 0,0 0 35 0,0 1 31 0,0 0 32 0,0 2 30 15,0-2 29-15,0 0 29 0,0 3 24 0,0 1 17 16,0-3-65-16,8 3-117 0,-8-1-54 0,6 2-30 0,-6-2-14 0,5 1-10 0,-5 1-12 0,7-1-11 15,-7-1-10-15,9 2-15 0,-4-1-10 0,1 1-13 0,1-1-15 16,-2 5-13-16,11-4-16 0,-11-2-14 0,8 0-12 0,-7 2-11 0,7-1-7 0,6 5-8 0,-4-6-12 16,-2 2-19-16,6 4-27 0,0-5-31 0,-7 1-36 0,9 4-38 0,-3-5-40 0,3 5-44 15,-9 0-67-15,8 0-79 0,-6 0-81 0,-1 0-81 0,-1 0-31 16,2 5-4-16,-1-5 18 0,-7 4 28 0,1-4 39 0,-7 5 46 0,0-5 48 0,0 0 51 0,0 4 54 16,-7 2 55-16,7-6 68 0,-6 5 71 0</inkml:trace>
  <inkml:trace contextRef="#ctx0" brushRef="#br0" timeOffset="10101.68">25914 4632 0 0,'-7'10'5'0,"7"-6"117"0,-6 0 77 0,1 2 54 0,5-1 42 0,-7-5 34 0,7 0 32 0,0 4 28 0,0-4 31 0,0 0 32 0,0 0 33 0,0 0 34 15,0 0 34-15,0 0-71 16,0 0-138-16,0 0-76 0,7 0-48 0,-2-4-25 0,1 4-13 0,1 0-11 0,-1-5-6 0,2 5-12 0,-3-6-14 0,8 6-16 16,-7-4-20-16,9 4-16 0,-2-4-20 0,-2 4-15 0,-3 0-14 0,5-5-18 15,0 5-16-15,0 0-31 0,0 0-36 16,-2-5-46-16,5 5-47 0,-4 0-54 0,0 5-60 0,3-5-112 0,-2 0-136 0,-2 0-59 15,2 5-17-15,1-5 0 0,-1 0 15 0,-6 0 23 0,6 0 33 0,-7 0 46 16,-1 0 52-16,-5-5 59 0,8 5 61 0,-8 0 68 0,0-9 69 0</inkml:trace>
  <inkml:trace contextRef="#ctx0" brushRef="#br0" timeOffset="10513.75">24917 5541 0 0,'-6'0'3'0,"6"0"113"0,0-6 77 0,-7 6 54 0,7 0 44 16,0-6 35-16,0 6 27 0,0 0 25 0,0 0 27 0,0-4 24 0,0-1 27 15,7 1 28-15,-7 4 25 0,6 0-77 0,1-5-135 0,0-1-76 0,0 6-44 0,-2-4-26 16,2-1-15-16,7 5-4 0,-1-4-4 0,0-1 0 0,-2 5-4 0,2-7-7 16,8 4-8-16,-3 3-9 0,3-6-10 0,-2 2-5 0,8-1-6 0,-2-1-7 15,2 2-8-15,-3-1-7 0,10 5-6 0,-8-9-6 0,8 3-5 0,-2 2-2 0,8-6-4 16,-8 5-4-16,7-4-4 0,-7-1-3 0,7 0-4 0,0-1-4 0,1 2-2 16,4 0-5-16,-5-2-1 0,7 2-2 0,-1-1-3 0,-5 0 2 0,4 1 0 15,4-2 0-15,-9 2-2 0,5 0 2 0,-4-1 0 0,-1 0 0 0,-7-1-1 0,2 2-4 16,-2 5-5-16,-6-5-7 0,0 3-8 0,-7-3-11 0,2 9-15 0,-2-6-10 15,-14 0-16-15,8 6-11 0,-5-3-14 0,-8 3-19 0,0 0-24 0,0 0-34 16,0 0-37-16,0 3-35 0,-8 3-39 0,2 0-58 0,-6-6-65 0,3 9-54 0,-1-3-44 16,-3-2-8-16,-3 5 12 0,5 0 20 0,-2-3 26 0,-7 3 37 0,6-3 40 0,-4 4 47 15,4-1 51-15,-6-4 51 0,1 5 52 0,5-1 61 0,-4-4 78 0</inkml:trace>
  <inkml:trace contextRef="#ctx0" brushRef="#br0" timeOffset="11145.81">25283 5931 0 0,'7'-4'7'0,"-7"-2"114"0,0 0 69 0,0 6 51 0,0-3 42 0,0-3 38 15,-7 1 39-15,7 1 36 0,0-2 36 0,0 1 34 16,0 1 30-16,0 4 26 0,0-4 27 0,0 4-78 0,0 0-137 0,0 0-72 0,-8-5-41 0,8 5-26 16,0 0-24-16,0 0-20 0,0 0-24 0,0 0-24 15,0 0-24-15,0 0-21 0,0 0-22 0,0 0-18 0,0 0-17 0,0 0-11 0,0 0-9 16,0 0-6-16,0 0-3 0,0 9-3 0,0-5 2 0,0 1 4 0,0 5 0 0,0-5 7 0,8 4 3 0,-8 3 7 16,0-3 6-16,0 4 6 0,0-1 5 0,0-3 4 0,0 6-3 15,0-2-2-15,0 2 1 0,0 0-3 0,0 0-1 0,0 0 0 16,7 0-2-16,-7 0 1 0,5-2-3 0,-5-3-1 0,7 4-1 0,-7 2 1 0,7-1-1 0,-2-6 1 15,-5 6 0-15,8-5 0 0,-3-1 1 0,3 0-1 0,-2 2 1 0,-1-2 1 16,3 1-2-16,5 1 5 0,-6-3 1 0,-1-2 2 0,-1-1 3 0,11-1 0 0,-11 1 4 16,1 1 0-16,7-6 2 0,-5 4 3 0,-3-4 1 0,8 0 3 0,-7-4 3 15,9 4 0-15,-10-6 3 0,2 1 3 0,5 1 3 0,-4-1 4 0,-1-1 3 16,-1 2 3-16,7-5 1 0,-8 0 3 0,3-3 2 0,-2 3 6 0,1-1 1 0,-1 1 4 16,1-6 3-16,-1 0-2 0,2 0 1 0,-8 2-5 0,5-8-3 0,3 6-5 15,-3-3-2-15,0-7-6 0,-5 5-6 0,9-5-6 0,-9 1-4 0,5-1-4 16,-5 1-5-16,0 5-1 0,0-5 2 0,0 0 0 0,0 3 4 0,0 2-2 15,-5 0 1-15,5 4 2 0,-9 0-2 0,9 1 3 0,0 4 0 0,-5 1 1 16,5-3 0-16,-5 3-3 0,5 5-2 0,-8-1-5 0,8 1-8 0,-5-2-7 16,5 1-8-16,0 5-7 0,-8 0-5 15,8 0-7-15,0 0-2 0,-6 0-4 0,-1 5-2 0,7 1-3 0,-6-2 1 0,6 1-2 16,-7 4-2-16,7 1-1 0,-6-1 0 0,6 3 1 0,0-3 0 0,-8 4 4 16,8-2 6-16,0 4 2 0,0-5 5 0,0 3 2 0,0 2 1 0,0 0 1 0,0-4 3 0,8 2 1 0,-8 2 2 15,0 0 3-15,0 0 3 0,6 4 2 0,-6-4 3 0,7 0 2 16,-7-6-2-16,6 6 2 0,-6 1 2 0,7-3 0 0,-1 1 4 0,-6 1-3 0,8 1-7 0,-3-7-15 15,-5 6-22-15,8 0-23 0,-3-5-24 0,0 4-32 0,-5-4-36 16,9 4-40-16,-4-4-43 0,-5 0-66 0,7-1-73 0,-7 0-91 0,8 2-96 0,-8-7-33 16,6 1 1-16,-6 2 22 0,6-4 36 0,-6-3 39 0,0 0 42 0,0 0 49 0,0 0 50 0,0 0 57 15,0 0 57-15,0-3 66 0,0-4 71 0</inkml:trace>
  <inkml:trace contextRef="#ctx0" brushRef="#br0" timeOffset="11651.27">25875 6150 0 0,'5'-4'1'0,"4"4"111"0,-9-5 77 0,7 1 58 0,-7 4 48 0,5-5 43 0,-5-2 36 0,0 7 37 0,0-3 38 0,6 3 37 0,-6-6 36 0,0 1 34 0,7 5 31 0,-7-4-70 0,0 4-130 0,6-6-80 16,-6 6-52-16,0 0-34 0,0-4-24 0,0 4-19 0,0 0-14 0,0 0-18 0,0 0-16 0,0 0-14 0,0 0-16 0,0 0-12 0,0 0-9 0,0 0-13 16,0 0-10-16,0 0-11 0,0-5-12 0,0 5-10 0,0 0-5 0,-6 0-9 15,-1 0-4-15,7 0-6 0,-6 0-5 0,6 0-10 0,-5 5-7 0,-2-5-6 16,7 0-8-16,-9 4-2 0,4-4 1 0,-2 6 3 0,7-2 1 0,-6 1 4 0,6 1 1 16,-5-6 5-1,-4 10 3-15,9-5 2 0,-7-1 3 0,7 1 3 0,-5 5 2 0,-1-7 1 0,6 3 2 0,-8 3 3 0,8-3-3 0,-5 0 2 0,5 3 0 0,0-5 1 16,0 1-2-16,0-1 1 0,0 2-3 0,0-1-2 0,0-1-3 0,0 1 0 15,0 2 0-15,0-4 0 0,5 3 4 0,-5-1-1 0,8-5 2 0,-8 4 3 16,6 0 3-16,-1 2 3 0,-5-1 2 0,7-5 6 0,7 4 9 0,-8 1 2 0,1 1 6 16,-2-2 5-16,11 2 9 0,-11-6 8 0,1 5 5 0,7-1 5 31,0-4 0-31,-6 6 2 0,-1-3 0 0,7-3-4 0,-5 6 1 0,-3-2-3 0,3-4-2 16,3 5 0-16,-3 1 1 0,-8-6-7 0,7 3-5 0,-1 4-6 15,-6-7-7-15,6 5-4 0,-6-1-1 0,7-4-1 0,-7 5 4 0,0-5 1 0,0 4 0 16,0-4-23-16,0 0-3 0,0 6 0 0,0-2 0 0,-7 1 0 0,7-5 0 15,-6 5 0-15,6-1 0 0,-6-4 0 0,-1 6 0 0,-1 0 0 0,3-6 0 16,-1 0 0-16,-2 4 0 0,3 1 0 0,-10-5 0 0,9 0-97 0,-7 6-43 0,8-6-33 16,-9 0-39-16,7 3-45 0,-4-3-43 0,-5 0-78 0,4 0-95 0,1 4-76 15,-5-4-71-15,5 0-14 0,-2 0 10 0,0 0 27 0,6 0 34 0,-5 0 43 16,-3 0 48-16,2 0 54 0,7-4 54 0,1 4 59 0,-11-3 62 0,11-3 77 0,-1 1 82 16</inkml:trace>
  <inkml:trace contextRef="#ctx0" brushRef="#br0" timeOffset="18998.87">26857 5242 0 0,'0'0'66'0,"8"-5"67"0,-8 5 46 0,0-4 38 15,0-1 33-15,0 5 34 0,0-10 29 0,0 4 32 0,0 3 30 0,0-3 28 0,0 0 30 0,0-3-11 0,0 4-31 0,0 1-50 0,0 0-68 0,0-1-36 0,0-1-21 0,0 2-14 0,0-2-7 0,0-3-9 0,0 3-9 0,0 6-10 0,0-9-9 0,0 4-10 0,0 1-9 0,5 4-11 0,-5-6-11 0,0 2-9 0,0 4-12 0,0-5-9 0,0 5-11 0,0-6-11 0,0 6-10 0,0 0-10 0,0 0-11 0,0 0-7 0,0 0-7 0,0 0-6 16,0 0-4-16,0 0-1 0,0 6-2 0,0-1-8 0,-5 5-10 15,5-1-25-15,0 0-29 0,-8 6-46 0,3 1-55 0,0 2-130 0,-4 3-162 0,4-2-80 16,-2 5-46-16,-6 1-11 0,-1-1 4 0,9-4 16 16,-8-1 17-16,-1 0 31 0,2-5 36 0,-2-3 48 0,-4-6 55 0,-3 0 69 0,2-10 76 0,-1 0 108 15,1-9 118-15</inkml:trace>
  <inkml:trace contextRef="#ctx0" brushRef="#br0" timeOffset="34270.64">28084 4266 68 0,'-7'0'140'0,"7"0"42"0,0 0 30 16,0 0 29-16,-9 0 25 0,9 0 25 0,0 4 25 0,-5-4 27 0,5 0 28 0,0 0 25 0,0 0 26 0,0 0-57 0,0-4-102 0,0 4-60 0,0 0-36 0,0 0-20 0,0 0-12 0,0 0-13 0,0 0-13 0,0 0-10 0,0 0-14 15,0 0-9-15,0 0-11 0,0 0-8 0,0 0-9 0,0 4-6 0,0 5-3 0,0-4-3 0,0 1 1 16,5 3 0-16,-5-3 5 0,0 4 4 0,0-1 3 0,9 6 0 0,-9-6 4 0,0 6-4 0,0 0-5 16,0-2-5-16,0 2-6 0,0 6-3 15,0-2-7-15,0 1-3 0,0-5-3 0,0 4-3 0,0 6-4 0,0-7-3 0,0 2-2 0,0 0-4 0,7 4-1 16,-7-3-1-16,0-3 0 0,0 1 0 0,0 2-1 0,5-3 1 0,-5 3 0 0,0-2-1 15,0-4-2-15,8 3-12 0,-8-2-19 0,5-1-27 0,-5-1-31 0,0 2-33 16,6-1-28-16,-6-2-43 0,0-4-54 0,8 3-61 0,-8 2-68 0,0-4-46 16,0-6-36-16,5 5-11 15,-5-4 11-15,0 5 23 0,0-10 33 0,0 0 40 0,0 0 44 0,0 0 41 0,0 0 45 16,0 0 50-16,0 0 53 0,0-10 58 0,0 5 70 0</inkml:trace>
  <inkml:trace contextRef="#ctx0" brushRef="#br0" timeOffset="34493.67">28063 4427 82 0,'0'-9'150'0,"0"3"44"0,-6 0 35 16,6 2 32-16,0-1 30 0,-7-1 31 0,7 6 30 16,0-4 30-16,0 4 28 0,-5-5 26 0,5 5 24 0,0 0-63 0,0 0-111 0,0 0-61 15,0 0-30-15,0 0-21 0,0 0-12 0,0-4-11 0,0 4-12 0,5-5-8 0,-5 5-11 0,7-4-11 16,-7 4-7-16,6-6-6 0,-1 6-6 0,4-6-6 0,-2 3-7 0,-2 3-4 16,8-6-4-16,-7 0-5 0,7 3-1 0,1-3-7 0,-1 1-3 15,-6 1-8-15,12 0-7 0,-6-1-7 0,0-1-8 0,0 2-4 0,6-2-8 0,-6 1-13 16,1 1-18-16,6-2-27 0,-7 6-30 0,-2-5-35 0,5 5-35 0,-5-4-40 0,1 4-42 15,-4 0-68-15,5 0-75 16,-7 0-72-16,1 4-68 0,-1-4-21 0,-6 5-1 0,8 1 21 0,-8-6 30 0,0 4 40 0,0 1 42 0,-8 1 49 0,2-2 49 0,-1 2 51 16,1-1 54-1,1-1 64-15,-3 0 74 0</inkml:trace>
  <inkml:trace contextRef="#ctx0" brushRef="#br0" timeOffset="34697.18">28116 4534 0 0,'-8'9'1'0,"2"1"102"0,1-5 71 15,5 0 47-15,-8-1 41 16,8-4 38-16,0 6 34 0,0-6 32 0,0 0 26 0,-5-6 26 0,5 6 26 0,0 0 25 0,0 0 24 0,0 0-69 0,0 0-124 0,0 0-62 31,0 0-30-31,0 0-22 0,5 0-14 0,-5 0-13 0,0 0-12 0,8-4-4 16,-3 4-5-16,1 0-3 0,2 0-2 0,4 0-5 0,-5 0-8 0,6-5-9 15,-6 5-13-15,6-5-11 0,6 5-16 0,-6-4-8 0,0 4-7 0,6-6-7 16,-6 2-9-16,8 4-8 0,-3-5-10 0,1 1-21 0,-3 4-23 0,2-5-32 16,3-2-34-16,-3 7-42 0,1-3-48 0,0 3-63 0,1-6-76 0,-1 6-104 15,-4 0-113-15,4 0-48 0,-6 0-13 0,6 0 7 0,-7 0 18 0,2 0 29 0,-1 0 40 16,1 0 47-16,-2 0 50 0,-6 0 58 0,2 0 61 0,-3 0 72 0,3 0 74 0</inkml:trace>
  <inkml:trace contextRef="#ctx0" brushRef="#br0" timeOffset="35139.11">27881 5355 0 0,'-7'0'3'0,"1"-6"112"0,6 6 66 0,-5-5 46 0,5 5 35 0,-8-4 30 0,8-1 28 15,-8 5 25-15,8-10 24 0,0 6 21 0,0 4 21 0,0 0 20 0,0 0 18 16,0-6-80-16,8 1-139 0,-8 5-69 0,8 0-36 0,-8 0-17 0,5-4-10 0,1 4-7 16,1 0-3-16,-2 0-3 0,4 0 0 0,-4-5 2 0,2 5 1 0,5 0 3 15,3 0 2-15,-10 0 2 0,14 0 2 0,-4 0 4 0,-3 0 1 0,8-6 1 16,-1 6-2-16,2-4-1 0,-3 4-4 0,8-5-5 0,-7 1-5 0,8-1-10 16,6 1-8-16,-7-2-8 0,7 0-6 0,-1-3-11 0,1 3-9 0,-1-3-6 0,7 0-8 15,0 5-7-15,-1-8-1 0,2 3-6 0,-1 3-1 0,0-3-4 16,1 4-1-16,-1-3-1 0,-2 3-3 0,2-1-8 0,1 2-11 0,-8-2-18 0,2 1-22 0,-2 1-19 15,1 4-27-15,-6-6-25 0,-3 6-30 0,4 0-29 0,-9 0-28 0,0 6-51 16,-1-6-59-16,-10 4-82 0,5 1-90 0,-6 1-28 0,-1-2-3 0,0 2 21 16,-6-1 31-16,-6-1 36 0,6 0 39 0,-6 1 41 0,-1 1 45 0,-6 3 43 15,5-9 44-15,-3 6 59 0,-2-3 64 0</inkml:trace>
  <inkml:trace contextRef="#ctx0" brushRef="#br0" timeOffset="35833.48">28474 6249 0 0,'6'-5'13'0,"-6"-1"119"0,0 3 69 0,7-4 50 0,-7-2 40 15,0 4 35-15,0-1 32 0,0 2 31 0,0-5 31 0,0 4 28 0,0 1 27 16,0-2 20-16,0 0 19 0,0 2-86 0,0-1-143 0,0-1-78 0,0 3-38 0,0-3-27 16,0 2-15-16,-7-1-9 0,7 1-14 0,0 4-8 0,0-5-13 0,-6-2-11 15,6 4-10-15,-6 3-8 0,6-6-10 0,-8 6-5 0,1-5-5 0,7 5-7 0,-5-4-5 16,-3 4-2-16,2 0-5 0,1-6-3 0,-3 6-2 0,1 0-3 0,-5 0-2 16,5 0-2-16,2 0-2 0,-3 0-1 0,-5 0 0 15,7 0-1-15,1 6-1 0,-3-6-1 0,0 4 2 0,-4-4-3 0,6 5-1 0,1 1 0 0,-4-3-2 16,2 4-1-16,-4-2 0 0,3 4 0 0,3-5 0 0,-3 5-2 0,3-3 0 0,-2 3 0 15,0 3 2-15,0-3-2 0,1 4 1 0,-1-2 2 16,2-2-1-16,-4 7 1 0,4-7 0 0,0 6 1 0,5 0 1 0,-8-5 0 0,2 5 0 0,6-6 0 16,-7 6 1-16,7 0-1 0,0-6 2 0,-8 5-2 0,8-4-1 0,0 6 2 15,0-7-2-15,0 0-1 0,8 1 0 0,-8-1-1 0,0 3 1 0,7-3-2 0,-7 0-1 16,6 1 2-16,-6-5 0 0,8 4 3 0,-3-3 1 0,-5-2 1 0,5 2 3 16,4-1 1-16,-4-1 1 0,2 2 1 0,6-6 3 0,-6 0 8 0,0 0 7 15,6 0 7-15,-8-6 5 0,9 2 6 0,-2-1 4 0,2-5 4 0,-1-1 4 0,0 2 5 16,0-5 2-16,0 0 5 0,6-2 3 0,-6-2 4 15,0 3 1-15,0-6-1 0,1 2-3 0,6-2-4 0,-8 3-2 0,-5-6-5 0,6 3-2 0,0-2-6 16,-2-3-4-16,-4 2-5 0,7-1-4 0,-7-3-5 0,-1 4-4 0,-1-10-5 16,4 4-2-16,-2 0-5 0,-2 0-2 0,-5-4-3 0,6 1-4 0,-6 3-1 15,0-4 0-15,0 0-2 0,-6 0 1 0,6 1-1 0,-5 2 2 0,-2-2 0 16,7 3 0-16,-9 0 2 0,4 6 2 0,-1-1 1 0,-1 6 1 0,2-5 3 0,5 9 3 16,-9 0 1-16,2 6 5 0,7-1-2 15,-5 1 1-15,5 4-5 0,0-2 1 0,-6 4-5 0,6 3-8 0,0 0-4 0,0 0-3 0,0 0-6 0,0 3-1 0,-7 4-4 16,7 2-2-16,0 0-3 0,-6 6-2 0,6 6-2 0,-8-3 2 0,8 6 0 15,0 7 3-15,-5-7 4 0,5 10 5 0,0-4 5 0,0 3 2 0,0-2 1 16,0 2-1-16,0-4 1 0,0 6 2 0,0-7 1 0,0 2-1 0,0-2 1 16,5 3 1-16,-5-2-3 0,0-4 1 0,8-1 1 0,-8 6 0 0,6-7-1 0,-6-2 1 15,7 3-1-15,-7-6 1 0,6 3 2 16,-1-2-1-16,-5 2-1 0,7-3 0 0,2-3-2 0,-4 4 0 16,-5-4-7-16,7 0-7 0,-1 0-11 0,-1 0-14 0,4-2-19 0,-2-3-26 0,-2 4-29 15,1-2-33-15,2-3-40 0,-3 0-44 0,3 1-68 0,-1-5-74 0,-2-1-95 16,2 2-97-16,0 0-33 0,-2-3-1 0,3-3 19 0,-3 0 28 0,3 0 38 0,-2-3 42 0,-1 3 48 0,-5-6 50 15,8-4 57-15,0 5 58 0,-3-8 70 0,3 2 73 0</inkml:trace>
  <inkml:trace contextRef="#ctx0" brushRef="#br0" timeOffset="36780.21">28890 6298 14 0,'0'-5'120'0,"-6"-1"68"0,-1-4 49 0,1 5 45 0,-1-4 40 0,1 3 38 0,6-2 40 0,-7 3 35 0,7-4 36 0,0 2 31 16,-6-2 31-16,6 4-23 0,0-5-53 0,0 5-74 0,0-4-91 0,0 5-47 0,0-8-20 0,0 8-17 0,0-7-15 0,0 8-17 0,0-7-15 0,6 5-14 15,-6-4-13-15,0 2-11 0,7 4-10 0,-7-8-8 0,6 7-12 0,1-2-8 0,-7 6-6 16,6-4-8-16,-6-1-8 0,7 5-9 0,-1-4-7 0,1 4-6 0,0 0-8 0,0 4-5 15,-2-4-9-15,8 5-2 16,-7-1-4-16,2 2-4 0,4 3-1 0,-4-3-2 0,-2 4-2 0,0-1-3 0,1 6 1 0,-2-6-2 16,3 6 1-16,-2 0-1 0,1-2 1 0,-1 2 1 0,-6 6 0 15,5-8-1-15,-5 7 1 0,0-4-4 16,8 2 1-16,-8 3-3 0,0-2-2 0,0 0-3 0,0-5-3 0,0 7-1 0,-8-2-4 16,8-4-1-16,0 0-5 0,0 0-1 0,0-6-5 0,0 6 2 0,0-11-1 15,0 7 0-15,0-1-2 0,-5-7 3 0,5 3 0 0,0-2 2 0,0-4 3 16,0 5 4-16,0-5 9 0,0 0 4 0,0 0 4 0,0 0 3 0,0 0 2 0,0 0 1 15,-6-5 3-15,6 1 2 0,0 4 2 0,-7-9-1 0,7 3 3 0,0-3-2 16,-6-1-2-16,6-5-2 0,0 0-4 0,-8 6-4 0,8-12-2 0,0 6 0 16,0-3-1-16,0-2 1 0,0 0-1 0,0-5-2 0,0 7 0 0,0-6-2 15,0-1 1-15,8 1 0 0,-2-1-1 0,-6 1 3 0,7-1 0 0,-1 5 3 0,-1 2 2 16,3 2 2-16,-8-3 0 0,8 5 0 0,-3 4 4 0,2-1-1 0,-1 1 3 16,0 5 1-16,1 1 2 0,1 4 1 0,-3 0 1 0,1 0-4 0,2 0-1 0,-3 4-1 15,10 1-2-15,-10 5-1 0,2 1-1 0,-2-1 0 0,10 4 0 16,-9 0 0-16,1 0-3 0,-1 2 0 0,6 2-2 0,-12 3 0 0,9-2-2 0,-4 1 1 15,1-1-1-15,1 0 1 0,-7 7-5 0,5-7-1 0,-5 0-3 0,9 2-2 16,-9-3-2-16,0-3-3 0,0 6-2 0,7-6-1 0,-7-2 0 0,0 2-1 16,0-6 2-16,0 2 0 0,0-1 0 0,0-1 1 0,0-5 4 0,0 1 1 15,0 1 2-15,0-6 7 0,0 0 3 0,5 4 3 0,-5-4 4 0,0 0 2 0,0 0 0 16,0-4 1-16,0-2 1 0,6 1-2 0,-6 1 2 0,0-5 2 0,8-1 0 16,-8 5-2-16,0-10 2 0,5 5-2 0,-5-5-1 0,8 1-3 0,-8-2-1 0,5 2-1 15,-5 0 2-15,7-7 0 0,0 3-3 0,-7 3 1 0,5-4-3 0,3-1-1 16,-8 6-3-16,7-7-1 0,-2 1-2 0,3 7-3 0,-2-2-1 0,-1 0-1 15,-5 0 1-15,8 6-2 0,0 0 0 0,-8 2 4 0,5-2-1 0,1 4 4 16,1 5 0-16,-7-4 4 0,5 4 3 0,4 0 3 0,-9 0 2 0,5 4 2 0,2 1 2 16,-1 1 3-16,-1 4-1 0,4-5-1 0,-2 4-1 0,6 1 0 0,-8 4 1 15,1 2-2-15,2-7 0 0,-1 4-2 0,4 2 0 0,-3 6-1 0,-3-8 0 16,3 2 0-16,-3 0-1 0,3 0 1 0,-2 0 0 0,1 0 2 16,-1 0-1-16,7-2-1 0,-5 2 2 0,-3 0-2 0,0-5 0 0,3 1 1 0,-8 2-1 0,6-8 1 15,1 5-1-15,-7-4 1 0,8 3-2 0,-8-4 0 0,5-5-1 0,-5 4 1 16,6-4 3-16,-6 0-1 0,0 0 4 0,8-4 0 0,-8 4-1 0,5-5 2 15,-5-1-2-15,7 3 2 0,-1-9-2 0,2 8 3 0,-2-11 0 0,1 6-1 16,-2 0-1-16,3-7 1 0,5 2-5 0,-7-5 0 0,-1 4-2 0,11 0 4 16,-11-4 4-16,8 4 1 0,-8-5 0 0,11 1 3 0,-11 3 0 0,7 2 4 15,-5-5 3-15,1 10 5 0,-3-7 7 0,2 5 2 0,-7 2-23 0,7 5-15 16,-7-1 0-16,5 1 0 0,-5-1 0 0,0 5 0 0,0 0 0 0,0 0 0 16,7 5 0-16,-7-5 0 0,0 4 0 0,8 1 0 0,-8-1 0 0,0 5 0 15,5-3 0-15,-5 9 0 0,0-5 0 0,0-1 0 0,0 0 0 0,0 6 0 16,0 0 0-16,0-4 0 0,0 3 0 0,7-5 0 0,-7 6 0 0,0-4 0 0,0 2 0 15,0-3 0-15,0 4 0 0,0-2 0 0,7-3 0 0,-7 1 0 0,0-1 0 16,0-4 0-16,0 5 0 0,0-4 0 0,5-2 0 0,-5 7-64 0,0-11-87 16,0 0-26-16,0 3-26 0,0-3-41 0,0 0-47 0,0 0-71 0,0 0-79 15,0 0-82-15,0 0-83 0,-5-3-18 0,5-3 6 0,0 1 24 0,0 1 32 16,-7-8 37-16,7-2 44 0,0 4 44 0,-7-3 50 0,7-2 58 0,0 0 65 0,0 0 77 0,0-4 80 16</inkml:trace>
  <inkml:trace contextRef="#ctx0" brushRef="#br0" timeOffset="36938.87">29756 6043 0 0,'-13'-15'9'16,"13"5"127"-16,-7-4 78 0,1 4 59 0,6 1 47 0,-6 0 43 0,6-3 40 0,0 3 38 0,0 0 36 0,6-1 32 0,0 1 28 0,-6 3 26 0,0-3 23 0,0 3-87 0,7 1-159 0,-7 1-88 0,0-2-56 0,0 1-36 0,8 1-26 0,-8 0-26 16,0 4-23-16,0 0-22 0,0-5-19 0,0 5-23 15,5 0-20-15,-5 0-27 0,7 0-30 0,-7 5-35 0,7-5-39 0,-7 4-41 0,5 0-45 0,-5 1-79 16,7 1-97-16,-7 3-74 0,8-3-60 0,-8 3-19 0,5 1 3 0,-5-1 18 0,0 0 27 16,7-3 36-16,-7 3 41 0,7 3 48 0,-7-8 48 0,0 5 52 0,0-4 57 0,0-1 75 15,5 2 87-15</inkml:trace>
  <inkml:trace contextRef="#ctx0" brushRef="#br0" timeOffset="37400.68">29977 6223 0 0,'8'0'4'0,"-2"0"119"0,1 0 85 0,-1-4 64 15,1 4 54-15,-1-5 44 0,1-1 40 0,-7 2 41 0,6-1 40 0,-1 1 39 0,-5-1 33 0,9 1 32 16,-9-8 27-16,7 3-79 0,-7 3-142 0,0-3-92 0,5 0-65 0,-5 5-38 16,8-8-25-16,-8 3-18 0,0 0-14 0,0-1-14 0,0 1-18 0,5 4-13 15,-5-5-12-15,0-1-9 0,0 7-7 0,0-2-7 0,0 1-7 0,0 1-9 16,0 4-9-16,0-5-12 0,0 5-10 0,6 0-10 15,-6 0-6-15,0 0-6 0,0 0-6 0,0 0-2 0,8 0-4 0,-8 0-1 0,5 5 0 16,-5-1 1-16,7 1-3 0,-1 5 6 0,2-5 4 0,-2 5 6 0,-6 1 6 0,7-2 4 0,-2 5 1 16,4 0 0-16,-9-2-1 0,5 7 1 0,-5-5-3 0,5 2-6 15,-5-3-9-15,0 7-5 0,8-4-3 0,-8-2-3 0,0 0-4 0,0 0 0 16,0 2-2-16,0-7 3 0,0 0-1 0,0 6 0 0,0-9 1 0,0-3-1 0,0 9 4 16,0-8 8-16,0-4 11 0,0 0 9 0,0 0 12 15,0 0 6-15,0 0 6 0,0 0 2 0,0 0 2 0,0 0 2 0,0 0 3 0,0-4 1 0,0-1 5 0,0-2-26 16,0-2-24-16,0 4 0 0,0-5 0 0,0 7 0 0,0-7 0 15,0-5 0-15,7 4 0 0,-7 2 0 0,0-5 0 0,0 0 0 0,6-2 0 0,-6-4 0 16,0 7 0-16,8-8 0 0,-8 2 0 0,0-2 0 0,5-3 0 0,-5 6 0 16,5-7 0-16,-5 5 0 15,8-5 0-15,-8 1 0 0,6 5 0 0,-6-2 0 0,7 3 0 0,-1-1 0 0,1-2 0 0,-7 8 0 0,6 2 0 0,2-4 0 16,-3 5 0-16,3 5 0 0,5-4 0 0,-7 5 0 0,-1 4 0 0,2 0 0 16,7 0 0-16,-8 0 0 15,6 9 0-15,4-5 0 0,-11 7 0 0,8-2 0 0,-8 7 0 0,4-3 0 0,-4 7 0 0,8 1 0 0,-13 1 0 0,5-1 0 0,3 3 0 16,-8 0 0-16,8 1 0 0,-8 5 0 15,0-6 0-15,0 1 0 0,0 3 0 0,-8-4 0 0,8 1 0 0,0-1 0 0,-8 2-124 16,8-7-53-16,-5 6-49 0,5-7-90 0,-6-3-111 0,-1 6-109 16,2-8-105-16,-4 2-33 0,4 6 1 0,-2-12 20 0,1 4 31 0,-8-2 39 15,2-7 43-15,-1 2 49 0,7 0 50 0,-9-6 63 0,4-6 67 0,-10 0 88 0,8-3 94 0</inkml:trace>
  <inkml:trace contextRef="#ctx0" brushRef="#br0" timeOffset="38319.75">24169 4427 33 0,'0'0'111'0,"0"-5"42"0,0 5 34 16,0 0 32-16,0 0 28 0,0-4 27 0,0-2 26 0,0 0 26 0,0 2 30 0,-7-1 28 0,7-1 28 0,-7 2-36 0,7-1-74 0,-5 1-46 0,5-1-33 0,-7-5-17 0,7 4-10 0,-8 3-8 0,2-3-9 0,6 0-3 0,-6 3-8 0,6-3-8 0,-7 1-14 0,7 1-13 16,0 4-16-16,0 0-12 0,-5 0-12 0,5 0-14 15,0 0-16-15,0 0-10 0,0 0-12 0,0 0-9 0,0 0-10 0,-8 0-7 0,8 4-9 0,0 1-5 16,0 1-4-16,-8-3-3 0,8 9-1 0,0-9 0 0,0 13-1 0,-5-7 3 16,5 0 1-16,0 2 0 0,0 5 1 0,0-3 1 0,0-4 1 0,0 6 0 15,0 0 1-15,0 0 0 0,0 0-2 0,0 3 2 0,5-2-1 0,-5-1 2 0,8 3 1 16,-8 3-1-16,8-2 1 0,-8 2 2 0,5-3 0 0,2 1-1 0,-1 2 1 15,0-3 1-15,9 6 0 0,-10-3 1 16,2 3-1-16,5-4 1 0,-4-2 0 0,-3 9-2 0,9-9-1 0,-7 1 1 0,-1-4 0 0,1 6-2 0,-1-8 2 0,1 2-1 16,-1 5 1-16,-1-6-1 0,-5 0 0 0,9 1 0 15,-9-3 0-15,0 1 1 0,0 2 1 0,0 0 0 0,0-6 0 0,0 6 0 16,0-6 0-16,0 7 0 0,-9-7-1 0,9 1 1 0,0 4 3 0,-5-4-2 16,5 1-1-16,-6-1 0 0,-1 3-3 0,7-2-1 0,-6-2-2 0,-1 6-6 0,1-5-9 0,-1-1-6 0,-7 0-5 15,9 2-8-15,-3-1-1 0,-4 0-3 0,5-1-5 0,-5 0-4 0,4 2-3 0,-4-7 0 16,5 7-1-16,-6-7 1 0,0 6 2 0,7-5 4 0,-6-1 8 0,-2 1 7 15,7 1 3-15,-4-6 8 0,3 4 2 0,-5-4 5 0,7 0 3 0,-2 0 5 16,3 0 5-16,-3 0 4 0,1 0 3 0,2 0 2 0,5-4 1 0,-7 4 1 16,7-6-1-16,-7 1 2 0,7 5 2 0,0-4 3 0,0 4 4 0,0-5 2 0,0-5 4 15,7 6 3-15,-7-2 3 0,0 1 1 0,7-4 3 0,-2 3 3 0,2 2 4 16,-7-1 5-16,8 1 4 0,5-1 1 0,-7 1 4 0,-1-2-2 0,11 0 2 16,-11 2-4-16,8-1 2 0,-8 5-4 0,11 0-1 0,-5-6-2 15,2 6-6-15,-5 0-3 0,4 0-2 0,0 6-5 0,3-6-2 0,-3 5-5 0,-5-1-4 0,6 2-1 16,0 4-6-16,-7-1-1 0,7 0-3 0,-6 2-1 0,6 4-3 0,-7-1 1 15,-1 0-1-15,4 7-1 16,3-2-1-16,-4 5 3 0,-3 1-1 0,1 4 1 0,-6 5 1 0,8 0 0 0,-3 0-1 0,-5 5-1 0,7 1 0 0,-7 2-3 0,6-2 1 16,-6 0 1-1,8-1-2-15,-8 0-2 0,6-5 1 0,1-1-1 0,-7 1-3 0,5-3-8 0,4-2-13 0,-9 0-16 0,5-5-17 0,-5 6-24 0,7-6-24 16,-1 1-33-16,-6-1-36 0,7 1-44 0,-1-1-50 0,-6 0-102 0,8 1-127 0,-3-5-58 16,0-1-25-16,3 0 6 0,5 2 19 0,-5-7 32 0,3 0 36 0,2-4 41 0,0 0 44 15,6-4 50-15,2-6 53 0,-3-6 58 0,9-4 65 0</inkml:trace>
  <inkml:trace contextRef="#ctx0" brushRef="#br0" timeOffset="39314.25">30539 4348 13 0,'0'-9'83'0,"-9"3"42"0,4 1 36 0,5-3 35 0,-6 3 33 0,-1-5 28 0,2-1 28 0,5 7 22 0,-9-7 26 0,2 2 24 0,2-1 22 0,5 1-27 15,-6-1-60-15,6 4-40 0,-8-8-28 0,8 10-25 0,0-5-22 0,-5-3-22 0,5 3-16 0,0 3-14 0,0-3-13 0,0 0-9 0,0 5-10 0,0-7-9 16,0 1-10-16,0 4-7 0,0-3-7 0,0 4-4 0,0 1-8 0,0-2-2 16,0-3-4-16,5 5-1 0,-5-1-2 0,0-1-1 0,0 2-2 0,8-2 1 15,-8 1 0-15,0 1-1 0,0-1 0 0,6 1-2 0,-6-2-3 0,5 2-1 0,-5-7 0 16,7 8-4-16,-7-4-2 0,9 7-1 0,-4-9-5 0,2 4 1 0,-1 5-4 16,-1-6 0-16,4 2-4 0,3 0-3 0,-6 4-1 0,7 0-2 0,2 0-1 0,-4 0-3 15,2 0 0-15,0 4 1 0,6 0-4 0,-4 2 2 0,-1 3-1 0,-4-4 0 16,4 5-2-16,-1 1 1 0,1 3-2 0,-2-5 1 0,1 6-1 0,-7 0 1 15,9 0-2-15,-10 0 3 0,3 0 0 0,-2 4 3 0,-1-1 2 0,3-3 2 16,-3 6 3-16,-5 3 0 0,7-5 3 0,-7 0 0 0,0 7 1 0,0-3 3 16,0 3-2-16,-7-7 2 0,7 5-2 0,-5 1-2 0,5-1-1 0,-8 0-3 0,8 0-1 15,-5 0-1-15,5-3-4 0,0 3 1 0,0-4-4 0,0-2 1 0,0 9 0 16,0-9-3-16,0 1-1 0,0 2 2 0,5-3-1 0,3 3 2 0,-8-2 0 0,5-4 2 16,2 3 2-16,0-2-1 0,0-1 3 0,-1-1-1 0,1 2 2 0,-1-7 1 15,7 0 0-15,-6 1 3 0,7-5-1 0,-9-1 1 16,8 1-1-16,1 2 3 0,-9-4 0 0,10-3-1 0,4 0-1 0,-6 0 2 15,0-3 3-15,-2-4 5 0,5 2 5 0,-4 1 7 0,-1-1 4 0,5 1 9 0,-5-2 7 0,2-3 5 16,-5 0 4-16,-1 3 3 0,-2-4 0 0,2-1 3 0,-2 2 4 0,-5 5-2 0,7-5-1 16,-7-3-3-16,0 8-5 0,0-6-7 0,0 6-6 0,0-6-10 0,0 5-9 15,-7 5-11-15,7-4-4 0,0-1-7 0,-5 5-5 0,5 0-5 0,0 0-5 0,-7 5-2 16,2-1-3-16,5 1-1 0,-7-1-2 0,-1 6-1 0,3 0-1 0,-3 0 0 16,2 5 5-16,1-2 0 0,5 2 3 0,-8 6 5 0,0-6 0 0,3 3 4 15,5 3 0-15,-6-2 1 0,6 0-1 0,0 1 2 0,0 5 1 0,0-7 1 16,0 1 3-16,0 8 1 0,0-3 4 0,6-6 1 0,-6 7 5 0,5-1 1 15,-5 1 2-15,8-1 5 0,0 0 4 0,-3 6 5 0,1-5 3 0,2-1 3 16,-3 0 2-16,3 1-1 0,-1-1-1 0,-2 1-2 0,2-1-3 0,-2-5-1 16,2 1-6-16,1 5-1 0,-8-6-1 0,5 1-5 0,3-1-4 0,-8 2-4 0,6-3-5 15,-6-2-2-15,5 2-3 0,-5-3-3 0,0 0-5 0,0 0-11 0,-5-2-9 16,5 2-18-16,-6-6-21 0,6 7-29 0,-13-5-38 0,5-2-42 0,1 0-46 0,-5 7-57 16,-8-13-64-16,7 9-103 0,-6-3-113 0,-7-5-47 0,5 1-6 0,-3-1 13 15,-3 2 26-15,2-1 35 0,-2-5 40 0,-5 0 51 0,-1 0 53 0,1-5 58 16,-2-1 59-16,3 2 67 0,-2-1 68 0</inkml:trace>
  <inkml:trace contextRef="#ctx0" brushRef="#br0" timeOffset="41007.9">21147 5480 92 0,'0'0'163'0,"7"-3"44"0,-7 3 35 0,0-6 32 0,5 2 29 0,-5-1 30 0,0-1 31 0,8 2 29 0,-8-1 30 0,0 1 27 0,0-7 27 0,5 7-64 0,-5-2-118 0,6-3-63 0,-6 4-34 0,8-5-16 16,-8 1-8-16,5 4-7 0,-5-6-8 0,7 2-8 0,2 0-16 0,-4-2-10 0,1 2-12 0,1-1-12 15,-2 0-11-15,4 5-9 0,-4-4-11 0,8-1-9 0,-8 1-9 0,3 4-8 0,5-5-9 16,-6 4-8-16,5 2-7 0,3-1-6 0,-10-1-7 0,9 6-3 0,-1-4-7 15,0 8 1-15,0-4-1 0,0 6 1 0,0-1 1 0,-2 5 2 0,5 0-1 0,-4 4 2 16,-6 1 2-16,8 0 1 0,-2 4 1 0,2 0 2 0,-9 6 0 0,8-5 3 16,1 8 2-16,-9-4-3 0,3 0 0 0,-1 7-3 0,6-1 1 0,-7-2-2 15,-6-4-2-15,5 6-1 0,3 0 1 0,0-6-1 0,-3 1-2 0,-5-6 1 16,6-1 0-16,1 3-1 0,-7-6-4 0,0-2 0 0,5-2-6 0,-5-1 0 0,0-1-1 16,0-3 3-16,0-2 2 0,0 1 4 0,0-5 3 0,0 0 7 0,0 0 3 15,0 0 6-15,0 0 8 0,0 0 5 0,0 0 9 0,0 0 5 0,0 0 2 0,-5 0 5 16,5-5-1-16,0 1-3 0,-7-2 0 0,1 2-3 0,6-7-1 0,-5 2-3 15,-3-1-2-15,8-4-3 0,-8-2-5 0,3 1-5 0,5 2-10 0,-6-2 0 16,6-6-6-16,-7-3 1 0,7 6-1 0,0-7 1 0,0 1-3 0,0 5-1 16,0-11-2-16,0 5-4 0,0 1-3 0,0 3-5 0,7-3 0 0,-7 6-4 0,6-2 1 15,-1 6-1-15,-5-6 1 0,8 6-2 0,0 3-1 0,-3-4 1 0,1 6-3 16,1-1-2-16,-2 6 1 0,4-7-4 0,-4 11 3 0,2-4-2 0,7-1 0 16,-1 5 0-16,-8 5 0 0,9-5 0 0,-1 4 4 0,-6 7 0 0,7-7 1 0,-4 11 4 15,3-6 1-15,1 6 1 0,-1 5 4 0,-5-6 2 0,5 6 1 0,-8 5 1 16,9-6 2-16,-9 6 1 0,2-1 2 0,1 0-2 0,-3 0 0 0,2-3-2 15,0 3 0-15,-2 0-1 0,-5-4-2 0,7-2-2 0,2-3-1 0,-9 0-1 16,5 0 0-16,-5-5-1 0,6-1 2 0,-6 0-1 0,0-3 1 0,0 0 1 0,7-3 3 16,-7-3 5-16,0 6 4 0,0-6 6 0,0 0 9 0,0 0 6 15,0 0 9-15,0 0 4 0,0 0 1 0,0 0 1 0,0-6-1 0,-7 3 0 0,7-3 2 0,0-4 1 16,0 1 2-16,0 4 0 0,0-5-3 0,-6-5-6 0,6 0-7 16,0 0-6-16,0 2-8 0,-5-2-4 0,5-5 0 0,0 1-1 0,0 0 1 0,0-2-1 15,0-3-1-15,0 5-3 0,5-5-8 0,-5 3-1 0,0-3-1 0,6 5-3 16,-6-1 1-16,7 1 0 0,-2 3 0 0,4-2 0 0,-9 3 0 0,5 0-3 15,8 5 1-15,-8 1-2 0,3-2 0 0,0 2-1 0,-3 5-1 0,8-1-1 16,-7 1 1-16,9-2-2 0,-4 6-1 0,-3 0-2 0,5 0 2 0,0 6-2 0,-7-2 1 16,6 1 2-16,-4 4-1 0,5 1 2 0,-7-1 4 0,-1 6 0 0,11 0 1 15,-11 0 3-15,1 0 0 0,1-1 5 0,-2 0 1 0,4 6 1 0,-2-6 0 0,-2 6 2 16,-5-5-1-16,6 5 2 0,0-6-3 0,-6 1-4 0,7-2-5 0,1 3-9 16,-8-2-7-16,5 1-11 0,-5 1-7 15,7-7-10-15,0 6-8 0,-2-1-7 0,3-4-9 0,-1 0-6 0,-2-1-9 16,2 0-9-16,5 2-5 0,-4-7-8 0,5 2-3 0,0-3-2 0,1-3-2 0,4 6 4 15,-4-6 2-15,-2-6 3 0,7 6 2 0,-6-3 2 0,8-3 4 0,-8 2 9 16,6-7 7-16,-6 8 7 0,8-7 10 0,-11-1 8 0,4 1 14 0,1-4 12 0,-3 4 15 16,-5-5 12-16,6 2 16 0,-8-2 17 0,3 0 20 0,-2 0 13 0,-1 0 16 0,2 0 9 15,2-3 10-15,-9 2 12 0,0-3 11 0,5-1 12 0,-5 6 10 0,0-6 4 16,0 6 6-16,0-6-1 0,0 5 1 0,0 1-7 0,0 0-5 0,0 3-8 16,0 2-8-16,-5-6-6 0,5 11-6 0,0-5-14 0,-9 3-13 0,9 0-16 15,-7 2-11-15,7-1-14 0,-5 5-13 0,-1-6-12 0,-2 6-15 0,8 0-11 0,-5 0-10 0,-3 6-6 16,3-1-3-16,-2-1-4 0,0 2-3 0,2 4 2 0,-3-1 0 0,8 0 2 0,-7 6 2 15,2-4 6-15,-4 8 3 0,4-4 6 0,5 0 4 0,-5 4 4 16,-3 0 3-16,2-5 2 0,6 7 2 0,-7-2-2 0,1-4-2 0,6 4 0 0,-7 1-5 16,7-7-4-1,-6 3-5-15,6-2-5 0,0 1-6 0,0-6-5 0,-8 7-4 0,8-7-5 0,0 1-4 0,0 0-3 0,0 0-5 0,8-6 1 0,-8 7-1 0,0-7 1 16,0 2 4-16,6-3 4 0,-6 3 7 0,7-1 6 0,-7-5 5 0,6 0 8 16,1 0 5-16,-1 0 7 0,2 0 4 0,-3-5 6 0,-5-1 6 0,14 3 5 15,-9-3 4-15,2-3 4 16,1 3 6-16,-3-4 4 0,2 1 2 0,0-6 3 0,-2 0 1 0,8 5 1 0,-5-4 0 0,-2-5 1 0,-1 4 0 0,2-4 1 0,2 4 1 15,-4-6 0-15,1 8 0 16,1-7-2-16,-2 1 0 0,3 4-3 0,0 0-2 0,-3 1-1 0,1 0-3 0,1-1 0 0,-1 4-2 0,-6 7-2 0,8-1-8 16,-8 1-7-16,0-2-11 0,5 2-4 15,-5 4-2-15,0 0-1 0,0 4 0 0,7 2-1 0,-7-2 3 0,6 1 0 16,-6 4-1-16,6 1 1 0,1 4 1 0,-7-3 3 0,8 9 3 0,-8-6 5 0,5 6 8 0,-5-6 2 0,0 5-1 16,8 2-1-16,-8-2-4 0,0-1 0 0,6 3-4 0,-6-2-5 0,0 2-6 0,5-7-10 15,-5 5-8-15,8-4-9 0,-8 0-10 0,7-2-12 16,-1-2-12-16,-6-1-14 0,6 5-15 0,1-6-15 0,-2-3-18 0,-5 3-18 0,8-5-21 0,0 1-22 15,3-1-24-15,-6-4-22 0,2 6-20 0,2-6-29 0,3 0-26 16,-6 0-52-16,8-6-59 0,-7 2-54 0,5-1-46 0,0 1-6 0,-4-5 15 0,4-2 28 16,-5 1 33-16,5-5 39 0,-4 0 40 0,5 2 44 0,-7-2 44 0,-1 0 47 0,3-4 50 0,0 5 62 15,-3-7 73-15</inkml:trace>
  <inkml:trace contextRef="#ctx0" brushRef="#br0" timeOffset="41402.48">22918 5516 0 0,'0'-20'2'0,"0"1"97"0,5-2 65 0,-5 3 48 0,0 2 45 0,0-2 47 0,-5-2 48 0,5 6 46 0,0-1 41 0,0 4 41 0,-5-2 37 0,5 3 37 0,0-1 31 0,-8 2-66 0,8-1-124 0,0 5-65 0,0 1-35 0,0-1-31 0,0 5-27 0,0 0-34 0,0 0-38 16,0 0-31-1,0 0-30-15,0 0-26 0,0 0-22 0,0 0-13 0,0 0-9 0,0 0-2 0,8 0 1 0,-3 5 3 0,0-1 2 0,4 1 3 0,-4 5 3 0,2-5 5 32,-1 4 0-32,8 1 8 0,-7 0 3 0,5-1 1 0,2 6 2 0,-1-4-5 15,1-1-7-15,-4 4-9 0,3 0-11 0,3-4-8 0,-5 4-6 0,2 1-7 16,0-6-5-16,1 6-12 0,-7 1-14 0,6-2-13 0,-2-4-13 0,2 4-15 16,-6 2-14-16,7-7-19 0,-8 6-18 0,1-6-19 0,-2 0-16 0,3 1-22 15,-2 1-16-15,1-1-21 0,-1-1-22 0,-1-4-12 0,-5-1-7 0,7 2 5 16,-7-2 3-16,0-4-3 0,0 0-12 0,0 0-8 0,9 0-7 0,-9-4-2 0,0-6 2 15,0 5 15-15,0-4 25 0,0-1 39 0,0-1 43 0,0 1 40 0,0-4 39 16,0 4 27-16,-9-4 24 0,9-2 31 0,0 7 36 0,-7-6 43 0,7 2 44 16,0-2 41-16,-5 0 36 0,-1 0 24 0,6 0 12 0,-7 1 0 0,1 0-6 0,6-1-7 15,-8-1-6-15,3-2-2 0,-2 3 0 0,1 6-2 0,6-7 0 0,-6 2-6 16,-2 4-8-16,8 5-7 0,0-4-13 0,-7 5-8 0,7-2-6 0,0 0-10 16,0 6-12-16,0 0-17 0,0 0-24 0,0 0-17 0,0 0-17 0,0 0-9 15,0 0-10-15,0 6-4 0,0 0-7 0,7-2-5 0,-7 5-11 0,0 0-35 16,0 6 0-16,8 0 0 0,-8 0 0 0,0 4 0 0,-8 2 0 0,8-3 0 15,0 6 0-15,-7 1 0 0,2-1 0 0,-3 1 0 0,2 4 0 0,1 2 0 16,-8-4 0-16,6 4 0 0,-7-3 0 0,8 7-63 0,-7-6-93 0,6 0-34 0,-4 2-34 16,3-3-51-16,-5 2-51 0,0-2-77 0,8-2-87 0,-9 2-73 0,1-3-64 15,5-7-7-15,-5 9 18 0,1-9 31 0,-2-3 38 0,1 1 42 0,-1-3 45 0,-4-4 52 16,-3-4 53-16,2 1 60 0,-6-2 64 0,-2-4 74 0,-4-4 77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03T04:57:10.27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15883 11948 15 0,'0'-4'102'0,"0"-2"49"0,0 6 39 0,8-4 32 0,-8-1 26 0,0 1 27 0,0-1 25 0,7-1 26 0,-7 6 27 0,0-4 25 0,0-2 28 0,0 1-31 0,0 1-60 0,0 4-53 0,5-5-57 0,-5 5-31 0,0 0-19 16,0 0-12-16,0 0-12 0,0 0-12 0,0 0-12 0,0 0-15 0,0 0-16 0,0 0-11 16,0 0-11-16,0 0-7 0,0 0-8 0,0 0-4 0,0 0-2 0,0 5-3 15,0-1-3-15,9 7 2 0,-9-7-1 0,0 7 2 0,0-2 1 0,0 1 2 16,5-1 3-16,-5 6-2 0,0-5 0 0,0 5-3 0,0-1-5 0,0 2-3 15,0 2-3-15,0-3-4 0,0 4 0 0,0-4-3 0,0 4-2 0,0-4-2 16,0 6-1-16,0-3-2 0,0 3-2 0,0-2-1 0,0-1-1 0,0 3-1 0,0 3 1 16,5-5-1-16,-5 2 0 0,0-3 0 0,0 6 0 0,0-8 2 0,0 3-2 0,0 1 1 15,0-5 0-15,0-2-1 0,8 2-1 0,-8 1-5 0,0-6-6 0,0 4-10 16,0-9-16-16,5 4-18 0,-5 1-20 0,0-4-21 0,0 3-21 0,0-3-23 16,0-3-24-16,0 3-40 0,0-2-46 0,0 1-45 0,0-5-46 0,0 0-48 15,0 0-46-15,0 0-8 0,0 0 13 0,0 0 25 0,0 0 30 0,0 0 31 0,0 0 35 16,0 0 35-16,0 0 38 0,0 0 45 0,0 0 49 0,0-5 48 0,0 1 63 15</inkml:trace>
  <inkml:trace contextRef="#ctx0" brushRef="#br0" timeOffset="387.91">15883 11841 0 0,'0'0'57'0,"-5"0"46"0,5 0 31 0,-6 0 30 0,6 0 29 15,0 0 25-15,-8 0 27 0,8 0 22 0,0 0 22 0,0 0 19 0,-5 0 18 16,5 0-24-16,0 0-47 0,0 0-41 0,-7 0-37 0,7 0-26 0,0 0-18 0,0 0-15 16,0 0-15-16,0 0-9 0,0 0-13 0,0 0-6 0,0 0-8 0,0 0-2 15,0 0 0-15,0 0 1 0,0 0 3 0,0 0 7 0,0 5 4 0,0-5 6 16,0 0 9-16,7 4 2 0,-7-4 3 0,5 0 3 0,3 0 1 0,-2 0 0 15,-1 0 1-15,3 0-4 0,-1-4-3 0,-2 4-4 0,9 0-9 0,-9-5-8 16,8 5-8-16,1-4-12 0,-1 4-10 0,0-6-8 0,0 6-11 0,1-4-8 0,-2 4-5 16,1-5-5-16,1 5-7 0,-2-6-3 0,2 6-2 0,-1 0-2 0,1-3-2 15,-2 3-4-15,-1 0-3 0,5 0-14 0,-11 0-11 0,8 0-14 0,-7 0-17 0,2 0-18 16,-1 0-18-16,-2 0-21 0,9 0-20 0,-14 3-18 0,5-3-22 0,3 0-31 16,-1 0-37-16,-7 6-32 0,6-6-32 0,-6 5-41 0,0-5-43 0,6 4-8 15,-6-4 7-15,0 0 21 0,0 6 27 0,0-6 29 0,5 4 31 0,-5-4 33 0,0 0 34 16,0 0 38-16,0 0 43 0,0 0 41 0,0 0 49 0</inkml:trace>
  <inkml:trace contextRef="#ctx0" brushRef="#br0" timeOffset="1004.08">15838 12300 24 0,'0'0'100'0,"0"0"42"0,0 0 31 0,0 0 26 0,0 0 24 0,-6-4 23 0,6 4 19 0,0 0 19 0,0 0 20 0,0 0 17 0,0 0 16 0,0 0-39 0,0 0-71 0,0 0-48 0,0 0-39 0,0-6-17 0,0 6-12 0,0 0-8 0,0 0-5 0,0 0-6 0,0 0-5 16,0 0-3-16,0-5-2 0,0 5-2 0,0 0-1 0,0 0-3 0,0-4-3 15,0 4 1-15,0 0-1 0,0 0-1 0,0-5 2 0,0 5 1 0,0 0-1 16,0 0 0-16,0 0 0 0,0 0-3 0,0 0-2 0,0-6-2 0,0 6-3 0,0 0-2 15,0-4-7-15,0 4-2 0,0 0-8 0,6-5-6 0,-6 5-4 0,0 0-8 16,0 0-4-16,0 0-4 0,0-4-5 0,8 4-2 0,-8 0-3 0,0-5 0 16,6 5-3-16,-6 0 0 0,7-4 0 0,-2 4 0 0,-5 0 1 0,8 0 0 15,-2-6 4-15,-1 6 2 0,3 0 2 16,-1 0 4-16,7 0 3 0,-9 0 3 0,8 0 2 0,-8 0 0 0,9-6 4 0,-1 6 0 0,-5 0 2 0,5 0 0 0,-1 0 0 16,0 0-2-16,8 0-1 0,-6-4-1 15,-2 4-5-15,2 0-2 0,4 0-1 0,-4 0-5 0,4-5-1 0,3 5-3 0,-8 0-5 0,8 0 1 0,-10 0-3 0,10 0-2 16,-8-6-1-16,5 6-1 0,-4 0-2 0,-1 0-1 0,0 0 1 0,0 0-1 15,-7 0-2-15,6 0 0 0,-3 0 1 0,-2 0 0 0,-2 0-2 0,1 0 2 16,-6 0-1-16,0 0 0 0,8 0 2 0,-8 0 1 0,0 0 2 0,0 0 0 0,0 0 1 16,0 0-2-16,0 0-1 0,0 0-5 15,0 0-5-15,0 0-5 0,0 0-11 0,0 0-12 0,0 0-16 0,-8 0-17 0,8 0-19 16,0 0-21-16,-6 0-22 0,6 0-21 0,-5 0-21 0,-2 6-21 0,-2-6-21 0,9 0-34 0,-5 0-40 16,-2 0-42-16,1 0-38 0,6 5-33 0,-5-5-23 0,-3 0 4 0,0 4 19 0,3-4 27 15,-1 6 32-15,-1-6 32 0,1 0 32 0,-2 6 35 0,1-6 36 0,2 4 45 0,-1-4 48 16,-7 5 47-16,5-5 64 0</inkml:trace>
  <inkml:trace contextRef="#ctx0" brushRef="#br0" timeOffset="1469.66">15456 12920 41 0,'0'6'118'0,"-7"-6"42"0,-2 0 33 0,9 0 32 0,-5 0 28 0,5 0 29 0,0 0 27 0,-7 0 26 0,7 0 28 0,0 0 24 0,0 0 26 0,-6-6-43 0,6 6-83 0,0 0-52 0,0 0-38 0,0 0-24 15,0 0-15-15,0 0-16 0,0-5-14 0,0 1-10 0,6 4-9 0,-6-5-11 0,7 5-7 0,-7-4-10 0,5 4-7 0,11-6-5 0,-11 6-5 0,1-3-3 16,7-3 0-16,0 0 3 0,6 6 3 0,-4-3 4 0,4-3 2 0,7 0 0 16,-8 2-2-16,9 4-3 0,-1-5-5 0,8-1-4 0,-10 3-5 0,10-1-5 15,-2-2-2-15,2 0-7 0,-3 3-4 0,1 3-8 0,-5-6-4 0,4 0-8 16,3 3-5-16,-2 3-5 0,2-6-2 0,-3 6-4 0,1-5-2 0,-5 5-1 0,6 0-1 15,-1-4-2-15,-5 4 1 0,-3 0-1 0,4 0 0 0,-1 0 1 0,-4 0 0 16,-2 0-1-16,-2 0-2 0,-6 4-5 0,1-4-14 0,-1 0-11 0,-6 0-15 16,7 5-14-16,-9-5-13 0,-5 6-15 0,5-6-9 0,-5 0-19 0,0 0-17 15,0 0-26-15,0 3-25 0,-5 3-55 0,5 0-64 0,-5-6-74 0,-4 3-72 0,4 3-19 16,5-6 7-16,-15 6 16 0,10-6 25 0,-9 4 27 0,1-4 28 0,0 0 32 0,2 0 36 16,-10 0 42-16,8 0 44 0,-13-4 62 0,7 4 66 0</inkml:trace>
  <inkml:trace contextRef="#ctx0" brushRef="#br0" timeOffset="2086.6">15811 13273 0 0,'9'0'6'0,"-9"0"116"0,0 0 67 0,0 0 48 0,0 0 39 0,5-5 33 16,-5 5 32-16,0-4 29 0,0-2 31 0,0 6 27 0,0-6 27 0,0 2 25 0,0 4 26 16,0 0-81-16,0-5-143 0,0 5-69 0,0 0-34 0,0 0-19 0,-5-5-12 0,5 5-12 15,0 0-13-15,0 0-15 0,0 0-12 0,0 0-17 0,0 0-18 0,0 0-12 16,-9 5-14-16,9-5-11 0,0 5-11 0,-5-1-9 0,5 2-12 0,-5 0-5 16,5 3-4-16,-8 0-5 0,8 1 1 0,-5-1-2 0,5 3 4 15,-8 1 0-15,8-4 5 0,-8 6 2 0,8 0 3 0,0 0 3 0,0 0 1 0,-5 0 2 16,5-2 0-16,0 2 1 0,0 0 1 0,0 0 1 0,0 0 0 0,0-2 0 0,5 2 1 15,-5 6 0-15,0-6 0 0,0 3-1 0,8-2-1 0,-8 3-1 0,8-5-2 16,-8 5-2-16,5-4-1 0,3 0 1 0,-3-6-3 0,-5 1 1 0,5 5-2 0,4-5 1 16,-4-5 1-16,2 4 0 0,-1-3-2 0,2 3 3 0,-2-3 2 0,1-3 0 15,-2 3 4-15,3 0 2 0,-8-6 3 0,6 4-1 0,-1-4 4 0,3 0 8 16,-1 0 8-16,-2-4 8 0,4 4 12 0,-4-6 8 0,0 0 6 0,3 3 9 16,-3-3 5-16,3-3 3 0,-2-1 4 0,1 0 4 0,-1 0 2 0,2-5 0 15,-3 5 1-15,3-4-7 0,-8 0-6 0,5-6-11 0,2 5-12 0,0-4-6 0,-2 1-11 16,-5-3-3-16,7 2-8 0,-7-2-5 0,8-3-3 0,-8 5-6 15,0-5-2-15,5 3-1 0,-5-3-1 0,0 5-2 0,0 1 1 0,0-3 1 0,0 2 1 0,0 4 1 16,0 0 0-16,-5-4 4 0,5 10 2 0,0-7 0 16,0 6 2-16,-8 0 1 0,8 6 1 0,0-5 0 0,0 4 2 0,0-2-3 0,-7 7 1 15,7 0-3-15,0-3-4 0,0 3-4 0,0 0-5 0,0 0-4 0,0 0-5 0,0 0-3 16,0 3 0-16,-5 4-3 0,5-2-2 0,0-1 0 0,0 5-2 0,0 1 1 16,-7 0-2-16,7 0 3 0,0 5 0 0,0-2 4 0,0 2 4 0,0 1 1 0,0-2 4 15,0 1 0-15,0 1 2 0,7-7 1 0,-7 6 0 0,0-2-1 0,0 1 2 0,5 2 0 16,-5-1-1-16,7-1 2 0,-7 0 0 0,0 1 2 0,8 0-2 0,-8 0 1 15,5 0-2-15,-5 0-3 0,7-6-6 0,-7 7-9 0,7-7-14 0,-2 6-13 16,-5-6-21-16,7 6-18 0,2-6-26 0,-4 1-27 0,-5-1-34 0,6 1-33 16,1 1-38-16,-2-2-55 0,-5-5-66 0,9 7-78 0,-4-1-81 0,-5-1-23 0,7-4 5 15,-7-1 22-15,6 6 29 0,-6-5 38 0,5 1 36 0,-5-3 47 0,0-3 46 0,0 0 50 16,8 0 49-16,-8 0 62 0,0 0 66 0</inkml:trace>
  <inkml:trace contextRef="#ctx0" brushRef="#br0" timeOffset="2536.21">16354 13775 0 0,'5'0'6'0,"2"0"115"0,-7-5 68 0,7 1 49 0,-7-1 42 0,5-5 36 0,-5 1 38 0,8-2 30 0,-1-8 34 0,-7 0 28 0,0 4 31 0,0 6 26 0,5-2 27 0,-5-3-84 0,-5 3-145 0,5 7-68 0,0-5-37 0,0-2-22 15,-7 2-19-15,7 5-14 0,-8-8-13 0,3 9-13 0,5-6-11 0,-7 2-16 0,0 2-12 16,2 1-12-16,-3-1-11 0,3 1-9 0,-3 4-9 0,8-6-5 0,-6 6-9 0,1-5-5 15,-2 5-6-15,-2 0-5 0,4 0-6 0,5 0-6 0,-7 0-1 0,1 5-5 16,1-5 0-16,5 6 0 0,-8-6-2 0,0 4 1 0,3 1 0 0,5-1 0 16,-6 8-1-16,-1-9 3 0,7 3-3 0,-6 3 2 0,6-3-2 0,0 3 0 0,-8 0 2 15,8-3-1 1,-7 3 2-16,7-5 1 0,0 7-2 0,0-7 0 0,0 6 2 0,0-5-1 0,-5 4-1 0,5-3 2 0,0-2 0 0,5 7 0 0,-5-7 1 0,0 6 2 16,0-5-1-1,0 4-1-15,7-3 2 0,-7-2 0 0,8 7 1 0,-8-8 1 0,6 3 0 0,1 4 0 16,-7-5 1-16,6 4 1 0,-1-5 2 0,3 2 1 0,0 3 2 0,3-3 5 0,-4 0 6 0,-2-2 8 0,11 1 8 0,-11-1 7 15,9 1 6-15,-9-1 6 16,8 2 3-16,-6-1 4 0,5-1 1 0,-4 2 2 0,-1 0-1 0,-2-3 1 0,4 3-2 0,-4-2-2 0,0 1-4 0,-5 4-5 0,8-3-8 16,-8-2-4-16,6 1-6 0,-6 4-2 15,0-2-4-15,0-2-1 0,0-1 0 0,0 5 1 0,0-3 0 0,0-2 2 0,-6 7-2 16,6-8 1-16,-8 4-3 0,8 2 0 0,-5-4-3 0,0 5-1 0,-9-7-1 16,7 3-7-16,-1 3-2 0,-4-3-11 0,0 0-14 0,4 3-18 0,-5-5-21 0,2 1-27 0,-5-1-30 0,11 2-40 15,-8 3-51-15,0-9-73 0,0 5-88 0,0 2-92 0,7-3-94 0,-9-4-33 0,4 5-4 16,-2-5 16-16,0 5 27 0,-1-5 35 0,9-5 39 0,-10 5 45 15,3-5 50-15,5 5 58 16,-6-11 63-16,5 2 74 0,-3-2 79 0</inkml:trace>
  <inkml:trace contextRef="#ctx0" brushRef="#br0" timeOffset="41025.39">17415 12765 0 0,'8'0'67'0,"-3"-6"104"0,1 1 61 0,-6 1 44 0,7-1 34 0,-2 1 33 0,4-2 29 0,-4 2 28 0,2-7 29 0,-1 8 28 0,0-9 25 0,1 8 2 0,-7-7-16 0,8 7-91 0,-3 1-132 0,-5-9-69 16,7 9-36-16,-7 3-18 0,0-6-10 0,7 6-13 0,-7 0-10 0,0 0-11 0,0 0-10 15,0 0-10-15,0 0-8 0,0 0-5 0,0 0-6 0,0 6 0 0,-7-3-2 0,7 3-1 16,0 3-3-16,0-5-1 0,-7 7-2 0,2 5-3 16,5-7 1-16,-8 6-2 0,1-2 0 0,1 2-10 0,0 0-18 0,-1 0-16 0,2 0-18 0,-4 0-17 15,4 4-19-15,-8-5-23 0,8 2-26 0,-3-1-35 0,-5-2-39 0,6 7-74 16,1-10-85-16,-8 5-77 0,7-2-71 0,2-2-18 0,-1 4 9 0,-7-5 18 0,5-1 28 15,3-5 28-15,-2 7 35 0,0-8 38 0,0 3 43 0,1 0 49 0,-1-6 56 0,1-6 71 16,6 6 76-16</inkml:trace>
  <inkml:trace contextRef="#ctx0" brushRef="#br0" timeOffset="41895.67">18835 11974 0 0,'0'-12'1'0,"5"8"102"16,-5-6 63-16,8 0 42 0,-8 6 31 0,0-5 33 0,0-2 31 0,0 1 29 15,0 1 30-15,0 0 27 0,0-1 26 0,0-1 25 0,0 8 24 0,0-9-71 0,0 8-128 16,0-5-60-16,0 3-25 0,0 2-12 0,0-1-2 0,0 5-9 0,0-6-12 0,0 6-6 16,0-3-12-16,0 3-9 0,0 0-9 0,0-6-13 0,0 6-11 0,0 0-12 31,0 0-13-31,0 0-11 0,0 0-10 0,0 0-5 0,0 0-4 0,0 0-3 15,0 6-1-15,0-3-2 0,0 3-3 0,0 3 0 0,0 1-3 0,0-1 2 16,-8 3 1-16,8 2 1 0,0 0 7 0,0 0-1 0,0 2 3 0,0 2-4 0,-5-3-2 16,5 6-9-16,0-2-5 0,0-1-5 0,0 3-3 0,-7-2-4 0,7 1-2 15,0-1-2-15,0 0 0 0,-7 1-1 0,7-4-1 0,0 2-4 0,0-3-3 0,0 0-5 16,0 0-5-16,0-2-7 0,0 2-8 0,0 1-6 0,0-2-6 0,0-4-9 16,0-1-7-16,0 2-6 0,0-1-2 0,0-1-3 0,0 0-1 0,0-3 1 15,0 3-1-15,0-3 5 0,0-3 3 0,0-3 7 0,7 7 6 0,-7-7 8 16,0 0 10-16,0 0 9 0,0 0 10 0,0 0 8 0,0 0 5 0,0 0 2 15,0-7 3-15,0 4 5 0,0-3 0 0,0 1 4 0,7 1 3 0,-7-7 2 16,0 3 1-16,0-7 0 0,0 0-3 0,0 0 2 0,0 1-2 0,0-6 1 16,0 0-2-16,-7 1 2 0,7-2 0 0,0 3 2 0,0-7-1 0,0 5 1 0,-7-3-2 15,7-3 0-15,0 7-1 0,0-5 5 0,0 0 3 0,0-1 6 0,0 5 1 16,-5-3 5-16,5 2 4 0,0 3 7 0,0 3 8 0,5-6 4 0,-5 12-1 0,0-5 3 16,0 3-2-16,0 2 0 0,0 3-1 0,0-3-9 0,7 5-7 0,-7-1-9 15,0 5-6-15,7-6-4 0,-7 6-6 0,0 0-9 0,5 0-10 0,3 6-4 16,-1-6-2-16,-7 5-1 0,5 4 2 0,2-5 0 0,5 8 5 0,-4-3 2 0,0 6 7 15,-3-2 3-15,1 2 4 0,1 0 2 0,7 4 0 0,-9-4 0 0,2 5 3 16,-1-1 0-16,-1 2-1 0,11-2 3 0,-11-1-3 0,3 3-1 0,-3-2-2 0,1 1-2 16,2-1 0-16,-1-4-1 0,-2 4-2 0,1-4-1 0,2 0-2 15,-3 0 0-15,3 0-1 0,-3-6 1 0,-5 6-1 0,8-6 2 0,-2 1 0 0,1-1 2 16,-1-3 0-16,1 4 1 0,-7-5 5 0,6-1 7 0,2 1 9 0,-3-5 13 16,-5 4 13-16,5-4 8 0,3 0 8 0,-8-4 7 0,6 4 4 0,1-9 5 0,1 4 4 15,-3 1 2-15,1-8 3 0,2 3 1 0,-3-6 3 0,2 2-7 0,-1 1-9 16,2-6-9-16,-8 3-12 0,6 0-7 0,1-4-8 0,-7-1-7 0,5 1-6 15,-5-6-5-15,8 7-5 0,-8-9-4 0,6 5-3 0,-6-5-2 16,0 3-6-16,0-4-3 0,0 4-2 0,0 0-1 0,0-1-2 0,0 4-1 0,0-3-1 0,0 5 0 16,0-2 2-16,0 3 0 0,0 3 0 0,-6-1 1 0,6 7-2 0,0 0 0 15,0 0 2-15,-8 3-3 0,8-3-1 0,0 3-3 0,0 3-4 0,0 3-8 16,0 0-4-16,0 0-11 0,0 0-11 0,0 0-10 0,-5 0-8 0,5 3-15 16,0 3-18-16,0 3-18 0,-7-3-21 0,7 3-21 0,0 6-22 0,-6 0-15 0,6-2-14 15,0 2-12-15,0 6-12 0,-8-2-12 0,8-5-10 0,0 5-24 0,0-4-28 16,8 4-33-16,-8-4-31 0,0 0-38 0,6 0-37 0,-6 0 1 0,7 0 20 15,-7-2 22-15,5-3 30 0,3 0 31 0,-2 0 31 0,-1 0 34 0,3 1 36 0,-3-7 43 16,2-1 45-16,2 3 48 0,-4-6 64 0</inkml:trace>
  <inkml:trace contextRef="#ctx0" brushRef="#br0" timeOffset="42180.27">19584 11862 0 0,'6'-7'5'0,"-1"2"116"0,-5-4 66 0,9 5 48 0,-9-6 38 0,0-1 38 0,7 8 34 0,-7-9 35 0,0 3 34 0,0 0 31 0,5-1 33 0,-5 1 31 0,0-3 31 0,0 3-75 0,0 5-137 15,6-7-66-15,-6 7-30 0,0-1-17 0,0 1-9 0,0-1-16 0,0 5-16 0,0-7-20 0,0 7-17 16,0 0-20-16,0 0-19 0,0 0-15 0,0 0-17 0,0 0-11 0,0 0-10 16,0 0-8-16,0 7-7 0,0-2-6 0,0 4-4 0,0 1-4 0,0-1 1 15,0 0-1-15,0 7 3 0,0-1 3 0,0-1 3 0,0 5 0 16,0-4 1-16,0 4-2 0,0 2-8 0,0-2-3 0,0 5-4 0,0-4-4 0,0-1-1 0,-6 2-2 16,6-2-1-16,0-1-2 0,0 3 0 0,0-2-3 0,0 1 0 0,0-1-1 15,6-4-1-15,-6 4-7 0,0-4-6 0,0 0-10 0,7 0-14 0,-7 0-16 16,6-6-18-16,-6 1-17 0,0-1-17 0,8 0-19 0,-8 2-21 0,0-7-22 15,0 2-24-15,5 0-24 0,-5-2-22 0,0-4-26 0,0 5-25 0,0-5-52 0,0 0-66 16,0 0-44-16,0 0-32 0,0 0 2 16,0-5 18-16,-5 1 27 0,5-2 32 0,0-4 36 0,-8-1 38 0,8 2 39 0,-6-4 39 15,6 1 43-15,-7-6 48 0,7 3 61 0,-6-4 80 0</inkml:trace>
  <inkml:trace contextRef="#ctx0" brushRef="#br0" timeOffset="42405.59">19556 11743 0 0,'-5'-9'2'0,"-1"3"109"0,6-3 66 16,0 5 45-16,-8-8 36 0,8 9 35 0,0-8 39 0,8 1 32 0,-2 7 29 0,7-7 26 15,-6 5 24-15,-1-4 26 16,-6 2 22-16,0 2-74 0,7 1-130 0,-7-1-64 0,0 1-28 0,6-2-14 0,-1 6-5 0,-5-5-15 0,9 1-16 0,-2 4-13 16,-2-5-5-16,-5 5-5 0,6-4-2 0,7-3-5 0,-5 7-7 15,-3-5-7-15,2 1-9 0,-1 4-10 0,8-5-10 0,-7 5-7 0,5-4-8 0,0 4-8 16,3-6-5-16,-9 6-6 0,7 0-8 0,6-5-6 0,-6 5-7 0,0-4-3 0,0 4-6 16,5 0-7-16,3 0-7 0,-7 0-19 0,4-5-26 0,3 5-28 0,-8 0-28 15,6 0-39-15,-1 0-35 0,-2 0-45 0,3 0-43 0,-7 0-77 16,1 0-91-16,1 0-67 0,4 0-51 0,-10 0-12 0,3 0 8 0,5-4 29 0,-11 4 38 0,2 0 42 15,-1-6 47-15,-1 6 50 0,4-6 52 0,-2 3 55 0,-7 3 56 0,0 0 71 0,-7-6 84 16</inkml:trace>
  <inkml:trace contextRef="#ctx0" brushRef="#br0" timeOffset="42649.3">19811 11850 75 0,'0'12'142'0,"-5"-3"42"15,-3 0 31-15,3 1 32 0,-3-5 29 0,8-1 31 0,-6-4 30 0,6 5 30 16,0-5 28-16,0 0 29 0,0 0 31 0,-7 0-53 15,7 0-101-15,0 0-49 0,0 0-20 0,0 6-13 0,0-6-2 0,0 0-7 0,0 0-11 0,0 0-11 0,0 0-15 16,0 0-12-16,0 0-18 0,0 0-18 0,0 0-20 0,0 0-17 16,0 0-19-16,0 0-14 0,0-6-12 0,7 6-9 0,-7 0-4 0,6 0-6 0,2-5-1 0,-8 5-5 15,5 0-3-15,8-4-1 16,1 4 0-16,-2-5 1 0,2 1-1 0,-1-2 5 0,8 2 0 0,-3-1 0 0,1-1-3 0,7 3-6 0,-7-4-11 0,9 2-23 16,-4 5-31-16,-3-4-36 0,6-1-43 0,-4 1-47 0,-2 4-52 15,-2-6-101-15,1 6-121 0,-1 0-64 0,2 0-38 0,-10-4-7 0,10 4 9 0,-8 0 17 0,0-5 26 0,-7 5 40 16,1-6 46-16,6 3 54 0,-13-3 56 0,7 0 63 0,-7-3 64 0,0 5 87 15,0-7 95-15</inkml:trace>
  <inkml:trace contextRef="#ctx0" brushRef="#br0" timeOffset="43577.88">18282 12579 72 0,'0'0'132'0,"0"4"35"0,0-4 25 0,0 0 25 0,0 0 25 0,0 0 23 0,0 0 17 0,0 0 20 0,0 0 14 0,0 0 18 0,0 0 16 0,0 0-64 0,0 0-108 0,0 0-49 0,0 0-14 0,0 0-7 0,0-4-3 0,0 4-6 0,0 0-8 0,0 0-7 0,0 0-4 16,0 0-2-16,0 0 0 0,0 0 3 0,7-5-1 0,-7 5 2 0,0 0-4 15,5 0-1-15,-5 0-6 0,0 0-6 0,6-4-5 0,1 4-4 0,-7 0-2 16,6 0-1-16,2 0 2 0,-8 0-2 0,5 0-2 0,2 0-3 0,-1 0-1 0,0 0-1 15,2 0 1-15,-1 0 0 0,-2 0 2 0,4 4 4 16,1-4 0-16,-2 0 4 0,5 0 5 0,0 0 3 0,0 0 4 0,0 0-1 16,0 5 4-16,1-5-4 0,4 0-2 0,1 0-1 0,-4 0-2 0,4 0-3 15,0 0-1-15,7 0-1 0,-8 0-4 0,11-5 0 0,-5 5-1 0,3 0-6 0,-1 0-2 0,8-4-3 0,-2 4-2 16,7 0-4-16,-7-5-2 0,7 5-2 0,1-7 0 0,-1 7-5 16,5-3-1-16,-4 3-1 0,5-6-5 0,0 6-1 0,2-5-5 0,-3 5-1 0,9 0-2 15,-7-4-2-15,6 4-1 0,6 0 1 0,-5-6 0 0,-1 6-1 0,7 0-5 0,-8 0 4 16,8 0-2-16,-7 6 1 0,7-6-1 0,1 0 1 0,-5 4 1 15,5-4-2-15,-9 5 2 0,15-5 0 0,-6 6 0 0,-2-6 1 0,0 3-2 16,0 4-1-16,2-2 1 0,-1-5 3 0,-1 4-1 0,-1 1 1 0,3-1-1 0,-2 2 3 16,1-6 0-16,1 4-2 0,-2 1-3 0,0 0 0 0,-5-1-2 0,4 2 1 0,-4-6 2 15,0 6-1-15,0-2 2 0,2 1-2 0,0-1 1 0,-10-4 1 0,5 6-2 16,5-3 1-16,-11 3 0 0,2-1-2 0,-2-5 3 0,4 4-2 0,-9 2 2 16,6-6-2-16,-5 6 1 0,-1-6-4 0,-8 0 1 0,10 3 0 0,-10-3 0 0,9 0-2 15,-9 6 1-15,1-6 0 0,-4 0-2 0,4 0 0 0,-5 0 2 0,4 6-1 16,-4-6 1-16,-2 0 0 0,-6 0 0 0,2 0 0 0,6 0-1 0,-9 0 1 15,3 0-1-15,3 0-1 0,-4 0-1 0,-6 0 0 0,4 0 2 0,3 0-2 16,-8 0 0-16,6 0-2 0,-5 0 1 0,-2 0 0 0,1-6 0 0,1 6-1 0,-1 0 1 16,-8 0 1-16,9 0 1 0,-9 0 1 0,2 0 0 0,2 0 2 0,-4-6 0 15,1 6 0-15,1 0-1 0,-7 0 1 0,0 0 1 0,0 0 0 0,0 0-1 0,0 0 0 16,0 0 1-16,0 0-1 0,0 0 0 0,0 0-2 0,0 0 0 0,0 0-2 16,0 0-3-16,0 0 1 15,0 0-2-15,0 0-1 0,0 0-3 0,0 0 0 0,0 0-4 0,0 0-4 0,0 0 0 0,0 0-6 16,0 0-2-16,0 0-4 0,0 0-5 0,0 0-2 0,0 6-3 0,0-6-6 15,-7 0-5-15,7 0-9 0,0 0-6 0,-6 6-8 0,6-6-5 0,-5 0-10 0,5 3-8 0,-9-3-10 0,9 0-12 16,-7 4-16-16,7-4-20 0,-5 6-25 0,-1-6-26 0,-2 5-45 16,8-5-52-16,-5 0-79 0,-3 4-86 0,3 1-34 0,-2-5-6 0,0 7 13 0,2-7 22 15,-10 0 27-15,10 0 30 0,-9 0 39 0,9-7 40 0,-3 2 45 0,-5 1 48 16,7-1 59-16,-7-5 63 0</inkml:trace>
  <inkml:trace contextRef="#ctx0" brushRef="#br0" timeOffset="61628.51">18697 12984 36 0,'0'-5'66'0,"0"1"22"0,-7-2 21 0,7 1 24 0,0 5 26 0,-5-4 25 0,5-1 26 16,0 5 23-16,0-4 24 0,0-2-1 0,-7 6-16 0,7 0-14 0,0-4-17 0,0-1-11 0,0-1-8 0,0 2-10 0,0 4-11 0,0-6-14 0,0 1-15 0,0 5-14 0,0-4-12 0,0-1-7 0,0 5-5 0,0-4-2 0,0-2-2 0,0 6 1 31,-7 0-2-31,7 0-1 0,0-3 3 0,0 3-1 0,0-6 1 0,0 6 0 15,0 0-3-15,0-6 1 0,0 6-4 0,0 0-3 0,0 0-7 0,0-3-4 16,0 3-7-16,0 0-5 0,0 0-5 0,0 0-7 0,0 0-2 0,0 0-8 0,0 0-7 16,0 0-7-16,0 0-8 0,0 0-4 0,0 0-8 0,0 0-2 0,0 0-6 15,0 0-3-15,0 3-2 0,0 3-2 0,-5 0-1 0,5-3 1 0,0 3-2 16,0 3 0-16,0-5-2 0,-8 7 2 0,8-1 3 0,0-1-2 0,0 1 3 16,0-1-2-16,-5 6 0 0,5-4 1 0,0 4-1 0,0-2-1 0,0-4 1 15,-8 6-2-15,8 1 1 0,0-2 1 0,0 5 1 0,0-3 2 0,8-2-1 0,-8 5 2 16,0-4 0-16,0 4 2 0,5-4-1 0,-5 6-1 0,8-7 0 0,-8 5 1 15,5-4 0-15,2 0 2 0,0-2 0 0,-7 2 1 0,5-3-1 0,10 1 1 16,-15-4 2-16,13 6 0 0,-7-3 0 0,-1-3 2 0,2 0 3 0,2-3 5 16,2 3 2-16,-4 0 3 0,-2-3 6 0,11 4 0 0,-11-7 6 0,1 3 3 15,7-6 6-15,-5 5 7 0,4-1 2 0,-5-4 7 0,6 0 5 0,-6 0 4 0,5 0 6 16,0 0 1-16,-4-4 2 0,5 4-1 0,-7-5 0 0,6-1 0 0,2 3-2 16,-1-7-2-16,-8 4-3 0,11-3-5 0,-3 0-4 0,-8-2-5 0,9 1-6 15,-2 0-5-15,-6-4-4 0,7 4-5 0,-5-4-2 0,-3-2-7 0,9 1-2 0,-7-3-3 16,-1 2-3-16,1-2-2 0,-1-1-1 0,2-2-4 0,-3 1-1 0,0 1 0 15,3 0-1-15,-8-1-2 0,6 7 0 0,-6-8 0 0,0 6 1 0,7 2 2 0,-7-2 0 16,0 0 0-16,0 0 1 0,0 6 3 0,0-1 0 0,-7-5-2 0,7 4 1 16,0 2 0-16,0-1 1 0,-6 6 2 0,6-7 1 0,-8 7-2 15,8-7 0-15,-5 7 0 0,5-1-1 0,-5-5 0 0,5 10-2 0,-8-3-2 0,8-3 0 16,-6 0-1-16,6 6-3 0,-7-3-4 0,7 3-3 0,0-6-5 0,-6 6-3 0,6 0-3 16,-7 0-5-16,7 0-1 0,-6 0-4 0,6 0 0 0,0 6-3 0,-8-6 1 15,3 3 1-15,5 3-2 0,-8 0 2 0,8-3 0 0,-5 3 2 0,5-2 3 16,-8 1 0-16,2 4 1 0,6-3 3 0,0 4 1 0,-5-1 1 0,5 1 3 15,-7-1 1-15,7 2 0 0,0-2 1 0,-8 1 0 0,8 1 2 0,0 2-1 0,0 2 1 16,0-6 1-16,0 7 1 0,0-2 0 0,0 1 2 0,0 1 1 0,0-3-1 16,0 2 0-16,8-1-2 0,-8 2 1 0,7-3 0 0,-7 2 0 0,5-1-1 15,-5 2 1-15,6-1-1 0,2-1-4 0,-3-4-3 0,-5 5-12 0,8-6-10 0,-3 1-16 16,3-1-15-16,-2 3-19 0,1-8-18 0,-1 5-21 0,1-4-22 0,-1 5-28 16,2-5-29-16,-3-1-30 0,0 1-30 0,3 5-50 0,-2-4-54 0,-6-6-67 15,7 4-70-15,1 1-17 0,-8 1 9 0,5-3 25 0,-5-3 29 0,0 0 33 16,6 6 40-16,-6-6 41 0,0 0 43 0,0 0 44 0,0 0 47 0,0 4 56 0,0-4 64 0</inkml:trace>
  <inkml:trace contextRef="#ctx0" brushRef="#br0" timeOffset="62254.08">19480 13644 14 0,'5'-5'90'0,"3"-1"43"0,-8 2 33 0,7 4 27 15,-7-5 26-15,5 1 24 0,-5-2 21 0,0 1 23 0,0-4 19 0,0 5 19 0,0-2 18 0,0 0-31 0,0 3-61 0,0-6-45 0,0 2-39 0,0 2-22 0,0-4-11 0,0 5-9 0,0-2-8 0,0-3-7 0,0 3-7 0,0-3-4 0,0 3-4 0,-5 2-2 0,5-7-4 16,0 8-5-16,-7-3-5 0,7-3-6 0,0 3-6 0,-8 2-5 0,8-2-2 15,-5 2-3-15,5-6-2 0,-7 6-3 0,7-2-4 0,-7 6-1 0,7-4-2 16,-5-1-1-16,5-1-2 0,-8 3 0 0,0-4 0 16,8 4 1-16,-5 3 1 0,5-6 2 0,-6 6 0 0,-1-5 3 0,7 5 3 15,-5-4 1-15,5 4 5 0,-9 0-3 0,9 0 2 0,-5-6-4 0,-2 6-3 0,7 0-4 0,0 6-4 0,-6-6-6 16,6 0-5-16,-5 0-7 0,5 4-5 0,-8-4-6 0,0 5-4 0,8 1-7 16,-5-3-5-16,5 4-5 0,-7-4 0 0,0 3-3 0,7-1 0 0,-5 5-2 15,-3-6 2-15,8 6 0 0,-7 0 0 0,7-6 2 0,-5 7-2 0,5-7 0 16,0 5 0-16,-7-3-2 0,7 3 1 0,0-3 0 0,0 3 1 0,0-3 0 0,0 3 0 15,7-3 4-15,-7 3 2 0,0-5 3 0,5 8 5 0,-5-9 6 0,7 6 9 16,-7-3 6-16,8 4 8 0,-3-1 7 0,2-4 6 0,0 5 8 0,-2-5 4 0,3 5 5 16,5-5 3-16,-7 5 0 0,6-1 1 0,-3-3-3 0,3 3-5 0,-1 0-1 15,-3 1-6-15,5-4-6 0,1 3-4 0,-9-4-4 0,3 5-6 0,4-1-5 0,-5-3-6 16,0 3-3-16,-2-3-5 0,-5-2-2 0,8 5-3 0,-8-4 0 16,5-1 1-16,-5 2-1 0,0 0 1 0,0-3-2 0,0-3 3 0,0 6 1 0,0 0 2 15,-5-2-1-15,5 1 3 0,0-1 2 0,-8 1-1 0,3-1 4 0,-2 2-2 16,0-1 1-16,-5-1-4 0,4 2 0 0,-4 0-6 0,0-3-5 0,-4-3-7 15,5 6-7-15,-1-2-10 16,-2 1-8-16,1-5-7 0,-8 4-7 0,9-4-10 0,0 0-8 0,-3 5-7 0,-4-5-4 16,6 6-7-16,0-6-6 0,0 0-2 0,-1 0-5 0,2 4-2 0,6-4-2 15,-8 0-5-15,7 0-1 0,-6 0-7 0,8 0-6 0,-1 0-7 0,-2-4-10 16,3 4-13-16,-2 0-13 0,1-6-10 0,6 6-15 0,-8-5-13 0,8 5-26 0,0-4-33 16,-6 4-42-16,6-5-41 0,0 5-39 0,0 0-33 0,0-10-3 0,6 7 15 0,-6-3 24 0,0 0 28 15,8 2 30-15,-8-1 31 0,6-1 33 0,-6 2 33 0,7-1 42 0,-2-4 45 0,-5 5 50 16,14-2 65-16</inkml:trace>
  <inkml:trace contextRef="#ctx0" brushRef="#br0" timeOffset="66602.39">19772 13238 2 0,'0'0'25'0,"0"0"12"0,0-4 11 0,0 4 11 0,0 0 11 0,0 0 10 0,-6 0 10 0,6 0 5 0,0 0 5 0,0 0 2 0,-7-6 6 0,7 6 4 0,0 0 4 0,0 0 8 0,-6 0 12 0,6 0 7 0,-8 0 6 0,8 0 5 0,0-4 2 0,0 4 4 0,0 0 1 15,0 0 0-15,-5 0-2 0,5 0-4 0,0 0-6 0,-5-5-6 0,5 5-10 0,0 0-10 16,0 0-16-16,-8 0-8 0,8-4-9 0,0 4-10 0,0 0-3 0,0 0-4 16,-6 0-3-16,6 0-1 0,0-5-1 0,0 5 0 0,-7 0-1 0,7 0 0 15,0 0 0-15,0 0 0 0,0 0 2 0,0 0-2 0,0 0 1 0,0 0-1 0,0 0-2 0,0 0 0 16,0 0-5-16,0 0-4 0,0 0-3 0,0 0-6 0,0 0-3 0,0 0-3 16,0 0-5-16,0 0-3 0,0 0-5 0,0 0-3 0,0 0-6 0,0 0-1 15,0 0-4-15,0 0 3 0,0 0 2 0,0 0 6 0,0 0 5 0,7 0 8 16,-7 0 4-16,6 0 3 0,-6 0 6 0,8 0 2 0,-3 0 1 0,-5 0 4 15,5 0 3-15,3 0 1 16,-2 5 3-16,7-5-3 0,-6 0-1 0,-1 0-3 0,2 0-9 0,5 0-1 0,-8 0-6 16,9 0-3-16,-2 0-4 0,-4 0 0 0,4 0-5 0,0 0-1 0,4 0-2 0,-5-5-3 0,1 5-2 0,2 0-4 15,-1 0-2-15,0 0-5 0,6 0 0 0,-6 0-2 0,2 0-2 0,-3 0-2 0,0 0-2 16,1 0-2-16,1 0 1 0,-2 0 0 0,-3 0-2 16,3 0 0-16,-6 0 0 0,-1 0 0 0,4 0-2 0,-2 0 2 0,-2 0 2 0,1 0 0 0,-6 0 3 0,0 0 1 15,0 0 3-15,0 0 1 0,0 0 1 0,0 0 3 0,0 0 0 0,0 0 2 16,0 0 0-16,0 0-2 0,0 0-2 15,0 0-5-15,0 0-8 0,0 0-11 0,0 0-12 0,0 0-14 0,0 0-15 0,0 0-14 16,0-7-17-16,-6 7-15 0,6 0-14 0,-5-3-18 0,-2 3-16 0,7-6-18 0,-9 6-17 0,9-5-20 0,-5 5-21 16,-1-4-38-16,-1 4-50 0,7-6-59 0,-5 1-64 0,-4 5-17 0,2-4 6 0,2 0 18 15,-1 4 24-15,-2-5 29 0,8-1 30 0,-13 2 34 0,8-2 36 0,-2 1 38 16,0-4 41-16,-6 3 55 0,6-3 62 0</inkml:trace>
  <inkml:trace contextRef="#ctx0" brushRef="#br0" timeOffset="66921.5">19885 12960 82 0,'0'-5'155'0,"0"1"47"0,0 4 39 0,0-6 34 0,0 2 32 0,5-1 32 0,-5-1 33 0,0 2 31 0,-5-2 30 0,5 1 32 0,0 1 27 0,0 4-61 0,0-5-109 0,0 1-62 16,0 4-38-16,0-6-22 0,0 6-17 0,0 0-12 0,0 0-16 0,0 0-14 0,0 0-18 0,0 0-18 0,0 0-16 0,0 0-18 0,0 0-16 15,0 0-16-15,0 0-16 0,0 0-7 0,0 0-10 0,0 0-2 0,0 0 1 0,0 6 0 16,0-2 2-16,0 1 1 16,0 4 0-16,0 1 1 0,5-4 3 0,-5 9 3 15,0-6 2-15,0 0 5 0,0 6 4 0,0 1 1 0,0-3-1 0,6 1 0 16,-6 7-6-16,0-6-4 0,0 4-2 0,0 2-6 0,7-3 1 0,-7 1-1 16,0-4-2-16,0 4 0 0,0 1-1 0,5 1 0 0,-5-8-1 0,0 7 1 15,9-4-2-15,-9-3 2 0,0 2-1 0,5 0 0 0,-5-5-1 0,0 4-4 0,7-4-4 16,-7-1-10-16,6 3-12 0,-6-3-14 0,5-5-15 0,-5 7-15 0,8-2-18 15,-8-5-24-15,8 1-24 0,-8 1-29 0,5-3-31 0,-5 4-45 0,0-4-48 0,0-3-78 16,0 6-88-16,0-6-35 0,0 0-15 0,0 0 12 0,0 0 19 0,0 0 30 16,0 0 32-16,0-6 40 0,-5 3 40 0,5-7 42 0,-8-1 46 0,8 1 52 0,-8 1 59 15</inkml:trace>
  <inkml:trace contextRef="#ctx0" brushRef="#br0" timeOffset="67403.25">20535 12951 14 0,'-7'0'84'0,"7"0"37"0,-6 0 31 0,-2 0 29 0,8 0 31 0,-5 0 29 0,5-6 24 0,0 6 26 0,-7 0 22 0,7 0 26 0,0 0 22 0,0 0-27 0,0 0-56 0,0 0-37 0,0 0-22 0,0 0-15 0,0 0-12 0,0 0-13 0,0 0-16 16,0 0-10-16,0 0-11 0,0 0-8 0,0 0-7 0,0 0-8 0,0 0-9 0,0 0-10 16,0 0-11-16,0 0-9 0,0 0-5 0,0 0-4 0,0 0-3 0,0 0-2 0,0-4 0 0,7 4-1 15,-7 0-2-15,5 0 1 0,3-5-1 0,-2 5 2 0,1-6-2 0,-1 6 0 16,-1 0 3-16,11-4-1 0,-5 4-1 0,1 0 0 0,4-6-3 0,3 6-3 15,-1-5-3-15,1 5-1 0,9 0-6 0,-1-4-2 0,-4 4-3 0,4 0-6 16,6 0-3-16,-6 0-4 0,5 0-3 0,-1 0-4 0,1 0-3 0,-3 0-6 16,2 0-3-16,1 0-3 0,-5 0-3 0,-1 0-3 0,0 4-1 0,1-4-2 0,-9 5 0 15,8-5-4-15,-7 6-4 0,-6-6-8 0,8 4-16 0,-8-4-13 0,1 6-18 16,-2-6-16-16,-1 5-16 0,-3-5-14 0,0 4-14 0,-3-4-11 0,-5 6-9 0,0-6-15 16,0 0-16-16,0 0-18 0,0 0-20 0,-5 4-22 0,-3-4-19 0,0 5-39 15,-3-5-42-15,4 0-49 0,-7 4-48 0,2-4-9 0,1 0 6 0,-10 0 19 16,7 0 21-16,-4 0 29 0,-3-4 29 0,3 4 36 0,-1-5 37 0,-2 1 43 0,-6-2 46 15,9-3 54-15,-8 3 65 0</inkml:trace>
  <inkml:trace contextRef="#ctx0" brushRef="#br0" timeOffset="68062.81">20546 12936 0 0,'-5'9'1'0,"-1"-3"103"0,-1-2 67 0,7 1 46 0,-6-5 34 0,6 0 33 0,0 0 31 16,0-5 29-16,0-5 30 0,0 1 29 0,0 3 28 0,0 6 29 0,0-4 27 15,0 4-67-15,0-6-125 0,0 6-62 0,0-5-36 0,0 5-15 16,0 0-9-16,0-4-12 0,6 4-12 0,-6-5-11 0,0 5-12 15,0 0-12-15,0-4-15 0,0 4-11 0,0 0-16 0,7 0-13 0,-7 0-13 0,0 0-10 0,0 0-9 0,0 0-6 16,0 0-6-16,0 0-5 0,0 0-2 0,6 4-2 0,-6-4-1 0,0 5-2 16,5-5-3-16,-5 4 0 0,0 1 1 0,7 1-1 0,-7-2 1 0,9 2 1 15,-9-1 0-15,5-1-1 0,-5 2 3 0,6 3 1 0,-6-5-1 0,7 1 1 0,-2 1 3 16,-5-2 3-16,8 7 4 0,0-7 4 0,-3 2 2 0,1-1 3 0,2-1 6 16,5 5 0-16,-8-3 2 0,2-3 3 0,5 3 2 0,3 0 2 0,-2-3 1 15,-2 9-1-15,5-8-2 0,2 1-2 0,-4-1-2 0,4 1-2 0,3-1-3 0,-9 2-4 16,8-1 0-16,0-1-3 0,-1 2 1 0,0 0-3 0,1-2 0 0,-7 1-2 15,6-1 2-15,2 1-1 0,-2-1 0 0,-7-4-2 0,7 6 2 0,-6-1-2 16,8-1-2-16,-8 1 0 0,1 1-2 0,-4-6-1 0,3 4-1 0,-5 2 0 16,5-1-2-16,-7-1-3 0,2 0-1 0,-3 1-2 0,2 1 1 0,-1-2 0 15,-6-4-2-15,7 5 1 0,-7 1 3 0,0-3 2 0,0 4 0 0,0-2 5 0,0-1 1 16,-7 1 2-16,7 5-1 0,-6-6 3 16,-1 1-2-16,2 4 1 0,-3-3 0 0,2 4-1 0,-7-5-1 0,0 4-1 0,5 1-2 0,-2-1-3 0,-4-3-2 15,1 4-3-15,6-1-2 0,-7-4-2 0,1-2990-2 0,0 5989 1 16,7-2999-2-16,-6 5 0 0,-2-4-1 0,9 3-1 0,-8 0 1 0,5 1-1 0,-5-5 1 0,7 4-1 15,-7 1 0-15,0-4-1 0,6 3 0 0,-5 1 1 0,-3 0 0 0,10 0-2 16,-9 0-2-16,2-1 0 0,-2 0 1 0,8 2-2 0,-6-1-2 0,-4-4 0 0,11 3-2 16,-6 0 1-16,-5 1 0 0,11-1 0 0,-8-4 0 0,-1 5 2 15,7-4 0-15,2 3-1 0,-9-3 2 0,9-2 0 0,-3 5 1 0,1-4 1 0,2 1 3 0,-2-2-2 16,0 1 1-16,7-5-2 0,-5 4-1 0,-3 2 0 0,8-1-3 0,-5-5-1 16,5 4 0-16,0 2-2 0,0-6 1 0,-8 4 0 15,8 1-2-15,0-5 2 0,0 6-3 0,0-6 3 0,0 3-2 0,-6 3 1 0,6-6 3 0,0 0 0 16,0 0 0-16,0 0 3 0,0 4 0 0,0-4 0 0,0 0 0 0,0 5 0 15,0-5 0-15,0 6 0 0,0-6 0 0,6 4 3 0,-6-4-3 0,0 0 2 16,0 6 1-16,0-6 2 0,8 0 2 0,-8 0 2 0,5 0 3 0,-5 4 2 0,8-4 1 16,-3 0 4-16,2 0 1 0,0 0 4 0,5 0 6 0,1-4 4 0,-5 4 4 15,10 0 6-15,-4-6 2 0,4 6 1 0,3-4 3 0,-2 4-1 0,1-6 0 0,0 1 1 16,6 1 2-16,-6 4 0 0,4-6-1 0,-3 6 0 0,6-3-3 0,-4 3-4 16,-2 0-4-16,6-6-5 0,-1 6-2 0,1 0-5 0,-9 0 0 0,8 0-5 15,-7 0 0-15,8 6-4 0,-7-6-2 0,-1 0 0 0,2 3-5 0,-3 3 0 16,1-6-4-16,-6 4-4 0,0 1-9 0,0 1-11 15,1-2-16-15,-9 2-22 0,2-6-22 0,1 4-24 0,-3 1-21 0,-5 0-26 0,0-5-31 0,0 4-39 0,0 2-37 16,-5-2-63-16,-3 1-67 0,1 1-83 0,2-3-83 0,-9-3-21 0,1 6 8 16,0 0 27-16,0-6 33 0,-6 4 40 0,6-4 39 0,-8 0 45 0,8 0 47 0,-6 0 51 15,0 0 54-15,-1-4 66 16,1-2 68-16</inkml:trace>
  <inkml:trace contextRef="#ctx0" brushRef="#br0" timeOffset="68675.08">20783 14235 3 0,'0'-5'44'0,"0"5"27"0,0-4 24 0,0-2 26 0,0 6 28 0,0-6 27 0,-8 6 30 0,8 0 26 0,0-4 24 0,0-1 12 0,0 5 2 0,0-5-5 16,0 1-13-16,0-2-6 0,0 2-7 0,0-1-7 0,-8 1-6 0,8-1-9 0,0-2-7 0,0 7-10 0,0-3-12 0,0-3-4 0,0 1-4 0,0 1-1 15,0 4 0-15,0-6-1 0,0 6-1 0,0-3-4 0,0 3-6 0,0 0-9 16,0 0-9-16,0 0-13 0,0 0-15 0,0 0-12 0,0 0-12 0,0 0-9 0,0 0-8 16,0 0-9-16,0 0-12 0,0 0-6 0,0 3-9 0,0 3-8 0,0-2-4 15,0 1-4-15,0 4-1 0,8-2-3 0,-8 2 0 0,0 0-1 0,0 1-1 0,0 0-1 16,0 0-6-16,0 5 0 0,0-2-1 0,0-2-3 0,-8 5 2 0,8-2-3 16,0 0-2-16,-5 0-3 0,5 2-3 0,-6-1-9 0,6-2-3 0,-5 1-12 15,5-2-12-15,-7 3-16 0,7-7-18 0,-9 2-19 0,9 0-21 0,0-1-17 16,0 3-22-16,-5-3-19 0,5-5-23 0,0 5-23 0,0-3-16 0,0-1-28 15,0-1-30-15,0-4-33 0,0 6-37 0,0-6-48 0,0 0-50 0,0 0-9 0,0 0 12 16,0 0 25-16,0 0 28 0,0-10 34 0,0-1 33 0,0 2 38 0,-7 0 37 0,7-1 42 16,0-5 44-16,0 0 49 0,-6 2 58 0</inkml:trace>
  <inkml:trace contextRef="#ctx0" brushRef="#br0" timeOffset="68848.45">20717 13971 0 0,'0'-9'16'0,"0"2"131"0,0 4 75 0,0-8 52 0,0 7 41 0,-5-2 34 0,5-3 32 16,0 5 27-16,0-1 22 0,-9-2 20 0,9 4 17 0,0-3 21 0,0 1 17 15,9 5-98-15,-9-4-167 0,0-2-87 0,5 6-47 0,-5-5-24 0,6 5-17 0,-6 0-14 16,7-4-12-16,-7 4-6 0,5 0-6 0,-5-5-5 0,9 5-1 0,-9 0-6 16,0 0-5-16,7 0-7 0,-7 5-10 0,5-5-14 0,1 0-21 0,-6 4-24 15,5-4-28-15,-5 5-31 0,8 1-34 0,0-2-61 0,-3 1-71 0,2 1-74 16,-1-3-70-16,0 4-26 0,2-2-5 0,4-1 11 0,-4 1 14 0,-2-1 29 0,-1 2 34 16,3-2 40-16,-1-4 43 0,-7 0 46 0,0 0 49 0,6 0 62 0,0 0 70 0</inkml:trace>
  <inkml:trace contextRef="#ctx0" brushRef="#br0" timeOffset="69148.14">21043 14190 38 0,'-7'6'129'15,"1"-6"51"-15,-1 4 35 0,0-4 29 0,0 5 25 0,7-5 25 0,-5 0 25 0,-3 0 27 16,3 0 27-16,5 0 29 0,-8-5 28 0,2 5-38 0,6 0-76 15,-7 0-62-15,7 0-57 0,0 0-25 0,-5-4-9 0,5 4-6 0,0 0-4 0,0 0-9 16,0 0-11-16,0 0-11 0,0 0-15 0,0 0-13 0,0 0-12 0,0 0-10 16,0 0-8-16,0 0-8 0,0 0-7 0,0 0-2 0,0 0-4 0,5 0 2 0,-5-6 3 15,7 6-1-15,-1 0 4 0,2 0 1 0,-3 0-3 0,3 0-1 0,4-4-4 16,-5 4-2-16,6 0-7 0,-1-5-5 0,2 5-8 0,4-4-22 16,-2-1-28-16,-5 5-35 0,9-7-38 0,-7 4-42 0,6 3-42 0,-6 0-61 0,1-6-72 0,7 6-89 15,-10 0-91-15,1-5-38 0,-3 5-5 0,3 0 10 0,-6 0 19 0,7 0 35 16,-5 0 41-16,-8 0 46 0,0 0 49 0,0 0 51 0,0 0 52 0,0 0 66 0,0-4 69 15</inkml:trace>
  <inkml:trace contextRef="#ctx0" brushRef="#br0" timeOffset="69338.45">21088 14327 0 0,'-8'15'30'0,"3"-6"146"0,5 1 79 0,-8-5 54 0,8 4 39 0,-5-3 32 0,5 0 26 0,-5-2 24 0,5-4 21 0,0 0 23 15,0 0 25-15,0 0 30 0,0 0 29 0,0 0-105 0,0 0-181 0,0 0-88 16,0 0-40-16,0 0-16 0,5-4-4 0,-5 4-2 0,5 0 0 0,-5 0 1 0,8 0 0 15,-3 0-5-15,-5-6-9 16,8 6-14-16,0 0-14 0,-3 0-17 0,1-6-18 0,7 6-10 0,-6 0-11 0,-1-3-18 0,8 3-22 0,-7-6-26 0,6 6-32 16,-2 0-37-16,2-5-38 0,-6 1-50 0,7 4-53 0,-1-6-101 0,1 3-123 15,-2-3-68-15,-1 2-38 0,-3-1-8 0,5-1 8 0,1-4 27 0,-9 5 34 0,10-4 42 0,-10 5 47 16,2-6 52-16,0-1 56 0,-2 2 61 0,3-1 66 0,-1-1 87 0,-1-2 97 16</inkml:trace>
  <inkml:trace contextRef="#ctx0" brushRef="#br0" timeOffset="69575.58">21518 14053 83 0,'0'0'204'0,"0"0"82"0,0 0 61 0,0 0 51 0,0 0 44 0,0 0 36 0,0 0 36 0,0 0 32 0,5-4 32 0,-5-1 28 0,0 5 32 15,0-6-56-15,0 6-102 0,0-4-110 0,0 4-111 0,8 0-55 0,-8 0-30 16,0 0-19-16,0 0-15 0,0 0-11 0,0 0-9 0,7 0-8 0,-7 0-12 16,0 4-7-16,6 2-10 0,-6-1-13 0,0-1-70 0,0 1 0 0,0 2 0 15,7 2 0-15,-7 0 0 0,0 1 0 0,0-1 0 0,0 2 0 0,0-1 0 0,0-1 0 16,0 0 0-16,-7 1 0 0,7 4-7 15,0-2-107-15,0-3-29 0,0 1-30 0,-6-1-33 16,6 0-36-16,0 3-33 0,0-3-39 0,-7-3-37 0,7 1-70 0,0-1-80 0,0 3-55 0,0-3-38 0,-8 0 2 0,8-6 21 0,0 3 36 16,0-3 41-16,-5 0 45 15,5 0 48-15,-7-3 50 0,0-3 50 0,2 0 53 0,-3-3 55 0,3 3 71 0,-9-1 85 0</inkml:trace>
  <inkml:trace contextRef="#ctx0" brushRef="#br0" timeOffset="70431.23">20541 12476 66 0,'0'0'149'0,"0"0"49"0,0 0 34 0,5 0 29 0,-5 0 25 0,0 0 23 0,0 0 21 0,0 0 22 0,7-4 21 0,-7-1 21 0,0 0 21 0,0 1-55 0,9 4-97 0,-9-6-64 0,5 0-46 0,-5 2-21 0,0-1-11 16,6-1-4-16,-6 6-2 0,7-4-5 0,-7-1-1 0,5 1-3 0,-5 4 0 16,8-5-4-16,-8 1-2 0,8 4-3 0,-8-6-9 0,5 6-5 0,-5 0-7 15,6 0-8-15,-6 0-6 0,8 0-5 0,-8 0-8 0,5 0-3 0,3 0-7 0,-3 6-6 16,-5-2-6-16,7 1-10 0,0-1-5 0,-2 1-6 0,2 5-5 0,-7-5-2 16,8 5-4-16,-3 0 2 0,3 4-1 0,-2-4 3 0,-6-1 2 0,5 6 1 15,2 0 1-15,-7-6-2 0,9 6-2 0,-9 1-3 0,5-7-2 0,-5 6-5 0,6-1-2 16,-6-4-3-16,0 0-1 0,7-1-3 0,-7 6 1 0,0-6-2 0,0-3 1 15,0 3-3-15,0 3 1 0,0-9 1 0,0 7 1 0,0-5 4 0,0-1 3 16,0 1 3-16,0-5 5 0,0 7 4 0,0-7 6 0,0 0 4 0,0 0 6 0,0 0 3 16,0 0 6-16,0 0 7 0,0 0 5 0,0 0 3 0,0 0 2 0,0 0-2 15,0 0 1-15,0 0 2 0,-7-7-1 0,7 2 2 0,0 1 2 0,0-1-2 16,-6-1-3-16,6 2 0 0,0-5-2 0,-5 0-4 0,5 3-4 16,0-4-3-16,0-1 1 0,0-2-4 0,0 4 0 0,5-7 0 0,-5 6-6 0,0-4 0 15,6 0-7-15,-6-2-5 0,7 1-2 0,-7 2-7 0,5-1-4 0,4-2-3 0,-2 5-6 16,-7-2 0-16,5-2-2 0,1 5 1 0,-1-1-1 0,3 2 0 0,0-4 2 0,-8 7 0 15,5-4 1-15,2 0 1 0,-1 6 2 0,0-6 3 0,2 5 0 0,-1 1 3 16,-2-1 4-16,3-2-1 0,-8 7 3 0,6-3 2 0,-1 3-1 0,3-6 0 16,-1 6 0-16,-1 0-1 0,0 0 0 0,1 6-1 0,-7-6-1 0,5 3 0 15,3 4 0-15,-2-2 1 0,1 4-2 0,-1-5 2 0,-6 6 1 0,5 0 1 16,3 0 2-16,-8 5 2 0,8-6 0 0,-3 6 2 0,-5 1 2 16,0-2 0-16,8 0 3 0,-8-5 0 0,0 12 0 0,0-12 2 0,0 6 0 0,0 0-6 0,0 0-1 15,0-2-14-15,0 2-10 0,0 0-18 0,-8-5-14 0,8-1-19 0,0 6-20 0,0-6-23 16,0 3-28-16,0-3-31 0,0 0-32 0,0 1-45 0,0-1-53 15,0 3-77-15,0-3-91 0,0-4-32 0,0 5-10 0,8-6 12 0,-8 1 26 0,5-1 28 16,-5 1 34-16,0-5 39 0,5 0 40 0,-5-5 45 16,9 5 45-16,-9-4 55 0,5-5 59 0</inkml:trace>
  <inkml:trace contextRef="#ctx0" brushRef="#br0" timeOffset="71093.92">21642 13000 0 0,'0'0'3'0,"0"0"110"0,7 0 73 0,-7 0 48 0,0-6 38 0,0 2 33 0,0 4 30 0,5-6 28 0,-5 1 28 0,0 1 28 0,0-2 27 0,0 1 28 0,0 5 28 0,0 0-73 0,0-4-129 0,0 4-69 0,8-5-38 0,-8 5-18 0,0 0-12 0,0 0-8 0,0 0-11 0,0-4-13 16,0 4-10-16,0 0-11 0,0 0-10 0,0 0-10 16,0 0-7-16,0 0-10 0,0 4-10 0,0-4-14 0,6 5-8 0,-6-1-6 0,0 1-4 0,0 5-2 0,0-5-2 15,0 5 1-15,0 1 0 0,0 2-3 0,0-4 0 0,0 6-5 0,0 1-7 16,0-2-6-16,-6 1 0 0,6 5-4 0,0-6 0 0,0 5-6 0,-8 2-2 0,8-8-5 15,0 7-1-15,0 1-5 0,0-8-3 0,0 7-3 0,0-4 0 0,0 2-3 16,0-3 0-16,0 1 1 0,8-7-5 0,-8 4 3 16,6-2-2-16,-6 5 2 0,5-7-2 0,3 0 2 0,-1 0 2 0,-2 1 2 0,4-5 2 15,-4 4 2-15,0-2 3 0,3 2 3 0,-3-4 1 0,9-1 2 0,-7-4 5 0,-1 6 3 16,2-6 3-16,-3 0 8 0,3 0 10 0,-3 0 8 0,9 0 10 0,-9-6 6 16,2 2 7-16,1-1 6 0,-3-1 1 0,2-4 6 0,5 7 1 0,-5-8 1 15,2 1 3-15,-4 1-1 0,1 0 2 0,1-7-3 0,-2 7-3 0,4-6-7 0,-4 6-5 16,2-12-5-16,-1 6-6 0,-6 2-4 0,5-2-4 0,-5-5-4 0,8 1-4 0,-8 3-3 15,8-2-3-15,-8-1-5 0,0-2-1 0,5 1-3 0,-5 7-2 0,0-8-2 16,0 6 0 0,0 2-1-16,0-2-1 0,0 6-2 0,-5-3 1 0,5 3-1 0,0 0 1 0,0 0-1 0,0 3 1 0,0 2 0 0,-8-2-1 0,8 1-3 0,0 5-2 15,0-4-7 1,0 4-7-16,0 0-3 0,0 0-10 0,0 0 0 0,0 0-4 0,0 0-2 0,0 0-2 0,0 0 0 0,0 4 0 0,0 7-1 16,0-7 1-1,0 7 4-15,0-3 2 0,0 3 4 0,8-2 8 0,-8 6 5 0,0 0 7 16,0-2 3-16,0 2 4 0,0 1 1 0,5 2 3 0,-5-3-1 0,0 6 1 0,0-8-1 15,0 7 3-15,0-4-1 0,0 2 1 0,6-3 0 0,-6 0 0 0,0 0-1 16,0 4 0-16,0-10 0 0,0 7-2 0,0-2-7 0,7-4-9 0,-7-1-15 16,0 6-16-16,0-5-22 0,0 1-21 0,6-8-25 0,-6 7-26 0,0-5-29 0,8 4-33 15,-8-2-42-15,7 2-42 0,-7-4-79 0,5-1-93 0,-5 2-57 0,6-6-35 16,2 4 0-16,-8-4 18 0,5 5 30 0,3-10 37 0,-3 5 39 0,3 0 41 0,-2-4 46 16,-6-6 47-16,5 5 55 0,2-4 54 0,1 2 72 0,-2-2 86 0</inkml:trace>
  <inkml:trace contextRef="#ctx0" brushRef="#br0" timeOffset="71441.5">22195 13556 0 0,'0'-5'12'0,"0"1"126"0,-7 4 71 0,7-6 46 0,0 1 35 0,-5 1 33 0,5-2 30 0,0 3 30 0,0-3 27 0,-7 0 25 0,7 2 28 0,0-1 24 0,0-1 27 0,0 3-89 16,0-3-150-16,7 2-77 0,-7-1-34 0,0 5-13 0,0-6-5 0,0 6-8 0,5-4-10 0,-5 4-11 0,0 0-9 0,0-6-9 0,0 6-14 0,0 0-8 15,0 0-7-15,0 0-11 0,0 0-8 0,7 0-6 0,-7 6 0 0,7-6 3 16,-7 4 2-16,0 2 3 0,5-1 4 0,-5-1-1 0,8 5 2 0,-8-3 0 16,6 3-2-16,-6 3 2 0,0-3-4 0,7 6 0 0,-7-2-3 0,0-1-8 15,0 0-7-15,0 4-15 0,0-2-13 0,0 1-12 0,-7 0-12 0,7-1-7 0,0-3-9 16,-6 2-10-16,6 2-8 0,-8-5-15 0,8 0-13 0,0 0-16 0,-5-1-16 15,5 0-21-15,-7-3-22 0,7 0-28 0,0-2-30 0,-7 1-34 0,7-1-33 16,0-4-60-16,0 0-68 0,0 0-56 0,0 0-52 0,0 0-9 0,0 0 12 16,0 0 25-16,0 0 31 0,7-4 36 0,0-1 40 0,-7 1 45 0,0-8 48 0,5 3 50 15,-5-6 52-15,0 6 62 0,8-10 76 0</inkml:trace>
  <inkml:trace contextRef="#ctx0" brushRef="#br0" timeOffset="71631.2">22267 13224 0 0,'0'10'40'0,"0"-6"157"0,0 1 87 0,-7-5 60 0,7 0 42 0,0 0 33 0,0 0 25 16,0-9 25-16,0-1 25 0,0-11 28 0,0 12 29 0,0 4 28 0,7-5 29 16,-1 1-119-16,-6 5-205 0,5-1-106 0,4-5-56 0,-2 4-24 0,-7 1-11 15,5 5-3-15,3-4 0 0,-8-1-5 0,5-1-5 0,1 6-13 0,-6-4-12 16,0 4-27-16,0 0-32 0,0 0-42 0,0 0-52 0,0 0-53 0,0 0-58 0,8 4-83 16,-8 2-94-16,0-6-83 0,-8 5-76 0,8-1-25 0,0 1-2 0,-6 1 13 15,6-2 21-15,-5 2 32 0,-3-6 42 0,3-6 51 0,-11 2 57 0,11-7 63 0,-8 2 65 16,8-6 77-16,-9 2 80 0</inkml:trace>
  <inkml:trace contextRef="#ctx0" brushRef="#br0" timeOffset="154028.41">23107 12467 91 0,'7'-9'162'0,"5"3"45"0,-4 0 36 0,-3-3 30 0,1 3 30 0,2 2 30 0,4-5 27 0,-4 4 28 16,-2-5 27-16,0 4 23 0,-6-3 25 0,7 4-66 0,-7 1-117 0,5-2-63 0,-5 2-36 0,0-1-17 0,8 1-10 0,-8 4-11 0,0 0-9 0,0 0-11 0,0 0-13 0,0-5-13 0,0 5-10 16,0 0-7-16,0-2997-7 0,6 5999-2 0,-6-2998-2 0,0 1-1 0,0-1-3 15,7 6-5-15,-7 0-5 0,0 0-3 0,0 5-3 0,0-2-2 0,0 2-1 0,0 1-1 16,0 2 1-16,-7 2-4 0,7 1-5 0,0-8-7 16,-6 8-9-16,6-6-13 0,-8 4-13 0,8-1-23 0,-5-2-21 0,5 2-29 0,-7-3-31 0,7 0-32 15,-6 0-36-15,0 0-49 0,6 1-55 0,-8-2-94 0,1 0-115 0,7-5-46 16,-5 6-13-16,5-4 10 0,0-2 20 0,-8-5 34 0,8 2 40 0,0-6 43 0,0 0 44 0,0 0 50 15,8 0 50-15,-8-6 60 0,5-3 63 0</inkml:trace>
  <inkml:trace contextRef="#ctx0" brushRef="#br0" timeOffset="154494.29">25048 11655 87 0,'-7'0'154'0,"1"0"41"16,1 0 31-16,-11-3 30 0,11 3 29 0,-3-7 30 0,3 2 31 0,-1 1 29 16,-2-1 30-16,3 1 28 0,5-2 30 0,-7 1-61 0,1 1-112 0,-2 4-53 15,8-5-26-15,-6 5-9 0,6-4-2 0,0-3-4 0,-7 7-6 0,7-5-11 16,0 1-10-16,-5 4-11 0,5 0-11 0,0-5-10 0,0 1-12 15,0 4-8-15,0-6-9 0,0 6-11 0,0-5-7 0,0 5-9 0,0-4-7 0,0 4-8 0,0-5-6 16,0 5-4-16,0 0-8 0,0 0-7 0,0 0-5 0,0 0-6 0,0 0-5 16,0 0-4-16,0 0-6 0,0 0-2 0,0 0-6 0,0 0-3 0,0 0-4 0,0 0-4 15,0 0-3-15,0 0-4 0,0 0 1 16,0 0-5-16,0 0-1 0,0 0 0 0,-7 0-1 0,7 0 2 0,0 5-2 0,0-1 1 0,0 1 3 0,0 1-1 16,0 3 3-16,-7-5 2 0,7 8 0 0,0-3 2 0,0 6 2 0,0-6 1 15,-7 7 2-15,7-7 2 0,0 6 0 0,0-2 2 0,0 1-1 0,0 2 0 0,-6 4 1 16,6-7-1-16,0 8-1 0,0-2 1 0,0 2 2 0,0-3 0 0,0 1 0 0,0 7 1 15,0-7 1-15,0 0-2 0,0 5 1 0,0-4-1 0,0 0 1 0,0-2-2 16,6 3 1-16,-6 0-3 0,0-8-5 0,7 7-11 0,-7-5-14 0,7-1-19 16,-7 0-19-16,7-4-21 0,-7 5-21 0,0-4-21 0,5-3-24 15,-5-3-26-15,7 4-30 0,-7-3-27 0,0 3-27 0,6-3-39 0,-6 0-37 0,0-6-43 0,0 4-37 16,0-4-31-16,0 0-25 16,0 0 6-16,0 0 23 0,0 0 29 0,8-4 34 0,-8 4 39 0,0-6 40 0,-8-3 41 0,8-3 38 0,-6 3 48 0,6 0 47 0,-7 0 52 15,2-1 66-15</inkml:trace>
  <inkml:trace contextRef="#ctx0" brushRef="#br0" timeOffset="154716.41">24800 11666 0 0,'-5'-5'7'0,"-2"-1"117"0,-1 6 73 0,8-3 48 16,-6 3 40-16,0-7 35 0,-1 2 37 0,7 1 33 0,0-1 29 0,-5 1 28 16,5-2 26-16,0 1 26 0,0 1 23 0,0 4-82 0,0 0-143 0,0-5-74 0,0 5-36 0,0 0-19 15,0-4-8-15,0 4-12 0,0-7-14 0,5 7-11 0,-5-5-10 0,7 1-9 0,-1-1-6 0,-6 5-9 16,6-4-5-16,2-2-8 0,4 1-8 0,-6 1-10 0,7-1-7 0,0 1-8 0,1-8-8 15,-1 9-5-15,8-3-6 0,-3-3-3 0,1 3-6 0,2 2-1 0,-3-1-2 16,3-4-3-16,3 2-4 0,5 4-12 0,-11 3-20 0,8-6-23 0,1 3-29 0,-3-3-32 16,-4 6-35-16,7 0-34 0,-8-6-40 0,7 6-56 15,-8 0-66-15,3 0-89 0,-7 0-96 0,6 0-38 0,-8 6-7 0,0-6 19 0,1 0 28 0,-5 6 41 0,-2-6 43 16,-6 3 48-16,0-3 48 0,0 0 53 0,0 0 50 0,0 0 65 0,-6 6 66 16</inkml:trace>
  <inkml:trace contextRef="#ctx0" brushRef="#br0" timeOffset="154936.65">24990 11739 0 0,'-20'25'12'0,"0"-6"124"16,8-5 71-16,-9 5 48 0,8-8 32 0,-6 3 31 0,14-5 27 16,-9-4 21-16,7 2 18 0,-6-7 13 0,13 0 11 0,-6 0 16 0,-2 3 22 0,8-3-91 0,0 0-147 0,0 0-68 0,0 0-26 0,0 0-8 15,0 0 1-15,0 0 3 0,0 0 0 0,0 0 7 0,0 0 10 0,0 0 15 16,8 0 17-16,-8 0 10 0,6 0 2 0,-1 0-6 0,3 0-6 0,-1 0-14 0,-1 0-12 16,7 0-14-1,0-3-10-15,0 3-11 0,0-7-9 0,6 2-11 0,2 5-11 0,-3-4-13 0,1-1-14 16,1 1-14-16,7-2-10 0,-8 2-23 0,7 4-26 0,1-5-33 0,-2 5-35 15,-6-6-41-15,8 6-42 0,-6 0-43 0,-3 0-43 16,3 0-74-16,-2 6-86 0,-6-6-76 0,6 5-64 0,-7-1-22 0,1 2 4 0,1-2 26 16,-9 1 38-16,11-5 45 0,-11 4 50 0,-5 1 54 0,7-5 56 0,-7 0 54 15,0 0 57-15,0 0 70 0,0 0 79 0</inkml:trace>
  <inkml:trace contextRef="#ctx0" brushRef="#br0" timeOffset="155222.84">24424 12745 0 0,'0'5'31'16,"-8"-1"147"-16,8-4 81 0,0 0 52 0,0 0 40 0,0 0 30 0,0 0 24 0,8-4 25 16,-8 4 23-16,5-5 25 0,-5 1 23 0,6-6 22 0,2 10 27 0,-3-11-115 15,3 8-190-15,-3-4-93 0,9 2-42 0,-9 1-17 0,10-1-5 0,-3-1 0 16,0 2 4-16,9-5-1 0,-8 3-2 0,6 3-7 0,-1-3-4 0,10-4-6 15,-8 5-11-15,6-1-7 0,0-3-10 0,6 5-5 0,-5-5-6 0,4-3-6 16,3 8-9-16,3-6-1 0,-3 0-5 0,12 1-6 0,-7 0-1 0,0 2-2 0,5-2-2 16,4 0-3-16,-4 0-3 0,2-1-10 0,-2 5-14 0,4-4-18 0,-4 2-19 15,3 2-24-15,-2-4-23 0,-7 3-29 0,9 2-31 0,-8 0-30 0,-7-1-29 16,-1 0-51-16,4 1-60 0,-3-2-78 0,-7 6-82 0,-4-6-24 0,6 6 7 0,-16-4 22 16,9 4 30-16,-12 0 38 0,4 0 40 0,-12 0 42 0,0 0 44 0,0 0 44 0,-12-5 46 15,4 5 57-15,-12 0 62 0</inkml:trace>
  <inkml:trace contextRef="#ctx0" brushRef="#br0" timeOffset="155838.59">24851 13496 0 0,'15'11'9'0,"-1"-11"124"15,-9 4 69-15,0-4 47 0,9 0 35 0,-7 0 29 0,-7-4 26 0,6-1 28 16,1-4 28-16,-7-1 30 0,7-1 29 0,-7 1 28 0,0 1 26 0,0 4-86 16,0-5-145-16,0 6-73 0,0-1-35 0,0-4-11 0,-7 2-3 0,7-2-2 0,-7 4-5 15,7-5-7-15,-6 1-12 0,-1 4-12 0,1-5-16 0,-2 7-14 0,3-9-12 16,0 8-10-16,-3-7-16 0,2 7-11 0,-9-1-10 0,10 1-12 16,-1-1-7-16,-7 1-8 0,5-2-6 0,-5 0-4 0,7 6-2 0,-6 0-4 0,-2-4-1 0,1 4 0 15,8 4-1-15,-11-4-1 0,5 0 0 0,-1 6-1 0,-2 0-1 0,1-2 3 16,8 1-3-16,-11-1 2 0,4 5-2 0,0-3 2 15,5 3-2-15,-6-4 2 0,6 5-2 0,0 0 2 0,2 1-2 0,-3-8 2 0,0 7-2 0,3 1 2 16,-1-1-2-16,-1-1 2 0,7-4-1 0,-5 5 1 0,5-1-3 16,0-4 2-16,-9 5-3 0,9-6 0 0,0 2 0 0,0-1-1 0,9 5 3 0,-9-7-2 15,0 3 2-15,5-1 2 0,-5-1 2 0,7-4 1 0,-1 6 3 0,-1 0 4 0,3-6 2 0,0 3 4 16,-3-3 3-16,9 0 3 0,-9 0 3 16,10 0 3-16,-3 0 4 0,0-3 9 0,4-3 12 0,-5 0 10 0,1 2 10 0,2-7 5 0,4 2 7 0,-2 0 6 15,-4-7 4-15,8 2 6 0,-8-5 5 0,7 0 1 0,-6-2 0 0,1 3 1 16,6-12-1-16,-6 6-11 0,-4-7-11 0,11 3-9 0,-8-2-9 0,1-4-7 0,-2 6-7 15,-6-7-7-15,8 1-3 0,-7 4-7 0,6-4-3 0,-7 6-2 0,-1-8-5 16,-5 3-1-16,8 3 1 0,-8 2 1 0,5-2 1 0,-5-1 0 16,-5 7 3-16,5-4 0 0,0 8-2 0,-8 1 2 0,3-2-2 0,5 12-1 0,-6-4-2 0,-2 1 0 15,3 3-2-15,5 3-2 0,-7 2-4 0,7-1-7 0,-6 5-8 0,-2-6-4 16,8 12-5-16,-6-6-5 0,6 5-2 0,-7 5 1 0,2-4-2 0,5 9-1 16,-7-2 3-16,0 8-1 0,0-3 2 0,1 6 2 0,6 1 1 0,-7-1 5 0,1 6 5 15,6-6 3-15,-8 10 5 0,8-4 2 0,0-1 0 0,0 0 0 0,0 5 0 16,0-4 1-16,0-2 0 0,0 8 2 0,8-8-2 15,-8 6 1-15,6-5 0 0,-6 2-5 0,7-1-4 0,-1-2-11 16,-6 2-8-16,7-6-11 0,7 5-15 0,-9-5-19 0,2 0-23 0,-1 1-22 0,8-1-29 0,-7 0-28 0,6-3-32 0,-7-2-46 16,7 1-48-16,-8-1-83 0,11-4-90 15,-5 4-39-15,-4-8-14 0,7 2 12 0,-2-2 25 0,-6-1 32 0,7-6 36 0,0 1 40 16,1 1 43-16,-2-6 45 0,1-6 47 0,1 6 55 0,-1-9 59 0</inkml:trace>
  <inkml:trace contextRef="#ctx0" brushRef="#br0" timeOffset="156756.53">25290 13556 0 0,'-7'4'1'0,"-1"-4"96"0,3 0 57 0,-3 0 35 0,8 0 22 0,-6-4 21 0,1 4 18 0,5-5 20 0,0 1 24 0,0-2 22 0,0 1 23 0,0 1 24 0,-8-2 30 0,8 3-65 0,0-3-115 0,-8 0-47 0,8 2-13 0,0-1 3 0,-5-1 7 0,5 3 5 0,0-3 7 15,-6 2 0-15,6-1-2 0,0-1-5 0,0 2-9 0,0 4-9 16,-7-6-12-16,7 2-11 0,0-1-9 0,0 0-10 0,0 5-7 0,0-4-9 0,0-2-8 15,0 2-8 1,0-1-9-16,7-1-8 0,-7 6-9 0,0-3-6 0,6 3-6 0,-6-7-3 0,5 7-4 0,-5-3-3 0,8 3-1 0,-8 0-1 0,8-6 1 0,-3 6 1 16,1 6 0-16,2-6 0 0,-3 3 0 0,3-3 0 15,4 7 1-15,-5 2 0 0,0-4 0 0,-2 5 1 0,3-1-4 0,-8 0-3 0,5 7-2 0,3-7-9 16,-8 11-8-16,6-4-8 0,-6-3-11 0,0 7-7 0,0-1-8 0,0 2-7 16,0-3-8-16,0 1-6 15,-6 2-6-15,6-3-3 0,0 3-6 0,-8-7-2 0,8 6-5 0,0-5-1 0,0 0 4 0,0-2 5 0,-5-4 4 0,5 6 7 0,0-3 5 16,0-3 7-1,0 0 6-15,0-5 6 0,5 7 2 0,-5-7 6 0,0 2 3 0,0 0 5 0,0-6 5 0,0 3 5 16,0-3 7-16,0 0 3 0,8 0 5 0,-8 0 5 16,0 0 4-16,0 0 7 0,0 0 7 0,0 0 7 0,0-3 9 0,6-3 5 0,-6 0 5 0,0 2 3 0,0-7 5 0,5 2 1 0,-5 0 2 0,8-1-1 15,-8 1-5-15,8-7-3 0,-8 7-2 0,5-12-6 0,2 7-9 0,-7 0-5 16,6-6-6-16,-1 1-6 0,4-1-4 0,-2 1-4 0,-2 0-5 0,1-1-3 16,1 1-6-16,-1 3-1 0,2-2-1 0,-3 3-2 0,2 0 2 0,-1 5-1 0,0-1 0 15,2 8 0 1,-1-7-2-16,-2 5-1 0,-5 5-1 0,7 0 0 0,0 0-1 0,-7 0 1 0,5 5 0 0,-5-5 0 15,8 10-1-15,-8-7 1 0,7 8 2 0,-7-1 1 16,6-1-1-16,-6 6 1 0,6 0 0 0,-6 1 0 0,7-4 0 0,-7 4 0 16,0 4-1-16,0-7 1 0,5 2-2 0,-5 0-3 0,0 0-1 0,8 0-2 15,-8-1-3-15,0-4-2 0,6 0 0 0,-6-1-2 0,7 0 3 0,-7 3-1 16,6-3 1-16,-6-5 1 0,0 1 0 0,7 5 0 0,-1-4 2 0,-6-3 0 0,8 3 4 16,-8 0 0-16,5-6 2 0,-5 4 3 0,8-4 2 0,-8 0 0 0,5 5 2 15,-5-5 2-15,0 0 2 0,5 0 1 0,-5 0 4 0,9-5 1 0,-9 5 2 16,0 0 1-16,5-4 1 0,-5-2 0 0,7 6 0 0,-7-6 1 0,0-3 0 0,8 3-1 15,-8 2 2-15,0-5-5 0,6 0 0 0,-6-3-2 0,6 3-4 0,-6 0 0 16,7-6-4-16,-7 6-2 0,5-7-1 0,2 1 0 0,0 1-2 0,-7 0 1 16,7-1 1-16,-1 0-2 0,1 6 1 0,-7 0 1 0,5-6-1 0,4 9 1 15,-9-4 0-15,5 5 0 0,-5 1 1 0,7-1-1 0,-7 1-1 0,6 4 1 0,-6 0-2 16,0 0-2-16,5 0 0 0,-5 4-2 0,8-4 0 0,-8 5-1 0,8-1 2 16,-3 8 0-16,-5-9 1 0,6 6 1 0,2 3 0 0,-3-3 2 0,2 0 1 0,1 1-1 15,-3-1 2-15,-5 2 1 0,7-1-3 0,0 5 1 0,-2-6 0 0,3 0 0 16,-3 1-3-16,3 0 0 0,-8 0-1 0,6 0-1 0,-1-1 2 0,2 0-1 15,-7 3 0-15,9-3 2 0,-4-5-1 0,1 5 1 0,-6-3 1 0,7 3 1 16,-2-3 1-16,4 0 1 0,-9-2-1 0,7 1 2 0,-7-5-2 0,5 4 2 16,-5-4 2-16,6 5 3 0,-6-5-1 0,0 0 3 0,0 0 3 0,7-5-2 0,-7 5 2 15,6-4-1-15,-6-1 2 0,0 1 0 0,8-2 0 0,-8 0 1 0,5-3-1 16,-5-1 1-16,0 1-1 0,7 0-1 0,-7-6-4 0,6 0 0 0,-6 0-4 16,0 0 0-16,6-4-2 0,-6 4 4 0,0-4 4 0,0-1 7 0,7 1 7 0,-7 4 5 15,0 0 3-15,0-4 5 0,8 10 0 0,-8-6 2 0,0 6 0 16,0-3-1-16,0 8-1 0,5-1-35 0,-5 5-7 0,0-6 0 0,0 6 0 0,0 0 0 15,0 0 0-15,0 0 0 0,0 0 0 0,0 0 0 0,0 6 0 0,0-1 0 16,0-1 0-16,0 8 0 0,0-3 0 0,8 0 0 16,-8 1 0-16,0-1 0 0,0 6 0 0,0-6 0 0,6 7 0 0,-6-2 0 0,0 1 0 0,0 0 0 15,0-5 0-15,0 5 0 0,0-6 0 0,0 6 0 0,0-5 0 0,0-1-48 16,0 0-48-16,0 1-25 0,0 1-26 0,0-8-27 0,0 9-27 0,0-8-27 16,0-4-31-16,0 0-24 0,0 0-28 0,0 0-66 0,0 5-83 0,0-5-64 15,0 0-50-15,0 0-6 0,0-5 17 0,0-5 32 0,0 1 38 0,0-2 41 0,0-3 44 16,0-6 46-16,0 1 46 0,0-1 49 0,0 1 52 0,0-6 72 0,0 7 85 0</inkml:trace>
  <inkml:trace contextRef="#ctx0" brushRef="#br0" timeOffset="156911.23">25967 13238 0 0,'-8'-19'24'0,"8"3"144"0,-7 7 87 0,1-6 65 0,6 6 49 0,-6-6 44 0,-1 5 37 0,7 5 33 0,0-4 30 16,-5-1 22-16,5 5 22 0,0 1 18 0,0-1 16 0,0 1-115 0,0-2-191 0,0 6-108 0,5 0-66 0,-5 0-41 0,0-6-26 0,0 6-20 0,0 0-17 0,0 0-12 15,7 0-8-15,-7 0-17 0,6 6-18 0,-6 0-25 0,6-2-28 0,-6 1-37 0,7 4-37 16,-7-5-61-16,8 11-68 0,-3-4-85 0,3-1-89 0,-8 3-33 0,6 2-6 0,-1-1 10 15,3-2 14-15,-8 1 29 0,7 2 36 0,-7-6 42 0,0 7 46 0,6-7 51 16,-6 6 53-16,0-6 65 0,0 3 68 0</inkml:trace>
  <inkml:trace contextRef="#ctx0" brushRef="#br0" timeOffset="157369.14">26175 13551 0 0,'6'9'17'0,"-6"-4"136"0,7 2 84 0,-7-4 59 15,6 3 45-15,-6-6 37 0,0 0 32 0,7 0 32 0,-1 0 32 0,-1-6 31 16,-5 3 27-16,0-4 28 0,8-2 27 0,-8 4-98 0,0-5-166 0,8 1-91 15,-8 3-56-15,0-3-27 0,0-1-16 0,5-1-6 16,-5 2-6-16,0 5-6 0,0-7-8 0,0 7-10 0,0-2-5 0,0 2-10 0,0 4-8 0,0 0-12 0,0 0-11 16,0 0-12-16,0 0-7 0,0 0-8 0,0 0-7 0,0 0-6 0,0 0-6 15,0 0-5-15,0 0-6 0,0 0-3 0,0 0-3 0,0 0 0 0,0 10 0 16,0-6 2-16,0 2 4 0,8 3 2 0,-8-3 3 0,0 3 2 0,0 0 4 16,5 3-1-16,-5-3 2 0,0 6-3 0,5-6-7 15,-5 7-8-15,0-4-12 0,0 4-10 0,0-2-12 0,0-4-7 0,0 5-10 0,0 0-4 16,0 0-2-16,0-6-2 0,0 6-3 0,0-5 3 0,0-1 0 0,0-4 3 15,0 5 4-15,9-6 11 0,-9 1 10 0,0-5 12 0,0 6 12 0,0-6 15 0,0 0 16 0,0 0 11 16,0 0 15-16,0 0 12 0,0 0 10 0,5-6 7 16,-5 1 9-16,0 1 7 0,0-2 7 0,7 2 9 0,-7-1 7 0,0-4 1 0,0-1 4 0,6-1-4 0,-6-2-4 15,0 2-6-15,0-3-8 0,0 3-8 0,8-2-7 0,-8-2-8 16,0 0-4-16,0 0-9 0,0 0-12 0,0 2-41 0,6-2 0 0,-6-6 0 0,0 6 0 16,7 2 0-16,-7-2 0 0,5 0 0 0,-5 6 0 0,8-6 0 0,-8 6 0 0,6-1 0 15,-6-1 0-15,7 7 0 0,-7-2 0 0,0 3 0 0,6 3 0 0,-6 0 0 16,0 0 0-16,0 0 0 0,5 0 0 0,-5 3 0 0,7 3 0 15,-7-2 0-15,9 1-7 0,-4 4-1 0,-5-2 0 0,5 7 3 0,3-4 2 0,-3-1 2 16,-5 6 1-16,8 0 1 0,0-2 1 0,-3 2-1 0,1 6 0 0,-6-6 2 16,8-2-2-16,-3 2-1 0,3 0 0 0,-8 0 1 0,5 0 1 0,2-2 0 15,0-2 1-15,-2 3-6 0,2 0-8 0,1-4-14 0,-3 5-17 0,2 0-24 16,5-6-23-16,-5 1-37 0,7 1-38 0,-8-2-49 0,6 1-52 0,2-1-106 16,-7-4-128-16,4-1-83 0,5 2-61 0,-4 0-13 0,-6-6 13 0,8-6 26 0,-2 0 37 15,-6-3 45-15,7 0 45 0,-5-10 57 0,-1-2 59 0,5-3 65 0,-5-4 68 0,-2-8 91 16,3 3 101-16</inkml:trace>
  <inkml:trace contextRef="#ctx0" brushRef="#br0" timeOffset="-163486.22">27718 1989 95 0,'0'0'154'0,"0"-5"37"0,0-5 27 0,0 5 19 0,6 1 21 0,-6-5 17 0,13-3 18 0,-5 3 17 0,-1-1 20 0,-2 5 18 0,1-4 17 0,-6-1-69 0,8 1-120 0,-8-2-54 0,5 1-14 0,-5 1-5 0,0 3 5 0,8-3 4 0,-8 0 8 0,5-1 4 0,-5 4 3 16,0-3 0-16,0 4 1 0,8 1 2 0,-8-6-2 0,0 5 2 0,0-1 0 0,0 3-2 16,0-3-3-16,0 0-1 0,0 6-5 0,0-4 0 0,0 4-3 0,0 0-3 15,0-5-6-15,0 5-5 0,0 0-7 0,0 0-7 0,0 0-6 0,0 0-11 16,0 0-9-16,0 0-8 0,0 0-13 0,0 0-9 0,0 0-11 0,0 0-6 0,0 0-5 16,0 5-2-16,0-1-2 0,0 2 2 0,-8 3-2 0,8-3 0 15,0 3 0-15,0 1 3 0,0-1 5 0,0 6 5 16,0 0 2-16,0 0 3 0,0 0-1 0,0 0-1 0,0 4-1 0,0-1-5 0,0 3-3 0,0-2-2 0,0 1-2 15,0-1-3-15,0 5 1 0,0-3-3 16,0 2-6-16,0-3 0 0,0 5-2 0,0-1 0 0,0 1 3 0,0-1 1 0,0 0 1 0,0 1 2 16,0-1 0-16,8 0 1 0,-8 0 1 0,0 1 2 0,0-5 1 0,6 0 0 15,-6-6 2-15,0 5 0 0,0-4-1 0,0-4-1 0,0 3 0 0,0-5 0 0,5 2-3 0,-5-1-8 0,0-1-13 16,0-3-13-16,0 3-15 0,0-5-19 0,7 7-22 0,-7-8-29 0,0 3-35 16,0 0-36-16,0-2-36 0,8 1-38 0,-8-1-35 0,0 2-72 0,0-2-86 15,0-4-53-15,0 0-33 0,0 0 0 0,0 0 17 0,0 0 30 0,6 0 34 0,-6-4 45 16,6-2 47-16,-6 2 47 0,0-5 49 0,0-3 48 0,0 3 50 0,0-6 67 15,0 6 84-15</inkml:trace>
  <inkml:trace contextRef="#ctx0" brushRef="#br0" timeOffset="-162935.4">28350 2032 96 0,'8'-5'159'0,"-3"1"37"0,-5-1 27 16,6 1 24-16,-6-2 23 0,7-3 23 0,-7-6 27 0,6 0 27 0,-6 2 28 0,0 7 23 16,8-3 25-16,-8 3-69 0,0 0-122 0,0-3-57 0,-8 9-24 0,8-4-11 0,0-1-1 0,0 1-3 0,-6-2-3 15,6 0-7-15,-7 3-14 0,7-3-10 0,0 6-16 0,-6-5-9 0,6 5-12 16,-5-4-9-16,5 4-7 0,-8-6-8 0,8 6-4 0,-8 0-6 16,8 0-6-16,-5 0-5 0,-2 0-3 0,1 0-3 15,6 0-3-15,-5 6 0 0,-4-6 2 0,2 4-1 0,2 1 5 0,-1 1-1 0,-2-3 1 0,3 3-2 0,-8 0-1 0,6-2 0 16,0 5 0-16,0-4-1 0,1-1 1 0,-1 8-2 0,-7-3 0 0,9-3-2 15,0 3-3-15,-3 0-6 0,2 1-2 0,-1-1-2 0,-1 3-1 0,3 1-1 16,-1-4 0-16,-2 2 1 0,3-2-1 0,5 7-1 0,-7-7 2 0,7 6-2 0,-6-6-1 16,-1 0-2-16,7 7 0 0,0-7 0 0,0 6-1 0,0 0 0 0,0-5 2 15,0 4 0-15,0 1 0 0,0-6 1 0,7 7 1 0,-7-3 0 16,6-2 2-16,1 4 1 0,-2 0 1 0,3-6 4 0,-2 5 0 0,-1-3 3 0,3-1 1 0,-1 4 2 16,-1-4 1-16,7-1-1 0,-8 0 4 0,9 3 2 0,-7-8 3 0,6 1 7 15,1 4 9-15,-1-9 7 0,0 4 9 0,-2-4 9 0,5 0 3 0,-5 0 3 16,1 0 3-16,4-4 0 0,-5 4 3 0,10-9 1 0,-9 4 2 0,0 1 1 0,3-8 1 15,-4 3 0 1,2 0-5-16,2-1-7 0,-3-4-5 0,0-2-7 0,-4 7-1 0,5-6-2 0,-7-4-1 0,-1 4 0 16,11-4 0-16,-11-2-3 0,-5 1-4 0,7 2-4 0,-1-2-6 0,-6 0-2 0,5 2-8 0,-5-7-2 0,0 6-5 0,0-2-2 15,-5-3-2-15,5 6-4 0,-6-3-3 0,-1 2-4 0,7 4 0 16,-14-6-2-16,7 8 0 0,2-2-1 0,-8 0-1 0,7 0-3 0,-7 6 0 0,0 0-2 16,7-1-2-16,-9-1 0 0,2 7-2 0,2-2-5 0,-4-3-6 0,9 4-9 15,-7 5-12-15,0 0-14 0,7-4-17 0,-7 4-16 0,0 0-17 0,5 4-13 16,3-4-10-16,-8 5-14 0,8 4-13 0,-4-3-18 0,-3 4-21 0,6-1-16 15,-2 0-16-15,3 6-18 0,-8 0-22 0,6 0-33 0,0 4-40 0,0-4-48 0,1 0-47 16,6 4-8-16,-7-4 8 0,7 6 20 16,-5-8 26-16,5 1 33 0,0 1 34 0,0 1 35 15,0-3 36-15,0-2 41 0,0-2 44 0,0 0 52 0,0 3 66 0</inkml:trace>
  <inkml:trace contextRef="#ctx0" brushRef="#br0" timeOffset="-162366.46">29053 1969 90 0,'6'-9'152'0,"-6"5"36"0,0-2 26 0,7-3 27 0,-7 3 25 0,0-4 25 0,0 5 28 0,0 1 25 0,0-5 27 0,0 3 27 0,0 0 24 0,-7 3-65 0,7-3-113 16,0-3-52-16,0 3-17 0,0 1-5 0,-6 1 1 0,6-2-2 0,0 3-3 0,0-3-8 0,-6 2-8 0,6-1-13 0,0-1-9 0,0 2-11 0,-7-2-8 15,7 6-10-15,0-5-11 0,0 5-8 0,-5-4-10 0,5 4-9 0,-8 0-10 16,8-5-10-16,-8 5-5 0,8 0-10 0,-5 0-6 0,5 0-4 0,-6 0-8 0,-1 0-4 16,1 0-5-16,-2 0-4 0,-4 0-2 0,6 5-2 0,-8-1-2 0,7 1 0 15,-6 1-1-15,7-2 0 0,-7 7 1 0,8-1 0 0,-9-7 1 16,1 7 1-16,6 1 3 0,-6-2-1 0,0 6 0 0,7-5-1 0,-7-1 2 0,5 6 0 16,3-6 0-16,0 3-1 0,-9 1-1 0,7-4 1 0,-1 2-1 0,2 5 1 0,0-7-1 15,-1 0 1-15,2 0-2 0,5 6 2 0,-8-5 1 0,2 1-2 0,6 2 1 16,-7-3 0-16,7 4 1 0,-6-2 1 0,6 1 1 0,0-4 1 0,-7 6-2 15,7-3 1-15,0 1 5 0,7 2 2 0,-7-6 1 0,0 6 0 0,6 0 4 16,-6 0 0-16,7 0 2 0,-1-5-2 0,2 4 1 0,-3 0 1 0,2-3 1 0,-1 4 2 16,0-6 3-16,9 4 1 0,-10-2-3 0,4-1 2 0,1 0 0 0,3 1 0 15,1-8 0-15,-7 1-1 0,6 7 0 0,0-11 3 0,0 4 1 0,1 1 3 16,4-5 3-16,-4 0 2 0,-2 0 6 0,8-5 4 0,-8 5 5 0,9-4 3 16,-10-1 2-16,10-5 3 0,-8 7 4 0,0-8 6 0,6 7 7 0,-6-8 3 0,2 3 2 15,-3-6-2-15,-7 6 0 0,10-7-2 0,-2 2-8 0,-7 0-3 0,6 0-8 16,-3-7-1-16,-4 2-3 0,1 4-5 0,1-4-3 0,-2-1-6 0,4 1-6 0,-9-5-7 15,7 5-1-15,-7-2-4 0,0 1-2 0,0 1-1 0,0 0-1 0,0-1-3 16,-7 1-3-16,7 4 1 0,-9-4-1 0,4 4-2 0,-2 0-2 0,1 0-3 16,1 2-1-16,-11 1-2 0,11 3-3 0,-1 0-4 0,-7-2 0 0,-2 7-6 15,10-2-6-15,-7 3-10 0,5-3-11 0,-6 6-13 0,-1-4-15 0,1 8-13 16,0-4-16-16,0 6-15 0,0-3-19 0,0 3-19 0,0 3-22 0,-1 1-24 0,9 4-27 16,-8-2-22-16,-1 1-20 0,2 2-28 0,4 6-30 0,-3-8-32 0,3 2-28 0,3 0-38 15,-9 0-38-15,14-2 0 0,-7 2 17 0,1 0 28 0,6-4 34 16,0 2 39-16,0-3 40 0,0 1 37 0,0 4 39 0,0-11 45 0,6 5 46 0,-6 0 47 15,7-3 61-15</inkml:trace>
  <inkml:trace contextRef="#ctx0" brushRef="#br0" timeOffset="-161813.1">29743 1993 0 0,'0'-4'1'0,"0"-1"95"16,0-5 63-16,0 5 38 0,-7 1 29 0,7-5 28 0,0 3 29 0,-6-3 31 0,0 3 33 0,6-4 33 0,0 5 28 0,-5-4 30 0,5-1 30 0,-7 1-64 0,7 3-122 0,0-3-53 0,-9 3-22 0,9-3-5 0,0 3 0 0,0-3-5 0,-5 5-9 0,5-1-9 0,0-1-19 0,0 2-11 0,0-2-10 0,0 6-13 0,0 0-8 0,0-5-10 0,0 5-7 0,0 0-10 0,-7-4-6 0,7 4-8 16,0 0-10-16,0 0-5 0,0-5-12 0,0 5-6 0,0 0-11 0,0 0-5 15,0 0-10-15,0 0-8 0,-6 5-6 0,6-5-8 0,-5 0-5 0,5 4-2 16,-9-4-4-16,2 5-3 0,2 1 2 0,-1-2-1 0,-7 2 2 0,5-1 1 15,-4 5 1-15,6-7 3 0,-8 7 1 0,7 1 1 0,-6-2 3 0,7 0 0 0,-7 3 0 16,6 1 3-16,1-4-3 0,-7 3 0 0,8 3-1 0,-9-6-2 0,7 4-1 16,1 2 2-16,-1-3-2 0,1 1-2 0,-2-4 1 0,3 6 0 0,5 0-1 0,-8-4-1 15,3 2 2-15,5-3 2 0,0 4-2 0,0-2 0 0,0 1 2 0,0-4 2 16,0 6 3-16,0-3 1 0,0 1 2 0,5 2 2 0,3-6 2 0,-8 6 2 0,5-4 3 16,3 3 0-16,-2-5 2 0,1 2 2 0,6 4 3 0,-7-6 0 0,7 1 3 15,0 5-2-15,0-5 2 0,-5-1 0 0,3-4-2 0,2 5 3 0,8-7-2 16,-8 3 3-16,0-1-1 0,6-5 3 0,-7 0 5 0,8 0 2 0,-8 0 3 15,9 0 4-15,-9 0 6 0,8-5 8 0,-6-1 6 0,-2 3 13 0,1-3 9 0,1-3 7 16,-1 5 6-16,0-8 5 0,0 3 2 0,-8 0 0 0,9-6-1 16,-7 0-3-16,-1 0-72 0,7 0-23 0,-5 2 0 0,-8-8 0 0,5 2 0 0,2 1 0 15,-7-3 0-15,0 2 0 0,0-5 0 0,0 3 0 0,0-3 0 0,-7 5 0 16,7-1 0-16,-5 1 0 0,-3-6 0 0,-5 7 0 0,7-3 0 16,-1 6 0-16,-7-4 0 0,2 4 0 0,1 0 0 0,-5 0 0 0,4 2 0 0,0 2 0 15,-3 1 0-15,3 5 0 0,0 1 0 0,-3-1-24 16,-2 5-112-16,1 0-19 0,4 0-21 0,1 5-24 0,-5-1-23 0,-2 1-27 0,4 5-32 0,2 1-37 0,-2 2-37 15,-4 2-80-15,4 6-92 0,1-6-40 0,0 3-13 0,-5 7 15 0,4-6 29 16,1 5 36-16,0 1 38 0,0-5 42 0,0 5 43 0,-1-7 48 0,2 3 49 0,-7-6 55 16,11 4 59-16,-4-5 81 0,-2 2 85 0</inkml:trace>
  <inkml:trace contextRef="#ctx0" brushRef="#br0" timeOffset="-157710.68">26631 4148 66 0,'0'-4'135'0,"0"-2"40"0,0 0 30 0,0 3 28 0,0-3 25 0,0-3 25 0,0-1 25 0,0 1 23 0,0-2 25 0,0 1 25 0,0 1 24 0,0 4-54 0,0-5-99 0,0 1-52 16,0 0-23-16,0 2-11 0,0-2-4 0,0-2-3 0,0 3-4 0,0 3-4 0,0-4-2 0,0 3-3 0,0-4-6 0,0 5-5 0,0-4-8 0,0 3-6 16,0 6-5-16,0-4-9 0,0 4-9 0,0 0-8 0,0-5-10 0,0 5-9 15,0 0-11-15,0 0-8 0,0 0-12 0,0 0-13 0,0 0-10 0,0 0-9 16,0 0-8-16,0 0-4 0,0 0-2 0,0 5 2 0,0-1 2 15,0 5 3-15,0-3 4 0,0 9 1 0,5-6 3 0,-5 6 3 0,0 0 4 0,0 1 3 0,0-2 4 16,0 5 1-16,8-4 3 0,-8 4-1 0,0 0-3 0,0 1-2 16,0 1-2-16,0-3-3 0,0 1-2 0,0 2-3 0,0-3 0 0,0 3-3 0,0 2-1 0,0-3 1 15,0 1 0-15,0-2 0 0,0-4-1 0,0 4 2 0,0-1 0 0,0-3-2 16,0 1-1-16,0-2-3 0,0 1 2 0,0 0-1 0,0-5 1 0,0 3-5 16,0-2-7-16,0-2-5 0,0 0-13 0,0 3-12 0,0-3-18 0,0 1-22 15,7-1-24-15,-7 0-25 0,0-3-30 0,0 0-26 0,0-2-27 0,0 1-36 0,0-1-39 16,0 1-56-16,6-1-67 0,-6-4-49 0,0 0-41 0,6 0-2 0,1 0 15 15,-2 0 31-15,3-4 34 0,-2-1 38 0,1-4 42 0,-1-1 40 16,-1 0 40-16,3 0 48 0,5-4 48 0,-5-7 60 0,2 7 75 0</inkml:trace>
  <inkml:trace contextRef="#ctx0" brushRef="#br0" timeOffset="-157299.45">27087 4056 0 0,'5'-6'2'0,"10"2"105"0,-10-1 63 0,2-4 41 0,0 2 32 0,-7-2 30 16,5-2 32-16,3 3 31 0,-8 3 30 0,0-4 31 0,7 3 32 0,-7 0 28 15,0 2 29-15,0-1-71 0,0-1-123 0,0 6-59 0,0 0-23 0,0-3-13 16,0 3-1-16,0-6-9 0,0 6-15 0,0 0-13 0,0 0-18 0,0 0-15 0,0 0-17 16,-7 0-15-16,-1 0-14 0,8 0-16 15,-5 6-12-15,-2-3-14 0,0 3-10 0,2-1-7 0,-3 5-7 0,1-1-4 0,-7 2-5 0,9-3-1 0,0 7-3 16,-3 0-1-16,-5 0-3 0,7 0 2 0,-1 0-1 0,2 0-1 0,-4 4 2 0,-3-4-2 16,6 4 2-16,6-1-1 0,-5 3-1 0,-4-6 2 0,2 4-1 0,2 1 2 15,5-1 0-15,-8 0 0 0,8 1 0 0,0-4 0 0,0 2 1 0,0-3 0 0,0 0 0 16,0 4 2-16,8-4-2 0,-8-6 0 0,5 7 0 0,-5-2-2 0,7-4 1 15,2-1 1-15,-4 2 1 0,8-1 0 0,-8-1 1 0,9 0 0 16,-1-3 2-16,0-2 2 0,-5 1 0 0,11 1 2 16,-7-6 3-16,1 0 7 0,6 0 8 0,-4-6 9 0,2 6 10 0,-2-9 9 0,4 3 10 0,-6-3 5 0,6 0 6 15,-6-1 7-15,7-1 3 0,-6-4 4 0,-1 6 4 0,6-4 0 0,-6-3 2 0,0 1-2 16,0 1-6-16,0-5-6 0,0 4-10 0,0-4-6 0,-8-2-10 0,9 6-6 16,-7-9-8-16,-1 5-6 0,-6-1-35 0,5 1-1 15,-5-2 0-15,-5 3 0 0,5 3 0 0,-6-4 0 0,-1-2 0 0,-7 8 0 0,2-8 0 0,1 7 0 16,-5 0 0-16,-2 3 0 0,-3 1 0 0,2-4-38 0,-7 8-20 0,8-2-15 15,-9 8-13-15,1-5-15 0,-1 5-15 0,9 0-21 0,-8 5-21 0,-1-1-23 16,1 0-23-16,7 7-28 0,-6-2-28 0,4-2-41 0,1 7-46 0,0-4-81 0,9-1-97 16,-9 6-38-16,0 0-6 0,8-2 13 0,-2 2 29 0,1 6 34 0,0-6 40 0,-5-2 43 15,4 2 43-15,-1 0 47 0,3 0 50 0,-8-2 58 0,7 2 62 0</inkml:trace>
  <inkml:trace contextRef="#ctx0" brushRef="#br0" timeOffset="-155191.45">29985 4241 0 0,'0'-6'19'0,"6"1"38"0,-6 1 21 0,0-1 21 0,0-5 25 0,7 7 28 0,-7-3 31 0,-7-3 30 0,7 3 28 0,0-4 26 0,0 5 24 0,0-4-10 0,0 5-29 0,0-7-11 16,0 1-2-16,0 1 2 0,0-2 8 0,-6 1-5 0,6 1-10 0,0 0-12 0,0-1-14 15,0-1-11-15,0 2-12 0,0-5-6 0,-8 3-5 0,8 1-4 0,0 1-5 16,0-2-4-16,0-2-9 0,0 4-9 0,0-3-12 15,0 8-6-15,0-7-6 0,0 2-12 0,0 5-12 0,0-1-9 0,0 1-8 0,0 4-11 0,0-5-5 0,0 5-11 16,0 0-9-16,0 0-8 0,8-7-5 0,-8 7-6 16,0 0-6-16,0 0-2 0,0 0-4 0,0 7-3 0,0-2-3 0,0 4 2 0,0-5-1 0,6 5 0 15,-6 2 2-15,0 5 0 0,0-2 3 0,0 0 2 0,0 7 1 0,0-3 1 16,0 1 2-16,0 7-2 0,0-7 0 0,0 5-1 0,0 1-3 16,0-1 0-16,-6-3-1 0,6 1-2 0,0 4-3 0,0-3 1 0,0-3 0 0,0 5 1 0,0-7-1 15,0 3-2-15,0-2-3 0,0-4-10 0,0 6-12 0,0-8-14 0,0 2-15 16,0-1-24-16,0 2-18 0,0-7-29 0,0 6-31 0,0-6-34 0,0 0-35 0,0 3-61 15,0-3-69-15,0-5-83 0,0 6-86 0,0-5-23 0,0 4 3 0,0-3 21 16,0-6 30-16,0 6 35 0,0-6 37 0,0 0 44 0,0 0 45 0,-8-6 50 0,8 0 49 16,0 2 63-16,0-6 69 0</inkml:trace>
  <inkml:trace contextRef="#ctx0" brushRef="#br0" timeOffset="-154779.93">30472 4099 0 0,'8'-4'10'0,"-2"4"126"0,6-5 72 0,-3-5 50 0,-9 4 33 0,5 1 28 16,2-4 22-16,-7 5 22 0,6-6 25 0,-6 5 23 0,5-1 28 0,-5-4 25 16,0 10 27-16,0-5-87 0,0 5-147 15,0 0-79-15,0-4-38 0,0 4-14 0,0 0-4 0,0 0 2 0,0-5 0 0,0 5-6 0,0 0-10 0,0 0-12 0,0 0-15 16,0 0-14-16,0 0-16 0,-5 0-14 16,5 5-10-16,0-1-13 0,-6 1-11 0,-1 2-8 0,7 2-6 0,-5-4-3 0,-4 9-2 0,2-5-1 0,2 6 1 15,-1 0 5-15,-2 0 0 0,3 0 3 0,-3 4 0 0,3-4 5 16,-2 3 0-16,0 3 1 0,7-2 2 0,-5 1 0 0,-2-5 0 0,7 4-1 0,-8 0 0 0,8 2-2 15,-5-3-1-15,5-3 1 0,0 0-1 0,0 4 1 0,0-4-1 16,5 0 0-16,-5-5 2 0,8 4-2 0,-1-4 2 0,-7-1-2 0,5 2 2 0,2-1 2 16,0-1 1-16,-2 0 4 0,3-3 2 0,5-2 6 0,-7 1 6 0,6-5 5 0,2 0 9 15,-1 0 10-15,1-5 10 0,-2 1 10 0,1-2 10 0,1-3 7 0,-2 5 6 16,7-11 5-16,-6 4 7 0,1 2 3 0,6-6 3 0,-6 2 3 0,-4-3 1 16,4 5-4-16,-7-7-5 0,6 2-12 0,1 1-8 0,-9 1-9 0,8-5-10 0,-7 4-5 15,2-4-7 1,-8 0-7-16,7-2-5 0,-7 3-8 0,0-6-9 0,0 3-6 0,-7 2-6 0,7-2-9 15,-8-3-5-15,2 11-5 0,-7-8-2 0,1 3-12 0,-2-3-11 0,1 6-16 0,-1 0-20 0,-4 2-16 0,-3 4-22 0,2-3-21 16,1 3-19-16,-1 3-21 0,-2 3-20 0,3-3-26 0,-3 6-29 0,3 6-38 16,-3-6-46-16,7 9-71 0,-4-4-85 0,4 5-40 0,2 5-18 0,-1-6 12 0,-1 6 27 15,9 1 29-15,-11-2 36 0,5 0 39 0,-1 6 39 0,-2-5 45 0,1-2 47 0,-1 2 55 16,2 0 58-16,-1-5 74 0,-1 5 81 16</inkml:trace>
  <inkml:trace contextRef="#ctx0" brushRef="#br0" timeOffset="-146695.37">28271 6004 73 0,'8'-6'141'0,"-3"2"41"0,-5-1 26 0,8 1 25 0,-8-5 21 0,0-3 24 0,0 3 20 0,0-6 20 0,0 6 19 0,6-1 21 0,-6 1 21 0,0-2-59 0,0 1-101 0,0 1-53 0,0 0-29 0,0-1-8 0,0 4 3 0,0-3-1 0,5-2 0 16,-5 2-2-16,0-1-1 0,0 6-1 0,0-7-1 0,0 2-4 0,7-1-5 0,-7 5-8 15,0 1-9-15,0-5-5 0,0 3-7 0,0 0-4 0,9 3-7 0,-9-3-7 16,0 6-7-16,0 0-6 0,0 0-10 0,0-6-8 0,0 6-8 0,0 0-11 15,0 0-9-15,0 0-9 0,0 0-8 0,0 0-4 0,0 0-3 0,0 0-5 0,0 6-3 16,0 0-3-16,5-3 1 0,-5 9-2 0,0-3 3 0,0 4 2 16,0-2 0-16,6 4 7 0,-6 4 3 0,0-4 6 0,0 4 4 0,0 0 2 15,0 7 2-15,0-7 0 0,0 5 0 0,0-3-3 0,0 1 3 0,0-2-2 0,0 5 2 0,0-6-2 16,0 2 1-16,0-3 0 0,0 3 1 0,7-2 1 0,-7-1-2 0,0-3 1 16,0 1-2-16,0-2 1 0,5 1 0 0,-5 1 1 0,0-2 1 0,8-6-2 15,-8 7 2-15,0-4-4 0,0-1-3 0,8-1-9 0,-8 0-10 0,0-3-18 16,5 3-17-16,-5-3-23 0,0 4-25 0,6-5-25 0,-6-1-26 0,0 1-41 0,0-1-42 15,7-4-58-15,-7 6-59 0,0-6-54 0,0 0-41 0,0 0-7 0,0 0 11 16,6 0 25-16,2-6 28 0,-8 6 36 0,5-4 36 0,-5-5 40 0,0 4 38 0,7-5 48 16,-7-5 49-16,6 0 55 0,-6 0 70 0</inkml:trace>
  <inkml:trace contextRef="#ctx0" brushRef="#br0" timeOffset="-146205.41">28761 5912 62 0,'5'0'144'0,"-5"0"45"15,7-6 33-15,-7 6 26 0,6-5 22 0,-6 1 20 16,0-2 18-16,0 1 20 0,0-3 17 0,0 3 19 0,0-1 16 0,6-4-53 0,-6 5-97 0,0 1-61 0,0-7-42 16,8 7-16-16,-8-1-6 0,0-5 2 0,0 6 2 0,7-7 2 15,-7 7-1-15,0-7 2 0,0 7 0 0,0-1-1 0,0 1 1 0,0-1-3 16,0 1-2-16,0 4-4 0,0-6-3 0,0 6-1 0,0-6-1 0,0 6-2 0,0 0-3 0,0 0-5 16,0 0-9-16,0 0-9 0,-7 0-10 0,7 0-10 0,-8 0-9 0,8 6-10 15,-6-6-8-15,0 6-8 0,-1-2-6 0,2 1-11 0,5 4-9 0,-14-5-7 16,7 7-5-16,1-1-3 0,-1-1 0 0,2 1 4 0,-4-1 3 0,4 2 0 15,0-2 4-15,-3 7 1 0,3-3 0 0,-3-2 0 0,8 4 3 0,-8-6-1 0,8 6 0 16,-5-2 2-16,5 2 0 0,-6 1 1 0,6-2-1 0,0 1 3 0,-8 1-3 0,8-3 0 16,0 1 1-16,0-4-1 0,0 5 0 0,8-4-1 0,-8 2 0 0,0-3-1 15,6 1 1-15,-6-1 1 0,5-1 1 0,3 0 1 0,0 0 0 0,-3-3 5 16,3 3 0-16,-3 3 2 0,0-8 4 0,4 1 0 0,-4-1 1 0,8 1 1 16,-6-1 1-16,7 2 0 0,-9-1-1 0,2-5 1 0,5 4 1 0,-4-4 1 15,4 0 1-15,-3 0-1 0,1 0 2 0,-2 0 2 0,-3-4 0 0,9 4 6 0,-7-5 3 16,-1-1 8-16,1-3 8 0,6 5 6 15,-7-5 5-15,1-3 6 0,0 3 1 0,0 0 3 0,-2-1-2 0,3 1 3 0,-3-6-1 0,1 4 0 0,-6-3-2 0,8 0-2 16,-8-2-6-16,5 1-4 16,-5 1-8-16,0 1-7 0,0-3-6 0,0 1-3 0,0-3-6 0,-5 3-1 0,5 0-3 0,-8 0-4 0,8-1-2 0,-6-2-3 15,6 7-2-15,-5-2-2 0,-3-3-2 0,3 7-4 0,5-2-4 0,-7 2-4 16,0-1-4-16,0 6-5 0,1-7-7 0,-1 7-7 0,7-1-9 0,-6 5-10 16,-1-6-12-16,1 6-9 0,-1 0-12 0,1 0-9 0,-2 0-13 0,3 6-12 15,-3-6-9-15,3 5-16 0,0 5-16 0,-4-5-10 0,4 5-13 16,-2-1-13-16,-1 0-14 0,8 1-25 0,-6 5-31 0,0 0-27 0,-1-6-29 0,7 6-33 15,-5 0-36-15,5 0-3 0,0-5 10 0,-8 5 22 0,8 0 26 0,0-6 29 0,0 0 32 0,0 1 31 16,8-1 36-16,-8 3 43 0,0-9 42 0,5 3 43 0,2-2 56 0</inkml:trace>
  <inkml:trace contextRef="#ctx0" brushRef="#br0" timeOffset="-145337.18">29300 5921 0 0,'0'0'22'0,"8"0"35"0,-8 0 14 0,0-6 14 0,0 6 13 0,0 0 12 0,0-3 13 0,0 3 14 0,0-6 12 0,0 6 16 0,0-5 15 0,0 5-14 0,0-4-34 0,0 4-14 16,6-6-6-16,-6 6 1 0,0-5 0 0,0 5-2 0,0 0-5 0,0 0 1 0,0 0-3 0,0 0-1 0,0 0-3 0,0 0-7 0,0-8-7 0,0 8-9 0,0 0-9 0,0 0-5 0,-6-5-8 0,6 5-4 0,0-6 4 0,0 6 1 16,0 0-1-16,0 0-2 0,0 0-4 0,0-4-3 0,0 4-3 0,0-6 0 15,0 6 0-15,0-5 1 16,0 5 2-16,-8 0-1 0,8 0 1 0,0-4-2 0,0 4 1 0,0 0-4 0,-5-6 2 0,5 6-2 0,0 0 2 0,0-5-2 16,0 5 1-16,0 0 0 0,0 0 0 0,-7-4-2 15,7 4-1-15,0-5 0 0,0 5 0 16,0 0-2-16,0 0-1 0,0 0-1 0,0-4-1 0,0 4 0 0,0 0-1 0,0 0 0 15,0 0 0-15,-8-6-2 0,8 6-1 0,0 0-1 0,0-4-3 0,0 4-3 16,0 0-1-16,0 0-4 0,0 0-1 0,0 0-4 0,-5-5-2 0,5 5-4 16,0 0-5-16,0 0-2 0,0 0-4 0,0 0-4 0,0 0-3 0,-7 0-1 15,7 0-4-15,0 0-1 0,-7 5-3 0,7-5 2 0,0 4-2 0,-5-4 2 0,5 6-1 16,0-2 1-16,-8 1-1 0,8-1 3 0,-5 1-1 0,5 1 2 16,0-2 0-16,-8 1 2 0,8 5 1 0,0-4 2 0,-6-1 0 0,6 3 2 0,0-3 0 15,-5 5 0-15,5-5 0 0,0 4 2 0,0 3 1 0,0-3-1 0,0-5 1 16,0 5 1-16,0 3 1 0,0-3-1 0,0 1 2 0,0-1 1 0,0 0-1 0,0 2 2 15,5-2-2-15,-5 1 1 0,0 0 0 0,6-1 0 0,-6 2 1 0,0-7 0 16,8 7 2-16,-8-1-1 0,0-5 2 0,5-1 0 0,-5 5 0 0,8-3 2 16,-3-2 1-16,-5 1 1 0,7 1 4 0,-7-3 3 0,7 4 4 0,-2-2 4 15,3-1 4-15,-8 1 3 0,7-1 3 0,-2-4 2 0,3 6 3 0,-2-3 1 0,-1-3 0 16,3 0 1-16,0 6 3 0,3-6-1 0,-4 0 2 0,-2 0-3 0,4 0-3 0,-4 0-1 16,8 0 0-16,-8 0 4 0,4 0 3 0,3 0 5 0,-4-6 3 0,-3 6 6 15,1-3 2-15,2-3 4 0,4 6 3 0,-6-4 3 0,2-1 4 0,-3 1 2 16,8-8 6-16,-5 9 2 0,-2-3 2 0,1-3-3 0,-1 3-3 0,1-3-4 15,-1 0-3-15,2-1-5 0,-8-1-2 0,5 1-5 0,0 1-4 0,-5 0-4 16,8-7-4-16,-8 7-5 0,0-2-6 0,0-2-6 0,0 4-5 0,0-6-2 0,0 3-7 16,0-1-2-16,-8 4-4 0,8-3-2 0,-5-2 0 0,0 4-3 15,-3 1-2-15,2 0-4 0,-1-7-4 0,1 7-2 0,-1-2-2 0,1 7-3 0,-7-5-6 16,5 3-4-16,-5-3-8 0,7 3-4 0,-6 2-5 0,4-7-5 0,-3 11-8 16,3-4-8-16,-4 4-7 0,3-5-11 0,-2 5-8 0,4 0-12 0,2 0-12 0,-9 0-12 15,7 5-13-15,1-5-12 0,1 4-11 0,-3 2-17 0,0 3-12 0,3-3-22 16,-1 3-25-16,-2-3-32 0,3 3-33 0,-2 0-38 0,7 6-41 15,-8-5-20-15,8 1-10 0,-5-3 10 0,5 7 23 0,-7-4 24 0,7-2 32 0,0 1 31 0,-7-1 31 16,7 0 38-16,0 3 39 0,0-3 45 0,7-3 44 0</inkml:trace>
  <inkml:trace contextRef="#ctx0" brushRef="#br0" timeOffset="-144799.55">30088 5906 30 0,'0'-5'72'0,"7"1"21"0,-7-7 14 0,6 7 15 0,-6 0 16 0,0-7 20 0,8 1 22 0,-8 1 27 0,0-2 28 0,6 7 16 0,-6-5 6 0,0-1-20 0,7-1-39 0,-7 2-17 0,0-1-1 0,0 1 3 0,0 0 5 0,0-3 8 0,0 3 3 0,0-1-3 0,0 1-10 0,0 0-12 0,-7 3-14 0,7-3-9 16,0-3-11-16,0 3-6 0,-6 5-8 0,6-1-6 0,-8-4-2 0,8 3-7 15,-6 2-5-15,6-1-11 0,0-1-14 0,-7 2-12 0,7-2-8 0,-5 2-13 16,5 4-11-16,0-5-7 0,-8 5-13 0,8-5-5 0,-6 5-7 0,6 0-7 16,-5 0-8-16,5 0-4 0,-8 5-5 0,3-5-5 0,5 5 2 0,-7-1-1 15,-2 6-1-15,4-4 3 0,-1 3 0 0,-1-3 2 0,7 8 0 0,-6-4 3 0,-1-1-1 16,1 1 3-16,-1 5 0 0,7-6 2 0,-6 0 1 0,-2 6 0 0,8-3-1 16,-5 1 1-16,5-4 0 0,0 2-2 0,-8 4 2 0,8-5 1 0,0-1 0 0,0 0 2 15,8 6 3-15,-8-5 3 0,0 1 3 0,5-3 4 0,3 7 8 0,-8-4 7 16,6-2 8-16,1 1 6 0,-1-1 5 0,1 6 4 0,6-6 5 0,-7 3 5 15,8-3 4-15,-7 0 3 0,6 1 1 0,-2-1 0 0,2 3 0 0,0-9-6 0,1 7-2 16,-7-1-7-16,7-4-10 0,-4 5-3 0,-2-5 1 0,5 5-2 0,-5-4 1 16,-3-1-2-16,0 4-5 0,9-5-3 0,-14 2-2 0,7-2-1 0,-1 7-3 0,1-8-3 15,-7 4 1-15,6-2 1 0,-6-1 3 0,0 1 0 0,0-1-3 0,0 2-3 16,0-3-2-16,0 3 1 0,0-1 2 0,-6-1-1 0,6 2 3 0,-7 0 2 16,1-2 0-16,-1 1 1 0,1-1 0 0,-2 1-4 0,3-1-4 0,-8 2-8 15,7-1-11-15,-9-5-12 0,5 4-12 0,1-4-12 0,-3 5-12 0,6-5-13 16,-8 7-11-16,7-7-10 0,-6 0-13 0,7 0-11 15,1 3-10-15,-8-3-11 0,6 0-5 0,-2 0-6 0,4 0-2 0,-1-3-2 0,6 3-1 0,-7 0-5 0,7 0-6 16,-6-7-21-16,6 7-31 0,0-5-38 16,-7 5-41-16,7 0-41 0,0-4-36 0,7-7-9 0,-7 7 10 0,0-1 17 0,6-4 21 0,1-1 22 0,-1 4 27 0,-1-3 27 15,4-6 31-15,-2 6 40 0,6 0 47 0,-2-7 48 0,-3 7 66 0</inkml:trace>
  <inkml:trace contextRef="#ctx0" brushRef="#br0" timeOffset="-143865.58">30596 5901 90 0,'0'0'155'16,"0"0"38"-16,0 0 25 0,0 0 21 0,0 0 15 0,0 0 14 0,0-4 12 0,8-2 10 0,-8 1 9 0,5 1 12 0,-5 4 10 0,0 0-71 0,0-4-116 0,0-1-53 0,0-1-25 0,0 2-6 0,-5-2 3 0,5 6 4 0,0-5 7 0,-8 5 4 0,8-4 5 0,-6 4 2 0,6-6 3 0,-5 6-1 0,5-5 2 0,-7 5-7 0,7 0-9 0,-8 0-8 15,8 0-11-15,-6 0-11 0,6 0-9 0,-7 0-8 0,7 0-7 0,-6 0-4 16,6 5-5-16,-5-5-3 0,5 6-2 0,-7-2-3 0,7-4-1 0,0 5 0 0,-9 1-2 15,9-2-1-15,0 2 3 0,0-6-1 0,-5 5 1 0,5-1 0 0,0 0 1 16,0 1 1-16,0 1-1 0,0-2 0 0,0 1 1 0,0 1 2 0,0-3-2 16,0 3 1-16,0 0 1 0,5-2 0 0,-5 1 2 15,0-1-1-15,9 2 3 0,-9-3 0 0,7-3 1 0,-7 6 0 0,5 0 1 0,1-6 2 0,1 3 1 16,-1-3 1-16,2 6 2 0,-1-6 1 16,-2 0 1-16,1 6 4 0,2-6-1 0,-3 0 1 0,3-6 2 0,-3 6 2 0,3 0 6 15,-2-6 8-15,-1 6 6 0,3-3 8 0,-1-3 5 0,-1 0 6 0,2 3 2 16,-8-3 5-16,5 2 4 0,0-1 3 0,-5 1 4 0,0-2 2 0,0 0 2 0,0-3-2 0,0 4-4 0,0 1-8 0,0-7-7 15,0 7-10-15,0-5-6 0,-5 3-6 16,0-4-7-16,5 5-4 0,-8-5-8 16,2 5-4-16,-1-4-5 0,-1 5-4 0,3-2-6 0,-1-3 0 0,-2 3-2 0,3 2 0 15,-3-1-1-15,3-1 1 0,-3 2 0 0,2 4-1 0,1-5-1 0,-2 5-2 16,7-4 1-16,-8 4 0 0,2 0-4 0,-1 0 0 0,1 0 1 0,1 4-2 16,-2-4-1-16,-2 5 0 0,4-1 0 0,-1 2 0 0,-1-1-2 0,2 5 1 0,-4-5 2 15,2 5-1-15,2-6 2 0,-1 5 1 0,-2 2 2 0,3-2 1 0,-3 1 0 16,8 1 0-16,-5-3 1 0,-2 3-1 0,7-2 0 0,-7 0-1 0,7 3 2 0,0-3-2 15,0 1-1-15,0-1-1 0,0 0 0 0,0 3-1 0,7-3 0 0,-7-5 3 16,7 5 1-16,-2-3 1 0,-5 3 2 0,8-4 1 0,-3 5 4 0,3-4 2 16,3-2 0-16,-4 5 3 0,2-4 0 0,3 1 4 0,-1-2 0 0,-2 1 0 15,3 1 1-15,1-2-2 0,1-4 0 0,-2 6-2 0,7-6 0 0,-6 5 0 16,1-5-2-16,-1 0 1 0,8 4-1 0,-11-4-2 0,4 0 1 0,6-4-1 0,-6 4 1 16,-2 0-1-16,0 0 1 0,8-5 0 0,-6-1 1 0,-1 2-1 0,-1-2 2 0,2 1 1 15,-1 1 1-15,0-2 0 0,-7-3 4 0,7 4-1 0,0-5 1 16,0 0 1-16,-8 1 2 0,9-2 0 0,-7 2 5 0,6 0 1 0,-6-1 6 0,0-5 2 15,6 6 4-15,-7-1 6 0,1 1 5 0,-7-3 5 0,6-2 5 0,-1 4 6 16,-5 1 6-16,7 0 3 0,-7 3 3 0,0-4 3 0,9 5-1 0,-9-5-2 16,0 5-6-16,0-4 0 0,-9 5-4 0,9-2-4 0,0 2-9 0,0-1-5 0,-7-1-9 15,7 2-4-15,-5-1-8 0,5-1-6 0,0 2-5 0,-6-1-3 0,-1 5-3 16,7-4-1-16,-6 4-4 0,-2-5-3 0,8 5-2 0,-5 0-2 16,-2-4-3-16,0 4-1 0,2 4-3 0,-3-4-1 0,1 0-2 0,2 5 0 0,-4-1 1 0,4 1-3 15,0-1 3-15,-3 2-2 0,8-1 0 0,-5 5 1 0,-3-5 0 0,2 5 1 16,-1-6 0-16,1 5 4 0,6-4 0 0,-7 5 1 15,7 1 1-15,-6-1-1 0,6-5 1 0,-7 3 0 0,7 3 3 0,-6-2-2 0,6-3 2 0,0 3 0 16,-7 1-1-16,7-1 3 0,0-3-1 0,0 3 0 0,-7 0 0 0,7 3 1 0,0-8-1 16,0 5 1-16,0 0 0 0,0-3-1 0,7 3 0 0,-7-4 0 0,0 5 0 15,7-4 0-15,-7-2 1 0,0 5 0 0,6-4 1 0,-6 1 1 0,7-2 0 16,-1 1 3-16,-6-5 0 0,7 6 1 0,-1-2 2 0,1 2-1 16,-1-1 3-16,2-5 0 0,-8 0 1 0,5 4 2 0,3-4-2 0,-3 5 1 0,0-5-1 15,4 0 0-15,-4 0 0 0,2 4 2 0,1-4-1 0,-3 0 0 0,2 0 1 0,0 0-2 16,-2 0 1-16,-5 0-1 0,8 0 1 0,-2 0 1 0,-6-4-2 0,7 4 4 0,-1 0-1 15,-6 0 2-15,5 0 1 0,-5-5 0 0,7 5 3 0,-7 0-2 0,0 0 2 16,0-4-1-16,9 4 2 0,-9 0-2 0,0 0-3 0,0 0-1 0,0 0-5 16,5-5-5-16,-5 5-5 0,0 0-6 0,0-6-5 0,0 6-8 0,0-4-9 0,0 4-6 15,0 0-9-15,0-6-9 0,0 6-9 0,0 0-9 0,0 0-8 0,-5-5-10 16,5 5-10-16,0 0-12 0,0 0-12 0,0-4-8 0,-9 4-11 0,9 0-8 16,0 0-6-16,0 0-14 0,-7 0-12 0,2 0-29 0,5 0-33 0,0 0-33 15,-6 4-32-15,6-4-33 0,-7 0-34 0,7 0-3 0,-6 5 14 0,6-5 21 0,0 0 22 16,-8 0 25-16,3 0 27 0,5 0 31 0,0 0 34 0,0 0 43 15,-7 0 43-15,7 0 44 0,-7 0 61 0</inkml:trace>
  <inkml:trace contextRef="#ctx0" brushRef="#br0" timeOffset="-122447.72">26507 2931 73 0,'-5'0'144'0,"5"-4"40"0,0-5 31 0,0 3 26 0,0 2 20 0,-9-2 23 0,9 1 22 0,-7 1 20 0,7-2 20 0,0 1 21 0,-5-4 20 0,5 5-62 0,0-2-105 0,0 3-58 0,0-3-32 0,0 0-9 0,0 2-6 0,0-1 1 0,0-1-1 0,0 2-3 16,0-5 0-16,0 4-2 0,-7 1-2 0,7-2-2 0,0 6-1 0,0-6-4 0,0 3 0 15,0-3-5-15,0 6-4 0,0-6-4 0,0 6-7 0,0-4-7 0,0 4-6 16,0 0-9-16,-7 0-7 0,7 0-11 0,0 0-12 0,0 0-12 0,0 0-11 16,0 0-10-16,0 0-7 0,0 0-4 0,0 0-4 0,0 4-2 0,0 8-5 0,0-9 1 15,0 9 0-15,-5-3 0 0,5 0 3 0,0 6 3 0,-8 1 4 0,8-3 6 16,0 1 5-16,0 7 4 0,-7-2 1 0,7 0 3 0,0 7-2 0,-5-7 2 16,5 5-2-16,0-5 2 0,0 5 0 0,0-3 0 0,0 3 1 0,0-5 1 0,0 1 1 15,0-1 1-15,0 2-1 0,5-8-4 0,-5 7-1 0,0-4-8 16,0-3-14-16,0-4-14 0,7 6-19 0,-7-3-22 0,0-3-25 0,0 6-25 0,0-11-22 15,0 5-34-15,0 2-37 0,8-7-44 0,-8 5-44 0,0-9-59 0,5 6-60 0,-5 0-18 16,7-3 2-16,-7-3 19 0,0 0 28 0,7 0 33 0,-2-3 35 0,2-3 36 16,-7 0 36-16,9 3 43 0,-4-3 43 0,-5-4 46 0,6 5 53 0</inkml:trace>
  <inkml:trace contextRef="#ctx0" brushRef="#br0" timeOffset="-121990.02">26833 2897 79 0,'14'-15'148'16,"-14"11"43"-16,5-5 34 0,0 0 31 0,3-3 29 0,-8 8 27 0,0-7 26 16,0 7 25-16,0-1 28 0,5 1 25 0,-5-1 27 0,0 5-60 0,0-4-109 15,0-2-56-15,0 6-29 0,0-6-14 0,-5 6-10 0,5 0-7 0,0-3-4 16,0 3-8-16,0-6-10 0,0 6-10 0,0 0-15 0,0 0-16 0,0 0-16 0,0 0-13 16,-8 6-16-16,3-6-12 0,5 3-10 0,0-3-11 0,-5 6-11 0,5 0-8 15,-9-2-9-15,4 5-6 0,5 0-6 0,-7-3-1 0,-1 9 1 0,3-6-1 16,-2 1 3-16,0 4 3 0,7-4 4 0,-5 5 2 0,-3 0 1 0,3 0 1 15,5 0 3-15,-8 0-2 0,8-2 2 0,-6 2 0 0,6 6 0 0,-5-8-2 0,5 2-5 16,0 6-3-16,0-7-6 0,0 0-1 0,0 0-2 0,0 2-3 0,0-2 1 0,0 0-1 16,0-3 1-16,5 4-2 0,1-6 3 0,-6 1 0 0,8-1 4 15,-3-4 0-15,3 5 9 0,-3-4 3 0,2 3 6 0,5-5 3 0,-4-4 5 0,-1 5 3 16,7-5 3-16,-4 0 3 0,-2 0 4 0,5 0 6 0,0-5 3 0,1 1 7 16,-2-5 3-16,1 3 7 0,1-4 5 0,-1-4 5 0,-2 4 5 0,2-4 4 15,3-2 3-15,-5 1 0 0,-4-3 1 0,7 2-1 0,-2-4-2 0,-6 1-1 16,1 4-5-16,7-4-2 0,-14 1-5 0,5 2-3 0,0-4-7 0,4 7-6 0,-9-8-3 15,0 6-7-15,0-3-4 0,0 2-3 0,-9 1-5 0,4 6-5 0,5-6-4 16,-5 6-4-16,-9-1-3 0,7-1-4 0,1 2-5 16,-6 0-5-16,3 5-4 0,-3-2-5 0,1 0-8 0,-5 3-7 0,11 3-8 15,-9-6-11-15,1 6-9 0,8 6-11 0,-9-6-9 0,1 3-15 0,6 3-13 0,-6 0-15 0,7-2-16 0,-7 5-14 16,5 0-12-16,3 6-17 0,-3-3-15 0,-2 1-23 0,10 1-24 0,-9 1-21 16,4 1-17-16,-2 2-13 0,7-3-13 0,0 1-18 15,0 2-19-15,0-3 2 0,0 0 14 0,0 0 21 0,0-2 26 0,7 2 29 0,-2 0 31 0,4 0 38 16,-4-5 37-16,0 4 33 0,3-4 31 0,5 1 32 0,0-2 50 0</inkml:trace>
  <inkml:trace contextRef="#ctx0" brushRef="#br0" timeOffset="-121547.45">27379 3058 0 0,'7'-4'21'0,"-2"-7"93"0,-5 7 51 0,9-5 36 0,-9 4 32 0,0-5 29 0,5 0 25 0,-5-1 25 0,0 2 20 0,0 0 22 15,0 0 18-15,0-1 7 0,0 4-2 0,0-3-64 0,0-2-94 0,0 7-50 0,0-5-20 0,0 3-16 0,-5 2-9 0,5-2-7 0,0-3-6 0,0 3-4 16,-9 1-3-16,9-4-3 15,0 5-3-15,0 4-3 0,-5-6-7 0,5 3-4 0,0-3-6 0,-7 0-2 0,7 2 0 0,-6 4-1 0,6-5 0 0,-5 5-7 16,5-6-6-16,0 6-6 0,-8 0-7 0,0 0-8 0,8 0-6 0,-5 0-8 16,-1 0-8-16,6 0-5 0,-7 0-7 0,1 6-9 0,-1-1-9 0,-1-1-5 0,3 2-7 15,-2 0 0-15,0-3-2 0,2 7 1 0,-3-5 2 0,3 4 1 0,-3 1 2 16,2 1 1-16,1-1 3 0,5 3-1 0,-7-2 0 0,-1 4 3 0,2-5-2 16,6 4 2-16,-7-1 0 0,1 2 0 0,6 6 2 0,-5-8-1 15,5 7 1-15,0-4-1 0,0 3 1 0,0-5-1 0,0 2 0 0,5 2 3 0,-5-3-1 0,6 1 2 16,1-2-1-16,-7 0 3 0,6 0 1 0,9 2 2 0,-10-7 0 0,1 0 1 15,7 2 1-15,-5-2 1 0,4 1 3 0,0-4 2 0,3-2 2 0,-2 1 1 0,-2 1 2 16,5-2 4-16,-5-4-2 0,1 0 3 0,2-4 2 16,4 4 6-16,-2-6 5 0,-3 1 6 0,-2-5 7 0,4 7 4 0,4-9 5 15,-6-3 2-15,0 6 5 0,-7 0 0 0,7-7 4 0,0 7 0 0,-5-6 2 0,-3-3 0 0,9 2-3 0,-14 1-3 16,5-3-7-16,2 2-4 0,-7-4-6 0,0 1-4 0,0 4-7 0,0-4-3 16,0 1-8-16,0 2-1 0,-7-4-7 0,2 2-7 0,-4 2-6 0,4 1-4 15,0 2-5-15,-3-2-3 0,3 4-2 0,-9-4-5 0,7 6-2 0,1-1-6 16,-7 7-6-16,5-9-8 0,-4 8-8 0,5-1-9 0,2-1-13 0,-10 6-11 0,10-4-13 15,-1 4-14-15,-2 4-16 0,3-4-15 0,-2 6-18 0,-2 3-14 0,4-3-19 16,-1 9-19-16,-1-6-20 0,2 6-31 0,5 0-37 0,-9 0-28 0,4-2-27 0,5 8-28 16,-7-6-25-16,7 4 3 15,0-5 18-15,0 6 24 0,0-6 29 0,0 1 30 0,7 1 32 0,-7-7 34 0,5 4 38 0,4-2 44 0,-4-2 45 0,2 1 42 16,-1-4 60-16</inkml:trace>
  <inkml:trace contextRef="#ctx0" brushRef="#br0" timeOffset="-121136.6">27868 3092 32 0,'0'-4'104'0,"6"0"43"0,1-7 35 0,-7 8 33 0,0-4 29 0,0-2 28 0,0 4 27 0,0-5 24 0,0 1 26 0,-7 4 25 0,7-5 25 0,0 4-41 0,0 2-76 16,0-7-45-16,0 8-29 0,0-7-19 0,0 5-20 0,-6 1-11 0,6-1-12 0,0-2-6 0,0 4-6 0,0-3-6 0,0 1-3 0,0 1-8 0,0-2-6 0,0 6-6 0,0-5-5 16,0 5-4-16,0-4-5 0,-5 4-2 0,5 0-2 0,0-4-2 0,0 4 0 15,0 0-7-15,0 0-5 0,0 0-12 0,0 0-9 0,-8 0-12 0,8 0-8 0,-8 0-7 31,8 0-7-31,-5 4-7 0,-2-4-3 0,7 4-7 0,-6 1-6 0,0-5-3 16,-2 6-10-16,1 3 0 0,2-3-6 0,-1-3 3 0,-2 9 2 0,3-3 1 0,5-5 4 0,-8 5 1 0,3 2 5 0,-3-1-2 0,2 5 1 0,1-6 0 16,-2 1 0-16,7 4-1 0,-8 2 0 0,8-7-2 0,-6 6 0 0,6 0-8 15,-7 0-3 1,7-6-6-16,0 5-4 0,0 0-3 0,0-2 3 0,7 1 1 0,-7-3 1 16,6 0 2-16,2 0 2 0,-1 0 3 0,-2-1 0 0,1-4 2 0,2 5 7 0,5-5 2 15,-8-1 9-15,9 1 5 0,-9 2 5 0,10-7 4 0,-3 0-1 0,-5 0 1 16,6 0 2-16,0 0 4 0,0-7 3 0,1 2 9 0,-9 1 11 0,8-1 9 15,0-1 7-15,0-3 9 0,-6 0 4 0,5-1 4 0,-4 0 5 0,4 0 2 16,-5 0 1-16,0-3 2 0,-2-2 0 0,3 0-4 0,-8 0-5 0,6 0-11 16,-6 0-10-16,7-4-12 0,-7 4-13 0,-7 0-17 0,7 0-24 0,0 2-21 15,-6-2-26-15,-2 0-28 0,3 0-27 0,-9 6-29 0,9 0-35 0,-10-1-36 0,3-1-38 16,-8 7-66-16,7-2-76 0,-5 1-74 0,-9 5-69 0,6 0-14 0,3 0 11 0,-3 0 26 16,-3 0 34-16,3 5 39 0,3-5 41 0,-9 0 44 0,6 0 46 0,10 0 49 15,-10 0 53-15,9 0 64 0,-2 0 73 0</inkml:trace>
  <inkml:trace contextRef="#ctx0" brushRef="#br0" timeOffset="-120535.75">29972 3146 25 0,'0'-4'99'0,"0"-1"44"0,0 1 37 0,0-1 35 0,-8 5 30 0,8-10 28 0,0 4 28 0,-5 1 27 0,5 1 28 0,0-1 28 0,0-1 27 0,-7-2-33 0,7 3-67 0,0-1-42 16,-7 3-28-16,7-4-20 0,0 2-17 0,-5 1-11 0,5-1-7 0,0-1-8 0,0 2-7 0,-7-1-9 16,7 1-14-16,0-1-13 0,0 5-14 0,0 0-16 0,0 0-17 0,-8-4-16 0,8 4-21 15,0 0-15-15,0 0-14 0,0 0-12 0,0 0-11 0,0 4-10 0,0 1-7 16,0-1-4-16,0 5-4 0,0-3-2 0,0 8 2 0,0-4 3 0,0 9 4 15,-5-4 7-15,5 6 7 0,0-3 6 16,0 3 4-16,0 3 0 0,-7-5-6 0,7 2-13 0,0 1-15 0,0-2-17 0,0 0-20 0,0 0-21 0,0-1-25 0,0-4-25 16,0 4-23-16,7-5-45 0,-7 2-55 0,0-1-73 0,5-1-82 15,-5 2-43-15,8-7-18 0,-1 1 6 0,-7-1 21 0,0 0 28 0,5-3 32 0,2-1 35 0,-7-5 38 16,0 0 39-16,0 0 39 0,0 0 53 0,0-5 56 0</inkml:trace>
  <inkml:trace contextRef="#ctx0" brushRef="#br0" timeOffset="-120129.18">30180 3122 0 0,'5'-10'14'0,"9"5"123"0,-1-4 63 0,0-1 40 0,0-5 30 0,0 5 28 0,-5-4 26 0,3 4 30 15,10 1 24-15,-8-6 27 16,-8 5 23-16,11 5 25 0,-11-4 24 0,1-1-91 0,1 5-155 0,-2 1-65 0,-5-1-17 0,9-2-5 0,-9 4 3 0,5-3-2 16,-5 6-4-16,0 0-4 0,0 0-8 0,0 0-4 0,0 0-7 0,0 0-10 0,0 0-10 15,-5 0-11-15,5 0-11 0,-9 6-13 0,9-6-14 0,-5 3-11 16,5 4-10-16,-7-2-8 0,1-1-8 15,1 5-5-15,-4-3-6 0,2 3-6 0,-5 6-5 0,6-5-4 0,0 4-3 0,-2 1-1 0,-4 1-5 0,6 2 0 0,-2-3-3 16,3 4-5-16,-3-4-7 0,8 4-3 0,-5 2-9 0,-3-7-9 0,8 5-6 0,0-4-6 16,-6 4-6-16,6-4 0 0,0-1 0 0,6 2 1 0,-6-1 3 0,8-2 5 15,-3 2 5-15,3-6 3 0,-3 6 7 0,3-5 7 0,3 1 7 0,-4-2 8 16,7-3 8-16,-1 3 5 0,-1-5 5 0,2 2 8 0,-1-6 6 0,1 4 5 16,-2-4 7-16,-1 0 7 0,5 0 6 0,-5-4 7 0,2-2 9 15,2 2 5-15,-3-1 9 0,0 1 6 0,1-8 4 0,-5 3 8 0,3 0 6 0,5 0 0 0,-11-3 2 16,2-1-2-16,-1 2-3 0,-1-2-4 0,4-2-6 0,-2 6-6 0,-7-12-8 0,0 6-6 15,0 2-8-15,0-8-6 16,0 6-7-16,0-3-6 0,-7 2-8 0,7-3-4 0,-9 5-7 0,4-7-7 0,-1 6-7 0,-1 2-9 16,2-3-7-16,-11 2-10 0,11 4-6 0,-9 1-7 0,9 0-11 0,-8 3-10 0,6-4-12 0,-5 5-13 15,5 5-15-15,-6 0-17 0,5-6-17 0,-3 12-17 16,3-6-16-16,-5 5-22 0,7-1-25 0,-1 2-42 0,-7 4-49 0,9-1-54 0,-2 0-57 0,-4 6-15 0,2-3 7 16,2 2 20-16,2 0 26 0,-2 0 30 0,1-4 33 15,0 5 34-15,6-6 34 0,0 1 43 0,-8 1 43 0,8-1 53 0,8-5 63 0</inkml:trace>
  <inkml:trace contextRef="#ctx0" brushRef="#br0" timeOffset="-119683.8">30954 3142 0 0,'8'0'14'0,"-2"0"127"0,-6 0 68 0,0-5 43 0,0 1 34 0,0-1 30 0,0-1 32 0,0 2 28 0,0-2 27 0,0 1 23 0,0 1 23 0,-6-1 23 0,6-5 21 0,0 1-97 0,0 3-163 0,0-4-75 16,0 1-34-16,-8 4-14 0,8-5-5 0,-5 5-8 0,5-4-10 0,-7 5-7 0,7-2-8 15,-7-4-2-15,7 5-6 0,-5-1 2 0,5 3-1 0,-8-3-2 16,1 6-1-16,7-4-6 0,-5 4-5 0,-4 0-7 0,9 0-8 0,-5 0-5 0,0 0-7 16,-3 0-4-16,3 0-9 0,-3 4-4 15,2 2-7-15,-1-3-8 0,-6 3-7 0,7-1-5 0,-7-1-2 0,6 8-2 16,0-3 1-16,-5 0 2 0,4 1 0 0,-3-1 3 0,3 6-4 0,3 0 0 0,-2-5-4 16,-1 4-4-16,2 2-1 0,0-2-2 0,-1 0-1 0,7 0-1 0,-5 2-1 0,-2-1 0 0,7-1 0 0,0 2 0 15,-7-3 1-15,7 2 1 0,0-6 0 0,0 6 1 0,0 0 3 0,0-5 3 0,7-1 2 16,-7 2 2-1,0-1 3-15,7-1 1 0,-2 0 2 0,2 1 1 0,-1-5 2 16,0 1 1-16,2 3 2 0,4-3 4 0,-4-2 3 0,-2-4 6 0,7 5 1 16,-1-5 5-16,2 0 2 0,-8 0 5 0,7 0 4 0,0-5 5 0,0 1 4 0,0-2 3 15,0 0 5-15,1 3 6 0,-2-8 3 0,1 7 7 0,1-5 5 0,-1-3 3 16,0 3 2-16,-7-6 1 0,6 6 3 0,-3-6-5 0,-4 2-4 0,2-3-3 16,-1-4 0-16,-1 7-7 0,-5-8-5 0,8 2-5 0,-8-2-5 0,0 3-10 15,0-1-7-15,0-2-12 0,-8 1-9 0,8 1-13 0,-5 4-15 0,5-4-11 16,-6 10-13-16,-1-6-11 0,2 5-12 0,-4-4-11 0,-3 8-12 0,6-3-14 0,-1 5-15 15,-7-1-15-15,9-2-14 0,-9 7-12 0,1 0-13 0,6 0-24 0,-7 7-31 16,4-2-40-16,2-1-42 0,-5 5-44 0,7 0-42 0,-7 2-8 0,6 5 9 0,1-3 23 16,-1 2 25-16,1-1 26 0,-8 7 31 0,7-7 34 0,2 0 31 0,-3 2 45 15,8-2 48-15,-5-4 51 0,5-1 66 0</inkml:trace>
  <inkml:trace contextRef="#ctx0" brushRef="#br0" timeOffset="-119304.59">31652 3107 0 0,'6'0'17'0,"1"0"133"0,-7-4 75 0,0-1 51 0,0-1 37 0,0 2 28 0,0-5 29 0,0 3 20 0,0-4 23 0,0 1 17 0,-7 4 16 0,7-1 21 0,0 2 20 0,0-1-100 0,0 1-164 0,0-1-86 16,0 1-47-16,0-2-21 0,-6 6-8 0,6-6-7 0,0 2 1 0,-5-1-7 16,-4 5-2-16,9-6-5 0,-7 3-7 0,2 3-5 0,-1 0-10 0,-2 0-9 0,3 0-7 15,-8 0-4-15,6 3-4 0,-7 3-4 0,8-1-1 0,-6-1-5 0,4 2-5 16,-3 0 0-16,-5 3 1 0,3 0-1 0,8 1-3 0,-9-1 0 15,9 6 0-15,-8-4-4 0,-1 3-3 0,7 0-4 0,-5 2-2 0,6-2-3 0,-2 0 1 0,-5 0 0 16,8 2-2-16,-4-1 0 0,4-1-1 0,0 6 2 0,-3-11 4 0,3 6 0 16,5-1 0-16,-8-4 3 0,8 5 3 0,0-5 4 0,0-1 4 0,0 2 2 0,0-1 3 15,0-7 2-15,8 3 0 0,-3 3 6 0,-5-3 7 0,8-2 11 0,-3 1 15 16,0 1 13-16,4-6 17 0,3 0 13 0,-6 0 13 0,8 0 11 0,-7 0 13 0,5-6 11 16,2 1 13-16,-1 1 10 0,1-2 13 0,-4 3 6 0,3-9 0 0,3 9-1 15,-11-7-9-15,9-1-6 0,-2 2-12 0,1-6-11 0,-6 5-11 0,0-5-10 16,6 0-13-16,-8 6-8 0,-5-10-9 0,8 4-11 0,-2 0-12 15,-6-3-12-15,0 2-10 0,0-3-18 0,-6-1-19 0,-2 5-19 0,3-4-20 0,-3 4-20 0,-4-4-25 16,-2 4-24-16,1 6-23 0,0-6-25 0,-6 5-29 0,-2-1-28 0,2 8-24 0,-6-7-40 16,6 10-44-16,-8-5-80 0,1 5-92 0,0 0-26 15,-6 0 1-15,6 0 24 0,0 0 31 0,0 5 35 0,-1-5 37 0,1 4 39 0,-1-4 41 0,4 0 41 16,-4 0 46-16,-1 6 54 0,4-6 60 0</inkml:trace>
  <inkml:trace contextRef="#ctx0" brushRef="#br0" timeOffset="-114181.95">29367 7669 0 0,'5'5'1'0,"-5"-5"108"0,0 0 72 0,0 0 50 0,0 0 39 0,0 0 32 0,0 0 29 0,7 0 25 16,-7-5 22-16,0-5 20 0,0 7 21 0,6 3 19 0,-6 0 20 0,0 0-78 0,0-6-134 0,0 6-73 0,0 0-44 0,0 0-24 0,0 0-14 0,0 0-11 0,0 0-7 0,0 0-5 15,0 0-5-15,0 0-5 0,0 0-6 0,0 0-7 16,0 0-7-16,0 0-8 0,0 0-7 0,0 0-8 0,0 0-7 0,0 0-7 0,0 0-8 0,0 0-5 0,0 0-1 16,0 0-7-16,0 0-3 0,0 6-5 0,0-6-1 0,-6 0 0 0,6 3 0 0,0-3 3 15,0 6 5-15,0-2 6 0,-7 1 4 0,7 1 7 0,0-3 3 0,-5 9 3 16,5-8 0-16,-9 5 2 0,9 2 3 0,-5-2 0 0,-2 1 2 0,1 0 2 16,1-5-2-16,-3 5-3 0,0-5-2 0,3 4-2 0,-1-5-1 0,-7 2-1 0,6 0 0 31,-1-6 1-31,-4 4 3 0,5-4 1 0,-6 0 3 0,8 0 1 0,-3 0 6 15,-3 0 1-15,4 0 1 0,-2-4 3 0,-3 4 0 0,6-6 0 0,1 0 1 0,-4 6-1 16,2-4-1-16,2-5 0 0,-1 4 4 0,-1-1 0 0,1 2 1 0,-2-5 2 16,8-3-2-16,-7 8 0 0,7-5 1 0,-5-2 0 0,5 2 2 0,0-7 2 15,0 7 0-15,0 0-1 0,0-6 1 0,0 6-2 0,0-7-4 0,0 7-3 16,0 0-5-16,5-2-4 0,-5 2-4 0,7-1-4 0,1 0-4 0,-8 1-3 16,6 3-7-16,7-3-3 0,-8 4-2 0,2-5-1 0,7 4-1 0,-1 3-1 15,1-3 1-15,-2 6 0 0,2-4 3 0,4 4 3 0,1 0 5 0,-4 4 2 0,4 2 6 16,2-3 2-16,-3 3 0 0,-4 4 1 0,4-1 1 0,-4 6-1 0,6-6 1 15,-9 7 1-15,4 4 2 0,-10-7 0 0,9 13 0 0,-9-7 0 0,8-1 0 0,-13 7 0 16,8 5 1-16,-2-5-1 0,-6 5 1 0,0-6 3 0,-6 4 0 0,6 2-1 16,-8 0 2-16,3-7-1 0,-3 7-3 0,3-6-1 0,-3 6 1 0,-3-6-1 15,-4 1 1-15,9-1-2 0,-7-5 3 0,1 5-1 0,-2-3 1 0,1-3-2 16,-6-2 2-16,6-2 0 0,0 2 2 0,-6-1-1 0,6-6 4 0,-2 4-1 16,-4-7 0-16,6 3-1 0,0 2-2 0,2-7 1 0,-10 2-1 0,14-2 0 0,-4 1 0 15,-5-5 1-15,11 4 3 0,-8-4-2 0,7 0 3 0,-2 0 0 0,1 0 4 16,7 0-2-16,-5 0 4 0,5 0-1 0,-7-4 5 0,7 4-2 0,0-5 1 15,0 1-4-15,0-2-6 0,0 2-4 0,0-7-6 0,0 2-5 0,7-1-6 16,-7 1-6-16,5 0-4 0,2-6-6 0,1-1-2 0,-2 2-5 0,1 4-4 0,4-5-1 16,-4 6-2-16,7-2 5 0,-1-2 3 0,1 7 4 0,-2-4 4 0,2 5 3 15,-1 1 3-15,-1-2 3 0,8 1 5 0,-8 5 4 0,7-4-1 0,-3 4 2 16,2 0 1-16,-4 4-1 0,4-4 2 0,-4 5-1 0,6-5 0 0,-9 6-1 16,9 3 0-16,-6-3-1 0,-1-2 1 0,0 2 0 0,0 3 0 0,-7 0 0 0,7-3 1 15,-5 3-5-15,2-3-4 0,-2 3-9 0,-2-3-12 0,1 3-13 0,-7-5-11 16,8 5-12-16,-8-3-12 0,5 0-17 0,-5-3-17 0,6 3-19 0,-6 0-16 15,8-3-15-15,-8-3-17 0,0 6-11 0,5-2-14 0,-5-4-15 0,7 0-17 0,-1 5-19 16,2-5-21-16,-8 0-20 0,6-5-21 0,1 5-17 0,-2-4-17 0,3-2 8 16,5 3 17-16,-7-3 22 0,6-3 23 0,2-3 29 0,-1 3 28 0,1 0 33 0,-2-1 34 15,0-5 36-15,8 0 35 0</inkml:trace>
  <inkml:trace contextRef="#ctx0" brushRef="#br0" timeOffset="-113819.42">29945 7933 65 0,'14'-15'138'0,"-9"2"48"0,3-2 40 0,-3 0 39 0,3 6 33 0,-2-6 35 0,-6-1 32 0,0 7 34 0,0 0 29 0,0-6 31 0,0 6 30 0,-6-3-51 0,6 8-93 0,0-5-55 0,-8-2-29 0,8 7-24 0,-5-5-22 15,5 3-19-15,-8 0-16 0,3-3-18 0,5 5-16 0,0 4-16 0,-7-5-15 16,7-1-14-16,0 2-15 0,0 4-13 0,0 0-13 0,-7-5-12 0,7 5-13 0,0 0-5 16,0 0-9-16,0 0-5 0,0 0-5 0,-5 5-4 0,5-5-7 15,-7 0-4-15,-1 4-2 0,8 2-2 0,-5-1-2 0,-2-1-2 0,0 5-2 16,-6 3-1-16,5-3-1 0,3 1 0 0,-1 4-3 0,-6 2 3 0,3-7 0 0,4 6 2 16,-8-2 4-16,8 8-6 0,-3-6-4 0,0-2-7 0,3 2-1 0,-2 5-6 15,0-6 0-15,2 6-3 0,-3-5-4 0,8 4-3 0,-7-4-2 0,2 6-3 0,5-3-1 16,0-3-2-16,0 4-2 0,0-4 2 0,0 4 6 0,0-4 4 0,5 0 3 0,-5 0 3 15,7 0 2-15,1 0 4 0,-3-6 4 0,2-5 5 0,0 5 6 0,-2-3 5 16,11 0 4-16,-11-3 6 0,8-3 4 0,-8 0 6 0,9 0 4 0,-1-3 9 16,0-9 7-16,-5 8 9 0,4-5 4 0,0 0 7 0,3-6 8 0,-3 3 3 15,0-2 6-15,1 1 1 0,-5-8 3 0,5 6 0 0,-7-4 0 16,1 4 0-16,6-4-3 0,-7 4-5 0,-6-3-7 0,5 2-4 0,4-2-6 0,-9-3-6 0,0 6-6 16,0-4-7-16,0 5-3 0,0-7-8 0,0 8-2 0,-9-2-5 0,4-1-4 15,5 2-7-15,-6 4-4 0,-1 1-9 0,1 0-6 0,-1-3-9 0,7 8-6 16,-6-1-9-16,-1 1-11 0,1-1-12 0,-7 5-11 0,5 0-14 0,3 0-14 0,-2 0-17 15,0 5-16-15,2-1-22 0,-2 5-19 0,-6-3-20 0,13 4-19 0,-7 0-42 16,-5 4-51-16,4 0-58 0,8 2-63 0,-8-1-28 16,3-2-8-16,5 8 11 0,0-7 23 0,-6 0 28 0,6 6 35 0,0-5 35 15,6-5 39-15,-6 4 41 0,5-4 39 0,3-1 55 0,0 3 56 0</inkml:trace>
  <inkml:trace contextRef="#ctx0" brushRef="#br0" timeOffset="-113377.45">30539 7894 0 0,'12'-4'6'0,"-6"-2"117"0,7 1 73 0,-13 5 52 0,8-4 43 0,-1-5 37 0,-7 3 34 16,0 2 32-16,0-7 32 0,0 8 27 0,0-9 25 0,0 8 25 0,-7-1 25 16,7 1-84-16,0-6-142 0,-8 5-75 0,8 0-43 0,0-5-25 0,-6 4-16 15,6 2-15-15,-7-1-14 0,1 1-12 0,6-1-12 0,-5-1-10 0,5 2-11 16,-7 4-10-16,-2-5-9 0,9 5-13 0,-5-4-14 0,-1 4-8 0,-1 0-10 0,2 0-8 16,-4 0-5-16,2 0-5 0,2 4-3 0,-1 1-3 0,-7-5-2 0,5 10-4 15,3-5 2-15,-9-1 0 0,9 5 0 0,-10 3 2 16,10-3 0-16,-9 0 3 0,9-3 0 0,-3 7 2 0,-5-1 1 0,7-3 0 0,-1 6 3 0,-7-6-1 15,9 6 1-15,-2 0-3 0,1-6-8 0,1 5-4 0,-4 0-3 0,2 2-3 0,2-1-5 16,-2-1-1-16,7 5-3 0,-6-4-3 16,6 0-2-16,0 0-1 0,0 0-2 0,0 4-3 0,0-4 3 0,6 0 2 15,1-5 8-15,-2 3 7 0,-5-2 3 0,16-2 6 0,-11 0 2 0,1 3 8 0,6-3 2 0,-3-5 5 0,3-4 3 0,-6 5 6 16,7-5 2-16,0 0 3 0,1 0 3 0,-1-5 1 16,-1 1 3-16,7-5 4 0,-6 3 7 0,6-3 7 0,-3-3 7 0,2-2 6 0,-4 1 8 0,-2 3 6 15,7-5 7-15,-4 0 1 0,-4-4 4 0,2 4 2 0,0 0 0 0,1-3 1 16,-9 3 1-16,10-1-4 0,-9-2-5 0,2 3-7 0,-3-6-6 0,-5 2-9 15,5 5-5-15,-5-2-10 0,0-2-6 0,0 3-6 0,-5-1-5 0,5 2-5 16,-5 0-7-16,5 4-10 0,-8-6-10 16,2 7-11-16,-1 0-9 0,-6 3-13 0,7-3-10 0,-2 5-13 0,3-2-11 0,-8 6-11 0,-1-6-13 0,9 6-12 0,-10 6-15 0,2-6-14 15,2 6-17 1,4-2-13-16,-7 5-14 0,1-3-31 0,8 3-37 0,-11 0-39 0,11 7-41 0,-9-6-41 0,9 4-37 0,-3-5-5 0,3 6 9 0,-2 0 22 16,7 0 27-16,-7-6 29 0,7 7 34 0,0-7 35 0,-5 0 37 0,5 1 45 0,0-5 50 0,5 4 49 15,-5-3 67-15</inkml:trace>
  <inkml:trace contextRef="#ctx0" brushRef="#br0" timeOffset="-112888.7">31073 7817 47 0,'-8'0'124'0,"8"-6"40"0,-5 6 35 0,5-4 31 0,0 4 28 0,0 0 25 0,0 0 25 0,0-5 21 0,0 0 20 0,0 1 20 0,0 4 20 15,0-6-50-15,0 0-91 0,0 2-54 0,0-1-33 0,0 1-23 0,0-1-8 0,0-1-15 0,0 2-9 0,0 4-10 0,5-5-9 16,-5 1-8-16,0-2-7 0,0 6-7 0,8-6-8 0,-8 6-7 0,0 0-7 0,0 0-4 16,0-4-8-16,0 4-3 0,0 0-2 0,0 0-4 0,0 0 2 0,0 0 1 15,0 0-3-15,0 0 1 16,0 0-2-16,-8 4-1 0,8-4 1 0,-5 6-2 0,-3 0 0 0,2-2-2 0,6 1 0 0,-5 5-4 0,-3-5-2 0,0 4-6 15,3 1-5-15,-1 0-2 0,-1 0-3 0,-7 0-1 0,7-1 1 0,2 0-1 0,-1 1 1 16,-1 5-2 0,1-6-1-16,-2 1 0 0,3 5 0 0,-2 0 0 0,0 0-1 0,2-6-1 15,-3 6-1-15,1 0 0 0,2-2-2 0,5 2 1 0,-9 0 1 0,9 0 0 0,0 4-1 0,0-4 3 16,0-4-2-16,9 3 2 0,-9 0-1 0,5 1 4 0,2 1-1 0,1-7 3 16,-3 0 2-16,9 0 1 0,-9 3 2 0,9-3 2 0,-7-3 0 0,4-2 9 15,5-4 9-15,2 5 9 0,-5-5 6 0,0-5 9 0,6 1 5 0,-4-2 5 0,2-3 5 16,3-3 6-16,-1 3 3 0,-3 0 6 0,2-6 7 0,3 0 5 0,-3 0 9 0,-4 2-4 0,4-2-3 0,-4-1-5 15,-2 2-6-15,2 1-4 0,-1-8-5 0,0 6-4 0,-7 2-4 0,1-8-2 0,-2 6-3 16,-5-4-9-16,0 5-6 0,8-7-11 0,-16 8-12 0,8-2-18 0,-5-1-20 0,5-2-17 16,-7 8-14-16,-5-4-17 0,5-2-20 0,-6 7-20 0,-1-2-24 0,-6 2-23 31,1-1-26-31,6 4-24 0,-11 2-25 0,3 4-36 0,-6 0-43 0,1 0-48 0,1 0-55 0,-2 4-35 0,3 2-27 0,-3 4 4 0,-6-5 21 0,6 5 28 31,-5-1 32-31,6 0 37 0,0-3 37 0,-6 9 39 0,5-6 39 0,-4 1 49 0,3-1 51 16,4 3 59-16,-3-3 71 0</inkml:trace>
  <inkml:trace contextRef="#ctx0" brushRef="#br0" timeOffset="-112572.35">29261 8569 0 0,'7'0'13'0,"0"4"125"0,-7 1 68 0,5-5 44 0,3 5 28 0,-1-5 24 0,-2-5 17 0,3 5 16 0,-2-5 13 0,7 1 13 0,-5-2 12 0,3 2 9 0,1-1 13 0,9 1-95 0,-10 4-153 0,10-5-72 0,-2-2-32 0,7 4-10 0,-5-3-1 0,5 1 4 0,1 1 4 16,4-2 4-16,-4-3 4 0,5 5 3 0,7-1 6 0,-7-1 1 0,7-4 4 16,6 5-2-16,-6 1-6 0,9-7-3 0,-4 7-2 0,9-5 1 0,-1 0 4 0,1 3 0 15,-2-4 1-15,9-1-3 0,-2 7 1 0,6-5-4 0,-4 4-1 0,3-5-4 16,3 4-2-16,-1 3-4 0,1-3-4 0,5 0-4 0,-7 3-4 0,2-3-5 15,-6 6-9-15,4 0-5 0,-4-5-9 0,-10 5-18 0,2 0-28 0,1 0-28 0,-14 5-29 16,0-5-50-16,-7 6-57 0,2-3-85 0,-10 9-97 0,-3-9-48 0,-10 3-20 16,-3 4-1-16,0-5 8 0,-8-1 18 0,-8 5 20 0,-5-3 37 0,0-1 41 0,-6-1 44 15,-7 2 46-15,-6 0 57 0,-2-2 63 0</inkml:trace>
  <inkml:trace contextRef="#ctx0" brushRef="#br0" timeOffset="-111961.64">29893 8852 0 0,'13'-6'26'0,"-6"2"143"0,5-1 77 0,3-4 51 0,-3 5 39 0,-5-7 30 0,6 1 24 15,-8 0 25-15,9 0 24 0,-1-4 26 0,-6 5 24 0,6-2 25 16,-2 1 22-16,5 1-106 0,-3 3-182 0,-2-3-93 0,2 0-44 0,0 3-19 0,1 3-11 16,-2-4-2-16,2 2-5 0,-1 1-6 0,-6-1-7 0,7 5-10 0,-9 0-12 0,0-6-11 15,3 6-9-15,-2 6-16 0,-6-6-13 0,0 0-11 0,0 0-2 0,0 5-3 16,0-1 1-16,-6 1-1 0,6 2 1 0,-8-4-8 0,3 3-4 0,0-1-9 15,-3 5-11-15,2-1-7 0,-9-5-8 0,10 7 0 0,-9-1 4 0,2-5 1 16,6 4-2-16,-8-5-2 0,2 6-1 0,-2-5 0 0,-4 0 0 0,2-1 8 16,5 2 7-16,-2 0 11 0,0-2 12 0,6 1 10 0,-7-5 11 0,1 6 7 15,8-6 8-15,-2 4 6 0,0-4 4 0,2 0 8 0,-2 0 3 0,-1-4 8 0,8 4 9 16,-5 0 4-16,5 0 5 0,0-6 0 0,0 1 3 0,0 5-3 16,0-4-1-16,0-2-3 0,0 0-3 0,5-3-2 0,-5 4 0 0,8-5-4 0,-1 1-1 0,-2 0-5 15,2-1-6-15,0-1-2 0,-2 1-4 0,3 1 3 0,5 0-1 0,-7 0 3 16,7 2 4-16,-6-2 0 0,6 4 2 0,-2-1 0 0,-2 2-2 0,3 0-1 0,1-1-2 15,1 0-2-15,-9 5-3 0,8 0-1 0,1 0-6 0,-2 5-1 0,2-5-5 16,-1 5-1-16,-6-1-3 0,7 0 0 0,-4 2-1 0,-2 3 0 0,-2 3-1 0,1-3 0 16,-1 0 0-16,1 6-5 0,-7-6-3 0,6 7-7 0,-6-2-4 0,-6 5-8 15,6-4-7-15,-7 6-3 0,1-3-6 0,-1-2-3 0,-7 2-1 0,4 1 0 16,-4-4-1-16,7 6 2 0,-11-8-1 0,4 7 5 0,1-4 5 0,-8-3 5 16,8-2 8-16,-6 4 6 0,7 0 8 0,-2-6 4 0,-5 0 5 0,6 1 2 15,0-1 0-15,-8-3 1 0,9 3 1 0,0-3 0 0,-3-2 1 0,10 1-1 16,-9-1 1-16,9 2 2 0,-3-6 1 0,0 5 1 15,3-5 2-15,-1 0-2 0,6 4 1 0,0-4 0 0,0 0-2 0,0 0-1 0,0 0-3 0,0 0 6 0,0 0 4 16,0 0 2-16,0-4 4 0,6-1-1 16,-6-1 1-16,5 2-2 0,3-1 1 0,0 1-2 0,4-5 1 0,-5-3 0 15,6 3 0-15,-1-1 2 0,7 1-1 0,2 0-3 0,-8-3-6 0,6 3-3 0,-1 0-4 0,3 3-1 16,-2 1 0-16,1 1 1 0,0 0-1 0,6-1 0 0,-6 5 0 0,-1 0 2 0,0 0-1 0,1 5 0 16,-1-5 2-16,2 4-3 0,-3 0-4 0,2-4-13 0,-1 5-15 15,1 1-18-15,-8-3-17 0,9 9-21 0,-10-9-22 0,5 3-22 0,3 0-19 16,-6-2-26-16,-1-4-24 0,2 5-41 0,-1-5-44 0,0 4-53 0,-2-4-56 0,5 0-21 0,2 0-7 15,-4-4 16-15,-2-1 20 0,7-5 29 0,-4 4 34 0,-4-9 32 0,10 6 32 0,-8 0 35 16,6-6 39-16,-6 0 44 16,5-4 48-16</inkml:trace>
  <inkml:trace contextRef="#ctx0" brushRef="#br0" timeOffset="-111631.93">30857 8779 0 0,'13'-15'2'0,"0"6"108"0,0-7 66 0,-8 7 46 0,4 0 41 0,-4-6 35 16,-5 6 38-16,7-7 35 0,-7 1 36 0,-7 6 35 0,7-6 35 0,-5 5 38 0,-4-1 36 0,4 2-68 0,0 0-132 0,-3-1-72 0,-5 0-38 0,0 5-26 15,0 0-17-15,0 1-22 0,0-2-18 0,-1 2-21 0,1 4-19 0,-6 0-20 16,7-5-21-16,-8 5-23 0,8 5-24 0,-2-5-15 0,1 4-9 0,-8-4-3 0,11 6-5 15,-4-2 1-15,-1 6-3 0,10-6 1 0,-9 8-3 0,1-3-3 0,0 1-2 16,2 4-2-16,4 2-1 0,-7-2 0 16,1 0-1-16,8 7 0 0,-11-3 0 0,11-3-2 0,-1 10-6 0,-6-7-5 0,12 2-11 0,-9 0-8 0,2 4-6 0,7-3-4 15,0 3-4-15,0-6 0 16,0 7-1-16,0-6 1 0,7 1-1 0,2 1 4 0,-4-2-1 0,8-4 5 0,1 0 6 0,-7-2 8 0,4 2 11 0,2-6 11 16,7 3 9-16,-6-9 15 0,4 3 13 0,-4-6 13 0,6 0 12 0,-1 0 8 0,0-6 7 15,1 3 9-15,-1-9 8 0,0 3 8 0,1-6 4 0,-1 6 6 0,1-7 4 16,-6-2 2-16,5 3 2 0,-6 0-8 0,8 0-7 0,-8-4-9 15,-3 4-6-15,4-4-9 0,-7 4-7 16,6-3-8-16,-6-3-8 0,0 0-11 0,-7 3-12 0,5-2-13 0,-5 0-15 0,0 7-22 0,0-8-18 0,0 3-23 16,-5-3-25-16,-2 6-23 0,7 0-21 0,-12 2-26 0,4-2-24 0,1 5-23 15,-7-1-21-15,9 8-26 0,-8-7-27 0,0 5-40 0,7 1-50 0,-7 4-54 0,0 0-53 0,0 0-8 0,6 0 17 16,-7 0 27-16,1 0 31 0,8 4 36 0,-9-4 36 0,2 5 37 0,4-5 37 0,2 4 42 16,-7-4 45-16,8 6 55 0,-2-6 65 0</inkml:trace>
  <inkml:trace contextRef="#ctx0" brushRef="#br0" timeOffset="-111372.33">31820 8241 0 0,'0'5'1'0,"-5"-5"104"0,5 0 65 0,-7 0 39 0,7 0 29 0,0 0 19 0,-6 0 13 0,6 0 11 0,-6 0 7 0,6 0 10 0,0-5 10 0,0 5 14 0,0 0 20 0,0 0-75 0,0 0-123 0,0 0-62 0,0 0-28 0,0 0-10 0,0 0-3 0,0 0 5 0,6 5 7 0,-6-5 8 15,6 0 10-15,-6 0 2 16,7 4 5-16,-2-4-6 0,3 0-9 0,-2 0-8 0,1 6-11 0,-1-6-7 0,-1 0-8 0,11 0-14 0,-11 5-14 0,8-5-27 0,-7 4-30 0,9-4-55 16,-10 6-65-16,9-1-80 0,-9-1-78 0,8 2-34 0,-6-2-11 0,7 1 2 31,-8-1 9-31,1 1 15 0,-1 1 15 0,-6 3 25 0,0-3 28 0,7-3 39 0,-7 4 43 0,-7 2 58 15,7-5 63-15</inkml:trace>
  <inkml:trace contextRef="#ctx0" brushRef="#br0" timeOffset="-111197.98">31749 8636 0 0,'-7'16'1'0,"-5"-2"113"16,5-4 90-16,-6-5 62 0,5 4 42 0,-3-2 35 0,6-4 25 0,-2 3 20 16,-7-1 17-16,7-5 12 0,7 0 13 0,0 0 18 0,0 0 20 0,0 0-77 0,0 0-125 15,0 0-91-15,0 0-68 0,0-5-33 0,7 5-17 0,-2-6-5 0,-5 6-3 16,9-3-2-16,3 3 5 0,-6-7 1 0,-1 2 5 0,11 1-6 0,-4-1-7 0,0-1-16 15,3 2-20-15,4-5-29 0,-6 4-39 0,6 1-35 0,1-8-38 16,-1 8-58-16,-7-1-68 0,9-4-84 0,-1 3-86 0,-2-3-37 0,-5-1-6 0,7 4 3 0,-6-3 14 16,5 0 22-16,-6-6 26 0,0 6 39 0,0-7 46 0,0 7 45 0,1-6 50 0,-9 0 64 15,8-4 66-15</inkml:trace>
  <inkml:trace contextRef="#ctx0" brushRef="#br0" timeOffset="-110929.52">32213 8207 0 0,'-13'6'23'0,"-1"-3"136"0,1-3 70 0,0 0 46 0,0 0 36 0,-1-3 26 0,7-3 24 16,2 0 19-16,5 2 17 0,5-1 21 0,-5-4 17 0,0 5 20 0,0-2 13 16,-5 0-105-16,5 6-180 0,0 0-80 0,0 0-31 0,0 0-15 0,0 0-5 0,0 0-3 15,0 0 0-15,0 0-2 0,0 0-5 0,0 0-4 0,0 0-5 0,0 0-3 16,0 0 1-16,0 0-1 0,0 0-1 0,0 12-2 0,0-8 2 0,0 5-4 0,0-4 0 16,0 5 1-16,0-1-1 0,0 6 1 0,0-5 3 0,0 5 2 0,0 0 0 0,-8 0-1 15,8-2-5-15,0 7-2 0,0-4-6 0,-5 2-7 0,5-3-5 0,0 6-12 16,-6-3-11-16,6 1-8 0,0-3-12 0,-8 2-11 0,8 2-12 0,0-4-15 15,-5 2-15-15,5-3-17 0,0 6-18 0,0-8-14 0,-7 2-14 0,7 6-21 0,0-12-24 16,0 4-24-16,7 2-22 0,-7-3-18 0,0 2-18 0,0-10-21 0,5 6-21 0,-5-1-17 16,8 3-12-16,-2-9 8 0,-1 3 18 0,-5-1 24 0,8-5 24 0,-3 4 34 0,2-4 31 15,7 0 38-15,-9 0 32 0,3-4 34 0,-3-1 31 0</inkml:trace>
  <inkml:trace contextRef="#ctx0" brushRef="#br0" timeOffset="-110530.96">32426 8340 0 0,'0'-12'2'0,"-5"9"104"0,5-8 63 16,-8 1 40-16,8-4 31 0,-6 4 27 0,1 1 28 0,5-1 24 0,-7-5 27 0,7 6 20 0,-8 0 23 0,2-3 20 16,6 3 20-16,-7-1-76 0,7 5-129 0,0 1-65 0,-6-1-29 0,6 5-14 0,0 0-11 15,0-4-9-15,0 4-10 0,0 0-11 0,0 0-12 16,0 0-8-16,-5 0-4 0,5 0-4 0,0 4-6 0,-8 1-5 0,8-1-4 0,-8 1-5 0,8-1-4 0,-5 8 1 16,-1-9-3-16,6 9 1 0,-7 1 1 0,2-4-1 15,-4 2 2-15,4 4-3 0,5-1-2 0,-7-5-5 0,1 6-2 0,1-1-3 0,-4 2-4 0,2-1 0 16,2 0-2-16,-2 0 1 0,0-2-3 0,-6 7-3 0,13-4-4 0,-7-3-5 15,-5 2-11-15,12 6-7 0,-7-7-6 0,2-1-8 0,-3 2-5 16,3 1-5-16,-3-2-7 0,8 0-6 0,-6 0-3 0,6-2-2 0,0 1 0 0,0-4 0 0,0 2 1 0,0-1 5 16,0 0 8-16,6-5 7 0,-6 4 8 0,8-5 8 0,-3 2 8 0,-5-1 7 15,13-1 6-15,-6-4 6 0,-7 5 5 0,12-5 5 0,-5 0 3 0,1 0 9 0,-3-5 12 16,2 5 8-16,0-4 7 0,5-1 6 0,-3-5 5 0,2 6 3 0,-4-6 3 16,7 6 5-16,-9-12 2 0,2 5 4 0,4 2 0 0,-3 0 3 0,5-7 0 0,-7 2-5 15,1 4-10-15,-1-3-6 0,2-8-8 0,-1 6-8 0,-2 2-5 0,1-1-4 16,2-7-4-16,-3 6-5 0,-5-4-4 0,8 4-4 0,-8-4-3 0,7 4-3 15,-7 0-2-15,0 0-7 0,0 2-5 0,0 1-6 0,0 3-6 0,0-6-7 0,-7 10-9 16,7-4-11-16,-8 5-11 0,8-2-12 0,-5 2-15 0,5-1-13 16,-8 5-12-16,2 0-13 0,1 0-12 0,5 0-21 15,-7 5-25-15,-1-1-41 0,2 2-46 0,-1-2-55 0,7 1-57 0,-6 4-13 0,1 1 5 16,-3 1 17-16,0-1 22 0,3-1 24 0,-1 0 25 0,6 0 28 0,-7 3 29 0,2-3 36 0,5 1 42 0,0-1 51 16,-9-4 63-16</inkml:trace>
  <inkml:trace contextRef="#ctx0" brushRef="#br0" timeOffset="-110106.7">32642 8471 0 0,'5'4'11'0,"3"-4"122"0,-3 0 61 0,-5 0 41 0,8-4 34 0,-8-1 22 0,6-1 17 0,-6-3 19 0,7-4 15 0,-7-8 20 0,6 6 22 0,-6 6 21 0,8 5 22 0,-8-8-86 0,5 9-144 0,-5-3-62 0,0 0-20 0,7 3-9 0,-7 3 1 0,0 0 2 16,0-6 5-16,0 6 1 0,0 0 0 0,0-5-4 0,0 5-7 0,0-4-7 0,0 4-6 0,-7 0-10 15,7 0-11-15,0 0-12 0,0 0-11 0,-5 0-13 0,-3 0-7 0,2 4-7 16,6-4-5-16,-7 5-3 0,1-5-2 0,-2 6-3 0,3-3-5 0,-3 3-3 0,-2 0-3 15,1 3-5-15,4-3-5 0,-2-2 0 0,-1 5-5 0,3 0 1 0,-2 2-4 16,0-1 0-16,-6 0-4 0,8-1-3 0,-3 0-4 0,2 2-4 0,1 5-3 16,-2-7-3-16,-2 4-3 0,4-2-5 15,-2 4-2-15,7-5 1 0,-6 4 0 0,1-4 3 0,5 4 1 0,0-4 5 16,-8 5 2-16,8-5 6 0,0-1 5 0,0 0 4 0,8 3 3 0,-8-3 7 0,0-4 3 0,0 3 5 0,5-2 4 0,-5-1 4 0,6 4 1 16,-6-2 4-16,7-4 2 0,-7 3 2 15,5-6 4-15,4 5 4 0,-2-5 7 0,-7 4 8 0,5-4 6 0,1 0 4 0,2-4 5 0,-3 4 5 0,3-5 9 0,-3 5 2 0,2-6 7 16,5 3 2-16,-4-4 6 0,-1-2 3 15,-2 4 5-15,4-1-1 0,1-2-1 0,-2-2-5 16,-3 0-8-16,3 0-1 0,-2-1 1 0,7 2-7 0,-5-4-6 0,-3 1-6 0,2-2-7 0,-1 0-5 0,-1 0-8 0,4-2-8 16,-2-4-4-16,-2 7-7 0,-5-8-5 0,8 6 0 0,-8-3-1 0,5 2-6 0,-5 1-8 0,0 2-7 0,0-2-3 0,0 0-8 15,0 6-7-15,0-6-6 0,0 6-6 0,-5-1-6 16,5 4-10-16,0-3-8 0,-8 3-12 0,8 1-11 0,-5 1-14 0,5-1-14 0,-7 5-17 0,7 0-12 0,-9 0-13 16,9 0-18-16,-5 0-15 0,-1 0-38 0,6 5-42 0,-7-1-54 0,2 1-52 31,-3 5-34-31,2-5-20 0,-7 1 5 0,5 4 17 0,3-5 26 0,-8 3 29 0,8-3 32 0,-4 1 35 0,4 3 34 15,-10-3 41-15,10-3 48 0,-2 3 52 0</inkml:trace>
  <inkml:trace contextRef="#ctx0" brushRef="#br0" timeOffset="-109663.7">33202 8192 21 0,'0'0'98'0,"0"0"38"0,0 0 26 0,0-4 24 0,0-1 23 0,0 1 24 0,-7-2 25 0,7 6 25 0,0-6 22 0,-5 3 22 0,5-3 19 0,-9 6-36 0,9-6-71 16,0 6-51-16,-5-3-36 0,5 3-22 0,-7-6-9 0,1 6-11 0,6-5-12 0,-5 5-13 0,-3-4-15 0,0 4-12 0,8 0-14 0,-5-6-7 0,-2 6-8 15,1 0-3-15,0 0-4 0,6 0-4 0,-7 0-8 0,-1 6 0 0,3-6 0 16,5 4 0-16,-7-4 1 0,0 5-2 0,2 1-2 0,5-3 0 0,-8 3 3 0,1 0 0 15,7-3-2-15,-6 9-2 0,6-8-2 0,-6 1 2 0,6 4 4 0,-5-5 2 0,5 8 1 16,-7-3 2-16,7 0 2 0,0 1 2 0,-8-1 2 0,8 2 1 0,0-1 1 0,0-1-1 16,0 6 5-16,-6-6 2 0,6 1 2 0,0 4 1 0,0-2 1 0,0 1-1 15,0-4-1-15,0 3 2 0,0 3-1 0,0-6-1 0,0 4-1 0,0-2-1 16,0-1-1-16,0 5-4 0,0-6-2 0,0 6-4 0,0-6-3 0,0 1-3 0,0 5-2 16,0-6-1-16,6 6 0 0,-6-6-2 0,0 3-4 0,0 1 3 0,0-3 0 0,8 0 0 15,-8 6-4-15,0-7 0 0,0 1 1 0,7-1 0 0,-7 0 1 0,0 3-1 0,0-3 4 16,0 0 0-16,0-5 1 0,0 7 0 0,0-2 1 0,0-2 0 0,0-4-1 0,0 8 2 15,-7-7-2-15,7 2 2 0,0-3-3 0,-8 3-5 0,8-2-13 0,-6 1-9 16,-1-5-14-16,1 6-17 0,1-6-17 0,-3 4-18 0,0-4-17 0,3 0-23 0,-8 6-30 16,-1-6-37-16,7 0-44 0,-4 0-45 0,-10 0-48 0,9-6-34 0,0 6-28 0,-3 0 1 15,-4-4 13-15,6 4 22 0,0-6 27 0,0 1 29 0,-1 1 29 0,2 4 33 0,-1-6 40 0,-1 3 42 16,9-3 44-16,-3-3 49 0,2 3 60 0</inkml:trace>
  <inkml:trace contextRef="#ctx0" brushRef="#br0" timeOffset="-109047.09">33124 8487 91 0,'6'3'156'0,"-6"-3"36"15,7 6 25-15,-7-6 17 0,0 0 15 0,5 0 12 0,-5-6 12 0,0 6 12 0,8 0 13 0,-8 0 16 0,0 0 22 16,0 0-65-16,0 0-112 0,0 0-56 0,0 0-25 0,0 0-9 16,0 0 6-16,0 0 7 0,0 0 6 0,0 0 5 0,0 0 4 0,-8 0-2 0,8 0-2 0,-5 0-8 15,5 6-13-15,-7-6-12 0,1 0-12 0,6 5-9 0,-6-5-6 0,-1 4-7 16,-1 0-10-16,3 1-7 0,-2 1-7 0,0-2-4 0,2 1-5 0,-3 1 1 0,1-3 3 15,1 4 0-15,0-2-1 0,1-1 2 0,-2 5 0 0,-1-3-3 0,8-2-3 0,-6 1 1 16,-1 0 3-16,7-1 2 0,0 2-3 0,-6 0 0 0,6-2 1 0,0 1-3 0,0-5-5 16,0 4-1-16,0-4-3 0,0 6 2 0,0-3-1 0,0-3 4 0,6 6 4 0,-6-6 0 15,7 0-3-15,-7 0 1 0,6 5 3 0,2-5 4 0,-1 0 7 0,-2-5 2 16,1 5 5-16,0 0 2 0,1-6 1 0,1 6 2 0,-3-3-1 0,9-3 0 0,-9 2-3 16,10-1 4-16,-3 1 4 0,-5-2 6 0,6 0 3 0,-5 2-1 0,3-6-3 0,-4 6 3 15,-2-2 4-15,9-3 3 0,-7 5 4 0,-1-8 2 0,-1 9 3 0,4-8 5 16,-2 7 6-16,-2-7 2 0,-5 7 0 0,7-5-2 15,-7 3 1-15,7 3 3 0,-7-4 0 0,0-2 2 0,0 4-2 0,5-1-4 16,-5 6-2-16,-5-4-4 0,5-1-1 0,0 5-2 0,0-4-5 0,-7 4-5 0,7-5-2 0,-7 5-5 16,7 0-7-16,-5 0-8 0,-2 0-6 0,-2 0-8 0,4 5-8 0,-1-5-5 0,-1 4-1 0,-7 1-5 0,9-1-3 0,-2 2-4 15,-4-1-4-15,3-1-2 0,-5 8-2 0,6-9 2 0,-5 3 0 0,5 3 1 16,-1-5 7-16,3 7 2 0,-2-7 6 0,0 7 1 0,2-8 1 16,-3 9 0-16,1-8 2 0,1 5 4 0,0-3 3 0,6 3-1 0,-5-4-1 0,5 5 1 0,-7-4-3 0,7-2 0 15,0 5-1-15,-8-3-2 0,8 3 0 0,0-4 3 0,0-1 3 0,8 8 1 0,-8-8-2 16,0 1 0-16,0 0 1 0,7-1-1 0,-7 0 3 15,5 2-2-15,-5-1 1 0,6-1 2 0,0 1 3 0,1 2 2 16,1-7-1-16,-3 3-1 0,2-3 0 0,0 6 2 0,-2-6-1 0,3 5 3 0,-1-5-1 0,-1 0 4 0,0 0 2 16,1 0 4-16,-2 0 5 0,3 0 4 0,-8 0 6 0,8 0 6 0,-3 0 3 0,-5 0 5 15,6-5 5-15,1 5 3 0,-7 0 1 0,5-6 3 0,-5 6 4 0,0-3 0 0,0 3-2 16,9-7-3-16,-9 2-5 0,0 5-4 0,0-4-8 0,0 4-5 0,0-5-3 0,0-1-7 16,0 6-7-16,0-4-4 0,0 4-2 0,0-4-7 0,0 4-4 0,0-5-2 0,0 5-1 0,0 0-4 15,0 0-6-15,0 0-11 0,0 0-10 0,0 0-8 0,-9 0-7 16,9 0-5-16,0 0-2 0,-5 0-9 0,5 5-6 0,-7-1-9 0,7-4-10 0,-6 4-11 0,6 2-11 15,-5-1-4-15,5-1-7 0,-8 1-1 0,8 2-1 0,-8-7-1 0,8 3-2 0,-5 3-4 16,5-1-3 0,0-1-8-16,0 2-7 0,-7-3-19 0,7 3-22 0,0-2-19 0,0 1-17 0,0 1-28 0,-6-2-37 0,6-4-17 0,0 0-12 0,0 0 5 0,0 11 10 0,0-11 19 15,0 0 20 1,0 0 26-16,0 0 25 0,-6 4 36 0,6-4 37 0,0 0 35 0,-7-4 35 0</inkml:trace>
  <inkml:trace contextRef="#ctx0" brushRef="#br0" timeOffset="-94047.42">28637 11196 51 0,'-7'-10'112'0,"7"7"26"0,-7-3 19 0,2 2 21 0,5-1 24 0,-7-5 24 0,-1 4 27 0,3-3 24 0,-3 4 23 0,8 1 22 16,-6-2 21-16,1 2-47 0,-2-1-89 0,7 5-38 0,-9-6-10 0,9 6 2 0,0 0 2 0,0 0-5 0,0 0-10 0,0 0-12 0,0 0-16 0,0 0-11 0,0 0-9 15,0 0-10-15,0-3-9 0,0 3-8 0,0-7-6 0,0 7-4 16,9-5-2-16,-9 5-2 0,7 0 2 0,-7 0-1 0,5-4 0 0,1 4 2 0,2-5-1 0,5 5-1 16,-6-6 2-16,5 6 1 0,0-4 1 0,1 1-1 0,1-3 0 0,7 1-5 15,-8 5-2-15,6-4-7 0,-1-8-3 0,8 8-7 0,-7-1-5 0,10-1-5 16,-11 3-5-16,8-7-4 0,0 5-4 0,1 1-6 0,-3-1-2 0,4-2-6 0,-4 4-8 15,3-3-15-15,-1 1-20 0,0 1-21 0,-7 4-25 0,2-6-26 0,-2 6-25 16,1 0-39-16,-7 0-40 0,-2 6-64 0,-4-6-68 0,2 4-61 0,-4 1-55 0,-5 1-16 16,0-6 7-16,0 3 20 0,-5 4 30 0,-4 2 35 0,-3-9 39 0,-1 5 39 15,-1-1 44-15,-5 2 47 16,-1-6 51-16,1 0 60 0,-1 0 75 0</inkml:trace>
  <inkml:trace contextRef="#ctx0" brushRef="#br0" timeOffset="-93605.71">28611 11098 86 0,'-8'5'194'0,"-5"-5"71"0,2 0 54 0,4 0 38 15,-2-5 35-15,-2 5 28 16,11-4 24-16,-7-1 19 0,2-1 16 0,5-1 14 0,0 1 17 0,0 1-64 0,0 5-110 0,0-4-97 0,5-2-93 0,-5 0-45 16,7 6-22-16,-1-4-14 0,-1-1-7 0,4 5-6 15,-2-6-4-15,-7 6-1 0,5 0 6 0,1 0-2 0,2 0-4 0,-8 6-3 0,5-1-10 0,3 5-6 16,-1 0-9-16,-7 1-6 0,5-4-6 0,2 8-2 0,-7 0-2 0,0 6 1 16,7-8-2-16,-7 8-2 0,5 3-1 0,-5-6-5 0,0 3-5 0,0 3-9 15,8-5-8-15,-8 2-6 0,0-2-9 0,5 5-5 0,-5-5-3 0,0 1-7 16,0-4-4-16,8 2 0 0,-8-3-5 0,0 4 4 0,6-4 0 0,-6 0 5 0,0-6 8 0,0 7 3 15,5-7 9-15,-5 0 6 0,0 2 6 0,0-1 7 0,0-7 7 0,0 3 7 16,0-6 9-16,0 6 8 0,0-6 6 0,0 0 6 0,0 0 7 0,0 0 6 16,0 0 5-16,0 0 1 0,0 0 1 0,0 0-2 0,8 0-1 0,-8-6-2 0,0 0 0 15,0 3-4-15,0-3-2 0,0-3-1 0,8-1-6 0,-8 1-3 0,5-3-3 32,-5 3-7-32,8 0-1 0,-8-1-1 0,5 1 0 0,0-6 2 0,4 9 2 15,-4-3 1-15,8 0 1 0,-6 3 0 0,7-3 1 0,-9 3-1 0,8 3 1 16,1 3 1-16,-2-6-3 0,2 6-1 0,-1-4-1 0,0 4 1 0,6 4-4 0,-6-4-2 15,7 6 2-15,-6-3-2 0,4 3-1 0,1-2-3 0,-4 7-2 0,4-2-1 16,-6 0-2-16,6 1-1 0,-6 5-1 0,0 0-1 0,0-6-1 0,-7 7 2 16,1-2 0-16,6-4 0 0,-7 5 1 0,-6 0 4 0,8-6 3 0,-8 6 1 15,0-6 7-15,0 0 3 0,-8 2 0 0,2-2 1 0,6 2 2 0,-13-2-3 0,6 0-3 16,-5 1-6-16,0 1-5 0,-4-1-9 0,5-1-9 0,-10-5-12 0,9 10-11 16,-8-7-14-16,0 2-15 0,1 0-15 0,0 2-18 0,6-2-17 0,-7-5-20 15,1 8-17-15,-2-3-15 0,2-5-13 0,7 7-15 0,-8-7-21 0,8 1-27 0,-2 5-40 16,1-4-45-16,1-3-47 0,3-3-45 0,-1 6-8 0,2-6 13 0,8 0 23 15,0 0 28-15,-5 0 30 0,5 0 32 0,0 0 31 0,0-6 35 0,5 3 40 0,-5-9 42 16,8 8 53-16,-3-5 66 0</inkml:trace>
  <inkml:trace contextRef="#ctx0" brushRef="#br0" timeOffset="-93133">31046 11344 0 0,'0'-6'4'0,"0"-3"117"0,6 3 81 0,-6 3 53 0,0-9 38 0,8 3 30 0,-8 5 23 0,5-7 23 0,3 1 23 0,-1 1 21 0,-2-1 24 0,2 0 22 0,-7 0 24 0,0 6-77 0,5-5-136 0,-5-3-80 0,7 3-50 0,1 4-21 0,-8-5-5 0,0 1 3 0,5 5 5 0,-5-7 1 16,8 7-5-16,-8-2-1 0,0 1-7 0,6 5-7 0,-6 0-13 0,0 0-11 15,0 0-16-15,0 0-10 0,0 0-11 0,0 0-10 0,0 0-7 0,0 0-8 16,0 5-5-16,0 1-3 0,0-2-8 0,-6 7-1 0,6-1-2 0,0 3-2 15,0-2 0-15,0 4 3 0,0 4 1 0,0-5 1 0,-8 5 2 0,8 2-2 16,0-2 0-16,0-1-1 0,-5 3-1 0,5 3-3 0,0-5-1 0,0 6-4 0,-8-5-9 16,8 4-9-16,0-5-11 0,0 6-12 0,-7-5-17 0,7-1-12 0,0 5-15 15,0-9-18-15,0 5-19 0,0 0-18 0,0-7-17 0,0 2-19 0,7 0-18 16,-7 0-20-16,8-6-29 0,-8 0-42 0,5 3-47 0,3-3-46 0,-2-5-43 0,-1 7-4 16,2-7 12-16,2-4 24 0,-4 5 27 0,1-5 29 0,1 0 33 0,7 0 32 15,-7-5 34-15,-2 5 40 0,8-4 44 0,-7-7 53 0,7 7 71 0</inkml:trace>
  <inkml:trace contextRef="#ctx0" brushRef="#br0" timeOffset="-92754.34">31587 11320 0 0,'0'0'24'0,"0"0"140"0,7-6 79 0,-7 0 54 0,0 6 39 0,0-4 30 0,0-5 26 0,0 4 25 16,13-5 23-16,-8 4 20 0,3-3 16 0,-2 3 16 0,-6 2 16 0,0-1-111 16,0 0-179-16,0 5-89 0,5-4-43 0,-5 4-13 0,0 0-1 0,0 0 2 15,0 0 4-15,0 0 0 0,0 0-2 0,0 0-2 0,0 0 0 0,0 0-1 16,0 0-4-16,-5 0-8 0,5 0-8 0,0 0-13 0,-6 4-10 0,6-4-13 0,-8 5-8 15,8 0-11-15,-5-1-6 0,5 8-4 0,-8-9-6 0,3 7 0 0,-2 1-3 16,0 2 3-16,0-1 1 0,7 0 2 0,-6 0 4 0,-1 1 0 0,2 7 2 0,-3-4 0 16,2-3-4-16,6 2 0 0,-5 5-2 0,-3-5 0 0,8 4-4 0,0-4 1 15,0 4-3-15,0-4-2 0,0 3-2 0,0-2-4 0,0-2-5 0,8 1 0 0,-8 1 1 16,5-7 1-16,1 0 2 0,2 1 2 0,-3-1 3 0,8 3 7 0,-6-9 2 16,7 3 7-16,-9-1-1 0,8-1 6 0,1-4 8 0,-2 0 6 0,2 0 10 15,-1 0 10-15,1-4 15 0,-2-1 9 0,-1-4 11 0,10-3 6 0,-8 3 7 0,8-6 3 16,-9 2 0-16,0-3 4 0,9-4 4 0,-8 1-1 0,0-5-1 0,0 5-1 15,-2-5-3-15,5-1-8 0,-11 1-13 0,2-2-8 0,-1 3-6 0,0-3-9 16,2 1-6-16,-8 1-8 0,0 0-6 0,-8 5-8 16,2-5-8-16,0 9-9 0,-1-4-7 0,-7 4-13 0,2 0-16 0,-1 6-19 0,-6-1-16 0,0-1-17 0,-1 7-21 15,1-1-19-15,-2 5-20 0,3 0-25 0,-9 5-26 0,6-1-28 0,3 1-34 0,-3 5-76 16,2 1-93-16,1 2-50 0,-3 2-30 16,3 0 4-16,4 0 18 0,-7-1 28 0,8 0 31 0,3 1 33 0,-4-5 38 0,1 1 40 0,-1-2 45 15,2 1 49-15,-1-4 52 0,-1-3 75 0,2 3 88 0</inkml:trace>
  <inkml:trace contextRef="#ctx0" brushRef="#br0" timeOffset="-52970.02">26833 11332 3 0,'0'0'71'0,"0"0"39"0,0 0 26 0,0 0 19 0,0 0 16 0,0 0 13 16,0 0 7-16,0 0 7 0,0 0 5 0,0 0 13 0,0 0 15 0,5 0-22 0,4 0-41 0,-9 0-34 0,0-3-30 0,5 3-11 0,0 0-2 0,-5-6 1 0,8 6-1 0,-3-3 7 16,3-3 10-16,-2 0 7 0,1 6 11 0,-1-4 0 0,7-1-2 0,-6 1-10 15,-1-1-10-15,8-1-7 0,-7 2-6 0,-2-2-8 16,8 3-3-16,-7-3-4 0,2 0-5 0,-3 2-4 0,11-1-4 0,-11 5-5 0,1-5-4 0,-6 1-7 15,7 4-5-15,-2 0-7 0,4-6-4 0,-9 6-6 0,5 0-7 0,-5-4-3 16,7 4-6-16,-7 0-1 0,6 0-2 0,1 0-3 0,-7 0-1 0,6 0-1 0,2 4-2 16,-3-4-1-16,-5 0 1 0,5 6-1 0,4-6 1 0,-4 4 0 0,2 1-1 15,1 0 2-15,-3-1 0 0,9 8 2 0,-9-9-1 0,3 7 0 0,-1 1 1 0,-1-2 1 16,5 1 0-16,-4-1 2 0,1 0-1 0,-2 7 2 0,1-2 1 16,-1 1 0-16,-1 1 0 0,3-3 1 0,0 2 1 0,-3 5 0 0,1-5 2 0,-6 4-1 15,7-1 1-15,-7 3 0 0,6-2-1 0,-6-4 3 0,0 4-1 0,0 1 0 0,0 0 1 16,0-6-1-16,0 5 0 0,0-4-1 0,0 6 1 0,-6-8-2 0,6 8-2 15,0-7 2-15,-7 5-1 0,7-3 0 0,-6-2-2 0,1 5 0 0,5-4-2 16,-8 5-2-16,0-6 0 0,8 7-2 0,-5-7-1 0,-1 5-2 16,6-4-1-16,-7 4 1 0,7-4 0 0,-6 3-1 0,6-2 1 0,0 2-2 0,0-3-3 0,0 6 1 15,0-2-3-15,0 1 0 0,0-1 0 0,0 5 1 0,6-3 0 0,-6 2 0 16,7 3-1-16,-1-2 1 0,-6 0-2 0,5 1 0 0,11 3-1 0,-11-2 3 16,1 2 2-16,1-3 2 0,-1 4 0 0,9-4 3 0,-10-1 0 0,9-4 1 15,-1 4 0-15,-1-3 1 0,-5-3 1 0,6 1 1 0,0-5 1 0,0 7 2 0,0-7-1 16,6 0 0-16,-7 2 2 0,2-7 0 0,4 6 1 0,-2-6 0 0,3 3-1 15,-6-3 3-15,6 0-1 0,1-5 0 0,-1 7-1 0,-6-7 2 0,8 1-1 16,-2 2 1-16,1-4 0 0,-1 3 0 0,-1-6 1 16,-4 0-2-16,7 5 2 0,-9-5 1 0,-1 0 0 0,5 0 2 0,-5-5 0 0,2 5 2 0,-5 0 5 0,-1-6 6 15,-2 6 6-15,-5 0 7 0,0 0 5 0,0 0 2 0,0 0 3 0,0 0-4 16,0 0-7-16,0 0-6 0,0 6-4 0,-5-6-4 0,-2 5-2 0,7-1-6 0,-8 2-4 16,2 3-8-16,-1-5-9 0,1 11-6 0,1-4-6 0,-3 8-5 0,0-4-2 15,-3 3 3-15,4 1 5 16,2 2 4-16,-4 3 3 0,-3 0 2 0,6 1 1 0,-2-1 5 0,2 7 2 0,-1-4 4 0,2 4 0 0,-2 2 4 0,0 1-1 15,2-4 3-15,-3 4 1 0,1 1 3 0,2-1-2 0,5-6 2 0,-9 8 1 0,9-3 5 16,-5-2 0-16,5 3 1 0,-5-6-2 0,5 2 0 0,0-1 0 0,0 0-3 16,0 0 0-16,0 2-2 0,0-7-1 0,0 0 0 0,0 4-2 0,0-3 0 15,5-1-2-15,-5 0-1 0,0-3-3 0,0 4-1 0,-5-6-1 0,5 5 0 0,0-3-1 16,0-3 1-16,-8 1 2 0,3 2 2 0,-3-3 2 0,8 3 0 0,-13-2 2 16,7-4 0-16,-2 3 0 15,-5-2 0-15,1 2-4 0,0-3-4 0,-8 1-6 0,1-2-14 0,-8 1-14 0,1 0-27 0,0 0-32 0,-6-2-50 0,-2-3-56 0,-3 4-107 16,-10 2-127-16,0-7-57 15,-4 1-20-15,-1 0 3 0,-6-6 12 0,0 2 18 0,-8 0 25 0,1-2 30 0,-7-4 37 0,1-4 45 0,-8-2 50 0,1 0 62 0,0-3 67 16</inkml:trace>
  <inkml:trace contextRef="#ctx0" brushRef="#br0" timeOffset="-52037.14">15493 11748 0 0,'0'-9'1'0,"0"-2"97"0,0 2 64 0,0-7 34 0,-5 7 20 0,5-6 17 0,-8 6 15 0,8-6 17 0,-8 0 18 0,3 2 17 0,-1-2 18 0,6-1 20 0,-5 2 21 16,5 4-65-16,-7 1-114 0,-2-6-51 0,9 9-20 0,-5-3 3 0,-2 0 15 0,7 3 9 0,-6 2 7 0,1-1 1 0,-4 1-1 0,2-1-4 0,2-2-4 0,-1 4-8 0,-2 3-11 0,3 0-14 16,-3 0-19-16,-4 0-16 0,5 3-17 0,0 4-12 0,1-2-14 0,-1 4-10 15,2 1-8-15,-3-1-9 0,2 0-5 0,1 7-6 0,-3-2-1 0,0 1-4 0,3 1 1 16,5 2-1-16,-8 1 4 0,3-4 1 0,0 9 2 0,5-3 5 0,-9-2 0 16,4 1 1-16,5 5 1 0,-7-1 3 0,7 1 0 0,-6-1-1 0,6 1 3 0,-7-1 0 15,7 4 0-15,0 2 1 0,0 0-2 0,-7-2 1 0,7 2-2 0,0 3 0 16,0 2 2-16,-7 0-2 0,7-1 1 0,0 0 1 0,0 5 1 0,0 0 1 15,-5-1-2-15,5 3 1 0,0-4 1 0,-8 3 0 0,8-1 2 0,-5 1 0 16,5-7 1-16,-6 7 1 0,-2-1 1 0,8-5 2 0,-7 5 0 0,2-5 0 16,-4 0 0-16,9 0-1 0,-10 1 1 0,10 5 0 0,-13-7 0 0,5 1-2 15,2-4 0-15,-7 4 0 0,6-1 0 0,1 1-2 0,-7 2 0 0,6-3-2 0,-5 1 1 16,-3-3-1-16,10 2 1 0,-9-3-2 0,9-2 1 0,-10 2 0 0,3-6 1 16,5 7-1-16,-6-7 0 0,7 0-1 0,-7-5-1 0,8 0-1 0,-2 2-2 0,-2-3-3 15,4-3-2-15,-2 0-1 0,7-5-1 0,-6 4-2 16,6-4-4-16,-5-4 1 0,5-3-3 0,0 3 0 0,0-6 1 0,0 6 0 0,0-6 3 0,0 0 2 15,0 0 1-15,0 4 6 0,0-4 4 0,5 0 4 0,-5 0 7 0,6 0 6 0,1-4 5 16,-2 4 5-16,4 0 6 0,-2-6 2 0,4 0 4 0,-4 6 3 16,7-3 0-16,-2 3 3 0,0-6 2 0,3 3-2 0,-2-4 0 0,-2 7-4 0,4-5-2 15,-3 5-4-15,0 0-7 0,2 0-1 0,-1 0-7 0,0 5-3 0,0 2-5 0,0-4-3 16,1 3-6-16,-9 3-1 0,10 1-6 0,-4-1-2 0,2 2-5 0,-6 2 2 16,7 2-1-16,-8 6 1 0,1-3 2 0,-2 2 2 0,-5 4 3 0,9 2 1 15,-9 2 3-15,0-3 1 0,0 8 3 0,-9 1 1 0,9 2 2 0,-5-3 4 16,-2 1 1-16,1 2 2 0,-1-3-3 0,-7 1 0 0,9-4-1 0,-3 4-1 15,-3-4-1-15,-4-2 0 0,10-3-3 0,-9-1-3 0,1 0-7 0,0 1-5 16,-6-1-12-16,6-3-10 0,0-3-13 0,-6 7-14 0,-1-6-18 0,1-5-19 0,-2 7-23 16,3-6-27-16,-3 4-21 0,3-4-41 0,-3 0-46 0,1-6-60 0,2 6-63 15,-3-6-42-15,2 1-33 0,7 1 2 0,-9-3 13 0,2-3 24 0,6 1 28 0,-5-2 33 16,2-4 37-16,-2 0 37 0,-1 0 38 0,5-4 50 0,-6-2 50 0,1 1 59 16,1-3 71-16</inkml:trace>
  <inkml:trace contextRef="#ctx0" brushRef="#br0" timeOffset="-51499.53">13423 12683 0 0,'11'0'5'0,"-11"-6"115"0,7 6 70 0,2 0 47 0,-9-6 38 0,5 6 37 0,-5-3 32 0,0-3 30 0,0 0 28 0,0 2 25 0,0-1 23 0,0 5 21 0,0-6 18 0,0 6-83 0,0 0-148 0,0 0-73 0,0 0-43 0,0 0-20 0,6-3-15 0,-6 3-15 16,0 0-18-16,0 0-11 0,0 0-13 0,0 0-10 0,0 0-6 0,0 0-7 0,0 0-6 0,0 0-7 15,0 0-7-15,0 0-6 0,0 0-8 0,0 0-4 0,0 0-3 16,0 0 2-16,0 0 0 0,0 3 4 0,0 3 1 0,0-1 3 0,7-1 2 0,-7 8 1 0,0 3 1 16,0-8 2-16,5 8 2 0,-5 6 5 0,0-2 3 0,0 1 2 15,0 4 0-15,0 1-3 0,0-1-2 0,9 0-4 0,-9 1-3 0,0 3-2 0,0-2-4 16,0-3 0-16,0 7-5 0,0-11 0 0,0 7-4 0,0-2-1 0,0-5-2 0,0 6-1 15,0-7-2-15,0-3 1 0,7 0-2 0,-7 4-1 0,0-8 1 0,0-2 0 16,0 0-1-16,0 3 2 0,5-3 1 0,-5-5 3 0,0 2 2 0,0-6 5 0,0 4 7 16,0-4 6-16,0 0 9 0,0 0 10 0,0 0 11 0,0 0 12 0,0 0 6 15,0-4 5-15,0-2 4 0,6 2 4 0,-6-5 1 0,0 4 3 0,0-5 4 0,0-5 0 16,8 4-4-16,-8-8-3 0,5 4-4 0,-5-4-13 0,8 1-10 16,-3-3-8-16,-5 2-8 0,7-5-6 0,0 3-1 0,-2-3-2 0,10-1-4 0,-10 1-5 15,3-1-4 1,-2 7-6-16,7-6-2 0</inkml:trace>
  <inkml:trace contextRef="#ctx0" brushRef="#br0" timeOffset="-51215.16">13703 13076 0 0,'7'21'2304'16,"-7"-6"-548"-16,0 4-808 0,0-10-461 0,0 6-244 0,0-4-126 15,5-3-63-15,-5 3-34 0,0-7-14 0,7 1-8 0,-7 1-3 0,0-3-1 16,0 4-1-16,0-7 1 0,7 0-4 0,-7 0-1 0,0 0 4 15,0 0 1-15,0 5 3 0,0-5 4 0,0 0 5 0,0-5 3 0,5 5 3 0,-5 0 7 16,8-7 0-16,-8 4 6 0,5-3 4 0,-5 1 4 0,8 1 0 0,-2-7 2 16,1 3 0-16,-1-3 0 0,1 1 1 0,-1-4-3 0,7-1 0 0,-13 2-4 15,-13-3-1-15,0-4 1841 0,13 1-1869 0,7-2 0 16,-1-1 0-16,7 1 0 0,1-3 0 0,-2 5 0 0,7-7 0 16,7 7 0-16,7 4 0 0,8 0 0 0,-17 0 0 0,-4 8 0 15,-6 1 0-15,4 0 0 0,-10 6 0 0,3 6 0 0,4 0 0 16,-9 1 0-16,7 4 0 0,-8-1 0 0,2 11 0 0,2-3 0 15,-4 1 0-15,1 2 0 0,1 3 0 0,-2 1 0 0,4-1 0 16</inkml:trace>
  <inkml:trace contextRef="#ctx0" brushRef="#br0" timeOffset="-49794.61">14419 12887 0 0,'7'0'12'0,"-7"-6"38"0,0 3 22 0,0 3 23 0,0 0 18 0,0 0 21 0,0-6 20 0,0 6 23 0,6-6 23 0,-6 2 13 0,0 4 10 0,0 0 2 0,0-5-2 0,8-1-7 0,-8 6-12 0,0-3-11 0,0-1-8 0,0-2-4 0,0 0-6 15,0 3-4-15,0 3-4 0,5-6-8 16,-5 0-4-16,0 3-6 0,0-8-5 0,0 7-7 0,0-2-5 0,0 2-7 16,0-5-1-16,0 4-5 0,0-1-5 0,0 2-9 0,0-7-6 0,0 7-9 0,0-1-8 0,0 5-9 0,0-4-10 0,0 4-10 15,0-6-7-15,0 6-8 0,0-4-5 0,0 4-6 16,0 0-1-16,0 0-7 0,-5 0-5 0,5 0-5 0,0 0-7 0,-8 0-4 0,8 0-9 0,-6 0-6 16,-1 0-4-16,7 0-5 0,-8 4-5 0,3-4-2 0,-1 6-3 0,-2-2-4 0,3 1-1 15,-3-1-3-15,-5 7 0 0,7-1 3 0,1-1 1 0,-2 0 4 16,-1 6 5-16,-5-6 2 0,7 6 2 0,1 1 3 0,-2-2 2 0,-2 5 1 15,4-4 4-15,-1 0-3 0,-1 4 3 0,7-4-3 0,-5 4 3 0,5-4-1 0,-9 0-3 16,2 0 1-16,7 3-1 0,0-3-1 0,0 1-1 0,0-2-3 0,0 5-1 0,0-3-2 16,0-2-2-16,0 1-2 0,0-6-1 0,7 7 0 0,-7-7 0 0,9 0 2 15,-9 1 2-15,5 1 3 0,-5-8 4 0,7 4 2 0,-1 2 4 0,-6-4 4 16,5-5 7-16,4 4 3 0,-2-4 7 0,-2 0 5 0,1 0 5 0,-6 0 2 0,7 0 2 16,-1-4-2-16,2 4 1 0,-1-5 1 0,-2 1 5 0,1-1 4 0,2-2 4 15,-3 4 4-15,3-3 3 16,-3-3 3-16,3-2 1 0,-2 7-1 0,-1-11 3 0,10 5 0 0,-9 1 3 15,2-6 4-15,-3 1 6 0,0 4-1 0,-5-5-4 0,8 0-2 0,-2 6-5 0,1-7-6 16,-7 1-5-16,6 6-4 0,-6 0-3 0,7 0-1 0,-7-1-2 0,0-1-3 0,7 1 0 0,-7 5-6 0,0 1-5 0,0-1-8 16,0 5-7-16,0-4-8 0,0 4-10 15,0 0-10-15,0 0-8 0,0 0-7 0,0 0-2 0,0 0-4 0,0 0 3 0,0 4 0 0,0 1 1 0,0-1 0 0,7 7 4 16,-7-7 5-16,0 7 6 0,0-1 8 16,0 3 9-16,0-2 8 0,5 4 10 0,-5 0 6 0,0-2 4 0,0 7 1 15,0-4-2-15,0-3-1 0,7 2-1 0,-7-1-3 0,0 2 1 0,0-3-3 0,6-2-1 0,-6-2-2 0,0 0-1 0,0 3-1 16,8-8-2-16,-8 5-2 0,0-3-1 0,6-2-2 0,-6 1-4 0,7 0-5 15,-7-5-5-15,0 4-8 0,5-4-8 0,-5 0-11 16,0 6-13-16,8-6-24 16,-8 0-30-16,0 0-18 0,0 0-15 0,6 0-29 0,-6-6-37 0,5 6-53 0,-5-4-63 15,8-1-24-15,-8 0-2 0,5-5 8 0,2 6 16 0,-7-10 23 0,9 4 26 16,-9-5 34-16,5 0 35 0,1 0 32 0,-6 0 29 0,7-4 40 0,-7 5 47 0</inkml:trace>
  <inkml:trace contextRef="#ctx0" brushRef="#br0" timeOffset="-49557.78">14634 12969 0 0,'0'-9'1'0,"0"4"99"0,0-5 75 0,0 6 53 0,0-1 45 0,0 5 39 0,0-6 31 0,0 6 25 0,0 0 18 0,0 0 17 0,0 0 10 0,0 0 12 0,0 0 10 0,0 0-79 0,6-4-131 0,-6 4-72 16,0 0-44-16,8 0-28 0,-3 4-23 0,-5-4-12 0,8 0-9 0,-3 6-2 16,0-1 1-16,-5-1 3 0,9 2 6 0,-4-2 6 0,2 1 5 0,1-1 1 15,4 7-3-15,-5-7-4 0,-2 7-7 0,3-7-7 0,-2 7-7 0,1-7-5 0,-1 5-5 16,-1 0-2-16,2 3-5 0,2-3-3 0,-4 1-2 0,2-5-3 0,-1 4-4 16,-1 1-4-16,3-1-3 0,0 3-6 0,-3-3-8 0,1 0-11 0,2-5-16 15,-3 7-13-15,3-2-19 0,-8-3-17 0,7 4-19 0,-7-5-19 0,5-1-19 0,-5 0-29 16,0 1-35-16,0 1-35 0,0-6-34 0,0 0-21 0,0 4-11 0,0-4-23 15,0 0-29-15,0 0 4 0,0 0 16 0,-5 0 24 0,5-4 29 0,-7 4 28 0,-1-6 30 16,8 1 37-16,-5-3 39 0,5 3 65 0,-8-1 67 0,2-4 46 0,6 1 44 16,-5-2 49-16,-3 2 59 0,8 0 49 0,-8-1 42 0,8 0 40 0,-5-5 37 0,5 6 36 15,-6 0 34-15,6-6 31 0,-7 3 32 0,7 3-22 0,-5-4-57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09-03T05:04:39.61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8160 6928 0 0,'0'0'7'0,"-5"0"46"0,5 0 24 0,-8 0 22 0,8-6 22 0,0 6 23 0,0 0 25 0,0 0 26 0,-6 0 25 16,6 0 23-16,0-5 22 0,-7 5-5 0,7 0-21 0,0 0-18 0,0-4-19 0,0 4-9 0,-6 0-5 0,6-6-8 0,0 6-8 0,-7 0-12 0,7 0-12 0,0-5-10 0,0 5-12 15,-5 0-10-15,5 0-6 0,0 0-6 0,-9 0-4 0,9 0-7 0,0-4-3 0,0 4-6 16,0 0-3-16,0 0-6 0,0 0-3 0,0 0-6 0,0 0-6 0,0 0-5 16,0 0-6-16,0 0-4 0,0 0-6 0,0 0-1 0,0 0-3 0,0 0-1 15,0 0-2-15,0 0 0 0,0 0 0 0,0 0 0 0,0 0 1 0,0 0 2 16,0 0 1-16,0 0 2 0,0 0 1 0,0 0 0 0,0 0 2 0,0 0 1 15,0-4 1-15,0 4 1 0,9 0 2 0,-9-5-2 0,5 5 1 0,-5 0-2 0,7-6 0 16,-7 6-3-16,6 0-1 0,1-3-2 0,-1 3 0 0,2 0-2 0,-3-7 0 16,0 7-1-16,3 0-1 0,5 0-1 0,-5-5 1 0,-3 5-4 0,1 0 0 15,2 0 0-15,-3 0-1 0,3 0-4 0,-3 0 0 0,3 0-1 0,3-4-5 0,-4 4 2 16,1 0-4-16,-2 0-1 0,1 0-1 0,-1 0-3 0,-1 0-1 0,2 0-1 16,2 0 0-16,-4 0-3 0,1 0 3 0,1 0-2 0,-2 0-1 0,4 0 2 15,-2 4-3-15,-2-4 1 0,1 0-1 0,-6 0 0 0,5 0 0 0,-5 0 0 16,0 0 0-16,8 0 0 0,-8 0-2 0,8 0 2 0,-8 0-2 0,0 0 1 15,0 0-2-15,0 0 2 0,0 0-2 0,0 0 2 0,5 0-2 0,-5 0 2 0,0 0 0 16,0 0-2-16,0 0 0 0,0 5 0 0,0-5 1 0,0 0-1 0,0 0 2 16,0 0 0-16,0 0 0 0,0 0 3 0,0 0 0 0,0 0-1 0,0 0 3 0,0 0 1 15,0 0 0-15,0 0 0 0,0 0 2 0,0 0 1 0,0 0 0 0,0 0 2 16,0 0 0-16,0 0 0 0,0 0 2 0,0 0-2 0,0 0 0 0,0 0 1 16,0 0-2-16,0 0-1 0,0 0 2 0,0 0-2 0,0 0-1 0,0 0 0 0,0 0-4 15,0 0 2-15,0 0-2 0,0 0-1 0,0 0-3 0,0 0 0 0,0 0-3 16,0 0-1-16,0 0-1 0,0 0-2 0,0 0-2 0,0 0-6 0,0 0-6 15,0 0-11-15,0 0-9 0,0 0-13 0,0 0-13 0,0 0-10 0,0 0-12 0,0 0-12 16,0 0-14-16,0 0-18 0,-5 7-18 0,5-7-21 0,0 3-24 0,-8-3-23 16,8 6-25-16,-8-6-47 0,8 5-59 0,-5-1-59 0,5 0-61 0,-6-4-13 15,1 5 6-15,-2-5 19 0,-2 6 24 0,4-6 33 0,-2 0 34 0,1 0 36 0,-8 0 41 16,7-6 43-16,-4 1 47 0,4-3 59 0,-7-3 67 0</inkml:trace>
  <inkml:trace contextRef="#ctx0" brushRef="#br0" timeOffset="3776.94">4558 7680 0 0,'0'0'19'0,"0"0"27"0,0 0 18 0,0 0 17 0,0 0 16 16,0 0 16-16,-5 0 15 0,5 0 16 0,0 0 18 0,0 0 7 0,0-6 6 0,0 6 5 0,0 0 8 0,-8 0 2 0,8 0-3 0,0 0-4 0,0-5-7 0,0 5-7 0,0 0-5 0,0 0-4 0,0 0-4 0,-6 0-6 0,6 0-8 0,0 0-9 0,0-4-12 0,0 4-8 15,0 0-13-15,0 0-3 0,-7-6-3 0,7 6-1 0,0 0 5 0,0-3-2 16,0 3 1-16,0 0 2 0,-6-6 0 0,6 6-1 0,0 0 0 0,0-4-3 15,0 4-1-15,0 0-1 0,0 0-5 0,-5-5-3 0,5 5-5 0,0 0-9 16,0 0-6-16,0 0-6 0,0 0-7 0,0 0-5 0,0 0-5 0,0 0-5 0,0 0-5 16,0 0-5-16,0 0-3 0,0 0-2 0,0 0-6 0,0 0-1 0,0 0-3 15,0 0-4-15,0 0 0 0,0 0 0 0,0 0-4 0,0 0 1 0,0 0-4 0,0 0-1 16,0 0-1-16,0 0-4 0,0 0-1 0,0 0-2 0,0 0-2 0,0 0 2 16,0 0 0-16,0 0 2 0,0 0 3 0,0 0 3 0,0-6 4 0,5 6 2 15,-5 0 3-15,6 0 1 0,-6 0 4 0,7 0 2 0,-1 0 2 0,2 0 4 16,-8 0 0-16,5 0 2 0,2-4 2 0,-1 4-5 0,-6 0-1 0,6 0-2 0,2 0-2 15,-1 0-6-15,-2-6 1 0,3 6-1 0,-8 0-2 0,6 0 0 0,-1 0-2 16,3 0-1-16,-1 0-2 0,-7 0-2 16,6 0-2-16,0 0 0 0,1 0-3 0,-7 0 2 0,5 0 0 0,3 6-2 0,-2-6 2 0,-6 0-1 0,7 0 1 0,-1 0 0 15,-1 0 1-15,-5 0 1 0,8 0 0 0,0 0 0 0,-3 0 3 0,-5 0-3 16,8 0 2-16,-3 0 1 0,0 0-1 0,4 0 0 0,-2 0 0 0,-2 0 0 16,-5 0-1-16,6-6 0 0,2 6-1 0,-3 0 0 0,-5 0 0 0,8 0 2 15,-8 0-2-15,0 0 3 0,0 0 2 16,0 0 2-16,0 0 1 0,0 0 4 0,0 0 2 0,0 0 2 0,0 0 5 0,0 0-1 0,0 0 5 0,0 0 0 15,0 0 3-15,0 0 0 0,0 0 0 0,0 0-4 0,0 0-4 0,0 0-6 0,-8 6-12 16,8-6-9-16,-5 0-9 0,-3 0-12 0,8 0-9 0,-6 0-9 0,1 4-14 16,-2-4-10-16,7 0-15 0,-9 0-15 0,4 0-15 0,5 0-18 0,-5 0-19 0,5 0-19 15,0 6-14-15,0-6-41 0,-8 0-50 0,8 0-51 0,0 0-46 0,0 0-34 16,0 0-27-16,0 0 3 0,0 0 14 0,0 0 23 0,0 0 30 0,0 0 31 16,0 0 36-16,0 0 35 0,0 0 40 0,0-10 51 0,8 4 55 0,-8-3 54 0,0 0 61 0</inkml:trace>
  <inkml:trace contextRef="#ctx0" brushRef="#br0" timeOffset="13755.42">5301 10386 0 0,'0'-6'9'0,"0"6"22"0,0 0 12 0,0 0 11 0,0 0 10 0,0-4 13 0,0 4 11 0,0 0 15 0,0 0 13 0,0 0 2 0,0-5-2 0,0 5-6 0,0 0-4 0,0 0-5 0,-8 0-3 0,8 0-5 0,0 0-7 0,0 0-8 16,0 0-6-16,-5 0-9 0,5 5-6 0,0-5-1 0,-7 0 1 0,7 0 5 15,-7 0 6-15,7 0 10 0,-5 4 12 0,5-4 12 0,0 0 12 0,-8 0 12 0,8 0 12 16,0 0 11-16,0 0 11 0,-5 0 7 0,5 0 7 0,-8 0 4 0,8 0-1 15,0 0-4-15,0 0-7 0,0 0-9 0,0 0-8 0,-6-4-6 0,6 4-4 16,0 0-1-16,0 0-5 0,0 0 1 0,-5-5 0 0,5 5-1 16,0 0-1-16,0 0-2 0,0 0-6 0,0 0-1 0,0 0-3 0,0-4-4 0,0 4-4 0,0 0-4 15,0 0-4-15,0 0-4 0,0 0-6 0,0 0-5 16,0 0-9-16,0 0-6 0,0 0-7 0,0 0-7 0,0 0-7 0,0 0-8 0,0 0-8 16,0 0-7-16,0 0-6 0,0 0-5 0,0 0-7 0,0 0-5 0,0 0-4 0,0 0-3 15,0 0-2-15,0 0-1 0,0 0 1 0,0 0 3 0,5 0 3 0,1 0 2 0,-6 0 4 16,8 0 4-16,-3 0 1 0,3 0 5 0,-3 0 3 0,2-6 2 0,0 6 5 15,6 0-1-15,-6 0 2 0,6-6-1 0,-2 6 2 0,-3 0-3 16,5-3-1-16,0 3-3 0,1 0 0 0,-2-6-2 0,2 6-1 0,-1 0-3 0,-1-5-1 0,0 5-3 16,-4 0 0-16,4-4 2 0,2 4-2 0,-9 0 3 0,8 0-4 15,-5 0 0-15,-2-6-1 0,1 6-3 0,-1 0 2 0,2 0-2 16,-8 0 0-16,5 0-1 0,-5 0 0 0,0 0 1 0,0 0 2 0,0 0-1 0,0 0 3 0,0 0 1 0,0 0-1 16,0 0 4-16,0 0 0 0,0 0 2 0,0 0 2 0,0 0 3 0,0 0-1 15,0 0 1-15,0 0 2 0,0 0-2 0,0 0 1 0,0 0-1 0,0 0-5 16,0 0-1-16,0 0-4 0,0 0-8 0,0 0-6 0,0 0-8 0,0 0-12 15,0 0-16-15,0 0-17 0,0 0-20 16,-5 6-20-16,5-6-21 0,0 4-22 0,-8-4-22 0,2 5-22 0,6 1-23 0,-7-3-22 0,7 3-25 0,-6 0-24 0,-2-2-30 16,8 5-30-16,-5-3-46 0,5 3-54 0,0-4-46 15,0 5-38-15,-8-1-1 0,8 3 20 0,0-3 29 0,0 0 35 0,-5 1 37 16,5-4 39-16,0 3 43 0,-5-4 44 0,-4-1 47 0,4 2 50 0,-2-6 59 0,-1 0 74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AEE35-B180-3A72-3C6D-8FE3D2736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4D762F-96EA-7AEE-F63D-4CF865945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7834A-6071-7FEB-D934-9E9AF44DB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3E90B-93B8-D5A2-F47B-D5D41D6A7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D22B6-04E9-EB96-EFCB-59165783F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3330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25264-107B-1BBC-EBBC-5E4F9EDFA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5DD131-9196-4EED-962E-E34635104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47CA0-9303-F464-1A16-DD6A084F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21C57-E4F1-39C0-A78A-B772EAAB8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922C6-89DA-6303-64C9-7223793CC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6682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0AB632-CA0B-8F37-C63F-DE79A43676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F4960E-E96F-9A11-0276-B642C845E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3C7C3-7BDF-7B37-DDFD-F55CCED60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6B566-DEB2-5661-CD23-E025A07EB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E917B-7CAB-3C41-260C-F71933353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82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BEEB8-CFF9-78EE-3B84-487A81CF7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B96AF-C1E1-672E-A6C2-F62701070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FE1F7-6F6D-9FDA-6BA3-5D6A212BD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DB0E2-B82A-368C-DD2C-0530B67CE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5BD33-01D6-DB6A-AEB7-ED7C1E0D5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7620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6CD42-F4C0-4084-00DC-500F07A3B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56880-E088-0907-EE96-529AD8233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D6CF2-C4CE-908B-A1B2-BC119028A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D803F-9C80-DB8B-84CA-9ED863C76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4EB11-F3D7-3443-FDEB-5376DE3B2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006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E2716-2CC0-A800-9E3B-B5C51192C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AF0EB-B81E-DC0C-DDE9-DBC91F3F9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D00EB-0082-E3DE-770F-2429EC2569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DDC8E8-DD9D-E17E-7340-385E58A31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D03032-CF82-8974-06F2-58016AEBE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2472E7-A035-4B68-D23E-64E0FC133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899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A1ABD-7BF2-3EBD-0A5F-13574DC3B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1AF6D-7711-0CE4-96B7-EAA32AD43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5599E6-A130-FDE0-E148-17A27FD8A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262069-B1A5-D373-5A98-C5C433767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9DB36A-1C53-FDE2-B21A-91974B476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F37F52-D08E-640A-DF01-A0DB01A32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9417BB-FEA5-EF53-7BBB-5E6F54BEE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DED46A-E200-DBB3-E386-036A7D2BF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170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5F491-83C3-83F6-785C-3344B4F3A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FF308-E1C9-8F84-46BE-1B7267404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1271DD-20A8-9AE2-5677-F2A89FFB0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ACAE61-ED15-EC01-BB84-F25CA0177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0864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55D47D-17C5-F2BA-D853-486151CC3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727BFE-5B46-67A3-0A23-8683220FB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91FC0-41BE-7F70-B0F1-5A36FCC1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4031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FF645-110A-BAC1-A089-B9E23409E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6772A-8097-BE10-74DF-281D671B4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D79D07-13DD-0E9B-A350-CBDFF5155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4D78BC-0D4C-1589-76C2-394C5CD30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086CBD-678E-F7A5-E6DE-7A85FC099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B2044F-B8C8-F5CE-8B50-3BFFFB882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445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5F01-AD5D-475F-4518-5570C553D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3328ED-F2D3-6CD3-99D1-14F7784DD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D25B4-6414-6E75-2120-CB356BFD21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270582-629B-4F66-6CA0-D7F826612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8FD68-38DC-6696-5B43-F50714E4B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823A62-A411-3BC2-A5EE-A9B29E6F2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235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E5B45E-88FD-4C08-E271-E4BCEAF19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E33A4-E7F4-B146-AECE-A2B193B6E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526F3-587E-CF0F-894F-906E491F1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7FA74-3CEC-4D80-BBCF-F4D3B0324181}" type="datetimeFigureOut">
              <a:rPr lang="en-IN" smtClean="0"/>
              <a:t>03-09-2025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DE222-61AE-1E7A-F343-AD50361B7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A8686-3861-06E5-10B4-DEEBFD099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353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ample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customXml" Target="../ink/ink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customXml" Target="../ink/ink7.xml"/><Relationship Id="rId4" Type="http://schemas.openxmlformats.org/officeDocument/2006/relationships/image" Target="../media/image10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xample.com/" TargetMode="External"/><Relationship Id="rId2" Type="http://schemas.openxmlformats.org/officeDocument/2006/relationships/hyperlink" Target="https://www.iana.org/domains/root/server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daddy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tworkguy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92CBB-FD12-7B0E-E61E-1055CD0B6A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CBEEF5-36A3-B1A4-AC8E-DD23AC040E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3308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A26A6-A5FD-6391-7128-A7B533AC7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DNS vulnerabilities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8DDB8-ADCE-EAE6-9CC8-90E0B04BB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DNS spoofing</a:t>
            </a:r>
          </a:p>
          <a:p>
            <a:pPr lvl="1"/>
            <a:r>
              <a:rPr lang="en-IN" dirty="0"/>
              <a:t>An attacker sends a lot of requests to the DNS server to keep it busy</a:t>
            </a:r>
          </a:p>
          <a:p>
            <a:pPr lvl="1"/>
            <a:r>
              <a:rPr lang="en-IN" dirty="0"/>
              <a:t>Before the DNS server could reply to the victim, the attacker sends a fake response to the requesting host, impersonating itself as the DNS server</a:t>
            </a:r>
          </a:p>
          <a:p>
            <a:pPr lvl="1"/>
            <a:r>
              <a:rPr lang="en-IN" dirty="0"/>
              <a:t>The victim fetches the attacker’s chosen IP from the response and starts talking to the wrong website, which may steal sensitive information from the user</a:t>
            </a:r>
          </a:p>
          <a:p>
            <a:pPr lvl="1"/>
            <a:endParaRPr lang="en-IN" dirty="0"/>
          </a:p>
          <a:p>
            <a:r>
              <a:rPr lang="en-IN" dirty="0"/>
              <a:t>We’ll discuss later how these attacks can be prevented</a:t>
            </a:r>
          </a:p>
        </p:txBody>
      </p:sp>
    </p:spTree>
    <p:extLst>
      <p:ext uri="{BB962C8B-B14F-4D97-AF65-F5344CB8AC3E}">
        <p14:creationId xmlns:p14="http://schemas.microsoft.com/office/powerpoint/2010/main" val="1764180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81BBD-DCCA-CC5B-F21D-3145C10C1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782"/>
            <a:ext cx="10515600" cy="1325563"/>
          </a:xfrm>
        </p:spPr>
        <p:txBody>
          <a:bodyPr/>
          <a:lstStyle/>
          <a:p>
            <a:r>
              <a:rPr lang="en-IN" dirty="0"/>
              <a:t>DNS homework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CFA566A-54F2-BCE2-3857-5C2D57BBF72D}"/>
              </a:ext>
            </a:extLst>
          </p:cNvPr>
          <p:cNvGrpSpPr/>
          <p:nvPr/>
        </p:nvGrpSpPr>
        <p:grpSpPr>
          <a:xfrm>
            <a:off x="7970383" y="1306392"/>
            <a:ext cx="3671888" cy="4505326"/>
            <a:chOff x="6272212" y="1937764"/>
            <a:chExt cx="3671888" cy="4505326"/>
          </a:xfrm>
        </p:grpSpPr>
        <p:sp>
          <p:nvSpPr>
            <p:cNvPr id="5" name="Rectangle 12">
              <a:extLst>
                <a:ext uri="{FF2B5EF4-FFF2-40B4-BE49-F238E27FC236}">
                  <a16:creationId xmlns:a16="http://schemas.microsoft.com/office/drawing/2014/main" id="{F87434AA-71CD-DAD3-DC88-85A39831C8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97612" y="2339402"/>
              <a:ext cx="3614738" cy="410368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sx="101000" sy="101000" algn="bl" rotWithShape="0">
                <a:srgbClr val="0000A3">
                  <a:alpha val="40000"/>
                </a:srgbClr>
              </a:outerShdw>
            </a:effec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" name="Line 13">
              <a:extLst>
                <a:ext uri="{FF2B5EF4-FFF2-40B4-BE49-F238E27FC236}">
                  <a16:creationId xmlns:a16="http://schemas.microsoft.com/office/drawing/2014/main" id="{9E22D7FB-E72E-333A-A3CA-071AEF49AE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86500" y="5766814"/>
              <a:ext cx="3646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Line 14">
              <a:extLst>
                <a:ext uri="{FF2B5EF4-FFF2-40B4-BE49-F238E27FC236}">
                  <a16:creationId xmlns:a16="http://schemas.microsoft.com/office/drawing/2014/main" id="{2675A47D-13E3-93FD-6720-990798CE8E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97612" y="5081014"/>
              <a:ext cx="3646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Line 15">
              <a:extLst>
                <a:ext uri="{FF2B5EF4-FFF2-40B4-BE49-F238E27FC236}">
                  <a16:creationId xmlns:a16="http://schemas.microsoft.com/office/drawing/2014/main" id="{D44ECD00-3114-860A-98A4-A2898ABF83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86500" y="4395214"/>
              <a:ext cx="3646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Line 16">
              <a:extLst>
                <a:ext uri="{FF2B5EF4-FFF2-40B4-BE49-F238E27FC236}">
                  <a16:creationId xmlns:a16="http://schemas.microsoft.com/office/drawing/2014/main" id="{2B366898-2799-A749-3FAD-9FBAE187FF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86500" y="3720527"/>
              <a:ext cx="3646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Line 17">
              <a:extLst>
                <a:ext uri="{FF2B5EF4-FFF2-40B4-BE49-F238E27FC236}">
                  <a16:creationId xmlns:a16="http://schemas.microsoft.com/office/drawing/2014/main" id="{70D7D946-042B-5426-04F7-07BD5FABC1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84912" y="3263327"/>
              <a:ext cx="3646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Line 18">
              <a:extLst>
                <a:ext uri="{FF2B5EF4-FFF2-40B4-BE49-F238E27FC236}">
                  <a16:creationId xmlns:a16="http://schemas.microsoft.com/office/drawing/2014/main" id="{150F3A85-DC6A-09AE-9DE7-49B8A7ABD2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72212" y="2812477"/>
              <a:ext cx="3646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Line 19">
              <a:extLst>
                <a:ext uri="{FF2B5EF4-FFF2-40B4-BE49-F238E27FC236}">
                  <a16:creationId xmlns:a16="http://schemas.microsoft.com/office/drawing/2014/main" id="{FEE65238-DBD7-8EEE-4EA1-3C5D71395A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04187" y="2350514"/>
              <a:ext cx="3175" cy="13604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Text Box 20">
              <a:extLst>
                <a:ext uri="{FF2B5EF4-FFF2-40B4-BE49-F238E27FC236}">
                  <a16:creationId xmlns:a16="http://schemas.microsoft.com/office/drawing/2014/main" id="{AB476F05-AAAB-CE6B-81F2-56E9E4F034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42087" y="2410839"/>
              <a:ext cx="13112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identification</a:t>
              </a:r>
            </a:p>
          </p:txBody>
        </p:sp>
        <p:sp>
          <p:nvSpPr>
            <p:cNvPr id="14" name="Text Box 21">
              <a:extLst>
                <a:ext uri="{FF2B5EF4-FFF2-40B4-BE49-F238E27FC236}">
                  <a16:creationId xmlns:a16="http://schemas.microsoft.com/office/drawing/2014/main" id="{BCB1331B-F34C-AC86-2971-DFC72F9675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66162" y="2410839"/>
              <a:ext cx="6127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flags</a:t>
              </a:r>
            </a:p>
          </p:txBody>
        </p:sp>
        <p:sp>
          <p:nvSpPr>
            <p:cNvPr id="15" name="Text Box 22">
              <a:extLst>
                <a:ext uri="{FF2B5EF4-FFF2-40B4-BE49-F238E27FC236}">
                  <a16:creationId xmlns:a16="http://schemas.microsoft.com/office/drawing/2014/main" id="{55B4CDF9-C390-C79E-501A-909CCA86BF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3837" y="2868039"/>
              <a:ext cx="12223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# questions</a:t>
              </a:r>
            </a:p>
          </p:txBody>
        </p:sp>
        <p:sp>
          <p:nvSpPr>
            <p:cNvPr id="16" name="Text Box 23">
              <a:extLst>
                <a:ext uri="{FF2B5EF4-FFF2-40B4-BE49-F238E27FC236}">
                  <a16:creationId xmlns:a16="http://schemas.microsoft.com/office/drawing/2014/main" id="{79C21FE2-4561-D08B-DCEB-2E54D1C30C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57950" y="3879277"/>
              <a:ext cx="3278188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questions (variable # of questions)</a:t>
              </a:r>
            </a:p>
          </p:txBody>
        </p:sp>
        <p:sp>
          <p:nvSpPr>
            <p:cNvPr id="17" name="Text Box 26">
              <a:extLst>
                <a:ext uri="{FF2B5EF4-FFF2-40B4-BE49-F238E27FC236}">
                  <a16:creationId xmlns:a16="http://schemas.microsoft.com/office/drawing/2014/main" id="{1A5F9604-E740-FE2D-EB3F-780BFA2B3B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7687" y="3323652"/>
              <a:ext cx="1671638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# additional RRs</a:t>
              </a:r>
            </a:p>
          </p:txBody>
        </p:sp>
        <p:sp>
          <p:nvSpPr>
            <p:cNvPr id="18" name="Text Box 27">
              <a:extLst>
                <a:ext uri="{FF2B5EF4-FFF2-40B4-BE49-F238E27FC236}">
                  <a16:creationId xmlns:a16="http://schemas.microsoft.com/office/drawing/2014/main" id="{519C6E02-CA31-903D-DF71-D06A7639CB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15087" y="3325239"/>
              <a:ext cx="158432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# authority RRs</a:t>
              </a:r>
            </a:p>
          </p:txBody>
        </p:sp>
        <p:sp>
          <p:nvSpPr>
            <p:cNvPr id="19" name="Text Box 28">
              <a:extLst>
                <a:ext uri="{FF2B5EF4-FFF2-40B4-BE49-F238E27FC236}">
                  <a16:creationId xmlns:a16="http://schemas.microsoft.com/office/drawing/2014/main" id="{15A6B835-3CB5-4F56-29DF-C97718CB39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66112" y="2877564"/>
              <a:ext cx="145891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# answer RRs</a:t>
              </a:r>
            </a:p>
          </p:txBody>
        </p:sp>
        <p:sp>
          <p:nvSpPr>
            <p:cNvPr id="20" name="Text Box 30">
              <a:extLst>
                <a:ext uri="{FF2B5EF4-FFF2-40B4-BE49-F238E27FC236}">
                  <a16:creationId xmlns:a16="http://schemas.microsoft.com/office/drawing/2014/main" id="{417DA498-29FA-6504-41EF-C1397DAFAE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65925" y="4563489"/>
              <a:ext cx="269081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answers (variable # of RRs)</a:t>
              </a:r>
            </a:p>
          </p:txBody>
        </p:sp>
        <p:sp>
          <p:nvSpPr>
            <p:cNvPr id="21" name="Text Box 31">
              <a:extLst>
                <a:ext uri="{FF2B5EF4-FFF2-40B4-BE49-F238E27FC236}">
                  <a16:creationId xmlns:a16="http://schemas.microsoft.com/office/drawing/2014/main" id="{B84CA666-CF9E-822D-9F17-115E5457F5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96087" y="5249289"/>
              <a:ext cx="271462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authority (variable # of RRs)</a:t>
              </a:r>
            </a:p>
          </p:txBody>
        </p:sp>
        <p:sp>
          <p:nvSpPr>
            <p:cNvPr id="22" name="Text Box 32">
              <a:extLst>
                <a:ext uri="{FF2B5EF4-FFF2-40B4-BE49-F238E27FC236}">
                  <a16:creationId xmlns:a16="http://schemas.microsoft.com/office/drawing/2014/main" id="{3F3A0605-7990-8FF9-68FE-4E9132D3F1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2875" y="5916039"/>
              <a:ext cx="318611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additional info (variable # of RRs)</a:t>
              </a:r>
            </a:p>
          </p:txBody>
        </p:sp>
        <p:grpSp>
          <p:nvGrpSpPr>
            <p:cNvPr id="23" name="Group 60">
              <a:extLst>
                <a:ext uri="{FF2B5EF4-FFF2-40B4-BE49-F238E27FC236}">
                  <a16:creationId xmlns:a16="http://schemas.microsoft.com/office/drawing/2014/main" id="{BEEEF7EE-1004-C390-6C73-A9DA8F23DB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02375" y="1937764"/>
              <a:ext cx="1747837" cy="274638"/>
              <a:chOff x="2691" y="1194"/>
              <a:chExt cx="1101" cy="173"/>
            </a:xfrm>
          </p:grpSpPr>
          <p:sp>
            <p:nvSpPr>
              <p:cNvPr id="28" name="Text Box 57">
                <a:extLst>
                  <a:ext uri="{FF2B5EF4-FFF2-40B4-BE49-F238E27FC236}">
                    <a16:creationId xmlns:a16="http://schemas.microsoft.com/office/drawing/2014/main" id="{DE345A47-D17F-6A30-B555-75CD42AC2C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32" y="1194"/>
                <a:ext cx="425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342900" indent="-3429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2 bytes</a:t>
                </a:r>
              </a:p>
            </p:txBody>
          </p:sp>
          <p:sp>
            <p:nvSpPr>
              <p:cNvPr id="29" name="Line 58">
                <a:extLst>
                  <a:ext uri="{FF2B5EF4-FFF2-40B4-BE49-F238E27FC236}">
                    <a16:creationId xmlns:a16="http://schemas.microsoft.com/office/drawing/2014/main" id="{8E78FF6C-49CC-32CB-007F-B5219EFA28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65" y="1284"/>
                <a:ext cx="3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0" name="Line 59">
                <a:extLst>
                  <a:ext uri="{FF2B5EF4-FFF2-40B4-BE49-F238E27FC236}">
                    <a16:creationId xmlns:a16="http://schemas.microsoft.com/office/drawing/2014/main" id="{2B263318-396B-3CDF-0A99-F63DE936C0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691" y="1284"/>
                <a:ext cx="3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24" name="Group 61">
              <a:extLst>
                <a:ext uri="{FF2B5EF4-FFF2-40B4-BE49-F238E27FC236}">
                  <a16:creationId xmlns:a16="http://schemas.microsoft.com/office/drawing/2014/main" id="{F083D8E1-A631-C735-FD78-98102E0099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077200" y="1937764"/>
              <a:ext cx="1747837" cy="274638"/>
              <a:chOff x="2691" y="1194"/>
              <a:chExt cx="1101" cy="173"/>
            </a:xfrm>
          </p:grpSpPr>
          <p:sp>
            <p:nvSpPr>
              <p:cNvPr id="25" name="Text Box 62">
                <a:extLst>
                  <a:ext uri="{FF2B5EF4-FFF2-40B4-BE49-F238E27FC236}">
                    <a16:creationId xmlns:a16="http://schemas.microsoft.com/office/drawing/2014/main" id="{66289020-6E12-00C4-EF22-168068E0EC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32" y="1194"/>
                <a:ext cx="425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342900" indent="-3429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2 bytes</a:t>
                </a:r>
              </a:p>
            </p:txBody>
          </p:sp>
          <p:sp>
            <p:nvSpPr>
              <p:cNvPr id="26" name="Line 63">
                <a:extLst>
                  <a:ext uri="{FF2B5EF4-FFF2-40B4-BE49-F238E27FC236}">
                    <a16:creationId xmlns:a16="http://schemas.microsoft.com/office/drawing/2014/main" id="{C1550AA1-9B4D-BBCC-0DD9-2EB52DEA8F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65" y="1284"/>
                <a:ext cx="3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" name="Line 64">
                <a:extLst>
                  <a:ext uri="{FF2B5EF4-FFF2-40B4-BE49-F238E27FC236}">
                    <a16:creationId xmlns:a16="http://schemas.microsoft.com/office/drawing/2014/main" id="{E4562640-A5F9-4309-049D-E097989F50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691" y="1284"/>
                <a:ext cx="3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C9C371B7-5CFB-2AD4-0AFB-22A18C3E7049}"/>
              </a:ext>
            </a:extLst>
          </p:cNvPr>
          <p:cNvSpPr txBox="1"/>
          <p:nvPr/>
        </p:nvSpPr>
        <p:spPr>
          <a:xfrm>
            <a:off x="272140" y="1360715"/>
            <a:ext cx="706482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Consolas" panose="020B0609020204030204" pitchFamily="49" charset="0"/>
              </a:rPr>
              <a:t>// DNS header</a:t>
            </a:r>
          </a:p>
          <a:p>
            <a:r>
              <a:rPr lang="en-IN" dirty="0">
                <a:latin typeface="Consolas" panose="020B0609020204030204" pitchFamily="49" charset="0"/>
              </a:rPr>
              <a:t>struct </a:t>
            </a:r>
            <a:r>
              <a:rPr lang="en-IN" dirty="0" err="1">
                <a:latin typeface="Consolas" panose="020B0609020204030204" pitchFamily="49" charset="0"/>
              </a:rPr>
              <a:t>dns_header</a:t>
            </a:r>
            <a:r>
              <a:rPr lang="en-IN" dirty="0">
                <a:latin typeface="Consolas" panose="020B0609020204030204" pitchFamily="49" charset="0"/>
              </a:rPr>
              <a:t> {</a:t>
            </a:r>
          </a:p>
          <a:p>
            <a:r>
              <a:rPr lang="en-IN" dirty="0">
                <a:latin typeface="Consolas" panose="020B0609020204030204" pitchFamily="49" charset="0"/>
              </a:rPr>
              <a:t>  __be16 id;</a:t>
            </a:r>
          </a:p>
          <a:p>
            <a:r>
              <a:rPr lang="en-IN" dirty="0">
                <a:latin typeface="Consolas" panose="020B0609020204030204" pitchFamily="49" charset="0"/>
              </a:rPr>
              <a:t>  __be16 flags;</a:t>
            </a:r>
          </a:p>
          <a:p>
            <a:r>
              <a:rPr lang="en-IN" dirty="0">
                <a:latin typeface="Consolas" panose="020B0609020204030204" pitchFamily="49" charset="0"/>
              </a:rPr>
              <a:t>  __be16 </a:t>
            </a:r>
            <a:r>
              <a:rPr lang="en-IN" dirty="0" err="1">
                <a:latin typeface="Consolas" panose="020B0609020204030204" pitchFamily="49" charset="0"/>
              </a:rPr>
              <a:t>num_ques</a:t>
            </a:r>
            <a:r>
              <a:rPr lang="en-IN" dirty="0">
                <a:latin typeface="Consolas" panose="020B0609020204030204" pitchFamily="49" charset="0"/>
              </a:rPr>
              <a:t>;  // # questions</a:t>
            </a:r>
          </a:p>
          <a:p>
            <a:r>
              <a:rPr lang="en-IN" dirty="0">
                <a:latin typeface="Consolas" panose="020B0609020204030204" pitchFamily="49" charset="0"/>
              </a:rPr>
              <a:t>  __be16 </a:t>
            </a:r>
            <a:r>
              <a:rPr lang="en-IN" dirty="0" err="1">
                <a:latin typeface="Consolas" panose="020B0609020204030204" pitchFamily="49" charset="0"/>
              </a:rPr>
              <a:t>num_ans</a:t>
            </a:r>
            <a:r>
              <a:rPr lang="en-IN" dirty="0">
                <a:latin typeface="Consolas" panose="020B0609020204030204" pitchFamily="49" charset="0"/>
              </a:rPr>
              <a:t>;    // # answer RRs</a:t>
            </a:r>
          </a:p>
          <a:p>
            <a:r>
              <a:rPr lang="en-IN" dirty="0">
                <a:latin typeface="Consolas" panose="020B0609020204030204" pitchFamily="49" charset="0"/>
              </a:rPr>
              <a:t>  __be16 </a:t>
            </a:r>
            <a:r>
              <a:rPr lang="en-IN" dirty="0" err="1">
                <a:latin typeface="Consolas" panose="020B0609020204030204" pitchFamily="49" charset="0"/>
              </a:rPr>
              <a:t>num_auth</a:t>
            </a:r>
            <a:r>
              <a:rPr lang="en-IN" dirty="0">
                <a:latin typeface="Consolas" panose="020B0609020204030204" pitchFamily="49" charset="0"/>
              </a:rPr>
              <a:t>;  // # authority RRs</a:t>
            </a:r>
          </a:p>
          <a:p>
            <a:r>
              <a:rPr lang="en-IN" dirty="0">
                <a:latin typeface="Consolas" panose="020B0609020204030204" pitchFamily="49" charset="0"/>
              </a:rPr>
              <a:t>  __be16 </a:t>
            </a:r>
            <a:r>
              <a:rPr lang="en-IN" dirty="0" err="1">
                <a:latin typeface="Consolas" panose="020B0609020204030204" pitchFamily="49" charset="0"/>
              </a:rPr>
              <a:t>num_add</a:t>
            </a:r>
            <a:r>
              <a:rPr lang="en-IN" dirty="0">
                <a:latin typeface="Consolas" panose="020B0609020204030204" pitchFamily="49" charset="0"/>
              </a:rPr>
              <a:t>;   // # additional RRs</a:t>
            </a:r>
          </a:p>
          <a:p>
            <a:r>
              <a:rPr lang="en-IN" dirty="0"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FFD8AB9-2CFB-A9B3-5AC6-2F69B1582F11}"/>
              </a:ext>
            </a:extLst>
          </p:cNvPr>
          <p:cNvSpPr txBox="1"/>
          <p:nvPr/>
        </p:nvSpPr>
        <p:spPr>
          <a:xfrm>
            <a:off x="359226" y="4593774"/>
            <a:ext cx="35269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Consolas" panose="020B0609020204030204" pitchFamily="49" charset="0"/>
              </a:rPr>
              <a:t>struct </a:t>
            </a:r>
            <a:r>
              <a:rPr lang="en-IN" dirty="0" err="1">
                <a:latin typeface="Consolas" panose="020B0609020204030204" pitchFamily="49" charset="0"/>
              </a:rPr>
              <a:t>dns_q</a:t>
            </a:r>
            <a:r>
              <a:rPr lang="en-IN" dirty="0">
                <a:latin typeface="Consolas" panose="020B0609020204030204" pitchFamily="49" charset="0"/>
              </a:rPr>
              <a:t> {</a:t>
            </a:r>
          </a:p>
          <a:p>
            <a:r>
              <a:rPr lang="en-IN" dirty="0">
                <a:latin typeface="Consolas" panose="020B0609020204030204" pitchFamily="49" charset="0"/>
              </a:rPr>
              <a:t>  __be16 type;</a:t>
            </a:r>
          </a:p>
          <a:p>
            <a:r>
              <a:rPr lang="en-IN" dirty="0">
                <a:latin typeface="Consolas" panose="020B0609020204030204" pitchFamily="49" charset="0"/>
              </a:rPr>
              <a:t>  __be16 class;</a:t>
            </a:r>
          </a:p>
          <a:p>
            <a:r>
              <a:rPr lang="en-IN" dirty="0">
                <a:latin typeface="Consolas" panose="020B0609020204030204" pitchFamily="49" charset="0"/>
              </a:rPr>
              <a:t>};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388F07D-AFA2-A191-24ED-29D95BCCBFC3}"/>
              </a:ext>
            </a:extLst>
          </p:cNvPr>
          <p:cNvSpPr txBox="1"/>
          <p:nvPr/>
        </p:nvSpPr>
        <p:spPr>
          <a:xfrm>
            <a:off x="3875310" y="4169230"/>
            <a:ext cx="38601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Consolas" panose="020B0609020204030204" pitchFamily="49" charset="0"/>
              </a:rPr>
              <a:t>struct </a:t>
            </a:r>
            <a:r>
              <a:rPr lang="en-IN" dirty="0" err="1">
                <a:latin typeface="Consolas" panose="020B0609020204030204" pitchFamily="49" charset="0"/>
              </a:rPr>
              <a:t>dns_rr</a:t>
            </a:r>
            <a:r>
              <a:rPr lang="en-IN" dirty="0">
                <a:latin typeface="Consolas" panose="020B0609020204030204" pitchFamily="49" charset="0"/>
              </a:rPr>
              <a:t> {</a:t>
            </a:r>
          </a:p>
          <a:p>
            <a:r>
              <a:rPr lang="en-IN" dirty="0">
                <a:latin typeface="Consolas" panose="020B0609020204030204" pitchFamily="49" charset="0"/>
              </a:rPr>
              <a:t>  __be16 type;</a:t>
            </a:r>
          </a:p>
          <a:p>
            <a:r>
              <a:rPr lang="en-IN" dirty="0">
                <a:latin typeface="Consolas" panose="020B0609020204030204" pitchFamily="49" charset="0"/>
              </a:rPr>
              <a:t>  __be16 class;</a:t>
            </a:r>
          </a:p>
          <a:p>
            <a:r>
              <a:rPr lang="en-IN" dirty="0">
                <a:latin typeface="Consolas" panose="020B0609020204030204" pitchFamily="49" charset="0"/>
              </a:rPr>
              <a:t>  __be32 </a:t>
            </a:r>
            <a:r>
              <a:rPr lang="en-IN" dirty="0" err="1">
                <a:latin typeface="Consolas" panose="020B0609020204030204" pitchFamily="49" charset="0"/>
              </a:rPr>
              <a:t>ttl</a:t>
            </a:r>
            <a:r>
              <a:rPr lang="en-IN" dirty="0">
                <a:latin typeface="Consolas" panose="020B0609020204030204" pitchFamily="49" charset="0"/>
              </a:rPr>
              <a:t>;</a:t>
            </a:r>
          </a:p>
          <a:p>
            <a:r>
              <a:rPr lang="en-IN" dirty="0">
                <a:latin typeface="Consolas" panose="020B0609020204030204" pitchFamily="49" charset="0"/>
              </a:rPr>
              <a:t>  __be16 </a:t>
            </a:r>
            <a:r>
              <a:rPr lang="en-IN" dirty="0" err="1">
                <a:latin typeface="Consolas" panose="020B0609020204030204" pitchFamily="49" charset="0"/>
              </a:rPr>
              <a:t>rlen</a:t>
            </a:r>
            <a:r>
              <a:rPr lang="en-IN" dirty="0">
                <a:latin typeface="Consolas" panose="020B0609020204030204" pitchFamily="49" charset="0"/>
              </a:rPr>
              <a:t>;</a:t>
            </a:r>
          </a:p>
          <a:p>
            <a:r>
              <a:rPr lang="en-IN" dirty="0">
                <a:latin typeface="Consolas" panose="020B0609020204030204" pitchFamily="49" charset="0"/>
              </a:rPr>
              <a:t>  unsigned char </a:t>
            </a:r>
            <a:r>
              <a:rPr lang="en-IN" dirty="0" err="1">
                <a:latin typeface="Consolas" panose="020B0609020204030204" pitchFamily="49" charset="0"/>
              </a:rPr>
              <a:t>rdata</a:t>
            </a:r>
            <a:r>
              <a:rPr lang="en-IN" dirty="0">
                <a:latin typeface="Consolas" panose="020B0609020204030204" pitchFamily="49" charset="0"/>
              </a:rPr>
              <a:t>[];</a:t>
            </a:r>
          </a:p>
          <a:p>
            <a:r>
              <a:rPr lang="en-IN" dirty="0">
                <a:latin typeface="Consolas" panose="020B0609020204030204" pitchFamily="49" charset="0"/>
              </a:rPr>
              <a:t>};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75B1AD7-8FC7-3A39-654A-48B5DC70FCE0}"/>
                  </a:ext>
                </a:extLst>
              </p14:cNvPr>
              <p14:cNvContentPartPr/>
              <p14:nvPr/>
            </p14:nvContentPartPr>
            <p14:xfrm>
              <a:off x="93600" y="4174560"/>
              <a:ext cx="3942000" cy="16822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75B1AD7-8FC7-3A39-654A-48B5DC70FCE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4240" y="4165200"/>
                <a:ext cx="3960720" cy="1701000"/>
              </a:xfrm>
              <a:prstGeom prst="rect">
                <a:avLst/>
              </a:prstGeom>
            </p:spPr>
          </p:pic>
        </mc:Fallback>
      </mc:AlternateContent>
      <p:sp>
        <p:nvSpPr>
          <p:cNvPr id="34" name="TextBox 28">
            <a:extLst>
              <a:ext uri="{FF2B5EF4-FFF2-40B4-BE49-F238E27FC236}">
                <a16:creationId xmlns:a16="http://schemas.microsoft.com/office/drawing/2014/main" id="{E4EB0992-C453-68E7-FA65-97F033E6924C}"/>
              </a:ext>
            </a:extLst>
          </p:cNvPr>
          <p:cNvSpPr txBox="1"/>
          <p:nvPr/>
        </p:nvSpPr>
        <p:spPr>
          <a:xfrm>
            <a:off x="7293424" y="6357646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21962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8A76A-4177-3A44-BF62-2CB41017B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DNS 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8484B-E59B-6089-6238-90024E6EE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port number of a DNS server is 53</a:t>
            </a:r>
          </a:p>
          <a:p>
            <a:endParaRPr lang="en-IN" dirty="0"/>
          </a:p>
          <a:p>
            <a:r>
              <a:rPr lang="en-IN" dirty="0"/>
              <a:t>If the source/destination port address in a UDP packet is 53, it means that it could be a DNS request/response message</a:t>
            </a:r>
          </a:p>
          <a:p>
            <a:endParaRPr lang="en-IN" dirty="0"/>
          </a:p>
          <a:p>
            <a:r>
              <a:rPr lang="en-IN" dirty="0"/>
              <a:t>The question section starts just after the DNS header</a:t>
            </a:r>
          </a:p>
        </p:txBody>
      </p:sp>
    </p:spTree>
    <p:extLst>
      <p:ext uri="{BB962C8B-B14F-4D97-AF65-F5344CB8AC3E}">
        <p14:creationId xmlns:p14="http://schemas.microsoft.com/office/powerpoint/2010/main" val="3610305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772A2-AA4D-5ECF-9105-A03DEDD56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DNS homework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C95B12B-F162-AC29-2185-C1A6817B3A5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IN" dirty="0"/>
                  <a:t>Each entry in the question section starts with a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𝑛𝑎𝑚𝑒</m:t>
                    </m:r>
                  </m:oMath>
                </a14:m>
                <a:r>
                  <a:rPr lang="en-IN" dirty="0"/>
                  <a:t> followed by an element of type </a:t>
                </a:r>
                <a:r>
                  <a:rPr lang="en-IN" dirty="0">
                    <a:latin typeface="Consolas" panose="020B0609020204030204" pitchFamily="49" charset="0"/>
                  </a:rPr>
                  <a:t>struct </a:t>
                </a:r>
                <a:r>
                  <a:rPr lang="en-IN" dirty="0" err="1">
                    <a:latin typeface="Consolas" panose="020B0609020204030204" pitchFamily="49" charset="0"/>
                  </a:rPr>
                  <a:t>dns_q</a:t>
                </a:r>
                <a:endParaRPr lang="en-IN" dirty="0">
                  <a:latin typeface="Consolas" panose="020B0609020204030204" pitchFamily="49" charset="0"/>
                </a:endParaRPr>
              </a:p>
              <a:p>
                <a:endParaRPr lang="en-IN" dirty="0">
                  <a:latin typeface="Consolas" panose="020B0609020204030204" pitchFamily="49" charset="0"/>
                </a:endParaRPr>
              </a:p>
              <a:p>
                <a:r>
                  <a:rPr lang="en-IN" dirty="0"/>
                  <a:t>Each entry in the other sections (answers, authority, additional) starts with a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𝑛𝑎𝑚𝑒</m:t>
                    </m:r>
                  </m:oMath>
                </a14:m>
                <a:r>
                  <a:rPr lang="en-IN" dirty="0"/>
                  <a:t> followed by an element of type </a:t>
                </a:r>
                <a:r>
                  <a:rPr lang="en-IN" dirty="0">
                    <a:latin typeface="Consolas" panose="020B0609020204030204" pitchFamily="49" charset="0"/>
                  </a:rPr>
                  <a:t>struct </a:t>
                </a:r>
                <a:r>
                  <a:rPr lang="en-IN" dirty="0" err="1">
                    <a:latin typeface="Consolas" panose="020B0609020204030204" pitchFamily="49" charset="0"/>
                  </a:rPr>
                  <a:t>dns_rr</a:t>
                </a:r>
                <a:endParaRPr lang="en-IN" dirty="0"/>
              </a:p>
              <a:p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C95B12B-F162-AC29-2185-C1A6817B3A5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27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8198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34AE5-5CAC-0DB7-21BB-57C2D34AC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Compressing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EE21A-4372-BCCF-58B6-5AF0C26A4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/>
              <a:t>dig @198.41.0.4 </a:t>
            </a:r>
            <a:r>
              <a:rPr lang="en-IN" dirty="0">
                <a:hlinkClick r:id="rId2"/>
              </a:rPr>
              <a:t>www.example.com</a:t>
            </a: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495442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C23FD61-BD8F-699C-4E41-F926561DAD6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IN" dirty="0"/>
                  <a:t>Storing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𝑛𝑎𝑚𝑒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9C23FD61-BD8F-699C-4E41-F926561DAD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5D9C3CB-0954-64C7-37E2-847912DD851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IN" dirty="0"/>
                  <a:t>The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𝑛𝑎𝑚𝑒</m:t>
                    </m:r>
                  </m:oMath>
                </a14:m>
                <a:r>
                  <a:rPr lang="en-IN" dirty="0"/>
                  <a:t> is stored in a compressed format</a:t>
                </a:r>
              </a:p>
              <a:p>
                <a:endParaRPr lang="en-IN" dirty="0"/>
              </a:p>
              <a:p>
                <a:pPr marL="0" indent="0">
                  <a:buNone/>
                </a:pPr>
                <a:r>
                  <a:rPr lang="en-IN" dirty="0"/>
                  <a:t>Let’s say there are three names in a DNS record:</a:t>
                </a:r>
              </a:p>
              <a:p>
                <a:pPr marL="0" indent="0">
                  <a:buNone/>
                </a:pPr>
                <a:r>
                  <a:rPr lang="en-IN" dirty="0">
                    <a:latin typeface="Consolas" panose="020B0609020204030204" pitchFamily="49" charset="0"/>
                  </a:rPr>
                  <a:t>l.gtld-s.net.</a:t>
                </a:r>
              </a:p>
              <a:p>
                <a:pPr marL="0" indent="0">
                  <a:buNone/>
                </a:pPr>
                <a:r>
                  <a:rPr lang="en-IN" dirty="0">
                    <a:latin typeface="Consolas" panose="020B0609020204030204" pitchFamily="49" charset="0"/>
                  </a:rPr>
                  <a:t>j.gtld-s.net.</a:t>
                </a:r>
              </a:p>
              <a:p>
                <a:pPr marL="0" indent="0">
                  <a:buNone/>
                </a:pPr>
                <a:r>
                  <a:rPr lang="en-IN" dirty="0">
                    <a:latin typeface="Consolas" panose="020B0609020204030204" pitchFamily="49" charset="0"/>
                  </a:rPr>
                  <a:t>gtld-s.net.</a:t>
                </a:r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5D9C3CB-0954-64C7-37E2-847912DD85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9D711F2-B88E-9B40-E044-529EB2C803B3}"/>
                  </a:ext>
                </a:extLst>
              </p14:cNvPr>
              <p14:cNvContentPartPr/>
              <p14:nvPr/>
            </p14:nvContentPartPr>
            <p14:xfrm>
              <a:off x="3502440" y="3486960"/>
              <a:ext cx="6886800" cy="27547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9D711F2-B88E-9B40-E044-529EB2C803B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493080" y="3477600"/>
                <a:ext cx="6905520" cy="2773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958671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7E4D86-F81C-0459-AE1E-A38AD52B7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0E008-58F9-3826-4780-618DD4E9A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Storing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BEA6D-1C59-019D-D3FB-089A4B301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Without compression</a:t>
            </a:r>
          </a:p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l.gtld-s.net.</a:t>
            </a:r>
          </a:p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j.gtld-s.net.</a:t>
            </a:r>
          </a:p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gtld-s.net.</a:t>
            </a:r>
          </a:p>
          <a:p>
            <a:pPr marL="0" indent="0">
              <a:buNone/>
            </a:pPr>
            <a:endParaRPr lang="en-IN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D42245F-87A6-522C-EF83-D0BE161C05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072150"/>
              </p:ext>
            </p:extLst>
          </p:nvPr>
        </p:nvGraphicFramePr>
        <p:xfrm>
          <a:off x="1465941" y="3854749"/>
          <a:ext cx="9561286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2949">
                  <a:extLst>
                    <a:ext uri="{9D8B030D-6E8A-4147-A177-3AD203B41FA5}">
                      <a16:colId xmlns:a16="http://schemas.microsoft.com/office/drawing/2014/main" val="1055362495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3462247276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4143051585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056907596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4170409093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515539582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3396437827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025873598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705746983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652818602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986306849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165907038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378762398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7046660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0697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1053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0985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B0539E1-30E0-DEA6-1026-CB06713A4AC5}"/>
                  </a:ext>
                </a:extLst>
              </p:cNvPr>
              <p:cNvSpPr txBox="1"/>
              <p:nvPr/>
            </p:nvSpPr>
            <p:spPr>
              <a:xfrm>
                <a:off x="1142999" y="5268684"/>
                <a:ext cx="10395857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dirty="0"/>
                  <a:t>The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𝑛𝑎𝑚𝑒</m:t>
                    </m:r>
                  </m:oMath>
                </a14:m>
                <a:r>
                  <a:rPr lang="en-IN" dirty="0"/>
                  <a:t> is divided into labels. i.e., the substring separated by dots.</a:t>
                </a:r>
              </a:p>
              <a:p>
                <a:r>
                  <a:rPr lang="en-IN" dirty="0"/>
                  <a:t>Labels are stored in the DNS message.</a:t>
                </a:r>
              </a:p>
              <a:p>
                <a:r>
                  <a:rPr lang="en-IN" dirty="0"/>
                  <a:t>The length of the label is stored before storing the actual labels.</a:t>
                </a:r>
              </a:p>
              <a:p>
                <a:r>
                  <a:rPr lang="en-IN" dirty="0"/>
                  <a:t>An empty label, i.e., a label of length zero, is stored at the end of the name.</a:t>
                </a:r>
              </a:p>
              <a:p>
                <a:r>
                  <a:rPr lang="en-IN" dirty="0"/>
                  <a:t>total bytes required to store all three strings =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B0539E1-30E0-DEA6-1026-CB06713A4A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999" y="5268684"/>
                <a:ext cx="10395857" cy="1477328"/>
              </a:xfrm>
              <a:prstGeom prst="rect">
                <a:avLst/>
              </a:prstGeom>
              <a:blipFill>
                <a:blip r:embed="rId2"/>
                <a:stretch>
                  <a:fillRect l="-469" t="-2058" b="-5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6814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9D57E-BA25-32ED-08CF-FB8B7C290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B532D-332F-348E-9EAA-8E60D48B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Storing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80711-4B2D-99DB-D2E4-F71198E894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Without compression</a:t>
            </a:r>
          </a:p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l.gtld-s.net.</a:t>
            </a:r>
          </a:p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j.gtld-s.net.</a:t>
            </a:r>
          </a:p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gtld-s.net.</a:t>
            </a:r>
          </a:p>
          <a:p>
            <a:pPr marL="0" indent="0">
              <a:buNone/>
            </a:pPr>
            <a:endParaRPr lang="en-IN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FB1BB3-980A-F1F8-E210-D76086E9B90E}"/>
              </a:ext>
            </a:extLst>
          </p:cNvPr>
          <p:cNvGraphicFramePr>
            <a:graphicFrameLocks noGrp="1"/>
          </p:cNvGraphicFramePr>
          <p:nvPr/>
        </p:nvGraphicFramePr>
        <p:xfrm>
          <a:off x="1465941" y="3854749"/>
          <a:ext cx="9561286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2949">
                  <a:extLst>
                    <a:ext uri="{9D8B030D-6E8A-4147-A177-3AD203B41FA5}">
                      <a16:colId xmlns:a16="http://schemas.microsoft.com/office/drawing/2014/main" val="1055362495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3462247276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4143051585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056907596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4170409093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515539582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3396437827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025873598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705746983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652818602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986306849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165907038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378762398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7046660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0697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1053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0985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39FD51D-D21B-0C02-38CA-DB61FC6605FB}"/>
                  </a:ext>
                </a:extLst>
              </p:cNvPr>
              <p:cNvSpPr txBox="1"/>
              <p:nvPr/>
            </p:nvSpPr>
            <p:spPr>
              <a:xfrm>
                <a:off x="1142999" y="5268684"/>
                <a:ext cx="10395857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dirty="0"/>
                  <a:t>The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𝑛𝑎𝑚𝑒</m:t>
                    </m:r>
                  </m:oMath>
                </a14:m>
                <a:r>
                  <a:rPr lang="en-IN" dirty="0"/>
                  <a:t> is divided into labels. i.e., the substring separated by dots.</a:t>
                </a:r>
              </a:p>
              <a:p>
                <a:r>
                  <a:rPr lang="en-IN" dirty="0"/>
                  <a:t>Labels are stored in the DNS message.</a:t>
                </a:r>
              </a:p>
              <a:p>
                <a:r>
                  <a:rPr lang="en-IN" dirty="0"/>
                  <a:t>The length of the label is stored before storing the actual labels.</a:t>
                </a:r>
              </a:p>
              <a:p>
                <a:r>
                  <a:rPr lang="en-IN" dirty="0"/>
                  <a:t>An empty label, i.e., a label of length zero, is stored at the end of the name.</a:t>
                </a:r>
              </a:p>
              <a:p>
                <a:r>
                  <a:rPr lang="en-IN" dirty="0"/>
                  <a:t>total bytes required to store all three strings = 40 bytes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39FD51D-D21B-0C02-38CA-DB61FC6605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999" y="5268684"/>
                <a:ext cx="10395857" cy="1477328"/>
              </a:xfrm>
              <a:prstGeom prst="rect">
                <a:avLst/>
              </a:prstGeom>
              <a:blipFill>
                <a:blip r:embed="rId2"/>
                <a:stretch>
                  <a:fillRect l="-469" t="-2058" b="-5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5907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73276-8322-25E6-EBEC-7BC065DCA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Storing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25C58-FA82-5ED6-4988-62FD0344E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2400" dirty="0"/>
              <a:t>Start offset of the first name </a:t>
            </a:r>
            <a:r>
              <a:rPr lang="en-IN" sz="2400" dirty="0" err="1"/>
              <a:t>w.r.t.</a:t>
            </a:r>
            <a:r>
              <a:rPr lang="en-IN" sz="2400" dirty="0"/>
              <a:t> the starting address of the DNS message is 0x10</a:t>
            </a:r>
          </a:p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l.gtld-s.net.</a:t>
            </a:r>
          </a:p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j.gtld-s.net.</a:t>
            </a:r>
          </a:p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gtld-s.net.</a:t>
            </a:r>
          </a:p>
          <a:p>
            <a:pPr marL="0" indent="0">
              <a:buNone/>
            </a:pPr>
            <a:endParaRPr lang="en-IN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32F4BB4-0EC2-9D7D-7F9A-9C23FC2721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10122"/>
              </p:ext>
            </p:extLst>
          </p:nvPr>
        </p:nvGraphicFramePr>
        <p:xfrm>
          <a:off x="1465941" y="3854749"/>
          <a:ext cx="9561286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2949">
                  <a:extLst>
                    <a:ext uri="{9D8B030D-6E8A-4147-A177-3AD203B41FA5}">
                      <a16:colId xmlns:a16="http://schemas.microsoft.com/office/drawing/2014/main" val="1055362495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3462247276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4143051585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056907596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4170409093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515539582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3396437827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025873598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705746983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652818602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986306849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165907038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378762398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7046660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0697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1053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0985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C8B9DBB-CA93-A406-311E-1430C77F3496}"/>
              </a:ext>
            </a:extLst>
          </p:cNvPr>
          <p:cNvSpPr txBox="1"/>
          <p:nvPr/>
        </p:nvSpPr>
        <p:spPr>
          <a:xfrm>
            <a:off x="2830290" y="4234539"/>
            <a:ext cx="1382482" cy="348347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dirty="0" err="1"/>
              <a:t>htons</a:t>
            </a:r>
            <a:r>
              <a:rPr lang="en-IN" sz="1600" dirty="0"/>
              <a:t>(0x12)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90C3784-E20F-AC9D-4C0C-336069485681}"/>
                  </a:ext>
                </a:extLst>
              </p:cNvPr>
              <p:cNvSpPr txBox="1"/>
              <p:nvPr/>
            </p:nvSpPr>
            <p:spPr>
              <a:xfrm>
                <a:off x="1142999" y="5508171"/>
                <a:ext cx="10395857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dirty="0"/>
                  <a:t>The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𝑛𝑎𝑚𝑒</m:t>
                    </m:r>
                  </m:oMath>
                </a14:m>
                <a:r>
                  <a:rPr lang="en-IN" dirty="0"/>
                  <a:t> is divided into labels. i.e., the substring separated by dots.</a:t>
                </a:r>
              </a:p>
              <a:p>
                <a:r>
                  <a:rPr lang="en-IN" dirty="0"/>
                  <a:t>If the remaining labels have already been stored at offset X, store the 2-byte X in Big-endian format.</a:t>
                </a:r>
              </a:p>
              <a:p>
                <a:r>
                  <a:rPr lang="en-IN" dirty="0"/>
                  <a:t>total bytes required to store all three strings =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90C3784-E20F-AC9D-4C0C-3360694856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999" y="5508171"/>
                <a:ext cx="10395857" cy="923330"/>
              </a:xfrm>
              <a:prstGeom prst="rect">
                <a:avLst/>
              </a:prstGeom>
              <a:blipFill>
                <a:blip r:embed="rId2"/>
                <a:stretch>
                  <a:fillRect l="-469" t="-3974" b="-993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6CC4CDCA-1241-58E3-AD30-3BB1F0887CFA}"/>
              </a:ext>
            </a:extLst>
          </p:cNvPr>
          <p:cNvSpPr txBox="1"/>
          <p:nvPr/>
        </p:nvSpPr>
        <p:spPr>
          <a:xfrm>
            <a:off x="1480459" y="4604650"/>
            <a:ext cx="1382482" cy="348347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dirty="0" err="1"/>
              <a:t>htons</a:t>
            </a:r>
            <a:r>
              <a:rPr lang="en-IN" sz="1600" dirty="0"/>
              <a:t>(0x12)</a:t>
            </a:r>
          </a:p>
        </p:txBody>
      </p:sp>
    </p:spTree>
    <p:extLst>
      <p:ext uri="{BB962C8B-B14F-4D97-AF65-F5344CB8AC3E}">
        <p14:creationId xmlns:p14="http://schemas.microsoft.com/office/powerpoint/2010/main" val="35955616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3EA7E-69F9-A086-6D06-5C49E502C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DCF7B-2B7C-507D-3804-6A5BAF85B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Storing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87D42-6363-8CCA-01B6-3A129A054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2400" dirty="0"/>
              <a:t>Start offset of the first name </a:t>
            </a:r>
            <a:r>
              <a:rPr lang="en-IN" sz="2400" dirty="0" err="1"/>
              <a:t>w.r.t.</a:t>
            </a:r>
            <a:r>
              <a:rPr lang="en-IN" sz="2400" dirty="0"/>
              <a:t> the starting address of the DNS message is 0x10</a:t>
            </a:r>
          </a:p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l.gtld-s.net.</a:t>
            </a:r>
          </a:p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j.gtld-s.net.</a:t>
            </a:r>
          </a:p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gtld-s.net.</a:t>
            </a:r>
          </a:p>
          <a:p>
            <a:pPr marL="0" indent="0">
              <a:buNone/>
            </a:pPr>
            <a:endParaRPr lang="en-IN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41AE047-4B57-479A-84FC-1ABC03516050}"/>
              </a:ext>
            </a:extLst>
          </p:cNvPr>
          <p:cNvGraphicFramePr>
            <a:graphicFrameLocks noGrp="1"/>
          </p:cNvGraphicFramePr>
          <p:nvPr/>
        </p:nvGraphicFramePr>
        <p:xfrm>
          <a:off x="1465941" y="3854749"/>
          <a:ext cx="9561286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2949">
                  <a:extLst>
                    <a:ext uri="{9D8B030D-6E8A-4147-A177-3AD203B41FA5}">
                      <a16:colId xmlns:a16="http://schemas.microsoft.com/office/drawing/2014/main" val="1055362495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3462247276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4143051585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056907596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4170409093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515539582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3396437827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025873598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705746983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652818602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986306849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165907038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378762398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7046660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0697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1053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0985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9FB1DF2-13C2-E2E4-0A5A-18616A7382F0}"/>
              </a:ext>
            </a:extLst>
          </p:cNvPr>
          <p:cNvSpPr txBox="1"/>
          <p:nvPr/>
        </p:nvSpPr>
        <p:spPr>
          <a:xfrm>
            <a:off x="2830290" y="4234539"/>
            <a:ext cx="1382482" cy="348347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dirty="0" err="1"/>
              <a:t>htons</a:t>
            </a:r>
            <a:r>
              <a:rPr lang="en-IN" sz="1600" dirty="0"/>
              <a:t>(0x12)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93898AE-EA3C-0091-71BB-32064A4E6FEC}"/>
                  </a:ext>
                </a:extLst>
              </p:cNvPr>
              <p:cNvSpPr txBox="1"/>
              <p:nvPr/>
            </p:nvSpPr>
            <p:spPr>
              <a:xfrm>
                <a:off x="1142999" y="5508171"/>
                <a:ext cx="1039585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dirty="0"/>
                  <a:t>The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𝑛𝑎𝑚𝑒</m:t>
                    </m:r>
                  </m:oMath>
                </a14:m>
                <a:r>
                  <a:rPr lang="en-IN" dirty="0"/>
                  <a:t> is divided into labels. i.e., the substring separated by dots.</a:t>
                </a:r>
              </a:p>
              <a:p>
                <a:r>
                  <a:rPr lang="en-IN" dirty="0"/>
                  <a:t>If the remaining labels have already been stored at offset X, store the 2-byte X in Big-endian format.</a:t>
                </a:r>
              </a:p>
              <a:p>
                <a:r>
                  <a:rPr lang="en-IN" dirty="0"/>
                  <a:t>total bytes required to store all three strings = 20 bytes</a:t>
                </a:r>
              </a:p>
              <a:p>
                <a:r>
                  <a:rPr lang="en-IN" dirty="0"/>
                  <a:t>Problem?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93898AE-EA3C-0091-71BB-32064A4E6F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999" y="5508171"/>
                <a:ext cx="10395857" cy="1200329"/>
              </a:xfrm>
              <a:prstGeom prst="rect">
                <a:avLst/>
              </a:prstGeom>
              <a:blipFill>
                <a:blip r:embed="rId2"/>
                <a:stretch>
                  <a:fillRect l="-469" t="-3061" b="-765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B821AFAF-F3DD-3101-DED9-1CF44DAC5E34}"/>
              </a:ext>
            </a:extLst>
          </p:cNvPr>
          <p:cNvSpPr txBox="1"/>
          <p:nvPr/>
        </p:nvSpPr>
        <p:spPr>
          <a:xfrm>
            <a:off x="1480459" y="4604650"/>
            <a:ext cx="1382482" cy="348347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dirty="0" err="1"/>
              <a:t>htons</a:t>
            </a:r>
            <a:r>
              <a:rPr lang="en-IN" sz="1600" dirty="0"/>
              <a:t>(0x12)</a:t>
            </a:r>
          </a:p>
        </p:txBody>
      </p:sp>
    </p:spTree>
    <p:extLst>
      <p:ext uri="{BB962C8B-B14F-4D97-AF65-F5344CB8AC3E}">
        <p14:creationId xmlns:p14="http://schemas.microsoft.com/office/powerpoint/2010/main" val="37136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43458-CD3F-292A-A6CF-3B991C73D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Today’s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682C2-79F8-468F-B07A-FEE42B634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Domain name system (DNS)</a:t>
            </a:r>
          </a:p>
          <a:p>
            <a:r>
              <a:rPr lang="en-IN" dirty="0"/>
              <a:t>Peer-to-peer (P2P) </a:t>
            </a:r>
            <a:r>
              <a:rPr lang="en-IN"/>
              <a:t>file distribution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292883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CA75A-7C74-B7C5-28FB-7E4E19A2C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Storing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3D534-26A1-0D3F-ACF8-9FCD96A07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How do we know if the first byte of a name corresponds to the length of a label or the offset of the string with respect to the starting address of the DNS record (i.e., the address of the DNS header)</a:t>
            </a:r>
          </a:p>
          <a:p>
            <a:pPr lvl="1"/>
            <a:r>
              <a:rPr lang="en-IN" dirty="0"/>
              <a:t>Restrict the maximum length of a label to 63</a:t>
            </a:r>
          </a:p>
          <a:p>
            <a:pPr lvl="1"/>
            <a:r>
              <a:rPr lang="en-IN" dirty="0"/>
              <a:t>Restrict the maximum offset to 14 bits</a:t>
            </a:r>
          </a:p>
          <a:p>
            <a:pPr lvl="1"/>
            <a:r>
              <a:rPr lang="en-IN" dirty="0"/>
              <a:t>If the top two bits in the first two bytes are one, then the remaining 14 bits are offset; otherwise, the first byte is the length of the label stored in the next bytes</a:t>
            </a:r>
          </a:p>
          <a:p>
            <a:pPr lvl="1"/>
            <a:r>
              <a:rPr lang="en-IN" dirty="0"/>
              <a:t>Why does this work?</a:t>
            </a:r>
          </a:p>
        </p:txBody>
      </p:sp>
    </p:spTree>
    <p:extLst>
      <p:ext uri="{BB962C8B-B14F-4D97-AF65-F5344CB8AC3E}">
        <p14:creationId xmlns:p14="http://schemas.microsoft.com/office/powerpoint/2010/main" val="29592975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2B9DA-2072-659D-978E-78A24F376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B8C3F-0B72-A749-65DD-6410074AF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Storing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F3F4A-6966-5FA3-CAF1-C57FB3628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How do we know if the first byte of a name corresponds to the length of a label or the offset of the string with respect to the starting address of the DNS record (i.e., the address of the DNS header)</a:t>
            </a:r>
          </a:p>
          <a:p>
            <a:pPr lvl="1"/>
            <a:r>
              <a:rPr lang="en-IN" dirty="0"/>
              <a:t>Restrict the maximum length of a label to 63</a:t>
            </a:r>
          </a:p>
          <a:p>
            <a:pPr lvl="1"/>
            <a:r>
              <a:rPr lang="en-IN" dirty="0"/>
              <a:t>Restrict the maximum offset to 14 bits</a:t>
            </a:r>
          </a:p>
          <a:p>
            <a:pPr lvl="1"/>
            <a:r>
              <a:rPr lang="en-IN" dirty="0"/>
              <a:t>If the top two bits in the first two bytes are one, then the remaining 14 bits are offset; otherwise, the first byte is the length of the label stored in the next bytes</a:t>
            </a:r>
          </a:p>
          <a:p>
            <a:pPr lvl="1"/>
            <a:r>
              <a:rPr lang="en-IN" dirty="0"/>
              <a:t>Why does this work?</a:t>
            </a:r>
          </a:p>
          <a:p>
            <a:pPr lvl="2"/>
            <a:r>
              <a:rPr lang="en-IN" dirty="0"/>
              <a:t>Because the maximum length of a label is 63, it can fit into 6 bits</a:t>
            </a:r>
          </a:p>
        </p:txBody>
      </p:sp>
    </p:spTree>
    <p:extLst>
      <p:ext uri="{BB962C8B-B14F-4D97-AF65-F5344CB8AC3E}">
        <p14:creationId xmlns:p14="http://schemas.microsoft.com/office/powerpoint/2010/main" val="2308855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D8B29-E9A5-0A93-05B1-C600063F3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F516E-5BD1-B045-9BFA-7955E4FF8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Storing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94398-A6DB-56AF-482A-C3953A5B9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2400" dirty="0"/>
              <a:t>Start offset of the first name </a:t>
            </a:r>
            <a:r>
              <a:rPr lang="en-IN" sz="2400" dirty="0" err="1"/>
              <a:t>w.r.t.</a:t>
            </a:r>
            <a:r>
              <a:rPr lang="en-IN" sz="2400" dirty="0"/>
              <a:t> the starting address of the DNS message is 0x10</a:t>
            </a:r>
          </a:p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l.gtld-s.net.</a:t>
            </a:r>
          </a:p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j.gtld-s.net.</a:t>
            </a:r>
          </a:p>
          <a:p>
            <a:pPr marL="0" indent="0">
              <a:buNone/>
            </a:pPr>
            <a:r>
              <a:rPr lang="en-IN" sz="2400" dirty="0">
                <a:latin typeface="Consolas" panose="020B0609020204030204" pitchFamily="49" charset="0"/>
              </a:rPr>
              <a:t>gtld-s.net.</a:t>
            </a:r>
          </a:p>
          <a:p>
            <a:pPr marL="0" indent="0">
              <a:buNone/>
            </a:pPr>
            <a:endParaRPr lang="en-IN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6A0DC4D-4C84-E745-A798-221E1E0EE7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016644"/>
              </p:ext>
            </p:extLst>
          </p:nvPr>
        </p:nvGraphicFramePr>
        <p:xfrm>
          <a:off x="1465941" y="4279292"/>
          <a:ext cx="9561286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2949">
                  <a:extLst>
                    <a:ext uri="{9D8B030D-6E8A-4147-A177-3AD203B41FA5}">
                      <a16:colId xmlns:a16="http://schemas.microsoft.com/office/drawing/2014/main" val="1055362495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3462247276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4143051585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056907596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4170409093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515539582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3396437827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025873598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705746983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2652818602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986306849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165907038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378762398"/>
                    </a:ext>
                  </a:extLst>
                </a:gridCol>
                <a:gridCol w="682949">
                  <a:extLst>
                    <a:ext uri="{9D8B030D-6E8A-4147-A177-3AD203B41FA5}">
                      <a16:colId xmlns:a16="http://schemas.microsoft.com/office/drawing/2014/main" val="17046660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0697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1053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0985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4354C25-A2B8-BDD0-1616-AE4AA169743F}"/>
              </a:ext>
            </a:extLst>
          </p:cNvPr>
          <p:cNvSpPr txBox="1"/>
          <p:nvPr/>
        </p:nvSpPr>
        <p:spPr>
          <a:xfrm>
            <a:off x="2830290" y="4659080"/>
            <a:ext cx="1382482" cy="348347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dirty="0" err="1"/>
              <a:t>htons</a:t>
            </a:r>
            <a:r>
              <a:rPr lang="en-IN" sz="1600" dirty="0"/>
              <a:t>(0xc012)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0581537-ACEE-9B54-B2D8-03FA8153867B}"/>
              </a:ext>
            </a:extLst>
          </p:cNvPr>
          <p:cNvSpPr txBox="1"/>
          <p:nvPr/>
        </p:nvSpPr>
        <p:spPr>
          <a:xfrm>
            <a:off x="1480459" y="5029193"/>
            <a:ext cx="1382482" cy="348347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IN" sz="1600" dirty="0" err="1"/>
              <a:t>htons</a:t>
            </a:r>
            <a:r>
              <a:rPr lang="en-IN" sz="1600" dirty="0"/>
              <a:t>(0xc012)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F9EC99F-2426-139F-77E7-F7A69537B33C}"/>
              </a:ext>
            </a:extLst>
          </p:cNvPr>
          <p:cNvSpPr txBox="1"/>
          <p:nvPr/>
        </p:nvSpPr>
        <p:spPr>
          <a:xfrm>
            <a:off x="642257" y="5638800"/>
            <a:ext cx="10896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The </a:t>
            </a:r>
            <a:r>
              <a:rPr lang="en-IN" dirty="0">
                <a:latin typeface="Consolas" panose="020B0609020204030204" pitchFamily="49" charset="0"/>
              </a:rPr>
              <a:t>name</a:t>
            </a:r>
            <a:r>
              <a:rPr lang="en-IN" dirty="0"/>
              <a:t> is divided into labels. i.e., the substring separated by dots.</a:t>
            </a:r>
          </a:p>
          <a:p>
            <a:r>
              <a:rPr lang="en-IN" dirty="0"/>
              <a:t>If the remaining substring has already been stored at offset X, store 2-byte (X | 0xc000) in Big-endian format.</a:t>
            </a:r>
          </a:p>
          <a:p>
            <a:r>
              <a:rPr lang="en-IN" dirty="0"/>
              <a:t>Total bytes required to store all three strings = 20 bytes</a:t>
            </a:r>
          </a:p>
        </p:txBody>
      </p:sp>
    </p:spTree>
    <p:extLst>
      <p:ext uri="{BB962C8B-B14F-4D97-AF65-F5344CB8AC3E}">
        <p14:creationId xmlns:p14="http://schemas.microsoft.com/office/powerpoint/2010/main" val="117616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E00C1-1785-17A2-66F0-BB07CDFF8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How to read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F4069-B4B4-F1A7-C7B3-E9643AC07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N" dirty="0"/>
              <a:t>// read offset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unsigned short off = </a:t>
            </a:r>
            <a:r>
              <a:rPr lang="en-IN" dirty="0" err="1"/>
              <a:t>ntohs</a:t>
            </a:r>
            <a:r>
              <a:rPr lang="en-IN" dirty="0"/>
              <a:t>(*((__be16*)</a:t>
            </a:r>
            <a:r>
              <a:rPr lang="en-IN" dirty="0" err="1"/>
              <a:t>buf</a:t>
            </a:r>
            <a:r>
              <a:rPr lang="en-IN" dirty="0"/>
              <a:t>));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if ((off &gt;&gt; 14) == 3) {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    // string is stored at the offset, (off &amp; 0x3FFF)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    // record header starts at ((char*)</a:t>
            </a:r>
            <a:r>
              <a:rPr lang="en-IN" dirty="0" err="1"/>
              <a:t>buf</a:t>
            </a:r>
            <a:r>
              <a:rPr lang="en-IN" dirty="0"/>
              <a:t>) + 2 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}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else {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   // length of the next label is </a:t>
            </a:r>
            <a:r>
              <a:rPr lang="en-IN" dirty="0" err="1"/>
              <a:t>len</a:t>
            </a:r>
            <a:r>
              <a:rPr lang="en-IN" dirty="0"/>
              <a:t> = </a:t>
            </a:r>
            <a:r>
              <a:rPr lang="en-IN" dirty="0" err="1"/>
              <a:t>buf</a:t>
            </a:r>
            <a:r>
              <a:rPr lang="en-IN" dirty="0"/>
              <a:t>[0]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   // if the </a:t>
            </a:r>
            <a:r>
              <a:rPr lang="en-IN" dirty="0" err="1"/>
              <a:t>len</a:t>
            </a:r>
            <a:r>
              <a:rPr lang="en-IN" dirty="0"/>
              <a:t> is zero, the next byte corresponds to the record header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   // After reading </a:t>
            </a:r>
            <a:r>
              <a:rPr lang="en-IN" dirty="0" err="1"/>
              <a:t>len</a:t>
            </a:r>
            <a:r>
              <a:rPr lang="en-IN" dirty="0"/>
              <a:t> bytes corresponding to label, advance </a:t>
            </a:r>
            <a:r>
              <a:rPr lang="en-IN" dirty="0" err="1"/>
              <a:t>buf</a:t>
            </a:r>
            <a:r>
              <a:rPr lang="en-IN" dirty="0"/>
              <a:t> and </a:t>
            </a:r>
            <a:r>
              <a:rPr lang="en-IN" dirty="0" err="1"/>
              <a:t>goto</a:t>
            </a:r>
            <a:r>
              <a:rPr lang="en-IN" dirty="0"/>
              <a:t> line 1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/>
              <a:t>}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1950220-6418-0F12-EF0E-BBF4BEE28A61}"/>
                  </a:ext>
                </a:extLst>
              </p14:cNvPr>
              <p14:cNvContentPartPr/>
              <p14:nvPr/>
            </p14:nvContentPartPr>
            <p14:xfrm>
              <a:off x="4686480" y="339480"/>
              <a:ext cx="6971040" cy="44744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1950220-6418-0F12-EF0E-BBF4BEE28A6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77120" y="330120"/>
                <a:ext cx="6989760" cy="4493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888997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88FDA-FA63-D203-26BE-A4BB2195B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>
                <a:latin typeface="Consolas" panose="020B0609020204030204" pitchFamily="49" charset="0"/>
              </a:rPr>
              <a:t>rdata</a:t>
            </a:r>
            <a:endParaRPr lang="en-IN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DC121-BEFE-C575-5668-87A3C1688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The value of a resource record is stored in a variable-length byte array called </a:t>
            </a:r>
            <a:r>
              <a:rPr lang="en-IN" dirty="0" err="1">
                <a:latin typeface="Consolas" panose="020B0609020204030204" pitchFamily="49" charset="0"/>
              </a:rPr>
              <a:t>rdata</a:t>
            </a:r>
            <a:endParaRPr lang="en-IN" dirty="0">
              <a:latin typeface="Consolas" panose="020B0609020204030204" pitchFamily="49" charset="0"/>
            </a:endParaRPr>
          </a:p>
          <a:p>
            <a:endParaRPr lang="en-IN" dirty="0">
              <a:latin typeface="Consolas" panose="020B0609020204030204" pitchFamily="49" charset="0"/>
            </a:endParaRPr>
          </a:p>
          <a:p>
            <a:r>
              <a:rPr lang="en-IN" dirty="0"/>
              <a:t>The length of the </a:t>
            </a:r>
            <a:r>
              <a:rPr lang="en-IN" dirty="0" err="1">
                <a:latin typeface="Consolas" panose="020B0609020204030204" pitchFamily="49" charset="0"/>
              </a:rPr>
              <a:t>rdata</a:t>
            </a:r>
            <a:r>
              <a:rPr lang="en-IN" dirty="0"/>
              <a:t> is </a:t>
            </a:r>
            <a:r>
              <a:rPr lang="en-IN" dirty="0" err="1">
                <a:latin typeface="Consolas" panose="020B0609020204030204" pitchFamily="49" charset="0"/>
              </a:rPr>
              <a:t>rlen</a:t>
            </a:r>
            <a:endParaRPr lang="en-IN" dirty="0">
              <a:latin typeface="Consolas" panose="020B0609020204030204" pitchFamily="49" charset="0"/>
            </a:endParaRPr>
          </a:p>
          <a:p>
            <a:endParaRPr lang="en-IN" dirty="0"/>
          </a:p>
          <a:p>
            <a:r>
              <a:rPr lang="en-IN" dirty="0"/>
              <a:t>Depending on the type, the length of the </a:t>
            </a:r>
            <a:r>
              <a:rPr lang="en-IN" dirty="0" err="1">
                <a:latin typeface="Consolas" panose="020B0609020204030204" pitchFamily="49" charset="0"/>
              </a:rPr>
              <a:t>rdata</a:t>
            </a:r>
            <a:r>
              <a:rPr lang="en-IN" dirty="0"/>
              <a:t> varies </a:t>
            </a:r>
          </a:p>
          <a:p>
            <a:pPr lvl="1"/>
            <a:r>
              <a:rPr lang="en-IN" dirty="0"/>
              <a:t>e.g., for a</a:t>
            </a:r>
            <a:r>
              <a:rPr lang="en-IN" dirty="0">
                <a:latin typeface="Consolas" panose="020B0609020204030204" pitchFamily="49" charset="0"/>
              </a:rPr>
              <a:t> type-A </a:t>
            </a:r>
            <a:r>
              <a:rPr lang="en-IN" dirty="0"/>
              <a:t>record, it would be a 32-bit IP address</a:t>
            </a:r>
          </a:p>
          <a:p>
            <a:pPr lvl="1"/>
            <a:r>
              <a:rPr lang="en-IN" dirty="0"/>
              <a:t>for type </a:t>
            </a:r>
            <a:r>
              <a:rPr lang="en-IN" dirty="0">
                <a:latin typeface="Consolas" panose="020B0609020204030204" pitchFamily="49" charset="0"/>
              </a:rPr>
              <a:t>CNAME</a:t>
            </a:r>
            <a:r>
              <a:rPr lang="en-IN" dirty="0"/>
              <a:t>, it would be a name</a:t>
            </a:r>
          </a:p>
          <a:p>
            <a:pPr lvl="1"/>
            <a:r>
              <a:rPr lang="en-IN" dirty="0"/>
              <a:t>etc.</a:t>
            </a:r>
          </a:p>
          <a:p>
            <a:pPr marL="457200" lvl="1" indent="0">
              <a:buNone/>
            </a:pPr>
            <a:endParaRPr lang="en-IN" dirty="0"/>
          </a:p>
          <a:p>
            <a:r>
              <a:rPr lang="en-IN" dirty="0"/>
              <a:t>In the homework, you need to skip the </a:t>
            </a:r>
            <a:r>
              <a:rPr lang="en-IN" dirty="0" err="1">
                <a:latin typeface="Consolas" panose="020B0609020204030204" pitchFamily="49" charset="0"/>
              </a:rPr>
              <a:t>rdata</a:t>
            </a:r>
            <a:r>
              <a:rPr lang="en-IN" dirty="0"/>
              <a:t> to find the address of the next record</a:t>
            </a:r>
          </a:p>
        </p:txBody>
      </p:sp>
    </p:spTree>
    <p:extLst>
      <p:ext uri="{BB962C8B-B14F-4D97-AF65-F5344CB8AC3E}">
        <p14:creationId xmlns:p14="http://schemas.microsoft.com/office/powerpoint/2010/main" val="25727036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4223-28EA-D137-108E-216181262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Peer-to-peer (P2P) file distribution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8B6B69-4232-A355-679F-94F39D6B69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11550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915C4-C76A-8842-907B-ED16D3889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Peer-to-peer (P2P) file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FDA40-25E2-8EFF-4B92-537E6AF33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Unlike the client-server mode in the peer-to-peer model, each client plays the role of both client and server</a:t>
            </a:r>
          </a:p>
          <a:p>
            <a:pPr lvl="1"/>
            <a:r>
              <a:rPr lang="en-IN" dirty="0"/>
              <a:t>i.e., a client downloads part of the file from some clients and uploads the already downloaded parts to some clients who don’t have them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719049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5E94C-A870-010C-4F14-71E4567F8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File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B7CE0-3908-52DA-02AF-FC74B7F13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DD5BC01D-4503-9C50-13AC-EA3214FB068D}"/>
              </a:ext>
            </a:extLst>
          </p:cNvPr>
          <p:cNvSpPr>
            <a:spLocks/>
          </p:cNvSpPr>
          <p:nvPr/>
        </p:nvSpPr>
        <p:spPr bwMode="auto">
          <a:xfrm>
            <a:off x="4208462" y="4079079"/>
            <a:ext cx="3775075" cy="1755775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" name="Line 14">
            <a:extLst>
              <a:ext uri="{FF2B5EF4-FFF2-40B4-BE49-F238E27FC236}">
                <a16:creationId xmlns:a16="http://schemas.microsoft.com/office/drawing/2014/main" id="{F665B3B9-0688-40A7-1FAC-49171EB0B8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3324" y="4042566"/>
            <a:ext cx="803275" cy="3111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" name="Text Box 15">
            <a:extLst>
              <a:ext uri="{FF2B5EF4-FFF2-40B4-BE49-F238E27FC236}">
                <a16:creationId xmlns:a16="http://schemas.microsoft.com/office/drawing/2014/main" id="{AC30DA7C-CBB1-8572-03BC-E60F60290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7487" y="3840954"/>
            <a:ext cx="4122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u</a:t>
            </a:r>
            <a:r>
              <a:rPr kumimoji="0" lang="en-US" altLang="en-US" b="0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s</a:t>
            </a:r>
          </a:p>
        </p:txBody>
      </p:sp>
      <p:sp>
        <p:nvSpPr>
          <p:cNvPr id="7" name="Line 39">
            <a:extLst>
              <a:ext uri="{FF2B5EF4-FFF2-40B4-BE49-F238E27FC236}">
                <a16:creationId xmlns:a16="http://schemas.microsoft.com/office/drawing/2014/main" id="{B04FD81B-4FAE-2347-B442-C6B058522034}"/>
              </a:ext>
            </a:extLst>
          </p:cNvPr>
          <p:cNvSpPr>
            <a:spLocks noChangeShapeType="1"/>
          </p:cNvSpPr>
          <p:nvPr/>
        </p:nvSpPr>
        <p:spPr bwMode="auto">
          <a:xfrm>
            <a:off x="3300412" y="4953791"/>
            <a:ext cx="1016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8" name="Line 40">
            <a:extLst>
              <a:ext uri="{FF2B5EF4-FFF2-40B4-BE49-F238E27FC236}">
                <a16:creationId xmlns:a16="http://schemas.microsoft.com/office/drawing/2014/main" id="{B04F271E-2893-F1DA-97E0-2BE0DFC339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5974" y="5101429"/>
            <a:ext cx="1003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9" name="Text Box 41">
            <a:extLst>
              <a:ext uri="{FF2B5EF4-FFF2-40B4-BE49-F238E27FC236}">
                <a16:creationId xmlns:a16="http://schemas.microsoft.com/office/drawing/2014/main" id="{EE492BAD-4018-8D06-4356-C3136E205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9337" y="4564854"/>
            <a:ext cx="609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u</a:t>
            </a:r>
            <a:r>
              <a:rPr kumimoji="0" lang="en-US" altLang="en-US" b="0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N</a:t>
            </a:r>
          </a:p>
        </p:txBody>
      </p:sp>
      <p:sp>
        <p:nvSpPr>
          <p:cNvPr id="10" name="Text Box 42">
            <a:extLst>
              <a:ext uri="{FF2B5EF4-FFF2-40B4-BE49-F238E27FC236}">
                <a16:creationId xmlns:a16="http://schemas.microsoft.com/office/drawing/2014/main" id="{4570E92D-979A-2C9F-9B79-43DD428C4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0287" y="5079204"/>
            <a:ext cx="609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d</a:t>
            </a:r>
            <a:r>
              <a:rPr kumimoji="0" lang="en-US" altLang="en-US" b="0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N</a:t>
            </a:r>
          </a:p>
        </p:txBody>
      </p:sp>
      <p:sp>
        <p:nvSpPr>
          <p:cNvPr id="11" name="Text Box 43">
            <a:extLst>
              <a:ext uri="{FF2B5EF4-FFF2-40B4-BE49-F238E27FC236}">
                <a16:creationId xmlns:a16="http://schemas.microsoft.com/office/drawing/2014/main" id="{AC8CA9BB-8CC7-6A57-2831-EDD32C602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0224" y="4063204"/>
            <a:ext cx="11731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server</a:t>
            </a:r>
            <a:endParaRPr kumimoji="0" lang="en-US" altLang="en-US" b="0" i="0" u="none" strike="noStrike" kern="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" name="Text Box 44">
            <a:extLst>
              <a:ext uri="{FF2B5EF4-FFF2-40B4-BE49-F238E27FC236}">
                <a16:creationId xmlns:a16="http://schemas.microsoft.com/office/drawing/2014/main" id="{778001E8-F5C6-BA1F-286E-36A57F9B0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5759" y="4590254"/>
            <a:ext cx="283443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network (with abundant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 bandwidth)</a:t>
            </a:r>
          </a:p>
        </p:txBody>
      </p:sp>
      <p:sp>
        <p:nvSpPr>
          <p:cNvPr id="13" name="Text Box 47">
            <a:extLst>
              <a:ext uri="{FF2B5EF4-FFF2-40B4-BE49-F238E27FC236}">
                <a16:creationId xmlns:a16="http://schemas.microsoft.com/office/drawing/2014/main" id="{5BC20425-35AD-7412-D3D0-38936C5F1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049" y="3815554"/>
            <a:ext cx="1397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file, size F</a:t>
            </a:r>
            <a:endParaRPr kumimoji="0" lang="en-US" altLang="en-US" sz="1800" b="0" i="1" u="none" strike="noStrike" kern="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4" name="Text Box 49">
            <a:extLst>
              <a:ext uri="{FF2B5EF4-FFF2-40B4-BE49-F238E27FC236}">
                <a16:creationId xmlns:a16="http://schemas.microsoft.com/office/drawing/2014/main" id="{09C97BC8-6188-4953-E159-EBD9CE417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953" y="2641737"/>
            <a:ext cx="2486510" cy="722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rPr>
              <a:t>u</a:t>
            </a:r>
            <a:r>
              <a:rPr kumimoji="0" lang="en-US" altLang="en-US" sz="2400" b="1" i="1" u="none" strike="noStrike" kern="0" cap="none" spc="0" normalizeH="0" baseline="-2500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rPr>
              <a:t>s</a:t>
            </a:r>
            <a:r>
              <a:rPr kumimoji="0" lang="en-US" alt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rPr>
              <a:t>: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rPr>
              <a:t> server upload capacity</a:t>
            </a:r>
            <a:endParaRPr kumimoji="0" lang="en-US" alt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15" name="Text Box 50">
            <a:extLst>
              <a:ext uri="{FF2B5EF4-FFF2-40B4-BE49-F238E27FC236}">
                <a16:creationId xmlns:a16="http://schemas.microsoft.com/office/drawing/2014/main" id="{C9D27276-B2D1-AFF1-F5F9-CBBD3FEF2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1024" y="5482429"/>
            <a:ext cx="2590800" cy="722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rPr>
              <a:t>u</a:t>
            </a:r>
            <a:r>
              <a:rPr kumimoji="0" lang="en-US" altLang="en-US" sz="2400" b="1" i="1" u="none" strike="noStrike" kern="0" cap="none" spc="0" normalizeH="0" baseline="-2500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rPr>
              <a:t>i</a:t>
            </a:r>
            <a:r>
              <a:rPr kumimoji="0" lang="en-US" alt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rPr>
              <a:t>: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rPr>
              <a:t> peer i upload capacity</a:t>
            </a:r>
          </a:p>
        </p:txBody>
      </p:sp>
      <p:sp>
        <p:nvSpPr>
          <p:cNvPr id="16" name="Text Box 51">
            <a:extLst>
              <a:ext uri="{FF2B5EF4-FFF2-40B4-BE49-F238E27FC236}">
                <a16:creationId xmlns:a16="http://schemas.microsoft.com/office/drawing/2014/main" id="{F0CCB8C4-745F-F0B1-6346-775AF7C87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3868" y="3463243"/>
            <a:ext cx="2743200" cy="722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rPr>
              <a:t>d</a:t>
            </a:r>
            <a:r>
              <a:rPr kumimoji="0" lang="en-US" altLang="en-US" sz="2400" b="1" i="1" u="none" strike="noStrike" kern="0" cap="none" spc="0" normalizeH="0" baseline="-2500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rPr>
              <a:t>i</a:t>
            </a:r>
            <a:r>
              <a:rPr kumimoji="0" lang="en-US" alt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rPr>
              <a:t>: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anose="020B0600070205080204" pitchFamily="34" charset="-128"/>
              </a:rPr>
              <a:t> peer i download capacity</a:t>
            </a:r>
            <a:endParaRPr kumimoji="0" lang="en-US" alt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17" name="AutoShape 327">
            <a:extLst>
              <a:ext uri="{FF2B5EF4-FFF2-40B4-BE49-F238E27FC236}">
                <a16:creationId xmlns:a16="http://schemas.microsoft.com/office/drawing/2014/main" id="{386615EE-DF06-F7AE-8E55-E409195AF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7637" y="3261516"/>
            <a:ext cx="592137" cy="581025"/>
          </a:xfrm>
          <a:prstGeom prst="can">
            <a:avLst>
              <a:gd name="adj" fmla="val 20218"/>
            </a:avLst>
          </a:prstGeom>
          <a:gradFill rotWithShape="1">
            <a:gsLst>
              <a:gs pos="0">
                <a:srgbClr val="000099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18" name="Group 76">
            <a:extLst>
              <a:ext uri="{FF2B5EF4-FFF2-40B4-BE49-F238E27FC236}">
                <a16:creationId xmlns:a16="http://schemas.microsoft.com/office/drawing/2014/main" id="{363AC474-3FB5-8B6F-2DF5-0F9AEF0B4BB0}"/>
              </a:ext>
            </a:extLst>
          </p:cNvPr>
          <p:cNvGrpSpPr>
            <a:grpSpLocks/>
          </p:cNvGrpSpPr>
          <p:nvPr/>
        </p:nvGrpSpPr>
        <p:grpSpPr bwMode="auto">
          <a:xfrm>
            <a:off x="5422899" y="3539329"/>
            <a:ext cx="2138363" cy="903287"/>
            <a:chOff x="2204" y="2030"/>
            <a:chExt cx="1347" cy="774"/>
          </a:xfrm>
        </p:grpSpPr>
        <p:sp>
          <p:nvSpPr>
            <p:cNvPr id="19" name="Text Box 19">
              <a:extLst>
                <a:ext uri="{FF2B5EF4-FFF2-40B4-BE49-F238E27FC236}">
                  <a16:creationId xmlns:a16="http://schemas.microsoft.com/office/drawing/2014/main" id="{0CC28D60-2CD0-1009-0089-F9C9A295C3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2271"/>
              <a:ext cx="384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u</a:t>
              </a:r>
              <a:r>
                <a:rPr kumimoji="0" lang="en-US" altLang="en-US" b="0" i="1" u="none" strike="noStrike" kern="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2</a:t>
              </a:r>
            </a:p>
          </p:txBody>
        </p:sp>
        <p:sp>
          <p:nvSpPr>
            <p:cNvPr id="20" name="Line 22">
              <a:extLst>
                <a:ext uri="{FF2B5EF4-FFF2-40B4-BE49-F238E27FC236}">
                  <a16:creationId xmlns:a16="http://schemas.microsoft.com/office/drawing/2014/main" id="{F9F1101C-FC73-E2EC-3642-74964AE8BD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7" y="2133"/>
              <a:ext cx="200" cy="6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" name="Line 23">
              <a:extLst>
                <a:ext uri="{FF2B5EF4-FFF2-40B4-BE49-F238E27FC236}">
                  <a16:creationId xmlns:a16="http://schemas.microsoft.com/office/drawing/2014/main" id="{B336FDAB-7B20-60E3-C547-6E1E28E6CC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82" y="2141"/>
              <a:ext cx="208" cy="6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" name="Text Box 24">
              <a:extLst>
                <a:ext uri="{FF2B5EF4-FFF2-40B4-BE49-F238E27FC236}">
                  <a16:creationId xmlns:a16="http://schemas.microsoft.com/office/drawing/2014/main" id="{AB2EA034-070B-BB6E-038C-7842F0954F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7" y="2332"/>
              <a:ext cx="384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d</a:t>
              </a:r>
              <a:r>
                <a:rPr kumimoji="0" lang="en-US" altLang="en-US" b="0" i="1" u="none" strike="noStrike" kern="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2</a:t>
              </a:r>
            </a:p>
          </p:txBody>
        </p:sp>
        <p:sp>
          <p:nvSpPr>
            <p:cNvPr id="23" name="Text Box 19">
              <a:extLst>
                <a:ext uri="{FF2B5EF4-FFF2-40B4-BE49-F238E27FC236}">
                  <a16:creationId xmlns:a16="http://schemas.microsoft.com/office/drawing/2014/main" id="{D546995B-50AC-4806-458A-448252A820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4" y="2167"/>
              <a:ext cx="384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u</a:t>
              </a:r>
              <a:r>
                <a:rPr kumimoji="0" lang="en-US" altLang="en-US" b="0" i="1" u="none" strike="noStrike" kern="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1</a:t>
              </a:r>
            </a:p>
          </p:txBody>
        </p:sp>
        <p:sp>
          <p:nvSpPr>
            <p:cNvPr id="24" name="Line 22">
              <a:extLst>
                <a:ext uri="{FF2B5EF4-FFF2-40B4-BE49-F238E27FC236}">
                  <a16:creationId xmlns:a16="http://schemas.microsoft.com/office/drawing/2014/main" id="{ED604427-95D9-C474-445E-045906D309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45" y="2030"/>
              <a:ext cx="200" cy="6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5" name="Line 23">
              <a:extLst>
                <a:ext uri="{FF2B5EF4-FFF2-40B4-BE49-F238E27FC236}">
                  <a16:creationId xmlns:a16="http://schemas.microsoft.com/office/drawing/2014/main" id="{24C786A1-594C-DAE9-7B26-530A099FBB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30" y="2038"/>
              <a:ext cx="208" cy="6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6" name="Text Box 24">
              <a:extLst>
                <a:ext uri="{FF2B5EF4-FFF2-40B4-BE49-F238E27FC236}">
                  <a16:creationId xmlns:a16="http://schemas.microsoft.com/office/drawing/2014/main" id="{BDCBC487-C12F-2B6D-52A6-1CCA4B1AE3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5" y="2229"/>
              <a:ext cx="384" cy="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d</a:t>
              </a:r>
              <a:r>
                <a:rPr kumimoji="0" lang="en-US" altLang="en-US" b="0" i="1" u="none" strike="noStrike" kern="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1</a:t>
              </a:r>
            </a:p>
          </p:txBody>
        </p:sp>
      </p:grpSp>
      <p:sp>
        <p:nvSpPr>
          <p:cNvPr id="27" name="Line 72">
            <a:extLst>
              <a:ext uri="{FF2B5EF4-FFF2-40B4-BE49-F238E27FC236}">
                <a16:creationId xmlns:a16="http://schemas.microsoft.com/office/drawing/2014/main" id="{CBE5AD48-572E-F8B3-F012-A5EBD45602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4962" y="4758529"/>
            <a:ext cx="11652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0A10EEDA-3329-06CC-A984-B3E726C97C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899" y="4910929"/>
            <a:ext cx="11652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9" name="Text Box 41">
            <a:extLst>
              <a:ext uri="{FF2B5EF4-FFF2-40B4-BE49-F238E27FC236}">
                <a16:creationId xmlns:a16="http://schemas.microsoft.com/office/drawing/2014/main" id="{D155491C-680B-4824-3720-EC679F873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5299" y="4347366"/>
            <a:ext cx="609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d</a:t>
            </a:r>
            <a:r>
              <a:rPr kumimoji="0" lang="en-US" altLang="en-US" b="0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i</a:t>
            </a:r>
          </a:p>
        </p:txBody>
      </p:sp>
      <p:sp>
        <p:nvSpPr>
          <p:cNvPr id="30" name="Text Box 41">
            <a:extLst>
              <a:ext uri="{FF2B5EF4-FFF2-40B4-BE49-F238E27FC236}">
                <a16:creationId xmlns:a16="http://schemas.microsoft.com/office/drawing/2014/main" id="{F1041A6A-A232-2042-69E2-13BE1D522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9112" y="4880766"/>
            <a:ext cx="609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u</a:t>
            </a:r>
            <a:r>
              <a:rPr kumimoji="0" lang="en-US" altLang="en-US" b="0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i</a:t>
            </a:r>
          </a:p>
        </p:txBody>
      </p:sp>
      <p:sp>
        <p:nvSpPr>
          <p:cNvPr id="31" name="Line 77">
            <a:extLst>
              <a:ext uri="{FF2B5EF4-FFF2-40B4-BE49-F238E27FC236}">
                <a16:creationId xmlns:a16="http://schemas.microsoft.com/office/drawing/2014/main" id="{1850239E-E6F7-4686-EB66-388C5E7AC9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9412" y="3223416"/>
            <a:ext cx="0" cy="6635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2" name="Line 78">
            <a:extLst>
              <a:ext uri="{FF2B5EF4-FFF2-40B4-BE49-F238E27FC236}">
                <a16:creationId xmlns:a16="http://schemas.microsoft.com/office/drawing/2014/main" id="{5C237057-C6D7-4F07-111E-A85976A450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02637" y="4137816"/>
            <a:ext cx="369887" cy="414338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3" name="Line 79">
            <a:extLst>
              <a:ext uri="{FF2B5EF4-FFF2-40B4-BE49-F238E27FC236}">
                <a16:creationId xmlns:a16="http://schemas.microsoft.com/office/drawing/2014/main" id="{E9E20C2F-5952-5B46-5B25-75EBDA771FB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432799" y="5083966"/>
            <a:ext cx="369888" cy="414338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2"/>
              <a:buNone/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34" name="Group 81">
            <a:extLst>
              <a:ext uri="{FF2B5EF4-FFF2-40B4-BE49-F238E27FC236}">
                <a16:creationId xmlns:a16="http://schemas.microsoft.com/office/drawing/2014/main" id="{F0DC3E08-CB71-61F8-BE20-75EB25160206}"/>
              </a:ext>
            </a:extLst>
          </p:cNvPr>
          <p:cNvGrpSpPr>
            <a:grpSpLocks/>
          </p:cNvGrpSpPr>
          <p:nvPr/>
        </p:nvGrpSpPr>
        <p:grpSpPr bwMode="auto">
          <a:xfrm>
            <a:off x="3459162" y="3323429"/>
            <a:ext cx="465137" cy="803275"/>
            <a:chOff x="4140" y="429"/>
            <a:chExt cx="1425" cy="2396"/>
          </a:xfrm>
        </p:grpSpPr>
        <p:sp>
          <p:nvSpPr>
            <p:cNvPr id="35" name="Freeform 82">
              <a:extLst>
                <a:ext uri="{FF2B5EF4-FFF2-40B4-BE49-F238E27FC236}">
                  <a16:creationId xmlns:a16="http://schemas.microsoft.com/office/drawing/2014/main" id="{0C6F198F-9C37-5925-0BF7-333A44FBAE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 w 354"/>
                <a:gd name="T1" fmla="*/ 0 h 2742"/>
                <a:gd name="T2" fmla="*/ 12 w 354"/>
                <a:gd name="T3" fmla="*/ 23 h 2742"/>
                <a:gd name="T4" fmla="*/ 12 w 354"/>
                <a:gd name="T5" fmla="*/ 171 h 2742"/>
                <a:gd name="T6" fmla="*/ 0 w 354"/>
                <a:gd name="T7" fmla="*/ 179 h 2742"/>
                <a:gd name="T8" fmla="*/ 2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6" name="Rectangle 83">
              <a:extLst>
                <a:ext uri="{FF2B5EF4-FFF2-40B4-BE49-F238E27FC236}">
                  <a16:creationId xmlns:a16="http://schemas.microsoft.com/office/drawing/2014/main" id="{3949F6DE-6664-BF4B-FEC2-CC9306D930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6" cy="2282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7" name="Freeform 84">
              <a:extLst>
                <a:ext uri="{FF2B5EF4-FFF2-40B4-BE49-F238E27FC236}">
                  <a16:creationId xmlns:a16="http://schemas.microsoft.com/office/drawing/2014/main" id="{C3677CC0-B1CD-32AC-05D5-3D29B21DFDE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 w 211"/>
                <a:gd name="T3" fmla="*/ 15 h 2537"/>
                <a:gd name="T4" fmla="*/ 2 w 211"/>
                <a:gd name="T5" fmla="*/ 163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8" name="Freeform 85">
              <a:extLst>
                <a:ext uri="{FF2B5EF4-FFF2-40B4-BE49-F238E27FC236}">
                  <a16:creationId xmlns:a16="http://schemas.microsoft.com/office/drawing/2014/main" id="{38C5544F-D03F-361E-E2F1-13FBFD7882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9 h 226"/>
                <a:gd name="T4" fmla="*/ 11 w 328"/>
                <a:gd name="T5" fmla="*/ 16 h 226"/>
                <a:gd name="T6" fmla="*/ 0 w 328"/>
                <a:gd name="T7" fmla="*/ 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39" name="Rectangle 86">
              <a:extLst>
                <a:ext uri="{FF2B5EF4-FFF2-40B4-BE49-F238E27FC236}">
                  <a16:creationId xmlns:a16="http://schemas.microsoft.com/office/drawing/2014/main" id="{7E1624A1-7557-E463-D287-4C50F4A6B9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3" y="694"/>
              <a:ext cx="593" cy="4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40" name="Group 87">
              <a:extLst>
                <a:ext uri="{FF2B5EF4-FFF2-40B4-BE49-F238E27FC236}">
                  <a16:creationId xmlns:a16="http://schemas.microsoft.com/office/drawing/2014/main" id="{ACDC0D2A-0746-C0C5-C74F-9CB56A9D98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65" name="AutoShape 88">
                <a:extLst>
                  <a:ext uri="{FF2B5EF4-FFF2-40B4-BE49-F238E27FC236}">
                    <a16:creationId xmlns:a16="http://schemas.microsoft.com/office/drawing/2014/main" id="{36525899-F823-6096-9CF3-D859C08303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8" cy="141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66" name="AutoShape 89">
                <a:extLst>
                  <a:ext uri="{FF2B5EF4-FFF2-40B4-BE49-F238E27FC236}">
                    <a16:creationId xmlns:a16="http://schemas.microsoft.com/office/drawing/2014/main" id="{0A25973D-FDFF-F504-F3CE-8402880E0E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2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41" name="Rectangle 90">
              <a:extLst>
                <a:ext uri="{FF2B5EF4-FFF2-40B4-BE49-F238E27FC236}">
                  <a16:creationId xmlns:a16="http://schemas.microsoft.com/office/drawing/2014/main" id="{1FA2EB0A-D4A2-2EB5-151D-BCDD1BE249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1021"/>
              <a:ext cx="598" cy="4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42" name="Group 91">
              <a:extLst>
                <a:ext uri="{FF2B5EF4-FFF2-40B4-BE49-F238E27FC236}">
                  <a16:creationId xmlns:a16="http://schemas.microsoft.com/office/drawing/2014/main" id="{F8718EF1-0691-4307-AA43-DA4188CCB5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63" name="AutoShape 92">
                <a:extLst>
                  <a:ext uri="{FF2B5EF4-FFF2-40B4-BE49-F238E27FC236}">
                    <a16:creationId xmlns:a16="http://schemas.microsoft.com/office/drawing/2014/main" id="{0DD9F6BF-655E-277C-93E7-FA0071E4F6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" y="2566"/>
                <a:ext cx="722" cy="142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64" name="AutoShape 93">
                <a:extLst>
                  <a:ext uri="{FF2B5EF4-FFF2-40B4-BE49-F238E27FC236}">
                    <a16:creationId xmlns:a16="http://schemas.microsoft.com/office/drawing/2014/main" id="{A313E785-58CB-DE50-9D87-179688D640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" y="2581"/>
                <a:ext cx="686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43" name="Rectangle 94">
              <a:extLst>
                <a:ext uri="{FF2B5EF4-FFF2-40B4-BE49-F238E27FC236}">
                  <a16:creationId xmlns:a16="http://schemas.microsoft.com/office/drawing/2014/main" id="{DCD74597-B7B6-5849-86A2-63B9D0217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57"/>
              <a:ext cx="593" cy="4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44" name="Rectangle 95">
              <a:extLst>
                <a:ext uri="{FF2B5EF4-FFF2-40B4-BE49-F238E27FC236}">
                  <a16:creationId xmlns:a16="http://schemas.microsoft.com/office/drawing/2014/main" id="{7965B399-BEE1-46C5-1B61-9928D70DF6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5"/>
              <a:ext cx="598" cy="4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45" name="Group 96">
              <a:extLst>
                <a:ext uri="{FF2B5EF4-FFF2-40B4-BE49-F238E27FC236}">
                  <a16:creationId xmlns:a16="http://schemas.microsoft.com/office/drawing/2014/main" id="{AF9F164C-6690-1C72-E426-1BC93694A2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61" name="AutoShape 97">
                <a:extLst>
                  <a:ext uri="{FF2B5EF4-FFF2-40B4-BE49-F238E27FC236}">
                    <a16:creationId xmlns:a16="http://schemas.microsoft.com/office/drawing/2014/main" id="{5F87584F-12C7-CCFC-942F-ABC7D6B30E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68"/>
                <a:ext cx="727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62" name="AutoShape 98">
                <a:extLst>
                  <a:ext uri="{FF2B5EF4-FFF2-40B4-BE49-F238E27FC236}">
                    <a16:creationId xmlns:a16="http://schemas.microsoft.com/office/drawing/2014/main" id="{E4CBE31C-43B2-EDCD-40BA-E2648BCA54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46" name="Freeform 99">
              <a:extLst>
                <a:ext uri="{FF2B5EF4-FFF2-40B4-BE49-F238E27FC236}">
                  <a16:creationId xmlns:a16="http://schemas.microsoft.com/office/drawing/2014/main" id="{4155F3B4-3844-6517-102F-32958DA83C0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1 w 328"/>
                <a:gd name="T3" fmla="*/ 8 h 226"/>
                <a:gd name="T4" fmla="*/ 11 w 328"/>
                <a:gd name="T5" fmla="*/ 14 h 226"/>
                <a:gd name="T6" fmla="*/ 0 w 328"/>
                <a:gd name="T7" fmla="*/ 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47" name="Group 100">
              <a:extLst>
                <a:ext uri="{FF2B5EF4-FFF2-40B4-BE49-F238E27FC236}">
                  <a16:creationId xmlns:a16="http://schemas.microsoft.com/office/drawing/2014/main" id="{A7359FDD-98F4-BE37-C070-ADD5C56A67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59" name="AutoShape 101">
                <a:extLst>
                  <a:ext uri="{FF2B5EF4-FFF2-40B4-BE49-F238E27FC236}">
                    <a16:creationId xmlns:a16="http://schemas.microsoft.com/office/drawing/2014/main" id="{8BD88028-E42C-7A01-8ADB-8BAD08F631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70"/>
                <a:ext cx="727" cy="137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60" name="AutoShape 102">
                <a:extLst>
                  <a:ext uri="{FF2B5EF4-FFF2-40B4-BE49-F238E27FC236}">
                    <a16:creationId xmlns:a16="http://schemas.microsoft.com/office/drawing/2014/main" id="{8C498ECF-8989-5E69-923B-A41DF341EC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buFont typeface="ZapfDingbats" charset="2"/>
                  <a:buNone/>
                  <a:tabLst/>
                  <a:defRPr/>
                </a:pPr>
                <a:endParaRPr kumimoji="0" lang="en-US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48" name="Rectangle 103">
              <a:extLst>
                <a:ext uri="{FF2B5EF4-FFF2-40B4-BE49-F238E27FC236}">
                  <a16:creationId xmlns:a16="http://schemas.microsoft.com/office/drawing/2014/main" id="{01BA2BCE-F061-D792-99D7-FD6E062D8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9" y="429"/>
              <a:ext cx="68" cy="2287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49" name="Freeform 104">
              <a:extLst>
                <a:ext uri="{FF2B5EF4-FFF2-40B4-BE49-F238E27FC236}">
                  <a16:creationId xmlns:a16="http://schemas.microsoft.com/office/drawing/2014/main" id="{ADF8C297-0569-D86E-CC0F-71C79CE473A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1 w 296"/>
                <a:gd name="T3" fmla="*/ 8 h 256"/>
                <a:gd name="T4" fmla="*/ 11 w 296"/>
                <a:gd name="T5" fmla="*/ 16 h 256"/>
                <a:gd name="T6" fmla="*/ 0 w 296"/>
                <a:gd name="T7" fmla="*/ 6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50" name="Freeform 105">
              <a:extLst>
                <a:ext uri="{FF2B5EF4-FFF2-40B4-BE49-F238E27FC236}">
                  <a16:creationId xmlns:a16="http://schemas.microsoft.com/office/drawing/2014/main" id="{32CADB5D-2EAF-71DB-BA1E-701A0868F2F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1 w 304"/>
                <a:gd name="T3" fmla="*/ 11 h 288"/>
                <a:gd name="T4" fmla="*/ 10 w 304"/>
                <a:gd name="T5" fmla="*/ 19 h 288"/>
                <a:gd name="T6" fmla="*/ 2 w 304"/>
                <a:gd name="T7" fmla="*/ 8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51" name="Oval 106">
              <a:extLst>
                <a:ext uri="{FF2B5EF4-FFF2-40B4-BE49-F238E27FC236}">
                  <a16:creationId xmlns:a16="http://schemas.microsoft.com/office/drawing/2014/main" id="{6DF75DE4-BFDA-8952-8684-35BDD43FA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2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52" name="Freeform 107">
              <a:extLst>
                <a:ext uri="{FF2B5EF4-FFF2-40B4-BE49-F238E27FC236}">
                  <a16:creationId xmlns:a16="http://schemas.microsoft.com/office/drawing/2014/main" id="{DF7B7A31-4428-9019-713A-5B91F1D69BC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8 h 240"/>
                <a:gd name="T2" fmla="*/ 2 w 306"/>
                <a:gd name="T3" fmla="*/ 16 h 240"/>
                <a:gd name="T4" fmla="*/ 11 w 306"/>
                <a:gd name="T5" fmla="*/ 8 h 240"/>
                <a:gd name="T6" fmla="*/ 11 w 306"/>
                <a:gd name="T7" fmla="*/ 0 h 240"/>
                <a:gd name="T8" fmla="*/ 0 w 306"/>
                <a:gd name="T9" fmla="*/ 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53" name="AutoShape 108">
              <a:extLst>
                <a:ext uri="{FF2B5EF4-FFF2-40B4-BE49-F238E27FC236}">
                  <a16:creationId xmlns:a16="http://schemas.microsoft.com/office/drawing/2014/main" id="{B0C014D3-08E2-44E9-6007-4F49E4F003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54" name="AutoShape 109">
              <a:extLst>
                <a:ext uri="{FF2B5EF4-FFF2-40B4-BE49-F238E27FC236}">
                  <a16:creationId xmlns:a16="http://schemas.microsoft.com/office/drawing/2014/main" id="{DD44C8F7-D071-18CE-430F-6D9B90850D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1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55" name="Oval 110">
              <a:extLst>
                <a:ext uri="{FF2B5EF4-FFF2-40B4-BE49-F238E27FC236}">
                  <a16:creationId xmlns:a16="http://schemas.microsoft.com/office/drawing/2014/main" id="{A5002B84-6E90-5A80-ED82-A807824AA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0" y="2385"/>
              <a:ext cx="156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56" name="Oval 111">
              <a:extLst>
                <a:ext uri="{FF2B5EF4-FFF2-40B4-BE49-F238E27FC236}">
                  <a16:creationId xmlns:a16="http://schemas.microsoft.com/office/drawing/2014/main" id="{9B4DA03F-4DF8-46EF-07E1-62DBD21087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5" y="2385"/>
              <a:ext cx="160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57" name="Oval 112">
              <a:extLst>
                <a:ext uri="{FF2B5EF4-FFF2-40B4-BE49-F238E27FC236}">
                  <a16:creationId xmlns:a16="http://schemas.microsoft.com/office/drawing/2014/main" id="{9D85E01B-44E4-6238-01EF-E2032EDA8F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0" y="2380"/>
              <a:ext cx="160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58" name="Rectangle 113">
              <a:extLst>
                <a:ext uri="{FF2B5EF4-FFF2-40B4-BE49-F238E27FC236}">
                  <a16:creationId xmlns:a16="http://schemas.microsoft.com/office/drawing/2014/main" id="{2CC798CB-AFAA-5861-1904-3C16505914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4" y="1835"/>
              <a:ext cx="83" cy="762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67" name="Group 114">
            <a:extLst>
              <a:ext uri="{FF2B5EF4-FFF2-40B4-BE49-F238E27FC236}">
                <a16:creationId xmlns:a16="http://schemas.microsoft.com/office/drawing/2014/main" id="{BA37175A-CC3E-45C8-9712-D6EE09A49570}"/>
              </a:ext>
            </a:extLst>
          </p:cNvPr>
          <p:cNvGrpSpPr>
            <a:grpSpLocks/>
          </p:cNvGrpSpPr>
          <p:nvPr/>
        </p:nvGrpSpPr>
        <p:grpSpPr bwMode="auto">
          <a:xfrm>
            <a:off x="2368549" y="4626766"/>
            <a:ext cx="925513" cy="795338"/>
            <a:chOff x="-44" y="1473"/>
            <a:chExt cx="981" cy="1105"/>
          </a:xfrm>
        </p:grpSpPr>
        <p:pic>
          <p:nvPicPr>
            <p:cNvPr id="68" name="Picture 115" descr="desktop_computer_stylized_medium">
              <a:extLst>
                <a:ext uri="{FF2B5EF4-FFF2-40B4-BE49-F238E27FC236}">
                  <a16:creationId xmlns:a16="http://schemas.microsoft.com/office/drawing/2014/main" id="{34C75F0D-25A2-AB86-3671-5418EBC409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9" name="Freeform 116">
              <a:extLst>
                <a:ext uri="{FF2B5EF4-FFF2-40B4-BE49-F238E27FC236}">
                  <a16:creationId xmlns:a16="http://schemas.microsoft.com/office/drawing/2014/main" id="{DE1E7062-7BA9-E2F9-9078-D25569C6422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70" name="Group 117">
            <a:extLst>
              <a:ext uri="{FF2B5EF4-FFF2-40B4-BE49-F238E27FC236}">
                <a16:creationId xmlns:a16="http://schemas.microsoft.com/office/drawing/2014/main" id="{21F52132-5515-3EC6-F6DF-6A28D1594D9F}"/>
              </a:ext>
            </a:extLst>
          </p:cNvPr>
          <p:cNvGrpSpPr>
            <a:grpSpLocks/>
          </p:cNvGrpSpPr>
          <p:nvPr/>
        </p:nvGrpSpPr>
        <p:grpSpPr bwMode="auto">
          <a:xfrm>
            <a:off x="5589587" y="2807491"/>
            <a:ext cx="925512" cy="795338"/>
            <a:chOff x="-44" y="1473"/>
            <a:chExt cx="981" cy="1105"/>
          </a:xfrm>
        </p:grpSpPr>
        <p:pic>
          <p:nvPicPr>
            <p:cNvPr id="71" name="Picture 118" descr="desktop_computer_stylized_medium">
              <a:extLst>
                <a:ext uri="{FF2B5EF4-FFF2-40B4-BE49-F238E27FC236}">
                  <a16:creationId xmlns:a16="http://schemas.microsoft.com/office/drawing/2014/main" id="{2C41EA3B-680B-79CF-17D4-BC5861E12F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" name="Freeform 119">
              <a:extLst>
                <a:ext uri="{FF2B5EF4-FFF2-40B4-BE49-F238E27FC236}">
                  <a16:creationId xmlns:a16="http://schemas.microsoft.com/office/drawing/2014/main" id="{3E9DEA24-0D72-D57B-BBD0-42E7B835000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73" name="Group 120">
            <a:extLst>
              <a:ext uri="{FF2B5EF4-FFF2-40B4-BE49-F238E27FC236}">
                <a16:creationId xmlns:a16="http://schemas.microsoft.com/office/drawing/2014/main" id="{EB922357-1726-8E82-5A10-9607A0D6CB9C}"/>
              </a:ext>
            </a:extLst>
          </p:cNvPr>
          <p:cNvGrpSpPr>
            <a:grpSpLocks/>
          </p:cNvGrpSpPr>
          <p:nvPr/>
        </p:nvGrpSpPr>
        <p:grpSpPr bwMode="auto">
          <a:xfrm>
            <a:off x="6634162" y="2948779"/>
            <a:ext cx="925512" cy="795337"/>
            <a:chOff x="-44" y="1473"/>
            <a:chExt cx="981" cy="1105"/>
          </a:xfrm>
        </p:grpSpPr>
        <p:pic>
          <p:nvPicPr>
            <p:cNvPr id="74" name="Picture 121" descr="desktop_computer_stylized_medium">
              <a:extLst>
                <a:ext uri="{FF2B5EF4-FFF2-40B4-BE49-F238E27FC236}">
                  <a16:creationId xmlns:a16="http://schemas.microsoft.com/office/drawing/2014/main" id="{E45B755C-2480-BCEC-FEB0-A8A212717E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5" name="Freeform 122">
              <a:extLst>
                <a:ext uri="{FF2B5EF4-FFF2-40B4-BE49-F238E27FC236}">
                  <a16:creationId xmlns:a16="http://schemas.microsoft.com/office/drawing/2014/main" id="{F62062ED-BEE4-0CD4-DBF1-6DD10086DA0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76" name="Group 123">
            <a:extLst>
              <a:ext uri="{FF2B5EF4-FFF2-40B4-BE49-F238E27FC236}">
                <a16:creationId xmlns:a16="http://schemas.microsoft.com/office/drawing/2014/main" id="{3776BFB9-D0FB-7941-03AA-6DF23BE1C38F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104312" y="4396579"/>
            <a:ext cx="925512" cy="795337"/>
            <a:chOff x="-44" y="1473"/>
            <a:chExt cx="981" cy="1105"/>
          </a:xfrm>
        </p:grpSpPr>
        <p:pic>
          <p:nvPicPr>
            <p:cNvPr id="77" name="Picture 124" descr="desktop_computer_stylized_medium">
              <a:extLst>
                <a:ext uri="{FF2B5EF4-FFF2-40B4-BE49-F238E27FC236}">
                  <a16:creationId xmlns:a16="http://schemas.microsoft.com/office/drawing/2014/main" id="{1E58D6A1-B692-B56D-D3C7-20A310626B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8" name="Freeform 125">
              <a:extLst>
                <a:ext uri="{FF2B5EF4-FFF2-40B4-BE49-F238E27FC236}">
                  <a16:creationId xmlns:a16="http://schemas.microsoft.com/office/drawing/2014/main" id="{2D8F60F3-F3EF-8AFB-7E2A-A892893B028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24164 w 356"/>
                <a:gd name="T3" fmla="*/ 1678 h 368"/>
                <a:gd name="T4" fmla="*/ 28666 w 356"/>
                <a:gd name="T5" fmla="*/ 34959 h 368"/>
                <a:gd name="T6" fmla="*/ 6318 w 356"/>
                <a:gd name="T7" fmla="*/ 4372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  <a:buFont typeface="ZapfDingbats" charset="2"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79" name="TextBox 28">
            <a:extLst>
              <a:ext uri="{FF2B5EF4-FFF2-40B4-BE49-F238E27FC236}">
                <a16:creationId xmlns:a16="http://schemas.microsoft.com/office/drawing/2014/main" id="{7BBF8E0D-CAA2-F4FA-C43B-89D35140A2D2}"/>
              </a:ext>
            </a:extLst>
          </p:cNvPr>
          <p:cNvSpPr txBox="1"/>
          <p:nvPr/>
        </p:nvSpPr>
        <p:spPr>
          <a:xfrm>
            <a:off x="7293424" y="6357646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19072643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0C574-A3F4-5B81-5F94-C79681040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File distribution in client-server architecture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B61749-951F-2003-7FE1-57CE95D249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IN" dirty="0"/>
                  <a:t>The server distributes a file of size F bits</a:t>
                </a:r>
              </a:p>
              <a:p>
                <a:r>
                  <a:rPr lang="en-IN" dirty="0"/>
                  <a:t>N clients</a:t>
                </a:r>
              </a:p>
              <a:p>
                <a:r>
                  <a:rPr lang="en-IN" dirty="0"/>
                  <a:t>The upload speed of the server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 bits/second</a:t>
                </a:r>
              </a:p>
              <a:p>
                <a:r>
                  <a:rPr lang="en-IN" dirty="0"/>
                  <a:t>The download speed of the clients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N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N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en-IN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IN" b="0" i="0" smtClean="0"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{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}</m:t>
                        </m:r>
                      </m:e>
                    </m:func>
                  </m:oMath>
                </a14:m>
                <a:endParaRPr lang="en-IN" dirty="0"/>
              </a:p>
              <a:p>
                <a:r>
                  <a:rPr lang="en-IN" dirty="0"/>
                  <a:t>The bandwidth of the network core is very high, i.e., the bottleneck links are the links connecting the server and clients to the network core</a:t>
                </a:r>
              </a:p>
              <a:p>
                <a:endParaRPr lang="en-IN" dirty="0"/>
              </a:p>
              <a:p>
                <a:r>
                  <a:rPr lang="en-IN" dirty="0"/>
                  <a:t>What is the minimum total distribution time?</a:t>
                </a:r>
              </a:p>
              <a:p>
                <a:pPr lvl="1"/>
                <a:r>
                  <a:rPr lang="en-IN" dirty="0"/>
                  <a:t>The distribution time is the time required to distribute N copies to each client.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B61749-951F-2003-7FE1-57CE95D249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65402A40-AA73-D76B-FB28-AA4E8962919A}"/>
                  </a:ext>
                </a:extLst>
              </p14:cNvPr>
              <p14:cNvContentPartPr/>
              <p14:nvPr/>
            </p14:nvContentPartPr>
            <p14:xfrm>
              <a:off x="5691960" y="1438920"/>
              <a:ext cx="5517360" cy="17305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65402A40-AA73-D76B-FB28-AA4E8962919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682600" y="1429560"/>
                <a:ext cx="5536080" cy="1749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469938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58FD4-3F2B-5E80-A4F1-DCB6B447D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File distribution in client-server architecture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EF496F-518B-A311-B999-E2650AAB228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IN" dirty="0"/>
                  <a:t>N clients</a:t>
                </a:r>
              </a:p>
              <a:p>
                <a:r>
                  <a:rPr lang="en-IN" dirty="0"/>
                  <a:t>The upload speed of the server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 bits/second</a:t>
                </a:r>
              </a:p>
              <a:p>
                <a:r>
                  <a:rPr lang="en-IN" dirty="0"/>
                  <a:t>The download speed of the clients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N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N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en-IN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IN"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{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IN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IN" i="1">
                            <a:latin typeface="Cambria Math" panose="02040503050406030204" pitchFamily="18" charset="0"/>
                          </a:rPr>
                          <m:t>}</m:t>
                        </m:r>
                      </m:e>
                    </m:func>
                  </m:oMath>
                </a14:m>
                <a:endParaRPr lang="en-IN" dirty="0"/>
              </a:p>
              <a:p>
                <a:r>
                  <a:rPr lang="en-IN" dirty="0"/>
                  <a:t>Minimum total distribution time &gt;=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EF496F-518B-A311-B999-E2650AAB228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6524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6789D-411C-E9AC-DD69-B384254D9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DNS message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AD048-3EBC-C07E-9272-31E245416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301920" cy="4351338"/>
          </a:xfrm>
        </p:spPr>
        <p:txBody>
          <a:bodyPr>
            <a:normAutofit fontScale="92500" lnSpcReduction="20000"/>
          </a:bodyPr>
          <a:lstStyle/>
          <a:p>
            <a:r>
              <a:rPr lang="en-IN" dirty="0"/>
              <a:t>Both request and reply have the same format</a:t>
            </a:r>
          </a:p>
          <a:p>
            <a:r>
              <a:rPr lang="en-IN" dirty="0"/>
              <a:t>The question section contains the name and the type of the query</a:t>
            </a:r>
          </a:p>
          <a:p>
            <a:r>
              <a:rPr lang="en-IN" dirty="0"/>
              <a:t>The answer contains the resource records for the name that was originally queried</a:t>
            </a:r>
          </a:p>
          <a:p>
            <a:r>
              <a:rPr lang="en-IN" dirty="0"/>
              <a:t>The authority section contains the record of other authoritative servers</a:t>
            </a:r>
          </a:p>
          <a:p>
            <a:r>
              <a:rPr lang="en-IN" dirty="0"/>
              <a:t>The additional section contains other useful information</a:t>
            </a:r>
          </a:p>
          <a:p>
            <a:pPr lvl="1"/>
            <a:r>
              <a:rPr lang="en-IN" dirty="0"/>
              <a:t>e.g., the answer field contains the canonical name and the additional section contains type A record for the canonical name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EB77A22-E4F3-7BD1-9BD6-92026219E8D5}"/>
              </a:ext>
            </a:extLst>
          </p:cNvPr>
          <p:cNvGrpSpPr/>
          <p:nvPr/>
        </p:nvGrpSpPr>
        <p:grpSpPr>
          <a:xfrm>
            <a:off x="7970383" y="1937764"/>
            <a:ext cx="3671888" cy="4505326"/>
            <a:chOff x="6272212" y="1937764"/>
            <a:chExt cx="3671888" cy="4505326"/>
          </a:xfrm>
        </p:grpSpPr>
        <p:sp>
          <p:nvSpPr>
            <p:cNvPr id="5" name="Rectangle 12">
              <a:extLst>
                <a:ext uri="{FF2B5EF4-FFF2-40B4-BE49-F238E27FC236}">
                  <a16:creationId xmlns:a16="http://schemas.microsoft.com/office/drawing/2014/main" id="{00E6FE8B-A91E-D4FF-6C62-FEA223DAA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97612" y="2339402"/>
              <a:ext cx="3614738" cy="410368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18900000" sx="101000" sy="101000" algn="bl" rotWithShape="0">
                <a:srgbClr val="0000A3">
                  <a:alpha val="40000"/>
                </a:srgbClr>
              </a:outerShdw>
            </a:effec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6" name="Line 13">
              <a:extLst>
                <a:ext uri="{FF2B5EF4-FFF2-40B4-BE49-F238E27FC236}">
                  <a16:creationId xmlns:a16="http://schemas.microsoft.com/office/drawing/2014/main" id="{42027B42-2936-5DA9-D0BF-B61E3FC45D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86500" y="5766814"/>
              <a:ext cx="3646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Line 14">
              <a:extLst>
                <a:ext uri="{FF2B5EF4-FFF2-40B4-BE49-F238E27FC236}">
                  <a16:creationId xmlns:a16="http://schemas.microsoft.com/office/drawing/2014/main" id="{FC940376-9495-71CB-A5FF-981A587775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97612" y="5081014"/>
              <a:ext cx="3646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Line 15">
              <a:extLst>
                <a:ext uri="{FF2B5EF4-FFF2-40B4-BE49-F238E27FC236}">
                  <a16:creationId xmlns:a16="http://schemas.microsoft.com/office/drawing/2014/main" id="{E5662CF2-E01F-4325-5F05-379816531B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86500" y="4395214"/>
              <a:ext cx="3646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Line 16">
              <a:extLst>
                <a:ext uri="{FF2B5EF4-FFF2-40B4-BE49-F238E27FC236}">
                  <a16:creationId xmlns:a16="http://schemas.microsoft.com/office/drawing/2014/main" id="{27AD21F3-1BA9-BC14-F1D1-63C271A0D0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86500" y="3720527"/>
              <a:ext cx="3646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Line 17">
              <a:extLst>
                <a:ext uri="{FF2B5EF4-FFF2-40B4-BE49-F238E27FC236}">
                  <a16:creationId xmlns:a16="http://schemas.microsoft.com/office/drawing/2014/main" id="{9C0F6BD5-EA91-976A-21BF-881A4AE9DC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84912" y="3263327"/>
              <a:ext cx="3646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Line 18">
              <a:extLst>
                <a:ext uri="{FF2B5EF4-FFF2-40B4-BE49-F238E27FC236}">
                  <a16:creationId xmlns:a16="http://schemas.microsoft.com/office/drawing/2014/main" id="{389537FC-54B0-E650-0B2D-BF9D96ACB3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72212" y="2812477"/>
              <a:ext cx="3646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Line 19">
              <a:extLst>
                <a:ext uri="{FF2B5EF4-FFF2-40B4-BE49-F238E27FC236}">
                  <a16:creationId xmlns:a16="http://schemas.microsoft.com/office/drawing/2014/main" id="{E3B89853-2396-FF85-246D-0A4F7376B0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04187" y="2350514"/>
              <a:ext cx="3175" cy="13604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Text Box 20">
              <a:extLst>
                <a:ext uri="{FF2B5EF4-FFF2-40B4-BE49-F238E27FC236}">
                  <a16:creationId xmlns:a16="http://schemas.microsoft.com/office/drawing/2014/main" id="{400E7F7E-5DF6-5D3C-47E3-AA09CBE406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42087" y="2410839"/>
              <a:ext cx="13112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identification</a:t>
              </a:r>
            </a:p>
          </p:txBody>
        </p:sp>
        <p:sp>
          <p:nvSpPr>
            <p:cNvPr id="14" name="Text Box 21">
              <a:extLst>
                <a:ext uri="{FF2B5EF4-FFF2-40B4-BE49-F238E27FC236}">
                  <a16:creationId xmlns:a16="http://schemas.microsoft.com/office/drawing/2014/main" id="{B6536A7C-C293-23D1-460A-4888D6C3B1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66162" y="2410839"/>
              <a:ext cx="6127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flags</a:t>
              </a:r>
            </a:p>
          </p:txBody>
        </p:sp>
        <p:sp>
          <p:nvSpPr>
            <p:cNvPr id="15" name="Text Box 22">
              <a:extLst>
                <a:ext uri="{FF2B5EF4-FFF2-40B4-BE49-F238E27FC236}">
                  <a16:creationId xmlns:a16="http://schemas.microsoft.com/office/drawing/2014/main" id="{062ADF61-572E-48B4-F31E-12AB16E44A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3837" y="2868039"/>
              <a:ext cx="12223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# questions</a:t>
              </a:r>
            </a:p>
          </p:txBody>
        </p:sp>
        <p:sp>
          <p:nvSpPr>
            <p:cNvPr id="16" name="Text Box 23">
              <a:extLst>
                <a:ext uri="{FF2B5EF4-FFF2-40B4-BE49-F238E27FC236}">
                  <a16:creationId xmlns:a16="http://schemas.microsoft.com/office/drawing/2014/main" id="{519E2404-72C0-0563-3C63-6D55300E8A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57950" y="3879277"/>
              <a:ext cx="3278188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questions (variable # of questions)</a:t>
              </a:r>
            </a:p>
          </p:txBody>
        </p:sp>
        <p:sp>
          <p:nvSpPr>
            <p:cNvPr id="17" name="Text Box 26">
              <a:extLst>
                <a:ext uri="{FF2B5EF4-FFF2-40B4-BE49-F238E27FC236}">
                  <a16:creationId xmlns:a16="http://schemas.microsoft.com/office/drawing/2014/main" id="{EE6F3AB2-417D-2E5D-EBEA-D9A854F389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7687" y="3323652"/>
              <a:ext cx="1671638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# additional RRs</a:t>
              </a:r>
            </a:p>
          </p:txBody>
        </p:sp>
        <p:sp>
          <p:nvSpPr>
            <p:cNvPr id="18" name="Text Box 27">
              <a:extLst>
                <a:ext uri="{FF2B5EF4-FFF2-40B4-BE49-F238E27FC236}">
                  <a16:creationId xmlns:a16="http://schemas.microsoft.com/office/drawing/2014/main" id="{E0CB685C-F2BD-4D63-654A-34C637D066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15087" y="3325239"/>
              <a:ext cx="158432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# authority RRs</a:t>
              </a:r>
            </a:p>
          </p:txBody>
        </p:sp>
        <p:sp>
          <p:nvSpPr>
            <p:cNvPr id="19" name="Text Box 28">
              <a:extLst>
                <a:ext uri="{FF2B5EF4-FFF2-40B4-BE49-F238E27FC236}">
                  <a16:creationId xmlns:a16="http://schemas.microsoft.com/office/drawing/2014/main" id="{5FFC1B8F-3697-3BC7-8575-D5BC93BAA7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66112" y="2877564"/>
              <a:ext cx="145891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# answer RRs</a:t>
              </a:r>
            </a:p>
          </p:txBody>
        </p:sp>
        <p:sp>
          <p:nvSpPr>
            <p:cNvPr id="20" name="Text Box 30">
              <a:extLst>
                <a:ext uri="{FF2B5EF4-FFF2-40B4-BE49-F238E27FC236}">
                  <a16:creationId xmlns:a16="http://schemas.microsoft.com/office/drawing/2014/main" id="{298461AA-E881-E639-6839-9CE0EEA2DE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65925" y="4563489"/>
              <a:ext cx="269081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answers (variable # of RRs)</a:t>
              </a:r>
            </a:p>
          </p:txBody>
        </p:sp>
        <p:sp>
          <p:nvSpPr>
            <p:cNvPr id="21" name="Text Box 31">
              <a:extLst>
                <a:ext uri="{FF2B5EF4-FFF2-40B4-BE49-F238E27FC236}">
                  <a16:creationId xmlns:a16="http://schemas.microsoft.com/office/drawing/2014/main" id="{A952CDD1-0070-801A-5DE4-8DA26AD8EA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96087" y="5249289"/>
              <a:ext cx="271462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authority (variable # of RRs)</a:t>
              </a:r>
            </a:p>
          </p:txBody>
        </p:sp>
        <p:sp>
          <p:nvSpPr>
            <p:cNvPr id="22" name="Text Box 32">
              <a:extLst>
                <a:ext uri="{FF2B5EF4-FFF2-40B4-BE49-F238E27FC236}">
                  <a16:creationId xmlns:a16="http://schemas.microsoft.com/office/drawing/2014/main" id="{9290E2CC-E54E-81E6-78E9-FF27F421DD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2875" y="5916039"/>
              <a:ext cx="318611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  <a:cs typeface="+mn-cs"/>
                </a:rPr>
                <a:t>additional info (variable # of RRs)</a:t>
              </a:r>
            </a:p>
          </p:txBody>
        </p:sp>
        <p:grpSp>
          <p:nvGrpSpPr>
            <p:cNvPr id="23" name="Group 60">
              <a:extLst>
                <a:ext uri="{FF2B5EF4-FFF2-40B4-BE49-F238E27FC236}">
                  <a16:creationId xmlns:a16="http://schemas.microsoft.com/office/drawing/2014/main" id="{991BBA79-2600-187B-6FD0-36D8D16032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302375" y="1937764"/>
              <a:ext cx="1747837" cy="274638"/>
              <a:chOff x="2691" y="1194"/>
              <a:chExt cx="1101" cy="173"/>
            </a:xfrm>
          </p:grpSpPr>
          <p:sp>
            <p:nvSpPr>
              <p:cNvPr id="28" name="Text Box 57">
                <a:extLst>
                  <a:ext uri="{FF2B5EF4-FFF2-40B4-BE49-F238E27FC236}">
                    <a16:creationId xmlns:a16="http://schemas.microsoft.com/office/drawing/2014/main" id="{E562F87C-2F71-1EE0-66A0-F9562EDAC1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32" y="1194"/>
                <a:ext cx="425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342900" indent="-3429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2 bytes</a:t>
                </a:r>
              </a:p>
            </p:txBody>
          </p:sp>
          <p:sp>
            <p:nvSpPr>
              <p:cNvPr id="29" name="Line 58">
                <a:extLst>
                  <a:ext uri="{FF2B5EF4-FFF2-40B4-BE49-F238E27FC236}">
                    <a16:creationId xmlns:a16="http://schemas.microsoft.com/office/drawing/2014/main" id="{0591BE43-435C-A98B-C603-6071E9D46F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65" y="1284"/>
                <a:ext cx="3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0" name="Line 59">
                <a:extLst>
                  <a:ext uri="{FF2B5EF4-FFF2-40B4-BE49-F238E27FC236}">
                    <a16:creationId xmlns:a16="http://schemas.microsoft.com/office/drawing/2014/main" id="{94FD7A5D-796B-6DC5-CBCE-0955C95B4B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691" y="1284"/>
                <a:ext cx="3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24" name="Group 61">
              <a:extLst>
                <a:ext uri="{FF2B5EF4-FFF2-40B4-BE49-F238E27FC236}">
                  <a16:creationId xmlns:a16="http://schemas.microsoft.com/office/drawing/2014/main" id="{C23EF80A-9407-361C-1397-947634FB6B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077200" y="1937764"/>
              <a:ext cx="1747837" cy="274638"/>
              <a:chOff x="2691" y="1194"/>
              <a:chExt cx="1101" cy="173"/>
            </a:xfrm>
          </p:grpSpPr>
          <p:sp>
            <p:nvSpPr>
              <p:cNvPr id="25" name="Text Box 62">
                <a:extLst>
                  <a:ext uri="{FF2B5EF4-FFF2-40B4-BE49-F238E27FC236}">
                    <a16:creationId xmlns:a16="http://schemas.microsoft.com/office/drawing/2014/main" id="{F42AF2BE-3A37-E242-EFD0-EE71CE6D60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32" y="1194"/>
                <a:ext cx="425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342900" indent="-3429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34" charset="-128"/>
                    <a:cs typeface="+mn-cs"/>
                  </a:rPr>
                  <a:t>2 bytes</a:t>
                </a:r>
              </a:p>
            </p:txBody>
          </p:sp>
          <p:sp>
            <p:nvSpPr>
              <p:cNvPr id="26" name="Line 63">
                <a:extLst>
                  <a:ext uri="{FF2B5EF4-FFF2-40B4-BE49-F238E27FC236}">
                    <a16:creationId xmlns:a16="http://schemas.microsoft.com/office/drawing/2014/main" id="{9F539504-84DD-037D-716D-393FE982EE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65" y="1284"/>
                <a:ext cx="3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" name="Line 64">
                <a:extLst>
                  <a:ext uri="{FF2B5EF4-FFF2-40B4-BE49-F238E27FC236}">
                    <a16:creationId xmlns:a16="http://schemas.microsoft.com/office/drawing/2014/main" id="{4F81F64D-022E-6DF9-0CD9-08D0C76EB2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691" y="1284"/>
                <a:ext cx="32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222E3564-A80D-FB53-C19D-33F242297BC1}"/>
                  </a:ext>
                </a:extLst>
              </p14:cNvPr>
              <p14:cNvContentPartPr/>
              <p14:nvPr/>
            </p14:nvContentPartPr>
            <p14:xfrm>
              <a:off x="7734960" y="2346480"/>
              <a:ext cx="3898800" cy="2485080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222E3564-A80D-FB53-C19D-33F242297BC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725600" y="2337120"/>
                <a:ext cx="3917520" cy="2503800"/>
              </a:xfrm>
              <a:prstGeom prst="rect">
                <a:avLst/>
              </a:prstGeom>
            </p:spPr>
          </p:pic>
        </mc:Fallback>
      </mc:AlternateContent>
      <p:sp>
        <p:nvSpPr>
          <p:cNvPr id="32" name="TextBox 28">
            <a:extLst>
              <a:ext uri="{FF2B5EF4-FFF2-40B4-BE49-F238E27FC236}">
                <a16:creationId xmlns:a16="http://schemas.microsoft.com/office/drawing/2014/main" id="{C9E8EFA6-ED58-6EED-2943-47CEAC5BAB47}"/>
              </a:ext>
            </a:extLst>
          </p:cNvPr>
          <p:cNvSpPr txBox="1"/>
          <p:nvPr/>
        </p:nvSpPr>
        <p:spPr>
          <a:xfrm>
            <a:off x="7293424" y="6422962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29011147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5AFA1-70D8-279B-CE62-BA7869DC6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0437D-6FD8-BD4B-30CD-A618A7450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File distribution in client-server architecture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E7035E-22F5-AA61-8652-5821DCC471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IN" dirty="0"/>
                  <a:t>N clients</a:t>
                </a:r>
              </a:p>
              <a:p>
                <a:r>
                  <a:rPr lang="en-IN" dirty="0"/>
                  <a:t>The upload speed of the server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 bits/second</a:t>
                </a:r>
              </a:p>
              <a:p>
                <a:r>
                  <a:rPr lang="en-IN" dirty="0"/>
                  <a:t>The download speed of the clients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N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N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en-IN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IN"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{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IN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IN" i="1">
                            <a:latin typeface="Cambria Math" panose="02040503050406030204" pitchFamily="18" charset="0"/>
                          </a:rPr>
                          <m:t>}</m:t>
                        </m:r>
                      </m:e>
                    </m:func>
                  </m:oMath>
                </a14:m>
                <a:endParaRPr lang="en-IN" dirty="0"/>
              </a:p>
              <a:p>
                <a:r>
                  <a:rPr lang="en-IN" dirty="0"/>
                  <a:t>Total distribution time &gt;= max {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𝑁𝐹</m:t>
                        </m:r>
                      </m:num>
                      <m:den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den>
                    </m:f>
                    <m:r>
                      <a:rPr lang="en-IN" b="0" i="1" smtClean="0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en-IN" dirty="0"/>
                  <a:t>}</a:t>
                </a:r>
              </a:p>
              <a:p>
                <a:endParaRPr lang="en-IN" dirty="0"/>
              </a:p>
              <a:p>
                <a:r>
                  <a:rPr lang="en-IN" dirty="0"/>
                  <a:t>The total distribution time increases linearly with the number of clients.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E7035E-22F5-AA61-8652-5821DCC471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18500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5494E-CFF9-1C76-715A-FF0AAFB77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C7D04-0749-E1F3-9EEA-01C4FB7DF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File distribution in P2P architecture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121E5D-3176-CF31-EB4A-6E8551F7015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IN" dirty="0"/>
                  <a:t>N clients</a:t>
                </a:r>
              </a:p>
              <a:p>
                <a:r>
                  <a:rPr lang="en-IN" dirty="0"/>
                  <a:t>The upload speed of the server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 bits/second</a:t>
                </a:r>
              </a:p>
              <a:p>
                <a:r>
                  <a:rPr lang="en-IN" dirty="0"/>
                  <a:t>The upload speed of the clients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N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N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IN" dirty="0"/>
              </a:p>
              <a:p>
                <a:r>
                  <a:rPr lang="en-IN" dirty="0"/>
                  <a:t>The download speed of the clients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N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N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en-IN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IN"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{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IN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IN" i="1">
                            <a:latin typeface="Cambria Math" panose="02040503050406030204" pitchFamily="18" charset="0"/>
                          </a:rPr>
                          <m:t>}</m:t>
                        </m:r>
                      </m:e>
                    </m:func>
                  </m:oMath>
                </a14:m>
                <a:endParaRPr lang="en-IN" dirty="0"/>
              </a:p>
              <a:p>
                <a:r>
                  <a:rPr lang="en-IN" dirty="0"/>
                  <a:t>Total distribution time &gt;=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121E5D-3176-CF31-EB4A-6E8551F7015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172518D-B746-4569-5A4D-42631209E022}"/>
                  </a:ext>
                </a:extLst>
              </p14:cNvPr>
              <p14:cNvContentPartPr/>
              <p14:nvPr/>
            </p14:nvContentPartPr>
            <p14:xfrm>
              <a:off x="4832280" y="633240"/>
              <a:ext cx="7139160" cy="46180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172518D-B746-4569-5A4D-42631209E02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822920" y="623880"/>
                <a:ext cx="7157880" cy="4636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640844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215E2-4ACF-1CF8-8012-A52FA5153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937D6-C895-60F2-CE81-A5A6AFE86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File distribution in P2P architecture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750EBA-FEEF-7488-149B-212B113B0BA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IN" dirty="0"/>
                  <a:t>N clients</a:t>
                </a:r>
              </a:p>
              <a:p>
                <a:r>
                  <a:rPr lang="en-IN" dirty="0"/>
                  <a:t>The upload speed of the server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 bits/second</a:t>
                </a:r>
              </a:p>
              <a:p>
                <a:r>
                  <a:rPr lang="en-IN" dirty="0"/>
                  <a:t>The upload speed of the clients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N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N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IN" dirty="0"/>
              </a:p>
              <a:p>
                <a:r>
                  <a:rPr lang="en-IN" dirty="0"/>
                  <a:t>The download speed of the clients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N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N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en-IN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IN"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{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IN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IN" i="1">
                            <a:latin typeface="Cambria Math" panose="02040503050406030204" pitchFamily="18" charset="0"/>
                          </a:rPr>
                          <m:t>}</m:t>
                        </m:r>
                      </m:e>
                    </m:func>
                  </m:oMath>
                </a14:m>
                <a:endParaRPr lang="en-IN" dirty="0"/>
              </a:p>
              <a:p>
                <a:r>
                  <a:rPr lang="en-IN" dirty="0"/>
                  <a:t>Total distribution time &gt;= max{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den>
                    </m:f>
                    <m:r>
                      <a:rPr lang="en-IN" b="0" i="1" smtClean="0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en-IN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𝑁𝐹</m:t>
                        </m:r>
                      </m:num>
                      <m:den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+ </m:t>
                        </m:r>
                        <m:nary>
                          <m:naryPr>
                            <m:chr m:val="∑"/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n>
                    </m:f>
                  </m:oMath>
                </a14:m>
                <a:r>
                  <a:rPr lang="en-IN" dirty="0"/>
                  <a:t>}</a:t>
                </a:r>
              </a:p>
              <a:p>
                <a:endParaRPr lang="en-IN" dirty="0"/>
              </a:p>
              <a:p>
                <a:r>
                  <a:rPr lang="en-IN" dirty="0"/>
                  <a:t>Because the upload speed also increases linearly with the number of clients, the total distribution time is non-linear.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750EBA-FEEF-7488-149B-212B113B0B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 b="-30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71322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2EB65-10EB-D099-F3B3-89839FE30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File distribution in P2P architecture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12EA90A-EC58-C2A1-FA03-45EF1D185626}"/>
                  </a:ext>
                </a:extLst>
              </p:cNvPr>
              <p:cNvSpPr txBox="1"/>
              <p:nvPr/>
            </p:nvSpPr>
            <p:spPr>
              <a:xfrm>
                <a:off x="522512" y="2209800"/>
                <a:ext cx="3875315" cy="3809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N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N" b="0" i="1" smtClean="0">
                        <a:latin typeface="Cambria Math" panose="02040503050406030204" pitchFamily="18" charset="0"/>
                      </a:rPr>
                      <m:t>=…=</m:t>
                    </m:r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IN" b="0" i="1" dirty="0">
                    <a:latin typeface="Cambria Math" panose="02040503050406030204" pitchFamily="18" charset="0"/>
                  </a:rPr>
                  <a:t> = u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i="1" dirty="0">
                    <a:latin typeface="Cambria Math" panose="02040503050406030204" pitchFamily="18" charset="0"/>
                  </a:rPr>
                  <a:t> = 10u</a:t>
                </a:r>
                <a:endParaRPr lang="en-IN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IN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en-IN" b="0" i="1" dirty="0" smtClean="0">
                            <a:latin typeface="Cambria Math" panose="02040503050406030204" pitchFamily="18" charset="0"/>
                          </a:rPr>
                          <m:t>𝑢</m:t>
                        </m:r>
                      </m:den>
                    </m:f>
                    <m:r>
                      <a:rPr lang="en-IN" i="1" dirty="0" smtClean="0">
                        <a:latin typeface="Cambria Math" panose="02040503050406030204" pitchFamily="18" charset="0"/>
                      </a:rPr>
                      <m:t> = 1 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h𝑜𝑢𝑟</m:t>
                    </m:r>
                  </m:oMath>
                </a14:m>
                <a:r>
                  <a:rPr lang="en-IN" dirty="0"/>
                  <a:t> (a peer can transmit the entire file in one hour)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_</m:t>
                      </m:r>
                      <m:func>
                        <m:func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IN" b="0" i="0" smtClean="0">
                              <a:latin typeface="Cambria Math" panose="02040503050406030204" pitchFamily="18" charset="0"/>
                            </a:rPr>
                            <m:t>min</m:t>
                          </m:r>
                        </m:fName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≥</m:t>
                          </m:r>
                          <m:sSub>
                            <m:sSub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e>
                      </m:func>
                    </m:oMath>
                  </m:oMathPara>
                </a14:m>
                <a:endParaRPr lang="en-IN" dirty="0"/>
              </a:p>
              <a:p>
                <a:endParaRPr lang="en-IN" dirty="0"/>
              </a:p>
              <a:p>
                <a:r>
                  <a:rPr lang="en-IN" dirty="0"/>
                  <a:t>The distribution time is less than an hour, irrespective of the number of peers in the P2P architecture.</a:t>
                </a:r>
              </a:p>
              <a:p>
                <a:endParaRPr lang="en-IN" dirty="0"/>
              </a:p>
              <a:p>
                <a:r>
                  <a:rPr lang="en-US" dirty="0"/>
                  <a:t>The distribution time increases linearly with the number of peers in the client-server architecture.</a:t>
                </a:r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12EA90A-EC58-C2A1-FA03-45EF1D1856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512" y="2209800"/>
                <a:ext cx="3875315" cy="3809633"/>
              </a:xfrm>
              <a:prstGeom prst="rect">
                <a:avLst/>
              </a:prstGeom>
              <a:blipFill>
                <a:blip r:embed="rId2"/>
                <a:stretch>
                  <a:fillRect l="-1417" t="-1122" r="-472" b="-160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97B54376-82EB-D4A5-8A04-A26A85539F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3074"/>
              </p:ext>
            </p:extLst>
          </p:nvPr>
        </p:nvGraphicFramePr>
        <p:xfrm>
          <a:off x="4794778" y="1639466"/>
          <a:ext cx="7031830" cy="47902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7734300" imgH="5295900" progId="Excel.Chart.8">
                  <p:embed/>
                </p:oleObj>
              </mc:Choice>
              <mc:Fallback>
                <p:oleObj name="Chart" r:id="rId3" imgW="7734300" imgH="5295900" progId="Excel.Chart.8">
                  <p:embed/>
                  <p:pic>
                    <p:nvPicPr>
                      <p:cNvPr id="146" name="Object 2">
                        <a:extLst>
                          <a:ext uri="{FF2B5EF4-FFF2-40B4-BE49-F238E27FC236}">
                            <a16:creationId xmlns:a16="http://schemas.microsoft.com/office/drawing/2014/main" id="{DA2A3735-C6EA-E243-957F-9D948479EA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778" y="1639466"/>
                        <a:ext cx="7031830" cy="47902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28">
            <a:extLst>
              <a:ext uri="{FF2B5EF4-FFF2-40B4-BE49-F238E27FC236}">
                <a16:creationId xmlns:a16="http://schemas.microsoft.com/office/drawing/2014/main" id="{594D6EAF-20EF-4248-D992-78032D31711A}"/>
              </a:ext>
            </a:extLst>
          </p:cNvPr>
          <p:cNvSpPr txBox="1"/>
          <p:nvPr/>
        </p:nvSpPr>
        <p:spPr>
          <a:xfrm>
            <a:off x="7293424" y="6357646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83FDDE1-A742-CCA3-18C6-8E89085B683E}"/>
                  </a:ext>
                </a:extLst>
              </p14:cNvPr>
              <p14:cNvContentPartPr/>
              <p14:nvPr/>
            </p14:nvContentPartPr>
            <p14:xfrm>
              <a:off x="1627560" y="2471040"/>
              <a:ext cx="1389960" cy="1305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83FDDE1-A742-CCA3-18C6-8E89085B683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618200" y="2461680"/>
                <a:ext cx="1408680" cy="1324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474826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4AF6-AE1C-DB06-3C01-A935F2E39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BitTorrent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FF2B8-43AE-E1F6-E54A-EDC5E5CF6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A collection of peers (called torrent) distribute a particular file</a:t>
            </a:r>
          </a:p>
          <a:p>
            <a:endParaRPr lang="en-IN" dirty="0"/>
          </a:p>
          <a:p>
            <a:r>
              <a:rPr lang="en-IN" dirty="0"/>
              <a:t>File is divided into equal size chunks, peers download chunks from each other</a:t>
            </a:r>
          </a:p>
          <a:p>
            <a:endParaRPr lang="en-IN" dirty="0"/>
          </a:p>
          <a:p>
            <a:r>
              <a:rPr lang="en-IN" dirty="0"/>
              <a:t>When a peer first joins a torrent it has no chunks. Once it accumulates some chunks it also uploads the downloaded chunks to other peers</a:t>
            </a:r>
          </a:p>
          <a:p>
            <a:endParaRPr lang="en-IN" dirty="0"/>
          </a:p>
          <a:p>
            <a:r>
              <a:rPr lang="en-IN" dirty="0"/>
              <a:t>A peer may leave or join at any time</a:t>
            </a:r>
          </a:p>
          <a:p>
            <a:endParaRPr lang="en-IN" dirty="0"/>
          </a:p>
          <a:p>
            <a:r>
              <a:rPr lang="en-IN" dirty="0"/>
              <a:t>A peer may choose to upload chunks even after acquiring the file </a:t>
            </a:r>
          </a:p>
        </p:txBody>
      </p:sp>
    </p:spTree>
    <p:extLst>
      <p:ext uri="{BB962C8B-B14F-4D97-AF65-F5344CB8AC3E}">
        <p14:creationId xmlns:p14="http://schemas.microsoft.com/office/powerpoint/2010/main" val="19434578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B9A05-1FFA-0175-A32D-7CD81C186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BitTorrent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E187E-9C43-A042-B2EA-D877430E4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How will you design something like BitTorrent?</a:t>
            </a:r>
          </a:p>
        </p:txBody>
      </p:sp>
    </p:spTree>
    <p:extLst>
      <p:ext uri="{BB962C8B-B14F-4D97-AF65-F5344CB8AC3E}">
        <p14:creationId xmlns:p14="http://schemas.microsoft.com/office/powerpoint/2010/main" val="33698589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6F0D9-EA88-0000-2A7F-4612C76DF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BitTorrent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D7B07-C134-547D-D922-7DD16165F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Each torrent has an infrastructure node called a tracker (kind of a server)</a:t>
            </a:r>
          </a:p>
          <a:p>
            <a:endParaRPr lang="en-IN" dirty="0"/>
          </a:p>
          <a:p>
            <a:r>
              <a:rPr lang="en-IN" dirty="0"/>
              <a:t>When a peer (say Alice) joins, she registers herself with the tracker</a:t>
            </a:r>
          </a:p>
          <a:p>
            <a:endParaRPr lang="en-IN" dirty="0"/>
          </a:p>
          <a:p>
            <a:r>
              <a:rPr lang="en-IN" dirty="0"/>
              <a:t>The tracker randomly selects a list of peers, say 50 peers, and sends it to Alice</a:t>
            </a:r>
          </a:p>
          <a:p>
            <a:endParaRPr lang="en-IN" dirty="0"/>
          </a:p>
          <a:p>
            <a:r>
              <a:rPr lang="en-IN" dirty="0"/>
              <a:t>Alice tries to establish a TCP connection with those peers. The successful connections, say 10, are called neighbours</a:t>
            </a:r>
          </a:p>
        </p:txBody>
      </p:sp>
    </p:spTree>
    <p:extLst>
      <p:ext uri="{BB962C8B-B14F-4D97-AF65-F5344CB8AC3E}">
        <p14:creationId xmlns:p14="http://schemas.microsoft.com/office/powerpoint/2010/main" val="22992896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0D646-399E-D13B-DB10-30AF9252A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BitTorrent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E8DFE-8FE0-230B-0C62-720B8280B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Alice obtains the list of chunks from the neighbors, and requests first for the rarest chunks (the chunks that are rarest among the neighbors)</a:t>
            </a:r>
          </a:p>
          <a:p>
            <a:pPr lvl="1"/>
            <a:r>
              <a:rPr lang="en-US" dirty="0"/>
              <a:t>The idea is to roughly equalize the number of copies of the chunks</a:t>
            </a:r>
          </a:p>
          <a:p>
            <a:r>
              <a:rPr lang="en-US" dirty="0"/>
              <a:t>For uploading data, Alice picks four users who are supplying her data at the highest rate, called tit-for-tat trading</a:t>
            </a:r>
          </a:p>
          <a:p>
            <a:pPr lvl="1"/>
            <a:r>
              <a:rPr lang="en-US" dirty="0"/>
              <a:t>called the unchoked peers</a:t>
            </a:r>
          </a:p>
          <a:p>
            <a:pPr lvl="1"/>
            <a:r>
              <a:rPr lang="en-US" dirty="0"/>
              <a:t>The download rates are recalculated every 30 seconds</a:t>
            </a:r>
          </a:p>
          <a:p>
            <a:r>
              <a:rPr lang="en-US" dirty="0"/>
              <a:t>She also picks one random neighbor, say Bob, after every 30 seconds, in addition to the prioritized peers</a:t>
            </a:r>
          </a:p>
          <a:p>
            <a:pPr lvl="1"/>
            <a:r>
              <a:rPr lang="en-US" dirty="0"/>
              <a:t>Bob is called optimistically unchoked</a:t>
            </a:r>
          </a:p>
          <a:p>
            <a:pPr lvl="1"/>
            <a:r>
              <a:rPr lang="en-US" dirty="0"/>
              <a:t>This scheme allows new peers to receive data</a:t>
            </a:r>
          </a:p>
          <a:p>
            <a:pPr lvl="1"/>
            <a:r>
              <a:rPr lang="en-US" dirty="0"/>
              <a:t>Bob can become an unchoked peer by sending data to Alice at a high rate</a:t>
            </a:r>
          </a:p>
          <a:p>
            <a:r>
              <a:rPr lang="en-US" dirty="0"/>
              <a:t>All other peers are choked, and they don’t receive anything from Alice  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01875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C3444-29E5-8090-26BD-567A0B42E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DNS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D2303-8CC1-36A8-9FFA-084245EA0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root servers: </a:t>
            </a:r>
          </a:p>
          <a:p>
            <a:pPr lvl="1"/>
            <a:r>
              <a:rPr lang="en-IN" dirty="0">
                <a:hlinkClick r:id="rId2"/>
              </a:rPr>
              <a:t>https://www.iana.org/domains/root/servers</a:t>
            </a:r>
            <a:endParaRPr lang="en-IN" dirty="0"/>
          </a:p>
          <a:p>
            <a:pPr lvl="1" fontAlgn="ctr"/>
            <a:r>
              <a:rPr lang="en-IN" dirty="0"/>
              <a:t>a.root-servers.net 198.41.0.4</a:t>
            </a:r>
          </a:p>
          <a:p>
            <a:pPr lvl="1" fontAlgn="ctr"/>
            <a:r>
              <a:rPr lang="en-IN" dirty="0"/>
              <a:t>b.root-servers.net 170.247.170.2</a:t>
            </a:r>
          </a:p>
          <a:p>
            <a:pPr lvl="1" fontAlgn="ctr"/>
            <a:r>
              <a:rPr lang="en-IN" dirty="0"/>
              <a:t>etc.</a:t>
            </a:r>
          </a:p>
          <a:p>
            <a:pPr fontAlgn="ctr"/>
            <a:endParaRPr lang="en-IN" dirty="0"/>
          </a:p>
          <a:p>
            <a:pPr marL="0" indent="0" fontAlgn="ctr">
              <a:buNone/>
            </a:pPr>
            <a:r>
              <a:rPr lang="en-IN" dirty="0"/>
              <a:t>dig @198.41.0.4 </a:t>
            </a:r>
            <a:r>
              <a:rPr lang="en-IN" dirty="0">
                <a:hlinkClick r:id="rId3"/>
              </a:rPr>
              <a:t>www.example.com</a:t>
            </a:r>
            <a:endParaRPr lang="en-IN" dirty="0"/>
          </a:p>
          <a:p>
            <a:pPr marL="0" indent="0" fontAlgn="ctr">
              <a:buNone/>
            </a:pPr>
            <a:r>
              <a:rPr lang="en-IN" dirty="0"/>
              <a:t>dig is a DNS lookup tool.</a:t>
            </a:r>
          </a:p>
          <a:p>
            <a:pPr lvl="1"/>
            <a:endParaRPr lang="en-IN" dirty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8858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F8F3D-4864-2E8E-737D-99F8308D8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Inserting records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BAEFB-0CF1-D5A1-37B9-1F6F39D5A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records are inserted by registrars, e.g., </a:t>
            </a:r>
            <a:r>
              <a:rPr lang="en-IN" dirty="0">
                <a:hlinkClick r:id="rId2"/>
              </a:rPr>
              <a:t>www.godaddy.com</a:t>
            </a:r>
            <a:endParaRPr lang="en-IN" dirty="0"/>
          </a:p>
          <a:p>
            <a:pPr lvl="1"/>
            <a:r>
              <a:rPr lang="en-IN" dirty="0"/>
              <a:t>Registrar verifies the uniqueness of the domain name</a:t>
            </a:r>
          </a:p>
          <a:p>
            <a:pPr lvl="1"/>
            <a:r>
              <a:rPr lang="en-IN" dirty="0"/>
              <a:t>enter the new domain name in its database</a:t>
            </a:r>
          </a:p>
          <a:p>
            <a:pPr lvl="1"/>
            <a:r>
              <a:rPr lang="en-IN" dirty="0"/>
              <a:t>You may also provide the name and IP address of your authoritative DNS server; the registrar will add it to the corresponding TLD servers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72706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014D9-7D56-76E8-8191-5FB2AA75D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00EA3-9EBD-3486-0414-E6C01C9FE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Inserting records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42DFE-8A4C-F12A-DC9D-E60EA8C55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Let’s you want to register a new website networkguy.com</a:t>
            </a:r>
          </a:p>
          <a:p>
            <a:r>
              <a:rPr lang="en-IN" dirty="0"/>
              <a:t>You also created an authoritative DNS server dns1.networkguy.com with the IP address 121.23.43.54</a:t>
            </a:r>
          </a:p>
          <a:p>
            <a:r>
              <a:rPr lang="en-IN" dirty="0"/>
              <a:t>What needs to be done in order to allow users to find the IP address of your website?</a:t>
            </a:r>
          </a:p>
          <a:p>
            <a:pPr marL="0" indent="0">
              <a:buNone/>
            </a:pPr>
            <a:endParaRPr lang="en-IN" dirty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52042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8E968-DDCC-C512-21EA-CBA0D3F09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362D9-7C70-DAA0-0780-961E970A2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Inserting records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E410D-E751-89ED-42B8-1466B2DD7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Let’s you want to register a new website networkguy.com</a:t>
            </a:r>
          </a:p>
          <a:p>
            <a:r>
              <a:rPr lang="en-IN" dirty="0"/>
              <a:t>You also created an authoritative DNS server dns1.networkguy.com with the IP address 121.23.43.54</a:t>
            </a:r>
          </a:p>
          <a:p>
            <a:r>
              <a:rPr lang="en-IN" dirty="0"/>
              <a:t>What needs to be done in order to allow users to find the IP address of your website?</a:t>
            </a:r>
          </a:p>
          <a:p>
            <a:pPr lvl="1"/>
            <a:r>
              <a:rPr lang="en-IN" dirty="0"/>
              <a:t>.com TLD servers must have an entry for your authoritative DNS server </a:t>
            </a:r>
          </a:p>
          <a:p>
            <a:endParaRPr lang="en-IN" dirty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67536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FFB6D0-335E-0360-A445-7413EC4C4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BBA3C-B7AA-27F8-8D60-E8B7A3AC1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Inserting records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776FE-2C8C-BB7D-8878-CC2FE8B15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Let’s you want to register a new website networkguy.com</a:t>
            </a:r>
          </a:p>
          <a:p>
            <a:r>
              <a:rPr lang="en-IN" dirty="0"/>
              <a:t>You also created an authoritative DNS server dns1.networkguy.com with the IP address 121.23.43.54</a:t>
            </a:r>
          </a:p>
          <a:p>
            <a:r>
              <a:rPr lang="en-IN" dirty="0"/>
              <a:t>The registrar will add the following entries to the </a:t>
            </a:r>
            <a:r>
              <a:rPr lang="en-IN" dirty="0">
                <a:solidFill>
                  <a:schemeClr val="accent1"/>
                </a:solidFill>
              </a:rPr>
              <a:t>.com </a:t>
            </a:r>
            <a:r>
              <a:rPr lang="en-IN" dirty="0"/>
              <a:t>TLD servers</a:t>
            </a:r>
          </a:p>
          <a:p>
            <a:pPr marL="457200" lvl="1" indent="0">
              <a:buNone/>
            </a:pPr>
            <a:r>
              <a:rPr lang="en-IN" dirty="0"/>
              <a:t>(networkguy.com, dns1.networkguy.com, NS)</a:t>
            </a:r>
          </a:p>
          <a:p>
            <a:pPr marL="457200" lvl="1" indent="0">
              <a:buNone/>
            </a:pPr>
            <a:r>
              <a:rPr lang="en-IN" dirty="0"/>
              <a:t>(dns1.networkguy.com, 121.23.43.54, A)</a:t>
            </a:r>
          </a:p>
          <a:p>
            <a:r>
              <a:rPr lang="en-IN" dirty="0"/>
              <a:t>When a local DNS server tries to find the IP address of www.networkguy.com it will receive the following response from the TLD server</a:t>
            </a:r>
          </a:p>
          <a:p>
            <a:pPr marL="457200" lvl="1" indent="0">
              <a:buNone/>
            </a:pPr>
            <a:r>
              <a:rPr lang="en-IN" dirty="0"/>
              <a:t> (networkguy.com, dns1.networkguy.com, NS)</a:t>
            </a:r>
          </a:p>
          <a:p>
            <a:pPr marL="457200" lvl="1" indent="0">
              <a:buNone/>
            </a:pPr>
            <a:r>
              <a:rPr lang="en-IN" dirty="0"/>
              <a:t>(dns1.networkguy.com, 121.23.43.54, A)</a:t>
            </a:r>
          </a:p>
          <a:p>
            <a:r>
              <a:rPr lang="en-IN" dirty="0"/>
              <a:t>Afterward, the local DNS server will send a query to 121.23.43.54 to get the address of  </a:t>
            </a:r>
            <a:r>
              <a:rPr lang="en-IN" dirty="0">
                <a:hlinkClick r:id="rId2"/>
              </a:rPr>
              <a:t>www.networkguy.com</a:t>
            </a:r>
            <a:endParaRPr lang="en-IN" dirty="0"/>
          </a:p>
          <a:p>
            <a:endParaRPr lang="en-IN" dirty="0"/>
          </a:p>
          <a:p>
            <a:endParaRPr lang="en-IN" dirty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74441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B1652-6657-8CEF-6DDE-FBD874775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2F32B-D40E-B49D-3C11-6F0B147D7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DNS vulnerabilities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99A2A-A33D-DFAC-06AF-541AE8319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DNS spoofing</a:t>
            </a:r>
          </a:p>
          <a:p>
            <a:pPr lvl="1"/>
            <a:r>
              <a:rPr lang="en-IN" dirty="0"/>
              <a:t>Can you guess what it might be?</a:t>
            </a:r>
          </a:p>
        </p:txBody>
      </p:sp>
    </p:spTree>
    <p:extLst>
      <p:ext uri="{BB962C8B-B14F-4D97-AF65-F5344CB8AC3E}">
        <p14:creationId xmlns:p14="http://schemas.microsoft.com/office/powerpoint/2010/main" val="156638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2271</TotalTime>
  <Words>2714</Words>
  <Application>Microsoft Office PowerPoint</Application>
  <PresentationFormat>Widescreen</PresentationFormat>
  <Paragraphs>438</Paragraphs>
  <Slides>37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Arial</vt:lpstr>
      <vt:lpstr>Calibri</vt:lpstr>
      <vt:lpstr>Calibri Light</vt:lpstr>
      <vt:lpstr>Cambria Math</vt:lpstr>
      <vt:lpstr>Consolas</vt:lpstr>
      <vt:lpstr>Times New Roman</vt:lpstr>
      <vt:lpstr>ZapfDingbats</vt:lpstr>
      <vt:lpstr>Office Theme</vt:lpstr>
      <vt:lpstr>Chart</vt:lpstr>
      <vt:lpstr>PowerPoint Presentation</vt:lpstr>
      <vt:lpstr>Today’s topics</vt:lpstr>
      <vt:lpstr>DNS message format</vt:lpstr>
      <vt:lpstr>DNS example</vt:lpstr>
      <vt:lpstr>Inserting records</vt:lpstr>
      <vt:lpstr>Inserting records</vt:lpstr>
      <vt:lpstr>Inserting records</vt:lpstr>
      <vt:lpstr>Inserting records</vt:lpstr>
      <vt:lpstr>DNS vulnerabilities</vt:lpstr>
      <vt:lpstr>DNS vulnerabilities</vt:lpstr>
      <vt:lpstr>DNS homework</vt:lpstr>
      <vt:lpstr>DNS homework</vt:lpstr>
      <vt:lpstr>DNS homework</vt:lpstr>
      <vt:lpstr>Compressing names</vt:lpstr>
      <vt:lpstr>Storing name</vt:lpstr>
      <vt:lpstr>Storing name</vt:lpstr>
      <vt:lpstr>Storing name</vt:lpstr>
      <vt:lpstr>Storing name</vt:lpstr>
      <vt:lpstr>Storing name</vt:lpstr>
      <vt:lpstr>Storing name</vt:lpstr>
      <vt:lpstr>Storing name</vt:lpstr>
      <vt:lpstr>Storing name</vt:lpstr>
      <vt:lpstr>How to read name</vt:lpstr>
      <vt:lpstr>rdata</vt:lpstr>
      <vt:lpstr>Peer-to-peer (P2P) file distribution</vt:lpstr>
      <vt:lpstr>Peer-to-peer (P2P) file distribution</vt:lpstr>
      <vt:lpstr>File distribution</vt:lpstr>
      <vt:lpstr>File distribution in client-server architecture</vt:lpstr>
      <vt:lpstr>File distribution in client-server architecture</vt:lpstr>
      <vt:lpstr>File distribution in client-server architecture</vt:lpstr>
      <vt:lpstr>File distribution in P2P architecture</vt:lpstr>
      <vt:lpstr>File distribution in P2P architecture</vt:lpstr>
      <vt:lpstr>File distribution in P2P architecture</vt:lpstr>
      <vt:lpstr>BitTorrent</vt:lpstr>
      <vt:lpstr>BitTorrent</vt:lpstr>
      <vt:lpstr>BitTorrent</vt:lpstr>
      <vt:lpstr>BitTorrent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Piyus Kedia</dc:creator>
  <cp:lastModifiedBy>Piyus Kedia</cp:lastModifiedBy>
  <cp:revision>89</cp:revision>
  <dcterms:created xsi:type="dcterms:W3CDTF">2025-08-19T10:04:32Z</dcterms:created>
  <dcterms:modified xsi:type="dcterms:W3CDTF">2025-09-03T06:14:18Z</dcterms:modified>
</cp:coreProperties>
</file>