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1394" r:id="rId3"/>
    <p:sldId id="1405" r:id="rId4"/>
    <p:sldId id="1391" r:id="rId5"/>
    <p:sldId id="339" r:id="rId6"/>
    <p:sldId id="340" r:id="rId7"/>
    <p:sldId id="341" r:id="rId8"/>
    <p:sldId id="356" r:id="rId9"/>
    <p:sldId id="342" r:id="rId10"/>
    <p:sldId id="343" r:id="rId11"/>
    <p:sldId id="1339" r:id="rId12"/>
    <p:sldId id="1359" r:id="rId13"/>
    <p:sldId id="1395" r:id="rId14"/>
    <p:sldId id="1392" r:id="rId15"/>
    <p:sldId id="1396" r:id="rId16"/>
    <p:sldId id="344" r:id="rId17"/>
    <p:sldId id="345" r:id="rId18"/>
    <p:sldId id="1341" r:id="rId19"/>
    <p:sldId id="1340" r:id="rId20"/>
    <p:sldId id="346" r:id="rId21"/>
    <p:sldId id="347" r:id="rId22"/>
    <p:sldId id="1345" r:id="rId23"/>
    <p:sldId id="1344" r:id="rId24"/>
    <p:sldId id="1343" r:id="rId25"/>
    <p:sldId id="348" r:id="rId26"/>
    <p:sldId id="350" r:id="rId27"/>
    <p:sldId id="1397" r:id="rId28"/>
    <p:sldId id="349" r:id="rId29"/>
    <p:sldId id="358" r:id="rId30"/>
    <p:sldId id="1346" r:id="rId31"/>
    <p:sldId id="1347" r:id="rId32"/>
    <p:sldId id="1348" r:id="rId33"/>
    <p:sldId id="1398" r:id="rId34"/>
    <p:sldId id="1349" r:id="rId35"/>
    <p:sldId id="351" r:id="rId36"/>
    <p:sldId id="360" r:id="rId37"/>
    <p:sldId id="1350" r:id="rId38"/>
    <p:sldId id="1351" r:id="rId39"/>
    <p:sldId id="361" r:id="rId40"/>
    <p:sldId id="1399" r:id="rId41"/>
    <p:sldId id="362" r:id="rId42"/>
    <p:sldId id="1400" r:id="rId43"/>
    <p:sldId id="363" r:id="rId44"/>
    <p:sldId id="1401" r:id="rId45"/>
    <p:sldId id="364" r:id="rId46"/>
    <p:sldId id="1402" r:id="rId47"/>
    <p:sldId id="365" r:id="rId48"/>
    <p:sldId id="1403" r:id="rId49"/>
    <p:sldId id="359" r:id="rId50"/>
    <p:sldId id="1352" r:id="rId51"/>
    <p:sldId id="366" r:id="rId52"/>
    <p:sldId id="353" r:id="rId53"/>
    <p:sldId id="367" r:id="rId54"/>
    <p:sldId id="1404" r:id="rId55"/>
    <p:sldId id="1358" r:id="rId5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59" d="100"/>
          <a:sy n="59" d="100"/>
        </p:scale>
        <p:origin x="94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viewProps" Target="viewProps.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presProps" Target="pres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ableStyles" Target="tableStyles.xml"/></Relationships>
</file>

<file path=ppt/ink/ink1.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09:11.471"/>
    </inkml:context>
    <inkml:brush xml:id="br0">
      <inkml:brushProperty name="width" value="0.05292" units="cm"/>
      <inkml:brushProperty name="height" value="0.05292" units="cm"/>
      <inkml:brushProperty name="color" value="#FF0000"/>
    </inkml:brush>
  </inkml:definitions>
  <inkml:trace contextRef="#ctx0" brushRef="#br0">14777 1213 14 0,'0'-5'52'0,"0"1"20"0,0-2 19 0,0 0 18 0,0 3 16 0,0-3 22 0,0 0 21 0,0 3 24 0,7-3 24 0,-7 1 5 15,0 1-7-15,0-2-3 0,0 3-6 0,0-3-7 0,0 2-8 0,0 4-4 0,0-6-1 0,0 1-2 0,0 5 0 16,0-4-6-16,0-2-8 0,0 1-8 0,0 5-9 0,0-4-4 0,-7-1-5 16,7 5-5-16,0-4-4 0,0 4-4 0,-5-6-2 0,5 6-5 0,0-4-5 0,0 4-7 15,0 0-9-15,0 0-10 0,0 0-13 0,0-5-12 0,0 5-15 0,0 0-13 16,0 0-13-16,0 0-8 0,0 0-6 0,0 0-3 0,0 0 4 0,-9 5-1 15,9-1-1-15,0 2 1 0,0-2 0 0,0 5 2 0,0 2 5 0,0-2 4 16,0 1 4-16,-7 5 8 0,7 0 4 16,0 0 3-16,0 0-1 0,0 3-4 0,-5 1-5 0,5 2-3 0,0-2-5 0,0 5-1 0,-6 6-1 0,6-5-1 0,0 3 2 15,0 2-2-15,-7 3 1 0,7 1 1 0,0 2-1 0,-6 3 1 0,6-5-2 16,-8 5-2-16,8-2 1 0,0 3-3 0,-5-4 0 0,5 7-1 0,0-4-5 0,-7-1-4 16,7 3-3-16,0-4-3 0,-7 3-2 0,7-1-2 0,0 1 2 0,0-1 0 15,0-2-3-15,0 3 1 0,7-4-2 0,-7 1 0 0,0-2-3 0,0 0 4 16,0-2-1-16,0-3 2 0,7-2 5 0,-7 2-1 0,0-6 0 15,0 1-1-15,0-6-4 0,5 1-4 0,-5-5-6 0,0 4-5 0,0-4-8 0,8-6-7 0,-8 7-10 16,0-7-10-16,0 0-8 0,0 3-11 0,0-9-10 0,6 3-13 0,-6-1-15 16,0-1-13-16,0-4-15 0,0 6-12 0,0-6-9 0,0 0-44 0,0 0-53 0,0 0-73 15,0 0-80-15,0-10-26 0,7 5-1 0,-7-1 12 0,0-3 20 0,0-1 24 16,0-4 28-16,0-2 30 0,0 1 32 0,0-3 34 0,0-7 36 0,-7 1 58 16,7-6 64-16</inkml:trace>
  <inkml:trace contextRef="#ctx0" brushRef="#br0" timeOffset="935.3">14712 1046 22 0,'7'0'81'0,"-7"0"27"0,0-3 23 0,0 3 24 0,5 0 23 0,-5-6 14 0,0 0 11 0,0 6 10 0,8-3 11 0,-8-3 14 0,0 6 17 0,6-6-35 0,-6 2-69 0,7 4-26 0,-7-5-6 0,6-1-7 15,-1 3-6-15,2 3-9 0,-7-4-12 0,9-2 1 0,3 1 5 0,-6 1 3 16,-1-2 0-16,11 6-4 0,-11-6-6 0,9 2-5 0,-1-1-9 0,-1 0-7 15,0 1-6-15,8-2-3 0,-6 2-6 0,7-1-3 0,-3 1-2 0,3-1-3 0,-3-1-4 16,8 6 0-16,-6-4-2 0,6-2-1 0,0 1-2 0,0 1-4 0,0-2-3 16,1 3 1-16,4-3-4 0,1 2-2 0,-5-1 0 0,4-1-2 0,9 3 0 15,-7-9-1-15,7 8 1 0,-8-7-3 0,7 7 0 0,7-5-2 0,-7 4-3 16,5-5-2-16,4 0 0 0,-4-1-2 0,9 8-2 0,-8-7 0 0,0 1 2 0,2-3-2 16,3 3-2-16,-2 0 0 0,-4 3 1 0,4-3-2 0,-11 0 0 0,9-1 3 15,-8 4 3-15,7-3 4 0,-6 3 4 0,0-3 5 0,-4 5 5 0,2-7 5 16,-3 8 4-16,-8-4 5 0,6 2 4 0,-5-4 5 0,-2 3 4 0,1 2-3 0,-6-1 1 15,1 1-4-15,-3 4-2 0,-5-5-4 0,0 1-3 0,1-2-3 0,-2 6-4 16,-4 0-3-16,-3-6-5 0,2 6-2 0,0 0-6 0,-2 0-4 0,-5 0-2 16,0 0-2-16,0 0-1 0,8 0 1 0,-8 0-1 0,0 0-3 0,0 0 2 0,0 6-2 15,5-6 1-15,-5 6 0 0,0-2-1 0,0-4 4 0,8 5 2 0,-8-1 2 16,0 1 2-16,6-1 5 0,-6 2 6 0,5 3 6 0,-5-4 5 0,0 5 6 16,0-4 4-16,0 3 4 0,7 0 3 0,-7 1 0 0,0 1 0 0,0-1-1 15,9 4-5-15,-9-4-2 0,0 4-1 0,0-4-3 0,0 5-3 16,5-2-3-16,-5 2-5 0,0 1-4 0,0 2-4 0,0-3-4 0,0 6-3 0,7-6-1 0,-7 3 0 15,0 3 1-15,0-2 1 0,6 5-1 0,-6-3 3 0,0 1-2 0,5 5-3 16,-5-5 0-16,8 4-4 0,-8-3 0 0,8 3-1 0,-8 2-2 0,5 2 1 16,-5-2-1-16,6 2-2 0,-6 4-1 0,7-4-1 0,-7 3-1 0,6 2 0 0,-6 0 2 15,8-2 0-15,-8 2 1 0,7-1 0 0,-7 4 2 0,5-7-1 0,-5 3 2 16,6-1 3-16,-6 1 0 0,6-4 2 0,-6 0-2 0,7 4 3 0,-7-6 0 16,8 2 0-16,-3 0-3 0,-5 0 2 0,8-2-3 0,-2-3 1 0,-6 4-1 0,5-4 0 15,3 3-2-15,-8-2-3 0,7-3-1 0,-1 3 1 0,-6-4-1 0,6 5 0 16,1-5-1-16,-7 5 1 0,5-5-1 0,-5 4 1 0,8-7-1 0,-8 0 1 0,8 2-2 15,-8-3 2-15,5 2 0 0,-5-4 0 0,0-1 0 0,6-8 0 0,-6 8 0 16,0-3 0-16,0-3 0 0,0-4 0 0,0 5 0 0,0-6 3 0,7 1-1 16,-7-5 3-16,0 4 1 0,0-4 2 0,-7 0 3 0,7 0 1 0,0 5 4 15,0-5 1-15,0 6 3 0,-6-6 1 0,6 0 2 0,-5 4-1 0,-3-4 3 0,0 0-2 16,-4 0-1-16,6 0 3 0,-7 0-5 0,0 6-2 0,-6-6-3 0,-2 0-4 16,3 0-2-16,-3 0-4 0,-6 5-1 0,4-5-3 0,-4 0-1 0,-6 4-3 15,1-4 0-15,-1 6 0 0,-6-6-2 0,0 3-3 0,-7 3 0 0,0-6 2 0,-5 4 2 16,4 1 2-16,-11 1-1 0,5-3 1 0,-5 3-2 0,-2 0-1 0,5 3 0 15,-12-5 0-15,7 6 2 0,-3-5-1 0,2 4 1 0,-2 3 6 0,-3-9-1 16,6 9 0-16,-3-3-2 0,4 0-3 0,-1 1-2 16,2-1 0-16,6 6 0 0,-6-5 2 0,5-1 0 0,0 6 0 0,3-4-1 0,5 2-2 0,-9-3-4 0,9 5-6 15,0-4-4-15,5 4-1 0,3-7-4 0,-2 2-4 0,0 0-4 0,5 5-8 16,1-5-5-16,-1-5-9 0,11 4-7 0,-4 1-9 0,1-5-8 0,5 5-7 0,3-4-4 16,-1-3-4-16,6 3-5 0,-1-6-8 0,2 4-11 0,5 1-16 0,0-5-24 15,0 0-31-15,7 4-44 0,0-4-52 0,0 0-54 0,0 0-48 0,0 0-27 16,7-4-11-16,0-1 7 0,0 5 14 0,-2-4 23 0,2-5 24 0,-1 3 32 0,8-4 36 15,-2-1 42-15,2-2 49 0,-1-2 53 0,-8 0 55 0</inkml:trace>
  <inkml:trace contextRef="#ctx0" brushRef="#br0" timeOffset="1966.6">15267 881 35 0,'0'-5'96'0,"0"5"33"0,0 0 26 0,0 0 28 0,0-6 27 0,0 3 24 0,-9-4 21 0,9 2 19 0,0 5 17 0,0 0 16 0,0 0 15 0,0 0-49 0,0 0-85 0,0-4-40 15,0 4-16-15,0 0-17 0,0 0-18 0,0 0-19 0,-5 0-20 0,-2 4-17 0,7-4-12 16,-6 0-10-16,-1 5-8 0,0-5-5 0,0 7-6 0,2-4-6 0,-3 3-2 16,3-1-4-16,-1-1-3 0,-2 5-1 0,1 1 2 0,2-5 3 0,-4 5 3 0,-1 1 4 15,2-2 5-15,3 5 2 0,-3 0 4 0,2-2 1 0,-1 3 1 0,1-2 0 16,-1 2 1-16,1 6-1 0,-2-8-2 0,3 1 1 0,-2 2 2 0,7-1 0 16,-6-2-1-16,0 2 0 0,6 0-2 0,-7 0-1 0,7 0-1 0,0 0-2 0,0 0 2 15,0-6-1-15,0 4 1 0,0-2 5 0,0 5 3 0,0-7 6 16,0 0 2-16,7 1 2 0,-7-1 2 0,6 2-2 0,0-1 1 0,1-6 2 0,-7 5-1 15,5-4 2-15,3 5 1 0,-2-5 1 0,1 1 0 0,-1-3 0 0,1 4 0 16,-1-4-2-16,2-3-3 0,-3 6 3 0,3-6 2 0,-8 0 5 0,5 0 7 0,0 0 2 16,4 0 7-16,-4-6 3 0,2 6 6 0,-7 0 4 0,8-3 5 0,-2-4 4 15,-6 4 1-15,5 3-1 0,-5-6 1 0,8 1-4 0,-8 1-3 0,0-7-6 16,5 7-6-16,-5-1-8 0,0-5-5 0,7 0-7 0,-7 1-8 0,0 4-6 0,0-5-5 16,7 1-7-16,-7 0-5 0,0-7-4 0,7 5-1 0,-7 2-3 0,0 5-1 15,0-5-1-15,6-3 0 0,-6 3-1 0,0 3-4 0,7-3-2 0,-7 4-1 0,0 1-4 16,5-2-2-16,-5-3-3 0,9 5-2 0,-9 4 1 0,5-6-3 0,-5 1 0 15,5 1 1-15,3-2 1 0,-8 6 1 0,5-5 4 0,3 1 6 0,0 4 8 16,3-5 8-16,-3 5 8 0,-3-4 6 0,2 4 10 0,6 0 7 16,-6-6 4-16,5 6 4 0,-4 0 2 0,5 0 4 0,-7 0 2 0,6 0-1 0,-3 6 0 15,2-6-2-15,-4 4-4 0,-2-4-3 0,11 5-3 0,-11-1-5 0,1 1-5 0,-1 5-3 16,-5-5-2-16,8 1 1 0,0 4-2 0,-8-1-1 0,5 0 0 0,-5 0 1 16,0 3-1-16,0-3 0 0,0 1-1 0,0-1-1 0,0 6-2 0,0-6-2 15,0 3-2-15,-5-3 1 0,5 0 1 0,-8 1 0 0,8-1-2 0,-8 2-4 0,3-1-7 16,5-1-6-16,-6 0-13 0,1-3-7 0,5 3-14 0,-7-3-14 0,-2-3-15 15,4 7-13-15,5-4-20 0,-7-1-20 0,1-5-24 0,6 4-26 0,-5 2-47 16,5-6-56-16,0 0-71 0,0 0-75 0,0 0-26 0,0 0 1 0,0 0 15 0,-9 0 23 16,9 0 26-16,0-10 32 0,0 5 33 0,0-1 32 0,0 3 39 0,0-7 40 0,0 4 55 15,0-3 62-15</inkml:trace>
  <inkml:trace contextRef="#ctx0" brushRef="#br0" timeOffset="2621.87">15578 1056 0 0,'0'0'11'0,"0"0"125"0,0-4 65 0,0 4 50 0,0 0 42 0,0-6 36 0,0 3 33 0,0-3 29 0,0 0 27 0,0 3 26 16,0 3 22-16,0 0 26 0,0 0 24 0,0 0-86 0,0 0-154 0,-6-6-69 16,6 6-33-16,0 0-24 0,0 0-20 0,0 0-18 0,0 0-19 0,0 0-17 15,0 0-15-15,0 0-15 0,0 0-15 0,0 0-11 0,0 0-10 0,0 0-14 0,0 6-9 16,0-6-9-16,0 3-4 0,0 9 2 0,6-9 0 16,-6 3 4-16,0 3 5 0,0 0 3 0,0 1 8 0,0 1 5 0,7-1 5 0,-7-1 5 0,0 0 0 15,0 6 0-15,0-5 0 0,5-1-3 0,-5-3-2 0,0 3-2 0,0 0-3 16,0-3-3-16,0 0-1 0,0 3-2 0,8-3-2 0,-8-2-6 0,0 1-5 0,0-1-8 15,0-4-6-15,0 0-6 0,0 5 0 0,0-5-4 0,0 0 1 0,0 0 4 16,0 0 3-16,0 0 6 0,0 4 7 0,0-4 8 0,0 0 11 0,0 0 7 16,0 0 5-16,0 0 4 0,0 0 1 0,0 0 3 0,0 0 1 0,-8-4 0 0,8-1-2 15,0 1-3-15,-5 4-4 0,5-9-6 0,-7 3-8 0,7 0-7 0,-6-3-7 16,6 0-2-16,0-2-2 0,-6 1 3 0,6 1 1 0,0-1 5 0,-7-5-1 0,7 1 3 31,0 4-1-31,0-5 0 0,0 5 2 0,0-4 0 0,0 4 1 0,0 1-2 0,0 3 0 0,0-3-2 0,0 3-2 0,0-3-2 0,7 9-4 0,-7 0-7 31,0-6-5-31,0 6-4 0,0 0-5 0,0 0 2 0,0 0 3 0,0 0 4 16,6 0 2-16,-6 6 4 0,6-6 2 0,-6 5 6 0,7-1 6 0,-2 2 7 0,-5 3 8 16,8 3 5-16,0-9 10 0,-3 7 4 0,-5 4 6 0,6-4 0 15,-6 1-3-15,5 3-2 0,2-5-1 0,-7 6-4 0,9-4 0 0,-9-1-3 16,5-1-6-16,-5 0-2 0,7 0-2 0,-1 3-3 0,-6-3-1 0,0-3-1 0,6-2-2 16,-6 1 0-16,8-1-1 0,-8 1-1 0,0-1 2 0,0-4-1 0,0 0 6 0,7 6 2 15,-7-6 3-15,0 0 8 0,0 0 1 0,0 0 10 0,0 0 7 0,5-6 6 16,-5 6 4-16,6-4 4 0,-6-1 8 0,8 1 3 0,-8-1 8 0,5-5 1 15,3 4 4-15,-3-3 0 0,-5 0 0 0,7-2-5 0,-7 1-4 0,7-3-9 0,-7 2-9 16,7-4-8-16,-7 2-4 0,0-2-6 0,6-1-8 0,-6-2-8 0,0 3-8 16,0 0-8-16,7 0-6 0,-7-4-4 0,0 4-1 0,6 5 3 0,-6-4 7 0,0 4 6 15,7 1 7-15,-7-2 4 0,0 1 7 0,0 5 1 0,0 5 4 0,0 0-2 16,0-4 1-16,0 4-6 0,0 0-3 0,0 0-5 0,0 0-2 0,0 0-2 16,0 0-6-16,6 0-2 0,-6 4-6 0,0 1-2 0,5-5-4 0,-5 10-2 15,8-4 1-15,-8 3 2 0,0 0 6 0,8 1 6 0,-8 0 8 0,0 0 1 16,5 5 2-16,-5-2 1 0,0 2-4 0,8-3 1 0,-8 3-2 0,0-2-1 0,0 1 1 15,0 2-1-15,5-1 1 0,-5-2-1 0,0-2-1 0,0 4-6 0,0-2-7 16,5-3-14-16,-5 4-9 0,0-2-12 0,0-3-12 0,0 6-13 0,0-11-14 16,0 11-16-16,0-10-18 0,0 5-16 0,0-1-15 0,0-3-19 15,0 3-23-15,0 1-33 0,0-5-35 0,0 4-67 0,-5-3-80 0,5 4-32 0,0-6-8 0,0 1 11 16,0-1 20-16,0-4 28 0,0 0 28 0,0 0 30 0,0 0 32 0,-5-4 36 0,5-1 37 16,0 1 50-16,0-6 54 0</inkml:trace>
  <inkml:trace contextRef="#ctx0" brushRef="#br0" timeOffset="3078.17">15903 1037 0 0,'9'-9'5'0,"-4"-3"120"0,-5 3 77 0,5 0 51 0,3-1 36 0,-8 5 29 0,5-5 26 0,-5 0 24 0,8 5 26 0,-2-4 25 16,-6-1 27-16,7 5 24 0,-1-4 24 0,2 3-81 0,-3 2-140 0,-5-2-79 15,8 1-48-15,-3 1-23 0,-5 4-9 0,7-6-5 16,-7 6-2-16,0 0-6 0,0 0-4 0,7 0-9 0,-7 6-7 0,0-6-9 0,0 4-7 0,0 1-9 0,5 5-8 16,-5 1-6-16,0-2-7 0,0 1-2 0,0-1 1 0,0 6-1 0,0 0-1 15,-5-2-2-15,5 8-3 0,0-6-4 0,-7 4-5 0,7-5-3 0,0 7-3 0,-7-7-3 16,7 0-3-16,-5 1-2 0,5 1-3 0,0-3-2 0,0 1-3 0,-8-2-1 15,8-3-2-15,0 1-1 0,0-1 1 0,0 0 0 0,0-3-1 0,0-1 1 16,0-1 1-16,0-4 2 0,0 6 3 0,0-6 4 0,0 0 2 0,0 0 5 16,0 0 6-16,0 0 8 0,0 0 7 0,0 0 1 0,0 0 0 0,0 0 0 0,0 0-1 15,0 0-2-15,0-6-1 0,0 2 0 0,-5-1-3 0,5-5-4 0,0 1-1 16,0 0-8-16,0-3-4 0,0-3-9 0,0 1-9 0,0 1-3 0,0-3 1 0,0 1-1 16,0-3 2-16,0-3-2 0,0 2 0 0,0 1-1 0,0-9-6 0,0 9 0 15,5-7 2-15,-5 5-1 0,0-3-1 0,8 2 0 0,-8 3-2 0,5 3-2 16,-5-6-3-16,7 6-3 0,-7 7 2 0,0-2 1 0,7 0 0 0,-7 4 2 15,0 2 4-15,5-1 0 0,-5 5 1 0,0 0 0 0,0 0 5 0,7 0 2 0,-7 0 4 16,8 0 5-16,-3 5 6 0,-5-1 3 0,7 2 4 0,0 0 1 0,-2 3 2 16,2-4-2-16,2 3 3 0,-9 7-1 0,5-3-1 0,1 2 2 0,1-1 0 0,-2 2-3 15,-5 1-2-15,9-2 1 0,-4 0-2 0,-5 6 1 0,7-5-2 0,-1-2 0 16,-6 2 0-16,5 6-1 0,3-6-1 0,0-2 1 0,-8 2-3 0,5-4 1 16,2 3-2-16,-1-5-9 0,0 6-13 0,2-4-14 0,-1-1-21 0,-2-1-19 0,-5 0-19 15,6 0-23-15,2 3-20 0,-3-9-23 16,3 3-22-16,-8 4-23 0,7-5-27 0,-7-1-57 0,6 1-67 0,-6-1-61 0,6 2-52 0,-6-6-8 0,0 0 15 15,0 5 22-15,-6-1 31 0,6-4 32 0,-6 0 37 0,-1 0 35 0,-1-4 37 0,3 4 39 16,-3-5 43-16,-3-1 58 0,4-3 72 0</inkml:trace>
  <inkml:trace contextRef="#ctx0" brushRef="#br0" timeOffset="3237.58">16034 1134 0 0,'0'0'1'0,"0"0"104"0,-7 0 72 0,7 0 48 0,0 0 39 0,-5 0 28 0,5 0 27 0,0-5 20 0,-8 5 17 0,8-4 16 0,0 4 18 0,0 0 20 0,0 0 21 0,0 0-70 0,0 0-124 15,0 0-69-15,0 0-35 0,0 0-25 0,0 0-13 0,0-6-8 0,0 6-4 16,8-5-1-16,-8 5 0 0,5-4-4 0,-5 4-6 0,7 0-7 0,0-5-13 0,-2 5-12 15,2-4-14-15,2 4-14 0,-4-6-18 0,-5 6-21 0,6-4-27 0,1 4-29 32,-2 0-33-32,4 0-64 0,-4 0-79 0,2-5-78 0,-1 5-80 0,-1-6-30 0,3 6-6 0,0-4 5 0,-3 4 13 0,2-6 22 0,-1 1 25 0,-6 1 35 0,6-1 40 15,2 1 43 1,-1-5 49-16,-7 3 65 0,5-3 73 0</inkml:trace>
  <inkml:trace contextRef="#ctx0" brushRef="#br0" timeOffset="3523.45">16333 925 59 0,'8'0'125'0,"-8"-6"40"0,0 6 37 16,5-4 36-16,-5-2 33 0,0 1 33 0,0 5 35 0,0-4 31 0,8-2 29 15,-8 3 29-15,0-3 27 0,0 2-51 0,0-1-94 0,0-1-43 0,0 3-15 0,0-4-14 16,0 7-15-16,5 0-10 0,-5-5-14 0,0 1-13 0,0 4-12 0,0-5-11 16,0 5-10-16,0-6-10 0,0 6-7 0,0-4-11 0,0 4-9 0,0 0-10 15,0 0-13-15,0-4-10 0,0 4-15 0,0 0-10 0,0 0-14 0,0 0-12 0,0 0-12 16,0 0-10-16,0 0-11 0,0 0-7 0,0 0-5 0,0 0-3 0,0 0-4 15,0 0 1-15,7 4-4 0,-7-4 3 0,0 4 0 0,7 2 1 0,-7-1 3 0,0-1 5 16,0 1 2-16,5 5 3 0,-5 1 5 0,0-7 1 0,0 5 1 0,0 6-1 16,0-5-4-16,8 5-8 0,-8-6-12 0,0 6-12 0,0 0-14 0,0 0-14 15,0-2-14-15,0-2-19 0,0 5-20 0,0-1-17 0,0-2-15 0,0 1-17 16,7-4-14-16,-7 5-16 0,0-5-16 0,5 4-16 0,-5-4-23 0,0 5-34 0,9-6-46 16,-9 1-53-16,0 1-54 0,0-2-9 0,5 0 12 0,-5-3 23 0,0 0 23 0,0 3 29 15,0-9 30-15,0 0 32 0,0 0 33 0,0 0 40 0,0 0 44 0,0 0 53 16,0 0 64-16</inkml:trace>
  <inkml:trace contextRef="#ctx0" brushRef="#br0" timeOffset="3904.88">16562 894 70 0,'6'0'143'0,"-6"-3"46"16,7-3 39-16,-2 2 37 0,-5-1 36 0,9 5 36 0,-9-6 32 0,0 3 32 15,0-4 31-15,0 2 28 0,0 1 29 0,0-1-54 0,0-1-101 0,0 2-55 16,0 0-34-16,0 4-21 0,0-5-17 0,-9 0-18 0,9 5-17 0,0 0-16 0,0 0-21 16,0-4-13-16,0 4-19 0,0 0-14 0,0 0-17 0,0 0-17 0,0 0-15 15,0 0-14-15,0 0-16 0,-5 0-7 0,5 4-8 16,0-4-1-16,-7 5-5 0,7 0 0 0,0-1-3 0,0 0 1 0,-6 7-2 0,6-2 3 0,-5 1 1 16,5 1 3-16,0-1 5 0,-9 3 3 0,9-2 3 0,0-1 2 0,0 4 0 0,-7 0-1 15,7-4-2-15,0 6-2 0,0-7-1 0,0 4-1 0,0-2 0 0,0 5 0 16,0-7-1-16,0 0 0 0,0 1 0 0,0 4 1 0,0-8-1 0,7 9 0 15,-7-11-2-15,0 6 0 0,0-1 2 0,0-4-2 0,9 5 3 0,-9-5 4 0,0 5 8 16,5-4 10-16,-5-3 11 0,6 3 7 0,1-6 10 0,-7 4 4 0,5-4 6 16,4 5 5-16,3-5 3 0,-6 0 0 0,1 0 1 0,7-5-1 0,-4 5 0 0,-1-4-5 15,3-2-8-15,1 6-11 0,6-3-9 0,-6-7-12 0,1 10-13 0,7-11-21 16,-9 7-32-16,-1-2-39 0,10 1-48 0,-8 1-56 0,1 4-59 0,-2-5-126 16,0 5-146-16,-5 0-66 0,6 0-21 0,-5 0 2 0,-8 0 12 0,0 0 21 0,0 0 27 15,0 0 41-15,0 0 48 0,-8-4 59 0,3-2 63 0,-10 2 71 0,3-1 73 0</inkml:trace>
  <inkml:trace contextRef="#ctx0" brushRef="#br0" timeOffset="7120.26">17344 1789 15 0,'0'0'73'0,"0"0"23"0,0 0 16 0,0 0 11 0,-8-6 11 0,8 6 15 0,-5-3 14 0,5-3 18 0,0 0 18 0,0 6 16 0,0 0 12 15,0 0-39-15,0-4-67 0,0 4-34 0,-7 0-11 0,7 0-4 0,0 0 9 16,0-5 4-16,0 5 6 0,0 0 3 0,0 0-1 0,-7 0-3 0,7 0-6 0,0 0-2 15,0-4-1-15,0 4 3 0,0 0 5 0,0 0 5 0,0 0 6 0,-7 0 2 16,7 0 1-16,0 0-1 0,0 0-2 0,0 0-1 0,0 0-5 0,0 0-2 16,0 0-3-16,0 0-2 0,0 0-2 0,0 0-4 0,0 0-3 0,0 0-5 15,0 0-5-15,0 0-6 0,0 0-5 0,0 0-8 0,0 0-6 0,0 0-6 16,0 0-7-16,0 0-4 0,0 0-7 0,0 0-3 0,0 0-4 0,0 0-3 0,0 0-3 16,0 0-5-16,0 0-4 0,0 0-3 0,0 0 1 0,7 0 6 0,-7 0 9 15,7 0 8-15,-7 0 10 0,7 0 5 0,-2 0 5 0,3 0 2 0,5 0 2 0,-7 0 3 16,6 0 4-16,2 0 1 0,4 0 6 0,3 0 0 0,-3 0 1 0,9 0-7 15,-1 0-8-15,1 0-10 0,4 0-8 0,1-5-6 0,2 5-4 0,6 0-1 16,-1 0-2-16,-2-4-2 0,2 4 0 0,9-6-2 0,-4 6-5 0,9-6 2 0,-2 6-2 16,3-3 1-16,2-3-2 0,-1 0 1 0,8 2 1 0,-4-1-2 0,6 1-2 15,1-1 0-15,-1-1-2 0,1 2 1 0,6-1 1 0,-9 1-1 0,8-2 4 0,-5-3-1 16,-1 3 2-16,7 2 0 0,-6-1-2 0,-1-1-1 0,1 3-1 0,-8-3 1 16,0 2 1-16,0-1 0 0,-6-1 2 0,1 3-1 0,-8-4 0 0,2 3 0 15,-10-1-1-15,3 0 1 0,-6 1 1 0,-10-2 5 0,2 2 11 0,-5-1 16 0,-9 5 18 16,0-6 19-16,-4 3 18 0,-1 3 7 0,-7-7-2 0,0 7-1 0,0-3-2 15,0 3-3-15,-7-6-3 0,-1 1-8 0,3 1-8 0,-9-2-19 0,2 1-22 16,-2 1-29-16,1 4-33 0,0-5-28 0,-6 5-28 0,7-4-16 0,-8 4-11 0,7-6-14 16,-7 6-16-16,6 0-23 0,1 0-22 0,1 0-33 0,0 0-35 0,-3 6-62 15,10-6-73-15,-2 4-48 0,0-4-33 0,7 5-6 0,-5-5 10 0,5 4 22 0,-8 1 25 16,8-5 32-16,0 0 36 0,-8 6 40 0,8-6 43 0,0 0 50 0,-5-6 54 0,-1 6 68 16,6-9 82-16</inkml:trace>
  <inkml:trace contextRef="#ctx0" brushRef="#br0" timeOffset="7485.83">19408 1369 0 0,'0'-6'20'0,"-7"3"132"0,7-4 66 0,0-2 42 0,0 0 30 0,0 3 22 0,0-3 18 0,7 0 15 0,7-1 14 0,-9-1 18 0,-5 2 23 0,7 3 24 15,-7 2 26-15,6-1-90 0,-6 1-162 0,0-2-68 0,0 3-20 0,0 3-2 16,0-6 6-16,0 0 12 0,-6 2 13 0,6-1 9 0,0 5 7 0,-7-6 0 16,7 2-4-16,-5 4-13 0,5 0-14 0,0 0-18 0,0-5-17 0,0 5-19 0,0 0-18 15,0 0-17-15,0 0-18 0,0 0-12 0,0 0-12 0,0 0-8 0,0 0-6 16,0 5-1-16,0-1-4 0,5 2-2 0,-5-1 2 0,7-1 4 0,-1 2 2 15,-1 3 6-15,11 1 5 0,-11-1 6 0,9 2 5 0,-1-2 4 0,6 1 1 16,-7 0 1-16,9 4-1 0,-2 1-2 0,1-6 0 0,7 7-3 0,-9-1 1 0,8 0-1 16,-6-2-1-16,6 7-1 0,0-5 2 0,-8-2-2 0,9 3 1 0,-6-1-1 15,-3-1 0-15,1-4-1 0,2 5 1 0,-8-6 1 0,-1 1 1 0,2 1 13 0,-8-1 13 16,1-1 15-16,-2-4 14 0,-5-1 10 0,0 2 10 0,0 3 6 0,-5-4 5 16,-2-1 6-16,1 6 2 0,-8-4 0 0,2 3 2 0,-7 0 1 0,4 2 0 15,-4-1-11-15,-7 5-12 0,7-6-16 0,-7 1-16 0,7 4-11 0,-8-4-11 0,2-1-6 16,4 7-6-16,-5-7-5 0,-1 6-1 0,9-6-2 0,-3 2-2 0,-3 3-5 15,4-5-4-15,1 6-12 0,-1-4-13 0,0 2-19 0,7-3-21 0,-5 5-27 16,4-4-31-16,1-2-36 0,0 1-37 0,5-1-55 16,-4 6-59-16,5-6-107 0,2 3-125 0,-3 1-51 0,1-4-11 0,2 2 13 0,-2-1 26 0,0-1 35 0,2-3 41 0,-3-2 46 15,8 1 50-15,-5-5 56 0,-3 0 55 0,8-5 65 0,-6-5 70 0</inkml:trace>
  <inkml:trace contextRef="#ctx0" brushRef="#br0" timeOffset="8915.03">20196 840 5 0,'0'0'69'0,"0"0"35"0,0 0 23 0,0-8 29 0,0 3 31 0,0 0 30 0,0 1 28 0,-6-2 26 0,6 0 24 0,0 2 22 0,-8-1 22 0,8-1-23 0,-5-3-53 0,5 5-27 0,-8-1-16 16,8 1-7-16,0-8-2 0,-7 8-11 0,7-6-12 0,-6 6-13 0,6-6-13 0,0 5-6 16,-6 1-6-16,6-8-2 0,0 9-3 0,-5-3-4 0,5 1-6 0,0 5-6 15,0 0-8-15,0-4-9 0,0 4-9 0,0 0-12 0,0-6-13 0,0 6-13 16,0 0-10-16,0 0-14 0,0 0-13 0,0 0-12 0,0 0-12 0,0 0-10 0,0 0-10 15,0 0-5-15,0 0 1 0,0 6 1 0,0-2 8 0,0 1 4 0,5 1 6 16,-5 4 7-16,0-1 6 0,0 6 6 0,6-6 4 0,-6 6 9 0,0 0 5 0,0 4 8 16,0 2 8-16,0-3 2 0,0 1-4 0,0 2-2 0,0 3-6 0,0-5-3 15,-6 5-5-15,6 6 0 0,0-5-2 0,-5 5-1 0,5-2-3 0,-7 2 0 16,7 3-3-16,0-2-5 0,0 2-5 0,0 1-4 0,-8 2 0 0,8 1 0 16,0 2-2-16,0 1-3 0,0-1 1 0,0 0-4 0,0-5 0 0,0 6 1 0,0-1-2 15,8-1-1-15,-8 1 1 0,0-6 0 0,0 7 4 0,0-4-2 0,7-2 2 16,-7-1 1-16,0 7 1 0,5-7 1 0,-5 6 0 0,0 1 0 0,0 0 2 15,0-3-1-15,0 2 0 0,0 6 1 0,0-5-1 0,0 2-1 0,0 2-3 0,0-5-2 16,6 1-1-16,-6 5 0 0,0-8 0 0,0 3-1 0,0-1 0 0,0-6-1 16,0 2-1-16,0 0 1 0,0-1 2 0,6 0-2 0,-6-5 0 0,0 5-1 15,0-4-1-15,0-2 0 0,0 3-1 0,0-7-11 16,0 0-16-16,0-5-14 0,0 7-7 0,0-11-14 0,0 4-12 0,0-4-16 0,0-5-19 0,0-1-14 0,0-4-14 16,7 5-13-16,-7-7-7 0,0-3-12 0,0 0-7 0,0 0-24 0,0 0-27 0,0 0-91 15,0 0-121-15,-7-9-41 0,7 0-8 0,0 0 13 0,0-7 24 0,0-4 26 16,0-3 30-16,-6-7 27 0,6-4 30 0,-6 1 32 0,1-8 34 0,-2-8 51 15,-1 5 63-15</inkml:trace>
  <inkml:trace contextRef="#ctx0" brushRef="#br0" timeOffset="9695.09">20417 708 62 0,'0'-9'136'0,"-6"0"44"0,6-2 32 0,-7 3 27 0,1-3 22 0,-1 1 22 0,1 1 18 0,-1-2 19 0,0-2 24 0,0 4 22 15,2-3 23-15,-3 8-55 0,3-1-96 0,-1-5-59 0,6 5-35 0,-8 5-23 16,8-4-12-16,-5 4-8 0,5-5-7 0,0 5-5 0,0 0-9 0,0 0-9 16,0 0-13-16,0 0-14 0,0 0-17 0,0 0-14 0,0 0-14 0,0 0-12 0,0 0-11 15,0 0-8-15,0 0-4 0,0-4 2 0,0 4 3 16,5 0 4-16,3 0 6 0,-2 4 4 0,-1-4 6 0,3 0 5 0,4 5 4 0,-5-5 4 0,13 0 5 15,-7 4 7-15,6-4 4 0,2 5 5 0,-2-5-2 0,6 0 2 0,8 4-5 0,-8-4-2 16,7 0-4-16,8 0-4 0,-1 6-2 0,0-6-2 0,2 0 1 0,3 0-2 16,3 0 1-16,3 0 0 0,-2 0 0 0,2 0-1 0,10 0 0 0,-7 0 0 15,-2 0-1-15,9 0 0 0,-5-6 2 0,0 6 2 0,3 0 3 0,-5 0 7 16,5 0 4-16,-6 0 6 0,-1-4 0 0,2 4 5 0,-2 0 4 0,-5 0 3 16,0-5 2-16,0 5 4 0,-7 0 6 0,-2 0 5 0,3 0 3 0,-6 0 1 0,-2 0-1 15,-6 0-3-15,0 0-3 0,0 0-4 0,-5 0-3 0,-4 0-1 0,-2 0-4 0,-3 5-3 16,0-5-2-16,-4 0-4 0,-1 0-2 0,-2 0 0 0,-5 4 1 0,0-4 1 15,0 0 1-15,0 0-2 0,0 0-1 0,0 0-3 0,0 0-3 0,0 0 4 16,0 6 5-16,0-1 7 0,0-1 6 0,0 2 0 0,0 4 0 0,-5-1-4 0,5 0-5 16,-7 6-6-16,7 0-3 0,-8 0-2 0,8 0 2 0,-5 3 4 0,5-2 8 15,-7 3-1 1,0 1-4-16,7-1-4 0,-5 1-5 0,5 0-3 0,-8 4-2 0,1-3 1 0,7 3-3 0,-6-6 2 0,6 7 1 0,-6-1 2 0,6-3-2 0,-5 7-5 16,5-4-4-16,-7 1-3 0,7-1-4 0,0 1-1 0,-9 4-1 0,9 0 0 15,0 0-3-15,0 1 0 0,9 4 0 0,-9-4 0 0,0 4-3 0,7 6 0 16,-7-7 0-16,5 6 1 0,1 1-1 0,-6-3 3 0,6 3-1 0,1-1 1 0,1-5-1 15,-3 5 2-15,2 1-1 0,0-1 1 0,-7 1 2 0,5-7-2 0,3 7-2 16,4-1 0-16,-12-2-1 0,7-1 1 16,0 4 0-16,-2-3 1 0,3-3 0 0,-2 7 0 15,1-8-1-15,-1 5 1 0,1-2-3 0,-1-3 2 0,2 1-2 0,-3 2 3 16,2-8 0-16,-1 2 2 0,-6-2 0 0,5-2 1 0,-5-3-1 0,9-2 2 16,-9-3 0-16,7 3 0 0,-7-2 0 0,0-4 4 0,0-1 0 0,0 2 4 0,0-7 1 15,0 1 4-15,-7-1 1 0,7 0 2 0,-9 3 0 0,9-9 4 0,-5 3 0 16,5-1 1-16,-6-1 1 0,-1 2-1 0,2-2 3 0,-9-4-4 0,7 5-2 15,-6-5 1-15,7 0-5 0,-7 0-2 0,-1 0-1 0,2 0-5 0,-8-5-1 0,0 5-4 16,1-4-2-16,-2 4-3 0,-2-6-3 0,-11 6-2 0,8-4-1 0,-6 4 0 16,-8-5-1-16,1 5-2 0,-6-6-3 0,0 6-5 0,-2 0-8 0,-6 6-4 15,-5-6-6-15,0 0-6 0,0 5-7 0,-8-1-7 0,1 2-6 0,-1-2-6 16,-5 1-6-16,-1-1-1 0,1 7-3 0,1-2 6 0,-4 1 4 0,8-1 2 0,-5 1-1 16,8 5-1-16,-3-4 2 0,1 4 2 0,6-2 1 0,7 2-3 0,1 0 1 15,-1 0-6-15,-1-6-6 0,14 6-10 0,-7 1-14 0,7-7-21 0,0 4-23 0,7-2-22 16,-2-2-24-16,2 1-44 0,-2 1-53 0,11-3-67 0,-4 3-68 0,1-7-19 15,7 1 1-15,-1 1 16 0,1-6 22 0,3 0 26 0,5 0 30 0,4-6 34 0,2-3 35 16,-4-2 41-16,4-2 44 0,5-3 54 0,0-4 64 0</inkml:trace>
  <inkml:trace contextRef="#ctx0" brushRef="#br0" timeOffset="10791.31">20495 650 17 0,'0'-5'54'0,"0"1"23"0,0-1 27 0,0-1 27 0,0 2 33 0,0-1 30 0,0 1 31 0,0-1 28 0,0 5 27 0,-5-4 5 15,5 4-6-15,0-6-2 0,0 0-2 0,0 2-5 0,0 4-6 0,0-5-10 16,0-1-12-16,0 2-20 0,0 4-21 0,0-5-17 0,0 1-20 0,0 4-15 0,0 0-13 15,0 0-15-15,0 0-15 0,0 0-18 0,0 0-18 0,0 0-17 0,0 0-19 16,0 0-16-16,0 0-11 0,0 0-2 0,0 0 2 0,0 0 0 0,0 9 1 0,-8-5 3 16,8 11-1-16,0-3 2 0,0 1 2 0,-7 7 6 0,7-1 5 0,-5 0 5 15,5 7 9-15,-9-2 3 0,4 0 3 0,0 1-6 0,-3 3-8 0,8 2-11 16,-5-6-8-16,-3 7-6 0,2-3-3 0,-1-4-2 0,1 6 1 0,6-5-4 0,-7-7-1 16,7 9-1-16,-6-9 0 0,6-3-1 0,0 4 0 0,-7-9-2 0,7 4 0 15,0-4-2-15,0 1 2 0,0-7 1 0,0 2 3 0,0-3 3 0,0-3 2 16,0 0 7-16,0 0 4 0,0 0 4 0,0 0 7 0,0 0 5 0,0 0 4 15,0 0 5-15,0 0 7 0,0 0-2 0,0 0 0 0,0 0-2 0,0-3-6 0,0-3-4 16,0-4-2-16,0 1-5 0,0-2-2 0,7 2-1 0,-7-5-4 0,0-1-4 16,0-5-6-16,0 7-4 0,6-14-7 0,-6 9 0 0,0-1 2 0,7-7 2 15,-7 3 1-15,6-3 0 0,-6 3 2 0,7-3-4 0,-1-2-2 0,2-2-2 0,-8 2-3 16,5 2 1-16,3-2-3 0,-3 3 0 0,-5-5 1 0,5 6-1 0,4 5-3 16,-9-2 0-16,5 2 3 0,-5 5-3 0,7-2 3 0,-7 7-1 0,8 0-3 15,-8-1-1-15,5 5-2 0,-5 1-2 0,0 4-2 0,7-5 0 0,-7 5 1 0,0 0 2 16,7 5 6-16,-7-1 5 0,5 1 4 0,-5 5 1 0,8-1 6 0,-2 6 3 15,-6 0 5-15,7 4 6 0,-1 6 6 0,-6-7 5 0,5 12 2 0,-5-6 3 16,7 7 0-16,-7-3-1 0,9 2-3 0,-4-1-4 0,-5 1-4 0,6-2-5 0,-6-3-2 16,7-1-3-16,-7 6-5 0,5-11-4 0,3 6-2 0,-8-7-2 0,8 3-1 15,-3 0-1-15,1-8-6 0,-6 1-8 0,8 7-9 0,-3-11-17 0,3 3-12 16,-8-2-19-16,5-2-16 0,2 1-20 0,-7-4-21 0,7 3-19 0,-2-5-20 0,-5 1-35 16,0 1-41-16,7-3-58 0,-7-3-60 0,0 0-46 0,0 0-34 0,0 0 1 15,0 0 16-15,0 0 24 0,0 0 27 0,0 0 33 0,-7-3 34 0,2-3 33 0,5 1 36 16,-14 1 45-16,9-5 50 0,-3 3 56 0,3-4 73 0</inkml:trace>
  <inkml:trace contextRef="#ctx0" brushRef="#br0" timeOffset="10949.84">20430 1046 87 0,'-6'0'158'0,"6"6"41"0,-7-6 35 0,1 0 25 0,6 0 20 0,0-6 17 0,0 3 19 0,0 3 22 0,0 0 24 0,0 0 24 0,0 0 30 0,0-6-62 0,0 0-117 0,6 6-62 16,-6-3-36-16,0-3-23 0,7 6-11 0,-7-6-7 0,6 2-5 0,2-1-4 0,-3-1-4 15,-5 3-12-15,8-1-14 0,2-2-17 0,-1 1-19 0,-4 1-18 0,2-2-21 16,6 6-22-16,-6-6-26 0,5 2-42 0,-4 4-52 0,5-5-73 0,-7 5-85 15,6 0-51-15,2-5-38 0,-8 5-8 0,6-4 2 0,-4 4 13 0,0-6 15 0,3 2 24 16,-3-1 28-16,-3 1 35 0,3-1 40 0,-8-1 50 0,5 2 60 0,-5-2 66 16,7 1 78-16</inkml:trace>
  <inkml:trace contextRef="#ctx0" brushRef="#br0" timeOffset="11203.6">20723 763 0 0,'7'-10'16'0,"-7"5"120"0,5-4 66 15,-5 3 46-15,9-3 38 0,-9 5 35 0,0-8 34 0,0 3 29 0,0 0 29 16,0-2 30-16,0 7 29 0,0-5 25 0,0 0 27 0,7 2-85 0,-7 2-142 0,0-4-67 15,0 3-24-15,0 2-13 0,0 4-9 0,0 0-10 0,0 0-12 0,0 0-13 16,0-5-13-16,0 5-11 0,0 0-18 0,0 0-13 0,0 0-20 0,0 0-17 16,0 0-17-16,0 0-15 0,0 0-17 0,0 0-5 0,0 5-7 0,0-1-1 0,0 2-1 15,0 3 0-15,0 3-1 0,0-3 4 0,0 4-1 0,0 2 3 0,0-1 2 16,0 7 4-16,0-7 4 0,0 6 3 0,0-5 2 0,0 4-2 0,0 2-2 0,0-3-3 16,0 1-3-16,0-4-6 0,0 6-3 0,5-3-15 0,-5-2-15 0,0 2-20 15,6-3-21-15,-6 6-19 0,5-6-21 16,-5-2-22-16,8 2-20 0,-8 6-29 0,8-8-32 0,-3-4-51 0,2 6-61 0,-1 0-85 0,-6-5-92 0,14-1-25 15,-14 2 6-15,7-2 21 0,-2 1 33 0,3-4 33 0,-2-3 35 0,-1-3 37 0,-5 6 40 16,0-6 44-16,8-6 46 0,-8 6 62 0,0 0 65 0</inkml:trace>
  <inkml:trace contextRef="#ctx0" brushRef="#br0" timeOffset="11410.09">20946 979 0 0,'5'-6'1'0,"0"0"109"15,4 2 77-15,-9-1 55 0,5 0 43 0,-5 5 37 0,7-4 32 0,-7-2 29 0,0 2 27 16,6 4 27-16,-6 0 24 0,0-5 23 0,0 5 25 0,0 0-74 0,0 0-128 15,0 0-80-15,0 0-50 0,0 0-33 0,0 0-23 0,0 0-16 0,0 0-20 0,0 0-14 16,0 0-14-16,0 0-11 0,-6 5-7 0,6-5-6 0,0 4-7 0,0 2-8 16,-7-2-10-16,7 6-5 0,0-6-7 0,0 8-2 0,-5-3 1 0,5 1-1 15,0-1-2 1,0 6-9-16,0-6-9 0,-9 3-20 0,9-3-21 0,0 0-32 16,0 0-36-16,0 1-41 0,-5 1-46 0,5-1-85 0,0-6-103 0,0 5-52 0,0 2-31 15,0-7-1-15,0 1 14 0,0-5 25 0,0 0 30 0,0 0 35 0,0 0 38 0,0 0 44 16,0 0 48-16,0-5 51 0,0 1 57 0</inkml:trace>
  <inkml:trace contextRef="#ctx0" brushRef="#br0" timeOffset="11584.43">21043 708 0 0,'0'-3'24'0,"5"-8"136"0,-5 7 73 16,9-7 47-16,-9 3 34 0,0 3 25 0,0-4 21 0,5-7 19 0,-5-4 19 16,0 1 17-16,0 9 18 0,0-1 17 0,5 7 19 0,-5-1-108 0,0 5-179 0,0-4-85 15,0 4-42-15,0 0-22 0,0 0-15 0,0 0-7 0,0 0-3 0,0 0-2 16,0 0-5-16,0 4-12 0,0 1-15 0,0-1-24 0,0 2-24 0,0 3-31 15,0 3-26-15,0-3-52 0,0 0-56 0,0 1-67 0,0-1-70 0,0 6-25 0,0-4-6 16,8-3 8-16,-8 7 12 0,0-4 21 0,0-1 28 0,0-1 31 0,0 0 36 0,0-3 37 16,0 3 40-16,0 0 53 0,5-3 63 0</inkml:trace>
  <inkml:trace contextRef="#ctx0" brushRef="#br0" timeOffset="11855.03">21270 915 66 0,'0'0'163'0,"8"0"58"16,-3-6 40-16,-5 1 32 0,7 1 23 0,-7-2 26 0,0-3 27 0,0 0 30 0,0 0 25 15,0-3 26-15,7 3 24 0,-7-1-55 0,0 1-100 0,0 0-76 0,0-3-66 16,0 3-27-16,0 0-11 0,0-1-2 0,0 5-6 0,-7-5-5 0,7 0-12 0,-7 5-12 16,2-4-12-16,5 3-12 0,-8 2-8 0,0-1-9 0,3 1-10 0,-1-1-15 15,6 5-19-15,-7 0-14 0,2-7-11 0,-4 7-7 0,4 7-6 0,-2-7-3 16,1 5-6-16,1-1-4 0,-4 1-2 0,2 5 0 0,2-6 0 0,-3 6-1 0,2 6 4 16,1-7 1-16,-3 4 5 0,3-2 2 0,-2 5 4 0,0-2 5 0,7 0 4 15,-7 0 4-15,7 2 3 0,-6-1 1 0,6-2 0 0,-7 2 0 0,7 0-2 0,0-6 0 16,0 6 0-16,0-6 0 0,0 7-4 0,0-5 0 0,0-4-8 0,0 4-5 15,0-1-7-15,0-1-9 0,7 3-12 0,-7-9-10 0,6 7-10 0,1-1-18 16,-7-4-18-16,7 5-25 0,0-4-24 0,-2 3-49 0,3-3-59 0,-3-2-69 0,9 1-77 16,-9-1-27-16,11 1-2 0,-11-5 14 0,8 6 19 0,-8-6 25 0,9 0 27 0,-7 0 33 15,4-6 36-15,5 6 38 0,-4-5 43 0,-5 1 54 16,5-5 64-16</inkml:trace>
  <inkml:trace contextRef="#ctx0" brushRef="#br0" timeOffset="12350.17">21538 846 0 0,'0'0'63'0,"0"-6"60"0,0 2 34 0,0 0 27 0,0-1 23 0,6 0 25 16,-6 1 25-16,0 4 24 0,0 0 21 0,0 0 20 0,0-6 17 16,-6 0-17-16,6 6-39 0,0 0-57 0,0 0-68 0,0 0-29 0,-7-4-11 0,7 4-8 15,0 0-8-15,-8 0-12 0,8 0-12 0,0 0-12 0,-5 0-8 0,5 0-6 0,0 0-10 16,-7 0-4-16,7 4-3 0,0-4-5 0,-7 0-5 0,7 6-6 0,0-6-3 16,0 6-6-16,-5-6-4 0,5 4-1 0,0-4-2 0,0 5-1 0,0-5 1 15,0 0-2-15,-8 5 1 0,8-5 0 0,0 4 2 0,0 0 0 0,0-4 1 0,0 6 1 16,0-1 3-16,0-1 1 0,0 1 0 0,0 2 0 0,0-4 1 0,0 3 1 15,0-1-2-15,0-1-1 0,0 2-2 0,8-3-1 0,-8 7-3 0,0-5-1 16,0 1-2-16,5-2 3 0,-5 2-2 0,0-1 2 0,7-1 1 0,-7 1 1 16,7-1 2-16,-7 2 1 0,5-6 0 0,-5 4 5 0,8-4 3 0,-1 5 1 0,-7-5 3 15,6 0 2-15,1 0 2 0,-1-5 1 0,-1 5 0 0,3 0-1 0,0-4 0 16,-3-2 1-16,-5 2 0 0,6-1-2 0,1 1 0 0,-2-1-2 0,-5-1 0 0,9 2-3 16,-4-2 2-16,-5-3-2 0,0 3 0 0,7 3-3 0,-7-7 0 0,0 5-1 15,0-1 0-15,0-4-1 0,0 5-2 16,0-4-1-16,0 3-1 0,-7-2 0 0,7-2-4 0,-5 6 2 0,5-8-2 0,-9 8 0 0,9-7-3 0,-5 8-1 15,5-3-2-15,-7 2-1 0,1-1-3 0,1 1-2 0,-3-2-1 0,0 6-4 0,3-6-2 16,-1 6-1-16,-1 0-4 0,1 0-2 0,-1 6-3 0,-1-6-2 0,-4 6 2 16,5-2-2-16,2 5 0 0,-3-3 0 0,3 3 1 0,-3 0-3 0,2 3-1 15,1-3 4-15,-2 0 3 0,-1 1 2 0,2 4 4 0,0 2 0 0,6-7 2 0,-7 6 2 16,2-6-3-16,5 7 0 0,-8-7 0 0,8 6-1 16,0-6 4-16,-8 6-1 0,8-5 3 0,0 1 1 0,0-4-5 0,0 4 0 0,0-1 1 0,8-1-2 15,-8 3 1-15,0-9 1 0,8 7 1 0,-8-1 5 0,5-4 3 0,2 1 2 0,-1 4 4 31,-6-5 5-31,6-1 4 0,9 2 4 0,-10-2-3 0,1 1-9 0,2-5-16 16,-3 4-16-16,8-4-18 0,-6 0-22 0,0 5-24 0,6-5-47 0,-6-5-53 0,-1 5-73 16,7 0-77-16,-8-4-36 0,11 4-13 0,-11-5 4 0,1 1 13 0,1-2 22 15,-2-3 29-15,4 3 30 0,-4-4 33 0,2 1 35 0,-1 0 39 0,-6 0 52 16,8-3 57-16</inkml:trace>
  <inkml:trace contextRef="#ctx0" brushRef="#br0" timeOffset="12650.98">21725 645 0 0,'8'-4'1'0,"-2"-7"100"0,7 7 67 0,-5-5 46 0,-3-6 35 0,3 5 37 0,-3-5 35 0,2 1 35 0,0-2 34 0,-2 1 34 0,-5 2 31 0,7-1 27 0,1 4 27 0,-3-1-72 0,-5 1-126 0,0 1-65 16,7 0-32-16,-7-1-18 0,7-1-12 0,-7 2-16 0,0 3-13 0,0 2-15 15,5-5-14-15,-5 3-16 0,0 3-15 0,0 3-15 0,0-6-11 16,0 6-14-16,0 0-12 0,0 0-12 0,0 0-8 0,0 0-11 0,0 0-2 0,0 0-6 0,-5 6-6 16,5-3-4-16,0 7-5 0,-7-5-1 0,7 5-3 0,-7-1 1 0,7 2 1 15,-5 3-7-15,5-5-6 0,-8 6-10 0,8-1-12 0,-7-2-16 0,7 1-18 0,0 2-21 16,-5 0-23-16,5 0-27 0,-7-2-26 0,7 2-38 0,0-3-44 0,-7 1-71 16,7 2-83-16,0-1-49 0,0 2-26 0,-5-3 1 0,5-2 17 0,0-2 26 15,0 0 33-15,0 3 33 0,-8-8 38 0,8 1 39 0,0-5 43 0,0 4 49 0,0-4 53 16,0 0 67-16,-5 6 80 0</inkml:trace>
  <inkml:trace contextRef="#ctx0" brushRef="#br0" timeOffset="13030.67">21967 626 0 0,'14'4'4'0,"-9"-8"111"0,8-1 69 0,-5 1 50 0,-2-1 43 0,-1-5 41 16,2 4 37-16,-7-9 35 0,8-3 34 0,-2-1 29 0,-6 4 28 0,7 5 28 15,-7 1 27-15,0-3-76 0,0 9-137 0,0-3-70 0,0-3-37 0,0 3-25 16,0 1-22-16,0 1-19 0,-7-1-20 0,7 1-19 0,0 4-17 0,-6-6-18 15,6 6-15-15,-8-4-17 0,1 4-17 0,2 0-13 0,5 0-17 0,-6 0-8 0,-2 4-6 16,3-4-8-16,-8 6-3 0,5-2-3 0,2 1-2 0,1-1-2 0,-10 7 2 16,9-2 0-16,-1 0 0 0,1 3 1 0,1-3 2 0,-3 1 0 0,-5-1 0 15,13 6 2-15,-6-5 0 0,-1 4-2 0,2-4-3 0,5-1-4 16,-9 7 1-16,9-7-1 0,-5 0-2 0,5 2 3 0,0-2 1 0,0 1 2 0,0 1 2 0,0-7 0 16,0 5 2-16,0-3-1 0,0-2 5 0,0 1 3 0,0 1 2 0,5-3 7 15,-5 4 1-15,0-2 5 0,9-1 3 0,-9 1 2 0,5-1 5 0,2 2 3 0,-1-6 6 16,-1 4 3-16,3 1 5 0,0 0 3 0,3-1 3 0,-4 2 1 0,-1-6 0 15,9 6 4-15,-10-6 5 0,1 4 4 0,7 1 0 0,-5-5 1 0,-3 4 0 0,3-4-2 16,-2 6-2-16,-1-6-2 0,-5 3-1 0,7-3-2 0,-7 0-3 0,0 0 1 16,0 6-2-16,0-6-3 0,0 0 1 0,0 5-2 0,0-1 1 0,-7-4 1 15,7 6-2-15,-5 0 0 0,5-2-2 0,-6 1-9 0,-2-5-8 0,3 5-13 16,-3-1-13-16,3 0-19 0,-3 2-16 0,2-1-26 0,1-1-27 0,-2 1-32 16,-1-5-34-16,2 7-53 0,-1-4-58 0,1 3-92 0,1-6-100 0,-11 5-36 0,11-5-4 15,-1 4 16-15,-1-4 23 0,2 6 29 0,-4-6 35 0,4 0 37 0,-2 0 40 0,7 0 46 16,-6-6 47-16,1 6 60 0,5 0 64 0</inkml:trace>
  <inkml:trace contextRef="#ctx0" brushRef="#br0" timeOffset="14353.12">22345 881 0 0,'0'0'10'0,"7"-5"103"0,-7 5 59 0,0 0 47 0,0-9 43 0,0 2 36 0,0 2 31 0,-7-4 29 0,7 3 21 0,0 2 26 0,0 0 24 16,0-1 15-16,0 0 10 0,0 1-71 0,0-2-114 0,7 0-61 0,-7 2-35 15,0-1-26-15,0 5-22 0,0-6-17 0,0 6-11 0,0 0-8 0,0-3-5 16,0 3-9-16,0 0-6 0,0 0-11 0,0 0-8 0,0 0-13 0,0 0-12 0,0 0-10 15,0 0-13-15,0 0-10 0,0 0-9 0,0 0-3 0,0 0-1 0,0 0 0 16,0 0 3-16,0 3 4 0,0 3 0 0,0 3 0 0,0-3 5 0,0 4 3 16,0 0 3-16,0-2 9 0,0 7 6 0,0 0 5 0,0-4 6 0,0 2 2 0,0 2-3 15,-7 1-3-15,7-2-6 0,0 0-2 0,0 0-4 0,-7 2-3 0,7-1-3 16,0-6-2-16,0 6-3 0,0-6 0 0,0 3-4 0,0-3 1 0,0-5 0 0,0 5-2 16,0-4 0-16,7 1-2 0,-7-2 1 0,0-4 1 0,0 6 0 0,0-6 7 15,0 0 4-15,0 5 7 0,0-5 4 0,0 0 9 0,0 0 3 0,0 0 6 16,0 0 5-16,0 0 3 0,0 0-1 0,0 0-1 0,0 0-2 0,0 0-2 15,0-5-5-15,0-1-4 0,0 2-3 0,0-2-6 0,7-3-7 0,-7 4-4 16,0-5-7-16,6 1-5 0,-6-6-4 0,7 0-3 0,-7 6 2 0,5-6 3 16,3-5 0-16,-2 6 2 0,1-5 0 0,-1 4 0 0,1-6 1 0,-1 3-1 0,2 2 1 15,-3-4 0-15,0 7-2 0,4-2 2 0,-4 5-2 0,2-1 0 0,1 2-1 16,-3 0 2-16,2 5-5 0,0-2 1 0,-7 0 0 0,5 2-2 0,3 4-2 0,-8 0 0 16,5 0-2-16,-5 0 1 0,8 4-1 0,-8 2 4 0,6 0-1 0,-6 3 2 15,5 1 2-15,-5-1 2 0,0 0 0 0,0 7 4 0,7-6 4 0,-7 4 4 16,0 0 1-16,0 2 4 0,0 2 0 0,0-3-1 0,9 6-1 0,-9-8-3 15,0 2-5-15,0 0-2 0,0 0-2 0,0-2-4 0,0-2-2 0,5-1-1 16,-5-1-2-16,0-3 0 0,0 3-1 0,0-3-1 0,6-6 4 0,-6 4 2 0,0-4 5 16,0 0 10-16,0 0 8 0,0 0 8 0,0 0 10 0,0 0 11 0,0 0 11 15,0 0 6-15,0 0 7 0,0 0 5 0,0 0 1 0,7-4-3 0,-7-2-4 0,0 3-2 16,5-3-3-16,-5-3-3 0,8 3-3 0,-8-4-3 0,8-1-8 0,-3 4-10 16,1-4-9-16,-6-5-8 0,7 7-6 0,-1-6-4 0,2 2-3 0,-3-2 3 15,2 4 3-15,-1-8-2 0,7 4-2 0,-5 0-4 0,-3 0-4 0,9 2-3 16,-9-2-2-16,3 0 0 0,5 0-2 0,-7 2 1 0,1 1-1 0,-2 3 2 0,3 0-2 15,5 3 0-15,-7 2 1 0,-1-1-2 0,2 1-1 0,2 4 1 0,-4-5-2 16,2 5 0-16,-1 0-1 0,-1 5-2 0,-5-5 2 0,9 4-1 0,-2 1 0 16,-7 5 1-16,5-6 0 0,-5 6 3 0,7 0 2 0,-7 0 2 0,7 5 3 0,-7-6 1 15,5 6 3-15,-5 0 2 0,0-6 0 0,8 6 3 0,-8 1 1 0,0-7 1 16,0 6-1-16,7-2-4 0,-7-2-6 0,5 4-6 0,-5-6-6 0,7 1-4 16,-7-1-5-16,7 0-2 0,-2 3-1 0,3-3-3 0,-8-3-7 0,13 1-6 0,-7-1-9 15,-1-1-6-15,11-1-6 0,-3 2-1 0,-3 0-4 0,4-6-5 0,-1 0-5 16,1 0-6-16,-2 0-6 0,1 0-3 0,8 0 0 0,-7-6 5 0,-4 6 6 0,-2-6 6 15,5 2 11-15,0-1 8 0,0-1 8 0,-7-1 10 0,1 1 12 0,-1-3 17 16,1 3 17-16,0-4 16 0,-7 0 13 0,7 0 10 0,-7-3 6 0,0 2 12 16,0-4 5-16,5 2 5 0,-5-2 5 0,-5-1 5 0,5 2 1 0,0 0 6 15,0 0 1-15,0-2 4 0,-7 2-1 0,7-1 1 0,-7-1-2 16,7 7-5-16,0 0-5 0,-7-1-6 0,7 1-5 0,0 4-6 0,-6-2-1 0,6 4-12 0,0-3-12 16,0 6-15-16,-7 0-16 0,7 0-16 0,0 0-11 0,-6 0-5 0,6 6-2 15,0 4-2-15,-7-5-1 0,1 4-2 0,1 1-2 0,-3-1-4 0,8 6-1 0,-8 0 4 16,3-2 5-16,-3 2 7 0,3 1 10 0,0 2 7 0,-4-3 2 0,9 0 1 15,-5 0 2-15,5 0 0 0,-7 0 2 0,1 0 0 0,6-6-1 0,0 5-1 16,-8 0 0-16,8-2 1 0,0-3-1 0,0 1 0 0,0-1 2 0,0 0-2 0,0-3-2 16,0 3 2-16,0-3-2 0,0 0-2 0,8-3 2 0,-8 3-1 0,6-6 2 15,-6 4 2-15,7-4 6 0,-2 0 0 0,-5 0 3 0,9 0 2 0,-4 0 1 0,0 0 2 16,8-4-1-16,-5-2 1 0,0 3 0 0,3-3 0 0,-4 0-1 0,6 3 3 16,-7-9-1-16,8 3 1 0,-7 3-2 0,6-1 1 0,-8-4-2 0,9 1 1 15,-9 0 0-15,2 0-2 0,1 0 1 0,-2 1-1 0,0 0-1 0,1-1 2 0,-2-1 0 16,3 1-2-16,-8 7-1 0,6-3-1 0,-6 2-3 0,7-1-4 0,-7 5-8 15,0 0-6-15,0 0-9 16,0 0-10-16,0 0-6 0,0 0-5 0,0 0-1 0,0 0 1 0,0 0-1 0,-7 5 0 0,7-1-2 0,0 2 1 0,0-3 1 0,0 7 2 16,0 1 4-16,0-1 7 0,0-1 7 0,0-4 7 0,7 9 12 0,-7-4 3 15,6 0 1-15,-6 0 1 0,5 1 1 0,2-4-1 0,2-1 2 0,-4 3 1 16,8-3 1-16,-7 3 0 0,1-3 2 0,6 0 2 0,1-3 1 0,-9-3 0 16,10 0 3-16,-3 6 1 0,-5-6 0 0,6-6 5 0,0 6-1 0,-2-3 3 0,-4 3 3 15,7-6 5-15,-1 0 4 0,-8-3 8 0,4 3 8 16,3-3 4-16,-6 3 6 0,2-1 2 0,-3-4 0 0,3 1 5 0,-8 0 1 0,5 0 2 0,-5 0-1 0,7-3 0 15,-7 2-4-15,0-4-5 0,0 2-7 0,0-2-6 0,0-1-11 0,0 2-5 16,0 0-8-16,0 0 0 0,0-2-3 0,0 2 3 0,-7-1-1 0,7-1 2 16,0 7 0-16,0 0 1 0,0-1 5 0,0 1-2 0,-5 4 1 0,5-2-4 0,0 7-5 31,0-3-5-31,0 3-7 0,0 0-6 0,0 0-11 0,0 0-3 0,0 0-7 16,0 3-3-16,-8 4-3 0,8-2-2 0,0 4-3 0,-5 1 0 0,5-1 0 15,0 6 5-15,0 0 5 0,-8-2 3 0,8 8 8 0,0-6 6 0,-6 4 5 0,6 2 2 16,0-7 0-16,0 5-1 0,0-4-1 0,0 4-2 0,0-4-3 0,0 3-12 15,0-2-14-15,0-5-24 0,0 2-30 0,0 2-29 0,0-6-34 0,0 3-33 16,6-3-34-16,-6-5-50 0,0 5-49 0,0-4-80 0,-6 1-85 0,6-6-53 0,0 0-31 16,0 0 5-16,0 0 23 0,0 0 37 0,0-6 41 0,-5 1 46 0,5-4 46 15,0-4 48-15,0 1 48 0,0-7 58 0,0 1 57 0,0-3 70 0,0 1 78 0</inkml:trace>
  <inkml:trace contextRef="#ctx0" brushRef="#br0" timeOffset="14411.63">23445 626 0 0,'0'-14'26'0,"0"-2"141"0,0-3 78 0</inkml:trace>
  <inkml:trace contextRef="#ctx0" brushRef="#br0" timeOffset="14612.28">23471 538 0 0,'0'9'927'0,"0"3"-482"0,-5-3-532 15,5 4-144-15,0-2-13 0,0 5 46 0,-8-3 49 0,8-4 39 16,0 6 29-16,0-3 22 0,0-9 13 0,0 8 11 0,0-7 8 0,0-4 6 16,0 0-41-16</inkml:trace>
  <inkml:trace contextRef="#ctx0" brushRef="#br0" timeOffset="14617.33">23653 553 0 0,'0'-6'94'0,"7"3"111"0,2-9 64 0,-9 9 47 0,5-7 35 0,-5 1 33 16,5-6 29-16,3 4 29 0,-8-4 28 0,0 6 33 0,5-5 33 0,-5 3 3672 15,8 2-4208-15,-8 3 0 0,0-3 0 0</inkml:trace>
  <inkml:trace contextRef="#ctx0" brushRef="#br0" timeOffset="15522.91">23687 489 0 0,'0'0'47'0,"0"-9"29"0,-8 3 21 0,8 1 23 0,0 5 26 0,0-4 27 0,0-1 31 0,0 1 25 0,0-2 25 0,0 2 20 0,0 4 20 0,0-6-22 0,0 1-48 0,0 5-20 0,0-4-9 0,0-1-1 0,0-1-2 0,0 6-10 15,0-4-16-15,0-1-15 0,0 1-17 0,0-2-8 0,0 6-9 0,0-3-2 32,0-3-3-32,0 0-2 0,0 6 1 0,0-3-3 0,0-3-1 0,0 0-4 15,0 6-2-15,0-4-4 0,0-1-5 0,0 5-4 0,0-4-9 0,0 4-9 16,0 0-12-16,0-5-14 0,0 5-15 0,0 0-15 0,0 0-15 0,0 0-13 16,0 0-12-16,0 0-6 0,0 0-5 0,0 0 0 0,0 5-5 0,8-1 4 0,-8 1 0 15,0 5 9-15,0-1 6 0,0 3 12 0,5-3 8 0,-5 4 10 0,0 7 9 16,0 0 7-16,8 0 5 0,-8-2 3 0,0 7-2 0,0-1-2 0,6 6 1 0,-6-5-5 15,0 3-4-15,0-1-6 0,0-5-8 0,0 4-4 0,0 2-5 0,0-4 1 16,7-3 0-16,-7 3 1 0,0 1 0 0,0-6 0 0,0 5 2 0,6-3 2 16,-6 3 0-16,0-5 3 0,7 5 1 0,-7-3-5 0,6-2-7 0,-6-1-11 15,0-3-15-15,8 6-14 0,-8-8-17 0,0 2-14 0,0 0-18 0,0 0-15 0,5 0-15 16,-5-6-24-16,0 1-27 0,0-1-36 0,0 1-41 0,0 1-37 0,0-8-39 0,0 9-28 16,0-9-25-16,-5 3 3 0,5-6 15 0,0 6 22 0,0-6 25 0,0 0 26 15,0 0 28-15,0 0 34 0,0 0 34 0,0 0 43 0,0-6 42 0,0-3 46 0,0 3 61 16</inkml:trace>
  <inkml:trace contextRef="#ctx0" brushRef="#br0" timeOffset="16060.32">24332 684 0 0,'0'-5'33'0,"0"-3"65"0,0 3 38 0,0-1 34 0,0-4 29 0,0 1 31 0,0 4 27 0,-7-5 25 0,7 1 25 0,-6 4 24 0,6-5 21 0,0 4-5 0,-8-3-25 0,8 3-40 16,0-3-58-16,-6 5-29 0,6-1-22 0,-7 1-17 0,7-2-20 0,0 0-20 15,-5 3-16-15,5-3-15 0,-8 0-15 0,8 3-14 0,-6 3-12 0,1-6-15 16,5 6-11-16,-8 0-11 0,3-4-10 0,-2 4-6 0,-2 0-6 0,4 4-3 16,-1-4-4-16,-1 6-2 0,1-3-3 0,-1-3-3 0,7 6 1 0,-6 3 0 0,-1-3 4 15,1 4 1-15,-2-5 3 0,8 4 1 0,-5 1 0 0,-3-5 1 0,8 5 0 16,-5 0 0-16,5-1 1 0,0 0 1 0,-7-3 5 0,7 3 0 0,0 3 4 0,0-3 0 16,0-4 1-16,7 3 0 0,-7 3 5 0,0-7 3 0,5 7 7 0,-5-1 3 15,8-1 9-15,-3-4 7 0,3 5 12 0,-2-1 5 0,1 0 4 0,-1 3 5 16,7-3 2-16,-6 1 3 0,4-1 5 0,5 0 1 0,-3 3 2 0,-8-3-1 15,9 4-2-15,-2-2-4 0,2-2-4 0,-8 1-9 0,6 1-9 0,2-1-7 0,-7-1-4 16,-1 0 0-16,1 7-3 0,-1-7-1 0,2-4 3 0,-8 5-1 0,5-1-1 16,-5 0 4-16,0-3 4 0,0 4 6 15,0 1 5-15,-5-4 5 0,5-1 5 0,-8 3 3 0,2-3 1 0,-1 3 2 0,1-3-3 0,-1 0 0 0,2 3-4 16,-9-5-5-16,1 1-6 0,5-1-15 0,-5 1-16 0,0 1-20 0,7-2-18 0,-7-4-21 16,1 6-16-16,-2-6-19 0,8 5-16 0,-7-5-20 0,6 0-19 0,1 0-19 15,-7 0-24-15,5 0-35 0,3 0-44 0,-3 0-50 0,8-5-52 0,-5 5-37 16,5-6-27-16,-7 2 1 0,7-2 14 0,0 1 24 0,0 1 27 0,0-1 29 0,0-5 32 15,0 1 35-15,7 3 36 0,-7-3 45 0,5-6 50 0,3 6 57 16,-3-6 69-16</inkml:trace>
  <inkml:trace contextRef="#ctx0" brushRef="#br0" timeOffset="17028.09">24567 708 0 0,'5'7'58'0,"-5"-7"126"0,7 5 69 16,-7-5 47-16,0 0 34 0,0 0 23 0,0 0 20 0,0 0 14 0,-7-5 8 15,7 5 11-15,0 0 8 0,0 0 0 0,0 0-6 0,0 0-107 0,-5 0-163 16,5 5-80-16,-9-5-38 0,9 4-15 0,-5 1-4 0,-2-1 2 0,1 2 4 15,1-2 11-15,-4 1 10 0,2 4 6 0,2-3 7 0,-2 4-1 0,1-5-5 0,6 5-7 16,-6-7-6-16,-2 8-5 0,8-7-7 0,-7 2-4 0,2 4-1 0,5-5-5 16,0 0-2-16,0 3-6 0,-6-2-3 0,6-1-2 0,0 4-2 0,6-2-1 15,-6-4 1-15,0 3 3 0,0-1 2 0,5-1 2 0,-5 2 4 0,7-6 4 0,1 3 3 16,-8 3 3-16,6-6 5 0,0 4 1 0,1-4 2 0,5 0 1 0,-3 0 1 16,2 0 0-16,1-4 0 0,-3 4-1 15,3-6 1-15,7 3-1 0,-6-3-1 0,1 2-1 0,-1-1 0 0,-1-4-1 0,2 2 3 0,-9-2-1 0,11-2 3 0,-5 3-1 16,-4 3 3-16,-2-10 2 0,4 9-2 0,-4-9 2 0,2 6 0 0,-7 0-1 15,6-1 1-15,-6-5-2 0,0 6-1 0,0-1-3 0,0 1-4 0,0-3 0 16,0 3-5-16,-6 4-4 0,6-5-3 0,-7 5-6 0,7 1-6 0,-5 0-8 16,-4 4-5-16,9-5-6 0,-5 5-6 0,-2 5-3 0,1-5-1 0,6 4-3 15,-5 0-3-15,-3 7 0 0,0-2 0 0,3 0-2 0,-2 3 0 16,0 1 3-16,2-3 6 0,5 10 8 0,-7-5 7 0,-1-2 5 0,3 2 4 0,5 1 3 0,-7 2 4 16,7-3 0-16,-7 6 2 0,7-6 1 0,0-2 1 0,0 8 1 0,0-7 3 0,0 0 0 15,0 0-3-15,0 2-1 0,0-5-3 0,7 2 1 0,-7-4-1 0,7 3 3 16,-2-3 4-16,3-3 1 0,-1-3 3 0,-2 3 2 0,2-2 4 0,0-4 1 31,-2 5 7-31,11-5 1 0,-11-5 3 0,8 5 7 0,1-4 3 0,-9-2 6 0,8 3 5 16,1-3 4-16,-7-3 3 0,5 3 3 0,0-4 3 0,-4-1 3 0,-1 4 1 15,-2-4 2-15,9 1-3 0,-9-5 0 0,-5 6 0 0,8-6-6 0,-3 0-3 0,-5 0-7 16,8 2-6-16,-8-2-6 0,6-1-7 0,-6-4-7 0,0 2-3 0,0 2-5 16,0-2-4-16,0-1-3 0,0 3-3 0,0-4-2 0,5 7-1 0,-5-8-2 15,0 6 0-15,0 6-1 0,0-6-1 0,0 0-1 0,0 6-4 0,8-1-4 0,-8 1-3 16,0 0-5-16,0-3-4 0,7 8-5 0,-7-7-4 0,6 7-3 0,-6-1-4 15,8 1-3-15,-3 4-1 0,-5-5 0 0,5 5 1 0,3 0 2 0,-2 0 0 16,1 5 3-16,-1-5 2 0,8 4 4 0,-7 1 3 0,-2 5 4 0,2-5 4 16,7 5 5-16,-8 0 3 0,1-1 5 0,-2 6 3 0,9-6 2 0,-9 6 2 0,3 0 6 15,-3-6 2-15,-5 6 6 0,7 1 5 0,2-2 9 0,-9 0 7 0,5 0 6 16,-5 2 4-16,0-1 4 0,0-1 1 0,-5 2 3 0,5-2-1 0,0-6 0 16,-9 7 0-16,2 0 0 0,7 0-5 0,-5-6-3 0,-3 6-6 0,3-5-6 15,5 1-10-15,-6-2-3 0,-2 5-6 0,3-4-1 0,5 0-6 0,-7-4-1 0,1 3 1 16,6 1-5-16,-8-1 1 0,8-4-3 0,0 5-2 0,-6-4-1 0,6-3 0 15,0 3 0-15,0 0 2 0,0-3-2 0,0 3 1 0,0-2-2 0,0 1 2 0,0-1 2 16,6-4-1-16,-6 5 1 0,0-5 1 0,8 6 2 0,-8-6 2 0,6 4 1 16,-6-4 0-16,7 0 3 0,-2 0 1 0,-5 0 0 0,8 0 1 0,-2 0-5 15,-1 0-2-15,3-4-5 0,-3 4-8 0,2-6-5 0,2 1-10 0,-4 1-7 0,1-1-10 16,6-5-7-16,-3 7-9 0,-4-9-8 0,2 3-7 0,7-1-4 0,-9-1-3 16,3-2 0-16,-3 4 3 0,0-7 5 0,4 2 5 0,-4-1 4 0,2 0 10 15,1 0 8-15,-3-4 10 0,-5 4 10 0,7-4 9 0,0 4 13 0,-7-3 15 16,5 2 15-16,-5 5 14 0,0-2 12 0,8 4 11 0,-8-3 7 0,0 3 9 15,0 0 5-15,0 3 5 0,0 2 1 0,0 4-1 0,0 0-3 0,0 0-8 0,0 0-11 16,0 0-14-16,0 0-16 0,0 0-19 0,0 0-13 0,0 0-17 0,0 0-10 16,0 0-9-16,0 0-4 0,0 0-5 0,8 4 1 0,-8 2 2 0,0 3 7 15,0-4 10-15,5 5 10 0,-5 0 8 0,0-1 10 0,6 6 8 0,-6 0 6 0,5 0 6 16,-5-2 3-16,7 2 3 0,2 0-1 0,-9 0 2 0,5 0-3 0,2-6-4 16,-7 7-3-16,6-2-5 0,-1 0-3 0,-5 0-4 0,8-2-1 0,0 3-1 0,-3-8 0 15,-5 4-1-15,6-1-1 0,2-4 2 0,-8 3-1 0,5-3 0 0,-5-3 3 16,8 3 1-16,-8-6 4 0,7 4 2 0,-7-4 6 0,0 0 4 0,5 0 4 15,2 0 4-15,-7-4 5 0,7-2 7 0,-2 3 8 0,-5-3 9 0,8-3 4 0,-3-3 5 16,3 3 3-16,-2-4 6 0,-1-2-3 0,3-1-3 0,0 2-7 0,-3-1-6 16,2-4-5-16,-1-2-4 0,-1 3-8 0,4-7-8 15,-2 6-10-15,-2-7-11 0,8 2-7 0,-7-1-5 0,2 1-6 0,4-4-6 0,-6 2 1038 16,8 4-1031-16,-7-5 0 0,-2 9 0 0,2-2 0 0,0 5 0 0,-7 6 0 16,5-6 0-16,-5 6-811 0,0 3 811 0</inkml:trace>
  <inkml:trace contextRef="#ctx0" brushRef="#br0" timeOffset="17043.74">25484 553 0 0,'-7'10'197'0,"2"4"-88"0,-2-4-165 0,-1 5-23 0,-4 4 14 0,5-4 20 0,2 6 14 0,-9-3 12 0,7-3 9 0</inkml:trace>
  <inkml:trace contextRef="#ctx0" brushRef="#br0" timeOffset="18124.88">25491 827 0 0,'5'5'15'0,"3"-5"129"0,-1 0 71 16,-7-5 49-16,6 5 38 0,-6 0 35 0,6-5 31 0,-6 1 25 0,0-2 22 0,0 0 22 16,7 2 19-16,-7 4 19 0,0 0 20 0,0 0-99 0,0 0-163 0,0 0-86 15,-7 0-41-15,7 0-28 0,0 0-23 0,0 0-15 0,0 0-13 0,-6 0-8 16,6 0-4-16,-6 4-4 0,6 2-6 0,-7 0-5 0,-1-2-7 0,8 1-9 0,-5 0-5 15,5 3-4-15,-7-2 2 0,7-1 3 0,-7 4 8 0,7-2 2 0,0-4 2 16,0 3 0-16,0-1 2 0,0-1 0 0,0 2 0 0,0 3 2 0,0-5 3 0,0 1 3 16,7 1 3-16,0-2 0 0,-7 2 4 0,5-1-1 0,3-1 2 0,-1 1 1 15,-1-1 1-15,7 2 3 0,-8-2 0 0,9 1 2 0,-1-5 1 0,-6 0 1 16,7 0 1-16,-1 0 0 0,-3 0 0 0,4 0 1 0,-7-5 1 0,7 1 1 16,-1-2 0-16,-1 2 0 0,-5-1 2 15,6 1-2-15,-6-7 4 0,7 7 0 0,-9-7-1 0,8 7 1 0,-8-5-1 0,3-1 1 0,0-1-1 0,-3-4 0 0,-5 6 2 16,6-1 0-16,-6-4-3 0,8 4 2 0,-8-5-3 0,0 0-2 0,0 6 1 0,0-7-4 15,0 2-1-15,0 4-2 0,0-3-1 0,-8 1-3 0,8 3-1 0,-6-6-3 16,6 10-2-16,-5-3-3 0,5-3-7 0,-8 8-8 0,0-4-6 0,8 2-9 16,-5 5-6-16,-1-4-3 0,6 4-4 0,-7 0-2 0,2 4 0 0,-4-4-3 15,4 5-1-15,-2 2 1 0,1 2-1 0,-1-4 3 0,-7 3 3 16,9 3 4-16,-2-2 5 0,1 0 3 0,-8 3 3 0,7-3 5 0,2 5 2 0,-4-4 4 0,4 6 2 16,0-7-1-16,-3 4 1 0,3-2 3 0,5 5-3 0,-8-2 1 0,2-6 0 0,-1 7 0 31,7 0-1-31,0-4 2 0,-6 2 1 0,6 2 0 0,0 1-1 0,0-7 2 15,0 0-1-15,0 6 2 0,0-6 0 0,0 3 1 0,6-8 2 0,-6 7 3 16,7-7 6-16,-7 5 4 0,6-4 7 0,2-1 6 0,-8 2 7 0,5 0 5 0,3-6 9 16,-3 3 3-16,0-3 5 0,9 0 6 0,-7 0 2 0,1 0 8 0,4 0 6 15,-5 0 3-15,5 0 0 0,-5-3 0 0,6-3-3 0,-6 6-4 0,7-6-7 16,-2 2-4-16,-6-1-8 0,-1-1-4 0,11 3-4 0,-11 3-4 0,1-4-5 0,2-2-6 16,-3 6-7-16,2-5-6 0,-7 5-4 0,8-4-2 0,-8 4-2 0,5 0-1 15,-5 0 0-15,0 0-2 0,7-6 0 0,-7 6 0 0,0 0-2 0,0 0-1 16,0 0-1-16,0 0-3 0,0 0 0 0,0 0 0 0,0 0-4 0,0 0 0 15,0 0-2-15,0 0 0 0,0 0-3 0,0 0-3 0,0 0-1 0,0 0-5 0,0 0 0 16,0 0 1-16,0 0 3 0,0 0 3 0,0 6 3 0,0-6 2 0,0 4 1 16,-7 1 4-16,7 1 0 0,0-2 3 0,0-1 2 0,-5 3 1 0,5-1 2 0,0-1-1 15,0 2-1-15,-8 0-7 0,8-3-6 0,0 3-10 0,0-6-8 0,0 6-9 16,0-3-6-16,0-3-7 0,0 6-9 0,0-6-7 0,0 0-10 0,0 4-14 16,0-4-16-16,0 0-16 0,0 0-15 0,0 5-11 0,0-5-6 0,0 0 0 0,0 0 4 15,0 0 6-15,0 0 7 0,0 0 2 0,0 4 0 0,0-4 8 0,0 0 9 16,-7 0 13-16,7 0 18 0,0 0 22 0,0 0 20 0,-5-4 18 0,5 4 13 15,0 0 13-15,0 0 10 0,0 0 7 0,0 0 4 0,0 0 9 0,0 0 9 0,0 0 7 16,0 0 2-16,0 0-1 0,0 0 2 0,0 0-1 0,0 0-3 0,0 0-3 16,0 0-2-16,0 0-5 0,0 0-5 0,0 0-8 0,0 0-3 0,0 0-5 15,0-5-1-15,0 5 1 0,0 0 0 0,0 0 6 0,0 0 1 0,0 0 3 16,0 0 1-16,0-4-2 0,0 4 2 0,5 0-1 0,-5-6 2 0,7 6 2 16,-7 0 5-16,0 0 2 0,0-3 7 0,8 3 3 0,-8 0 4 0,0 0 2 0,5 0 5 15,-5-6 5-15,7 6 5 0,-7 0 8 0,0 0 6 0,7-6 5 0,-7 6 2 16,0-3 0-16,0-3-1 0,5 6-4 0,-5-6-6 0,0 6-5 0,8-4-9 0,-8-1-5 15,0 5-7-15,0-6-10 0,5 3-8 0,-5-1-7 0,8-2-5 0,-8 1-5 16,6 1-5-16,-6-2-2 0,5 0-1 0,-5 2-3 0,7-6 0 0,2 6-1 16,-4-6 2-16,1 1-2 0,1-2-2 0,-2 1 4 0,-5 1-1 0,9 0 1 15,-2-6 2-15,-2-1 1 0,1 7-1 0,1-6 0 0,-1 1 2 0,-6-2-1 0,8-2 0 16,-3 3-1-16,-5-1 1 0,7-2 0 0,-7 3 0 0,6-1 0 0,-6 2-2 16,6-1 1-16,-6 2-2 0,0 4 2 0,0-3 0 0,0 3 1 0,0 3 1 0,0-3-3 15,0 5 2-15,0 4-6 0,0 0-6 0,0 0-9 0,0 0-9 0,0 0-6 16,0 0-2-16,-6 0-3 0,6 4-3 0,-6 1-2 0,6-1-2 0,-7 2-3 15,7 3-2-15,0-4 1 0,0 5 0 0,-5 1 5 0,5-3 6 0,0-3 8 16,0 5 8-16,0 1 4 0,0-8 2 0,0 4 4 0,0 2 4 0,5-4 3 0,-5-1 1 16,0 2 2-16,7 3 1 0,-7-4 0 15,6-1 0-15,-6 8-1 0,6-8 3 0,1 1 0 0,-7 5 1 0,8-7-1 0,-3 8 2 0,3-7 0 0,-8 8-2 16,6-3 2-16,-1-4-1 0,3 3-1 0,-1-2 2 0,-1 3 1 0,-6 3 1 0,6-3 1 16,1 0 0-16,-2 0 0 0,3 1 0 0,-2 1 0 0,1-1 2 0,-7-1-3 15,6 0 2-15,-1 6-3 0,-5-6-5 0,7 3-9 0,2 3-11 0,-9-8-13 16,0 4-15-16,0-1-8 0,0-1-8 0,0 3-7 0,0-3-7 0,-9-5-7 0,9 5-5 15,-7-4-3-15,7 1-6 0,-5-2 2 0,-1 7 4 0,-1-11 5 16,1 4 9-16,-2 2 10 0,3-2 6 0,5 1 3 0,-7-1-1 0,1 1-6 0,6-5-4 16,-6 6-13-16,6-2-14 0,0 1-24 0,0-5-29 0,-7 6-29 0,7-6-29 0,0 0-46 15,0 4-53-15,0-4-15 0,0 9-1 0,-8-9 11 0,8 6 16 0,0-2 21 0,-5-4 23 16,-1 5 29-16,-2-5 30 0,8 0 34 0,-13 0 37 0,0 0 37 0,0-5 55 16</inkml:trace>
  <inkml:trace contextRef="#ctx0" brushRef="#br0" timeOffset="18824.82">18242 2179 23 0,'8'-4'108'0,"-8"-1"48"0,0-5 34 0,0 4 30 0,0 2 29 0,0-7 26 0,0 8 25 0,0-7 25 0,0 5 22 0,0-4 22 0,0 2 24 0,-8 4-39 0,8-3-70 15,0 1-60-15,-8 1-58 0,8-2-26 0,-5-3-16 0,5 5-13 0,-6-1-14 16,6-1-8-16,-8 6-11 0,8-4-8 0,-5-2-9 0,-3 1-9 0,8 5-8 0,-7-4-8 15,2 4-9-15,-2 0-4 0,2-6-8 0,-2 6-2 0,-1 6-4 16,3-6-5-16,-3 0-3 0,-3 4-6 0,4 1-2 0,-2 1-6 0,4-2-4 0,-1 7-3 16,-6-3-4-16,3 3 0 0,2-2 3 0,2 0 1 0,-1 3 1 0,-7-3 2 15,5 4-1-15,8-2 3 0,-5 5 1 0,-2-3 3 0,1-4 1 0,0 6 1 16,6-3 0-16,-8 2-1 0,8-6 1 0,-7 7-4 0,7-4-1 0,0-1 3 0,0 4 3 16,0-4 8-16,0-1 10 0,7 0 6 0,1 3 6 0,-8-3 3 0,6 1 4 15,7-1 4-15,-8 0 5 0,9 3 5 0,-1-3 4 0,8 0 6 0,-9 1 1 0,8-1 1 16,-8 3-2-16,7-3-8 0,1 0-6 0,-1 1-7 0,-6-1-5 0,1 2-4 15,7-1-6-15,-10-1 0 0,-4-3-1 0,7 3 4 0,-7-5 6 0,-2 7 7 16,1-8 9-16,-6 3 5 0,7 4 7 0,-7-5 5 0,0-1 3 0,-7 6 1 16,7-5 5-16,-6 4-2 0,6-3 1 0,-5 3 1 0,-2 3 0 0,-2-8-6 0,-3 5-10 15,6 0-6-15,-7 3-9 0,0-9-8 0,7 8-4 0,-7-1-8 0,-2-6-2 0,3 1-7 16,7-1-5-16,-10 1-9 0,2 1-8 0,2-2-5 0,4-4-10 0,-7 5-7 16,1-5-6-16,8 0-8 0,-11 0-11 15,11 0-9-15,-8 0-13 0,7 0-20 0,-2-5-16 0,3 5-17 0,-2-4-13 0,1 4-20 0,0-6-22 0,6 1-43 16,0 1-52-16,-8-1-55 0,8 1-51 0,0-2-29 0,8 2-20 0,-8-7 8 0,0 8 18 15,6-9 26-15,0 3 30 0,1 0 35 0,-2-7 32 0,3 7 40 0,-2-6 40 0,1 0 54 16,4 2 54-16</inkml:trace>
  <inkml:trace contextRef="#ctx0" brushRef="#br0" timeOffset="19476.09">18457 2145 0 0,'7'0'7'0,"-7"0"122"0,0 0 79 0,7 0 53 0,-2 0 36 15,-5-6 31-15,0 6 22 0,8-3 24 0,3 3 22 0,-3-6 23 0,-3 6 20 0,-5 0 20 16,0 0 20-16,0 0-86 0,0 0-146 0,0 0-83 0,0 0-48 0,0 0-22 15,0 0-11-15,0 0-6 0,0 0 0 0,0 0-1 0,0 0-2 0,0 6 0 16,0-6-3-16,0 3-4 0,0 8-6 0,0-7-6 0,0 2-8 0,0 4-8 0,-5-1-9 16,5 0-5-16,0 2-2 15,0-2 0-15,0 7-1 0,0-3-2 0,5-2-7 0,-5 4-3 0,0 4-7 0,0-4 0 0,0 0-2 0,0 0-1 0,7-2 0 0,-7 7-1 16,0-4 2-16,8-1-1 0,-8-8-1 0,6 8-2 0,-6 0 1 0,6-4-2 16,-6-1 0-16,7-1-3 0,-7 0 1 0,5 1-3 0,-5-4-4 0,9-1-1 15,-9 5-3-15,0-7-1 0,5 3-4 0,-5-6 3 0,0 4 2 0,0-4 3 16,7 0 8-16,-7 0 5 0,0 0 8 0,0 0 8 0,0 0 7 0,0 0 2 15,0 0 5-15,0 0 0 0,0 0 1 0,0 0 2 0,0-4 0 16,-7 4-1-16,7-9 1 0,0 3-4 0,0 2-3 0,0-7-8 0,0 1-7 0,-5 1-8 0,5-6-8 16,0 0-1-16,0 5 0 0,-9-10 3 0,9 7 0 0,0-8 1 0,0 3 3 15,0-1-1-15,0-2-1 0,0 2-1 0,0-5-2 0,0 9 1 0,0-4-1 0,0-2-1 16,0 7-2-16,0-1-2 0,0 2-1 0,0 1-3 0,0 3-7 0,0 3-5 16,9 3-9-16,-9 3-7 0,0-6-9 0,0 6-1 0,0 0-2 0,0 0 3 15,0 6 2-15,5-6 4 0,-5 9 3 0,0-4 1 0,7 5 4 0,-1 0 2 0,-6 4 7 31,5 1 6-31,3 4 7 0,-8 0 9 0,8 1 7 0,-3 1 5 0,-5 2 0 16,5-2-1-16,3 3-2 0,-8-6 1 0,6 3-2 0,-6-8 0 0,7 7 0 16,1-10-1-16,-3 5 1 0,-5 0 0 0,6-11 0 0,2 7 2 0,-8-1-1 0,5-5 2 15,-5-1 2-15,8 2 1 0,-3-6 6 0,2 3 2 0,-7-3 3 0,7 0 8 16,-2 0 4-16,2-3 5 0,1 3 6 0,-2-6 4 0,1 2 3 0,-1-1 3 16,-1-1 5-16,2-4 1 0,2 1 4 0,-4 0-1 0,1-1 2 0,6-4 0 0,-3 2-3 15,-2-3-3-15,-2 2-5 0,1-8-2 0,-1 3-7 0,3 3-4 16,0-10-3-16,-8 6-5 0,5-5-2 0,2 4-4 0,0-5-4 0,-2 1-4 0,3 5-4 15,-8-6-3-15,7 5-2 0,-7-5 0 0,5 7-2 0,2 3 0 0,-7-4 3 0,0 4 5 16,0 0 5-16,7 6 6 0,-7 0 1 0,0 3-1 0,0-4 0 0,0 5-8 16,0 5-3-16,0 0-4 0,0 0-3 0,0 0-4 0,0 0 0 0,-7 5-3 15,7-1-3-15,-7 8-3 0,7-9-7 0,-5 12-5 0,5-6-4 0,0 6 0 16,-7 1 2-16,7 2 4 0,-8 3 6 0,8-2 3 0,-5-1 5 0,5 9-1 0,0-5 1 16,-7-2 2-16,7 5 0 0,0-1-1 0,0-3-1 0,0 2 0 0,7-2 1 15,-7-3-2-15,0-3 2 0,5 6 0 0,-5-6-3 0,8-2 1 0,-1 1 0 0,-7-4-14 16,5 5-13-16,2-5-16 0,-7-1-15 0,7 2-20 0,-2-1-25 0,-5-1-28 15,8 0-33-15,0-3-38 0,-8 3-38 0,5 0-73 0,1 3-87 0,-6-8-67 16,7 5-57-16,-2-3-7 0,4 3 15 0,-9-4 26 0,5-1 27 0,2-4 38 16,-1 6 39-16,-1-6 46 0,4-6 49 0,-2 6 49 0,-2-4 52 0,3-1 69 0,-3 0 84 15</inkml:trace>
  <inkml:trace contextRef="#ctx0" brushRef="#br0" timeOffset="19698.66">19090 2336 0 0,'0'-5'7'0,"-8"-4"120"0,8-1 74 0,0-1 51 0,0 7 37 0,0-6 35 0,-6 1 33 0,6-6 26 0,0 4 24 0,0 2 22 15,0-1 20-15,0 1 26 0,0 3 22 0,0-4-79 0,0 5-142 0,0 1-75 0,6-1-38 16,-6-1-25-16,0 2-11 0,0 4-15 0,0 0-15 0,0 0-11 0,0 0-3 16,0 0-1-16,0 0-2 0,8 0-3 0,-8 0-9 0,0 4-8 0,5 2-14 0,-5-1-6 15,0 4-8-15,5-2-2 0,-5 2-1 0,0 0 3 0,8 6 5 0,-8 0 0 16,0 0-2-16,0-2-4 0,0 8-3 0,0-2-5 16,0-1-2-16,0 3-4 0,-8 0-2 0,8-3-11 0,0 1-13 0,-5 2-15 0,5-3-15 0,0 3-17 15,0-2-14-15,-5-4-19 0,5 0-14 0,0-2-18 0,0-3-19 0,0 4-16 0,0-2-18 16,0-3-12-16,0-3-14 0,5 3-14 15,-5-5-12-15,0 1-27 0,0-1-35 0,5-4-38 0,-5 6-39 0,0-6-27 0,0 0-19 0,8-6 6 0,-8 2 18 0,0-1 24 16,6 1 26-16,-6-1 29 0,0-5 27 0,0 1 35 0,0-3 36 0,-6 3 46 16,6 0 49-16,0-1 52 0,-8-5 62 0</inkml:trace>
  <inkml:trace contextRef="#ctx0" brushRef="#br0" timeOffset="19888.95">18971 2282 40 0,'-5'-9'139'0,"-2"-1"64"0,-7 4 45 0,14-3 41 15,-6-2 38-15,-1 3 34 0,2 3 30 0,-4-4 26 0,9-3 24 0,-5 8 20 0,5-7 18 16,0 7-43-16,5-1-85 0,-5-4-76 0,0 5-78 0,9-2-42 0,-4 0-23 0,-5-3-19 15,7 3-17-15,-1 3-16 0,-1-7-12 0,11 5-11 0,-11 1-4 0,8-1-7 16,-7-2-4-16,9 4-6 0,-4-3-6 0,2 1-7 0,0 1-8 0,8-2-10 16,-8 1-15-16,1 5-28 0,4-4-33 0,-5 4-44 0,0 0-49 0,1 0-104 15,-2 0-124-15,2 0-67 0,-1 4-34 0,0-4-9 0,-7 0 7 0,7 5 14 0,-8-5 17 16,2 0 28-16,2 0 31 0,-4 0 42 0,-5 0 53 0,0-5 58 0,0 5 65 0,0 0 89 16,6 0 95-16</inkml:trace>
  <inkml:trace contextRef="#ctx0" brushRef="#br0" timeOffset="20381.14">19323 2154 0 0,'0'0'16'0,"7"6"129"0,-2-6 67 0,-5-6 45 16,7 6 29-16,1-4 31 0,-8-1 30 0,0-1 29 0,5-3 30 0,-5 5 29 0,0-5 29 16,7 4 32-16,-7-2 34 0,0 4-89 15,0 3-151-15,0-6-73 0,0 6-27 0,0 0-13 0,0 0-2 0,0 0-15 0,0 0-16 0,0 0-19 0,0 0-20 0,0 0-13 16,0 0-12-16,0 0-12 0,0 6-15 0,0-3-14 0,0 9-12 0,0-8-11 16,0 5-5-16,7 6-3 0,-7 0 1 0,0 0 2 0,0-2 8 0,5 7 3 15,-5 1 8-15,0-2-1 0,8 0-4 0,-8 5-3 0,0-3-4 0,8 3-4 0,-8 0-3 16,0 1-5-16,5-1-2 0,-5-5-2 0,0 6 0 0,6-1-9 0,-6-3-6 15,0-3-7-15,7 3-2 0,-7-2-3 0,5-5-1 16,-5 5-1-16,9-7-4 0,-9-3-3 0,0 4-1 0,5-7-2 0,-5 0-1 0,0-3-1 0,0 3 0 16,7-1 6-16,-7-5 6 0,0 0 6 0,0 0 2 0,0 0 7 0,0 0 7 15,0 0 7-15,0 0 9 0,0 0 7 0,0 0 1 0,0 0 5 0,0 0 2 0,0 0 0 16,-7-5 1-16,7-1 1 0,0 3 1 0,0-3-2 0,0-4 1 0,-5 1-4 16,5 4-7-16,0-5-4 0,-9-5-8 0,9 5-4 0,-5-4-2 0,5-1-2 15,-7-1 1-15,7 2-1 0,-6-5 2 0,1 0 1 0,-3-1-1 0,8-5 0 16,-8 1-2-1,3 0-1-15,5-1 1 0,-7-3-1 0,0-2-1 0,7 0 1 0,0 0-1 16,-5 8-1-16,5-9 1 0,0 7-1 0,0 0 0 0,0 5-2 0,0-2-2 16,0 1-1-16,0 7 0 0,0 3-5 0,0-1-1 0,0 1-8 0,0 5-2 0,0 1-3 15,5-1-2-15,-5 5 0 0,0-4-1 0,7-2 0 0,0 6 1 0,-2 0-1 16,3-3 1-16,0 3 1 0,3 0 3 0,-4 0 4 0,7 0 3 0,-2 0 6 16,-1 0 4-16,5 3 3 0,-4-3 2 0,0 6 2 0,3-2-2 0,-3 1 1 0,0-1 2 15,1 1 0-15,1 1 1 0,-9 3 0 0,10-3 0 0,-9 4 2 0,1-1 1 16,4-5 5-16,-11 7 6 0,9 4 3 0,-9-5 7 0,7 4 1 0,-7-1 4 15,-7 2 4-15,7 1-1 0,-9-2 4 0,4 5 2 0,-1-4 1 0,-1 4 3 16,1-4 0-16,-9 6-2 0,4-7-4 0,-2 0-3 0,0 0-3 0,-1 2-4 0,-6-7-3 16,8 0 0-16,0 2-3 0,-9-1-2 0,8 0-6 0,-6-5-10 0,6 4-15 15,0-5-20-15,-7 2-24 0,8-1-24 0,-3-1-35 0,3 1-38 0,0-5-62 16,-9 7-67-16,8-4-100 0,-1-3-113 0,-4 0-43 0,4 6-13 0,2-6 8 0,-1 0 20 16,-1 0 31-16,-4 0 36 0,4 0 41 0,2-6 44 0,-2 6 51 0,1 0 52 0,0 0 69 15,0-3 71-15</inkml:trace>
  <inkml:trace contextRef="#ctx0" brushRef="#br0" timeOffset="26505.66">20553 1828 3 0,'0'-6'75'0,"9"6"43"0,-9-5 35 0,0-4 29 0,0 5 29 0,0-2 24 0,0-3 27 0,0 3 21 0,0 3 23 0,5-3 23 0,-5 0 22 0,0-3-21 0,0 5-50 15,0 4-40-15,0-5-36 0,0 1-21 0,-5-2-16 0,5 0-12 0,0 3-9 16,0-3-9-16,0 6-7 0,0-6-5 0,0 6-5 0,0-4-7 0,-9-1-5 0,9 5-6 16,0 0-5-16,0 0-9 0,0-4-3 0,0 4-6 0,0 0-7 0,0 0-7 15,0 0-6-15,0 0-8 0,0 0-9 0,0 0-10 0,-7 0-7 0,7 4-7 16,-5-4-7-16,5 5-6 0,0-1-8 0,-6 2-5 0,6 3-7 0,0-3 0 16,0 4-4-16,-7-1 1 0,7 6 0 0,0-6 2 0,0 6 3 0,0 0 2 0,0 0 2 15,0 4 3-15,0 0 0 0,0 1 2 0,0 1 1 0,0-3 0 0,7 1 5 16,-7 2-1-16,0-2 0 0,0 2 0 0,6-3-1 0,-6 1 0 0,5-4-2 15,-5 4-2-15,7-4-2 0,-7-1-6 0,9-2-3 0,-9 1-6 0,5-4-7 16,1 2-4-16,-6-1-7 0,7 0-9 0,-2-5-10 0,3 4-10 0,-8-9-10 0,8 4-9 16,-8 2-11-16,5-6-10 0,1 0-9 0,-6 0-12 0,8 0-14 0,-8 0-29 15,5 0-36-15,3-6-34 0,-8 2-30 0,5-1-34 0,-5 1-38 0,7-5-14 0,-7 3-5 16,0-4 12-16,7-1 18 0,-7 2 22 0,0 0 23 0,-7-7 31 0,7 7 30 16,0-6 41-16,-7 2 44 0,7-2 40 0,-5 0 43 0</inkml:trace>
  <inkml:trace contextRef="#ctx0" brushRef="#br0" timeOffset="26980.9">20528 1637 26 0,'0'0'95'0,"0"-4"40"0,-6 4 34 0,6 0 32 0,0-5 30 15,0 5 24-15,0 0 22 0,0 0 18 0,0 0 17 0,0 0 13 0,0 0 14 0,0 0-45 16,0 0-82-16,0 0-47 0,0 0-32 0,0 0-22 0,0 0-22 0,0-6-12 16,0 6-12-16,6 0-5 0,-6-3-3 0,7 3 1 0,-7 0 0 0,6 0 0 15,-1 0 4-15,2 0 2 0,2-7 4 0,-4 7 4 0,8 0 4 0,-8 0 2 16,11 0 2-16,-11-4-4 0,9 4-2 0,-1 0-7 0,-1-5-2 0,0 5-5 15,3 0-3-15,-2-5-5 0,-2 5-4 0,5-4-4 0,2 4-4 0,-4 0-5 16,4-6-6-16,-5 6-4 0,7 0-7 0,-8-4-3 0,8 4-5 0,-1 0-3 0,-4-5-3 16,4 5-3-16,-6 0 0 0,6 0-2 0,-6 0 0 0,0 0 0 0,0 0-3 15,1 0 0-15,-2 5 1 0,-6-5-2 0,2 0-1 0,5 4 2 0,-8-4-3 0,-5 6 1 16,7-6 0-16,0 0 2 0,-7 4 1 0,0-4 3 0,7 5 2 0,-7 0 4 16,0-1 1-16,0 3 1 0,0 2 2 0,0-4 3 0,0 5 1 0,0-1 1 15,0 0 2-15,-7 6 0 0,7-5 2 0,0 5 0 0,-7-1-1 0,7 2-3 16,0-1-1-16,-7-2-2 0,7 8-3 0,0-7-1 0,-5 5-1 0,5 0-1 0,0 2-1 15,0-3-1-15,0 3-1 0,-8-2-2 0,8-1-2 0,0 3 1 0,0-2-1 16,0-4-1-16,8 6 0 0,-8-3 0 0,0-3-1 0,0 0 1 16,5 0-2-16,-5-2 2 0,0 2 0 0,0-6-1 0,0 3 2 0,7-3 0 0,-7 1 0 0,0-1 1 15,0-4 0-15,7 5 1 0,-7-4 1 0,0-2 2 16,0 1 2-16,0-5 3 0,0 4 2 0,0-4 4 0,0 0 2 0,0 0 4 0,0 5 3 0,0-5 1 16,-7 0-2-16,7 0-1 0,0 0 1 0,-7 0-4 15,2 0 0-15,-3 0-2 0,3 0-2 0,-9-5-3 0,7 5-5 0,-7-4-1 16,4 4-5-16,-3-5-3 0,-3 5-4 0,5-4-2 0,-10 4-1 0,9 0-4 0,0-6-3 0,-8 6-7 0,6 0-5 0,2-6-9 15,-8 6-10-15,8 0-9 0,-9 0-9 0,10 0-12 0,-5 0-17 0,4-4-17 16,1 4-13-16,2 0-20 0,-3 0-18 0,6 0-26 0,-7 0-37 0,5 0-34 16,1 0-32-16,7 0-46 0,-5 0-49 0,5 0-14 15,-7 4 8-15,7-4 19 0,0 0 24 0,0 0 28 0,0 0 29 0,0 0 31 0,0 0 33 0,0 0 42 0,0 0 42 16,7 0 46-16,-2-4 59 0</inkml:trace>
  <inkml:trace contextRef="#ctx0" brushRef="#br0" timeOffset="27360.43">21368 1715 36 0,'0'-5'108'0,"0"1"43"0,0 4 36 0,7-5 34 0,-7-1 30 0,0 6 29 0,0-4 28 0,0-1 28 0,0 5 27 0,0-4 24 0,-7-2 26 16,7 0-40-16,0 6-78 0,0-3-45 0,0 3-24 0,0 0-22 0,0-6-17 0,0 6-14 16,-6 0-14-16,6 0-16 0,0 0-14 0,0 0-18 0,0 0-20 0,0 0-13 15,0 0-16-15,0 0-8 0,0 0-10 0,0 6-9 0,-6-3-10 16,6 3-7-16,0 4-9 0,0-5-5 0,-7 5-4 0,7 4-3 0,0-4 2 0,-8 5 2 0,8 0 7 0,0-2 0 16,-5 8 3-16,5-6-3 0,0 3-1 0,0-2-1 0,0 2 0 0,0 3-1 15,-7-3-1-15,7 3-1 0,0-2 0 0,0 2-2 0,0-8-2 0,0 7-5 0,0-4-12 16,7-3-10-16,-7 1-13 0,0-4-12 0,0 5-14 0,5-4-16 0,-5-7-18 0,0 5-17 15,8-3-19-15,-1-2-25 0,-7 1-32 0,6 1-39 0,-6-6-48 0,6 3-55 16,-6 4-58-16,7-7-20 16,-2 0-5-16,-5 0 13 0,8 0 22 0,-2-7 24 0,-6 4 31 0,7-3 31 0,-1 1 32 0,-6 1 39 0,5-7 41 0,-5 3 48 0,0-3 53 0</inkml:trace>
  <inkml:trace contextRef="#ctx0" brushRef="#br0" timeOffset="27758.34">21283 1676 29 0,'0'-6'102'0,"-5"6"42"0,5-3 31 0,-8 3 32 0,8 0 29 0,0 0 29 0,8-6 24 0,-3 6 22 0,-5-4 19 16,0 4 22-16,7 0 19 0,-7 0-40 0,0 0-73 0,0-5-45 0,0 5-29 0,0 0-16 0,0 0-15 0,0 0-14 16,7-6-14-16,-7 6-9 0,0-3-7 15,5 3-3-15,-5 0-1 0,7-6-5 0,1 6-4 0,-3-4-5 0,9-1-7 16,-9 5-9-16,10-6-5 0,-9 3-2 0,7 3-6 0,0-7-1 0,0 7-2 0,-2-4-3 16,5 4-2-16,2-5-5 0,-4 5-3 15,-2-5-6-15,2 5-3 0,4-4-4 0,-4 4-1 0,-1-6-5 0,7 6-5 16,-9-4-1-16,10 4-7 0,-8-5 0 0,1 5-5 0,-2 0-4 0,2 0-1 15,-1-6-4-15,0 6-3 0,-7 0-3 0,7 0 1 0,-6 0-2 0,-2 6-1 0,4-6 0 16,-4 0 2-16,0 0 1 0,-5 5-1 0,8-5 2 0,-8 4-1 0,5 2 2 16,-5-2 2-16,0 1 4 0,0 0 3 0,8 6 1 0,-8-8 0 0,0 8 3 15,0-1 1-15,-8 4 1 0,8-4-1 0,0 5 1 0,0-2 0 0,-5 2-2 0,5 0 1 16,0 0-4-16,-8 0-1 0,8-2-4 0,-5 2 1 0,5 6-2 16,0-8-1-16,-5 2 0 0,5 0-2 0,0 0-1 0,0 0-3 0,0 0 0 0,0 0-1 15,0-2 1-15,0 2 1 0,0 0-1 0,0-5-2 0,0 4 1 0,5-4 0 0,-5-1-2 16,0 3 2-16,5 1 0 0,-5-4 0 0,8-4 1 0,-8 5 1 0,5 1 2 15,-5-7 1-15,0 7 1 0,8-7 1 0,-8 0 0 0,0 7 3 0,0-11 3 16,0 4 3-16,0-4 4 0,0 0 4 0,0 5 5 0,0 1 3 0,0-6 1 0,-8 3 2 16,3-3-5-16,-3 7-6 0,3-2-8 0,-9-5-14 0,2 4-14 0,-1 1-15 15,-1-1-25-15,2-4-27 0,-8 6-38 0,-1-3-42 0,9 3-78 0,-7-1-94 0,0-1-82 16,-1 2-70-16,0 0-21 0,8-6 1 0,-9 4 18 0,3 5 24 0,-2-4 30 0,8-5 33 16,-9 4 40-16,2-4 43 0,-1 6 51 0,8-6 52 0,-8 0 72 0,1 0 81 15</inkml:trace>
  <inkml:trace contextRef="#ctx0" brushRef="#br0" timeOffset="32824.28">22404 1984 5 0,'0'0'56'0,"-7"-6"19"0,7 6 10 0,-6 0 8 0,-1-4 7 0,7 4 7 0,-6 0 10 0,6 0 8 0,-8 0 6 0,3 0 9 0,5 0 9 0,-7 0-31 0,7-5-49 0,-6 5-16 0,6 0 4 0,-7 0 8 0,0 0 13 15,7 0 14-15,0 0 11 0,-7 0 11 0,7 0 7 0,0 0 9 0,0 0 9 0,-5 0 7 31,5 0 6-31,0 0 0 0,0 0-1 0,0 0-4 0,0 0-3 0,0 0-7 16,0 0-5-16,0 0-8 0,0 0-9 0,0 0-9 0,0 0-11 0,0 0-11 16,0 0-8-16,0 0-9 0,0 0-9 0,0 0-7 0,0 0-11 0,0 0-8 15,0 0-8-15,0 0-7 0,0 0-6 0,0 0-5 0,0 0-4 0,0 0-4 0,0 0-4 16,0 0-2-16,0 0-1 0,0 0-3 0,0 0-2 0,0 0 2 0,0 0 1 16,0 0 4-16,5-4 6 0,-5 4 7 0,0 0 6 0,7 0 5 0,-7 0 4 15,7 4 3-15,0-4 0 0,-1 0 4 0,1 0 2 0,-2 0-1 0,9 5 2 0,-7-5-3 16,6 0 1-16,-7 0-3 0,7 0-4 0,1 0-4 0,-2 0-1 0,1 4-1 15,1-4-2-15,-1 0 2 0,0 0-3 0,5 0 5 0,-4 0-2 0,4 0 4 16,9-4 3-16,-6 4 5 0,-3 0 7 0,8 0 1 0,-7 0 4 0,8-5-2 16,1 5-1-16,-5 0-1 0,9-4-1 0,-4 4-1 0,4 0 0 0,-5-5 0 0,5 5-3 15,-1 0 0-15,3-4-5 0,-2 4-4 0,8 0-3 0,-6 0-6 0,3 0-4 0,2 0-1 16,1 0-2-16,-1 0 0 0,6 0-1 0,-5 0-3 0,4 0 2 0,4 0 0 16,-4 0 2-16,2 0 1 0,-2 0 3 0,9 0 2 0,-6 0 8 0,-2 4 3 15,7-4 2-15,1 0 6 0,-2 0 1 0,0 0 4 0,8 5 2 0,-7-5 4 16,7 0 0-16,1 0 1 0,-2-5-4 0,0 5 1 0,0 0-2 0,8-4 0 0,-8-2-5 15,8 0 0-15,-1 3 1 0,1-3 1 0,-3 0-3 0,3-3-6 0,5 5-1 16,-5-5-5-16,5-3-4 0,0 3 1 0,-5 4 0 0,6-5 1 0,0 1-1 0,-1 0-4 16,-4-1-5-16,4-1-3 0,-8 1-4 0,3 1-3 0,-1 0-1 0,-6-1 0 15,1 5 2-15,-2-4-2 0,0-3 2 0,-6 3 1 0,-7 5 1 0,8-1 3 16,-14-5 4-16,0 4 5 0,1 3 4 0,-9-3 3 0,2 0 6 0,-7 2-1 16,0-1 0-16,-7 1 4 0,-6 4-4 0,8-5 3 0,-8-1-1 0,-7 6-2 0,1 0 1 15,-1-4-5-15,-1 4-5 0,-5 0-4 0,0 0-7 16,0 0-4-16,0 0-4 0,0 0-3 0,0 0-1 0,0 0-3 0,0 0-3 0,0 0 0 0,0 0-3 0,0 0 0 15,0 0 2-15,0 0 4 0,0 4 3 0,0-4 1 0,0 6 1 0,0-6 1 16,0 5 2-16,0-5-1 0,0 4 2 0,0-4 2 0,0 5 2 0,0-5 0 16,0 4 4-16,0-4-4 0,0 0 0 0,0 0-3 0,0 0-1 0,0 0-1 15,0 0 1-15,0 0 2 0,0 0 3 0,0 0 2 0,0 0 3 0,0 0 3 0,0 0 4 16,0 0 0-16,0 0 5 0,0 0-1 0,0 0 2 0,0 0-7 0,0 0-6 16,0 0-13-16,0 0-11 0,0 0-17 0,0 0-15 0,0 0-17 0,0 0-13 0,0 0-13 15,0 0-12-15,-5-4-15 0,5 4-19 16,0 0-19-16,0 0-20 0,0 0-18 0,0 0-18 0,0 0-27 0,0 0-36 0,0-5-45 0,0 5-47 0,0 0-37 15,0 0-29-15,0 0 0 0,0 0 10 0,-6-4 24 0,6 4 25 0,0-5 33 0,0-1 34 16,0 2 38-16,-7-1 36 0,7-5 49 0,0 1 49 0,7-1 56 0,-7-1 70 0</inkml:trace>
  <inkml:trace contextRef="#ctx0" brushRef="#br0" timeOffset="33284.49">26502 1451 0 0,'0'-4'18'0,"0"-1"25"0,-9-1 18 0,9 2 18 0,-7-1 18 0,7 1 19 0,-5-1 19 0,5-1 21 0,-7 2 20 0,7 4 8 0,0-6 5 0,0 6-1 0,-7-3-1 0,7 3 2 0,0-6 6 0,-5 6-3 15,5-5-4-15,-8 5-10 0,8-4-6 0,-7 4-12 0,7-6-7 0,-5 2-13 16,5 4-11-16,-7-5-11 0,7-1-13 0,-7 6-13 0,2-3-10 0,5-4-8 0,-8 4-9 16,3 3-6-16,5-6-5 0,-8 6-3 0,8-5-4 0,-6 1-2 0,6 4-4 0,-5 0-1 15,5-6 2-15,-8 6-1 0,8 0 0 0,0-5 1 0,0 5 0 0,-8 0-1 16,8 0 0-16,0 0-3 0,0 0 0 0,0 0-4 0,0 0-1 0,0 0-2 15,0 0-4-15,-5 0-3 0,5 0-4 0,0 0-5 0,0 0-5 0,0 0-5 0,0 0-3 16,0 0-3-16,0 0-3 0,0 0 0 0,0 0-3 0,5 5-1 0,-5 1-1 16,0-2-1-16,8 1 4 0,-8 1-1 0,8-3 3 0,-3 4 5 0,1 2 5 0,2-4 4 15,-3 5 8-15,8-1 2 16,-6 0 7-16,5 1 1 0,8 1 3 0,-6-2 4 0,-2 1 5 0,8-1 4 0,1 7 3 0,-3-7 3 0,3 6-1 0,-3-1-4 16,8-4 0-16,-7 5-4 0,8 0-4 0,-1 3-3 0,-8-2-2 0,11-1-4 0,-3-1 1 15,-7 0-7-15,6 1-4 16,2 0-5-16,-8 0-4 0,7 4-3 0,-7-4-1 0,1-1 0 0,0-4-3 0,0 5 1 0,-1 0-1 0,2-6-1 0,-10 7-3 0,1-7 1 15,-3-4-2-15,3 5 6 0,-12-6 6 0,6 1 14 0,1-1 15 0,-7 1 11 16,-7 1 14-16,7-6 7 0,-6 4 3 0,-1-4 4 0,2 6-1 0,-9-6 3 16,1 5 0-16,-8-1 1 0,8 2 1 0,-6-3-5 0,0-3-8 0,-1 6-12 15,-6-2-19-15,7 1-15 0,-8 1-12 0,2-2-9 0,6 1-8 0,-8 1-12 0,1 3-17 16,0-3-18-16,0 3-18 0,0 0-25 16,-1 1-25-16,3-1-36 0,-3 3-33 15,-1 1-81-15,5 2-99 0,2-6-74 0,-6 6-62 0,8 0-17 0,-6-6 2 0,6 6 20 16,-2 1 31-16,2-7 32 0,-2 6 37 0,2-11 42 0,7 7 44 0,-7-8 51 15,6 9 51-15,-8-8 77 0,8 1 88 0</inkml:trace>
  <inkml:trace contextRef="#ctx0" brushRef="#br0" timeOffset="34207.11">27452 953 0 0,'0'-4'6'0,"6"-2"115"0,-6 2 63 0,0-1 41 0,0-4 30 0,5 3 26 0,-5-4 27 0,0 1 24 0,0 0 27 0,-5 3 25 0,5-3 29 15,0 0 22-15,0 2 25 0,0-2-81 0,0 4-141 0,0-1-65 0,0 2-23 16,0 0-9-16,0 4 2 0,0-5-4 0,0 5-7 0,0 0-12 0,-6 0-12 16,6 0-18-16,0 0-19 0,0 0-17 0,0 0-17 0,0 0-13 0,0 0-9 0,0 0-9 15,0 0-3-15,0 5-2 0,0-1-3 0,-8 6 0 0,8-1-1 0,0 3 2 16,0-3 2-16,-5 9 5 0,5-3 5 0,0 6 6 0,-7 2 8 15,7-3 3-15,0 8 3 0,-9-1-2 0,9 1-2 0,-5 7-6 0,5-1-1 0,-6 0-5 16,6 5 0-16,-7 0-2 0,7 5 2 0,-5 4-2 0,5-3-2 0,0 4 1 0,-9 4-1 16,9-4 0-16,0-1-1 0,-5 7-2 0,5-7 1 0,0 1-4 0,0 6-3 15,5-13-2-15,-5 7 0 0,0 0-1 0,9 0 0 0,-9 0-1 0,5 5 2 16,2-5 0-16,-1 0-1 0,-1 5 1 0,4-5 1 0,-2 5-2 0,-2-5 1 0,3 0 0 31,-2-1 3-31,-1 1 0 0,3-6 0 0,-1-3-1 0,-2-1-1 0,2 0-2 16,0-5-9-16,-2-1-14 0,3-3-17 0,-3 1-21 0,3-9-25 0,-2 8-26 0,1-11-30 0,-7 1-49 0,6 1-66 0,-6-8-92 0,8 2-102 0,-8 1-41 0,0-7-11 31,5 0 9-31,-5 0 18 0,0-9 27 0,-5 6 35 0,5-6 37 0,0-6 41 0,-8 3 43 16,2-7 47-16,-1 1 61 0,7-12 66 0</inkml:trace>
  <inkml:trace contextRef="#ctx0" brushRef="#br0" timeOffset="35127.65">27497 1056 0 0,'-14'-4'1'0,"9"-5"99"0,-2-3 61 0,-6 3 37 16,7-1 26-16,-7-1 23 0,-3 4 19 0,5-4 20 0,4 1 19 0,-7-5 18 0,9 6 18 16,-2-1 21-16,-4 5 19 0,11-4-72 0,-8 3-125 0,0 2-57 0,3-2-27 0,5 1-10 15,0 1-1-15,-6 4-5 0,6-6-1 0,0 6-8 0,0-3-8 0,0 3-10 16,0 0-11-16,0 0-15 0,0 0-19 0,0 0-8 0,0 0-9 0,0 0-3 15,6 0-6-15,-6 0-1 0,5 0-2 0,3 0-3 0,0 0 1 0,-3 0 1 16,8 0 1-16,1 0 3 0,-2 0 5 0,-1 0 5 0,10 0 8 0,-2 0 2 0,1 0-1 16,-1 0 0-16,8 0 1 0,-1 0-3 0,1 0 1 0,-2 0-1 0,7 0 1 15,3 0-3-15,-4 0-2 0,1 0 1 0,7 0 1 0,0 0 2 0,1 0 1 0,0 0 0 16,4-6 2-16,-5 6 0 0,7 0 1 0,-2-4 3 0,9 4 3 0,-6 0 4 16,3-5 1-16,3 5 6 0,0 0 2 0,5-6 2 0,-6 6 0 0,6-3-2 15,-5 3 0-15,5-7-1 0,2 7-1 0,-1 0 4 0,-8-5-1 0,8 5 4 16,-1-4 4-16,-5 4 2 0,5 0 3 0,0-5 2 0,-4 5-2 0,2 0 0 15,-1 0-2-15,-4 0 0 0,1 0 0 0,0 0 0 0,-1 0-3 0,1 0-1 0,-4 5-1 16,2-5-4-16,-3 0-5 0,-3 4-4 0,4-4-1 0,-4 5 0 0,-5-5 4 16,0 0 2-16,0 7 2 0,1-7 2 0,-8 0 0 0,1 3 1 0,-7-3 1 0,-2 0 0 15,5 0-3-15,-5 0-1 0,-3 6-3 0,-3-6-1 0,1 0-3 0,2 0-3 16,-8 0-3-16,6 0-2 0,-6 5-2 0,0-5-2 0,0 0 1 0,0 4-2 16,1-4 0-16,-9 0-1 0,10 6 1 0,-9-6 1 0,0 0-4 0,1 3 0 15,-2-3-4-15,2 0-1 0,-7 6-3 0,9-6 2 0,-9 0-1 0,0 0 8 16,0 4 10-16,5 1 9 0,-5-5 9 0,0 6 11 0,0-2 6 0,0 2 3 0,0 3 5 15,0-4 2-15,0 5 3 0,0-1 2 0,0 0 2 0,6 7-2 0,-6-5 0 0,0 2-4 16,0 2-10-16,0 6-10 0,0-8-10 0,0 7-9 0,0-1-9 0,0 0-3 16,-6 1-5-16,6 5 0 0,0-7-2 0,0 9-2 0,0-5-2 0,0 5-3 15,0 1 0-15,0-4-1 0,0 6-2 16,0-2-1-16,0 2 1 0,0 0-1 0,6 3 2 0,-6-4 2 0,7 7-1 0,-7-3 0 0,5 1 3 0,4 0 1 16,-4 1 2-16,-5-1 1 0,13 0 2 0,-13 0 1 0,13 1-1 0,-5-1 2 0,-3 0-1 15,9-1 0-15,-9 1 0 0,10 2 1 0,-10-2-1 0,9-1-1 0,-9 3-2 16,8-2 1-16,-5 3-1 0,-2-1 1 0,6 4 1 0,-3-7-1 0,3 1 1 0,-6 6 0 15,-1-7 0-15,4 3 1 0,-2-2-2 0,-2-6 0 0,1 2-1 0,1-2 1 16,-1 2 2-16,-6-6-2 0,8 0 1 0,-8 1 0 0,7-4-2 0,-7-3 2 16,0 1 1-16,0 1 1 0,-7-4 1 0,7-3 0 0,0 2 1 0,-8-1 2 0,8 2-2 15,-6-7 1-15,-1 0 1 0,7 3 1 16,-6-3-2-16,1 1 1 0,-2-5 0 0,7 4-1 0,-9-5 0 0,4 2-2 0,-1-1 1 0,-1-1-1 0,7-4 1 16,-5 6-3-16,-4-6 0 0,2 0-4 0,-4 6 1 0,3-6 0 0,-5-6-4 0,8 6 1 15,-9 0-1-15,2-6 0 0,-9 6-1 0,2-4-1 0,0-1 0 0,-2-1 0 16,-2 2 1-16,-5-1 0 0,1 1 1 0,-5-1 0 0,0 1 4 0,-7-2-2 15,8 0 0-15,-17 3 1 0,11-3 1 16,-10 0 0-16,2 2 0 0,-1-1 1 0,-5 0-2 0,-9 5-1 0,9-4 1 0,-9 0-1 0,1 4 1 16,-4 0-4-16,3 0-5 0,-4 0-2 0,-2 0 0 0,-5 0-4 0,6 0-1 0,-9 4 0 0,11 0-1 15,-8 1-1-15,-1 0-3 0,6-1 0 0,-7 8-3 0,2-3 2 0,0-3-1 0,0 3 3 16,5 0 3-16,1 1 6 0,-7 5 1 0,6-6 0 0,3 1 0 0,-3 4-1 16,1-4 1-16,6 5 0 0,-6-4 4 0,7-3 0 0,5 7 3 0,-5-4 1 15,6 4 1-15,1-6 0 0,-4 1-3 0,11-1-2 0,-2 0-1 0,7 3-3 16,0-3 1-16,0-5-2 0,7 5 1 0,-3-3-3 0,3-1-3 0,9-1-2 15,-4 1-4-15,7-5-3 0,0 7-7 0,0-7-6 0,7 0-8 0,2 3-10 0,-4-3-10 16,9-3-23-16,-1 3-28 0,7 0-24 0,0 0-27 0,0 0-22 0,0 0-21 16,0 0-35-16,7 0-46 0,-7-7-53 0,6 7-57 0,2 0-39 0,-1 0-26 0,4 0 2 15,-3-5 19-15,5 1 32 0,-1-1 38 0,0-1 40 0,3-3 39 0,4 0 36 0,-6-7 37 16,6-2 46-16,-7 3 52 0,9-4 55 0,-1-7 67 0</inkml:trace>
  <inkml:trace contextRef="#ctx0" brushRef="#br0" timeOffset="36051.04">27966 289 0 0,'0'-4'54'0,"-8"-2"44"0,8 1 23 0,0 1 24 0,0 4 25 0,-5-6 25 0,5 1 27 0,0 5 22 0,-7 0 20 16,7 0 19-16,0-4 18 0,0 4-22 0,0 0-40 0,0 0-40 0,0 0-36 0,0 0-14 0,0 0-3 0,0 0-10 0,0 0-13 0,0 0-17 15,0 0-17-15,0 0-16 0,0 0-11 0,0 0-12 0,0 0-8 0,0 0-4 0,0 0 5 16,0 0 5-16,0 0 6 0,0 0 6 0,0 4 3 0,0 1 4 0,0 1 2 15,0-2 4-15,0 7 3 0,0-1 2 0,0-5 6 0,0 3 4 0,0 6 0 16,0-2-3-16,0 3-12 0,0-2-13 0,0 2-11 0,0 0-13 16,0 4-9-16,0 1-8 0,-7-1-7 0,7 0-4 0,0 1-4 0,0 5-2 0,0-7-3 0,0 9-2 15,0-5 0-15,0-1-3 0,0 3-1 0,0-5-5 0,7 2-3 0,-7-8-10 0,0 2-10 16,7-1-15-16,-7 2-16 0,0-7-16 0,5 1-15 0,-5 0-26 0,8 0-26 31,-8-4-37-31,7-2-46 0,-7 1-35 0,0-5-33 0,0 0-40 0,5 4-42 0,-5-4-8 16,7 0 9-16,-7-4 21 0,7 4 25 0,-7-5 28 0,0 1 30 0,5-2 34 15,-5-4 38-15,0 0 42 0,0 0 45 0,0 1 41 0,0 0 57 0</inkml:trace>
  <inkml:trace contextRef="#ctx0" brushRef="#br0" timeOffset="36542.51">27958 383 65 0,'0'-12'127'0,"0"3"33"16,0 5 27-16,0-5 23 0,8-3 25 0,-8 3 22 0,0 0 23 0,0-2 22 15,7 7 21-15,-7-5 23 0,5 3 22 0,-5-4-53 0,7 5-96 0,-7-5-41 16,7 5-10-16,-7 1-7 0,5-5 0 0,-5 3-4 0,8 2-5 0,-8-1-8 0,6-1-6 15,-6 2-7-15,7 4-9 0,-7-6-8 0,6 1-12 0,-1 5-9 0,3-4-14 16,0 4-10-16,-3-5-13 0,2 5-6 0,-1 0-7 0,8 0-8 0,-7 0-5 0,-2 0-6 16,8 0-3-16,-7 5-5 0,7-1-4 0,1 1-1 0,-7 1-4 0,6-2-1 15,-8 2-3-15,9 3 0 0,-9-3-1 0,3 3-1 0,-1 0 0 0,7 1-1 16,-9 1 0-16,0-1 2 0,-5-1 0 0,9 6 3 0,-9-6 1 0,5 6 0 0,-5-5 1 16,-5 4 0-16,5-4 0 0,-9 5-1 0,9-6-2 0,-5 6-3 0,0 0-2 15,-3-6-2-15,-5 7 0 0,5-7-2 0,3 0-2 0,-9 1-6 0,9 1-5 16,-8-1-4-16,-1-1-4 0,7 0-1 0,-6-3-3 0,7-3-2 0,1 3-1 15,-8 0-3-15,6-3 3 0,-2 3 0 0,4-6 0 0,-1 6 1 0,6-6 1 0,-7 0 5 16,2 0 3-16,5 0 5 0,0 0 3 0,-8 0 3 0,8 0 6 0,0 0 2 16,0 0 3-16,0-6 1 0,0 6 0 0,0 0-2 0,0 0-4 0,0-6-3 15,0 6-3-15,0-3-4 0,0 3-3 0,0-6-2 0,8 0 2 0,-8 6-5 16,5-3 0-16,-5 3-2 0,7-6 1 0,-1 6 1 0,-1-4 6 0,11 4 5 0,-11-5 7 16,3 5 10-16,3 0 9 0,2-4 5 0,-6 4 9 0,7 0 5 0,-1 0 4 15,0 4 3-15,-2-4 2 0,4 0 1 0,4 5-1 0,-5-1-1 0,-2 2-3 0,-6-3-2 16,8 3-6-16,-2 3-1 0,-4 3-2 0,-3-3-4 0,3 0-1 0,-8 1-3 15,6-1 0-15,-6 7-1 0,0-7 1 0,0 6 1 0,-6-6 3 0,6 6 0 16,-8 0 2-16,3-6 1 0,-3 6-1 0,3-6-2 0,-9 3 0 0,7-3-4 0,-6 1-1 16,8-1-4-16,-9 0 0 0,9 3-5 0,-9-8-10 0,7 1-8 0,-6-1-11 15,7 2-11-15,-7-3-12 0,6 3-13 0,1-1-9 0,-8-5-14 0,7 4-12 16,2-4-13-16,-9 0-14 0,9 0-19 0,-3 0-22 0,3 0-35 0,-2 0-44 0,-2 0-43 16,4 0-43-16,5-4-38 0,-6-1-37 0,6 5-5 0,0-6 10 0,-7 3 18 15,7-3 24-15,0 2 25 0,0-5 29 0,0 3 33 0,0 0 36 0,7-3 46 0,-7 0 51 16,0-1 50-16,6 1 65 0</inkml:trace>
  <inkml:trace contextRef="#ctx0" brushRef="#br0" timeOffset="36890.92">28487 519 0 0,'5'0'9'0,"-5"-5"119"0,8 5 65 0,-8-4 44 0,0 4 36 0,0-5 31 0,0-2 33 0,0 4 28 0,0-3 27 0,0-3 26 0,0 3 24 16,-8 1 21-16,8 1 17 0,-5-1-88 0,5 1-153 0,-7-2-69 0,1 2-29 15,0 4-17-15,-2-6-10 0,8 1-13 16,-7 5-15-16,2 0-12 0,-3-4-12 0,2 4-13 0,6 0-10 0,-5 0-6 0,-3 4-6 0,1-4-7 0,7 5-7 0,-6 1-8 15,0-2-8-15,-1 6-4 0,7-1-3 0,-5-4-4 0,-3 10 0 0,8-6-3 16,-6 3 2-16,-1 1-2 0,7-4 3 0,0 6-2 0,0 1 2 0,-6-2 0 16,6-4-1-16,0 5 5 0,0 0-2 0,6-2 1 0,-6-2 2 15,0 5-2-15,7-7-1 0,-1 0-1 0,-6 0 0 0,8 1-1 0,-3 1 2 0,2-1-1 0,-1-5 1 16,0-1 2-16,1 1 0 0,6-1 2 0,-7-4 1 0,7 0 1 0,-6 6 1 0,7-12 3 16,-1 6 2-16,0 0 2 0,-7-4 6 0,7-1 2 0,-1-4 2 0,2 2 0 15,-1-2 4-15,1 0 3 0,-2-2 6 0,2-2 4 0,-9-3 8 0,10 7 5 16,-10-6 3-16,2 1 2 0,0-2 4 0,-2 1-1 0,-5 2 0 0,8-8-2 15,-8 6 0-15,0 2-5 0,0-1-4 0,0-2-10 16,-8 1-13-16,8 6-15 0,-5-6-14 0,-2 0-19 0,0 0-12 16,2 6-22-16,-2-1-19 0,-1 1-22 0,-5 0-18 0,7-3-18 0,-6 8-21 0,3-1-22 0,-2 5-25 0,4 0-48 0,-7 0-57 15,7 0-59-15,-4 5-55 0,-2-1-13 0,5 8 7 16,-4-9 21-16,6 9 27 0,-8-3 31 0,7 4 30 0,-6-2 34 0,7-2 34 0,1 7 38 0,-10-7 43 0,15 6 55 16,-6-6 70-16</inkml:trace>
  <inkml:trace contextRef="#ctx0" brushRef="#br0" timeOffset="37153.1">28793 514 0 0,'7'-9'1'0,"-7"-1"109"0,0-1 69 0,5 1 50 0,-5 1 40 0,0-6 35 0,0 5 35 0,9-4 32 16,-4 4 31-16,0-5 29 0,3 6 29 0,-8 0 24 0,0-3 25 0,0 3-74 0,0 5-131 0,-8-5-72 0,8 3-36 0,0 0-27 31,0-3-16-31,0 9-18 0,0 0-20 0,0-6-20 0,0 6-21 0,0 0-21 16,0 0-19-16,0 0-15 0,0 0-12 0,0 0-14 0,0 0-6 0,0 0-7 15,0 6-7-15,0 0-1 0,0-3-2 0,0 9 1 0,0-3 1 0,0 0 6 0,0 7 8 16,8-1 7-16,-8-2 8 0,0 2 2 0,0 5 7 0,0-6 0 0,0 6-1 16,0-2-1-16,0 3-6 0,0-8 0 0,0 8-3 0,5-6-1 0,-5-2-1 0,0 2-6 15,8 1-12-15,-8-2-6 0,6-4-12 0,-6-1-10 0,0 3-8 0,7-3-12 16,-7-4-14-16,6 3-17 0,-6-3-17 0,0 1-17 0,7-2-21 16,-7 1-38-16,0 1-48 0,0-6-57 0,0 0-58 0,0 0-41 0,6 3-28 0,-6-3-3 15,0 0 14-15,0 0 18 0,0 0 29 0,0 0 29 0,0 0 32 0,0 0 35 0,0-3 37 16,0 3 48-16,0-6 53 0,0 1 58 0,0 1 70 0</inkml:trace>
  <inkml:trace contextRef="#ctx0" brushRef="#br0" timeOffset="37591.21">28897 596 0 0,'-7'-4'4'16,"7"-1"57"-16,0 5 37 0,0-6 36 0,-6 2 34 0,6 4 34 0,0-5 33 0,-7 1 27 16,7 4 26-16,0-5 22 0,0 1 24 0,-6-2-2 0,6 0-15 0,0 6-27 15,-7-3-29-15,7-3-25 0,0 0-23 0,0 6-26 0,-6 0-25 0,6-3-21 16,0 3-19-16,0-6-13 0,0 6-10 0,0 0-9 0,0-4-7 0,0 4-7 0,-7-5-7 16,7 5-5-16,0-4-6 0,0 4-7 0,0-5-2 15,7 5-2-15,-7-7-3 0,0 4 0 0,0-3 2 0,0 1 1 0,6 5 0 0,-6-4 3 0,0-2 0 16,7 1-2-16,-7 1 3 0,6 4-2 0,-6-5 0 0,7 1 0 15,-7-2-1-15,6 6-5 0,1-4-2 0,0 4-5 0,0 0-4 0,-2-6-7 0,3 6-6 0,-3 0-3 16,1 0-4-16,7 0-4 0,-6 0-4 0,7 0-1 0,-1 6-2 0,-8-6-2 16,9 4 0-16,-1 2-3 0,-8-2 0 0,11 1 1 0,-4-1-1 0,0 7-1 15,-5-7 3-15,6 7-1 0,-7-8 1 0,2 9 2 0,5-3 1 0,-6 1 0 0,-7-7 2 16,5 12 0-16,2-3 1 0,-7-3 1 0,0 0 3 0,5 6 1 0,-5-5 1 16,-5 0-1-16,5 4 3 0,0-4 2 0,-7-1-2 0,2 3-1 0,5-3-4 0,-7 0-5 15,-6 0-8-15,5 1-8 0,2-5-8 0,1 4-12 0,-10-2-12 0,9 2-17 16,-7-4-17-16,0-1-24 0,5 2-26 0,-3-2-26 0,4-4-32 0,-7 5-57 15,2 0-71-15,0-5-68 0,4 4-67 0,-4-4-18 0,-2 0 3 16,9 0 15-16,-8 0 24 0,-1 0 28 0,7-4 33 0,-6 4 37 0,7-5 38 0,-1 5 44 0,-6-5 45 0,7 1 61 16,-2-2 72-16</inkml:trace>
  <inkml:trace contextRef="#ctx0" brushRef="#br0" timeOffset="37925.11">29224 343 92 0,'0'-6'157'0,"-7"-3"41"0,7 3 35 0,0 3 35 0,0-3 34 0,0-3 35 0,0 0 31 0,0 3 28 0,0-4 24 0,0 5 23 0,0 1 23 16,0-7-68-16,0 7-119 0,0 4-57 0,0-5-28 0,0 1-14 15,0-2-9-15,0 6-15 0,7-4-18 0,-7 4-15 0,0-5-17 0,0 5-11 0,0 0-6 16,0 0-10-16,0 0-6 0,0 0-12 0,0 0-7 0,0 0-13 0,0 0-9 0,0 0-13 16,0 0-8-16,0 0-8 0,0 0-10 0,0 0-1 0,0 0-3 0,0 5-2 15,-7-5-1-15,7 4 1 0,0 2-3 0,0-2-4 16,-9 1-6-16,9 4-13 0,0-3-14 0,-5 3-17 0,5 1-18 0,0 1-22 0,0-7-22 0,-7 11-37 0,7-6-43 16,0 0-76-1,0 3-95-15,7 1-56 0,-7-4-41 0,0 3-5 0,5-3 13 0,-5 0 22 0,9 6 32 0,-9-11 32 0,7 7 38 0,-7-7 41 0,0 1 42 0,0-5 49 31,5 0 52-31,-5 0 71 0,6 0 84 0</inkml:trace>
  <inkml:trace contextRef="#ctx0" brushRef="#br0" timeOffset="38274.37">29450 349 0 0,'6'-6'1'0,"7"0"106"0,0 3 74 0,-5-3 46 0,-2-3 33 0,7 3 28 0,-6-3 21 15,-1 0 28-15,2-1 32 0,-3-1 32 0,0 7 34 0,3-7 31 0,-8 2 32 16,6 5-70-16,-6-2-124 0,0-3-74 0,0 3-43 0,0 2-20 0,0-2-6 15,0 1-6-15,0 1-3 0,-6 4-14 0,6-5-22 0,0 5-20 0,-8 0-25 0,3-4-17 16,0 4-21-16,-3 0-14 0,8 4-12 0,-13-4-8 0,7 5-6 0,-1-5-4 16,1 4-4-16,-7 1-1 0,5 1 1 0,3-2-2 0,-9 2 2 0,9-1-1 15,-2-1 3-15,-1 6-2 0,2-5 1 0,1-1 1 0,-3 7-4 0,3-7 0 0,-2 1-5 16,-2 5-1-16,9-4-2 0,-5-1-4 0,5-1 0 0,-6 0-3 0,6 1 1 16,0 1-2-16,0-3-2 0,-7 3-1 0,7 0 1 0,0-3-2 15,0 3 3-15,0 0 0 0,7-2 4 0,-7 1 0 0,0-5 5 0,0 4 1 0,6 1 4 16,-6-1 3-16,5 2 4 0,-5 0 1 0,9-3 2 0,-2 3 3 0,-7 0 1 0,13-3 2 15,-13 7 1-15,11-5 3 0,-3-1 3 0,-1 2 0 0,-2-1-1 0,1-1 1 16,7 1-2-16,-5 1 0 0,-3-2 0 0,3 2 1 0,-2-2 1 0,-6 1 4 16,7-1 3-16,-7 1 3 0,0 1 3 0,0-2 4 0,0 1 3 0,-7 1-1 0,7-3 1 15,-6-3-5-15,-2 12-9 0,3-8-11 0,-3 1-17 0,-5-1-19 0,7 5-27 16,-6-3-33-16,4 3-35 0,-3-3-81 0,-2 4-100 0,-3-1-72 0,5-4-61 0,-1 5-18 16,-2-5-2-16,1-1 14 0,0 8 22 0,5-8 28 0,-3 1 31 15,-2-1 38-15,-2 1 41 0,10-5 46 0,-9 4 51 0,9 2 71 0,-3-6 88 0</inkml:trace>
  <inkml:trace contextRef="#ctx0" brushRef="#br0" timeOffset="39592.21">29906 529 0 0,'-5'-6'41'0,"5"2"73"0,-8-5 45 0,8 4 38 0,-8-2 34 0,8-2 32 0,-5 4 29 0,5-5 33 0,-6 5 36 0,6 1 28 0,0-5 26 16,-7 3-4-16,7 2-22 0,-5-7-44 0,5 7-60 0,0-7-33 0,0 7-25 16,-9-5-15-16,9 3-17 0,0 3-16 0,0-9-17 0,0 9-12 0,9-9-15 0,-9 8-9 15,0-1-5-15,0-4-7 0,5 5-9 0,-5-2-12 0,0-3-12 0,0 3-16 16,7 0-12-16,-7 3-10 0,0-3-6 0,6 1-6 0,-6 1-7 0,5 4-6 15,-5-4-12-15,8 4-10 0,-8 0-8 0,8 0-8 16,-3 4-6-16,-5-4 0 0,7 4 0 0,0 1 4 0,-7 1 1 0,5 3 3 0,3 0 3 0,-1 3 5 16,-2-3 4-16,-5 0 2 0,7 7 3 0,0-7 2 0,-2 6 2 0,-5-2 4 0,8 2 2 15,-8 0 0-15,5 0 0 0,-5 0-3 0,8 0-2 0,-8 0-4 0,0 4-4 16,0-10-4-16,6 6-8 0,-6 0-9 0,0-2-3 0,0-2-9 0,0 5-7 0,7-7-8 16,-7 0-5-16,0 1-8 0,0-1-6 0,6-4-4 0,-6 5-6 0,0-4-5 15,0-1-4-15,0-1 4 0,0-4 3 0,0 4 6 0,0-4 8 0,0 0 10 16,0 0 9-16,0 0 13 0,0 0 10 0,0 0 7 0,0 0 8 0,0 0 5 0,0 0 8 15,0 0 6-15,0 0 5 16,-6-4 6-16,6 0 0 0,0-1 2 0,-7-1-3 0,7 3-2 0,0-9-6 0,0 3-3 16,0-1-4-16,-6-4-5 0,6-2 1 0,6 1-1 0,-6 2 0 0,0-2-2 15,0-6-1-15,7 8-2 0,-1-8-1 0,-6 3-2 0,7 3-3 0,-1-4 1 0,1 4 5 16,-1 0 0-16,-1 0 3 0,11 6 3 16,-11 0 0-16,3-7 6 0,3 11 2 0,-3-4 3 0,4 5 2 0,-6-2 3 0,8 6 2 15,-7-6 3-15,7 6 0 0,-9 0 0 0,8 0-3 0,-6 6 0 0,7 0-3 0,-9-2-1 0,0 5 1 0,9-4-4 0,-7 5-2 0,-1 5-2 0,1-6-2 16,-1 6 2-16,2-5 0 0,-3 4 1 0,3 2 2 0,-3-3 0 0,-5 7 2 31,8-4-1-31,-8-2 0 0,6 5-2 0,-6-4-3 0,0 0-1 0,0-2-2 16,0 2-2-16,0-3-3 0,0-3 1 0,0 0-2 0,0-5 0 0,0 7 0 0,0-7 4 15,0 1 2-15,0-5 4 0,0 0 4 0,0 0 4 0,0 0 6 0,0 0 1 16,0 0 4-16,0 0 3 0,0 0 0 0,-6 0 2 0,6-5 1 0,0 5 1 16,-8-4-2-16,8-1-3 0,0-1-3 0,-5-3-3 0,5 5-4 0,0-5-5 15,-8-3-5-15,8 8-2 0,0-7-2 0,-5 2 0 0,5 0 0 0,0-7-1 0,0 7-2 16,0-6-3-16,0 6-2 0,0-7-3 0,0 2 1 0,5-1 0 0,-5 2-3 15,8-3 0-15,-8 2 0 0,5-1 2 0,-5 2 4 0,8-2 4 0,-2-1 2 16,-1 7 1-16,2 0 2 0,1-3 2 0,-8 9 0 0,6-9 2 0,0 9 2 0,6-3 1 16,-5 6-2-16,2-5 3 0,-4 5 2 0,8 0-6 0,-8 0-6 0,9 5-2 15,-7-5-1-15,4 6-2 0,-3 3 0 0,0-3 0 0,3 3-1 0,-3 1 2 16,-3-1-1-16,10 6 2 0,-10 0-1 0,-5-6 0 0,7 10 2 0,0-4 0 16,-2 0 3-16,-5 0-7 0,8 0-7 0,-3 3-8 0,-5-2-12 0,8-1-9 0,-8 0-9 15,6 0-3-15,-6-2-7 0,5-4-3 0,2 6-4 0,-7-3-3 0,9-3-2 16,-4 0 0-16,2-5 0 0,-1 7 8 0,-1-7 10 0,4 1 7 0,3-5 12 0,-6 0 9 15,1 0 9-15,-1 0 6 0,9 0 5 0,-10-5 8 0,1 5 8 0,2-4 7 16,-3-1 11-16,3-1 10 0,-3-3 8 0,3 5 12 0,-2-5 5 0,-6-3 5 16,5 3 7-16,3-6 3 0,-8 6 4 0,7-7 1 0,-7 7 3 0,6-6-1 15,-6 2-2-15,0-2-3 0,0 0-7 0,0 0-10 0,0 0-9 0,0 0-9 0,0 0-8 16,0 2-4-16,0 4-4 0,0-6-1 0,-6 3-3 0,6 3-1 0,0 0-3 16,0 5-2-16,0-2-4 0,-7 0-6 0,7 3-8 0,0 3-7 0,0 0-4 0,0 0-6 15,-8 3-6-15,3-3-4 0,5 6-3 0,-6 0-4 0,-2 3-3 0,3-5-6 16,5 5-1-16,-8 3-2 0,3-3 0 0,-3 0 5 0,2 6 8 0,6-5 4 15,-5 4 5-15,5-4 3 0,-7 5 2 0,7-6 2 0,0 1-1 0,-8 4 1 16,8-2 0-16,0-3 0 0,0-5 2 0,0 5 1 0,0 3 0 0,0-9 1 0,8 9-1 16,-8-8 0-16,0 1 3 0,0-1-1 0,7 1 2 0,-7-1 2 0,5 2 2 15,-5-6 2-15,6 5 4 0,-6-1 2 0,8-4 3 0,-3 0 2 0,3 0 2 16,-3 0 2-16,3 0 3 0,-2 0 1 0,-1 0 1 0,3 0 1 0,-1-4 3 16,-1-1-2-16,2 5 2 0,-3-6 1 0,0 2-4 0,3-1 2 0,-2 1-4 15,1-5 0-15,-1 3-3 0,1-3-3 0,0 3-1 0,0-3-3 0,-2-1-2 0,2 5-4 16,-1-4-4-16,0 2-4 0,2 4-1 0,-8-8-4 0,7 7 0 0,-2 4-6 15,-5-6-3-15,0 6-7 0,0 0-2 0,8-5-3 0,-8 5 1 0,0 0 2 0,0 5 1 16,6-5 1-16,-6 6 4 0,5-2 3 0,-5 1-1 0,8 1 6 0,-8 4 1 16,5-1 4-16,-5-4 4 0,7 8 7 0,-7-1 5 0,7-3 2 0,0 6 0 15,-7-2 2-15,6-2-1 0,1 5-1 0,-7-3-1 0,6-4 0 0,1 6 0 0,-1-3-1 16,1-3 0-16,-1 0-2 0,2 0 2 0,-3 1 1 0,3-5 1 0,-3 4 3 16,0-2 1-16,9-2 3 0,-7-5 3 15,6 4 3-15,-6-4 6 0,0 0 9 0,6-4 12 0,-7 4 9 0,1-5 11 0,-1-2 7 0,-1 4 6 0,2-8 6 0,2 7 2 16,-9-7 6-16,5 3-1 0,-5-3 4 0,7-4 0 15,-7 0-1-15,6 6-2 0,-6-4-8 0,0-8-12 0,0 6-10 0,0 2-13 0,0-8-8 0,0 2-6 16,0 5-6-16,0-7-5 0,0 6-3 0,0-4-3 0,0 4-1 0,-6 0-1 16,6 6-3-16,0-1 0 0,0 1-1 15,0 3-1-15,0-3 1 0,0 3 0 0,0 6-5 0,0 0-1 0,0 0-8 0,0 0-7 0,0 0-7 0,0 0-9 0,0 0-5 16,0 0-4-16,0 0-1 0,0 0-1 0,0 6-1 0,0 0 0 0,0-3 1 16,0 9 3-16,0-3 2 0,0 0 2 0,-7 1 8 0,7 4 4 0,0 2 7 15,0-3 6-15,0 2 3 0,0-1 0 0,0 2-3 0,0-1-7 0,0 0-11 0,7 0-13 16,-7-2-21-16,0 2-22 0,0-6-27 0,0 3-25 0,6-3-27 0,-6 0-29 0,0-5-28 15,0 7-24-15,0-7-40 0,0 1-48 0,0-5-82 16,0 0-99-16,0 0-32 0,0 0 3 0,0 0 22 0,0-5 33 0,-6 1 38 0,6-1 39 0,-7-1 42 0,7-3 42 16,-5 0 41-1,5-1 43-15,-9-5 52 0,9 0 59 0</inkml:trace>
  <inkml:trace contextRef="#ctx0" brushRef="#br0" timeOffset="39719.35">30942 322 0 0,'0'-14'2'0,"0"6"110"0,0-3 69 0,0 1 45 0,0 1 31 0,0-2 24 0,0 7 20 0,-7-5 15 0,7-1 17 0,0 5 11 0,0-1 14 0,0 2 10 16,0-2 12-16,0 1-85 0,0 5-144 0,0-4-77 0,0 4-50 0,0 0-23 15,0 0-9-15,0 0-7 0,7 0-2 0,-7 4-12 0,0 1-17 0,7 1-44 16,-7-2-57-16,0 2-75 0,5 3-77 0,-5 1-31 0,8-5-10 0,-8 4 5 0,6 1 11 16,-6 1 12-16,7-1 15 0,-7-1 18 0,6-5 19 0,-6 7 29 0,0-8 35 0,5 3 54 15,-5 0 60-15</inkml:trace>
  <inkml:trace contextRef="#ctx0" brushRef="#br0" timeOffset="39989.44">31157 362 86 0,'0'-4'173'0,"6"-1"52"0,1-5 40 0,-7 4 29 0,5-3 30 16,4 3 30-16,-2-3 32 0,-7 0 36 0,5 5 30 0,1-7 34 0,-6 1 32 0,7 5-58 0,-7 1-106 16,6-2-71-16,-6 1-58 0,8 1-23 0,-8-1-12 0,0 5-11 0,0 0-13 15,0-4-17-15,0 4-25 0,0 0-22 0,0 0-23 0,0 0-19 16,0 0-18-16,0 0-16 0,0 4-15 0,0 1-11 0,0-1-11 0,0 1-5 0,0 5-2 0,0 1-1 31,5-7 5-31,-5 7 3 0,0 2 6 0,0-4 7 0,0 6 3 0,0-3 1 16,0 1-1-16,0 2 1 0,0 0-1 0,0 0 1 0,0-2 0 0,0 7 0 15,7-4 2-15,-7 2-2 0,0-3-2 0,0 6-16 0,0-8-22 0,6 8-24 16,-6-6-21-16,0-2-20 0,6 7-26 0,-6-4-26 0,8-3-30 0,-8 2-49 0,0-1-60 16,0-4-90-16,7 1-104 0,-7-3-42 0,0 3-7 0,0-2 18 0,0 0 35 0,0-2 32 15,-7-2 36-15,7-1 38 0,-8-4 41 0,8 5 42 0,0-5 48 0,-6 0 58 16,0-5 64-16</inkml:trace>
  <inkml:trace contextRef="#ctx0" brushRef="#br0" timeOffset="40498.61">31658 465 0 0,'0'-9'2'0,"0"3"109"0,7-4 63 0,-7 5 49 0,0-4 42 0,0-1 40 0,0 5 36 0,0-5 36 0,0 1 34 0,0 3 32 16,-7-3 28-16,7-1 26 0,0 5 20 0,0-4-80 0,0 5-139 0,0-8-71 15,0 9-33-15,-6-3-26 0,6 0-25 0,0 3-21 0,0-3-23 0,0 1-20 0,-5 1-19 16,5 0-15-16,0-1-16 0,-9 5-8 0,9-6-10 0,-7 2-6 0,2 4-7 15,-1-6-4-15,-2 6-5 0,-5-5-4 0,8 5-2 0,-2 0-5 0,-7 0 1 0,1 5-2 16,0-5 0-16,7 6 0 0,-7-2 1 0,0-4-1 0,5 6 1 0,-2 3-2 16,1-5 2-16,4 1 0 0,-2 4-4 0,1-3 0 0,-1 3 1 0,0-3-4 15,0 4 2-15,7-1-2 0,-5 0-1 0,5 3 0 0,0-3-3 0,0 0 3 0,0 1 0 16,0-1 0-16,5 2 3 0,-5-2 1 0,7 7 4 0,0-3 2 0,0-2 3 16,-1 4 3-16,6 0 2 0,-3-2 2 0,1 2 3 0,3 0 2 0,3 4 2 0,-5-4 1 15,9 0 2-15,-7 4 2 0,1-4 0 0,-1-1 0 0,0 2 3 0,-2-3 0 16,5 2 1-16,-11-4 1 0,8-1-3 0,-8-1 3 0,-5 0 2 0,9 1 4 15,-9-5 2-15,7 0 7 0,-7-1 5 0,0 2 4 0,0 0 3 0,-7-6 3 0,7 4 1 16,-9 1-1-16,9-5-1 0,-5 4-8 0,-2-4-9 0,1 6-15 0,1-3-23 16,-4-3-26-16,2 6-30 0,2-6-35 15,-9 5-36-15,9-5-76 0,-8 4-94 0,-1-4-73 0,7 0-65 0,1 0-21 0,-6 0-1 0,4 0 14 0,2 0 24 16,-7-4 30-16,13-1 36 0,-8-1 38 0,3 3 42 0,-3-3 45 0,3 2 48 0,5-5 68 0,-5 3 84 0</inkml:trace>
  <inkml:trace contextRef="#ctx0" brushRef="#br0" timeOffset="41484.25">31815 435 40 0,'5'0'159'0,"3"-4"76"16,-8 4 52-16,6-5 36 0,-6-1 26 0,7 2 19 0,-7-1 16 0,0 1 22 15,0-2 21-15,0 6 24 0,0 0 24 0,0 0-39 0,0 0-75 0,0 0-99 16,0 0-112-16,0 0-57 0,0 0-27 0,0 0-13 0,0 0-5 0,0 0 2 0,0 0 1 16,0 0-5-16,-7 0-8 0,7 0-8 0,0 0-16 0,-6 6-9 0,6-2-11 15,0 1-7-15,-8-1-5 0,8 2-1 0,0-1 0 0,0-1 5 0,-5 1 1 16,5 5 2-16,0-4-1 0,0-2 1 15,0 1-2-15,0 4-1 0,0-3 2 0,0-2-2 0,0 1 4 0,5 1-2 0,-5-3 0 0,8 4 1 0,-8-2 3 0,6-1 0 16,1 1 2-16,-7-5 1 0,6 4 4 16,-1-4 2-16,2 6 2 0,7-6 3 0,-7 0 1 0,5 0 1 0,-4 0 1 15,4-6 3-15,2 6 0 0,-1-4 0 0,-1-1 1 0,2 1 1 0,-8-1 0 0,7-2 3 0,0 4 0 16,-8-3 6-16,3 1 0 0,5 1 3 0,-5-7 2 0,-8 7 0 0,5-1 1 16,-5-5 0-16,5 6 0 0,-5-2-1 0,0 1-2 0,0-4-4 0,0 3-1 15,0 2-7-15,-5-1-4 0,5 1-7 0,-5-2-5 16,5 3-5-16,0 3-4 0,-8-6-6 0,3 6-1 0,5 0-5 0,-8 0-2 0,0 0-1 15,3 6-6-15,5-6 2 0,-6 3 0 0,-1 3 0 0,7-2-1 0,-6 1 2 16,-1 5 1-16,7-5 2 0,-6 4 2 0,6 1-1 0,-7 0 3 0,7-1 2 16,0 2 3-16,-7-2 0 0,7 0 2 0,0 7-2 0,0-7 1 0,0 6 0 0,0-6 0 15,7 3 1-15,-7 1-1 0,0-4 2 0,7 2-1 0,-7-1 5 0,6-4-3 16,1 3 3-16,-7-5-1 0,6 5 5 0,1-3 2 0,-1-1 2 0,-1-5 2 0,3 4 4 16,0 1 1-16,-3-5 0 0,3 0 2 0,-3 7 7 0,0-7 7 0,4 0 8 15,-4 0 5-15,2-7 6 0,-1 7 5 0,2-5 5 0,-8 5 2 0,6-4 4 0,-6-1-1 16,7-1 5-16,-7 2-2 0,5-5 2 0,-5 4-1 0,0-5-5 0,0 4-9 0,8-3-7 15,-8 3-6-15,0-3-7 0,0 0-7 0,0-1-3 0,0 1-6 0,0-3-3 16,0 3-1-16,-8-4-4 0,8 1-2 0,0 3-2 0,0 0-2 0,0-6-2 0,0 6-2 16,0-1-1-16,0-1 1 0,0-4 0 0,8 6-2 0,-8-1-2 0,0 7-3 15,0-9-4-15,6 9-3 0,-6-9-2 0,0 8-3 0,0-1-2 0,5 1-4 0,-5-1-1 16,0 5-1-16,8-4-2 0,-8 4-2 0,0 0-2 0,5 0 0 0,-5 0 3 16,7 0 2-16,-7 4 3 0,9-4 3 0,-4 5 3 0,-5-1 2 0,5 1 4 15,-5-1 5-15,8 8 3 0,-8-9 5 0,5 9 3 0,3-3 0 0,-8 0 1 0,6 1 3 16,-6-1-1-16,7 6 3 0,-1-5 2 0,-6 4 0 0,8 1 0 0,-8-6 1 0,5 12 0 15,-5-8 1-15,0 2-2 0,0 1 2 0,8 2-1 0,-8-3 1 0,0 1 0 16,0-2 0-16,0-4-1 0,5 4 1 0,-5-4-2 0,0 1 2 0,0-3-2 0,0 3 0 16,0-7 1-16,0 7-2 0,0-8 0 0,0 4-1 0,0-2-1 0,0 4 1 15,0-5 1-15,0-4-1 0,0 6 1 0,7-2 1 0,-7-4-2 0,0 5-2 0,0 0-4 16,0-1-5-16,0-4-9 0,0 0-7 0,0 0-6 0,0 6-7 0,0-6-3 16,0 0-3-16,0 0 1 0,7 0 2 0,-7 0 3 0,0 0 4 15,5 0 2-15,-5 0 0 0,7 0 5 0,-7-6 6 0,8 2 10 0,-3-1 6 0,2 0 8 16,0 1 8-16,-7-6 2 0,5 5 6 0,2-4 0 0,2-1-1 15,-4-1 0-15,-5-4-5 0,6 2 1 0,1 4 1 0,-7-7 0 0,5 1 1 0,-5-3 0 0,9 2-1 16,-9-4 4-16,5 7 0 0,-5-8 6 0,7 6 5 0,-7-3 5 0,6 2 4 0,-6 1 8 0,5 1 4 16,-5 0 8-16,8 3 5 0,-8 2 6 0,0-1 5 0,8 1 5 0,-8 3 1 15,0 3-2-15,0 3-6 0,0 0-10 0,0 0-11 0,5-6-8 0,-5 6-12 0,0 0-7 16,0 0-8-16,0 6-5 0,0-6-7 0,0 3-6 0,6 3-5 0,-6-2-3 0,0 1-1 16,7 5 2-16,-7-1 3 0,0 2 4 0,6-1 8 0,-6-1 4 15,8 0 0-15,-8 6 2 0,7-6 1 0,-7 7 2 0,5-1 1 0,1 0 2 0,2 0-2 0,-8-6 2 16,5 4-2-16,3 2 0 0,-1 1 1 0,-1-2-1 0,5 1 2 0,-4 1-4 15,1-7 2-15,-2 4-2 0,1-2-2 0,-1-2 0 0,-1 0-3 0,3 3-1 0,-8-3-3 16,8-5 0-16,-8 2 1 0,5-2 1 0,-5 1 2 0,6-5 2 0,-6 5 1 16,0-5 11-16,0 0 11 0,0 0 12 0,0 0 12 0,0 0 6 0,0 0 1 0,7 0 1 15,-7-5 0-15,0 0 1 0,0 1-1 0,5-2 0 0,-5 2-2 0,0-5-2 0,9-3-4 16,-9 3-9-16,0-6-10 0,7 6-13 0,-7 0-10 0,0-7-11 0,5 2-4 16,-5-1-2-16,6 6-1 0,-6-7-3 0,0 1-3 0,8 2-6 0,-8-2-7 0,0 0-10 15,5 6-11-15,-5-6-11 0,0-1-9 16,0 7-12-16,8-6-11 0,-8 6-10 0,0 0-9 0,0 3-13 0,5-4-9 0,-5 5-19 15,0 1-15-15,0 4-19 0,0-5-17 0,0 5-24 0,0 0-27 0,0 0-41 16,0 0-46-16,-5 5-55 0,-3-5-59 0,8 4-16 0,0 1 5 0,-5 1 16 0,5-2 24 0,0 2 32 0,0-2 33 16,-8 5 38-16,8-4 38 0,0 1 46 0,0-2 46 0,0 7 54 0,8-8 58 15</inkml:trace>
  <inkml:trace contextRef="#ctx0" brushRef="#br0" timeOffset="42105.7">32589 559 94 0,'0'-6'166'0,"0"0"45"0,0 3 34 0,0-9 30 0,0 9 32 0,0-3 32 0,7-3 33 0,0 5 30 0,-7-8 29 0,0 9 27 0,0-8 27 0,0 7-68 0,0-2-119 0,-7-3-66 15,7 4-39-15,-7 1-18 0,7-2-8 0,-5 2-9 0,5-2-13 0,0 1-19 16,-8 5-21-16,8-4-19 0,0 4-17 0,0 0-15 0,-5 0-10 0,5 0-11 0,0 0-10 0,-8 4-10 16,8-4-7-16,-6 5-8 0,6 1-8 0,-5-2-3 0,5 2-4 0,0-2-1 0,-7 1-2 15,7-1 2-15,0 1 0 0,-9 1 0 0,9 3-3 0,0-3 3 0,0-3-1 0,0 4 3 16,0-2-2-16,0-1 3 0,9 1 3 0,-9 5 3 0,0-7 1 0,7 3 2 16,-7 0 4-1,5-3 1-15,1-3 4 0,2 6 5 0,-3 0 3 0,3-6 1 0,-3 0-3 0,2 0 3 16,0 0 2-16,-2 0 0 0,3 0 2 0,4-6-1 0,-3 0 0 0,1 6 2 0,-2-3-1 0,-3-3 2 0,3 0-3 0,5 3 0 0,-7-7 0 0,2 5-3 0,-3-4 1 31,2 2 0-31,-1 4-3 0,-1-8 0 0,4 1 2 0,-2 5 0 0,-2-4 3 0,-5-1-1 16,8 0-3-16,-3 5 0 0,-5-4-1 0,6-1-1 0,-6 1-2 0,8 0 0 15,-8-6 1-15,0 3 1 0,0 3 1 0,0 0 2 0,5-1-1 0,-5 4-3 0,0-3-5 16,0 3 1-16,0-3-3 0,-5 4-1 0,5 1-2 0,0 0-2 0,0-1-3 0,-8 5-5 16,8 0-4-16,-6 0-5 0,6 0-6 0,-5 0-2 0,5 5-4 0,-8-5 0 15,3 4 0-15,-2 0 2 0,-2 7-1 0,4-2 2 0,-8-3 0 0,8 3 2 0,-3 6 3 16,2-6 2-16,-7 7 7 0,5-1 4 0,3-6 2 0,-3 4 3 0,3 2-2 0,0 6 0 15,-4-8 2-15,4 2 0 0,5-1 1 0,-7 2-3 0,7-1 0 0,0 0-1 0,-8 0 4 16,8-2-3-16,0-4-5 0,0 6 1 0,0-3-1 0,0-3 0 0,8 0-1 0,-8-5 1 16,0 7 1-16,0-7 2 0,0 8 0 0,7-9 0 0,-7 3 4 0,5-6 3 15,-5 5-1-15,9-5 4 0,-9 4 5 0,5-4 5 0,-5 0 6 0,5 0 4 0,3 0 4 16,-3-4 2-16,-5 4 3 0,8-5 5 0,-2 5 6 0,1-6 5 0,-7 3 5 0,6-4 5 16,-6 2 0-16,8 1 2 0,-3-7-3 0,-5 7-2 0,7-1-4 0,-7-4-5 15,0-1-1-15,6 4-3 0,-6-3-3 0,5-1-5 0,-5 5-9 0,0-4-5 16,0 5-5-16,9-8-3 0,-9 9 0 0,0-3-2 0,0 0-1 0,0 3 0 0,0-3 0 0,0 6-4 15,7 0-4-15,-7 0-3 0,0 0-1 0,0 0-6 0,0 0-3 0,0 0-4 16,0 0-4-16,0 0-2 0,0 0 1 0,5 0 1 0,-5 0-1 0,0 0 3 0,0 6 0 0,8-3 1 16,-8-3 6-16,0 6 2 0,5 0 4 0,-5-3 7 0,0 9 4 15,0-8 7-15,0 5 3 0,0-4-1 0,0 5-1 0,0-1 0 0,0 7-2 0,0-2 2 0,-5-4 1 16,5 4 0-16,-8 2-1 0,3-3 1 0,5 7 0 0,-7-4-2 0,-2-2-4 0,4 0 0 16,-1 0 1-16,-1 2-2 0,2-1-1 0,-3-6-2 0,2 6-4 0,6-5 0 0,-7 0-3 15,1-2-1-15,6 3-1 0,-8-2-3 0,8-2-1 0,0 2 1 0,0-4-3 0,0-1 2 16,0 2 1-16,0-6 0 0,0 3-3 0,0-3 2 0,0 0-4 0,0 6-4 0,0-6-12 15,0 4-11-15,0-4-12 0,0 0-18 0,8 0-19 0,-8 0-20 0,0 0-23 16,0 5-26-16,0-5-27 0,0 0-52 0,0 0-60 16,0 0-75-16,0 0-79 0,0 0-21 0,6 0 1 0,-6 0 19 0,0 0 22 0,0 0 32 0,0 0 33 0,0 0 36 0,0 0 42 0,0-5 39 15,0 1 43-15,-6-2 57 0,6 3 65 0</inkml:trace>
  <inkml:trace contextRef="#ctx0" brushRef="#br0" timeOffset="44006.61">23953 2394 38 0,'0'-9'101'0,"0"4"34"0,0-5 29 0,0 4 26 0,0-3 25 0,0 0 25 0,-5-1 19 0,5 5 20 0,0-4 21 0,0-1 17 0,0-1 17 0,0 1-47 0,0 6-82 0,0-5-38 16,0-2-14-16,-8 7-11 0,8-7-7 0,0 7-10 0,0-1-9 0,-6-1-7 16,6 2-7-16,-5 0-7 0,5-1-6 0,-7-1-9 0,7 3-3 0,-9 3-8 15,4-7-8-15,-2 7-7 0,1 0-8 0,1-5-10 0,-4 5-9 0,2 0-10 0,2-4-7 31,-1 4-5-31,-1 4-5 0,-7-4-5 0,9 0-2 0,-8 5-2 0,7 2-1 16,-2-4-4-16,-4 8 0 0,4-7-2 0,-3 6 0 0,3-5 0 0,1 4-1 0,1 1-1 16,0 1-2-16,-1-2-1 0,2 1-1 0,-3-1-3 0,8-3 0 0,-6 4 0 15,6-1 0-15,0-4-1 0,0 5 2 0,0-1-1 0,0-4-1 0,0 5 2 16,6 0 2-16,-6-5 2 0,0 4 4 0,8-5 4 0,-3 7 3 0,-5-7 6 16,7 8 9-16,-1-9 2 0,0 8 2 0,9-7 1 0,-10 2 4 0,1 3 4 15,7-5 9-15,2 1 6 0,-3 5 6 0,0-4 4 0,2 3 6 0,-1-3 0 0,-1-3 1 16,8 3 1-16,-8-2-5 0,4 1 1 0,-5 4-1 0,2-3-2 0,0 0 1 15,1-2-3-15,-2-4-5 0,-4 5-3 0,-3-1-6 0,3 2-3 0,-2-2-3 16,-1 1-3-16,3 0 0 0,-8-1-4 0,8 2-1 0,-8-6-2 0,5 6 2 0,-5-3 0 16,0 3 3-16,0 0-2 0,0-6 0 0,0 4 0 0,0 1 1 0,0 4 1 15,-5-5 2-15,5 2 2 0,0 0 0 0,-8-3 1 0,0 3 0 0,3-1 0 16,5-1-1-16,-14 6 1 0,9-5-2 0,-3-1-1 0,1 1-2 0,-5 5-1 16,5-5-4-16,-6 1 0 0,0-2-4 0,7 2 1 0,-6-3-5 0,-2 3 1 0,1-2 0 15,-1 1-2-15,2 1 0 0,-1-2 1 0,-1-4 0 0,2 5-2 0,0 1 0 16,-3-6 0-16,2 3 2 0,2-3-2 0,-4 0 2 0,3 6-1 0,0-6-2 15,4-6 1-15,-5 6-2 0,7 0-2 0,-1 0-3 0,-7-3-4 0,9 3-7 0,-3-6-4 16,3 1-8-16,5 5-9 0,-5-4-10 0,-4-2-14 0,9 1-15 0,0 5-18 16,-7-4-21-16,7-5-16 0,0 3-16 0,0 2-15 0,7-2-16 0,-7-3-31 15,9 3-37-15,-9-3-39 0,5 0-41 0,0-1-35 0,3-1-30 0,-3 8 1 16,9-9 16-16,-7 3 23 0,6 0 30 0,-7-1 29 0,7 1 28 0,-6-3 30 0,5 3 32 0,3 4 42 16,-10-5 43-16,9 1 48 0,-2-1 62 0</inkml:trace>
  <inkml:trace contextRef="#ctx0" brushRef="#br0" timeOffset="44752.99">24305 2449 13 0,'-7'0'107'0,"2"0"57"0,5 0 38 0,-8-6 30 0,2 6 26 0,1-4 27 0,-3-1 30 0,3-1 31 0,-2 3 30 0,-2-4 26 0,4 2 24 0,-1 1-32 0,-1-1-61 0,1-5-71 15,-1 7-74-15,7-3-31 0,-6 1-12 0,6-5-6 0,-7 4-2 0,7 2-9 0,0-7-11 16,-6 8-15-16,6-3-17 0,0 2-8 0,0-1-9 0,0 5-4 0,0-4-2 0,0 4-9 16,0-5-9-16,0 5-11 0,0 0-11 0,0 0-11 0,0 0-9 0,0 0-4 15,0 0-3-15,0 0 1 0,0 5-3 0,6-1-1 0,-6 1-2 0,0-1-1 16,7 5-3-16,-7 2 3 0,6-1 8 0,1 0 5 0,-7 4 8 0,6 1 3 0,-6 1 1 16,7 2 2-16,-7-3-4 0,6 4 0 0,-6 2-2 0,5-3-1 0,-5 3-3 15,9-2 5-15,-9-1 3 0,0 3-2 0,7-2-1 0,-7 5-3 0,5-3-3 16,-5-8-1-16,8 7-2 0,-8-4-2 0,5-3-2 0,-5 2-2 0,0-1-4 15,6-2-3-15,-6-4-5 0,8 2-7 0,-8-6-5 0,5 2-8 0,-5 0-9 0,0-3-1 16,0 3-2-16,0-6 4 0,0 0 6 0,0 0 8 0,0 0 5 0,0 0-2 16,0 0-7-16,0 0-1 0,0 0 0 0,7-6 3 0,-7 3 7 0,0-9 8 15,-7 8 6-15,7-6 4 0,0 6 1 0,0-6-2 0,0 1-5 0,-5-2-4 0,5-4-8 16,-8 2 3-16,8 3 9 16,-6-5 4-16,6 0 3 0,-5 0 0 0,-3-3 0 0,8 2 1 0,-5-2-1 0,-2 3-2 0,7-6-2 0,-9 2 0 0,9-2 1 0,-5 3-2 15,5 3 1-15,0-4 0 0,-6 4 1 0,6 0 1 0,0 0 0 0,0 5 1 16,0 1 1-16,0-2 0 0,0 7 2 0,0 1-1 0,0 3-4 0,0-6-4 15,0 6-9-15,0 0-3 0,0 0-3 0,0 0-1 0,0 0 5 0,6 0 6 0,-6 6 8 16,0-6 7-16,5 3 6 0,4 7 3 0,-9-5 0 0,7 4 2 0,-2 1 5 16,3 1 6-16,-3-1 8 0,1-1 4 0,2 6 1 15,-3-5-1-15,2 5 2 0,7-6-8 0,-8 0-7 0,1 6-8 0,7-5-3 0,-9 5-5 0,2-6 1 16,6 0-2-16,-7 3 1 0,7-3 2 0,-8 1-1 0,9-5 2 0,1 4 2 0,-10-5 0 16,9 8-1-16,-1-9 1 0,0 3 2 0,-2-1 2 0,4-5 0 0,-9 4 4 15,7-4 2-15,-1 0-1 0,2 0 2 0,-1 0 1 0,-8-4 4 0,9 4 4 16,-1-5 4-16,0-4 6 0,-5 3 4 0,4 0 3 0,0-3 4 0,-4 0 4 0,4-1 3 15,-5 1 7-15,5-7 5 0,-4 6 1 0,0-4 0 0,-3 5-1 0,1-6-2 16,-6-6-7-16,7 8-2 0,-2-2-3 0,-5-5 5 0,9 1-4 0,-9-6-4 16,0 7-6-16,0-9-6 0,0 3-7 0,0-1-6 0,0 7 2 0,0-6 1 0,0 3 6 15,0 2 6-15,0 4 3 0,0-4 3 0,0 4 0 0,0 6-1 0,0 0 1 16,-9-3 3-16,9 8 1 0,0-1 3 0,0-1-6 0,0 6-5 0,0-3-11 16,0 3-10-16,0 0-9 0,0 0-13 0,0 0-7 0,0 0-5 0,0 0-5 15,-5 9-5-15,5-4-6 16,0 5-1-16,0 0-2 0,0-1 0 0,0 6 4 0,0 6 3 0,0-3 5 0,0 6 6 15,0-3 6-15,0 2 7 0,5 7 4 0,-5-6 2 0,0 1-2 0,0-1 1 0,0 0 0 0,9-3 0 0,-9 3-1 0,0-5 1 16,0 5-4-16,5-3-4 0,-5-8-9 0,7 7-13 0,-7-4-18 0,6 3-19 0,-6-5-19 16,0 2-23-16,5-7-25 0,-5 6-28 0,9-6-27 0,-2 6-27 0,-7-6-44 15,5 1-51-15,2-1-77 0,-7-3-82 0,6 3-35 0,0-3-10 0,2-2 14 0,-1 1 25 16,-2 1 32-16,1-6 34 0,2 0 40 0,-3 0 43 0,3-6 40 0,-3-3 43 31,3 3 54-31,-2-3 57 0</inkml:trace>
  <inkml:trace contextRef="#ctx0" brushRef="#br0" timeOffset="45007.68">25062 2188 0 0,'0'-9'11'0,"5"0"124"0,-5-1 70 0,7 4 46 0,-7-3 35 0,6 3 23 0,-6 3 16 0,0-3 16 0,0 2 14 0,0 4 17 0,0 0 21 0,0-5 21 0,0 5 24 16,0 0-80-16,0 0-142 0,0 0-64 0,0 0-27 0,0 0-9 0,0 5 1 0,0 5 8 15,8-7 9-15,-8 8 11 0,0-1 7 0,0 0 1 0,5-1-4 0,-5 6-9 16,0-1-10-16,8 2-16 0,-8-3-18 0,5 2-18 0,-5 0-15 0,0 5-10 0,5-6-11 15,-5 7-6-15,0-3-8 0,9-3-6 0,-9 6-6 0,0-3-3 0,5-3-6 16,-5 4 0-16,0-4-2 0,7 4-7 0,-7-4-12 0,0 6-15 0,8-8-22 0,-8 1-25 16,5 2-30-16,-5-1-26 0,0-1-30 0,7 2-31 0,-7-1-34 0,7-6-57 15,-7 0-70-15,5 1-75 0,-5-4-71 0,8 3-19 0,-8-4 5 0,0-5 24 16,0 0 32-16,0 0 39 0,0 0 41 0,0 0 42 0,0 0 43 0,0-5 46 0,0-1 46 16,0-3 61-16,-8 3 68 0</inkml:trace>
  <inkml:trace contextRef="#ctx0" brushRef="#br0" timeOffset="45214.41">24943 2273 0 0,'-12'-10'25'0,"5"4"138"0,-6-3 69 0,6-2 46 16,-7 3 36-16,9 3 32 0,-8-4 32 0,7-3 33 0,-1 3 30 0,-1-1 27 0,3 5 23 15,5-4 20-15,-6 5 18 0,6 4-109 0,0 0-182 0,0 0-77 0,0-6-27 16,0 6-10-16,0-6-5 0,0 6-5 0,0-4-8 0,6 4-8 0,-6-5-10 0,5 5-10 16,3-6-5-16,-1 3-3 0,7 3-4 0,-9-6-7 0,8 2-7 0,0-1-9 15,0 1-11-15,6 4-6 0,-6-5-6 0,8-2-6 0,-8 7-9 0,6-3-5 16,2 3-5-16,-3 0-15 0,1 0-16 0,2-6-21 0,-3 6-21 15,1 0-30-15,8 6-30 0,-7-6-34 0,-1 0-32 0,2 3-58 0,-3-3-62 0,-5 7-84 0,6-2-89 16,-6-1-32-16,7 1-7 0,-6 5 17 0,-9-7 30 0,8 3 34 0,-5 3 40 0,-2-3 46 16,-6 0 44-16,5-2 49 0,-5 1 49 0,0-5 61 0,0 9 65 0</inkml:trace>
  <inkml:trace contextRef="#ctx0" brushRef="#br0" timeOffset="45707.53">25374 2327 51 0,'6'-5'142'16,"-6"-2"51"-16,0 4 35 0,0-8 26 0,5 1 21 0,-5 1 22 0,0-6 21 0,0 5 27 15,9-4 30-15,-9 4 33 0,7-5 31 0,-7 5-35 0,0 1-75 0,5-2-56 16,-5 2-45-16,0 5-14 0,6-5 2 0,-6 3 6 0,0 0 8 0,0 2-3 16,0 4-4-16,0 0-14 0,0 0-21 0,0 0-23 0,0 0-23 0,0 0-22 15,0 0-19-15,0 0-18 0,0 0-20 0,0 4-16 0,0 2-15 0,0 0-9 0,7 3-11 16,-7 0 0-16,0 1-2 0,0 4 1 16,6 2 0-16,-6-3 5 0,8 7 0 0,-8-4 0 0,0 2-2 0,5 3-4 0,-5 3-1 0,0-5-3 0,0 6 0 0,7-7-4 15,-7 9 1-15,0-9-3 0,0 1-2 0,6 7-5 0,-6-7-7 0,0-1-5 16,6 3-9-16,-6-7-10 0,0 6-7 0,8-5-9 0,-8 0-6 0,7-2-7 15,-7-1-3-15,5-3-4 0,-5 0 0 0,7 1-2 0,-7-5 2 0,7-1 4 0,-7 1 6 16,0-5 10-16,5 6 13 0,-5-6 14 0,0 0 16 0,0 0 14 0,0 0 12 16,0 0 9-16,0 0 6 0,0-6 3 0,0 6 1 15,0 0 4-15,0-9 0 0,0 4 2 0,0 1 1 0,-5-6-4 0,5-1-3 0,0 2-4 0,-7-1-11 0,7 1-7 16,-7-6-5-16,2 0-4 0,5 0-1 0,-7 0 0 0,-1 2-4 0,2-8 1 16,0 3-1-16,-1-3 0 0,2 2 0 0,-3-5-4 0,2-1-4 0,6-4-3 15,-7-2 2-15,1 4-1 0,1-4-2 0,5-3 1 0,-7 6-2 0,7-7 0 0,0 7 4 16,-9-2-3-16,9-1-2 0,0 7-4 0,9 0-3 0,-9 5-3 0,7-1 4 15,-7 7-3-15,5-8 0 0,1 11-2 0,1-4-4 0,-7 4 0 0,14 1-2 16,-9 3-1-16,2-4 0 0,-1 5 5 0,8 5 7 0,-7-4 6 0,5 4 8 0,0 0 3 16,3 0 4-16,-3 4 3 0,0-4 5 0,2 5 5 0,-1-1 4 0,0 8 6 15,0-3 3-15,0-3 3 0,1 7 5 0,-2-4 1 0,2 2-2 0,-8 5-1 32,6-3-1-32,-5 1 1 0,0 1 1 0,0 6 0 0,-7-8 0 0,0 8 0 0,6-2-1 15,-12 5 0-15,6-3-1 0,-7 1-1 0,7-2-3 0,-7 5-1 0,-5-6-4 16,5 2-2-16,1 3-2 0,-8-9-4 0,7 4-7 0,-7-4-15 0,4-1-20 15,-3 2-19-15,-1-1-24 0,1-8-29 0,0 8-32 0,-7-3-47 0,8-3-49 0,-8 0-113 16,1 6-141-16,-2-6-60 0,8 1-21 0,-6-4 5 0,1 3 16 0,-3-3 28 0,-5-3 35 16,7 3 40-16,-7-6 41 0,0 0 48 0,-1 0 51 0,-5-6 60 0,-1 3 66 0</inkml:trace>
  <inkml:trace contextRef="#ctx0" brushRef="#br0" timeOffset="54742.2">28414 1715 21 0,'0'10'34'0,"-6"-10"1"0,6 6 0 0,-6-3 1 0,-1-3-2 0,7 0 1 0,-5 0 2 0,-3-3 4 0,8 3 2 0,-6 0-13 0,-1-6-25 0,7 6-9 0,-6 0-4 0,6-6 7 0,-5 6 10 0,5-4 10 0,-8 4 14 0,8-5 8 16,0 1 7-16,0-1 2 0,-8-1 2 0,8 2-3 0,0-1-3 0,0 1-2 31,0-2-2-31,0 0-1 0,8 3 0 0,-8-3-4 0,0 2-4 0,0-7-7 0,8 8-9 16,-8-3-5-16,5 2-6 0,-5-7 0 0,0 8 2 0,6-4 1 0,-6 3 1 0,7-1 0 15,-7 0-1-15,6 1-1 0,-6-2-2 0,0 2-2 0,8-1 2 0,-8-1 2 16,0 3 0-16,0-4 5 0,5 4 7 0,-5-3 13 0,0 1 10 0,0 1 21 0,0-2 23 16,0 1 21-16,0 1 20 0,0-5 19 0,0 3 16 0,0 0 14 0,0-3 9 15,0 5 13-15,0-7 14 0,0 7 10 0,0-1 5 0,0-4 0 0,-5 2-3 16,5-2-11-16,0 5-14 0,0-7-13 0,0 7-12 0,0-5-7 0,0 4-8 0,0-1-7 15,0 2-7-15,0 4-13 0,0-6-17 0,0 6-18 0,0 0-15 0,0-3-18 16,0 3-16-16,0 0-17 0,0 0-13 0,0 0-12 0,0 0-12 0,5 3-7 16,-5-3-9-16,0 6-3 0,0-2-2 0,7 7 2 0,-7-7 4 0,0 5 6 0,6 2 6 15,-6 2 8-15,0-1 8 0,6 1 5 0,-6 2 1 0,0-6 4 0,7 12 0 16,-7-6 2-16,0 0 0 0,0 4 1 0,8-4-1 0,-8 3-1 0,0 3-2 16,0 3 1-16,5-5 0 0,-5 6 0 0,0-7-1 0,0 9 1 0,6 1-3 15,-6-4 2-15,0 0-1 0,0 1-4 0,8-1-1 0,-8 0-2 0,0-3 0 16,5 4-3-16,-5-6 1 0,7-1-2 0,-7-3-1 0,0 0-1 0,8 0-2 0,-8-6-6 15,6 1-7-15,-6 1-12 0,6-1-14 0,-6-5-14 0,0-1-12 0,0 0-12 16,7-4-11-16,-7 0-18 0,0 5-19 0,0-5-25 0,0 0-30 0,5-5-53 0,-5 1-63 16,0 0-68-16,8-1-61 0,-8-5-17 0,0-1 8 0,0 1 15 0,0-4 26 15,6 1 22-15,-6-3 28 0,0 1 31 0,0-3 36 0,0-3 39 0,0 6 45 0,-6-4 57 16,6-5 67-16</inkml:trace>
  <inkml:trace contextRef="#ctx0" brushRef="#br0" timeOffset="55154.01">28492 1442 38 0,'-5'-6'117'0,"5"2"44"0,-7-5 37 0,7 4 31 0,-6-1 31 0,6-4 28 0,-6 7 26 0,6-3 25 0,0 1 25 0,-8 1 20 0,8 4 21 0,0 0-45 0,0 0-84 16,0 0-54-16,0-6-41 0,0 6-23 0,0 0-18 0,0 0-17 0,0 0-15 0,0 0-15 15,0-4-15-15,0 4-13 0,0 0-14 0,8 0-6 0,-8 0-3 0,0-5-2 16,6 5 0-16,0 0-3 0,-6 0-3 0,7 0-2 0,6 0-5 0,-7-6 1 16,7 6 1-16,-1 0 3 0,2 0 6 0,-1 0 2 0,1-3 5 0,4 3-4 15,-5 0-3-15,7-7-7 0,-1 7-5 0,2-3-3 0,-10 3-3 0,10 0-2 16,-3 0-2-16,3-6-3 0,-2 6-2 0,1 0-5 0,0 0-2 0,1 0 0 0,-3 0-2 15,1 0-2-15,-6 0 0 0,7 0-1 0,-7 0-2 0,6 0-2 0,-6 6 0 16,1-6-2-16,-9 0 0 0,10 3-2 0,-9-3 0 0,0 7 0 0,1-7-1 16,-2 3-1-16,-5 3 1 0,8-1 2 0,-8-1 1 0,0 2 2 0,6-2 1 0,-6 1 3 15,0 4 4-15,0 1 3 0,0 1 1 0,0 2 2 0,0-2 4 0,0 2 1 16,0 3-1-16,0-1 1 0,0 3-1 0,0-2-3 0,-6-2 1 0,6 7-3 16,0-8-1-16,0 2-1 0,-8 5-4 0,8-6 0 15,0 1-2-15,0 5-2 0,-5-7 0 0,5 8-2 0,0-6 1 0,0 4 0 0,5-4 0 0,-5 4 0 0,0 2 1 16,0-7 2-16,0 5-1 0,8 0 1 0,-8 2 0 0,0-3 1 0,6-3 1 0,-6 6 1 15,0-3 0-15,0-2 1 0,7 3 1 0,-7-5 1 16,0 1 1-16,0 1 1 0,0-3 1 0,6-4-1 0,-6 2 1 0,0-2 3 0,-6 1 1 0,6 1 1 16,0-7 7-16,0 0 3 0,0 1 6 0,-7-5 6 0,7 6 5 0,-6-6 1 15,-2 4 2-15,3-4-2 0,-2 5 1 0,-5-5-3 0,4 6-1 0,-4-3-11 16,-7-3-12-16,6 7-21 0,-8-2-26 0,2-1-32 0,-7 1-35 0,5-1-61 0,-3 5-69 16,-10 2-109-16,2-7-123 0,1 8-54 0,-9-8-15 0,0 5 2 0,-4 0 11 0,-11-3 25 15,5 3 29-15,-3-4 38 0,-5-5 41 0,-2 7 46 0,2-7 51 0,-8 3 64 16,8 3 71-16</inkml:trace>
  <inkml:trace contextRef="#ctx0" brushRef="#br0" timeOffset="58802.08">32147 3474 4 0,'0'-5'71'0,"0"5"44"0,0-4 37 0,0 4 34 0,-5-5 34 0,5 5 29 0,0-6 30 0,0 6 31 0,-9-4 29 16,9-2 29-16,0 6 30 0,0-3-18 0,0 3-47 0,-7-6-32 0,7 0-24 0,0 6-21 0,0-4-16 15,0 4-12-15,0-5-8 0,0 5-7 0,-5-5-9 0,5 5-7 0,0 0-11 0,0 0-13 16,0 0-12-16,0 0-13 0,0 0-11 0,0 0-11 0,0 0-15 0,0 0-14 16,0 0-15-16,0 0-17 0,0 0-17 0,0 0-16 0,0 0-11 0,0 0-8 0,-8 5-8 31,8-5-5-31,0 5-1 0,0 5-4 0,0-1-3 0,0 1 1 0,-5 1 0 15,5 2 5-15,0 2 2 0,0 0 4 0,0 4 4 0,-6 1 4 0,6 5 0 0,0-6-3 16,0 5 0-16,-8 6-2 0,8-5-2 0,0 8 0 0,0-3 0 0,-5 3-1 16,5 7 1-16,0 0-3 0,-7-1 1 0,7-2-3 0,-6 3-3 0,6-1 1 0,0 6-1 15,-8-7 1-15,8 1 1 0,0 1 1 0,-6-1 0 0,6-6 0 0,0 2 1 0,0 0 0 16,-7-1 0-16,7-4-2 0,0-2 0 0,0 2-2 0,0-6-2 0,0 1-1 16,0-1-1-16,0-6-10 0,0 3-13 0,0-7-20 0,0 6-22 0,7-10-24 15,-7 4-26-15,0-4-28 0,0-1-22 0,6 3-29 0,-6-8-25 0,0 6-38 0,0-6-43 16,0 0-56-16,0-4-59 0,0 0-44 0,8 6-33 0,-8-6 2 0,0 0 23 0,0 0 32 15,0-6 35-15,0 2 38 0,0 0 41 0,0-6 39 0,0 6 41 0,0-8 50 0,0-3 48 16,0 6 56-16,0-10 73 0</inkml:trace>
  <inkml:trace contextRef="#ctx0" brushRef="#br0" timeOffset="59501.14">31971 3401 0 0,'0'0'30'0,"0"-5"80"0,-6 1 49 0,6-2 37 16,0 0 33-16,0 3 29 0,-7-3 27 0,7 1 27 0,0 1 25 0,0-2 25 0,0 3 21 15,0-3-2-15,0 0-17 0,7 3-57 0,-7-7-78 0,0 4-47 0,6 1-30 16,1-4-18-16,-1 5-13 0,1-7-11 0,-1 7-11 0,-1-5-9 0,11-3-7 0,-3 3-7 16,-3-1-6-16,4 5-5 0,-1-4-4 0,8-1-4 0,-2 0-5 0,-1 5-1 15,3-4-3-15,5 3-3 0,1 2-3 0,-2-5-4 0,2 4-1 0,-3-2-5 0,3 4-5 16,-1-3-4-16,8 1-4 0,-10 1-5 0,10-2 0 0,-8 2-2 0,6-1-2 15,2 5-2-15,-11-4-3 0,12 4-3 0,-3-5-2 0,2 5-2 0,-11 0 0 0,12-6-3 16,-3 6 0-16,-7 0 2 0,1 0 1 0,6 0 1 0,-5 0-1 0,-1 0 2 0,-7 0 1 16,8 0 3-16,-7 0 5 0,-1 0 5 0,-7 0 4 0,2 0 6 0,-1 0 0 0,-8 0 3 15,11 0 4-15,-11 0-1 0,-5 0 1 0,6 6 2 0,1-6-2 0,-7 0 1 16,0 0-2-16,0 0-3 0,6 0-4 0,-6 0-1 0,0 5-6 0,0-5 1 0,0 0-4 16,8 4 3-16,-8 1 1 0,0-5 2 0,7 4 2 0,-7 2 4 0,0-2 3 0,5-4 3 15,-5 5 6-15,0 1 4 0,6-3 2 0,-6 4 2 0,6-2 3 0,-6-1-1 0,7 1 1 16,-7-1-4-16,0 6-5 0,8-5-2 0,-8 0-5 0,5 5 0 0,-5 0 1 15,7-1-3-15,-7-4-4 0,7 10-2 0,-7-6-2 0,5 1-3 0,3 5 0 0,-8-5-2 16,7 4 4-16,-7 2 0 0,6-1 0 0,0-6-1 0,-6 6 1 0,7 0-6 0,-7-2-3 16,5 2-3-16,-5 0-2 0,0 0 1 0,8 4 3 0,-8-4-1 0,0 3-2 15,0 3-2-15,0-6 0 0,0 4 2 0,0 5-1 0,0-5 0 0,0 2-2 16,-8 3 1-16,8 1-1 0,-5-7 3 0,5 12-1 0,-7-6-2 0,1 0-3 0,0 7-1 0,-1-3 4 16,-1 2-2-16,3 0-6 0,-2 3 2 0,0-4 3 0,2 7 1 0,-3-3-3 15,1-3 1-15,1 4 2 0,6-6-2 0,-6 2 4 0,1-2-1 0,5-1-1 0,-7 1-1 16,7-4-1-16,-8 1-1 0,8 4 0 0,0-4 1 0,0-1-1 0,-6 1 0 0,6-1-1 15,0 1 1-15,0-1-1 0,0-4-1 0,0 3 2 0,0-3 0 0,0 1 0 0,0-2-1 16,0-5-5-16,0 2 1 0,6-3 0 0,-6 2 2 0,0 0 1 0,0 0 2 16,0-6 2-16,0 6 0 0,0-6-4 0,8 1 1 0,-8 1-2 0,0-1 1 0,0-1 2 15,0-5 1-15,0 7 4 0,0-8 3 0,0 4 1 0,0-2 2 0,0-5 2 0,0 4-1 16,0-4 1-16,-8 0 2 0,8 0 0 0,0 0 5 0,-6 5 0 0,6-5 1 0,-7 0-4 16,1-5-1-16,1 5-2 0,-3 0 2 0,0-4-4 0,-3 4-3 0,-2-5-6 0,-7-2-1 15,6 7 1-15,-4-3 1 0,-9-3 0 0,1 1-4 0,0-5-5 0,-1 7-2 16,-5-3 3-16,1 2-1 0,-9-1 0 0,1-1-4 0,8-4-3 0,-10 5-9 0,-3 1-9 15,5-1-12-15,-9-5-10 0,9 6-14 16,-6-1-12-16,6 0-12 0,-6 1-5 0,5-2-5 0,1 0-5 0,7 6-7 0,-2-4-7 0,8-1-11 0,2 5-12 0,4-6-28 16,0 6-30-16,8 0-60 0,3 0-74 0,4 0-77 0,0 6-73 0,5-6-24 0,0 5-1 15,0-5 14-15,0 4 18 0,0-4 24 0,0 12 28 0,0-12 34 0,0 4 39 0,0-4 52 16,0 5 57-16,0-5 71 0,0 0 77 0</inkml:trace>
  <inkml:trace contextRef="#ctx0" brushRef="#br0" timeOffset="60150.59">32421 3663 0 0,'-8'0'1'0,"8"0"27"0,0 0 15 0,0 0 12 0,0 0 13 0,-6-3 9 0,6 3 12 0,0 0 3 0,0 0 3 0,0 0-1 16,0 0-2-16,0 0-7 0,0 0-13 0,0 0-15 0,0 0-15 0,0 0-14 0,0 0-14 16,0 0-13-16,0 0-10 0,0 0-8 0,0 0-8 0,0 0-4 0,0 0-6 0,0 0-1 15,0 0-2-15,0 0 3 0,0 0 2 0,0 0 3 0,0 0 3 0,0 0 5 16,0 0 4-16,0 0 6 0,0 0 4 0,0 0 7 0,0 0 6 0,0 0 7 0,0 0 5 16,0 0 8-16,0 0 7 0,0 0 9 0,0 0 7 0,0 0 11 0,0 0 13 0,0 0 11 15,0 0 11-15,0 0 10 0,0 0 9 0,0 0 2 0,0 0 1 0,0 0-1 16,0 0-3-16,0 0-2 0,0 0-6 0,0 0-4 0,0 0-9 0,0 0-9 0,0 0-12 15,0 0-10-15,0 0-11 0,0 0-7 0,0 0-9 0,0 0-2 0,0 0-3 16,0 0 1-16,0 0 0 0,0 0-1 0,0 0 1 0,0 0-3 0,0 0 0 0,0 0 0 16,0 0-1-16,0 0-2 0,0 0-2 0,0 0-1 0,0-6-3 0,0 6-2 0,0 0-2 15,0 0-1-15,0 0-5 0,0 0-3 0,0 0-1 0,0 0-1 0,0 0 1 16,0 0-2-16,0 0-2 0,0 0-11 0,0 0-17 0,0 0-25 0,0 0-33 0,0 0-30 16,0 0-32-16,0 0-23 0,0 0-17 0,0 0-23 15,0 0-25-15,0 0-6 0,0 0 2 0,0 6 9 0,0-6 10 0,-5 3 22 0,5-3 24 0,0 7 31 0,0-7 31 0,0 5 32 16,0-5 29-16</inkml:trace>
  <inkml:trace contextRef="#ctx0" brushRef="#br0" timeOffset="62371.93">32473 2522 0 0,'0'0'36'0,"0"0"42"0,0 0 39 0,0 0 37 0,0 0 42 0,0 0 34 0,0 0 30 0,0 0 29 0,0 0 27 0,0 0 19 0,0 0 8 0,0 0-1 0,0 0-8 0,0-6-13 0,-8 6-18 0,8-5-22 16,0 5-28-16,-7-4-29 0,7-2-23 0,-5 3-18 0,-1-3-8 0,6 2-8 0,-6-1-7 0,6-1-3 0,0 2-4 0,-7-2-6 31,7 6-6-31,-8-5-12 0,8 5-15 0,0 0-18 0,0-4-18 0,0 4-15 16,0 0-21-16,0 0-16 0,0 0-20 0,0 0-11 0,-5 0-9 0,5 4-4 0,0 1-6 15,0 1-1-15,-8 4-4 0,8-1 0 0,0 0 3 0,0 6 8 0,0 0 6 16,-6 0 8-16,6 4 9 0,0 2 9 0,0-6 5 0,0 3 4 0,0 1-1 0,6 2-2 16,-6-3-4-16,0 3-5 0,0-2-6 0,0 0-1 0,0 1-1 0,0-6 0 15,0 6-3-15,0-5-2 0,0 0 0 0,0-2 0 0,0-2-2 0,8 5 1 0,-8-7-1 16,0 0-4-16,0-5-3 0,0 7-4 0,0-7-2 0,0 1-4 0,0 1-2 16,0-6 1-16,0 4 1 0,0-4 4 0,0 0 0 0,0 0 8 0,0 0 7 0,0 0 12 15,0 0 11-15,0 0 4 0,0 0 4 0,0 0 2 0,0 0 4 0,0-4 3 16,0-2 1-16,0 1-1 0,0 1-2 0,0-7 0 0,-8 7-3 0,8-5-5 0,0-6-8 15,0 5-8-15,-6-5-10 0,6 6-5 0,0-6 2 0,-5 0 0 0,5 0 1 16,-7 2 1-16,7-2 1 0,0-6 1 0,-8 6-2 0,8-4 2 0,-6 4 0 0,6-3-1 16,-7-3-4-16,7 6-1 0,0-3-1 0,-6-1-2 0,6-2-2 0,-5 2 2 15,5-2-1-15,0-3-3 0,-8 6-3 0,8-7 1 0,0 6-1 0,0-2-2 0,0-3 0 16,0 6-2-16,0 2 1 0,0-4-4 0,0 7-1 0,0-2-2 0,0 4-2 0,0 1-2 16,0 1-4-16,8 0 0 0,-8 3-4 0,5 2 0 0,-5-2-4 0,6 1-1 15,1 1-2-15,-7-1 2 0,14-1 0 0,-7 6 3 0,-2 0 2 0,1 0 3 0,2 0 4 16,5 0 4-16,-6 6 1 0,5-6 5 0,0 5 4 0,2-1 4 0,-1 7 4 15,0-7 3-15,0 7 2 0,0-2 1 0,1 1 1 0,-2-1 0 0,2 0 0 0,-1 7 0 16,-1-7-2-16,0 6 2 0,-4-6 2 0,-1 3 2 0,-2 3-2 0,4-8 2 0,-4 4 2 16,0 5 0-16,-5-7-1 0,0 0 2 0,0 1 1 0,0-1 6 0,0 2 2 15,0-1 4-15,0-1 2 0,-5 0 0 0,0 1-2 0,5 1-2 0,-9-8 4 0,4 9-1 16,-2-3 1-16,-1-5 0 0,3 6 1 0,-9-5 1 0,9 4-5 0,-3-3 1 0,-5 0-6 16,7 3-1-16,1-3-3 0,-11-2 0 0,11 1 3 0,-2-1-3 15,1 1-3-15,1-1 1 0,-3 2-2 0,0 0-1 0,3-6 0 0,-1 3-2 0,-1-3-2 0,1 6 1 16,6-6-1-16,-8 5 1 0,8-5-2 0,0 0 0 0,-7 4 2 0,7-4-2 15,0 0-1-15,0 0-3 0,0 0-1 0,0 0-3 0,0 0-2 0,0 0-6 0,0 0-3 16,0 0-7-16,0 0-4 0,0 0-4 0,0 0-2 0,7 0-1 0,1 0 3 0,-8-4 0 16,6 4 0-16,1 0 2 0,-1 0-1 0,-1 0 6 0,3 0 3 0,5 0 7 15,0 4 7-15,1-4 5 0,-2 0 8 0,2 6 5 0,-1-6 4 0,-1 4 4 0,0 1 1 16,-4-5-2-16,4 4 3 0,2 1-1 0,-9 1 4 0,8-2 0 0,-13 1 0 0,8 1 2 16,-2-2 0-16,-6 2 2 0,7-3 2 0,-7 3-1 0,0-2-2 0,0 7 3 15,-7-7-2-15,7 1 1 0,-6 4 2 0,-2-3 4 0,3 4 2 0,-3-6-2 16,3 6-4-16,-9-6-1 0,2 8 1 0,-1-9-6 0,6 3-4 0,-13 4-9 0,7-5-10 0,2-1-13 15,-5 1-8-15,4-1-13 0,1 2-15 0,-5-1-10 0,5-1-14 0,4-4-7 16,-7 6-12-16,2-6-11 0,6 6-16 0,0-6-16 0,-1 3-16 0,-6-3-11 16,13 0-7-16,-8 6-8 0,2-6-10 0,1 0-23 0,5 0-32 0,-7 0-57 0,7 0-64 15,0 0-38-15,0 0-21 0,0 0 4 0,0 0 18 0,7-6 25 0,-7 3 30 0,5-3 28 16,1 0 30-16,2-3 32 0,-3 3 33 0,10-3 46 0,-3 0 49 0</inkml:trace>
  <inkml:trace contextRef="#ctx0" brushRef="#br0" timeOffset="62738.23">32739 2546 0 0,'0'0'4'0,"0"0"111"0,0 0 66 0,-5-5 44 0,5 1 37 0,-7-2 30 0,7 0 26 0,-9 3 25 0,4-3 24 0,-1 1 24 0,6 1 20 0,-7-2 23 0,7 3 20 0,-5 3-81 16,5-6-137-16,-8 6-74 0,8 0-33 0,0 0-22 0,-6-4-15 0,6 4-13 0,0 0-10 15,0 0-8-15,0 0-11 0,0 0-7 0,-7 4-5 0,7-4-7 0,-6 0-1 0,6 6-8 16,0-3-3-16,-8-3 0 0,8 6 0 0,0-2 2 0,-5 1 0 0,5 4 5 0,0-3 4 16,-8 4 2-16,8-5 1 0,0 5-1 0,0-1-2 0,-5 6-3 0,5-6 0 0,0 7-5 15,0-7 2-15,0 6-5 0,-5-6-2 0,5 6-4 0,0 0 3 0,0 0-5 16,0 0-7-16,5-5 0 0,-5 3-2 0,0 2 1 0,0-1-2 0,0-2-2 0,5-4-2 15,-5 6-1-15,8-2-5 0,-8-3 1 0,5 1-1 0,3-1 0 0,-8 0-1 0,6 2-1 16,1-7 3-16,-1 2 1 0,7 0 3 0,-6-3 2 0,4 3 3 0,-2-6 0 0,3 4 2 16,1-4 4-16,1-4 4 0,-2 4 1 0,2-6 2 0,-1 3 2 0,1-3 0 15,4 0 4-15,-5-3-1 0,5 3 6 0,-4-7 3 0,6 4 3 0,-6-3 4 0,-1 3 4 16,0-6 2-16,-7 2 1 0,6 1 0 0,-4-2-2 0,-8-1-1 0,6 2-2 0,-6-3 3 16,7 1-4-16,-7 1-3 15,-7 0-6-15,7 0-5 0,0-2-7 0,-6 2-8 0,-2-2-7 0,1 1-6 0,2 6-5 0,-1-6-2 0,-7 2-7 0,5 1-4 0,-4 3-8 16,5 0-7-16,-6 0-8 0,6-1-4 0,2 5-9 0,-9-1-7 0,9 2-13 0,-9-2-13 15,7 1-10-15,-6 5-11 0,8 5-13 0,-9-5-15 0,7 6-13 0,-6-2-14 0,6 7-20 16,-5-7-32-16,4 5-44 0,2 1-50 0,1 1-51 0,-8-2-47 0,6 6-10 0,-2-5 12 31,4 4 18-31,-1-4 24 0,-1 5 29 0,2-5 30 0,-3 4 31 0,2-4 33 0,6-1 41 0,-7 2 45 16,7-1 52-16,0-1 69 0</inkml:trace>
  <inkml:trace contextRef="#ctx0" brushRef="#br0" timeOffset="63246.15">33103 2580 0 0,'8'0'16'0,"-8"0"37"0,0 0 18 0,0 0 20 0,7-6 21 0,-7 6 27 0,6-4 30 0,-6-1 30 0,0 0 34 0,0 1 26 0,6 4 25 0,-6 0-11 0,0-10-33 0,0 5-11 0,0 1-4 16,0-2-3-16,0 6-4 0,-6-6-7 0,6-3-11 0,0 4-22 0,0 1-24 0,0-2-27 15,-6 3-20-15,6-3-19 0,0 2-12 0,0-1-10 0,0 5-8 0,0 0-11 0,-7-6-8 16,7 6-8-16,0 0-10 0,0 0-12 0,0 0-9 0,0 0-9 0,0 0-9 16,0 0-7-16,0 0-10 0,0 0-5 0,0 0-3 0,0 0-2 0,0 0-6 0,0 0-2 15,0 0-5-15,0 0 1 0,0 6-1 0,0-6-4 0,0 5 1 0,0-1-3 16,0-4-2-16,0 6 3 0,0-3 5 0,0-3 4 0,0 6 8 0,0-6 10 0,0 0 14 16,0 0 13-16,0 0 18 0,0 0 12 0,0 0 14 0,0 0 9 0,0 0 9 0,0 0 6 15,0 0 8-15,0 0 9 0,7-6 7 0,-7 6 6 0,0 0 2 0,0-3-3 16,0-3-4-16,0 2-4 0,0-1-5 0,0-1-3 0,0 2-3 0,0-2-1 0,0 1 4 15,0 1 3-15,0-1 1 0,0 1-2 0,0-2-7 0,0-3-3 0,0 3-4 0,0 3-1 16,0-4-1-16,0 2-6 0,0-4 0 0,6 3-2 0,-6 2 0 0,0-5 3 0,0 4-1 16,0 1 3-16,0-8-4 0,0 8 4 0,0-1 2 0,0-4 3 0,0 3-1 0,0-3 0 15,0 5-1-15,0-1 0 0,0-2-4 0,0 4 0 0,0 3-6 0,0-6-5 16,0 6-9-16,6-5-7 0,-6 5-11 0,0 0-8 0,0 0-11 0,0 0-8 0,0 0-5 0,0 0-3 16,0 0 4-16,0 5 0 0,0 1 5 0,7-3 3 0,-7 9 3 15,0-8 5-15,5 5 6 0,-5 6 6 0,8-6 9 0,-8 7 8 0,0-2 6 0,8 1 4 0,-8 1 2 16,0 2-2-16,0-3 1 0,0 4-6 0,0-4-10 0,0 4-5 0,0-5-4 0,0 7-3 15,0-7-4-15,0 6 0 0,0-5-4 0,0 4-2 0,0-4-5 0,0 5-3 16,-8-6-3-16,8 0-8 0,0 7-14 0,0-8-9 0,0 2-14 0,8-5-16 0,-8 4-17 16,0 2-18-16,0-7-22 0,0 0-23 0,0 3-20 0,0-3-27 0,5 1-25 0,-5-1-33 15,0 0-37-15,0-3-45 0,0-1-48 0,6 5-36 0,-6-4-29 0,0-3 2 16,0-3 17-16,0 6 27 0,0-6 32 0,0 0 34 0,0 0 35 0,0 0 39 0,0 0 38 0,0 0 45 16,0-6 47-16,0-3 52 0,0 3 68 0</inkml:trace>
  <inkml:trace contextRef="#ctx0" brushRef="#br0" timeOffset="63738.75">33103 2462 46 0,'0'-9'109'0,"-5"-5"35"0,5 3 26 0,0 1 28 0,-7 1 27 0,7-2 24 0,0 7 23 0,0-5 20 0,0 0 21 0,-7 3 22 0,7-4 23 16,0 5-43-16,0-1-84 0,0 3-33 0,7-3-11 0,-7 2-8 0,0-1-7 0,0 1-8 16,0-8-13-16,0 9-9 0,0-3-10 0,0 1-4 0,0 1-9 0,7 4-10 0,-7-6-10 15,0 2-11-15,5-1-12 0,3 1-12 0,-8 4-9 0,7-5-6 0,-1-1-8 16,0 2-4-16,1 4-4 0,-2 0-4 0,3-6-2 0,5 6-1 0,-7-5-1 0,6 5-4 15,-3 0-1-15,3 0-4 0,-1 0-2 0,-2 0-4 0,3 5-4 0,2-5-5 16,-1 6-4-16,-6-6-1 0,5 4 1 0,0 7-3 0,1-7-2 0,-5 5-2 0,3-3 0 0,-3 3-1 16,5 0 0-16,-5 3-2 0,-3-8 1 0,0 11-1 0,4-6 2 0,-4 0 3 0,2 3-1 15,-7-3-1-15,0 0-2 0,0 6 3 0,0-6-2 0,0 1-1 0,0 1 2 0,0-1-3 16,-7-1-2-16,7 0 0 0,-5 1-5 0,-4-4-1 0,9 3-4 0,-5 0-3 0,0-3-1 16,-3 3-1-16,3 0-2 0,-3-3 0 0,0 0 1 0,3-2-1 0,-1 5 4 0,-2-3 1 15,3-6 3-15,-3 4-1 0,3 1 7 0,-2 0 2 0,0-1 4 0,2-4 3 0,-2 6 3 16,-1-6 5-16,3 6 3 0,-2-6 3 0,0 0 1 0,7 0-2 0,-5 3-3 0,-2-3 4 15,7 0 1-15,0 0 2 0,-9 0 1 0,9 0 0 0,0 0 3 0,0 0 1 0,0 0-1 16,0 0 2-16,0 0-3 0,0 0-1 0,0 0 0 0,0 0 1 0,0 0-3 16,0 0-4-16,0 0-7 0,0 0-8 0,0 0-6 0,0-3-6 0,0 3-4 0,9 0 0 15,-9 0 5-15,7 0 6 0,-2 0 4 0,-5 0 9 0,7 0 7 0,0 0 9 0,6 3 6 16,-6-3 7-16,-2 0 9 0,9 6 10 0,-9 0 9 0,8-6 6 0,1 4 6 0,-1 1 1 16,0-1 0-16,-5 5 1 0,2-3-3 15,4 0-4-15,-7-3-5 0,6 3-7 0,-6 3-2 16,0-3-5-16,-2-2-5 0,2 1-2 0,-1-1-2 0,-6 7-2 0,8-7 1 0,-8 1-3 15,0 1-4-15,0-2-1 0,0-4-1 0,-8 6-2 0,8-3 2 0,-6 3-3 0,-1-2 0 16,2 1-6-16,-9-5-9 0,9 6-14 0,-10-2-14 0,1 1-17 0,4 1-18 0,-11-3-27 16,8 3-29-16,-6-6-30 0,-1 6-33 0,1-2-69 0,-1 0-85 0,1 1-77 0,-1 0-74 15,-1-5-20-15,-2 4 6 0,2-4 18 0,2 6 27 0,-8-6 30 0,7 0 33 0,-4-6 39 16,-4 6 43-16,1-4 44 0,3-1 47 0,-10 0 68 0,2 1 74 0</inkml:trace>
  <inkml:trace contextRef="#ctx0" brushRef="#br0" timeOffset="64468.28">30512 2282 63 0,'-5'-9'129'0,"5"-1"40"0,-9-1 31 0,2 2 31 0,7-5 31 0,0 3 30 0,-5-4 29 0,5 6 30 0,0-6 28 0,0 6 25 0,0-1 28 0,0 0-51 0,0-4-96 0,0 4-44 0,0 1-17 16,5-3-12-16,-5-2-7 0,0 4-11 0,7 1-9 0,-7-6-12 0,9 5-12 16,-4 1-10-16,-5-2-10 0,7 2-10 0,-1-1-11 0,-1-5-11 0,4 6-10 15,-2 3-11-15,-2-3-9 0,1 0-12 0,1 5-8 0,-1-2-8 0,-6-3-6 0,8 3-8 16,-1 6-6-16,-2-6-5 0,-5 6-1 0,6 0-3 0,2 0-1 0,-3 6-1 15,3-6-1-15,-3 6-2 0,3-3 2 0,-2 3 0 0,7 4 3 0,-6-5 1 16,7 4 1-16,-4 1 2 0,4-1 0 0,-7 6 3 0,13 0 1 0,-8-6 3 16,1 12 2-16,8-6 0 0,-8-2 1 0,6 8-2 0,0-2 0 0,1-1-1 15,6 3-1-15,-7-2-2 0,8 5 0 0,-2 2 0 0,-6-3 0 0,8 3-3 0,-1-3-5 16,0 3-3-16,1 2-7 0,-2-3 1 0,2-1 3 0,-3 0-1 0,3 6 1 16,-6-5 0-16,4-1-3 0,1 0-1 0,1 1 0 0,-3 5-2 0,-3-6-1 0,5 1 1 15,-7 3-1-15,7-4 0 0,1 6-1 0,-9-6-2 0,8 5-2 0,1-3-3 16,-6 2-1-16,2-4 0 0,4 6 2 0,-7 0-2 0,7-7 1 0,-9 6 0 0,8 2 1 15,-6-1-1-15,8-2 1 0,-12 7 2 0,5-7 0 0,-2 2-1 0,8-2 2 16,-15 3 1-16,9-1 3 0,-3-8-1 0,-4 5 0 0,4 1-2 0,-2-4 3 0,-4-3-1 16,0 3 1-16,3-5-1 0,-4 0-2 15,-3-5 2-15,-3 1-1 0,3 1 0 0,-3-2-1 0,2-4-1 0,-7-1-2 0,7 0 0 0,-7-3 2 0,0 0-1 0,0 3-1 16,7-9 1-16,-7 4-1 0,0-4-1 0,0 5 2 0,0-5 3 0,0 0-1 16,0 0 3-16,0 0 0 0,0 0 4 0,0 0 1 0,0 0 2 0,0 0-5 15,0 0-5-15,0 0-13 16,0 0-8-16,0 0-9 0,0 0-9 0,0-5-10 0,0 1-16 0,-7-1-15 0,7-5-22 0,0 4-23 0,-7 3-27 0,7-7-27 0,-7-1-29 15,7 7-25-15,-5-5-25 0,5-2-23 0,-8 1-46 0,3 1-55 0,-3-1-80 16,2 0-80-16,1 0-27 0,-2 1 8 0,-1-1 25 0,2 4 32 0,0-3 38 0,-1 0 40 16,-7 3 45-16,7 3 45 0,-4-3 46 0,4 0 49 0,-7 3 62 0,9 3 67 0</inkml:trace>
  <inkml:trace contextRef="#ctx0" brushRef="#br0" timeOffset="64935.95">31365 3493 81 0,'8'-4'158'0,"-8"4"52"0,5-11 44 0,-5 7 43 0,8-1 38 0,-8-4 41 0,5 3 39 0,0-4 41 0,4 7 41 0,-9-9 38 0,0 8 36 0,5-6-56 0,-5 6-108 0,0-6-65 0,0 5-41 0,0 1-27 15,0-2-27-15,0 0-23 0,0 3-23 0,0 3-26 0,7 0-27 0,-7 0-28 0,0 0-28 16,0-6-19-16,0 6-20 0,0 0-11 0,6 0-12 0,2 0-4 0,-8 6-7 16,6-6-2-1,1 3-1-15,5 3 2 0,-5 0 1 0,6-2 5 0,-1 1 1 0,2 5 5 0,-1-6 4 0,8 6-2 0,-10 0-1 0,9-4-3 0,0 3-1 16,-8 1-2 0,9-5-5-16,-3 4 0 0,-4 1-5 0,4-5-2 0,-2-1 2 0,0 5 1 15,0-3-1-15,2 0 2 0,-5-2 0 0,0 1 2 0,1-1 1 0,-9-4 2 16,10 5 0-16,-3-5 4 0,-5 6-1 0,-2-6 4 0,3 0 5 0,5 0 1 15,-7 0-24-15,-1-6-11 0,2 6 0 0,2-5 0 0,3 5 0 0,-6-4 0 0,0-1 0 16,2 1 0-16,4-8 0 0,-6 3 0 0,2 5 0 0,5-11 0 0,-8 6 0 16,9-6 0-16,-7 0 0 0,6-5 0 0,-7 6 0 0,7-10 0 0,-8 3 0 0,3-3 0 15,5 0 0-15,-5-1 0 0,-8 1 0 0,5-4 0 0,0-2 0 0,-5-1 0 16,9-2 0-16,-9 3 0 0,0 2 0 0,0-2 0 0,0 2 0 0,-9 1 0 16,9 5 0-16,-5-4 0 0,5 7 0 0,-5-6 0 0,5 10 0 0,-8 1 0 0,8 1 0 15,0 1-10-15,-5 3-138 0,5 3-30 0,0 2-36 0,-8-1-36 0,8 5-36 0,0 0-34 16,0 5-30-16,0-1-73 0,0 7-89 0,8-1-53 0,-8 5-34 0,0-2-1 15,5 2 18-15,-5 0 31 0,8 0 38 0,-8 0 50 0,0-6 54 0,0 0 57 0,0 3 52 16,0-8 55-16,0 1 56 0,0-5 77 0,0 0 92 0</inkml:trace>
  <inkml:trace contextRef="#ctx0" brushRef="#br0" timeOffset="68497.23">30786 2957 0 0,'0'0'3'0,"5"0"57"0,-5 0 44 0,0 0 39 0,0-6 37 0,0 6 34 0,0 0 32 0,0-5 29 0,0 5 29 0,0-4 27 0,-5-2 28 0,5 1 4 0,0 1-9 16,0 0-17-16,0-1-24 0,-6-1-24 0,6 2-28 0,-8-2-22 0,8 6-18 16,0-9-14-16,-5 3-9 0,5 1-9 0,0 5-3 0,0-4-7 0,0-1-9 15,-7 1-8-15,7 4-11 0,0 0-11 0,0 0-16 0,0 0-11 0,0 0-16 16,0 0-14-16,0 0-13 0,0 0-16 0,0 0-14 0,0 0-15 0,0 0-16 0,0 0-12 16,0 0-8-16,0 0-4 0,0 0-1 0,0 4-2 0,0 1 2 0,-8-1 1 15,8 7 2-15,0-2 1 0,0 7 4 0,0-3 0 0,-6 2 6 0,6-1 4 16,0 7 6-16,0-2 0 0,-6 2 0 0,6-3-4 0,0 6-6 0,0 1-11 0,-7-6-22 15,7 7-18-15,0-3-14 0,0 3-20 0,0-7-21 0,0 5-20 0,0-5-21 16,0 1-20-16,0-4-22 0,7-3-14 16,-7 2-14-16,6-1-16 0,-6-4-19 0,6-1-24 0,2-3-30 0,-8 0-25 0,7-3-26 0,-2 3-19 0,3-6-22 0,-8 0 10 15,6 0 19-15,-1 0 28 0,3-6 28 0,-8 6 28 16,5-3 27-16,-5-9 32 0,0 9 32 0,0-3 44 0,0 2 46 0,0-2 43 0,-5-3 59 0</inkml:trace>
  <inkml:trace contextRef="#ctx0" brushRef="#br0" timeOffset="68672">30728 3195 88 0,'0'-4'162'0,"0"-5"49"0,0 4 42 15,0 5 35-15,0-7 32 0,0 4 28 0,0-3 24 0,0 6 22 0,0-5 20 16,0 5 22-16,0-4 19 0,0 4-68 0,0 0-120 0,0-6-67 0,0 6-42 0,0 0-29 16,0 0-22-16,0 0-18 0,0 0-15 0,5-4-10 0,-5 4-8 0,7-5-6 15,-7 5-7-15,6-4-7 0,-6 4-9 0,6-5-6 0,2 5-7 0,-1-6-6 16,-2 6-5-16,3-4-10 0,-2 4-10 0,-1-6-17 0,8 6-22 0,-6 0-24 0,0 0-22 16,6 0-29-16,-6 0-30 0,-1 6-52 0,1-6-60 0,-1 0-64 0,1 4-61 15,-1-4-28-15,2 0-12 0,-8 6 9 0,5-6 18 0,3 0 29 0,-8 0 35 0,5 0 35 16,-5-6 38-16,5 6 41 0,-5-4 42 0,9 4 55 0,-9 0 57 0</inkml:trace>
  <inkml:trace contextRef="#ctx0" brushRef="#br0" timeOffset="68862.61">30910 3039 51 0,'0'-9'134'0,"0"0"48"0,0-3 42 0,0 3 37 16,0 3 36-16,0-3 37 0,0 5 34 0,0-1 37 0,0 1 35 0,0-1 36 15,0-2 35-15,0 4-38 0,0-3-84 0,0 6-56 0,0-5-41 0,0 5-26 16,0 0-21-16,0-4-22 0,0 4-20 0,0 0-25 0,0 0-22 0,0 0-27 0,0 0-23 16,0 0-27-16,0 0-25 0,0 0-21 0,0 0-16 0,0 0-11 0,0 4-6 15,-9 1-3-15,9 1-4 0,0 4-1 0,0-5 1 16,0 4 3-16,0 4 2 0,0-2 2 0,-5 5 2 0,5 2 4 0,0-3 6 0,0 4 0 0,0-4-2 0,0 4-16 15,-5 2-22-15,5-3-20 0,0-3-23 0,0 6-30 0,0-2-28 0,5-5-31 16,-5 6-32-16,0-6-34 0,0 1-37 0,5 1-62 0,-5-3-72 0,9 2-65 0,-9-6-57 31,5 2-9-31,-5-1 14 0,7-1 28 0,1 0 33 0,-8-3 43 0,5 3 43 0,-5-3 43 16,7-3 44-16,-7-3 47 0,7 6 50 0,-7-6 60 0,0 0 75 0</inkml:trace>
  <inkml:trace contextRef="#ctx0" brushRef="#br0" timeOffset="69148.23">31152 3049 82 0,'5'-10'153'0,"-5"5"50"0,0 1 38 16,0-1 38-16,0 1 36 0,0 4 33 0,0-6 35 0,0 0 29 0,0 2 30 16,0 4 25-16,0-5 28 0,0 5-63 0,0 0-110 0,0 0-60 0,0-6-32 15,0 6-21-15,0 0-17 0,0-3-18 0,0 3-16 0,0 0-17 0,0 0-17 0,0 0-17 16,0 0-16-16,0 0-15 0,0 0-16 0,0 0-13 0,0 0-16 0,0 0-15 15,0 0-16-15,0 0-10 0,-5 3-8 0,5-3 0 0,0 6-3 0,0-1 0 16,-9 5 0-16,9-4 2 0,0 3 2 0,0 4 5 0,-7 2 4 0,7 0 4 0,0 0 5 16,0 4 2-16,-5-4-3 0,5 5-11 0,0-1-14 0,-6 2-20 0,6-2-22 15,0-1-24-15,-8-2-24 0,8 2-26 0,0-3-26 0,0 0-21 0,0 0-24 0,0 0-38 16,0 0-43-16,0-5-47 0,0-1-48 0,0 0-35 0,8 1-27 0,-8-5 3 16,6 4 21-16,-6-3 29 0,0 0 35 0,5-2 36 0,-5-4 34 0,0 0 36 15,0 0 35-15,0 0 45 0,0 0 47 0,0 0 51 0,0 0 67 0</inkml:trace>
  <inkml:trace contextRef="#ctx0" brushRef="#br0" timeOffset="69545.33">31307 3054 54 0,'0'0'109'16,"0"0"39"-16,0-5 36 0,0 5 32 0,0 0 28 0,0 0 26 0,0 0 24 0,0 0 23 15,0 0 20-15,0 0 9 0,0 0-1 0,0 0-35 0,0 0-56 0,0 0-41 0,0 0-35 16,0-6-30-16,0 6-26 0,0 0-19 0,0 0-21 0,0 0-11 0,0 0-14 16,0 0-12-16,0 0-10 0,0 0-9 0,0 0-11 0,0 0-8 0,0 0-8 15,0 0-5-15,0 0-2 0,0 0-1 0,0 0-1 0,0 0 1 0,0 0 0 0,0 0 3 16,0 0 3-16,0 0 5 0,0 0 5 0,0 0 9 0,0 0 7 0,0 0 9 16,0 0 9-16,0 0 9 0,0 0 8 0,0 0 9 0,0 0 9 0,0 0 4 0,0 0 7 15,0 0 5-15,0 0 5 0,0 0 0 0,0 0-1 0,0 0-4 0,0 0-2 16,0 0-6-16,0 0-8 0,0 0-9 0,0 0-9 0,0 0-11 0,0 0-12 0,0 0-11 15,0 0-12-15,0 0-8 0,0 0-9 0,0 0-3 0,0 0 0 0,6 6 1 16,-6-1 2-16,0-1 2 0,0 8 0 0,0-3 3 0,-6 0 3 0,6 1 1 16,0-1 6-16,0 6 3 0,0 0 7 0,0 0-1 0,0 0 4 0,0 0-2 15,0-2-4-15,0 2-6 0,-6-6-5 0,6 7-10 0,0-7-10 16,0 6-13-16,0-6-11 0,0 3-11 0,0-3-13 0,6 0-16 0,-6 1-19 0,0-1-18 0,0-4-18 16,0 5-23-16,0-4-23 0,0-3-43 0,6 9-47 0,-6-9-58 0,0 3-55 0,0-6-34 15,0 4-22-15,0-4 2 0,0 0 17 0,0 0 26 0,0 0 30 0,0 0 32 16,0 0 33-16,-6-4 36 0,6 4 39 0,-6-6 50 0,-1 3 51 0</inkml:trace>
  <inkml:trace contextRef="#ctx0" brushRef="#br0" timeOffset="69768.03">30986 3025 11 0,'0'-4'103'0,"7"-2"59"15,-7-4 46-15,0 10 42 0,9-5 37 0,-9-1 37 0,0 3 33 0,0-3 32 16,5 6 30-16,-5 0 26 0,0-4 24 0,0 4-28 0,0-5-59 0,0 5-67 15,0 0-77-15,0 0-42 16,0-4-32-16,0 4-25 0,7 0-19 0,-7 0-19 0,0 0-18 0,6-5-16 0,-1 5-16 0,-5 0-11 0,8 0-10 0,0 0-6 0,-8 0-2 16,5 0-7-16,1 0 0 0,2 0-4 0,-3 5-5 0,3-5-14 0,4 0-17 0,-5 0-23 15,-2 0-24-15,2 0-28 0,6 0-28 0,-5 0-37 0,-2 0-44 0,-1 0-83 16,11 0-98-16,-11 4-53 0,1-4-31 0,6 0-6 0,-3 5 10 0,-2-5 23 16,-2 0 28-16,1 0 38 0,1 0 37 0,-1 0 44 0,-6-5 43 0,8 5 52 0,-8 0 53 15</inkml:trace>
  <inkml:trace contextRef="#ctx0" brushRef="#br0" timeOffset="70058.36">31313 3054 0 0,'-6'0'27'0,"6"0"49"0,0 0 30 0,-6 0 31 0,-1 0 31 0,7 0 29 16,0 0 32-16,0 0 25 0,0 0 27 0,0-5 24 0,0 5 22 0,0 0-8 16,0 0-31-16,0 0-21 0,0 0-21 0,0 0-19 0,0 0-20 0,0 0-19 15,0 0-25-15,0 0-20 0,0 0-18 0,0 0-13 0,0 0-9 0,0-6-9 0,0 6-5 16,7-4-9-16,-7 4-9 0,6 0-6 0,0-5-9 0,-6 5-3 0,7-4-8 16,-2 4-1-16,3-5-3 0,-2 1-4 0,1 4-4 0,-1-6-15 0,-1 6-23 0,3 0-28 15,0-6-32-15,-3 6-37 0,3 0-38 0,-8 0-65 0,5 0-80 0,0 0-66 16,4 0-61-16,-9 6-21 0,5-6-3 0,2 0 8 0,-7 6 15 0,0-6 27 0,0 4 31 15,0-4 37-15,0 0 42 0,0 5 46 0,0-5 47 0,0 4 62 0,0 1 77 16</inkml:trace>
  <inkml:trace contextRef="#ctx0" brushRef="#br0" timeOffset="70608.02">31470 3128 51 0,'0'0'128'0,"6"-6"45"0,-6 2 36 0,0 4 31 0,0-6 31 0,7 1 30 0,-7-4 32 0,0 3 34 16,0-2 29-16,0 3 33 0,0 5 28 0,0 0-44 0,0 0-86 0,0 0-49 15,0 0-34-15,0 0-20 0,0 0-16 0,0 0-15 0,0 0-18 0,0 0-23 16,0 0-27-16,0 0-26 0,0 0-24 0,0 0-21 0,0 0-22 0,0 0-17 16,0 0-11-16,0 0-13 0,0 0-8 0,0 5-4 0,0-1-7 0,0 0 3 0,0 7 2 15,0-2 4-15,0 1 5 0,0 1 8 0,0 2 5 0,0 2 4 0,0-6 3 16,0 7 2-16,0-1-2 0,0-1-1 0,0 2-2 0,0-3-3 0,0 2 0 0,0-1-2 15,0-4 0-15,0 5-3 0,0 0-1 0,0 0-6 0,0-5-11 0,5 5-2 16,-5-2-2-16,0-2-2 0,9-2 0 0,-9 1-1 0,0-1-1 0,5 1-2 16,-5 0-2-16,0-6-2 0,0 2 2 0,5 0-1 0,-5-3 7 0,0-3 11 0,0 6 14 15,0-6 14-15,0 0 11 0,0 0 13 0,0 0 11 0,0 0 7 0,0 0 3 0,0 0 4 16,0 0 5-16,0 0 8 0,0-6 10 0,0 3 5 0,-5-3 5 0,5-4 0 16,0 5 2-16,0 0-6 0,-5-5-4 15,5 1-9-15,0 5-10 0,-9-11-5 0,9 4-2 0,0 1-3 0,-5 1-2 0,5-6-4 0,0 0-11 0,-7 6-5 0,7-6-9 16,0 2-8-16,-6-3-10 0,6-4-3 0,0 7-7 0,-7-8-4 0,7 6 0 15,0-3-6-15,0 2-1 0,-7-3-8 0,7 5-4 0,0-7-8 0,-7 6-9 0,7 2-2 16,0-3-2-16,0 2 0 0,0 4-2 0,0 1-1 0,0 0 1 0,0-3-8 16,0 8-3-16,0-7-4 0,0 8 1 0,0-3 2 0,7 2 2 0,-7-1 7 0,7 1 2 15,-7-1 3-15,7 5 2 0,-1-7 0 0,-6 4 1 0,7 3 2 16,-2-6 1-16,4 6 4 0,1 0 4 0,-2 0 6 0,-3 0 4 0,11 6 4 0,-11-6 3 0,9 3 4 16,-9 4 2-16,8-2 7 0,-6-1 2 0,7 1 4 0,-9 5 2 0,3-7 7 15,-3 8 3-15,-5-7 4 0,0 8 6 0,8-8 2 0,-8 5 4 0,0 0 4 16,-8-3 0-16,8 3 2 0,0 3 0 0,-5-3 1 0,-3 0 0 0,3 1-4 0,-2-1 1 15,0 2-7-15,0-1-9 0,-6-1-12 0,8 0-17 0,-3 1-19 0,-3 1-22 16,3-8-30-16,0 9-32 0,-5-8-39 0,8 5-42 0,0-3-102 0,-9-2-131 0,7 1-58 16,1 0-18-16,-1 5 4 0,-7-4 14 0,9-6 25 0,-2 4 29 0,1 1 32 15,-8-5 38-15,7 0 44 0,2 4 47 0,-4-4 52 0,4 0 61 0</inkml:trace>
  <inkml:trace contextRef="#ctx0" brushRef="#br0" timeOffset="73437.02">31776 3298 0 0,'5'0'18'0,"-5"-5"63"0,0 1 38 0,0-2 36 0,0 3 34 0,8 3 31 0,-8-7 31 0,0-2 30 0,0 4 29 0,0-1 30 0,0 2 30 0,0-1 3 0,0 1-15 0,0-1-27 0,0 1-36 0,0 4-26 15,-8-6-17-15,8 6-20 0,0 0-18 0,0-6-12 16,0 6-13-16,0 0-13 0,0 0-15 0,0 0-14 0,0 0-15 0,0 0-16 0,0 0-12 0,0 0-17 0,0 0-14 16,0 0-8-16,0 0-13 0,-5 0-4 0,5 6-4 0,0-6-4 0,-7 6-1 15,7 3-3-15,-7-5-4 0,2 5-2 0,-3 6-3 0,1-3 0 0,1 1-3 0,-7 2 0 16,8 5 4-16,-3-1-2 0,-5 0 1 0,7-5-2 0,-6 11-11 0,3-5-2 16,-3-1-7-16,1 2-12 0,2 3-11 0,-3-5-19 0,-2 0-19 0,9 1-23 0,-8 0-25 15,-1 0-30-15,7-7-26 0,-6 8-36 0,8-3-38 0,-9-3-82 16,9 6-104-16,-3-2-61 0,0-1-43 0,-5-2-2 15,8 4 14-15,0-7 28 0,-9 3 33 0,1-2 38 0,6-4 42 0,-7-1 44 0,2 3 43 0,-2-9 50 0,-4 3 52 0,4-6 77 0,1 0 90 16</inkml:trace>
  <inkml:trace contextRef="#ctx0" brushRef="#br0" timeOffset="73913.42">30707 4211 0 0,'7'-3'1'0,"0"-3"106"0,0-3 67 0,-2-3 47 0,2 8 40 0,-1-7 38 0,-6 4 34 0,0-8 35 0,6 3 36 0,-6 3 33 16,0-6 32-16,8 6 32 0,-8-6 31 0,0 5-68 0,7-4-125 0,-7 4-60 16,0 1-27-16,0-7-17 0,0 7-9 0,0-2-15 0,0-2-9 0,0 4-14 0,0-3-15 15,0 3-15-15,0 0-13 0,0 3-15 0,0 2-13 0,0-5-14 16,0 4-14-16,0 5-16 0,0 0-14 0,0 0-13 0,0 0-11 0,0 0-12 0,0 0-14 15,0 0-7-15,0 0-7 0,0 0-7 0,0 0-2 0,-7 5-1 0,7-1-4 16,0 1 0-16,-8 5-3 0,8-1 3 0,-6 0 0 0,6 6 2 0,0 0 3 0,-6 0 3 16,6 1 1-16,-7 2 4 0,2 1 4 0,5-4 1 0,-7 5-1 0,7-1 4 15,-7 2-2-15,7-2 1 0,-7-1 0 0,7 3-1 0,-6-2-2 0,6 1-9 16,0-1-6-16,0 0-14 0,-7-4-15 0,7 6-17 0,0-8-23 0,0 7-23 0,7-5-26 16,-7 0-23-16,0-2-27 0,0 2-26 0,0 1-28 0,6-2-27 0,-6-4-27 15,0-1-44-15,7 2-50 0,-7-1-60 0,0-1-59 0,7-5-7 0,-7 7 13 0,0-7 29 16,0 1 34-16,0-5 37 0,0 0 38 0,0 0 41 0,0 0 41 0,0 0 42 15,0 0 43-15,0 0 55 0,7-9 65 0</inkml:trace>
  <inkml:trace contextRef="#ctx0" brushRef="#br0" timeOffset="74833.78">31014 4108 30 0,'0'-4'74'0,"0"4"32"0,0-5 34 0,-7 1 34 0,7 4 31 0,0-5 29 0,-5-1 25 0,5 2 23 0,0-2 22 0,0 1 5 0,-9 1-6 0,9-1-14 0,0 1-20 0,-7-2-15 16,7-3-15-16,0 3-18 0,0 3-21 0,-5-4-17 0,5 2-18 0,0 1-10 16,0-1-5-16,0-1-6 0,0 2 0 0,0 0-3 0,0-1-2 0,0 5-4 0,0-6-8 15,0 6-6-15,0 0-9 0,0-3-10 0,0 3-10 0,0 0-9 0,0 0-10 16,0 0-10-16,0 0-9 0,0 0-11 0,0 0-6 0,0 0-4 0,0 0-8 0,-6 3-4 16,6 3-4-16,0-1-2 0,0-1-2 0,0 6 1 0,0-5-2 0,0 4 4 15,0 1 1-15,0 1 3 0,0 3 2 0,0-5 1 0,0 2 0 0,-7 4-2 16,7-2-5-16,0 2-2 0,0-6-3 0,0 7-3 0,-6-1 1 0,6-1-3 15,0 5-1-15,0-4-1 0,0 0-2 0,-8 4 0 16,8-4-2-16,0 4-4 0,0-4-1 0,0 6-1 0,0-8 0 0,8 7-4 0,-8-5 0 0,0 0-1 16,6-2-3-16,-6-2 2 0,0 5-4 0,7-7 0 0,-7 0-4 0,6 1 2 0,-6-5-4 15,0 4 1-15,5-3-2 0,-5-2 0 0,0 2-1 0,0-1 1 0,0-5 5 0,7 4 2 16,-7-4 7-16,0 0 8 0,0 0 11 0,0 0 8 0,0 0 7 0,0 0 4 16,0 0 3-16,0 0 1 0,0 0 2 0,0-4 2 0,-7-1 3 0,7-1-2 15,0 2 0-15,0-7-1 0,0 2-6 0,-5-1-8 0,5 1-4 0,0 0-9 16,0-7-5-16,0 5-4 15,-6-2 2-15,6-2-1 0,0-6-1 0,0 7 1 0,-7-5-1 0,7 4-2 0,0-4-1 0,0 0 0 0,0-2-1 0,0 3-2 0,7-6-2 16,-7 3 0-16,0 2-3 0,0-2 0 0,6 7 0 0,-6-5 0 0,0 4 0 0,0 0 0 16,5 2 1-16,-5 3 2 0,0-1 1 0,0 1 1 0,0 5 4 0,7 1-2 15,-7-1-2-15,0 5-2 0,0 0-2 0,0 0-3 0,0 0-2 0,0 0 2 16,9 0-1-16,-9 5 1 0,0-1 3 0,5 1-2 0,-5 2-2 0,7 2 1 16,-7 0 0-16,6 1 1 15,-1 4 3-15,-5 2 5 0,8-2 5 0,-8 0 3 0,8 0 1 0,-3 7 1 0,-5-8 0 0,6 8-1 0,-6-6 0 0,8 0 0 0,-8 3-2 16,5-2-1-16,-5-1 0 0,8-2-1 0,-8 2 0 0,7 0-2 0,-7 0 0 0,5-6-2 15,2 6 0-15,-7-6 1 0,0 3-1 0,5-3 0 0,-5 0 1 0,7-5-2 16,-7 2 3-16,0-1 0 0,8-1 0 0,-8-4 4 0,0 6 2 0,0-6 4 16,0 0 2-16,0 0 12 0,5 0 6 0,-5 0 10 0,0 0 4 0,8 0 6 15,-8-6 4-15,6 6 4 0,-1-4 5 0,-5-1 3 16,7-1 2-16,-7 2 2 0,9-5-1 0,-4 0-2 0,-5 3-4 0,6-3-5 0,-6-6-7 0,7 4-7 0,-7 3-6 16,5-7-5-16,-5 0-3 0,9 4-6 0,-9-2-4 0,7-2-5 0,-7-6-3 15,5 8-4-15,1-2-2 0,-6-6-3 0,0 6-2 0,7 2-1 0,-1-2-3 0,-6 0-1 31,8 0 1-31,-8 2-3 0,0 2 3 0,0 1-2 0,5 5-1 0,-5 1 0 16,0-1-3-16,0 5-2 0,0 0-5 0,0 0-4 0,0 0-5 0,0 0-5 16,0 0 1-16,0 0 0 0,0 0 0 0,0 5-2 0,0-1 3 0,7 1 2 15,-7 5 1-15,0 1 4 0,0-2 4 0,0 5 7 0,0-3 3 0,6 4 7 0,-6 0 7 16,0-2 2-16,0 8 3 0,0-6 2 0,0-2-1 0,0 1 2 0,0 7-1 16,0-7-3-16,0 0 0 0,0 1 0 0,0 6-3 0,0-8 0 0,-6 2-4 15,6 0 1-15,0-5-4 0,0 4-6 0,0 1-9 0,-7-5-16 0,7 5-17 0,0-6-20 16,0 1-15-16,-5-1-23 0,5 2-22 0,0-1-29 0,0-1-31 0,0-5-31 15,0 7-35-15,0-7-60 0,0 7-69 0,-8-8-75 0,8 4-71 0,0-7-18 16,0 5 11-16,0-5 24 0,0 4 29 0,0-4 37 0,0 0 39 0,0 0 43 0,0 0 45 16,0 0 48-16,0 0 50 0,8-4 63 0,-8-1 70 0</inkml:trace>
  <inkml:trace contextRef="#ctx0" brushRef="#br0" timeOffset="75341.14">31378 4235 1 0,'0'-5'91'16,"8"1"65"-16,-8-1 45 0,5 1 39 0,-5-5 33 0,0 3 34 0,5 0 33 0,-5 3 33 0,0-9 36 0,0 8 31 0,0-1 30 0,9-1-10 0,-9-1-34 0,0 7-63 0,0-6-78 16,5 1-38-16,-5 5-18 0,0-4-16 0,0 4-12 0,0 0-17 0,0 0-18 15,0 0-23-15,0 0-22 0,0 0-20 0,0 0-20 0,0 0-15 0,0 0-14 0,0 0-12 16,0 4-10-16,-5 1-9 0,5 1-6 0,0 1-5 0,0-1-4 0,0 3-1 16,0 3 0-16,0 3 3 0,-9-6 2 0,9 4 1 0,0 2 4 0,0 0 1 15,-5 0-2-15,5 0-3 0,-5 0-2 0,5 4-3 0,-8-4-1 0,8 0-6 0,-5 4-4 16,5-5-10-16,0 1-8 0,-8 1-8 0,8-3-7 0,0 2-6 0,0-6-7 15,0 2-6-15,0-1-4 0,0-5-6 0,0 3-6 0,0-3-3 0,0 1-2 0,0-2 0 16,0-4 5-16,0 5 9 0,0-5 12 0,0 6 12 0,0-6 14 0,0 0 14 16,0 0 15-16,0 0 10 0,0 0 11 0,0 0 5 0,0 0 6 0,0 0 4 15,0-6 3-15,0 1 2 0,0 1 1 0,0-2-2 0,0 1-4 0,0-3-4 0,0-3-8 16,0 7-8-16,0-7-7 0,0-4-3 0,8 6-2 0,-8 0 0 0,0-7 6 16,0 1 0-16,0 2-1 0,0-8 3 0,5 6 0 0,-5-3-2 0,0 3 2 0,0-4-1 15,8-5 2-15,-8 3 0 0,5-3-4 0,-5 5 1 0,5-6-2 0,-5 7 1 16,9-9 2-16,-9 9 4 0,5-1 2 0,2-2 2 0,-7 7 3 0,0 0-1 0,6 3 0 15,-6 1-1-15,8 1-1 0,-8-2 1 0,0 7-4 0,6 0-1 0,-6-1-6 16,0 5-8-16,0 0-6 0,0 0-7 0,0 0-5 0,7 0 0 0,-7 0 5 0,5 5 4 16,-5-5 7-16,7 8 5 0,0-2 3 15,-7 3 5-15,7 3 3 0,-1 2 4 0,1-4 6 0,-2 3 4 0,4 2 5 0,-4 0 1 0,0 0 3 0,3 0-4 16,-3 0-2-16,-5 4-7 0,8-5-5 0,0 2-3 0,-8 2-5 0,5-3 0 0,1 4-3 16,-6-4-2-16,0 4-1 0,8-4-1 0,-8 6-1 0,0-8-3 0,0 7-6 15,5-5-9-15,-5 0-12 0,0 4-16 0,0-4-14 0,0 0-19 0,0-6-18 0,0 6-20 16,0-6-21-16,0 1-22 0,0 1-27 0,0-3-27 0,0 3-25 0,0-2-32 15,0-3-32-15,0-3-55 0,-5 9-63 0,5-8-47 0,0-4-37 0,-8 5-1 16,8-1 19-16,0-4 27 0,0 0 32 0,0 0 37 0,-6 0 39 0,1-4 41 0,-3-1 41 16,8 1 44-16,-8-1 50 0,3-5 62 0,-3 4 77 0</inkml:trace>
  <inkml:trace contextRef="#ctx0" brushRef="#br0" timeOffset="75531.47">31365 4369 98 0,'0'-6'166'0,"0"0"44"0,8 6 35 0,-8-3 31 0,0 3 28 0,5-6 32 0,-5 0 30 0,0 3 29 0,8-3 27 0,-8 1 25 0,5 5 26 0,-5-4-73 16,5 4-125-16,-5-4-66 0,9-1-37 0,-4 5-26 0,2-6-11 0,-1 6-19 0,2-4-11 16,-2 4-21-16,1-6-16 0,-2 6-26 0,9 0-24 0,-7 0-37 0,-1 0-35 15,1 0-42-15,7 0-40 0,-9 0-83 16,0 0-101-16,3 6-71 0,5-6-54 0,-5 4-17 0,-3-4-1 0,1 0 12 0,2 6 17 0,4-6 25 16,-6 0 31-16,1 0 39 0,7-6 45 0,-9 6 47 0,3-4 51 0,-3-2 74 15,9 1 89-15</inkml:trace>
  <inkml:trace contextRef="#ctx0" brushRef="#br0" timeOffset="76087.1">31781 4138 3 0,'0'-6'81'0,"0"6"47"0,-5-3 33 0,5 3 33 0,0-6 32 0,0 6 28 0,0 0 29 0,0 0 26 16,0 0 27-16,0 0 25 0,0-5 23 0,0 5-18 0,0 0-48 0,0 0-45 15,0 0-48-15,0 0-21 0,0-4-9 0,0 4-11 0,0 0-13 0,0 0-7 16,0 0-6-16,0 0-4 0,0 0-6 0,0 0-4 0,0 0-5 0,0 0-6 0,0 0-7 15,0 0-8-15,0 0-6 0,0 0-12 0,0 0-9 0,0 0-11 0,0 0-10 0,0 0-12 32,0 0-14-32,0 0-8 0,0 0-9 0,0 0-5 0,5 0-2 0,-5 4-3 15,0 1-2-15,0 1-1 0,8-3-2 0,-8 9 1 0,0-8-1 0,7 7-1 16,-7-4 3-16,0 4 1 0,6-1 1 0,-6-1 1 0,0 6-3 0,6-5-1 0,-6 4-6 16,0 2-4-16,0-7-5 0,0 6-1 0,0 0-4 0,7 0-8 0,-7 4-8 15,0-4-10-15,0 0-4 0,0-6-7 0,0 6-8 0,0-2-6 0,5-2-6 0,-5 5-10 16,0-7-5-16,0 0-5 0,0 1-6 0,0-1-3 0,8 2-5 0,-8-7 4 15,0 7 6-15,0-7 5 0,0 0 5 0,0 1 3 0,0 1 5 0,0-6 7 0,0 4 8 16,0-4 9-16,0 0 12 0,0 0 11 0,0 0 14 0,0 0 11 0,0 0 6 16,0 0 6-16,0 0 3 0,0 0 3 0,0 0 4 0,0-4 3 0,0 4 1 0,-8-6 2 15,8 1-2-15,0-3-1 0,-5 3-7 0,5-1-3 0,-7-4-10 0,7 1-2 16,-6-2-3-16,6 2 1 0,-6 0 2 0,6-1 1 0,-7-5 0 0,7 0-2 0,-8 2-1 16,3-2 2-16,5-6 2 0,-7 8 3 0,7-8-1 0,-7 1 1 0,7 1 2 15,0 0 0-15,-5-5-4 0,5 3 0 0,0 2-2 0,0 1 0 0,5-9 1 16,-5 9 2-16,0-1 0 0,0 4 1 0,7-5-3 0,-7 6-1 0,0-7 1 0,7 7 1 15,-7 0 3-15,5 0 2 0,-5-2 5 0,8 5 4 0,-8 2 5 0,7 0 6 16,-1 0 4-16,0-2 6 0,1 6 3 0,-2-4 5 0,3 3 6 0,-2 2 0 16,7-1 4-16,-8 1 2 0,11 4 3 0,-11-5-1 0,8 5 0 0,1 0-2 0,-7 0-6 15,4 5 0-15,2-1-5 0,-5 1-2 0,4 5-2 0,-5-6-3 0,0 6-1 16,6 6-4-16,-7-7 0 0,1 4-3 0,-1 2-1 0,-6 0-1 0,5 0-1 0,-5 4-1 16,8-4-2-16,-8 0 0 0,0 0-6 0,0 4-2 0,0-4-2 0,-8 0-2 15,8 0 0-15,-5 0-3 0,-1-6 1 0,-1 4-5 0,-6-2-4 0,7-1-2 0,-8-1-4 16,2 3-9-16,-1-3-9 0,5-5-14 0,-10 5-17 0,4-4-21 0,1 1-27 15,-1-2-30-15,2 2-33 0,-1-1-43 0,-6-1-49 0,6-4-99 0,0 6-123 0,-7-2-69 16,8-4-39-16,-3 5-2 0,3-5 16 0,0 4 26 0,-4-4 34 0,5 5 39 16,-1-5 46-16,3 0 47 0,-3 0 51 0,6 0 59 0,-8 0 62 0,7 0 87 0,2 0 100 15</inkml:trace>
  <inkml:trace contextRef="#ctx0" brushRef="#br0" timeOffset="116392.74">21531 2425 7 0,'0'-7'97'0,"0"2"58"0,0 1 46 0,0-1 36 0,0-5 31 0,0 7 33 0,0-8 27 0,0 1 31 0,0 0 34 0,0-1 28 0,0 2 29 0,0 0-19 16,-8 0-50-16,8-1-61 0,0 4-69 0,0-3-38 0,0-1-25 0,0 5-14 15,0-4-13-15,0 3-12 0,0 2-12 0,0-2-20 0,0 6-16 0,0 0-20 16,0-5-18-16,0 5-16 0,0 0-16 0,0 0-12 0,0 0-12 0,0 0-8 0,0 0-4 16,0 0-1-16,0 5 1 0,0 1-1 0,0-2-1 0,0 7 1 15,0-7 2-15,0 5 3 0,0 1 6 0,0 4 3 0,0-2 5 0,0 1 4 0,0 2 6 16,0-6-1-16,0 7-1 0,0-2-4 0,0 1-4 0,0 1-4 0,-5-2-2 15,5 0-1-15,0 0-1 0,0 2-1 0,0-1-2 0,0-2 1 0,0 1-1 0,0 2-1 16,0-1 1-16,0-1 1 0,0 2 1 0,0-1-3 0,0-6-3 0,0 4-8 16,0 2-12-16,0 0-8 0,0-5-14 0,0 4-12 0,5-4-14 0,-5 1-16 15,0-1-15-15,0-1-19 0,0 0-19 0,8 1-21 0,-8-5-23 0,0 4-26 0,0-3-33 16,0 0-32 0,7-2-38-16,-7 0-52 0,0-4-55 0,0 5-12 0,0-5 7 0,0 5 22 0,0-5 22 0,0 0 29 0,0 0 32 0,0 0 34 0,0 0 35 0,0 0 42 15,0 0 42-15,6-5 48 0,-6 5 60 0</inkml:trace>
  <inkml:trace contextRef="#ctx0" brushRef="#br0" timeOffset="116870.11">21504 2394 0 0,'7'0'17'15,"-7"0"99"-15,0-3 59 0,0-3 44 0,0 6 39 0,0-5 36 0,0 1 34 0,0 4 33 16,-7-6 32-16,7 6 28 0,0-6 25 0,0 6 11 0,0 0-1 0,0 0-67 15,0 0-108-15,0-4-63 0,0 4-36 0,0 0-26 0,0 0-20 0,0 0-18 16,0 0-21-16,0 0-18 0,0 0-18 0,0 0-14 0,0 0-11 0,0 0-9 0,0 0-10 16,0 0-6-16,0 0-9 0,0 0-4 0,0 4-5 0,0-4-3 0,-5 0 3 15,5 6-2-15,0 0 3 0,-8-2 3 0,8 1 0 0,-5 1 5 0,5 1 0 16,-8-1 3-16,2 3 1 0,6 3 3 0,-5-9 1 0,-2 8 2 0,-1-1 0 0,8-1-2 16,-6 0-1-16,0-3 0 0,-1 4-5 0,7-1-2 0,-5-3-5 0,5-3-5 15,-8 7-8-15,0-5-3 0,8 1-7 0,-5-3-7 0,5 3-5 0,0 0-5 16,0-2-2-16,-6-4-4 0,6 0-1 0,0 5-3 0,0-5 1 0,0 4-1 15,0-4 4-15,0 0 6 0,0 0 9 0,0 0 8 0,0 0 11 0,0 0 9 0,0 0 11 16,0 0 6-16,0 0 9 0,0 0 1 0,0 0 2 16,0 0-3-16,0 0 0 0,0-4 1 0,0-1-2 0,0 1-1 0,0-2-1 0,0 0-2 15,0-3-4-15,0 4-6 0,0-5-5 0,0 1-6 0,6 0-5 0,-6-1 2 0,0-1 3 0,5-2 2 16,3 3 3-16,-8-4 2 0,8 2 2 0,-8-3 1 0,5 8 6 0,2-4 5 16,-1-5 4-16,-6 7 6 0,6 0 7 0,2-6 3 0,-1 6 5 0,-2-1 2 0,-5-1 5 15,6 1 3-15,2 1 3 0,-3 0 3 0,3-1 0 0,-3 4-1 0,2-3-6 16,0 4-3-16,-2-5-6 0,3 6-6 0,-1 4-5 0,-1-5-7 0,1 5-5 15,-1-6-5-15,-1 6-2 0,3 6-4 0,0-6-3 0,-3 5-3 0,-5-1 0 16,6 0-2-16,1 7 1 0,-2-2 1 0,4 1 1 0,-4 1-7 0,2 2-11 0,-1 2-22 16,2 1-26-16,-2-2-38 0,1-1-40 0,-2 2-73 0,3 6-82 0,-2-8-87 15,-1 2-84-15,3 0-35 0,-1 0-8 0,-2-5 7 0,9 4 12 0,-9-4 27 0,3 1 31 16,-3-1 43-16,3-1 47 0,-2-5 54 0,1 1 55 16,7-5 72-16,-9 0 73 0</inkml:trace>
</inkml:ink>
</file>

<file path=ppt/ink/ink2.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35:10.033"/>
    </inkml:context>
    <inkml:brush xml:id="br0">
      <inkml:brushProperty name="width" value="0.05292" units="cm"/>
      <inkml:brushProperty name="height" value="0.05292" units="cm"/>
      <inkml:brushProperty name="color" value="#FF0000"/>
    </inkml:brush>
  </inkml:definitions>
  <inkml:trace contextRef="#ctx0" brushRef="#br0">16739 4592 54 0,'0'0'115'0,"0"0"30"0,0 0 21 0,0 0 21 0,0 0 20 0,0 0 21 0,0 0 19 0,0 0 17 0,0-4 19 0,0 4 16 0,0-5 14 0,0 5-54 16,0-4-94-16,0 4-41 0,0-6-13 0,0 6-2 0,0 0 3 0,0-6-3 15,0 6 0-15,0 0-3 0,5 0-3 0,-5 0-3 0,0 0 0 0,0 0-1 0,0-4-4 16,0 4-3-16,0 0-3 0,0 0-8 0,0 0-7 0,0 0-7 0,0 0-8 15,0 0-6-15,7-5-5 0,-7 5-5 0,0 0-5 0,6 0-3 0,-6 0-6 0,0-5-3 16,5 5 0-16,-5 0-2 0,8 0-1 0,0 0 2 0,-8 0-2 16,5 0 2-16,1 0 3 0,1 0 1 0,-1 0 1 0,2 0-1 0,-1 5 1 0,4-5-2 15,-5 0 0-15,9 5-2 0,-2-5 0 0,-2 4-2 0,4-4 0 0,4 0-1 16,-6 0 1-16,6 0-2 0,2 0-2 0,-9 6-1 0,8-6 0 0,-1 0 1 0,1 0-1 16,-1 0 3-16,1 0 1 0,-1-6 2 0,7 6 0 0,-8 0 1 15,3 0 2-15,6-4 2 0,-9 4 0 0,8-5 0 0,-7 5 0 0,2-5-3 0,5 5 1 16,-7-4-5-16,7-2-1 0,-5 6-4 0,-3-4-4 0,2 4-3 0,0-5-1 0,-1 5-3 15,2 0-2-15,-9 0-3 0,0-4 1 0,3 4-3 0,-3 0-1 0,-5 0 1 16,-2 0 1-16,3 0 4 0,-8 0 3 0,0 0 4 0,0 0 4 0,0 0 2 16,0 0 3-16,0 0 1 0,0 0 2 0,0 0 3 0,0 0-1 0,0 0 1 15,0 0-1-15,0 0-2 0,0 0-4 0,0 0-2 0,-8 4-6 0,8-4-2 0,-5 0-2 16,-2 5-5-16,7-5-2 0,-7 4-5 0,2-4-11 0,-3 6-11 0,8-2-15 16,-7-4-18-16,7 5-18 0,-6 0-22 0,6-5-23 0,-6 4-26 0,6 2-27 0,0 0-39 15,0-2-46-15,-7-4-69 16,7 9-82-16,0-4-44 0,7-1-28 0,-7 2 4 0,0-1 19 0,6-1 26 15,-6 2 34-15,6-6 36 0,-6 0 37 0,7 0 42 0,-7-6 41 0,8 2 49 0,-3-1 54 0,2-5 66 0,-7-4 73 0</inkml:trace>
</inkml:ink>
</file>

<file path=ppt/ink/ink3.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43:05.398"/>
    </inkml:context>
    <inkml:brush xml:id="br0">
      <inkml:brushProperty name="width" value="0.05292" units="cm"/>
      <inkml:brushProperty name="height" value="0.05292" units="cm"/>
      <inkml:brushProperty name="color" value="#FF0000"/>
    </inkml:brush>
  </inkml:definitions>
  <inkml:trace contextRef="#ctx0" brushRef="#br0">15962 10766 38 0,'0'0'114'0,"0"0"38"15,0 0 25-15,0 0 22 0,0 0 20 0,0 0 21 0,0 0 17 0,0 0 19 0,0 0 13 0,0 0 15 0,0 0 12 0,0 0-50 16,0 0-83-16,0 0-54 0,0 0-35 0,0 0-14 0,0 0-1 0,0 0-2 0,0 0 1 16,0 0-4-16,0 0-3 0,0 0-3 0,0 0-1 0,0 0 1 0,0 0 2 15,0 0-2-15,0 0-1 0,0 0 0 0,0 0-3 0,0 0-4 0,0 0 0 16,0 0-2-16,0 0-2 0,0 0-1 16,0 0-3-16,0 0 3 0,0 0-2 0,0 0 0 0,0 0 0 0,0 0 1 0,0 0-3 0,0 0 0 0,0 0-5 0,0 0-2 15,0 0-3-15,0 0-5 0,0 0-4 0,0 0-4 0,0 0-5 0,0 0-3 16,0 0-1-16,0 0-4 0,8-5-1 0,-3 5-1 0,-5 0-2 0,8 0-1 0,-8 0 0 15,5-4 0-15,2 4-1 0,5 0 1 0,-5 0 2 0,1 0 0 0,4 0 2 16,-5-4 0-16,5 4 0 0,2 0 2 16,-1 0-1-16,1 0 2 0,-2 0 2 0,-1 0 1 0,10 0 1 0,-2-5 3 0,-4 5 0 0,4 0 2 0,1 0 1 0,4 0 3 15,-3-6 1-15,6 6 1 0,-9 0 2 0,8-4 0 0,1 4-1 16,-3 0 0-16,10-6 0 0,-8 6 0 0,6 0-2 0,-5-5 0 0,4 5-4 0,3-4-1 16,-2 4-4-16,2-6-4 0,-3 6-4 0,9-5-2 0,-9 5-2 0,1-4-5 15,2 4-1-15,4 0-2 0,-4-5-1 0,5 5-2 0,-7 0 1 0,1-4 3 16,-1 4 3-16,7 0 5 0,-12 0 6 0,5-6 6 0,-1 6 5 0,-2 0 4 15,2 0 4-15,-4 0 5 0,-3-3 3 0,10 3 2 0,-8-6 4 0,1 6 1 0,-1-6 2 16,-8 6 0-16,9-4 2 0,-1-1-3 0,1-1-1 0,-9 6-2 0,8-4-4 16,-7-1-4-16,1 1-1 0,-1-1-4 0,2 5-3 0,-3-4-3 0,-4-2-3 0,-1 0 0 15,8 3-3-15,-10 3-3 0,-3-6-3 0,5 6-3 0,-8-6-4 0,9 2 1 16,-7 4-2-16,-1 0-1 0,-6-5-2 0,7 5 2 0,-7 0 0 0,0 0 1 16,0 0 0-16,0 0 0 0,0 0 0 0,0 0 0 0,0 0-2 0,0 0 0 0,0 0-1 15,0 0 1 1,0 0-2-16,0 0-1 0,0 0-1 0,0 0-3 0,0 0 2 15,0 0-2-15,0 0-1 0,0 0 1 0,0 0-1 0,0 0 2 0,0 0-1 16,0 0 0-16,0 0 2 0,0 0-1 0,0 0 1 0,0 0-1 0,0 0 2 16,0 0-1-16,0 0-1 0,0 0 1 0,0 0-1 0,0 0 2 0,0 0-1 0,0 0-1 15,0 0 2-15,0 0 0 0,0 0 0 0,0 0-1 0,0 0 1 0,0 0-2 16,0 0-2-16,0 0-7 0,0 0-8 0,0 0-8 0,0 0-12 0,0 0-15 16,0 0-13-16,-7 0-15 0,7 5-16 0,-6-5-18 0,6 0-17 0,-7 0-18 15,0 4-24-15,0-4-28 0,2 0-32 0,-3 6-49 0,3-6-57 0,-3 6-81 0,2-3-88 16,-6-3-27-16,3 6 4 0,4 0 17 0,-8-6 27 0,-1 0 31 0,7 0 34 0,-11 0 38 15,4 0 40-15,2-6 47 0,-7-3 50 0,-8-3 63 0,7 3 68 0</inkml:trace>
  <inkml:trace contextRef="#ctx0" brushRef="#br0" timeOffset="3812.38">16354 8348 0 0,'0'0'19'0,"0"0"34"0,0 0 16 0,0 0 16 0,-8 0 19 0,8 0 20 16,0 0 24-16,0-4 23 0,-5 4 23 0,5 0 22 0,0-4 17 0,0 4-14 15,0 0-36-15,-8-5-11 0,8 5-3 0,0 0-1 0,0-7 3 0,0 7-7 16,0-3-8-16,0 3-13 0,-6 0-16 0,6 0-17 0,0-6-12 0,0 6-8 0,0 0-9 16,0-5-3-16,0 5-4 0,0 0-6 0,0-4-1 0,0 4-3 0,0 0-3 0,0 0-3 15,0 0-2-15,0 0-1 0,0-6-1 0,0 6-1 0,0 0-4 0,0 0-1 16,-5-5-2-16,5 5-6 0,0 0-3 0,0 0-5 0,0 0-4 0,0 0-6 15,0 0-3-15,0 0-8 0,0 0-3 0,0 0-7 0,0 0-4 0,0 0-8 0,0 0-2 16,0 0-6-16,0 0-3 0,0 0 0 0,0 0-4 0,0 0 2 0,0 0 2 16,0 0-1-16,0 0 5 0,0 0 3 0,0 0 2 0,5 5 3 0,-5-5 6 15,6 0 4-15,2 0 6 0,-8 0 4 0,5 0 8 0,3 0 4 0,-8 0 7 0,5 0 3 16,2 0 3-16,0 0 3 0,-2-5 1 0,3 5 3 16,-1 0 0-16,7 0 1 0,-9-4 0 0,0 4-1 0,9 0-2 0,-7-5-3 0,-1 5-2 0,7 0-5 15,-5 0-3-15,4-4-2 0,1 4-5 0,1-6 0 0,-9 6-3 0,8 0 1 16,1-4-3-16,-2 4 1 0,2-5-1 0,-1 5 0 0,1 0 3 0,-2-6-2 0,7 2 3 15,-6 4-1-15,1-5 2 0,-2 5-2 0,8-6 0 0,-8 6 0 0,9-4-2 16,-10 4-1-16,10-5 2 0,-3 1-3 0,-2 4 0 0,2-6 1 0,3 6-2 16,-10-3 1-16,10 3-1 0,-2-6 0 0,1 6 0 0,-1-6-3 15,2 6 1-15,-3-3-1 0,1 3-1 0,-1 0-1 0,3-6 0 0,-2 6 1 0,1 0-2 0,-6 0-2 16,4 0-2-16,3 0-2 0,-2 0-1 0,-1 0 0 0,3 0 1 0,-1 6 1 16,-1-6 1-16,1 0 2 0,1 0 1 0,-3 0 1 0,3 3 2 0,-3-3 1 15,1 0 4-15,2 0 3 0,-3 0 0 0,1 0 5 0,-4 0 0 0,4 0 1 0,7 0-1 16,-8 0-1-16,3 0 0 0,-2 0-2 0,1-3 0 0,7 3-2 0,-8 0-1 15,0 0-3-15,6 0-1 0,-4 0-3 0,6 0-2 0,-8-6-4 0,-1 6 0 16,9 0-1-16,-7 0-1 0,6 0 0 0,-7 0 0 0,7 0 0 0,-6 0 1 0,0 0-2 16,4 0-2-16,-3 0 1 0,5 6 0 0,-7-6 0 0,2 0-2 0,3 0 1 15,-4 0 0-15,-1 0 0 0,8 0 0 0,-7 0 0 0,4 3-2 0,-3-3 2 16,6 0-2-16,-1 0 3 0,-6 6-2 0,4-6 3 0,-3 0-1 0,6 0 2 0,-4 6 1 16,-2-6-1-16,6 0 0 0,-9 0 1 0,8 0 1 0,1 0 0 0,-8 0 1 15,7 0-2-15,1 0 2 0,-7 0-2 0,4 0 2 0,-3 0-2 0,6 0 1 0,-4 0-1 16,-2 0-1-16,5 0 2 15,-7 0-2-15,7 0-1 0,-7 0-1 0,9-6 0 0,-10 6-1 0,9 0 1 16,-6-6 0-16,3 6 0 0,-4 0 1 0,0 0-1 0,6-3 1 0,-5 3 1 0,-3 0-1 0,-4 0 0 0,4-6 1 0,3 6-1 0,-8 0 0 16,6 0 0-16,-7 0 1 0,2 0 0 0,-1 0 1 0,0 0-1 0,0 0 0 15,0 0 1-15,1 0 0 0,-4 0 0 0,-2 0-1 0,5 0 0 0,0 0 1 16,-7 0-1-16,7-6 0 0,0 6 0 0,-5 0 0 0,5 0-1 0,0 0 0 16,-7 0 0-16,7 0 2 0,-1 0-2 0,2 0 0 15,-8 0 1-15,6 0 1 0,2 6 1 0,-7-6-1 0,7 0 0 0,-1 0 1 0,-1 0-1 0,-5 0 1 0,5 0-1 16,1 6 0-16,1-6 1 0,-1 0-1 0,-5 0 2 0,3 3-2 0,1-3 2 15,2 0-1-15,-1 0 2 0,0 6 4 0,0-6 0 0,1 0 3 0,-1 0 4 16,-1 6 2-16,2-6 1 0,-1 0 3 0,0 0 2 0,-2 0 1 0,4 0 1 0,-2 0 3 16,-2 0-2-1,5 0-2-15,-5 0 2 0,10 0-4 0,-9 0-1 0,8 0-2 0,-8 0-4 0,7 0 0 0,2 0-4 0,-3 0-2 0,-4 0-1 0,6-6-3 16,-1 6-3-16,-1 0 1 0,3 0 0 0,-1 0-2 0,-1 0 1 0,1 0-2 0,1-6 0 16,-3 6 2-16,3 0-3 0,-2 0 0 0,1-3 1 0,-8 3-1 0,8 0 0 15,-1 0 0-15,2-6 0 0,-3 6-1 0,-4 0 1 0,4 0-2 0,-5 0 1 16,7 0 0-16,-8 0-2 0,8 0 2 0,-6 0-1 0,-1 0 1 0,0 0 1 15,0 0 1-15,0 0 0 0,0 0 1 0,0 0 1 0,-6 0 1 0,5 0-2 0,-5 0 2 16,5 0-1-16,-4 0 1 0,-1 0 1 0,-2 0 1 0,3 0-1 0,-2 0 0 31,-1 0-2-31,3 0 2 0,-3 0 1 0,-5 0 1 0,7 0 1 0,-7 0 3 16,7 0 4-16,-7 0 7 0,0 0 4 0,0 0 4 0,0 0 4 0,0 0 1 0,0 0 5 16,0 0 1-16,0 0 2 0,0 0 2 0,0 0-1 0,0 0 1 0,0 0-3 15,0 0 1-15,0 0-5 0,0 0-4 0,0 0-5 0,0 0-7 0,0 0-2 16,0 0-6-16,0 0-3 0,0 0-3 0,0 0-3 0,0 0-3 0,-7 0-3 0,7 0-5 15,0 0-5-15,0 0-7 0,0-6-11 0,0 6-7 0,0 0-11 0,0 0-12 16,0 0-12-16,0 0-13 0,0 0-15 0,0 0-16 0,0 0-19 0,0 0-18 0,0 0-24 16,0 0-26-16,0 0-20 0,0 0-19 0,0 0-36 0,0 0-37 0,0 0-61 15,0 6-67-15,0-6-23 0,0 0-4 0,0 9 17 0,0-9 25 0,0 6 30 16,0-6 36-16,0 0 35 0,0 0 41 0,0 0 39 0,0-9 40 0,0-3 50 0,-7-1 53 16</inkml:trace>
  <inkml:trace contextRef="#ctx0" brushRef="#br0" timeOffset="11090.55">18634 9531 0 0,'0'0'31'0,"0"0"37"0,5-6 19 0,-5 2 20 0,0 4 21 0,0-5 20 16,0 5 24-16,0-4 25 0,0 4 25 0,0-5 24 0,0 5 23 0,0-7-13 0,0 7-34 15,0-3-19-15,0 3-6 0,0-6-4 0,0 6 2 0,0 0-2 0,0 0-5 16,0-4-7-16,0 4-7 0,0 0-11 0,0-5-12 0,0 5-8 15,0 0-11-15,0-6-7 0,0 6-9 0,0 0-9 0,0 0-7 0,-5-3-7 0,5 3-5 16,0 0-7-16,0 0-6 0,0 0-6 0,-8-6-6 0,8 6-7 0,0 0-4 0,0-4-6 16,-7 4 0-16,7-5-1 0,0 5 0 0,0 0 0 0,0 0-3 0,-6-6 0 15,6 6 0-15,0 0-5 0,0 0-2 0,0 0-4 0,0 0-1 0,0 0-6 16,0 0-4-16,0-4-3 0,0 4-4 0,6 0-5 0,-6 0-1 0,0-6-4 0,0 6-3 16,0-4-2-16,0-1-2 0,0 5-2 0,0 0-1 0,0-5-2 0,7 5-1 15,-7-4-1-15,0 4 1 0,8-6-2 0,-8 6 1 0,5 0 1 0,-5-4 0 16,6 4-1-16,-6-5 2 0,8 5 0 0,-3 0 0 0,3-6 0 0,-3 6 1 0,2-3 2 15,0 3 2-15,5 0 2 0,-4 0 2 0,-2 0 1 0,7-7 2 0,-1 7 1 16,2 0 2-16,-1 0 3 0,1 0-1 0,-2 0 2 0,-1 0 0 16,10 0 2-16,-7 0 2 0,-1 0 2 0,6 0 4 0,-7 0-1 0,9 0 2 0,-8 0 2 15,6 0 0-15,-6 0 3 0,8 0-2 0,-8 0 1 0,6-3 2 0,-7 3 1 0,7 0 1 16,2-6 0-16,-8 6 1 0,6-5 2 0,-1 5-2 0,-4-4-1 0,6-2-1 0,-1 6 1 16,2-5-3-16,-3 1 0 0,9-1-3 0,-6 1 1 0,2-2-2 15,4 6-1-15,-1-3-4 0,0-4 0 0,1 2-3 0,5 5-3 0,-6-4-1 0,8-1-3 16,-10 5 0-16,3 0-1 0,6-6 1 0,-7 6-2 0,-2 0-1 0,3 0 1 15,-6 0-1-15,5 0-1 0,-1 0 0 0,-5 0 1 0,1 0 1 0,3 6 0 16,-4-6 0-16,-1 0 1 0,-1 0 1 0,3 5 2 0,-1-5 0 0,-1 0 2 16,1 0 1-16,1 0 2 0,-3 0 2 0,3 0 0 0,3 0 3 0,3 0-1 0,-7 0 0 15,4 0 0-15,4 0 0 0,-1 0 0 0,5 0-4 0,-8-5 1 0,4 5-3 16,4 0-2-16,-6-6-1 0,7 6-2 0,-8 0 0 0,9-4-4 0,-10 4 0 0,3-5-1 16,-1 5 0-16,0 0-2 0,1-4 0 0,-2 4-2 0,2 0 2 0,-3-5 0 15,3 5-1-15,-7-4 1 0,7 4-1 16,-9-6 0-16,8 6-2 0,-5 0 2 0,-3-6 1 0,2 6 1 0,1 0 0 0,-3-4 3 0,-5 4 1 0,7-5 1 0,-8 5 1 15,8 0 0-15,-6-6 2 0,-1 6-2 0,6 0 2 0,-7-4 0 0,2 4 0 16,-1-5-1-16,0 5 0 0,8 0-1 0,-11-4 0 0,4 4-4 0,-1 0 0 0,0-5-1 16,0 5 1-16,1 0-2 0,-1 0-1 0,-1 0 1 0,2 0 1 0,-1 0-2 15,0-4 1-15,-5 4-1 0,3 0-1 0,-3 0-1 0,4 0 1 0,-6 0 0 16,1 0 0-16,7 0-2 0,-9 0-1 0,3 0 1 0,3 0-1 16,-3 0 1-16,4 0 0 0,-3 0-1 0,2 0 1 0,1 0 1 0,9 4-2 0,-10-4 0 0,5 0 2 15,3 0-1-15,-7 0 0 0,8 0 0 0,0 0 2 0,-7 0-2 0,5 5 2 16,3-5 1-16,-10 0 0 0,5 0 1 0,2 4 2 0,-4-4-1 0,-2 0 1 15,7 5-1-15,-11-5 1 0,4 0-1 0,0 4 1 0,-4-4 1 0,-1 0-2 0,-1 0 1 16,1 6-1-16,-1-6 1 0,-6 0-3 0,0 0 0 0,5 0-2 0,-5 0 1 16,0 0 0-16,0 0 0 0,0 0 1 0,8 0 0 0,-8 0 0 0,0 0 1 15,0 0 0-15,8 5 2 0,-8-5 0 0,0 0 2 0,5 0 0 0,-5 0 0 16,0 0 2-16,6 0-1 0,1 4 0 0,-7-4 2 0,0 0-1 0,0 0 1 0,0 0-2 16,5 0 0-16,-5 0 2 0,0 0-2 0,0 0 1 0,0 0 0 0,0 0-1 15,0 0 0-15,0 0 2 0,0 0-1 0,0 0 2 0,0 0 1 0,0 0 0 0,0 0 3 16,0 0 1-16,0 0-1 0,0 0 4 0,0 0-1 0,0 0 3 0,0 0 0 15,0 0 1-15,0 0-1 0,0 0 3 0,0 0-7 0,0 0-4 0,0 0-11 16,0 0-12-16,0 0-20 16,0 0-15-16,-5 0-22 0,5 0-16 0,-7 0-23 0,7-4-18 0,-6 4-28 0,6 0-30 0,-5-5-31 0,5 5-33 0,-8 0-49 0,0 0-53 15,8 0-74-15,-5 0-78 0,5-6-26 0,-6 6 4 0,-1 0 19 0,7-4 25 16,-6 4 33-16,6-5 36 0,-7 1 40 0,7 4 43 0,-8-5 46 0,8-5 49 0,-5 10 56 16,-2-9 63-16</inkml:trace>
  <inkml:trace contextRef="#ctx0" brushRef="#br0" timeOffset="11503.39">21388 9096 75 0,'0'0'138'0,"0"-4"35"0,0-2 29 0,-8 3 30 0,8 3 33 0,-5-12 27 0,5 9 32 15,0-9 27-15,0 3 32 0,-7 5 25 0,7-1 31 0,-6 1-57 0,6-2-104 16,0 0-45-16,-6 6-13 0,6-3-6 0,-7-3 0 0,7 6-10 0,-8-6-14 0,8 6-14 15,0 0-12-15,0-3-13 0,0 3-12 0,0 0-16 0,0 0-12 0,0 0-14 16,0 0-14-16,0 0-13 0,0 0-14 0,0 0-12 0,0 0-11 0,0 0-7 16,0 0-8-16,0 0-9 0,0 0-7 0,0 0-9 0,0 0-5 0,0 0-3 15,0 0-3-15,0 0 3 0,0 3 4 0,8-3 5 0,-1 0 5 0,-1 6 3 0,-6 0 3 16,6-3 4-16,1 3 3 0,6 0 6 0,-7 3 7 0,1-5 5 0,4 1 7 16,5 5 4-16,-4-4 2 0,-6-3 0 0,15 9-3 0,-10-3-3 0,2-5-3 0,0 5-3 15,6-3 0-15,2 3-1 0,-8-4-1 0,8 5-1 0,-3-4-1 0,8 3-2 16,-6-5-1-16,0 7 1 0,-1-7-4 0,2 7 1 0,-3-1-5 0,1-5 0 15,-6-1-5-15,8 5 0 0,-9-3 0 0,0-3-2 0,-5 3-3 0,6 3 0 16,-6-3 0-16,0-6-2 0,-7 6 1 0,5 3 0 0,-5-5 1 0,0 1 3 0,0-1 2 16,0 2 5-16,0 3 4 0,0-3 3 0,-5 4 6 0,5-1 0 0,-7-4 2 15,0 5-1-15,2-1 3 0,-10 3-1 0,10-3-3 0,-9 0 0 0,1 0-4 0,0 1 1 16,0 1-5-16,-6-1-2 0,6 4-2 0,-6-4-2 0,-1-1-5 0,1 0 0 16,-8 1-4-16,6 1-8 0,-2-1-14 0,-4-1-16 0,-1 6-20 0,4-5-26 15,-3-1-33-15,-5 6-37 0,4-6-43 0,-4 3-66 0,8-3-71 0,-10 6-113 0,9-6-126 16,-2 0-49-16,-4 1-14 0,4-1 12 0,1-3 26 0,-1-1 33 0,1-5 41 0,0 0 46 15,7-5 50-15,-7-4 59 0,7-1 61 0,-1-5 72 0,1 0 77 0</inkml:trace>
  <inkml:trace contextRef="#ctx0" brushRef="#br0" timeOffset="25659">23224 7900 0 0,'-6'0'5'0,"6"0"35"0,0 0 16 0,0 0 11 0,-7 0 10 0,7 0 12 16,0 0 14-16,0 0 10 0,0 5 13 0,0-5 9 0,-6 0 9 0,6 0-14 0,0 0-32 15,-8 0-13-15,8 0-8 0,0 0 2 0,0 0 7 0,-5 4 5 0,5-4 10 0,0 0 1 16,0 0 3-16,0 5 3 0,0-5 4 0,0 0 3 0,-7 0 3 0,7 0 4 16,0 0 2-16,0 0 1 0,0 0-3 0,0 0-4 0,0 0-6 0,0 0-9 15,0 0-8-15,0 0-9 0,0 0-10 0,0 0-10 0,0 0-8 0,0 0-7 16,0 0-7-16,0 0-5 0,0 0-4 0,0 0-5 0,0 0-3 0,0-5-1 0,0 5-4 15,0-4-2-15,7-1-4 0,-7 5-2 0,0-6 0 0,0 6-2 0,5-4-4 16,-5-2 2-16,0 6-2 0,8-5 1 0,-8 5 0 0,0-4 0 0,6 4 4 16,-6-6-2-16,7 3 2 0,-7 3 1 0,6-6 2 0,-6 2 1 0,5-1 1 15,2-1 2-15,2 3 3 0,-4-4 2 0,2 2 0 0,-7-4 2 0,6 5 0 0,7-2-2 16,-13 2 0-16,13-1 1 0,-7-4 0 0,2 3 3 0,-3 0 0 0,3-3 0 16,-1 5 2-16,-2-1-2 0,2-5 3 0,0 5-2 0,-2 1 1 0,3-8-3 0,-2 8 1 15,7-5-1-15,-8 4-2 0,2-1 0 0,2-3-4 0,3 0 0 0,-6 2-3 16,8-2 0-16,-7 4-2 0,4-5 1 0,-3 1-4 0,5 0 1 0,-8-1 0 15,9-1 0-15,-1 7 2 0,-6-5 0 0,6-6 4 0,-2 6-2 0,4-3 1 0,-3 3-1 16,0-6-2-16,2 6-2 0,-1-7 1 0,1 7-2 0,6-6 1 0,-9 6-1 16,2-6 0-16,3 2 0 0,-6-3-1 15,11 2 0-15,-8-1-2 0,6-1-1 0,-6-2 3 0,6 3 1 0,-4-4-2 0,4 4 0 0,1-6 0 0,-1 3-2 16,0 3 1-16,-1-4-1 0,3 4-3 0,-8-5-1 0,8 6-3 0,-2 0 1 0,-1-2-2 16,1-2 0-16,-4 3-2 0,4 5 0 0,-6-5 2 0,6 0-1 0,-7 0 2 15,4 5 2-15,-5-4 0 0,2-1 2 0,7 6 0 0,-8-7 3 0,3 7 3 16,-3-6-2-16,0 6 1 0,1-7-1 0,1 2 0 0,-1 4-2 0,0-3 1 0,0 2-2 15,1-4-2-15,-2 5-2 0,1-3-1 0,6-1-2 0,-6-2-1 0,1 5-2 16,7-2 0-16,-9-2 0 0,1 0-1 0,6 0 1 0,-6 2-1 0,8-2 2 16,-2 0 0-16,-6 0 2 0,6 0 0 0,1 0 0 0,-8 0 1 0,7 2 0 0,1-2-1 15,-8 0 1-15,9 5 0 0,-10-4 0 0,5-2 2 0,-4 1-1 0,0 6 1 16,3-4-2-16,-3 2 0 0,-5 1 1 0,6-5-1 0,0 6-1 0,-7-6 0 16,6 6-2-16,-3-1 2 0,3-5-1 0,-6 6 2 0,8-6-1 0,-2 6-1 0,-5-3 0 15,5 3 0-15,-4-4 0 0,4 2-1 0,2 1-1 0,-9-5 4 0,8 6-1 16,1-1 2-16,-9 1 1 15,10-6-2-15,-1 4 1 0,-4 1-2 0,4 1 0 0,-7-6 0 0,6 5 0 0,1 1 1 0,-2-2-1 0,2-2 0 0,-1 4-1 0,-8-3 1 16,9 3-1-16,-1-6 1 0,-1 6 0 0,2-1 1 0,-8 0-1 0,6-1 1 16,-3 2-1-16,3 5 1 0,-6-5-1 0,7-3 0 0,-5 9 1 0,-3-3 1 15,0-3 0-15,-5 3 2 0,9 6 2 0,-9-4 4 0,5-1 3 0,-5 5 1 0,0 0 4 16,0 0 3-16,0 0 2 0,0 0 1 0,0 0 0 0,0 0 0 0,0 0 1 16,0 0-3-16,0 0-3 0,0 0-4 0,0 0-4 15,0 0-8-15,0 0-4 0,0 0-7 0,0 0-4 0,0 0-4 0,0 0-4 0,0 0-2 0,0 0-1 0,0 0-1 16,0 0 0-16,0 0 3 0,0 0 1 0,0 0 2 0,0 0 2 0,0 0 4 15,0 0 3-15,0 0 1 0,0 0 3 0,0 0 2 0,0 0 1 0,0 0 2 0,0 0 1 16,0 0 2-16,0 0-1 0,0 0 1 0,0 0 1 0,0 0-2 0,0 0 1 16,0-4-1-16,0 4-1 0,0 0 0 0,0 0 0 0,0 0-1 0,0 0 1 15,0 0-1-15,0 0-2 0,0 0-2 0,7 0 1 0,-7 0-2 0,0 0 0 16,0 0-2-16,0 0-1 0,0 0 1 0,0 0 0 0,0 0 0 0,0 0-1 0,0 0-4 16,0 0-3-16,0 0-5 0,0 0-7 0,0 0-9 0,0 0-9 0,0 0-13 15,0 0-9-15,0 0-12 0,0 0-11 0,0 0-13 0,0 0-13 0,0 0-14 31,0 0-16-31,0 0-20 0,0 0-30 0,0 0-35 0,0 0-48 0,0 0-55 0,0 0-29 16,0 0-15-16,0 0 5 0,0 0 16 0,-7 0 20 0,2 0 24 0,5 0 24 16,-9-5 28-16,4-1 32 0,0 2 35 0,-3-2 42 0,3 6 46 0</inkml:trace>
  <inkml:trace contextRef="#ctx0" brushRef="#br0" timeOffset="26113.41">24904 5970 32 0,'-6'0'95'0,"6"0"28"0,-8-6 23 0,3 6 26 0,5 0 30 0,-5-3 29 0,-3 3 27 0,2-6 24 0,6 6 23 0,-7-6 18 0,-1 6 21 0,8-3-44 0,-5 3-78 16,5 0-33-16,-6-6-6 0,6 6-4 0,-8 0 3 0,8-4-9 0,-5 4-20 16,5 0-13-16,0 0-13 0,0 0-10 0,0 0-7 0,0 0-5 0,-8-5-6 15,8 5-6-15,0 0-7 0,0 0-9 0,0 0-8 0,0 0-10 0,0 0-9 0,0 0-6 16,0 0-8-16,0 0-6 0,0 0-7 0,0 0-7 0,0 0-6 0,0 0-3 15,0 0-3-15,0 0-2 0,0 0-1 0,0 0 2 0,8 5-1 0,-8-5 0 16,5 0 2-16,-5 4 2 0,8-4 3 0,-2 0 4 0,-1 6 4 0,3-6 4 0,-1 0 2 16,-1 3 0-16,2-3 4 0,-3 0-4 0,8 0 0 0,0 0-2 0,-7 0-2 15,8 0 1-15,-2-3-4 0,-5 3 1 0,7 0-3 0,-1-6 0 0,0 6-1 0,-2-4-3 16,2 4 4-16,3 0-2 0,-5-5 0 0,-4 1 2 0,7 4 2 16,-2 0 0-16,-6-6 6 0,7 6 1 0,-5 0 5 0,2-6 2 0,-1 6 2 0,-4 0 2 15,2 0-1-15,1 0 1 0,-3 0 0 0,2 0 1 0,0 0 4 0,-2 0 2 16,3 0 5-16,-8 0-1 0,8 6 0 0,-8-6 0 0,5 0 0 0,-5 6 0 15,6-2 1-15,-6-4-2 0,0 5 4 0,0-1 1 0,0 2 2 0,5 3-4 0,-5-3-2 16,0 3-2-16,0-3-1 0,0 3-4 0,0 0 0 0,0 1-3 0,-5-1-2 16,5 3-2-16,0 1-3 0,0-4-5 0,-6 6 0 0,6 0-5 0,-5-4-1 15,-3 2 0-15,8 2-1 0,-8 1-1 0,8 2-2 0,-5-3-2 0,-2 0-2 0,0 0-1 16,2 4-4-16,-3-5 1 0,8 2 2 0,-7-3 0 0,2 7 0 0,-4-4-7 16,4 2-11-16,0-3-17 0,-3 6-21 0,8-2-28 0,-5-1-31 0,-3 3-49 15,2-2-57-15,-6 5-128 0,12 1-164 0,-14-5-73 0,7 5-26 0,1-1-3 16,1 6 13-16,-11-8 22 0,3 5 33 0,2-9 39 0,-2 7 44 0,-8-6 50 0,3-5 55 15,-3-4 67-15,2 1 76 0</inkml:trace>
  <inkml:trace contextRef="#ctx0" brushRef="#br0" timeOffset="54040.41">25314 6844 50 0,'0'0'113'0,"0"-4"31"0,0-1 27 0,8 1 26 0,-8-8 28 0,0 8 27 0,0-7 25 0,0 2 25 0,0 0 20 0,0 5 22 16,0-8 18-16,0 9-52 0,-8-3-90 0,8 1-42 0,0 1-13 0,0-2-8 16,0 6-4-16,0-5-10 0,0 5-14 15,0 0-11-15,-5-4-11 0,5 4-8 16,0 0-9-16,0 0-6 0,0-4-4 0,-7 4-7 0,7 0-8 0,0 0-11 15,-7 0-6-15,7-5-8 0,0 5-6 0,-5 0-6 0,5 0-5 0,-7 0-2 0,7 5-3 16,-8-5-3-16,8 0-2 0,-5 0-2 0,-3 4 0 0,8-4 2 0,-6 0 3 16,6 4 2-16,-5-4 1 0,-3 5 3 0,8 1 1 0,-8-2 0 0,8-4 1 15,-5 5 0-15,-1 1-1 0,6-3 3 0,-7 3-1 0,2 4 3 0,-4-5 0 0,9-1 2 16,-7 5 0-16,2-3-1 0,-1-1 1 0,1 5 0 0,-3 0 1 0,0-1 0 16,3 0 3-16,-9 2 1 0,9-2 0 0,-3 7 1 0,-4-7 0 0,3 6-1 15,-1 0-3-15,2-5-5 0,-5 4 0 0,0 0-4 0,8 0 0 0,-9 2-2 0,7-1-2 16,-4-1 0-16,-5-4-4 0,11 5-2 0,-8-2-2 0,7 2-3 0,-7 6-1 15,0-8 0-15,5 2 1 0,-5 0 1 0,1 0 2 0,5 0 1 0,-6 0 1 16,6 4 3-16,-7-4 0 0,4 3 2 0,2-3 1 0,-5 4 2 0,0 2 0 0,7-6-1 16,-7 4 3-16,5-5-2 0,-5 7 1 0,7-8-4 0,-6 8 1 0,4-6-3 15,-4 4-1-15,0-5-1 0,5 2-3 0,-7-3 1 0,8 2-3 0,-6 0 0 16,3 0-3-16,4 0 0 0,-8-2-1 0,8 2 0 0,-11-6-1 0,11 7-1 16,-2-2 0-16,-5 1 1 0,5-6 0 0,-1 7-2 0,3-1 3 0,-9-6-1 0,9 6 1 15,-3-5-1-15,-5 4-1 0,7-4 2 0,-6-1 0 0,3 0 0 16,4 7 1-16,-8-7 1 0,8 2-1 0,-11-2-1 0,11 1 0 0,-8 0 0 0,7 0-2 15,-9 0 0-15,10-1 1 0,-9 0 1 0,1 1-2 0,8 1 2 0,-9-1-1 0,1-1 0 16,0 0-1-16,0 7 1 0,0-7 0 0,0 0-2 0,0 1 3 0,-1 4-1 16,2-2 0-16,-2 3-2 0,1-8 1 0,0 4-1 0,2 5 1 0,-9-7-2 15,6 6 2-15,1-2-1 0,0-2-2 0,0 4 0 0,-6-5 0 0,6 3-1 0,-1 2-2 16,2-4 2-16,-8 2 0 0,8 2 0 0,-4 0-1 0,5-6 1 0,-1 7 0 16,-2-2-2-16,-4-4 0 0,2 5-1 0,11-6 0 0,-9 6 0 0,1-5 2 0,1-1-1 15,5 2 0-15,-5 3 0 0,4-9-1 0,-5 4 2 0,2 1-2 0,4 1 2 16,-2-1-1-16,-3-1 2 0,6 0-1 0,1-3 0 15,-4 3 0-15,2 0 1 0,2 3-1 0,-1-8 0 0,-1 5 2 0,1-4-1 0,-2-1-1 0,8 7 1 16,-5-7 0-16,-2 2-2 0,7 0 2 0,-6-2 0 0,6 1 0 0,0-1-1 0,-6 1 2 16,6-5 0-16,0 4 3 0,-8 2 1 0,8-1 1 0,0-1 0 0,-7-4 2 15,7 5 2-15,-5 2-1 0,5-4 2 0,0 3-1 0,-8-1 2 0,8-5 1 16,-6 4-1-16,1 0 2 0,5 7 0 0,-8-7-3 0,1 1-1 0,1 1-2 0,6-3-1 16,-6 4-1-16,-1-2-1 0,2-1-1 0,-3 5 0 0,8-3-1 0,-6-2-1 15,-1 1-1-15,1 0-1 0,6-1-1 0,-7-4 1 16,7 6 0-16,-6 0 0 0,6-6-1 0,0 4 2 0,-8-4 0 0,8 5 0 0,0-5 2 0,0 0-1 0,-5 0 0 15,5 0 0-15,0 4 2 0,0-4 1 0,0 0-2 0,0 0 2 0,-8 6 0 16,8-6-1-16,0 0 1 0,0 0 0 0,-5 0 1 0,5 0 0 0,0 3-1 0,0-3 1 16,0 0 0-16,0 0 0 0,0 0 0 0,-5 6 1 0,5-6 0 0,0 0-1 15,0 0 3-15,0 0 0 0,0 0 2 0,0 0 2 0,0 0-2 0,0 0 1 16,0 0 1-16,0 0 0 0,0 0 0 16,0 0 1-16,0 0-2 0,0 0 2 0,0 0-2 0,0 0 0 0,0 0-3 0,0 0-2 0,0 0-2 0,0 0-3 0,0 0-3 15,0 0-3-15,0 0-3 0,0 0-6 0,0 0-7 0,0 0-14 0,0 0-18 16,0 0-24-16,0 0-25 0,0 0-24 0,0 0-27 0,0 0-26 0,0 0-26 0,0 0-29 15,0 0-26-15,0 0-48 0,0 0-50 0,0 0-73 0,5 0-72 0,-5 5-18 16,5-5 12-16,-5 0 25 0,0 4 36 0,0-4 37 0,0 0 40 0,0 0 40 0,0 0 42 16,0 0 43-16,0 0 43 0,-5 0 55 15,5-4 59-15</inkml:trace>
  <inkml:trace contextRef="#ctx0" brushRef="#br0" timeOffset="54486.42">23758 8246 84 0,'0'-9'147'0,"6"0"39"0,-6 3 30 0,0-3 26 0,0-3 27 0,0 3 24 0,0 0 26 0,0-1 24 0,0 1 25 0,0 3 24 0,0-3 26 0,0 3-61 16,0 1-112-16,-6 1-52 0,6-2-23 0,0 3-9 0,0 3-6 0,0 0-5 16,-6-6-8-16,6 6-8 0,0-4-8 0,0 4-12 0,0 0-9 0,0 0-15 31,0 0-10-31,0 0-14 0,0 0-10 0,0 0-12 0,0 0-7 0,-7 4-8 0,7-4-7 15,0 6-6-15,0-6-6 0,0 3-3 0,-5 7-4 0,5-5-5 0,0 4 0 16,-8-3 0-16,8 3-2 0,0 7 2 0,-6-7-2 0,6 0 0 0,0 6 3 0,-7 0 0 16,7-5 2-16,-6 5 2 0,-1 0 0 0,7 0 1 0,-6-2 2 0,-2 2 0 15,8-1 1-15,-5 2-1 0,-3-1 1 0,3 0-1 0,0 0 1 0,5-2-1 16,-9 2 0-16,2-6 0 0,2 7-2 0,5-2 0 0,-8 1-3 0,2-6-1 16,6 7 0-16,-5-7-1 0,-3 0-1 0,8 1 0 0,0 1 0 0,0-1-2 0,-5-1 0 15,5-4 0-15,0 5-2 0,0-6 0 0,0 1-2 0,0 4 0 0,0-3 0 16,0 0 0-16,0-6 1 0,0 4 1 0,0 1 1 0,0-1 2 0,0 2 2 0,0-3 3 15,5-3 2-15,-5 6 2 0,0-1 4 0,0-5 4 0,0 4 1 16,8-4 7-16,-8 6-1 0,0-6 5 0,5 6 0 0,-5-6 1 0,6 4 2 0,-6 1 3 16,8-5 1-16,-8 5 4 0,5-1-1 0,2-4 0 0,2 4 0 0,-4 2-5 15,0-6 0-15,3 5-4 0,-3-5 0 0,3 4-2 0,5-4 0 0,-7 5 2 0,7-5-4 16,0 0 0-16,0 7-3 0,0-7-5 0,0 0-11 0,1 3-20 0,-2-3-31 16,8 0-43-16,-8 6-50 0,9-6-90 0,-10 5-106 0,10-1-87 0,-8 2-80 15,8-6-30-15,-10 3-6 0,10-3 8 0,-9 6 14 0,0-6 24 0,3 0 28 0,-10-6 42 16,9 3 52-16,-9-3 59 0,3-9 67 0,0 5 82 0,-3-10 86 0</inkml:trace>
  <inkml:trace contextRef="#ctx0" brushRef="#br0" timeOffset="69087.39">23634 9199 0 0,'-5'0'32'0,"5"0"24"15,-8 0 19-15,3 0 19 0,-2 0 20 0,0 0 20 0,0 0 22 0,1 0 21 16,-1 0 20-16,2 5 11 0,-4-5 3 0,4 0-1 0,-2 0-4 0,1 0-8 16,-7 0-6-16,5 4-8 0,3-4-10 0,-1 0-11 0,-2 0-9 0,3 6-14 15,-2-6-14-15,-1 0-11 0,8 0-13 0,-5 3-12 0,-2-3-8 0,7 0-8 0,-7 0-6 16,7 0-5-16,0 0-3 0,0 0-4 0,0 0 0 0,0 0 0 0,0 0-2 15,0 0 1-15,0 0-1 0,0 0 0 0,0 0-1 0,0 0 0 0,0 0 0 0,0 0 1 16,0 0 2-16,0-3 1 0,7 3 0 0,-7-6-1 0,7 6-5 0,-7 0-1 16,5-4-5-16,3 4-5 0,-1 0-3 0,-2 0-1 0,3-5-2 0,-2 5-2 15,-1 0-2-15,3 0-3 0,-1 0-5 0,5 0-4 0,-5 0-1 0,7 0-1 16,-9 0 0-16,8 0 2 0,-6 0 1 0,7 0-1 0,-1 0 2 0,-2 0 1 0,2 5-1 16,3-5 0-16,-6 0 0 0,3 0 0 0,8 0 0 0,-8 0 3 0,1 0 3 15,4 4 3-15,3-4 4 0,-2 0 3 0,1 0 2 0,-1-4 1 0,7 4 3 0,1 0 1 16,-4 0 0-16,4 0-4 0,-1-5-1 0,8 5-2 0,-10-4 0 0,10 4-2 15,-2-5-4-15,1 5-3 0,-1-7-5 0,0 4-7 0,8 3 0 0,-6-6-4 16,3 1-4-16,-3 5 0 0,5-4-1 0,-1-2 0 0,1 1 0 0,0 1-1 16,0 4-1-16,7-5-1 0,-7 1 0 0,7 4-1 0,-7-6 2 0,5 2 1 15,-4 4 1-15,7-6 0 0,-8 6 0 0,6-5 0 0,0 1 0 0,-5 4 1 16,5-5 1-16,2-1 0 0,-3 2 1 0,4-1 2 0,-4 1 0 0,7 4 0 0,-4-6 1 16,-2 3 1-16,0-3-1 0,0 0 2 0,2 3 0 0,-2-3-1 0,2 0 2 0,4 2 0 15,-5-5-3-15,-1 4 1 0,7 1-4 0,-1-2 0 16,-3-3-1-16,3 3 1 0,-5 0-2 0,6 3-2 0,-7-8-2 0,8 7-2 0,-8 0-2 0,2-1-1 15,-3-1 0-15,2 6 0 0,-7-4-1 0,6-2-1 0,-5 6 2 0,-1-5-2 16,0 5-1-16,-7 0 1 0,7-4-1 0,-7 4 1 0,2 0 0 0,-8 0 3 0,-2 0 0 16,5 0 0-16,-3 0-1 0,-7 0 1 0,-1 0 0 0,1 4 0 0,1-4 0 15,-6 0 1-15,-1 0 1 0,-8 0 2 0,3 0 7 0,-2 0 6 0,1 0 7 16,-7 0 7-16,0 0 3 0,0 0 4 0,0 0 3 0,0 0 2 0,0 0 2 0,0 0-1 16,0 0 3-16,0 0 0 0,0 0-1 0,0 0-2 0,0 0-5 0,0 0-5 15,0 0-7-15,0 0-5 0,0 0-4 0,0 0-2 0,0 0-3 0,0 0-3 16,0 0 0-16,6 0-3 0,-6 0-2 0,0 0-3 0,0-4-2 0,0 4-3 15,0 0-2-15,0 0-3 0,8-6 0 0,-8 6-2 0,5 0-3 0,-5-5 0 16,0 5-3-16,7 0 1 0,-7-4-1 0,6 4 1 0,-6-5 0 0,7 5 1 0,0 0 0 16,0-4 5-16,-2 4 0 0,3-6 3 0,-3 6-2 15,1 0 4-15,2-4-1 0,4 4 1 0,-3-5 1 0,2 5 2 0,-4 0-1 0,7-6 2 0,-2 6 1 0,-6-4 0 16,7 4 1-16,0-6 0 0,1 6 1 0,-2 0-1 0,1-5 0 0,-6 5 1 16,5 0 1-16,-4-4-1 0,5 4 1 0,-7 0-1 0,-1-5 2 15,-5 5-1-15,7 0 3 0,-7 0 3 0,0 0 1 0,0 0 1 0,0 0 2 0,0 0 2 16,0 0 0-16,0 0 2 0,0 0-1 0,0 0-2 0,0 0 1 0,0 0-3 15,0 0 1-15,0 0-2 0,0 0-4 0,-7-4-2 0,7 4-2 0,-5 0-7 0,-1-6-5 16,6 6-8-16,-6 0-8 0,-1 0-14 0,-1-3-12 16,8 3-15-16,-5 0-15 0,-2-6-15 0,0 6-18 0,2-6-16 0,-3 6-18 0,1-3-18 0,7 3-20 15,-5-6-22-15,-4 6-25 0,9 0-46 0,-5-6-57 0,5 6-63 0,0 0-67 0,0 0-15 16,0-4 6-16,0 4 24 0,0-11 25 0,0 8 31 0,0-1 32 0,5-2 36 16,-5-3 35-16,0-3 42 0,0 3 43 0,9 0 59 0,-9-6 64 0</inkml:trace>
  <inkml:trace contextRef="#ctx0" brushRef="#br0" timeOffset="69486.1">27087 8618 35 0,'5'0'102'0,"-5"0"36"0,0 0 29 0,0 0 29 0,0 0 26 0,0 0 26 15,0-6 23-15,-5 2 22 0,5-1 17 0,-9 5 17 16,9-4 15-16,-5 4-48 0,5 0-82 0,-5-6-43 0,-3 6-17 0,2 0-16 0,-1 0-11 0,7 0-12 0,-6-6-11 0,-1 6-11 0,2 0-8 0,-4 0-8 15,9 0-4-15,-5 0-2 0,-2 0-4 0,1 0-2 16,6 0-3-16,-5 0-2 16,5 6-1-16,-9-6-5 0,9 0-1 0,0 0-4 0,0 0-1 0,-7 0-2 0,7 0-3 15,0 0 0-15,0 6-3 0,0-6 1 0,0 0 6 0,0 0 1 0,0 0 5 16,0 0 0-16,0 0 7 0,0 4 3 0,7 1 4 0,-7-1 7 0,9 2 8 16,-9-3 5-16,5 3 6 0,1-1 6 0,6-5 5 0,-3 4-2 0,3 8 2 15,1-8-4-15,1 1-2 0,5 4-2 0,1-5-6 0,-1 2-5 0,1 3-6 0,-3-4-6 16,4 5-10-16,-3-4-6 0,3 3-8 0,6 0-4 0,-9 1-6 0,-5-5-4 15,7 5-3-15,-8 1-6 0,9-7-4 0,-14 5-4 0,4-3-2 0,-3 3-3 16,0-4 2-16,-3-1 1 0,-5 2 2 0,0 0 5 0,0-2-1 0,0 7 5 0,-5-7 0 16,5-1 3-16,-8 3 3 0,0 3-1 0,3-3 2 0,-8 3-1 0,0-3 0 15,5 3 0-15,-4-3-6 0,-8 3-5 0,7-5-2 0,2 7-4 0,-10-1-3 0,3-1-3 16,-3 1-2-16,2-5-13 0,-1 4-12 0,1 6-20 0,-1-5-26 0,-7 1-29 16,8-3-36-16,-7 3-44 0,-1 4-53 0,9-6-132 0,-8 6-166 0,-1-6-76 15,1 1-25-15,8-1 0 0,-9 3 12 0,6-3 26 0,-3-5 34 0,4 5 42 0,1-9 47 16,-2 0 52-16,3-4 57 0,-1-1 67 0,-2-5 73 0</inkml:trace>
  <inkml:trace contextRef="#ctx0" brushRef="#br0" timeOffset="100250.53">23595 9707 3 0,'0'0'55'0,"-6"0"22"0,-1 0 16 0,7 0 14 0,0-6 14 0,-5 2 20 0,5-1 23 16,-9-4 23-16,9 3 24 0,-5 2 22 0,5-1 22 0,-7-1-24 0,7 6-49 16,0-4-19-16,-6 4-4 0,6-6 4 0,-6 6 7 0,6-4 5 0,-7-1-2 15,-1 5-7-15,8 0-12 0,-5-5-14 0,-1 1-10 0,6 4-5 0,-8-6-10 0,3 6-3 16,-2-4-2-16,-1 4-6 0,3-5-3 0,-2 5-6 0,7 0-4 0,-7-6-7 16,2 6-5-16,-3 0-5 0,8 0-4 0,-5-3-5 0,5 3-5 0,-8 0-5 0,2 0-5 15,6 0-4-15,0 0-4 0,0 0-2 0,0 0 1 0,0 0-1 0,0 0 0 16,0 0 1-16,0 0 1 0,0 0-1 0,0 0-1 0,0 0-1 0,0 0-3 0,0 0-2 15,0 0-2-15,0 0-1 0,0 0-4 0,0-6-6 16,0 6-3-16,0 0-5 0,6-4-3 0,-6 4-3 0,8 0-4 0,-3 0 0 0,3 0-2 0,-3 0-1 16,2 0 0-16,5-6 0 0,3 6-1 0,-10 0-2 0,9 0 1 0,6 0 2 15,-8 0 1-15,0 0 2 0,9 0-3 0,-8-5 1 0,6 5-2 0,-6 0 1 16,6 0-2-16,2 0 2 0,-3 0-1 0,9 0 1 0,-6 0-1 0,3 0 0 0,2 0 1 16,2 0-1-16,-4 0-1 0,8 0 2 0,2 0 0 0,-2 0 0 0,1 0 0 15,-1 0 2-15,8 0 0 0,-1 0 2 0,-7 5 2 0,7-5-2 0,1 0-1 0,-1 0 0 16,1 0 1-16,-3 0-2 0,3 0 0 0,-1 0 0 0,6-5-1 0,-5 5 0 15,4 0 2-15,4 0-1 0,-4-4 1 0,9 4-2 0,-9-6 1 0,4 6-1 16,-4 0 2-16,7-3-2 0,-4 3 0 0,5-6 2 0,-1 0-2 0,-4 6 1 16,6-3 1-16,-2 3-1 0,0-6 2 0,-3 3-1 0,3-4 1 0,1 7-2 0,0-5-1 15,-7 5-1-15,8-4 3 0,-8-1-2 0,2-1 1 0,-2 6 1 0,7-4-2 16,-7-1 1-16,-6 5 0 0,6-4-1 0,1-1 1 0,-7 5-1 0,6-7 1 16,-6 7-1-16,0-3 1 0,0-3 1 0,-6 6-1 0,1-4 0 15,5-1 0-15,-7 5 0 0,-6-6 2 0,6 6-1 0,-5-3 3 0,-1 3 1 0,-1-6 4 0,2 6 1 16,-1-4 3-16,-7 4 2 0,8-5 1 0,-7 5 5 0,4-6 1 0,-3 6 2 15,-3-4 0-15,3 4 1 0,-2-6-1 0,1 6 1 0,0 0-5 0,6 0 0 0,-6 0-4 16,-1 0 0-16,0 0-4 0,7 0-2 0,-5 0-1 0,-2 0-4 0,7 0-2 16,-8 0-1-16,1 0-1 0,10 6 2 0,-11-6-1 0,1 0 0 0,7 4-1 15,-6-4 1-15,-1 6 0 0,8-6-3 0,-6 5 2 0,-3-5 1 16,8 4 1-16,-7-4 0 0,-1 0 1 0,3 6 0 0,-1-6 1 0,0 3 1 0,-1-3 2 0,1 6 2 16,-1-6 0-16,2 5 3 0,-10-5 3 0,10 4 2 0,-9-4 3 0,7 0 3 0,-6 6 0 15,6-6 1-15,-4 0 1 0,4 3-2 0,-6-3 0 0,6 0 0 0,-7 0-4 16,2 0 1-16,-1 0-1 0,1 0-3 0,-2 0-2 0,-4 0-3 0,3 0-6 0,-3 0 1 15,-1 0-2-15,-2 0 2 0,2 0-3 0,-7 0 4 0,7 0 0 0,-7 0 0 16,0 0-1-16,0 0 1 0,0 0 1 0,0 0 0 0,0 0-1 16,0 0 2-16,0 0-1 0,0 0 0 0,0 0-2 0,0 0 0 0,0 0-1 0,0 0-1 15,0 0-4-15,0 0-6 0,0 0-9 0,0-3-10 0,0 3-14 0,-7 0-14 0,7 0-14 16,-7 0-15-16,2-6-16 0,5 6-27 0,-7 0-30 0,-1-4-30 0,-3 4-29 16,3 0-43-16,3-5-43 0,-11 5-75 0,5-6-86 0,4 6-40 0,-7 0-12 15,2-3 10-15,-7-3 20 0,6 2 28 0,0-1 34 0,-8-1 39 0,2-4 43 0,1 6 44 16,-8-6 46-16,-1 0 51 0,1-5 56 0</inkml:trace>
  <inkml:trace contextRef="#ctx0" brushRef="#br0" timeOffset="100977.43">24013 9424 47 0,'6'0'126'0,"-6"0"40"0,5-6 27 0,-5 6 26 0,8 0 23 0,-8-4 21 0,0 4 22 0,0-5 21 16,0-1 20-16,0 3 19 0,0 3 19 0,0-7-47 0,0 4-86 0,0 3-49 0,8-6-33 15,-8 6-9-15,0 0 1 0,0-5 1 0,0 5 3 0,0-4-1 16,0 4-1-16,0 0 0 0,0-6-1 0,0 6-1 0,0 0-5 0,0 0-3 0,0 0-7 0,0 0-8 16,0 0-11-16,0 0-10 0,0 0-10 0,0 0-12 15,0 0-12-15,0 0-11 0,0 0-12 0,-8 0-9 0,8 0-9 0,0 0-7 0,-8 6-8 0,3-6-6 16,-1 4-4-16,-2-4-6 0,3 5-2 0,-3 1 0 0,-4 4 0 0,5-7-1 15,-5 3 2-15,-1 3 3 0,-1 1 2 0,-7 0 1 0,9 0 1 0,1 0 2 16,-10-1 1-16,2 0 2 0,6 2 2 0,-6 2 1 0,-1-1-2 0,1-3 3 0,4 1-1 16,-4 4 1-16,0-4 0 0,-1-1-1 0,1 3 0 0,1-3-1 0,-3 0 2 15,2-3 2-15,-1 4 5 0,6-7 1 0,-4 8 4 0,4-7 3 0,1 2 4 0,0-2 3 16,0 1 2-16,-1-5 6 0,2 5 2 0,4-5 5 0,3 0 2 0,-2 4 3 16,0-4-1-16,7 0-1 0,0 0-4 0,0 0-5 0,0 0-6 0,0 0-4 15,0 0-7-15,0 0-3 0,0 0-4 0,0 0-3 0,7 0-1 0,0 0-4 0,-7 0-1 16,5 0-1-16,3 0 1 0,-1 6 1 0,6-6 2 0,-7 0 4 0,-1 4 4 15,10-4 4-15,-9 6 1 0,7-6 1 0,-8 5-2 0,9-1 1 0,-7-4-4 0,6 6 1 16,-6-3-5-16,5 3-2 0,-4-6 0 0,3 5-2 0,-3-1-2 0,4 2-4 16,-3-2 0-16,1 1-1 0,-2 1 0 0,5 3 0 0,-7-3 1 0,7-2-6 15,0 1-9-15,0 4-17 0,0 1-27 0,0-4-38 16,0 3-46-16,1 1-60 0,-2-1-70 0,-4 6-113 0,4-6-125 0,0 6-56 0,2 0-15 0,-1 0 2 0,-1-6 14 16,-3 7 24-16,-4-7 28 0,8 0 43 15,-13-3 49-15,5-6 58 0,4-6 61 0,-2-3 71 0,-7-6 75 0</inkml:trace>
  <inkml:trace contextRef="#ctx0" brushRef="#br0" timeOffset="108721.46">23640 10127 0 0,'8'4'7'0,"-8"-4"56"16,0 0 29-16,0 5 25 0,0-5 25 0,5 0 26 0,-5 0 26 0,0 0 27 0,0 0 23 15,0 0 23-15,0 0 22 0,0 0 1 0,0 0-16 0,0 0-21 0,0 0-30 16,0 0-8-16,0 5-5 0,0-5-6 0,0 0-9 0,0 0-13 0,0 0-17 15,0-5-12-15,0 5-10 0,0 0-9 0,0 0-7 0,0 0-10 0,0 0-8 0,7-5-9 16,-7 5-14-16,0 0-11 0,0 0-10 0,0 0-9 0,0 0-10 0,0 0-3 16,0 0-7-16,0 0-5 0,0 0-7 0,0 0-6 0,0 0-6 0,0 0-6 15,0 0-7-15,0 0-5 0,0 0-7 0,0 0-3 0,0 0-5 0,0 0-1 16,0 0-2-16,0 0 0 0,0 0 0 0,9 0 3 0,-9 0 1 0,5 0 4 0,-5 0-1 16,5 5 5-16,3-5 3 0,-8 5 5 0,5-5 6 0,3 4 4 0,-2-4 7 15,1 7 4-15,-7-7 4 16,6 5 3-16,1-1 4 0,-1-4 1 0,2 5 1 0,-3-1 1 0,2-4 0 0,-1 6 0 0,0-3-2 0,1 3-1 0,1-6-2 0,-3 5 0 15,1-1-4-15,2 2 0 0,-8 0-3 0,12-2-3 0,-4 1 0 0,-8-5-1 16,12 6-3-16,-5-3 1 0,-2 1-1 0,3 2 3 0,-2 3 1 0,7-4 0 16,-8 2 1-16,2-4-1 0,7 3 1 0,-8-1-1 0,6 5 1 0,-3-6-1 0,3 1 1 15,-6 4 2-15,7-2 4 0,-5 2 1 0,4-4 2 0,0-1-1 0,-5 5 4 16,6-3 3-16,1 3 0 0,-1-3 3 0,0 3 1 16,0 1 0-16,-8-5 1 0,11 5-1 0,-5-1 1 0,2-4-1 0,0 5 0 0,0-4 1 0,1 3 2 0,-7-3 3 15,5-2 0-15,0 5 1 0,-4-4 0 0,5-1 3 0,-7 2-2 0,7 0 2 16,-6-3-2-16,6 3-1 0,-7-1-2 0,8-1-1 0,-7 2-3 0,-2-6-5 15,8 4-2-15,-7 1-5 0,7-5-5 0,-6 4-5 0,-1 1-3 0,8 1-5 16,-7-6-3-16,-2 4-2 0,4 2-2 0,3-1-2 0,-6-1-1 0,1 2 1 0,-1-3-2 16,2 3-1-16,2-2 1 0,-2 1-1 0,-2 1 2 0,1-2-3 0,6 7 1 15,-7-8-1-15,2 9 2 0,-3-4 1 0,8-3-1 0,-5 4 1 0,-2 3-2 16,6-3 2-16,-4 1 0 0,4 4 1 0,-5-4-2 0,5-1 1 0,-3 3 0 0,2-3 1 16,1 4 1-16,-3-2 0 0,3 4 0 0,-1-5-1 0,10 3 1 0,-7-2 1 15,-1 4 1-15,6-5 1 0,-7 4-1 0,9-1 1 0,-3-2 0 0,3 5 0 16,-1-3 1-16,-1-4 0 0,1 6 0 0,-2 0 1 0,3-4-1 0,-2 3 2 0,1 0 0 31,-1-4-1-31,0 5 1 0,1 0-1 0,-1-6 0 0,2 7-1 0,-3-7 1 16,1 6-1-16,1-6-1 0,0 0 1 0,1 7-2 0,-3-5 0 0,3 2-1 0,-2-4 2 15,6 3-2-15,-6 2 1 0,8 0-2 0,-6-5 2 0,2 6-1 0,-2-4 1 16,6 2 0-16,-8 2 2 0,6-6-2 0,-6 7 2 0,9-1 0 0,-8-1 0 16,5 2 1-16,-6-3-2 0,8 2 1 0,-8 0-1 0,1 0-1 0,6 0 1 15,-7 3 1-15,1-3 0 0,7 4 1 0,-8 2 0 0,1-3-3 0,4-2 1 0,-3 2 0 16,-3 3 1-16,3-2 1 0,6 1 0 0,-8-1 2 0,1 0-1 0,-1-4 3 15,-1 6-1-15,1-3-2 0,2-3 0 0,-3 1-1 0,-2 2 1 0,2-3 0 16,1 0 2-16,-6 0-2 0,0-6 0 0,0 6-3 0,1-2-1 0,-1-1 1 0,0 1-1 16,0-2 0-16,0-2 0 0,-7 1 2 0,7-1 1 0,-8 6 2 0,11-5 3 15,-11-1 4-15,8 3 2 0,1-3 2 0,-7 0 5 0,6-3-1 0,-2 3 1 16,-3 0 1-16,4 1-2 0,2 1 1 0,-1-2-2 0,-7 1 2 0,7-6-5 0,-8 6-1 16,11-6-4-16,-11 8-3 0,3-8-2 0,-3 1-5 0,9 5 0 0,-14-7-4 15,5 3 2-15,2-1 0 0,-1-1 2 0,-6-4-2 0,8 6 1 16,-2-6 0-16,-6 6 0 0,7-3 2 0,-7-3 2 0,5 6 1 0,-5-6 2 0,8 6 2 0,-2-3 3 15,-6-3 0-15,7 6 1 0,-1-2 2 0,-6 1 0 0,12-1 2 0,-12-4-1 16,14 11 4-16,-9-7-2 0,3 2-1 0,5-1-1 0,0 5-4 0,-7-6-2 16,7 1-2-16,0 4-3 0,1-3-3 0,-2 3 1 0,1 1 0 0,-6-4-2 15,12 3 0-15,-10 0-2 0,9-3-2 0,-13 3 2 0,9 0 3 0,4-3 1 0,-2 4 0 16,-4-1 1-16,0 0-1 0,3-3 1 0,-4 3-1 0,2 3-1 0,2-3 1 16,-3-5 0-16,0 5 0 0,2 2 0 0,-1-7 0 0,0 7-2 0,0-1-2 0,0-5-1 15,-8 3-2-15,11 3 2 0,-5-2 0 0,-3-3 0 0,5 4-1 0,-1-1 1 16,-5 0 0-16,6 1-1 0,-6-5-1 0,7 4-1 0,-9 3-1 0,8-3 2 15,-8-5 0-15,9 5 0 0,-7 2 0 0,-1-7 2 0,7 8-1 0,-6-8 1 16,-1 6 0-16,8-6 0 0,-7 6 1 0,6-1 1 0,-2-4 1 0,-3 5 1 0,4 1 0 16,2-7 0-16,-1 5 1 0,1 1 0 0,-2 1 1 0,1-8-1 0,1 9 1 15,5-3 0-15,-7 1 1 0,1-1 0 0,6 0 0 0,-4 3 1 0,2-8-1 0,-2 5 1 16,4 0 0-16,-6 2 1 0,0-1-1 0,6-1 0 16,-4 3 1-16,4-5 1 0,-6-1 1 0,-1 3-3 0,8 3 1 0,-7-3-2 0,0 0 0 15,0 1 0-15,0-5 0 0,0 4-1 0,1-3-1 0,-9 4 0 0,8-5 1 0,-8-1-1 16,4 1-1-16,3 5-1 0,-4-10-1 0,-2 4 1 0,-6 1 0 0,5 1 0 15,3-6-1-15,-1 0-1 0,-7 3 0 0,0-3 0 0,5 6-3 0,-5-6 2 16,7 6-3-16,0-6 2 0,-7 0-2 0,5 3 1 16,-5-3-1-16,8 6 2 0,-3-6-1 0,-5 6 0 0,8-2 2 0,-2-4 0 0,1 3-2 0,-1 3 1 15,2-1 0-15,-3-5 2 0,3 4-1 0,-8 2 1 0,5-6 0 0,0 6 0 16,4-3 0-16,-4 3-1 0,2-6 0 0,1 6 1 0,-3-3-2 0,-5-3 2 16,7 6 0-16,-7-6 0 0,7 0 0 0,-7 0 2 0,0 4 0 0,0-4 1 15,0 0 2-15,0 0-1 0,0 0 4 0,0 0 2 0,0 0 3 0,0 0 1 16,0 0 3-16,0 0 0 0,0 0 2 0,0 0 0 0,0 0 1 0,0 0-2 0,0 0-4 15,0 0-2-15,0 0-8 16,0-4-8-16,-7 4-10 0,7-6-10 0,-7 6-11 0,7-3-9 0,0 3-11 16,-5-6-8-16,5 0-12 0,-8 3-10 0,1 3-13 0,7-6-10 0,-5 0-13 0,5 2-9 0,-9-1-10 0,9 5-8 0,-5-6-7 0,0 3-8 15,5-1-10-15,-8-2-18 0,3 0-18 0,5 3-22 0,-8-3-21 0,2 0-41 16,-1 3-49-16,7-8-52 0,-6 7-48 0,-2-6-24 0,3 5-14 0,-3-4 10 0,3 3 22 16,5-4 27-16,-7 1 34 0,0 0 36 0,2 3 43 0,-2-3 43 0,7 0 43 15,-8-3 55-15,3 3 57 0</inkml:trace>
  <inkml:trace contextRef="#ctx0" brushRef="#br0" timeOffset="109075.55">27418 12544 78 0,'0'-4'142'0,"0"4"34"0,0-6 27 0,0 3 26 0,0-3 29 0,0-3 26 0,0 3 27 0,0-4 24 16,0 5 22-16,0 1 22 0,0-1 23 0,0-5-61 0,0 6-107 0,0-1-49 0,0 0-17 0,0 1-6 15,0-2 4-15,0 6-3 0,0-6-9 0,0 6-7 0,0-4-10 0,0 4-9 16,0-5-7-16,0 5-10 0,0 0-11 0,0 0-11 0,0 0-10 0,0 0-13 15,0 0-10-15,0 0-9 0,0 0-9 0,0 0-6 0,0 0-5 0,0 0-3 16,-6 0 1-16,6 0-1 0,0 5 1 0,0-1 8 0,0-4 4 0,0 6 8 16,0 0 10-16,0-2 7 0,0 6 8 0,0-6 6 0,6 0 5 0,-6 7 2 0,5-7 2 15,4 8 0-15,-2-3 0 0,-2 0 1 0,3 6-1 0,3-6-6 0,4 7-5 16,-10-7-7-16,9 6-6 0,4-1-8 0,-4 2-9 0,-1-3-2 0,8 2-5 0,-11 6-3 16,11-6-5-16,-8-2-3 0,6 8-3 0,-6-7-5 0,1 5-2 0,7-4-4 15,-9 0-1-15,-6-2-2 0,7-3-2 0,-5 4-2 0,-3-2-1 0,1-3-2 16,1 1 1-16,-7-7-2 0,6 8 0 0,-6-7 1 15,0 2 0-15,0 0 3 0,0-3 4 0,-6 3 4 0,6 0 1 0,-7-3 5 16,1-3 3-16,6 6 4 0,-5-2 1 0,-11 1 0 0,11-1-2 16,-8 1 1-16,-1-5-3 0,2 6-10 0,-8-6-17 0,1 0-24 0,-8 0-30 0,3 0-45 0,-3-6-52 15,-7 1-75-15,-5-4-82 0,-1-1-124 0,3 1-142 0,-8-12-60 0,-7 3-15 0,5-1 0 0,-4-11 17 0,-9-4 30 32,7 0 39-32,4-7 46 0,-4-2 51 0,-6-11 64 0,7 1 70 0,-7-7 79 15,-1-2 83-15</inkml:trace>
  <inkml:trace contextRef="#ctx0" brushRef="#br0" timeOffset="128982.09">23669 10635 0 0,'0'0'15'0,"0"-6"33"0,-9 6 9 0,9-3 8 0,-7 3 6 0,7 0 9 0,-5 0 10 16,5 0 10-16,-8 0 10 0,8-6 11 0,-6 6 10 0,6-6-17 0,-5 6-33 0,5 0-15 16,0 0-5-16,0 0 2 0,-8 0 6 0,8 0 5 0,0 0 8 0,0 0 3 15,0 0 2-15,0 0 4 0,-5-4 1 0,5 4 5 0,0 0 1 0,0 0 0 16,0 0-1-16,0 0-1 0,0 0-1 0,0 0 0 0,0 0-2 0,0 0-1 0,0 0-5 15,0 0-6-15,0 0-7 0,0 0-8 0,0 0-7 0,0 0-10 0,0 0-5 16,0 0-4-16,5 4-4 0,-5-4-3 0,8 0-1 0,-8 6-4 0,5-6-2 16,-5 6-4-16,6-6 0 0,2 3-4 0,-8 3-2 0,5 0-2 0,2-2-2 0,-7 1-2 15,9-1-3-15,-9 1-1 0,5-1-1 0,0 2 0 0,-5-1-1 0,8 5 2 16,-8-4 1-16,5-3 3 0,3 3 2 0,-8-2 1 0,6 1 6 0,1 4 2 16,-7-3 6-16,6-2 3 0,1 1 4 0,-1 5 0 0,2-4 2 0,-3-1 0 0,2 3 0 15,-1-3-2-15,7 5 0 0,-5 1-2 0,-3-8-3 0,1 9-1 0,7-3-6 16,-6 1-3-16,7-1-5 0,-8 0-1 0,6 3-3 0,2-3 0 0,-7 0-2 15,4 1 1-15,5-1-3 0,-5 6 2 0,1-4-1 0,9-3 1 0,-7 3-2 16,-1-2 3-16,6 7 1 0,-7-7-1 0,9 0 0 0,-2 1 0 0,0 4-1 0,-7-2-1 16,9-3 1-16,-2 4-1 0,1-2 1 0,7-1 1 0,-8 0-2 0,-1 4 0 15,3-4 0-15,5 4-1 0,-6-4 1 0,5 5-1 16,1 0-1-16,-6 0 1 0,6 0-2 0,0-2 1 0,0 2-1 0,0 0 0 0,1 0-3 0,-3 4-1 16,3-4 0-16,1 0-1 0,-5 4 2 0,-2-4-1 0,6 3 0 0,-3 3-1 0,3-2-1 15,1 2 0-15,-10-3 1 0,8 3 0 0,1-2 1 0,-3-1 2 0,-4 3 2 16,7 3 0-16,-8-5 2 0,7 2-2 0,-8-3 3 0,3 1 2 0,6 2 3 0,-9-2 2 15,3 2 3-15,3-7 3 0,-4 5 4 0,0-4 0 0,6 4 3 0,-5-4 2 16,-3 3-1-16,8-2 3 0,-6 4-1 0,8-7 1 0,-12 8-1 0,5-6-2 16,5 3 0-16,-7-2-2 0,9 3-2 0,-9-5-3 0,-1 7-2 0,1-8-3 15,2 2-1-15,-3 0 0 0,3 0-1 0,-2 4 1 0,1-4 0 0,0 0 2 16,-1 0 0-16,1-6 4 0,-7 6-1 0,5 0 2 0,3-5-2 0,-2 3 2 0,-6-2 2 16,5 4 0-16,3-5 2 0,-1 3 0 0,-8-2-3 0,9 4-1 0,-3-6 0 15,3 6-1-15,-2-2 1 0,0-2-3 0,1 5 1 0,0-3-2 0,0 2 1 16,4-1-3-16,-3 2 1 0,-3 2-3 0,3-3 2 0,6 1 0 0,-9-2 1 0,3 0-1 15,-2 6 2-15,1-5-2 0,-1-2-2 0,7 2 3 0,-8 1-1 0,3-2 1 16,-1 1 0-16,0 4-1 0,-1-4-1 0,0 0-1 0,1 0-1 0,4 4-4 16,-3-4 1-16,-3-1-2 0,3 6-1 0,-1-5-1 15,0-1-1-15,-1 2-2 0,2-1-2 0,-3 3 0 0,3-2-1 0,-2-2 1 0,-1-4-1 0,1 3 1 0,1 2 0 16,-6-4-1-16,7 2 2 0,-3 2-1 0,1-6 0 0,-6 3 0 0,8 3 0 0,-3-8 1 16,-4 8-1-16,4-3 0 0,3-3 0 0,-8 6-1 0,5-6 0 0,3 0 1 15,-10 1-1-15,10 5 2 0,-8-5-2 0,8-1-2 16,-10 2 2-16,2-2-1 0,7 1-1 0,-8 1 1 0,3-3-1 0,4 3 0 0,-6-2 0 0,0 0-1 0,0 3 1 15,6-8-2-15,-6 5 2 0,1 0-2 0,-2 2 2 0,-4-1-2 16,3-4 2-16,-3 3 0 0,4 0-1 0,-3-5 1 0,2 7-1 0,-4-7 1 16,-2 1 1-16,4 5-1 0,-4-4 0 0,2-1 2 0,-1 3-1 0,1-3 1 0,-1 5 1 15,2-5-1-15,2 4 2 0,-1-2-1 0,3 2 1 0,-4 0-1 0,4 1 2 16,0-5-2-16,-4 4 1 0,5 3 1 0,-2-3-2 0,4-5 0 0,-2 5 0 16,-7 2 0-16,7-1 1 0,0-4-4 0,0 3 2 0,-7 0-1 0,9-5 1 0,-4 7-1 0,-3-7 1 15,5 1-1-15,-8 5 0 0,9-4 1 0,-9-2-2 0,3 1 2 0,-1 1 0 16,-1-3 0-16,1 3 0 0,-1-2 2 0,-1-4-2 0,-5 0 1 0,8 5-1 0,-8-5 1 15,0 0 1-15,8 6 0 0,-8-6-1 0,0 0 0 0,0 0-1 0,0 0 0 16,0 0-1-16,0 0 0 0,0 0-3 0,0 0-2 0,0 0-2 0,0 0-2 16,0 0-4-16,0 0-7 0,0 0-9 0,0 0-13 0,0 0-11 0,-8 0-17 0,8 0-15 31,-8 0-17-31,8 0-17 0,-5-6-20 0,5 6-24 0,-6 0-38 0,6 0-46 0,-7-5-55 0,1 5-63 0,6 0-30 0,-7-4-17 0,-1-2 7 0,8 3 18 16,-5-3 25-16,-2 1 26 0,7 1 32 0,-7-5 30 0,2 2 35 0,5-2 38 0,-8-2 46 15,8 7 51-15</inkml:trace>
  <inkml:trace contextRef="#ctx0" brushRef="#br0" timeOffset="129759.46">23934 10690 0 0,'6'3'68'0,"-6"-3"68"0,8 6 40 0,-3-6 27 0,-5 0 22 0,0 0 21 0,0 0 22 0,0-6 18 16,8 6 19-16,-8-3 16 0,0 3 19 0,0-6-15 0,0 6-34 0,5 0-60 0,-5 0-73 0,0 0-34 15,0 0-10-15,0 0-4 0,0 0 4 0,0 0-3 0,0 0-6 0,0 0-5 16,0 0-4-16,0 0-3 0,0 0-8 0,0 0-7 0,0 0-8 0,0 0-11 16,0 0-9-16,0-6-11 0,-5 6-11 0,5 0-7 0,-8 0-6 0,3-4-5 0,-3 4-3 15,2 0-2-15,1 0-2 0,-11 0 0 0,11 0-1 0,-8-5 0 0,8 5 1 16,-11 0-1-16,5-6 3 0,-2 2-1 0,0 4 3 0,0-5-1 0,-1 5 1 0,2-4 0 16,-2-1-1-16,1 5 1 0,0-4-4 0,0 4 2 0,0-6 0 0,0 0-3 15,0 6 0-15,-1 0 0 0,9-3-2 0,-8 3 0 0,-1 0-3 0,2 0 2 16,4 0-1-16,-3 0-2 0,3 0 0 0,-4 0 1 0,5 0-1 0,0 0-1 15,-6 0 0-15,13 0-1 16,-5 3 2-16,-4-3-2 0,4 0 1 0,-2 6 1 0,1-6-1 0,6 0-1 0,-6 6 2 0,6-6-1 0,0 4 1 0,0 1 2 0,-7-1 1 16,7 1 2-16,0-1 5 15,0 2 2-15,0-1 4 0,0-1-1 0,0 2 6 0,0 0 0 0,0-3 5 0,7 7 2 0,-7-5 0 0,0 4 6 0,6 1 3 0,-6-5 4 16,6 5 1-16,1 1 0 0,-2-3 0 0,4 3-3 0,-4-2-2 0,2 0 0 16,-1 7 0-16,1-7-3 0,7 0-1 15,-1 6-2-15,-2-3-2 0,2 1-4 0,3 2-1 0,-6-6-18 0,3 6-21 0,8 0-40 16,-8 0-47-16,6 0-119 0,-6 0-152 0,8-6-69 0,-10 5-30 0,9 0-6 0,-6-2 6 0,-1-3 12 0,0-5 15 0,0 2 21 15,-2-6 24-15,5 0 36 0,-5-6 43 0,-4-3 59 0,7 0 68 0</inkml:trace>
  <inkml:trace contextRef="#ctx0" brushRef="#br0" timeOffset="131347.24">18718 9947 0 0,'0'0'14'0,"0"0"48"0,0 0 23 0,-7 0 21 15,7 0 18-15,0-5 21 0,-6 5 22 0,6 0 23 0,-8-7 22 0,8 7 19 0,0-3 21 0,-7 3-10 0,7 0-26 0,0-6-26 16,0 6-25-16,0 0-12 0,-5-5-6 0,5 5-7 16,0 0-6-16,0-4-12 0,0 4-13 0,0 0-13 0,0 0-10 0,-7-6-13 0,7 6-8 0,0 0-7 15,0 0-6-15,0 0-5 0,0 0-4 0,0 0-6 0,0 0-7 0,0 0-4 16,0 0-5-16,0 0-5 0,0 0-3 0,0 0-2 0,0 0-4 0,0 0-3 16,0 0-1-16,0 0 0 0,0 0-2 0,0 0-2 0,0 0 0 0,0 0-1 0,0 0 1 15,0 0 0-15,0 0 0 0,0 0 0 0,0 0 0 0,0 0-2 0,0 0-2 0,0 0 0 16,0 0-2-16,0 0 1 0,0 0 1 0,0 0 3 0,0 0 2 0,0 0 2 15,0 0 3-15,0 0 2 0,0 6 3 0,7-6 2 0,-7 4 6 0,5-4 5 16,-5 5 4-16,7-5 7 0,1 0 6 0,-2 6 3 0,1-6 3 0,-1 3-3 16,-1-3 2-16,2 0-3 15,7 7-2-15,-8-7-1 0,6 0-3 0,4 0-1 0,-5 0-4 0,2 0-3 16,0 0-4-16,6 0-2 0,1 0-5 0,-1 0-1 0,2 0-3 0,-3 0-1 0,9 0 1 0,-1 0-3 0,1 0 2 0,4 0 0 0,-4 0-2 16,7 0-1-16,-3 0 0 15,1 0-2-15,2 0-3 0,3-7-2 0,2 7-2 0,1 0-1 0,-1 0 0 0,1 0-1 0,0 0-1 0,4 0 1 0,2 0 1 0,-7 0-1 16,5 0 1-16,4 0-1 0,-9 7 0 0,6-7 1 0,0 0-1 0,-6 5 4 15,7-1-2-15,-7-4-2 0,5 5 2 16,3-1-1-16,-2-4 1 0,-5 6 1 0,5-3-1 0,0-3 2 0,2 6-1 0,-2-1 0 16,1-5 0-16,-6 0-1 0,5 4 1 0,-6-4 0 0,-2 6 0 0,4-6 1 0,-2 0-1 0,-7 6-1 0,7-6-1 31,-6 0-1-31,-1 0-1 0,-6 4 0 0,6-4-1 0,-5 0 2 0,-1 0 0 0,1 0 1 16,-1 0-1-16,-6 0 1 0,-1-4-1 0,0 4 1 0,-1 0 1 0,3 0 1 15,-3 0 1-15,-4 0 2 0,-1 0-2 0,8-6 1 0,-9 6 1 0,2 0-1 16,-8 0-1-16,6 0 0 0,2 0-1 0,-9 0 0 0,3 0-1 0,5 0 1 0,-5 0-2 15,-3 0 0-15,-5 0-3 0,6 0-1 0,2 0 0 0,-8 0-2 16,5 0 2-16,-5 0-1 0,7 0 0 0,-7 0 0 0,6 0 1 0,1 0-1 0,-7 0 0 0,7 6 2 16,-7-6-2-16,7 0 0 0,-2 4 3 0,-5-4 0 0,8 0 2 15,-8 5-1-15,5-5 2 0,-5 0 2 0,6 0 0 0,-6 4 1 0,8-4 2 0,-8 0 0 16,5 5 1-16,-5-5 1 0,7 0 2 0,-7 0 0 0,0 0 0 0,9 0 4 16,-9 0 0-16,0 4 1 0,0-4 2 0,0 0 0 0,5 0 2 0,-5 0 0 15,0 0 0-15,0 0-2 0,0-4-1 0,0 4-1 0,6 0-4 0,-6 0 0 0,0 0-2 16,7-5-2-16,-7 5-2 0,0 0-4 0,5-4-3 0,-5 4 0 0,0 0-4 15,9-5 0-15,-9 5 0 0,0 0 1 0,5 0 1 0,-5-4-1 0,0 4 1 0,7 0 1 16,-7 0-1-16,0 0 2 0,0 0-2 0,0 0 3 0,6-6-3 0,-6 6 1 16,5 0-2-16,-5 0 0 0,0 0-2 0,0 0-7 0,0 0-10 0,0 0-11 15,0 0-13-15,0 0-13 0,0 0-13 0,0 0-16 0,0 0-14 0,0 0-22 0,0 0-23 16,0 0-27-16,0 0-33 0,0 0-41 0,-5 0-42 0,5 0-30 0,0 0-21 16,-6 0 1-16,-1 0 16 0,2 0 19 0,-4-6 23 0,-3 6 26 0,6-4 27 0,1-1 32 15,-11-1 31-15,3 3 36 0,2-3 39 0</inkml:trace>
  <inkml:trace contextRef="#ctx0" brushRef="#br0" timeOffset="132014.2">19192 9716 0 0,'0'0'1'0,"-5"-5"105"0,5 5 61 0,0-4 40 0,0-2 26 0,5 2 24 0,-5-1 21 0,0-1 19 0,0 3 19 0,0-3 21 16,0 6 21-16,8-4 21 0,-8-1 23 0,0-1-68 15,6 2-120-15,-6 4-53 0,0-6-18 0,0 2-1 0,0 4 6 0,5 0 6 0,-5-5 8 16,0 5 6-16,0 0 3 0,0 0 3 0,0 0 0 0,0 0-2 0,0 0-6 0,0 0-9 0,0 0-13 0,0 0-11 15,0 0-13-15,0 0-13 0,0 0-14 0,0 0-8 0,0 0-12 0,0 0-12 16,0-5-13-16,0 5-10 0,0 0-11 0,-5 0-8 0,5 5-6 0,-6-5-6 16,-2 0-4-16,8 5-2 0,-5-1-4 0,-2 2-2 0,1 4 0 0,-8-5 0 15,7-1 0-15,-6 5 0 0,2 2 3 0,-4-1-1 0,1-6 3 0,4 7 0 16,-11-2 2-16,8 1-1 0,-6-1 0 0,-2 0 0 0,3 3-1 0,-1-9 2 16,-10 9-1-16,11-3 0 0,-8 0-1 0,-1 1 1 0,8-5 1 0,-6 5-1 0,-2-1-2 15,8-3 1-15,-7-2-2 0,8 5 4 0,-3-4-2 0,2 1 2 0,-1-2 4 16,6 1 3-16,1 1 0 0,0-2 3 0,2 2 1 0,3-1 1 0,1-5-3 0,1 4 1 15,-2-4 1-15,8 0-2 0,0 0 1 0,-5 5-2 0,5-5-2 0,0 0-1 16,0 0-4-16,0 0-1 0,0 0-2 0,0 0 1 0,0 0 0 0,5 0 3 16,-5 4 4-16,8-4 0 0,-8 0 2 0,6 6 3 0,1-6 1 0,-7 4-2 15,8-4 5-15,-3 5-2 0,1 1 0 16,7-6 2-16,-5 3-4 0,-3 4 0 0,2-7-2 0,5 5-2 0,-5-1-5 0,1 1-1 0,5-1-2 0,-7 2 0 0,6-3-1 0,-3 8 0 16,2-7 0-16,1 8-5 0,4-3-4 0,-5-5-22 0,2 5-29 0,0 6-42 15,1-3-53-15,-1-3-105 0,6 4-126 0,-7 2-100 0,9 0-78 0,-8 0-34 31,6 0-1-31,-6-6 8 0,1 7 18 0,-2-11 27 0,1 4 31 0,-7-9 45 0,2 0 54 16,4-5 65-16,-6-4 71 0,2-7 95 0,-3-3 96 0</inkml:trace>
  <inkml:trace contextRef="#ctx0" brushRef="#br0" timeOffset="142178.15">16262 10835 34 0,'0'0'107'0,"0"-5"42"16,0 5 35-16,0 0 31 0,0-6 29 0,0 3 26 0,0 3 25 0,0-6 24 0,0 2 23 0,-6 4 21 15,6 0 23-15,0-5-39 0,0 5-81 0,0 0-45 0,0-4-35 0,0 4-20 16,0 0-19-16,-7 0-16 0,7 0-15 0,0 0-12 0,0 0-10 0,0 0-12 16,0 0-6-16,0 0-8 0,0 0-8 0,0 0-5 0,0 0-5 0,0 0-6 0,0 0 1 15,0 0-5-15,0 0 0 0,0 0-2 0,0 0 1 0,0 0 0 0,7-5 0 16,-7-2 0-16,0 7-3 0,6-3-1 0,-6 3-3 0,5 0-5 0,3-6-2 16,0 6-1-16,3-5-5 0,-4 5 0 0,7-4-2 0,-2 4-1 0,2 0 1 0,-1-6 0 15,6 6-2-15,1 0 3 0,-6 0 3 0,4-5 2 0,1 5-2 16,7 0 4-16,-6 0 0 0,-1 0 0 0,8-4 4 0,-6 4 1 0,2 0 3 0,4 0-1 15,-1-4 1-15,0 4-2 0,1 0 1 0,5-5 0 0,1 5-6 0,-1 0-2 16,2-6-1-16,3 6-2 0,-3 0-2 0,6 0-3 0,-3 0-1 0,-3 0-6 0,5 0 1 16,-2 0-2-16,3 6-1 0,-8-6-2 0,2 5-3 0,5-5-1 0,-7 4 1 15,0 0-1-15,8 1 0 0,-7-5-1 0,-7 6-1 0,6-2 3 0,-1-4 1 0,2 5 4 16,-6 1 4-16,0-6 4 0,-3 3 0 0,3 4 2 0,-6-7 3 0,2 0 0 16,-2 5 0-16,-7-5 2 0,4 0 0 0,-4 0-1 0,-1 0 2 0,-6 0-4 15,-2 0-1-15,3 0-3 0,-2 0-6 0,-1 0 1 0,-5 0-1 0,0 0 1 16,0 0 0-16,0 0 2 0,0 0 2 0,0 0-2 0,0 0 3 0,0 0-1 0,0 0-3 15,0 0-2-15,0 0-6 0,-5 0-14 0,5 0-17 0,-6 0-22 0,-2 0-22 16,-4-5-26-16,6 5-31 0,-8 0-34 0,2-7-35 0,-1 7-61 16,-1 0-68-16,2-3-86 0,-8 3-90 0,8 0-34 0,-9-6-1 0,8 1 17 0,-6 1 28 0,0-2 37 15,4 1 35-15,-4-3 42 0,-1-7 45 0,1 0 46 0,5 0 52 0,-4-3 63 16,-3-3 68-16</inkml:trace>
  <inkml:trace contextRef="#ctx0" brushRef="#br0" timeOffset="166235.94">18600 12906 73 0,'0'-4'143'0,"0"-2"42"15,5-3 29-15,-5 3 25 0,-5-3 23 0,5 3 22 0,5-3 18 16,-5 0 17-16,-5 5 20 0,5-8 19 0,0 9 20 0,0-9-60 0,0 9-106 0,0-3-55 0,-5-3-31 16,5 3-16-16,0 2-6 0,0-1-5 0,-8 1-3 0,8-1-4 0,-8-1 1 0,3 2-8 15,5 4-4-15,-6-6-9 0,-1 6-10 0,-7 0-6 0,9-5-7 0,-8 5-7 16,-1 0-5-16,7 5-4 0,-12-5-2 0,6 6-2 0,1-2-5 0,-2 2-4 16,1-1-3-16,-6 4-4 0,6 1 0 0,0-6-2 0,0 7 1 0,-1-2-3 15,2 0-2-15,4 7-3 0,-4-7-3 0,5 0-3 0,-6 6-4 0,7-3 0 16,-1 1-2-16,1-4 0 0,1 6 0 0,-2-4-2 0,7-1 1 0,-9 3 2 0,9-2-2 15,0-2 2-15,0 1 1 0,0 1 1 0,0-3 3 0,0 3 3 0,9 4 2 16,-9-6 4-16,7 1 3 0,-2-1 3 0,1 6 1 0,1-6 4 0,-1 3 4 0,7-3 3 16,0 0 4-16,1 1 3 0,-2-1 3 0,2 2 3 0,-1-1 1 0,6-1 0 15,-6 0-1-15,7 1 1 0,0 1-2 0,5-1-1 0,-6-1-4 0,2 0-4 16,6 1-4 0,-9 0-2-16,8 0-4 0,-7 0-4 0,1 4-6 0,7-4-2 0,-8-1-3 0,1 7-4 0,-7-2-3 15,5-4 0-15,-4-1 0 0,-1 6-2 0,1-5 0 0,-2 1 1 0,-6 2 1 0,-1-2 1 0,3-1 0 0,0-1 1 0,-3 0 1 0,-5-3 2 16,7 3 0-16,-7-4 3 0,0 5 1 0,-7-6 2 0,7 7 0 0,-5-7 2 31,5 2 1-31,-8-3 1 0,0 8 0 0,3-7 1 0,-1 2 1 0,-6 0 0 16,3-3-2-16,-3-3 1 0,6 6 0 0,-8-2-3 0,2-4 1 0,-1 0-1 0,-1 0-2 15,2 0-2-15,-2 0-2 0,1 0 0 0,0 0-1 0,2-4-1 0,-10-2-1 16,13 3-2-16,-2-3-1 0,-6 0-3 0,5 2-3 0,4-7-3 0,-7 2-2 16,9 5-2-16,-2-11-1 0,1 5-2 0,0-4 1 0,-2 4-3 0,8-11 1 0,-7 7-2 15,7-5 1-15,0 1 0 0,0-9 5 0,-5 5 1 0,10-5 5 0,-5-1 7 16,0 4 9-16,0-7 9 0,7-2 4 0,-7 3 6 0,8 2 3 0,-8-2 7 15,6 2 5-15,0-2 7 0,-6 6 4 0,7-1 7 0,-2 5 4 0,-5-5 3 16,0 6 3-16,9 4-3 0,-9-3-8 0,0 2-2 0,0 2-3 0,0 4-7 0,0-5-2 16,0 6-6-16,0-2-6 0,-9 1-6 0,9 6-10 0,-5-5-10 15,5 4-10-15,-7-5-8 0,1 10-9 0,0-6-7 0,-2 1-8 0,1 5-11 0,2 0-11 0,-3 0-11 16,-3 0-10-16,3 5-13 0,3 1-12 0,-2-2-14 0,0 2-15 16,0 3-16-16,1 0-19 0,-1 1-17 0,1 1-20 0,-1 4-34 0,7 0-41 0,0 3-43 15,-6-2-42-15,6 2-34 0,0 1-28 0,0 2 4 0,0 3 15 0,0-5 23 0,6 2 32 16,-6 3 30-16,0-6 37 0,7 3 35 0,-1-2 37 0,-6 2 46 0,7-8 49 0,-1 7 52 15,1-11 63-15</inkml:trace>
  <inkml:trace contextRef="#ctx0" brushRef="#br0" timeOffset="166728.91">19251 13215 21 0,'7'-5'85'0,"-2"-2"33"0,-5-2 25 0,9 4 29 0,-9-5 26 0,5 1 30 0,-5 0 25 0,0-1 28 0,7-1 24 0,-7 2 24 16,0-1 24-16,0 5-32 0,0-4-67 0,0 5-31 0,-7-8-14 0,7 8-6 16,0-1-5-16,-5-1-7 0,5 2-13 0,-9-1-11 0,4 1-8 0,5-1-8 15,-7 5-8-15,7-4-6 0,-6-2-7 0,6 0-7 0,-5 6-3 0,5-3-6 0,-9-3-6 16,9 6-6-16,0 0-8 0,0-6-9 16,0 6-9-16,0 0-9 0,0 0-8 0,0 0-10 0,0-3-10 0,0 3-7 0,0-6-9 0,9 6-7 15,-9-5-8-15,5 1-6 0,-5 4-3 0,6-4-4 0,1 4-2 0,7-5-3 0,-9 5 0 16,2-6 1-16,7 6 0 0,-1-4 0 0,-8 4 1 0,9 0 0 15,-2 0 2-15,1 0-1 0,6 4 1 0,-3-4-1 0,-5 6-1 0,1-1 2 0,2-1 0 16,-1 0 0-16,0 7-1 0,0-2 1 0,-6 0-2 0,0 7 3 0,-2-7-2 0,3 6 0 16,-1-6-2-16,-7 7 1 0,5 2 1 0,-5-3-2 0,0 0 1 0,0 0-1 15,0 0 1-15,0 0-1 0,0-5 1 0,0 4-1 0,-5 0 3 0,5-4 3 0,-7 0 1 16,-1 0 2-16,8-5 4 0,-5 4 0 0,-2 1 2 0,0-5 1 0,2-1 1 0,-3 2 1 16,0 0 3-16,3-2 0 0,-1 1-1 0,-1-1 4 0,2-4 0 0,-4 5 2 15,4-5 4-15,5 4 3 0,-7-4 7 0,1 0 3 0,6 0 6 0,-5 0 6 16,-3-4 3-16,8 4 2 0,-8 0 6 0,8-5-1 0,0 1 5 0,-5-1 0 0,5 1-1 15,-7-2-2-15,7-4-5 0,-7-1-4 0,7 2-9 0,0 0-5 0,0-7-9 16,0 2-5-16,0 0-3 0,0-7-6 0,0 7-5 0,0-5-2 0,0 0-6 0,7-1-3 16,0 1-4-16,-7-2-2 15,5 2-2-15,3 5-2 0,0-5-2 0,-3 4-3 0,1 0-6 0,6 6-15 0,-3-7-20 0,3 7-26 0,-1-2-26 0,5 7-32 16,-11-5-38-16,14 3-47 16,-4-3-56-16,-3 3-97 0,8 6-117 0,-7-4-45 0,6-2-14 0,-6 6 9 0,5 0 19 0,-2 0 30 0,-5-5 40 0,10 5 42 0,-16 0 45 0,8 0 51 15,-5-4 53-15,5 4 61 0,-8-5 67 0</inkml:trace>
  <inkml:trace contextRef="#ctx0" brushRef="#br0" timeOffset="168745.22">19876 13033 0 0,'0'0'6'0,"0"-6"29"16,0 6 15-16,0-3 13 0,-7 3 10 0,7 0 11 16,0-6 8-16,0 6 10 0,-5-5 8 0,5 5 1 0,0 0-5 0,0-4-10 0,-7 4-11 0,7 0-11 0,0-4-11 0,0 4-8 15,0 0-10-15,-6-5-4 0,6 5-7 0,0 0-3 0,0 0-5 0,-6 0-3 16,6 0-1-16,0-6-2 0,0 6 1 0,0 0 4 0,0 0 5 0,0 0 8 0,0 0 8 15,-8 0 10-15,8 0 10 0,0 0 9 0,0-4 13 0,0 4 9 0,0 0 9 16,0 0 6-16,0 0 7 0,0 0 5 0,-7 0 1 0,7 0 0 0,0-6-2 16,0 6-6-16,0 0-4 0,0 0-10 0,0 0-7 0,-5-5-10 0,5 5-9 15,0 0-9-15,0 0-11 0,0 0-7 0,0 0-8 0,0 0-9 0,0 0-6 16,0 0-5-16,0 0-6 0,0 0-4 0,0 0-6 0,0 0-3 0,0 0-8 0,0 0-3 16,0 0-5-16,0 0-2 0,0 0-1 0,0 0 1 0,0 0-1 0,0 0 1 15,0 0 1-15,0 5 0 0,0-5 2 0,5 6 1 0,-5-2 3 0,0 2 4 0,0-6 4 16,7 5 2-16,-7-1 5 0,8 0 0 15,-8 1 2-15,6 1 1 0,0-3 2 0,-6 3 1 0,7 0-1 0,-2-3 5 0,2-3 0 0,-7 6 1 0,9 0 1 0,-4-2-1 16,1-4 0-16,1 5 0 0,-2-1-1 0,4-4 1 0,-4 5-1 0,8-5 2 16,-8 0-3-16,3 4 4 0,0-4 1 0,-3 0 3 0,9 0 5 0,-9 0 4 15,2 0 4-15,1 0 4 0,4 0 4 0,-5-4 3 0,-2 4 4 0,3-5 2 0,-3 1 4 16,9-1 2-16,-9 1 2 0,2-2 0 0,2 0 2 0,-4-3-4 0,2 3-2 16,-1 3-2-16,-1-8-2 0,4 7-1 0,-2 0-2 0,-7-7 1 15,5 7-2-15,-5-2 0 0,6-3-1 0,-6 3-5 0,0 1 2 0,0-4-5 0,0 5-2 16,-6-2-5-16,6-3-5 0,-5 3-3 0,-2 2-6 15,7-7-5-15,-9 7-6 0,-2-1-5 0,4 1-6 0,2-2-5 0,-11 3-1 0,11-3-5 0,-9 0-4 0,1 3 1 16,1 3-2-16,5-6 0 0,-6 6 0 0,1 0 1 0,-2 0-1 0,1 0 3 16,0 0-1-16,0 0 2 0,-1 6-2 0,2-6 1 0,1 0 4 0,2 3-3 15,-3 3 2-15,5 0 0 0,-5-3-2 0,4-3 1 0,-4 6-2 0,3 3 0 16,4-5-1-16,0 1-2 0,-3 1 2 0,3 4-3 0,5-5 3 0,-8 5 0 0,2-6 0 16,6 5 1-16,-7 2 0 0,7-2 1 0,-6 1 0 0,6 1 2 0,0-3 0 15,-7 3 0-15,7-2 2 0,0 0 1 0,0 7 2 0,-6-7 0 0,6 6 0 0,0-6 2 16,0 7-1-16,0-2 2 0,6-4-2 0,-6 4 0 0,0 2 1 0,0-7-1 15,7 6 1-15,-7-6 2 0,6 7 1 0,-6-7-1 0,7 6 2 0,-1-6 0 16,2 0 0-16,-8 3 1 0,5-3 1 0,8 0-1 0,-8 1-1 0,4-5 1 16,-4 5 1-16,2-4 0 0,7 3 0 0,-8-5-2 15,6 1-4-15,4-1-1 0,-11 2-7 0,8-1-4 0,1-1-10 0,-2 1-9 0,-1 2-12 0,5-7-9 0,-5 3-9 16,9 3-11-16,-7-6-13 0,1 0-13 0,-1 0-17 0,0 0-20 0,-2 0-21 16,10-6-23-16,-8 6-23 0,1 0-19 0,-2-3-18 0,1-4-31 0,-7 7-34 0,9-5-8 15,-4 5 7-15,-5-4 14 0,9-1 19 0,-10-1 24 0,9 2 27 0,-9-1 29 0,3 1 31 16,5-1 31-16,-7-5 31 0,1 4 33 0,-2-3 52 0</inkml:trace>
  <inkml:trace contextRef="#ctx0" brushRef="#br0" timeOffset="170583.41">19584 13243 9 0,'0'-5'52'0,"0"1"17"0,0-6 11 0,6 5 8 0,-6 1 6 16,0-8 4-16,0 9 5 0,5-8 4 0,-5 1 2 0,0 1-4 0,0 5-10 0,0-7-24 15,9 1-32-15,-9 5-13 0,0-4-2 0,0-1 8 0,7 5 10 0,-7-4 12 16,0 5 15-16,0-2 16 0,0-4 16 15,-7 5 14-15,7-5 15 0,0 5 13 0,-9-4 13 0,9 5 7 0,-5-8 10 0,-1 3 0 0,-1 3-1 0,1-3-6 0,-1 0-7 16,-1 5-9-16,3-7-14 0,-9 7-10 0,9-2-15 0,-8 1-10 0,-1 1-11 16,9-2-13-16,-10 1-7 0,3 5-11 0,0-4-9 0,-4 4-8 0,5 0-7 0,-1 4-5 15,-2-4-4-15,1 0-4 0,8 5-5 0,-11 1-4 0,11-6-4 0,-2 4-2 16,0 7-5-16,2-7-3 0,-10 2-1 0,15-1-3 0,-5 3 2 0,-2 3-4 0,7-8 1 16,-7 9-2-16,7-3 0 0,-5 1 0 0,5 4-2 15,0-4 1-15,0 5 0 0,0-5 2 0,0 4-1 0,0 1-1 0,0 0 1 0,5 0 3 0,-5-7-1 16,7 7 0-16,0-1 3 0,-2 2 1 0,2-1 1 0,1-1 1 0,4 2 1 15,0-7 2-15,-4 0 1 0,5 1 1 0,0-1 1 0,1 3 3 0,4-8 2 0,-5 5 1 16,7-4 0-16,0-5 2 0,-8 4-1 0,7-4 1 0,2 0 2 0,-2-4-1 16,1-1 4-16,0 1 0 0,-2-1 1 0,8-5 4 0,-5 0-2 0,-3-1 1 31,1-2-1-31,2-2 0 0,-3 0 0 0,3 0 0 0,-2-3 0 0,-6 2 1 0,5-4 1 16,-4 1 1-16,7 4 3 0,-8-4 5 0,-8 5 6 0,11-6 6 0,-11 5 5 15,1 1 3-15,1 4 2 0,-7-5 1 0,0 0 1 0,0 6-4 0,0 0 0 0,0-7-6 16,-7 7-1-16,1-2-5 0,-8-2-7 0,7 3-9 0,-5-1-11 0,0 7-11 15,-3-2-7-15,-4-3-8 0,1 9-3 0,-3-5-4 0,2 5-1 0,1 0-2 16,-11 0 0-16,10 5 3 0,-7-1-2 0,8 1 1 0,-9 1-1 0,6-2 2 16,-3 7-1-16,4-1 3 0,1-1-1 0,-1 0 2 0,8 1 1 0,-3 1 0 0,3 4 0 15,0-7 0-15,4 6 0 0,-5 1-2 0,13 1 1 0,-6 2-1 0,-1-3 1 16,2 1-2-16,5 2 2 0,0-3-2 0,0 6 2 0,0-8-3 0,0 7 3 16,5-4-1-16,2-2 1 0,-7 0 1 0,6 0 1 0,-1 2 4 0,3-7 1 0,5 0 4 15,-6 6 3-15,5-9 4 0,-4 4 3 0,4-5 3 0,7 4 2 0,-6-5 5 16,1-4 1-16,6 6 2 0,-1-6 2 0,2 0 3 0,-3 0 0 0,1-6 0 15,8 6 1-15,-8-4-2 0,1-5-1 0,6 4-2 0,-7-5-1 0,1 0-3 16,-1-1 0-16,-1 2-3 0,3 0-1 0,-1-7 1 0,-8 2-2 0,9 4 1 0,-8-3-2 16,1-2 1-16,-2 0-1 0,-1 4 4 0,-3-2 2 0,0 3 1 0,-3-1 4 15,1-4 1-15,-6 6 1 0,0 0 2 0,0-1-1 0,0 0-1 0,0-1-2 0,-6 2-2 16,1 0-2-16,-3-1-1 0,0 4-7 0,-3-3-3 0,-1 0-7 0,-2-2-2 16,1 7-3-16,-8 0-5 0,9-1-3 0,-8-1-2 0,-1 2-2 0,11 4 1 15,-11 0-4-15,8 0 2 0,-6 0 1 0,6 4-4 0,0-4 2 0,0 6-1 16,0-1 1-16,-1-1-1 0,9 5 0 0,-2 0 1 0,1 3-1 0,-2-3 1 15,8 1 0-15,-6 4 0 0,6 1 2 0,0 1 0 0,0 2 3 0,0 1-1 0,0-4 3 16,6 4 0-16,-6 7 1 0,8-7 3 0,-2 0-1 0,1 1 0 0,5-1 2 16,-5-4 2-16,6 6 0 0,0-8 1 0,0-4 4 0,0 6 2 0,0-3 2 0,6-3 2 15,-6-5 2-15,5 7 1 0,3-11-1 0,-1 3 6 0,-1 3 4 0,1-6 7 16,1 0 8-16,-3-6 7 0,3 3 7 0,-2-3 4 0,6-3 6 0,-6 0 3 16,2-3 6-16,-3-3 8 0,3 2 4 0,-1-2 6 0,-8 0 4 0,1-4 2 15,8 4 1-15,-10-5-1 0,-5 6-7 0,9-7-1 0,-10 7-5 0,3-1-5 0,-8-4-2 16,6 4-9-16,-6 0-7 0,0 2-8 0,-6 4-10 0,6-7-7 15,-8 1-8-15,3 1-8 0,-10 4-7 0,9-5-9 0,-5 6-8 0,-4-2-11 0,2 3-9 16,2-3-12-16,-10 7-14 0,3-7-8 0,2 7-8 0,-3 4-4 0,1-6-1 0,4 6-2 16,-6 0-2-16,7 0-5 0,2 6-13 0,-5-2-13 0,5 1-18 0,-1 1-19 15,3 4-18-15,4-1-35 0,-2 0-42 0,1 6-58 0,6 0-66 0,-5 0-35 16,5 4-20-16,0 2-1 0,-9-3 11 0,9 6 23 0,0-3 26 0,0-2 33 0,0-1 37 16,-7 3 39-16,7-7 40 0,0 0 51 0,7 2 55 0</inkml:trace>
  <inkml:trace contextRef="#ctx0" brushRef="#br0" timeOffset="171328.14">20470 13145 0 0,'-9'6'20'0,"4"-2"137"0,5 2 81 0,-5-6 52 0,-3 5 40 0,-5-5 29 0,7-5 25 0,-1 5 21 0,7-6 23 0,-6 2 18 16,-1-2 17-16,7 1 15 0,-6-4 13 0,-1 3-108 0,7 2-178 0,0-5-95 0,-6 4-52 15,6 1-20-15,0-8-5 0,0 8-2 0,0-1 5 0,0-5 4 0,0 5 5 16,0-4 5-16,0 5 4 0,0-2 6 0,0 0 4 0,0 3 1 0,0 3 1 15,0-6-5-15,0 6-2 0,0-6-7 0,0 6-6 0,0 0-6 0,6-3-5 0,-6 3-9 16,0 0-9-16,7 0-7 0,-7 0-6 0,6-6-8 0,-6 6-3 0,7 0-2 16,-1 0 1-16,1 6-2 0,7-6 0 0,-9 0 2 0,3 3 0 0,-3-3 5 15,0 6-1-15,4 0 2 0,3-3 0 0,-4 3 0 0,-3 0 0 0,2 3-1 16,-7-5 1-16,7 5-2 0,-2 2 0 0,-5 5 1 0,8-7 0 0,-8 4 1 0,6 2 1 16,-6-4-2-16,7 4-1 0,-7-2-4 0,0 2-3 0,0-6-2 0,6 7-8 15,-6-1 0-15,0-6-7 0,5 0-1 0,-5 3-3 0,0-3 0 0,7 0-2 16,-7-5 1-16,9 7 0 0,-9-7 0 0,5 2 0 15,-5 0 5-15,0-2 3 0,6-4 3 0,-6 5 8 0,7-5 3 0,-7 4 7 0,0-4 8 0,0 0 9 0,0 0 7 16,0 0 11-16,5-4 7 0,-5 4 6 0,0-5 6 0,8 1 2 0,-8-2 4 16,0 0 2-16,0-3 2 0,8-1-1 0,-8 1 1 0,0 0-3 0,0-7-3 15,5 2-8-15,1-5-5 16,-6 4-11-16,8-6-8 0,-3 3-6 0,3-7-7 0,-3 5-4 0,2-5-4 0,5 6-3 0,3 1-3 0,-10-3-2 0,9 1-1 0,-2 1-3 16,2 4-1-16,-1 0 1 0,1 2-4 0,-2 3 0 0,-1-1 0 15,5 1-2-15,-11 5-1 0,8 1-2 0,-7 4 1 16,2 0 0-16,-1 0 4 0,-2 0-2 0,-5 4 2 0,8 1 0 0,-2 5 2 0,-6 1 1 0,5-1 1 0,-5-1 1 0,8 6 3 15,-8 0 1-15,7 0 3 0,-7-2 0 0,6 8-1 0,-6-6-2 0,6 3 0 0,1 1-3 16,-7-3 2-16,5 2 0 0,-5-3-1 0,8 0 0 0,-2 0 1 0,1 0-2 16,-7-6 2-16,6 0-2 0,-1 7 2 0,3-7 0 0,-8-3 1 0,8 3 2 0,-3-4 2 15,-5-1-1-15,8 2 2 0,-8 0 1 16,5-2 1-16,-5-4 2 0,0 0 2 16,0 5 1-16,0-5 6 0,0 0 5 0,0 0 2 0,0 0 2 0,0 0-1 0,5-5 0 0,-5 5 3 0,0-4-1 0,0-8 5 0,0 8 1 0,0-6 1 15,0 0 2-15,-5 1-2 0,5 0 0 0,0-7-4 0,0 1-4 0,0 2-2 16,0-2 0-16,0-5-1 0,0 5 1 0,0-4-3 0,0 4 0 0,0-4-5 0,0-2-1 31,5 3-4-31,-5 3-3 0,9-4 0 0,-4 4-4 0,-5 0-2 0,7-4-1 16,7 4 1-16,-9 4-2 0,3-2 0 0,-3 4-1 0,9-3 2 0,-7 3 0 15,6 3-1-15,-8-3-1 0,9 3 1 0,-9 6-1 0,3-3-1 0,5 3 2 0,-5 0 0 16,3 3 0-16,-3 3 0 0,-3-1 3 0,8-1-1 0,-6 8 1 0,0-9-1 16,5 12 0-16,-4-5 0 0,-3-1 2 0,9 2 1 0,-9 4 1 0,2-5 2 15,2 3-2-15,-4-2 1 0,1 4 0 0,1-5 0 0,-7-1-1 0,5 6 2 0,4-6-1 16,-9 0 1-16,5 7 2 0,-5-7-2 0,7 0 2 0,-7 6-1 15,0-3 0-15,0-3-1 0,0 4 2 0,0-2 0 0,6-2-1 0,-6 1 1 0,0 1 0 16,0-3-2-16,0 3 0 0,0-2-9 0,0 0-12 0,5-2-12 0,-5 2-16 0,0 0-15 16,0-3-19-16,0-2-20 0,0 6-20 0,8-6-26 0,-8 2-28 0,0 0-33 15,0-6-36-15,0 4-56 0,0-4-63 0,0 0-56 0,0 5-53 0,0-5-12 16,0 4 14-16,0-4 22 0,0 0 28 0,0 0 33 0,8 0 36 0,-8 0 39 0,0-4 41 16,5 4 45-16,-5 0 47 0,7-5 56 0,-7-5 70 0</inkml:trace>
  <inkml:trace contextRef="#ctx0" brushRef="#br0" timeOffset="173900.56">21499 13018 0 0,'5'0'12'0,"-5"6"136"0,0-6 93 0,0 0 63 0,0 0 50 0,0 0 37 0,0 0 33 0,0 0 34 0,0-6 28 0,0-3 24 0,0 5 20 15,0-1 20-15,0-1 16 0,0 2-100 0,0-2-167 0,0 1-101 0,7 1-70 16,-7-2-33-16,0 6-12 0,7-5-9 0,-7 5-6 0,0 0-8 0,0 0-10 0,0 0-3 16,0 0-1-16,0 0-3 0,0 0-1 0,0 0-5 0,0 0-5 0,0 0-10 15,0 0-8-15,0 0-8 0,-7 5-7 0,7 1-4 0,0-6-4 0,-7 9-1 16,7-3-1-16,-5-2-3 0,-3 7 2 0,8-3-2 0,-5 3 0 0,5-2 2 15,-8 0-4-15,8 3-4 0,0-3-9 0,-6 0-5 0,6 1-9 0,0-1-7 0,0 3-8 16,0-8-4-16,0 5-6 0,6 0 0 0,-6-3-1 0,8 3-2 0,-8-4 2 16,5 1 2-16,3-2 3 0,-3-4 8 0,2 0 7 0,5 6 9 0,-4-6 10 15,-1-6 7-15,6 6 8 0,-7-4 6 0,7-2 6 0,-5 1 4 0,3 1 3 16,-4-7 0-16,7 2 5 0,-2 0-1 0,-6-1 1 0,8-5 1 16,-7 5 3-16,-2-4 2 0,3-2 6 0,3 7 3 0,-3-6 8 0,-1 2 2 0,-7 2 6 0,5-4 5 15,4 0 1-15,-9 6 5 0,0-5 2 0,0 3 4 0,0 1 3 0,0 1 1 0,0 0 0 16,-9 0-3-16,9-3-4 0,-5 3-5 0,-2 3-6 0,-1 2-7 0,3-1-8 15,-1-1-6-15,-2 3-3 0,3 3-8 0,-2 0-5 0,-7 0-4 0,8 0-6 16,-6 3-2-16,3 3-4 0,-3-1-3 0,6-1 0 0,1 8-1 0,-11-3 1 0,11 0 0 16,-8 1 0-16,7-1 0 0,-9 6 2 0,10 0 1 0,-2 0 0 0,0-6 1 15,-6 6-1-15,13 1 0 0,-5-3-1 0,-3 1-1 0,2 1-1 0,6 1-2 16,-5-7-1-16,5 6-3 0,0-6-1 0,0 3-2 0,0-3-1 0,5 4-4 0,-5-2 0 16,6-2-1-16,-6 1 0 0,8 1-3 0,-3-7 2 0,3 5 0 0,-3 1-2 15,2-5 1-15,5 4-1 0,-4-2 2 0,5-2 0 0,0-1 1 0,0 1-1 16,6-5 0-16,-7 4 2 0,2-4 3 0,7 0 3 0,-3 0 1 0,1 0 2 0,-4-4 3 15,4 4 0-15,-1-5 3 0,3 1 3 0,-2-8 0 0,1 9 3 0,-1-8 3 16,1 1 4-16,-1 1 3 0,1-6 2 0,1 0 1 0,-3 0 1 0,3 2 8 16,-3-2 4-16,3-6 8 0,-2 3 3 0,-1-1 6 0,1-2 6 0,2 3 2 15,-3-7 6-15,-2 5 4 0,2-5 1 0,-4 6 3 0,-2 1-1 0,0-3 1 0,3 0-2 16,-3 2-2-16,-5 1-5 0,-2 3 0 0,3-4-3 0,-8 4 0 0,7 4-4 16,-7-2-1-16,0 3-2 0,0-1-4 0,-7 8-5 0,7-9-2 0,-8 8-6 15,8-1 0-15,-5-1-7 0,-2 2-1 0,0 4-6 0,2 0-8 0,-3 0-5 0,1 4-4 16,1 2-6-16,-5-1-1 0,4-1-3 0,-2 8 0 15,-3 2 1-15,6-4 1 0,1 3 3 0,-3 2-1 0,0 0-1 0,3 0 4 0,-1 0 1 0,-1 0 0 16,7 0 2-16,-6-2 1 0,6-4-1 0,0 6 0 0,0-3 0 0,0-3-2 16,0 0 3-16,0 0-4 0,0 1-2 0,0 1 3 0,0-7 1 0,6 6-1 0,1-5 0 15,-7 4 1-15,6-3 2 0,-1 3-1 0,3-3 3 0,0 4 0 0,-3-5 2 16,1-1-1-16,6 5 1 0,-3-3 2 0,3-3 1 0,-6 9-1 0,0-9 0 0,9 9 0 16,-10-3 1-16,2-5 0 0,0 5 0 0,-2 2-3 0,3-7 1 0,-1 8-2 15,-2-3-1-15,-5-5 0 0,0 5-1 0,7 2 0 0,-7-7 1 0,0 7-1 16,0-1-2-16,0-1 1 15,0-5-2-15,0 7 1 0,0-2-4 0,-7 0 0 0,7-2-3 0,0 2-2 0,-5 0-3 16,-2-3 1-16,7 3-2 0,-8-4-4 0,8 5 1 0,-5-4-2 0,-2 3-2 0,7-9 0 0,-7 9-3 0,2-5 0 0,5-4-1 16,0 6 2-16,-8-6 1 0,8 5-1 0,0-5 0 0,0 0-1 0,0 0-1 15,0 0-2-15,0 0-3 0,0 0-6 0,0 0-7 0,0 0-6 0,0-11-5 0,0 7-5 16,8-5-6 0,-8 4-7-16,5-11-2 0,-5 7-4 0,7-6-1 0,0 2-4 0,6-2 0 0,-1-6-1 0,-5 3 3 0,5-3 5 0,9 2 10 0,-8 1 7 15,6-3 8-15,-1-3 7 0,3 5 7 0,6-2 9 0,-8 3 9 16,6-3 14-16,-4 2 20 0,6 0 15 0,-3-2 16 0,-4 3 17 0,7-3 11 0,-8 6 13 0,2-3 10 31,-3 2 13-31,-5 7 11 0,6-6 11 0,-6 6 13 0,0-6 10 0,-6 11 9 0,-1-7 3 16,0 7-4-16,1-2-5 0,-7 1-6 0,8 1-11 0,-8 4-8 0,0 0-11 15,0-5-10-15,-8 1-12 0,8-2-11 0,0 6-14 0,-7-4-13 0,1 4-15 16,6-5-15-16,-6 5-11 0,-1-6-12 0,2 6-7 0,-9 0-4 0,7 0-3 16,1 0-1-16,1 6 0 0,-11-6-4 0,11 5 2 0,-2-5-1 0,-4 4 0 0,2 6 1 15,2-5 1-15,2-1 2 0,-9 7 0 0,9-7 1 0,-3 7 1 0,3-2 1 16,-2 1-1-16,0-1 0 0,2 0-1 0,-3 3 3 0,8 3-4 0,-7-8 2 15,7 4 0-15,-5-1 0 0,5-1-1 0,0 6 0 0,0-9 1 0,0 3-1 16,0 0-1-16,0 1 0 0,5 1-1 0,-5-7 0 0,7 6 2 0,-7-1 1 0,8 2 0 16,-3-7 2-16,2 7 0 0,0-7 3 0,-2 7 0 0,8-7 2 0,-5 5 0 15,3-3 0-15,5-3 0 0,-11 9 2 0,8-9 0 0,0 3-1 0,0 0 1 16,-7-2-1-16,1 5-2 0,7-4 1 0,-9-1 0 0,2 2 0 0,-1-1-2 0,0-1 0 16,1 8 0-16,-7-8 2 0,8 1-2 0,-8-1 1 0,5 1-1 0,-5-1 0 15,0 2 4-15,0-1 0 0,0-1 2 0,0 1-1 0,0 1 2 0,-5-2 1 0,5 2-1 16,-8-1 1-16,8 3-2 0,-7-8-1 0,1 5-5 0,0 1-2 0,-1-2-9 15,2 1-5-15,-3 1-8 0,2-3-6 0,-1-3-7 0,1 7-6 0,1-2-9 16,5-5-7-16,-8 0-11 0,8 4-14 0,0-4-15 0,0 0-17 0,0 0-14 0,0 0-13 16,0 0-5-16,0 0-2 0,0 0 0 0,0-4 0 0,0-1 0 0,8 5-1 15,-3-7 0-15,1 4-4 0,1-3 1 0,-1-3-2 0,2 3 1 0,4-3 1 16,0 0-1-16,3-7-2 0,-2 7 1 0,6-6 1 0,-6 1 3 0,5-2 6 0,3-3 7 16,-3 5 11-16,3-2 20 0,-1-2 30 0,-1-1 34 0,1 4 37 0,-1-6 36 15,6 7 34-15,-6-5 39 0,2 3 40 0,-3-2 33 0,-4 3 33 0,6 0 26 0,-1 0 23 16,-6 2 19-16,1-2 18 0,-2 3 2 0,2-2-2 0,-1 4-15 15,-8 1-15-15,3 0-17 0,5-1-16 0,-7 4-16 0,-6 1-24 0,7 1-22 0,-7-1-23 16,6 1-18-16,-6-2-17 0,7 2-18 0,-7 4-14 0,0 0-12 0,0 0-12 0,0 0-10 16,0 0-8-16,0 0-7 0,0 0-9 0,0 0-4 0,-7 0-3 0,7 0-4 15,-6 0-2-15,-1 4-2 0,1-4-2 0,1 6-2 0,-3-2-2 0,-5 1-2 16,5-1-3-16,-2 1-2 0,-4 1-4 0,1 4-1 0,5-1 1 16,-5 0-3-16,1 1-1 0,5 1-3 0,-6-2-5 0,6 6-4 0,-7-5-5 0,9 4-5 0,0-4-6 15,-3 5-1-15,3-6-5 0,-11 6 0 0,16-6-1 0,-5 1-2 0,-1 1 2 16,-2-1 0-16,3-1 1 0,5 0 3 0,0-3 4 0,-8 3 4 0,8-3 3 0,0 4 2 15,0-5 5-15,0-1 2 0,0-4 2 0,0 4 2 0,0 1 2 0,0 1 0 16,8-3 4-16,-8-3 0 0,0 6 6 0,5-6 1 0,3 0 3 0,-2 0 5 16,-1 0 2-16,-5 0 6 0,16 0 2 0,-11 0 5 0,3 0 1 0,2-6 5 15,-1 3 0-15,3-3 7 0,-6 1 3 0,8 1 6 0,-2 0 6 0,1-1 7 0,-5-5 7 16,5 4 2-16,1-3 5 0,-9-2-1 0,8 2 1 0,0-1-1 0,-5 1 0 16,3-1 0-16,-4-1-2 0,6 2-2 0,0-1-6 0,-6 1-8 0,5 0-7 0,-4-3-9 15,3 3-5-15,-3 3-8 0,-3-1-7 0,2 1-4 0,1 0-5 0,-8 3-3 16,6-3-6-16,-6 6-2 0,0 0-6 0,0 0-1 0,0 0 1 0,0 0 0 15,6 0 2-15,-6 6-1 0,0-6 2 0,0 3 2 16,0 9 2-16,0-8 1 0,0 5 4 0,0 0 3 0,0 3 0 0,0-3 5 0,0 0 2 0,7 1-1 0,-7-1 0 16,0 2-2-16,5-7-2 0,-5 7 0 0,8-1-4 0,-8-1-2 0,6-5-1 15,-6 1-3-15,7 5 0 0,-1-5-1 0,-1 1 0 0,2-2 0 0,2 2-1 16,3-6 3-16,-6 5-1 0,0-5 3 0,9 4 1 0,-10-4 1 0,9 0 3 0,-1-4 0 16,-1 4 5-16,2 0 0 0,-1-5 2 0,-7-1 1 0,12 2 1 0,-11-2 2 15,14 1-1-15,-15 1 3 0,8-2 1 0,-2 1 4 0,2-4 3 0,-9 5 5 16,8-2 10-16,-6-3 9 0,0 3 10 0,-2 2 7 15,3-2 5-15,-8 1 5 0,7 1 2 0,-2-1 0 0,-5 5-1 0,0-4-1 0,8-2-2 0,-8 6-6 0,0 0-5 16,0 0-10-16,0 0-11 0,0 0-13 0,0-3-13 0,0 3-10 0,0 0-9 16,0 0-3-16,0 0-2 0,0 0 3 0,6 3-2 0,-6-3 3 0,0 6 0 0,0-2 2 15,0 1 3-15,0-1 2 0,0 7 3 0,0-7 3 0,0 2 1 0,0 3 4 16,0-3 0-16,-6 3-1 0,6-5 1 0,0 1-5 0,0 1-1 0,-8 3-1 16,8-3 0-1,-5-2 2-15,5 7-2 0,0-7 0 0,-7 0-1 0,7 1 1 0,-8 1-2 0,8-6 2 16,0 3 3-16,-5 3-2 0,5-6 2 0,-7 6 1 0,7-6 1 0,-7 0 1 0,2 3 0 0,5-3 0 0,-8 0 2 0,3 0-2 0,-3 0 4 15,2 0 0-15,6 0 2 16,-5 0 2-16,-2-3 2 0,-2 3-1 0,4-6 0 0,-1 6 1 0,-1-6 0 0,7 3 1 16,-5-3 0-16,-4 1 0 0,2-3 0 0,7 3 1 0,-5-1 1 0,-1-4-3 0,6 1 0 0,-7 3-1 0,7-3-2 0,0 0 1 15,-6-1 1-15,6-1-3 0,0 1 1 0,0-4-5 16,6 4 2-16,-6 1 0 0,0-6-2 0,7 5-2 16,-7-4-2-16,6-2 0 0,-1 7-2 0,2-6-2 0,2 6 0 0,-4-6-4 0,2 6-2 0,-1-1-1 0,8-1 0 0,-7 2-1 0,4-1-2 31,-3 6 2-31,5-7 0 0,-8 8 0 0,9-4 2 0,-1 7 0 0,-1-5-2 0,2 5 3 15,-9 5 0-15,10-5 3 0,-3 7 2 0,0-4 0 0,2 3 1 0,-1 3 2 16,-6 1-1-16,7-1 3 0,-1 2-2 0,-2 4-1 0,-3-2 0 0,4 8-1 16,-3-6-1-16,-4 4-1 0,8 5-2 0,-13-3 1 0,5 1-3 0,3 4-1 15,-2-3 0-15,-6 3 0 0,0 2-3 0,0-4-2 0,0 1 1 0,0 5-2 16,0-6 2-16,0 6-2 0,0-7-2 0,-6 3-2 0,6-2 0 0,-8 0-7 0,8 1-4 16,-5-6-7-16,5 2-8 0,-8-3-1 0,3 1-6 0,0 2 1 0,-4-6-1 15,2 3-2-15,2-2-2 0,-3-2 1 0,2-4 2 0,1-1 2 0,-3 0 5 0,3 1 6 16,-2-4 7-16,0-1 9 0,0-1 8 0,1-4 6 0,-1 6 6 0,2-6 3 15,-4 0 4-15,4 0 2 0,-2 0 2 0,1-6 3 0,6 6 3 0,-6-4-1 16,-1-1-2-16,-1-1 2 0,8 2-1 0,-5-2-2 0,5-3-1 0,-6 4-1 16,6-5-2-16,0 1-2 0,0-7-1 0,0 7-3 0,0-6 2 0,0 1-1 0,0 1-1 15,6-8 2-15,-6 6-1 0,5-4-1 0,3-2 1 0,5-1 0 0,-7-4-2 16,6 3 2-16,2-3-2 0,-1 3-1 0,8-7 0 0,-3 1 1 0,1 4-1 0,2 1-2 16,5-7-2-16,-7 9 1 0,7 1 1 0,0-3 0 0,1 5 0 0,-1 4 1 15,0-5 1-15,-2 7 2 0,-3-2 6 0,6-1 5 0,-9 5 9 0,3-2 8 16,-2 4 6-16,1-3 7 0,-1 3 5 0,-6 0 7 0,0-1 6 0,0 1 6 15,-8-2 8-15,11 7 6 0,-11-2 9 0,1 1 3 0,-6 1 3 0,5-1-1 16,3 1-5-16,-8-2-4 0,0 6-7 0,0-4-6 0,0 4-7 0,0 0-6 0,0 0-10 16,0-5-9-16,0 5-12 0,-8 0-10 0,8-6-9 0,-5 6-10 0,5 0-8 15,-6 0-3-15,6 0-6 0,-5 0-5 0,-2 0 0 0,-2 0-4 0,4 6 1 16,-2-1 1-16,1-1 3 0,1 2 1 0,-11 3 3 0,11 0-2 0,-1 1 2 0,-7 1-3 16,5 2-2-16,-4 2 0 0,5-6-1 0,0 6 0 0,-6 1 3 0,8-2 1 15,-3 2-1-15,2-1 2 0,1-2-2 0,-2-4 1 0,7 6 1 16,-9 0 1-16,9-5 4 0,-5-1 0 0,5 2 3 0,0-2 2 0,5 1 0 0,-5 1 2 0,9-7 0 15,-9 5 0-15,7-3 3 0,-2-3-2 0,1 3 4 0,2 0 0 0,-3-3 2 16,8-3 3-16,-6 0 3 0,5 0 2 0,-5 0 2 0,6 0 4 0,1-3 1 16,-1 3 4-16,0-6 0 0,0 0 5 0,1 3 6 0,-2-8 3 0,-1 7 3 0,5-5 1 15,-4-1 4-15,0-1 1 0,3 1 3 0,4 1-1 0,-6-6 0 0,0 0 0 16,0 0-1-16,0 2 1 0,0-2-2 0,7 0-3 16,-13 0-2-16,11-4-3 0,-12 4-3 0,7-5-4 0,0 1-5 0,-5 0-1 0,-2 4-4 0,1-4-1 0,7-2-1 15,-14 1 0-15,5 1 0 0,-5 0-2 0,7 5 2 0,-7-1 1 0,0-1-3 16,6 2-2-16,-6 4 2 0,-6 1-2 0,6 0 2 0,0 2-3 0,0-2-1 15,-7 4-2-15,7 5-3 0,0-4-5 0,0 4-3 0,-5 4-3 0,-4-4-3 0,9 5 0 16,-5 4-2-16,-2-2 1 0,1 2-1 0,-2 6-2 0,2-6 0 0,-1 6-1 16,7 0 3-16,-5-2 1 0,-3 2 0 0,8-3 5 0,0 3 1 0,-6-2 3 15,6-4-2-15,0 3 1 0,0 2 0 0,6-10 0 0,-6 6 1 0,8-1 2 0,-8 2 4 16,5-7 2-16,-5 7 3 0,7-7 4 0,-1 5 2 0,2-3 3 0,5 3 2 16,-8-3 1-16,9 3 1 0,-7-3 1 0,6-3 2 0,1 9 1 0,-9-8 3 0,8-1 1 15,0 8 2-15,-5-7 3 0,3 2 0 0,2 0 5 0,-5-3-4 0,5 3 0 16,-7 3 0-16,-1-9-2 0,2 10 3 0,1-5-3 0,-2-1 1 0,0 1-2 15,1 1-1-15,-7-2-4 0,5 2-4 0,-5-1-2 0,7-1-4 0,-7 2-2 16,0-2 0-16,0 1 4 0,0-1 1 0,0 1 4 0,0 1-2 0,-7-2 3 16,7 1 0-16,-5 1-1 0,-2-6 0 0,1 4-1 0,-8 2 2 0,7-1-1 0,-4-5-1 15,3 4-3-15,-5-4 0 0,0 4-6 0,7-4-2 0,-7 5-5 16,0-5-1-16,5 0-5 0,3 0 1 0,0 6-2 0,-3-6 1 0,2 0-1 16,-1 0-1-16,1 0 1 0,6 0 0 0,-7 0 2 0,2 0 1 0,5 0 0 0,0 0 1 15,0 0-2-15,0 0-3 0,0 0-8 0,-9 0-7 0,9 0-20 0,0 0-19 0,0 0-35 16,0-6-43-16,0 1-60 0,0 5-70 0,0-4-132 15,0-5-156-15,9 3-67 0,-9-4-24 0,5 1 5 0,2-6 14 0,-1 0 30 0,1 0 31 0,-1-4 43 0,7-5 44 16,-8-1 59-16,9 1 64 0,-7-6 75 0,6 2 82 0</inkml:trace>
</inkml:ink>
</file>

<file path=ppt/ink/ink4.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47:32.846"/>
    </inkml:context>
    <inkml:brush xml:id="br0">
      <inkml:brushProperty name="width" value="0.05292" units="cm"/>
      <inkml:brushProperty name="height" value="0.05292" units="cm"/>
      <inkml:brushProperty name="color" value="#FF0000"/>
    </inkml:brush>
  </inkml:definitions>
  <inkml:trace contextRef="#ctx0" brushRef="#br0">27978 11929 49 0,'-5'5'115'0,"5"-1"34"15,0 2 24-15,-7-6 24 0,7 4 24 0,-8-4 19 0,8 0 18 0,0 0 16 16,0 0 12-16,0 0 11 0,0 0 11 0,0 0-58 0,0 0-100 0,0 0-53 16,0 0-26-16,0 0-16 0,0 0-11 0,0 0-12 0,0 0-12 0,0 0-9 0,0 0-6 15,0 0-2-15,0 0-2 0,0 0 0 0,0 0 1 0,0 0 1 0,0 0 1 16,0 0 2-16,0 0 2 0,8 0 0 0,-8 0 2 0,7 0-2 0,-7 0 3 0,5 0-1 16,2 0 0-16,-7 0-2 0,7 0 0 0,-2 0-3 0,-5 0-1 0,8 0-1 15,-8 0 0-15,6 0-2 0,-6 5 1 0,7-5 1 0,-7 0 1 0,0 5 2 16,0-1-1-16,6 2 1 0,-6 0 0 0,0-2-2 0,0 1 1 0,0 5 0 0,0-1 1 15,5-4-1-15,-5 5-1 0,0-4-1 0,0 3-1 0,8 0-2 0,-8-3-1 16,8-2 0-16,-8 1-1 0,0-1 2 16,5 1 2-16,-5 1 3 0,7-2 4 0,-7-4 12 0,0 6 8 0,6-6 11 0,-6 0 14 0,0 0 9 0,5 0 9 0,-5-6 6 15,9 6 5-15,-9-4 5 0,0-2 4 0,7 1 3 0,-7 1 1 0,0-1 2 16,5 1 1-16,-5-5-6 0,0-3-5 0,8 3-10 0,-8 3-8 0,0-3-8 16,0 0-6-16,0-1-7 0,0 1-3 0,0-3-7 0,0 3-3 0,-8 0-5 15,8-1-6-15,-5 1-7 0,-2-2-5 0,7 7-6 0,-9-7-6 0,4 2-4 0,-1 5-6 16,-6-6-4-16,4 5-1 0,0-1-3 0,3 6-3 0,-1-3-1 15,-1 3-1-15,1-7 0 0,-2 7-2 0,3 7 2 0,-2-7-1 0,0 3-1 0,2-3 1 16,5 6-1-16,-7-1 0 0,7-1-2 0,-8 6-3 0,8-5-3 0,-5 4-6 0,5 1-6 16,0 1-4-16,0-2-7 0,-7 1-7 0,7-1-11 0,0 6-10 0,0-5-14 15,0 5-21-15,0-1-35 0,0-4-45 0,7 5-48 0,-7-6-52 0,0 6-35 16,5-6-23-16,-5 7-2 0,8-7 11 0,-1-3 17 0,-2 3 19 0,2-5 24 0,0 1 26 0,-2-5 31 16,9 0 34-16,-7-5 43 0,-1-4 49 0</inkml:trace>
</inkml:ink>
</file>

<file path=ppt/ink/ink5.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48:04.732"/>
    </inkml:context>
    <inkml:brush xml:id="br0">
      <inkml:brushProperty name="width" value="0.05292" units="cm"/>
      <inkml:brushProperty name="height" value="0.05292" units="cm"/>
      <inkml:brushProperty name="color" value="#FF0000"/>
    </inkml:brush>
  </inkml:definitions>
  <inkml:trace contextRef="#ctx0" brushRef="#br0">16770 9180 20 0,'0'0'56'0,"-8"-6"18"0,8 6 18 0,0 0 16 0,-5-5 17 0,5 5 16 0,0-4 19 15,0 4 18-15,0-6 17 0,-6 1 1 0,6 5-12 0,0-4-19 0,0 4-24 0,0 0-14 0,0 0-7 0,-7-5-5 0,7 5-7 0,0 0-8 0,0-4-7 32,-5 4-9-32,5 0-7 0,0 0-5 0,0 0-6 0,-9-6-1 0,9 6 1 15,0 0 2-15,-7 0 2 0,7-4 5 0,0 4 2 0,0 0 4 0,-5-6 7 0,5 6 4 16,0 0 5-16,0 0 3 0,0-5 3 0,-6 5 3 0,6 0 0 0,0 0 3 15,0 0 3-15,0-4-2 0,0 4-1 0,0 0-1 0,0-5-5 0,0 5-4 16,0 0-5-16,0 0-5 0,0 0-7 0,0 0-5 0,0-6-6 0,0 6-6 16,0 0-6-16,0 0-6 0,0-4-7 0,0 4-4 0,0 0-3 0,0 0-3 0,6-5-3 15,-6 1-3-15,0 4 0 0,0 0-5 0,5 0-2 0,-5-6 0 0,0 6-3 0,0 0-2 16,7-3-2-16,-7 3-3 0,0-6-1 0,9 6-5 0,-9 0 0 0,5 0-1 16,-5-6-2-16,7 6 0 0,-7 0-1 0,6 0 1 0,-1 0-1 0,3-3 1 15,0 3 2-15,3 0 1 0,-4 0 2 0,7 0 0 0,-2-6 1 0,0 6 3 16,3 0 1-16,-2 0 1 0,6-6 2 0,-6 6 0 0,5 0 1 0,3 0 1 15,-3-4 2-15,9 4 1 0,-6 0 3 0,3-5 4 0,-4 5 0 0,7-4 2 0,-1 4 0 16,6-5-1-16,-6 5 1 0,6-4-3 0,2-2-3 0,-2 0 0 0,7 6-5 16,-6-3-1-16,6-3-3 0,0 0-3 0,5 3-3 0,-4-3-5 0,7 1-1 15,-2 1-3-15,0 4-2 0,-5-4-1 0,5-1 4 0,1-1-4 0,-1 2 1 0,0 4-1 16,0-6 0-16,2 1 1 0,-2 5 0 0,8-4 0 0,-8-2-1 0,-1 1 1 16,11 5 0-16,-10-4 0 0,5 4 0 0,-2-5-1 0,5 5-1 0,-9-4-1 15,2-2 2-15,5 6-1 0,-5-4 2 0,-2 4 0 0,9-5-1 0,-6 5 1 0,-2-6 0 16,5 6 1-16,-2-4 0 0,-1 4 1 0,-3-6 2 0,1 6 0 0,0 0 1 15,2-5 1-15,-9 5 1 0,1 0 0 0,0-4-1 0,0 4 2 0,2 0 1 0,-2 0-1 16,-8-5-1-16,9 5 0 0,-9 0-3 0,1 0 1 0,3-4-4 0,-10 4 0 16,2 0 0-16,-3 0 1 0,4-6-1 0,-8 6 1 0,-2 0 1 0,3 0 5 15,-9 0 1-15,2 0 4 0,-1-3 4 0,-1 3 5 0,-5 0 2 0,-2 0 4 16,3 0 2-16,-1 0 6 0,-7 0 1 0,0 0 1 0,6 0 1 0,-6 0-1 16,0 0 1-16,0 0-3 0,0 0-6 0,0 0-1 0,0 0-4 0,0-6-6 15,0 6 0-15,0 0-6 0,0 0 0 0,0 0-2 0,0 0-3 0,0 0-1 0,8 0-2 16,-8 0 1-16,0 0 0 0,0 0 0 0,0 0 0 0,5 0 0 0,-5 0 1 15,5 0-1-15,-5 0-2 0,8 0 1 0,-8-6-1 0,6 6 0 0,-6 0-2 0,7 0 0 16,-1 0 1-16,-6 0-2 0,7 0 0 0,-7-3 1 0,6 3-1 0,-6 0 1 16,8 0 0-16,-8 0 2 0,5 0 1 0,-5 0 1 0,0 0 1 0,8 0 2 15,-3-6 2-15,-5 6 1 0,0 0 1 0,0 0 2 0,0 0 3 0,0 0-4 16,5 0 4-16,-5 0-2 0,0 0-1 0,0 0 0 0,9 0 0 0,-4-6-4 0,-5 6-2 16,7 0-1-16,-7 0-2 0,8 0-3 0,-2 0-2 0,-6 0-2 0,6 0-3 15,1-4 0-15,-2 4 0 0,2 0-2 0,-7 0 0 0,9 0 2 16,-4 0-3-16,1 0 2 0,-6 0 0 0,7 0 1 0,-7 0-1 0,0 0 1 0,0 0 0 0,0 0-2 15,0 0-4-15,0 0-5 0,0 0-7 0,0 0-6 0,0 0-9 0,0 0-7 16,0 0-9-16,0 0-8 0,0 0-11 0,0 0-9 0,0 0-13 0,0 4-10 16,-7-4-12-16,7 0-9 0,-6 0-8 0,1 0-7 0,5 0-6 0,-9 6-11 15,2-6-11-15,2 0-19 0,-2 0-23 0,7 0-43 0,-6 0-56 0,0 0-61 0,6 0-63 16,-8 0-19-16,8 0 6 0,0 0 16 0,-7-6 22 0,7 6 26 0,0-4 29 0,-5-1 33 16,5-1 36-16,0-1 42 0,0 1 44 0,0-3 58 15,0-3 64-15</inkml:trace>
  <inkml:trace contextRef="#ctx0" brushRef="#br0" timeOffset="386.02">19735 8670 24 0,'0'-4'92'0,"5"4"37"0,0-4 36 0,3 4 34 0,-2-5 33 0,1 0 34 0,-1 1 32 0,-6-2 37 0,7 0 34 16,-1 2 35-16,-6-1 33 0,8 5-28 0,-8-6-64 0,0 3-31 0,5 3-16 15,-5 0-16-15,0-6-17 0,0 6-21 0,0 0-17 0,0 0-20 0,0 0-23 0,0 0-23 16,0 0-28-16,0 0-23 0,0 0-23 0,0 0-23 0,0 0-20 0,0 0-20 15,0 0-17-15,0 0-13 0,0 0-11 0,0 0-9 0,0 0-3 0,0 0-2 16,0 6-1-16,0-6 2 0,0 3 1 0,8 3 6 0,-8-1 4 16,5-1 7-16,0 8 10 0,-5-8 8 0,14 1 9 0,-7 4 9 0,1 1 9 0,-2-5 6 0,7 4 7 15,-1 1 3-15,2 1 4 0,-1-1-1 0,1-7 6 0,-2 7-1 0,-1 1 0 16,10-7 1-16,-7 7-3 16,-2-7-1-16,8 1-2 0,-8 5-2 0,1-6-2 0,1 1-4 0,-2 0-4 0,-3-5-2 15,3 4-1-15,-6-4-2 0,-1 6 0 0,4-6-1 0,-9 6-1 0,7-6 1 0,-7 0 0 0,0 0 1 0,0 0-3 0,0 0 0 16,0 0-1-16,0 0-1 0,0 0 1 15,0 4-2-15,-7 1 4 0,7-5 3 0,-9 6 5 0,9-2 2 0,-5-1 3 0,-1 3-2 0,-1-1-1 0,-7-1-1 0,7 8-4 16,-4-9-1-16,-2 9-2 0,0-3-2 16,-1-5-4-16,1 5 0 0,1-4-9 0,4 5-4 0,-3-4-11 0,-5 3-9 0,5 1-10 0,-1-5-14 0,-2 4-18 15,7 1-19-15,-4-5-23 0,-5 5-28 0,4 1-31 0,6-3-36 0,-8 3-42 16,-7-2-66-16,11 0-78 0,-11 7-106 0,8-7-112 0,-6 0-42 16,6 3-5-16,0-9 18 0,-8 3 30 0,9 0 36 0,-7-3 44 0,5-6 47 0,1-3 52 0,8 0 56 15,-9-9 60-15,1 2 74 0,8-2 77 16</inkml:trace>
  <inkml:trace contextRef="#ctx0" brushRef="#br0" timeOffset="4732.18">21875 7969 16 0,'0'0'53'0,"0"0"18"0,0 0 14 0,-5 0 13 16,5 0 12-16,0 0 14 0,0 0 13 0,0 0 14 0,0 0 15 0,0 0-4 0,0 0-10 0,-7 0-14 0,7 0-16 15,0 0-11-15,0 4-8 16,0-4-2-16,0 0-2 0,0 3 0 0,0-3-3 0,-6 6-5 0,6-6-8 0,0 5-5 16,0-5-4-16,-5 4-5 0,5 2-3 0,0-6-2 0,-9 6-3 0,9-3-1 0,-7-3-4 0,7 6-1 0,0-6 0 0,0 6-1 15,-5-3-2-15,5-3 0 0,0 6 3 0,-7-6 1 0,7 0 1 0,0 4 2 16,0-4 2-16,-7 0-1 0,7 0 2 0,0 5 1 0,0-5 2 0,0 0 1 16,0 0 4-16,0 0 2 0,0 0 6 0,0 0 1 0,0 0 4 0,0 0 0 0,0 0 1 15,0 0-1-15,0 0 0 0,0 0 2 0,0 0 0 0,0 0 0 0,0-5 2 16,0 5-4-16,0 0 0 0,0 0-3 0,0 0-2 0,7-4-3 0,-7-2-1 15,0 6-1-15,0-3-1 0,7-3-3 0,-7 0-2 0,0 3-3 0,5-3-3 0,-5-4-3 16,0 5-3-16,7-1-2 0,-7-1-3 0,9 1-4 0,-4-3-2 0,-5-3-2 16,6 3-4-16,1 4-1 0,-2-5-2 15,4 1-1-15,-4 0-1 0,2-1 0 0,-1-1-4 0,-1-2 0 0,11 3-1 0,-11-1 1 0,8-4 3 0,-7 2 4 16,9-2 6 0,-4 0 2-16,10 0-1 0,-8-4 3 0,-2 4 0 0,10-4-3 0,-3-1-2 0,-2-5-1 0,2 7-3 0,3-7 1 0,-4 1-3 0,3 4-3 0,-1-5-4 15,1 1-6 1,-1-5-5-16,2 5-2 0,-2 0-2 0,7-2-1 0,-5-3 0 0,-3-1 0 15,8 6-1-15,-6-4 0 0,6 4 3 0,-6-7-1 0,-1 7 1 0,7-6-2 16,1 5-1-16,-1-2 0 0,1 2-3 0,-9-5 0 0,8 5-3 0,1-4 0 16,-3 4-2-16,-4-3-1 0,7 4 2 0,-8-1-2 0,1 1 1 0,-1-2-1 15,2 4 0-15,-3-5-1 0,-4 9 1 0,5-7 1 0,-7 6 0 0,3-2 2 0,-3 3 1 16,0-1-1-16,1-7 0 0,1 7 0 0,-1 1 1 0,0-3 1 0,-5 2-1 16,2-2 0-16,4 2-2 0,-7 1 0 0,6-3 0 0,1-3-1 0,-9 9-1 0,8-4-2 15,-5-1-2-15,5 1 1 0,-8-2 1 0,9 6 0 0,-9-3-1 0,3 2-2 16,5 2 1-16,-5 0-2 0,3 0 3 0,-4 4-2 0,-1-1 1 0,1-2 1 15,6 3-2-15,-6-1 0 0,0 1 1 0,-2 1-2 0,3-2-1 0,3 7 1 16,-3-5-1-16,-3 0 0 0,2 2 1 0,1-2 1 0,4 4-1 0,-5-1 0 0,-2-3 0 16,3 5 0-16,-2-1-1 0,1 1 2 0,-1-2 0 0,-1 0 1 15,2 2 0-15,2-1 1 0,-4-1 1 0,2 3-1 0,-1 3 2 0,0-6-1 0,-6 2 1 16,7-1 2-16,1 5 1 0,-3-4 1 0,1-1 1 0,-6-2 0 0,8 4 2 16,-3-3-2-16,3 1 2 0,-1 1 1 0,-2-2 1 0,2-3 0 0,0 5 0 15,6-1 0-15,-7-5 1 0,1 4-2 0,-1-3 0 0,6-2 0 0,-3 7 0 0,-4-5 0 16,8 0-3-16,-8 2 3 0,4-2-1 0,-2 4-1 0,4-5 1 0,-3 5-3 15,-3 1 1-15,3-5 2 0,-3 3-2 0,-5 0 2 0,7-3-2 0,0 9-1 16,-7-6 2-16,5 3 2 0,-5-3-1 0,8 2 3 0,-8 4-2 0,0-5 2 0,0 5-1 16,7 0 2-16,-7 0 0 0,0 0 4 0,0 0-2 0,0 0 4 0,0 0-1 15,0 0 1-15,0 0 1 0,0 0-2 0,0 0 4 0,0 0-3 0,0 0 2 0,0 0-1 16,0 0 2-16,0 0-5 0,0 0-1 0,0 0-4 16,0 0-4-16,-7 0-5 0,7 0-4 0,0 0-4 0,-8 5-3 0,8-5-6 0,-5 0-4 0,5 4-7 15,-7-4-3-15,7 0-7 0,-7 6-5 0,7-6-5 0,-5 3-3 0,-3 3-3 16,8-6-5-16,0 6-4 0,-5-6-3 0,5 3-3 0,0-3-3 0,-8 6-4 0,8-6-5 15,0 6-6-15,0-6-5 0,0 0-6 0,-6 4-6 0,6-4-11 0,0 5-5 16,0-5-12-16,0 4-6 0,0 1-13 0,-5-5-10 0,5 4-13 0,0-4-10 16,0 6-12-16,0-1-17 0,0-1-31 0,0-4-37 0,0 5-52 15,0 2-60-15,0-7-29 0,0 3-13 0,0 7 11 0,0-5 16 0,-7-1 28 0,7 1 30 0,0-5 30 16,-9 6 32-16,9-2 35 0,-5-4 37 0,-1 0 49 0,-1 5 50 0</inkml:trace>
  <inkml:trace contextRef="#ctx0" brushRef="#br0" timeOffset="5255.17">23276 5949 0 0,'0'-3'5'0,"0"-3"52"0,-7 2 28 0,7-1 28 0,0 5 30 0,-6-4 30 15,0-2 33-15,6 6 26 0,-7 0 24 0,7-6 23 0,-5 6 25 0,-4 0-1 16,9 0-17-16,-7-3-19 0,7 3-21 0,-5 0-12 15,5-6-3-15,0 6-13 0,-6-5-13 0,6 5-16 0,-7 0-16 0,7-4-7 0,0 4-5 0,0 0-6 0,0 0-6 16,-6-6-6-16,6 6-4 0,0 0-8 0,0 0-10 0,0 0-10 0,0 0-9 16,0 0-9-16,0 0-8 0,0 0-9 0,0 0-9 0,0 0-8 0,0 0-8 0,0 0-5 15,0 0-7-15,0 0-4 0,0 0-6 0,0 0-3 0,0 0-3 0,0 0-5 16,6-5-2-16,-6 5-2 16,0 0-1-16,0 0 5 0,0 0 2 0,0 0 4 0,7 0 3 0,-1 0 5 0,-1 0 8 0,2 0 3 0,2 0 4 0,-4 0 1 15,2 0 4-15,5-4 1 0,-5 4 2 0,6 0-1 16,1 0-1-16,-1-4-3 0,-1 4-4 0,2-5-4 0,-1 5-3 0,0 0-5 0,-2-6-6 0,5 6-3 0,-4 0-5 15,-1-4-1-15,5 4 0 0,-5 0 1 0,2-6-1 0,0 6 1 0,-6 0-3 0,5 0-1 16,3-5-2-16,-10 5-3 0,9 0-1 0,-9 0-1 0,3 0 0 0,5 0-4 16,-7 0 1-16,-6 0-2 0,7 0-1 0,-2 0-2 0,-5 0 0 0,0 0 1 15,9 0-1-15,-9 0 1 0,0 0 1 0,0 0 2 0,0 0 0 0,0 0-1 16,0 0 2-16,0 0 1 16,0 0 1-16,5 5 3 0,-5-5-1 0,0 6 5 0,0-6 1 0,0 4 1 0,-5 7 2 0,5-7-1 0,0 0 1 0,0 7 0 0,0-7 0 15,0 7-1-15,0-2 3 0,0 1-4 0,-9-1 4 0,9 0-5 0,0 6 1 16,0-3-2-16,0 1-3 0,0-4-1 0,-5 6 0 0,5-3-1 0,0 1-2 15,0 1 2-15,-7-4-2 0,7 5-1 0,0 0 0 0,-6-6-2 0,6 6 0 16,-6 1-2-16,-1-2-1 0,7-1-10 0,-8 2-10 0,3 6-15 0,5-8-19 0,-6 7-20 16,-2-4-25-16,3 3-24 0,-2 1-28 0,-1-1-32 15,3 0-39-15,-2 2-47 0,0-3-54 0,2 2-107 0,-3 0-128 0,3 4-41 0,5-3-7 0,-8-3 19 0,2 1 28 16,1-4 36 0,-2 0 39-16,-2 0 45 0,4-6 46 0,-1-3 51 0,-1-6 54 0,2-6 61 0,-4 1 68 15</inkml:trace>
  <inkml:trace contextRef="#ctx0" brushRef="#br0" timeOffset="20548.12">25035 6473 47 0,'-5'-10'126'0,"5"1"39"0,0 3 24 15,0-3 30-15,0-1 34 0,-9 5 35 0,9-5 36 0,0 7 24 0,0-8 15 0,0 7 17 16,0-2 15-16,-7-4-48 0,7 5-89 0,0-4-56 0,0 3-40 0,0 2-11 15,-5-5 3-15,5 4-11 0,0-5-18 0,0 4-21 0,-8-3-18 0,8 3-7 0,0 3 3 16,0-3 0-16,-5 2-1 0,5-1-5 0,0-1-7 0,0 2-4 0,0 4-7 16,0-6-3-16,0 6-6 0,0-5-3 0,0 5-5 0,-6 0-4 0,6 0-5 0,0 0-3 15,0 0-1-15,0 0-3 0,0 0-1 0,0 0-1 0,0 0-4 0,0 0-2 16,0 0-4-16,0 0 0 0,0 0-6 0,0 0-2 0,0 0-7 0,0 0-2 16,0 0-6-16,0 0-5 0,0 0-4 0,0 0-4 0,0 0-4 0,0 0-1 0,0 0 1 15,0 0 5-15,0 0 11 0,6 0 10 0,-6 5 8 0,5 1 11 0,-5-2 5 16,8 2 9-16,-3-1 4 0,-5-1 6 0,7 5 9 0,7-3 5 0,-8 3 2 15,1 0 2-15,-2 3 2 0,9-3-5 0,-7 1-8 0,7-1-7 0,-1 6-7 0,-8-5-4 16,9 4-4-16,-2 1-1 0,1 1-4 0,1-2 1 0,-1 5-2 0,0-4 2 16,-2 4 5-16,5 0-1 0,2 1 1 0,-5 1 1 0,6-3 2 0,-6 1-3 15,7 2-2-15,-1 3 1 0,2-5-1 0,-2 0 2 0,-6 7 2 0,5-7 1 16,9 5 1-16,-6 1 0 0,-3-7-4 0,3 9 0 0,3-5-2 0,-3 5-1 0,-3-5 0 16,9 4-1-16,-6 2 0 0,2-4 2 0,-2 1 0 0,6-1-3 0,-1 6 1 15,-8-6-3-15,9 5-2 0,-1 1-4 0,0 0 1 0,-6 0-1 0,5-2-2 0,1-4 3 16,-6 6 0-16,8-2 0 0,-10 2-1 0,1-5-1 0,7-1-1 0,-5 1 0 15,-2-1-3-15,-6-3 1 0,5 3 1 0,3-5-1 0,-10-1-1 0,10 3 3 16,-8-6 0-16,1 4-1 0,6 0 1 0,-9-4 0 0,2 5-2 0,1-5 1 16,6 4 1-16,-7-4-3 0,-2 0 2 0,5 4 0 0,-3-5-2 0,-3 2-1 15,4-3 1-15,-1 2-1 0,1-6 0 0,-2 7-1 0,2-2 1 0,-1-4 1 0,-1-1 2 16,-3 3-2-16,1-3 1 0,3 0 1 0,3 0 1 0,-11 1-3 0,9-5 3 16,-1 5-3-16,-1 1-1 0,-5-7 1 0,5 1-2 0,-4 5 0 0,-3-6-3 15,2 1-1-15,5 0-3 0,-12-1 0 0,7 2 1 0,2-6-2 0,-9 6 1 16,0-6 1-16,0 0 4 0,0 0-1 0,0 0 2 0,0 0 1 0,0 0 2 0,0 0 1 15,0 0 3-15,0 0 3 0,0 0 2 0,0 0 2 0,0 0-1 0,0 0-1 16,0 0 1-16,0 0-5 0,0 0-3 0,-9 0-2 0,9-6-1 0,-7 6-3 16,7-6-4-16,-5 2-3 0,5 4-4 0,-7-5-6 0,7 0-7 0,-7 5-4 0,7-4-7 15,0 4-8-15,-5-6-4 0,5 6-5 0,0 0-5 0,0-4-6 0,0 4-7 16,-8 0-6-16,8 0-8 0,0 0-10 0,0 0-9 0,0 0-14 0,0 0-12 16,0 0-11-16,0 0-12 0,0 0-11 15,0 0-15-15,0 0-11 0,0 0-13 0,0 0-7 0,0 0-7 0,0 0-6 0,0 0-8 0,0 4-29 0,-7-4-32 0,7 0-40 16,0 0-45-16,0 0-32 0,0 0-29 0,0 6 1 0,0-6 17 0,0 0 27 15,0 0 28-15,0 0 30 0,0 9 24 0,0-9 34 0,0 0 33 0,0 0 47 0,0 0 50 16,7 0 54-16,1 0 69 0</inkml:trace>
  <inkml:trace contextRef="#ctx0" brushRef="#br0" timeOffset="21153.3">26428 7732 0 0,'0'0'47'0,"-5"-4"35"0,5 4 23 0,-8-5 28 0,8 1 32 0,0 4 31 0,0-5 30 0,0 5 25 0,0-6 26 16,0 2 21-16,0 4 21 0,0-5-21 0,0 1-46 0,0 4-23 0,0-5-10 16,0-2-4-16,-5 4-5 0,5-3-12 0,0 1-19 0,0 5-18 0,0-4-16 0,0-2-10 15,0 3-9-15,0 3-5 0,0-6-5 0,0 2-5 0,0 4-2 0,0-5-6 32,0-1-3-32,0 6-4 0,-8-4-8 0,8-2-5 0,0 6-3 0,0 0-6 15,0 0-2-15,0 0-5 0,0-5-5 0,0 5-2 0,0 0-7 0,0 0-6 0,0 0-6 16,0 0-7-16,0 0-10 0,0 0-7 0,0 0-11 0,0 0-9 0,0 0-9 15,0 0-6-15,0 0-7 0,0 0-3 0,0 0-2 0,0 0 1 0,0 0-1 16,0 0 4-16,0 0 7 0,0 5 5 0,8 1 7 0,-8-2 8 0,0 2 8 0,0-1 11 16,5-1 7-16,-5 5 9 0,0-3 7 0,8 3 2 0,-8 0 6 0,5-2 3 15,2 2-1-15,-7 0 2 0,7 2-2 0,-2-7-1 0,-5 5-2 0,7 3-3 16,1-3-3-16,-3 1-2 0,2-1-5 0,-7 0-5 0,7 3-3 0,-2-3 0 16,2 0-3-16,2 1-2 0,-4-1 1 0,-5 3-2 0,6-9-1 0,1 8-2 15,-7-1 0-15,5-7-3 0,-5 7 1 0,9 1-2 0,-9-7 0 0,0 7-1 0,0-7 0 16,5 1 0-16,-5 5-1 0,0-6-2 0,0 1 2 0,0 4-3 0,0-3 3 15,0 0 2-15,0-2 0 0,0-4 4 0,0 5 2 0,0 1 4 0,0-6 7 0,0 4 4 16,0-4 7-16,0 3 6 0,-5-3 4 0,5 6 3 0,-9-6 2 0,4 0 0 16,-2 5-2-16,1-5-2 0,-8 0-4 0,7 0-2 0,-5 0-6 0,0-5-5 15,-3 5-7-15,3 0-6 0,-8-6-11 0,7 6-17 0,-6-3-16 0,-2-1-23 16,2 4-25-16,1-6-29 0,-8 6-33 0,5-5-39 0,-6 1-44 0,4-2-85 0,-4 6-108 0,-6-6-97 16,6 2-91-16,-4-1-33 0,-1-4-2 0,-2-1 18 0,8 1 30 0,-6-6 38 15,-2 0 42-15,-4-9 50 0,13-1 51 0,-7 1 60 0,-3-6 63 0,10-4 84 16,-2 4 87-16</inkml:trace>
  <inkml:trace contextRef="#ctx0" brushRef="#br0" timeOffset="26047.96">26631 10577 0 0,'0'-6'4'0,"5"1"68"0,-5 1 46 0,0-7 39 0,0 7 35 0,0-2 32 0,0-3 26 0,0 5 28 0,-5-1 22 0,5-1 24 16,0-4 21-16,0 5 6 0,-8-4-9 0,8 5-30 0,0-2-46 0,-6 2-34 15,6-7-28-15,-5 8-20 0,5-3-18 0,0-4-9 0,-7 5-7 0,7-4-5 0,0 5-1 32,-8-8 1-32,8 9 1 0,0-9-3 0,0 8-1 0,0-1-7 0,-6-4-6 0,6 3-6 15,0-3-5-15,0 5-5 0,0-2-3 0,0-3-4 0,0 3-4 0,0 1-5 16,0 1-7-16,0-2-7 0,0-3-11 0,0 5-6 0,6-1-7 0,-6-1-3 15,0 3-4-15,0-4-2 0,0 2-2 0,0 1-6 0,0-1-3 0,8 5-3 0,-8 0-3 16,0-4-3-16,0 4-1 0,0-6 0 0,0 6-2 0,0 0-2 0,0-4-1 16,0 4-1-16,0 0-1 0,0 0-4 0,0 0-2 0,0 0-2 0,0 0-1 15,0 0-4-15,0 0-3 0,0 0-3 0,0 0-2 0,0 0-2 0,0 0-4 16,0 0-3-16,0 0-2 0,0 0-2 0,0 0 1 0,0 0-2 0,0 0 1 0,0 0 0 16,0 0-1-16,0 10 3 0,0-6 3 0,0 1 0 0,7-1 1 0,-7 8 0 15,0-9 3-15,5 8 2 0,-5-1 2 0,6-1 2 0,-6 6 0 0,8-6 2 16,-8 6 2-16,5-5-2 0,-5 4 1 0,8 2 1 0,-8-1 0 0,7-2 1 15,-7 8-1-15,6-7 2 0,0 5 2 0,-6 0 0 0,7 2 0 0,-7-3 3 0,5 6 1 16,-5 1-1-16,8-4 1 0,-8 3 1 0,0 0 1 0,6 5 2 0,-6-5-1 16,7 2 3-16,-7-3-1 0,0 7 2 0,0-6-2 0,0 1 0 0,6 4-2 0,-6-4 1 15,0 3-2-15,0-2 1 0,5 2-4 0,-5-3-1 0,0-1-2 0,0 1-2 16,0 4-4-16,8-4-1 0,-8-1-3 0,0 1-2 0,0-1-1 0,8-6 0 16,-8 7-2-16,0-1 1 0,0-3-1 0,0 3 1 0,5 1-1 0,-5-6 0 15,0 5 2-15,0 0 1 0,0 1-1 0,0-5 2 0,0 4 0 0,0-5 0 0,-5 6-1 16,5-5 1-16,0-1-1 0,0 0-1 0,0 1 1 0,0 0 0 0,0-6-2 15,0 1 2-15,0 4-2 0,0-4 2 0,-8 0 0 0,8 0 0 0,0-5-1 16,0 4 1-16,0-4 1 0,0 4 0 0,0-3 0 0,0-2 0 0,0 0 0 0,0-3-1 16,0 3-1-16,0 0 1 0,0 3 1 0,0-9-1 0,0 3 0 0,0 3-1 15,0-3 1-15,0-2-2 0,0 1 2 0,0-1 0 0,0 1-2 0,0 2 2 16,8-4-2-16,-8 3 2 0,0-1 0 0,0-1 1 0,0-4-1 0,0 0-1 16,0 6 1-16,0-2 0 0,0-4-1 0,5 5 1 0,-5-1 0 0,0-4 0 0,0 0-1 15,0 0 1-15,0 5 0 0,0-5 1 0,0 0-2 16,0 6 1-16,0-6 1 0,0 0 0 0,0 4 1 0,0-4 1 0,0 0-1 0,0 0 0 0,0 0 1 0,0 0 0 15,0 0 1-15,8 0-1 0,-8 0 1 0,0 0-1 0,0 0 0 0,0 0-1 16,0 0 0-16,0 6 1 0,0-6-1 0,0 0 0 0,0 5-1 0,0-5-1 16,0 4 1-16,0 1 0 0,0-1 0 0,0 2 0 0,0-2 0 0,-8 1 0 15,8 4 1-15,0-3-2 0,0 4 1 0,0-5-1 0,0 5-1 0,0-1 2 16,0 0-1-16,0-3 0 0,-5 3-1 0,5-3 0 0,0 0-2 0,0 3-1 16,0-5 2-16,0-4-2 0,0 0-1 0,0 9-1 0,0-4 3 0,0-5 1 0,0 0-1 15,0 6 0-15,5-2-1 0,-5-4 2 0,0 6 1 0,0-6 0 0,0 5 2 16,0-5 0-16,0 4 0 0,0-4 2 0,0 6 0 0,0-2 1 0,0 1-2 0,0-1 2 15,8-4-1-15,-8 5 1 0,0 1-1 0,0-2 0 0,0 7-1 0,0-7 0 16,0 2 0-16,0 3-1 0,0-5 2 16,0 1-2-16,5 1 0 0,-5 3-2 0,0-3 2 0,0-3-1 0,0 3 0 0,0 0 1 0,0-2 0 0,0 1 0 0,5-5-1 15,-5 0 1-15,0 4-2 0,0-4 1 0,0 0 0 0,0 5-1 0,0-5 2 16,0 0-1-16,0 0 0 0,0 0 0 0,0 0-2 0,0 0 0 0,0 0-6 16,0 0-7-16,9 0-7 0,-9-5-13 0,0 5-13 0,0-4-17 0,0 4-22 15,7-5-28-15,-7 1-29 0,0-2-37 0,0 0-38 0,0 3-47 0,0-3-47 0,0-3-81 16,0 3-100-16,-7 1-54 0,7 1-31 0,0 0 1 15,-9-1 18-15,4-5 32 0,5 4 37 0,-5 1 44 0,-3 1 48 0,8 4 51 16,-5-6 54-16,-3 1 57 0,0 1 58 0,3-1 76 0,-8 5 90 0</inkml:trace>
  <inkml:trace contextRef="#ctx0" brushRef="#br0" timeOffset="26428.49">26573 12071 0 0,'0'0'38'0,"0"-6"121"0,0 6 74 0,5-5 52 0,-5 1 45 0,0-1 38 0,0 1 35 0,0-2 35 0,0 3 32 0,-5-3 35 15,5-3 31-15,5 3 18 0,-5 6 10 0,0-6-88 0,0 2-142 0,0-1-82 16,0 5-45-16,7 0-25 0,-7 0-18 0,0-6-14 0,0 6-10 0,0 0-16 16,0 0-15-16,6 0-13 0,-6 0-14 0,0 0-14 0,6 0-10 0,2 0-10 15,-8 6-10-15,7-1-6 16,-7-1-6-16,5 2-4 0,-5 0-4 0,6 3 0 0,2-3-3 0,-8 3-3 0,0 0 1 0,5 0-2 0,-5 1-2 0,0 1 1 0,8-1-1 15,-8-1-4-15,0 0-1 0,7 1-3 0,-7 1-2 0,0-1-1 0,0-5-2 0,6 3-3 16,-6 3 1-16,6-2 0 0,-6 0-2 0,7-3 0 0,-7 4 1 0,5-5-2 16,-5 4 0-16,8-5 2 0,-2 7 2 0,-6-7 2 0,7 2 1 0,-1 0 4 15,-1 3 1-15,-5-9 2 0,8 4 3 0,0 1 9 0,-3-5 8 0,3 4 10 16,-3-4 6-16,0 0 4 0,4 0 2 0,3-4 3 16,-6-1 3-16,2 1 1 0,5-1 1 0,-8-5-3 0,9 0 0 0,-9-1-3 0,10-2-1 0,-1 4-30 0,-9-6-18 15,8 0 0-15,0 0-15 0,0 0-60 0,-7-4-41 0,7 4-64 0,0-4-74 16,1-2-114-16,-2 3-131 0,-4-3-87 0,3-3-69 0,-3 0-20 0,4-1 4 0,-3 1 21 15,-4-1 29-15,1 1 40 0,1-6 46 0,-7 7 59 0,5-12 62 0,-5 7 76 16,-5-8 79-16,5-7 98 0,-7 3 99 0</inkml:trace>
  <inkml:trace contextRef="#ctx0" brushRef="#br0" timeOffset="32671.77">26201 10479 50 0,'0'-5'96'0,"6"5"33"0,-6-6 32 0,0 6 29 0,5-3 30 0,-5 3 27 0,0 0 24 0,0-6 24 0,0 6 23 0,8-6 5 16,-8 6-5-16,0 0-29 0,0 0-40 0,0-4-30 0,0 4-22 0,0-5-17 16,0 5-19-16,0 0-14 0,0-4-14 0,0-1-11 0,0 5-8 0,0-4-6 15,0 4-7-15,0-6-5 0,-8 6-3 0,8 0-5 0,0-6-2 0,0 6-4 16,0-3-3-16,0 3-4 0,0-6-2 0,0 6-4 0,0 0-3 0,0 0 0 0,0 0-5 0,0 0-1 15,0 0 1-15,0 0-3 0,0 0 1 0,0 0 0 16,0 0 0-16,0 0 2 0,0 0 0 0,0 0 4 0,0 0 2 0,0-6 0 0,0 6 1 0,0 0 1 16,0 0 2-16,0 0 1 0,0 0-3 0,0 0-1 0,0-4-2 0,0 4-3 15,0 0-3-15,0 0-4 0,0 0-5 0,0 0-4 0,0 0-6 0,0 0-3 16,0 0-7-16,0 0-2 0,0 0-6 0,0 0-5 0,0 0-5 0,0 0-4 0,0 0-6 16,0 0-7-16,0 0-4 0,0 0-3 0,0 0-4 0,0 0-5 0,0 0 0 15,0 0-4-15,0 0 1 0,0 0 2 0,0 4-2 0,0 2 2 0,0 0 1 16,0-3 2-16,0 3 2 0,0 0 3 0,0-2 5 0,0 5 1 0,0 0 2 0,0-3 4 15,0 3 1-15,0 2 0 0,0-1 1 0,0-1 1 0,0 0-4 0,0 1 2 16,0 1 0-16,0-1 0 0,0 3 2 0,0-2 0 0,0 4-1 0,0 0 2 16,0-7-1-16,0 6 1 0,0 1-1 0,0 6 1 0,0-8-2 0,0 2 3 0,0 6 1 15,0-8-1-15,8 7 1 0,-8-4 0 0,0-3 1 0,0 7-1 0,0-4 0 16,0-2 2-16,0 5 1 0,0-4-1 0,0 0 2 0,0-2-1 0,0 2-1 0,-8 0 2 31,8 4 0-31,0-4 1 0,0 0-1 0,0 0 1 0,0 0 0 0,-5 0-1 16,5 0-3-16,0-2 1 0,0 2-1 0,-6 0-1 0,6 0 0 0,0-6-2 15,0 6 1-15,0 1-1 0,0-7-1 0,0 6-1 0,0-6-1 0,0 6 2 0,0 0-1 16,0-5 0-16,0 3 0 0,0-2 2 0,6-2 0 0,-6 6 0 0,0-5 4 16,0-1 1-16,0 0 3 0,5-3 2 0,-5 3 3 0,0 1 0 0,0 1 2 15,8-7-1-15,-8 5 4 0,0-3-1 0,0 0 3 0,0 3-3 0,0-6 2 16,8 3-2-16,-8 0 0 0,0 3-3 0,0-5-2 0,0 1-1 0,0 1-4 0,0-2 0 16,0 1-2-16,0 1-2 0,0-2-1 0,0 5-2 0,0-3 1 0,0-2-2 15,0 1 1-15,0 5-2 0,0-5-1 0,0 4 0 0,0-3-1 0,5 4 0 16,-5-1-2-16,0 0 2 0,0-3-1 0,0 9 1 0,8-5 0 0,-8-1 1 15,0 0-1-15,0 2-1 0,5-1 2 0,-5 5 2 0,5-6-1 0,-5 0 3 0,0 1 1 16,9-1 0-16,-9 3 0 0,5-3 0 0,-5 0 0 0,7 6 0 0,-7-11 0 16,0 8-1-16,6-3 1 0,-6 0 0 0,0-3 1 0,8 3-4 0,-8-5 1 15,0 7-1-15,0-8 0 0,6 4-2 0,-6-2 0 0,0-1 0 0,0 1 1 0,7-1-1 16,-7 2 0-16,0-6-1 0,0 5 1 0,0-1-2 0,0 1 2 0,0-5-1 16,0 0 0-16,5 4-1 0,-5 3 1 0,0-2 1 0,0-1-1 0,0 1 1 0,0-1 0 15,0 2-1-15,0-6-1 0,0 5 2 0,0-1-1 0,0 1 1 0,0-1-1 16,0 8 1-16,8-9-2 0,-8 3 2 0,0-1-1 0,0 5 1 0,0-6 0 15,0 5 1-15,0-4-2 0,0 5 1 0,0-4 0 0,0 3-1 0,0-3 1 0,0 3 0 16,0-5-1-16,0 1 1 0,0 5 0 0,0-4 0 0,6-1 0 0,-6 4 0 16,0-5-2-16,0 6 2 0,0-5 0 0,0 4 2 0,0 3-2 0,0-8 1 15,0 7 0-15,0-7 0 0,0 5 2 0,0-4-2 16,0 5 1-16,0-4-2 0,0 3 1 0,0-3 0 0,0-3-1 0,0 7 0 0,0-5 1 0,0 4 1 0,0-3-2 16,0 4 1-16,0-1-2 0,0-3-1 0,0 3 1 0,0 0 0 0,0 1 1 15,0 1 0-15,0-7-1 0,0 7-1 0,0-3 1 0,0 3 0 0,0-8-1 0,0 9 2 16,0-3 0-16,0 1 0 0,0-5 2 0,7 4-1 0,-7-5-1 0,0 7 1 15,0-7-1-15,0 8 2 0,0-8-2 0,0 1 1 0,0-1-1 0,0 1 1 16,0-1-1-16,0-4 0 0,0 6-1 0,0-6 0 0,0 5-2 0,0-5 2 0,0 0-1 16,0 0 0-16,0 4-2 0,0-4-1 0,0 0-1 0,0 0-6 0,0 5-4 15,0-5-4-15,0 0-6 0,0 0-6 0,0 0-5 0,0 0-6 0,0 0-8 16,0 0-12-16,0 0-13 0,0 0-18 0,0 0-21 0,0 0-22 0,0 0-17 0,0 0-21 16,0-5-25-16,-7 5-23 0,7-4-25 0,-6-1-50 0,6-1-64 15,-8 2-73-15,8-1-72 0,0 1-21 0,-5-1 8 0,5-5 25 0,-7 0 31 0,7 5 37 0,-6-5 35 16,-2-4 42-16,8 4 42 0,-6-5 45 0,-1 0 45 0,7-3 62 0,-5 2 67 15</inkml:trace>
  <inkml:trace contextRef="#ctx0" brushRef="#br0" timeOffset="33497.81">26181 10562 0 0,'0'0'5'0,"0"0"48"0,0 0 25 0,0-6 27 0,7 1 27 0,-7 5 29 0,0-4 31 0,0 4 28 0,0 0 28 0,0-6 25 16,0 3 22-1,0-3-4-15,0 6-23 0,6-4-16 0,-6 4-17 0,0-5-8 0,0 5-8 0,0-6-13 0,0 2-12 0,0-2-15 0,0 1-16 0,0 5-12 0,0-4-8 16,0-1-6-16,0 1-3 0,0-2-3 0,0 2 0 0,0-1 0 0,0 5-1 16,0-6-2-16,0 3-4 0,0-3-7 0,0 6-6 0,0-6-7 0,0 2-4 15,0-1-7-15,0 5-5 0,0 0-5 0,-6-4-4 0,6 4-6 0,0-5-5 16,0 5-4-16,0-4-5 0,0 4-6 0,0 0-3 0,0 0-4 0,0-6-4 0,0 6-4 16,0 0-5-16,0 0-4 15,0 0-6-15,0 0-4 0,0 0-5 0,0 0-7 16,0 0-2-16,0 0-6 0,0 0-3 0,0 0-3 0,0 0-5 0,0 0-1 15,0 0-1-15,0 0-2 0,0 6 0 0,-7-6 0 0,7 4 0 0,-6 1 1 0,6-1 0 16,-7 1 3-16,7 5 1 0,-7-4-1 0,0 3 5 0,7 0 1 0,-5 1 2 16,-3 4 0-16,3-4 3 0,5 5 0 0,-6 0 1 0,-2 0 0 0,3 0 0 0,5 0 0 15,-7-2 0-15,-1 8 0 0,2-6 0 0,0-2 0 0,6 7 0 0,-7-4 0 16,2-3 0-16,5 1-1 0,-9 1-2 0,9-5 1 0,-7 5-1 0,7-6 0 16,0 1 0-16,-5 1-1 0,5-8 1 0,0 9-1 0,0-8 0 0,0 1 1 15,0 5-1-15,0-10 3 0,-6 3-2 0,6-3 2 0,0 6 2 0,0-6 1 16,0 0 1-16,0 0 5 0,0 0 0 0,0 0 5 0,0 0 1 0,0 0 9 15,0 0 6-15,0 0 7 0,0 0 9 0,0 0 6 0,0 0 3 0,0 0 4 16,0 0-1-16,6 0 2 0,-6 0-3 0,0-6 2 0,5 3-2 0,-5-3 2 0,0-3-1 0,7 5-5 16,2-8-5-16,-9 3-8 0,5 0-7 0,2-6-4 0,-1 0-4 0,0 0-2 15,2 0-1-15,-1-4 1 0,-2 0 0 0,3 4 1 0,3-3-3 0,-3-3 1 16,-3 1-5-16,2 0 2 0,0 6-1 0,0-1-1 0,-1 2 4 0,1 3-2 16,-1-5 2-16,-6 4-2 0,7 2 0 0,-1 5-3 0,-6-2 0 0,0 2-3 0,5-1-3 15,-5-1-2-15,0 3-5 0,0 3-3 0,0 0-5 0,8-6-3 0,-8 6-7 16,0 0 0-16,0 0-4 0,0 0 0 0,8 6-1 0,-8-6 2 0,5 3-3 0,3 3 3 15,-8-1 0-15,5-1 1 0,0 6 4 0,4-5 1 0,-4 4 4 0,2 7 4 16,-1-7 1-16,2 6 0 0,-2 0 1 0,1 0 0 0,-7 0 2 0,5-2-3 16,3 8-3-16,-2-6-7 0,1 3-14 0,-1 1-15 0,6-4-20 0,-3 4-31 0,-4 1-31 15,0-4-45-15,3 2-50 0,5 3-96 0,-5-2-117 0,-3-1-85 0,9-3-69 16,-9 1-22-16,8-2 1 0,-6-4 21 0,5-1 30 0,-5-4 37 0,6-5 44 0,-6 0 48 16,0-9 53-16,-2-2 64 0,2-2 64 0,7-12 87 0,-8 1 93 0</inkml:trace>
  <inkml:trace contextRef="#ctx0" brushRef="#br0" timeOffset="36031.64">25053 7029 11 0,'0'0'69'0,"-5"-4"25"16,-2-1 14-16,7-1 11 0,-6 3 9 0,6-3 12 0,0 2 14 0,0-1 18 0,-5 1 21 0,5-1 19 0,0-2 20 0,0 4-29 15,-9 3-58-15,9-6-25 0,0 1-5 0,0 5 3 0,0-4 7 0,0 4 11 0,0-6 14 16,0 2 3-16,0-1 4 0,0 5-3 0,0-4-4 0,0-1 0 0,0 5-3 16,0-6 2-16,-7 6 1 0,7 0 0 0,0-4 2 0,0-2 0 0,0 1 1 0,0 5-2 15,-5 0-2-15,5-4-3 0,0 4-4 0,0 0-4 0,0-6-4 0,-8 6-8 16,8 0-6-16,0-5-7 0,0 5-5 0,0 0-3 0,-5 0-8 0,5 0-3 15,0-4-6-15,0 4-4 0,0 0-4 0,0 0-4 0,0 0-3 0,0 0-5 16,0 0-1-16,0 0-3 0,0-4-3 0,0 4-1 0,0 0-3 0,0 0 0 16,0 0-5-16,0 0-1 0,0-5-3 0,0 5-3 0,0 0-5 0,0-6 0 15,0 6-5-15,0-3-1 0,0 3-2 0,0 0-1 0,0-7-1 0,0 2-2 0,0 5 0 16,0-4 0-16,0-1-2 0,0 5 0 16,0-6 3-16,0 6-1 0,0-4 1 0,0 4 1 0,0 0-1 0,0 0-1 0,0 0-1 0,0 0 0 0,0 0-3 15,0 0-4-15,0 0-2 0,0 0-2 0,0 0-5 0,0 0 0 0,0 0-4 16,0 0 0-16,0 0-5 0,0 0 0 0,0 0-4 0,0 0 0 0,0 0-2 0,0 0-3 15,0 0 1-15,0 0-2 0,0 0-1 0,0 0 1 0,0 0-2 0,0 0 0 16,0 0-2-16,0 0-2 0,0 0 0 0,0 0 1 0,0 0-2 0,0 0-1 0,0 0 2 16,0 0-4-16,0 0 1 0,0 0 1 0,0 0-2 15,0 0 4-15,0 0-2 0,0 0 4 0,0 0 3 0,0 4-2 0,0 2 1 0,5-6 2 0,-5 5 2 16,8-1 1-16,-8 1 0 0,5 2 2 0,2-4 3 0,2 3 2 0,-9 3-1 0,5-5 1 16,1 1 0-16,1 5-1 0,-2-5-1 0,4 1 0 0,-4-2 0 0,2 7 2 15,-1-2 0-15,2-5 0 0,-3 6 0 0,3-5 1 0,-3 4 0 0,9 3 0 16,-9-3-2-16,2-5 0 0,1 5 0 0,-3 2 2 0,2-7 0 0,0 8-1 0,-2-3 1 15,3-5-1-15,0 5-1 0,-3-3 1 0,1 3-2 0,-1 3 1 0,2-3-1 16,2-4 1-16,-4 3 1 0,2-2-2 0,-7 3 1 0,6 2 0 0,-1-7-1 16,3 7 1-16,-8-1-2 0,8-1 1 0,-3-5 1 0,1 7-1 0,-6-1 0 0,8-1 2 15,-3-4-2-15,-5 5 0 0,8-1-2 0,-1 0 2 0,-2 3-1 0,-5-3 1 32,7 0 0-32,0 1 0 0,-2-1 0 0,-5 3-1 0,8-3 1 0,-3 6-1 15,3-6 1-15,-8 0 0 0,6-3 0 0,-1 4 0 0,-5-1 0 0,8 0 0 16,0 1-2-16,-8-5 2 0,5 4-1 0,-5-3 1 0,7 0 0 0,-7 3 0 15,6-5 1-15,-6 2-1 0,5-2 0 0,-5 1-1 0,0 0 1 0,9-1-1 0,-9 2 1 16,7 0 0-16,-7-3 0 0,5 3 1 0,-5-2-1 0,6-4 0 0,-6 6-1 16,7-1 1-16,-7-5-2 0,6 4 2 0,-6 1 0 0,8-1 0 0,-8-4 0 0,5 6 0 15,-5-1 2-15,7-5-2 0,-1 4 1 0,-6 2 0 0,6-6-1 0,2 3 2 16,-8 3-1-16,7-6 0 0,-2 6 0 0,-5-2-1 0,7-4 2 0,0 5-1 16,-7-1 0-16,5 1-1 0,3-5 2 0,-1 6-1 0,-7-2-1 0,6-4 0 15,0 5-1-15,-6-1 1 0,7-4-2 0,-7 6 2 0,5 0 0 0,3-6-1 0,-8 4 0 16,6 1-1-16,-6-5 1 0,7 4 0 0,-7 1 0 0,6-5-1 0,-6 6 0 15,7-2 0-15,-1-4 2 0,-6 5-1 0,8-1 1 0,-3-4-1 0,-5 5 1 0,8 1-1 16,-3-2 1-16,-5 2-2 0,5-1 2 0,4-1-1 0,-9-4 0 0,5 6 0 16,2-3 1-16,1 3-2 0,-8-2 2 0,6 1-1 0,0 1 2 0,1-3-1 15,-7-3 2-15,5 7-2 0,2-2 0 0,0-1 0 0,-7 1 1 0,7-1-1 0,-7 2 0 16,6-1 1-16,1-5-1 0,-7 4 0 0,5 1 0 0,-5-1 0 16,9-4 0-16,-9 6-1 0,0 0 0 0,5-2-1 0,-5 1 2 0,0-5 0 0,7 4 2 15,-7 2-2-15,0-1 0 0,6-5 0 0,-6 4 1 0,0 1-1 0,5-1 0 16,-5-4 0-16,8 6 0 0,-8 0 0 0,0-2 0 0,8 1-1 0,-8 0-1 0,5-1 0 15,-5 2-1-15,6-2 1 0,-6 1-1 0,8-1 0 0,-3 1 0 0,-5 2 1 16,7-4-2-16,-7 3 2 0,8-6-1 0,-3 5 2 0,-5-1 0 0,7 2 0 16,-7-6 1-16,7 3-2 0,-7-3 2 0,0 6-1 0,5-6 2 0,-5 4-1 15,0-4 2-15,8 0-1 0,-8 5-1 0,0-5 1 0,0 0-1 0,5 6 1 0,-5-6-2 16,0 0 1-16,0 0 0 0,0 0 0 0,8 4 1 0,-8-4-1 0,0 0 0 16,0 0-1-16,6 6 1 0,-6-6-1 0,0 0 0 0,0 0-1 0,0 0 1 0,0 0-2 15,5 5 2-15,-5-5 0 0,0 0-2 0,7 4 1 0,-7-4-1 0,0 0-1 16,0 0 1-16,9 5 0 0,-9-5-1 0,5 0-2 0,-5 0-1 0,6 0-2 15,-6 4 1-15,0-4-1 0,0 0-4 0,7 0-2 0,-7 6-1 0,5-6-3 16,-5 0-1-16,0 0-4 0,9 0-3 0,-9 0-5 16,0 4-5-16,0-4-3 0,0 0-4 0,0 0-6 0,0 0-3 0,7 0-4 0,-7 0-4 0,0 0-5 0,0 5-4 15,0-5-6-15,0 0-8 0,0 0-5 0,0 0-5 0,0 0-7 0,0 0-5 16,5 0-5-16,-5 0-5 0,0 0-6 0,0 0-10 0,0 0-8 0,0 5-10 0,0-5-9 16,0 0-5-16,0 0-7 0,0 0-6 0,0 0-12 0,0 0-17 0,0 0-30 15,0 4-35-15,0-4-54 0,0 0-62 0,-5 6-18 0,5-6 7 0,0 0 18 0,0 0 23 16,-7 0 25-16,-2 0 27 0,9 0 27 0,-5-6 29 0,-2 6 37 15,1-4 37-15,1-1 49 0,-11 0 55 0</inkml:trace>
  <inkml:trace contextRef="#ctx0" brushRef="#br0" timeOffset="36968.87">24977 6952 37 0,'-7'-5'110'0,"7"1"40"16,0-1 36-16,0-1 31 0,0 2 31 0,0 4 29 0,-6-6 27 0,6 1 26 16,0 1 25-16,0-2 26 0,0 1 25 0,0 1-41 0,0-5-80 0,0 3-45 15,0 3-23-15,0-4-17 0,0 2-12 0,0-4-12 0,0 3-11 0,0 2-8 0,0-1-6 16,0 1-7-16,0-1-8 0,0 1-6 0,0 4-7 0,0-6-6 0,0 6-9 16,0 0-10-16,0-6-12 0,0 6-13 0,0 0-11 0,0 0-15 0,0 0-9 0,0 0-10 15,0 0-13-15,0 0-9 0,0 0-9 0,0 0-6 0,-8 6-4 0,8 0-5 16,0-2 1-16,0 1-1 0,-6-1 2 0,6 5 0 0,0 2 4 0,0-7 5 15,-7 11 1-15,7-4 3 0,-5-3 4 0,5 7 3 0,0-4 1 0,-7 4 0 16,7-6-3-16,0 5-2 0,0-3-1 0,-7-1-3 0,7-1 1 0,0 6-1 0,0-6-3 16,0 0-2-16,0 3 1 0,0-3-2 0,0 0 0 0,0 1-2 0,0-5-1 15,0 4 0-15,7 1 0 0,-7-4 2 0,0-1 3 0,0 3-1 0,0-2 1 16,7-1 1-16,-7-1 1 0,0 1 3 0,5 1 0 0,-5-2 1 0,0 2 1 0,0-6 1 16,0 0 2-16,7 5 1 0,-7-5 0 0,0 0 4 0,0 0 2 15,0 0 3-15,0 0 5 0,0 0 7 0,0 0 7 0,0 0 9 0,0 0 8 0,0 0 9 16,0 0 6-16,0 0 6 0,0 0 3 0,0 0-1 0,0-5-1 0,0-1-1 15,0 6-4-15,0-4 0 0,0-2-3 0,0 1-7 0,0 1-6 0,0-7-11 0,0 3-7 16,0-3-11-16,0 1-6 0,0 1-6 0,0-2-4 0,0-2-1 0,0-2 2 16,0 5-1-16,0-4-3 0,0-1-2 0,0-4-2 0,0 4-3 0,0 0 1 15,0 0-2-15,6 0 0 0,-6 0 1 0,0 2 0 0,0 4 1 0,8-7 0 16,-8 5 2-16,6 2-1 0,-6 0 0 0,0-1 3 0,7 4 0 0,-7 2-1 0,0-1 1 16,0-1-1-16,0 6-2 0,0 0-1 0,5-3 0 0,-5 3 0 0,8 3 0 15,-8-3 0-15,6 0-2 0,-6 6 1 0,5-1-1 0,3-1 0 0,-3 8 4 16,11-8-3-16,-11 5 4 0,8-4 2 0,-8 5 2 0,9-1 1 0,-1 3 1 0,0-3 2 15,5 0 0-15,-4-5-1 0,6 7-11 0,-1-2-19 0,-3 1-35 0,0-4-40 16,5 3-61-16,-3-4-67 0,3 5-126 0,-2-6-147 16,1 7-64-16,-6-1-20 0,-1-5-2 0,0-1 11 0,-7 1 19 0,-1-5 21 0,-5 0 38 0,0 0 42 0,0-5 58 15,-11-4 61-15,-2-7 73 0,0 1 80 0</inkml:trace>
  <inkml:trace contextRef="#ctx0" brushRef="#br0" timeOffset="38399.33">23687 6752 4 0,'0'0'43'0,"0"0"23"0,0 0 20 0,0 0 26 15,0 0 24-15,0 0 26 0,0 0 25 0,0 0 26 0,0 0 23 0,0 0 8 16,0 0-2-16,0 0-8 0,0 0-12 0,0-6-9 0,0 6-7 0,0 0-10 15,0 0-12-15,0 0-11 0,0-5-18 0,0 5-15 0,-8-4-13 0,8 4-12 0,0 0-6 16,0 0-5-16,0-4-5 0,0 4-3 0,0-5-3 0,0 5 0 0,-5 0-3 16,5 0-2-16,0-6-3 0,0 6-5 0,0 0-2 0,-5 0-7 0,5-4-4 0,0 4-6 15,0 0-6-15,-9-6-6 0,9 6-4 0,-7 0-4 0,7-5-5 0,0 5-3 16,-5 0-5-16,5 0-2 0,-8 0-5 0,2 0-1 0,6 0 0 0,-5 0-1 16,-3 5 2-16,3 1-2 0,-2-6 1 0,0 4 0 0,0 2 0 0,1-1 0 0,-1 3 1 15,2 3 2-15,-4-7 0 0,-3 7 4 0,6-2-1 0,-7 6 1 0,5-5-1 16,-3 4 0-16,3-4 1 0,-4 5 0 0,-1-2 1 0,-1 2 1 0,1 6 0 15,0-8 2-15,2 7 1 0,-5-4-1 0,-2 2 1 0,4 3 1 0,2-2-2 0,-7-1-2 16,6 9 0-16,-6-9-1 0,4 1-4 0,-4 7-1 16,6-7-1-16,-6 0-3 0,7 5-2 0,-4-3-4 0,-2 3-3 0,4-5-2 0,2 2-3 0,0 1 0 15,-3-1-3-15,2-3 1 0,2 3 1 0,-2-2-1 0,-1 2 1 0,1-3 1 0,0-3-2 16,0 4 2-16,8 1 0 0,-11-4 1 0,3-3-1 0,8 2 0 0,-9 5 0 16,2-7-1-16,-2-1 0 0,8 1 0 0,-6 2 1 0,5 0-1 0,-7-5-1 15,1 4 1-15,-1 1 0 0,9-6 1 0,-8 7-1 0,0-1 0 0,5-6 1 0,-3 6-1 16,-2 0 2-16,0-6-1 0,-1 6 1 0,2-6 1 0,-8 7-1 0,8-7 2 15,-4 6-2-15,-2-2-1 0,-3-1 0 0,10 2-2 0,-10-4 0 0,3-1-1 16,-3 7 1-16,10-7-2 0,-10 0 0 16,2 6 0-16,-1-6-1 0,1 1 3 0,6 1-1 0,-7-2 4 0,0 1 2 0,8-1 4 0,-7 0 4 0,6-3 0 0,-1 4 4 15,1 1-2-15,1-4 4 0,-2-1-1 16,9 3 1-16,-9-3-2 0,7 3 2 0,-6 3-3 0,7-9-2 0,-2 3-3 0,-4 3-3 16,6 0-2-16,-1-3-6 0,0-2 0 0,7 7-5 0,-7-7 1 0,2 2-2 0,-3 3-1 0,8-5-1 0,-6 1-1 15,6 1-2 1,-5-2 0-16,5 1 0 0,0 1 0 0,-8-2-2 0,8 2 0 0,0-6 1 0,0 3 0 0,0 3 2 0,-5-2 0 0,5 1 0 0,0 1 4 15,0-3 0-15,0 3 2 0,0 0 4 0,-7 3-1 0,7-3 5 0,0-2 1 16,0 1 2-16,-9 4 1 0,9-5 1 0,-5 8 2 0,5-9-1 0,-6 9 0 16,-1-3 2-16,7-5-2 0,-5 5 2 0,-3 2-1 0,2-7-2 0,-1 7 2 15,1-1-2-15,-1-6-1 0,1 5-1 0,-2-4 0 0,3 5-2 0,-2-5-3 0,0 1-2 16,2 4 1-16,-2-5 0 0,-1-1-2 0,8 0 1 16,-5 1-2-16,-2 1-2 0,7-3 0 0,-7 3-2 0,2 0 1 0,5-3-1 0,0-3 2 0,-8 6 1 0,8-6-1 15,0 0 1-15,0 6-2 0,0-6 2 0,-7 0-2 0,7 0-1 0,0 0 0 16,0 0 0-16,0 0-1 0,0 0 2 0,0 0-3 0,0 0 0 0,0 0-2 0,0 0-1 31,0 0-2-31,0 0 0 0,0 0-1 0,0 0 1 0,0 0-1 0,0 4 0 16,0-4 0-16,0 0-2 0,0 0-2 0,0 0 3 0,0 0-4 0,0 0 0 0,0 0-5 15,0 0-7-15,0 0-9 0,0 0-11 0,0 0-11 0,-6 5-10 0,6-5-14 16,0 0-11-16,0 0-15 0,0 0-16 0,0 0-15 0,0 0-20 0,0 0-22 16,0 4-20-16,0-4-44 0,0 5-51 0,0-1-59 0,6 2-61 0,-6-6-27 0,0 5-6 15,0-5 11-15,0 0 20 0,0 0 27 0,0 0 30 0,0 0 31 0,0 0 35 16,0 0 39-16,0 0 41 0,0 0 53 0,-6-5 60 0</inkml:trace>
  <inkml:trace contextRef="#ctx0" brushRef="#br0" timeOffset="38813.11">22215 8125 0 0,'0'-10'1'0,"6"4"97"0,-6 1 65 0,0-5 40 0,0 5 35 0,-6 1 32 0,6-1 28 16,0-5 30-16,-8 6 30 0,8-7 25 0,-5 7 24 0,5-2 24 0,0 6 22 16,-7-5-72-16,7 5-124 0,0 0-60 0,0 0-26 0,0-4-16 0,0 4-9 15,0 0-11-15,0 0-13 0,0 0-14 0,0 0-14 0,0 0-14 0,0 0-12 0,0 0-12 16,0 0-12-16,0 0-11 0,0 0-9 0,0 0-10 0,0 0-9 0,0 0-3 16,-7 4-7-16,7 1-1 0,0 1-1 0,0-2 2 0,0 7-1 0,0-7 1 15,0 6 4-15,0-1 2 0,-5 6 5 0,5 0 1 0,0-6 5 16,-7 6 1-16,7 0 1 0,-8 6-1 0,8-8-1 0,-5 2-1 0,5 6-3 0,-7-8 0 0,0 2 0 15,2 0-2-15,5 0 0 0,-8-6-4 0,1 6 2 0,1 0-3 0,6-5-2 16,-6-1-2-16,6 0 1 0,-5 0-4 0,5-3-1 0,-7 3-3 0,7-3-1 0,0 0 0 16,0-2-2-16,-9 1-1 0,9-1 2 0,0-4 0 0,0 5 1 0,0-5 6 15,0 4 3-15,0 2 4 0,0-6 9 0,9 5 7 0,-9-5 7 0,0 4 9 16,0-4 8-16,7 6 7 0,-7-6 8 0,0 6 7 0,5-6 7 0,1 4 5 16,-6 1 2-16,6-5 4 0,1 4 1 0,1-4 1 0,-3 0-3 0,2 5-1 0,5-5-4 15,-4 0-6-15,4 0-6 0,2 0-4 0,-1 0-8 0,0-5-7 0,0 5-8 16,6-4-15-16,-6-1-22 0,8 5-39 0,-3-4-49 0,1-2-69 0,2 0-81 0,-3 2-128 15,3-1-144-15,-2-1-65 0,-1-3-20 0,3 5 0 16,-1-1 13-16,-8 1 18 0,1-8 25 0,1 3 36 0,-9 0 42 0,2-6 57 0,-7-4 64 0,0-2 78 0,-7-3 83 16</inkml:trace>
  <inkml:trace contextRef="#ctx0" brushRef="#br0" timeOffset="40134.98">17062 9771 3 0,'0'0'61'0,"8"-6"33"0,-8 0 21 16,0 6 24-16,0-4 25 0,0-1 25 0,0 1 20 0,0-1 22 0,0 5 19 16,-8-4 20-16,8-2 18 0,0 1-29 0,0 1-53 0,0 4-31 0,0-6-17 15,0 6-9-15,0 0-6 0,-5-5-11 0,5 1-15 0,0 4-15 0,0 0-9 0,0-6-9 16,0 2-7-16,-7 4-5 0,7-5-3 0,0 5-3 0,0-6 1 16,-7 6 1-16,7-2998-1 0,0 5993 0 0,-5-3001-3 0,5 6 0 0,-7 0 0 0,7-4 1 15,-8 4 0-15,8 0-4 0,-5-5-3 0,5 5-4 0,-7 0-6 0,7-6-6 0,-7 6-5 16,7 0-6-16,-5 0-3 0,5 0-7 0,-7 0-5 0,7 0-2 0,-9 0-5 15,9 0-2-15,0 0-3 16,0 0-1-16,0 0-1 0,0 0 2 0,0 0-2 0,0 0 1 0,0 0 0 0,0 0-2 0,0 0 0 0,0 0-2 0,0 0-1 16,0 0-4-16,0 0-1 0,0 0 2 0,0 0 3 0,0 0 6 0,0 0 14 0,0 0 5 15,9 0 8-15,-2 6 5 0,-2-6 6 0,2 0 5 0,0 0 4 0,-2 0 4 16,10 0 4-16,-3 0 6 0,0 0 3 0,1 0 1 0,1 0-1 0,7 0-6 0,-8 0-5 16,6 0-6-16,1 0-4 0,4-6-1 0,-3 6-5 0,6 0-2 0,-4-4 1 15,4 4-1-15,6-6 0 0,-1 6-1 0,2-4 0 0,-2 4-3 0,8-5-1 0,-1 0-2 16,5 5-3-16,-4-4-2 0,5 4-5 0,0-6-2 0,2 6-1 0,-2 0-4 15,-6-4-5-15,6 4-4 0,0 0-1 0,2 0-2 0,-2 0 1 0,2 4 1 16,-2-4 1-16,0 0-1 0,0 0 5 16,2 6 1-16,-2-6 1 0,0 4 2 0,0-4 3 0,-6 5 1 0,8 0 3 0,-2-5-1 0,2 4 2 0,-9 2-2 0,6-6 1 15,4 4-2-15,-4 2-1 0,4-6-3 0,-4 5-1 0,2-5-5 0,-2 4 0 16,4-4-3-16,-4 0-2 0,1 6-1 0,2-6-3 0,-10 0 0 0,3 0-2 16,0 0 0-16,4 0-1 0,-5 0 0 0,1 0-1 0,-8 0-1 0,7 0 2 0,0 0 0 15,-7 0-3-15,8 0-1 0,-6 0 1 0,-8 0 0 0,6-6 1 0,-5 6 1 31,-2 0-1-31,-6 0 0 0,2 0 1 0,-8 0-1 0,-1 0 1 0,-5 0 3 16,-2 0 1-16,3 0 2 0,-8 0 2 0,0 0 0 0,0 0-2 0,0 0-7 16,-8 0-10-16,8 0-12 0,-5 0-16 0,-9 6-11 0,9-6-15 0,-8 3-12 0,-1-3-15 15,2 6-19-15,-9-1-17 0,10-5-21 0,-10 4-23 0,8 2-18 0,-8-2-23 16,10 1-22-16,-10 1-20 0,9-2-35 0,0 1-40 0,-8 1-45 0,6 3-46 0,1-5-7 16,0 5 12-16,0-3 21 0,-6 3 27 0,6-3 30 0,0 0 34 0,0-2 34 15,-1 1 35-15,-6-1 41 0,8 1 41 0,0-5 51 0,-1 0 66 0</inkml:trace>
  <inkml:trace contextRef="#ctx0" brushRef="#br0" timeOffset="41053.08">17265 9458 55 0,'0'0'117'0,"0"0"30"15,0 0 22-15,0 0 24 0,0 0 28 0,8-6 23 0,-8 6 22 0,0-4 17 0,0 4 16 16,5 0 18-16,-5 0 15 0,0-6-52 0,0 6-93 0,0 0-40 0,0-4-9 16,0 4 1-16,0 0 4 0,0 0-5 0,0 0-12 0,0 0-5 0,0 0-3 0,0-5 0 15,0 5 0-15,0 0-1 0,0 0-1 0,0 0-5 0,0 0-5 0,0 0-5 16,0 0-11-16,0-5-5 0,0 5-6 0,0 0-8 0,0 0-6 0,0 0-8 15,0 0-8-15,0 0-6 0,-5 0-8 0,5 0-5 16,0 0-6-16,-8 0-3 0,0 5-6 0,3-5-3 0,-3 5-4 0,3-1-3 0,0 2-4 0,-9-6 0 0,7 10-1 16,-7-5 3-16,8-1 0 0,-6 5 1 0,-2-3 3 0,1 3 1 0,1 0 1 15,-2-2 0-15,1 2 0 0,0 0-1 16,0-3 0-16,-1 3 1 0,1 3-3 0,1-9 0 0,0 6 0 0,-3 3-3 0,3-9 2 0,0 7-3 0,-4-5 1 0,5 5-2 16,-1-1 1-16,-2-3 1 0,1 3-1 0,0 1 1 0,0-5 1 0,0 4 2 15,0-3 0-15,0 4 3 0,-1-5-1 0,1-1 2 0,0 5 3 0,2-3 4 16,4-1 0-16,-1-1 3 0,-5 2 1 0,7-2-2 0,6 1-1 0,-5-5-2 15,-3 6-7-15,8-6-3 0,0 0-6 0,0 0-2 0,0 0-4 0,0 0 1 0,0 0 2 16,0 4 4-16,0-4 4 0,8 5 5 0,-8 1 9 16,5-6 5-16,1 4 9 0,1 1 7 0,-1-1 9 0,2 1 9 0,4-1 10 0,0 2 9 0,3 3 8 0,-2-3 0 15,6 4-1-15,-6-5-5 0,5 4-7 0,3-5-9 0,-3 7-6 0,3-1-10 16,-1-1-4-16,-1-3-8 0,1 3-4 0,-1 0-6 0,1 1-6 0,-1 1-13 16,2-1-12-16,-3-1-29 0,1 6-34 0,1-6-46 0,-1 7-53 0,2-7-69 0,-8 6-76 15,6-1-102-15,-1 2-112 0,-2-3-43 0,-5 7-13 0,9-4 6 0,-7-2 16 0,1-6 24 16,-9 7 32-16,8-10 47 0,1 5 52 0,-9-10 61 0,2-4 65 0,1-2 74 15,-2-8 74-15</inkml:trace>
  <inkml:trace contextRef="#ctx0" brushRef="#br0" timeOffset="64661.85">15180 13572 55 0,'-14'3'119'0,"-4"3"32"0,5-3 23 0,0-3 18 0,0 0 15 16,-1 0 16-16,9 0 15 0,-8 0 16 0,7-3 11 0,-1-3 16 0,7 3 14 16,-8-4-55-16,8 7-93 0,-5-5-45 0,5 1-17 0,0-1-8 0,0 5 2 0,0-4 1 0,0-2 6 0,0 6-1 15,0-5 1-15,0 1 1 0,0-2-2 0,0 6 1 0,0-3-6 0,0-3-3 16,0 6-6-16,0-6-10 0,0 6-4 0,5-4-9 0,-5 4-7 0,0 0-7 16,0 0-6-16,0 0-5 0,0 0-9 0,0 0-4 0,0 0-3 0,0 0-3 15,0 0-2-15,0 0 2 0,0-5 5 0,0 5 6 0,8 5 3 0,-8-5 6 16,7 0 3-16,-1 4 2 0,0-4 3 0,-6 6 2 0,7 0 1 0,-2-3 3 0,9 3 5 15,-7-6 0-15,-1 9 0 0,1-3-1 0,7-2-6 0,-9 1-3 0,8-1-4 0,1 1-3 16,-9 2-3-16,10-4-1 0,-4 3 1 0,2-3-1 0,-6 3 1 0,7-6 2 16,-1 6-3-16,1-6 2 0,-4 0 2 0,3 4 1 0,3-4 2 0,-5-4 1 15,2 4 3-15,7 0 1 0,-6-6 0 0,-1 0 2 0,0 3-1 0,-2 3-1 16,5-9 2-16,-5 2-3 0,1 2-1 0,4-4-1 0,-5 5-2 0,2-7 1 0,0 1-1 16,-6 1-1-16,5 3 2 0,-5-3 2 0,1 0 2 0,5-1 2 0,-7 5 5 15,-6-5 1-15,5 4 3 0,-5-3 0 0,8 0 1 0,-8 3-4 0,0-3 1 0,-8 3-3 16,8-4-1-16,-5 7-3 0,5-3-4 0,-6-3-3 0,-2 3-7 0,-5 3-3 15,6-3-9-15,2 1-3 0,-9 1-6 0,1 4-3 0,5 0-4 0,-3 0-1 16,-1 0-1-16,-2 0-3 0,1 0-3 16,-1 4 1-16,7-4-2 0,-4 5 1 0,-2 1-3 0,0 3 0 0,6-5-1 0,0 1-1 0,-6 4 0 0,6 1-3 0,2-4 1 15,-3 3 0-15,2 1 1 0,1 0-1 16,5 0-1-16,-8 0 2 0,8 5-1 0,-8-6 3 0,8 6 2 0,0 0 3 0,0-6 0 0,0 6 1 0,0 1 2 0,0-7 1 16,0 6 0-16,8-2 2 0,-8 2 0 0,8 0 3 0,-3 0 0 0,-5-6 2 15,6 6-2-15,7 0 2 0,-6-5 0 0,-1-1 0 0,8 0 1 0,-7 6 2 16,6-6 1-16,0-3 0 0,-2 4 2 0,5-1 0 0,2-4 1 0,-4 5 0 15,-2-4 0-15,7-3 1 0,1 3 1 0,-1 0 0 0,2-6-1 0,-2 4 4 16,-6-4 1-16,5 0 0 0,3-4 1 0,-3-2 0 0,3 0 1 0,-1 3 0 16,-2-9 3-16,-5 8-1 0,7-5 0 0,-6-6 1 0,-1 6 0 0,0-6 2 0,-2 5 0 15,5-4 2-15,-11 4-1 0,8-5 4 0,-8 6 0 0,4-6 3 0,-9 5 3 16,5-5 2-16,-5 0 3 0,7 6 3 0,-7-6 3 0,0 6 4 0,0-7 3 0,0 7 4 16,0 0 2-16,0-2 0 0,-7 1 1 0,7 7 0 0,0-9-5 0,0 8-1 15,0 4-6-15,0-5-6 0,0 5-7 0,0 0-6 0,0 0-11 0,0 0-9 16,0 0-12-16,0 0-9 0,0 0-9 0,0 0-6 0,0 0-4 0,0 0-2 0,0 5-1 15,7-5 2 1,-7 4-1-16,6 2 3 0,-6 3 3 0,8-3 5 0,-2 3 5 0,-6 1 7 0,7-1 6 0,-2 3 7 0,-5 0 5 0,8 0 2 0,-2 1 2 0,-6-2 1 16,5 2 0-16,-5-2 0 0,8 3-1 0,-8-3 3 0,7 2 0 0,-7-2 0 15,0-1-1-15,5-1 0 16,-5 0 1-16,0 1-4 0,0-5-2 0,9 4-15 0,-9-3-12 0,0 0-18 0,0-2-18 0,0-4-16 0,0 0-17 0,0 0-27 16,0 0-29-16,0 0-57 0,0 0-65 0,0 0-102 0,0-4-111 0,-9-2-44 0,9 0-12 15,-5-3 14-15,5-6 27 0,-7 1 30 16,-1 0 34-16,3-7 34 0,-1 3 38 0,-2-7 43 0,3 1 50 0,-2 0 65 0,1-1 70 0</inkml:trace>
  <inkml:trace contextRef="#ctx0" brushRef="#br0" timeOffset="64788.64">15735 13107 0 0,'-7'-4'27'0,"7"-2"150"0,-7 6 92 0,7 0 64 0,-7-6 48 0,2 6 35 0,5-4 30 0,-8 4 25 0,3-5 16 0,5-1 15 0,-8 2 14 16,8-1 13 0,0 5 14-16,8-4-122 0,-8 4-200 0,5 0-119 0,3 0-86 0,4 0-53 0,-5 0-40 0,0 4-34 0,6-4-35 0,-7 5-43 0,7 5-53 0,0-5-85 0,-5 5-100 31,5 0-42-31,-3-5-11 0,4 4 4 0,-1 1 13 0,1-1 26 0,-2-4 28 15,-4 5 37-15,3-4 41 0,4-6 43 0,-10 5 46 0,9-5 56 0,-9 0 64 0</inkml:trace>
  <inkml:trace contextRef="#ctx0" brushRef="#br0" timeOffset="65962.98">16157 13375 0 0,'8'20'47'0,"-8"-5"163"0,7-2 91 0,-2 2 63 0,-5-5 47 0,0 4 33 0,0-8 27 15,6-2 23-15,-6-4 20 0,0 0 18 0,8 0 18 0,-3 0 18 0,-5 0 18 0,8 6-135 16,-1-6-217-16,-1 0-111 0,0 0-58 0,-6 0-25 0,5 0-10 0,-5 0-3 15,0 0 3-15,0 0 0 0,0 0 4 0,0 0 0 0,0 0 2 0,0 0 0 16,0 0 0-16,0 5-5 0,0-1-5 0,-5 2-5 0,5-3-1 0,-6 3-2 0,0-1 0 16,6-1 1-16,-7-4 1 0,-1 6 0 0,3 0 3 0,-3-3-3 0,2 3 1 15,1-6 0-15,-10 0-1 0,9 4 0 0,0-4-3 0,-1 0-1 0,2 0-1 16,-3 0-4-16,0 0-1 0,3 0 0 0,-1-4-2 0,-1 4-1 0,2 0-2 16,-4-6 2-16,4 6-3 0,-2-3-1 0,1-3 0 0,6 6-2 0,-5-6-1 0,-4 2 0 15,2-1-1-15,2-1 0 0,-2 3-1 0,7-3 1 0,-7 2-3 0,7-1 2 16,-5-1-2-16,-3 2 1 0,8-2 1 0,-7 2-1 0,7-1 2 0,0 0-1 15,-5 5-2-15,5-4-1 0,0 4-3 0,0-6-1 0,0 6-2 16,0 0-5-16,0-4-5 0,0 4-3 0,0-5-4 0,5 5-2 0,-5-6-5 0,7 6 0 0,1 0 0 16,-3 0 0-16,2 0 0 0,5 0 3 0,4 0 2 0,-11 0 5 0,13 6 8 15,-4-6 5-15,4 5 7 0,3-1 7 0,-2 6 7 0,1-5 3 0,-1 4 3 16,8-3 2-16,-7 4 2 0,4 5 2 0,-3-6 0 0,-3 6 2 0,3 0-2 0,6 0-2 16,-15-2-4-16,0 8-2 0,3-6-1 0,-1 3-5 0,-4 7 1 0,-2-6-1 15,-2 1-1-15,1 5-1 0,-7-7 0 0,0 6-1 0,0 1 2 0,0-1 1 16,0 1 0-16,-7-1-1 0,1 6 1 0,-2-6-4 0,3 6-4 0,0-2-5 0,-4-3-5 15,-3 5-7-15,4-6-6 0,3 0-7 0,-9 1-6 0,1-6-9 0,8 2-9 16,-9-6-6-16,2 3-6 0,-2-2-6 0,7-7-5 0,-4 6-2 0,-5-6-1 16,11 0 3-16,-8-3 3 0,7 4 6 0,-9-5 7 0,10 1 6 0,-7-6 9 15,-3 3 7-15,10-3 9 0,-3 0 7 0,2 0 7 0,1 0 8 0,-10 0 6 0,9-3 5 16,0-3 3-16,-1 1 3 0,7-5 2 0,-5 4 1 0,-3-3-4 0,8 0 1 16,-8-1-2-16,8-4-1 0,0 4-4 0,0-5-1 0,0-4-3 0,0-2-1 15,0 1-2-15,8 2-2 0,-8-7-7 0,8 1-7 0,-3-1-13 0,2 1-13 0,5-6-15 16,-4 7-17-16,4-7-24 0,2 0-12 15,-1 0-13-15,6 2-21 0,1-2-27 0,-1 5-40 0,2-3-41 0,-3-2-29 0,3 6-16 0,3-6-4 0,-4 6 0 0,0-1 4 16,1 6 5-16,-3-5 6 0,1 6 5 0,2 2 0 0,-3-4-2 0,-4 5 17 16,-2 5 26-16,1-4 39 0,1 0 43 0,-2 3 37 0,2 1 31 0,-8 1 32 0,6 0 28 15,-3 0 28-15,-4-2 31 0,-5 7 37 0,7-5 46 0,-1-3 47 16,-6 3 48-16,0 3 42 0,0-3 41 0,0 0 33 0,0-1 29 0,0 4 19 16,0-3 15-16,-6-1-2 0,-1 1-9 0,7-6-20 0,-5 5-23 0,-4 0-33 0,9-4-34 0,-5 5-28 15,-2-6-19-15,1 4-18 0,1-4-16 0,5 7-10 0,-9-3-13 0,2 1-10 16,7 1-13-16,-5 4-8 0,5-5-9 0,0 5-11 0,0 1-9 0,0 4-15 0,-8 0-18 15,8 0-14-15,0 0-13 0,0 0-12 0,0 0-10 0,0 0-8 0,0 0-5 16,8 4-5-16,-8 1-3 0,0 5-2 0,5-1 0 0,-5 6-2 0,0 0 3 16,7 4 2-16,-7-5 6 0,9 11 7 0,-4-5 7 0,-5 5 4 0,6-1 6 0,-6 5-1 15,0-5 0-15,7 1-4 0,-7 4-2 0,0-4-5 0,0-1-2 0,0 1-1 16,0-1-1-16,0 0-2 0,0 1-1 0,0-1-3 0,5-3-2 0,-5-3-3 16,0 1-3-16,0 2-6 0,0-6-3 0,0 3-8 0,9-2-3 0,-9-2-7 15,0-4-5-15,0 5-4 0,0-6-7 0,5 1-2 0,-5-1-4 0,0-4-2 0,0 5-3 16,0-4 5-16,0-3 1 0,0-3 7 0,7 6 10 0,-7-6 14 0,0 0 10 15,0 0 12-15,0 0 7 0,0 0 6 16,0 0 6-16,0 0 4 0,0-6 3 0,0 3 5 0,-7-9 3 0,7 8 1 0,0-5 0 0,0 0-1 0,0-3-2 0,0-2-4 16,0 0-8-16,7 4-3 0,-7-10-3 0,0 5-2 0,0 1 0 0,6 0-3 15,1-1-2-15,-7-5-2 0,6 7-4 0,-6-2-3 0,8 6-1 0,-3-7-4 16,0 7-3-16,-5 3-3 0,9-3-2 0,-4 3 1 16,2 3-3-16,-7 3 2 0,8 0 0 0,-3 0 1 0,2 0 3 0,-7 0 0 0,7 3 5 0,-2 3 2 0,3 3 1 15,-3-3 1-15,3 3 1 0,-2 0 3 0,-1 1 0 0,2-1 3 16,2 7 1-16,-4-7 1 0,2 2-1 0,4 2 1 0,-3-2 0 0,0 3 1 0,-3-3-1 0,1-2 0 15,1 0 0-15,7 1-1 0,-7 0-1 0,-2-5 2 0,1 4 0 16,0-3 0-16,9 3-1 0,-10-3 1 0,9-3 1 0,-9-3 0 0,10 6 0 0,-9 0 3 16,7-6 1-16,-8 0 1 0,3 4-1 0,5-4 2 0,-7-4-1 0,6 4 0 15,-3 0 3-15,3-6-1 0,-6 0 2 0,8 3 3 0,-7-3-1 0,-2 1 1 16,2 1 1-16,5-6 0 0,-4 0 0 0,-1 6 1 0,-2-6 0 0,-5-5 0 0,7 6-3 16,0-2 1-16,-7-3 0 0,5-1-3 0,-5 0 0 0,0 1-2 0,8-5 1 15,-8 3-1-15,0-2 0 0,0-3-1 0,-8 2 0 0,8-1 0 0,0 1 4 0,-5-1 2 16,-2 1-1-16,7 0 6 0,-7-2 2 0,2 3 4 0,-10-7 1 0,10 5 6 15,-2 1 3-15,0 4 6 0,-5-4 5 0,3 4 6 0,-2 0 2 0,4 0 3 16,2 6-1-16,-4 0-2 0,4-1-3 0,-2 4-7 0,1 1-11 0,1 1-9 0,5 4-9 16,0 0-9-16,-8 0-6 0,8 4-9 0,0 1-8 0,-8 4-6 0,8 3-5 31,0 1-5-31,-5 2-3 0,5 0-2 0,0 4 1 0,0 1 3 0,0 0 6 16,0-2 5-16,0 2 6 0,5 0 6 0,-5 0 2 0,8-2 1 0,0 3 1 0,-3-2 2 15,1 0 2-15,1 2 1 0,-2-7 0 0,9 5 2 0,-7 2 2 0,-1-8-1 16,-1 2 4-16,11 0 2 0,-11 0-1 0,2 0-3 0,0-2-5 0,-2-2-13 15,3 3-15-15,-1-3-20 0,-2-2-26 0,-5 0-32 0,7 1-34 0,-7 0-42 0,0-5-44 16,7 4-43-16,-7-3-40 0,0-2-84 0,0 7-107 0,-7-8-55 0,7 3-34 16,0 0 7-16,-7-6 19 0,2 4 35 0,-2-4 39 0,-1-4 49 0,3-2 48 0,-2 0 56 15,-5 3 55-15,5-8 52 0,-7 1 55 0,1 1 76 0,-1 0 88 0</inkml:trace>
  <inkml:trace contextRef="#ctx0" brushRef="#br0" timeOffset="66105.89">16796 13547 0 0,'0'-6'23'0,"-7"6"144"0,7-5 83 0,-6 5 59 16,6-4 42-16,0 4 32 0,0-6 28 0,0 3 23 0,0-3 22 0,6 0 24 0,-6 2 26 15,7-1 25-15,-1-4 27 0,2 3-100 0,-1 2-174 0,4-7-90 16,2 7-54-16,0-2-21 0,-5-3-12 0,3 4-3 0,10 1-3 0,-8-2-4 0,0 2-2 0,0-1-7 16,0-1-11-16,1 3-19 0,-2 3-27 0,-1-7-37 0,5 7-45 0,-4-3-52 15,0 3-53-15,-4 0-71 0,4 0-78 0,-5 0-101 0,5 0-109 0,1 0-45 16,1 0-9-16,-7-6 6 0,7 6 14 0,-9 0 30 0,3-5 32 0,2 1 47 0,-1-2 49 16,-4 3 59-16,2-3 58 0,1-3 71 0,-8 0 75 0</inkml:trace>
  <inkml:trace contextRef="#ctx0" brushRef="#br0" timeOffset="66851.19">17552 13420 0 0,'5'-7'25'0,"3"4"148"0,-8-3 91 0,6 6 63 0,1-9 50 0,-7 3 42 16,0-3 43-16,0 0 36 0,0 0 35 0,0-3 31 0,0 3 29 0,0-1 28 15,6-4 22-15,-6 4-110 0,5 0-188 0,-5-1-107 0,7 2-64 0,2 0-34 16,-4-1-18-16,2 4-19 0,-1-3-17 0,8 4-17 16,-7 1-14-16,-2-2-10 0,1 2-12 0,2 4-8 0,5-5-6 0,-8 10-5 0,2-5-7 0,0 4-5 0,0 2-4 15,-1-2-2-15,1 6-4 0,-2 0 2 0,3 5 0 0,-2-6 2 16,-6 6 2-16,5 5 2 0,3-6 2 0,-8 1 0 0,0 4 2 0,7 2-3 16,-7-3-3-16,0-2-6 0,0 2-3 0,0 2-2 0,0 0-5 0,0-2-1 0,0 3-8 0,0-6 0 15,0 4-6-15,0-5-5 0,0 2-5 0,6-1-5 0,-6-6-4 0,0 6-3 16,0-6 1-16,0 1 5 0,0-5 1 0,0 5 4 0,0-1 3 0,0-3 2 15,0-3 6-15,0 3 4 0,0-6 4 0,0 4 10 0,0-4 9 0,0 0 10 0,0 0 10 16,0 0 9-16,0 0 5 0,0 0 1 0,0 0 3 0,0 0-1 0,0 0-1 16,8-4 1-16,-8-2-1 0,0 3 0 0,0-8-4 0,0 1-3 0,0 1-4 15,0-1-7-15,0 1-3 0,0-6-4 0,0 0-3 0,0 0-4 0,0 0 2 0,0 2 2 16,5-8-1-16,-5 6 1 0,5-3 0 0,-5-3-1 0,9 7-1 0,-9-6 0 16,5 2-3-16,2 2 0 0,-7 1-3 0,6 1 0 0,1 1 1 0,0 1-2 15,0 3 0-15,-2-1 0 0,-5 5-1 0,8-4 1 0,-3 5 0 0,1 4-1 0,-6-6-2 16,8 6 1-16,-3 0 0 0,-5 6 0 0,7-6 2 0,2 4-1 0,-4 1 0 15,-5 4 1-15,5-5 0 16,3 7 1-16,-3-2 1 0,-5 7 1 0,8-1 0 0,0-6 3 0,-8 6 1 0,5-2 2 0,1 2 1 0,-6 0 1 0,7 0-1 0,-7 0 2 16,6 4 0-16,-6-4 0 0,8 0-2 0,-3 0 1 0,-5-2-2 0,7 8 1 15,-7-6-1-15,6-2-1 0,0-2 2 0,-6 2-2 0,7-2-2 0,1-1 0 0,-8-1-1 16,5 0 1-16,-5 1 1 0,6-5 1 0,-6 1 3 0,8-2 4 0,-8 2 5 16,0-6 5-16,0 0 7 0,0 0 6 15,0 0 7-15,0 0 5 0,0 0 4 0,0 0 2 0,0 0 0 0,0 0 1 0,-8-6-1 0,8 2 1 16,0-7-2-16,-6 7-1 0,6-2-1 0,0-3-5 0,-5 0-3 0,5-1-6 0,0-1-6 0,-8-2-4 15,8 2-6-15,0-2 0 0,0 1-3 0,0 0 0 16,0-4-3-16,0 7-2 0,8-12-5 0,-8 6 0 0,5 0-6 0,-5 2-3 0,6-2-6 0,2 0-3 16,-8 0 0-16,5 0-6 0,2 2 2 0,1 2-3 0,-2-2 1 0,0 2 0 15,1 7 1-15,-7-2-1 0,5 3-1 0,3-4-1 0,-2 2-1 0,-6 5 2 0,7 0 0 16,-1 5 5-16,-1 2 0 0,2-4 3 0,2 3 3 0,-4-2 0 0,2 7 4 0,-1 2 0 31,8-2 4-31,-7 2 1 0,4 2 4 0,-3 0 0 0,-3 0 4 0,10 0 1 0,-10 4-2 0,2-4 1 0,5 0 1 0,-4 4-1 0,-3-5 2 0,3 2 1 16,-8-1-2-16,6-6 0 0,-1 6-1 0,3-2-5 0,-8-2-2 0,8-1-14 31,-8-1-12-31,0 6-20 0,5-11-22 0,-5 7-26 0,0-1-29 0,0-6-36 0,6 1-37 16,-6 0-39-16,0-1-37 0,0 2-71 0,0-6-78 0,0 0-74 0,0 0-66 15,0 4-16-15,0-4 13 0,0 0 27 0,7-4 36 0,-7-2 41 0,5 2 45 0,-5-6 49 16,9 0 51-16,-9 0 52 0,7-5 52 0,-7 1 67 0,5 0 73 0</inkml:trace>
  <inkml:trace contextRef="#ctx0" brushRef="#br0" timeOffset="67992.78">18353 13371 0 0,'0'-6'46'0,"0"3"161"0,0 3 89 0,-8 0 65 0,8-7 50 0,0 2 39 0,-6 5 33 0,6-4 25 0,0-1 22 0,0-1 21 0,0 2 21 16,6-1 22-16,-6 5 25 0,8-4-131 0,-1 4-217 0,7 0-110 0,-9-5-53 0,0 5-27 15,8 5-17-15,-5-5-5 0,5 0-4 0,-7 4 0 0,1 1 4 0,6-1-3 16,-7 2 1-16,1-1-7 0,0-1-7 0,0 1-9 0,-2 5-7 0,3-4-9 16,-3 3-4-16,1 0-4 0,-6 1-5 0,8-5-3 0,-8 4-2 0,5 1-2 0,-5 1-1 15,0-1-2-15,0-1 0 0,0 0-4 0,0 1-2 0,7 1-6 0,-7-7-4 16,0 5-6-16,0 2-7 0,0-1-6 0,0-4-5 0,0 3-7 0,8-5-2 0,-8 1-4 15,0 1 1-15,6-2-4 0,-6 1 2 0,0-1 4 0,6-4 7 0,-6 5 6 16,7-5 7-16,-7 0 8 0,5-5 10 0,4 5 7 0,-4-4 7 0,-5 4 8 16,7-5 6-16,-1 1 2 0,-1-7 5 0,3 7 3 0,0-5 5 0,-3-3-1 15,-5 3-1-15,5 0 0 0,3-6-2 0,-8 5 0 0,0-5-3 0,0 6-2 16,0-6-2-16,0 6 0 0,0-7-3 0,-8 1 0 0,8 1-2 0,-5 4-2 0,5 0 0 16,-5-4-2-16,-3 8 2 0,0-3-1 0,8 0-1 0,-5 5-2 0,-1-2-3 15,-1 0-4-15,7 6-4 0,-5 0-1 0,-4 0-2 0,4 0-2 0,-2 6-1 16,1 0-2-16,0-2-4 0,-2 1-1 0,1 4 0 0,2 1-2 0,-3-1-2 0,2 6 3 15,1-5 2-15,-3 4 3 0,3 1 1 0,-2-6 2 0,7 7 2 0,-7-1-2 16,0-6 3-16,7 6 0 0,-6-5 0 0,6 5 1 0,-7-6-3 0,7 6 4 16,0-6-1-16,0 1 1 0,0 5-1 0,0-6 1 0,0 3 4 0,0-3-3 15,7 6 4-15,-7-6 0 0,6 0 4 0,1 1 2 0,-7-1 1 0,7 2-3 0,5-1-5 16,-4-1-3-16,3-3-2 0,2 3 0 0,-6-5 2 0,7 7-2 0,4-7 1 16,-4 2-2-16,4-2-1 0,-2-4-4 0,2 0-1 15,3-4-1-15,-2 4-1 0,-6-6 4 0,6-4 7 0,1 1 3 0,-1 3 2 0,2-3 3 0,-3-6 0 0,3 0 1 16,-5 2 3-16,5-2 3 0,-7 0 0 0,-1 0 3 0,6-4 3 0,-7-1-1 15,-4 1 2-15,5-2 1 0,0 3-2 0,-8-7 0 0,4 6 1 0,-4-5 1 0,2 3-1 16,-1-3-1-16,-1 5 2 0,4-5 0 16,-9 3 4-16,7-3 1 0,-7 5 5 0,5-1 2 0,-5 6 7 0,0 0 1 0,0-2 4 0,0 1-1 0,0 10 0 15,0-3-1-15,0 3-2 0,0-1-4 0,-5 2-5 0,5 4-9 0,0 0-5 16,0 0-9-16,0 0-9 0,-7 0-8 0,-2 4-3 0,4 7-5 16,-1-7-3-16,-1 5-2 0,2 6-1 0,-4-6 1 0,-3 12 0 0,6-7 2 0,-7 0 3 0,5 2 2 15,3 2 7-15,-2-3 2 0,0 1 1 0,2-2 1 0,-2-4-1 0,-1 4 0 16,8-4-2-16,-5 0 0 0,5 1 0 0,0 2 3 0,-7-8 2 0,7 4 4 15,0 1 5-15,7 1 5 0,-7-1 3 0,5-1 6 0,-5-4 4 0,8 5 5 16,-1 0 4-16,-2-1 3 0,2 0 3 0,5-3 1 0,-4 3 5 0,5 3 0 0,-7-3 3 16,6-5-1-16,-3 7-2 0,3-2-3 0,-1 0-4 0,5-2-2 0,-11 2-5 0,8 0-2 15,1 1-1-15,-2-1-3 0,-6-4 1 0,7 5-6 0,-5-5-3 0,-3 5-2 16,3-5-8-16,-2 5-2 0,1-6-2 0,-7 1 0 0,0 4 1 0,6-3 1 16,-6-2 0-16,0 1 2 0,-6 1 0 0,6-2 0 0,-7 6 1 0,7-5 1 15,-6 0-1-15,-2-1-2 0,3 2-5 0,-3 3-6 0,3-3-6 0,-3-3-9 16,2 3-10-16,-6 0-14 0,4-2-15 0,2 1-16 0,1-1-15 0,-3 1-19 0,3-1-15 15,-2-4-13-15,-2 6-11 16,4-6-1-16,5 6-2 0,-6-6 3 0,6 3 3 0,0-3 7 0,0 0 9 0,0 0 5 16,0 0 8-16,0 0 8 0,0 0 10 0,0 0 10 0,0-9 8 0,0 3 7 0,0 2 3 0,6-1 1 0,-6 1-2 0,5-5-2 15,4-3-6-15,-2 9-9 0,-2-8-7 0,8-3-9 0,-7 4-7 0,9-4-12 16,-4-1-14-16,2 0-11 0,8 0-14 0,-2 0-4 0,2 2 0 0,-3-7 7 0,3 4 10 16,3-3 11-16,-3 5 14 0,5-5 24 15,-2 4 28-15,-3-6 32 0,6 8 33 0,-9-2 34 0,8 5 36 0,-7-4 37 0,1 4 40 0,-1-4 32 16,2 4 32-16,-3-1 25 0,-4 1 23 0,-1 1 18 0,0 0 20 0,0 0 5 15,-6-3 1-15,0 3-3 0,-2 3-6 0,3-3-9 0,-1 0-7 0,-7 5-15 16,5-8-17-16,-5 8-17 0,0-7-19 0,0 7-18 0,0-5-19 0,-5 4-20 0,5-5-18 0,-7 4-21 16,-1-3-17-16,3 0-20 0,-2 3-14 0,0-3-13 0,2 5-12 0,-3-8-6 15,0 9-9-15,-3-3-8 0,4 1-4 0,2 5-6 0,-4-4-3 0,-3-2-3 0,6 6-5 16,1 0-2-16,-3 0-2 0,-5 0-2 0,6 0-1 0,0 0 0 0,2 6 0 16,-10-2 0-1,10 1 4-15,-2 1-2 0,0 4 2 0,-6-5-1 0,8 4 3 0,-3 1-1 0,2-6 3 0,-1 6 1 0,2 0 1 0,-4 0 1 0,4-1 3 16,-2 0-1-16,1 2-1 0,1-7 0 0,5 8 0 0,-9-3-2 0,2 0 0 0,7-5 0 15,0 7 0-15,0-2-1 0,0 1 1 0,0-4 0 0,0 3 2 0,0 0 2 16,0 1-1 0,0 1 0-16,7-1 2 0,2-1 2 0,-9 0 2 0,5 1 2 0,1 4 0 0,1-4 6 0,7 1 1 0,-9-1 5 0,8-1 4 0,-5 6 3 0,5-6 3 15,-1 1 1 1,0 5 7-16,8-6 1 0,-6 3 2 0,-1-3 3 0,0 6 2 0,0-6 1 0,1 0-2 0,4 1 1 0,-13-1-4 0,11 2-2 0,-4-7-4 0,-5 6-1 31,-2-5-5-31,3 1-1 0,-1 3-4 0,-2-5-3 0,2 1-1 0,-7 1-2 16,0-2 0-16,0 2 2 0,0-6 5 0,0 4-1 0,0 1 4 0,0 0 1 15,-7-5-1-15,2 4-5 0,-2 2-6 0,-1-2-7 0,-4-4-8 0,0 5-10 16,-4 1-10-16,5-6-13 0,-1 3-13 0,-9-3-17 0,10 0-23 0,-5 0-21 16,-3 0-25-16,6 0-23 0,1 0-28 0,-2 0-19 0,1-3-22 0,0 3-20 0,0-6-17 15,-1 6-23-15,9 0-25 0,-8-5-44 0,13 5-54 0,-5-4-46 0,-4 4-43 16,2-6 0-16,7 2 18 0,0 4 31 0,0-5 34 0,0 5 40 0,0-5 40 0,0-5 39 16,0 0 39-16,7 1 45 0,-7 0 46 0,9-2 55 0,-4 1 71 0</inkml:trace>
  <inkml:trace contextRef="#ctx0" brushRef="#br0" timeOffset="68183.1">19785 13496 81 0,'8'6'160'0,"-8"-6"45"0,-8 0 33 0,8 5 25 0,-6-5 19 0,6-5 16 0,-7 5 15 0,1 0 11 0,6 0 7 0,-7-6 6 0,7 6 3 16,-6-3-77-16,6 3-122 0,0 0-82 0,0 0-57 0,0-6-36 0,-8 6-26 15,8 0-24-15,0-4-22 0,0 4-23 0,-5 0-20 0,5-5-16 0,-5 5-14 0,-3 0-25 16,8 0-32-16,0 0-18 0,-6 0-18 0,-1 0 3 0,7 0 9 0,0-6 18 15,-8 6 21-15,8 0 28 0,-5 0 27 0,5 0 26 0,-7-4 26 0,7 4 25 0,-7-6 28 16</inkml:trace>
  <inkml:trace contextRef="#ctx0" brushRef="#br0" timeOffset="70218.16">19995 13523 0 0,'0'-6'30'0,"0"6"53"0,5-6 35 0,-5 2 31 16,7-1 28-16,-7-1 26 0,0 3 26 0,0-3 24 0,7 2 23 0,-7-7 22 0,5 7 22 0,-5-2-12 16,0-3-30-1,8 0-23-15,-8 3-21 0,0-3-22 0,0 0-17 0,5 2-19 0,-5-2-13 0,-5 0-13 0,5 0-13 0,0 3-11 0,0-3-14 0,-8 0-6 16,8-3-9-16,-5 3-10 0,-2 3-9 0,7-3-8 0,-7 0-7 0,2-1-6 0,-3 4-7 31,1-3 0-31,2-1-1 0,-3 1 1 0,2 4 3 0,1-5 0 0,-3 0 5 16,0 0 1-16,3 6 3 0,-8-6 2 0,8 1-3 0,-4-3-3 0,4 9-3 0,-2-3-6 15,1-3-5-15,1 3-6 0,-4 1-5 0,9 1-5 0,-7 4-8 0,2-4-7 16,5 4-8-16,-7-5-11 0,7 5-10 0,0 0-5 0,-6 0-6 0,6 5-3 16,-6-1 0-16,6 0-1 0,0 1-1 0,-8 5 2 0,8 4 0 0,0-2 1 0,0 1 2 15,-7 2 5-15,7 0 2 0,-5 4 7 0,5-4 5 0,-9 6 3 0,9-3 4 16,-5 1 1-16,5 2 1 0,-5-6 2 0,5 3 0 0,-8-2 1 0,8 2-1 15,-5-3 0-15,5 0-1 0,0 0-1 0,0-2 0 0,0 2-2 0,0 0-2 16,0-5 0-16,0 1 0 0,0-2-1 0,0 0 1 0,5 1 0 0,-5-4 1 0,8 3 1 16,-3-3 1-16,0 3 2 0,4-5 3 0,-4 1 1 0,2-5 2 0,1 6 5 15,4-6 6-15,0 0 3 0,-5 0 4 0,7 0 4 0,-1-6 4 0,1 6 0 16,-2-5 4-16,-1 1 1 0,5-1 2 0,-5 1 3 0,2-2 2 0,2-3-1 0,-3 3 1 16,8-4-5-16,-15 1-1 0,9 0-2 0,-2-2-4 0,2 1-1 0,-7-5-2 15,-1 6-3-15,-1 0-1 0,4-1-2 0,-2-5-6 0,-7 5 1 0,0 0-5 16,5 0-2-16,-5 1 0 0,0-7-4 0,0 7 1 0,0 4-2 0,0-5-2 0,-5 7-5 15,5-8-2-15,0 7-7 0,0 4-4 0,0 0-6 16,0 0-9-16,0 0-7 0,0 0-9 0,0 0-1 0,0 0-3 0,0 0-1 0,0 0 0 0,0 0 2 16,0 9 0-16,0-3 2 0,0-3 3 0,0 7 3 0,0 1 5 0,0-1 6 15,0 4 5-15,0-4 10 0,0-1 6 0,0 6 4 0,5-5 2 0,-5-1 1 0,6 0 0 16,-6 2 1-16,7-1-4 0,-7-4 2 0,6 3-1 0,2 0 2 0,-1-3 1 16,-2-2 1-16,1 1 0 0,0-1 1 0,1 1 0 0,1 2 1 0,-3-4 2 0,9-3 0 15,-9 6 2-15,10-6-1 0,-9 0 3 0,7 0 1 0,0-6-1 0,0 6 0 16,0-3 0-16,1-4-2 0,-2 2 0 0,0-4-1 0,3 5 0 0,-2-2-1 15,-2-3 0-15,2 0-1 0,1-3-1 0,-1 3 0 0,0 3 1 0,0-3 0 16,0 0 0-16,-5-1 0 0,5 0-1 0,-8 0 1 0,0 0 1 0,4 6 4 0,3-7 5 16,-4 1 5-16,-3 1 4 0,2 0 6 0,0 3 3 0,-2-3 5 0,3 4 5 15,-2 1 4-15,1-2 3 0,-1 3 2 0,-1-4 4 0,-5 7 0 0,7-5 0 0,2 5-4 16,-9 0-6-16,5 0-5 0,-5 0-6 0,6 0-6 0,1 5-2 0,-7 2-8 16,5-7-4-16,-5 3-5 0,0 3-2 0,8 3-1 0,-8-3-3 15,0 3 1-15,0-5 0 0,0 7-1 0,0-1 4 0,0-1 0 0,0-4 1 0,-8 5 0 0,8-1 1 16,-5 0 1-16,-2 1 1 0,7-4-2 0,-6 3 2 0,1 0-2 0,-4-3-2 15,2 3 0-15,-4-3-3 0,4 0-2 16,-7 3-5-16,9-5-6 0,-9 1-4 0,1-5-3 0,1 6-6 0,3-6-1 0,-9 4-6 16,13-4 0-16,-9 0-2 0,-6 0 3 0,14 0-2 0,-7 0 5 0,-1-4 3 0,2 4 2 15,4 0 4-15,3-6 7 0,-1 1 1 0,-2 1 5 0,3-2 4 0,-2 3 1 16,7-3 3-16,-8 0 1 0,8-3-1 0,0 3 2 0,0-3 0 0,0 0 3 16,0-1 3-16,0 0 2 0,0 0 1 0,0 0 2 0,0 1 5 0,0 0 2 0,8-7 0 15,-8 7 5-15,0 0-1 0,7-6 2 0,-2 6 1 0,-5-3-2 0,8-3-1 0,-2 6-2 16,-1 0-5-16,3-1 0 0,4 0-2 0,-5-1-1 0,0 2-1 0,6 5-2 0,0-5-3 15,0 3-1-15,-7 0 0 0,7 2 2 0,5-1 0 0,-4 5 0 0,1 0-1 16,-3 0-2-16,8 0 1 0,-7 5-2 0,5-1-4 0,-4 8 1 0,4-8-2 0,-2 5-1 16,3 0 1-16,-6 6-1 15,-1 1-2-15,7-2 0 0,-11 1-2 0,5 1 1 0,-2-3-1 0,5 7 1 0,-11-2-2 0,1 3 0 0,1-2 1 0,-2 0-1 0,-5 2 0 16,0-3 0-16,0 3-1 0,0 3-2 0,-5-5-3 0,5 6-4 0,-7-5-1 16,1 4-4-16,1-5-3 0,-4 0-2 0,-3 2-4 0,6-3-1 0,-2 3-3 15,-5-2-3-15,6-5-3 0,2 2-3 0,-2-1-1 0,-5-2 0 0,4-4 1 0,3 6 5 16,-3-3 0-16,2-3 5 0,1-5 3 0,5 5 6 0,-8-4 4 0,0 1 4 15,8-6 4-15,-5 4 4 0,5-4 5 0,0 0 2 16,-7 0 4-16,7 0 1 0,-6 0 2 0,6 0 1 0,0-4-2 0,-5-2 1 0,5 1-4 0,0 1-4 16,0-1-3-16,0-5-2 15,0 1-2-15,0 3-2 0,0-3-1 0,0-1-1 0,0-4-4 0,5 4 0 0,-5-5 0 0,6 0-2 0,1 2-2 0,-2-8 3 0,11 2-1 16,-11 5 0-16,9-11 1 0,-1 5 1 16,6-5 0-16,-7 6 1 0,9-5 0 0,-3-1 2 0,2-4-1 0,1 4 1 0,-3 1 1 0,3-5 1 15,-3 5 0-15,8 0 1 0,-7 0 1 0,2 0 1 0,-3-3-1 0,3 5 0 0,-10 1 0 0,10 2 1 16,-13 4 0-16,2 0 2 0,4 0 2 0,-7 6 5 0,-1-7 6 0,2 13 5 15,-3-8 7-15,-5 7 7 0,8 4 3 0,-8-6 3 0,0 6 1 0,0 0 1 0,0 0 0 16,0 0-2-16,0 0-5 0,0 0-5 0,0 0-6 0,0 0-11 0,0 0-9 16,0 0-10-16,-8 0-9 0,8 6-6 0,0-2-5 0,-5 1-2 15,5 4-3-15,-8 3 2 0,2-3-2 0,6 1 4 0,-7 4 4 0,2 2 3 0,-4-3 9 16,4 2 3-16,0 0 3 0,-3 0 5 0,3-2 1 0,5 2-1 0,-8 0 4 0,0 0-2 16,3-6 0-16,5 6-2 15,-6-6 0-15,6 7-2 0,-7-7 0 0,7 1-1 0,0 0-2 0,0 0 0 0,-6 0 0 0,6-1 1 0,0 0-2 0,0-3 1 16,6 3-2-16,-6-3 1 0,0 3 1 0,0-3 2 0,7 3 2 0,-7-3 2 0,6-2 2 31,-6 1 2-31,5-1 3 0,3 1 3 0,-8-5 2 0,8 7 2 0,-3-7 3 16,3 0 4-16,-3 0 3 0,0 0 4 0,4 0 7 0,-4 0 5 0,2-7 4 0,7 2 3 15,-9 1 2-15,8-5 0 0,1 3-1 0,-7-3 0 0,6 0-3 0,1-3 1 16,-4-3-3-16,3 2-4 0,8-2-2 0,-7 0-7 0,-2-4-3 0,8 5-8 16,-8-7-3-16,7 2-4 0,-6 1-6 0,8-9-3 0,-8 9 0 0,1-7-4 0,4 1 0 15,-5-1-5-15,0 1-3 0,1-1-1 0,-2 5-2 0,-4-3-1 0,4-3-3 16,-5 8 3-16,-2-2-1 0,3 5-1 0,-1 1 3 0,-7-2 1 0,6 1 0 0,-6 6 2 15,0 0 1-15,0 0 0 0,0 3-1 0,-6-4 0 0,6 5-3 0,0 1-6 16,-7-2-4-16,7 6-5 0,-8 0-5 0,3 0-5 0,-2 6 0 0,0-2-3 16,2 1 2-16,-3 1-3 0,1 4 0 0,2-1 1 0,-2 6 3 0,-5-6 2 15,4 6 3-15,0 0 5 0,3-2 6 0,-1 2 2 0,6 1 5 0,-7-2 1 0,2 1 0 16,5 0 4-16,0-5-1 0,-9 3 2 0,9 2 2 0,0-1 2 0,0-2 2 16,0 1 3-16,9-3 3 0,-9 0 4 0,0 0 5 0,5 5 5 0,2-11 4 0,-7 5 6 15,6 2 3-15,-1-1 5 0,3 0 1 0,0-5 3 0,-3 4 4 0,2 1 2 16,5-1 3-16,-5-4 3 0,1 5 1 0,4-4-3 0,-5 3 3 0,-2 0-2 15,10-3-3-15,-9 3-3 0,0-3 0 0,6-3-3 0,-12 7-1 16,8-4-3-16,-2-1-3 0,1-1-4 0,-1 2-3 0,-6-2-2 0,5 1-2 16,-5 0-2-16,0-1-2 0,0 2-1 0,0-6 1 0,8 4 0 0,-8-4 0 15,0 0 2-15,-8 6 2 0,8-1 0 0,0-5 3 0,0 4 1 0,-5-4-1 0,5 0 3 0,-6 6-14 16,-1-6-15-16,7 0 0 0,-6 3 0 0,-2-3 0 0,3 0 0 16,-2 0 0-16,1 0 0 0,0 0 0 0,-1 0 0 0,-1 0 0 0,3 0 0 0,5 0 0 15,-7-3 0-15,0 3 0 0,2 0 0 0,5-6 0 0,-8 6 0 0,1 0-23 16,7-4-47-16,-5 4-14 0,5 0-17 0,0 0-17 0,-7-5-21 0,7 5-27 0,0 0-27 15,0 0-31-15,7-6-33 0,-7 6-34 0,0-4-60 0,5-2-68 0,2 2-74 16,1-1-75-16,4 0-18 0,0 1 9 0,3-6 22 0,-3-1 32 0,0 1 40 0,9 1 43 16,-2-6 48-16,1 1 49 0,0-6 52 0,-2 0 55 0,3 2 69 0,-2-2 73 15</inkml:trace>
</inkml:ink>
</file>

<file path=ppt/ink/ink6.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53:16.252"/>
    </inkml:context>
    <inkml:brush xml:id="br0">
      <inkml:brushProperty name="width" value="0.05292" units="cm"/>
      <inkml:brushProperty name="height" value="0.05292" units="cm"/>
      <inkml:brushProperty name="color" value="#FF0000"/>
    </inkml:brush>
  </inkml:definitions>
  <inkml:trace contextRef="#ctx0" brushRef="#br0">10556 7528 0 0,'8'0'53'0,"-8"0"41"0,0 0 35 0,0-6 31 0,0 6 31 16,0-3 29-16,0 3 27 0,0-6 26 0,0 6 23 0,0-4 20 0,0-1 21 15,0 5-24-15,0-6-43 0,0 6-29 0,0-4-21 0,0 4-17 0,0-5-19 16,0 1-18-16,0 4-16 0,0-5-14 0,0 5-8 0,0 0-10 0,0 0-7 0,0 0-4 16,0-6-4-16,0 6-4 0,0-4-4 0,0 4-6 0,0 0-3 0,0-6-3 15,0 6-4-15,0 0-5 0,0-3-1 0,0 3-4 0,0 0-5 0,-8-6-2 16,8 6-1-16,0 0-4 0,0 0-3 0,0 0-6 0,0 0-2 0,0 0-5 16,0 0-4-16,0 0-8 0,0 0-6 0,-5 6-6 0,5-6-5 0,-8 0-3 15,8 3-5-15,-6 3-2 0,6-6-2 0,-5 4-3 0,5 2-1 0,-7-1-3 0,-2-1 0 16,9 1 1-16,-5 5-2 0,0-5 3 0,5-1 2 0,-8 5-1 0,8-3 2 15,-5 0-2-15,5-2 0 0,0 5 0 0,-8-4-1 0,8 1 0 0,0-2 0 0,0 1 1 16,-8-1 0-16,8 2-1 0,0 0 0 0,0-6 1 0,8 4-1 0,-8 1 3 16,0-1 0-16,0-4 4 0,8 5 4 0,-8-5 7 0,0 6 7 0,5-6 6 15,-5 0 11-15,8 0 5 0,-3 0 6 0,-5-6 7 0,5 6 3 0,4-5 7 0,-2 5 5 16,-2-4 3-16,1-1 4 0,2 1 4 0,-3-2-1 0,-5-4 1 0,8 5-1 16,-3 1-2-16,-5-2-3 0,7-3-2 0,-7 4 0 0,7 1-5 0,-7-2-5 0,0 0-3 15,0-3-6-15,0 5-4 0,0-1-5 16,0-1-7-16,0-3-6 0,-7 5-7 0,7-1-7 0,0-1-5 0,-7 2-7 0,7-2-6 0,-5 3-6 0,5-3-3 15,-8 0-2-15,8 2-1 0,-5 4-3 0,5-5-2 0,0 5 1 0,-8 0-4 0,8 0 1 16,-6 0-2-16,6 0 1 0,-5 0-1 16,5 0 3-16,-7 5-1 0,7-1 1 0,-9-4 0 0,9 6 3 0,-5 0 0 0,5 3 0 15,-5-5 3-15,-3 2 1 0,8 3 1 0,-5-4 2 0,5-1 3 0,-8 7 1 0,8-7-1 16,-8 2 1-16,8 3 1 0,-5-3-1 0,5-2-1 0,0 1 1 0,0-1 0 16,0 1 0-16,-6 1 1 0,6-6-2 0,6 4-1 0,-6 1 1 0,0-1 2 0,0-4 0 15,0 6 1-15,5-6-1 0,-5 6 2 0,8-6 0 0,-8 0-1 0,8 0 4 0,-8 4-1 16,5-4 1-16,3 0 3 0,-8 0 0 0,5 0 2 0,0-4-1 0,-5 4 0 0,9 0 1 15,-9 0 0-15,7 0 2 0,-7 0 1 0,0-6 0 0,0 6 2 0,0 0-1 16,0 0-1-16,0 0-6 0,0 0-6 0,0 0-10 0,0 0-14 0,0 0-12 0,0 0-15 16,0 0-21-16,0 0-19 0,0-6-19 0,0 6-25 0,0-4-19 0,-7 4-32 15,7-5-30-15,0 5-26 0,-9 0-27 0,9-4-44 0,0 4-51 0,0 0-65 16,-5 0-70-16,5 0-17 0,-5 0 11 0,5 0 23 0,-8 0 31 0,3 4 34 0,5-4 37 16,-8 5 41-16,8-1 44 0,-8-4 43 0,8 6 45 0,-5 0 56 0,-1-2 64 15</inkml:trace>
  <inkml:trace contextRef="#ctx0" brushRef="#br0" timeOffset="604.07">11267 7376 7 0,'0'0'72'0,"0"-3"40"0,0-3 36 0,0 2 34 0,0-1 34 0,0-1 31 0,0 2 25 0,0-2 26 15,0 1 22-15,-5 1 21 0,5-1 20 0,0 1-30 0,0-2-56 0,0 0-36 0,0 3-21 16,-9 3-24-16,9-6-23 0,0 3-21 0,0-3-21 0,0 0-13 0,0 2-11 15,0-1-8-15,-5 5-5 0,5-6-6 0,0 6-5 0,0-4-5 0,0-1-4 16,-7 5-5-16,7-4-9 0,0 4-4 0,-8-6-9 0,8 6-4 0,0-3-5 16,-5 3-6-16,-2-6-4 0,7 6-6 0,-7 0-4 0,2-6-6 0,-2 6-4 0,1 0-4 15,-8 0-3-15,7 0-1 0,-7 0-2 0,2 0 1 0,6 0 2 0,-7 0-1 16,0 0 2-16,0 0 2 0,0 6-2 0,5-6 0 0,-4 6 1 0,5-6-1 16,-6 3 0-16,8 3-1 0,-3-6 1 0,2 4-3 0,1 5 1 0,-2-3-3 0,-1-1-1 15,2 5-2-15,-1-4-3 0,1 3 2 0,6 0-3 0,-5 1 0 0,-3-1 2 16,0 2-2-16,8 4-1 0,-5-2 1 0,5-3 1 0,-6 4 0 0,6-2 2 0,0 1 0 15,-7 2 1-15,7-6 1 0,0 6 2 0,0-5 1 0,0 5 1 0,0 0 2 16,0-6 1-16,7 6 3 0,-7-5 1 0,6 4 3 0,-6-4 2 16,5-1-1-16,3 7 0 0,0-7 1 0,-3 2 3 0,1-2-1 0,1 0-1 0,-1 1 1 15,2 1-2-15,4-1-5 0,-6-1-9 0,7 0-13 0,0 0-11 0,-6-2-19 16,5 2-22-16,3-4-25 0,-2 5-29 0,6-5-43 0,-6-1-52 0,0 1-70 0,6-1-81 16,-6 2-40-16,1-6-23 0,5 0 1 0,-7 0 16 0,8 0 21 0,-6-6 27 0,-1 2 33 15,6-1 33-15,-6 1 41 0,0-7 40 0,0 2 52 0,1 0 54 0</inkml:trace>
  <inkml:trace contextRef="#ctx0" brushRef="#br0" timeOffset="1065.86">11781 7363 0 0,'0'0'4'0,"0"0"110"0,7-5 64 16,-7 5 43-16,0-6 36 0,0-4 35 15,0 5 37-15,0 1 31 0,0-5 31 0,0-3 26 0,-7 9 24 0,7-6 23 16,0 3 21-16,0 0-81 0,-6-3-138 0,6 3-66 0,-8 2-32 0,8-1-17 0,-5 1-13 0,-2-5-15 0,7 3-23 0,-7 6-14 15,2-6-16-15,5 2-12 0,-7-1-9 0,-1 5-10 0,3-5-9 0,-2 5-8 16,0 0-9-16,2 0-7 0,-3 0-7 0,1 5-4 0,1-5-3 0,-5 5-3 0,4 5 0 16,-7-4-2-16,7-3 0 0,1 7-2 0,-7-1 1 0,5 2 3 0,-4 5 0 15,6-7 2-15,-8 6-1 0,7-2 2 0,2-2-1 0,-9 4 0 0,9-2-2 0,-3-3 2 16,3 4-2-16,-3 2 0 0,2-7-1 0,1 6-1 16,5-6-1-16,-8 3 1 0,1 1-3 0,7-2 1 0,-6-2 0 0,6 1 0 0,0-1 1 0,-7 0-3 15,7 3 3-15,0-3-3 0,0 0 2 0,0 1-1 0,0-1 1 0,0 3 2 16,7-8-1-16,-7 5 1 0,0 2 0 0,6-2 0 0,1-5 2 0,-7 7 2 15,8-7 0-15,-3 7 4 0,1-7 0 0,2 2 1 0,-8 3 3 0,13-5 2 0,-8 1 2 16,3-5 0-16,3 6 4 0,-4-6 1 0,7 3 2 0,-8-3 3 0,6-3 1 16,-4 3 0-16,5-6 2 0,0 6-1 0,-8-5 2 0,11 1-1 0,-5-5 3 0,-5 3 1 15,9 2 3-15,-10-7 1 0,2 7 4 0,5-7 4 0,-4 2 5 0,-1 5-1 16,-7-7 2-16,5 2-2 0,2-1-2 0,-7 0-3 0,0 1 1 0,0-2-4 16,0 2-1-16,0-7-2 0,0 3-5 0,0 2-6 0,-7-2-8 0,7-2-9 15,-5 0-11-15,-2 0-9 16,7 0-9-16,-8 2-12 0,3-2-12 0,-2 4-13 0,0-2-10 0,2-2-9 0,-3 5-13 0,1-1-10 0,1 2-10 0,0 5-13 0,1-2-9 0,-2 0-12 15,-2 3-12-15,4 3-29 0,-2 0-32 0,1 0-44 0,1 3-49 0,-3 3-34 16,8 0-29-16,-8-2-2 16,3 5 11-16,-2-4 18 0,1 5 23 0,0 1 26 0,-2-1 26 0,1-7 31 0,-4 7 33 0,3 1 42 0,8-8 48 0,-5 9 53 0,-3-8 69 31</inkml:trace>
  <inkml:trace contextRef="#ctx0" brushRef="#br0" timeOffset="1876.6">11859 7367 48 0,'-5'-9'128'0,"5"-1"45"0,0 4 37 0,0-3 35 0,-7 4 37 0,7-5 34 0,0 4 38 0,7 3 29 0,-7-6 29 0,0 3 23 15,0 0 21-15,0-3-49 0,0 3-93 0,5 2-58 0,-5-1-36 0,8 1-23 16,-8-5-11-16,6 3-14 0,-1 0-14 0,3 2-17 0,4-1-19 0,-5 0-12 16,0 5-10-16,-1-4-4 0,6 4 1 0,-4 0-3 0,3 0-2 0,-3 0-7 0,5 0-4 15,-5 4-9-15,2 1-9 0,-1 0-7 0,3-1-9 0,-6 8-9 0,8-3-6 16,-7 0-5-16,-2 1 0 0,3 5-5 0,5-6-8 0,-7 6-4 0,-1 0-5 16,-5 0-3-16,7 0-1 0,2 4-2 0,-9-4-1 0,5 0-1 0,-5 4 2 0,6-5 0 15,-6 2-1-15,0 3 0 0,0-5-3 0,0 1 0 0,0-2-1 0,0 3-3 16,-6-7-1-16,6 6-4 0,0-6-3 0,0 3-4 0,-5-3-1 0,5-5-3 15,0 7-4-15,0-7 0 0,0 1-1 0,-9-1 2 0,9 1-2 0,0 1 5 0,0-6 2 16,0 4 3-16,0-4 4 0,0 6 4 0,-7-6 5 0,7 5 2 0,0-5 5 16,-5 0 2-16,5 0 3 0,-6 0 1 0,6 0 0 0,-8-5 1 0,3 5-3 0,5-6-1 15,-8 6-1-15,8-4-2 0,-5-2 0 16,-2 1-1-16,7 1-1 0,-7-1-1 0,7 1-3 0,-7-7 1 0,7 2 0 0,-6 5 3 0,6-8 2 0,0 3 0 16,0-1 1-16,-7-4 0 0,7 4-2 0,0-5-1 0,7 6-2 0,-7-6 0 15,0 0-1-15,0 5 0 0,6-5-2 0,-6 6-4 0,7 0-2 0,-7-6-2 0,7 5-5 16,0 1 3-16,-2 3 1 0,-5-3 5 15,8 3 6-15,-3 3 2 0,3-3 4 0,3 2 1 0,-4-1 3 0,2 5 5 0,2-6 2 0,-4 6 4 0,6 0 4 0,-5 6 2 16,3-6 1-16,-4 5-2 0,7-1-1 16,-2 5-6-16,-6-3 0 0,7 3-2 0,-5 0-2 0,5-3-1 0,-7 9-1 0,-1-5-2 15,10-1-1-15,-9 6-2 0,0 0-2 0,1-5 0 0,-7 4 0 0,5-4-1 0,3 5 0 0,-8-6-2 16,8 1 1-16,-8-1-4 0,0 2-1 0,5-2 0 16,-5 1-3-16,0 0 2 0,0-5-1 0,-5-1 1 0,5 7-2 0,0-7 3 0,0 1 2 0,0-1 2 0,-8-4 4 15,8 5 3-15,-8 1 3 0,8-6 3 0,0 4 1 0,-5-4 3 0,5 6 1 0,0-6 2 16,-7 0 2-16,7 0-1 0,0 0 0 0,-6 0 2 0,0 0-3 0,6 0-4 15,-8 0 0-15,8 0-4 0,-7 0-4 0,7-6-2 0,-5 6-2 0,-1-4-3 16,6-2-3-16,-8 6-1 0,8-5-1 0,-5 1-2 0,-3-1-4 0,8-5 0 16,0 5 2-16,-7-4-1 0,1 5 1 0,6-8 1 0,0 3 2 0,0-1-2 15,-6 1 1-15,6-6-1 0,0 0 3 0,0 6 0 0,6-6-2 0,-6 0 3 0,6-4 1 16,-6 4-3-16,7-4 1 0,1-2 0 0,-3 3 0 0,3-1 2 0,-2-2 2 16,-1 3 4-16,2-3 3 0,7 2 4 0,-8 4 4 0,6 0 6 0,4 6 6 0,-11-6 3 15,13 6 5-15,-4-1 4 16,-1 5 6-16,1-4 3 0,-2 2 2 0,7 4 2 0,1 3 1 0,-6 0 3 0,4 0 0 0,1 0-4 0,2 0-1 0,-8 3-4 15,6 4-3-15,-6-2-6 0,8 4-3 0,-9 1-3 0,0-1-3 0,3 0-2 16,-10 6-6-16,9 0-1 0,-9 0-5 0,3 1-6 0,-3-4 0 0,3 9-2 0,0-6-1 16,-8 4 0-16,0-4-2 0,5 0-1 0,-5 0-1 0,0-2 0 0,0 2-2 15,0 0-3-15,0 0-7 0,-5-5-9 0,5 4-17 0,0-4-18 0,0-1-17 0,-8 6-23 16,8-5-26-16,-8-1-33 0,8-4-36 0,-5 5-47 16,-3-1-49-16,8 3-107 0,-5-8-130 0,0 5-53 0,-4-4-11 0,4 1 13 0,-2-2 26 0,-1 1 34 15,2-5 35-15,0 4 42 0,-1-8 45 0,2 4 50 0,-9-5 53 0,7 1 62 0,1-7 64 16</inkml:trace>
  <inkml:trace contextRef="#ctx0" brushRef="#br0" timeOffset="2846.81">14906 7300 0 0,'7'-6'6'0,"-7"0"81"0,9 2 47 0,-9-7 35 0,5 7 33 0,-5-5 30 16,0 3 27-16,6-3 29 0,-6 3 28 0,0 2 28 0,0-6 32 0,7 6 17 0,-7-6 9 15,0 5-44-15,0 1-71 0,5-1-35 0,-5-5-14 0,0 4-10 16,0 1-11-16,0-5-5 0,9 7-4 0,-9-7-7 0,0 5-6 0,0-1-10 0,0 2-14 16,0 4-16-16,0-6-13 0,0 6-17 0,0 0-14 0,0-5-17 0,0 5-16 15,0 0-16-15,0 0-13 0,0 0-13 0,0 0-12 0,0 0-11 0,0 0-10 0,0 0-5 16,0 5-8-16,0 1 0 0,7-2-4 0,-7 7 2 0,0-1 3 0,0-1 2 16,0 0 3-16,5 0 4 0,-5 7 5 0,0-1 3 0,0 3 2 0,0-3 3 15,0 4-1-15,0 2-2 0,-5-6 0 0,5 9-1 16,0-5-3-16,0 2 1 0,0-3-2 0,0 3 0 0,0-2-2 0,-7-1 1 0,7-3-1 0,0 6-2 0,0-8-1 15,7 2 0-15,-7 0-1 0,0 0-1 0,0 0-1 0,0-2-11 0,5 3-17 0,-5-7-18 16,0 6-21-16,6-6-25 0,-6 2-35 0,7-1-36 0,-7-1-42 0,0 0-65 16,6-3-69-16,-6 3-89 15,0-3-85-15,8-3-33 0,-8 4-4 0,0-2 20 0,0-5 28 0,0 0 34 0,0 0 39 16,5-5 45-16,-5-2 48 0,7 4 51 0,-7-8 56 0,0 1 64 0,6 1 70 0</inkml:trace>
  <inkml:trace contextRef="#ctx0" brushRef="#br0" timeOffset="3291">15357 7245 44 0,'0'-6'122'0,"7"6"44"0,-7-4 33 0,5 4 31 0,-5-5 30 0,0 5 29 16,0 0 28-16,0 0 28 0,0-5 29 0,0 5 24 0,0 0 22 0,0 0-44 0,0-4-83 15,0 4-53-15,0 0-37 0,0 0-17 0,0 0-9 0,0-6-10 0,0 6-10 16,0 0-12-16,0 0-14 0,0 0-10 0,0 0-13 0,0 0-11 0,0 0-9 15,0 0-11-15,-5-4-14 0,5 4-12 0,0 0-15 0,0 0-11 0,0 0-4 16,-7 4-8-16,7 2-3 0,-7-2-7 0,7 1-4 0,-7 0-5 0,1-1-4 0,6 8 0 16,-7-3-4-16,2 0 2 0,-3 1 1 0,2-1 4 0,6 3 2 0,-5-3 2 15,-3 6-2-15,0-6-2 0,3 0-1 0,5 7 1 0,-8-7-1 0,8 0 1 0,-5 1-1 16,5 1 1-16,-5-2 2 0,5 6-1 0,0-11-1 0,0 6 0 0,0 0 1 16,0 0 0-16,0-1 1 0,0 1 0 0,0-4 2 0,0 3-1 0,5 0 1 15,-5-3 0-15,5 3 1 0,3 0 1 0,-8-3 1 0,5 4 1 0,3-1 1 0,0-4 2 16,-3 5 2-16,1-5 0 0,2-1-1 0,4 8 2 0,-6-12 0 0,8 4 3 15,-7 1-1-15,6-5 2 0,0 0 3 0,-2 4 4 0,-4-8 10 0,7 4 7 16,-1 0 10-16,1-5 7 0,-7 1 8 0,4-2 8 0,2 0 7 0,-5 2 5 0,4-1 6 16,-5-5 4-16,-2 1 2 0,2 4 1 0,1-11 0 0,-3 7-4 0,3 0-8 15,-2-6-7-15,-6 6-14 0,0-7-7 0,0 1-11 0,0 1-6 0,0-5-11 16,0 0-7-16,0-2-4 0,-6 3-8 0,-2-7-5 0,8 4-6 0,-5 3-2 0,-10-3-4 16,10 2-5-16,-2 0-3 0,-5 5-2 0,4-1-7 0,0 6-9 0,-3-7-9 15,-1 11-12-15,3 1-13 0,-3-2-18 0,6 3-14 0,-8 3-19 0,7 0-20 16,-4 3-25-16,3 3-25 0,-5-2-27 0,8 1-40 0,-9 4-47 0,7 3-86 15,-6 1-97-15,8 2-33 0,-3 0 1 0,2 0 16 0,1 4 28 0,-11-4 31 0,11 0 33 16,-3 4 41-16,3-5 42 0,0 2 43 0,5-7 46 0,-9 6 56 16,9-6 61-16</inkml:trace>
  <inkml:trace contextRef="#ctx0" brushRef="#br0" timeOffset="3703.85">15912 7489 0 0,'0'0'1'0,"5"0"101"0,-5 0 80 0,0 0 54 0,0 0 45 0,0 0 43 0,0 0 44 0,0 0 40 0,0-4 41 0,0 4 39 0,0 0 38 16,0 0 35-16,0-5 36 0,0 5-64 0,0 0-122 0,0-6-70 0,0 6-48 16,0 0-24-16,0 0-20 0,5-4-21 0,-5 4-24 0,0 0-24 0,0 0-23 15,0 0-22-15,0 0-21 0,0 0-18 0,0 0-19 0,0 0-18 0,0 0-14 16,0 0-15-16,0 0-14 0,0 0-11 0,0 0-10 0,0 0-7 0,0 0-5 15,0 0-9-15,0 0-6 0,0 0-12 0,0 0-11 0,0 0-17 0,0 0-15 0,0 0-23 16,0 0-18-16,0 0-24 0,0 0-23 0,0 0-30 0,-5 4-30 0,5-4-40 16,0 6-45-16,0-1-91 0,0-5-108 0,0 0-45 0,0 4-13 0,0-4 13 15,0 5 27-15,0-5 35 0,0 4 36 0,0-4 44 0,0 0 41 0,-5 6 49 0,5-6 51 16,0-6 56-16,-9 6 63 0</inkml:trace>
  <inkml:trace contextRef="#ctx0" brushRef="#br0" timeOffset="4450.08">16393 7303 42 0,'-7'-3'121'0,"-1"-3"42"0,3 0 29 0,-2 2 25 0,0-1 26 0,2 5 24 0,5-6 26 0,-8-3 21 0,8 5 24 0,-5 4 18 0,5-6 20 16,0 6-46-16,0 0-82 0,0 0-54 0,0 0-35 0,0-3-18 0,0 3-1 16,-8-6-5-16,8 6-5 0,0 0-7 0,0 0-7 0,0-10-7 0,0 5-6 0,0 5-3 15,0-5-1-15,0 1-3 0,0-2-6 0,0 2-3 0,8-1-4 0,-8-4-1 16,0 2-1-16,0 4-5 0,5-3-4 0,-5 1-5 0,8 5 0 0,-8-4-1 16,5-2 1-16,2 3-2 0,0-3-1 0,-2 2-3 0,3-1-2 0,-1 5-4 15,7-6-7-15,-4 6-5 0,-2-4-5 0,5 4 1 0,0 0-2 0,1-6-2 0,-2 6 0 16,1 6-4-16,1-6-3 0,-1 0-2 0,-2 0-2 0,9 4-6 0,-6 2 0 15,-8-1-3-15,6-1-4 0,2 2-1 0,-1 3-2 0,-6-5 1 16,-1 7-3-16,2-1 1 0,-3 4-4 0,0-4 0 0,-5 4-4 0,0 2-3 0,9-3-1 0,-18 2-1 16,9 0-1-16,0 0 1 0,-5 4 0 0,0-5-1 0,-3 7-2 0,2-8 0 15,-7 2-2-15,6 0-3 0,-7 0-2 0,2-5-7 0,6-1-3 0,-8 6-5 0,2-6-3 16,4 1-1-16,-3-4-2 0,3 3-2 0,-4-4 1 0,5-1 1 0,0 2-1 16,1-1 4-16,-1-1 0 0,2 2 3 0,-3-6 6 0,8 3 3 0,-6-3 8 15,6 0 5-15,0 0 4 0,-7 0 4 0,7 0 2 0,0 0 0 0,0 0-1 16,0 0-2-16,0 0-3 0,0 0-4 0,0 0-2 0,0 0-2 0,0 0-2 0,7 0-2 15,-1 0 0-15,-6 0 1 0,8 0 1 0,-8 0 6 0,12 0 4 0,-6 0 8 16,1 6 5-16,0-6 9 0,5 6 6 0,-4-6 9 0,3 4 12 0,2 1 7 0,3-1 5 16,-5 7 8-16,1-7 1 0,2 5 2 0,-1 3 0 0,0-8-5 0,0 10-4 15,-8-4-4-15,9-1-4 0,1 2-5 0,-10 4-4 0,2-5-5 0,5-1-8 0,-4 6-7 16,-3-5-6-16,-5 4-5 0,8-4-5 0,-8-1-3 0,0 0 0 0,6 3-2 16,-6-3-2-16,-6-5 2 0,6 7 0 0,0-2 2 0,-8-5-1 0,3 2 0 15,5 4-1-15,-8-5 1 0,3 0 1 0,-2 5-5 0,0-6-3 0,-6 1-12 16,6-1-13-16,2-4-16 0,-9 5-17 0,9 2-21 0,-9-7-20 0,7 0-26 15,-6 3-26-15,-1-3-27 0,9 0-27 0,-8 0-33 0,-1 0-32 0,7 0-54 0,-6-3-61 16,2 3-54-16,3 0-46 0,3-7-6 0,-2 7 13 0,0-5 26 0,0 5 32 16,7-4 38-16,0 4 40 0,0 0 39 0,0-5 42 0,0 1 43 0,7-2 47 0,0 2 57 15,0-1 73-15</inkml:trace>
  <inkml:trace contextRef="#ctx0" brushRef="#br0" timeOffset="4645.09">17089 7601 0 0,'7'6'31'0,"-1"-2"150"0,2 1 85 0,-8-5 64 0,0 0 53 0,0 0 45 0,5 0 42 0,-5-5 38 16,0 1 37-16,0-7 33 0,0 7 30 0,8-1 29 0,-8 5 26 0,0-4-112 16,0 4-193-16,0 0-100 0,5-6-53 0,-5 6-34 0,0-6-25 0,0 6-20 15,0-4-20-15,0 4-15 0,0 0-17 0,0 0-13 0,0 0-13 0,0 0-11 0,0 0-8 16,0 0-20-16,0 0-24 0,0 0-22 0,0 0-25 0,0 0-22 0,0 0-30 16,0 0-28-16,0 0-31 0,0 0-34 0,0 0-38 0,0 0-45 0,0 0-50 15,0 0-99-15,0 0-122 0,0 0-42 0,0 0-4 0,0 0 17 0,5 0 32 0,-5 0 38 16,0 0 42-16,0 0 47 0,9-5 50 0,-9 1 51 0,5-2 55 0,2 1 58 0,-7 1 65 15</inkml:trace>
  <inkml:trace contextRef="#ctx0" brushRef="#br0" timeOffset="5227.5">17754 7382 0 0,'6'4'15'0,"-6"1"133"15,8-5 81-15,-8 0 52 0,5 0 31 0,-5 0 22 16,5-5 14-16,4 1 14 0,-4-2 15 0,2 3 17 0,-1-3 17 0,1 2 23 0,0-1 24 0,0-1-85 0,-7 2-151 15,5-2-79-15,-5 6-48 0,8-5-11 0,-8 5 3 0,0 0 7 0,0 0 10 0,0 0 6 16,0-4 5-16,0-1-4 0,0 5-4 0,0-4-11 0,-8 4-17 0,8-6-18 16,-5 6-21-16,5-6-17 0,-7 6-12 0,7 0-10 0,-7-3-6 0,0 3-5 15,1 0-2-15,-1 0-5 0,2 0 0 0,-4-6-3 0,4 6 0 0,0 0-1 0,-3 0 1 16,-5 6 0-16,5-6 3 0,3 0-1 0,-1 0 2 0,-2 3 1 16,3-3 1-16,-2 6 4 0,1-6 1 0,6 6 2 0,-7-6 2 0,0 4 3 0,7-4 3 31,-7 0 4-31,7 0 3 0,0 0 4 0,0 0 3 0,0 0 4 0,-5 0 4 15,5 0 4-15,0 0 5 0,0 0 4 0,0-4 3 0,0-2 3 0,0 0 3 0,0 3 1 16,0-3 0-16,0 3-1 0,0-9-2 0,0 8 0 0,0-7 0 0,0 7-3 16,5-5 0-16,-5 0-3 0,0 3-3 0,7-4-3 0,-7 0-3 0,7 6-2 15,0-6-1-15,-7 5 0 0,6-4-3 0,1 2 0 0,-2 4-1 0,3-3-1 0,-2 1 0 16,-1 1-1-16,3 4 1 0,5 0-2 0,-5-6 2 0,2 6 0 0,4 6 2 16,-1-6-1-16,1 4 3 0,-2 1-3 0,1 1 3 0,1 4-2 0,7-1 2 15,-11 0 1-15,3 1-2 0,3 4-2 0,2 7-3 0,-4-8-1 0,-9 8-4 0,8-6-1 16,-7 4-2-16,1 1-3 0,1-1-4 0,-3 0 0 0,1 1-1 0,-6-1 0 15,0 1-2-15,-6-4 0 0,6 3 0 0,-5-1-2 0,-3-3 0 0,-5 6-1 16,7-8-2-16,-6 2-3 0,4 0-2 0,-5 0-7 0,2-6-7 0,-5 6-6 16,3 0-4-16,3-5-2 0,-6-1 0 0,3 6-2 0,2-6 3 0,-2 0-1 15,-1 3 3-15,1-8 4 0,6 5 1 0,-7-3 2 0,9-1 5 0,0 4 5 0,-3-5 8 16,2-4 5-16,-1 6 4 0,-1-6 0 0,8 6 2 0,-5-6-3 0,5 0-3 16,0 0-1-16,-6 4-4 0,6-4-3 0,0 0-4 0,0 0-5 0,0 0-2 0,0 0-2 15,0 0 3-15,0 0 0 0,0 0 4 0,6 0 5 0,-6 5 8 0,5-5 11 16,-5 0 13-16,8 0 8 0,-1 4 11 0,-1-4 11 0,2 6 11 0,-3-6 9 15,9 0 10-15,-9 5 5 0,8-5 1 0,1 0-1 0,-2 0-1 0,1 0-6 16,1 0-7-16,-2 0-12 0,2 4-9 0,-1-4-11 0,0 0-11 0,-5 0-17 0,3 0-28 16,2 0-27-16,0 5-33 0,-6-5-33 0,5 0-33 0,-5 0-41 0,1 4-48 0,3-4-81 15,-3 0-102-15,-3 6-90 0,2-6-75 0,1 6-27 0,-8-6 1 0,0 0 24 16,6-6 30-16,0 6 42 0,1-6 45 0,-7 2 49 0,5-5 51 0,-5 4 57 0,8-5 61 16,-2 1 80-16,1-3 84 0</inkml:trace>
  <inkml:trace contextRef="#ctx0" brushRef="#br0" timeOffset="5449.82">18495 7625 90 0,'0'6'209'0,"-6"-2"80"0,6-4 59 0,0 0 44 0,0 0 34 0,0 0 36 0,0 0 33 0,6-4 34 0,-6-7 33 16,0 11 28-16,8-4 29 0,-8-1-59 0,0 1-109 0,5 4-111 0,-5-6-108 16,0 1-57-16,0 5-28 0,0 0-12 0,0 0-6 0,0 0-14 0,0-4-14 0,0 4-13 15,0 0-14-15,0 0-13 0,0 0-12 0,0 0-15 0,0 0-13 0,0 0-15 16,0 0-12-16,0 0-10 0,0 0-4 0,0 0-7 0,0 0-9 0,0 0-10 15,0 0-16-15,0 4-22 0,0-4-27 0,0 5-27 0,0 1-28 0,-5-2-27 0,5 1-26 16,0-1-38-16,0 1-42 0,0 1-85 0,0-2-108 0,0-4-57 0,0 6-27 16,0-1 6-16,0-5 22 0,0 4 35 0,0-4 41 0,5 6 45 0,-5-6 46 0,0 0 45 15,0-6 48-15,7 6 54 0,-7-9 58 0,8 3 80 0,-8 2 89 16</inkml:trace>
  <inkml:trace contextRef="#ctx0" brushRef="#br0" timeOffset="5926.11">18848 7264 74 0,'-8'-4'144'0,"3"-5"44"15,-2 3 37-15,0-4 36 0,2 5 36 0,-3-4 33 0,0 3 33 0,3 2 31 16,-1-1 29-16,1 1 29 0,5-1 28 0,-7-2-57 0,7 4-106 0,-9 3-57 15,9 0-26-15,0-6-17 0,0 6-12 16,0 0-13-16,0 0-14 0,0 0-9 0,0 0-9 0,9-5-8 0,-9 5-10 0,0-4-7 0,7 4-10 0,-2-6-7 0,-5 6-6 16,6-3-5-16,7 3-8 0,-5-6-4 0,4 6-3 0,-5 0-6 0,6-4-7 15,-1 4-7-15,2-5-3 0,-1 5-4 0,6 0-6 0,-7 0-1 0,2 0-5 16,4 0-2-16,-2 0-2 0,2 0-3 0,-4 5-2 0,-2-5 0 0,2 0-3 16,-1 0-1-16,0 4-1 0,0-4-5 0,-7 6-5 0,1-6-4 0,7 0-2 0,-9 3-4 15,0-3-16-15,-5 0-3 0,8 6 0 0,-2-6 0 16,-6 4 0-16,0-4 0 0,7 5 0 0,-7-5 0 0,0 6 0 0,8-3 0 0,-8 4 0 0,0-2 0 15,5-1 0-15,-5 1 0 0,0 5 0 0,0-6 0 0,6 6 0 0,-6 0 0 16,0-1 0-16,0 6 0 0,0-5 0 0,0 5 0 0,0 0 0 0,0 4 0 16,0-5 0-16,0 2 0 0,0 2 0 0,-6 3 0 0,6-2 0 0,0 0 0 0,0-5 0 15,-5 7 0-15,5-2 0 0,-8 1 0 0,8-1 0 0,0 0 0 0,-7 1 0 16,7-4 0-16,0 2 0 0,0 1 0 0,-6-4 0 0,6 6 0 0,0-8 0 31,0 8-6-31,0-7-38 0,0 1-17 0,0-2-18 0,0 8-23 0,0-6-24 0,0-6-28 0,0 7-28 0,0-2-31 0,6-4-36 0,-6-1-39 0,0 7-39 16,0-7-72-16,0 0-88 0,7-3-57 0,-7 3-45 15,0-5 2-15,0 1 21 0,0-5 30 16,0 0 40-16,0 0 42 0,0 0 45 0,0 0 49 0,0 0 51 0,0 0 53 0,0-5 56 16,0-5 72-16,0 1 88 0</inkml:trace>
  <inkml:trace contextRef="#ctx0" brushRef="#br0" timeOffset="6148.53">18959 7587 0 0,'0'0'19'0,"0"0"139"0,0 0 85 0,0 0 65 0,7-4 55 0,-7 4 52 0,0-6 51 0,5 0 47 0,-5 2 44 0,0 4 41 0,8-5 38 0,-8 1 38 16,0-2 37-16,5 6-99 0,-5-5-173 0,0 1-100 0,6 4-60 0,-6 0-41 15,0-5-31-15,0 5-33 0,8 0-30 0,-8 0-46 0,0 0-98 0,7-4 0 16,-2 4 0-16,-5 4 0 0,6-4 0 0,2 0 0 0,5 0 0 0,-8 5 0 16,9-5 0-16,-1 4 0 0,0 1 0 0,0-5-79 0,6 6-104 0,1-2-57 0,-1 5-58 15,2-3-133-15,5 0-165 0,-2-6-70 0,3 4-24 0,-1 1 3 0,8-5 17 0,-10 0 33 16,10 0 44-16,-2 0 49 0,7-5 55 0,-6-5 62 0,-1 0 64 0,0-5 73 15,8-3 78-15</inkml:trace>
  <inkml:trace contextRef="#ctx0" brushRef="#br0" timeOffset="28760.05">8427 9019 0 0,'-7'0'60'0,"7"-6"67"0,-5 6 42 16,5-6 32-16,-7 6 27 0,-1-3 24 0,8-3 25 0,0 1 22 0,-5-3 21 0,5 3 24 15,-7-1 21-15,7 2-10 0,0 4-32 0,0-6-56 0,0 6-69 0,-7-5-38 16,7 5-21-16,0 0-15 0,0-4-9 16,0 4-11-16,0-6-10 0,-5 6-10 15,5 0-9-15,0 0-12 0,0 0-12 0,0-5-11 0,0 5-11 0,0 0-12 16,-8 0-8-16,8 0-8 0,-8 5-4 0,8-5-4 0,0 0-2 0,0 6 1 15,-5-2-4-15,5-4 1 0,0 5 0 0,0 1-1 0,0-2-1 0,0 2 3 16,0-1-1-16,0-1 4 0,0 0 6 0,0 7 3 0,5-8 7 0,-5 3 0 0,8 3 4 16,-8-3 5-16,8 0-1 0,-3 3 3 0,2-5-1 0,0 1 3 0,-2-1 2 0,3 2 2 15,4 0 0-15,-5-6 1 0,5 3-2 0,-4-3-3 0,5 6-3 0,0-6-1 16,-8 0-2-16,9 0 1 0,-1 0 2 0,1 0 1 0,-2-6 6 0,7 6 0 16,-4-3 2-16,-4 3 0 0,2-6 3 0,8-4 1 0,-10 5 4 0,4 1 0 15,-1-1 2-15,-4-5 3 0,4 1 5 0,-1 3 1 0,-6-3 1 0,7-2 0 0,-9 7-2 16,8-5 2-16,-5-1-1 0,-2-1 1 0,1 7 3 0,-2-7-2 0,-5 2 2 15,8 5 0-15,-8-6-3 0,6-1-3 0,-6 7-6 0,0-7-3 0,0 2-4 0,0-1-4 16,-6 7-5-16,6-9-4 0,-8 3-4 0,3-1-5 0,-2-1-4 0,1 8-7 16,-2-7-4-16,-5 5-4 0,8-5-2 0,-9 4-2 0,7 2-2 0,-6-6 1 15,-1 6-2-15,4 4-1 0,-4-6 1 0,-1 6-3 0,4-4 3 0,-2 4-3 16,0 0-1-16,-1 0 0 0,2 0-1 0,-2 4 0 0,1 2 1 0,1-6 0 16,-2 4-1-16,1 6 1 0,8-6 0 0,-9 2-1 0,7 4-1 0,1 1 2 0,-7-4-1 15,5 4 3-15,3-1 1 0,-2-1 3 0,0 6-1 0,2-5 2 0,-2 4 3 16,-1-4 1-16,8 5 0 0,-5 0 1 0,-2 0 2 0,7 0-1 0,-7-5 1 0,7 8-1 15,-5-3-2-15,5 0 1 0,0-5-2 0,0 4 1 0,0 2 0 0,0-1 2 16,0-6-3-16,5 4 2 0,-5-2 1 0,7 4 1 0,-7-5 2 0,7 3 1 16,-2-2-1-16,3-2 4 0,-1 0 4 0,-2 3 2 0,2-3 5 0,5 1 0 15,-4-7 3-15,5 9-1 0,0-3-2 0,-8-3-8 0,9-2-12 0,4 5-18 0,-2-4-19 16,-4-1-21-16,8 2-21 0,-8-1-20 0,7-5-19 0,-6 4-28 0,6 2-28 16,2-6-45-16,-3 0-54 0,-4 0-59 0,6 0-61 0,-1 0-27 0,2 0-9 0,-8-6 11 15,6 2 27-15,-6-1 28 0,8-1 31 0,-10-3 32 0,2 5 34 16,0-5 36-16,0-3 39 0,0 3 50 0,-5 0 53 0</inkml:trace>
  <inkml:trace contextRef="#ctx0" brushRef="#br0" timeOffset="29012.95">8982 8916 36 0,'0'-6'115'0,"0"2"42"0,0-2 30 0,-9 1 29 0,9-4 26 0,0 5 25 0,0-2 26 0,0 3 25 0,0-3 26 0,0 0 25 0,0 3 27 0,9-3-36 0,-9 0-73 15,0 6-47-15,0-4-36 0,0-1-16 0,5-1-5 0,-5 6-10 0,0-3-8 16,0 3-10-16,7-4-8 0,-7 4-11 0,0-6-9 0,0 6-10 0,6 0-13 15,-6 0-10-15,5 0-14 0,3 0-11 0,-8 0-10 0,8 0-6 0,-3 6-8 16,1-2-4-16,2-1-5 0,-3 3-2 0,3-1-6 0,-1 5-4 0,-2-1-4 0,2 3-6 16,0-3-2-16,6 4-1 0,-8 2-3 0,3 0-1 0,-2 0 1 0,-1 4-2 15,11-4 1-15,-11 4-10 0,2-5-9 16,4 1-11-16,-2 6-12 0,-2-8-14 0,4 2-13 0,-4 0-16 0,-1 0-20 0,7-5-17 0,-6 4-17 0,-1-4-21 16,8 0-20-16,-7-1-31 0,-2 2-28 0,2-2-37 0,0-3-41 0,-2 4-47 0,3-5-53 15,-1-1-16-15,-1 1 3 0,2-1 17 0,-3-4 25 0,-5 0 29 0,0 0 28 0,5 0 33 16,3 0 32-16,-8-4 40 0,0-1 43 0,0 5 47 0,0-4 53 0</inkml:trace>
  <inkml:trace contextRef="#ctx0" brushRef="#br0" timeOffset="29219.69">9261 8974 0 0,'0'-10'3'0,"0"-5"109"0,0 6 67 16,0 0 52-16,0-1 45 0,0-1 42 0,0 1 40 0,-7 1 36 0,7 0 30 0,0 0 30 16,0 3 26-16,-7-3 23 0,7 3 24 0,0 0-75 0,0 2-128 0,7-1-68 15,-7-1-36-15,0 6-29 0,0-3-24 0,0 3-23 0,0 0-22 0,0 0-19 16,0 0-18-16,0 0-10 0,0 0-11 0,0 0-7 0,-7 3-10 0,7-3-12 15,-5 6-9-15,5-1-8 0,-7 5-12 0,1-1-2 0,-2 3-4 0,2-3-2 0,-1 4 1 16,-6 2 2-16,7 6 3 0,-7-8-4 0,8 7-7 0,-11 1-17 0,5-2-20 16,4-1-23-16,-7 7-24 0,7-4-27 0,-4-3-32 0,-2-3-36 0,5 4-35 0,3-4-70 15,-2 0-84-15,0 0-74 0,2 0-63 0,-2-5-19 0,-1 4 7 0,8-4 25 16,-5-1 34-16,5 0 36 0,-8-3 40 0,8 4 44 0,-6-5 45 0,6-1 49 0,-5 1 51 16,5-1 66-16,0-4 79 0</inkml:trace>
  <inkml:trace contextRef="#ctx0" brushRef="#br0" timeOffset="29807.29">9579 8974 70 0,'0'-4'140'0,"0"-2"41"0,0-3 31 0,0 3 30 0,8-3 27 16,-8 4 27-16,5 1 29 0,-5-6 27 0,8 5 27 0,-8-1 26 0,0-4 24 0,6 5-52 15,-6 1-104-15,5-5-53 0,-5 3-24 0,7 3-15 0,-7-3-6 0,0 0-6 16,0 3-6-16,9-3-11 0,-9 6-9 0,0 0-11 0,0-6-10 0,0 6-12 16,0 0-12-16,0 0-13 0,0-4-14 0,0 4-12 0,0 0-15 0,-9-5-13 15,9 5-10-15,-7 0-10 0,7 0-10 0,-5 0-7 0,-1 0-7 0,6 0-6 0,-13 0-4 16,5 5-6-16,8-5-2 0,-12 4-2 0,5 2-1 0,2 0 2 0,-3-3 3 15,1 3 0-15,2 0 5 0,-3 3 1 0,2 0 3 0,1 0 0 0,-3 1 2 0,0 5 4 16,3-5-2-16,-1 4 3 0,-1 1 4 0,2 1 2 0,-4 2 3 0,9-3 2 16,-5 0 0-16,-2 0 1 0,7 4 1 0,-6-4-2 0,-1 0-3 0,7-2-6 15,-7-2-5-15,7 4-9 0,0-1-9 0,-7-5-5 0,7 2-7 0,0-2-8 16,0 0-2-16,0 3-5 0,0-3-4 0,0-5 0 0,0 5 0 0,7-3 2 16,-7 3 0-16,0-3 8 0,7 0 7 0,-7-2 8 0,7 1 7 0,-7-1 10 0,6-4 6 15,1 5 8-15,-2-5 4 0,4 0 6 0,-4 0 4 0,2 0 2 0,-1 0 4 16,7-5 4-16,-5 1 5 0,-3-1 6 0,9 1 7 0,-9-2 6 0,10 0 5 0,-3-3 5 15,-5 0 4-15,6-1 8 0,-8 1 2 0,3-3 5 0,3-2 4 0,-4 4 1 16,2-4 2-16,-4 4-2 0,1-5-4 0,1 0-2 0,-2 2-5 0,-5 4-4 16,9-6-3-16,-2-1-3 0,-7 7 0 0,5 0-3 0,-5-3-3 0,0 3-3 15,6 0-2-15,-6 3-6 0,0 1-6 0,0 5-6 0,0 0-9 0,0 0-9 16,0 0-9-16,0 0-3 0,0 0-6 0,0 5-2 0,0 1-5 0,7-3-3 0,-7 3-3 16,0 3 1-16,0-3-1 0,0 9 1 0,6-6 3 0,-6 1 5 0,0 5 10 0,0 0 5 15,0-6 7-15,8 6 4 0,-8-6-2 0,0 7-2 0,0-7-3 0,7 0-7 16,-7 1-10-16,0 1-13 0,5-1-13 0,-5-1-16 0,6 0-17 0,-6 0-20 15,6-3-22-15,1 3-23 0,-7-3-25 0,8 0-29 16,-3 3-36-16,3-5-52 0,-2 1-57 0,-1-1-55 0,3 2-49 0,-1-6-9 0,-1 5 10 0,0-5 22 0,1 4 28 0,-2-4 31 16,3 0 34-16,0 0 35 0,-8 0 38 0,0 0 43 0,5-4 46 0,1 4 53 15,-6-5 70-15</inkml:trace>
  <inkml:trace contextRef="#ctx0" brushRef="#br0" timeOffset="30545.01">9795 9071 0 0,'0'-3'32'0,"0"-3"100"0,0 0 54 0,5-3 40 0,-5 0 31 0,0 5 30 0,0-8 29 0,8 3 31 16,-8 0 29-16,8-2 29 0,-8 7 27 0,5-5 8 0,-5-1 1 0,6-1-68 16,1 7-109-16,-7-7-52 0,5 7-21 0,4-1-14 0,-9-5-6 0,5 6-7 15,2 4-9-15,-7-5-12 0,6-1-12 0,-6 6-10 16,6-4-10-16,2 4-11 0,-1 0-11 0,-7 0-10 0,5 0-14 0,3 0-8 0,-2 4-8 0,-1-4-9 0,3 6-3 16,-3-1-6-16,-5-1-5 0,7 2-3 0,0-2-6 0,0 5-3 0,-1 2-3 15,7-2-1-15,-6 1-2 0,-1 1 1 0,-1 2-1 0,3-4 0 0,0 6 0 0,-3 1-2 16,3-2 0-16,-8-4-7 0,5 5-9 0,0 0-9 0,-5-2-12 0,9 2-11 15,-9-4-7-15,5 3-12 0,-5-5-7 0,0 6-6 0,0-4-6 0,0-1-3 16,0-1-2-16,0-4-3 0,0 5 2 0,0-7 6 0,0 3 10 0,0 0 11 16,-5-3 9-16,5 3 11 0,0-6 10 0,-9 6 10 0,9-2 9 0,-5-4 8 15,5 0 5-15,-5 5 5 0,5-5 5 0,-8 0 1 0,3 0-2 0,5 0 1 0,-8-5 0 16,0 5-1-16,3 0 1 0,5-4 1 0,-6-2-2 0,-1 6 0 0,1-6-4 16,6 3-1-16,-7-9-1 0,1 9-1 0,-1-3 0 15,7 2-2-15,-7-5 0 0,0-3 0 0,2 3 1 0,5 4 0 0,-8-5 0 0,3-4 2 0,5 4 3 0,-6 0 1 16,6-4 2-16,0-1 0 0,-8 5 2 0,8-5 1 0,8 0-1 0,-8 2 2 15,0-8-1-15,6 6 1 16,-6 6-1-16,5-4-1 0,-5-2 1 0,8 4-3 0,-3 1 0 0,2 1 0 0,0 4 0 0,0-5 2 0,6 10-1 0,-7-4 0 0,7-1 2 16,-8 5 1-16,11 0 0 0,-3 0 1 0,-3 0 0 0,4 5 0 0,-1-1-1 0,1 2-1 15,-2-2 1-15,2 5-2 0,-1 2-2 0,-1-2-2 0,-3 1-2 0,1 5 1 16,-2 0-1-16,5-6 1 0,-5 6-2 0,-3 0 3 0,1-2 0 0,2 2-3 16,-8-3-2-16,5 1-6 0,-5 2-9 0,0-6-7 0,0 6-6 0,0-5-8 15,0 4-5-15,0-4-5 0,0 1-5 0,0-1-4 16,-5-1-5-16,5-4-4 0,0 5-3 0,-8-7 2 0,8 3 2 0,-6 0 9 0,6-3 6 0,0 3 11 0,-5 0 8 15,5-2 8-15,0-4 7 0,-8 5 4 0,8-5 5 0,-8 0 5 0,8 0 3 16,-5 0 4-16,-3 0 2 0,8 0 2 0,-5 0-2 0,0 0 2 0,-4-5-3 16,2 5 1-16,7-4-2 0,-5 4-2 0,-1-6-3 0,-1 0-1 0,1 3-1 0,-2-3-1 15,8 0-1-15,-5-3 0 0,-2 5-1 0,7-1-1 0,-6-4 0 0,-2-1-2 16,8-1 0-16,0 7-1 0,-6-7-2 0,6-2 3 0,0 3 0 0,0-1 1 16,6-4 1-16,-6 6 1 0,0-4 4 0,8-2 0 0,-2-1 5 0,-6-2 1 0,7 3 1 15,6 0 5-15,-7-4 3 0,1 4 4 0,-1 0 4 0,6 0 5 0,2 6 2 16,-9-6 5-16,8 5 5 0,3-1 3 0,-5 7 0 0,2-5 2 0,0 3-1 0,1 3 0 31,-9 3 2-31,10 0-3 0,-2 0-3 0,-2 0-2 0,5 3-2 0,-5 3-5 16,1 3-3-16,-3 0-5 0,3 1-5 0,-1 5-4 0,5 0-3 0,-11 0-2 15,8 0-4-15,-7 4 1 0,9-1-1 0,-10-3-1 0,1 6 2 0,2-2 1 16,-8 2-3-16,5-3 0 0,-5 1 1 0,0-4 1 0,8 4-2 0,-8-4 2 0,0-1-4 16,0 2-5-16,0-1-11 0,0-6-10 0,0 6-12 0,-8-5-19 0,8-1-18 15,0 6-19-15,0-10-14 0,0 5-18 0,0 0-21 0,-5-1-24 0,5-4-30 16,0 5-31-16,-8-5-36 0,8 4-54 0,-6-2-62 0,6-4-57 0,0 3-54 0,-5-2-7 15,-2-4 12-15,7 5 24 0,-8-5 28 0,8 4 30 0,0-4 36 0,-6 0 40 16,0-4 42-16,6 4 46 0,-7-5 48 0,7 1 61 0,0-5 72 0</inkml:trace>
  <inkml:trace contextRef="#ctx0" brushRef="#br0" timeOffset="31092.02">10617 9096 72 0,'5'0'153'0,"-5"0"48"0,5-4 33 0,-5-2 28 0,8 3 24 0,-8-9 25 0,6 9 31 15,1-3 27-15,-7-4 28 0,8 5 27 0,-3 1 27 0,1-1-52 16,-6-5-95-16,8 4-62 0,-8 6-42 0,5-3-19 0,-5-3-3 0,0 6-7 0,0 0-3 0,0 0-14 16,0 0-19-16,0 0-16 0,0 0-17 0,0 0-17 0,0 0-13 0,0 0-15 15,0 6-17-15,0-3-15 0,0 9-13 0,0-8-7 0,-5 1-9 0,5 4 0 16,0 1-1-16,0-1 0 0,0 3 1 0,0-3 4 0,-8 0 3 0,8 1 2 0,0 4 1 16,0 2 1-16,0-7-1 0,0 6 3 0,0-6-2 0,0 7 1 0,0-2 1 15,0-1 2-15,8 8-1 0,-8-6 1 0,0 4-2 0,0 2 1 0,5-8 0 0,-5 11-4 16,7-3-4-16,-1-3-4 0,-6-3-3 0,7 4-1 0,-7-4-3 0,7 5 0 15,0-10-2-15,-7 5-3 0,5-5 1 0,-5-7-1 0,8 3 0 0,-8 3 2 16,0-3 0-16,5-6 2 0,-5 0 6 0,0 3 5 0,0-3 8 0,0 0 4 16,0 0 7-16,0 0 3 0,0 0 1 0,0 0 1 0,0 0 2 0,0 0-2 0,0-3 0 15,0-3 0-15,0-3-1 0,-5 3-2 0,5 3 0 0,-8-7-6 0,8-1-5 16,-5 1-5-16,-2-4-7 0,0 4-2 0,0-5 0 0,1 2-2 0,-1-8-1 16,-6 3-1-16,7 2 1 0,-7-8-1 0,6 6 1 0,-7-9 0 0,9 5-2 15,-9-8 2-15,9 6-1 0,-2-7 1 0,-1 3 2 0,3-2 0 0,-2 0 2 16,0 6-2-16,2-4 1 0,5 2-1 0,-8 3 0 0,8-3-1 0,-5 7-1 0,5 0-1 15,0 4-1-15,0 0 0 0,0 6-1 0,0 0-2 0,0-3-2 0,0 3 1 16,5 3-2-16,-5 3 1 0,8-1 2 0,-8 4 1 0,5-6 2 0,2 6 1 16,0-5 6-16,-2 5 4 0,10 0 3 0,-10 0 3 0,9 0 4 0,-1 5 3 0,0-5 3 15,0 6 3-15,1-2 1 0,-2-1 3 0,1 8 0 0,1-7 0 16,4 8-2-16,-4-3-1 0,-2 0 0 0,8 6-2 0,-8-6-4 0,-3 7-1 0,3-7-3 0,1 6-2 16,-7 0 2-16,7-6-2 0,-13 7-1 0,7-3 0 0,0-2 1 0,-7 4 1 15,0-6 2-15,0 1 2 0,0 4 0 0,-7-4-1 0,7-1 1 0,-7 3-4 16,2-3-5-16,-3 0-11 0,-5-5-12 0,7 7-14 0,-6-7-15 0,3 1-14 15,-3 5-17-15,6-4-21 0,-8-6-22 0,7 4-26 0,-6 1-27 0,7-5-29 0,-7 4-31 16,8-4-52-16,-9 0-64 0,7 0-63 0,-6 0-65 0,0 0-18 0,2 0 7 16,-4 0 19-16,9-4 28 0,-7 4 31 0,-1-5 36 0,2 1 37 0,4 4 42 0,-4-6 44 15,5-4 45-15,2 5 60 16,-8 1 66-16</inkml:trace>
  <inkml:trace contextRef="#ctx0" brushRef="#br0" timeOffset="31360.92">10778 8803 0 0,'7'-6'15'0,"7"6"130"0,-9-4 71 0,2-1 48 0,-1-4 37 0,1 3 34 0,-1-3 34 0,2 5 33 0,-3-7 37 0,9 7 33 0,-9-7 27 0,2 7 30 16,6-5 22-16,1 3-92 0,-9-3-159 0,10 3-78 0,-9 3-33 0,5-4-11 15,-4 2-4-15,2 1-8 0,-4-1-10 0,2-1-15 0,-7 6-18 0,6-4-15 0,-6 4-14 16,5 0-10-16,-5 0-10 0,0 0-8 0,0 0-11 0,0 0-10 0,0 4-11 16,0 2-9-16,8-1-5 0,-8-5-6 0,0 9-4 0,0-2-1 0,8 2-1 0,-8 0-2 15,0 0 2-15,0 1-1 0,0 5 4 0,0-4-3 16,0 2 1-16,0 2-2 0,0 0-1 0,0 6 0 0,0-8-1 0,0 8 2 0,0-3-2 0,0 1 0 15,-8 2-1-15,8-2-1 0,0 1 0 0,0-1-6 0,8 0-4 0,-8 1-12 16,0 1-12-16,0-3-15 0,5 1-19 0,-5-4-19 0,0 4-23 0,6-4-25 16,1 0-25-16,-7-5-29 0,6 4-28 0,2 1-38 0,-8-6-37 0,7 3-63 0,-2-3-73 15,1 1-57-15,-6-1-48 0,8 0-4 0,-3-3 17 0,3 0 27 0,-3-2 36 16,-5 1 37-16,7-1 40 0,0-4 44 0,-2 0 44 0,3 0 49 0,-1-4 51 0,-1 4 65 16,7-5 78-16</inkml:trace>
  <inkml:trace contextRef="#ctx0" brushRef="#br0" timeOffset="31804.38">11364 9028 0 0,'-7'-6'18'0,"2"6"130"0,-4-3 73 16,4-3 49-16,0 0 34 0,-8 3 30 0,5-3 25 0,2 1 23 0,-1 1 22 0,7 0 20 15,-6-1 16-15,6-1 15 16,0 6 14-16,-8-4-107 0,8 4-171 0,0 0-86 0,-5 0-42 0,5-6-20 0,-8 6-9 0,3 0-9 0,0 0-4 0,5 6-7 16,-9-6-4-16,4 0-6 0,-2 4-3 0,-1 2-1 0,3-1 2 0,-2-1-4 15,0 0 1-15,7 1-2 0,-5 1-4 0,-2-3 0 0,1 9 1 0,6-9-1 0,-8 9 0 16,2-8 0-16,6 5-1 0,-7-4 0 0,7-1-2 0,0 8-1 0,-5-9 0 31,5 3 1-31,0 3-2 0,0-3 3 0,5-2 1 0,-5 1 2 0,0-1 1 16,7 2 4-16,-1 3 4 0,2-4 2 0,-2 1 5 0,1-2 4 0,-2 2 3 0,9-6 3 15,-9 4 2-15,10 1 1 0,-10-5 0 0,9 4 2 0,-1-4 2 0,0 0 1 16,0 5 2-16,1-5 3 0,-1 0 5 0,-3-5 4 0,4 5 3 0,1-4 3 0,-3 4 6 16,-5-5 6-16,5 1 5 0,-6-2 8 0,8-4 4 0,-7 5 9 15,-2-4 0-15,4 3-1 0,-9-3-4 0,5-1-4 0,2 1-4 0,-7 0-9 0,0-3-4 16,0-1-6-16,0 4-7 0,0-6-7 0,-7 0-10 0,7 4-9 0,-5-2-6 15,-4-3-7-15,9 1-6 0,-5 6-3 0,-2-6-2 0,1 6 0 0,-2-1-1 0,2-1-2 16,-6 2 0-16,5 5-3 0,0-2-1 0,2 3-2 0,-3-3-4 0,1 6-2 16,-7 0 0-16,9 0 1 0,0 0 0 0,-8 6 1 0,5-3-3 0,2 7 2 15,-7-1-1-15,5-4-1 0,3 11 0 0,-8-7 1 0,8 6 4 0,-4 0 0 16,-3 0 5-16,4 0 1 0,3-2 0 0,-2 8-1 0,0-6-1 0,7 3 3 0,-5-2 0 16,-2-1-2-16,7 3 2 0,-6-3 0 0,6 0 0 0,0-1 1 0,-8-5 0 15,8 6-2-15,8-1-3 0,-8-2-1 0,0 1-7 0,6-4-5 0,-6 6-10 0,7-3-14 16,-2-3-14-16,2 0-16 0,0 1-16 0,-2-1-21 0,10 3-24 0,-1-3-35 15,-9 0-35-15,8-5-56 0,0 7-60 0,0-7-63 0,6 1-61 0,-6-5-18 16,1 7 6-16,6-7 20 0,-8 0 26 0,0 0 29 0,9-7 33 0,-8 2 36 0,1 1 39 16,-2-1 46-16,7-5 48 0,-6 1 57 0,0 0 68 0</inkml:trace>
  <inkml:trace contextRef="#ctx0" brushRef="#br0" timeOffset="32010.1">11716 9071 0 0,'0'0'25'0,"-7"0"143"0,7 0 81 0,0 0 64 0,-5 0 56 0,-3 0 51 0,8-3 50 0,0 3 45 0,0 0 39 0,-7-6 37 0,7 6 34 15,0-6 30-15,0 6 31 0,0 0-104 0,0 0-188 0,0 0-94 16,0 0-50-16,0 0-36 0,0 0-32 0,0 0-29 0,0 0-26 0,0 0-25 0,0 0-19 16,0 0-18-16,0 0-16 0,0 0-15 0,0 0-18 0,0 0-16 15,0 0-6-15,0 0-11 0,0 0-10 0,0 0-15 0,0 0-20 0,7 6-23 0,-7-6-26 16,0 6-29-16,8-6-27 0,-8 3-34 0,5-3-34 0,-5 6-38 0,7 0-40 16,-7-3-89-16,7 3-117 0,-7-2-60 0,5 1-38 0,3-5 5 0,-8 0 22 0,7 4 38 15,-7-4 40-15,5-4 47 0,-5 4 48 0,7-5 53 0,-7-5 52 0,7 7 59 16,-7-9 59-16,5 3 84 0,3-1 96 0</inkml:trace>
  <inkml:trace contextRef="#ctx0" brushRef="#br0" timeOffset="32375.89">12262 8940 43 0,'16'-5'116'0,"-11"1"41"16,1-2 33-16,-1 2 32 0,2-1 31 0,2-1 29 0,-4-4 27 0,-5 5 23 0,7-4 21 15,-7 5 20-15,0-2 19 0,0-3-49 0,0 3-84 16,0 3-48-16,-7-3-27 0,7 0-19 0,-5 6-13 0,5-4-10 0,-9-1-12 0,2-1-8 0,7 3-3 16,-5-1-5-16,-1 4 0 0,6-6-2 0,-5 1 2 0,-3 5-5 0,0-4-3 0,8 4-8 15,-5-6-6-15,-2 6-4 0,7 0-8 0,-6-6-7 0,6 6-9 0,0 0-11 16,-6 0-12-16,6 0-10 0,0 0-8 0,-8 0-6 0,8 6-6 0,-7-6-6 16,2 6-3-16,5-6-4 0,-6 4-3 0,-2 1-1 0,3 1-2 0,-3-2 0 0,-5-1 1 15,7 8 1-15,-1-7 3 0,-6 8 1 0,7-9 0 0,-1 9 1 16,-4-3-1-16,3 0-2 0,0 0 1 0,-4 1-2 0,6 1-1 0,1-1-2 0,-4-1 1 15,2 6-2-15,2-6 1 0,-1 7-1 0,-2-7 2 0,8 6-1 0,-5-6-4 0,-3 0-4 16,8 7-6-16,0-7-6 0,0 0-8 0,0 3-9 0,0-3-8 0,0 6-8 16,0-6-11-16,0 1-13 0,8-1-16 0,-8 2-16 0,5-1-18 0,3-1-16 15,-2 0-16-15,-1 1-28 0,2-5-32 0,2 4-40 0,2 3-43 0,-4-3-47 0,6 1-48 16,-5-7-12-16,3 9 10 0,2-9 19 0,0 3 26 0,0-6 28 0,0 6 31 0,0-6 31 16,1 0 33-1,-2 0 43-15,2-6 45 0,-1 6 49 0,0-6 65 0</inkml:trace>
  <inkml:trace contextRef="#ctx0" brushRef="#br0" timeOffset="32723.92">12478 9043 0 0,'0'-15'4'0,"0"6"111"0,0-6 66 0,0 0 45 0,-5 0 37 16,5 0 34-16,-8-4 38 0,8 4 33 0,0 6 33 0,0-7 30 0,-5 7 29 15,5-6 26-15,0 6 25 0,0 3-76 16,0-3-134-16,0 3-65 0,0-3-27 0,0 3-17 0,0 6-9 0,0 0-18 0,0 0-23 0,0 0-21 0,0 0-23 0,0-3-18 16,0 3-16-16,0 0-12 0,-8 0-10 0,8 3-10 0,-8 3-11 0,3-1-12 15,5 5-11-15,-6-1-5 0,-2 3-7 0,3-3 1 0,-8 4 1 0,6 2 2 16,0 0 5-16,-5 0 2 0,4 0 5 0,3 0-1 0,-3 4-2 0,2-4-1 15,1 0 0-15,-2 4-3 0,-2-5 0 0,4 2 1 0,5-1-2 0,-6 3 0 0,6-3-2 16,0-6-2-16,0 7 1 0,0-3-2 0,0 2-1 0,6-4 1 16,-6 4 2-16,5-6 2 0,4 1 2 0,-2-1 1 0,-2 0 4 0,9 3 2 0,-9-8 1 0,10 5 2 15,-3-4 1-15,-5-1 2 0,6 2 1 0,0-6 5 0,-2 0-1 0,5 5 5 16,-3-5 0-16,-3-5 4 0,4 5 4 0,-1 0 5 0,0-6 7 0,0 2 2 16,0-1 11-16,1 1 6 0,-2-1 4 0,2-5 5 0,-1 4 5 0,-8-3 1 31,3 0-1-31,5-1 1 0,-7 1-4 0,-6-6-4 0,7 4-6 0,-1-4-6 15,-6 2-8-15,0-8-7 0,0 2-10 0,0 1-7 0,0-3-5 0,0 2-7 16,0-2-6-16,-6-3-9 0,-1 6-12 0,1-7-12 0,1 5-11 0,-3 1-13 0,-5 3-15 16,5-2-17-16,-2 9-16 0,-4-6-18 0,-1 3-23 0,3 8-22 0,0-1-28 15,-2-1-33-15,-6 6-39 0,6 6-74 0,4-1-90 0,-3-1-62 0,-3 8-40 0,5-3-7 16,3 0 17-16,-5 1 24 0,1 4 32 0,0-4 34 0,5 5 39 0,-6-5 43 16,-1-1 44-16,9 2 51 0,-11-2 55 0,11 1 74 0,-1 1 90 0</inkml:trace>
  <inkml:trace contextRef="#ctx0" brushRef="#br0" timeOffset="33449.92">12681 9071 0 0,'0'0'11'0,"0"0"122"0,0 0 68 0,0-3 47 0,0-3 37 0,0-4 34 0,0 1 36 16,0 4 35-16,0-5 34 0,0 1 30 0,0-3 26 0,0 3 25 0,0 0 24 0,0-6-91 16,5 5-152-16,-5 1-73 0,0-2-33 0,0 2-11 0,0-1-5 15,0 1-9-15,0-1-17 0,0 4-14 0,0-3-15 0,0 4-11 0,0-5-10 0,0 7-5 16,0-3-6-16,0 6-8 0,0-6-6 0,0 6-11 0,0-3-6 0,0 3-10 15,0 0-8-15,0-6-11 0,0 6-4 0,0 0-8 0,0 0-6 0,0 0-7 16,0 0-6-16,0 0-2 0,0 0-5 0,0 0 1 0,8 0-3 0,-8 0 1 16,5 6 1-16,1-6-2 0,2 3 2 0,-3-3 1 0,10 6 4 0,-3 0 2 15,0 3 6-15,-3-5 3 0,3 5 3 0,-1 2 4 0,5-1-1 0,-4 5 0 0,0-6 0 16,3 6 1-16,-4 0-2 0,2-5-2 0,-5 3 1 0,4 1 0 0,-5 1 0 0,-2 1-2 16,2-2 1-16,-7-4-1 0,8 5 2 0,-8 0 1 0,0-6-1 0,0 6 1 15,0-6 1-15,0 1 0 0,0 0 0 0,-8-1 1 0,8 2-2 0,-7-2 0 16,7-3 0-16,-5 4 0 0,5-5-2 0,-7-1 4 0,7 1-1 0,-5-5 4 0,5 4 1 15,-7-4 1-15,7 6 3 0,-8-6 2 0,8 0 1 0,0 0 3 0,0 0 2 16,-5 0 3-16,-3 0 0 0,8 0 2 0,-6 0 1 0,1-6-3 0,5 6 1 0,-8-4-2 16,8 4-2-16,-7-5-3 0,1 1-1 0,6-1-2 0,-6-2-2 0,6-2 2 15,-7 4-4-15,2 1 2 0,5-7-3 0,-8 2 0 0,8 5 0 0,0-6-2 16,-8-5-2-16,8 4 0 0,0 2-1 0,-5-4-2 0,5 1-1 0,0-3 0 16,0 2-3-16,5-2 0 0,-5-6-2 0,0 7-3 0,8 1-1 0,0-3-1 15,-8-4 0-15,5 11 1 0,2-5-2 0,-1-1 0 0,0 4 0 0,1 2 4 0,1-1-2 16,-3 7 1-16,9-3 1 0,-9 0 1 0,10 6 3 0,-10 0-1 0,7 0 3 15,3 0-1-15,-9 0 1 0,7 6 0 0,-1 0 4 0,2 3 0 16,-1 0 1-16,1 0 0 0,-2 1 2 0,2 5-1 0,-1 0 1 0,-1 0 1 0,0 0 1 0,-4 4-1 16,4-4 0-16,-4 3 2 0,-2-2-5 0,-1-2 1 0,-5 2-4 0,8-1-5 15,-8-2-4-15,0 2-6 0,0-6-2 0,0 6-7 0,0-5 0 0,0-1-2 0,-8 2-1 16,8-7-5-16,-5 7-1 0,5-8-3 0,-6 4-4 0,6-2-1 0,-8-1-2 16,8 1-1-16,-5-5 2 0,-2 4 2 0,7-4 1 0,-8 0 1 0,3 0 3 15,-2 6-2-15,7-6-1 0,-7-6 0 0,2 6-1 0,-3 0 1 0,3-4 2 16,-3 4 3-16,2-5 2 0,1 1 5 0,-2-1 3 0,-2-2 4 0,4 4 1 0,-8-8 4 15,8 7-2-15,-4-7 4 0,2 7 5 0,-4-5 4 0,4-1 9 0,1-1 8 16,-2-4 6-16,1 6 8 0,7-4 6 0,-5 1 7 0,5-3 7 0,-7 2 4 0,7-2 4 16,0 0 4-16,7 0 5 0,-7 2 3 0,5-2 4 0,2 0 1 0,1 0 0 15,-2 6-1-15,1-6-2 0,-1 5-4 0,6-1-1 0,-3 2-4 0,2 5 0 16,1-2-5-16,4 3 3 0,-5 3-4 0,2 0-1 0,0 3-3 0,1-3-7 0,6 10-1 16,-7-5-4-16,6 4-5 15,-6 7-2-15,5-1-3 0,-4-2-3 0,-1 7-1 0,1 1-6 0,-2-2 1 0,1-1-5 0,-7 7 0 0,9-4-1 0,-15 3-6 16,5-5-5-16,4 1-17 0,-9 3-21 0,0-3-26 0,0 1-29 0,-9-2-28 0,9-1-30 15,-5-2-31-15,5 2-31 0,-7-3-34 0,-1 1-34 0,8-2-61 0,-6-4-71 16,1 4-79-16,5-4-79 0,-8 0-15 0,3-1 13 0,-2-4 32 0,7 1 38 0,-7-2 41 16,0 1 46-16,1-5 44 0,-1 0 46 0,2-5 47 0,-4 1 48 0,4-7 65 15,-2 2 67-15</inkml:trace>
  <inkml:trace contextRef="#ctx0" brushRef="#br0" timeOffset="34280.3">15298 8706 71 0,'8'0'145'0,"-3"0"40"0,1 0 31 0,2 0 24 0,-3 0 19 0,2 0 21 0,-7-6 21 16,6 6 21-16,-6 0 18 0,7 0 24 0,-7 0 24 0,7 0-55 0,0 0-100 0,-2 0-56 15,-5 6-38-15,8-6-14 0,-3 5-8 0,-5-1 0 0,8-4-1 0,-2 6-3 16,-6-3-5-16,5 3-3 0,-5-2-9 0,7 1-8 0,-7 5-10 0,0-4-10 16,0-1-10-16,9 4-7 0,-9-5-4 0,-9 6-1 0,9 0-1 0,0-6-4 15,-7 8 0-15,7-3-5 0,-5 1-1 0,5-7-3 0,-6 8 1 0,-2-1-3 0,3-1-2 16,-3-3-1-16,-4 0-1 0,5 3-5 0,0-5 1 0,-6 1-3 0,8-5-1 0,-9 4-1 15,9-4-1-15,-11 5-3 0,11-5-1 0,-8 0-1 0,-1 0-3 0,2-5 1 16,-1 5-1-16,-1 0-1 0,9-4-1 0,-8 4-1 0,-1-5 1 0,2 1 0 16,3-2 0-16,-1 3 0 0,2-3 1 0,-5 0 1 0,7 6 2 0,-1-3 4 15,1-3 0-15,6 0 4 0,-7-3 3 0,1 3 3 0,6 3 4 0,0-1 4 16,-8-2 0-16,8-3 6 0,0 3 2 0,0 0 4 0,0-3 1 0,0 0 3 0,0 3-1 16,0-3 1-16,0 0-2 0,8-1 0 0,-8 4-3 0,6-3-2 0,-6 0-3 15,7-1-2-15,-1 5-2 0,1-4-4 0,-1 2-3 0,2-2-2 0,5 4 0 0,-8-1-3 16,0 2 3-16,9 4-1 0,1 0-1 0,-4 0 0 0,2 0-1 0,1 0 0 15,-1 4-2-15,8 7 0 0,-11-7-2 0,3 8-1 0,8-3-2 0,-7 6 1 16,-2-6-4-16,1 6-3 0,1 4-2 0,-1 0 0 0,-8 1-5 0,9 1 2 16,-9 1-1-16,-5-1-1 0,7 7 1 0,-7-2-5 15,0-3-3-15,-7 3-3 0,2 2-8 0,5-4-5 0,-14 1-5 0,9-1-6 0,-3-3-4 0,-4-2-4 0,-2 1-4 16,1-1-8-16,0-4-13 0,2 0-6 0,-5 0-4 0,3-2 2 0,-6-4 3 16,7 6 4-16,-1-9 5 0,-1 4 7 0,-4-1 6 0,4-4 2 0,2 5 5 0,-2-10 4 15,9 5 6-15,-8-1 8 0,5-4 9 0,-5 6 8 0,7-6 5 0,-1 0 2 16,1-6 3-16,-2 6-1 0,3 0 2 0,-2-4 1 0,7 4 0 0,-6-5 1 15,6 5-3-15,-6-6 0 0,6 2 1 0,0-1 1 0,0 1 3 0,0-1 3 16,6 1 5-16,-6-8 6 0,6 9 9 0,1-9 3 0,-2 3 5 0,3 0 4 0,5 0 3 16,-7-1 3-16,7-1 6 0,0 1 1 0,0 5 2 0,1-4 4 0,-2 5-2 15,2-6-1-15,-1 4-6 0,6 6-4 0,-6-5-5 0,-1 5-7 0,7 0-4 0,-6 0-5 16,3 5-3-16,-5 1-5 0,2-2-2 0,7 2-6 0,-13 3-7 0,5 0-17 16,1-3-21-16,1 3-28 0,-2 0-31 0,-3 3-34 0,-4-3-34 0,8 4-36 15,-8-1-33-15,4-3-49 0,-9 1-49 0,7-1-68 0,-2 0-72 0,-5 2-46 0,6-1-34 16,-1-4 5-16,-5 3 24 0,8-9 36 0,-8 4 43 0,8 1 43 0,-3-5 48 0,-5 0 47 15,7 0 48-15,0 0 52 0,-2-5 56 0,2 1 62 0,1-1 73 0</inkml:trace>
  <inkml:trace contextRef="#ctx0" brushRef="#br0" timeOffset="34646.94">15846 9022 0 0,'0'-9'21'0,"-8"0"138"0,8-2 79 0,0 7 58 0,-6-5 47 0,6-1 44 0,-7-1 43 0,7 7 41 0,-5-7 37 0,5 2 35 0,0 5 30 0,0-2 26 16,-9 2 27-16,9 4-106 0,0 0-175 0,0 0-95 0,0 0-50 0,0 0-32 15,0 0-23-15,0 0-25 0,0 0-27 0,0 0-24 0,0 0-25 0,0 0-17 16,0 0-12-16,0 0-6 0,0 4-6 0,0 2-5 0,0-2-6 0,-5 5-3 0,5 2-3 16,0-2 0-16,-5 1 3 0,5 5 3 0,-8 0 5 0,8 0 6 0,-5 0 6 15,5-2 1-15,-8 8 4 0,8-6 0 0,-8-2-4 0,8 7-1 16,-5-5-4-16,5-1-10 0,-6 0-13 0,6 1-15 0,0 6-9 0,-7-8-16 0,7 2-12 0,0 0-8 16,0 0-3-16,7-2-4 0,-7 2-2 0,0 1 3 0,6-7-2 0,-1 6 4 31,-5-6 3-31,8 3 12 0,0-9 12 0,-3 3 16 0,8 3 15 0,-8-9 16 0,4 4 21 15,3-4 13-15,2 0 16 0,-8 0 10 0,6-4 9 0,2-1 9 0,-1-5 8 16,-1 7 4-16,-3-9 7 0,1 3 2 0,3-6 5 0,1 6-1 0,-7-7-2 16,-1 7-2-16,7-10-8 0,-5 4-8 0,-8 0-12 0,5-4-9 0,2 5-9 15,-7-7-8-15,0 2-11 0,0 0-7 0,0-7-10 0,-7 4-14 0,7 1-15 0,-5-3-13 16,5 5-9-16,-8-2-13 0,-5 3-12 0,7-3-18 0,-1 6-20 0,1 2-26 16,-7 3-25-16,5-1-29 0,-2 7-33 0,1-2-34 0,-3 6-30 0,4 0-65 15,-3 0-74-15,-2 6-62 0,0-2-50 0,5 2-8 0,-5 3 13 0,8 1 27 0,-9-1 33 16,9 2 40-16,-3 4 42 0,3-5 45 0,-3-1 47 0,0 0 49 0,8 6 52 0,-5-6 68 15,5 3 81-15</inkml:trace>
  <inkml:trace contextRef="#ctx0" brushRef="#br0" timeOffset="34836.64">16306 9217 0 0,'9'12'37'16,"-2"-3"161"-16,-2-3 100 0,1 3 71 0,2-9 52 0,-8 4 46 0,5-4 41 15,3-4 40-15,-3 4 41 0,9-5 37 0,-9-5 35 0,3 4 34 0,-1 3 29 0,7-3-120 16,-9 0-205-16,0 3-120 0,3-3-77 0,-2 2-34 0,1-1-20 0,-7 1-13 15,6 4-20-15,-6-5-115 0,0 5 0 0,0-7 0 0,0 7 0 0,0 0 0 16,0 0 0-16,0 0 0 0,0-3 0 0,0 3 0 0,0-6 0 0,-6 6 0 16,6 0 0-16,-7 0 0 0,7 0-129 0,-6 0-50 0,-2 0-31 0,3 0-39 0,5 0-38 15,-5 6-49-15,-4-6-47 0,4 3-97 0,-2-3-115 0,-1 7-35 0,3-7 1 16,5 5 22-16,-7-5 32 0,0 4 40 0,2-4 43 0,5 0 50 0,0 0 49 0,-8-4 55 16,8 4 56-16,0-5 62 0,0-2 67 0</inkml:trace>
  <inkml:trace contextRef="#ctx0" brushRef="#br0" timeOffset="35201.89">16718 8900 0 0,'12'6'35'0,"2"-6"153"15,4 0 93-15,-2-6 62 0,-5 6 48 0,2-5 39 0,2-4 37 0,-10-1 36 16,7 1 35-16,-5 0 34 0,6-3 32 0,-5 8 28 0,3-7 28 0,-3 8-115 0,-1-1-199 16,-1-2-103-16,-6 6-57 0,6-5-27 0,-6 5-11 0,0 0-11 0,0 0-13 15,0 0-15-15,0 0-20 0,0 0-15 0,0 0-18 0,0 0-11 0,0 0-12 16,-6 0-15-16,0 0-12 0,-1 5-12 0,-1 1-10 0,3-2-7 0,-9-1-3 15,1 3-1-15,6 3 1 0,-5 3 2 0,0-3 1 0,-2 0 1 0,1 1 0 0,0 4 0 16,5-4-5-16,-3 5-6 0,-1 0-5 0,3 0-7 0,2 0-7 0,-4 0-7 16,3 4-4-16,3-4-6 0,-3 0-4 0,3-2-4 15,-2-4-2-15,0 6 0 0,7-3 3 0,-5-3 2 0,5 0 8 0,0 1 6 0,-8-1 8 0,8-4 7 0,0 1 7 16,0-2 6-16,0 2 6 0,0-2 5 0,0-4 7 0,8 5 3 0,-8-1 5 16,0-4 4-16,5 0 3 0,-5 5 2 0,7-5 2 0,-7 6 2 0,7-6 0 15,-2 0 3-15,3 0-1 0,5 0 0 0,-7 0 1 0,6 0 0 0,2 0 1 16,-1 0-1-16,0-6-1 0,0 6-1 0,6-5 1 0,1 5-3 0,-1-4 1 0,2-1-1 15,-2 5-3-15,0-4 2 0,9-2 2 0,-10 2-9 0,8-2-9 16,-6 6-17-16,-1-5-22 0,1 1-26 0,-1-1-28 0,1-1-31 0,-7 6-38 0,0-4-42 16,1-1-51-16,-1 5-94 0,-8-4-114 0,0-2-50 0,4 3-17 0,-4-3 6 0,-5 0 21 15,0 3 32-15,-5-3 39 0,5-4 40 0,-9 1 44 0,4 4 50 0,0-5 48 0,-8 1 56 16,5-6 62-16</inkml:trace>
  <inkml:trace contextRef="#ctx0" brushRef="#br0" timeOffset="35407.94">16900 8842 0 0,'-6'-11'19'0,"0"4"138"16,6 1 80-16,-7-3 58 15,7 3 51-15,0 0 44 0,-8-3 45 0,8 4 41 0,0 5 41 0,8 0 34 0,-8-4 35 0,0-2 30 0,0 2 32 0,7 4-96 0,-7-5-171 16,6 5-89-16,-6 0-50 0,0-4-31 0,6 4-23 0,1 0-22 0,-7 0-28 16,5 0-19-16,3 0-20 0,-8 4-12 0,8-4-13 0,-3 5-10 0,1-1-10 15,-6 2-14-15,7 3-9 0,-2 0-9 0,4 3-4 0,-9-3-2 0,5 4 2 16,2 8 0-16,-7-6 6 0,6 9-2 0,-6-5 2 0,0 6-6 0,0-1-18 16,0 2 0-16,0 2 0 0,0-3 0 15,-6 5 0-15,6-6 0 0,-7 0-58 0,7 1-43 0,-5-1-35 0,5 1-46 0,0-7-47 0,-9 6-54 0,9-3-53 0,0-8-110 16,0 8-127-16,0-6-64 0,9-2-27 0,-9-2 12 0,5 5 31 0,2-7 38 15,-7-5 43-15,6 5 50 0,-1-4 54 0,4-5 59 0,-2 0 61 0,-2 0 64 0,2-5 67 16,0 1 92-16,6-5 92 0</inkml:trace>
  <inkml:trace contextRef="#ctx0" brushRef="#br0" timeOffset="35629.46">17331 9180 0 0,'0'10'60'0,"0"-5"171"0,0-1 93 0,0-4 65 0,0 0 41 16,0 0 38-16,5-4 30 0,3-1 34 0,-3-2 31 0,3 4 33 0,-2-3 26 15,-1 1 32-15,2 1 31 0,1 4-136 0,-2-6-229 0,0 6-113 0,1-5-56 16,-2 5-21-16,-5-4-8 0,0 4-6 0,0 0-7 0,0 0-11 0,0-5-16 16,0 1-13-1,-5 4-16-15,5 0-19 0,-7-6-25 0,7 6-26 0,-6 0-32 0,6 0-25 16,-6 0-24-16,6 0-22 0,-8 0-22 0,8 6-29 0,-7-6-25 0,7 0-33 16,-5 4-33-16,5 1-42 0,0-1-43 0,-6 1-81 0,6 1-98 0,0-2-44 15,0 1-15-15,0-5 13 0,0 6 24 0,0-6 36 0,0 0 39 0,0 0 46 0,0 0 45 16,0 0 52-16,0 0 52 0,0 0 57 0,0-6 61 0</inkml:trace>
  <inkml:trace contextRef="#ctx0" brushRef="#br0" timeOffset="36010.6">17702 8873 0 0,'-7'3'13'16,"0"7"137"-16,0-5 94 0,7-5 63 0,-5 0 42 0,-3 0 30 0,8-5 22 0,-5 1 18 15,5-2 18-15,-8 3 17 0,8-3 14 0,8 0 16 0,-8 3 18 0,0-3-96 16,5 6-156-16,-5-6-101 0,8 2-67 0,-8 4-30 0,0-5-8 0,0-1-1 15,0 6 5-15,0-3 4 0,0-1 4 0,0-2 4 0,0 1 3 0,0 1 5 16,0-2 4-16,-8 0-6 0,8 6-4 0,0-4-6 0,0-1-2 16,0 0 1-16,0 5 7 0,0-4 0 0,0 4 6 0,0 0 1 0,0 0-1 0,0 0-2 0,0-6-4 15,0 2-2-15,0 4-3 0,8-5-1 0,-3 5-2 0,-5 0-5 16,14 0-4-16,-7 0-6 0,-1 0-5 0,6 0-2 0,-4 0-2 0,3 0 2 0,4 0 3 16,-1 5 1-16,5-5 2 0,-7 4 0 0,1 2-3 0,1-2-3 0,-1 1-1 0,-2 0-3 15,2-1-3-15,3 8 2 0,-11-8-2 0,8 7-4 0,-8-7-3 0,3 5-2 16,0-4-6-16,-3 5-1 0,1-1-2 0,1 3 0 0,-7-3-1 0,0 0 1 15,6 0-2-15,-6 7 3 0,0-7-1 0,0 6 1 0,0 0 0 0,0 0-2 0,-6 4 2 16,6-4 1-16,0 3-1 0,-7-2-1 0,7 2 0 0,0-3-2 0,-6 6-1 16,6-8 0-16,0 2-2 0,-5 6 2 0,5-8-1 0,0 2 0 0,0-1 1 0,-8 7 1 15,8-8-1-15,0 2 1 0,0 1-3 0,-8-2-10 0,8 1-15 0,0 1-20 16,0-3-21-16,0 2-33 0,-5-1-35 0,5-4-48 0,0 5-53 0,0-6-66 16,0 1-71-16,0 4-101 0,-8-7-112 0,8 2-44 0,0 0-6 0,0-3 16 0,0-2 29 15,0-4 38-15,0 0 44 0,0 0 50 0,0 0 55 0,0 0 62 0,-5-4 63 16,5-2 71-16,0-3 72 0</inkml:trace>
  <inkml:trace contextRef="#ctx0" brushRef="#br0" timeOffset="36185.08">17754 9223 0 0,'-7'-6'44'0,"7"6"135"0,0 0 80 0,0-3 56 0,0 3 50 16,0-6 42-16,0 2 43 0,0-1 41 0,0 5 35 0,7-4 34 0,-7-1 32 16,6 5 18-16,-6-7 16 0,8 7-105 0,-8-3-168 0,5 3-93 0,0-6-50 15,-5 6-29-15,9 0-21 0,-4 0-21 0,-5 0-20 0,7 0-20 0,-1 0-16 0,1 0-13 16,0 0-12-16,0 0-10 0,-2 0-9 0,3 0-16 0,-3 6-17 0,1-6-24 15,7 3-28-15,-6 4-31 0,7-7-36 0,-9 5-43 0,3-1-44 0,5 1-54 16,-5-5-55-16,3 4-115 0,-4 2-137 0,-1-6-56 0,7 0-19 0,-6 3 8 16,5-3 23-16,-5-3 34 0,6 3 41 0,1-6 52 0,-2 2 52 0,2-1 58 0,-1-4 63 15,0-1 65-15,6-1 70 0</inkml:trace>
  <inkml:trace contextRef="#ctx0" brushRef="#br0" timeOffset="36392.51">18556 9111 0 0,'0'9'19'0,"0"2"150"0,0-1 112 0,0-6 80 0,0 1 59 0,0-5 51 0,0 0 40 0,0 0 40 0,0 0 39 0,0-5 33 0,0 5 33 16,0-4 28-16,0 4 30 0,5-6-98 0,-5 6-175 0,0-4-125 0,0 4-101 16,7 0-48-16,-7 0-28 0,0-6-17 0,0 6-13 0,0 0-93 0,0 0-16 0,0 0 0 15,0 0 0-15,0 0 0 0,0 0 0 0,0-5 0 0,0 5 0 0,-7 0 0 16,7 0 0-16,0 0 0 0,0 0 0 0,0 0-50 0,0 0-91 0,0 0-26 16,0 0-25-16,0 0-33 0,-5 0-33 0,5 5-35 15,0-5-42-15,-9 6-79 0,9-2-93 0,0 2-58 0,0-6-37 0,0 4 0 0,0-4 21 0,0 0 33 0,0 0 38 16,0 5 43-16,0-5 48 0,0 0 48 0,9 0 52 0,-9-5 56 0,5 1 61 0,2-6 76 15,-7-1 92-15</inkml:trace>
  <inkml:trace contextRef="#ctx0" brushRef="#br0" timeOffset="36917.51">18906 8900 0 0,'-6'0'10'0,"-7"0"121"0,5-5 64 0,3 1 39 0,-2-1 26 0,0 1 19 0,7-2 14 15,0 3 18-15,0-3 18 0,0 0 23 0,0 3 26 0,0 3 20 0,7-6 18 16,-7 6-89-16,-7-6-154 0,7 2-73 0,0-1-31 0,-5-1-7 0,5 6 4 16,-7-3 10-16,7-1 9 0,-8-2 4 0,3 1 4 0,5 1-4 0,-7 4-8 0,7-6-2 15,-7 0 2-15,7 6 4 0,0-4 4 0,-5 4 7 0,5-5 6 0,0 5 1 16,0-5 1-16,0 5-1 0,0 0-6 0,0 0-4 0,0 0-7 0,0 0-6 16,0-4-6-16,0-2-4 0,0 2-6 0,5 4-5 0,-5-5-4 0,7 5-3 15,0 0-4-15,-2-4-2 0,10 4-4 0,-10-5-1 0,9 5-2 0,-1 0 0 0,0-6 2 16,5 6 1-16,-4 0-1 0,-1 0 1 0,8 0-5 0,-3 0-1 0,-4 6-2 15,4-6-1-15,-5 5-6 0,0-1-2 0,8 1-2 0,-8-1-4 0,1 2-3 0,-9-2-3 16,8 1-2-16,-7 0-3 0,1 5-4 0,1-4-1 0,-3-2-1 0,-5 7-1 16,0-7-2-16,0-1 1 0,0 3 1 0,0 3 1 0,-5-3 2 0,5 3 0 15,-8-3 2-15,1 3 3 0,-7-3 0 0,9 3 0 0,-8-5 0 0,7 1 0 0,-7 5-1 16,0-4 0-16,0 3-3 0,5-3-2 0,-5-2-5 0,2 1-1 0,4-1-5 16,-7 7-1-16,9-7-1 0,-3-4 0 0,3 11-1 0,-2-11 0 0,-2 4 0 0,4 2 2 15,-1-1-2-15,6-1 0 0,-7 0 0 0,7-4-1 0,-5 5-2 0,5 1 0 16,0-6-2-16,0 0-2 0,-9 3 2 0,9-3-2 0,0 0 3 15,0 6 1-15,9 0 2 0,-9-3 6 0,0-3 4 0,5 6 5 0,-5 4 9 0,7-5 5 16,-1 4 3-16,8 1 7 0,-7-1 5 0,-2 3 4 16,8 1 3-16,1-4 3 0,-2 6 0 0,2 6 0 0,-1-8-2 0,0 2-2 0,0 6-5 0,0-7-5 0,1 5-4 15,-4-4-1-15,-2 4-2 0,5-4 0 0,-5 0-2 0,-3 0 3 0,-5-6 1 16,6 1 3-16,-6 4-1 0,0-4 5 0,0-4 2 0,0 3 2 0,0 0 5 0,0-3 2 16,-6-2 1-16,1 7 2 0,-3-8 0 0,1 4-1 0,1-4-2 0,-2 3-3 15,3-6-6-15,-8 5-6 0,0-1-13 0,7-4-18 0,-7 0-24 0,0 6-28 16,0-6-32-16,-1 0-44 0,9 0-48 0,-16 0-69 0,8 0-74 0,1 0-125 15,-8-6-145-15,8 6-62 0,-9-4-15 0,10-1 8 0,-10-4 22 0,2 2 34 16,-1-2 42-16,1-6 49 0,-2 1 50 0,3 1 63 0,-3-8 65 0,-6-3 77 0,3-1 81 0</inkml:trace>
  <inkml:trace contextRef="#ctx0" brushRef="#br0" timeOffset="53260.02">7020 10489 0 0,'7'-6'35'0,"-7"6"80"0,0 0 45 15,0-4 35-15,0 4 28 0,0-5 30 0,0-1 26 0,-7 3 27 0,7-3 27 0,0 0 25 16,-5 6 28-16,5-4 1 0,0-1-14 0,0 5-54 0,-8-4-75 0,8 4-43 16,0 0-24-16,0-5-16 0,0 5-14 0,0 0-17 0,-8 0-14 0,8 0-17 15,0 0-18-15,0 0-20 0,0 0-20 0,0 0-17 16,0 0-12-16,0 0-10 0,0 0-8 0,0 5-3 0,0-5-3 0,0 4-1 0,0 1-2 0,0 5 4 0,0-4 0 15,0 3 3-15,0 0 4 0,0 1 6 0,0 4 6 0,0 2 2 0,0-1 1 16,8-2-1-16,-8 7 0 0,0 1-5 0,0-3-1 0,0 1-2 0,0 2 1 0,0 3-2 16,0-5-1-16,8 0-1 0,-8 7 1 0,0-7-2 0,0 0 0 0,5 2 1 15,-5-3-1-15,7-3 0 0,-7 6 2 0,6-8 2 0,-6 2 0 0,6-1 0 16,1 2 1-16,-7-7 1 0,8 6 1 0,-3-6 2 0,-5 1-1 16,6-4 1-16,2 3 1 0,-3-4 1 0,-5-1 3 0,8 2 5 0,-1-6 7 0,-2 4 8 0,-5-4 9 15,7 0 8-15,0 0 11 0,-2 0 4 0,3 0 6 0,5-4 3 0,-7-2 5 0,-1 2 5 16,2-5 2-16,7 4 7 0,-7-5 4 0,4-1 1 0,-2 2-1 0,-2-1-4 15,-2-5-6-15,9 5-7 0,-9-4-6 0,3-1-5 0,-3 6-6 0,2-7-1 16,-7 1-4-16,7 2-3 0,0-1-4 0,-7-7-8 0,6 6-5 0,-6 2-8 16,0-8-9-16,0 6-5 0,7-4-3 0,-7 4-5 0,0-4 0 0,0 10-1 0,0-6-2 31,0 6-1-31,0-3-3 0,0 3 0 0,0 0-1 0,0 5-1 0,0 4-2 16,0 0-2-16,0 0-3 0,0 0-5 0,0 0-6 0,0 0-7 0,0 0-8 15,0 0-6-15,0 0-6 0,0 0 0 0,0 0 2 0,0 0-1 0,0 8 2 0,-7-3 2 16,7 4 1-16,0 3 2 0,0-3 5 0,0 6 4 0,0-2 5 0,0-2 8 15,7 5 6-15,-7-3 3 0,0 1 5 0,0 1-1 0,5 1-3 0,-5-3-6 16,8-2-3-16,-2 4-2 0,-6 0-3 0,5-6 0 0,11 4-2 0,-11-2-3 0,3-1 1 16,-3 0-1-16,9-1 1 0,-9 0 3 0,8 2 0 0,-6-7 3 0,7 8 4 15,-1-9 2-15,-8 3 4 0,9-1 3 0,-7-1 2 0,-2 0 5 0,9-4 3 16,-9 0 5-16,3 6 4 0,5-6 6 0,-7-6 8 0,1 6 7 0,-1-4 12 0,1 0 6 16,-1-1 10-16,7-1 8 0,-6-4 7 0,-1 1 5 0,0-2 3 0,1-2 4 15,1 4 1-15,-3-7 1 0,1-4 0 0,2 7-5 0,-3-8-5 0,-5 1-7 16,7 1-11-16,1 0-7 0,-8-5-12 0,0-1-5 0,6 1-5 0,-6 0-7 0,0 3-4 15,0-4-4-15,-6 1-6 0,6 6-5 0,0-7-1 0,-8 5-2 0,1 1-2 16,7-2 0-16,-5 3-2 0,-3 2 1 0,8 1-2 0,-6 1-1 0,1 0-3 16,-3 5-1-16,8-3-2 0,-7 3-5 0,7 4-2 0,-6 1-8 0,6-2-6 0,0 6-12 15,0 0-15-15,0 0-18 0,-6 0-16 0,-1 6-23 0,7-2-18 0,-5 7-22 16,-3-2-19-16,8 1-24 0,-6-1-23 0,-1 6-26 0,1 6-23 0,6-6-30 16,-7 3-35-16,7-2-40 0,0 2-42 0,-6-3-38 0,6 4-38 0,6 2 2 0,-6-8 20 15,0 7 28-15,7-5 33 0,-1-5 36 0,-6 4 41 0,7 2 40 0,-1-7 41 16,-6 1 47-16,8-1 48 0,-3-4 52 0,2 5 69 0</inkml:trace>
  <inkml:trace contextRef="#ctx0" brushRef="#br0" timeOffset="53609.09">7736 10663 37 0,'0'0'110'0,"0"0"49"0,0 0 44 0,0 0 41 0,0 0 42 0,-5-4 37 0,5 4 38 0,0 0 36 0,0-5 36 0,0 1 25 16,0-1 22-16,0 1-21 0,0-2-45 0,0 0-44 0,0 3-42 0,0-3-32 0,-8 0-27 0,8 2-26 0,0-1-23 16,0 5-21-16,0-5-22 0,0 1-21 0,0 0-18 0,0 4-21 0,0-6-17 15,0 6-19-15,0-6-19 0,0 6-11 0,0-3-13 0,0 3-9 0,0-6-8 0,0 6-6 16,0 0-3-16,0 0-5 0,0-5-3 0,0 5-1 0,0 0-5 0,0 0 1 15,0 0-1-15,0 0-2 0,0 0-1 0,0 0-2 0,0 0-1 0,0 0-10 16,0 0-10-16,0 0-15 0,0 0-17 0,0 0-19 0,0 0-20 0,0 0-25 16,0 0-22-16,0 0-24 0,0 0-24 0,0 0-23 0,0 0-21 0,0 0-29 0,8 5-35 15,-8-5-46-15,0 6-51 0,0-6-47 0,5 3-42 0,-5-3-1 0,7 6 19 16,-7-6 29-16,0 0 34 0,0 0 37 0,0 0 36 0,0 0 38 0,0 0 37 0,0 0 44 16,0 0 46-16,0 0 56 0,0-9 71 0</inkml:trace>
  <inkml:trace contextRef="#ctx0" brushRef="#br0" timeOffset="54449.13">7723 10532 81 0,'0'-4'151'0,"0"4"45"0,0 0 35 0,0-11 33 0,0 7 32 16,0-7 34-16,0 7 34 15,0-1 31-15,0-5 31 0,8 6 29 0,-8-1 29 0,0-4-59 0,0 3-106 0,0 0-57 16,0 2-32-16,0-1-15 0,0 1-8 0,0-1-12 0,0 1-11 0,0 4-14 15,0-6-15-15,0 6-16 0,0 0-11 0,0 0-14 0,5 0-10 0,-5 0-14 16,0 0-12-16,0 0-11 0,0 0-12 0,0 0-10 0,0 0-11 0,0 0-12 16,0 0-12-16,0 0-10 0,0 0-6 0,0 0-8 0,-5 0-1 0,5 6-1 0,0-2-2 15,0 5 1-15,-8-4-2 0,8 5 0 0,0-1 0 0,-5 6 1 0,5-5 3 16,0 4 4-16,-8 2 6 0,8-1 4 0,0 3 3 0,-6 3 1 0,6-6-2 0,0 3-2 16,-5 1 0-16,5 6-3 0,0-5 0 0,0-1 3 0,0 0 0 0,0 1-1 15,0 1 1-15,0-8 0 0,0 2 0 0,0 6-1 0,5-8 1 0,-5-4 0 16,0 6-2-16,6-3 0 0,-6 1-1 0,0-8-1 0,8 5 0 0,-8-1 0 15,5 3 0-15,-5-9 0 0,8 3 1 0,-8-1 1 0,5-1 2 0,2 0 1 16,-7-4 0-16,7 6 3 0,-7-6 5 0,5 0 2 0,2 0 6 0,1 0 4 0,-3-6 7 16,3 2 4-16,3 0 5 0,-3-1 4 0,5-1 6 0,-7-4 2 0,6 1 6 15,-3-2 3-15,3 2 4 0,1 0 1 0,-7-7 2 0,7 1-1 0,-6 2 1 0,5-1-3 16,-4-2-3-16,-1 1-4 0,-2 2-3 0,4-8-4 0,-4 6-5 0,0 1-5 16,-5-5-4-16,8 4-6 0,-8 0-3 0,5 2-5 0,-5-2-2 0,0-1-4 15,0 6-2-15,0 2-2 0,0-4-3 0,0 3-4 0,-5 0 1 0,5 3-2 16,0 1-1-16,0 1-1 0,0-2-1 0,0 6-3 0,0 0-4 0,-8-3-5 15,8 3-6-15,0 0-9 0,0 0-5 0,0 0-6 0,0 0-1 0,0 0-3 0,0 0 1 16,0 3-2-16,0 3 0 0,-5-2-1 0,5 1 2 0,0 1 1 0,-5 3 1 16,5 0 5-16,0 3 5 0,0 1 6 0,-9-4 4 0,9 6 6 0,0 1 2 15,0-7 2-15,0 6 1 0,9 0-1 0,-9 0 0 0,0-2 2 0,5-2-1 0,-5 4 1 16,5 0 0-16,-5-2 2 0,8-3 1 0,-3 1 1 0,-5 4-1 0,8-6 2 16,-2 1 0-16,1-1 3 0,-1 0-1 0,1 3 1 0,-1-8-1 0,-6 5 1 15,13-4-1-15,-13 5 1 0,5-5 0 0,4-1 0 0,3 1 2 0,-4 2 1 0,-3-4 3 16,1-3 1-16,7 6 0 0,-6-6 0 0,7 0 2 0,-8 0 4 0,6 0-1 15,2-6 1-15,-1 6 2 0,-6-3 2 0,7-9 1 0,-4 8 4 0,4-7 5 16,1 7 3-16,-4-10 6 0,-3 4 2 0,5 0 4 0,0-4 6 0,-7 4 6 0,-1-4 3 16,10-2 1-16,-9 1 1 0,-6-3 1 0,7 2 1 0,-1-4-1 0,-6 1-3 15,0 0-4-15,0-1-4 0,0 1-7 0,0-6-8 0,-6 7-5 0,-1-3-5 16,7 1-6-16,-6 1-5 0,-9 0-5 0,10-1-4 0,-1 6 0 0,-2-6-4 16,-5 5-2-16,8 2-1 0,-3-2-4 0,-3 3-3 0,3 3-3 0,1 0-5 15,1-1-1-15,6 5-13 0,-8 1-15 0,8-2-13 0,-5 6-15 0,5 0-13 16,0 0-19-16,-5 6-14 0,5-6-21 0,0 9-20 0,-8-5-23 0,8 6-17 0,-6 0-16 15,6 0-20-15,0 5-24 0,0 0-31 0,0-2-33 0,0 2-46 0,0 6-54 16,0-8-40-16,0 2-34 0,6 0 2 0,2 4 18 0,-8-4 31 0,5-1 35 0,0-2 37 16,3-4 32-16,-2 2 42 0,1 0 42 0,1-1 51 0,-3-3 53 0,1 0 58 15,2-2 74-15</inkml:trace>
  <inkml:trace contextRef="#ctx0" brushRef="#br0" timeOffset="55384.28">8455 10596 46 0,'0'-4'131'0,"5"-2"50"0,-5-3 40 0,6 3 36 0,-6 1 32 0,0 1 29 0,0-2 27 0,0 1 27 0,0 1 29 0,0-2 28 16,0 3 23-16,0-3-44 0,0 2-88 0,0-1-59 0,0-1-50 0,0 2-25 0,0 4-17 15,0-6-13-15,0 6-9 0,0-5-4 0,0 5-8 0,0-4-6 0,0 4-8 16,0-5-6-16,0 5-9 0,0-4-4 0,0 4-8 0,0 0-7 0,0 0-6 15,0 0-11-15,0 0-10 0,0 0-9 0,0 0-11 0,0 0-14 0,0 0-14 0,0 0-13 16,0 0-15-16,0 0-7 0,0 0-6 0,0 0-5 0,0 4 0 0,-6 1-5 16,6 4-2-16,0-3-4 0,0 4 2 0,0-1 5 0,0 0 10 0,0 6 7 15,0-5 10-15,-5 4 8 16,5 6 8-16,0-6 3 0,0 7 0 0,0-2-1 0,0-4-1 0,0 6 0 0,0-3 5 0,0 1-1 0,0-4-2 0,0 4-6 0,5-4-10 16,-5-1-5-16,0 2-4 0,6-7-4 0,-6 6-1 0,7-6-2 0,-2 3 0 15,-5-3 1-15,9-5-1 0,-4 5 1 0,-5-3 0 0,7-1 3 0,-7-1 2 31,6 1 7-31,-1 2 4 0,-5-4 9 0,9-3 8 0,-9 0 9 0,7 0 13 0,-2 0 8 16,2 0 10-16,-7 0 7 0,6-3 8 0,0-4 8 0,2 2 4 0,-1 1 7 16,-2-1 4-16,1-1 4 0,2-3 0 0,-3 5 0 0,-5-5-3 0,8-3-7 15,-3 3-9-15,3 0-9 0,-8-6-7 0,6 6-6 0,-1-7-7 0,-5 1-4 0,8 2-9 16,-8-2-1-16,0 0-6 0,0-5-4 0,7 7-8 0,-7-8-3 0,0 6-4 16,-7-4-1-16,7 4-3 0,0 0-1 0,0 2 0 0,0 1-1 0,0 3-2 15,0 0 1-15,0 3-4 0,-8 1-4 0,8 1-4 0,0 4-7 0,0 0-5 0,0 0-4 16,0 0-5-16,0 0-3 0,0 0-1 0,0 0-2 0,0 4 1 0,-5 1-7 15,5 1-6-15,0 3-1 0,-6 0 0 0,6 3 5 0,0 1 8 0,0 2 6 16,-8 0 7-16,8 4 3 0,0-4 0 0,0 6 3 0,0-8-3 0,0 7 1 0,0-5 0 16,8 4 5-16,-8-4 5 0,6 0 5 0,-6-5 2 0,5 4-2 0,3-4-1 15,-1-1 1-15,-1 0 0 0,2 3 2 0,-3-3 6 0,0 0 4 0,9-5 2 0,-7 2 2 16,6-1 0-16,-6-1 6 0,5 1 0 0,1-5 2 0,1 7 4 0,-7-7 2 16,6 0 7-16,-2 0 5 0,2-7 10 0,3 7 7 0,-11-5 10 0,8 1 7 15,-7-1 11-15,7-1 8 0,-6-3 8 0,-1 5 2 0,2-5 7 0,-3-3 0 16,3 3-2-16,-3 0 0 0,2-6-6 0,0-1-6 0,-2 2-8 0,2-1-9 15,-7-4-26-15,0 0-46 0,8-1 0 0,-8 1 0 0,0-6 0 0,5 7 0 16,-5-3 0-16,0-3 0 0,0 5 0 0,0-2 0 0,-5 3 0 0,5-3 0 16,0 6 0-16,0 2 0 0,-8-2 0 0,8 0 0 0,-7 5 0 0,7 1 0 0,-5 0 0 15,-2-3 0-15,7 9 0 0,-7-3 0 0,7 0 0 0,-5 2 0 0,-3-1 0 16,8 5-59-16,-5 0-16 0,-3 0-15 0,8 5-14 0,-6-1-14 0,-1 2-17 16,1 0-19-16,-1 3-21 0,1 1-23 0,-1-1-25 0,1 0-24 0,6 6-26 0,-5 0-25 15,-4-5-23-15,9 4-40 0,-7 2-46 0,7-1-56 0,0-2-53 0,0-2-11 16,0 4 15-16,7 0 29 0,-7-7 35 0,9 2 40 0,-9 6 40 0,5-13 44 15,1 9 42-15,1-8 46 0,6 1 48 0,-7-1 56 0,1 1 66 0</inkml:trace>
  <inkml:trace contextRef="#ctx0" brushRef="#br0" timeOffset="55798">9155 10732 90 0,'-5'0'162'0,"-1"0"49"0,6-5 41 0,-7 5 41 0,2-4 41 0,-4 4 41 0,9-11 40 0,0 7 38 0,-7-1 35 16,7 1 35-16,-5-2 31 0,5 6-62 0,0 0-116 0,0-3-63 0,0 3-38 0,0 0-22 0,0 0-16 0,0 0-21 0,0 0-23 16,0 0-22-16,0 0-23 0,0 0-21 0,0 0-19 0,0 0-18 0,0-6-11 0,0 6-14 15,0 0-10-15,0 0-11 0,0 0-8 0,5 0-9 0,-5 0-8 0,0-6-5 16,0 6-5-16,7 0-3 0,-7 0-6 0,0 0 0 0,0 0-4 0,9 6-9 16,-9-6-12-16,0 0-18 0,5 6-21 0,-5-6-23 0,0 0-26 0,7 3-26 15,-7-3-31-15,0 6-33 0,0-6-36 0,6 4-53 0,-6 1-62 16,5-5-90-16,-5 0-101 0,0 4-31 0,9 1 2 0,-9-5 21 0,0 6 32 0,0-6 39 0,0 0 41 0,0 0 46 15,0 0 47-15,0 0 48 0,0 0 52 0,0-11 62 0,0 2 66 0</inkml:trace>
  <inkml:trace contextRef="#ctx0" brushRef="#br0" timeOffset="56367.93">9606 10551 2 0,'0'-4'98'16,"0"4"67"-16,0-6 46 0,0 3 39 0,0 3 37 0,0-6 33 0,0 2 33 0,0-1 32 0,0-1 30 0,0 2 29 0,-6-2 24 0,6 6-15 31,0 0-43-31,0-5-76 0,0 5-93 0,0-4-47 0,0 4-25 0,0 0-19 16,0 0-20-16,0-5-19 0,0 5-20 0,0 0-17 0,0 0-16 0,0 0-18 0,0 0-11 15,0 0-13-15,0 0-12 0,0 0-9 0,0 0-7 0,0 0-6 0,0 0-3 16,0 0 0-16,0 0-2 0,0 5 0 0,-8-1 1 0,8-4 2 0,0 5-1 16,0 1 1-16,0-2 2 0,0 7 5 0,0-7 3 0,0 2 0 0,0-3 3 15,0 7 1-15,8 1 2 0,-8-7 2 0,0 7 0 0,6-8-1 0,-1 9 2 0,2-4 0 16,2 2 3-16,-4-6 1 0,1 8-1 0,6-9 0 0,-3 9 3 0,3-8 0 16,1 5 0-16,1-4 1 0,-2-5-2 0,0 4 0 0,3 2 0 0,-2-6 0 15,-2 5 0-15,4-5 1 0,4-5-1 0,-6 5 0 0,0-6 0 0,5 6 4 0,-4-4 5 16,5-1 7-16,-4-4 8 0,-2 5 8 0,-2-8 7 0,2 9 11 0,1-9 10 15,-1 3 8-15,-6 0 6 0,-1-1 6 0,7 1 4 0,-8-2 4 0,-5 7 2 16,8-11-2-16,-8 6-5 0,8-1-7 0,-8-1-8 0,0 1-8 0,-8-4-9 0,8 0-10 16,-8 3-13-16,3-4-9 0,-1 2-9 0,-1 4-5 0,1-6-6 0,-7-1-3 15,-1 6-3-15,2-4-5 0,-1-1-3 0,-1 6-3 0,2-2 0 0,-2 1-3 16,-4 1-1-16,4 5-2 0,1-1 1 0,0-1-3 0,0 3 1 0,0-4-4 16,7 7-5-16,-9 0-1 0,10 7 1 0,-9-7 0 0,1 9 0 0,6-4 2 0,1-1 2 15,-5 5 0-15,4 6 2 0,-1-6 2 0,-5 7 1 0,7-1 1 0,1-1 0 16,-2 2 3-16,-2-1 1 0,9-2 3 0,-5 8 0 0,-2-7 1 0,7 0 0 15,-6 6 1-15,6-5-3 0,0 4-1 0,0-4 3 0,0 0 0 0,0 4 0 16,0-1 0-16,6-3 1 0,-6 6 2 0,7-8 3 0,-2 8 1 0,4-6 3 0,-2 3 2 16,-2-3 3-16,1 1 3 0,7-3 0 0,2 2 0 0,-10-1-1 0,7-2-9 15,3 1-14-15,4-4-15 0,-6 2-13 0,0 5-20 0,0-7-17 0,8 0-19 16,-10 1-22-16,1-5-18 0,9 4-18 0,-9 1-19 0,3-4-21 0,4-1-35 0,-6-1-45 16,-1-4-42-16,8 4-45 0,-7-4-34 0,5 0-29 0,-2 0 0 0,-3 0 16 0,6-4 27 15,-7 0 29-15,2-7 29 0,-1 8 29 0,0-9 35 0,0 3 33 0,-2-1 46 16,5-4 51-16,-11-2 51 0,8 1 68 0</inkml:trace>
  <inkml:trace contextRef="#ctx0" brushRef="#br0" timeOffset="56621.52">10205 10444 77 0,'0'0'187'0,"-7"0"69"0,7 0 50 0,0-4 36 0,0 4 25 0,0-5 24 0,0 1 22 0,7-8 24 0,-7 9 22 0,7-3 24 0,-2 0 22 0,2-3-57 15,1 9-103-15,-3-5-92 0,3 1-87 0,-2-2-45 0,-1 6-15 0,2-4-8 16,2 4 3-16,-4 0 1 0,1 0-3 0,1 0-3 0,-2 0-4 0,4 4-7 0,-2-4-5 15,-2 6-11-15,1-6-12 0,-1 4-11 0,3 1-12 0,0 4-8 0,-3 3-2 16,2-9-4-16,-1 9-1 0,0 1-1 0,-6-4-1 0,8 6-3 0,-1 0-4 0,-2 0-8 16,-5 0-10-16,6 4-16 0,-6-4-17 0,8 4-17 0,-3-5-20 0,-5 6-24 15,8 0-23-15,-8 1-25 0,7-3-26 0,-1-3-18 0,-6 4-13 0,6-4-15 16,1 0-14-16,-2 0-23 0,3 0-24 0,-8-7-23 0,6 3-20 0,1-2-22 0,-1-3-15 16,-1 4-13-16,3-10-12 0,0 5 15 0,-8-5 25 0,0 0 23 0,5 0 24 15,3 0 27-15,-8 0 29 0,0-5 36 0,0-2 41 0,0 4 41 0,5-3 38 0</inkml:trace>
  <inkml:trace contextRef="#ctx0" brushRef="#br0" timeOffset="56811.71">10472 10626 96 0,'0'-16'164'0,"-6"2"45"0,-1-2 35 0,1 2 36 0,-2-1 37 0,8 2 38 16,-5 3 37-16,-2-1 37 0,1-4 35 0,0 6 35 0,6-5 33 0,-7 3-61 15,-1 2-117-15,8-1-57 0,-5 1-31 0,5 4-15 0,-8 1-8 0,8-2-17 16,0 0-20-16,0 3-25 0,0 3-28 0,0 0-26 0,0 0-26 0,0 0-23 0,0 0-26 16,0 0-17-16,0 0-13 0,-6 3-13 0,6-3-12 0,0 6-7 0,-5 0-5 15,5 3-5-15,0 0 1 0,-7 1 0 0,7-1 3 0,-8 2 2 16,2 3 7-16,6 0 1 0,-6 2-1 0,-1 2-10 0,7-3-19 0,-5 6-24 0,-3-6-24 15,8 3-30-15,-8 1-36 0,3 2-35 0,-1 3-39 0,6-5-60 0,-5 0-70 0,-2 1-83 16,-2-4-82-16,9 2-29 16,-5-3 0-16,-2 1 22 0,7-2 30 0,-6-4 35 0,6-1 43 0,0-4 45 0,0 5 48 0,0-10 50 0,0 0 51 0,0 0 64 0,0 0 68 15</inkml:trace>
  <inkml:trace contextRef="#ctx0" brushRef="#br0" timeOffset="57272.98">10767 10562 1 0,'5'0'134'16,"-5"0"113"-16,0-6 74 0,0 1 56 0,0-5 42 0,-5 7 35 0,5-3 27 0,0-3 22 16,-9 3 23-16,9-4 20 0,0 5 18 0,0-4-18 0,0 9-35 0,0-4-129 15,0-2-177-15,0 2-90 0,0-1-45 16,0-1-24-16,0 3-11 0,0-3-8 0,0 0-4 0,0 2-2 0,-7 4-6 0,7-5-2 0,-5 5-5 0,-3-4-5 16,8 4-4-16,-6 4-9 0,1-4-6 0,-3 0-9 0,3 5-2 0,-9-1-4 0,7 2-2 15,1 0-1-15,-6 3-2 0,4-4-2 0,-3 5-3 0,3-1-3 0,-5 6-2 16,5-5-5-16,-2 5-4 0,1-2-6 0,4 2-3 0,-2-1-2 0,-1 2-3 0,3 2-3 15,-2-3-3-15,0 6-3 0,2-8-3 0,5 8 0 0,-8-6 2 0,8-2 4 16,0 7 2-16,0-10 6 0,0 5 7 0,0-6 4 0,0 6 6 16,0-6 5-16,8-2 4 0,-3 2 7 0,-5-4 4 0,7 5 5 0,0-7 7 0,-2 3 7 0,3-6 4 31,-1 5 4-31,-2-5 5 0,9 0 2 0,-9 4 2 0,9-4 5 0,-7 0 8 16,6 0 5-16,-7-4 7 0,7 4 8 0,-6 0 11 0,6-5 8 0,-6-1 10 15,5 3 9-15,-4-7 9 0,3 5 10 0,-3-4 7 0,4-1 10 0,-3-1 10 0,2 1 3 16,-4 1 3-16,-2-6-2 0,4 5-4 0,3-5-5 0,-6 1-7 0,1 1-9 15,-1-3-11-15,2 1-9 0,-3-3-11 0,-5 3-10 0,7-1-11 0,0 2-8 16,-7 4-9-16,5-5-8 0,-5 6-8 0,7-2-3 0,-7 7-8 0,0-2-3 16,0 3-4-16,0 3-8 0,0 0-6 0,0 0-8 0,0 0-9 0,0 0-4 0,0 0-2 15,0 0 2-15,0 3 0 0,0 3-2 0,0-2 2 0,0 7 0 0,0-2 2 16,0 6 1-16,0-1 6 0,0 0 0 0,0 7 0 0,0-6-2 0,0 4-3 0,0 2-8 16,0-8-14-16,0 7-11 0,0-5-13 0,0 4-14 0,8-4-12 0,-8 0-16 15,0-5-15-15,5-1-19 0,-5 6-22 0,7-6-20 0,0-4-16 0,-2 5-36 16,3 0-44-16,-1-5-63 0,-1 4-69 0,0-5-21 0,-1 2 2 0,11-1 17 0,-11-5 20 15,8 4 28-15,-8-4 29 0,3 0 33 0,5 0 35 0,-7 0 37 0,7-4 42 0,-5 4 52 16,4-5 61-16</inkml:trace>
  <inkml:trace contextRef="#ctx0" brushRef="#br0" timeOffset="57971.06">11083 10772 0 0,'-5'0'11'0,"-9"-6"123"0,1 1 70 0,8 1 51 0,-9-5 42 0,9-1 38 0,-2 4 37 15,-1-9 33-15,2 1 32 0,-1 1 27 0,1-3 24 0,6 1 22 0,0 1 20 0,0-2-92 0,0 7-156 16,0-6-74-16,0 2-35 0,0 1-22 0,0-2-16 0,0-1-13 0,0 5-12 0,6-3-11 15,-6-2-10-15,0 4-7 0,7-2-9 0,-7 3-5 0,0-1-4 0,6 2-5 16,-6-1-8-16,8 5-11 0,-8 1-8 0,7-5-8 0,-2 9-5 0,1-6-2 16,2 0-9-16,-3 3-3 0,3 3-5 0,-3 0-1 0,9 0-3 0,-9 0 2 0,10 0 1 15,-2 0-1-15,-2 3 1 0,5 3 1 0,-5 0 1 0,1-2 2 0,2 5-1 16,7-4 0-16,-8 5-1 0,-1-1-1 0,0 6-1 0,-4-5-1 0,4 4 1 16,-3 2 1-16,1-1-1 0,-2-2 0 0,-8 2-1 0,5-1-4 0,3 6-6 0,-8-6-8 15,0 7-10-15,0-2-7 0,0 1-9 0,0-4-7 0,0 2-4 0,0-3-5 16,-8 0 0-16,8 0-3 0,-5-7-1 0,5 7 0 0,-8-4 2 0,8-8 5 15,-5 9 8-15,5-8 7 0,-5 1 13 0,5-1 9 0,-9 2 11 0,9-3 9 0,-5-3 6 16,5 6 4-16,-7-6 4 0,-1 5 5 0,8-5 2 0,-5 0 4 16,5 0 0-16,-7 0 1 0,0 0 3 0,2 0-3 0,5-5 0 0,-7 5-1 0,1-6-1 15,-2 6-1-15,2-3 1 0,-1-3 2 0,2 2 0 0,-4-1 2 0,4 1 2 16,-2-8 2-16,7 9 2 0,-6-8 3 0,1 7 0 0,-3-7 3 0,8 3 2 0,-8-3 1 16,8 1 1-16,-5-5 0 0,5 1-3 0,0 1 0 0,-6-3-1 0,6 1-6 15,0 1-6-15,0-2-5 0,6-3-2 0,-6 5-7 0,5-2-4 0,-5 2-3 16,8-1-4-16,0 2-4 0,-3 3-2 0,8-5 0 0,-8 4-2 0,4 2-1 15,3 5 2-15,2-6-1 0,-1 5 0 0,-1 5-1 0,0-6-1 16,3 6 0-16,-1 0 2 0,-4 6 2 0,3-1 0 0,1-1 0 0,-1 2 2 0,0 3 1 0,0 0-1 16,-8 1 2-16,9 5 2 0,1 0 2 0,-10 0-1 0,2 0 0 0,0 0-6 0,-2 3-4 15,2-2-5-15,-1 3-7 0,-6-5-9 0,0 5-9 0,0-4-11 0,0 4-5 16,0-4-8-16,0 0-4 0,0 0-5 0,-6 0-3 0,6-6-1 0,0 7 2 16,-7-11 6-16,7 4 6 0,-5-5 4 0,5 5 10 0,0-3 8 0,0-6 10 15,0 0 14-15,-7 5 9 0,7-5 13 0,0 0 7 0,0 0 13 0,0 0 0 16,0 0 4-16,0 0-1 0,0 0 1 0,-7 0 0 0,7 0-2 0,-5-5 1 15,-3-1 2-15,8 6 3 0,-7-3 1 0,2-3 1 0,-4-3-3 0,4 5-6 0,5-1-3 16,-5-5-2-16,-3-1 0 0,3 1 2 0,-3 1 2 0,8 0 2 0,-6-7 5 16,-1 7 0-16,7-6-1 0,-6 0-3 0,-2 0-2 0,8-4-4 0,0 5-3 0,0-5 0 15,0 3-2-15,0-2-2 0,0-3-1 0,8 6-5 0,-8-3-3 0,6 3-4 16,1-1-6-16,-1 2 0 0,2 0-2 16,-3 0 2-16,3 2-1 0,2 3 3 0,-1 5 1 0,3-5 4 15,1 3 4-15,1 0 2 0,-2 6 2 0,2 0 2 0,-1 0 2 0,1 0 2 0,4 0 2 0,-5 6 3 0,6 0-1 0,-6 3 0 0,7-5-3 16,-6 5-1-16,-1 3-4 0,0 2-2 0,5-4 0 0,-10 3-4 0,4 2 2 15,0 0-1-15,-4 0 3 0,0 0-3 0,-3 3 1 0,1-2-1 0,1 2-3 0,-7 3-9 16,0-2-12-16,0 1-15 0,0-1-15 0,0-4-21 0,0 4-17 0,0-4-25 16,-7 0-21-16,7 0-26 0,-6 0-27 0,6 0-28 0,-5-6-27 0,-3 4-45 15,8-2-49-15,0-1-62 0,0 0-63 0,-8 4-33 16,8-4-14-16,0-1 12 0,0 3 25 0,0-9 31 0,0 8 35 0,0-7 38 0,0 0 40 0,0-4 40 0,0 0 43 0,0 6 51 16,0-6 57-16</inkml:trace>
  <inkml:trace contextRef="#ctx0" brushRef="#br0" timeOffset="58497.45">11878 10684 0 0,'0'0'39'0,"-5"-6"152"0,5 6 78 0,0 0 52 0,0-4 37 0,0-1 27 0,0-5 20 0,0 5 21 0,5-4 19 0,3 5 20 0,4-8 22 16,-5 3 20-16,0 3 17 0,6 2-121 0,-8-1-199 0,9 0-92 0,-9 1-35 15,3 4-15-15,-1-4-3 0,-1 4 0 0,2 0 4 0,-8 0-1 0,0 0-4 0,5 4-3 16,-5-4-4-16,0 4-3 0,0 1 0 0,0 0-6 0,0 5-7 0,0-1-8 15,0 3-5-15,0-3-3 0,0 4-2 0,-5 2 3 0,5 0-2 0,0 0 4 16,-8 4-1-16,2-4 3 0,6 4-5 0,-7-4 1 0,-1 6-4 0,8-7-2 16,-5 5-4-16,-1 2-9 0,6-3-16 0,-8-3-12 0,8 4-16 0,-5 6-13 0,5-5-5 15,0-1-10-15,0 0-9 0,0 2-5 0,0-3-4 0,0 2-2 0,0 0-1 16,5-6 1-16,-5 1 0 0,8-6 8 0,-8 1 11 0,6 1 18 0,-1-1 14 0,3-6 17 16,-8 1 15-16,7-5 21 0,-7 4 21 0,6-4 17 0,-6 0 14 0,0 0 11 15,8-4 9-15,-8-1 6 0,0 1 5 0,0-2 5 0,5 2 5 0,-5-7 0 16,-5 1-3-16,5 5-3 0,0-10-5 0,-8 8-11 0,8-8-11 0,-6 3-13 15,-1-3-12-15,-1-3-7 0,3 2-7 0,-1-2-8 0,-7-1-6 0,6-2-6 0,-6-3-4 16,-1 6-4-16,1-13-1 0,2 1-1 0,3 2-4 0,-4-2-1 0,-2-3-3 16,1-3 0-16,8 2-1 0,-9 6 0 0,7-8-1 0,1 2 0 0,-1 5-1 0,1 1 2 15,-2-2 0-15,8 5 0 0,0 6-1 0,-5 1 0 0,5-3 1 0,0 6-1 16,0-4-2-16,0 10-2 0,0-6-1 0,0 4-3 0,5 1-4 0,-5 1-2 16,0 0-5-16,8 3-5 0,-8 3-2 0,6-4-2 15,1 2-1-15,-1 5-1 0,1 0 0 0,7-4 1 0,-2 4 2 0,-1 4 1 0,5-4 4 0,-3 5 5 0,6 2 3 16,0 2 5-16,1-4 5 0,-1 5 4 0,1-1 4 0,-6 6 2 0,5-6 1 15,-1 6 0-15,-4-5 2 0,-2 4-1 0,1 2-1 0,1-1 2 0,-2-2 1 0,-3 2 0 16,-4 0 1-16,1 0 4 0,-6-2 1 0,0 2 0 0,0 6-2 0,0-3-7 16,0 3-9-16,-6-6-13 0,1 3-13 0,-4 1-15 0,2 2-15 0,2-2-14 15,-1 2-15-15,-7-8-13 0,0 1-15 0,6 1-14 0,-7 1-15 0,8-7-16 16,-6 0-16-16,3-3-21 0,4 3-28 0,-8-3-56 0,7-3-72 0,-1 4-45 0,-1-7-25 16,-3 0 2-16,3 0 13 0,3 0 20 0,-2-7 23 0,7 4 27 0,-6-3 29 0,-1-3 31 15,7-2 36-15,0 3 43 0,0-3 48 0,0-4 67 0,0 0 81 0</inkml:trace>
  <inkml:trace contextRef="#ctx0" brushRef="#br0" timeOffset="58748.52">12223 10292 0 0,'0'0'49'0,"7"5"164"0,-7-5 87 0,0-5 62 0,0 5 48 0,8 0 39 0,-8-4 34 0,0-1 28 0,0 1 27 0,6-6 23 0,-6 5 23 0,6-1 22 16,-6 3 26-16,7 3-140 0,-7-7-222 0,5 7-114 0,3 0-50 0,-8 0-29 0,8 0-15 15,-3 7-8-15,-5-7-8 0,0 0-2 0,6 3-1 0,-6 3-2 0,5-1-3 16,-5-1-4-16,0 6-4 0,7-5-3 15,-7 4-6-15,9 7-2 0,-9-7-3 0,5 6 1 0,-5-6-1 0,0 12 2 16,7-8 0-16,-7 2-2 0,0 6 1 0,0-2-3 0,-7-1 2 0,7 3 1 0,0 3-3 0,-5 1-7 0,5-1-12 0,-9 0-15 16,9 1-21-16,-7 5-18 0,2-2-18 0,5-4-24 15,-6 1-25-15,6-1-29 0,0 2-31 0,0-7-32 0,0 6-33 0,0-11-51 0,0 5-57 0,0-4-82 16,0-5-88-16,0 4-25 0,0-4 6 0,6-1 21 0,-6-4 31 0,5 5 34 0,2-10 39 16,-7 6 44-16,9-6 44 0,-4 0 49 0,2 0 46 0,-7 0 58 0,6-6 64 0</inkml:trace>
  <inkml:trace contextRef="#ctx0" brushRef="#br0" timeOffset="59197.74">12543 10547 0 0,'0'0'23'0,"-7"0"137"0,2-6 73 0,5 6 48 0,0-3 35 0,0-3 23 16,-8 2 19-16,8 4 13 0,8-5 15 0,-8 5 11 0,5-6 12 0,-5 6 10 31,7-4 11-31,-7 4-113 0,0 0-177 0,6 0-91 0,-6 0-41 0,0 0-21 16,0 0-5-16,0 0-1 0,0 0 6 0,0 4 3 0,-6 2 4 0,6-1 4 0,0 5 1 15,0-1 2-15,0 0 1 0,-7-3 0 0,7 9-3 0,0-6 0 0,-5 1-1 16,5 4 1-16,0-4-2 0,0-1 1 0,0 7-1 0,0-7 1 0,0 0-4 0,5 2 0 16,-5 5 0-16,7-13 3 0,-7 7 1 0,6-1 1 0,0-4 1 0,2 1 1 15,-1-2 1-15,7 1 1 0,-9 1 1 0,8-2 2 0,0-4 2 0,0 0-2 16,0 0 5-16,0 0-1 0,0 0 0 0,1 0 1 0,4 0 5 0,-4-4 6 0,6-2 9 16,-8 1 10-16,0 1 9 0,9-2 10 0,-10 1 13 0,5-4 10 0,-4 5 10 15,0-5 10-15,-5-3 11 0,1 3 9 0,-3-1 4 0,1 1 7 0,2 0 0 0,-8-3-5 16,5 3-11-16,-5-6-7 0,0 6-13 0,0-7-11 0,-5 2-14 0,5 4-13 15,-8-5-11-15,2 6-13 0,1-6-10 0,-3 5-11 0,1 1-9 0,-5 0-11 16,5 3-7-16,-6-3-6 0,0 3-3 0,7 6-2 0,-6-3-3 0,-2 3 0 16,1 0 0-16,-1 0-3 0,2 3 0 0,-2 3 0 0,1-1 0 0,1 5-2 0,5-6 2 15,-6 5 2-15,6 2 1 0,-6 4 2 0,7-5 2 0,1 3 1 0,-11-2 3 16,11 4 0-16,-3 0 2 0,3 3 0 0,5-2 2 0,-5-1-1 0,5-2 2 0,-9 2 3 16,9 0 0-16,-5 0 2 0,5-2 2 0,0 7 2 0,5-10 3 0,-5 5 2 15,0 0 2-15,9 0 1 0,-9 0 4 0,5-6-5 0,0 1-4 0,3 4-10 16,-3-4-14-16,11 0-19 0,-11-1-20 0,8 0-32 0,0 2-33 0,-7-2-49 15,8 1-55-15,-2 1-61 0,1-7-65 0,1 0-60 0,6 7-53 0,-8-7-13 16,0 1 7-16,9-5 19 0,-10 6 29 0,5-6 33 0,2 0 38 0,-5-6 44 0,6 6 47 0,2-5 53 16,-2-4 56-16,1-1 58 0,4 1 71 0</inkml:trace>
  <inkml:trace contextRef="#ctx0" brushRef="#br0" timeOffset="59372.07">13384 10669 0 0,'0'0'27'0,"0"0"149"0,-8 5 95 0,8-5 67 0,-6-5 53 0,-1 5 48 0,7-6 43 0,-5 2 38 0,5-1 30 0,-8 1 28 0,8-1 22 15,0 1 20-15,0 4 16 0,0 0-113 0,0 0-191 0,0 0-110 0,0 0-65 0,0 0-37 16,0 0-19-16,0 0-22 0,0 0-20 0,0 0-14 0,0 0-10 0,0 0-7 16,0 0-3-16,0 0-2 0,0 0-4 0,0 0-7 0,0 0-11 0,0 0-15 15,-6 0-14-15,6 0-19 0,0 4-19 0,0-4-26 0,0 5-25 0,-5-1-32 0,5 1-35 16,0-1-39-16,0 2-41 0,0-1-74 0,0-1-91 0,0 8-68 0,5-9-58 16,-5-3-17-16,0 6 10 0,6-2 25 15,-6-4 31-15,0 0 42 0,8 0 45 0,-8-4 49 0,5-2 52 0,-5 3 54 0,7-9 57 0,-1 3 71 0,-6-1 85 0</inkml:trace>
  <inkml:trace contextRef="#ctx0" brushRef="#br0" timeOffset="59705.97">13995 10556 0 0,'8'6'34'0,"-8"-2"151"16,5 1 81-16,3 1 56 0,-3-12 37 0,-5 6 31 0,8-5 25 0,-2 1 23 0,-1-7 21 15,-5 7 19-15,7-5 21 0,1 3 24 0,-8 2 27 0,6-1-118 0,-6-1-198 16,6 2-102-16,-6-2-52 0,0-3-24 0,-6 4-8 0,6 1-3 0,-6-6-3 15,-2 5 0-15,8-4-4 0,-7 3-3 0,2 0-2 0,-9-3-10 0,9 5-10 0,-3-1-9 16,-5 1-4-16,7-2-1 0,-7 0 0 0,6 3 1 0,-7 3 1 0,9 0 0 16,-8-6 2-16,7 6-1 0,-9 0 0 0,10 0-4 0,-9 0-3 0,9 0-3 15,-8 6-3-15,5-6 0 0,2 3-2 0,-6 3-1 0,4 0 0 0,-3-2-2 0,3 1 1 16,-4-1-2-16,3 5-1 0,-2 3 2 0,4-3-2 0,-6 0 4 0,7 1-1 16,-7 4 3-16,5 2 1 0,-5-1 2 0,8-2 0 0,-2 7 1 0,0 1-1 0,-5-8 2 15,4 8 1-15,8 3 1 0,-5-5 2 0,-2 2 0 0,0 1 2 0,7-2 1 16,0 1 0-16,0-2-4 0,0-1-2 0,7 3-8 0,-7-8-10 0,7 8-12 15,-2-6-13-15,3-2-26 0,4 7-30 16,-5-4-23-16,5-3-20 0,-4 2-24 0,5-4-29 0,0 4-43 0,0-2-51 0,6-3-53 0,-5 1-54 0,-2-1-25 0,7-1-10 16,-6-4 10-16,0-1 21 0,8-4 34 0,-9 0 39 0,8 0 34 0,-7-4 34 0,5-1 36 15,-4 1 39-15,6-1 49 0,-6-5 49 0</inkml:trace>
  <inkml:trace contextRef="#ctx0" brushRef="#br0" timeOffset="60069.95">14250 10839 0 0,'11'-9'1'0,"-4"3"100"0,2-3 67 0,-4 0 47 16,-5-7 40-16,7 7 32 0,-1-6 31 0,-6-3 29 0,5-3 32 0,-5 2 31 0,0 1 31 0,0-3 27 31,9 6 31-31,-9-4-71 0,0 4-125 0,0 0-62 0,7 2-30 0,-7-2-19 16,0 4-13-16,-7 1-12 0,7 1-5 0,0 3-15 0,0-3-18 0,-9 5-15 0,9-1-18 15,0-1-17-15,-5 6-22 0,5-4-15 0,-6 4-14 0,6 0-12 0,-7 4-9 16,2-4-12-16,-4 6-8 0,2-1-3 0,-4 5-6 0,6-1 0 0,-11 0-4 16,11 1 3-16,-9 4 1 0,2 2 2 0,4-2 7 0,-4 5 4 0,5-3 4 0,-6 2 3 15,5 3 1-15,3-2 1 0,-8 1 1 0,8-1-2 0,-4 0-4 0,4-4-7 16,-2 6-8-16,7-3-8 0,-6 2-6 0,6-4-5 0,-5 2-1 0,5-3-3 15,0 1 2-15,5-2-2 0,-5 0-3 0,6 0-1 0,1 2 2 0,-2-7 1 0,4 0 4 16,-4 6 8-16,8-6 10 0,-8-2 10 0,11 2 7 0,-4 0 4 0,0-3 5 16,3-3 4-16,-3-3 9 0,0 6 10 0,4-6 14 0,0 0 11 0,5 0 9 15,-8 0 8-15,8-6 8 0,-3 3 7 0,-4-3 8 0,4 2 3 0,3-5 5 0,-8-3 8 16,6 9 4-16,-6-8-2 0,0-3-4 0,0 5-7 0,0-2-10 0,0-4-9 16,1 0-6-16,-9 2-10 0,2-8-8 0,-1 6-8 0,2-3-8 0,-2-2-8 15,1-4-5-15,-7 0-9 0,0 3-6 0,0-7-8 0,-7 2-10 0,7 4-12 0,-6-5-7 16,6 5-12-16,-8-5-9 0,-5 9-11 0,8-1-14 0,-2 4-15 0,-7 0-14 15,1 6-20-15,-1-1-19 0,4 5-21 0,-11 5-22 0,8 0-23 0,-6 0-23 16,6 5-25-16,-6-1-28 0,-2 5-58 0,8 1-69 0,-8 1-54 0,10 4-40 0,-1 0-4 16,-4-2 18-16,5 2 26 0,-2 0 32 0,0 0 35 0,-1-2 40 0,9 2 41 15,-10 0 42-15,10 0 47 0,-2-6 49 0,0 1 63 0,2 1 79 0</inkml:trace>
  <inkml:trace contextRef="#ctx0" brushRef="#br0" timeOffset="60751.1">14530 10864 0 0,'7'0'18'0,"-2"5"137"0,-5-5 79 0,0 0 56 0,0 0 40 0,8-5 33 16,-8 1 29-16,0-1 30 0,6-5 31 0,-6 4 29 0,5-3 28 0,-5 0 23 16,8-6 21-16,-8 6-100 0,5-1-170 0,2-5-93 0,2 4-52 0,-9 3-18 0,5-7-7 15,-5 4-2-15,6-4-6 0,-6 6-10 0,7-4-12 0,-7 1-10 0,6 3-8 16,-6-1-6-16,7 1-4 0,-7 0-6 0,0 3-9 0,6 0-5 0,-6 3-7 0,7 3-7 16,-7-6-8-16,6 6-4 0,-6 6-1 0,8-6-3 0,-3 0 0 0,3 3-1 15,-3 9-2-15,0-8-3 0,4 5-3 0,-4 0 2 0,10 2 1 0,-10 5 0 16,2-7 1-16,5 4 0 0,-4 7 1 0,-2-4 0 0,7-3 1 0,-8 2-2 15,2-1 0-15,2 2 0 0,-4 2 1 0,2-3-1 0,-7 1 0 0,6-2-3 16,-6 1-7-16,5 1-6 0,-5-2-9 0,0 0-6 0,0 0-6 0,0 2-5 0,0-7-6 16,0 6-2-16,-5-6-2 0,5 0 2 0,0 3-1 0,0-8 4 0,-6 5-1 15,6-3 9-15,0-3 10 0,0-3 9 0,-7 6 13 0,7-6 11 0,0 5 7 16,0-5 8-16,-5 0 7 0,-4 0 4 0,9-5 2 0,-7 5 0 0,2 0 2 0,5-6-1 16,-6 6 0-16,-1-3-2 0,7-3-4 0,-6 2-4 15,-2-1-2-15,8 1-4 0,-5-1-1 0,-2-5-2 0,7 4-3 0,-7 1-2 0,7-5-1 0,-5 1-3 16,5 5 0-16,-8-7 1 0,8 1-2 0,0 1-2 0,-7-2 0 0,7 3-2 0,0-6 0 15,0 2-2-15,0-3-1 0,0 2-2 0,0-2 1 0,7 0 0 0,-7 0 0 16,8-3-1-16,-3 2-1 0,-5-4-1 0,7 7 1 0,0-8-2 0,6 6-2 16,-7 2 0-16,1-2 1 0,-1 0 0 0,-1 5 2 0,11-4-1 0,-11 4-1 15,2 4 1-15,-1 3 0 0,-1-3 1 0,11 6-1 0,-11-6 1 0,1 12 1 0,2 0-2 16,5-6 4-16,-6 9 0 0,-2 1-1 0,7 4 2 0,-5-4-1 0,6 11 2 16,-5-8 0-16,-2 7 2 0,-1-5 0 0,11 8-1 0,-11-3 2 0,-5 1-8 15,6-2-9-15,1-1-8 0,-7 3-8 0,0-8-9 0,0 7-9 0,0 1-3 16,0-7-3-16,0 0-2 0,0 2-1 15,0-2-2-15,0-4 1 0,0-1-1 0,0 0 1 0,0 3 6 0,-7-8 11 0,7 1 11 0,0-1 13 0,0-4 19 0,0 6 18 16,0-6 21-16,0 0 17 0,0 3 10 0,0-3 6 0,0 0 2 0,-6 0 5 0,6-3-1 16,-5 3 4-16,5-6 1 0,-9 2 1 0,2-1 2 0,7-4 0 0,-5 2-8 15,-1-2-9-15,-2 0-13 0,3-1-14 0,-3 1-5 0,1-2-3 0,2 1-2 16,5-4 1-16,-7 4 0 0,2-5 0 0,5 0 0 0,-7 0-2 0,7 6-2 16,0-10-2-16,0 4-1 0,0 0-2 0,0 2-3 0,0-8-2 0,0 6-4 0,7-3-2 15,-2 2-3-15,-5-4-3 0,7 7-2 0,-2-2-3 0,2 0-2 0,6 5-2 16,-5 1-1-16,-2 0 0 0,-1-3-2 0,2 9-1 0,7-3 2 0,-8 6 1 15,1 0-1-15,7 0 2 0,-2 6 0 0,-6-3 1 16,7 9 1-16,0-3 2 0,0 0-1 0,1 6 2 0,-2 1 1 0,2 2 1 0,-1 1 0 0,0-4 0 0,0 4-1 16,-8 1 1-16,9 1 0 0,-7-2 1 0,-1-1-4 0,1 3-8 0,-1-2-12 0,-6-5-15 15,0 7-19-15,8-7-23 0,-8 0-25 0,-8 2-28 0,8-2-32 0,0 0-35 16,0 0-37-16,-6-2-37 0,-1 1-62 0,7-4-69 0,-6 2-78 0,6-1-80 16,-7-4-20-16,7 3 7 0,0-3 28 0,-6-3 32 0,6 1 41 0,0-4 44 0,0 0 47 15,-8-4 47-15,8 1 53 0,-5-3 50 0,5-3 65 0,0-3 67 0</inkml:trace>
  <inkml:trace contextRef="#ctx0" brushRef="#br0" timeOffset="62324.04">16541 10355 0 0,'0'-3'1'0,"-5"-3"70"0,5 1 49 0,0 1 38 0,0-2 34 0,0 6 29 0,0-3 29 0,-8-3 24 0,8 2 26 31,0-1 25-31,0-1 25 0,-6 3 13 0,6-4 4 0,0 2-37 0,0 1-58 16,-5 4-39-16,5-5-30 0,-8 1-21 0,3-2-19 0,5 2-13 0,-7-1-11 0,7-1-9 16,-7 3-8-16,0-4-8 0,7 2-9 0,-6 1-10 0,-1-1-9 0,7-1-7 15,-5 2-6-15,5 1-5 0,0-3-4 0,-8 1-3 0,8 1-5 0,0 4-4 16,0-6-4-16,0 6-6 0,0-6-7 0,8 6-3 0,-8-4-8 0,0-1-6 0,5 5-3 16,2 0-5-16,-1-6-2 0,1 3-5 0,0 3 2 0,5-6 0 0,1 6-1 15,1-4 2-15,-2 4 0 0,8 0 2 0,-8 0 3 0,9 4 1 0,-2-4 2 0,-1 6-5 16,3-3 1-16,-1 3-3 0,0 3-2 0,-1 3-2 0,-7-3-5 0,9 4 1 15,-10 2 0-15,5 0 1 0,-11 0 1 0,8 0-1 0,-7 4-1 0,2 2 0 16,-8-3 2-16,0 3 0 0,0-2 0 0,-8 5-3 0,2-3-5 0,6-3-3 16,-13 7-2-16,8-6-4 0,-3 1-5 0,-5-5 1 0,7 4-3 15,-6-4-1-15,3 0-1 0,-3 0 1 0,-2-2-1 0,9-4 1 0,-8 3 1 0,6-3 6 16,0 1 4-16,2-5 6 0,-3 4 4 0,1-9 6 0,2 4 2 0,5 2 4 0,-9-6 4 16,9 5 3-16,0-5 5 0,0 0 3 0,0 0 6 0,0 0 5 0,0 0 7 15,0 0 7-15,0 0 4 0,0 0 3 0,0 0 4 0,0 0-3 0,0 0-1 0,0 0-3 16,0-5-4-16,0-1-6 0,0 2-6 0,9 4-6 0,-9-5-6 0,0 5-7 15,5-4-8-15,2-1-6 0,-7 1-5 0,13 4 0 0,-6-6-3 0,0 6 0 16,6 0 4-16,0-6 4 0,-2 12 3 0,5-6 4 0,-4 6 4 0,-1-6 1 0,10 9 5 16,-8-5-1-16,8 5 3 0,-4 2-2 0,-2-1-1 0,4-1-3 0,-6 6-1 15,0 0-3-15,0 0-2 0,0-5-1 0,-5 3-3 0,-3 2 0 0,1-1-4 0,1 2 4 16,-7-7-2-16,0 6 2 0,0-6 1 0,0 7 0 0,-7-7 5 0,7 0-1 16,-6 2 2-16,1 5 2 0,-11-13 2 0,11 8-2 0,-8-3 2 0,7-2-2 15,-9 3 0-15,4-4-1 0,3 1-2 0,-5-2-6 0,0 2-7 0,2-6-12 0,4 5-11 16,-7-1-14-16,1-4-15 0,0 0-11 0,0 0-15 0,0 0-12 0,8 0-13 15,-11 0-13-15,5 0-14 0,3-4-17 0,-5 4-20 0,8 0-17 0,-2-5-19 16,0-1-18-16,-6 6-21 0,13-4-43 0,-7-2-55 0,2 1-55 0,-4 1-55 0,9-1-15 16,0-5 5-16,-5 6 21 0,5-7 24 0,0 8 30 0,0-13 35 0,0 5 37 15,5 2 38-15,-5-4 43 0,9 1 45 0,-9-3 56 0,5-3 70 0</inkml:trace>
  <inkml:trace contextRef="#ctx0" brushRef="#br0" timeOffset="62704.58">17162 10547 0 0,'12'0'9'0,"0"-6"120"0,1 3 71 0,-5-3 47 0,-2 2 39 0,6-1 36 0,-3-5 36 0,-4-1 34 0,0-2 33 0,-5 3 31 16,13-4 30-16,-5 8 27 0,-8-4 32 0,8 5-83 0,-3-4-142 0,1 5-72 16,1-2-32-16,-7 0-16 0,6 6-7 0,-6-3-12 0,0 3-16 0,0 0-14 0,0 0-14 15,0 0-15-15,0 0-13 0,0 0-15 0,0 0-16 0,0 0-15 0,0 0-18 16,0 0-11-16,0 3-14 0,-6-3-8 0,6 6-7 0,-7 0-7 0,1-2-3 0,6 5-2 16,-13 0-3-16,13 3 0 0,-13-3 1 0,5 0-1 0,3 1 2 15,0 4 3-15,-9 2 2 0,7-1 2 0,1-2 0 0,-2 2 0 0,2-1-1 0,-1 6-1 16,2-6-6-16,-2 7-6 0,7-6-7 0,-7 4-8 0,7-4-10 0,-5 4-9 15,5-5-10-15,0 7-6 0,0-6-6 0,0-2-3 0,5 8-3 0,2-6-2 0,-7-6 0 16,7 4 3-16,5 2 4 0,-6-3 8 0,2-3 6 0,5 0 8 0,1 6 10 16,-4-6 10-16,3-2 8 0,3 2 7 15,-5-4 9-15,2-1 5 0,0 0 6 0,1 2 6 0,-2-6 6 0,9 0 9 0,-10 0 10 0,4-6 10 0,4 2 10 0,-6 0 11 16,0-1 11-16,0-4 9 0,1-3 9 0,-2 3 7 0,0-1 5 0,3 1 4 16,-10-6 1-16,2 5-3 0,5-4-1 0,-4-1-11 0,-8-1-9 0,7 2-11 15,-7-5-12-15,0 0-9 0,0 4-9 0,0-9-14 0,-7 3-9 0,7 2-11 16,-8 1-13-16,3-9-10 0,-2 9-10 0,0-1-9 0,2-2-15 0,-3 3-12 0,1 3-16 15,1-1-13-15,0 2-12 0,-1 0-16 0,2 3-16 16,-4 8-20-16,4-9-24 0,5 8-27 0,-7-1-30 0,1 1-32 0,1 4-31 0,-3 0-58 0,0 4-71 0,3-4-54 16,5 5-46-16,-7 5-7 0,1-4 13 0,6 3 26 0,-6-4 29 0,6 5 37 15,-8-6 39-15,8 5 47 0,0-4 48 0,0 5 50 0,8-4 51 0,-8-1 64 0,6-5 80 16</inkml:trace>
  <inkml:trace contextRef="#ctx0" brushRef="#br0" timeOffset="62910.99">17955 10708 0 0,'13'19'29'0,"0"2"155"0,-5-8 102 0,-3 2 75 16,1-4 55-16,2-1 45 0,-8-5 37 0,5-1 35 0,-5-4 30 0,0 0 30 16,0 0 29-16,7-4 26 0,-7 4 22 0,0-5-111 0,8-2-193 0,-8 7-115 0,0-3-72 15,0 3-40-15,0 0-18 0,6-6-13 0,-6 6-7 0,0 0-8 0,0 0-12 32,-6-5-8-32,6 5-11 0,0-4-10 0,0 4-12 0,0-6-18 0,-8 1-22 15,8 5-26-15,-7-4-27 0,2 4-25 0,5-4-22 0,-8 4-26 0,2-5-26 0,1-1-30 16,5 6-29-16,-8 0-35 0,1-4-38 0,7 4-58 0,-6 0-71 0,6 0-79 15,-6 0-83-15,6 0-20 0,0 0 8 0,0 0 22 0,-7 0 32 0,7 0 40 16,0-6 42-16,-5 1 47 0,5 5 48 0,0-4 54 0,0-7 56 0,0 7 67 0,0-5 73 16</inkml:trace>
  <inkml:trace contextRef="#ctx0" brushRef="#br0" timeOffset="63452.66">18418 10517 0 0,'6'6'17'0,"-6"-6"130"0,7 0 72 0,-7-6 48 0,6 2 33 15,-6-2 31-15,0-3 25 0,7 0 27 0,-7-1 28 0,0-4 27 0,0 2 25 0,6 3 26 16,-6 0 26-16,0 5-95 0,7-8-163 0,-7 9-80 0,0-9-35 0,0 8-17 16,0-1-3-16,0 0-5 0,0 1-3 0,0-2-7 0,0 2-9 0,0-1-7 15,0 1-8-15,0-2-6 0,0 6-4 0,0-6-7 0,0 3-8 0,-7 3-5 16,7 0-2-16,0-6-3 0,0 6 2 0,0-5-3 0,0 5-3 0,0 0-3 16,0 0-4-16,0 0-7 0,0-4-7 0,0 4-5 0,7 0-7 0,-7-6-6 0,7 6 1 15,-7 0-2-15,7 0-1 0,-2-3-5 0,3 3 0 0,3 0-2 0,2 0 0 16,2 0 2-16,-3 0 1 0,0 3 2 0,2-3 1 0,-1 6 1 0,8-6-1 15,-11 4 0-15,4 7-1 0,6-8-2 0,-14 3-2 0,7 4-3 0,0-1 0 0,-6 1-4 16,0 0 0-16,-2 0-2 0,2-1 4 0,-7 3-2 0,0 1 0 0,0-4-2 16,0 3-1-16,-7 2-4 0,2 0-2 0,-2-5-4 0,0 6 1 0,2 0-3 15,-3-6 1-15,-5 6-1 0,7 0 1 0,-7-6-1 0,6 3 0 0,-7 1-2 0,9-4 1 16,0 3 1-16,-3-3 2 0,0-3 3 0,3 3 3 0,-1 0 3 0,-1-5 2 16,7 2 1-16,-5-1 2 0,5-1 2 0,-9 2 0 0,9 0-1 0,0-6 2 0,0 0 0 15,0 3 0-15,0-3 0 0,0 0 1 0,0 0-1 0,0 0 1 0,0 0 0 16,0 0-1-16,0 0 1 0,0 0-1 0,0 0 1 0,0 0 2 0,0 6 7 15,9-6 5-15,-9 4 3 0,5-4 9 0,-5 5 2 0,7-5 7 0,-1 4 2 0,-1 1 6 16,3 1 0-16,0-2 1 0,2 1 4 0,-2 1 0 0,-2 4-1 0,9-1 0 16,-10 0-2-16,1 1-5 0,7 1-4 0,-5-1-3 0,-3-1-6 0,2 0-3 0,0 0-3 15,-2 2 0-15,-5 5-3 0,7-7 1 0,-7 0-2 0,8 1-2 16,-8-1 1-16,0 6 1 0,0-4-2 0,0-3-1 0,0 3 1 0,0-7 0 0,0 7 0 16,0-1-3-16,0-1 2 0,-8-4 0 0,8 5 0 0,0-6-1 15,-7 1 1-15,7 1 1 0,0-3 2 0,-5 4-1 0,5-2 0 0,-7-1 1 0,7-4-5 16,-7 0-7-16,7 5-6 0,-5-5-9 0,-3 4-10 0,8-4-14 0,-5 0-13 0,-3 0-14 15,2 0-17-15,1 0-18 0,-3 0-22 0,1 0-22 0,7 0-29 0,-6-4-28 16,-2 4-29-16,3 0-27 0,0-5-59 0,5 5-72 0,-8 0-61 0,8 0-54 0,0-4-10 16,0 4 12-16,0-5 23 0,0 5 29 0,0-10 35 0,0 4 37 0,8-3 41 15,-3 3 45-15,0-3 46 0,3 0 47 0,-2-1 66 0,9-5 76 0</inkml:trace>
  <inkml:trace contextRef="#ctx0" brushRef="#br0" timeOffset="63641.24">19063 10757 0 0,'6'15'62'0,"-6"-6"174"0,7 0 96 0,-7-2 70 0,0-2 50 0,0-1 46 0,0-4 38 0,0 0 33 0,6 0 32 0,-6-4 31 16,8-1 26-16,-8-2 26 0,5 4 23 0,-5-3-147 0,5 6-245 0,3-5-121 16,-2 5-59-16,-6-4-30 0,7 4-18 15,-7-6-10-15,8 6-10 0,-8 0-5 0,0 0-9 0,0 0-4 0,0 0-3 0,5 0-11 0,-5 0-9 0,0 0-24 0,0 0-24 16,0 0-26-16,0 0-27 0,0 0-28 0,0 0-32 0,0 0-39 0,-5 0-38 16,-3 0-52-16,8 0-50 0,-7 0-91 0,7 6-103 0,-6-6-71 0,-2 4-51 15,3-4-2-15,0 0 19 0,-3 0 32 0,8 0 39 0,-6-4 44 0,-1-2 50 0,1 1 54 16,-1 1 57-16,1-5 61 0,-2-1 63 0,3-1 78 0,5 1 91 0</inkml:trace>
  <inkml:trace contextRef="#ctx0" brushRef="#br0" timeOffset="63974.02">19675 10596 0 0,'7'0'19'0,"-2"-4"58"15,2-2 41-15,0-3 39 0,-2 3 41 0,-5 1 32 0,8-5 32 0,-8 5 28 16,0-5 30-16,0 1 30 0,0 5 34 0,0-7 0 0,-8 1-17 0,8 1-17 16,0 4-14-16,-5-5-19 0,5 1-20 0,-7 0-18 0,7 3-17 0,-7-4-9 0,7 5-4 15,-5-4-4-15,5 5-2 0,0-2-8 0,-7 0-10 0,7 3-14 0,0 3-12 16,0 0-21-16,0 0-21 0,0 0-24 0,0 0-24 0,0 0-20 0,0 0-17 0,0 0-15 31,0 0-12-31,0 3-12 0,7 9-9 0,-7-8-8 0,0 5-7 0,5 0-4 16,-5 3 2-16,7 2 1 0,-7 0 3 0,7 0 5 0,-7 7 5 0,5-8 4 15,-5 8 2-15,8 3-1 0,-1-5-2 0,-7 2 1 0,0 3-6 0,6 0-1 16,-6-5-5-16,0 5-1 0,0-3-1 0,8 2-1 0,-8-3-4 0,0 1-2 16,5-2-5-16,-5-1-14 0,0 3-18 0,5-8-24 0,-5 7-27 0,8-4-30 0,-8 3-38 15,6-5-40-15,-6 2-45 0,7-2-58 0,-1 5-61 0,-6-10-108 0,0 7-122 16,7-1-50-16,-7-6-6 0,0 0 18 0,6 3 29 0,-6-8 43 0,0-4 43 0,0 0 50 16,0 0 54-16,0 0 56 0,-6 0 61 0,6-4 64 0,0-8 73 0</inkml:trace>
  <inkml:trace contextRef="#ctx0" brushRef="#br0" timeOffset="64258.91">20072 10815 0 0,'18'9'51'0,"-2"6"170"16,-5-3 102-16,2-3 73 0,2-5 55 0,-4 1 44 0,-5-1 35 0,9-4 34 0,-10-4 31 16,9 4 33-16,-9-5 29 0,-5 5 29 0,8-4 27 0,-1-1-136 0,-1 5-226 15,-6-4-122-15,6 4-65 0,-6 0-35 0,0 0-17 0,0 0-10 0,0 0-8 16,0 0-6-16,0 0-53 0,0 0-35 0,0 0 0 0,0 0 0 0,0 0 0 15,0 0 0-15,0 0 0 0,0 0 0 0,0 0 0 0,-6 0 0 0,6 4 0 16,0-4 0-16,-6 5 0 0,6-5 0 0,-7 4 0 0,7-4 0 0,-8 5 0 16,8-1 0-16,0 2 0 0,-5-6 0 0,5 5 0 0,0-1 0 0,-6 1-6 15,6-5-2-15,0 7-2 0,0-4-10 0,0-3-8 0,0 0-18 0,0 6-17 0,0-6-22 16,0 9-26-16,0-9-26 0,0 4-28 0,0-4-32 0,0 0-33 0,0 6-33 16,0-1-37-16,6-1-64 0,-6-4-73 0,0 0-75 0,5 0-72 0,-5 0-12 15,8 0 12-15,-8 0 30 0,7 0 39 0,-1-4 42 0,0-1 46 0,-6-1 48 0,7 2 48 16,-2-5 51-16,-5 3 51 0,8-4 68 0,-8 1 70 0</inkml:trace>
  <inkml:trace contextRef="#ctx0" brushRef="#br0" timeOffset="64545.05">20730 10659 0 0,'5'-5'2'0,"11"-4"109"0,-11-1 67 0,1 1 50 16,-6-3 45-16,0 3 43 0,5 0 45 0,-5-7 44 0,0 7 40 0,-5 0 43 0,5-2 38 15,0 1 38-15,0 1 34 0,0 0-67 0,0 3-128 0,-6-4-58 0,6 5-24 0,0 1-15 16,0-1-15-16,0 1-18 0,0-2-24 0,0 6-26 0,0-4-24 16,0 4-24-16,0 0-25 0,0 0-21 0,0 0-28 0,0 0-101 0,0 0 0 0,0 0 0 15,0 0 0-15,0 4 0 0,6 2 0 0,-6-2 0 0,5 5 0 0,-5 2 0 16,8-1 0-16,-8 5 0 0,8-2 0 0,-3 7 0 0,2 1 0 0,-7-3 0 16,6 1 0-16,0 6 0 0,2-1 0 0,-8 1 0 0,7-1 0 0,-2 6 0 15,-5-6 0-15,8 1 0 0,-8-1 0 0,6 1 0 0,-6 4 0 0,0-4 0 16,5-1 0-16,-5 1 0 0,-5-1-74 0,5 6-201 0,0-8-104 0,0 9-128 0,-6-2-133 15,6-4-54-15,-8-6-15 0,3 1 10 0,-10-5 20 0,9-5 37 0,-7-1 42 0,0-9 52 16,0-6 57-16,2-3 67 0,-10-6 72 0,8-4 91 0,-1-5 96 0</inkml:trace>
  <inkml:trace contextRef="#ctx0" brushRef="#br0" timeOffset="141676.2">20281 7738 0 0,'0'0'28'0,"0"0"38"0,0 0 17 0,0 0 17 0,0 0 19 0,0 0 22 0,-7 0 25 15,7 0 26-15,0 0 28 0,0 0 22 0,0-6 24 0,0 6-10 0,0 0-32 16,0 0-15-16,-7-4-10 0,7 4 4 16,0 0 11-16,0 0 2 0,-6-5 0 0,6 5-5 0,0 0-10 0,0 0-8 0,0 0-8 0,0 0-5 0,0 0-3 0,0 0-2 15,0 0 1-15,0 0-1 0,0 0-2 0,0 0-1 0,0 0-3 0,0 0-6 16,0 0-5-16,0 0-5 0,0 0-7 0,0 0-8 0,0-4-7 0,0 4-9 16,0 0-10-16,0 0-11 0,6 0-8 0,-6 0-11 0,0 0-7 0,7-5-9 15,-7 5-7-15,7 0-8 0,-7-6-3 0,7 6-5 0,-2 0-2 0,8-4-3 0,-7 4 1 16,9-5 2-16,-10 5 0 0,9-4 2 0,-1-1 4 15,6-2 0-15,-6 7 6 0,7-3-1 0,-1-3 0 0,2 1-1 0,3 1-1 0,-4-2-2 0,7 3-1 16,-3-3-5-16,10-3-2 0,-8 3-5 0,1 2-5 0,4-2-4 0,-4 6-5 16,-1-5-8-16,1 1-7 0,-4 4-6 0,-2 0 0 0,-2-5 0 0,1 5 0 0,-6 0 0 15,-1 0 0-15,-6 0 0 0,-1 0 0 0,0 0 0 0,-6 0-11 16,0 0-13-16,0 0-8 0,0 5-16 0,-6-5-15 0,0 4-20 0,-1 1-18 16,-1 1-19-16,-3-2-20 0,3 2-21 0,-4 3-23 0,4-3-21 0,-4-3-21 0,0 7-24 15,-4-5-20 1,11 4-31-16,-6-2-33 0,4 2-52 0,-7-4-60 0,7 5-42 15,1-5-34-15,-8 4 4 0,7 1 20 0,2-4 31 0,-1 3 32 0,-7-5 38 0,5 2 36 16,1-1 43-16,2-5 43 0,-2 0 53 0,0 0 52 0,2 0 64 0,-3-5 77 0</inkml:trace>
  <inkml:trace contextRef="#ctx0" brushRef="#br0" timeOffset="152944.09">8558 11728 0 0,'0'-4'14'0,"0"4"26"0,0 0 12 0,0 0 15 0,0 0 15 16,0 0 18-16,0-5 21 0,0 5 23 0,0-4 28 0,0 4 17 0,0-5 11 0,0 5 5 16,-8-7 1-16,8 7 4 0,0-3 7 0,-6 3 8 0,6-6 9 0,-6 6 5 15,6-5 7-15,0 5-2 0,-7-4-3 0,7-2-7 0,-5 6-11 0,5-3-6 16,0 3-11-16,0 0-5 0,-7-6-8 0,7 6-5 0,0 0-6 16,0 0-8-16,0 0-10 0,0 0-15 0,0 0-15 0,0 0-15 0,0 0-17 0,0 0-16 0,0 0-19 15,0 0-13-15,0 0-11 0,0 0-8 0,7 0-3 0,-7 0-5 0,5 6-3 16,2-3-2-16,-7 3-1 0,6 3 1 0,0 0-2 0,-6 3 3 0,8 1 2 0,-8 2 2 15,7 1 5-15,-7 2 1 0,5 2-3 0,-5-1-4 0,0 2-6 0,0 4-6 16,6-1-1-16,-6 4-4 0,0 2-3 0,0-6-5 0,0 4 0 0,0 2-1 16,0-5-1-16,0 5-2 0,0-2-1 0,0-2-3 0,0 2 1 0,0-4 0 0,8-3-1 15,-8 3-1-15,0-4-1 0,5-2 2 0,-5 2 1 0,8-4 0 0,-8-3 1 32,5 2 2-32,-5-1-2 0,8-2 2 0,-8-3 0 0,6 1 2 0,-6-1 0 15,0 0 2-15,5-3 0 0,-5 0 2 0,0-2 0 0,0 1 3 0,0-5 7 0,0 4 5 16,0-4 7-16,0 0 10 0,0 0 12 0,0 0 8 0,0 0 4 0,0 0 3 15,0 0 3-15,0-4 0 0,0-5 2 0,0 3 4 0,-5-4 1 0,5 0-3 16,-6 0-1-16,6-3-5 0,-8-2-7 0,3 0-10 0,-3-4-13 0,8-2-7 16,-5 7-6-16,-3-10-2 0,2 4 0 0,1-4 0 0,-2 3-5 0,-1-3-2 0,2 0-3 15,0-1-4-15,6-3-3 0,-7-2-1 0,2 6-3 0,5-12 1 0,-7 8-2 16,7-2 0-16,-9-4 0 0,9 1-1 0,0 3-1 0,0-4-2 0,0 4-2 0,0 1 0 16,0 0-1-16,0-1 4 0,9 7 0 0,-9-3 0 0,7 7-1 0,-2-6-2 15,2 7 1-15,-7 3-4 0,6 0-1 0,0 0 0 0,2 6-3 0,-1-1-1 16,-2 5 2-16,9-4-3 0,-9 2 0 0,8 7-3 0,-5-3-2 0,3 3-8 15,-3 3-13-15,5 4-17 0,0-2-22 0,0-1-27 0,0 5-28 0,0 2-34 0,1-1-39 16,-2 5-41-16,-6-2-44 0,8 2-84 0,-2-1-99 0,-4 2-56 0,3 3-33 16,-3-5 1-16,-3-4 22 0,2 5 31 0,2 0 39 0,-9-6 44 0,5 0 49 0,-5-2 49 15,0-7 54-15,0 9 53 0,0-4 58 0,-5-5 75 0,5 4 87 0</inkml:trace>
  <inkml:trace contextRef="#ctx0" brushRef="#br0" timeOffset="153151.6">8305 12086 0 0,'-16'14'13'0,"5"0"126"0,-2-4 73 0,5 1 51 0,1-7 34 0,2-4 31 0,-1 6 27 0,-2-12 28 0,8 2 27 16,-5-2 29-16,5 1 26 0,0 1 26 0,5-2 27 0,-5 1-87 0,0 1-155 15,8-5-75-15,-2 3-40 0,-1 2-13 0,2-7-6 0,7 7 0 0,-7-7-5 0,4 2-9 16,5 5-10-16,-5-5-11 0,10 3-13 0,-3-3-12 0,3 3-10 0,-2 0-14 16,6 2-8-16,-6-1-19 0,8-1-21 0,-1 3-33 0,1 3-39 0,4-4-44 15,-5 4-51-15,0 4-72 0,1-4-81 0,-1 0-96 0,6 3-101 0,-11-3-40 0,5 6-10 16,0-1 6-16,-7-5 15 0,2 4 26 0,-3-4 33 0,-5 0 46 0,0 0 49 0,1-4 58 15,-1-1 62-15,-8-1 71 0,2-1 77 0</inkml:trace>
  <inkml:trace contextRef="#ctx0" brushRef="#br0" timeOffset="153723.14">9171 12007 0 0,'5'-11'85'0,"8"4"73"16,-7-4 47-16,-6-5 38 0,8 7 31 0,-3 0 29 0,2-1 25 16,-7 1 27-16,0-2 24 0,6 1 24 0,-6 1 21 0,0 4-15 0,0-5-39 0,0 6-75 15,0-1-98-15,0 5-50 0,0-6-28 0,0 3-17 0,0 3-12 0,0-7-13 0,0 7-10 16,-6-5-11-16,6 5-10 0,0 0-12 0,0 0-11 0,0 0-8 0,-7 0-8 16,7-4-4-16,-5 4-8 0,-3 0-1 0,8 0-1 0,-6 4 0 0,-1-4 3 0,1 0 2 15,1 0 1-15,-2 5 3 0,-2-5 1 0,4 7 0 0,-1-7 4 0,-1 3 0 16,2 3 3-16,-4-6 0 0,9 5-2 0,-7-1 2 0,2 2-2 0,-1-2-2 15,-2 1-3-15,8-1-4 0,-5 7-2 0,-3-7-4 0,3 2-2 0,5 3-1 0,-7 0 0 16,0 1 0-16,2 0 0 0,5 0 2 0,-7 0 1 0,-1 5 0 0,3-6 0 16,-3 6 3-16,8-6-1 0,-6 6 0 0,1-5 2 0,5 4 0 0,-8-4 0 15,8 5 1-15,-8-5 0 0,3-1 0 0,5 2-3 0,0-2 1 0,-6 1-2 0,6 1-1 16,0-7 0-16,0 5-4 0,-7-3 0 0,7 3 0 0,0-3-2 0,0-3 1 16,7-3 2-16,-7 6 3 0,0 0 2 0,0-6 5 0,6 4 3 0,-1-4 6 15,-5 5 5-15,8-5 8 0,0 0 4 16,-3 0 7-16,1-5 4 0,2 5 5 0,5-4 5 0,-6-2 7 0,-2 6 6 0,9-6 8 0,-9-3 5 0,8 3 7 0,-5 3 6 15,3-8 5-15,-4 3 2 0,2-3 3 0,3 1 2 0,-6 1-1 0,-1-2 3 16,4-2-3-16,-2 3 0 0,-2-5-9 0,1 0-5 0,1 6-10 0,-7-6-9 0,6 0-11 16,2 5-9-16,-8-4-10 0,5 4-9 0,-5 1-5 0,0-3-8 0,0 3-6 15,0 4-3-15,7 1-6 0,-7-2-2 0,0 6-7 0,0 0-6 0,0 0-4 16,0 0-4-16,0 0-4 0,0 0 0 0,0 0-1 0,0 0 1 16,0 6 0-16,-7-2 0 0,7 6 2 0,0 0-2 0,0 0 3 0,0 5 1 0,0-1 5 15,0 5 3-15,0-4 6 0,0 4 8 0,0 2 2 0,0-2 1 0,0 1-3 0,0-1-4 31,0 0-3-31,0 1-1 0,0-5-4 0,7 4-1 0,-7-4-4 0,0 6-7 16,6-8-8-16,-6 2-11 0,8-6-11 0,-2 6-11 0,-6-4-11 0,7-3-8 16,-2 3-15-16,2-2-9 0,0 0-24 0,-2 3-25 0,3-3-37 0,-8-5-38 0,7 6-59 15,-1-5-68-15,2 0-52 0,-3 5-41 0,0-10-4 0,3 6 9 0,-2-6 19 16,1 0 25-16,-1 0 28 0,1-6 33 0,-7 0 40 0,6 2 42 0,2-6 49 0,-3 0 51 16,3 1 60-16,-3 0 78 0</inkml:trace>
  <inkml:trace contextRef="#ctx0" brushRef="#br0" timeOffset="154055.54">9611 12060 0 0,'7'0'24'0,"2"0"139"0,-4 0 78 0,1 0 53 0,1 0 41 0,-7-4 37 0,5-1 33 0,4 1 34 0,-2-5 32 15,-2 3 28-15,1-3 29 0,1-3 28 0,-1 8 26 0,-6-7-100 0,8 8-173 16,-1-7-86-16,-7 5-36 0,5 1-19 0,-5-2-7 0,0 0-11 0,6 2-12 0,-6-1-13 16,0 0-13-16,0 1-11 0,-6-2-12 0,6 2-9 0,0-1-12 0,-5 1-13 15,5-1-15-15,-7-1-10 0,7 6-14 0,-8-4-8 0,2-2-7 0,-1 1-2 16,1 1-4-16,1-1-3 0,-2 5 0 0,-7-4 1 0,7 4-3 0,1-6-2 0,-8 6-1 15,7 0 0-15,-4 0-4 0,3 0 1 0,3 0-3 0,-3 0-2 0,-4 6 0 16,5-2-1-16,2 1 0 0,-3-1 0 0,1 7 1 0,2-7 0 0,-3 7 0 16,2 2 2-16,1-3 1 0,-11 4 2 0,11 2-2 0,-1-5 3 0,-1 2 2 15,2 2-2-15,-4 0 2 0,9 4 0 0,-5-10 2 0,-2 12 1 0,1-12 1 0,6 6-1 16,-7 0 0-16,7 0 0 0,-7-5-1 0,7 3-1 0,0 1 0 0,0 1 1 16,0-3-3-16,0-3-1 0,0 4 0 0,0-2-5 0,0-1-5 0,7 5-6 15,-7-6-7-15,7 1-8 0,-1-1-5 0,-6 2-7 0,7-1-8 0,7-5-10 16,-9 3-15-16,2 3-11 0,4-2-11 0,5-3-14 0,-11 4-16 0,9-5-18 0,-2-1-19 15,8 1-28-15,-8-1-32 0,1-4-54 0,1 6-68 0,7-12-52 0,-10 6-45 16,10-4-3-16,-9-1 10 0,7 1 22 0,-4-1 25 0,-4-5 31 0,10-1 32 0,-8 1 39 16,-2 1 39-16,4-6 47 0,4 5 48 0,-6-4 61 0,0-1 77 0</inkml:trace>
  <inkml:trace contextRef="#ctx0" brushRef="#br0" timeOffset="154530.23">10101 12051 0 0,'0'0'8'0,"0"0"118"0,0 0 67 0,0 0 44 15,-6 0 29-15,6-4 32 0,-7 4 29 0,7-6 31 0,0-3 29 0,0 3 30 16,-6 3 30-16,6-3 29 0,0 0 29 0,0 6-80 0,0 0-144 0,0-4-68 0,0 4-27 16,0-5-10-16,0 5 0 0,-8-6-8 0,8 6-9 0,0 0-15 15,0 0-16-15,0 0-17 0,0 0-21 0,0 0-16 16,0 0-21-16,0 0-18 0,0 0-15 0,0 0-15 0,0 0-12 0,0 0-11 0,-5 6-5 0,5-6-8 0,0 5-4 16,-7-1-3-16,7 2 0 0,0 0 2 0,0-3 2 0,0 3 6 0,0 3 4 15,-6 1 4-15,6-5 6 0,0 4 1 0,0 1 4 0,0-4 0 0,0 3-1 0,6-3-2 16,-6 3 0-16,0-5 0 0,0 7-1 0,7-7-2 0,-7 1 2 0,0 1-2 15,5-2 2-15,3 2 0 0,-8-1 1 0,6-5 2 0,1 4 2 0,-1-4 1 16,-1 4 4-16,11-4 4 0,-11 0 5 0,0-4 3 0,8 4 1 0,-5-4 4 16,5 4 1-16,-7-5 1 0,2-1 2 0,5-4 3 0,-8 5 3 0,2 1 8 0,0-7 4 15,-2 7 7-15,2-5 7 0,1-1 6 0,-3 5 7 0,3-5 0 0,-8-1 6 16,6 2-1-16,-6-1 3 0,5-5-3 0,-5 6-1 0,0-6-2 0,0 6-7 16,0-6-5-16,-5 5-9 0,5-5-8 0,0 6-7 0,-6-6-7 0,-2 6-8 0,3-1-4 15,-3-1 0-15,1 2-5 0,2-1-1 0,-2 6-1 0,-5-7-2 0,4 8-4 16,-5-4-2-16,7 2-1 0,-7 5-4 0,0-4-3 0,0 4 0 0,8 4-6 15,-11-4 0-15,5 5-5 0,4 2 0 0,-7-4-2 0,2 8 0 0,6-1 0 16,-8 3-1-16,2 2 4 0,3 0 1 0,-1 0 1 0,2 3 3 0,-5-2-1 0,5 2 4 16,-3-3-1-16,4 6 1 0,1-6 0 0,-1 3-1 0,1-2-2 0,6-1 0 15,-7-2 0-15,7-2 0 0,0 4-1 0,0 0 1 0,0-7 0 0,0 3 4 0,7 4-1 16,-1-6 3-16,-6 1 0 0,13-1 3 0,-6 0 1 0,-1 6 3 0,7-3 4 16,0-3 2-16,0 0-2 0,1 1-4 0,-2-5-12 0,8 4-15 0,-8 1-21 15,9-4-22-15,-10-1-29 0,10 3-33 0,-3-3-43 16,3 1-46-16,-2-2-102 0,1-4-130 0,-1 5-57 0,2-5-20 0,-3 0 4 0,2-5 16 0,-8 1 27 0,9-2 32 15,-10 1 39-15,5-8 41 0,-4 3 47 0,0-5 51 0,-4-5 55 0,4 1 63 0</inkml:trace>
  <inkml:trace contextRef="#ctx0" brushRef="#br0" timeOffset="155022.67">10537 11831 83 0,'6'-9'155'0,"-6"3"48"0,0-3 36 0,0 3 39 0,0-3 38 0,0 0 38 0,0 3 37 0,8-3 36 0,-8 0 36 0,0-2 37 16,0 2 32-16,0 4-55 0,0-5-108 0,0 1-58 0,0 4-32 0,0-2-18 15,0-2-12-15,0 4-16 0,5-5-18 0,-5 7-19 0,0-3-18 0,0 2-18 16,0-1-22-16,0-1-14 0,0 3-20 0,0 3-15 0,8-7-16 0,-8 7-15 15,0 0-18-15,0 0-14 0,0 0-15 0,0 0-8 0,0 0-10 0,0 0-3 16,0 0-1-16,0 10-2 0,0-4-2 0,0 3-1 0,0 0 1 0,0 6 2 0,0 1 2 16,-8 2 5-16,8 2 3 0,0 0 7 0,0 4 4 0,0 0 4 0,0 6 2 15,0-5-6-15,0 3-12 0,0 2-10 0,0-6-13 0,8 6-12 0,-8-2-14 16,0-1-16-16,5-5-16 0,-5 8-16 0,7-6-18 0,0-3-17 0,-7 2-13 0,5 3-17 16,3-7-15-16,-1-1-16 0,-2 3-18 0,9-6-14 0,-9 4-13 0,3-5-27 15,-2 2-31-15,9-3-37 0,-10 2-44 0,1-4-35 0,2-1-32 0,-3-5 0 0,2 4 13 16,-1-5 25-16,-6 2 29 0,0-6 34 0,0 0 36 0,0 0 37 0,0 0 38 15,0 0 47-15,0 0 47 0,0-10 52 0,-6 5 69 0</inkml:trace>
  <inkml:trace contextRef="#ctx0" brushRef="#br0" timeOffset="155245.54">10622 12252 89 0,'-5'-16'164'0,"-4"7"53"0,4-6 47 0,-2 6 42 0,-1-7 40 15,3 7 36-15,5 0 35 0,-7-2 33 0,0 7 32 0,7-5 26 0,-5 3 27 16,5-4-70-16,0 5-120 0,0 1-72 0,0-7-45 0,0 7-29 0,0-1-20 0,5 1-22 16,-5-6-14-16,7 5-15 0,-7-1-12 0,7-4-9 0,-2 5-11 0,-5 1-8 15,15-1-7-15,-15 1-2 0,14-2-3 0,-9-3-2 0,0 9-7 0,9-6-4 16,1 3-6-16,-10-3-9 0,9 6-6 0,-2-6-6 0,1 6-5 0,1 0-8 0,-1 6-3 15,6-6-5-15,-7 6-1 0,2-3-3 0,-1 3-3 0,6 0-2 0,-6 3 0 16,0 0-4-16,0-5-3 0,1 7-4 0,-9-1-5 0,10-1-6 0,-10 6-8 16,2-6-9-16,-7 1-11 0,7 5-11 0,-7-4-11 0,0-3-13 0,0 6-15 0,-7-2-10 15,7 3-13-15,-7-6-12 0,2 0-12 0,-10 1-14 16,10 5-14-16,-2-5-16 0,-5-5-17 0,4 4-21 0,-5 1-24 0,0-1-60 0,-1-4-78 0,9 1-55 16,-8 4-39-16,-1-10-4 0,2 5 11 0,-2-1 22 0,1-4 27 0,1 0 32 0,5 0 34 15,-6 0 38-15,1-4 41 0,4-1 46 0,2-1 49 0,1 2 68 0,-3-2 85 0</inkml:trace>
  <inkml:trace contextRef="#ctx0" brushRef="#br0" timeOffset="155674.03">10909 12145 90 0,'13'-6'183'0,"-7"2"56"16,6-2 41-16,2 1 33 0,-1-5 30 0,-8 5 29 0,11-4 34 0,-5-1 27 15,-4 1 30-15,7 3 27 0,-2-4 26 0,2 5-63 0,-1 1-117 0,-8-1-84 0,9 1-66 16,-1-2-33-16,-6 3-10 0,6-3-9 0,-7 0-7 0,-1 6-9 0,-5-3-14 15,8 3-9-15,0 0-9 0,-8 0-8 16,0 0-9-16,0 0-5 0,0 0-10 0,0 0-5 0,0 0-6 0,0 0-6 0,0 0-4 0,0 0-5 0,-8 0-3 0,0 3-5 16,8-3-3-16,-5 6-7 0,5-6-2 0,-6 6-6 0,-1-3-4 0,1 3-3 15,-1-2-1-15,-1-4-4 0,3 9-4 0,-2-4-1 0,0 1 0 0,2-2-2 16,-3 7 2-16,3-7-3 0,-3 6 2 0,2-1-1 0,6 2-1 0,-5-2 2 16,-2 7-1-16,7-7 1 0,-8 6-2 0,8 0 4 0,-6-6 0 0,6 6 0 0,0-2 5 15,0 2-4-15,0-3 0 0,0 1-2 0,0 2-5 16,0-1 0-16,6-4-3 0,2 5-2 0,-8-6 1 0,7 1-3 0,-2 1 1 0,1-1 1 0,7 4 2 15,-5-10 1-15,4 6 0 0,0 0 4 0,3-6 4 0,-2 2 7 0,6 0 5 0,-6-6 2 16,5 0 5-16,-4 0 2 0,7-6 3 0,-8 6 4 0,6-10 5 0,-6 5 5 16,8-4 9-16,-11 3 5 0,3-7 5 0,1 1 5 0,-1 3 4 0,-5 0 1 15,-3-2 5-15,3-2 3 0,-3 3 3 0,0-5 2 0,4 4-1 0,-9-2-2 16,0-2-4-16,0 0-8 0,0 0-6 0,0 2-8 0,-9-2-8 0,9 0-6 0,-5 0-8 16,0 0-13-16,-3 0-13 0,3 0-16 0,-9 2-18 0,7-2-18 0,-7 5-17 0,1-5-18 15,3 6-18-15,-4 0-21 0,-1 3-24 0,3-3-28 0,5 3-29 0,-5 6-31 16,-2-6-25-16,1 6-52 0,8 0-57 0,-9 6-56 0,7 0-56 0,-4-3-9 15,3 3 11-15,0 3 26 0,3 1 28 0,-8-1 35 0,7 2 39 0,-1-1 41 0,-1-1 43 16,3-3 45-16,-2 3 46 0,0 0 58 0,2-3 67 0</inkml:trace>
  <inkml:trace contextRef="#ctx0" brushRef="#br0" timeOffset="156103.54">11522 12163 63 0,'5'-5'138'0,"9"1"41"0,-9-5 31 0,3 3 28 0,-3 2 29 0,3-7 28 0,-2 7 29 0,-1-7 31 0,2 7 30 0,1-5 32 0,-2 3 29 0,-6 2-45 16,6-1-91-16,-6-5-50 0,7 4-28 0,-7 6-11 0,0-5-4 0,0 5-4 15,0-4-7-15,0 4-12 0,0-5-14 0,0 1-15 0,0-2-19 0,-7 6-19 16,7-3-18-16,-6-3-21 0,0 6-18 0,6-6-14 0,-8 3-14 0,1 3-9 0,-4-6-12 16,3 6-9-16,3-6-7 0,-8 6-6 0,5 0-7 0,-3 0-2 0,3 0-3 15,-5 0-3-15,6 0-2 0,1 6-3 0,1-6 0 0,-3 6-3 0,-5-3-2 16,7 3-2-16,6-6-2 0,-7 9-1 0,2-3 2 0,-4-2 2 0,4 1 0 15,5 4 1-15,-7 1 2 0,1-4 1 0,6 3 0 0,-8 1 4 0,8-1 1 16,-6-4 5-16,6 5-1 0,0 1 2 0,-7-1 1 0,7-1-1 0,0 0-1 0,0 6 2 16,7-6 1-16,-7 3 2 0,0-3-1 0,6 0 1 0,2 1 3 0,-8-1 1 15,13 3 3-15,-8-3 3 0,4 0 2 0,3 1 0 0,-1-1 3 0,-3 2 1 0,11-1 0 16,-6-1 1-16,2-5 1 0,4 7 2 0,-6-7 3 0,6 1 3 0,1 1 5 16,-8-6 6-16,8 0 5 0,-7 0 8 0,5 0 4 0,3-6 7 0,-9 1 6 0,3 1 5 15,-3-7 5-15,8 3 5 0,-8 3 7 0,-5-5 1 0,5-1 4 0,-4 2-2 16,-2-6-5-16,1 6-5 0,-1-1-10 0,-6-5-7 0,0 0-11 0,0 6-5 15,0-7-9-15,-6 1-11 0,-1-3-9 0,1 3-16 0,-2-4-17 0,-4 4-15 0,5-4-17 16,-5 4-18-16,-8-5-15 0,8 7-14 0,-3-2-12 0,3-1-14 0,0 2-10 16,-9 4-17-16,10 1-17 0,-5 3-20 0,4 0-23 0,0 2-25 0,-3-1-23 0,4 5-49 15,-2 0-58-15,5 5-57 0,-5-1-50 0,7 2-10 0,-7 0 8 0,6 3 19 16,1-3 27-16,-1 1 30 0,1 4 37 0,-7-7 39 0,13 8 43 0,-13-3 45 0,13-3 48 16,-6 3 61-16,6-5 73 0</inkml:trace>
  <inkml:trace contextRef="#ctx0" brushRef="#br0" timeOffset="156358.04">12036 11801 89 0,'5'-13'183'0,"-5"2"66"0,0 2 54 0,0-7 52 0,8 3 51 0,-8 2 47 0,0-2 46 0,0 1 45 0,0-2 37 0,0 4 37 0,0 1 32 0,0-6-62 16,0 12-115-16,0-9-88 0,0 8-77 0,0-5-47 0,0 3-33 0,0 1-34 15,0 5-39-15,0 0-35 0,-8-4-38 0,8 4-27 0,0 0-24 0,0 0-15 16,0 0-13-16,0 9-9 0,0-3-7 0,0 3-7 0,0 0-4 0,8 7-1 15,-8-1-3-15,0-2 4 0,0 8 7 0,0-3 6 0,0 6 10 0,-8-3 2 0,8 3 7 16,0 1 0-16,0-1-2 0,0 1-5 0,8-1-8 0,-8-5-18 0,0 5-18 16,0 0-24-16,5 3-24 0,-5-9-26 0,8 7-30 0,-8-6-35 0,6 1-39 15,-1-1-41-15,-5 0-39 0,7 1-69 0,2-4-79 0,-9-3-66 0,5 1-56 0,1 1-6 16,1 1 17-16,-7-2 33 0,0-4 35 0,5-1 42 0,-5 3 43 0,8-8 50 16,-8 1 53-16,0-5 52 0,0 0 53 0,0 0 65 0,8 0 77 0</inkml:trace>
  <inkml:trace contextRef="#ctx0" brushRef="#br0" timeOffset="156643.96">12262 12100 0 0,'16'-10'18'0,"-11"-5"136"0,1 0 77 0,-6 2 60 0,5-2 51 0,-5-6 48 0,7 6 46 0,-7 2 47 0,0-2 38 0,0 0 39 16,0 0 35-16,0 6 30 0,0 0 29 0,0-1-99 0,0-1-176 0,0 7-91 15,-7-5-50-15,7 3-37 0,0 2-25 0,0-1-31 0,0-1-27 0,-5 6-28 16,5-3-24-16,-6 3-20 0,6-7-19 0,-5 7-14 0,5 0-14 0,-16 0-9 16,11 7-7-16,-2-7-7 0,1 3-3 0,-8 3-6 0,2-1-6 0,-2-1-6 0,1 6-7 15,0-1-6-15,0 6-6 0,0-4-6 0,0 2-5 16,-6 2-4-16,6-6-4 0,0 7-3 0,-1-1-3 0,2-1-3 0,6-4-2 0,-7 5 0 0,5 0 0 0,3-6 4 15,-9 0 3-15,7 1 4 0,7-4 6 0,-6 3 7 0,6-3 7 0,-7-2 5 16,7 5 7-16,0-9 3 0,0 5 3 0,0-5 7 0,0 6 2 0,0-2 6 16,0 1 4-16,7-5 6 0,-7 6 5 0,6-6 6 0,-6 4 5 0,7-4 9 0,0 6 6 15,5-6 3-15,-4 5 8 0,-3-1 3 0,9-4 3 0,-9 4 5 0,11 1 2 16,-5 1 3-16,-4-3-2 0,6 3 1 0,0 0-2 0,0 3-1 16,1-3-2-16,-2-2-7 0,-6 5-5 0,7 0-23 0,0-3-27 0,-5 3-33 0,3-3-33 0,-4 4-40 31,1-1-40-31,4 0-76 0,-5 2-91 0,-7-2-74 0,5-3-56 0,3 4-23 15,0-1 1-15,-8-5 12 0,5 1 21 0,-5 1 32 0,0-6 41 0,0 0 45 0,6-6 46 16,-6 1 50-16,5 1 52 0,-5-5 71 0,7-1 84 0</inkml:trace>
  <inkml:trace contextRef="#ctx0" brushRef="#br0" timeOffset="156850.64">12497 12051 0 0,'-5'0'46'0,"5"0"162"0,-9 0 90 0,4 0 67 0,5 0 54 0,-5 0 44 16,5-4 37-16,0 4 35 0,0 0 28 0,5-6 31 0,-5 6 28 0,0-3 27 0,5 3 24 15,-5-6-129-15,0 6-218 0,0 0-111 0,9 0-57 0,-9-6-32 0,0 6-26 16,0 0-16-16,5 0-12 0,-5 0-10 0,0 0-12 0,0 0-11 0,0 0-9 0,0 0-16 16,0 0-18-16,0 0-23 0,0 0-29 0,0 0-29 0,0 0-27 0,0 0-28 15,0 6-26-15,0-6-35 0,-5 6-39 0,5-3-53 0,0 3-57 0,0-6-98 16,0 4-109-16,0 5-41 0,5-4 0 0,-5 5 19 0,0-10 31 0,0 6 39 0,0-6 40 16,0 0 45-16,0 0 46 0,0 0 52 0,0 0 57 0,0 0 63 0,0-10 69 15</inkml:trace>
  <inkml:trace contextRef="#ctx0" brushRef="#br0" timeOffset="157186.07">12915 11938 0 0,'13'6'3'0,"-2"-2"111"0,5-4 65 0,-11 0 46 16,1-4 37-16,6 4 40 0,-3-6 40 0,-2 2 37 0,-2-1 41 0,-5 1 35 0,6-7 37 15,-6 11 32-15,8-10 30 0,-8 5-80 0,0 1-143 16,0-5-71-16,0 3-37 0,-8 2-23 0,8-7-16 0,-6 8-22 0,6-4-24 0,-5 2-24 0,-2-4-27 0,-7 5-21 15,7-2-25-15,1 2-15 0,-8-1-15 0,7 5-9 0,-4-6-4 0,-2 6-5 16,-2-3-3-16,10 3-3 0,-7 0-1 0,5 0-7 0,-6 0-5 0,5 0-3 16,-3 3-3-16,3-3-1 0,1 6 1 0,1-1 2 0,0 5-1 0,-1-6 3 0,7 5-1 15,-5 3 3-15,-3-3 1 0,0 6-1 0,3-2 3 0,5 2 2 0,-6 0 4 16,6 0 3-16,-7-1 4 0,7 2 0 0,-5-1 1 0,5 3-1 0,0-2 0 0,0-1 0 16,0-2 2-16,0 1 0 0,0 2 1 0,5-1 1 0,2-2 4 0,-7 2-2 15,6 0 1-15,-1 0-12 0,3 0-10 0,5 0-19 0,-6 0-17 0,5 3-22 16,3-3-23-16,-10 1-26 0,9-3-26 0,-1 7-34 0,6-5-36 0,-7 0-41 0,2-2-43 15,4 2-38-15,-2 1-37 16,2-7-25-16,3 0-20 0,-10-3 9 0,10 3 23 0,-2-9 30 0,-6 5 34 0,7-5 37 0,-1 0 35 0,-6-5 43 0,5 0 41 0,3 1 43 16,-8-6 41-16,1 1 45 0,4-3 50 0</inkml:trace>
  <inkml:trace contextRef="#ctx0" brushRef="#br0" timeOffset="157553.01">13300 12047 97 0,'0'-15'181'0,"0"6"57"0,-8-3 50 0,2 8 43 0,6-7 39 0,-7 4 34 0,7-4 33 16,-6 1 29-16,-1 4 26 0,7-3 25 0,0 4 27 0,0 1-69 0,0-6-120 15,0 5-76-15,0 1-52 0,0-1-35 0,0-1-19 0,7 6-17 0,-7-4-16 0,0 4-9 16,0-6-10-16,0 6-6 0,0 0-5 0,0 0-7 0,0 0-7 0,0 0-8 16,0 0-13-16,0 0-12 0,-7 0-16 0,7 0-10 0,-6 6-10 0,-2-6-10 0,3 4-4 15,-3 2-8-15,3-1-5 0,0-1-5 0,-4 5-6 0,-3 1-3 0,4-5-5 16,2 4 0-16,-7 7-2 0,8-5 2 0,-9 2 0 0,7 2 0 0,1 0-1 0,-6 0-3 16,3-2-4-16,4 2-4 0,-8 0-4 0,8 4-5 0,-3-4-4 0,0 6-4 15,3-8-2-15,-1 7-5 0,6-5-4 0,-8 0-5 0,8-2-3 0,0 8-4 16,0-6-3-16,0-2-2 0,8 2 4 0,-2 0 4 0,-6 0 5 0,5 0 7 15,11 0 7-15,-11-5 5 16,8 4 6-16,-8-4 7 0,9-1 5 0,-1-4 7 0,8 5 7 16,-8-4 11-16,-2-6 10 0,4 0 12 0,4 0 10 0,-6-6 12 0,0 0 9 15,0 2 10-15,0-6 4 0,1 0 9 0,-4 1 9 0,4 0 3 0,1-7 4 16,-10 1 2-16,1 2-2 0,2-2 0 0,-8 0-3 0,5 0-8 0,-5-3-8 0,7 2-12 16,-7-4-9-16,-7 1-9 0,7-2-11 0,0 3-8 0,-5-1-10 0,-3-7-8 15,8 7-5-15,-6 0-7 0,1-1-1 0,-3 7-5 0,1-8-6 0,1 11-5 16,-2-4-8-16,3 4-11 0,0 1-13 0,-3 3-19 0,2 0-20 0,-1 2-25 0,1-1-26 15,-1 5-26-15,1 0-31 0,-2 5-28 0,3-1-25 0,-3 2-49 0,3 0-55 16,0 3-73-16,5 1-79 0,-9-1-21 0,4 6 6 0,5-6 22 0,-7 6 36 0,-1-5 36 16,8 4 40-16,-6-4 44 0,6 1 45 0,0 3 44 0,0-5 44 0,0-4 58 15,6 5 62-15</inkml:trace>
  <inkml:trace contextRef="#ctx0" brushRef="#br0" timeOffset="158251.03">13416 12232 0 0,'7'0'14'0,"-7"0"131"0,0 0 77 0,0-5 56 0,0 5 46 0,0-6 40 15,0 2 40-15,0-1 36 0,0 5 36 0,0-9 34 0,-7 5 31 0,7-8 25 16,0 9 24-16,0-9-97 0,0 3-167 0,-6 0-92 0,6 0-51 0,0-1-28 16,0-1-16-16,0 1-12 0,-8 1-16 0,8 0-14 0,0-1-15 0,0-1-14 0,0 1-11 15,0 1-9-15,-5 0-3 0,5 0-4 0,0-3-1 0,0 3 0 0,0 3-3 16,0-3-1-16,0 3-5 0,0 3-5 0,0 3-9 0,0-4-1 0,0 4-8 16,0-6-1-16,0 6-5 0,0 0 0 0,5-5-4 0,-5 5-3 0,8 0 0 0,-8 0-4 15,13 0-1-15,-7 0-3 0,-1 5 0 0,11-5-3 0,-11 6 2 0,8-2-1 16,1-1 3-16,-2 3 2 0,2 3 1 0,-1-3 1 0,-8 3 2 0,9 3 0 15,-2 1-1-15,-4-4 1 0,5 2 1 0,-7 4 1 0,-1-1 0 0,3-5 2 16,0 6-1-16,-3 0-2 0,1 0-1 0,-6 3-7 0,7-3-4 0,-7 1-3 16,0-2-6-16,0 1-1 0,0 1-1 0,0-3-1 0,-7 2-3 0,7-6-1 0,0 6 1 15,-6-4-1-15,6-3 3 0,0 3 3 0,-5-7 3 0,5 7 8 0,-8-8 4 16,8 4 6-16,0-2 6 0,-8-1 3 0,8-4 5 0,-5 5 2 0,5-5 5 16,-6 4 2-16,6-4 2 0,-8 0 3 0,8 0-1 0,0 0 2 0,-5 0 2 0,-3-4-1 15,8 4 1-15,-7-5-4 0,7 1 0 0,-5-1 0 0,5 5 1 0,0-10-2 16,-7 4-1-16,7-3 1 0,0 3 0 0,-7-3 3 0,7 0 1 0,0-1 1 0,0-1 3 15,0 2-3-15,0-6-1 0,0 6 0 0,0-7-4 16,0 1 2-16,7 2-5 0,-7-2 0 0,7 0-1 0,-7-5-4 0,5 7-2 0,2-3-4 0,1 1-3 16,-3 1-4-16,3 0-3 0,-2-1 0 0,-1 4 0 0,11-2 0 0,-11 7 2 0,8-3-1 15,-8 3 1-15,4 3-1 0,3-3 1 0,-6 6-1 0,7-6-2 0,-5 6-1 16,4 6-2-16,-5-6 2 0,6 6-1 0,-6-3 2 0,5 9 0 0,-5-9 0 16,-2 7 1-16,8-1 1 0,-5 6-1 0,-2-4-1 0,1 3-5 0,-1 0-4 15,-6 1-9-15,7 1-6 0,-7-3-8 0,0 7-7 0,0-5-6 0,0 0-3 16,0-2-5-16,0 2 2 0,0 1-4 0,0-2 2 0,0-4-1 0,0 4 4 15,0-4 4-15,0 1 8 0,0-7 8 0,0 5 10 0,0-3 9 0,0-2 9 0,-7 1 8 16,7-5 9-16,0 0 7 0,0 0 6 0,0 0 5 0,0 0 5 0,0 0 3 16,0 6 2-16,0-6-2 0,0 0 0 0,-6-6 1 0,6 6 1 0,0-5-1 0,-7 5 2 15,7-4-2-15,-6-2 1 0,6 1 0 0,-8-3-1 0,8 3 0 0,-5-5 2 16,5 4 3-16,0-3 4 0,-8-2 6 0,8 2 5 0,-5 0 3 0,5-7 6 16,0 7 2-16,0-6 2 0,0 2-1 0,0-2-2 0,0 0-6 0,0-4-1 15,5 4-9-15,-5-6-4 0,8 3-5 0,-3-3-5 0,3 2-5 0,-2 4-6 0,7-3-3 16,-6 2-4-16,-1 2-6 0,7-1-4 0,-8 5-6 0,4 0-3 0,-2 0 0 15,6 6 0-15,-8-2 0 0,1 6 0 0,7-4 0 0,-6 8 0 0,7-4 0 16,-8 6 0-16,6-2 0 0,-5 6 0 0,5 0 0 0,-4 0 0 0,5 5-3 16,0-1 0-16,-8 2 0 0,3 2 2 0,5 1 1 0,-7 2 3 0,1-6 1 15,-1 9-3-15,2-5-2 0,-3 0-15 0,-5 1-18 16,8-5-25-16,-8 4-29 0,0 1-39 0,0 0-40 0,5-6-59 0,-5 5-59 0,0-4-127 0,0 0-149 0,0 0-71 16,0 0-33-16,0-5 0 0,0-1 15 0,8-4 32 0,-8-1 40 0,6 2 47 0,-6-12 50 15,5 2 59-15,2-5 63 0,1-6 71 16,-8 0 77-16,6-4 102 0,0-7 105 0</inkml:trace>
  <inkml:trace contextRef="#ctx0" brushRef="#br0" timeOffset="159587.2">16868 11948 26 0,'0'0'103'0,"0"-4"42"0,0-2 34 16,5 2 30-16,-5 4 28 0,0-5 27 0,0 1 26 0,0-1 25 0,0-1 28 0,0 2 28 16,0-2 29-16,0 1-29 0,0-4-67 0,0 5-39 0,0-2-30 0,0 2-16 15,0-1-5-15,0-1-7 0,0-4-3 0,-5 5-6 0,5 5-3 0,0-4-8 16,0-1-7-16,0 5-15 0,0-4-12 0,0-2-15 0,0 6-15 0,0 0-15 0,-6-4-15 16,6 4-12-16,0 0-13 0,0 0-12 0,0 0-13 0,0 0-9 0,0 0-11 15,0 0-8-15,0 0-10 0,0 0-6 0,0 0-4 0,0 4-4 0,-8-4 0 0,8 6-1 16,-5-2 1-16,5 1-1 0,-8-1 1 0,1 8 2 0,1-3-1 0,0 6 3 15,-6-6 2-15,4 6 0 0,2 0 1 0,-7-2-1 0,8 7-2 0,-11-4-5 16,11-1-3-16,-8-2-7 0,8 2-5 0,-11 6-6 0,11-8-3 0,-1 1-6 0,-7 2 0 16,5-7-6-16,3 6-2 0,-2-6-1 0,7 6-1 0,-7-5 0 15,2-4 1-15,5 3 4 0,-8 0 4 0,8-3 5 0,0-3 2 0,-7 3 5 0,7 0 2 16,0-6 2-16,0 3 3 0,0-3 2 0,0 6-1 0,0 0 4 0,0-6 2 0,0 4 1 16,7-4 5-16,-7 5 5 0,0-5 7 0,8 4 6 0,-3-4 10 0,-5 5 7 15,7-5 5-15,0 4 5 0,6-4 6 0,-8 0 6 0,3 6 1 0,3-6 2 16,5 0 3-16,-4 0 1 0,-1 0-2 0,10 0 0 0,-8 0-8 0,8 0-5 15,-4 0-6-15,3-6-7 0,-6 6-3 0,6 0-8 0,-1 0-8 0,2 0-18 16,-3 0-20-16,-4 0-29 0,4-4-29 0,-4 4-36 0,-2 0-39 0,2 0-52 0,-1 0-59 16,-6 4-96-16,5-4-110 0,-5 0-44 0,-2 0-13 0,-5 0 6 0,0 0 17 0,0 0 31 15,8-4 38-15,-8 4 42 0,0-5 45 0,-8-4 50 0,8 5 52 0,-5-8 61 16,-2 3 65-16</inkml:trace>
  <inkml:trace contextRef="#ctx0" brushRef="#br0" timeOffset="159800.73">16894 11948 0 0,'0'-4'18'0,"-6"-2"136"0,6 2 85 0,0-1 63 0,0-4 48 15,-7 3 46-15,7-4 43 0,0 1 39 0,0 0 38 0,7-1 34 0,-7-1 31 16,6 1 28-16,-6 5 28 0,6-4-101 0,1 5-172 0,-7-2-94 0,5 2-61 0,3-1-31 16,0-1-22-16,-3 6-21 0,1-3-19 0,1 3-18 0,-2 0-14 0,4 0-9 15,-9 0-6-15,5 3-5 0,2-3-4 0,-1 11-4 0,-6-7-4 0,5 6-3 16,-5-1-4-16,9 6-1 0,-9 0-3 0,7 4-1 0,-7 2 0 0,0-3-1 16,0 6-4-16,-7 7-4 0,7-7-6 0,0 6-14 0,-9 4-11 0,9-6 0 0,-5 8 0 15,5-3 0-15,0 1-6 0,0 2-32 0,-6-3-16 0,6-3-17 0,6 4-15 16,-6-6-19-16,0 2-24 0,5-2-29 0,-5-1-37 0,9-5-35 0,-9-2-37 15,7 1-48-15,-2-2-51 0,2-4-89 0,0 0-105 0,-2-2-34 0,3-3-4 0,-1 0 17 16,-2 0 25-16,2-4 36 0,-7-2 39 0,7 1 49 0,-2-5 52 0,-5 0 52 16,8-5 55-16,-8 1 60 0,0-2 65 15</inkml:trace>
  <inkml:trace contextRef="#ctx0" brushRef="#br0" timeOffset="160208.67">17389 12032 35 0,'6'-6'150'0,"1"6"71"0,-2-3 54 16,3-3 45-16,0 0 37 0,-3 2 36 0,-5-7 37 0,0 8 35 0,6-1 31 0,-6-2 31 0,0 1 31 0,7 1-34 16,-7-2-71-16,0 0-87 0,0 6-99 0,0-4-52 0,0 4-26 0,0 0-18 15,0 0-16-15,0 0-17 0,0 0-17 0,0 0-16 0,0 0-15 0,0 0-13 16,0 0-17-16,0 0-13 0,-7 0-14 0,7 0-10 0,-6 4-13 0,6 2-5 0,-5 0-8 16,-3 3-3-16,8-3-2 0,-8 1-1 0,-4 8-2 0,6 0 0 0,0 0-2 15,-2 0-1-15,1 0 2 0,2 4 0 0,-1 0 2 0,-2 1 0 0,-5 1 0 16,13 1 0-16,-5-1-1 0,-2 3-1 0,0 1 1 0,7-6-3 0,-7 5-1 0,7 2-1 31,0-7-3-31,0 6-1 0,0-7-3 0,0 6 1 0,0-3-2 0,7-2-2 0,-7 2 1 0,7-3-2 0,0-3 1 0,-2 1 0 0,3-2 0 0,-3-1 1 0,3 2 4 16,-2-6 2-16,-1 3 5 0,10-8 3 0,-9 1 5 0,7-1 5 0,-8 2 5 15,11-6 4-15,-5 0 6 0,-4 0 5 0,7-6 9 0,-2 2 7 0,0-1 9 32,3-4 9-32,-3-1 9 0,0-1 7 0,3-2 6 0,-3-2 3 0,0-1 2 15,2 2-1-15,-1-5 3 0,-8-2-5 0,2 2 1 0,2 1-8 0,-4-8-4 0,-5 3-6 16,7 2-10-16,-7-3-7 0,-7-1-12 0,7 1-10 0,-5 0-9 0,-4 3-16 15,2 3-15-15,2-1-13 0,-1-2-16 0,-7 8-12 0,0-2-15 0,6 4-16 16,-5-4-16-16,5 11-20 0,-6-5-21 0,6 9-22 0,-5-6-23 0,4 6-27 16,-5 0-32-16,7 6-27 0,-1-2-29 0,2 5-54 0,-4-4-70 0,4 5-51 15,-2 5-46-15,1-4-5 0,6 2 16 0,-5 8 28 0,5-6 34 0,-8-2 38 0,8 7 40 0,0-4 45 16,0-3 47-16,0 2 50 0,0-1 52 0,8-4 64 0,-8 1 77 0</inkml:trace>
  <inkml:trace contextRef="#ctx0" brushRef="#br0" timeOffset="160431.1">17923 12373 0 0,'19'6'20'16,"-6"-2"143"-16,-6 1 94 0,5 0 73 0,-5-5 59 0,1 0 54 0,-3 0 49 16,1 0 47-16,-6 0 46 0,8-5 44 0,-8 0 44 0,0 1 36 0,0-2 34 15,0 2-105-15,0-1-178 0,5 1-111 0,-5-1-76 0,0-5-49 0,0 4-34 16,0 1-105-16,0-5-85 0,0 5 0 0,0 1 0 0,-5 0 0 0,5-1 0 0,0-5 0 16,0 4 0-16,0 6 0 0,0-5 0 0,0 1 0 0,-8-1 0 0,8-1 0 15,0 2 0-15,-6 4 0 0,6-5 0 0,0 5 0 0,0 0 0 0,0-4 0 16,0 4 0-16,0 0 0 0,0 0 0 0,0 0 0 0,0 0 0 0,0 0-211 15,0 0-53-15,-5 4-39 0,5-4-41 0,0 5-74 0,-8-5-87 0,8 0-76 0,0 10-63 16,0-5-10-16,0-1 19 0,-7 1 34 0,7 1 38 0,-6-2 52 0,6 2 51 0,0-6 59 16,-6 0 57-16,6 0 58 0,0 0 55 0,0-6 75 0,-7-4 78 0</inkml:trace>
  <inkml:trace contextRef="#ctx0" brushRef="#br0" timeOffset="160733.62">18345 12124 0 0,'20'-4'6'0,"-6"4"116"0,-1-6 70 0,0-3 52 16,-7 4 46-16,7-5 45 0,0 1 44 0,-6-1 44 0,-1-1 45 0,1 2 41 0,0-1 43 16,0 7 35-16,-7-9 36 0,5 3-75 0,-5-1-140 0,8 5-68 0,-8-4-31 15,0 5-20-15,0-7-18 0,0 7-18 0,0-2-24 0,0 0-23 0,0-3-20 16,-8 4-21-16,8 1-22 0,0 4-29 0,0-6-114 0,0 2 0 0,0 4 0 0,-5 0 0 16,5 0 0-16,0 0 0 0,0 0 0 0,0 0 0 15,0 0 0-15,0 0 0 0,0 0 0 0,0 0 0 0,0 10 0 0,0-6 0 0,0 6 0 0,-7 0 0 16,7 0 0-16,0 5 0 0,0 3 0 0,0-3 0 0,0 6 0 0,0-3 0 15,0 3 0-15,0 2 0 0,0 3 0 0,0-3 0 0,0 3 0 0,0-2 0 16,0 0 0-16,0 5 0 0,7 0 0 0,-7-4 0 0,5 5 0 0,-5-6 0 0,8 0 0 16,-3 1 0-16,-5-1-61 0,6 1-54 0,2-1-36 0,-3-5-38 0,2 2-42 15,1-3-46-15,-2 3-45 0,-6-2-99 0,6-5-119 0,1 2-65 0,-7-3-30 0,5-4 2 16,-5 6 23-16,0-9 30 0,0 3 35 0,0-9 46 0,0 0 53 0,0 0 57 16,0 0 60-16,0-3 59 0,0-9 64 0,-5 3 87 0,5 0 101 0</inkml:trace>
  <inkml:trace contextRef="#ctx0" brushRef="#br0" timeOffset="161019.44">19100 12422 0 0,'8'0'4'0,"5"0"117"16,-5 0 78-16,-3 0 61 0,1-4 51 0,2-1 51 0,-3 5 48 0,-5-4 45 15,7-2 43-15,-7 0 38 0,0 2 35 0,0-1 32 0,0 0 30 0,0 5-78 16,0-4-141-16,0-2-79 0,0 2-50 0,-7-1-35 0,7 1-23 0,0-1-28 0,0-2-27 15,-5 4-22-15,5 3-18 0,-8-6-18 0,8 1-11 16,-6 5-13-16,6-4-7 0,-5 4-12 0,5 0-23 0,-8-6-48 0,8 6 0 0,0 0 0 0,0 0 0 16,0 0 0-16,0 0 0 0,0 0 0 0,0 0 0 0,0 0 0 0,0 0 0 0,0 0 0 15,0 0 0-15,0 0 0 0,0 0-33 0,0 0-33 0,0 0-16 0,0 0-19 32,-7 6-20-32,7-6-27 0,0 0-30 0,0 0-32 0,0 4-36 0,0 1-38 15,0 1-46-15,0-3-98 0,0-3-118 0,0 7-51 0,0-7-15 0,0 5 13 16,0-5 24-16,0 0 38 0,0 0 38 0,0 0 49 0,0 0 49 0,0 0 51 0,0-5 53 15,-6-5 58-15,6-1 62 0</inkml:trace>
  <inkml:trace contextRef="#ctx0" brushRef="#br0" timeOffset="161528.07">19427 12075 0 0,'13'11'12'0,"0"-7"140"0,0 2 108 15,1-2 76-15,-1-4 54 0,-6 0 42 0,5-4 32 0,-5-2 26 0,6-3 30 16,0-1 24-16,-7 4 29 0,7-3 27 0,0 0 30 0,0 0-94 0,8-3-158 0,-10 9-117 15,2-9-91-15,0 8-43 0,0-7-17 0,1 8-7 0,-7-1 0 0,-2-2 2 16,2 6-4-16,-7-5-4 0,7 5-8 0,-7 0-9 0,0 0-10 0,0 0-12 16,0 0-9-16,0 0-13 0,0 0-12 0,0 0-7 0,-7 0-9 0,7 5-4 15,-7 1-7-15,2-2-9 0,-2-1-8 0,-7 3-14 0,8-1-8 0,-6 5-12 0,-2-1-9 16,1-3-9-16,-8 3-4 0,10 1-7 0,-2-5-2 0,-7 4-8 0,6-3-3 16,1 4-3-16,1-5-4 0,0-1 1 0,-3 2 6 0,3-2 7 0,5 1 8 15,-6-5 11-15,5 4 9 0,3-4 10 0,-1 5 8 0,-1-5 8 0,7 0 9 0,-5 0 6 16,5 0 5-16,-9 0 9 0,9-5 3 0,-5 5 7 0,5-4 3 0,0 4 7 15,-7-5 2-15,7 1 2 0,0-2 4 0,0 2-1 0,0-1 1 0,0-1 2 16,0 2-1-16,7-2 0 0,-7 1-1 0,5-4 2 0,-5 5 1 0,9-2-2 16,-4 3 1-16,2-3-1 0,-1 0-2 0,7 3 1 0,0-3 1 0,1 0 2 15,-1 6 1-15,-1-4 1 0,2 4 2 0,4 0 2 0,-4 0 1 0,6 4 2 0,-1-4-1 16,2 6-2-16,-3 3-1 0,1-3 0 0,-6 3-4 0,1 1-1 0,5-1-2 16,-7 2-4-16,-4 4-1 0,-1-1-5 0,-1-5 1 0,2 6-1 0,-3 0-2 0,-5 4-1 15,0-5 2-15,0 7-2 0,-5-6-1 0,-3 4 1 0,8 2-3 0,-6-3 1 16,-1 1-2-16,-1 2-1 0,-4-3-2 0,5-3-3 0,2 6 0 0,-8-8 0 15,5 2-3-15,2 0 0 0,-1 0-1 0,2-6 0 0,-3 1 0 0,2-1 2 0,-1 3 0 16,1-8 2-16,6 6 0 0,-5-6 2 0,-2 0-1 0,7 2 0 0,-9-1-1 16,9-1-1-16,-5 1 0 0,5 2-3 0,0-7 0 0,-6 3-2 0,6-3 1 0,0 0-3 15,0 6-1-15,0-6 0 0,0 5 1 0,0-5 3 0,0 4 1 0,0 2 4 16,0-3 1-16,6-3 3 0,-6 6 5 0,5-2 2 0,-5-4 3 0,9 5 2 16,-2 1 3-16,-2-6 0 0,8 3 1 0,-7-3-2 0,7 7-5 0,0-7-21 15,1 5-23-15,-2-5-40 0,2 0-46 0,-9 0-61 0,10 4-67 0,-1-4-128 0,-4-4-152 16,4 4-64-16,-1-5-22 0,0-2-1 0,-5 4 14 15,5-3 21-15,-8-3 28 0,0 0 39 0,9-6 49 0,-7-1 58 0,1 2 63 0,-2-5 74 0,0-6 76 0</inkml:trace>
  <inkml:trace contextRef="#ctx0" brushRef="#br0" timeOffset="161735.01">20117 12252 0 0,'0'18'135'0,"-6"-3"152"0,6-4 103 0,-5-1 77 0,5-1 61 0,-7-5 50 15,7 1 42-15,0-5 34 0,0 0 28 0,0-5 28 0,0 5 26 0,0-4 3 0,7 4-15 16,-7-4-159-16,5 4-242 0,1 0-270 0,-6-5-53 0,7 5 0 0,-7 0 0 0,6 0 0 15,-6 0 0-15,0 0 0 0,0 0 0 0,0 0 0 0,0 0 0 0,0 0 0 16,0 0 0-16,0 0 0 0,0 0 0 0,0 0 0 0,0 0 0 0,0 0 0 16,0 0 0-16,0 0-89 0,0 0-109 0,-6 0-41 0,6 0-44 0,0 0-70 15,-7 5-77-15,7-5-98 0,-6 4-101 0,1-4-31 0,-2 0 6 0,7 4 26 0,-9-4 34 16,4 0 43-16,-1-4 46 0,-1 4 51 0,2-4 53 0,-4-1 58 0,2-5 61 0,2-1 74 16,-1 2 76-16</inkml:trace>
  <inkml:trace contextRef="#ctx0" brushRef="#br0" timeOffset="162325">20601 12145 0 0,'11'9'27'0,"10"0"142"0,-9 0 77 0,0-3 55 0,3 0 37 0,-2-3 37 0,-2-3 32 16,5 0 35-16,-5 0 32 0,-4 0 37 0,7 0 33 0,-2-3 35 0,-6-3 34 16,7 6-102-16,-5-6-179 0,4 3-84 0,-6-3-37 0,0 6-12 0,2-5-2 0,-1 5-4 15,-7-4-3-15,5 4-11 0,-5 0-13 0,0 0-13 0,0 0-17 31,0 0-17-31,0 0-14 0,0-4-17 0,-5-1-16 0,5-1-16 0,0 6-46 0,-7 0-10 16,7-4 0-16,-8 4 0 0,2-6 0 0,0 6 0 0,-1 0 0 0,2-5 0 16,-11 5-3-16,11 0-26 0,-6 0-3 0,-5 0-2 0,11 0-1 0,-8 0-1 15,-1 0-2-15,2 0 1 0,6 0-1 0,-7 0 0 0,-2 0 0 0,3 0 2 16,5 0 0-16,-6 0 0 0,8 0 3 0,-9-4 0 0,9 4 1 0,-11 0 5 0,4-6 3 16,6 1 2-16,-8 5 5 0,7-4 5 0,2-1 3 0,-1 1 4 0,-7-2 1 15,5 2 0-15,3-1 3 0,5-5-2 0,-7 4 1 0,0 1 0 0,7-4 0 0,-5 5-1 16,5-5-2-16,0-3-3 0,0 9 1 0,0-9-2 0,0 3-4 0,0 0 0 15,5-1 1-15,-5 1-2 0,7-3-1 0,-7 3 2 0,7 0-2 0,-2-1-1 16,3 1 4-16,5-2 0 0,-7 7 3 0,6-2 3 0,2 1 4 0,-1 1 3 16,8-1 3-16,-2 5 5 0,-1-4 3 0,1 8 3 0,1-4 3 0,6 5 1 0,-6-1 4 15,1 1-1-15,2 5 2 0,-2 1-3 0,-2-2 2 0,-4 5-4 0,4-4-1 16,-6 6-1-16,0-1-3 0,0-2 0 0,-8 8-3 0,3-3 2 0,-2 1 0 0,-6 2-5 16,0-2-7-16,0 5-6 0,-6-3-7 0,-2 3-3 0,3 0-2 0,-8-5-2 15,0 5 1-15,0-3 1 0,-6 3-1 0,4-5 0 0,-4 0-1 0,6 1 0 16,-6-4-3-16,-2-2 6 0,3 0 3 0,4 0 7 0,-4-2 3 0,5 1 3 0,-2-4-1 15,3-3 1-15,5 3-2 0,-6 3 0 0,8-8-1 0,-3 1-3 0,2 0-2 16,1-1 1-16,5 0 0 0,0 2 2 0,-8-1 3 0,8-1 3 0,0-4 4 0,0 0 5 16,0 0 3-16,0 5 2 0,0-5 4 0,0 0 5 0,0 0 6 0,0 0 8 15,0 7 4-15,0-7 9 0,0 0 8 0,0 3 2 0,8-3 7 0,-8 6 6 16,5-6 0-16,1 5 3 0,2-5 0 0,-3 4 1 16,8-4-51-16,-6 0-27 0,5 6 0 0,3-6 0 0,-2 3 0 0,5-3 0 0,-4 0 0 0,4 6 0 15,3-6 0-15,-10 0 0 0,10 4 0 0,-8-4 0 0,1 0 0 0,6 0 0 16,-9 0 0-16,4 5 0 0,-3-5 0 0,-5 0 0 0,6 0 0 0,-7 0 0 0,1-5 0 15,-1 5 0-15,-1 0 0 0,3-4-94 0,-8 4-199 0,0 0-147 0,0-6-174 16,8-3-77-16,-8 5-25 0,0-7 2 0,-8-4 15 0,8 6 30 0,-8-10 38 0,8-6 48 16,-5 1 53-16,-8-6 63 0,7 2 68 0,-2-8 83 0,-4 2 88 0,6-4 122 15,-7-2 105-15</inkml:trace>
  <inkml:trace contextRef="#ctx0" brushRef="#br0" timeOffset="174099.5">7299 13687 1 0,'0'-5'74'0,"-5"1"57"0,5-2 43 0,0 3 34 0,-6-3 28 0,6 1 25 16,0 1 24-16,-8-2 23 0,8 2 26 0,0 4 23 0,-5-5 26 0,5-1-15 0,0 2-40 16,0-1-46-16,0 1-52 0,0 4-31 0,0-6-23 0,0 6-12 0,0 0-3 15,0 0-3-15,0-5-4 0,0 5-6 0,0 0-6 0,0 0-11 16,0 0-13-16,0 0-16 0,0 0-13 0,0 0-14 0,0 0-9 0,0 0-12 0,0 5-8 15,-7-5-9-15,7 10-8 0,0-5-7 0,0 5-9 0,7-1-4 0,-7 1-7 0,0 1-2 16,0 2-1-16,0-2-1 0,0 3 0 0,5 0 1 0,-5-4-3 0,8 4 1 16,-8-2-1-16,6 1-1 0,-6-4 1 0,5 6-3 0,3 1 3 0,-8-7-2 15,8 6 1-15,-3-6 0 0,3 6 4 0,-8 0-2 0,5-6 1 0,0 6 1 0,-5 1 1 16,9-2-2-16,-4 0 1 0,-5-3 0 0,7 4 0 0,-1-2-2 0,-6-4 1 16,7 2 0-16,-7-1-1 0,7 0-1 0,-7-1-2 0,7-4-1 0,-7-1 0 15,5 2 0-15,-5-1-1 0,0-5 4 0,0 0-1 0,8 0 2 0,-8 0 5 0,5 0 1 16,-5-5 3-16,0-1 5 0,6-3 5 0,2 5 6 0,-8-5 5 0,7-3 10 15,-7-3 5-15,5 6 7 0,4-4 2 0,-9-2 6 0,5-6 3 0,-5 8 4 16,5-8 0-16,3 1 0 0,-8 1-1 0,5 0-4 0,-5-5-2 0,8 3-5 0,-8-3-2 16,6-1-6-16,-6 7-7 0,7-6-3 0,-7-1-3 0,6 5-5 0,-6 1-2 15,0 0-5-15,0 4-2 0,7 0-1 16,-7 6-4-16,0 0-2 0,0-3-2 0,0 8-6 0,0-1-6 0,0 5-4 0,0 0-6 0,0 0-3 0,0 0-3 16,6 0 0-16,-6 5-1 0,0 4-1 0,0 1-1 0,8-1 1 0,-8 7 3 0,5-2 0 15,-5 5 2-15,7 6 4 0,-1-5 4 0,-6 5 6 0,6-1 4 0,-6 6 4 16,7-8-1-16,1 5 1 0,-3 1-2 0,-5-4 0 0,6-5 1 0,2 7-3 15,-3-7-1-15,2 5 1 0,1-3-1 0,4-8 1 0,-5 7-1 0,-2-4 2 0,9-3-1 16,-7 2-2-16,4-1-1 0,-4-3 1 0,7-1-1 0,-1-2 2 16,-8-2-2-16,11-1 4 0,-5-1 0 0,2-4 7 0,-5 0 5 0,4-4 3 0,0-1 9 0,3-1 3 15,-10-2 6-15,9-2 5 0,-9-6 9 0,11 7 5 0,-11-6 8 0,1 2 4 16,6-3 2-16,-3 2 4 0,-9-5-2 0,7 4-1 0,-2-6-5 0,-5 3-6 31,0-3-6-31,0 2-6 0,0-5-6 0,0 3-4 0,0-1-9 0,-5-5-8 16,5 5-4-16,-7-4-6 0,7 2-4 0,-9-1-2 0,4 6-2 0,5-5-1 0,-7 5-2 15,7 4 0-15,-6 0 1 0,6 0-1 0,-5 5 0 0,-3 1 0 0,8 0-1 16,0 3-2-16,-8 1-1 0,8 1-7 0,0-2-9 0,0 6-12 0,0 0-12 0,0 0-14 16,0 0-14-16,0 0-17 0,0 6-20 0,0-2-30 0,-5 7-28 0,5-2-40 15,0 0-40-15,0 7-53 0,-6-1-56 0,6 3-91 0,-8 1-103 0,8-4-33 16,0 9-1-16,0-3 19 0,0-2 26 0,0-4 34 0,0 3 39 0,0-2 47 0,8 2 48 16,-8-3 55-16,6-3 55 0,-6 1 64 0,5-4 68 0</inkml:trace>
  <inkml:trace contextRef="#ctx0" brushRef="#br0" timeOffset="174685.94">8049 13864 77 0,'0'-9'157'0,"6"-3"51"0,-6-3 41 0,0 6 37 0,8-4 36 0,-8-2 36 0,0-1 33 0,5 2 33 0,-5-5 32 0,0 4 29 0,0 0 28 16,0-4-54-16,7 4-107 0,-7 0-62 0,0-4-45 0,0 4-22 0,0 0-13 0,0 6-11 16,0 0-13-16,0-6-10 0,0 9-11 0,0-4-12 0,0 5-12 0,0 1-11 15,0 4-14-15,0-5-14 0,0 5-15 0,0 0-17 0,0 0-13 0,0 0-13 16,0 0-12-16,0 0-10 0,0 0-7 0,0 5-7 0,0 4-6 0,0-2-6 15,0 2-3-15,0 0-4 0,0 1 4 0,0-1-2 0,0 6 3 0,6 0 2 0,-6 0 4 16,0 0 2-16,0-2 2 0,0 2 0 0,0 5-1 0,0-6-3 0,0 0-4 16,8 7-1-16,-8-8-6 0,0 2 0 0,6 1-7 0,-6 2-1 0,7-3 0 15,-7 0-2-15,5 0-1 0,-5-6 1 0,9 6-4 0,-4 1-1 0,-5-7 0 0,7 0-2 16,-1 1 2-16,-6 1 1 0,7-1 1 0,-1-1 4 0,-6-4 1 0,8-1 4 16,-8 2 1-16,5-3 2 0,-5 3 2 0,5-6 2 0,-5 0 2 0,0 0 3 15,0 0 5-15,8 0 3 0,-8 0 3 0,6-6 2 0,-6 3 3 0,7-3 3 0,-7 2 0 16,8-5 4-16,-3-3 2 0,-5 3 2 0,6 0 5 0,-6-6 0 0,8-1 2 15,-3 2 1-15,-5-1 0 0,8 2-3 0,-8-2-1 0,5-6-2 0,-5 3 0 16,8 2-3-16,-8-3-1 0,6 1-5 0,-6 3 0 0,5-6-6 0,-5 3-2 0,0 2-4 16,0 1-1-16,7 6-4 0,-7-6 0 0,0 11-1 0,0-7-3 0,0 7-2 15,0 4-5-15,0 0-4 0,0 0-5 0,0 0 0 0,0 0-1 0,0 0 1 16,0 10 2-16,0-5 2 0,0 5-3 0,0-1 2 0,0 6-1 0,8 0-1 16,-8-1 0-16,0 0 2 0,0 7 1 0,0-2 2 0,0-5 5 0,0 5-1 15,0-3-1-15,6-2-1 0,-6 5 0 0,0-7-3 0,0 1 0 0,7-4-2 16,-7 6 1-16,6-4 2 0,-1-8-2 0,-5 9 3 0,7-8 2 0,2 1 1 0,-9 5 1 15,11-10 2-15,-11 4-2 0,7-4 0 0,7 5 3 16,-7-5 4-16,-2-5 4 0,1 5 4 0,7-4 6 0,-5-2 3 0,4 2 6 0,-5-5 3 0,6-3 5 0,-1 9 4 16,-5-12 8-16,5 4 3 0,-4 2 5 0,5-4 4 0,0-3 3 0,-8 1 1 15,9 1 0-15,-7-2 0 0,-1 1-1 0,-1-3 0 0,4 2 3 0,-9 2-5 16,7-5-3-16,-7 4-2 0,0-4-5 0,0-1-4 0,0 1-4 0,0 0-5 16,0-1-4-16,-7 4-2 0,7-3-5 0,-9 5-2 0,9-1-3 0,-5 5-6 15,5 1-5-15,0-1-6 0,-6 5-2 0,6-1-10 0,0 3-14 0,0 3-15 16,-7 0-18-16,7 0-21 0,0 0-24 0,0 0-23 0,0 3-25 0,0 3-33 0,0-1-32 15,0 5-48-15,0-1-56 0,-5 6-112 0,5 0-134 0,0 1-47 0,0 2-6 16,5-3 18-16,-5 4 30 0,0 1 36 0,7-6 40 0,-7 6 43 0,6-5 46 0,-1-1 51 16,4-4 52-16,3 0 64 0,-5-1 71 0</inkml:trace>
  <inkml:trace contextRef="#ctx0" brushRef="#br0" timeOffset="174891.71">8791 13785 0 0,'9'0'31'0,"-9"-6"146"0,5 2 91 0,1-1 71 0,-6 1 59 0,7-5 54 0,-7 3 50 0,0-3 46 0,0-2 42 0,6 1 38 15,-6 1 34-15,7 0 29 0,-7-1 25 0,6-5-110 0,-6 9-192 0,0-3-110 16,7 0-70-16,-7 3-46 0,0-3-33 0,6 3-29 0,-6 2-23 0,0-1-44 16,0 5-59-16,0 0 0 0,0 0 0 0,0 0 0 0,0 0 0 0,0 0 0 15,0 0 0-15,0 0 0 0,0 0-53 0,-6 5-63 16,6-5-29-16,0 0-36 0,-7 4-40 0,7 2-47 0,-6-1-52 0,6-1-89 0,0 2-106 16,-7 3-68-16,7 0-45 0,-6-3-4 0,6 3 20 0,-7 1 30 0,7-4 36 0,0 3 45 0,-6-9 50 15,6 5 52-15,0-5 54 0,0 0 62 0,0 0 65 0,0 0 81 0,0 0 91 0</inkml:trace>
  <inkml:trace contextRef="#ctx0" brushRef="#br0" timeOffset="175324.04">9287 13609 0 0,'8'5'37'0,"-8"-5"154"0,5 0 86 0,-5 0 60 16,0-5 46-16,0 1 42 0,0-1 38 0,0-5 36 0,5 1 35 0,-5 0 32 0,8-3 29 0,-8 3 30 15,6-1 25-15,-6 1-121 0,0 0-205 0,7-3-107 0,-7 8-53 0,0-1-28 16,6-4-17-16,-6 3-13 0,0 6-16 0,7-4-12 0,-7 4-14 0,0 0-12 0,0 0-10 15,0 0-10-15,0 4-8 16,6 2-5-16,-6-3-9 0,0 8-1 0,0-1-4 0,8-1-1 16,-8 6 0-16,0 0-1 0,0 4 0 0,0 2 0 0,-8 3-6 0,8 0-3 0,0 1-3 0,-6 3-5 0,6-4-4 0,-7 6-7 0,7-2-2 15,-6-1-5-15,6 1-7 0,0-4-3 0,-7 0-3 0,7 0-2 0,0-3 1 0,0 4-9 16,7-6-7-16,-7-1 1 0,0-3 0 0,6 6 4 0,-6-8 4 0,7 2 6 16,-7-3 2-16,0 2 4 0,6-6 6 0,-6-2 5 0,0 3 4 0,8-4 7 15,-8-5 6-15,0 0 13 0,0 0 15 0,0 0 8 0,0 0 8 16,0 0 5-16,0-5 7 0,0 1 3 0,0-1 5 0,0-5 3 0,0 1 6 0,0-7 0 0,-8 7 4 31,8-11 1-31,-6 7-1 0,6-3 2 0,-7-4-3 0,7 2 0 0,-6-3-2 16,6-2-1-16,-7-3-1 0,7 7-4 0,-6-11-4 0,6 6-2 0,-8-1-7 15,8-3-4-15,0-2-9 0,-5 1-3 0,5-6-8 0,0 7-5 0,0-7-7 16,0 1-8-16,0 6-8 0,0-8-6 0,5 8-2 0,-5-2-4 0,8 0-1 0,-8 6 0 16,6 0-4-16,-6 4 1 0,7 0 2 0,-1 2-3 0,1-2 0 0,-7 5-3 15,6 6 1-15,2-6 1 0,-3 5 1 0,3 0 0 0,-3 0 1 0,9 6 2 16,-9-5-1-16,10 4-1 0,-9-2-2 0,7 7-8 0,-8-3-5 0,9 3-13 15,-1 0-6-15,-1 3-17 0,2-3-14 0,-1 7-18 0,0-2-18 0,-5-1-22 0,3 1-28 16,2 5-28-16,-6-6-37 0,6 6-52 0,-6 0-61 0,0 0-80 0,-2-1-83 0,3 0-24 16,-3 6 2-16,-5 1 22 0,8-2 28 0,-8-4 36 0,-8 11 37 0,8-8 40 15,-5 1 44-15,-3 1 47 0,8 1 50 0,-12 2 62 0,5-3 68 0</inkml:trace>
  <inkml:trace contextRef="#ctx0" brushRef="#br0" timeOffset="176160.14">8713 13614 46 0,'-5'-5'127'0,"5"5"48"0,-7-4 41 0,7 4 36 0,-7-5 36 0,7 5 36 0,0 0 32 0,0 0 33 0,0 0 31 0,0 0 29 0,0-4 28 16,0 4-43-16,0-6-85 0,0 0-51 0,0 3-38 0,0 3-23 0,0 0-12 16,0-6-17-16,7 3-17 0,-7 3-18 0,0-7-15 0,0 7-19 0,0 0-13 0,7 0-11 15,-7 0-4-15,0-5-8 0,0 5-6 0,5 0-13 0,-5 5-12 0,7-5-12 16,-7 0-12-16,0 0-6 0,6 7-6 0,-6-4-4 0,8-3 0 0,-8 6-3 16,0-3-2-16,0 9-4 0,0-8-8 0,6 5-5 15,-6 2-5-15,0-2-2 0,0 1-2 0,0 5-1 0,0 0 1 0,0-6-2 0,0 10 1 0,0-4-1 0,-6 0-2 16,6 3 0-16,0-2 1 0,0-2-2 0,0 5 0 0,0-3-1 0,0-2-1 15,0 5 0-15,0-4-4 0,0 0-3 0,0 0-3 0,6-6-3 0,-6 7-3 16,0-7-2-16,0 6-1 0,7-6-4 0,-7 0-6 0,0 3-1 0,5-3-2 0,-5 1 1 16,0-7-1-16,0 3 3 0,0 3 0 0,8-3 4 0,-8 0 5 0,0-2 1 15,0-4 5-15,0 0 3 0,0 0 3 0,0 0 5 0,0 0 6 0,0 0 5 16,0 0 7-16,6 0 2 0,-6-4 5 0,5-2 3 0,-5 0 6 0,0 2 1 16,8-1 0-16,-8-4 5 0,5-1 2 0,-5 1 2 0,7-3 1 0,-7-2 0 0,9 4 2 15,-9-3-2-15,5-2-1 0,-5 0-3 0,6 0-3 0,1-3-4 0,-7 2-2 16,0 1-2-16,6 1-2 0,-6-2-1 0,7-3-6 0,-7 5-2 0,0-2-1 0,6 7-1 15,-6-6-3-15,0 6-3 0,0 0 0 0,0 3-2 0,0-4-3 0,0 5-1 16,0 5-2-16,0-4-5 0,0 4-3 0,0 0-5 0,0 0-3 0,0 0-3 16,0 0 0-16,0 4-2 0,0 1-2 0,0 1-2 0,0 4-4 0,0-1-4 0,0 0-5 15,0 6-5-15,-6-6-1 0,6 7-1 0,0-2 3 0,0 2 2 0,0-1 1 16,0-2 3-16,0 2 0 0,6-6 0 0,-6 6 1 0,0 0 3 0,0-6 3 0,0 1 6 16,7 4 3-16,-7-2 8 0,6-3 3 0,2 1 6 0,-8-6 2 0,5 7 2 15,3-8 1-15,-3 9 3 0,-5-8 0 0,7 5 0 0,0-3 2 0,-2-3 0 16,2-3 2-16,-7 6-1 0,8-6 2 0,-3 0 3 0,-5 5 4 0,0-5 10 15,7-5 10-15,-7 5 8 0,7 0 10 0,-7-6 8 16,0 3 7-16,0-3 9 0,0 2 6 0,5-1 5 0,-5-4 5 0,0-1 2 0,0-1 1 0,0 1-1 0,0 1-3 16,-5 0-9-16,5-7-10 0,0 1-12 0,0 1-10 0,-7 1-9 0,7-3-6 15,0-4-10-15,-7 7-8 0,7-8-6 0,-5 6-6 0,5-4-5 0,0-1-3 0,0 6-5 16,0 0-3-16,-8-2-2 0,8 1-1 0,0 6-4 0,0 0-2 0,8-1-5 16,-8 10-9-16,0 0-16 0,0 0-20 0,0 0-17 0,0 0-18 0,0 0-14 31,0 0-11-31,-8 0-22 0,8 10-23 0,0-6-34 0,0 7-39 0,8-2-69 0,-8 0-80 15,0 7-75-15,0-2-64 0,0 0-13 0,0 0 15 0,0 7 25 0,5-8 33 16,-5 2 30-16,0 6 34 0,-5-8 41 0,5 2 43 0,0 0 53 0,0-5 55 0,0-1 70 16,0 2 76-16</inkml:trace>
  <inkml:trace contextRef="#ctx0" brushRef="#br0" timeOffset="176399.05">9060 13882 6 0,'5'-5'120'0,"2"-4"84"0,-7-1 70 0,7 1 59 0,-7-1 52 0,0-1 52 0,5 2 46 0,-5 0 45 15,0-1 40-15,0 4 38 0,8-3 33 0,-8-1-12 0,0 5-44 0,0-4-88 16,0 5-120-16,5-2-71 0,-5 0-48 0,0 3-40 0,0 3-30 0,8-6-28 16,-8 6-27-16,0 0-21 0,0-5-18 0,0 5-17 0,0 0-75 0,0 0 0 15,0 0 0-15,0 0 0 0,0 0 0 0,0 0 0 0,-8 5 0 0,8-5 0 0,0 0 0 16,0 6 0-16,0-6 0 0,0 0 0 0,-5 3 0 0,5-3-7 0,0 0-72 16,0 6-19-16,0 0-17 0,0-2-23 0,0-4-25 0,-8 5-27 0,8-1-29 0,0 1-37 15,0 5-40-15,0-4-74 0,0-3-89 0,0 3-72 0,0 4-58 0,0-5-13 16,0-5 13-16,0 4 28 0,0-4 32 0,0 5 42 0,0-5 43 0,0 0 49 0,0 0 49 15,0 0 59-15,0-5 60 0,0-4 79 0,0-1 82 0</inkml:trace>
  <inkml:trace contextRef="#ctx0" brushRef="#br0" timeOffset="177196.26">9366 13717 56 0,'5'-5'133'0,"-5"5"46"0,0-5 38 16,5 5 33-16,-5-4 31 0,0-2 33 0,0 6 31 0,0-4 31 0,0 4 32 0,0 0 30 16,0-6 26-16,0 6-44 0,0-5-92 0,0 5-55 0,9-4-36 0,-9 4-24 15,0 0-16-15,0 0-12 0,0 0-14 0,0 0-15 0,0-6-14 0,0 6-16 16,0 0-17-16,0 0-15 0,0 0-15 0,0 0-10 0,0 0-13 0,0 0-10 0,0 0-9 16,0 0-11-16,0 0-6 0,0 0-10 0,0 0-9 0,-9 6-6 0,9-6-9 15,0 0-4-15,0 0-7 0,0 0 0 0,0 0-4 0,0 0 1 0,9 0 0 16,-9 4 1-16,5-4-1 0,2 5 3 0,1-5 3 0,-2 0 1 0,7 0 7 15,-1 6 5-15,2-6 3 0,-1-6-2 0,6 6-1 0,-1 0-14 0,-2-5-17 0,3 5-31 16,6-4-35-16,-6 4-50 0,2 0-54 0,-3-6-104 0,2 6-123 16,1-3-55-16,-9 3-16 0,7 0 1 0,1-6 9 0,-8 6 21 0,3-5 25 0,-2 1 34 0,-2-6 37 15,4 5 50-15,-9-5 52 0,0 1 61 0,-6-6 68 0</inkml:trace>
  <inkml:trace contextRef="#ctx0" brushRef="#br0" timeOffset="177817.01">10127 13791 52 0,'0'0'127'0,"0"0"41"0,0-6 34 0,-5 6 31 0,5-6 27 16,0 6 29-16,-9-4 27 0,9 4 27 0,0-5 27 0,-7 1 27 0,7-1 24 16,-5 1-45-16,5-2-86 0,-6 0-51 0,6 3-32 0,-7-3-20 0,7-3-11 15,-6 3-9-15,-2 2-12 0,8-1-11 0,-5 0-12 0,-2 1-12 0,7-2-14 0,-6 2-12 16,-2-2-10-16,8 1-16 0,-6 5-14 0,-1-4-12 0,2 4-9 0,-4-6-5 16,4 6-9-16,0 0-4 0,-3 0-4 0,3 0-7 0,-11 0 1 0,11 0-4 15,-8 0-2-15,7 0-1 0,-7 6-2 0,6-6 2 0,-7 0-3 0,9 4 1 0,-8 1 1 16,7-5-1-16,-7 6 0 0,-2-2 1 0,9 2-1 0,-7-2-1 0,8 1-1 15,-9 0-1-15,7-1-1 0,1 6-2 0,-7-5 0 0,5 4 0 16,3-3-2-16,-2 0-2 0,1 3 2 0,6 0-1 0,-6-5-1 0,6 8 2 0,0-9 0 0,-7 9 0 16,7-3 2-16,0 0 1 0,0 1 0 0,0-1 2 0,0 3 2 0,7-3 1 15,-7 0 1-15,0 0 2 0,6 6 0 0,-6-6 2 0,6 3-1 0,-6-8-1 16,7 5 1-16,-7 1-1 0,5 1 1 0,3-1 0 0,0-5 0 0,-3 4 1 0,1-5 1 16,1 2 2-16,-2-3 1 0,4 3 1 0,-4-1 0 0,2-1 3 0,5-4 3 15,-4 0 1-15,4 0 3 0,-4 0 1 0,3 0 1 0,2-4 3 0,-6-1 4 16,7-1 3-16,-1 3 3 0,-7-3 2 0,7 2 3 0,0-5 3 0,0-3 2 0,0 3 4 15,1 0 2-15,-9-6 1 0,8 6 2 0,1-7 1 0,-7 1 2 0,6 6 0 16,-7-6-2-16,1 6-1 0,-1-6 3 0,-1 5-1 0,-5-4 0 0,7 4-2 16,-7 1 1-16,9-3-2 15,-9 3 1-15,0 5 0 0,0-5 0 0,0 3 0 0,0 0-2 0,0 3-3 0,0 3-2 0,-9-6-8 0,9 6-7 0,0 0-9 0,0 0-5 16,0 0-7-16,0 6-4 0,-7-6-6 0,7 3-4 0,0 3-6 0,-5 4-1 0,5-5-2 16,-6 4-1-1,6 1 0-15,-7 5-1 0,7-5-2 0,0 4-3 0,-6 1-3 0,6-5-4 0,0 5-7 16,0-2-4-16,0 2-9 0,0-1-8 0,0 2-8 0,6-7-11 15,-6 6-12-15,7-6-14 0,-7 7-21 0,6-7-24 0,-1 0-26 16,2 2-23-16,2-7-34 0,-4 8-31 0,-5-8-52 0,13 5-59 0,-8-4-57 0,3-1-50 16,0 2-13-16,-3-1 9 0,9-1 21 0,-9-4 26 0,8 0 37 0,-6 0 39 0,5 0 42 15,-5 0 46-15,1 0 47 0,5-4 51 0,-7-1 57 0,6-1 73 0</inkml:trace>
  <inkml:trace contextRef="#ctx0" brushRef="#br0" timeOffset="178089.49">10445 13873 96 0,'8'-9'178'0,"-8"3"58"0,6-3 47 0,-6-1 42 0,7-5 39 0,-7 6 37 0,0 0 34 0,0-3 36 0,0-3 31 15,0 6 33-15,6 0 30 0,-6-7-63 0,0 7-120 0,0 0-76 0,5-1-55 16,-5 0-33-16,0 0-19 0,0 0-20 0,0 5-14 0,0-5-15 0,0 7-13 0,0-3-11 16,0-3-12-16,0 3-8 0,0 2-13 0,0 4-8 0,-5-5-10 0,5 5-10 15,0-6-7-15,-6 6-9 0,-1 0-8 0,7 0-10 0,-6 0-8 0,-2 0-6 16,3 0-10-16,-8 6-5 0,7-1-9 0,-1-5-4 0,-6 10-7 0,5-6-5 16,-3 7-4-16,-4-2-4 0,9 0-5 0,-7 1-1 0,8 0 0 0,-3 4 3 0,0-4 0 15,3 4 4-15,-1 2-2 0,1-2 0 0,-2 2-3 0,-2-1 1 0,9-2-3 16,-5 2-2-16,5 6-4 0,-7-8-1 0,7 1-3 0,0 7-7 0,0-6-7 0,0-2-14 15,7 2-14-15,-2 1-11 0,-5-2-10 0,9-1-17 0,-2 2-23 0,-2-3-23 16,6-3-25-16,-3 0-20 0,5 1-17 0,0-1-23 0,1 3-27 0,-2-3-44 16,2-4-48-16,-1 3-44 0,6-8-38 0,-7 6-5 0,9-1 12 0,-2-1 30 0,2-4 33 15,-11-4 39-15,11 4 38 0,-2-11 37 0,1 7 36 0,-8-5 42 0,8-7 43 0,-6 2 53 16,-1-5 71-16</inkml:trace>
  <inkml:trace contextRef="#ctx0" brushRef="#br0" timeOffset="178548.13">10909 13682 105 0,'0'0'214'0,"0"0"74"0,0-4 54 0,-8-2 46 16,8 3 37-16,-5-8 33 0,5 7 29 0,0-2 24 0,-7 2 20 0,7-1 19 0,0-1 16 16,0 2-76-16,0 4-128 0,0-5-106 0,0 1-94 0,0 4-46 0,0 0-23 15,0 0-14-15,0 0-10 0,0 0-10 0,0 0-10 0,0 0-3 0,0 0-1 0,0 0-2 16,0 0-2-16,0 0-5 0,-7 0-8 0,7 4-8 0,-5-4-10 0,5 5-9 16,0-1-7-16,-8 2-4 0,8-1-2 0,0 5 1 15,-7-6 0-15,7 7 0 0,-5-2 1 0,5 0-1 0,-7 7-3 0,7-7 1 0,0 6-4 0,-7-6-4 16,7 0-4-16,0 7-6 0,0-7-4 0,7 0-4 0,-7 3-6 0,0-3-2 0,7 1-1 15,-2-1-3-15,-5 0-4 0,7-3-3 0,1 3-1 0,4-3 1 0,-5 3-1 16,-2-3 2-16,10-2 3 0,-9 1 7 0,0-5 2 0,6 4 7 0,2-4 4 16,-7 0 5-16,4 0 1 0,-3 0 9 0,0 0 4 0,3-4 7 0,-4-1 6 0,-1 1 4 15,2-2 7-15,-1 3 5 0,-2-9 4 0,1 3 7 0,2 3 7 0,-8-3 6 16,5 0 6-16,-5-1 4 0,8 1 6 0,-8-3 1 0,0 3 1 0,-8-4 1 16,8 1 0-16,0-2 1 0,-5 4 3 0,-3-4-2 0,8 4 1 0,-6-5-4 0,1 5-6 15,-2 1-4-15,-7-6-6 0,7 6-7 0,-4 3-4 0,3-3-6 0,-5 5 0 16,7-2-6-16,-6 1-1 0,-4 1-3 0,5-1-6 0,-2 5-4 0,0 0-3 15,6 5-3-15,-5-5-4 0,-3 4-3 0,3 1-3 0,5 5 1 0,-6-5-3 0,7 5 0 16,-7-1 0-16,1 1 0 0,3 1 3 0,4 2-2 0,-2-2 2 0,1 3-1 16,-8-4 2-16,14 4-1 15,-7 0-2-15,2 2 3 0,-3-7-1 0,2 6 1 0,6 0 1 0,0-5-1 16,0 4 1-16,-5 1-2 0,5 1 1 0,5-3-1 0,-5 1-2 0,0 1 2 0,6 1 0 0,2-2-4 0,-8 0 0 0,5 0-10 0,11 2-12 16,-11-1-15-16,1-6-14 0,6 6-19 15,2-5-17-15,-1-1-23 0,-6 0-23 0,12 2-24 0,-5-2-27 0,-2-2-48 16,8 2-59-16,-8-4-66 0,3-1-72 0,2 0-27 0,4-4-8 0,-8 0 15 0,8 0 25 0,-3 0 27 0,-4 0 33 0,4-4 37 15,3 0 39-15,-9-6 41 0,8-1 42 0,0 2 55 16,-1-2 59-16</inkml:trace>
  <inkml:trace contextRef="#ctx0" brushRef="#br0" timeOffset="178941.96">11409 13517 0 0,'0'-10'34'0,"0"-1"150"0,0 2 84 0,0 0 62 0,-6-1 45 0,6 0 39 15,0 0 36-15,0 0 26 0,0 1 24 0,0 0 21 0,0-7 19 0,0 11 21 16,6-5 24-16,-6 7-118 0,8-3-196 0,-8 1-98 0,6 1-53 0,-6 4-23 0,7-6-16 15,-7 6-12-15,0 0-11 0,0 0-1 0,0 6 0 0,5-6 1 0,-5 4 3 16,0 1-3-16,0 1-7 0,0-3-8 0,0 7-7 0,0 1-5 0,0-1-7 0,0 4-3 31,0 0-5-31,0 0-1 0,0 7-3 0,0-2 2 0,-5 2 0 0,5-3-4 16,0 6-5-16,-7-5-5 0,7 6-5 0,-6-1-5 0,6 1-6 0,-8-1-5 16,8 1-3-16,0-5-2 0,-6 4-7 0,6 0-4 0,0-5-8 0,0 6-5 0,6-5-1 15,-6-1 1-15,0 5 0 0,8-3 3 0,-2-2 2 0,1 0 6 0,-7 2 1 16,5-3 4-16,9-3-1 0,-7 6 2 0,-1-3 1 0,7-3 4 0,-5 1 3 15,-3-7 3-15,8 4 1 0,0-2-2 0,-5-2 2 0,3 1-2 0,2-4 1 0,-5-1-2 16,5-5-2-16,-2 4 4 0,4-4 1 0,-9 0 8 0,7-4 7 0,-8-1 10 16,11-1 9-16,-11 2 11 0,8-7 12 0,-8 7 8 0,4-7 7 0,-2-2 8 15,-2-3 6-15,1 2 5 0,-6-1 8 0,6-4 1 0,-6-2 4 0,7 3-2 0,-7-1-2 16,0-2-8-16,0-4-8 0,0 7-9 0,-7-6-10 0,7 3-8 0,-6 2-5 16,0 1-6-16,6-3-4 0,-5 6-3 0,-2-4-4 0,-2 4-4 0,4 0-5 15,-8 6-4-15,8-6-3 0,-3 5-4 0,0 5-3 0,3 1-8 0,-2-2-8 16,1 3-13-16,0 3-15 0,-2 0-20 0,1 3-15 0,-4 3-20 0,3-2-17 0,3 7-24 15,-8-1-25-15,5 4-33 0,2-4-41 0,1 5-64 0,-10 0-82 0,9-2-69 16,-1 2-63-16,7 0-14 0,-6 4 11 0,1-4 24 0,5 0 29 0,0 0 34 0,0-6 36 16,0 0 41-16,0 6 45 0,0-6 51 0,5-2 54 0,1 2 70 15,-6-4 76-15</inkml:trace>
  <inkml:trace contextRef="#ctx0" brushRef="#br0" timeOffset="179357.03">12112 13770 0 0,'0'5'41'0,"0"-5"147"0,0 0 82 0,0 0 60 0,0 0 49 0,0 0 44 0,0-5 44 0,-5 1 34 0,5-1 32 0,0 1 28 16,0-2 25-16,0 0 17 0,0 3 17 0,0-3-119 0,-7 1-192 0,7 1-101 15,0-2-56-15,0 2-29 0,0-1-18 0,-6 0-19 0,6 5-23 0,0-4-13 0,-5-2-13 16,5 6-8-16,-9-4-8 0,2 4-7 0,2 0-8 0,5 0-6 0,-6 0-7 16,-2 0-5-16,-5 0-5 0,8 4-4 0,-2 2-1 0,-7-2-2 0,8 1-1 15,-1 0 2-15,-7 5 1 0,9-1-4 0,0-3 3 0,-9 3-6 0,7 1-4 16,-1-1-2-16,3 0-5 0,-9 6-5 0,9-3-3 0,-2-3-8 0,1 4-2 0,-1 2-8 15,7-3-4-15,-7 1-6 0,0-4-5 0,7 6-1 0,-5-1-6 0,5 2 0 16,0-1 0-16,0 0 1 0,0 0-1 0,0-2 4 0,0-4 3 0,5 6 1 16,2 1 0-16,-7-7-3 0,7 0-3 0,0 2-3 0,6-2 1 0,-8 2 4 0,3-1 6 15,3-6 6-15,4 0 8 0,-1 2 5 0,-9-1 8 0,9-1 6 0,-2 1 7 16,1-5 11-16,6 0 11 0,-6 0 19 0,1-5 21 0,-2 5 20 0,2-9 19 0,-1 3 16 16,0-2 15-16,0-2 15 0,0-6 14 0,1 1 10 15,-2 2 9-15,0-2 5 0,-5 0 4 0,1 0 1 0,-3-3-2 0,3 2-7 0,-2-3-9 0,-6 5-7 16,0-7-13-16,0 6-12 0,0-4-14 0,-6 4-14 0,6-4-12 0,-8 5-10 15,3-5-11-15,-3 3-8 0,1-2-7 0,1 3-7 0,0 0-5 0,-1 0-7 0,2 6-3 16,-3-7-6-16,2 7-6 0,-7 3-7 0,8-3-6 0,-11 4-13 0,11 1-11 16,-8 4-19-16,-1 0-20 0,7 0-21 0,-4 0-24 0,-2 4-31 0,5 7-34 15,-4-8-36-15,5 7-37 0,-6 1-72 0,6 3-85 0,2-4-58 0,-4 4-44 0,4 0-3 16,0-2 12-16,5 1 27 0,-8 2 36 0,8-6 36 0,0 7 42 0,0-7 44 16,0-4 50-16,8 5 50 0,-8-5 52 0,5-1 70 0,0 2 84 0</inkml:trace>
  <inkml:trace contextRef="#ctx0" brushRef="#br0" timeOffset="179754.01">12368 13810 0 0,'20'0'19'0,"-8"-4"141"16,0 4 85-16,-4-6 66 0,-3 0 52 0,3 3 47 0,-2-3 44 15,-1-4 42-15,-5 1 39 0,8 0 34 0,-8-3 35 0,0 9 34 0,8-8 34 0,-8 1-98 16,0 1-167-16,5 0-98 0,-5 3-56 0,0-4-37 0,0 5-21 0,0 1-20 16,-5-2-23-16,5 3-17 0,0-3-20 0,-8 1-16 0,8 1-17 0,-8-2-79 0,3 6-3 0,-1-4 0 0,-2 4 0 0,3 0 0 15,-3 0 0-15,3 0 0 0,-9 0 0 0,9 0 0 0,-10 4-41 0,2 2-8 0,7-2-6 16,-6 1 1-16,-2 4-2 0,1-3 1 0,-1 3 1 0,7 1 2 0,-4 5 1 15,-2-6-1-15,5 6 2 0,-4 0-1 0,6 0-3 16,-8-6-2-16,7 10-4 0,2-3-3 0,5-2-6 0,-6 1-1 0,-2 1-2 0,8-3-4 0,0 1-1 0,0 1-3 16,0 1 0-16,0-2 0 0,8-4 2 0,-2 5-3 0,-6 0-1 0,5-6 2 15,10 4 1-15,-9 2 7 0,0-3 4 0,6-3 7 0,-4 4 4 0,5-2 6 16,-2-2 5-16,-4-2 6 0,7 2 7 0,-1-4 6 0,1-5 5 0,-2 4 14 0,2-4 15 16,-1-4 17-16,-1-1 15 0,2 0 9 0,-1 1 12 0,6-8 12 0,-6 3 9 15,0-1 10-15,0-4 9 0,6-2 7 0,-6 1 4 0,0 2 4 0,-5-1 3 16,4-2-3-16,-6 1-3 0,0 2-10 0,2-8-8 0,-8 6-10 0,0-3-9 15,0-3-12-15,0 6-9 0,0-3-11 0,-8-1-8 0,2-2-9 0,0-4-8 0,-1 7-6 16,2-2-6-16,-9 0-7 0,7 2-11 0,-6 3-9 0,-1-6-9 0,9 8-7 16,-8 2-9-16,0-2-10 0,0 1-12 0,7 9-16 0,-7-3-20 0,0 3-22 15,6 3-23-15,-5 0-33 0,-3 0-38 0,10 3-43 0,-9 3-42 0,2 3-76 0,3 1-91 16,-2-1-51 0,4 2-33-16,-7 2 2 0,7-2 18 0,2 3 29 0,-1 0 35 15,1-4 41-15,-3 5 42 0,0-5 50 0,8-5 52 0,-5 4 58 0,5-3 57 0,0-2 74 16,0-4 87-16</inkml:trace>
  <inkml:trace contextRef="#ctx0" brushRef="#br0" timeOffset="179991.04">12757 13581 0 0,'9'0'45'0,"-4"0"161"0,2-6 92 0,-1 3 69 0,-6-4 53 0,5 2 49 0,-5-4 46 0,8-1 40 16,-8 1 33-16,0 3 34 0,8-3 29 0,-8-1 28 0,0 5 26 0,5-1-133 15,-5-3-220-15,7 9-117 0,-7-4-62 0,0-1-39 0,0 5-27 0,0 0-23 16,0 0-26-16,0 0-16 0,0 0-15 0,0 0-6 0,0 0-7 0,0 5-6 0,0 5-3 15,-7-7-6-15,7 8-5 0,0-1 0 0,-5 5-3 0,5 0-3 0,-8-2-3 16,8 2-3-16,-8 6-7 0,3-3-4 0,-1 7-11 0,-1-6-13 0,2 1-20 16,-4 5-16-16,-3-1-24 0,6-6-24 0,0 7-23 0,-2-4-26 15,1-2-26-15,2-1-25 0,5-3-29 0,-8 6-32 0,8-3-31 0,0-3-44 0,0 1-44 0,8-7-51 16,-8 6-49-16,5 0-5 0,-5-5 17 0,7 4 29 0,1-4 37 0,-2-1 38 16,0 0 40-16,6 3 45 0,-3-3 44 0,-4-5 50 0,2 1 47 0,-1-5 55 15,-1 0 66-15</inkml:trace>
  <inkml:trace contextRef="#ctx0" brushRef="#br0" timeOffset="180293.43">13026 13815 0 0,'5'-9'36'0,"2"-3"153"0,-7 3 85 0,0-1 62 0,0-4 50 16,0-2 45-16,0 2 42 0,-7 0 35 0,7 0 32 0,0-2 29 0,0 1 25 15,0 6 24-15,0-6 23 0,0 11-123 0,0-7-203 0,0 7-103 0,0-5-52 0,0 3-30 16,0 6-17-16,-5-5-19 0,5 5-20 0,-8-4-17 0,8 4-14 0,-5 4-11 16,-9-4-11-16,9 5-7 0,-2-5-9 0,-7 6-10 0,1 3-7 0,-1-5-10 15,2 7-10-15,-7-1-7 0,4-1-6 0,3 6-5 0,-8 0-2 0,1-1-3 0,6-4 0 16,-6 4-1-16,7 0 2 0,-9 2-2 0,8-2 1 0,-1 2-2 0,2-1-2 15,0-6 0-15,-3 4 1 0,10-2-1 0,-3-1 4 0,-3-1 1 0,11 1 2 0,-8-1 3 16,3 2 1-16,5-7 3 0,0 7 3 0,0-8 6 0,0 4 3 0,0-2 5 16,5-1 3-16,-5-4 2 0,8 5 5 0,-8-1 2 0,11-4 5 0,-3 6 6 15,-3-6 10-15,2 4 8 0,7-4 8 0,-1 5 9 0,1-5 7 0,-2 6 7 16,-1-6 8-16,5 3 4 0,-4 4 2 0,7-7 3 0,-6 5-2 0,1-1-1 0,6 1-1 16,-8-5-4-16,0 4-7 0,2 2-6 0,-1-3-5 0,-1 3-5 15,2-1-10-15,-1-1-14 0,-8 2-18 0,4 0-19 0,-2-2-20 0,-2 5-21 16,1-4-19-16,2-1-31 0,-8 2-29 0,0 3-39 0,0-4-45 0,0 2-81 0,0-3-102 0,0 6-65 15,0-6-46-15,0 0-6 0,0-4 13 0,0 0 26 0,0 0 31 0,0 0 36 0,0 0 41 16,0 0 44-16,0 0 47 0,5-4 53 0,3 0 56 0,-3-1 76 0,2 0 89 16</inkml:trace>
  <inkml:trace contextRef="#ctx0" brushRef="#br0" timeOffset="180499.57">13384 13800 0 0,'6'0'50'0,"-6"0"166"0,0 0 94 16,-6 6 65-16,6-6 50 0,0 4 40 0,0-4 33 0,0 0 26 0,0 0 23 15,0-10 20-15,0 4 15 0,6 6 22 0,-6-3 23 0,0 3-137 0,0 0-222 0,0-6-112 16,0 6-56-16,0 0-27 0,7 0-9 0,-7 0-10 0,0 0-4 0,0 0-3 16,0 0 0-16,0 0 1 15,0 0 0-15,0 0-4 0,0 0-7 0,0 0-9 0,-7 0-17 0,7 0-17 0,0 6-22 0,0-6-17 0,0 0-18 0,0 3-19 16,0 3-22-16,-6-6-27 0,6 6-33 0,0-2-43 0,0 1-49 0,0-1-76 0,-8 1-88 16,8-1-75-16,0 7-61 0,0-7-12 0,0 2 11 0,0 0 23 0,0-6 28 15,0 3 35-15,0-3 42 0,0 0 45 0,0 0 53 0,0 0 58 0,0 0 59 0,8 0 74 16,-2-3 81-16</inkml:trace>
  <inkml:trace contextRef="#ctx0" brushRef="#br0" timeOffset="180817.95">13982 13693 0 0,'7'4'41'0,"-1"-4"156"0,2 0 88 0,-8-4 59 0,5-2 44 0,3 1 33 16,-8 1 27-16,5-2 24 0,-5-3 22 0,8 0 19 0,-2-1 19 0,-1 5 25 15,-5-5 28-15,7 1-118 0,1 3-199 0,-8 1-102 0,6 1-49 0,-6-1-21 16,0 1-8-16,0-2-1 0,0 0-3 0,-6 3 0 0,-2 3-1 0,1-6-3 0,2 3-3 15,-1 3-11-15,-2-7-13 0,-5 7-15 0,8 0-18 0,-9 0-10 0,1 0-10 16,0 0-7-16,0 7-3 0,0-4-2 0,0 3-2 0,-7 3 3 0,8 1-1 16,-9-1 1-16,8 2 1 0,-6-2 0 0,6 6 0 0,-8-5 0 0,10-1 1 0,-2 6 1 15,0 0 0-15,0-5-2 0,0 4 0 0,0 0 1 0,-1 0-2 0,9-2-2 16,-10 1-1-16,10 2 1 0,-2-6 0 0,0 7 1 0,7-2-1 0,-5 1 1 31,-3 1 0-31,8-3-1 0,0 1 0 0,0 1-1 0,-8 1-1 0,16-2-3 0,-8 0-6 16,0 0-5-16,8 2-7 0,-8-1-7 0,5-1-12 0,2-4-9 0,0 5-12 15,-2-2-19-15,10 2-21 0,-3-3-24 0,0 2-25 0,1-6-28 0,1 3-28 0,-1-2-54 16,7 1-65-16,0 1-71 0,0-1-66 0,-9-7-19 0,15 3 3 0,-5-2 18 16,-2 1 25-16,1 1 32 0,-1-6 37 0,0 0 40 0,7 0 42 0,-5 0 45 0,-2-6 45 15,1 1 61-15,-1 1 70 0</inkml:trace>
  <inkml:trace contextRef="#ctx0" brushRef="#br0" timeOffset="181166.7">14400 13877 0 0,'6'-13'64'0,"-6"4"125"0,5-7 72 16,-5 1 54-16,0 1 46 0,-5-5 42 0,5-2 39 0,0 8 36 0,-6-8 33 0,6 2 26 15,-8 5 27-15,8-2 5 0,0 1-5 0,0 6-111 0,-5 0-168 0,5-1-87 16,0 5-42-16,-8-1-24 0,8 2-20 0,0-1-19 0,-5 1-19 0,5 4-15 16,-8 0-15-16,2 0-11 0,1 0-8 0,-2 4-3 0,-1 1-7 0,-5-1-4 15,7 2-4-15,-6 3-4 0,3 1-7 0,-2 1-5 0,-1-2-3 0,-4 6-1 0,5-1 0 16,6 0-1-16,-11 1-2 0,4 6-2 0,5-8 2 0,-5 8-2 0,4-2 1 16,-4-1-4-16,5 3-2 0,-6-2-3 0,5 1-5 0,3 5-2 0,-1-7-5 0,-1 6 0 15,7-3-4-15,-5-2 0 0,-4 2 0 0,9-3 0 0,0-3-5 0,0 1-2 16,0-2-2-16,0 0 3 0,9-5 3 0,-4 6 2 0,2-9 6 0,-1 3 4 15,-1 0 5-15,3-3 2 0,5-2 8 0,1 1 6 0,-1-5 7 0,-1 0 13 16,7 0 11-16,2-5 8 0,-3 1 8 0,3-2 5 0,-1-3 4 0,5 0 1 16,-4-1 6-16,3-5 4 0,-3 0 4 0,5-3 4 0,-7 2 2 0,0-4-1 0,1 1-1 15,-6-2-3-15,-2 3-7 0,2-1-2 0,-1-6-4 0,0 4-4 0,-7-3-1 16,-1 6-5-16,3-3-2 0,-8-3-6 0,0 5-4 0,0-2-8 0,0 3-7 0,0-1-9 16,-8-2-10-16,3 7-7 0,-1-6-9 0,-7 11-9 0,6-6-10 0,-7 6-14 15,1-1-15-15,1 5-22 0,-8-1-19 0,7 2-28 0,-5 4-31 0,4 4-29 16,-6 2-27-16,1-1-42 0,6-1-44 0,-6 6-73 0,-2 4-79 0,8-4-35 0,-8 5-16 15,10 0 14-15,-1 0 23 0,-4 0 33 0,11-6 33 0,-6 6 43 0,3-6 45 0,0 7 45 16,8-7 45-16,-5 1 54 0,5-5 56 0</inkml:trace>
  <inkml:trace contextRef="#ctx0" brushRef="#br0" timeOffset="181834">14634 13868 0 0,'0'5'29'0,"0"-5"149"0,0 0 86 16,0 0 65-16,0-5 54 0,0 1 48 0,0-5 47 0,0 3 41 0,0-4 36 0,0-1 33 0,0 2 28 0,0 0 26 15,0-1 24-15,0 1-116 0,0-7-198 0,0 7-106 0,0 0-62 0,0-3-38 16,6 3-28-16,-6-6-24 0,0 6-25 0,0 0-16 0,0-1-15 0,0-1-10 16,0 7-7-16,0-5-10 0,0 3-3 0,0 1-8 0,0 5-6 0,0 0-7 15,0 0-8-15,0 0-4 0,0 0-4 0,0 0-4 0,0 0 1 0,0 0 0 16,0 0-1-16,0 5 1 0,8 1 1 0,-8 3 1 0,5-5 1 0,-5 7 2 0,8-1 0 16,-3-1 2-16,0 6 0 0,4 0-3 0,-4-6-1 0,2 6-2 0,-7-2-5 15,8 2-4-15,-3 1-5 0,-5-2-2 0,7 1-4 0,0 1-4 0,-7 2-1 0,5-3 1 16,-5 0-1-16,8 0 7 0,-8-2 5 0,0 2 4 0,6 1 8 0,-6-2 4 15,0-1 2-15,0-2 3 0,7-1-3 0,-7 0 3 0,0-1 1 0,0-4 2 16,0 5 1-16,0-5 3 0,0-1-1 0,0 1 3 0,0 2 1 0,-7-3 2 0,7-4 5 16,0 0 3-16,0 5 7 0,0-5 6 15,0 5 8-15,0-5 4 0,-6 0 4 0,6 0 5 0,0 0 2 0,-8 0 7 0,8-5 3 0,-5 5 3 0,5-5 5 0,-7 5 2 16,7-4-1-16,0-3 1 0,-7 2 0 0,7 1 0 0,0-7 1 0,0 7 0 16,-5-5-1-16,5 0-1 0,0 3-2 0,0-4 1 0,0-1-6 0,5 2-1 15,-5 0-4-15,0-7-2 0,7 7-4 16,-7-6-6-16,7 6-2 0,-2-7-9 0,3 2-3 0,-2-1-4 0,1 6-5 0,-1-4-3 0,6-3-6 0,-3 1-4 0,3 6-4 15,-1 0-6-15,5-3-2 0,-5 3-2 0,2 3-2 16,2 2 4-16,-3-1-2 0,8 5 3 0,-7 0 0 0,5 5 2 0,-4-5-1 0,4 4 0 0,-2 2 5 0,-5 3-3 16,10-3 1-16,-16 4-2 0,8-1-5 0,1 6-4 0,-7-6-4 0,-2 6-6 15,3 4-9-15,-8-4-7 0,6-1-6 0,-6 7-5 0,-6-2-5 0,6 2 1 16,0-2 2-16,-8-5 1 0,8 6 2 0,-5-6 7 0,5 1 2 0,-7 1 7 0,7-2 4 16,-8-6 8-16,8 7 8 0,-6-10 7 0,6 5 8 0,0-4 7 0,0 3 5 15,-6-3 7-15,6-3 1 0,0-3 8 0,0 0 4 0,0 6 6 0,0-6 1 16,-7 0 5-16,7 0 3 0,0 0 4 0,-5 0 5 0,5-6 3 0,-8 6 4 0,2-3 2 15,-1-3 2-15,7 2 2 0,-6-7-2 0,1 7 0 0,-2-7-2 0,7 2-1 16,-9 3 1-16,4-7-4 0,-2 4-2 0,7-7-2 0,-6 5 0 0,6-2-1 16,-5-2-1-16,5 0-1 0,0-4-1 0,0 5-2 0,-9-7-2 0,18 7-1 0,-9-7-2 31,0 7-4-31,5-5-1 0,1 1-3 0,-6-3 1 0,12 2-4 16,-3-2-4-16,-2 6 0 0,4-3 1 0,-4-1-3 0,7 4-1 0,-9 0-7 0,8-4-1 15,1 4-4-15,-2 6 0 0,2-6 0 0,-1 5 1 0,0 5-1 0,-7-1 1 16,6 2 2-16,2 4 0 0,-1 0-2 0,0 0-6 0,-5 4 0 0,5 2 0 0,-3 3 3 15,4 1-2-15,-7 1 3 0,7-2-2 0,-1 6 0 0,-8 4 0 0,2-4-2 16,7 3-1-16,-8-2 0 0,1 2-3 0,-2 3-8 0,4-2-8 0,-9 5-16 16,5-3-18-16,-5-3-27 0,5 3-31 0,-5-2-52 0,0 0-60 0,0 2-108 0,0-3-131 15,-5-3-86-15,5 6-64 0,-5-8-21 0,5 2 6 0,-9-6 21 0,4 3 26 0,5-8 39 16,-7 1 42-16,1-5 52 0,6 0 56 0,0-5 68 0,-7 1 74 0,7-8 93 16,0 3 103-16</inkml:trace>
  <inkml:trace contextRef="#ctx0" brushRef="#br0" timeOffset="186114.58">17057 13541 2 0,'0'0'40'0,"0"0"25"16,0 0 20-16,0 0 22 0,0 0 20 0,0 0 25 0,0 0 25 0,0 0 27 0,0 0 26 15,0 0 10-15,0 0 2 0,0 0-4 0,0-5-7 0,0 5-5 0,5-4-9 16,-5 4-6-16,0 0-5 0,0 0-6 0,0-6-8 0,0 6-9 0,0-3-13 0,0-3-13 15,0 6-9-15,0 0-9 0,0 0-7 0,8-6-3 0,-8 2-4 0,0 4-5 16,0 0-3-16,0-5-6 0,5-1-6 0,-5 6-7 0,0 0-7 0,0 0-9 16,8-3-8-16,-8 3-6 0,0 0-11 0,0 0-8 0,0 0-5 0,6 0-7 15,-6 0-6-15,0 3-4 0,7-3-6 0,-7 6-2 0,6-1-6 0,-6-1 1 0,0-4-4 16,0 6 2-16,8 0 0 0,-8 3 3 0,0-5-1 0,0 1 3 0,0 1-1 16,0 3-2-16,-8-5 1 0,8 1-2 0,-6 5 1 0,6-4 0 0,-7-3-2 0,7 9 0 15,-6-8-1-15,-2 1-2 0,3 4-3 0,-8-3 0 16,6-2 0-16,0 1-2 0,-5-1-2 0,4 2 0 0,-4-1-2 0,0-5 0 0,-4 4 0 0,5-4-2 15,-1 0 1-15,-2 6 0 0,1-6 0 0,0 0 1 0,-7 0-1 0,14-6-1 0,-7 6 4 16,0-4-1-16,-1 4 1 0,9-5 1 0,-3 5-2 0,1-6 0 0,1 2 0 16,0-1-1-16,6 1-1 0,-5-2-1 0,5 1-1 0,0 1 2 0,-7-5 2 15,7 3 3-15,7-3 2 0,-7 3 0 0,0-4 4 0,0 5 0 0,5-4 4 0,1-1 0 16,-6 1 5-16,6 3 0 0,1-3 2 0,1-1 2 0,-3 5 3 16,9-4 4-16,-9 3-1 0,3 2 0 0,5-1 2 0,0-1 1 0,0 2 2 0,-5-2 1 15,3 6 0-15,1-4-2 0,2 4 0 0,-1 0-1 0,1 4-1 0,-2-4-3 16,2 6-2-16,-1-2-2 0,-1 2-3 0,-5 3-4 0,5 0-1 0,-4 2-4 0,5-1-2 15,-7 5-3-15,1 0-1 0,-7 3 2 0,6-2-2 0,-6 3 1 0,0 1 1 16,0 4-4-16,0-5-6 0,-6 5-5 0,-1 1-8 0,1-6-6 0,-2 7-4 0,-5-4-1 16,1-1-5-16,5 3 0 0,-5-5-1 0,-1 2-3 0,-1-3-2 0,2 3 1 15,-2-2-1 1,1 0 2-16,8-5 5 0,-9 2 5 0,7-1 7 0,-4-1 1 0,3-4 2 0,0 0 4 0,3-1 1 0,-2 0 2 0,7-3 3 0,-6-1 4 0,6-1 3 16,-6 1 4-16,6-5 4 0,0 0 1 0,0 0 1 0,0 0 3 0,0 0-1 15,0 0 0-15,0 0 1 0,0 0-2 0,0 0 3 0,0 0 1 0,0 0-1 16,6 0 3-16,-6-5-2 0,0 1 0 0,6-1 0 0,1-1 0 0,-7-3 1 0,5 5 0 15,3-1 2-15,0-5 2 16,-3 4 2-16,1-3 0 0,6 3-1 0,-3 3-2 16,3 3-1-16,-6-6-3 0,8 6-1 0,-7 0-2 0,5 0-6 0,0 6 1 15,-4-6-1-15,4 3-4 0,2 8 1 0,-9-7-2 0,8 8-2 0,-5-3-13 0,5 0-14 16,-7 1-23-16,7 4-23 0,-5-3-30 0,-3 3-30 0,0-4-34 0,4 4-33 16,-4-4-51-16,2 5-57 0,1-6-81 0,-3 1-83 0,2 4-42 0,0-7-20 0,-2 2 10 15,2-4 24-15,-7-1 33 0,6 2 39 0,-6-6 41 0,8 4 47 0,-8-4 48 16,6 0 47-16,1-4 57 0,-7-2 61 0</inkml:trace>
  <inkml:trace contextRef="#ctx0" brushRef="#br0" timeOffset="186495.14">17494 13868 1 0,'5'-13'100'0,"-5"-3"82"0,7 1 59 0,-7-3 50 0,0 3 46 0,0-6 40 0,0 2 37 0,-7 4 37 0,7-4 31 0,-5 5 34 16,5-7 36-16,-8 8-9 0,8-2-32 0,0 0-82 0,-7 5-111 0,7-5-61 15,-6 6-37-15,6 0-29 0,0-3-24 0,-6 9-17 0,6-3-18 0,-7-4-14 0,7 10-18 16,0-5-14-16,0 1-21 0,-5 4-14 0,5 0-16 0,0 0-12 0,0-5-13 15,0 5-6-15,-9 5-8 0,9-1-3 0,-5 1-7 0,5 2-3 0,-7-4-2 16,1 6-1-16,6 3 0 0,-5-3-2 0,-3 6 2 0,0-2 0 0,3 2 4 0,-2 0-1 16,7 0 6-16,-6 4-2 0,0-4 2 0,-2 4 0 0,8 1 2 0,-7-1-4 15,7 2 1-15,0-2 0 0,0-1-3 0,-5 3-2 0,5-2-1 0,0 1-3 16,5-2-2-16,-5-2 0 0,0 3-2 0,7-5 0 0,-7 7 1 0,8-8-1 16,-2-2-1-16,0 5-3 0,1-7-7 0,6 0-3 0,-5 1 0 0,3-1 1 0,-4-4 5 15,7 2 6-15,-2-7 6 0,0 0 2 0,3 0 5 0,-3-7 1 0,0 2 3 16,3 1 5-16,-3-7 5 0,0 2 9 0,-4 0 12 0,5-7 7 0,-7 7 8 15,6-6 3-15,-3 2 3 0,-4-2 0 0,2 0-1 0,-7 0 0 0,0-1-2 0,6 2-1 16,-6-1 0-16,0-4-4 0,-6 4-3 0,6 0-4 0,-7-3-1 0,2 2-6 16,-4 1-4-16,2 2-6 0,-4-2-5 0,4 6-6 0,-7-6-9 0,9 5-9 15,-9 0-13-15,2 0-16 0,-1 6-20 0,6-2-22 16,-5 1-24-16,4 5-31 0,-5 0-35 0,7 0-36 0,-1 5-33 0,2 1-59 0,-4-2-67 0,4 6-72 0,-2 0-72 16,1 0-19-16,6 5 5 0,-5-6 24 0,5 1 31 0,0 4 37 0,0-4 41 0,0-1 46 15,0 3 47-15,0-3 47 0,5-5 50 0,1 1 61 0,1-1 67 0</inkml:trace>
  <inkml:trace contextRef="#ctx0" brushRef="#br0" timeOffset="186701.25">17929 13810 0 0,'7'5'1'0,"-1"4"114"0,-6-5 109 15,8 7 79-15,-16-7 63 0,8-4 54 0,-6 6 47 0,-1-6 45 0,1-6 45 16,1 6 38-16,-3 0 40 0,0 0 34 0,8-4 31 0,-5 4-70 0,5 0-132 16,0 0-115-16,-8-5-106 0,8 5-60 0,0 0-36 0,0 0-29 0,0-6-25 0,0 6-22 15,0 0-48-15,0 0-57 0,0 0 0 0,-5-4 0 0,5 4 0 0,0 0 0 16,0 0 0-16,0 0 0 0,0 0 0 0,0 0 0 0,0 0-10 0,0 0-78 15,0 0-25-15,0 0-30 0,0 0-37 0,0 0-40 0,0 0-42 0,0 0-47 16,0 0-48-16,0 0-104 0,0 0-125 0,0 4-46 0,5 2-5 0,-5-6 15 0,0 9 31 16,0-9 40-16,0 0 43 0,0 0 52 0,0 0 55 0,0 0 57 0,-5-4 58 15,5-1 63-15,-5-5 64 0</inkml:trace>
  <inkml:trace contextRef="#ctx0" brushRef="#br0" timeOffset="187100.05">18313 13596 0 0,'-6'0'9'0,"-1"0"119"0,7 0 66 0,-6 0 44 0,1-6 30 16,-2 0 31-16,7 3 26 0,-9-3 28 0,9 6 23 0,0-3 26 0,-5-4 25 15,5 2 25-15,0 1 24 0,0-1-85 0,-7 5-143 0,7-4-69 0,0 4-27 0,0-6-12 16,-6 1 0-16,6 5-1 0,0 0-2 0,0-4-3 0,0 4-2 16,0 0-2-16,0 0-3 0,-5-6-6 0,5 6-5 0,0 0-6 0,0 0-6 0,0 0-6 15,0 0-7-15,0 0-4 0,0 0-8 0,0 0-4 0,0 0-10 0,5-3-8 16,-5 3-8-16,0 0-7 0,0 0-3 0,6-6-2 0,-6 6-3 0,7 0-1 15,-2 0 0-15,4-6-4 0,3 6-3 0,-6-4 1 0,7 4 0 0,0 0-2 0,6-5-1 16,-4 5 4-16,4-6-1 0,-1 6-2 0,3 0-2 0,-8 0-5 0,6-3-3 16,2 3-3-1,-3 0-3-15,-4 0-2 0,6 0 1 0,-8 0-3 0,0 3 0 0,-3-3-1 16,-4 0-1-16,2 0 0 0,-1 6 0 0,-1-6 1 0,-5 5 1 0,0-5 3 0,0 0 1 0,0 4 2 0,0 8-1 0,0-9 4 0,0 7 1 0,-5 1 0 31,5-2 2-31,-6 7-2 0,6-4 0 0,-7 4 1 0,2-2-5 0,-4 5 0 0,9 2-4 16,-5-3-1-16,-2 3-4 0,7-2-2 0,-6 5-1 0,0-3-2 0,6-3-2 15,-8 7 0-15,1-1-3 0,7-5 2 0,-5 6 2 0,5-1-1 0,-8-3 1 0,8 3 0 16,0-6 0-16,0 7 0 0,-6-5-1 0,6 0-2 0,0-2 0 0,0 2-8 16,0 1-7-16,0-7-10 0,0 0-15 0,6 2-20 0,-6-1-23 0,0-6-27 15,0 0-27-15,8 0-31 0,-8 3-32 0,0-8-35 0,5 1-36 0,-5-1-63 16,0-4-80-16,0 0-74 0,0 0-67 0,0 0-14 0,0 0 8 0,0 0 30 0,0-4 36 16,0-1 41-16,-5-4 44 0,5-1 46 0,-8-1 47 0,8-2 53 0,-6-2 50 0,1-1 68 15,5 2 73-15</inkml:trace>
  <inkml:trace contextRef="#ctx0" brushRef="#br0" timeOffset="187307.49">18374 13952 0 0,'-9'3'30'16,"4"-3"148"-16,-2 7 84 0,7-7 64 0,-8 0 50 0,8-7 42 0,-6 7 38 15,6-3 29-15,0-8 32 0,0 7 29 0,0-2 27 0,0 6 32 0,0-4 31 0,0 4-111 16,0-5-185-16,0 5-98 0,6-4-50 0,-6 4-32 0,0 0-18 0,0-5-15 16,8 5-13-16,-8-7-6 0,0 7-5 0,0 0-10 0,7 0-7 0,-2 0-12 15,-5 0-11-15,9 0-16 0,-4 0-9 0,-5 0-10 0,5 0-10 0,8 0-4 16,-5 0-5-16,-2 0-6 0,7 0-10 0,0 0-16 0,0 0-18 0,1-3-30 15,-2 3-37-15,1 0-49 0,6 0-56 0,-4 0-82 0,4-6-95 0,0 6-104 0,-6 0-103 16,8 0-41-16,-11 0-8 0,4-5 13 0,6 5 25 0,-6-4 35 0,-1-7 41 0,-1 7 52 16,0-5 56-16,3-6 66 0,-9 5 68 0,7-5 82 0,-1 1 84 0</inkml:trace>
  <inkml:trace contextRef="#ctx0" brushRef="#br0" timeOffset="187514.05">19010 13897 0 0,'0'25'62'0,"-5"-6"176"0,-2-5 102 0,-1 2 73 15,2-11 56-15,1 5 44 0,-3-7 36 0,3-6 28 0,5-3 27 0,0 2 26 16,0-1 26-16,5 1 30 0,-5-1 27 0,8-2-146 0,-3 4-241 0,1-3-129 16,2 1-68-16,-1 5-34 0,-2-4-19 0,1-2-9 0,2 6-3 0,-3-4 0 0,-5-1 2 15,8 5 0-15,-8 0-42 0,0 0-24 16,0 0 0-16,0 0 0 0,0 0 0 0,0 0 0 0,0 0 0 0,0 0 0 0,0 0 0 0,0 0-72 0,0 0-53 16,0 0-42-16,0 0-47 0,-8 0-56 0,8 5-58 0,-5-5-118 0,5 4-145 0,-8-4-60 15,8 6-16-15,-6-6 11 0,6 0 28 0,-5 4 34 0,5-4 40 0,-7 0 48 16,7-4 52-16,-8-2 59 0,8 2 64 0,0-1 67 0,0-4 72 0</inkml:trace>
  <inkml:trace contextRef="#ctx0" brushRef="#br0" timeOffset="187973.23">19440 13629 20 0,'0'0'106'0,"5"0"52"0,-5-5 43 0,0 5 42 0,0 0 38 0,0 0 35 16,0 0 35-16,0-4 34 0,0 4 30 0,0-6 29 0,-5 1 26 0,5 5-29 16,0-4-65-16,-6-1-52 0,6 5-51 0,0-4-30 0,-7 4-21 0,7-6-18 15,-5 0-16-15,5 6-14 0,0-3-11 0,-9 3-11 0,9-6-8 0,0 6-10 16,0 0-9-16,0-3-10 0,0 3-10 0,0 0-11 0,0 0-9 0,0 0-10 16,0 0-12-16,0 0-7 0,0 0-10 0,0-7-5 0,9 7-6 0,-4 0-2 0,-5 0-5 15,13 0-2-15,-8 0 1 0,3 0-1 16,5 0-1-16,1 0 3 0,-1 0-3 0,-1 0 2 0,7 0 2 0,-6 0 0 0,1 0-1 0,6 7-3 0,-1-7-1 0,-5 0-3 15,4 3-3-15,3-3-4 0,-3 6 0 0,-4-6-2 0,-2 3-1 0,7-3-2 16,-4 6 0-16,-9-6-1 0,7 6 0 0,-8-6-2 0,9 4-2 0,-7-4 1 16,-1 5-1-16,-6-5 0 0,0 0 0 0,0 0-1 0,0 0 1 0,0 0 3 15,0 0 0-15,0 0 2 0,0 4 6 0,0 1-1 0,0 1 0 0,0-2 0 16,-6 5 0-16,6-3 2 0,-7 3 0 0,7 1 0 0,-6 1-1 16,-2-2 0-16,8 6-4 15,-5-1 0-15,0-4-4 0,-3 4-3 0,8 0-2 0,-6 2-2 0,-1 2-2 16,7-3 0-16,-8 6-2 0,3-2-1 0,5-4-2 0,-7 9-1 0,0-5 1 15,7 2-4-15,-5 3 2 0,5-6-1 0,0 7 1 0,0-1-3 0,-7 1-2 16,7-1-7-16,0-3-9 0,0 3-12 0,0-5-12 0,7 2-17 0,-7-8-19 16,0 8-20-16,5-7-23 0,-5-4-27 0,0-1-26 0,0 0-31 0,7 3-35 15,-7-3-38-15,0-3-42 0,0-3-74 0,0 1-81 0,0 2-48 0,0-6-26 0,-7 5 8 16,2-5 20-16,5 0 36 0,-7 0 37 0,1 0 43 0,-2-5 44 0,2-1 46 16,-1 6 51-16,2-7 52 0,-3 1 56 0,2 1 72 0,-7-5 84 0</inkml:trace>
  <inkml:trace contextRef="#ctx0" brushRef="#br0" timeOffset="188163.53">19524 14083 0 0,'-5'-9'5'15,"5"0"119"-15,-7-3 81 0,0 8 61 0,7-1 51 0,0-1 46 0,-5 2 44 16,5-1 40-16,0 5 38 0,-7-4 33 0,7 4 32 0,0 0 28 0,0 0 27 0,0-5-82 16,0 5-142-16,0 0-86 0,0 0-57 0,0 0-33 0,0 0-26 0,0-4-24 15,0 4-19-15,0 0-16 0,0 0-18 0,0 0-10 0,0 0-11 0,0 0-9 16,0 0-8-16,0 0-6 0,0 0-10 0,7 0-6 0,-7 0-7 0,0 0-6 16,0 0-3-16,5 0-3 0,2 0-5 0,-7 0-2 0,7 0-5 0,6 0-3 15,-8 0-4-15,3 0-11 0,3 0-15 0,4 0-24 0,-2 0-27 0,-2 0-39 0,10-6-48 16,-8 6-61-16,6 0-70 0,-6-6-125 0,8 6-147 0,-9-4-61 0,8-1-20 0,-7-1 4 15,5 3 16-15,-4-3 28 0,-1-3 37 0,8-7 47 0,-8 7 50 0,-3-10 60 16,4 5 64-16,1-7 75 0,-3 2 79 0</inkml:trace>
  <inkml:trace contextRef="#ctx0" brushRef="#br0" timeOffset="188368.79">20216 13839 121 0,'0'16'261'0,"-7"-3"101"0,-1-4 82 0,3 6 57 0,-1-10 46 0,-2 1 38 16,3-6 29-16,-3 0 24 0,8 0 19 0,0 0 23 0,0 0 22 0,0 0-76 15,0 0-130-15,0 0-143 0,0-6-149 0,0 6-81 0,8 0-46 0,-8 0-22 16,0 0-9-16,0 0-4 0,0 0-1 0,0 0-25 0,0 0-16 0,0 0 0 16,0 0 0-16,0 0 0 0,0 0 0 0,0 0 0 0,0 0 0 0,0 0 0 15,0 0-41-15,0 0-72 0,0 0-30 0,0 6-37 0,0-6-39 0,0 0-50 16,-8 0-55-16,8 3-100 0,0-3-123 0,0 0-61 0,0 0-30 0,0 0 3 0,0 0 20 16,8 0 32-16,-8 0 37 0,0 0 44 0,5-3 50 0,3-3 54 0,-8 1 59 0,6-5 64 15,-1 1 68-15,-5-6 90 0,8 0 101 0</inkml:trace>
  <inkml:trace contextRef="#ctx0" brushRef="#br0" timeOffset="188766.09">20620 13502 0 0,'0'21'59'0,"-8"-8"169"0,8-2 92 0,0-7 65 0,-6 1 49 16,6-1 36-16,0-4 27 0,0-4 19 0,-5-16 18 0,5 1 15 0,0 9 16 15,0 5 18-15,5-1 20 0,-5 3-142 0,6 3-236 0,-6-6-112 0,8 6-47 0,-8 0-26 16,5 0-7-16,-5 0-4 0,0 0 6 0,8 0 8 0,-8 0 8 0,0-4 7 15,0 4 6-15,5 0 1 0,-5 0-4 0,0 0-6 0,7 0-8 16,0 0-8-16,-7 0-5 0,5 0-4 0,2 0-3 0,-7 0-1 0,8 0 1 0,5 0-2 16,-7 0 1-16,-1 4-2 0,2-4-1 0,7 0 1 0,-1 0-1 0,1 0 0 15,-2 6 0-15,-1-6-1 0,10 0 1 0,-8 3-2 0,8-3 2 0,-8 0-1 0,6 6 0 16,-6-6-4-16,5 5 1 0,-4-5-4 0,-1 4-2 0,0 2-1 0,0-6-4 16,0 6-2-16,-8-3-2 0,4-3-2 0,-4 6 0 0,2-6-5 0,-1 4-1 15,-6 1 2-15,0-5-1 0,0 6 3 0,0-2 3 0,0 1 1 0,0-1 1 0,0 8 2 16,0-3 1-16,0 0 1 0,-6 1 1 0,6 4 1 0,-7-4 0 0,7 5 0 15,-5 0-1-15,5 3-1 16,-9-3-3-16,9 5-2 0,-5-6-1 0,5 7-3 0,-5-2 0 0,5-1-2 0,-8 3 1 0,8-2 0 0,-5 1 0 0,5-4-1 16,0 2 1-16,-8 1 1 0,8 2-1 0,0-7 1 0,0 5-2 0,0-3 2 0,-8 2-1 15,8-3 0-15,0 0 0 0,0 0-2 0,0-2 0 0,0 2-2 0,0 1-4 16,8-6-6-16,-8-2-13 0,0 3-17 0,0-2-17 0,0 1-20 0,0-4-23 0,0-1-28 16,0-1-29-16,0-4-33 0,0 6-34 0,0-3-40 0,0-3-43 0,0 6-97 15,0-6-119-15,0 0-50 0,0 0-17 0,-8 0 12 16,8-6 24-16,-5 6 36 0,5-3 40 0,-6-3 44 0,-1-3 47 0,7 3 49 0,-6-4 51 0,-2 1 56 0,3-2 60 15,-2-2 90-15,1 4 85 0</inkml:trace>
  <inkml:trace contextRef="#ctx0" brushRef="#br0" timeOffset="188925.66">20638 13922 0 0,'-5'0'7'0,"-3"0"131"0,3 5 101 0,5-5 80 16,0 0 67-16,-8 0 55 0,8 0 48 0,0 0 46 0,0-5 39 0,0 5 39 16,0 0 32-16,0-4 33 0,8 4 29 0,-3-5-87 0,3-2-154 0,-3 7-112 0,9-3-93 15,-2-3-59-15,9 1-43 0,-3 1-31 0,2-2-25 0,1 1-20 0,2 1-39 31,5-5-44-31,-1 3 0 0,5 6 0 0,-6-3 0 0,6-3-49 0,2 0-96 16,-10 6-86-16,2-4-97 0,8 4-135 0,-7-5-148 0,4 5-61 0,1-6-17 0,-5 2 3 16,4-5 19-16,-2 0 27 0,3-3 36 0,-9-7 46 0,5 1 54 0,-1-8 65 15,-3-2 71-15,-3-3 88 0,-3-8 94 0</inkml:trace>
  <inkml:trace contextRef="#ctx0" brushRef="#br0" timeOffset="206889.36">22188 13918 85 0,'0'-5'152'0,"0"-2"39"0,0 4 35 16,0-8 26-16,0 1 28 0,0 5 22 0,0-4 22 0,-5-1 21 0,5-5 22 0,0 6 21 15,0-1 26-15,-7 1-62 0,7 0-115 0,0-3-56 0,0 3-24 0,0 3-13 16,0-3-8-16,0 0-4 0,0 5-3 0,0-2-5 0,0 0 0 0,0 3-6 16,0 3-5-16,0-6-7 0,0 6-10 0,0 0-11 0,0-5-6 0,0 5-11 15,0 0-9-15,0 0-11 0,0 0-11 0,0 0-6 0,0 0-10 0,0 0-8 0,0 0-8 16,0 0-9-16,0 0-8 0,0 0-5 0,0 0-5 0,0 0-3 0,0 0-1 15,0 0 2-15,0 5 1 0,0-5-1 0,7 6 4 0,-7-3 0 0,5 3 3 0,-5 0 1 16,7-2 4-16,-7 1 2 0,7 4 4 0,-2-5 2 0,-5 2 2 0,8 0 2 16,-2-3-2-16,1 3 4 0,-7 0-1 0,6-2 0 0,1-4 3 0,-7 5 0 15,6-1 2-15,2-4 3 0,-3 5-1 0,2-5 3 0,-1 4 3 0,-1-4 2 16,4 0 0-16,-2 0 2 0,6-4 0 0,-8 4 2 0,9-5-1 0,-2 1 0 0,8-5 3 16,0-3-15-16,6 3-22 0,-2-6-41 0,5-4-54 0,8 4-124 15,3-9-159-15,-1-1-71 0,6-8-30 0,8-1-5 0,-6-5 6 0,3-1 12 0,3-14 17 0,-1 1 21 16,-2-10 23-16,3-7 37 0,0-3 46 0,-1-4 63 0,1-7 72 0</inkml:trace>
  <inkml:trace contextRef="#ctx0" brushRef="#br0" timeOffset="-214168.1">6804 10738 0 0,'0'4'1'0,"0"-4"101"0,0 0 65 16,0 0 42-16,0 0 29 0,0 6 27 0,0-6 24 0,0 0 25 0,-5 0 20 0,5 0 20 15,0 0 18-15,0 0 12 0,0 0 9 0,0 0-83 0,0 0-134 0,0 0-72 16,0 0-37-16,0-6 3396 0,0 2-3463 0,5 4 168 16,-5 0-168-16,8 0 68 0,-8-6-68 0,5 6-2 0,-5 0 2 15,8-5 5-15,0 5-5 0,-3-4-46 0,1 4 46 0,1-6-35 16,-7 6 35-16,6-5-17 0,1 5 17 0,-1 0 7 0,1-4-7 0,0 4 41 15,0 0-41-15,-2 0 15 0,3 4-15 0,5-4 15 16,-7 5-15-16,-1-5 56 0,10 6-56 0,-9-2 92 0,7 1-92 16,-8 1 125-16,11-2-125 15,-11 2 82-15,6 3-82 0,5-5 75 0,-4 1-75 0,0 5 0 0,3-5 0 0,-4 1 0 0,2 4 0 0,7-5 0 16,-6-1 0-16,5 1 0 0,-1-1 0 0,3 2 0 0,-3-3 0 16,9 3 0-16,-1-6 0 0,1 5 0 0,-1-5 0 0,0 0 0 15,6 0 0-15,-5 0 0 0,4-5 0 0,3-1 0 0,-8 3 0 16,6 3 0-16,0-10 0 0,-6 5 0 0,8 1 0 0,-8-8 0 15,5 9 0-15,1-8 0 0,-5 7 0 16,6-7 0-16,-1 7 0 0,8-5 0 0,-6-1 0 0,-2 4 0 0,7 1 0 0,-2 1 0 16,-3-2 0-16,6 1 0 0,-3 1 0 0,2-1 0 0,-5 1 0 15,4 4 0-15,1-6 0 0,-7 6 0 0,7 0 0 0,0-3 0 16,1 3 0-16,0 0 0 0,-1 0 0 0,1 0 0 0,4 0 0 16,-5 0 0-16,7 0 0 0,-2 0 0 0,4 0 0 0,-4 0 0 31,-5 0 0-31,7 3 0 0,-7-3 0 0,7 0 0 0,-7 6 0 15,0-6 0-15,6 4 0 0,-6 1 0 0,0-1 0 0,2 1 0 16,-2 1 0-16,5 3 0 0,-4-3 0 0,-1 4 0 0,1-1 0 16,-9-5 0-16,8 7 0 0,2-7 0 0,-10 7 0 0,8-1 0 15,-7-1 0-15,7-4 0 0,-7 5 0 0,8-1 0 0,-1 0 0 16,1-3 0-16,-1 4 0 0,6-1 0 0,-6-4 0 0,7 5 0 16,-7-5 0-16,5-1 0 0,-3 1 0 0,-2 2 0 0,5-4 0 0,-4 3 0 15,-1-6 0-15,0 5 0 0,2-5 0 0,-2 4 0 16,5-4 0-16,-4 4 0 0,-1-4 0 0,1 0 0 0,5 6 0 0,-8-6 0 15,2 5 0-15,1-5 0 0,0 4 0 0,-1-4 0 0,-7 0 0 16,7 0 0-16,-6 0 0 0,6 5 0 0,0-5 0 0,0 0 0 16,0 0 0-16,1 0 0 0,-3 0 0 0,10 0 0 15,-7 0 0-15,4 0 0 0,-5 0 0 0,7-5 0 0,-7 5 0 0,0 0 0 16,1 0 0-16,-1 0 0 0,-1 0 0 0,1 0 0 16,6 0 0-16,-6 0 0 0,0 0 0 0,9 0 0 0,-9 0 0 0,6 0 0 15,0 0 0-15,0 0 0 0,-5 0 0 0,6 0 0 0,-8 0 0 16,9 0 0-16,-7-4 0 0,4 4 0 0,-5 0 0 0,7-5 0 15,-2 5 0-15,4-6 0 0,-4 6 0 0,2-4 0 0,-2 0 0 16,9 4 0-16,-7-5 0 0,0-1 0 0,6 3 0 0,-7-4 0 16,2 2 0-16,-2 1 0 0,0-1 0 0,8-1 0 15,-8 2 0-15,7 4 0 0,-7-5 0 0,7 1 0 0,1-1 0 0,0 1 0 16,-9-2 0-16,9 0 0 0,-2 6 0 0,-5-4 0 0,7-1 0 16,-3 5 0-16,-2-6 0 0,4 6 0 0,-2 0 0 0,3 0 0 15,0 0 0-15,-1 0 0 0,1 0 0 0,-2 0 0 0,1 6 0 16,0-6 0-16,-1 5 0 0,4-5 0 0,-5 0 0 0,3 4 0 15,5 2 0-15,-5-6 0 0,4 6 0 0,-4-2 0 0,5-4 0 0,-5 5 0 16,7-5 0-16,-10 4 0 0,10 1 0 0,-9-5 0 0,9 0 0 16,-9 4 0-16,9 2 0 0,-3-6 0 0,1 5 0 0,-5-5 0 15,5 4 0-15,0 1 0 0,-6 2 0 0,7-4 0 0,-7-3 0 16,7 6 0-16,1-1 0 0,-2-1 0 0,2 0 0 0,-4 2 0 16,3-1 0-16,0-1 0 0,7 1 0 0,-9 1 0 0,2-2 0 15,6 2 0-15,2-1 0 0,-10-5 0 0,9 4 0 0,0-4 0 16,-3 0 0-16,3 5 0 0,-1-5 0 0,-1 0 0 15,2-5 0-15,-1 5 0 0,2 0 0 0,-4-4 0 0,3 4 0 0,-1-5 0 16,-6-1 0-16,6 6 0 0,1-4 0 0,-8-2 0 0,5 1 0 16,-3 1 0-16,-1-1 0 0,1-1 0 0,3 2 0 0,-4 0 0 0,1-7 0 15,-2 8 0-15,-1-9 0 0,1 8 0 0,8-7 0 0,-8 2 0 16,2 5 0-16,6-5 0 0,-3-3 0 0,-4 3 0 0,6 0 0 0,-7-1 0 16,8 5 0-16,-8-4 0 0,9-1 0 0,-8-1 0 15,-3 7 0-15,4-7 0 0,6 7 0 0,-8-5 0 0,0 3 0 0,0-4 0 16,2 5 0-16,-1 1 0 0,-1-2 0 0,0 1 0 0,-6 5 0 15,6-4 0-15,2 4 0 0,-2 0 0 0,1 0 0 0,-7 0 0 16,7 0 0-16,0 4 0 0,-8 1 0 0,9 1 0 0,-7-6 0 16,5 9 0-16,-6-3 0 0,6-2 0 0,-5 7 0 0,-2-7 0 15,9 5 0-15,-10-3 0 0,2-2 0 0,1 7 0 0,-1-1 0 16,-6-5 0-16,-2-1 0 0,3 5 0 0,-7-3 0 0,-1 3 0 16,6-4 0-16,-7-1 0 0,-5 2 0 0,6 0 0 0,-7-2 0 0,3 1 0 15,-3-1 0-15,-9-4 0 0,11 5 0 0,-13-5 0 0,3 4 0 0,-3 2 0 16,-3-6 0-16,-4 5 0 0,4-5 0 0,-2 4 0 15,-3 1 0-15,-8 2 0 0,9-7 0 0,-9 3 0 0,8-3 0 0,-5 6 0 16,-3-1 0-16,8-1 0 0,-6-4 0 0,0 4 0 0,-7-4 0 16,7 6-598-16,-1-1 598 15,-6-5-993-15,0 0 993 0,0 0-1628 0,0 0 1628 0</inkml:trace>
  <inkml:trace contextRef="#ctx0" brushRef="#br0" timeOffset="-176180.46">7639 15148 80 0,'0'-4'155'0,"0"-7"48"0,5 8 39 0,-5-3 34 15,0 0 34-15,-5-3 31 0,5 3 32 0,0 2 27 0,0-5 26 0,0 4 23 16,0 1 21-16,0-2-66 0,0 0-114 0,0 2-68 0,0 4-44 0,0 0-25 16,0 0-18-16,0-5-16 0,0 5-11 0,0 0-13 0,0 0-13 0,0 0-12 0,0 0-10 15,0 0-7-15,0 0-9 0,0 0-5 16,0 5-8-16,-6-5-6 0,6 0-3 0,0 4-4 0,0 2-4 0,0 0-5 0,0-2-5 0,0 7-2 0,0-8-5 15,0 12-2-15,0-5 1 0,0 5-1 0,0 0 1 0,0-2 2 0,0 2 1 16,0 6 2-16,0 3 1 0,0-5 1 0,0 5-1 0,0 0 0 0,6-3 0 16,-6 7-1-16,0-3 1 0,0-1-1 0,0 1-1 0,0-5 2 0,5 4-4 0,-5-5 1 15,0 1 0-15,0 0-1 0,7-6-1 0,-7 1 0 0,0-2-1 0,9 3 0 16,-9-7 0-16,0 2-1 0,5-2 0 0,-5-5 0 0,0 8 0 0,6-8 0 16,-6-4 1-16,0 5 0 0,7-5 2 0,-7 0 6 0,0 0 10 0,0 0 15 0,5-5 13 15,-5 5 12-15,9-4 9 0,-2-8 7 0,-7 8 6 0,5-11 1 0,1 6 5 16,2 0 2-16,-3-7 4 0,3-4 0 0,-3 7-2 0,2-8-2 0,0 3-11 15,-2-3-12-15,2 2-17 0,1-1-9 16,-3-3-10-16,9-3-6 0,-9 7-4 0,3-5-2 0,0 0-5 0,-3-1 0 16,-5 5-2-16,6-3-1 0,1 2-2 0,-7 3-3 0,5 3-3 0,-5-6 0 0,9 12-3 0,-9-5 1 0,0 3 0 0,0 8-1 15,7-3-3-15,-7 0-2 16,0 6-3-16,0 0-6 0,0 0-5 0,0 0-2 0,0 0 0 0,0 6 2 0,0 0 0 0,0 3 3 0,0 0-1 0,0 6 2 0,0 0 2 16,0 0 1-16,0 8 0 0,5-3 5 0,-5 5 0 0,0-1 6 0,6 1 3 15,-6 4 3-15,7-4 0 0,-7-7-1 0,6 7 0 0,2-6-2 0,-3 1 0 16,2-1 1-16,0-4-2 0,-2 5 0 0,3-7-1 0,-1 3-1 0,-2-7 2 0,4 6-1 15,1-6 0-15,-2 3-1 0,-3-3 0 0,3 0 1 0,5-3 0 0,-7-2 0 16,1 1 1-16,-1-1 0 0,7-4 2 0,-8 6 6 16,4-6 3-16,-2 0 8 0,-2-6 7 0,3 6 7 0,-3-4 10 0,1-1 4 0,2-5 4 0,4 5 4 0,-6-8 2 15,2 1 5-15,-2 3-1 0,1-6 2 0,-2 2 0 0,-5-2-3 0,9-6-4 16,-4 3-6-16,-5-1-9 0,7-2-8 0,-7-3-9 0,0 5-8 0,0-5-8 16,0-1-8-16,0 1-9 0,-7 3-8 0,7-3-8 0,0 0-6 0,-5 5-4 0,5-2-7 15,-9 8-4-15,9-8-4 0,-5 12-4 0,5-6-2 0,0 11-2 0,-7-7-6 16,7 8-2-16,0-3-9 0,0 6-11 0,0 0-14 0,0 0-17 0,-6 0-24 31,6 0-31-31,-8 6-49 0,8-3-58 0,-6 8-93 0,6-1-104 0,0 3-43 0,0 2-8 16,-7 0 10-16,7 4 20 0,0 1 30 0,0 5 32 0,0-7 39 0,0 7 42 15,0-1 46-15,0-3 52 0,0-2 62 0,0 1 68 0</inkml:trace>
  <inkml:trace contextRef="#ctx0" brushRef="#br0" timeOffset="-175578.64">8328 15455 0 0,'0'-9'2'0,"9"0"115"0,-9-2 78 0,0-2 59 0,7 3 49 0,-7-5 44 0,0 0 40 0,0-3 34 0,0 2 34 0,0-4 31 0,5 5 31 0,-5 2 27 0,0-8 27 0,0 6-78 0,0 2-137 0,0 1-83 0,0-2-53 15,0 1-34-15,0 3-25 0,6-5-18 0,-6 4-15 0,0 2-13 0,0-1-11 0,0 6-13 16,5-7-14-16,-5 11-11 0,0-3-10 0,0 3-14 0,0 0-6 0,0 0-14 16,0 0-8-16,0 0-7 0,0 0-6 0,0 0-2 0,0 3-3 0,0 3-3 15,0 3-1-15,0 1-1 0,0-1-1 0,0 6 2 0,0 0 2 0,0 0-3 16,0 3-4-16,0 3 1 0,0 3-3 0,0-5-4 0,0 6-5 0,8-1-4 0,-8-3-3 15,0 3-3-15,0 1-2 0,0-7 1 0,8 3 0 0,-8-2-1 0,0-1 0 16,5 3 4-16,-5-6 5 0,7-2 4 0,-7 2 5 0,7 0 5 0,-7-5 2 0,5 4 4 16,-5-4 1-16,8-1 1 0,-8-3-1 0,7 4 0 0,-7-5 0 0,0 0 0 15,5-1-1-15,-5-4 0 0,0 0 1 0,7 0 5 0,-7 0 6 0,0 0 9 16,7-4 9-16,-7-1 6 0,5 0 7 0,-5 1 7 0,8-8 3 0,0 3 5 0,-3-1 1 16,-5-4 3-16,6 4 1 0,1-9 2 0,-2 4-1 0,-5-6-4 15,9 3-5-15,-4-6-9 0,-5 5-10 0,7-7-6 0,-7 3-8 0,6-3-4 0,-6 4-5 16,5-5-4-16,-5 9-6 0,9-7-4 0,-9 5-2 0,7 1-2 0,-7 3-4 15,0 2 0-15,5 1-2 0,-5 3-1 0,0 5-1 0,0-1-3 0,0 6-2 0,0 0 1 16,0 0-1-16,0 0 4 0,0 0 2 0,0 6 2 0,0-1 2 0,0 5 2 16,0-1-4-16,0 6-2 0,7 0-3 0,-7 4-2 0,0-5-5 0,0 11 3 15,0-6 0-15,0 1-2 0,0 5 2 0,0-7-2 0,0 3-1 0,6-2-1 0,-6 0 2 16,0-5 0-16,6 2 3 0,-6-1 6 0,8-1 1 0,-8-4 6 0,7 5 1 16,-2-6 1-16,-5-5 2 0,6 7 2 0,2-7 0 0,-3 1 0 0,-5-1-1 0,8 2 3 15,-3 0 5-15,3-6 8 0,-2 0 9 0,-1 0 8 0,3 0 11 0,-1 0 9 16,-1-6 8-16,7 0 5 0,-8 2 7 0,3-1 6 0,5-4 3 0,-7 3 6 15,1-3 6-15,7 0 3 0,-9-7-2 0,2 1-1 0,-1 2-7 0,2-2-7 16,-2 0-8-16,1-5-7 0,-2 7-6 0,-5-8-6 0,8-3-4 0,-2-1-5 0,-6 6-5 16,5-5-3-16,-5-1-5 0,0 1-3 0,0 3-3 0,0-3-5 15,0 6-2-15,0-3 0 0,0 2-2 0,-5 4-3 0,5 0 1 0,-6 6-3 16,6-1-3-16,-8 1-6 0,8 4-6 0,-5 1-8 0,5 4-12 0,-7-6-16 16,7 6-13-16,0 6-16 0,-6-6-15 0,6 4-21 0,-8 1-15 0,8 4-25 0,-6-5-22 15,6 11-30-15,-7-3-29 0,2 6-37 0,5-3-34 0,0 4-60 16,0 2-67-16,0 3-62 0,0 0-56 0,0-5-9 0,0 5 12 0,0 1 26 0,5-5 32 0,2-1 38 15,-1 0 41-15,-6-4 46 0,8 0 50 0,-2 0 52 0,1-6 54 0,-2 1 67 0,3 1 72 16</inkml:trace>
  <inkml:trace contextRef="#ctx0" brushRef="#br0" timeOffset="-175102.57">9247 15426 0 0,'0'-4'24'0,"0"-5"34"0,0 3 7 0,-5-4-14 16,5 1-24-16,0 3-13 0,-7 1-7 0,7 1-4 0,-6-1-2 15,6 1 1-15,-8-2-2 0,8 3-20 0,-6-3-28 0,6 0-14 0,-7 6-3 16,7-4 14-16,0-1 45 0</inkml:trace>
  <inkml:trace contextRef="#ctx0" brushRef="#br0" timeOffset="-174451.22">8942 15294 0 0,'8'-9'1'0,"3"3"108"16,-6-3 79-16,-5 4 57 0,7-5 46 0,2 1 42 0,-4-1 39 0,-5 4 37 0,7-3 34 15,-7 0 32-15,0-6 30 0,6 6 31 0,-6-1 29 0,0-1-70 0,0 7-130 16,5-5-76-16,-5-1-53 0,0 5-28 0,0-1-23 0,8 3-17 0,-8-3-14 16,0 0-14-16,0 6-16 0,0-4-11 0,0 4-14 0,0 0-11 0,0 0-15 0,0 0-14 15,0 0-13-15,0 0-12 0,0 0-11 0,0 0-11 0,0 0-8 0,0 4-5 16,0 2-4-16,0 3-3 0,0-3-2 0,0 3 0 0,0 1 0 0,0-1 0 15,0 12 0-15,0-6 1 0,0 3 2 0,0 3 6 0,0 2 1 0,0 3 4 16,0-2-2-16,0 0 1 0,8 1-4 0,-8-7-2 0,0 7-1 0,0-6 1 0,0 1-5 16,5-1 0-16,-5 2-2 0,0-7-1 0,6-1 1 0,-6-1-2 0,8 1 1 15,-3-2 0-15,-5-2-1 0,8-5 2 0,-1 8 0 0,-7-8 4 0,5 1-2 16,2-1 3-16,0 1 0 0,-2 1 1 0,3-2 3 0,-3-4 1 0,3 0 4 0,3 0 1 16,-4 0 4-16,2 0 1 0,-4-4 4 0,2-2 5 0,-1 1 0 0,8 1 5 15,-7-5 1-15,-2 3 1 0,1-4 2 0,7 1 2 0,-5-6-1 0,-3 6 0 16,8-6 1-16,-5 0 4 0,-2 0-4 0,6 0 1 0,-5 2-2 0,0-2 0 0,-2-5-4 15,3 6-2-15,-1-1-4 0,-1 0-1 0,-6-3-1 0,8 2-1 0,-8 1-2 16,5 1 1-16,-5 4-3 0,0 1-3 0,0-3-1 0,0 3-3 0,0 4-3 0,0 1-6 16,0 4-4-16,0 0-7 0,0 0-11 0,0 0-4 0,0 0-3 0,-5 4-3 15,5 1-2-15,0 0-2 0,-8 5-3 0,8-1-6 0,0 1-4 0,0 5-7 16,-6 0 0-16,6 6-4 0,0-8 4 0,0 7 4 0,0-1 10 0,0-4 4 16,0 4 3-16,0-5 1 0,0 2 1 0,0-7 1 0,6 6 2 0,-6-6 4 15,8 0 5-15,-3 3 4 0,-5-3 5 0,5-5 2 0,3 7 3 0,-2-7 1 16,1 1 3-16,-1-1 1 0,1-4 3 0,-1 6 6 0,2-6 5 0,5 0 7 0,-8 0 11 15,9 0 6-15,-9-6 5 0,10 2 7 0,-9-1 4 0,7 1 9 0,-8-1 4 16,9-1 8-16,-7-3 3 0,6 5 5 0,-8-8 4 0,4 3-1 0,-4 0-2 0,2 0-6 16,-7-1-5-16,6-1-3 0,-6 1-4 0,5 1-2 0,-5-6-7 0,0 1-3 15,0 0-4-15,0-1-8 0,0-5-6 0,0 7-8 0,-5-8-8 0,5 2-7 16,0 4-7-16,-6-6-7 0,-1 3-5 0,7 3-8 0,-5-1-6 0,-4-2-4 0,9 9-5 16,-5-1-5-16,5-1-2 0,-7 7-8 0,7-7-7 0,0 11-8 0,-6-4-12 15,6 4-18-15,0 0-19 0,0 0-19 0,0 0-17 0,0 0-18 0,0 0-18 16,0 4-27-16,6 7-35 15,-6-7-59-15,0 11-78 0,7-6-78 0,-2 6-83 0,-5 0-22 0,9 4 7 0,-4 1 25 16,2-1 37-16,-1 2 36 0,-1-2 39 0,11 2 40 0,-11-3 39 0,1 1 50 0,7-4 53 0,-6 0 68 0,6-6 74 0</inkml:trace>
  <inkml:trace contextRef="#ctx0" brushRef="#br0" timeOffset="-174227.54">10056 15510 0 0,'6'3'28'0,"1"4"146"0,-7-7 87 0,0 0 70 16,0 0 56-16,0-7 53 0,0 4 46 0,0-7 45 0,0-1 39 0,-7 2 37 0,7 5 35 0,0-7 35 0,0 1 28 0,-6 1-113 15,6 4-193-15,0 1-107 0,0-7-60 0,0 7-44 0,0-1-30 0,0 1-32 16,0-2-26-16,0 2-19 0,0 4-17 0,0-6-16 0,0 6-20 16,0 0-11-16,0 0-12 0,0-5-12 0,0 5-9 0,0 0-11 0,0 0-12 0,0 0-14 0,0 0-13 15,0 0-19-15,0 0-19 0,0 0-25 0,-8 0-20 0,8 0-24 0,-6 5-22 16,6 1-30-16,0-2-33 0,0 2-65 0,0-2-81 0,-7 5-84 0,7 2-83 16,0-7-24-16,0 7 8 0,0-2 24 0,0 1 34 0,0-1 39 0,0-3 41 0,0-3 42 15,0-3 44-15,0 0 52 0,0 0 54 0,0 0 72 0,0-3 78 0</inkml:trace>
  <inkml:trace contextRef="#ctx0" brushRef="#br0" timeOffset="-173784.27">10361 15300 0 0,'6'4'55'0,"-6"-4"163"0,0 6 85 0,0-6 60 16,0 0 45-16,0 0 39 15,0-6 41-15,0-4 30 0,8 7 32 0,-8-9 24 0,0 3 25 0,0 4 20 0,0-5 18 16,0 6-145-16,0-1-238 0,0 1-114 0,0-2-50 0,7 0-26 0,-7 6-16 15,0-3-14-15,5 3-14 0,-5-6-10 0,6 6-9 0,-6 0-4 0,0 0-4 16,8 6 1-16,-8-6-1 0,5 3 0 0,-5-3 1 0,0 6 0 0,8 0 1 0,-8-2 1 16,0 5 2-16,7-3 0 0,-7 3 2 0,0 0 0 0,6-3 0 0,-6 3 0 15,0 1 0-15,0-4-1 0,6 3-4 0,-6 0-4 0,7 2-6 0,-7-7-3 16,5 8-6-16,-5-3-3 0,8-5-6 0,-2 1 0 0,1-1-1 0,-1 1-1 0,-1 1 0 16,11-2 0-16,-11-4 3 0,8 0 2 0,1 0 4 0,-2 0 4 0,2 0 7 15,-1-4 4-15,6-2 9 0,-6 1 6 0,-1-4 5 0,7 5 5 0,-5-5 3 0,1-3 2 16,4 3 2-16,-7-6 0 0,-6 6 2 0,8-7 1 0,-2 7-1 0,-4-6 4 15,-3 0-1-15,1 2 3 0,2 1-1 0,-3-6 1 0,-5 3 1 0,7 0-2 16,-7 0 1-16,0 2 0 0,0-2 2 0,0 0 3 0,0 0 0 0,-7 2 1 16,7-2 0-16,-5 3 1 0,-3 3 2 0,8-6 2 0,-6 6 2 0,1 5 2 0,-3-8-1 15,8 9-1-15,-5-3-4 0,-2 1-7 0,0 5-4 0,0-4-9 0,1 8-4 16,-6-4-5-16,4 5-5 0,2 1-6 0,1 4-3 0,-3-1-6 0,-5 0-7 16,5 6-6-16,3 0 0 0,0 6-2 0,-4-8 2 0,4 8 4 0,-2-3 1 0,7 1 3 15,-8 2 4-15,8-3 0 0,0 3 2 0,-5-2 1 0,5 0-1 0,5 1 1 16,-5-1 1-16,0 1-1 0,0-5-1 0,8 4-6 0,-8-4-7 0,7 0-10 15,-7 0-8-15,5-1-14 0,4 0-13 0,-4 1-13 0,0 0-15 0,3-5-15 0,5 5-15 16,-5-6-15-16,3 0-18 0,2 0-18 0,0 3-21 0,8-3-18 0,-8-5-19 16,6 7-43-16,-7-7-52 0,8 1-64 0,1 5-68 0,-3-10-20 0,3 6 7 0,-2-6 19 15,-7 0 26-15,8 0 31 0,0-6 31 0,-7 0 37 0,5 2 38 0,-4-5 40 16,-1-2 44-16,0 2 57 0,0-7 63 0</inkml:trace>
  <inkml:trace contextRef="#ctx0" brushRef="#br0" timeOffset="-173577.69">11130 15275 96 0,'0'-5'200'0,"0"0"73"0,-8-5 54 0,8 6 50 0,-5-1 46 0,-1-5 45 15,-1 4 44-15,1 3 40 0,-1-8 39 0,-1 7 34 16,3-2 35-16,-2 3-64 0,7-3-121 0,-7 2-104 0,7-1-98 0,0 5-59 0,0-6-37 0,7 2-33 0,-7 4-27 16,0 0-28-16,0-6-26 0,0 6-20 0,7 0-16 0,-2 0-15 0,-5 0-12 0,8 6-8 15,-1-6-6-15,-1 4 0 0,7 2 2 0,-8-1 5 0,11-1 7 0,-5 5 5 16,1 1 3-16,2 1 3 0,7-2-1 0,-8 1-2 0,-1 5-4 0,0-1-12 16,8-4-12-16,-6 5-16 0,-1 0-19 0,-8-2-20 0,9 2-23 0,-7 6-24 15,-1-8-24-15,2 2-30 0,-3-4-30 0,3 3-40 0,-8 0-40 0,0 1-66 16,0 0-74-16,0-5-65 0,0-1-62 0,-8 6-14 0,8-6 15 0,-5 0 25 0,-3 3 34 15,2-8 38-15,-1 1 42 0,7-5 44 0,-14 4 48 0,9-4 54 0,5-4 54 0,-8-1 66 16,3 1 72-16</inkml:trace>
  <inkml:trace contextRef="#ctx0" brushRef="#br0" timeOffset="-173402.63">11267 15392 0 0,'0'-10'21'0,"0"1"138"0,0 0 81 0,0-6 61 0,0 5 51 0,0-5 46 16,0 1 43-16,-5-2 40 0,5 1 38 0,0 1 40 0,0 0 35 0,0-1 37 16,0 0 37-16,0 6-97 0,0-6-169 0,0 6-91 0,0 3-44 0,0-4-33 15,0 5-21-15,0 1-21 0,0 4-18 0,0 0-21 0,0 0-19 0,0 0-20 16,0-5-52-16,0 5-62 0,0 0 0 0,0 0 0 0,-9 5 0 0,9-5 0 15,0 4 0-15,-5 1 0 0,-2 1 0 0,-1 4 0 0,8-1 0 0,-5 6 0 0,-9 0 0 16,9 0 0-16,-2 4-3 0,-7-1-80 0,8 3-15 0,-6-2-19 0,3 1-21 16,-3 5-26-16,6-1-27 0,-7-5-40 0,5 5-45 0,-3 0-72 0,4-3-83 0,1 3-86 15,-1-4-77-15,-1-2-21 16,8 2 10-16,-5-4 22 0,5 2 34 0,0-8 38 0,0-1 39 0,0 3 50 0,0-3 46 0,5-4 59 0,-5-5 60 0,8 0 76 0,-1-5 79 16</inkml:trace>
  <inkml:trace contextRef="#ctx0" brushRef="#br0" timeOffset="-172926.18">11573 15300 0 0,'12'-9'50'16,"2"3"166"-16,-1-4 94 0,0 0 68 0,0 0 50 0,0-3 45 0,-8 1 38 0,11-2 33 0,1 1 32 15,3-2 24-15,-13-1 24 0,5 2 22 0,3 4 20 0,-10-5-137 0,2 0-230 16,5 6-116-16,-4-1-59 0,-2 1-29 0,1 4-16 0,-1-5-8 0,1 4-8 0,-7 2-2 16,0-1-1-16,6 0 0 0,-6 5-1 0,0 0-4 0,-6 0-5 0,6 0-11 15,-7 0-14-15,7 0-10 0,-6 0-14 0,-1 5-9 0,-7 0-9 0,9-1-4 16,-9 8-9-16,2-3-7 0,-1 0-12 0,-1 6-6 0,1 1-7 0,0-2 0 31,2 5 2-31,-5-4 1 0,-2 4 7 0,5 5 3 0,5-3 5 0,-4-2 3 0,0 5 2 0,4-5 0 0,1 1-3 0,2-1-1 0,-1 2-2 0,-2-8-1 0,8 7-7 31,0-4-3-31,0-3-4 0,0-2-3 0,0 4-4 0,8-6-5 0,-8 1-7 16,6-1-4-16,-1 0-2 0,2 2 2 0,1-1 4 0,-2-7 4 0,0 9 9 0,6-8 5 16,-4 5 10-16,0-9 9 0,3 6 8 0,-4-1 10 0,-2-5 11 0,11 0 13 15,-11 0 18-15,1-5 14 0,0-1 14 0,1 6 9 0,6-9 5 0,-6 5 5 16,0-8 4-16,-2 3 4 0,3 0 2 0,-1-6 1 0,-2 0-1 0,2 2 0 0,5-2-2 15,-4 0-6-15,-2-4-9 0,-6-2-8 0,7 3-7 0,-1-3-6 0,-6 2-6 16,0-1-1-16,0 1-5 0,7-1 0 0,-7 6 2 0,0-7-2 0,-7 7 1 16,7 4 2-16,0 1-2 0,0 0-2 0,0-1-1 0,0 4-4 0,0 1-4 15,0 5-6-15,0 0-7 0,0 0-5 0,0 0-6 0,0 0-4 0,-6 5-2 0,6 1-5 16,0-2 0-16,0 7-4 0,0-1 0 0,0-1-1 0,0 6 1 0,0 0 2 16,0-2 4-16,6 7 3 0,-6-1 5 0,0 2 2 0,7-2 4 0,-7 2 2 15,6-3-3-15,2 1-1 0,-8-4-2 0,5 4-2 0,2-4-1 0,-1-4-3 0,-1 2 3 16,4-2-4-16,-2-1 1 0,-2-1-2 0,3 0-3 0,3-3-3 0,-3 4-6 15,-3-5-4-15,2-1-8 0,7 1-6 0,-8-1-8 0,1-4-11 0,-2 0-11 0,3 0-19 16,3 0-16-16,-3 0-24 0,-1-4-32 0,-1-1-26 0,2 1-31 0,-3-8-46 16,0 9-55-16,4-7-60 0,-4-1-64 0,2 2-28 0,-1 0-10 0,-6-7 10 15,7 2 25-15,-7-1 30 0,0 2 34 0,0-3 39 0,0 1 44 0,0-3 44 16,0-3 46-16,0 6 55 0,0-3 57 0</inkml:trace>
  <inkml:trace contextRef="#ctx0" brushRef="#br0" timeOffset="-171846.61">12022 15182 94 0,'0'-4'171'0,"0"-7"56"15,0 7 52-15,0-1 46 0,0 5 46 0,0-4 39 0,0-2 38 0,0 2 31 16,0 4 29-16,0 0 21 0,0-5 20 0,0-1-74 0,0 6-128 0,0 0-74 0,7-3-48 15,-7 3-35-15,0 0-25 0,7 0-25 0,-7-6-19 0,5 6-17 0,-5 0-10 16,8 0-9-16,-3 0-2 0,3 0-1 0,-2 0 3 0,-1 0 2 0,2 0 2 0,7 0 0 16,-8 6-3-16,1-3-6 0,-2-3-8 0,11 6-6 0,-11-1-5 0,1 5-8 15,1-6-5-15,-1 5-4 0,2 2-1 0,-3-1-7 0,2-1-4 0,-7 6-4 16,0 0-6-16,6 0-6 0,-6-2-3 0,0 2-8 0,0 6-11 0,0-8-8 16,0 7-12-16,-6-1-6 0,6-4-8 0,0 4-7 0,-7 1-7 0,7 0-5 15,-5-6-3-15,5 7-3 0,0-8-4 0,-8 2 0 0,8 0-4 0,-6 0 2 0,6-5 3 16,0-1 9-16,0-4 6 0,0-1 10 0,-7 7 5 0,7-11 8 0,0 0 10 15,0 0 6-15,0 0 9 0,0 0 10 0,0 0 10 16,0 0 8-16,0 0 7 0,0 0 6 0,0 0 3 0,7 0 2 0,-7-5 2 0,0-1 2 0,0-3 4 0,0 5 0 16,0-8-1-16,0 3-1 0,6 0-4 0,-6-6-5 0,0 6-6 0,0-7-6 15,8 2-5-15,-8-1-2 0,0 2-3 0,5-3 0 0,2-4-2 0,-7 7-5 0,6-8-4 16,0 2-7-16,1 5-3 0,1-5-2 0,-3 3-3 0,3-4-6 0,3 7-2 16,-4-2 2-16,1 0-3 0,4 6 0 0,-5-1-2 0,6-1 2 0,0 7-1 0,-7-2 4 15,6 1-2-15,-3 5 3 0,3-4 0 0,-1 8 1 0,5-4 4 16,-11 5-1-16,9 1 3 0,-1 4 1 0,-1-1 3 0,2 0 2 0,-1 1 1 0,0 4 2 15,-2 2 0-15,5-1 2 0,-3 3-1 0,-3-3 1 0,-1 1-1 0,3 2 2 16,-6-3 1-16,1 6-1 0,7-8-2 0,-9 7 0 0,2-4-4 0,-7-3 1 0,6 2-3 16,0-4-2-16,-6 2-3 0,8-2-1 0,-8-1-5 0,0-1-1 0,7 0-3 15,-7 0-3-15,0-2 1 0,0-2-2 0,0 4 1 0,0-5 1 0,0-4 1 16,0 0 5-16,0 0 3 0,0 0 5 0,0 6 7 0,0-6 5 0,0 0 7 0,0 0 0 16,0 0 5-16,0 0-1 0,0 0 2 0,0-6 0 0,0 6-1 0,0-9 0 15,0 5-1-15,0-1 0 0,0-5-3 0,0 0-2 0,0-1-1 0,0 2-2 16,0 0-1-16,0-1-1 0,0-5 3 0,0 0 3 0,0 6 2 0,0-6-2 0,0 0 2 15,5 0-1-15,-5 2-3 0,0-8-1 0,9 6-2 0,-9 2-2 0,5-8-1 16,-5 6-5-16,5 1-3 0,3 4-1 0,-8-3-4 0,5 1-1 0,3 3 0 16,-8 0-3-16,8 3 2 0,-3 3 1 0,1-3 1 0,1 6 0 0,-1 0 0 0,1 0 3 15,6 0 1-15,-6 6 4 16,0-6 1-16,6 9 0 0,-2-5 1 0,-3 7 3 0,4-2 1 0,-4 1 2 0,4-1 1 0,-5 1 0 0,-2 0 0 0,9 6 2 16,-7-7 1-16,-1 6-1 0,-6-6-3 0,5 6 0 0,3-5-4 0,-8-1-4 0,0 1-6 15,8-1-7-15,-8 2-12 0,0-2-6 0,0 1-13 0,0-4-8 0,0 3-11 16,0 0-10-16,0-3-11 0,0-2-10 0,0 7-12 0,0-8-9 0,0 3-10 15,0-2-11-15,0-4-9 0,0 6-10 0,0-6-13 0,0 0-6 0,0 5-6 16,0-5 2-16,5 0 3 0,-5 0 8 0,7 0 11 0,-7-5 8 16,6-1 9-16,0 2 7 0,-6-2 3 0,7 3 12 0,1-8 7 0,-3 7 17 0,1-7 15 0,2-2 15 15,-3 3 15-15,3-5 13 0,4 0 8 0,-5 6 15 0,-2-12 16 0,2 6 20 16,1 2 25-16,-2-2 27 0,1 0 27 0,-1 0 27 0,-1 0 28 0,2 2 23 0,-7 1 24 16,9-2 20-16,-9 1 22 0,5 3 12 0,-5-1 11 0,0 7 5 0,6-7 0 31,-6 7-12-31,0-1-19 0,0 1-18 0,7 4-22 0,-7-6-18 0,0 6-15 15,0 0-16-15,5 0-14 0,4 6-17 0,-9-2-17 0,7 1-13 0,-2-1-15 16,1 7-19-16,7-1-59 0,-5-1 0 0,4 6 0 0,-5 0 0 0,6 0 0 16,-6 4 0-16,6-1 0 0,-7 3 0 0,7-2 0 0,-5 1 0 0,3 5 0 0,-4-1 0 15,7 5 0-15,-9-5 0 0,8 6 0 0,-6-6 0 0,7 6 0 0,-1-6 0 16,-8 1 0-16,9 3 0 0,-2-3 0 0,2 4 0 0,-9-4 0 0,8-1 0 16,-5-6-22-16,5 7-39 0,-7-1-1 0,1-3-5 0,-1-2-4 0,2-4-2 15,-3 0-5-15,-5 0-4 0,5-6-1 0,-5 0 3 0,0-2 5 0,0 2 9 0,0-4 9 16,0-5 10-16,0 0 8 0,0 0 3 0,0 0 7 0,0 0 5 0,0 0 5 15,-5-5 6-15,0-1 4 0,5 3 5 0,-8-4 8 0,2-2 5 0,-1 0-1 0,-6 0 5 16,7-6-2-16,-2-1-1 0,-5 2 1 0,8-5 0 0,-9-2 1 0,9 2 2 16,-10-5 4-16,9 0 2 0,1 0 3 0,-8-1 2 0,6 1 1 0,-7-7 3 15,8 7-3-15,-1-6 2 0,2 2 0 0,-4-2-2 0,4 5-5 0,5-4 0 16,-7 0-2-16,7 0 0 0,-6 0-4 0,6 5-3 0,0-6-5 0,0 6-3 0,0 5-4 16,0-7-2-16,0 13-2 0,0-8-1 0,6 6-3 0,-6 2 0 0,7 3 1 15,-7-1-2-15,5 2-4 0,4-1 0 0,-4-1-2 0,2 7-2 0,-1 1 3 16,8-3-1-16,-7 1 1 0,6 1 0 0,-8 4 0 0,9 0 3 15,-2 0-2-15,7 0 3 0,-6 0 0 0,1 4 2 0,-1 1-1 0,0 1 3 0,0-3 0 0,0 1 1 16,0 7 1-16,0-1 1 0,-7-1 2 0,2-3 1 0,4 9 3 0,-6-6 2 16,-6 0 1-16,8 7 2 0,-8-1 0 0,6-6 0 0,-6 9 0 0,-6-2-6 15,6-1-6-15,0-1-6 0,-8 2-9 0,2-3-11 0,-1 7-13 0,2-5-15 16,-3 1-18-16,-3-3-17 0,3 1-22 0,-5 1-23 0,5-5-21 0,-2 5-27 0,2-6-30 16,-5 1-22-16,7 1-18 0,-7-2-21 0,5-5-27 0,3 2-29 0,-3-1-27 15,3-1-34-15,0 2-34 0,5-3-17 0,0-3-4 0,0 0 18 0,0 0 26 0,0 0 37 16,0-3 39-16,5-7 36 0,-5 5 37 0,5-5 39 0,3 1 42 0,5-2 43 15,-7-4 44-15</inkml:trace>
  <inkml:trace contextRef="#ctx0" brushRef="#br0" timeOffset="-171450.37">13434 15158 0 0,'16'-19'72'0,"-5"-2"91"0,-4 2 65 0,7 1 56 0,-7-3 48 0,-2 2 44 15,1-2 43-15,2 3 41 0,-3-1 40 0,3-2 36 0,-3-3 35 0,2 9-1 0,0-4-19 16,-2-1-75-16,2 7-108 0,1 1-67 0,-3-3-48 0,3 6-35 0,-2 0-29 16,-1 5-23-16,3-1-23 0,0 5-18 0,-3-7-20 0,8 14-13 0,-8-7-13 0,4 5-11 15,3 4-9-15,-1 1-6 0,-3 4-6 0,5 2-5 0,-6 2-3 0,5 1-2 16,-4 7-1-16,-1-7-1 0,-2 6-5 0,2-1-3 0,0 1-6 0,-2 3-3 15,3-2-5-15,-8-4-3 0,0 8-3 16,5-5-5-16,-5-1-2 0,8 0-2 0,-8 6-5 0,6-5-3 0,-6-7-6 0,7 7-7 0,-7-1-4 0,6-3-3 16,1-2-1-16,-7-5-5 0,6 7-3 0,1-7-3 0,-7 0-1 0,6 1 0 15,-1 0-2-15,4-5 0 0,-9-1-1 0,7 0 2 0,-2-3 3 0,3 3 7 16,-8-3 6-16,5-3 5 0,1-3 8 0,2 7 5 0,-3-7 7 0,2-7 6 0,-1 7 3 16,2-3 3-16,5 3 2 0,-8-10 5 0,2 5 1 0,0-4 4 0,6-1 2 15,-6-5 4-15,7 6-3 0,-9-6 1 0,0 0-2 0,3-4 0 16,-2 4 0-16,1-5-2 0,-1 1 1 0,1-2-4 0,-7-3 0 0,6 5-2 0,-6-5 4 0,0 5-4 15,8-2 2-15,-8-3 2 0,0 9-2 0,0-4 4 0,-8 4 1 0,8 0 1 16,0 6 3-16,0-1-3 0,-6-1-1 0,6 7-4 0,-7 1-3 0,7-3-10 16,0 6-4-16,-6 0-5 0,6 0-5 0,-7 6-5 0,1-3-2 0,6 1-6 15,-8 7-3-15,3-1-5 0,0 5 1 0,-3 0-2 0,2-2 1 0,-1 8 2 16,7-6 2-16,-8 3 6 0,3 3 5 0,-2-8 2 0,7 7 3 0,-7-1 0 0,7-3 3 16,-5 2-2-16,5-3-2 0,0 0-4 0,0 0-6 0,0 0-6 0,0 0-5 15,0-1-10-15,0 0-8 0,5-4-18 0,2 4-21 0,-7-4-20 0,7 1-23 16,-2 2-32-16,3-2-32 0,-1-7-38 0,-1 5-40 0,7 3-59 0,-8-8-67 0,3 1-76 15,5-1-74-15,-7 2-22 0,1-1 7 0,-1-5 26 0,2 0 33 0,-3 0 38 16,3 0 41-16,-3-5 48 0,3-1 48 0,-2 2 53 0,-1-1 54 0,2-4 66 0,1-1 69 16</inkml:trace>
  <inkml:trace contextRef="#ctx0" brushRef="#br0" timeOffset="-171244.69">14205 15328 0 0,'5'6'1'0,"2"-6"123"0,0 5 116 0,-2-5 87 0,-5 4 71 0,8-4 61 0,-8 0 56 0,0 0 50 0,0 0 47 15,0 0 37-15,0 0 34 0,0 0 28 0,0-4 26 0,0 4-80 0,0 0-144 0,0 0-126 16,8 0-121-16,-8 0-70 0,0 0-48 0,0 0-145 0,0 0-3 15,0 0 0-15,0 0 0 0,0 0 0 0,0 0 0 0,0 0 0 0,0 0 0 0,0 0 0 16,0 0 0-16,0 0 0 0,0 0 0 0,0 0 0 0,0 0 0 16,0 0-48-16,0 0-58 0,0 0-17 0,0 0-13 0,0 0-20 0,0 0-22 0,0 4-23 15,0 2-31 1,0 0-35-16,0 3-38 0,0-5-70 0,0 1-83 0,5 4-64 0,-5-3-50 0,0 3-8 0,0-3 13 0,0-2 26 0,6 2 33 0,-6-2 36 0,0-4 42 16,0 0 47-16,0 0 51 0,5 0 55 0,-5-4 58 0,7-2 76 0,2-4 83 0</inkml:trace>
  <inkml:trace contextRef="#ctx0" brushRef="#br0" timeOffset="-170959.53">14608 15251 0 0,'6'0'33'0,"7"0"146"0,-6-5 81 0,-1 1 53 0,7-2 41 15,-5-3 31-15,2-2 26 0,-1 1 27 0,3-3 27 0,-4-8 28 0,4 12 31 32,0-6 30-32,9 0 34 0,-10 6-108 0,5-1-186 0,-4-1-90 0,-1 4-35 0,-3 1-14 15,5-3 1-15,-7 3 8 0,2 0 12 0,-3 2 3 0,-5 4 3 0,8-5-7 16,-8 5-11-16,-8 0-13 0,8-5-16 0,0 1-16 0,-5 4-13 0,-3-6-14 15,2 6-13-15,1-4-65 0,-11 4-14 0,11-5 0 0,-8 5 0 0,-1-4 0 16,2 4 0-16,-1 0 0 0,-1 0 0 0,2 4 0 0,0-4 0 0,-8 5 0 16,6-1 0-16,1 6 0 0,0 0 0 0,0-6 0 0,0 12-16 0,0-5-8 0,2 2 2 15,-5 2 0-15,3 0 1 0,8 4-3 0,-9-5-1 0,2 7-3 0,6-2-2 16,-2-1-1-16,2 3-1 0,-1-2-2 0,2 2-1 0,-2-2-4 0,0-1-4 16,7 3-7-16,-7-2-5 0,7 1-10 0,0-1-8 0,0-4-12 0,0 4-12 15,0-5-17-15,0 2-20 0,7-1-21 0,-7-1-21 0,7-1-19 0,0-1-27 0,-2 1-21 16,2-2-24-16,7-2-33 0,-8 1-38 0,6-4-38 0,2-2-38 0,-1 1-42 15,-1-1-34-15,8-4 3 0,-7 0 23 0,7 0 30 0,-6-4 34 0,-1-1 38 16,6 1 38-16,1-2 43 0,-8 0 39 0,8-3 48 0,-7 0 49 0,5-1 49 0,-4 1 65 16</inkml:trace>
  <inkml:trace contextRef="#ctx0" brushRef="#br0" timeOffset="-170626.94">14855 15471 1 0,'19'-10'73'0,"-6"1"58"15,1-2 46-15,-2-4 41 0,-3 6 42 0,2-1 39 0,-4-5 41 0,7 0 38 16,-7 2 37-16,-2-2 35 0,1 5 31 0,-6-5-8 0,7 1-33 0,-7-2-44 16,0 1-53-16,6 1-29 0,-6 0-24 0,0-1-20 0,0 0-16 0,-6 6-18 0,6-6-19 15,0 6-17-15,-7-1-17 0,7-1-16 0,-6 2-16 0,6-1-13 0,-5 1-15 16,5 3-18-16,-7 3-14 0,7-9-16 0,-9 12-16 0,9-4-15 0,-5 4-17 15,5-5-15-15,0 5-12 0,-7 5-9 0,7-5-4 0,-6 4-6 0,6 2-3 0,-5 0-5 16,5 3-1-16,-9 0-2 0,2 6 2 0,7-6 0 0,-5 7 3 0,-1-1 5 16,6 3 3-16,-8 3 3 0,8-2 4 0,-5-1-1 0,5 3 0 0,-8 3-1 15,8-5-4-15,0 2-4 0,0 3-4 0,0-5-10 0,0 0-10 0,8 1-13 16,-8-1-11-16,5 2-16 0,-5-3-17 0,8-2-12 0,-2 2-11 0,-1-7-4 0,2 2-3 16,7-1-1-16,-8 1 3 0,6-8 5 0,4 5 6 0,-5-5 9 0,2-1 10 15,0 2 14-15,0-6 14 0,8 0 16 0,-8-6 18 0,-2 2 16 0,10 4 12 16,-8-9 10-16,0 3 8 0,6-3 10 0,-6 0 11 0,0-7 6 0,-5 7 7 0,2-6 2 15,-1 6 3-15,3-6-1 0,-4-6 0 0,-2 8-1 16,-6-2 0-16,5-5-2 0,-5 1-6 0,0 0-7 0,0-7-11 0,-5 7-7 0,5 0-15 0,-6-1-6 16,6 1-6-16,-8-2-6 0,1 3-7 0,2 3-7 0,-4-1-7 0,4 2-13 15,0 1-16-15,-3 3-14 0,3-1-13 0,-3 7-15 0,2-2-15 0,6 1-21 0,-7 5-23 16,1-4-54-16,6 8-66 0,-7-4-74 0,7 5-71 0,0 1-22 0,-6 4-1 16,6-1 18-16,0-3 25 0,6 3 27 0,-6 0 31 0,0 0 33 0,7 3 37 0,-1-3 39 15,1 1 44-15,-1-6 60 0,7 1 68 0</inkml:trace>
  <inkml:trace contextRef="#ctx0" brushRef="#br0" timeOffset="-170007.66">15377 15377 108 0,'-13'5'200'0,"-1"1"65"0,1-2 47 15,-7-4 42-15,9 5 38 0,3-5 37 0,-5-5 38 0,0 5 32 0,8-4 29 0,-4-2 31 16,4 1 24-16,5 1-73 0,0 4-131 0,-7-5-97 0,7-5-78 0,0 7-41 16,0-3-21-16,7-4-20 0,-7 5-14 0,0-5-20 0,0 1-16 0,5-2-14 15,-5-2-12-15,9 1-11 0,-9 3-8 0,5 0-4 0,0-1-4 0,3 1-1 16,-8-3-1-16,5 3 1 0,3 0 1 0,0 3 3 0,-3 3 0 0,1-3 2 15,2 2 1-15,-3-1 1 0,2-1 0 0,-1 6 2 0,1-4-2 0,0 4 1 0,0 0-1 16,6 4-3-16,-8-4-2 0,3 6-5 0,3-1-2 0,-4-1-4 0,2 2-4 16,2 3 1-16,-4 0-3 0,-2-3-2 0,4 3-1 0,-2 1-2 0,-2-1-3 0,1 1-6 15,-6 4-6-15,5-2-10 0,-5-3-12 0,8 6-6 16,-8-6-9-16,0 6-8 0,0 1-1 0,0-7-6 0,0 4-2 0,0 2-2 0,0-4 0 0,-8-1 2 16,8-1 3-16,0 0 5 0,0 1 7 0,-5 1 8 0,5-8 10 0,0 7 10 0,0-4 8 15,-6-1 8-15,6-5 4 0,0 4 5 0,0-4 4 0,0 6 3 0,0-6 2 16,0 0-1-16,0 0 4 0,0 0 1 0,0 0 2 0,0 0 3 0,0 0 3 0,0 0 3 15,0 0 7-15,0 0 2 0,0 0 5 0,0 0 2 0,0 0-1 0,0 0 2 16,0 0-2-16,0 0 0 0,-5-6 3 0,5 6 0 0,0-4 0 0,0-1 0 16,0-1 1-16,0 2-2 0,0-5-1 0,0 3-2 0,0 1-2 0,0-5-1 15,0 1 0-15,5 0-1 0,-5-1-1 0,0-1 0 0,6-4-5 0,-1 6-3 16,-5-4-1-16,8 1-7 0,0-3-1 0,-3 6-5 0,2-6-4 0,-7 5-4 16,7 1-2-16,-2-1-4 0,10 0-4 0,-15 6-1 0,13-6-3 0,-7 5-2 0,-1 1-2 15,3-2-1-15,-1 0-1 0,-1 3-1 0,0 3-1 0,6 0 0 0,-4 0-1 16,0 3 3-16,3 3 0 0,-6 0 1 0,11-2 0 0,-11 5 1 0,2 1-7 0,5 0-5 15,-4 0-7-15,-1 5-12 16,-2 0-8-16,1-2-14 0,2-2-15 0,-8 8-16 0,0-4-17 0,0 0-21 0,0 0-25 0,0-1-27 0,0 0-29 0,-8-4-15 16,8 4-11-16,-6 2 3 0,6-7 7 0,-5 0 14 0,5 2 19 0,-7-1 24 0,7-7 29 15,-8 4 36-15,8-2 40 0,0-1 39 0,0-4 40 0,0 0 42 0,0 0 43 16,0 0 34-16,-6 0 29 0,6 0 23 0,-6-4 16 0,6-1 13 0,0-2 10 16,-7 4 1-16,7-7-5 0,-5-1-13 0,5 2-15 0,0 5-15 0,-9-11-15 0,9 6-14 15,0-2-11-15,0-4-13 0,0 6-9 16,0-5-13-16,0-1-13 0,0 0-10 0,9 0-15 0,-9 0-8 0,5-4-7 0,2 5-7 0,-1-5-7 0,0 3-4 15,2 2-6-15,-1-5-3 0,4 4-3 0,-3 0-1 0,5 6-3 0,-1-1-2 32,2-1 2-32,-8 1 0 0,7 5 1 0,0 1 0 0,0 4 1 0,0 0-2 0,0 4 3 15,1 1 0-15,-2 5 0 0,2 1 0 0,-8-1 1 0,6 3 1 0,2 1 1 16,-9 7-2-16,3-2-1 0,-1 2-7 0,-2 3-12 0,4 0-16 0,-4 1-25 0,-5 3-31 16,0-3-39-16,0-1-59 0,0 6-65 0,-5-1-130 0,-4-4-151 0,9 3-65 15,-5-3-23-15,-2-5 1 0,7-1 12 0,-8 1 26 0,3-6 32 0,5-5 40 0,-6 3 46 16,6-9 55-16,0-3 59 0,0 0 73 0,0-10 78 0</inkml:trace>
  <inkml:trace contextRef="#ctx0" brushRef="#br0" timeOffset="-168150.58">17154 15130 0 0,'8'0'1'0,"-8"-6"94"0,5 6 65 16,-5 0 51-16,7-6 45 0,-7 2 38 0,0-1 41 0,7-1 37 0,-7 2 32 16,0 1 31-16,0-3 30 0,0-3 21 0,0 3 15 0,0 0-52 0,5-3-94 0,-5 4-59 15,0 1-38 1,0-2-24-16,0 2-21 0,0-1-18 0,0 5-19 0,0 0-16 0,0 0-13 0,0 0-15 0,0 0-12 0,0 0-15 0,0 0-14 0,0 0-18 16,0 0-17-16,0 0-11 0,0 0-9 0,0 5-9 0,0-1-6 0,0 6-6 0,0 0-6 15,0 6-6-15,0-7 1 0,0 4 0 0,0 8 0 0,0-1 1 0,0-1 2 16,0 0 4-16,0 5 0 0,0-3-1 0,0 3-1 0,0 0-4 0,0 1-2 0,-5-1-1 15,5 1-2-15,0-1-4 16,0 0-11-16,0 1-8 0,0-6-11 0,0 11-10 0,0-12-15 0,-7 6-15 0,7 1-22 0,0-5-22 0,0 0-28 0,0 0-33 16,0-1-36-16,0-4-62 0,0 0-70 0,0-2-86 0,0-1-91 0,0-3-31 0,0-4 0 15,0 5 16-15,0-10 27 0,0 0 33 0,0 0 35 0,0 0 44 0,7-6 44 16,-7 2 50-16,0-7 55 0,0 1 64 0,5-4 72 0</inkml:trace>
  <inkml:trace contextRef="#ctx0" brushRef="#br0" timeOffset="-167929.27">17441 15144 0 0,'5'-11'16'0,"9"8"132"0,-7-3 76 0,5-4 54 0,-5 5 45 0,1-1 36 0,-3-1 32 0,2 1 29 16,0-3 23-16,-2-3 23 0,3 8 22 0,-1-6 23 0,-2 6 23 0,9-6-94 0,-9 5-164 31,3 1-81-31,5-1-42 0,-2-2-23 0,-4 4-16 0,7-3-10 0,-1 1-6 16,1 1-7-16,-7-2 1 0,4 6-4 0,2-3-1 0,0-3-8 0,1 6-8 0,-7-4-11 15,6 4-11-15,0-5-8 0,-7 5-10 0,7 0-6 0,-6-6-6 0,7 6-6 16,-9 0-4-16,9 0-15 0,-9 0-15 0,2 0-25 0,-1 0-24 0,1 0-31 15,0 6-28-15,-7-6-40 0,7 0-37 0,-2 5-59 0,-5-5-64 0,0 0-88 0,0 4-93 16,0-4-35-16,0 6-6 0,0-6 15 0,0 0 27 0,0 3 36 0,0 3 40 0,-5-6 46 16,-2 0 45-16,7 0 53 0,-7 0 53 0,0 0 61 0,-6 0 69 0</inkml:trace>
  <inkml:trace contextRef="#ctx0" brushRef="#br0" timeOffset="-167548.39">17644 15051 0 0,'-7'9'13'0,"-2"0"130"0,-2 3 78 0,4-8 58 15,2 7 46-15,-4-8 41 0,2-3 38 0,2 4 29 0,-1-8 26 0,6 4 22 16,-7 0 17-16,7 0 20 0,0 0 20 0,0 0-94 0,0 0-156 0,0 0-82 0,0 0-44 15,0 0-26-15,0 4-19 0,7 2-15 0,-7-1-13 0,0-1-9 0,6 2-4 16,-6 3 1-16,0-3-1 0,0 3-1 0,0 1-5 0,5-1-9 0,-5 2-14 16,0 4-11-16,0-5-11 0,0 3-6 0,0-2-7 0,-5 4-4 0,5-2-3 0,0 2-2 15,0-6 0-15,0 6-2 0,-6 1-3 0,6-2-1 0,0 1 1 0,-7-5-1 16,7 5 1-16,0-6-2 0,0 0 0 0,0 1-3 0,-6 1-3 0,6-1-3 16,0-6-2-16,0 1-2 0,0-1-1 0,-8 1-2 0,8-5 4 0,0 6-1 15,0-6-1-15,0 0 3 0,0 0 1 0,0 0 2 0,0 0 1 0,0 0 4 0,0 0 3 16,0 0 2-16,0 0 4 0,8-6 2 0,-8 1 2 0,0 1 1 0,0-1 0 15,0 1 1-15,6-2 3 0,-6-4-2 0,0 5 0 0,0-5-4 0,7 5 0 16,-1-4 0-16,-6-1-1 0,5 1-2 0,2 3-1 0,2-3 0 0,-4 3 1 0,2-3-1 16,-1 0 0-16,8 3 2 0,-2 2 0 0,-6-2 1 0,7 3 2 0,7-3 3 15,-6 0 2-15,4 6 3 0,-4-4 2 0,6 4 4 0,-1 0 3 0,-5 4 2 16,11-4 2-16,-11 6 1 0,4 0-2 0,1 3 1 0,-3-5 0 0,-6 7-1 16,3-2 0-16,3 6 1 0,-11-5-3 0,8 5-2 0,-7-6-1 0,-6 6-3 15,0 0-2-15,8-5-2 0,-8 3-2 0,-8 2-2 0,8-4-1 0,-6 2-1 0,6-2-6 16,-13 2-6-16,8-2-4 0,-3-1-8 0,-5 5-9 0,5-6-9 0,-2 1-13 0,-6-1-13 15,11 6-15-15,-9-9-19 0,1 3-18 0,1 0-21 0,-2 1-23 0,1-5-25 16,8-1-26-16,-4 2-36 0,-1 0-38 0,2-6-58 0,2 4-64 0,-1-4-53 16,7 0-49-16,0 0-8 0,-8-4 16 0,3 4 25 0,5 0 31 0,0-6 35 0,0-4 39 15,5 1 42-15,-5-2 42 0,8-2 52 0,-8 1 52 0,7-6 61 0,7 3 75 0</inkml:trace>
  <inkml:trace contextRef="#ctx0" brushRef="#br0" timeOffset="-167341.28">18294 15304 0 0,'6'15'28'0,"1"0"150"0,-1 0 90 0,-6-6 68 0,8 1 52 0,-8-5 45 0,0-1 42 16,0-4 35-16,0 0 30 0,5 0 32 0,-5 0 29 0,0-4 32 0,0 4 31 0,0 0-106 16,0 0-188-16,0 0-103 0,0 0-62 0,0 0-36 0,0 0-21 0,0 0-20 15,0 0-17-15,0 0-10 0,0 0-10 0,0 0-10 0,0 0-10 16,0 0-12-16,0 0-12 0,0 0-13 0,0 0-14 0,0 0-14 0,0 0-19 0,0 0-15 16,0 0-17-16,0 0-20 0,0 0-18 0,0 0-30 0,0 0-27 0,0 0-37 15,0 0-36-15,0 0-53 0,-5 4-58 0,5-4-115 0,0 0-138 0,0 5-52 16,0-5-8-16,0 0 15 0,0 6 28 0,0-6 35 0,0 0 41 0,0 0 48 0,5-6 49 15,2 1 55-15,-7-4 55 0,6-1 67 0,0-5 70 0</inkml:trace>
  <inkml:trace contextRef="#ctx0" brushRef="#br0" timeOffset="-166816.75">18705 15163 0 0,'6'0'22'0,"-6"4"136"0,0-4 77 0,7-4 50 15,-7 4 38-15,0-5 33 0,0 1 29 0,-7-6 28 0,1 5 26 0,6-4 24 16,-8-3 26-16,1 3 24 0,2 3 20 0,5-1-104 0,-7-4-179 0,0 7-88 15,2-8-42-15,-3 8-20 0,8-6-8 0,-5 6-6 16,-3-2-4-16,8-3-4 0,-6 5-7 0,1-1-1 0,5-2-2 0,-8 4-2 0,8-3 0 0,-7 1-1 0,7 1 1 16,0 4-1-16,0-6-1 0,0 6-1 0,-6 0-5 0,6 0-3 0,0 0-6 0,6-3-8 15,-6 3-5-15,0-6-8 0,0 2-8 0,7 4-7 0,1 0-6 0,-3-5-5 32,1 5-3-32,7-6-2 0,-5 6 0 0,4 0 0 0,7 0 1 0,-5 0 4 15,4 0 3-15,3 6 3 0,6-1 2 0,-9-5 2 0,3 4 2 0,3 5-3 0,-4-3 3 16,-1 3-4-16,2-3-1 0,-8 4-5 0,1-1-3 0,-2 0-4 0,-1 1-5 15,-2 0-9-15,-2 6-5 0,-2-7-8 0,-5 0-10 0,0 6-10 0,0 1-9 16,0-7-7-16,-5 6-11 0,5-2-8 0,-7-2-5 0,-2 4-8 0,-2-2-7 16,4 2-2-16,-7 0 1 0,2 0 2 0,6-1 8 0,-15 0 7 0,9-2 9 0,0 1 8 15,-3-2 9-15,3 2 11 0,0-2 6 0,-4-1 11 0,5-1 8 0,6 1 8 16,-11-5 9-16,11 4 6 0,-8-3 5 0,8-2 5 0,-4 7 7 0,2-7 6 16,2-4 7-16,5 6 8 0,-6-6 8 0,6 4 10 0,0-4 6 0,0 0 8 15,0 0 6-15,0 0 4 0,0 0 0 0,0 0 0 0,0 0-1 0,0-4-2 0,6 4-2 16,-6 0-4-16,5-6-2 0,-5 6-3 0,7-4-6 0,2 4-3 0,2 0-5 15,-4-6-2-15,7 6-2 0,-2 0 0 0,-1 0 4 0,10 0 3 0,-7 0 4 16,6 6 1-16,-8-6-1 0,8 4-1 0,-1 2-4 0,-7-2-3 0,9 1-3 0,-10-1-5 16,10 7-4-16,-8-7-3 0,-7 1-5 0,9 4-3 0,-10 1-3 0,1-4-3 15,2 3 0-15,-8-3-3 0,5 3 3 0,-5-4 0 0,0 5-1 0,0-7 4 16,-5 9-1-16,-3-8 3 0,2 5-1 0,1-3 0 0,-2 3 1 0,-7 0-4 16,1-3 0-16,1 0-4 0,-2 3-4 0,-4-5-8 0,4 7-9 0,-4-7-11 0,2 1-12 15,-3-1-12-15,-1 2-10 0,8 0-15 0,-8-2-11 0,7 1-11 0,2-5-17 16,-5 5-14-16,11-1-16 0,-2-4-17 0,1 0-20 0,1 6-20 0,-4-6-21 0,2 0-36 15,7 4-39-15,0-4-65 0,0 0-75 0,0 0-53 0,0 0-36 0,0-4-3 16,7-2 16-16,7 6 25 0,-8-4 31 0,6-1 36 0,4-4 37 0,-5-3 44 0,10 3 45 16,-2-1 53-16,1-4 57 0,-1-2 69 0,7-2 82 0</inkml:trace>
  <inkml:trace contextRef="#ctx0" brushRef="#br0" timeOffset="-166642.72">19453 15319 0 0,'13'20'45'0,"1"-4"163"0,-1-7 100 0,-6 4 71 0,-2-2 56 0,2-7 45 0,0 7 41 0,-7-11 36 0,5 0 30 0,-5-6 30 0,0 6 28 0,0 0 27 15,8-5 29-15,-8 5-131 0,0 0-220 0,0 0-121 0,0 0-75 0,0 0-40 16,0 0-23-16,0 0-16 0,0 0-13 0,0 0-8 0,0 0-6 0,0 0-5 16,0 0-5-16,0 0-7 0,0 0-12 0,0 0-11 0,0 0-17 0,0 0-17 0,0 0-17 15,0 0-22-15,0 0-27 0,0 0-30 0,0 0-35 0,0 0-45 16,0 0-50-16,0 0-83 0,0 0-98 0,-8 5-93 0,8-5-84 0,0 0-27 0,0 6 5 0,0-6 23 16,-5 0 33-16,-2-6 42 0,7 1 45 0,-7 1 51 0,7-7 54 0,0 2 62 15,0-4 62-15,0-3 79 0,7-4 82 0</inkml:trace>
  <inkml:trace contextRef="#ctx0" brushRef="#br0" timeOffset="-166341.83">20106 15148 0 0,'5'10'33'0,"1"-5"148"0,1-1 81 0,-7-4 54 0,6 0 41 16,-6-4 39-16,0 4 39 0,0-15 36 0,8 0 40 15,-8-4 37-15,0 4 37 0,7 1 38 0,-7 4 36 0,5 0-105 0,-5 5-187 0,6-4-88 0,-6 3-36 0,0-3-15 16,6 5-5-16,-6-1-9 0,0 5-11 0,0 0-17 0,0-7-16 0,0 7-23 15,0 0-147-15,0 0 0 0,0 0 0 0,0 0 0 0,0 0 0 0,0 0 0 16,0 0 0-16,0 0 0 0,0 0 0 0,7 7 0 0,-7-2 0 0,0-1 0 16,8 5 0-16,-8 1 0 0,5 4 0 0,-5 2 0 0,8-2 0 0,-8 5 0 15,6 2 0-15,-1-2 0 0,-5 1 0 0,8-1 0 0,-8 5 0 0,7-3 0 16,-7 2 0-16,6 3 0 0,-6-2 0 0,0 0 0 0,0-5 0 0,0 5 0 16,0 1 0-16,0-1-37 0,0-3-68 0,0 3-23 0,-6-5-23 0,6-1-29 0,0 3-30 15,0-2-36-15,-7 2-34 0,7-8-54 0,0 7-64 0,0 0-86 0,-8-6-92 16,8 1-31-16,0 1 3 0,0-7 18 0,0 0 30 0,-5 0 39 0,5-3 41 0,0-6 50 15,-6-6 52-15,-2-3 56 0,3 0 57 0,-3-7 69 0,8-2 71 0</inkml:trace>
  <inkml:trace contextRef="#ctx0" brushRef="#br0" timeOffset="-166072.79">20854 15368 0 0,'13'5'24'0,"-7"-1"137"0,1-4 84 0,-2 0 63 0,-5 0 56 0,0 0 48 0,0 0 50 0,0 0 43 0,0 0 41 16,0 0 37-16,-5-4 38 0,5 4 30 0,0-5 30 0,0 5-93 0,-7-4-167 15,7 4-92-15,0 0-57 0,-6 0-36 0,6 0-27 0,-6-6-27 0,6 6-25 16,-7 0-22-16,7 0-36 0,0 0-99 0,0 0 0 0,-8-3 0 0,8 3 0 16,0 0 0-16,0 0 0 0,0 0 0 0,0 0 0 0,0 0 0 0,0 0 0 15,0 0 0-15,0 0 0 0,0 0 0 0,0 0-105 0,0 0-42 0,0 0-28 16,0 0-39-16,0 3-40 0,0-3-73 0,-5 0-84 0,5 0-100 0,0 6-104 0,-6-2-30 15,6-4 1-15,0 0 22 0,0 5 33 0,0-5 38 0,0 0 44 0,-8 0 47 16,8-5 52-16,-5 1 58 0,5-5 61 0,0-3 79 0,0-3 81 0</inkml:trace>
  <inkml:trace contextRef="#ctx0" brushRef="#br0" timeOffset="-165851.15">21147 15065 120 0,'7'0'251'16,"-2"4"97"-16,3-4 73 0,-8-4 60 0,5 4 57 0,-5-5 44 0,6 0 40 31,-6 1 37-31,0-2 28 0,0-3 27 0,8 5 29 0,-8-1-75 0,0-2-138 16,0 7-138-16,0 0-143 0,5 0-77 0,-5 0-158 0,7 7-14 0,2-2 0 15,-9-1 0-15,5 1 0 0,-5 5 0 0,6-1 0 0,1 6 0 0,-2-5 0 16,-5 4 0-16,9 1 0 0,-4 4 0 0,-5-4 0 0,0 4 0 0,7 2 0 16,-7-6 0-16,0 9 0 0,0-5 0 0,0 0 0 0,0 7 0 0,-7-2 0 0,7 0 0 15,-5 1 0-15,5-1 0 0,-9 1-54 0,9-1-193 0,-5 0-61 0,-2 4-140 16,1-7-170-16,1 3-72 0,-4 0-19 0,2-4 9 0,-6-6 26 0,7 1 35 0,-7-5 41 15,1 0 46-15,-2-5 51 0,-4-5 58 0,4-5 65 0,1-5 74 0,-8-5 81 0</inkml:trace>
</inkml:ink>
</file>

<file path=ppt/ink/ink7.xml><?xml version="1.0" encoding="utf-8"?>
<inkml:ink xmlns:inkml="http://www.w3.org/2003/InkML">
  <inkml:definitions>
    <inkml:context xml:id="ctx0">
      <inkml:inkSource xml:id="inkSrc0">
        <inkml:traceFormat>
          <inkml:channel name="X" type="integer" max="32767" units="cm"/>
          <inkml:channel name="Y" type="integer" max="32767" units="cm"/>
          <inkml:channel name="F" type="integer" max="8191" units="in"/>
          <inkml:channel name="T" type="integer" max="2.14748E9" units="dev"/>
        </inkml:traceFormat>
        <inkml:channelProperties>
          <inkml:channelProperty channel="X" name="resolution" value="6301.34619" units="1/cm"/>
          <inkml:channelProperty channel="Y" name="resolution" value="6301.34619" units="1/cm"/>
          <inkml:channelProperty channel="F" name="resolution" value="3999.51147" units="1/in"/>
          <inkml:channelProperty channel="T" name="resolution" value="1" units="1/dev"/>
        </inkml:channelProperties>
      </inkml:inkSource>
      <inkml:timestamp xml:id="ts0" timeString="2025-09-01T04:59:17.971"/>
    </inkml:context>
    <inkml:brush xml:id="br0">
      <inkml:brushProperty name="width" value="0.05292" units="cm"/>
      <inkml:brushProperty name="height" value="0.05292" units="cm"/>
      <inkml:brushProperty name="color" value="#FF0000"/>
    </inkml:brush>
  </inkml:definitions>
  <inkml:trace contextRef="#ctx0" brushRef="#br0">16912 9257 1 0,'0'0'52'0,"0"0"23"0,0 0 13 0,0 0 9 16,-5 0 6-16,5 0 5 0,0-4 3 0,0 4 2 0,0-5 3 0,0 1 4 0,0 4 8 0,0-6-30 15,5 6-46-15,-5 0-18 0,0-6 1 0,8 6 11 0,-8-3 20 0,0 3 22 16,0 0 23-16,0 0 19 0,0 0 18 0,0 0 14 0,0 0 14 0,0 0 11 15,0-6 5-15,0 6 3 0,0-6 0 0,-8 6-6 0,8 0-7 0,-5-3-14 16,5 3-17-16,0-6-21 0,-7 6-20 0,7 0-14 0,0 0-9 0,-6-4-6 0,6 4-8 16,0 0-4-16,0 0-6 0,0 0-6 0,-6 0-3 0,6 0-7 0,0 0-3 15,0 0-7-15,0 0-6 0,0 0-6 0,0 0-8 0,0 0-6 0,0 0-8 0,0 0-7 16,0 0-7-16,0 0-4 0,0 0-3 0,0 0-2 0,0 0-4 0,0 0 0 16,0 0 1-16,0 0 1 0,0 0 3 0,6 0 3 0,-6 0 6 0,6 0 3 15,-6 0 5-15,7 0 6 0,-7 0 5 0,5 0 6 0,3 0 4 0,-8 0 5 16,8 4 2-16,-3-4 4 0,1 0 3 0,-6 0 2 0,7 0 0 0,7 0 2 15,-14 0-1-15,12 0 0 0,-6 0 0 0,-1 0-2 0,4 0-2 0,3 6-2 16,-5-6 1-16,0 0-5 0,6 0 0 0,-6 0 0 0,5 0-4 0,-5 0 1 0,6 3 0 16,-8-3 0-16,9 0 0 0,-1 0 1 0,-5 0-2 0,5 0 0 0,-3 0 1 15,4 0-3-15,-7 0 1 0,6 0 0 0,1 0 1 0,-2 0 1 0,2 0-1 0,4 0 1 16,-4 0-4-16,-1 0 0 0,8 0-3 0,-10-3 0 0,9 3-2 0,-7 0 0 16,6 0 2-16,2-6-2 0,-3 6 2 0,9-4-3 0,-6 4-1 0,2 0-3 15,-2-5-2-15,6 5-1 0,-3-4 1 0,10 4 1 0,-8-5-1 0,1 5-1 16,5 0 1-16,-1-7-1 0,3 7 1 0,-2-3 0 0,2 3-2 0,-3-6-1 15,1 6-2-15,0-5 0 0,2 5 1 0,-2 0-2 0,1 0 0 0,-1 0-1 0,2 0 1 0,-2 0-1 16,-1 0 0-16,1 0-1 0,3 0-2 0,-3 0 0 0,1 0 0 0,-1 0 1 16,-5 0 1-16,4 0 1 0,-5 0 1 0,0 0 2 0,6 0 0 0,-5 0 1 15,-1 0 0-15,0 0-1 0,1 0 1 0,-1 0 1 0,-8 0-2 0,9 0 2 16,-1 0-1-16,0 0 0 0,1 0 0 0,-2 0-2 0,2 0 0 0,-8 0-1 0,7 0 0 16,1 0 0-16,4 0 0 0,-4 0 2 0,-2 0-1 0,2 0 1 0,-1 0 1 15,0-4 0-15,1 4 1 0,-3 0 0 0,2-6-1 0,0 6 0 0,1 0 2 16,-6-5 0-16,3 5-1 0,-4-4 2 0,-1 4 4 0,2 0 2 0,-3-5 6 0,-4 5 3 15,4-4 2-15,-2 4 5 0,-5 0 1 0,1-6 2 0,2 6 2 0,-7 0 1 16,-1-4 0-16,2 4 4 0,-3 0 1 0,3-6 1 0,-3 6-2 0,-5 0-1 16,0 0-4-16,7 0-1 0,-7 0-2 0,0 0-2 0,0 0-2 0,0 0-2 15,0 0 0-15,0 0-4 0,0 0 0 0,0 0-5 0,0 0-2 0,0 0-2 0,0-5-3 16,0 5-1-16,0 0-2 0,7 0-3 16,-7 0-1-16,5 0-3 0,-5 0 0 0,0 0-2 0,7 0 1 0,1-4-2 0,-8 4 0 0,5 0 0 0,2 0 1 0,0 0-1 15,-2 0 2-15,3-5-2 0,0 5-1 0,-3 0 0 0,8 0 0 0,-8 0 0 16,4 0 0-16,3 0 1 0,-6 0 1 0,7 0 0 0,-5 0 1 0,4 0-2 15,-5 0 2-15,-2 5-2 0,10-5 1 0,-10 0 0 0,2 0 2 0,-7 0-2 16,7 0 2-16,-2 0 0 0,3 0 1 0,-8 0 2 0,5 0 3 0,-5 0 2 0,0 0 3 16,0 0 1-16,8 0 4 0,-8 0 0 0,6 0 1 0,-6 0 1 15,5 0-2-15,3 0 3 0,-8 0-2 0,7 0 1 0,-1 0-3 0,1 0 0 0,-1 0-5 16,-1 0 0-16,4 0-3 0,-2 0-3 0,-2 0-2 0,8 0-1 0,-7 0-1 16,2 0 0-16,4 0 1 0,-6 0 0 0,2 0 1 0,5 0-1 0,-8 0 1 0,2 0 0 15,0 0-1-15,-2 0 2 0,10 0-1 0,-9 0 1 0,-6 0 2 0,8 0 0 16,-3 0 0-16,0 0 2 0,3 0-1 0,-8 0 1 0,6 0 0 0,-6 0 2 15,0 0 2-15,0 0 1 0,0 0 1 0,0 0 2 0,0 0 1 0,0 0-5 0,0 0-1 16,0 0-10-16,0 0-13 0,0 0-14 0,0 0-15 0,0 0-16 0,0 0-19 16,0 0-31-16,0 0-36 0,0 0-40 0,-6 0-42 0,6-5-59 0,-8 5-65 0,8 0-69 15,-5-6-63-15,5 6-29 0,-5-4-13 0,-3 4 13 0,8-5 23 0,-6 1 29 16,-1-2 35-16,7 3 45 0,-8-3 47 0,8 0 52 0,-5 3 51 0,5-3 59 16,-7-4 61-16</inkml:trace>
  <inkml:trace contextRef="#ctx0" brushRef="#br0" timeOffset="395.88">19519 8867 44 0,'5'-6'120'0,"-5"3"43"0,0-9 35 0,8 8 30 0,-8-1 30 15,0-4 28-15,0 5 30 0,0-2 29 0,0 1 27 0,0 1 30 0,0 4 26 0,0-6-40 0,0 0-83 16,0 6-48-16,0-4-30 0,0 4-15 0,-8 0-9 0,8 0-13 0,0 0-13 0,0-5-17 15,0 5-17-15,0 0-19 0,0 0-17 0,0 0-17 0,0 0-17 0,0 0-15 32,-5 0-15-32,5 0-15 0,0 0-13 0,0 0-12 0,0 5-10 0,0-5 0 15,0 0 2-15,0 4 4 0,0-4 5 0,0 0 5 0,0 6 2 0,0 0 6 16,0-2 6-16,0 1 7 0,5 1 9 0,-5-2 6 0,8-1 11 0,-8 8 7 0,5-7 8 16,3 2 4-16,-2 0 1 0,7 3 3 0,-6-3 0 0,-1-3 0 0,7 7 1 15,1-5-3-15,-2-1-2 0,1 7-5 0,1-7-5 0,4 7-7 0,-4-7-6 0,5 6-9 16,-7-1-8-16,9-4-6 0,-3 5-6 0,-4 1-8 0,6-1-3 0,-6-1-5 15,-1-5-3-15,-3 7-3 0,4-2-2 0,-7 0-1 0,7 3-2 0,-8-8-1 16,1 5 1-16,-7 0 1 0,5-3 1 0,2 3 3 0,-7-3 3 0,0 0 3 16,0-3 2-16,0 3 5 0,0 3 2 0,-7-5 3 0,2 2 5 0,-2 3 1 0,1-4 4 15,0 5 1-15,-9-4-5 0,1 3-12 0,4 0-17 0,-3 1-28 0,-8 4-28 16,-6-2-44-16,9 1-51 0,-15-4-70 0,0 6-79 0,1 1-118 16,-7-2-134-16,0 1-56 0,0 1-18 0,-7-3 4 0,7 2 17 0,-6-6 32 0,-2-4 37 0,-4 2 48 15,7-4 49-15,-9-3 63 0,0-3 63 0,-5-9 77 0,-2 3 79 0</inkml:trace>
  <inkml:trace contextRef="#ctx0" brushRef="#br0" timeOffset="4493.84">21760 7969 9 0,'0'4'44'0,"-8"-4"21"0,2 3 18 0,6-3 19 0,-7 0 18 0,7 6 19 0,-6-6 16 16,6 0 18-16,0 5 17 0,0-5 9 0,0 0 4 0,0 0-8 0,0 0-10 16,0 0-10-16,0 0-8 15,0 0-6-15,0 0-4 0,0 0-7 0,0 0-7 0,0 0-13 0,0 0-13 0,0-5-10 0,0 5-6 0,0-6-3 0,0 6-1 0,0-3-1 16,0 3-4-16,0 0-9 0,0 0-6 0,0 0-11 0,0 0-8 0,0 0-5 16,0 0-8-16,0 0-2 0,0-4-3 0,0 4-2 0,6 0-1 0,-6 0 0 15,0-6-1-15,7 6-1 0,-1 0 0 0,-6 0 0 0,8 0 0 0,-3-5 1 0,3 5 2 16,-3-4 4-16,2 4 2 0,0-6 3 0,-2 0 0 0,2 2 1 0,1-6 0 15,4 6-4-15,-5-2 0 0,5-3-2 0,-3 0-1 16,2-1-1-16,1-1-2 0,-3-2-2 0,9-2-1 0,-5-1-3 0,0 2-2 0,0 0-4 0,8-6-2 0,-10 1-6 16,10 4-1-16,-2-10-3 0,1 5-2 0,-1-5-1 0,2 1-2 0,-3 0-2 15,3 0-1-15,-4 0-2 0,10-5 0 0,-7 5-2 0,6-6 0 0,-7 0 0 16,7 1 0-16,-6 5-2 0,7-6 0 0,-9 2 0 0,8-2 0 0,-6 6-1 0,0-6 0 16,-1 5-1-16,2 1 2 0,-2 0-1 0,1-1-1 0,-1 7 0 0,-1-7-1 15,1 5 0 1,2 1-1-16,-8 3 1 0,8-4 0 0,-10 2 1 0,10 2 1 0,-9 1-2 15,0 2 0-15,8-1 1 0,-6-2 0 0,-1 1 0 0,0 6 0 0,-7-6 1 16,6 0-2-16,4 5 2 0,-5-3-1 0,1 2-1 0,2-4 2 0,-7 0-1 16,4 6 1-16,5-4 1 0,-4 1-2 0,0-3 2 0,3 2-1 0,-3 4 1 15,0-6-1-15,1 0 1 0,1 4-1 0,-1-2 1 0,0-3 0 0,0 1 0 0,1 6-1 16,-2-6 0-16,8 0-1 0,-8-4 0 0,9 5 0 0,-8-5-1 0,6 3 2 16,-1-2 1-16,-2-3 0 0,2 1 0 0,1 7 0 0,2-8 1 0,-3 2 1 0,1 0-1 15,2-1 0-15,-8-1 1 0,6 8 2 0,-1-8-1 0,-2 7 1 0,2 0 1 16,-5 0-2-16,0-2 2 0,1 7-1 0,-1 0-1 0,-1-6 1 0,2 5 1 15,-9-1 0-15,3 7 2 0,-2-7 2 0,1 7 1 0,4-5 5 0,-11 3 3 0,7 3 4 16,2-4 3-16,-9 2 1 0,5 1 2 0,2-1 1 0,-7-1 0 0,0 6 0 16,0-4-1-16,6 4-2 0,-6-5-1 0,0 5-2 0,5-4-5 0,-5 4-3 0,0-5-4 15,0 5-5-15,0 0-4 0,9-4-3 0,-9 4-1 0,0 0-3 0,7-6 0 16,-7 6-1-16,5-6-1 0,-5 6 1 0,6-4 0 0,-6 4 0 0,8-5 2 16,-3 5 1-16,-5-6-2 0,8 3 2 0,-3 3 0 0,2-6 1 0,5 2 1 15,-4-1 1-15,-1 1 0 0,-2-1 1 0,3-2 0 0,-2 7 0 0,-1-3 2 16,3-3-2-16,-1 1 0 0,-1 5-1 0,0-4 0 0,1-2-1 0,-7 6-1 0,0 0-3 15,0 0-4-15,0 0 1 0,0 0 1 0,0 0 0 0,0 0 2 0,0 0 0 16,0 0-7-16,0 6-9 0,0-2-16 0,-7 7-20 0,7-8-19 0,-6 9-27 16,0-8-28-16,-1 5-35 0,-1 0-56 0,3 2-66 0,-1-1-68 15,-7-4-67-15,6 3-26 0,-1-5-4 0,-4 1 16 0,5-1 21 0,2-4 29 0,-8 0 35 0,-1 0 37 0,9 0 38 16,-11 0 46-16,5-4 47 0,-1-1 60 0,-4-4 69 0</inkml:trace>
  <inkml:trace contextRef="#ctx0" brushRef="#br0" timeOffset="4905.18">23121 6101 82 0,'0'-4'149'0,"5"-5"42"0,3 4 34 0,-8-1 33 0,0 2 31 0,0-2 30 0,5 1 28 0,-5 1 23 16,-5-2 25-16,5 6 20 0,0-5 19 0,0 1-69 0,0 4-116 0,-8-5-63 0,8 5-32 15,0 0-23-15,0 0-14 0,-5-4-19 0,5 4-16 0,0 0-15 0,0 0-15 16,0 0-11-16,0 0-10 0,-7 0-10 0,7 0-10 0,0 0-10 0,0 0-6 15,0 0-9-15,0 0-3 0,0 0-4 0,0 0 2 0,0 0-3 0,0 0 2 0,7 4 0 16,-7-4 3-16,0 5 3 0,5-1 4 0,-5 1 4 0,8-5 7 0,-3 6 5 16,-5-2 8-16,6 1 5 0,2 1 3 0,4-6 5 0,-4 4 4 0,-2 2 4 15,7-1 1-15,0-5 2 0,-7 4-2 0,12-4 1 0,-2 5-1 0,-4-5 0 16,7 4-2-16,-6-4-1 0,6 0 0 0,-4 0 0 0,4 6 1 0,0-6-1 0,-1 0-1 16,-2 0-3-16,2 0-2 0,-4 0 0 0,4 0-3 0,-5 0-1 15,0 0 2-15,1 0 0 0,-9 0 1 0,10 0 3 0,-10 0-3 0,3 0 1 0,-2 0-1 16,-6 0 2-16,5 0-1 0,-5 0 6 0,0 0 4 0,0 0 9 0,0 0 7 15,0 4 9-15,0-4 4 0,0 11 2 0,0-8 1 0,0 9-1 0,-5-8 0 0,5 5-3 16,-6 6-1-16,6-6-2 0,-8 7-5 0,3-2-5 0,5 1-7 0,-7 4-9 16,-1-4-12-16,3 4-7 0,-2 7-7 0,0-7-5 0,2 6-2 0,-3 3-2 15,3 2 2-15,-3-1-2 0,2 1 1 0,1 4 1 0,-2-6-2 0,7 2-7 0,-14 4-12 16,8-4-22-16,-1-2-26 0,2 2-40 0,-4-6-45 16,-3 7-76-16,-1-7-89 0,7 0-102 0,-7 1-100 0,-1-1-42 0,2 0-9 0,-9 0 6 0,10 1 15 0,-10-6 27 15,3 2 36-15,-3-3 42 0,-6-3 49 0,9 1 59 0,-8-7 60 0,-1 0 78 16,1-3 81-16</inkml:trace>
  <inkml:trace contextRef="#ctx0" brushRef="#br0" timeOffset="8628.44">25235 6146 5 0,'0'0'42'0,"0"-5"23"16,0 5 20-16,0 0 22 0,-5 0 25 0,5-4 27 0,0 4 31 0,-6 0 25 15,6-5 25-15,-7 5 6 0,7 0-3 0,-5 0-5 0,5 0-4 0,-9-7-4 16,2 7-7-16,7 0-4 0,-5 0-5 0,-1 0-8 0,6-3-7 0,-5 3-9 0,-3 0-13 15,0 0-4-15,3-6-2 0,-2 6 0 16,0-5 3-16,7 5-1 0,-5-4-1 0,-3 4-3 0,8-6 0 0,-7 6-2 0,7-4-3 0,-5 4-7 0,5 0-8 0,0 0-9 16,0-5-9-16,0 5-10 0,-9 0-11 0,9 0-13 0,0 0-10 0,0 0-11 15,0 0-10-15,0 0-9 0,0 0-10 0,0 0-8 0,0 0-7 0,0 0-11 16,0 0-9-16,9-4-11 0,-9 4-10 0,0 0-6 0,0 0-1 0,5 0-3 16,-5 0 3-16,7 4 0 0,1-4 2 0,-3 5 2 0,2-1 2 0,5 2 0 15,-4 3 3-15,5-3 4 0,-2 4 3 0,10-1 3 0,-3 0 7 0,-2 0 3 16,3 2-1-16,1 5-1 0,-1-3 1 0,-1-4 0 0,1 6-2 0,2 0 1 0,6 0 3 15,-9 0 0-15,8 4 2 0,-7-4 3 0,8 4 2 0,-7-5 0 0,6 7 4 0,-7-2 0 16,7 2 1-16,0-3 0 0,0 1-1 0,1 2-1 0,-1-2 0 0,1 1-3 16,-4 5 2-16,4-7-2 0,1 3 1 0,-4-2-3 0,8-1 2 0,-5 9-4 15,1-9-2-15,4 1-1 0,-8 2-3 0,4-3 3 0,-2 7 1 0,6-6 2 0,-8 7-1 16,4-7 0-16,-1-1 0 0,-3 9-1 0,-4-9 3 0,7 6 0 0,-3-3 0 16,-3-2 3-16,6 0 6 0,-9 5 4 0,8-3 1 0,-5-2 0 0,-3-1 0 15,1-3-3-15,10 6-1 0,-10-2 2 0,-1-5 3 0,1 7 1 0,1-7 0 0,-1 0 0 16,-3 2-2-16,2 2-1 0,-4-3-4 0,4 1-2 0,-5-2 2 0,0 0 0 15,0-4 1-15,1 6 4 0,-2-7 3 0,2 4-3 0,-1-2-13 0,-6-1-19 16,5-1 0 0,0-3 0-16,2 3 0 0,-7 1 0 0,4-1 0 0,-3-4 0 0,5 5 0 0,0 1 0 0,1-7 0 0,-7 5 0 0,4-3 0 0,2-2 0 15,-5 7 0-15,4-8 0 0,-5 3 0 16,6 0 0-16,-6-2 0 0,-2 1 0 0,4-1 0 0,-4 2 0 0,-5-6 0 0,5 4 0 0,-5-4 0 0,0 0 0 16,0 0 0-16,0 0 0 0,0 0 0 0,0 0 0 0,0 0 0 0,0 0 0 0,0 0 0 15,0 0 0-15,0 0 0 0,0 0 0 0,0 0 0 0,0 0 0 0,0 0 0 16,0 0 0-16,0 0 0 0,0 0 0 0,0 0 0 0,0 0 0 0,-5 0 0 15,5-4 0-15,-5 4 0 0,5-6-45 0,0 6-69 0,-9-4-14 16,9-1-13-16,-5 1-16 0,5 4-16 0,-7-6-11 0,7 0-9 0,-8 6-12 16,8-3-9-16,0-3-14 0,-5 6-14 0,5-5-11 0,0 1-12 0,0 4-26 0,-7 0-31 0,7 0-40 15,0-6-41-15,0 6-36 0,0 0-30 0,0 0 3 0,0 0 17 0,0 0 26 16,0 0 34-16,0 0 35 0,0-3 38 0,0 3 39 0,0-6 37 0,0 6 48 0,0-4 48 31,-7-1 53-31,7 5 69 0</inkml:trace>
  <inkml:trace contextRef="#ctx0" brushRef="#br0" timeOffset="9076.06">26857 7172 77 0,'0'-6'147'0,"0"6"40"0,0-3 31 0,0-7 27 0,-5 5 26 0,5-1 28 0,0 2 26 0,-5 4 28 0,5-6 29 0,-9-3 28 16,9 4 28-16,-5-1-59 0,-2 2-107 0,7 0-53 0,-8-1-28 0,3-1-6 15,-2 3 3-15,0-4-2 0,7-2 2 0,-5 4-3 0,-3-1-3 0,3 2-3 16,-3-1-6-16,8 1-7 0,-6-1-6 0,6 1-6 0,-5-2-5 0,5 6-11 16,0 0-9-16,0 0-13 0,0-6-13 0,0 6-16 0,0 0-11 0,0 0-13 0,0 0-15 15,0 0-10-15,0 0-15 0,0 0-8 0,0 0-10 0,0 0-4 0,0 0-4 16,5 6-1-16,-5-6 0 0,6 6 3 0,2-2 1 0,-3 5 4 0,3-4 1 16,-3 5 5-16,2-1 1 0,0 3 3 0,-2-3 0 0,3 4 3 0,-1-2-1 15,7 4 1-15,-9 0-2 0,0 4-2 0,3-4-1 0,-3 0 1 0,3 4-1 0,-2-5-2 16,1 5-1-16,-1 0-2 0,2 2 1 0,-3-6 2 0,2 4 2 0,-1-5 3 15,1 7 0-15,0-8 4 0,0 2 3 0,-2 0 3 0,3 0 1 0,-8-1 3 16,5 0-1-16,1-2 5 0,2 1 1 0,-8-2 0 0,5-2 2 0,2 1 1 16,-7-1-1-16,9-3 0 0,-9 3 3 0,0-3 1 0,0-2 0 0,0 1 2 15,0-1-4-15,0 1-38 0,0 1 0 0,0-2 0 0,-9-4 0 0,9 5 0 16,-7-1 0-16,2-4 0 0,-3 6 0 0,2-6 0 0,1 6 0 0,-8-6 0 16,-1 4 0-16,1-4 0 0,1 5 0 0,-9-5 0 0,2 4 0 0,6-4 0 0,-13 0 0 15,6 5 0-15,0-5 0 0,-4 6 0 0,-2-6 0 0,5 4-3 0,-5-4-206 16,0 5-59-16,-1-1-62 0,3-4-134 0,3 5-154 0,-5 5-67 0,7-4-16 0,7-1 13 15,-9-1 25-15,10-4 38 0,-5 6 44 0,4-6 49 0,5-6 53 0,2 2 58 16,-3-7 67-16,8-4 73 0,0 2 79 0</inkml:trace>
  <inkml:trace contextRef="#ctx0" brushRef="#br0" timeOffset="20625.78">26762 10577 0 0,'0'0'18'0,"0"0"46"0,0 0 24 0,0 0 26 15,0-6 26-15,0 1 30 0,0 1 28 0,0-2 26 0,0 1 26 0,-7 1 23 0,7-2 24 16,0-3-10-16,0 5-28 0,0-1-19 0,-9-1-12 0,9-4-5 0,0 5-2 15,0 1-9-15,-5-1-14 0,5 1-13 0,0-2-16 0,0 2-10 0,0-1-11 0,0-1-8 16,0 6-8-16,0-3-8 0,0 3 0 0,0 0-8 0,0-6-5 0,0 6-7 16,0-6-8-16,0 6-4 0,0-4-7 0,0 4-2 0,0-5-3 0,0 5 1 15,0-4 0-15,0 4 1 0,0-5 2 0,0 5 1 0,0 0-1 0,0-4-3 16,0 4 0-16,0 0-3 0,0 0-3 0,0 0-3 0,0 0-3 0,0 0-3 0,0 0-5 16,0 0-3-16,0 0-6 0,0 0-5 0,0 0-6 0,0 0-6 0,0 0-6 15,0 0-4-15,0 0-8 0,0 0-4 0,0 0-7 0,0 0-6 0,0 0-6 0,0 0-5 16,0 0-3-16,0 0-4 0,0 0-1 0,0 0-2 0,0 4 0 0,0 1 0 15,0 4 2-15,0-5 1 0,0 8 3 0,0 2 3 0,0-4 3 0,0 3 5 16,0 2 3-16,0 0 4 0,0 4-1 0,0 1 2 16,0 1 0-16,-5-3-1 0,5 1 1 0,0 2-1 0,0-2-2 0,5 5 0 0,-5-5 0 0,0 7 1 15,0-3-1-15,0-3 1 0,5 5 5 0,-5-1 0 0,0 1 4 0,9-1 3 0,-9 0 0 16,7 1 2-16,-7 5 0 0,5-6 2 0,-5 1-1 0,6 2 2 0,-6 4-1 16,8-7 1-16,-8 0-2 0,5 1 0 0,-5-1-1 0,8 0-4 0,-3 0 0 0,-5 1-2 15,0-5-1-15,7 5-3 0,0-1 3 0,-7 1-2 0,5-1 2 0,-5 0-1 16,8 1-3-16,-8-1 1 0,7 6 0 0,-7-5-1 0,5-1-1 0,-5 0 0 15,9 5 0-15,-9-5-2 0,5 1 0 0,-5-1-1 0,0-3-1 0,5 3-1 0,-5-6 1 16,0 7 1-16,8-5 0 0,-8 0 0 0,0-2 1 0,5-3-1 0,-5 6 1 16,0-3 2-16,0-3 1 0,8 4 2 0,-8-4 0 0,0 4 1 0,0-4-2 0,0 0 3 15,0 4 0-15,0-5-2 0,0 2 2 0,0-1-2 0,0-6 0 0,0 6 1 16,0 0-2-16,0-6 0 0,-8 6 0 0,8-6-3 0,0 1 0 0,0 1-1 16,0-1 1-16,0-1-2 0,-5-5 0 0,5 1-2 0,0 5-4 0,0-5-4 15,0 1-6-15,0-6-6 0,0 4-9 0,0-4-5 0,0 0-7 0,0 0-7 0,0 0-10 16,0 0-9-16,0 0-11 0,0 0-9 0,0 0-10 0,0 0-7 0,0 0-5 15,0 0-2-15,0 0-2 0,0 0-5 0,0 0-2 0,0 0-11 0,0 0-8 0,0 0-10 16,0 0-9-16,0 0-9 0,0-4-8 0,-8 4-17 0,8-6-16 0,0 6-36 16,-5-5-43-16,5 1-58 0,0 4-65 0,0-6-17 0,-5 1 3 0,5 1 18 0,0-5 26 15,-9 3 30-15,9-3 29 0,0-1 32 0,0-1 33 0,-5 2 38 0,5-1 40 0,0 1 51 16,-7-6 58-16</inkml:trace>
  <inkml:trace contextRef="#ctx0" brushRef="#br0" timeOffset="20927.86">26683 11871 0 0,'0'0'12'0,"0"0"124"0,6 0 72 0,-6-6 49 0,0 6 38 0,7-3 35 0,-7-4 33 0,0 2 33 15,0 1 32-15,0-5 33 0,0 3 31 0,0-3 33 0,0 3 32 0,0 6-83 0,0-3-151 0,0 3-74 16,6-6-35-16,-6 6-18 0,0 0-8 0,0 0-14 0,0-6-13 0,0 6-18 16,0 0-21-16,0 0-20 0,0 0-18 15,0 0-19-15,0 0-16 0,0 6-14 0,0 0-11 0,0-3-13 0,5 3-5 0,-5-1-6 0,0 5-2 0,0-1-2 0,8 0 0 16,-8 1 3-16,0 1 3 0,8 3 2 0,-8-5 6 0,0 6 0 0,5 0 0 31,-5 0-1-31,8-6-1 0,-8 6-3 0,5-5-1 0,-5 5-2 0,5-6-1 0,-5 0-1 16,9 3 0-16,-2-3 2 0,-7 0 0 0,5 1 4 0,1-5 2 0,2-1 7 15,-8 1 5-15,5 1 7 0,3-6 9 0,-3 4 9 0,9-4 5 0,-9 0 10 16,3-4 6-16,4 4 5 0,2-6 3 0,-1-3 1 0,0 4-1 0,0-5-3 16,1 1-4-16,-2-6-4 0,8 0-6 0,-8 6-10 0,1-6-12 0,6-1-26 0,2-2-31 15,-8 3-47-15,6-4-51 0,-6 4-68 0,8-4-75 0,-2-2-143 0,-7 3-171 16,8-6-75-16,0-1-23 0,-1 1-2 0,1-6 13 0,-7-1 23 0,6 4 29 15,-6-13 45-15,0 7 50 0,1-12 64 0,-7 1 68 0,-2-1 80 0,-5-3 85 0</inkml:trace>
  <inkml:trace contextRef="#ctx0" brushRef="#br0" timeOffset="24997.07">22592 11509 73 0,'0'0'136'0,"8"0"33"0,-8-4 24 0,0-1 28 15,0-2 27-15,0-2 30 0,-8 6 27 0,8-3 28 0,0-4 24 0,0 5 24 16,0 1 27-16,0-7-56 0,-6 11-104 0,6 0-46 0,0 0-17 0,0-4-7 0,0 4 1 16,0 0-9-16,0 0-13 0,0-6-14 0,0 6-15 0,0 0-10 0,0 0-10 15,0 0-11-15,0 0-11 0,0 0-11 0,0 0-10 0,0 0-9 0,0 0-6 16,6-3-6-16,-6 3-1 0,0 0-1 0,0 0-3 0,0 0-2 0,8 0-3 0,-8 0-3 15,5 3 1-15,2-3-1 0,-7 6 3 0,6-2 2 0,0 2 3 0,1-1 0 16,1 4 3-16,-3 1-1 0,9-1 0 0,-9 7 3 0,10-7 2 0,-3 6 2 16,-5 3 3-16,14-2 4 0,-10 4 1 0,10-2 0 0,-3 7-2 0,3-6-2 15,3 7 2-15,3-3-3 0,6 3-3 0,-1-2-2 0,0 1-1 0,7 3-4 16,0-4 0-16,9 6-6 0,-11 0-5 0,16 4-1 0,-9-6-5 0,9 8-3 0,0-8-3 16,-1 8-1-16,0 1-6 0,7-3 2 0,-7 7-2 0,-2-4-1 0,3 3 2 0,0-1-2 15,-1 6 1-15,1-1-1 0,-2-6 5 0,-7 6 1 0,11-1-1 0,-4 2 1 16,1 0 0-16,-5-2 0 0,3-4-1 0,-5 5-1 0,8 1 0 0,-6-6-2 0,-2 4-3 15,0 0 0-15,7 2-2 0,-7 4 1 0,1-4-2 0,0-2-2 0,-1 6 0 16,-5-6 1-16,7 2-1 0,-3-2 2 0,-5-3 3 0,-1-1 0 0,2 0 5 16,-1 1 0-16,-7-6 0 0,1-1 2 0,-1-3-1 0,0-2 2 0,2 2 2 15,-2 1 0-15,-6-7 2 0,0 0-2 0,1 0 3 0,-1 1-3 16,-8-7 2-16,9 2-5 0,-6 0 2 0,-2-2-2 0,1 3 2 0,-8-8 0 0,8 8-1 0,-7-6-1 16,-2-2-1-16,5 2-2 0,-4 0-1 0,-1-5-1 0,5-1 0 0,-5 6 1 15,-4-4 0-15,7-1-2 0,-9-5 2 0,2-1 1 0,-1 5 1 0,-6-3 4 16,6-6 0-16,-6 4 6 0,0-4 2 0,0 0 2 0,0 0-18 0,0 0-10 15,0 0 0-15,0 0 0 0,0 0 0 0,0-4 0 0,0 4 0 0,-6-6-27 0,6 2-48 16,-6-5-22-16,6 4-22 0,-7-5-24 0,2-1-28 0,-3 1-31 0,2 1-35 16,-1 0-38-16,-4 0-41 0,4-3-72 0,-7 3-81 0,8-1-62 0,-6 1-52 0,4 0-5 15,-5-6 14-15,7 3 29 0,-7-1 32 0,0 4 38 0,6-6 42 0,-5 0 48 16,-3-5 49-16,2 0 56 0,2 2 60 0,-5-3 74 0,5 2 83 0</inkml:trace>
  <inkml:trace contextRef="#ctx0" brushRef="#br0" timeOffset="25726.58">22879 11295 0 0,'5'4'8'0,"11"1"119"0,-11-1 71 0,3-4 47 0,-3 0 37 0,0 0 30 0,4 0 28 0,-9 0 26 16,5-4 23-16,-5 4 24 0,7-5 23 0,-7 5 25 0,0 0 25 0,0 0-80 15,6-4-145-15,-6 4-70 0,0 0-33 0,0 0-15 0,0 0-6 0,0 0-6 16,0 0-1-16,0 0-7 0,0 0-2 0,0 0-6 0,0 0-9 0,0 0-7 16,0 0-15-16,0 0-9 0,0 0-13 0,0 0-11 0,-6 0-11 0,-1 0-6 0,2 0-12 15,-4 0-5-15,4 4-3 0,0-4-4 0,-3 0-3 0,-5 5-1 0,0-5-2 16,7 4 1-16,-7-4 0 0,0 0 0 0,-1 6 0 0,2-6 2 0,-1 6 2 15,-1-6 0-15,2 3 2 0,-2 3 1 0,1-6-1 0,-1 3 4 0,2 3 1 16,1-6 2-16,-5 6 2 0,4-2 1 0,6-4 2 0,-7 5 4 0,0-1-1 0,-1-4 0 16,9 5 2-16,-3-5-3 0,1 6 1 0,1-6 0 0,0 0-2 0,-1 4-1 15,7-4-2-15,0 0-4 0,0 0-3 0,0 0-2 0,0 0-6 0,0 0-2 16,0 0-6-16,0 0 0 0,0 0-3 0,0 0-3 0,0 0-1 0,0 0 3 0,0 0 7 16,0 5 6-16,0-5 5 0,7 6 3 0,-7-2 6 0,6 2-3 0,0-3 5 15,1 7 0-15,1-5 2 0,-3 5 2 0,3 1 2 0,-2-2 1 0,-1 6 2 0,10-2-4 16,-9 2-7-16,0 1-4 0,1-2-7 0,-2 1-1 0,3 4-3 15,0 0 2-15,-3-4-1 0,1 10 1 0,-1-5 1 0,-5-2-7 0,7 3-5 0,-7 2-24 16,9 3-29-16,-9-7-50 0,5 11-57 0,-5-6-104 0,7 4-122 0,-1 2-102 16,-1 0-90-16,4-7-31 0,-2 7-7 0,-2-11 10 0,2 7 17 0,5-7 27 15,3-5 33-15,-3-4 50 0,0-4 53 0,1-6 70 0,6-6 73 0,2-4 94 0,-3-4 95 16</inkml:trace>
  <inkml:trace contextRef="#ctx0" brushRef="#br0" timeOffset="29438.25">20124 10000 54 0,'0'-4'124'0,"0"-2"38"0,-7 6 30 0,7-6 27 16,0 2 26-16,-6-1 25 0,6-1 22 0,0 3 24 0,-5-3 22 0,5 2 22 16,0 4 25-16,0-5-51 0,-7 1-89 0,7 4-48 0,0-5-21 0,0 5-13 15,-9-7-5-15,9 4-7 0,0 3-6 0,0 0-5 0,-5-6-7 0,5 6-6 16,0 0-9-16,0 0-6 0,0-5-10 0,0 5-10 0,0 0-10 0,-6 0-9 0,6 0-12 16,0 0-6-16,-7 0-11 0,7 0-5 0,-5 0-5 0,-4 0-4 0,2 0-2 15,2 0-2-15,-1 0 1 0,-2 0-3 0,-5 5-1 0,1-5 1 0,0 0-3 0,-8 0 1 16,6 0 0-16,-7 6-1 0,3-6 0 0,-1 0-1 0,-8-6-2 0,2 6-4 15,-1 0-3-15,-1 0-2 0,-5-5-4 0,6 5-4 0,-8-4-2 0,-3-2-2 16,3 6 1-16,3-4-2 0,-9-1 2 0,0 1 1 0,9-1-2 16,-9-5 2-16,0 4 2 0,9 1 0 0,-9 1 1 0,9-2 0 0,-8-3 0 0,7 4 2 0,-2 1 0 15,-6-5 1-15,8 3-3 0,-7 0 0 0,7-3 1 0,-7 3 2 0,-1 2 1 0,1-5 4 16,0 4 3-16,0-5 3 0,-7 4 3 0,9 3 4 0,-2-9 8 0,-9 8 3 16,4-1 3-16,4 1 3 0,-5-1 2 0,6-5 2 0,-6 5 3 0,-2 1 1 15,7-2-2-15,-4 1-2 0,4 5 0 0,-5-4-4 0,0-2-1 0,5 6-4 0,1-4-7 16,-5 4-1-16,10 0-4 0,-4 0-3 0,-1 0-1 0,0 0-3 0,7 0-4 15,-2 4-2-15,0-4-3 0,-4 6-1 0,4-6-1 0,3 4-2 0,-1-4-3 16,-7 5-1-16,7 1-1 0,-2-2 1 0,2 1-1 0,-1 5 0 0,1-5 1 16,-2-1 0-16,10 5 0 0,-8-3-1 0,4 3 1 0,1-3-1 0,8 4 0 0,1-5 0 15,-3-1 1-15,2 5-2 0,1-3 1 0,2 3-1 0,3-3 1 0,3 0-1 16,-4-3 1-16,1 3-1 0,5-2 3 0,2 1-1 0,-1-1 0 0,2-4 1 16,-2 5 0-16,0-5 0 0,7 6 0 0,-5-6 1 0,5 0 0 0,0 0 0 0,-8 4 1 15,8-4-1-15,0 0 0 0,0 0 0 0,0 0 2 0,0 0 1 0,0 0-1 16,0 0 1-16,0 0 2 0,0 0 1 0,0 0-1 0,0 0 3 0,0 0-2 0,0 0 2 15,0 0 0-15,0 0-2 0,0 0 2 0,0 0-2 0,0 0 0 0,0 0-2 16,0 0-2-16,0 0-1 0,0 0-2 0,0 0-3 0,0 0-2 0,0 0-2 16,0 0-5-16,0 0 0 0,0 0-4 0,0 0-6 0,0 0-6 0,0 0-11 0,0 0-11 15,0 0-16-15,0 0-16 0,0 0-17 0,0 0-20 0,0 0-18 16,0 0-18-16,0 0-13 0,0 0-7 0,0 0-8 16,0 0-10-16,8 5-8 0,-8 1-12 0,0-2-6 0,5 2-10 0,-5-1-18 0,7-1-23 0,0 1-20 0,-2-1-18 0,2 2-27 15,-1-2-31-15,2 1-3 16,5-5 8-16,-8 6 18 0,4-6 22 0,1 3 26 0,-2-3 28 0,-3-3 32 0,11 3 31 0,-11-6 41 0,1 1 42 0,7-5 41 0,-6 1 59 15</inkml:trace>
  <inkml:trace contextRef="#ctx0" brushRef="#br0" timeOffset="29803.42">17819 9600 0 0,'0'4'15'0,"0"2"125"0,0-6 64 0,0 0 37 0,0 0 26 0,0 0 21 0,0 0 15 0,0-6 16 16,0 2 11-16,0-2 16 0,0 1 14 0,0 1 22 0,0-2 29 0,0 6-83 15,0-3-140-15,0 3-62 0,0 0-13 0,0 0-2 0,0 0 6 0,0-6 6 16,-7 6 6 0,7-6 2-16,-7 6 2 0,1 0-3 0,-1 0-1 0,2 0-13 15,-4 0-19-15,4 0-17 0,-8 6-20 0,0-6-16 0,0 0-12 0,-1 6-6 0,2-3-6 16,-8-3-4-16,0 6-2 0,1-2-1 0,-2 1 1 0,3 1 0 0,-3-2 2 16,3 5-3-16,-8-3 0 0,7-1-2 0,-8-1-4 0,7 6-1 0,1-5-1 15,-7 4-2-15,7-3-2 0,-1 4 0 0,0-1 2 0,2-3-1 0,-3 3 0 16,2 0 0-16,-1 1-1 0,7-5 0 0,-6 5 0 0,6 1-1 0,0-2 0 0,-1-5 0 15,2 5 0-15,-2-3-1 0,8 0 0 0,-1-3-2 0,2 3 0 0,-2 0-3 16,7-2-2-16,-7 1 0 0,7-5-3 0,0 0-3 0,-5 4-1 0,5-4 1 16,0 0 0-16,5 0 2 0,-5 5 5 0,0-1 0 0,0 2 3 0,7-6 2 0,0 5 4 15,-7-1 3-15,5 8 5 0,2-9 3 0,-1 3 4 0,8 3 2 0,-7-5 5 16,7 7-1-16,-4-2 0 0,-2 1-1 0,5 1-3 0,6-2 0 0,-6 1-4 16,0-1-10-16,1 7-13 0,6-2-27 0,-7-1-31 0,5 2-35 0,-4 1-37 0,4-2-55 15,-2 5-63-15,2-4-91 0,1 4-103 0,0-4-42 0,1 6-13 0,-1-7 5 16,1 0 11-16,-1 0 26 0,2-2 30 0,-3-3 41 0,3-5 45 0,-1 2 49 0,-8-6 52 15,7-6 63-15,-6-3 64 0</inkml:trace>
  <inkml:trace contextRef="#ctx0" brushRef="#br0" timeOffset="55293.66">15793 13532 61 0,'-5'-6'136'0,"5"3"43"0,-8-3 30 16,8 0 26-16,-8 2 20 0,8-7 20 0,-5 8 20 0,-1-3 16 0,6-3 19 0,-7 3 19 16,7 2 20-16,-6-6-51 0,6 5-93 0,0-4-56 0,-7 3-34 0,7 2-19 15,-6-7-6-15,6 8-4 0,-7-4-6 0,7-2-2 0,-7 4-3 0,7 1-6 16,-7-2-2-16,2 3-6 0,-3-8-7 0,3 7-9 0,5-2-11 0,-8 3-9 0,-3 3-9 16,4-7-6-16,-1 7-4 0,-4-5-4 0,5 5-3 0,-7 0-4 0,2 0-1 15,1 5-4-15,-5 2-1 0,4-4-7 0,0 3-1 0,-3-2-3 0,-4 7-2 16,6-2 1-16,-6 0-1 0,7 7 1 0,-4-2-1 0,0 0 2 0,0 0 1 15,4 2 2-15,1-1 0 0,-5-1 3 0,5 2 1 0,3-3 1 0,-5 2-2 16,8-1-1-16,-2 2 0 0,0-1-2 0,7-2 2 0,-7-2 2 0,7-2 3 0,0 6 3 16,0-5 0-16,0-1 6 0,0 0 1 0,7 1 7 0,0 1 2 0,0-1 6 15,-2-1 6-15,3 0 5 0,5-3 5 0,-7 3 6 0,6-3-2 0,2-3 4 16,-1 3 2-16,8-6 0 0,-10 6 1 0,10-6 0 0,-2 0 2 0,1 0-3 0,4 0-2 16,3 0-5-16,-7 0-2 0,4 0-4 0,10-6-1 0,-8 6-2 0,1 0-1 15,-1 0-4-15,0 0-5 0,1 0-3 0,-9 0-3 0,8 0-3 0,-6 0-6 16,6 6-3-16,-6-6-3 0,-1 4-2 0,-6-4-2 0,0 5-3 15,6-1-3-15,-11 1-2 0,5-5 0 0,-8 4 0 0,2 8-1 0,0-9 0 0,-7 9-1 0,5-8 2 16,-5 5 3-16,0 0-2 0,-5 2 3 0,5-1-1 0,-7-1 2 0,0 6 0 0,2-6 0 16,-3 6-2-16,-5-6-1 0,7 7-1 0,-7-7 1 0,0 6-4 0,0-6 1 15,-1 7 0-15,2-7-3 0,-1 6 1 0,-1-6-4 0,2 3 1 0,-2-3 1 16,1 0 2-16,-1 1-1 0,4-5 1 0,2-1 1 0,-5 8 1 0,5-8 1 16,3 1 0-16,-1-5 1 0,-1 5 0 0,1-5-1 0,-1 0-1 0,7 0 1 0,-6 0 0 15,-1 0-1-15,7-5-1 0,-7 0 1 0,7 5-1 0,-7-4-2 0,7-8 0 16,-5 8-2-16,5-1-1 0,0-5-3 0,0 1-2 15,-8 0-2-15,8-3-1 0,0 3-3 0,8-6 1 0,-8 6-4 0,0-7 1 0,5 7-1 0,-5 0 0 0,7-6 1 16,0 6 0-16,-7-1 1 0,7-1-1 0,-1 7 2 0,1-7 1 0,-1 7 1 16,1-1 4-16,-1 1-2 0,-1-2 1 0,3 6 2 0,0-3-3 15,-3 3 2-15,8 0 3 0,-8 0-4 0,4 0-2 0,3 0-10 0,-6 0-11 0,8 3-15 0,-7-3-16 16,6 6-20-16,-2-2-21 0,-3 1-21 0,4-1-22 0,2 1-21 0,-1 1-38 16,0-2-40-16,0 1-50 0,1 1-53 0,-1-6-48 0,-1 3-42 0,0 4-4 15,3-7 14-15,-3 5 25 0,0-5 28 0,4 0 35 0,-5 0 35 0,-4 0 35 16,7-5 37-16,-2-2 43 0,-1 4 50 0,-3-8 50 0,5 1 68 0</inkml:trace>
  <inkml:trace contextRef="#ctx0" brushRef="#br0" timeOffset="55516.06">16359 13590 0 0,'0'-6'56'0,"0"3"119"0,0-3 63 0,-5 3 51 0,5-4 42 0,0 2 42 0,-8 1 39 0,3-5 36 0,5 9 32 0,-8-6 29 16,8 1 24-16,0 1 6 0,0 4-3 0,0-6-100 0,0 6-153 0,0-3-76 0,0 3-36 15,0 0-22-15,0-6-19 16,0 6-20-16,0 0-20 0,0 0-16 0,0 0-11 0,0 0-9 0,0 0-5 0,8 0 0 0,-8 0-2 0,5 0-1 0,-5 6-1 15,8-3-1-15,-8 7-3 0,0-5-2 0,5 5-4 0,-5 4 1 0,0-4-2 0,7 5 1 16,-7 0-3-16,0 0-2 0,0 4-5 0,0-4-3 0,0 3-10 0,0 3-5 16,0-2-10-16,0 0-8 15,0 7-17-15,0-8-14 0,0 1-17 0,0 2-22 0,0-2-23 0,0 2-30 0,0-3-31 0,0 1-35 0,0-5-41 0,0 2-64 0,0-1-73 16,0-6-81-16,7 0-82 0,-7 3-24 0,0-3 6 0,0-5 22 0,0-4 30 0,0 0 37 16,-7 6 41-16,7-6 45 0,-7-6 48 0,2-3 53 0,-3 0 52 0,3-1 68 15,-3-5 70-15</inkml:trace>
  <inkml:trace contextRef="#ctx0" brushRef="#br0" timeOffset="55706.37">16183 13380 0 0,'-6'-9'18'0,"6"3"133"15,0-4 74-15,0 1 51 0,6-2 39 0,-6 2 36 0,0 0 32 0,0-1 29 16,8 0 24-16,-3-5 24 0,3 6 17 0,-1-6 17 0,-1 5 14 0,0 0-108 16,-1 6-175-16,2-6-92 0,1 5-47 0,-2-4-27 0,-6 2-15 15,7 7-16-15,-1-3-19 0,-6 3-12 0,5 0-15 0,3 3-20 0,-8-3-24 0,0 7-28 0,8-2-27 16,-8 4-52-16,5 1-63 0,-5-6-83 0,6 10-92 0,-6-2-37 0,7-3-7 15,-7 4 4-15,5 2 15 0,-5-3 19 0,9 1 25 0,-2-4 34 0,-7 6 36 0,5-3 43 16,-5-3 46-16,0 0 59 0,6 6 66 0</inkml:trace>
  <inkml:trace contextRef="#ctx0" brushRef="#br0" timeOffset="56151.42">16528 13678 0 0,'8'4'43'0,"-8"1"155"0,5 1 84 0,-5-6 58 0,0 0 44 0,7-6 42 0,-7 1 38 16,0 1 33-16,0-11 32 0,0 6 27 0,9-1 26 0,-9-1 25 0,5-2 23 16,-5 2-130-16,6 2-211 0,1-1-106 0,-2 1-45 0,-5 3-22 0,9-4-11 15,-4 5-15-15,2 1-13 0,-1-1-9 0,1 1-10 0,-1-2-5 0,2 1-7 0,-3 1-6 16,0 4-7-16,4-6-5 0,-4 6-5 0,2 0-4 0,1 0-5 0,-3 0-7 16,2 6 0-16,5-6-2 0,-4 4-3 0,-3 1 1 0,3 5-2 0,3-5 0 15,-4 4 1-15,2 1-2 0,3-1 0 0,-6 3-4 0,7 1-5 0,-5 2-6 0,3 0-7 16,-4 0-7-16,-1 0-12 0,9-2-13 0,-10 8-14 0,7-7-18 0,-5 0-16 15,1 0-19-15,-3 2-18 0,3-7-16 0,3 0-16 0,-11 6-13 0,8-9-9 0,-1 4-9 16,-1-1-4-16,0-4-1 0,-6-1 1 0,7 2 10 0,-7-1 10 0,5-1 16 16,-5 2 16-16,8 0 21 0,-8-6 20 0,0 0 23 0,0 0 26 0,0 0 26 15,0 0 29-15,0 0 27 0,0 0 25 0,8-6 21 0,-8 0 21 0,0 6 15 16,0-4 13-16,0-7 10 0,0 7 12 0,-8-5 8 0,8 4 5 0,0-5 3 16,-8-5 0-16,8 5-1 0,-5 1-2 0,5-6-4 0,-7 6-6 0,1-6-1 0,6 5-6 15,-6-4-1-15,-1 4-5 0,-1-5-2 0,8 6-1 0,-5-2-4 0,5 1-2 16,-6 6-2-16,-2-7-2 0,8 2-4 0,-5 5-2 0,5-2-7 0,0 1-5 15,-8 1-6-15,8-1-7 0,-7 5-9 0,7-4-9 0,0 4-9 0,-6 0-10 16,6 0-10-16,-6 0-10 0,1 4-8 0,5-4-11 0,-7 5-7 0,-1 4-8 0,2-3-5 16,-1 3-6-16,-4 1-6 0,3-1-7 0,0 6-10 0,3 0-8 0,-1 0-13 15,-1 4-13-15,2-4-21 0,-4 3-22 0,2-2-25 0,2 2-29 0,5-3-33 16,-6 6-37-16,-2-2-38 0,8-4-36 0,-5 4-59 0,5-5-64 0,0 1-61 0,0 1-54 16,-8-7-9-16,8 6 17 0,8 0 29 0,-8-5 39 0,0-1 43 0,0-4 43 0,0 5 49 15,0-7 50-15,0 3 50 0,0-6 52 0,0 0 61 0,0 0 72 0</inkml:trace>
  <inkml:trace contextRef="#ctx0" brushRef="#br0" timeOffset="64034.05">17831 13605 0 0,'8'-5'27'0,"-8"-5"45"0,0 1 25 0,5 3 27 0,-5-4 26 0,0 5 25 15,0-4 26-15,6 5 24 0,-6-2 22 0,0-3 20 0,0 3 20 0,0 3-16 16,0-3-33-16,0 0-26 0,0 2-19 0,0-1-13 0,0-4-12 0,0 3-11 0,0 2-11 16,0-7-9-16,0 7-9 0,0-2-7 0,0-3-3 0,0 4-5 0,0 1-4 15,-6-6-3-15,6 5 0 0,0-1 0 0,0 3 2 0,0-4-1 0,0 4 0 0,0-3-6 16,0 6-5-16,0-5-9 0,0 5-7 0,0-4-12 0,0 4-7 0,0 0-12 16,0 0-6-16,0 0-10 0,0 0-10 0,0 0-6 0,0 0-10 15,0 0-6-15,0 0-4 0,0 4-5 0,6-4-2 0,-6 5 0 16,8 4-1-16,-8-2 0 0,5 2 3 0,-5 0 4 0,0 6 3 0,7 0 4 0,-7 0 3 0,9-2 5 15,-9 8 1-15,0-2 0 0,0 1 1 0,5 5-2 0,-5-6-1 0,0 5-1 16,0-4 0-16,0-1-2 0,0 5-1 0,5-4-1 0,-5 0-4 0,0-2 0 0,8-2-2 16,-8-2-4-16,5 2-1 0,-5-7 0 0,8 6 0 0,0-6 0 0,-8-5 0 15,5 7 3-15,1-7-1 0,-6 2 2 0,7 0 3 0,-1-3 3 0,-6-3 2 0,8 6 5 16,-8-6 7-16,5 0 7 0,-5 0 7 0,7 0 9 0,-7-6 5 0,0 6 4 16,6-3 5-16,-6-9 1 0,6 8 0 0,-6-1-2 0,7-5 0 0,-7-4-2 15,0 4-5-15,8-5-2 0,-3 5-5 0,-5-8-8 0,6 3-6 0,-6 0-8 0,8-5-9 16,-8 0-3-16,5 5-4 0,-5-3-4 0,7-3 0 0,-7 2 0 0,8 5-2 15,-8-2 0-15,0-3 1 0,6 5-1 0,-6 4-2 0,0-5 0 0,6 6 1 0,-6-1-3 16,0-1 0-16,7 2-2 0,-7 5-1 0,0-1-5 0,0-1-3 0,0 6-4 16,0 0-4-16,0 0-2 0,0 0-3 15,5 0 2-15,-5 0 0 0,8 6 1 0,-2-1 0 0,-6-1 0 0,7 5 3 0,-1 2 4 0,-6-1 3 0,5 5 5 16,2 0 5-16,2 3 4 0,-4-2 5 0,2 3 2 0,-7-5 2 0,6 5 0 0,-1-4 0 16,-5 6-1-16,9-8 2 0,-2 2-2 0,-7-5 1 0,0 4-2 0,5-4-2 15,-5 1-1-15,0-2 0 0,6 1-2 0,-6-5 2 0,0 4-1 0,0-5 1 0,8 2-1 16,-8 0 1-16,0-3 0 0,0-3 2 0,0 6 4 0,0-6 2 0,0 0 8 15,0 0 4-15,0 0 7 0,0 0 7 0,0 0 2 0,0 0 1 16,0-6 2-16,0 6-1 0,5-3 3 0,-5-9 0 0,0 8 1 0,8-10-2 0,-8 4-1 16,7 1-3-16,-7-6-7 0,5 0-6 0,2-4-5 0,-7 4-7 0,5 0-5 0,2-4 0 15,1-1-3-15,-8 5 0 0,5-4-1 0,3 1-2 0,-2-3-3 0,-6 6 0 16,5-4-1 0,3 4-1-16,0 0 0 0,-8 0-1 0,5 5-1 0,-5 1 0 0,6 0 0 0,-6 3 0 0,7 2-3 0,-7-1 0 0,0-1 0 0,0 6-1 0,0 0 2 15,5 0 3 1,4 6-1-16,-9-1 5 0,7-1 0 0,-7 6 2 0,5 0 2 0,1 4 0 0,1-3 4 0,-7 8 3 0,6-4 0 0,2 4 3 0,-8 1 3 15,5-1-3-15,2 2 1 0,-7-3 0 0,6 7-5 0,-6-6 1 0,6 1-2 16,-6-1 0-16,8-4-1 0,-8 4-1 0,0-5-1 0,7 2-1 0,-7-2-2 0,5 2 0 16,-5-1-3-16,0-2-3 0,9-4-10 0,-9 6-15 0,5-3-18 0,-5-3-16 15,0 0-22-15,5 0-18 0,-5 1-27 0,8 1-30 0,-8-1-25 0,5-1-21 0,-5-4-35 16,8 5-41-16,-2-6-47 0,1 1-47 0,-7 1-40 0,6-3-33 0,7-3 1 16,-6 0 18-16,-1-3 27 0,1-3 30 15,0 1 37-15,5-5 39 0,-4-3 38 0,3 1 33 0,-3-6 45 0,4 3 46 0,-4-3 49 0,-2-3 66 0</inkml:trace>
  <inkml:trace contextRef="#ctx0" brushRef="#br0" timeOffset="66604.39">18697 13478 0 0,'-7'0'25'0,"7"5"140"0,-5-5 73 0,5 4 51 0,-7 2 37 0,0-3 32 0,2-3 27 0,-3 0 25 16,3 6 22-16,-3-6 19 0,8 0 15 0,-6 0 13 0,1 0 10 0,5 0-114 16,0 0-190-16,0 0-91 0,0 0-43 0,0 0-20 0,0 0-9 0,0 0-3 0,0 0-4 15,0 0-1-15,-8 0 1 0,8 5 2 0,0-5 4 0,0 4 6 0,0 2 3 16,0 0 2-16,0-3 2 0,0 3 1 0,0 3-2 0,0 1 0 0,0-1-1 0,0 3-3 15,0-3-6-15,0 0-3 0,0 6-6 0,0-6-2 0,0 6-5 0,8-5-3 16,-8 5-3-16,0-6-1 0,0 6 0 0,5-6-1 0,-5 7 0 0,6-7 0 16,2 0-2-16,-8 1 1 0,5 4-1 0,3-8 0 0,-3 4 0 0,2-1 2 15,0-4 0-15,-2-1 2 0,2 2 2 0,1 0-1 0,-2-6 0 0,1 0 2 16,-1 0 1-16,-1 0-2 0,2-6 3 0,2 6 2 0,-4-6 0 0,1 2 2 0,1-5-2 16,-2 4 3-16,4-5 0 0,-2 1-1 0,-7-2 0 0,5-3 0 0,-5 4 0 15,0 0 0-15,6-5-3 0,-6 2 2 0,0 2-3 0,0-3-1 0,-6-1-2 16,6 0 0-16,0 1-1 0,-5-2-2 0,5 7-1 0,-7-6-2 0,7 2 1 0,-9 2 0 15,9 1-2-15,-5 1 0 0,-2-1 0 0,7-1-1 0,-6 8 0 0,1-7 0 16,5 5 0-16,-9-1-2 0,2 6-3 0,2-4 1 0,-1 4-2 0,-1 0-2 16,1 0-3-16,-9 4 1 0,10 2-2 0,-2-1 1 0,-5-1 1 0,4 5 0 15,3 2 1-15,-9 5 1 0,9-7 0 0,-3 6 1 0,-5-2-1 0,5 8 3 0,3-6 1 16,0 3-1-16,5-3 3 0,-8 4-1 0,8-4 2 0,-8 4-3 0,8-4 1 16,0 5 0-16,0-6 1 0,0 0-1 0,0 7 0 0,0-8 0 0,0 2-1 0,8 1 2 15,-8-7-1-15,8 6 1 0,-8-6 0 0,5 3 1 0,0 1 1 0,3-4 2 16,-2 2-1-16,1-2 2 0,1 0 0 0,-3-2 2 0,9 2 3 0,-1-4 2 15,-1-1-2-15,0 2 3 0,3-6 2 0,-2 4 2 0,5-4 1 0,-4 0-1 16,4-4 4-16,3-2 0 0,-2 2 0 0,1-5 0 0,0-3-1 0,6 3 1 16,-5 0-2-16,-3-6-2 0,1 0 2 0,-1 0 1 0,3-4-2 0,-2 1 1 0,1-3 1 15,-1 6-2-15,2-10 1 0,-2 7-1 0,-6-2 1 0,0-5 0 0,6 6 0 16,-12 0 0-16,6-5-1 0,1 0 1 0,-9 3 0 0,2 2-2 0,-1-5 1 16,2 3-1-16,-2 6 2 0,1-3 7 0,-7 2 2 0,0 2 6 0,5 0 0 0,-5 3 4 15,0 1-1-15,-5 1 1 0,5 4 1 0,0 1-1 0,0-2 0 0,-7 3-2 16,7-3-2-16,0 6-8 0,-6-5-5 0,6 5-9 0,-8 0-9 0,8 5-5 15,-6 1-4-15,-1-3-2 0,2 3-3 0,-3 3 0 0,8 0-2 0,-6 1 1 16,1 5-2-16,-3-5 4 0,1 4-1 0,1 2 4 0,-2-1 4 0,3-1 1 0,5 2 1 16,-5-3 1-16,5-2 1 0,-8 2 1 0,8 2-1 0,0 0 0 0,0 0 0 15,0-6-2-15,0 6 1 0,0 0 2 0,0-5-1 0,0-1 1 0,8 6 1 16,-8-6 1-16,5 7 1 0,0-7 1 0,-5 0 1 0,8 1 0 0,-2 1 0 0,1-2 1 16,1 1 1-16,3-1 1 0,-3 0 0 0,-3 3 1 0,2-9 0 0,-1 9-1 15,2-8 0-15,-2 5-1 0,1 0-1 0,-2-3 0 0,3 3 1 0,-2-3-2 16,-6 3 1-16,5-3 0 0,-5 3 0 0,8 0 0 0,-8-3 2 0,0 3-1 15,0 0 1-15,0-2-1 0,0 2-1 0,-8-4 1 0,8 5-4 0,0-1 0 0,-5-3-2 16,5-3 1-16,-6 9-1 0,-2-8-1 0,8 1 2 0,-5-1-3 0,-2 2-2 0,7-6 2 16,-6 3-1-16,6-3 2 0,-8 6 2 0,8-6 0 15,0 0 1-15,0 0-1 0,0 0-2 0,-6 0-2 0,6-6-5 0,0 6-1 0,0-3-4 0,0-3-1 16,0 2-5-16,0-1-2 0,0 1-3 0,0-8-3 0,0 3-5 0,6 0-1 16,-6-1-1-16,8 1-1 0,-8-3 1 0,6 3 2 0,1-6 3 0,-2 6 2 0,3-6 3 15,-2 6 3-15,7-6 0 0,-8 0 4 0,11 2 3 0,-5-2 2 0,10-1 2 16,-9 2 3-16,7-2 4 0,-6 2 2 0,6-5 7 0,1 4 2 0,-1-4 6 15,2 4 3-15,-3 0 5 0,3 0 4 0,-2 2 5 0,1-2 5 0,0 0 3 0,-8 0 4 16,7 0 6-16,-6 2 6 0,1 2 3 0,-1-2 4 0,0 1 2 0,0 3 4 16,-8-6 2-16,4 6 0 0,-2-1 2 0,-2 0 1 0,1 0 2 0,1 6 0 15,-7-6 0-15,6-1-1 0,-6 1-2 0,0 1-4 0,0 4-5 0,0-5-6 0,-6 7-3 16,6-8-7-16,-7 7-8 0,7-5-7 0,-6 2-4 0,1-2-9 16,-2 4-5-16,7-1-8 0,-9-3-4 0,4 5-8 0,-1-1-4 0,-1 5-4 0,1-4-4 15,-1-2-4-15,-1 6-2 0,3 0-2 0,-1 6-2 0,-2-6 1 0,3 4-1 0,-3 5 1 16,-4-4 2-16,5 5 1 15,2-1 2-15,-2 6 4 0,-1-5 1 0,3 4 3 0,-2 1 2 0,0-6 5 0,7 7 0 0,-5-1 2 0,5-6 2 0,-8 6 2 16,8-5-1-16,0 5 1 0,0-6 0 0,0 0 0 0,0 3 0 0,0-3 2 0,0 6-2 16,0-6 2-16,8 0 1 0,-8 1 1 0,5-1-1 0,2 7 4 0,0-7 0 15,-7 2 0-15,5-2 3 0,3 6-1 0,4-5 0 0,-5-1-1 0,0 6 0 16,-2-6-1-16,3 7 1 0,5-7 0 0,-7 0 1 0,-1 6 1 0,3-6-3 16,-1 3 3-16,-1-3-1 0,-6 0 1 0,7 1-1 15,-1-1 0-15,-6 3 1 0,5-3 0 0,-5 0 1 0,0 1 1 0,0-1 1 0,0 3 1 0,0-3-1 0,0-5 0 16,0 5 2-16,-5 2-1 0,5-7 0 0,-6 7 0 0,-1-1-1 0,7-5 0 15,-6-1-3-15,-1 5-4 0,-6-3-7 0,7-2-4 0,-2 7-3 0,3-8-5 16,-3 4-4-16,-4-7-6 0,5 5-3 0,2-1-3 0,-2-4-5 0,-1 5-4 0,3-5-2 16,5 0-4-16,-7 0-2 0,7 0 0 0,0 0-2 0,0 0-3 0,0 0-2 15,0 0-3-15,0 0-6 0,0-5-3 0,0 5-1 0,0-4-2 0,0-8 1 16,7 9-1-16,-2-8-1 0,3 7-3 0,-1-11-1 0,-2 6 0 0,9-7-4 0,-1 7 5 16,0-6 3-16,-2 0 6 0,10-4 7 0,-3 4 5 0,3-3 6 0,-2 3 3 15,1-6 2-15,7 8 6 0,-8-8 5 0,7 6 8 0,-8-3 8 0,9 2 13 0,-6 1 17 16,-3 1 13-16,1 0 14 0,2-1 11 0,-3 0 11 0,-2 6 10 0,-5 0 11 31,1-6 11-31,2 6 10 0,-1-3 9 0,-8 3 12 0,3 5 8 0,0-7 8 16,-8 1 1-16,5 1-3 0,-5 3-4 0,6 2-7 0,-6-7-6 0,0 8-7 15,0-7-7-15,0 5-9 0,0-1-7 0,0 2-7 0,0-2-9 0,-6-3-10 0,6 4-8 16,0 5-8-16,0-4-11 0,0-2-4 0,-5 6-10 0,5-4-7 0,-8 4-7 16,8 0-3-16,-8 0-7 0,3 0-4 0,5 0-5 0,-6 0-2 0,-1 4-4 15,-7 2-1-15,9-2-4 0,-8 1 1 0,8 4-2 0,-11 1 1 0,11 1 0 16,-8 2 3-16,7-2 3 0,-2 5 1 0,-4-3 3 0,3-2 0 0,4 2 2 0,-8 2-1 15,8 0 3-15,-3 0 1 0,2 0-2 0,-1-2-1 0,7 2-2 0,-6 0 0 0,-1 0-3 16,1 0-1-16,6-5-4 0,-8 4-5 0,8 0-2 0,-5-3-5 0,5-2-3 16,0 1-3-16,0-1-2 0,0 0-3 0,0 3-1 0,0-9-1 0,0 9 1 15,0-8 0-15,5 5 3 0,-5-4 4 0,8-1 5 0,-8 2 3 0,6-6 7 16,1 5 6-16,-1-5 5 0,1 4 5 0,-1-4 2 0,2 0 6 0,-3-4 2 0,3 4 4 16,-3-5 3-16,0-1 0 0,9 2 4 0,-7-5 2 0,1 4-1 0,-2-5 3 15,7 4-3-15,-8-9 1 0,2 6 0 0,2 0-1 0,2-7-1 0,-4 7 3 16,-2-6-4-16,4 1 1 0,-4 4-4 0,2-9 1 0,-1 10-4 0,-6-6-3 15,5 5-3-15,3-5-1 0,-8 6-3 0,8-2-1 0,-8 2-3 0,5 5 1 0,-5-2-6 16,0 0-4-16,0 3-6 0,0 3-5 0,0 0-4 0,0 0-7 0,0 0 1 16,0 0 0-16,0 0 0 0,6 3 2 0,-6 3 1 0,0 0 2 0,0-2 1 15,0 5 2-15,0 2 2 0,0-2 4 0,0 1 4 0,0-1 5 0,0 1 6 0,0 1 5 16,0-2 2-16,0 0-1 0,0 1-1 0,8 0 0 0,-8 0 1 0,0 0-2 16,5-6 1-16,2 7 0 0,-7-8-1 0,8 3-1 0,-3 0 1 0,2-2-1 15,0 1 1-15,6-1 1 0,-8 1-2 0,9-5 2 0,-9 4 2 0,11-4-2 0,-4 0 0 16,8 0 1-16,-8 0 0 0,1-4 1 0,8 4 1 0,-4-5 0 0,-2-4 2 15,4 5 1-15,1-8 0 0,-8 9 0 0,8-8 3 0,-1 1-2 0,-5 1 3 16,5 0 1-16,-7-7 1 0,8 7-1 0,-6-6 3 0,-1 6 3 0,-1-6 6 0,2 0 5 16,-1 5 4-16,-7-4 3 0,7-2 3 0,0 7 2 0,-5-1 3 0,-3 1-1 15,3 0 1-15,-3-2 0 0,0 7-1 0,4-2-1 0,-4 3-4 0,-5-3-5 16,7 0-9-16,-7 6-7 0,0 0-7 0,0 0-4 0,0 0-4 0,0 0-2 0,8 0-1 16,-8 6-1-16,0 0 1 0,0-3-2 0,0 3 0 0,0 3-1 0,0-3 2 15,0 3 0-15,0 0 4 0,0 7 3 0,-8-7 1 0,8 1 2 0,-7-1 1 16,7 2-1-16,-5 2 2 0,-4-2-2 0,4-1 2 0,5-1-4 0,-5 0 2 0,-3-3 2 15,3 3 1-15,-3 1-3 0,2-4 3 0,-7-2 0 0,6 1 0 0,1 4-1 16,-1-3 0-16,-6-6-1 0,6 4 1 0,-5-4-2 0,4 5 1 0,-3-5-1 0,-2 0 2 16,6 0-1-16,-7-5 0 0,8 5 0 0,-6-4 2 15,5-2-2-15,-7 2 2 0,8-1-1 0,-7 0 5 0,5-5 1 0,3 6 0 0,-2-7 2 0,7 7 0 16,-6-5 0-16,0-2 1 0,6 1-2 0,-7 1 1 0,7-1-3 0,0 1 0 0,0-2 0 16,0-2-4-16,0-2-1 0,0 6-4 0,7-7-3 0,-7 1-4 0,6 0-2 15,0 0-2-15,1 0-2 0,-2 2 0 0,3-2-2 0,-2 0 0 0,1 6-1 16,6-1 1-16,-6-4-2 0,5 4-2 0,1 4 1 0,-7-3 1 0,9 3-1 15,-2 3 2-15,-7-3 0 0,7 6 1 0,-1-5-1 0,2 5 3 0,-1 5-1 0,-7-5 2 16,7 6-1-16,0-3 1 0,0 3 3 0,0 3-1 0,-8 0 3 0,9 1-1 16,1 1 1-16,-10 3 0 0,2 0 1 0,0 2 1 0,-2 2 0 0,3 3 0 15,-2 3 0-15,-6-5-1 0,0 5-2 0,0 6-2 0,0-5-2 0,0-1-3 16,-6 6-4-16,-2-2-3 0,3-4 1 0,-2 6-3 0,0 1 2 0,2-9-3 0,-3 5 0 16,1-5-1-16,-7 4-1 0,9-2-3 0,0-5-5 0,-3 2-3 0,-5-2-5 15,7-1-7-15,-1 3-5 0,-6-8-5 0,7 2 0 0,-1 1-2 0,-6 2 2 0,6-7-2 16,0 4 0-16,-6-5-2 15,8-1 2-15,-1 0 1 0,-2-3 7 0,3-2 6 0,-2 1 7 0,7 1 9 0,-8-3 12 0,8-3 1 0,-6 0 0 0,6 0 0 16,0 0 0-16,0 0 2 0,-6 0-3 0,6 0 1 0,0-3-1 0,0-3-3 0,0 1-1 16,0 1-3-16,0-2 1 0,0-3 0 0,0-6-2 0,6 5 2 0,0-4 2 15,2-5 1-15,-1-2 0 0,-2 2 3 0,9-5 1 0,-1 3 2 0,-1-6 5 16,2 2 0-16,5-6 2 0,1 7 2 0,-1-3 0 0,-1-4 2 0,3 1-1 16,6-3 0-16,-1 3 0 0,1 2 1 0,-4-3-1 0,12-2 0 15,-10 8 0-15,2-5 0 0,4 2 0 0,-4 4 0 0,-1-1 3 0,-7 1 2 0,7 3 6 0,-5 3 5 16,-2 3 4-16,-6-1 7 0,6 2 5 0,-7 1 9 0,-4 2 9 0,5 7 14 15,-7-5 12-15,-1-3 9 0,3 8 10 0,-8-1 2 0,0-1 3 0,0 2-5 0,0 4-4 16,0-5-4-16,0 1-5 0,-8 4-7 0,8-5-9 0,0 1-10 0,-5-2-16 16,-1 6-14-16,6 0-17 0,-7 0-13 0,1 0-10 0,-2 6-5 0,3-2-1 15,-2 1-4-15,1 4 2 0,-7 1 0 0,5-1-1 0,-3 6 3 0,3-5 1 0,-4 10 4 16,4-5 2-16,-4-2 3 0,0 8 3 0,4-3-1 0,-5 3 0 0,2-2 1 16,4 2-1-16,-7-3-1 0,1 1-1 0,8 2-2 0,-4-2-2 0,-3 1-1 15,6-1-4-15,-2 0 1 0,8 1-4 0,-5-5 1 0,5-1-1 0,-8 0-4 0,8-4-1 16,0 4-3-16,8-2 0 0,-8-3-1 0,5 0-1 0,-5 1 0 0,8-1 3 15,-2 3 3-15,-1-3 3 0,2-5 2 0,2 1 4 0,-4-1 3 0,8 2 5 32,-8-1 4-32,4-1 7 0,3-4 6 0,-6 0 4 0,7 0 5 0,-5-4 3 15,4-1 8-15,0-1 4 0,3 2 2 0,-2-1 6 0,-2-4 0 0,4-1 3 0,-3 1 2 16,0-7-1-16,2 7 0 0,-1-6-2 0,8-5-2 0,-8 6 0 0,-3-6-4 16,11 1-4-16,-7-1-4 0,4-5-5 0,-4 6-5 0,6-5-5 0,-6-1-4 15,4 1-2-15,3 0-4 0,-2 0-3 0,-7-1 0 0,8 1-3 0,0 0 0 16,-1-7 0-16,2 13-3 0,-10-7 1 0,10 1 1 0,-9 3 0 0,7 2 0 0,-6 1 2 15,1 2 2-15,-9 2 2 0,2-1 2 0,1 6 2 0,-3-1 1 0,2-1-3 0,-7 7 1 16,0-7-3-16,0 7-3 0,-7 0-3 0,2-1-3 0,5-1-3 0,-8 2-1 16,-4-2-6-16,5 6-2 0,0 0-3 0,-6 0-3 0,5 6-2 0,-3-2-2 15,-1 2 0-15,3 3 0 0,-3 0 3 0,1 6 4 0,-5 1 1 0,11-2 4 16,-9 0 1-16,9 6 3 0,-8-5 0 0,6 4 3 0,-7-4 3 0,8 4-2 0,-1-4 2 16,2-1 1-16,-3 2 3 0,2-1-1 0,6-2 1 0,-5-2 2 0,5 2 0 15,-8 2 2-15,8-5 1 0,0 0 2 0,0 4 2 0,8-3 5 0,-8-1 3 16,5-1 8-16,-5 0 5 0,6 3 6 0,2 1 4 0,-3-2 4 0,2-2 2 15,6 0 3-15,-6 1 2 0,0-1 3 0,6 7 5 0,-2-7 2 0,-3 2-1 0,4-2-1 16,-3 1-3-16,2-5-7 0,-4 5-3 0,7-1-4 0,-9-3-4 0,2 3-2 16,-1-5-4-16,-1 7-2 0,3-7 0 0,-8 2-5 0,8-2-3 0,-3 1-4 0,-5 0 0 15,7-1 0-15,-7 2-2 0,0-2 3 0,0-4 1 0,0 5 0 0,0 1 2 16,0-3 2-16,-7 3 1 0,7 0 0 0,-5-2-1 0,-3 1-1 0,0-1 0 0,3 1 0 16,-1-1 1-16,-1-4-2 0,2 6 1 0,-4 0-2 0,-3-3-4 0,6-3-1 15,1 6-2-15,-11-6 0 0,11 6-4 0,-9-6 2 0,9 0 1 0,-3 0 0 16,-4 4-1-16,5-4 1 0,0 0-3 0,1 0-1 0,-1 0-6 0,7-4-5 0,-5 4-8 15,5 0-15-15,0 0-15 0,-8-6-20 0,8 6-21 0,0 0-27 0,0 0-32 16,0-6-33-16,0 3-41 0,0-3-52 0,0 0-55 0,8 2-91 0,-3-5-105 16,-5 0-37-16,7-3-3 0,6 3 15 0,-6 0 28 0,5-6 34 0,-4 0 38 0,3 0 44 15,2 2 45-15,8-8 52 0,-8 6 51 0,6-4 62 0,-1 5 63 0</inkml:trace>
  <inkml:trace contextRef="#ctx0" brushRef="#br0" timeOffset="66746.97">21467 13507 0 0,'5'4'37'0,"-5"2"161"0,6 0 99 0,-6 3 72 0,0-5 52 0,0 1 46 0,0-5 41 0,0 0 35 16,0 0 27-16,0 0 25 0,0 0 22 0,0 0 19 0,0 0 16 0,0 0-131 0,0 0-215 15,0 0-126-15,0 0-75 0,0 0-40 0,0 0-21 0,0 0-21 0,0 0-17 16,0 0-22-16,0 0-21 0,0 0-32 0,0 0-32 0,0 0-47 0,0 0-57 16,0 0-116-16,0 0-147 0,0 0-76 0,0 0-39 0,0 0-9 0,0 0 6 15,-6-5 21-15,6 1 23 0,0-2 36 0,0-3 42 0,0-1 50 0,0-4 55 0,-5-1 68 16,5-5 73-16,-7 0 98 0,7-5 109 0</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BAEE35-B180-3A72-3C6D-8FE3D2736BF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N"/>
          </a:p>
        </p:txBody>
      </p:sp>
      <p:sp>
        <p:nvSpPr>
          <p:cNvPr id="3" name="Subtitle 2">
            <a:extLst>
              <a:ext uri="{FF2B5EF4-FFF2-40B4-BE49-F238E27FC236}">
                <a16:creationId xmlns:a16="http://schemas.microsoft.com/office/drawing/2014/main" id="{024D762F-96EA-7AEE-F63D-4CF865945D6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N"/>
          </a:p>
        </p:txBody>
      </p:sp>
      <p:sp>
        <p:nvSpPr>
          <p:cNvPr id="4" name="Date Placeholder 3">
            <a:extLst>
              <a:ext uri="{FF2B5EF4-FFF2-40B4-BE49-F238E27FC236}">
                <a16:creationId xmlns:a16="http://schemas.microsoft.com/office/drawing/2014/main" id="{D557834A-6071-7FEB-D934-9E9AF44DB211}"/>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5" name="Footer Placeholder 4">
            <a:extLst>
              <a:ext uri="{FF2B5EF4-FFF2-40B4-BE49-F238E27FC236}">
                <a16:creationId xmlns:a16="http://schemas.microsoft.com/office/drawing/2014/main" id="{2393E90B-93B8-D5A2-F47B-D5D41D6A7E8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DBDD22B6-04E9-EB96-EFCB-59165783F799}"/>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583330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25264-107B-1BBC-EBBC-5E4F9EDFA3FF}"/>
              </a:ext>
            </a:extLst>
          </p:cNvPr>
          <p:cNvSpPr>
            <a:spLocks noGrp="1"/>
          </p:cNvSpPr>
          <p:nvPr>
            <p:ph type="title"/>
          </p:nvPr>
        </p:nvSpPr>
        <p:spPr/>
        <p:txBody>
          <a:bodyPr/>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AB5DD131-9196-4EED-962E-E346351046A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CB47CA0-9303-F464-1A16-DD6A084F5816}"/>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5" name="Footer Placeholder 4">
            <a:extLst>
              <a:ext uri="{FF2B5EF4-FFF2-40B4-BE49-F238E27FC236}">
                <a16:creationId xmlns:a16="http://schemas.microsoft.com/office/drawing/2014/main" id="{B2721C57-E4F1-39C0-A78A-B772EAAB8B40}"/>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A78922C6-89DA-6303-64C9-7223793CC84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9266825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50AB632-CA0B-8F37-C63F-DE79A436765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N"/>
          </a:p>
        </p:txBody>
      </p:sp>
      <p:sp>
        <p:nvSpPr>
          <p:cNvPr id="3" name="Vertical Text Placeholder 2">
            <a:extLst>
              <a:ext uri="{FF2B5EF4-FFF2-40B4-BE49-F238E27FC236}">
                <a16:creationId xmlns:a16="http://schemas.microsoft.com/office/drawing/2014/main" id="{18F4960E-E96F-9A11-0276-B642C845E10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4043C7C3-7BDF-7B37-DDFD-F55CCED60C0C}"/>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5" name="Footer Placeholder 4">
            <a:extLst>
              <a:ext uri="{FF2B5EF4-FFF2-40B4-BE49-F238E27FC236}">
                <a16:creationId xmlns:a16="http://schemas.microsoft.com/office/drawing/2014/main" id="{2AD6B566-DEB2-5661-CD23-E025A07EB6D8}"/>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54E917B-7CAB-3C41-260C-F71933353FB8}"/>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398200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0BEEB8-CFF9-78EE-3B84-487A81CF749D}"/>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7FDB96AF-C1E1-672E-A6C2-F6270107060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54BFE1F7-6F6D-9FDA-6BA3-5D6A212BDE05}"/>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5" name="Footer Placeholder 4">
            <a:extLst>
              <a:ext uri="{FF2B5EF4-FFF2-40B4-BE49-F238E27FC236}">
                <a16:creationId xmlns:a16="http://schemas.microsoft.com/office/drawing/2014/main" id="{A7ADB0E2-B82A-368C-DD2C-0530B67CE89A}"/>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F695BD33-01D6-DB6A-AEB7-ED7C1E0D5C94}"/>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4976200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46CD42-F4C0-4084-00DC-500F07A3B7F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N"/>
          </a:p>
        </p:txBody>
      </p:sp>
      <p:sp>
        <p:nvSpPr>
          <p:cNvPr id="3" name="Text Placeholder 2">
            <a:extLst>
              <a:ext uri="{FF2B5EF4-FFF2-40B4-BE49-F238E27FC236}">
                <a16:creationId xmlns:a16="http://schemas.microsoft.com/office/drawing/2014/main" id="{15B56880-E088-0907-EE96-529AD8233BE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44D6CF2-C4CE-908B-A1B2-BC119028AA44}"/>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5" name="Footer Placeholder 4">
            <a:extLst>
              <a:ext uri="{FF2B5EF4-FFF2-40B4-BE49-F238E27FC236}">
                <a16:creationId xmlns:a16="http://schemas.microsoft.com/office/drawing/2014/main" id="{7F3D803F-9C80-DB8B-84CA-9ED863C7641F}"/>
              </a:ext>
            </a:extLst>
          </p:cNvPr>
          <p:cNvSpPr>
            <a:spLocks noGrp="1"/>
          </p:cNvSpPr>
          <p:nvPr>
            <p:ph type="ftr" sz="quarter" idx="11"/>
          </p:nvPr>
        </p:nvSpPr>
        <p:spPr/>
        <p:txBody>
          <a:bodyPr/>
          <a:lstStyle/>
          <a:p>
            <a:endParaRPr lang="en-IN"/>
          </a:p>
        </p:txBody>
      </p:sp>
      <p:sp>
        <p:nvSpPr>
          <p:cNvPr id="6" name="Slide Number Placeholder 5">
            <a:extLst>
              <a:ext uri="{FF2B5EF4-FFF2-40B4-BE49-F238E27FC236}">
                <a16:creationId xmlns:a16="http://schemas.microsoft.com/office/drawing/2014/main" id="{6B84EB11-F3D7-3443-FDEB-5376DE3B2BF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80067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FE2716-2CC0-A800-9E3B-B5C51192CD88}"/>
              </a:ext>
            </a:extLst>
          </p:cNvPr>
          <p:cNvSpPr>
            <a:spLocks noGrp="1"/>
          </p:cNvSpPr>
          <p:nvPr>
            <p:ph type="title"/>
          </p:nvPr>
        </p:nvSpPr>
        <p:spPr/>
        <p:txBody>
          <a:bodyPr/>
          <a:lstStyle/>
          <a:p>
            <a:r>
              <a:rPr lang="en-US"/>
              <a:t>Click to edit Master title style</a:t>
            </a:r>
            <a:endParaRPr lang="en-IN"/>
          </a:p>
        </p:txBody>
      </p:sp>
      <p:sp>
        <p:nvSpPr>
          <p:cNvPr id="3" name="Content Placeholder 2">
            <a:extLst>
              <a:ext uri="{FF2B5EF4-FFF2-40B4-BE49-F238E27FC236}">
                <a16:creationId xmlns:a16="http://schemas.microsoft.com/office/drawing/2014/main" id="{057AF0EB-B81E-DC0C-DDE9-DBC91F3F96B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a:extLst>
              <a:ext uri="{FF2B5EF4-FFF2-40B4-BE49-F238E27FC236}">
                <a16:creationId xmlns:a16="http://schemas.microsoft.com/office/drawing/2014/main" id="{226D00EB-0082-E3DE-770F-2429EC2569F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a:extLst>
              <a:ext uri="{FF2B5EF4-FFF2-40B4-BE49-F238E27FC236}">
                <a16:creationId xmlns:a16="http://schemas.microsoft.com/office/drawing/2014/main" id="{A1DDC8E8-DD9D-E17E-7340-385E58A31E0B}"/>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6" name="Footer Placeholder 5">
            <a:extLst>
              <a:ext uri="{FF2B5EF4-FFF2-40B4-BE49-F238E27FC236}">
                <a16:creationId xmlns:a16="http://schemas.microsoft.com/office/drawing/2014/main" id="{13D03032-CF82-8974-06F2-58016AEBECF1}"/>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9C2472E7-A035-4B68-D23E-64E0FC1332DB}"/>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6989973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A1ABD-7BF2-3EBD-0A5F-13574DC3B7BC}"/>
              </a:ext>
            </a:extLst>
          </p:cNvPr>
          <p:cNvSpPr>
            <a:spLocks noGrp="1"/>
          </p:cNvSpPr>
          <p:nvPr>
            <p:ph type="title"/>
          </p:nvPr>
        </p:nvSpPr>
        <p:spPr>
          <a:xfrm>
            <a:off x="839788" y="365125"/>
            <a:ext cx="10515600" cy="1325563"/>
          </a:xfrm>
        </p:spPr>
        <p:txBody>
          <a:bodyPr/>
          <a:lstStyle/>
          <a:p>
            <a:r>
              <a:rPr lang="en-US"/>
              <a:t>Click to edit Master title style</a:t>
            </a:r>
            <a:endParaRPr lang="en-IN"/>
          </a:p>
        </p:txBody>
      </p:sp>
      <p:sp>
        <p:nvSpPr>
          <p:cNvPr id="3" name="Text Placeholder 2">
            <a:extLst>
              <a:ext uri="{FF2B5EF4-FFF2-40B4-BE49-F238E27FC236}">
                <a16:creationId xmlns:a16="http://schemas.microsoft.com/office/drawing/2014/main" id="{1611AF6D-7711-0CE4-96B7-EAA32AD4371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5599E6-A130-FDE0-E148-17A27FD8A05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a:extLst>
              <a:ext uri="{FF2B5EF4-FFF2-40B4-BE49-F238E27FC236}">
                <a16:creationId xmlns:a16="http://schemas.microsoft.com/office/drawing/2014/main" id="{20262069-B1A5-D373-5A98-C5C433767E4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29DB36A-1C53-FDE2-B21A-91974B4762E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a:extLst>
              <a:ext uri="{FF2B5EF4-FFF2-40B4-BE49-F238E27FC236}">
                <a16:creationId xmlns:a16="http://schemas.microsoft.com/office/drawing/2014/main" id="{76F37F52-D08E-640A-DF01-A0DB01A32CF4}"/>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8" name="Footer Placeholder 7">
            <a:extLst>
              <a:ext uri="{FF2B5EF4-FFF2-40B4-BE49-F238E27FC236}">
                <a16:creationId xmlns:a16="http://schemas.microsoft.com/office/drawing/2014/main" id="{6D9417BB-FEA5-EF53-7BBB-5E6F54BEE635}"/>
              </a:ext>
            </a:extLst>
          </p:cNvPr>
          <p:cNvSpPr>
            <a:spLocks noGrp="1"/>
          </p:cNvSpPr>
          <p:nvPr>
            <p:ph type="ftr" sz="quarter" idx="11"/>
          </p:nvPr>
        </p:nvSpPr>
        <p:spPr/>
        <p:txBody>
          <a:bodyPr/>
          <a:lstStyle/>
          <a:p>
            <a:endParaRPr lang="en-IN"/>
          </a:p>
        </p:txBody>
      </p:sp>
      <p:sp>
        <p:nvSpPr>
          <p:cNvPr id="9" name="Slide Number Placeholder 8">
            <a:extLst>
              <a:ext uri="{FF2B5EF4-FFF2-40B4-BE49-F238E27FC236}">
                <a16:creationId xmlns:a16="http://schemas.microsoft.com/office/drawing/2014/main" id="{71DED46A-E200-DBB3-E386-036A7D2BF151}"/>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1017016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15F491-83C3-83F6-785C-3344B4F3A8A6}"/>
              </a:ext>
            </a:extLst>
          </p:cNvPr>
          <p:cNvSpPr>
            <a:spLocks noGrp="1"/>
          </p:cNvSpPr>
          <p:nvPr>
            <p:ph type="title"/>
          </p:nvPr>
        </p:nvSpPr>
        <p:spPr/>
        <p:txBody>
          <a:bodyPr/>
          <a:lstStyle/>
          <a:p>
            <a:r>
              <a:rPr lang="en-US"/>
              <a:t>Click to edit Master title style</a:t>
            </a:r>
            <a:endParaRPr lang="en-IN"/>
          </a:p>
        </p:txBody>
      </p:sp>
      <p:sp>
        <p:nvSpPr>
          <p:cNvPr id="3" name="Date Placeholder 2">
            <a:extLst>
              <a:ext uri="{FF2B5EF4-FFF2-40B4-BE49-F238E27FC236}">
                <a16:creationId xmlns:a16="http://schemas.microsoft.com/office/drawing/2014/main" id="{127FF308-E1C9-8F84-46BE-1B7267404D58}"/>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4" name="Footer Placeholder 3">
            <a:extLst>
              <a:ext uri="{FF2B5EF4-FFF2-40B4-BE49-F238E27FC236}">
                <a16:creationId xmlns:a16="http://schemas.microsoft.com/office/drawing/2014/main" id="{391271DD-20A8-9AE2-5677-F2A89FFB04BD}"/>
              </a:ext>
            </a:extLst>
          </p:cNvPr>
          <p:cNvSpPr>
            <a:spLocks noGrp="1"/>
          </p:cNvSpPr>
          <p:nvPr>
            <p:ph type="ftr" sz="quarter" idx="11"/>
          </p:nvPr>
        </p:nvSpPr>
        <p:spPr/>
        <p:txBody>
          <a:bodyPr/>
          <a:lstStyle/>
          <a:p>
            <a:endParaRPr lang="en-IN"/>
          </a:p>
        </p:txBody>
      </p:sp>
      <p:sp>
        <p:nvSpPr>
          <p:cNvPr id="5" name="Slide Number Placeholder 4">
            <a:extLst>
              <a:ext uri="{FF2B5EF4-FFF2-40B4-BE49-F238E27FC236}">
                <a16:creationId xmlns:a16="http://schemas.microsoft.com/office/drawing/2014/main" id="{69ACAE61-ED15-EC01-BB84-F25CA0177627}"/>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272086405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355D47D-17C5-F2BA-D853-486151CC3DC8}"/>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3" name="Footer Placeholder 2">
            <a:extLst>
              <a:ext uri="{FF2B5EF4-FFF2-40B4-BE49-F238E27FC236}">
                <a16:creationId xmlns:a16="http://schemas.microsoft.com/office/drawing/2014/main" id="{96727BFE-5B46-67A3-0A23-8683220FBCF1}"/>
              </a:ext>
            </a:extLst>
          </p:cNvPr>
          <p:cNvSpPr>
            <a:spLocks noGrp="1"/>
          </p:cNvSpPr>
          <p:nvPr>
            <p:ph type="ftr" sz="quarter" idx="11"/>
          </p:nvPr>
        </p:nvSpPr>
        <p:spPr/>
        <p:txBody>
          <a:bodyPr/>
          <a:lstStyle/>
          <a:p>
            <a:endParaRPr lang="en-IN"/>
          </a:p>
        </p:txBody>
      </p:sp>
      <p:sp>
        <p:nvSpPr>
          <p:cNvPr id="4" name="Slide Number Placeholder 3">
            <a:extLst>
              <a:ext uri="{FF2B5EF4-FFF2-40B4-BE49-F238E27FC236}">
                <a16:creationId xmlns:a16="http://schemas.microsoft.com/office/drawing/2014/main" id="{FBF91FC0-41BE-7F70-B0F1-5A36FCC1D8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4940312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1FF645-110A-BAC1-A089-B9E23409E5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Content Placeholder 2">
            <a:extLst>
              <a:ext uri="{FF2B5EF4-FFF2-40B4-BE49-F238E27FC236}">
                <a16:creationId xmlns:a16="http://schemas.microsoft.com/office/drawing/2014/main" id="{F256772A-8097-BE10-74DF-281D671B45E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a:extLst>
              <a:ext uri="{FF2B5EF4-FFF2-40B4-BE49-F238E27FC236}">
                <a16:creationId xmlns:a16="http://schemas.microsoft.com/office/drawing/2014/main" id="{B7D79D07-13DD-0E9B-A350-CBDFF5155D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14D78BC-0D4C-1589-76C2-394C5CD3032E}"/>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6" name="Footer Placeholder 5">
            <a:extLst>
              <a:ext uri="{FF2B5EF4-FFF2-40B4-BE49-F238E27FC236}">
                <a16:creationId xmlns:a16="http://schemas.microsoft.com/office/drawing/2014/main" id="{96086CBD-678E-F7A5-E6DE-7A85FC099C5D}"/>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61B2044F-B8C8-F5CE-8B50-3BFFFB882415}"/>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11944500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445F01-AD5D-475F-4518-5570C553DC5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N"/>
          </a:p>
        </p:txBody>
      </p:sp>
      <p:sp>
        <p:nvSpPr>
          <p:cNvPr id="3" name="Picture Placeholder 2">
            <a:extLst>
              <a:ext uri="{FF2B5EF4-FFF2-40B4-BE49-F238E27FC236}">
                <a16:creationId xmlns:a16="http://schemas.microsoft.com/office/drawing/2014/main" id="{FF3328ED-F2D3-6CD3-99D1-14F7784DDA7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a:extLst>
              <a:ext uri="{FF2B5EF4-FFF2-40B4-BE49-F238E27FC236}">
                <a16:creationId xmlns:a16="http://schemas.microsoft.com/office/drawing/2014/main" id="{959D25B4-6414-6E75-2120-CB356BFD212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C270582-629B-4F66-6CA0-D7F826612592}"/>
              </a:ext>
            </a:extLst>
          </p:cNvPr>
          <p:cNvSpPr>
            <a:spLocks noGrp="1"/>
          </p:cNvSpPr>
          <p:nvPr>
            <p:ph type="dt" sz="half" idx="10"/>
          </p:nvPr>
        </p:nvSpPr>
        <p:spPr/>
        <p:txBody>
          <a:bodyPr/>
          <a:lstStyle/>
          <a:p>
            <a:fld id="{9687FA74-3CEC-4D80-BBCF-F4D3B0324181}" type="datetimeFigureOut">
              <a:rPr lang="en-IN" smtClean="0"/>
              <a:t>03-09-2025</a:t>
            </a:fld>
            <a:endParaRPr lang="en-IN"/>
          </a:p>
        </p:txBody>
      </p:sp>
      <p:sp>
        <p:nvSpPr>
          <p:cNvPr id="6" name="Footer Placeholder 5">
            <a:extLst>
              <a:ext uri="{FF2B5EF4-FFF2-40B4-BE49-F238E27FC236}">
                <a16:creationId xmlns:a16="http://schemas.microsoft.com/office/drawing/2014/main" id="{3598FD68-38DC-6696-5B43-F50714E4B68C}"/>
              </a:ext>
            </a:extLst>
          </p:cNvPr>
          <p:cNvSpPr>
            <a:spLocks noGrp="1"/>
          </p:cNvSpPr>
          <p:nvPr>
            <p:ph type="ftr" sz="quarter" idx="11"/>
          </p:nvPr>
        </p:nvSpPr>
        <p:spPr/>
        <p:txBody>
          <a:bodyPr/>
          <a:lstStyle/>
          <a:p>
            <a:endParaRPr lang="en-IN"/>
          </a:p>
        </p:txBody>
      </p:sp>
      <p:sp>
        <p:nvSpPr>
          <p:cNvPr id="7" name="Slide Number Placeholder 6">
            <a:extLst>
              <a:ext uri="{FF2B5EF4-FFF2-40B4-BE49-F238E27FC236}">
                <a16:creationId xmlns:a16="http://schemas.microsoft.com/office/drawing/2014/main" id="{28823A62-A411-3BC2-A5EE-A9B29E6F2C4A}"/>
              </a:ext>
            </a:extLst>
          </p:cNvPr>
          <p:cNvSpPr>
            <a:spLocks noGrp="1"/>
          </p:cNvSpPr>
          <p:nvPr>
            <p:ph type="sldNum" sz="quarter" idx="12"/>
          </p:nvPr>
        </p:nvSpPr>
        <p:spPr/>
        <p:txBody>
          <a:bodyPr/>
          <a:lstStyle/>
          <a:p>
            <a:fld id="{39725B22-2347-4A70-95AE-EBF4E70C28EC}" type="slidenum">
              <a:rPr lang="en-IN" smtClean="0"/>
              <a:t>‹#›</a:t>
            </a:fld>
            <a:endParaRPr lang="en-IN"/>
          </a:p>
        </p:txBody>
      </p:sp>
    </p:spTree>
    <p:extLst>
      <p:ext uri="{BB962C8B-B14F-4D97-AF65-F5344CB8AC3E}">
        <p14:creationId xmlns:p14="http://schemas.microsoft.com/office/powerpoint/2010/main" val="3072351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8E5B45E-88FD-4C08-E271-E4BCEAF190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a:extLst>
              <a:ext uri="{FF2B5EF4-FFF2-40B4-BE49-F238E27FC236}">
                <a16:creationId xmlns:a16="http://schemas.microsoft.com/office/drawing/2014/main" id="{E28E33A4-E7F4-B146-AECE-A2B193B6ECA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a:extLst>
              <a:ext uri="{FF2B5EF4-FFF2-40B4-BE49-F238E27FC236}">
                <a16:creationId xmlns:a16="http://schemas.microsoft.com/office/drawing/2014/main" id="{0E0526F3-587E-CF0F-894F-906E491F1E6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7FA74-3CEC-4D80-BBCF-F4D3B0324181}" type="datetimeFigureOut">
              <a:rPr lang="en-IN" smtClean="0"/>
              <a:t>03-09-2025</a:t>
            </a:fld>
            <a:endParaRPr lang="en-IN"/>
          </a:p>
        </p:txBody>
      </p:sp>
      <p:sp>
        <p:nvSpPr>
          <p:cNvPr id="5" name="Footer Placeholder 4">
            <a:extLst>
              <a:ext uri="{FF2B5EF4-FFF2-40B4-BE49-F238E27FC236}">
                <a16:creationId xmlns:a16="http://schemas.microsoft.com/office/drawing/2014/main" id="{80ADE222-61AE-1E7A-F343-AD50361B796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a:extLst>
              <a:ext uri="{FF2B5EF4-FFF2-40B4-BE49-F238E27FC236}">
                <a16:creationId xmlns:a16="http://schemas.microsoft.com/office/drawing/2014/main" id="{C6EA8686-3861-06E5-10B4-DEEBFD0998E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725B22-2347-4A70-95AE-EBF4E70C28EC}" type="slidenum">
              <a:rPr lang="en-IN" smtClean="0"/>
              <a:t>‹#›</a:t>
            </a:fld>
            <a:endParaRPr lang="en-IN"/>
          </a:p>
        </p:txBody>
      </p:sp>
    </p:spTree>
    <p:extLst>
      <p:ext uri="{BB962C8B-B14F-4D97-AF65-F5344CB8AC3E}">
        <p14:creationId xmlns:p14="http://schemas.microsoft.com/office/powerpoint/2010/main" val="29635334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http://www.goggle.com/"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goggle.com/"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customXml" Target="../ink/ink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customXml" Target="../ink/ink4.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ustomXml" Target="../ink/ink5.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3" Type="http://schemas.openxmlformats.org/officeDocument/2006/relationships/customXml" Target="../ink/ink6.xml"/><Relationship Id="rId2" Type="http://schemas.openxmlformats.org/officeDocument/2006/relationships/hyperlink" Target="http://www.example.com/" TargetMode="Externa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41.xml.rels><?xml version="1.0" encoding="UTF-8" standalone="yes"?>
<Relationships xmlns="http://schemas.openxmlformats.org/package/2006/relationships"><Relationship Id="rId3" Type="http://schemas.openxmlformats.org/officeDocument/2006/relationships/image" Target="../media/image80.png"/><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hyperlink" Target="http://www.facebook.com/" TargetMode="Externa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image" Target="../media/image90.png"/><Relationship Id="rId2" Type="http://schemas.openxmlformats.org/officeDocument/2006/relationships/hyperlink" Target="http://www.facebook.com/" TargetMode="Externa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facebook.com/"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image" Target="../media/image100.png"/><Relationship Id="rId2" Type="http://schemas.openxmlformats.org/officeDocument/2006/relationships/hyperlink" Target="http://www.facebook.com/" TargetMode="Externa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image" Target="../media/image40.png"/><Relationship Id="rId2" Type="http://schemas.openxmlformats.org/officeDocument/2006/relationships/hyperlink" Target="http://www.example.com/" TargetMode="Externa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hyperlink" Target="http://www.facebook.com/" TargetMode="External"/><Relationship Id="rId2" Type="http://schemas.openxmlformats.org/officeDocument/2006/relationships/hyperlink" Target="http://www.example.com/" TargetMode="External"/><Relationship Id="rId1" Type="http://schemas.openxmlformats.org/officeDocument/2006/relationships/slideLayout" Target="../slideLayouts/slideLayout2.xml"/><Relationship Id="rId4" Type="http://schemas.openxmlformats.org/officeDocument/2006/relationships/image" Target="../media/image50.png"/></Relationships>
</file>

<file path=ppt/slides/_rels/slide48.xml.rels><?xml version="1.0" encoding="UTF-8" standalone="yes"?>
<Relationships xmlns="http://schemas.openxmlformats.org/package/2006/relationships"><Relationship Id="rId3" Type="http://schemas.openxmlformats.org/officeDocument/2006/relationships/customXml" Target="../ink/ink7.xml"/><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10.png"/></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mailto:bob@yahoo.com" TargetMode="External"/><Relationship Id="rId2" Type="http://schemas.openxmlformats.org/officeDocument/2006/relationships/hyperlink" Target="mailto:alice@gmail.com" TargetMode="External"/><Relationship Id="rId1" Type="http://schemas.openxmlformats.org/officeDocument/2006/relationships/slideLayout" Target="../slideLayouts/slideLayout2.xml"/><Relationship Id="rId4" Type="http://schemas.openxmlformats.org/officeDocument/2006/relationships/image" Target="../media/image102.png"/></Relationships>
</file>

<file path=ppt/slides/_rels/slide5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hyperlink" Target="http://www.yahoo.com/" TargetMode="Externa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example.com/" TargetMode="External"/><Relationship Id="rId2" Type="http://schemas.openxmlformats.org/officeDocument/2006/relationships/hyperlink" Target="https://www.iana.org/domains/root/server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customXml" Target="../ink/ink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92CBB-FD12-7B0E-E61E-1055CD0B6A1C}"/>
              </a:ext>
            </a:extLst>
          </p:cNvPr>
          <p:cNvSpPr>
            <a:spLocks noGrp="1"/>
          </p:cNvSpPr>
          <p:nvPr>
            <p:ph type="ctrTitle"/>
          </p:nvPr>
        </p:nvSpPr>
        <p:spPr/>
        <p:txBody>
          <a:bodyPr/>
          <a:lstStyle/>
          <a:p>
            <a:endParaRPr lang="en-IN"/>
          </a:p>
        </p:txBody>
      </p:sp>
      <p:sp>
        <p:nvSpPr>
          <p:cNvPr id="3" name="Subtitle 2">
            <a:extLst>
              <a:ext uri="{FF2B5EF4-FFF2-40B4-BE49-F238E27FC236}">
                <a16:creationId xmlns:a16="http://schemas.microsoft.com/office/drawing/2014/main" id="{83CBEEF5-36A3-B1A4-AC8E-DD23AC040EB6}"/>
              </a:ext>
            </a:extLst>
          </p:cNvPr>
          <p:cNvSpPr>
            <a:spLocks noGrp="1"/>
          </p:cNvSpPr>
          <p:nvPr>
            <p:ph type="subTitle" idx="1"/>
          </p:nvPr>
        </p:nvSpPr>
        <p:spPr/>
        <p:txBody>
          <a:bodyPr/>
          <a:lstStyle/>
          <a:p>
            <a:endParaRPr lang="en-IN"/>
          </a:p>
        </p:txBody>
      </p:sp>
    </p:spTree>
    <p:extLst>
      <p:ext uri="{BB962C8B-B14F-4D97-AF65-F5344CB8AC3E}">
        <p14:creationId xmlns:p14="http://schemas.microsoft.com/office/powerpoint/2010/main" val="229330875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17D99-EE42-C664-E45D-F6A63C70D599}"/>
              </a:ext>
            </a:extLst>
          </p:cNvPr>
          <p:cNvSpPr>
            <a:spLocks noGrp="1"/>
          </p:cNvSpPr>
          <p:nvPr>
            <p:ph type="title"/>
          </p:nvPr>
        </p:nvSpPr>
        <p:spPr/>
        <p:txBody>
          <a:bodyPr/>
          <a:lstStyle/>
          <a:p>
            <a:r>
              <a:rPr lang="en-IN" dirty="0"/>
              <a:t>SMTP</a:t>
            </a:r>
          </a:p>
        </p:txBody>
      </p:sp>
      <p:sp>
        <p:nvSpPr>
          <p:cNvPr id="3" name="Content Placeholder 2">
            <a:extLst>
              <a:ext uri="{FF2B5EF4-FFF2-40B4-BE49-F238E27FC236}">
                <a16:creationId xmlns:a16="http://schemas.microsoft.com/office/drawing/2014/main" id="{FA9CB899-1782-A06A-0786-5AC1A5A56270}"/>
              </a:ext>
            </a:extLst>
          </p:cNvPr>
          <p:cNvSpPr>
            <a:spLocks noGrp="1"/>
          </p:cNvSpPr>
          <p:nvPr>
            <p:ph idx="1"/>
          </p:nvPr>
        </p:nvSpPr>
        <p:spPr/>
        <p:txBody>
          <a:bodyPr/>
          <a:lstStyle/>
          <a:p>
            <a:r>
              <a:rPr lang="en-US" dirty="0"/>
              <a:t>Why does Alice need to send an email through her mail server? Why not directly send to Bob’s mail server?</a:t>
            </a:r>
          </a:p>
          <a:p>
            <a:pPr marL="0" indent="0">
              <a:buNone/>
            </a:pPr>
            <a:endParaRPr lang="en-IN" dirty="0"/>
          </a:p>
        </p:txBody>
      </p:sp>
    </p:spTree>
    <p:extLst>
      <p:ext uri="{BB962C8B-B14F-4D97-AF65-F5344CB8AC3E}">
        <p14:creationId xmlns:p14="http://schemas.microsoft.com/office/powerpoint/2010/main" val="19718465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71DAA1-4AB0-AAB5-B5BB-159FF5CE220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979224-2501-BCF4-5CDA-BE90870F54A9}"/>
              </a:ext>
            </a:extLst>
          </p:cNvPr>
          <p:cNvSpPr>
            <a:spLocks noGrp="1"/>
          </p:cNvSpPr>
          <p:nvPr>
            <p:ph type="title"/>
          </p:nvPr>
        </p:nvSpPr>
        <p:spPr/>
        <p:txBody>
          <a:bodyPr/>
          <a:lstStyle/>
          <a:p>
            <a:r>
              <a:rPr lang="en-IN" dirty="0"/>
              <a:t>SMTP</a:t>
            </a:r>
          </a:p>
        </p:txBody>
      </p:sp>
      <p:sp>
        <p:nvSpPr>
          <p:cNvPr id="3" name="Content Placeholder 2">
            <a:extLst>
              <a:ext uri="{FF2B5EF4-FFF2-40B4-BE49-F238E27FC236}">
                <a16:creationId xmlns:a16="http://schemas.microsoft.com/office/drawing/2014/main" id="{2352C8E3-462E-DCAD-AF2E-0DFABD00AED1}"/>
              </a:ext>
            </a:extLst>
          </p:cNvPr>
          <p:cNvSpPr>
            <a:spLocks noGrp="1"/>
          </p:cNvSpPr>
          <p:nvPr>
            <p:ph idx="1"/>
          </p:nvPr>
        </p:nvSpPr>
        <p:spPr/>
        <p:txBody>
          <a:bodyPr/>
          <a:lstStyle/>
          <a:p>
            <a:r>
              <a:rPr lang="en-US" dirty="0"/>
              <a:t>Why does Alice need to send an email through her mail server? Why not directly send to Bob’s mail server?</a:t>
            </a:r>
          </a:p>
          <a:p>
            <a:pPr lvl="1"/>
            <a:r>
              <a:rPr lang="en-US" dirty="0"/>
              <a:t>Bob’s mail server may be down at that moment. Once the message is delivered to Alice’s mail server, it may retry after a while.</a:t>
            </a:r>
            <a:endParaRPr lang="en-IN" dirty="0"/>
          </a:p>
        </p:txBody>
      </p:sp>
    </p:spTree>
    <p:extLst>
      <p:ext uri="{BB962C8B-B14F-4D97-AF65-F5344CB8AC3E}">
        <p14:creationId xmlns:p14="http://schemas.microsoft.com/office/powerpoint/2010/main" val="8839405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17570-9D3F-782F-ACEC-C99C63893191}"/>
              </a:ext>
            </a:extLst>
          </p:cNvPr>
          <p:cNvSpPr>
            <a:spLocks noGrp="1"/>
          </p:cNvSpPr>
          <p:nvPr>
            <p:ph type="title"/>
          </p:nvPr>
        </p:nvSpPr>
        <p:spPr/>
        <p:txBody>
          <a:bodyPr/>
          <a:lstStyle/>
          <a:p>
            <a:r>
              <a:rPr lang="en-IN" dirty="0"/>
              <a:t>Demo</a:t>
            </a:r>
          </a:p>
        </p:txBody>
      </p:sp>
      <p:sp>
        <p:nvSpPr>
          <p:cNvPr id="6" name="TextBox 5">
            <a:extLst>
              <a:ext uri="{FF2B5EF4-FFF2-40B4-BE49-F238E27FC236}">
                <a16:creationId xmlns:a16="http://schemas.microsoft.com/office/drawing/2014/main" id="{B8113850-0B6F-6DF8-201C-B187D5505A27}"/>
              </a:ext>
            </a:extLst>
          </p:cNvPr>
          <p:cNvSpPr txBox="1"/>
          <p:nvPr/>
        </p:nvSpPr>
        <p:spPr>
          <a:xfrm>
            <a:off x="903515" y="1524001"/>
            <a:ext cx="5508171" cy="4801314"/>
          </a:xfrm>
          <a:prstGeom prst="rect">
            <a:avLst/>
          </a:prstGeom>
          <a:noFill/>
        </p:spPr>
        <p:txBody>
          <a:bodyPr wrap="square" rtlCol="0">
            <a:spAutoFit/>
          </a:bodyPr>
          <a:lstStyle/>
          <a:p>
            <a:r>
              <a:rPr lang="en-US" dirty="0"/>
              <a:t>// run ./</a:t>
            </a:r>
            <a:r>
              <a:rPr lang="en-US" dirty="0" err="1"/>
              <a:t>MailHog</a:t>
            </a:r>
            <a:endParaRPr lang="en-US" dirty="0"/>
          </a:p>
          <a:p>
            <a:r>
              <a:rPr lang="en-US" dirty="0"/>
              <a:t>telnet localhost 1025</a:t>
            </a:r>
          </a:p>
          <a:p>
            <a:r>
              <a:rPr lang="en-US" dirty="0"/>
              <a:t>EHLO localhost</a:t>
            </a:r>
          </a:p>
          <a:p>
            <a:r>
              <a:rPr lang="en-US" dirty="0"/>
              <a:t>MAIL FROM:&lt;prof@iiitd.ac.in&gt;</a:t>
            </a:r>
          </a:p>
          <a:p>
            <a:r>
              <a:rPr lang="en-US" dirty="0"/>
              <a:t>RCPT TO:&lt;students@iiitd.ac.in&gt;</a:t>
            </a:r>
          </a:p>
          <a:p>
            <a:r>
              <a:rPr lang="en-US" dirty="0"/>
              <a:t>DATA</a:t>
            </a:r>
          </a:p>
          <a:p>
            <a:r>
              <a:rPr lang="en-US" dirty="0"/>
              <a:t>Subject: Assignment due</a:t>
            </a:r>
          </a:p>
          <a:p>
            <a:r>
              <a:rPr lang="en-US" dirty="0"/>
              <a:t>From: prof@iiitd.ac.in</a:t>
            </a:r>
          </a:p>
          <a:p>
            <a:r>
              <a:rPr lang="en-US" dirty="0"/>
              <a:t>To: students@iiitd.ac.in</a:t>
            </a:r>
          </a:p>
          <a:p>
            <a:r>
              <a:rPr lang="en-US" dirty="0"/>
              <a:t>Dear Students,</a:t>
            </a:r>
          </a:p>
          <a:p>
            <a:r>
              <a:rPr lang="en-US" dirty="0"/>
              <a:t>The assignment is due in two hours.</a:t>
            </a:r>
          </a:p>
          <a:p>
            <a:r>
              <a:rPr lang="en-US" dirty="0"/>
              <a:t>Cheers</a:t>
            </a:r>
          </a:p>
          <a:p>
            <a:r>
              <a:rPr lang="en-US" dirty="0"/>
              <a:t>.</a:t>
            </a:r>
          </a:p>
          <a:p>
            <a:r>
              <a:rPr lang="en-US" dirty="0"/>
              <a:t>QUIT</a:t>
            </a:r>
          </a:p>
          <a:p>
            <a:endParaRPr lang="en-US" dirty="0"/>
          </a:p>
          <a:p>
            <a:r>
              <a:rPr lang="en-US" dirty="0"/>
              <a:t>View email at </a:t>
            </a:r>
            <a:r>
              <a:rPr lang="en-IN" dirty="0"/>
              <a:t>http://localhost:8025</a:t>
            </a:r>
            <a:endParaRPr lang="en-US" dirty="0"/>
          </a:p>
          <a:p>
            <a:endParaRPr lang="en-IN" dirty="0"/>
          </a:p>
        </p:txBody>
      </p:sp>
    </p:spTree>
    <p:extLst>
      <p:ext uri="{BB962C8B-B14F-4D97-AF65-F5344CB8AC3E}">
        <p14:creationId xmlns:p14="http://schemas.microsoft.com/office/powerpoint/2010/main" val="27388735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0BC17-4904-B8BD-2F48-8433E96A345C}"/>
              </a:ext>
            </a:extLst>
          </p:cNvPr>
          <p:cNvSpPr>
            <a:spLocks noGrp="1"/>
          </p:cNvSpPr>
          <p:nvPr>
            <p:ph type="title"/>
          </p:nvPr>
        </p:nvSpPr>
        <p:spPr/>
        <p:txBody>
          <a:bodyPr/>
          <a:lstStyle/>
          <a:p>
            <a:r>
              <a:rPr lang="en-IN" dirty="0"/>
              <a:t>SMTP</a:t>
            </a:r>
          </a:p>
        </p:txBody>
      </p:sp>
      <p:sp>
        <p:nvSpPr>
          <p:cNvPr id="3" name="Content Placeholder 2">
            <a:extLst>
              <a:ext uri="{FF2B5EF4-FFF2-40B4-BE49-F238E27FC236}">
                <a16:creationId xmlns:a16="http://schemas.microsoft.com/office/drawing/2014/main" id="{D03BCAA2-EF8A-551B-54C4-D1EE68FD2A40}"/>
              </a:ext>
            </a:extLst>
          </p:cNvPr>
          <p:cNvSpPr>
            <a:spLocks noGrp="1"/>
          </p:cNvSpPr>
          <p:nvPr>
            <p:ph idx="1"/>
          </p:nvPr>
        </p:nvSpPr>
        <p:spPr/>
        <p:txBody>
          <a:bodyPr/>
          <a:lstStyle/>
          <a:p>
            <a:r>
              <a:rPr lang="en-US" dirty="0"/>
              <a:t>The popular mail servers require additional authentication steps, which are supported by an extended SMTP protocol</a:t>
            </a:r>
            <a:endParaRPr lang="en-IN" dirty="0"/>
          </a:p>
        </p:txBody>
      </p:sp>
    </p:spTree>
    <p:extLst>
      <p:ext uri="{BB962C8B-B14F-4D97-AF65-F5344CB8AC3E}">
        <p14:creationId xmlns:p14="http://schemas.microsoft.com/office/powerpoint/2010/main" val="1741510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7096B-092E-FCF9-7D5E-307774FED4D9}"/>
              </a:ext>
            </a:extLst>
          </p:cNvPr>
          <p:cNvSpPr>
            <a:spLocks noGrp="1"/>
          </p:cNvSpPr>
          <p:nvPr>
            <p:ph type="title"/>
          </p:nvPr>
        </p:nvSpPr>
        <p:spPr/>
        <p:txBody>
          <a:bodyPr/>
          <a:lstStyle/>
          <a:p>
            <a:r>
              <a:rPr lang="en-IN" dirty="0"/>
              <a:t>Domain name system (DNS) </a:t>
            </a:r>
          </a:p>
        </p:txBody>
      </p:sp>
      <p:sp>
        <p:nvSpPr>
          <p:cNvPr id="3" name="Text Placeholder 2">
            <a:extLst>
              <a:ext uri="{FF2B5EF4-FFF2-40B4-BE49-F238E27FC236}">
                <a16:creationId xmlns:a16="http://schemas.microsoft.com/office/drawing/2014/main" id="{25CDDC0D-2D5B-CA19-11B8-B8A0E7200ECA}"/>
              </a:ext>
            </a:extLst>
          </p:cNvPr>
          <p:cNvSpPr>
            <a:spLocks noGrp="1"/>
          </p:cNvSpPr>
          <p:nvPr>
            <p:ph type="body" idx="1"/>
          </p:nvPr>
        </p:nvSpPr>
        <p:spPr/>
        <p:txBody>
          <a:bodyPr/>
          <a:lstStyle/>
          <a:p>
            <a:endParaRPr lang="en-IN"/>
          </a:p>
        </p:txBody>
      </p:sp>
    </p:spTree>
    <p:extLst>
      <p:ext uri="{BB962C8B-B14F-4D97-AF65-F5344CB8AC3E}">
        <p14:creationId xmlns:p14="http://schemas.microsoft.com/office/powerpoint/2010/main" val="36456223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21F651-E44A-E23C-1D2B-5B0DD99CA8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3F1021E-90ED-EEA1-1363-A5F7E3EC741F}"/>
              </a:ext>
            </a:extLst>
          </p:cNvPr>
          <p:cNvSpPr>
            <a:spLocks noGrp="1"/>
          </p:cNvSpPr>
          <p:nvPr>
            <p:ph type="title"/>
          </p:nvPr>
        </p:nvSpPr>
        <p:spPr/>
        <p:txBody>
          <a:bodyPr/>
          <a:lstStyle/>
          <a:p>
            <a:r>
              <a:rPr lang="en-IN" dirty="0"/>
              <a:t>Domain name system (DNS)</a:t>
            </a:r>
          </a:p>
        </p:txBody>
      </p:sp>
      <p:sp>
        <p:nvSpPr>
          <p:cNvPr id="3" name="Content Placeholder 2">
            <a:extLst>
              <a:ext uri="{FF2B5EF4-FFF2-40B4-BE49-F238E27FC236}">
                <a16:creationId xmlns:a16="http://schemas.microsoft.com/office/drawing/2014/main" id="{963FEC54-6733-D5CC-3E84-EA9E520A0736}"/>
              </a:ext>
            </a:extLst>
          </p:cNvPr>
          <p:cNvSpPr>
            <a:spLocks noGrp="1"/>
          </p:cNvSpPr>
          <p:nvPr>
            <p:ph idx="1"/>
          </p:nvPr>
        </p:nvSpPr>
        <p:spPr/>
        <p:txBody>
          <a:bodyPr>
            <a:normAutofit/>
          </a:bodyPr>
          <a:lstStyle/>
          <a:p>
            <a:r>
              <a:rPr lang="en-US" dirty="0"/>
              <a:t>Hostnames such as </a:t>
            </a:r>
            <a:r>
              <a:rPr lang="en-US" dirty="0">
                <a:hlinkClick r:id="rId2"/>
              </a:rPr>
              <a:t>www.google.com</a:t>
            </a:r>
            <a:r>
              <a:rPr lang="en-US" dirty="0"/>
              <a:t>, etc., are mnemonics that help humans to easily remember the websites; however, they aren’t gateway-friendly</a:t>
            </a:r>
          </a:p>
          <a:p>
            <a:pPr lvl="1"/>
            <a:r>
              <a:rPr lang="en-US" dirty="0"/>
              <a:t>why?</a:t>
            </a:r>
            <a:endParaRPr lang="en-IN" dirty="0"/>
          </a:p>
        </p:txBody>
      </p:sp>
    </p:spTree>
    <p:extLst>
      <p:ext uri="{BB962C8B-B14F-4D97-AF65-F5344CB8AC3E}">
        <p14:creationId xmlns:p14="http://schemas.microsoft.com/office/powerpoint/2010/main" val="10630408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757C8-B0B5-49B3-F51C-53D33C06A8D6}"/>
              </a:ext>
            </a:extLst>
          </p:cNvPr>
          <p:cNvSpPr>
            <a:spLocks noGrp="1"/>
          </p:cNvSpPr>
          <p:nvPr>
            <p:ph type="title"/>
          </p:nvPr>
        </p:nvSpPr>
        <p:spPr/>
        <p:txBody>
          <a:bodyPr/>
          <a:lstStyle/>
          <a:p>
            <a:r>
              <a:rPr lang="en-IN" dirty="0"/>
              <a:t>Domain name system (DNS)</a:t>
            </a:r>
          </a:p>
        </p:txBody>
      </p:sp>
      <p:sp>
        <p:nvSpPr>
          <p:cNvPr id="3" name="Content Placeholder 2">
            <a:extLst>
              <a:ext uri="{FF2B5EF4-FFF2-40B4-BE49-F238E27FC236}">
                <a16:creationId xmlns:a16="http://schemas.microsoft.com/office/drawing/2014/main" id="{B531BC6A-D555-FB5F-E3C5-0941C137A160}"/>
              </a:ext>
            </a:extLst>
          </p:cNvPr>
          <p:cNvSpPr>
            <a:spLocks noGrp="1"/>
          </p:cNvSpPr>
          <p:nvPr>
            <p:ph idx="1"/>
          </p:nvPr>
        </p:nvSpPr>
        <p:spPr/>
        <p:txBody>
          <a:bodyPr>
            <a:normAutofit lnSpcReduction="10000"/>
          </a:bodyPr>
          <a:lstStyle/>
          <a:p>
            <a:r>
              <a:rPr lang="en-US" dirty="0"/>
              <a:t>Hostnames such as </a:t>
            </a:r>
            <a:r>
              <a:rPr lang="en-US" dirty="0">
                <a:hlinkClick r:id="rId2"/>
              </a:rPr>
              <a:t>www.google.com</a:t>
            </a:r>
            <a:r>
              <a:rPr lang="en-US" dirty="0"/>
              <a:t>, etc., are mnemonics that help humans to easily remember the websites; however, they aren’t gateway-friendly</a:t>
            </a:r>
          </a:p>
          <a:p>
            <a:pPr lvl="1"/>
            <a:r>
              <a:rPr lang="en-IN" dirty="0"/>
              <a:t>i.e., it’s hard for a gateway to parse variable-length hostnames and use them in the forwarding table</a:t>
            </a:r>
          </a:p>
          <a:p>
            <a:pPr lvl="1"/>
            <a:endParaRPr lang="en-IN" dirty="0"/>
          </a:p>
          <a:p>
            <a:r>
              <a:rPr lang="en-IN" dirty="0"/>
              <a:t>Instead, the core internet uses an IP address to recognise the end host</a:t>
            </a:r>
          </a:p>
          <a:p>
            <a:endParaRPr lang="en-IN" dirty="0"/>
          </a:p>
          <a:p>
            <a:r>
              <a:rPr lang="en-US" dirty="0"/>
              <a:t>IP address is a 32-bit value, e.g., 132.168.71.41, where a decimal separates each byte. Note that the value of a byte is from 0 to 255. </a:t>
            </a:r>
            <a:endParaRPr lang="en-IN" dirty="0"/>
          </a:p>
        </p:txBody>
      </p:sp>
    </p:spTree>
    <p:extLst>
      <p:ext uri="{BB962C8B-B14F-4D97-AF65-F5344CB8AC3E}">
        <p14:creationId xmlns:p14="http://schemas.microsoft.com/office/powerpoint/2010/main" val="39031864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97A810-CF70-C8D4-5082-C0F5C592523F}"/>
              </a:ext>
            </a:extLst>
          </p:cNvPr>
          <p:cNvSpPr>
            <a:spLocks noGrp="1"/>
          </p:cNvSpPr>
          <p:nvPr>
            <p:ph type="title"/>
          </p:nvPr>
        </p:nvSpPr>
        <p:spPr/>
        <p:txBody>
          <a:bodyPr/>
          <a:lstStyle/>
          <a:p>
            <a:r>
              <a:rPr lang="en-IN" dirty="0"/>
              <a:t>DNS</a:t>
            </a:r>
          </a:p>
        </p:txBody>
      </p:sp>
      <p:sp>
        <p:nvSpPr>
          <p:cNvPr id="3" name="Content Placeholder 2">
            <a:extLst>
              <a:ext uri="{FF2B5EF4-FFF2-40B4-BE49-F238E27FC236}">
                <a16:creationId xmlns:a16="http://schemas.microsoft.com/office/drawing/2014/main" id="{8728030D-0D62-6D95-CBAC-AEEEF0C0515A}"/>
              </a:ext>
            </a:extLst>
          </p:cNvPr>
          <p:cNvSpPr>
            <a:spLocks noGrp="1"/>
          </p:cNvSpPr>
          <p:nvPr>
            <p:ph idx="1"/>
          </p:nvPr>
        </p:nvSpPr>
        <p:spPr/>
        <p:txBody>
          <a:bodyPr/>
          <a:lstStyle/>
          <a:p>
            <a:r>
              <a:rPr lang="en-IN" dirty="0"/>
              <a:t>How can we convert a hostname to the corresponding IP address?</a:t>
            </a:r>
          </a:p>
          <a:p>
            <a:endParaRPr lang="en-IN" dirty="0"/>
          </a:p>
          <a:p>
            <a:pPr marL="0" indent="0">
              <a:buNone/>
            </a:pPr>
            <a:endParaRPr lang="en-IN" dirty="0"/>
          </a:p>
          <a:p>
            <a:endParaRPr lang="en-IN" dirty="0"/>
          </a:p>
        </p:txBody>
      </p:sp>
    </p:spTree>
    <p:extLst>
      <p:ext uri="{BB962C8B-B14F-4D97-AF65-F5344CB8AC3E}">
        <p14:creationId xmlns:p14="http://schemas.microsoft.com/office/powerpoint/2010/main" val="930705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0EDF5F-EF18-8F1B-5821-3B83811A29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912A6E-7AE0-57FA-19D8-65DD432C3D00}"/>
              </a:ext>
            </a:extLst>
          </p:cNvPr>
          <p:cNvSpPr>
            <a:spLocks noGrp="1"/>
          </p:cNvSpPr>
          <p:nvPr>
            <p:ph type="title"/>
          </p:nvPr>
        </p:nvSpPr>
        <p:spPr/>
        <p:txBody>
          <a:bodyPr/>
          <a:lstStyle/>
          <a:p>
            <a:r>
              <a:rPr lang="en-IN" dirty="0"/>
              <a:t>DNS</a:t>
            </a:r>
          </a:p>
        </p:txBody>
      </p:sp>
      <p:sp>
        <p:nvSpPr>
          <p:cNvPr id="3" name="Content Placeholder 2">
            <a:extLst>
              <a:ext uri="{FF2B5EF4-FFF2-40B4-BE49-F238E27FC236}">
                <a16:creationId xmlns:a16="http://schemas.microsoft.com/office/drawing/2014/main" id="{70746A1E-5D61-C20E-8C90-B96050AB846F}"/>
              </a:ext>
            </a:extLst>
          </p:cNvPr>
          <p:cNvSpPr>
            <a:spLocks noGrp="1"/>
          </p:cNvSpPr>
          <p:nvPr>
            <p:ph idx="1"/>
          </p:nvPr>
        </p:nvSpPr>
        <p:spPr/>
        <p:txBody>
          <a:bodyPr/>
          <a:lstStyle/>
          <a:p>
            <a:r>
              <a:rPr lang="en-IN" dirty="0"/>
              <a:t>How can we convert a hostname to the corresponding IP address?</a:t>
            </a:r>
          </a:p>
          <a:p>
            <a:pPr lvl="1"/>
            <a:r>
              <a:rPr lang="en-IN" dirty="0"/>
              <a:t>A DNS server keeps a mapping from hostname to IP address</a:t>
            </a:r>
          </a:p>
          <a:p>
            <a:endParaRPr lang="en-IN" dirty="0"/>
          </a:p>
          <a:p>
            <a:r>
              <a:rPr lang="en-IN" dirty="0"/>
              <a:t>But how can we get the IP address of a DNS server</a:t>
            </a:r>
          </a:p>
          <a:p>
            <a:endParaRPr lang="en-IN" dirty="0"/>
          </a:p>
        </p:txBody>
      </p:sp>
    </p:spTree>
    <p:extLst>
      <p:ext uri="{BB962C8B-B14F-4D97-AF65-F5344CB8AC3E}">
        <p14:creationId xmlns:p14="http://schemas.microsoft.com/office/powerpoint/2010/main" val="33775435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9B2E75-4EB9-C73A-2038-025DD48542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FF6A88-7FA6-51B4-8D65-C47F27BEAEE3}"/>
              </a:ext>
            </a:extLst>
          </p:cNvPr>
          <p:cNvSpPr>
            <a:spLocks noGrp="1"/>
          </p:cNvSpPr>
          <p:nvPr>
            <p:ph type="title"/>
          </p:nvPr>
        </p:nvSpPr>
        <p:spPr/>
        <p:txBody>
          <a:bodyPr/>
          <a:lstStyle/>
          <a:p>
            <a:r>
              <a:rPr lang="en-IN" dirty="0"/>
              <a:t>DNS</a:t>
            </a:r>
          </a:p>
        </p:txBody>
      </p:sp>
      <p:sp>
        <p:nvSpPr>
          <p:cNvPr id="3" name="Content Placeholder 2">
            <a:extLst>
              <a:ext uri="{FF2B5EF4-FFF2-40B4-BE49-F238E27FC236}">
                <a16:creationId xmlns:a16="http://schemas.microsoft.com/office/drawing/2014/main" id="{642B2ACE-C123-7FAF-CE5D-99B0332797DA}"/>
              </a:ext>
            </a:extLst>
          </p:cNvPr>
          <p:cNvSpPr>
            <a:spLocks noGrp="1"/>
          </p:cNvSpPr>
          <p:nvPr>
            <p:ph idx="1"/>
          </p:nvPr>
        </p:nvSpPr>
        <p:spPr/>
        <p:txBody>
          <a:bodyPr/>
          <a:lstStyle/>
          <a:p>
            <a:r>
              <a:rPr lang="en-IN" dirty="0"/>
              <a:t>How can we convert a hostname to the corresponding IP address?</a:t>
            </a:r>
          </a:p>
          <a:p>
            <a:pPr lvl="1"/>
            <a:r>
              <a:rPr lang="en-IN" dirty="0"/>
              <a:t>A DNS server keeps a mapping from hostname to IP address</a:t>
            </a:r>
          </a:p>
          <a:p>
            <a:endParaRPr lang="en-IN" dirty="0"/>
          </a:p>
          <a:p>
            <a:r>
              <a:rPr lang="en-IN" dirty="0"/>
              <a:t>But how can we get the IP address of a DNS server</a:t>
            </a:r>
          </a:p>
          <a:p>
            <a:pPr lvl="1"/>
            <a:r>
              <a:rPr lang="en-IN" dirty="0"/>
              <a:t>The IP address of a DNS server could be fixed</a:t>
            </a:r>
          </a:p>
          <a:p>
            <a:pPr lvl="1"/>
            <a:endParaRPr lang="en-IN" dirty="0"/>
          </a:p>
          <a:p>
            <a:r>
              <a:rPr lang="en-IN" dirty="0"/>
              <a:t>What if the IP of the DNS server is not fixed? Is there a way to support dynamic addresses for the DNS server?</a:t>
            </a:r>
          </a:p>
          <a:p>
            <a:endParaRPr lang="en-IN" dirty="0"/>
          </a:p>
          <a:p>
            <a:endParaRPr lang="en-IN" dirty="0"/>
          </a:p>
        </p:txBody>
      </p:sp>
    </p:spTree>
    <p:extLst>
      <p:ext uri="{BB962C8B-B14F-4D97-AF65-F5344CB8AC3E}">
        <p14:creationId xmlns:p14="http://schemas.microsoft.com/office/powerpoint/2010/main" val="8674676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443458-CD3F-292A-A6CF-3B991C73D727}"/>
              </a:ext>
            </a:extLst>
          </p:cNvPr>
          <p:cNvSpPr>
            <a:spLocks noGrp="1"/>
          </p:cNvSpPr>
          <p:nvPr>
            <p:ph type="title"/>
          </p:nvPr>
        </p:nvSpPr>
        <p:spPr/>
        <p:txBody>
          <a:bodyPr/>
          <a:lstStyle/>
          <a:p>
            <a:r>
              <a:rPr lang="en-IN" dirty="0"/>
              <a:t>Today’s topics</a:t>
            </a:r>
          </a:p>
        </p:txBody>
      </p:sp>
      <p:sp>
        <p:nvSpPr>
          <p:cNvPr id="3" name="Content Placeholder 2">
            <a:extLst>
              <a:ext uri="{FF2B5EF4-FFF2-40B4-BE49-F238E27FC236}">
                <a16:creationId xmlns:a16="http://schemas.microsoft.com/office/drawing/2014/main" id="{96B682C2-79F8-468F-B07A-FEE42B634404}"/>
              </a:ext>
            </a:extLst>
          </p:cNvPr>
          <p:cNvSpPr>
            <a:spLocks noGrp="1"/>
          </p:cNvSpPr>
          <p:nvPr>
            <p:ph idx="1"/>
          </p:nvPr>
        </p:nvSpPr>
        <p:spPr/>
        <p:txBody>
          <a:bodyPr/>
          <a:lstStyle/>
          <a:p>
            <a:r>
              <a:rPr lang="en-IN" dirty="0"/>
              <a:t>E-mail</a:t>
            </a:r>
          </a:p>
          <a:p>
            <a:r>
              <a:rPr lang="en-IN" dirty="0"/>
              <a:t>Domain name system (</a:t>
            </a:r>
            <a:r>
              <a:rPr lang="en-IN"/>
              <a:t>DNS)</a:t>
            </a:r>
            <a:endParaRPr lang="en-IN" dirty="0"/>
          </a:p>
        </p:txBody>
      </p:sp>
    </p:spTree>
    <p:extLst>
      <p:ext uri="{BB962C8B-B14F-4D97-AF65-F5344CB8AC3E}">
        <p14:creationId xmlns:p14="http://schemas.microsoft.com/office/powerpoint/2010/main" val="132928831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6BFFB1-D61B-F09B-04E9-29FAD5CD4C6D}"/>
              </a:ext>
            </a:extLst>
          </p:cNvPr>
          <p:cNvSpPr>
            <a:spLocks noGrp="1"/>
          </p:cNvSpPr>
          <p:nvPr>
            <p:ph type="title"/>
          </p:nvPr>
        </p:nvSpPr>
        <p:spPr/>
        <p:txBody>
          <a:bodyPr/>
          <a:lstStyle/>
          <a:p>
            <a:r>
              <a:rPr lang="en-IN" dirty="0"/>
              <a:t>DNS server</a:t>
            </a:r>
          </a:p>
        </p:txBody>
      </p:sp>
      <p:sp>
        <p:nvSpPr>
          <p:cNvPr id="3" name="Content Placeholder 2">
            <a:extLst>
              <a:ext uri="{FF2B5EF4-FFF2-40B4-BE49-F238E27FC236}">
                <a16:creationId xmlns:a16="http://schemas.microsoft.com/office/drawing/2014/main" id="{9EE63685-E50F-7BD5-A309-3966F9FF4DB5}"/>
              </a:ext>
            </a:extLst>
          </p:cNvPr>
          <p:cNvSpPr>
            <a:spLocks noGrp="1"/>
          </p:cNvSpPr>
          <p:nvPr>
            <p:ph idx="1"/>
          </p:nvPr>
        </p:nvSpPr>
        <p:spPr/>
        <p:txBody>
          <a:bodyPr/>
          <a:lstStyle/>
          <a:p>
            <a:r>
              <a:rPr lang="en-US" dirty="0"/>
              <a:t>In practice, a local DNS server exists in the private network, e.g., a small institutional network or a local ISP. If the IP of the local DNS server is not fixed, at least one machine that is connected to your device via a shared link knows the address of the local DNS server and can supply it using the link-layer protocols.</a:t>
            </a:r>
          </a:p>
          <a:p>
            <a:pPr marL="0" indent="0">
              <a:buNone/>
            </a:pPr>
            <a:endParaRPr lang="en-IN" dirty="0"/>
          </a:p>
          <a:p>
            <a:r>
              <a:rPr lang="en-IN" dirty="0"/>
              <a:t>The local DNS server knows how to fetch the IP address of the target host from the actual DNS servers</a:t>
            </a:r>
          </a:p>
        </p:txBody>
      </p:sp>
    </p:spTree>
    <p:extLst>
      <p:ext uri="{BB962C8B-B14F-4D97-AF65-F5344CB8AC3E}">
        <p14:creationId xmlns:p14="http://schemas.microsoft.com/office/powerpoint/2010/main" val="2528946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38B980-2DEE-5B46-56D7-0EAE13FBD19A}"/>
              </a:ext>
            </a:extLst>
          </p:cNvPr>
          <p:cNvSpPr>
            <a:spLocks noGrp="1"/>
          </p:cNvSpPr>
          <p:nvPr>
            <p:ph type="title"/>
          </p:nvPr>
        </p:nvSpPr>
        <p:spPr/>
        <p:txBody>
          <a:bodyPr/>
          <a:lstStyle/>
          <a:p>
            <a:r>
              <a:rPr lang="en-IN" dirty="0"/>
              <a:t>DNS server</a:t>
            </a:r>
          </a:p>
        </p:txBody>
      </p:sp>
      <p:sp>
        <p:nvSpPr>
          <p:cNvPr id="3" name="Content Placeholder 2">
            <a:extLst>
              <a:ext uri="{FF2B5EF4-FFF2-40B4-BE49-F238E27FC236}">
                <a16:creationId xmlns:a16="http://schemas.microsoft.com/office/drawing/2014/main" id="{748B3DC7-4B0F-7E27-ECA3-6BBDE84D91ED}"/>
              </a:ext>
            </a:extLst>
          </p:cNvPr>
          <p:cNvSpPr>
            <a:spLocks noGrp="1"/>
          </p:cNvSpPr>
          <p:nvPr>
            <p:ph idx="1"/>
          </p:nvPr>
        </p:nvSpPr>
        <p:spPr/>
        <p:txBody>
          <a:bodyPr>
            <a:normAutofit/>
          </a:bodyPr>
          <a:lstStyle/>
          <a:p>
            <a:r>
              <a:rPr lang="en-IN" dirty="0"/>
              <a:t>Can we have just one DNS server?</a:t>
            </a:r>
          </a:p>
          <a:p>
            <a:pPr marL="0" indent="0">
              <a:buNone/>
            </a:pPr>
            <a:endParaRPr lang="en-IN" dirty="0"/>
          </a:p>
        </p:txBody>
      </p:sp>
    </p:spTree>
    <p:extLst>
      <p:ext uri="{BB962C8B-B14F-4D97-AF65-F5344CB8AC3E}">
        <p14:creationId xmlns:p14="http://schemas.microsoft.com/office/powerpoint/2010/main" val="20303621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A6C03E-0C00-FE5D-F11F-0B8BD50C77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80661E-30AD-9AD8-2322-3855678C1092}"/>
              </a:ext>
            </a:extLst>
          </p:cNvPr>
          <p:cNvSpPr>
            <a:spLocks noGrp="1"/>
          </p:cNvSpPr>
          <p:nvPr>
            <p:ph type="title"/>
          </p:nvPr>
        </p:nvSpPr>
        <p:spPr/>
        <p:txBody>
          <a:bodyPr/>
          <a:lstStyle/>
          <a:p>
            <a:r>
              <a:rPr lang="en-IN" dirty="0"/>
              <a:t>DNS server</a:t>
            </a:r>
          </a:p>
        </p:txBody>
      </p:sp>
      <p:sp>
        <p:nvSpPr>
          <p:cNvPr id="3" name="Content Placeholder 2">
            <a:extLst>
              <a:ext uri="{FF2B5EF4-FFF2-40B4-BE49-F238E27FC236}">
                <a16:creationId xmlns:a16="http://schemas.microsoft.com/office/drawing/2014/main" id="{27C053C8-F817-A89A-4FBE-B5F1E6495B82}"/>
              </a:ext>
            </a:extLst>
          </p:cNvPr>
          <p:cNvSpPr>
            <a:spLocks noGrp="1"/>
          </p:cNvSpPr>
          <p:nvPr>
            <p:ph idx="1"/>
          </p:nvPr>
        </p:nvSpPr>
        <p:spPr/>
        <p:txBody>
          <a:bodyPr>
            <a:normAutofit/>
          </a:bodyPr>
          <a:lstStyle/>
          <a:p>
            <a:r>
              <a:rPr lang="en-IN" dirty="0"/>
              <a:t>Can we have just one DNS server?</a:t>
            </a:r>
          </a:p>
          <a:p>
            <a:pPr lvl="1"/>
            <a:r>
              <a:rPr lang="en-IN" dirty="0"/>
              <a:t>Yes, but what if the server is down</a:t>
            </a:r>
          </a:p>
          <a:p>
            <a:endParaRPr lang="en-IN" dirty="0"/>
          </a:p>
        </p:txBody>
      </p:sp>
    </p:spTree>
    <p:extLst>
      <p:ext uri="{BB962C8B-B14F-4D97-AF65-F5344CB8AC3E}">
        <p14:creationId xmlns:p14="http://schemas.microsoft.com/office/powerpoint/2010/main" val="19135697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B65837-5769-6B9D-D342-194AA6E54C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D8442F-3EF5-9C71-0D4F-5507215B381A}"/>
              </a:ext>
            </a:extLst>
          </p:cNvPr>
          <p:cNvSpPr>
            <a:spLocks noGrp="1"/>
          </p:cNvSpPr>
          <p:nvPr>
            <p:ph type="title"/>
          </p:nvPr>
        </p:nvSpPr>
        <p:spPr/>
        <p:txBody>
          <a:bodyPr/>
          <a:lstStyle/>
          <a:p>
            <a:r>
              <a:rPr lang="en-IN" dirty="0"/>
              <a:t>DNS server</a:t>
            </a:r>
          </a:p>
        </p:txBody>
      </p:sp>
      <p:sp>
        <p:nvSpPr>
          <p:cNvPr id="3" name="Content Placeholder 2">
            <a:extLst>
              <a:ext uri="{FF2B5EF4-FFF2-40B4-BE49-F238E27FC236}">
                <a16:creationId xmlns:a16="http://schemas.microsoft.com/office/drawing/2014/main" id="{52665D4A-6717-A601-11FE-B18FEB4C88FE}"/>
              </a:ext>
            </a:extLst>
          </p:cNvPr>
          <p:cNvSpPr>
            <a:spLocks noGrp="1"/>
          </p:cNvSpPr>
          <p:nvPr>
            <p:ph idx="1"/>
          </p:nvPr>
        </p:nvSpPr>
        <p:spPr/>
        <p:txBody>
          <a:bodyPr>
            <a:normAutofit/>
          </a:bodyPr>
          <a:lstStyle/>
          <a:p>
            <a:r>
              <a:rPr lang="en-IN" dirty="0"/>
              <a:t>Can we have just one DNS server?</a:t>
            </a:r>
          </a:p>
          <a:p>
            <a:pPr lvl="1"/>
            <a:r>
              <a:rPr lang="en-IN" dirty="0"/>
              <a:t>Yes, but what if the server is down</a:t>
            </a:r>
          </a:p>
          <a:p>
            <a:pPr lvl="2"/>
            <a:r>
              <a:rPr lang="en-IN" dirty="0"/>
              <a:t>Multiple DNS servers to handle failure</a:t>
            </a:r>
          </a:p>
          <a:p>
            <a:endParaRPr lang="en-IN" dirty="0"/>
          </a:p>
          <a:p>
            <a:r>
              <a:rPr lang="en-IN" dirty="0"/>
              <a:t>Any other problem?</a:t>
            </a:r>
          </a:p>
          <a:p>
            <a:endParaRPr lang="en-IN" dirty="0"/>
          </a:p>
        </p:txBody>
      </p:sp>
    </p:spTree>
    <p:extLst>
      <p:ext uri="{BB962C8B-B14F-4D97-AF65-F5344CB8AC3E}">
        <p14:creationId xmlns:p14="http://schemas.microsoft.com/office/powerpoint/2010/main" val="302903743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09883D-2E9F-5766-B143-D0FE8FAC4A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BB748D-E7FF-5B2B-CB57-27B677F1C281}"/>
              </a:ext>
            </a:extLst>
          </p:cNvPr>
          <p:cNvSpPr>
            <a:spLocks noGrp="1"/>
          </p:cNvSpPr>
          <p:nvPr>
            <p:ph type="title"/>
          </p:nvPr>
        </p:nvSpPr>
        <p:spPr/>
        <p:txBody>
          <a:bodyPr/>
          <a:lstStyle/>
          <a:p>
            <a:r>
              <a:rPr lang="en-IN" dirty="0"/>
              <a:t>DNS server</a:t>
            </a:r>
          </a:p>
        </p:txBody>
      </p:sp>
      <p:sp>
        <p:nvSpPr>
          <p:cNvPr id="3" name="Content Placeholder 2">
            <a:extLst>
              <a:ext uri="{FF2B5EF4-FFF2-40B4-BE49-F238E27FC236}">
                <a16:creationId xmlns:a16="http://schemas.microsoft.com/office/drawing/2014/main" id="{9289BDAE-EFF8-B497-46C6-701A54C4D3E0}"/>
              </a:ext>
            </a:extLst>
          </p:cNvPr>
          <p:cNvSpPr>
            <a:spLocks noGrp="1"/>
          </p:cNvSpPr>
          <p:nvPr>
            <p:ph idx="1"/>
          </p:nvPr>
        </p:nvSpPr>
        <p:spPr/>
        <p:txBody>
          <a:bodyPr>
            <a:normAutofit/>
          </a:bodyPr>
          <a:lstStyle/>
          <a:p>
            <a:r>
              <a:rPr lang="en-IN" dirty="0"/>
              <a:t>Can we have just one DNS server?</a:t>
            </a:r>
          </a:p>
          <a:p>
            <a:pPr lvl="1"/>
            <a:r>
              <a:rPr lang="en-IN" dirty="0"/>
              <a:t>Yes, but what if the server is down</a:t>
            </a:r>
          </a:p>
          <a:p>
            <a:pPr lvl="2"/>
            <a:r>
              <a:rPr lang="en-IN" dirty="0"/>
              <a:t>Multiple DNS servers to handle failure</a:t>
            </a:r>
          </a:p>
          <a:p>
            <a:endParaRPr lang="en-IN" dirty="0"/>
          </a:p>
          <a:p>
            <a:r>
              <a:rPr lang="en-IN" dirty="0"/>
              <a:t>Any other problem?</a:t>
            </a:r>
          </a:p>
          <a:p>
            <a:endParaRPr lang="en-IN" dirty="0"/>
          </a:p>
          <a:p>
            <a:r>
              <a:rPr lang="en-IN" dirty="0"/>
              <a:t>Huge traffic on the DNS server</a:t>
            </a:r>
          </a:p>
          <a:p>
            <a:pPr lvl="1"/>
            <a:r>
              <a:rPr lang="en-IN" dirty="0"/>
              <a:t>Somehow, we need to distribute the traffic</a:t>
            </a:r>
          </a:p>
        </p:txBody>
      </p:sp>
    </p:spTree>
    <p:extLst>
      <p:ext uri="{BB962C8B-B14F-4D97-AF65-F5344CB8AC3E}">
        <p14:creationId xmlns:p14="http://schemas.microsoft.com/office/powerpoint/2010/main" val="156599011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67E5C-7177-D2B6-3DBA-5C75BDB5661B}"/>
              </a:ext>
            </a:extLst>
          </p:cNvPr>
          <p:cNvSpPr>
            <a:spLocks noGrp="1"/>
          </p:cNvSpPr>
          <p:nvPr>
            <p:ph type="title"/>
          </p:nvPr>
        </p:nvSpPr>
        <p:spPr/>
        <p:txBody>
          <a:bodyPr/>
          <a:lstStyle/>
          <a:p>
            <a:r>
              <a:rPr lang="en-IN" dirty="0"/>
              <a:t>DNS server hierarchy</a:t>
            </a:r>
          </a:p>
        </p:txBody>
      </p:sp>
      <p:sp>
        <p:nvSpPr>
          <p:cNvPr id="3" name="Content Placeholder 2">
            <a:extLst>
              <a:ext uri="{FF2B5EF4-FFF2-40B4-BE49-F238E27FC236}">
                <a16:creationId xmlns:a16="http://schemas.microsoft.com/office/drawing/2014/main" id="{2EC56559-D398-53B9-D4AE-46FB06641C8B}"/>
              </a:ext>
            </a:extLst>
          </p:cNvPr>
          <p:cNvSpPr>
            <a:spLocks noGrp="1"/>
          </p:cNvSpPr>
          <p:nvPr>
            <p:ph idx="1"/>
          </p:nvPr>
        </p:nvSpPr>
        <p:spPr/>
        <p:txBody>
          <a:bodyPr>
            <a:normAutofit fontScale="92500" lnSpcReduction="10000"/>
          </a:bodyPr>
          <a:lstStyle/>
          <a:p>
            <a:r>
              <a:rPr lang="en-IN" dirty="0"/>
              <a:t>In practice, for better load balancing and availability, a hierarchy of DNS servers is present</a:t>
            </a:r>
          </a:p>
          <a:p>
            <a:pPr lvl="1"/>
            <a:r>
              <a:rPr lang="en-IN" dirty="0"/>
              <a:t>Root DNS servers</a:t>
            </a:r>
          </a:p>
          <a:p>
            <a:pPr lvl="2"/>
            <a:r>
              <a:rPr lang="en-IN" dirty="0"/>
              <a:t>provide the IP address of top-level domain servers</a:t>
            </a:r>
          </a:p>
          <a:p>
            <a:pPr lvl="1"/>
            <a:r>
              <a:rPr lang="en-IN" dirty="0"/>
              <a:t>Top-level domain servers</a:t>
            </a:r>
          </a:p>
          <a:p>
            <a:pPr lvl="2"/>
            <a:r>
              <a:rPr lang="en-IN" dirty="0"/>
              <a:t>com, org, net, </a:t>
            </a:r>
            <a:r>
              <a:rPr lang="en-IN" dirty="0" err="1"/>
              <a:t>edu</a:t>
            </a:r>
            <a:r>
              <a:rPr lang="en-IN" dirty="0"/>
              <a:t>, gov, etc</a:t>
            </a:r>
          </a:p>
          <a:p>
            <a:pPr lvl="2"/>
            <a:r>
              <a:rPr lang="en-IN" dirty="0"/>
              <a:t>provide the IP address of intermediate or authoritative DNS servers</a:t>
            </a:r>
          </a:p>
          <a:p>
            <a:pPr lvl="1"/>
            <a:r>
              <a:rPr lang="en-IN" dirty="0"/>
              <a:t>Intermediate DNS servers (optional)</a:t>
            </a:r>
          </a:p>
          <a:p>
            <a:pPr lvl="2"/>
            <a:r>
              <a:rPr lang="en-IN" dirty="0" err="1"/>
              <a:t>iiid</a:t>
            </a:r>
            <a:r>
              <a:rPr lang="en-IN" dirty="0"/>
              <a:t>, </a:t>
            </a:r>
            <a:r>
              <a:rPr lang="en-IN" dirty="0" err="1"/>
              <a:t>iit</a:t>
            </a:r>
            <a:r>
              <a:rPr lang="en-IN" dirty="0"/>
              <a:t>, etc</a:t>
            </a:r>
          </a:p>
          <a:p>
            <a:pPr lvl="2"/>
            <a:r>
              <a:rPr lang="en-IN" dirty="0"/>
              <a:t>provide the IP address of intermediate or authoritative DNS servers</a:t>
            </a:r>
          </a:p>
          <a:p>
            <a:pPr lvl="1"/>
            <a:r>
              <a:rPr lang="en-IN" dirty="0"/>
              <a:t>Authoritative DNS servers</a:t>
            </a:r>
          </a:p>
          <a:p>
            <a:pPr lvl="2"/>
            <a:r>
              <a:rPr lang="en-IN" dirty="0"/>
              <a:t>google, </a:t>
            </a:r>
            <a:r>
              <a:rPr lang="en-IN" dirty="0" err="1"/>
              <a:t>facebook</a:t>
            </a:r>
            <a:r>
              <a:rPr lang="en-IN" dirty="0"/>
              <a:t>, </a:t>
            </a:r>
            <a:r>
              <a:rPr lang="en-IN" dirty="0" err="1"/>
              <a:t>cse</a:t>
            </a:r>
            <a:r>
              <a:rPr lang="en-IN" dirty="0"/>
              <a:t>, </a:t>
            </a:r>
            <a:r>
              <a:rPr lang="en-IN" dirty="0" err="1"/>
              <a:t>ece</a:t>
            </a:r>
            <a:r>
              <a:rPr lang="en-IN" dirty="0"/>
              <a:t>, </a:t>
            </a:r>
            <a:r>
              <a:rPr lang="en-IN" dirty="0" err="1"/>
              <a:t>csam</a:t>
            </a:r>
            <a:endParaRPr lang="en-IN" dirty="0"/>
          </a:p>
          <a:p>
            <a:pPr lvl="2"/>
            <a:r>
              <a:rPr lang="en-IN" dirty="0"/>
              <a:t>provide the actual IP address</a:t>
            </a:r>
          </a:p>
        </p:txBody>
      </p:sp>
    </p:spTree>
    <p:extLst>
      <p:ext uri="{BB962C8B-B14F-4D97-AF65-F5344CB8AC3E}">
        <p14:creationId xmlns:p14="http://schemas.microsoft.com/office/powerpoint/2010/main" val="38703509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A45AF6-8EBF-796E-C489-0FA3F6DD91D7}"/>
              </a:ext>
            </a:extLst>
          </p:cNvPr>
          <p:cNvSpPr>
            <a:spLocks noGrp="1"/>
          </p:cNvSpPr>
          <p:nvPr>
            <p:ph type="title"/>
          </p:nvPr>
        </p:nvSpPr>
        <p:spPr/>
        <p:txBody>
          <a:bodyPr/>
          <a:lstStyle/>
          <a:p>
            <a:r>
              <a:rPr lang="en-IN" dirty="0"/>
              <a:t>DNS server hierarchy</a:t>
            </a:r>
          </a:p>
        </p:txBody>
      </p:sp>
      <p:grpSp>
        <p:nvGrpSpPr>
          <p:cNvPr id="4" name="Group 3">
            <a:extLst>
              <a:ext uri="{FF2B5EF4-FFF2-40B4-BE49-F238E27FC236}">
                <a16:creationId xmlns:a16="http://schemas.microsoft.com/office/drawing/2014/main" id="{D991DE7C-708C-391B-83DC-E8E1901A655A}"/>
              </a:ext>
            </a:extLst>
          </p:cNvPr>
          <p:cNvGrpSpPr/>
          <p:nvPr/>
        </p:nvGrpSpPr>
        <p:grpSpPr>
          <a:xfrm>
            <a:off x="1321991" y="1815164"/>
            <a:ext cx="10791292" cy="1046691"/>
            <a:chOff x="1321991" y="1815164"/>
            <a:chExt cx="10791292" cy="1046691"/>
          </a:xfrm>
        </p:grpSpPr>
        <p:sp>
          <p:nvSpPr>
            <p:cNvPr id="5" name="Text Box 4">
              <a:extLst>
                <a:ext uri="{FF2B5EF4-FFF2-40B4-BE49-F238E27FC236}">
                  <a16:creationId xmlns:a16="http://schemas.microsoft.com/office/drawing/2014/main" id="{4E4B4BFF-C927-BDA2-3AEA-6B0FC968D6DE}"/>
                </a:ext>
              </a:extLst>
            </p:cNvPr>
            <p:cNvSpPr txBox="1">
              <a:spLocks noChangeArrowheads="1"/>
            </p:cNvSpPr>
            <p:nvPr/>
          </p:nvSpPr>
          <p:spPr bwMode="auto">
            <a:xfrm>
              <a:off x="1321991" y="2431570"/>
              <a:ext cx="2057411" cy="368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.com DNS servers</a:t>
              </a:r>
            </a:p>
          </p:txBody>
        </p:sp>
        <p:sp>
          <p:nvSpPr>
            <p:cNvPr id="6" name="Text Box 5">
              <a:extLst>
                <a:ext uri="{FF2B5EF4-FFF2-40B4-BE49-F238E27FC236}">
                  <a16:creationId xmlns:a16="http://schemas.microsoft.com/office/drawing/2014/main" id="{DFD8DC49-844A-9A8F-00BC-B40EC72583F1}"/>
                </a:ext>
              </a:extLst>
            </p:cNvPr>
            <p:cNvSpPr txBox="1">
              <a:spLocks noChangeArrowheads="1"/>
            </p:cNvSpPr>
            <p:nvPr/>
          </p:nvSpPr>
          <p:spPr bwMode="auto">
            <a:xfrm>
              <a:off x="3969789" y="2432961"/>
              <a:ext cx="21082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r>
                <a:rPr lang="en-US" altLang="en-US" sz="1800" dirty="0">
                  <a:solidFill>
                    <a:prstClr val="black"/>
                  </a:solidFill>
                </a:rPr>
                <a:t>ac.in</a:t>
              </a: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DNS servers</a:t>
              </a:r>
            </a:p>
          </p:txBody>
        </p:sp>
        <p:sp>
          <p:nvSpPr>
            <p:cNvPr id="7" name="Text Box 6">
              <a:extLst>
                <a:ext uri="{FF2B5EF4-FFF2-40B4-BE49-F238E27FC236}">
                  <a16:creationId xmlns:a16="http://schemas.microsoft.com/office/drawing/2014/main" id="{6A6A8C1C-49A7-3653-34A9-A205C6B54132}"/>
                </a:ext>
              </a:extLst>
            </p:cNvPr>
            <p:cNvSpPr txBox="1">
              <a:spLocks noChangeArrowheads="1"/>
            </p:cNvSpPr>
            <p:nvPr/>
          </p:nvSpPr>
          <p:spPr bwMode="auto">
            <a:xfrm>
              <a:off x="6546026" y="2432961"/>
              <a:ext cx="2005231" cy="3687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.edu DNS servers</a:t>
              </a:r>
            </a:p>
          </p:txBody>
        </p:sp>
        <p:sp>
          <p:nvSpPr>
            <p:cNvPr id="8" name="Line 7">
              <a:extLst>
                <a:ext uri="{FF2B5EF4-FFF2-40B4-BE49-F238E27FC236}">
                  <a16:creationId xmlns:a16="http://schemas.microsoft.com/office/drawing/2014/main" id="{D2AEDF3C-CEDC-5F50-645E-E496FECE2190}"/>
                </a:ext>
              </a:extLst>
            </p:cNvPr>
            <p:cNvSpPr>
              <a:spLocks noChangeShapeType="1"/>
            </p:cNvSpPr>
            <p:nvPr/>
          </p:nvSpPr>
          <p:spPr bwMode="auto">
            <a:xfrm flipH="1">
              <a:off x="2538547" y="1831861"/>
              <a:ext cx="2075302" cy="601100"/>
            </a:xfrm>
            <a:prstGeom prst="line">
              <a:avLst/>
            </a:prstGeom>
            <a:noFill/>
            <a:ln w="317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Line 8">
              <a:extLst>
                <a:ext uri="{FF2B5EF4-FFF2-40B4-BE49-F238E27FC236}">
                  <a16:creationId xmlns:a16="http://schemas.microsoft.com/office/drawing/2014/main" id="{7AA97EE1-B118-E857-A7F8-0FC148C0AC25}"/>
                </a:ext>
              </a:extLst>
            </p:cNvPr>
            <p:cNvSpPr>
              <a:spLocks noChangeShapeType="1"/>
            </p:cNvSpPr>
            <p:nvPr/>
          </p:nvSpPr>
          <p:spPr bwMode="auto">
            <a:xfrm>
              <a:off x="4901588" y="1815164"/>
              <a:ext cx="0" cy="616406"/>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Line 9">
              <a:extLst>
                <a:ext uri="{FF2B5EF4-FFF2-40B4-BE49-F238E27FC236}">
                  <a16:creationId xmlns:a16="http://schemas.microsoft.com/office/drawing/2014/main" id="{D684B2B8-CFA7-8CF7-9454-157B813A6E14}"/>
                </a:ext>
              </a:extLst>
            </p:cNvPr>
            <p:cNvSpPr>
              <a:spLocks noChangeShapeType="1"/>
            </p:cNvSpPr>
            <p:nvPr/>
          </p:nvSpPr>
          <p:spPr bwMode="auto">
            <a:xfrm>
              <a:off x="5257908" y="1831861"/>
              <a:ext cx="2146864" cy="60110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Text Box 29">
              <a:extLst>
                <a:ext uri="{FF2B5EF4-FFF2-40B4-BE49-F238E27FC236}">
                  <a16:creationId xmlns:a16="http://schemas.microsoft.com/office/drawing/2014/main" id="{0939E99E-BD66-CCCF-9D2F-974E7D0A29F8}"/>
                </a:ext>
              </a:extLst>
            </p:cNvPr>
            <p:cNvSpPr txBox="1">
              <a:spLocks noChangeArrowheads="1"/>
            </p:cNvSpPr>
            <p:nvPr/>
          </p:nvSpPr>
          <p:spPr bwMode="auto">
            <a:xfrm>
              <a:off x="4066204" y="1934852"/>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p>
          </p:txBody>
        </p:sp>
        <p:sp>
          <p:nvSpPr>
            <p:cNvPr id="12" name="Text Box 30">
              <a:extLst>
                <a:ext uri="{FF2B5EF4-FFF2-40B4-BE49-F238E27FC236}">
                  <a16:creationId xmlns:a16="http://schemas.microsoft.com/office/drawing/2014/main" id="{D70A8198-1A60-05BD-157A-1B0F9F64C65D}"/>
                </a:ext>
              </a:extLst>
            </p:cNvPr>
            <p:cNvSpPr txBox="1">
              <a:spLocks noChangeArrowheads="1"/>
            </p:cNvSpPr>
            <p:nvPr/>
          </p:nvSpPr>
          <p:spPr bwMode="auto">
            <a:xfrm>
              <a:off x="5225966" y="1923399"/>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p>
          </p:txBody>
        </p:sp>
        <p:sp>
          <p:nvSpPr>
            <p:cNvPr id="13" name="TextBox 12">
              <a:extLst>
                <a:ext uri="{FF2B5EF4-FFF2-40B4-BE49-F238E27FC236}">
                  <a16:creationId xmlns:a16="http://schemas.microsoft.com/office/drawing/2014/main" id="{05370BC8-9760-2A6A-73CF-0A22822D6AAF}"/>
                </a:ext>
              </a:extLst>
            </p:cNvPr>
            <p:cNvSpPr txBox="1"/>
            <p:nvPr/>
          </p:nvSpPr>
          <p:spPr>
            <a:xfrm>
              <a:off x="9724296" y="2400190"/>
              <a:ext cx="2388987"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srgbClr val="C00000"/>
                  </a:solidFill>
                  <a:effectLst/>
                  <a:uLnTx/>
                  <a:uFillTx/>
                  <a:latin typeface="Calibri" panose="020F0502020204030204"/>
                  <a:ea typeface="+mn-ea"/>
                  <a:cs typeface="+mn-cs"/>
                </a:rPr>
                <a:t>Top Level Domain</a:t>
              </a:r>
            </a:p>
          </p:txBody>
        </p:sp>
      </p:grpSp>
      <p:grpSp>
        <p:nvGrpSpPr>
          <p:cNvPr id="14" name="Group 13">
            <a:extLst>
              <a:ext uri="{FF2B5EF4-FFF2-40B4-BE49-F238E27FC236}">
                <a16:creationId xmlns:a16="http://schemas.microsoft.com/office/drawing/2014/main" id="{15C65133-D6ED-8876-35E5-24E5663E71EE}"/>
              </a:ext>
            </a:extLst>
          </p:cNvPr>
          <p:cNvGrpSpPr/>
          <p:nvPr/>
        </p:nvGrpSpPr>
        <p:grpSpPr>
          <a:xfrm>
            <a:off x="3874373" y="1407648"/>
            <a:ext cx="7294880" cy="461665"/>
            <a:chOff x="3874373" y="1407648"/>
            <a:chExt cx="7294880" cy="461665"/>
          </a:xfrm>
        </p:grpSpPr>
        <p:sp>
          <p:nvSpPr>
            <p:cNvPr id="15" name="Text Box 2">
              <a:extLst>
                <a:ext uri="{FF2B5EF4-FFF2-40B4-BE49-F238E27FC236}">
                  <a16:creationId xmlns:a16="http://schemas.microsoft.com/office/drawing/2014/main" id="{DA70A216-916D-E02F-89C8-DC53AFAC9440}"/>
                </a:ext>
              </a:extLst>
            </p:cNvPr>
            <p:cNvSpPr txBox="1">
              <a:spLocks noChangeArrowheads="1"/>
            </p:cNvSpPr>
            <p:nvPr/>
          </p:nvSpPr>
          <p:spPr bwMode="auto">
            <a:xfrm>
              <a:off x="3874373" y="1432519"/>
              <a:ext cx="2064866" cy="3673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Root DNS Servers</a:t>
              </a:r>
            </a:p>
          </p:txBody>
        </p:sp>
        <p:sp>
          <p:nvSpPr>
            <p:cNvPr id="16" name="TextBox 15">
              <a:extLst>
                <a:ext uri="{FF2B5EF4-FFF2-40B4-BE49-F238E27FC236}">
                  <a16:creationId xmlns:a16="http://schemas.microsoft.com/office/drawing/2014/main" id="{91CE18AA-0D90-47C6-A66B-2B8B9F3F3872}"/>
                </a:ext>
              </a:extLst>
            </p:cNvPr>
            <p:cNvSpPr txBox="1"/>
            <p:nvPr/>
          </p:nvSpPr>
          <p:spPr>
            <a:xfrm>
              <a:off x="10397760" y="1407648"/>
              <a:ext cx="771493"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srgbClr val="C00000"/>
                  </a:solidFill>
                  <a:effectLst/>
                  <a:uLnTx/>
                  <a:uFillTx/>
                  <a:latin typeface="Calibri" panose="020F0502020204030204"/>
                  <a:ea typeface="+mn-ea"/>
                  <a:cs typeface="+mn-cs"/>
                </a:rPr>
                <a:t>Root</a:t>
              </a:r>
            </a:p>
          </p:txBody>
        </p:sp>
      </p:grpSp>
      <p:grpSp>
        <p:nvGrpSpPr>
          <p:cNvPr id="17" name="Group 16">
            <a:extLst>
              <a:ext uri="{FF2B5EF4-FFF2-40B4-BE49-F238E27FC236}">
                <a16:creationId xmlns:a16="http://schemas.microsoft.com/office/drawing/2014/main" id="{57412736-798A-DA43-FD11-1375D38970B3}"/>
              </a:ext>
            </a:extLst>
          </p:cNvPr>
          <p:cNvGrpSpPr/>
          <p:nvPr/>
        </p:nvGrpSpPr>
        <p:grpSpPr>
          <a:xfrm>
            <a:off x="464051" y="2766905"/>
            <a:ext cx="11291569" cy="2577317"/>
            <a:chOff x="464051" y="2766905"/>
            <a:chExt cx="11291569" cy="2577317"/>
          </a:xfrm>
        </p:grpSpPr>
        <p:sp>
          <p:nvSpPr>
            <p:cNvPr id="18" name="Text Box 10">
              <a:extLst>
                <a:ext uri="{FF2B5EF4-FFF2-40B4-BE49-F238E27FC236}">
                  <a16:creationId xmlns:a16="http://schemas.microsoft.com/office/drawing/2014/main" id="{E893CE38-07F3-1C22-25F3-9B56AB43D362}"/>
                </a:ext>
              </a:extLst>
            </p:cNvPr>
            <p:cNvSpPr txBox="1">
              <a:spLocks noChangeArrowheads="1"/>
            </p:cNvSpPr>
            <p:nvPr/>
          </p:nvSpPr>
          <p:spPr bwMode="auto">
            <a:xfrm>
              <a:off x="6699088" y="4674942"/>
              <a:ext cx="1478951" cy="641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nyu.edu</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19" name="Text Box 11">
              <a:extLst>
                <a:ext uri="{FF2B5EF4-FFF2-40B4-BE49-F238E27FC236}">
                  <a16:creationId xmlns:a16="http://schemas.microsoft.com/office/drawing/2014/main" id="{3F1EAA47-BA1E-9751-CDF3-8CABAA6CBCE7}"/>
                </a:ext>
              </a:extLst>
            </p:cNvPr>
            <p:cNvSpPr txBox="1">
              <a:spLocks noChangeArrowheads="1"/>
            </p:cNvSpPr>
            <p:nvPr/>
          </p:nvSpPr>
          <p:spPr bwMode="auto">
            <a:xfrm>
              <a:off x="8379330" y="4674942"/>
              <a:ext cx="1478951" cy="641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umass.edu</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20" name="Line 12">
              <a:extLst>
                <a:ext uri="{FF2B5EF4-FFF2-40B4-BE49-F238E27FC236}">
                  <a16:creationId xmlns:a16="http://schemas.microsoft.com/office/drawing/2014/main" id="{29F14FA1-9818-7D83-F87F-C82AD8E274C6}"/>
                </a:ext>
              </a:extLst>
            </p:cNvPr>
            <p:cNvSpPr>
              <a:spLocks noChangeShapeType="1"/>
            </p:cNvSpPr>
            <p:nvPr/>
          </p:nvSpPr>
          <p:spPr bwMode="auto">
            <a:xfrm flipH="1">
              <a:off x="7134579" y="2766905"/>
              <a:ext cx="198628" cy="1889949"/>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1" name="Line 13">
              <a:extLst>
                <a:ext uri="{FF2B5EF4-FFF2-40B4-BE49-F238E27FC236}">
                  <a16:creationId xmlns:a16="http://schemas.microsoft.com/office/drawing/2014/main" id="{9E54BF2D-11F0-62F8-E0AD-427391667A93}"/>
                </a:ext>
              </a:extLst>
            </p:cNvPr>
            <p:cNvSpPr>
              <a:spLocks noChangeShapeType="1"/>
            </p:cNvSpPr>
            <p:nvPr/>
          </p:nvSpPr>
          <p:spPr bwMode="auto">
            <a:xfrm>
              <a:off x="7762582" y="2766905"/>
              <a:ext cx="1040272" cy="184787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Text Box 14">
              <a:extLst>
                <a:ext uri="{FF2B5EF4-FFF2-40B4-BE49-F238E27FC236}">
                  <a16:creationId xmlns:a16="http://schemas.microsoft.com/office/drawing/2014/main" id="{913EF946-E26F-2944-8292-A18DAA2A8478}"/>
                </a:ext>
              </a:extLst>
            </p:cNvPr>
            <p:cNvSpPr txBox="1">
              <a:spLocks noChangeArrowheads="1"/>
            </p:cNvSpPr>
            <p:nvPr/>
          </p:nvSpPr>
          <p:spPr bwMode="auto">
            <a:xfrm>
              <a:off x="464051" y="4697205"/>
              <a:ext cx="1505787" cy="6470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yahoo.com</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23" name="Text Box 15">
              <a:extLst>
                <a:ext uri="{FF2B5EF4-FFF2-40B4-BE49-F238E27FC236}">
                  <a16:creationId xmlns:a16="http://schemas.microsoft.com/office/drawing/2014/main" id="{52C12378-B195-B278-5BC9-0ACCAADAE2B5}"/>
                </a:ext>
              </a:extLst>
            </p:cNvPr>
            <p:cNvSpPr txBox="1">
              <a:spLocks noChangeArrowheads="1"/>
            </p:cNvSpPr>
            <p:nvPr/>
          </p:nvSpPr>
          <p:spPr bwMode="auto">
            <a:xfrm>
              <a:off x="1973245" y="4685828"/>
              <a:ext cx="1492369" cy="641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amazon.com</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24" name="Line 16">
              <a:extLst>
                <a:ext uri="{FF2B5EF4-FFF2-40B4-BE49-F238E27FC236}">
                  <a16:creationId xmlns:a16="http://schemas.microsoft.com/office/drawing/2014/main" id="{54CF496D-9C18-0F9B-ED5D-EE570D4BA9BB}"/>
                </a:ext>
              </a:extLst>
            </p:cNvPr>
            <p:cNvSpPr>
              <a:spLocks noChangeShapeType="1"/>
            </p:cNvSpPr>
            <p:nvPr/>
          </p:nvSpPr>
          <p:spPr bwMode="auto">
            <a:xfrm flipH="1">
              <a:off x="1440405" y="2773862"/>
              <a:ext cx="595715" cy="1923343"/>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Line 17">
              <a:extLst>
                <a:ext uri="{FF2B5EF4-FFF2-40B4-BE49-F238E27FC236}">
                  <a16:creationId xmlns:a16="http://schemas.microsoft.com/office/drawing/2014/main" id="{41DB2BA5-ABF0-A17D-9055-A62DC42D363D}"/>
                </a:ext>
              </a:extLst>
            </p:cNvPr>
            <p:cNvSpPr>
              <a:spLocks noChangeShapeType="1"/>
            </p:cNvSpPr>
            <p:nvPr/>
          </p:nvSpPr>
          <p:spPr bwMode="auto">
            <a:xfrm>
              <a:off x="2538547" y="2773862"/>
              <a:ext cx="350953" cy="2023499"/>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6" name="Text Box 18">
              <a:extLst>
                <a:ext uri="{FF2B5EF4-FFF2-40B4-BE49-F238E27FC236}">
                  <a16:creationId xmlns:a16="http://schemas.microsoft.com/office/drawing/2014/main" id="{7FA693EF-EA05-652F-DD9F-CF96E0EEB1C9}"/>
                </a:ext>
              </a:extLst>
            </p:cNvPr>
            <p:cNvSpPr txBox="1">
              <a:spLocks noChangeArrowheads="1"/>
            </p:cNvSpPr>
            <p:nvPr/>
          </p:nvSpPr>
          <p:spPr bwMode="auto">
            <a:xfrm>
              <a:off x="4312691" y="3187282"/>
              <a:ext cx="1480442" cy="6414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800" dirty="0" err="1">
                  <a:solidFill>
                    <a:prstClr val="black"/>
                  </a:solidFill>
                </a:rPr>
                <a:t>iiitd</a:t>
              </a: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.ac.in</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27" name="Line 19">
              <a:extLst>
                <a:ext uri="{FF2B5EF4-FFF2-40B4-BE49-F238E27FC236}">
                  <a16:creationId xmlns:a16="http://schemas.microsoft.com/office/drawing/2014/main" id="{82E2B163-01F9-7E87-D722-1853FA639BF9}"/>
                </a:ext>
              </a:extLst>
            </p:cNvPr>
            <p:cNvSpPr>
              <a:spLocks noChangeShapeType="1"/>
            </p:cNvSpPr>
            <p:nvPr/>
          </p:nvSpPr>
          <p:spPr bwMode="auto">
            <a:xfrm>
              <a:off x="4904570" y="2766905"/>
              <a:ext cx="0" cy="417431"/>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TextBox 27">
              <a:extLst>
                <a:ext uri="{FF2B5EF4-FFF2-40B4-BE49-F238E27FC236}">
                  <a16:creationId xmlns:a16="http://schemas.microsoft.com/office/drawing/2014/main" id="{DCE4CDBD-9DFB-40DE-7F29-BA3358AF9B73}"/>
                </a:ext>
              </a:extLst>
            </p:cNvPr>
            <p:cNvSpPr txBox="1"/>
            <p:nvPr/>
          </p:nvSpPr>
          <p:spPr>
            <a:xfrm>
              <a:off x="9919925" y="4797362"/>
              <a:ext cx="1835695"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srgbClr val="C00000"/>
                  </a:solidFill>
                  <a:effectLst/>
                  <a:uLnTx/>
                  <a:uFillTx/>
                  <a:latin typeface="Calibri" panose="020F0502020204030204"/>
                  <a:ea typeface="+mn-ea"/>
                  <a:cs typeface="+mn-cs"/>
                </a:rPr>
                <a:t>Authoritative</a:t>
              </a:r>
            </a:p>
          </p:txBody>
        </p:sp>
        <p:sp>
          <p:nvSpPr>
            <p:cNvPr id="29" name="Text Box 30">
              <a:extLst>
                <a:ext uri="{FF2B5EF4-FFF2-40B4-BE49-F238E27FC236}">
                  <a16:creationId xmlns:a16="http://schemas.microsoft.com/office/drawing/2014/main" id="{76DD28FF-9B4E-CD0F-A373-23546307EC49}"/>
                </a:ext>
              </a:extLst>
            </p:cNvPr>
            <p:cNvSpPr txBox="1">
              <a:spLocks noChangeArrowheads="1"/>
            </p:cNvSpPr>
            <p:nvPr/>
          </p:nvSpPr>
          <p:spPr bwMode="auto">
            <a:xfrm>
              <a:off x="7292568" y="2785396"/>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p>
          </p:txBody>
        </p:sp>
        <p:sp>
          <p:nvSpPr>
            <p:cNvPr id="30" name="Text Box 30">
              <a:extLst>
                <a:ext uri="{FF2B5EF4-FFF2-40B4-BE49-F238E27FC236}">
                  <a16:creationId xmlns:a16="http://schemas.microsoft.com/office/drawing/2014/main" id="{75FA9801-A251-E0F1-FB10-B1DF4CEEF4AA}"/>
                </a:ext>
              </a:extLst>
            </p:cNvPr>
            <p:cNvSpPr txBox="1">
              <a:spLocks noChangeArrowheads="1"/>
            </p:cNvSpPr>
            <p:nvPr/>
          </p:nvSpPr>
          <p:spPr bwMode="auto">
            <a:xfrm>
              <a:off x="2030793" y="2776330"/>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p>
          </p:txBody>
        </p:sp>
        <p:sp>
          <p:nvSpPr>
            <p:cNvPr id="31" name="Text Box 30">
              <a:extLst>
                <a:ext uri="{FF2B5EF4-FFF2-40B4-BE49-F238E27FC236}">
                  <a16:creationId xmlns:a16="http://schemas.microsoft.com/office/drawing/2014/main" id="{F2DB2620-4DFB-1613-D1DA-BF439F3E73D9}"/>
                </a:ext>
              </a:extLst>
            </p:cNvPr>
            <p:cNvSpPr txBox="1">
              <a:spLocks noChangeArrowheads="1"/>
            </p:cNvSpPr>
            <p:nvPr/>
          </p:nvSpPr>
          <p:spPr bwMode="auto">
            <a:xfrm>
              <a:off x="4390346" y="2768742"/>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p>
          </p:txBody>
        </p:sp>
        <p:sp>
          <p:nvSpPr>
            <p:cNvPr id="32" name="Text Box 30">
              <a:extLst>
                <a:ext uri="{FF2B5EF4-FFF2-40B4-BE49-F238E27FC236}">
                  <a16:creationId xmlns:a16="http://schemas.microsoft.com/office/drawing/2014/main" id="{B76CED69-854E-9E13-BC41-D75510108793}"/>
                </a:ext>
              </a:extLst>
            </p:cNvPr>
            <p:cNvSpPr txBox="1">
              <a:spLocks noChangeArrowheads="1"/>
            </p:cNvSpPr>
            <p:nvPr/>
          </p:nvSpPr>
          <p:spPr bwMode="auto">
            <a:xfrm>
              <a:off x="4877758" y="2777057"/>
              <a:ext cx="43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t>
              </a:r>
            </a:p>
          </p:txBody>
        </p:sp>
      </p:grpSp>
      <p:sp>
        <p:nvSpPr>
          <p:cNvPr id="35" name="TextBox 34">
            <a:extLst>
              <a:ext uri="{FF2B5EF4-FFF2-40B4-BE49-F238E27FC236}">
                <a16:creationId xmlns:a16="http://schemas.microsoft.com/office/drawing/2014/main" id="{D42B43B5-D247-BC4C-FF78-4EB37083DA1D}"/>
              </a:ext>
            </a:extLst>
          </p:cNvPr>
          <p:cNvSpPr txBox="1"/>
          <p:nvPr/>
        </p:nvSpPr>
        <p:spPr>
          <a:xfrm>
            <a:off x="9865497" y="3251591"/>
            <a:ext cx="1795620" cy="461665"/>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1" u="none" strike="noStrike" kern="1200" cap="none" spc="0" normalizeH="0" baseline="0" noProof="0" dirty="0">
                <a:ln>
                  <a:noFill/>
                </a:ln>
                <a:solidFill>
                  <a:srgbClr val="C00000"/>
                </a:solidFill>
                <a:effectLst/>
                <a:uLnTx/>
                <a:uFillTx/>
                <a:latin typeface="Calibri" panose="020F0502020204030204"/>
                <a:ea typeface="+mn-ea"/>
                <a:cs typeface="+mn-cs"/>
              </a:rPr>
              <a:t>Intermediate</a:t>
            </a:r>
          </a:p>
        </p:txBody>
      </p:sp>
      <p:sp>
        <p:nvSpPr>
          <p:cNvPr id="36" name="Text Box 18">
            <a:extLst>
              <a:ext uri="{FF2B5EF4-FFF2-40B4-BE49-F238E27FC236}">
                <a16:creationId xmlns:a16="http://schemas.microsoft.com/office/drawing/2014/main" id="{2FF7EB0A-3796-4B96-D7C5-4808F8D354FF}"/>
              </a:ext>
            </a:extLst>
          </p:cNvPr>
          <p:cNvSpPr txBox="1">
            <a:spLocks noChangeArrowheads="1"/>
          </p:cNvSpPr>
          <p:nvPr/>
        </p:nvSpPr>
        <p:spPr bwMode="auto">
          <a:xfrm>
            <a:off x="3616004" y="4667741"/>
            <a:ext cx="150554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800" dirty="0" err="1">
                <a:solidFill>
                  <a:prstClr val="black"/>
                </a:solidFill>
              </a:rPr>
              <a:t>cse.iiitd</a:t>
            </a: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.ac.in</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37" name="Text Box 18">
            <a:extLst>
              <a:ext uri="{FF2B5EF4-FFF2-40B4-BE49-F238E27FC236}">
                <a16:creationId xmlns:a16="http://schemas.microsoft.com/office/drawing/2014/main" id="{0ABC0F76-EB73-F976-F016-3065AB6AACDB}"/>
              </a:ext>
            </a:extLst>
          </p:cNvPr>
          <p:cNvSpPr txBox="1">
            <a:spLocks noChangeArrowheads="1"/>
          </p:cNvSpPr>
          <p:nvPr/>
        </p:nvSpPr>
        <p:spPr bwMode="auto">
          <a:xfrm>
            <a:off x="5085576" y="4656854"/>
            <a:ext cx="150554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ltLang="en-US" sz="1800" dirty="0" err="1">
                <a:solidFill>
                  <a:prstClr val="black"/>
                </a:solidFill>
              </a:rPr>
              <a:t>ece.iiitd</a:t>
            </a: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.ac.in</a:t>
            </a:r>
          </a:p>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altLang="en-US" sz="18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DNS servers</a:t>
            </a:r>
          </a:p>
        </p:txBody>
      </p:sp>
      <p:sp>
        <p:nvSpPr>
          <p:cNvPr id="38" name="Line 17">
            <a:extLst>
              <a:ext uri="{FF2B5EF4-FFF2-40B4-BE49-F238E27FC236}">
                <a16:creationId xmlns:a16="http://schemas.microsoft.com/office/drawing/2014/main" id="{F3640B20-486F-AFB3-E7E5-276FD07F62D8}"/>
              </a:ext>
            </a:extLst>
          </p:cNvPr>
          <p:cNvSpPr>
            <a:spLocks noChangeShapeType="1"/>
          </p:cNvSpPr>
          <p:nvPr/>
        </p:nvSpPr>
        <p:spPr bwMode="auto">
          <a:xfrm>
            <a:off x="5225967" y="3751608"/>
            <a:ext cx="493818" cy="926010"/>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9" name="Line 16">
            <a:extLst>
              <a:ext uri="{FF2B5EF4-FFF2-40B4-BE49-F238E27FC236}">
                <a16:creationId xmlns:a16="http://schemas.microsoft.com/office/drawing/2014/main" id="{1B164357-F46F-35FF-04F0-97ED191E9AAA}"/>
              </a:ext>
            </a:extLst>
          </p:cNvPr>
          <p:cNvSpPr>
            <a:spLocks noChangeShapeType="1"/>
          </p:cNvSpPr>
          <p:nvPr/>
        </p:nvSpPr>
        <p:spPr bwMode="auto">
          <a:xfrm flipH="1">
            <a:off x="4118289" y="3836509"/>
            <a:ext cx="423823" cy="926009"/>
          </a:xfrm>
          <a:prstGeom prst="line">
            <a:avLst/>
          </a:prstGeom>
          <a:noFill/>
          <a:ln w="2540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TextBox 28">
            <a:extLst>
              <a:ext uri="{FF2B5EF4-FFF2-40B4-BE49-F238E27FC236}">
                <a16:creationId xmlns:a16="http://schemas.microsoft.com/office/drawing/2014/main" id="{08228777-8AA8-C2FC-7FB9-121B1A1C85AF}"/>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mc:AlternateContent xmlns:mc="http://schemas.openxmlformats.org/markup-compatibility/2006" xmlns:p14="http://schemas.microsoft.com/office/powerpoint/2010/main">
        <mc:Choice Requires="p14">
          <p:contentPart p14:bwMode="auto" r:id="rId2">
            <p14:nvContentPartPr>
              <p14:cNvPr id="33" name="Ink 32">
                <a:extLst>
                  <a:ext uri="{FF2B5EF4-FFF2-40B4-BE49-F238E27FC236}">
                    <a16:creationId xmlns:a16="http://schemas.microsoft.com/office/drawing/2014/main" id="{BA591226-5C3B-0286-3050-628048CDCF60}"/>
                  </a:ext>
                </a:extLst>
              </p14:cNvPr>
              <p14:cNvContentPartPr/>
              <p14:nvPr/>
            </p14:nvContentPartPr>
            <p14:xfrm>
              <a:off x="6026040" y="1630800"/>
              <a:ext cx="283680" cy="33480"/>
            </p14:xfrm>
          </p:contentPart>
        </mc:Choice>
        <mc:Fallback xmlns="">
          <p:pic>
            <p:nvPicPr>
              <p:cNvPr id="33" name="Ink 32">
                <a:extLst>
                  <a:ext uri="{FF2B5EF4-FFF2-40B4-BE49-F238E27FC236}">
                    <a16:creationId xmlns:a16="http://schemas.microsoft.com/office/drawing/2014/main" id="{BA591226-5C3B-0286-3050-628048CDCF60}"/>
                  </a:ext>
                </a:extLst>
              </p:cNvPr>
              <p:cNvPicPr/>
              <p:nvPr/>
            </p:nvPicPr>
            <p:blipFill>
              <a:blip r:embed="rId3"/>
              <a:stretch>
                <a:fillRect/>
              </a:stretch>
            </p:blipFill>
            <p:spPr>
              <a:xfrm>
                <a:off x="6016680" y="1621440"/>
                <a:ext cx="302400" cy="52200"/>
              </a:xfrm>
              <a:prstGeom prst="rect">
                <a:avLst/>
              </a:prstGeom>
            </p:spPr>
          </p:pic>
        </mc:Fallback>
      </mc:AlternateContent>
    </p:spTree>
    <p:extLst>
      <p:ext uri="{BB962C8B-B14F-4D97-AF65-F5344CB8AC3E}">
        <p14:creationId xmlns:p14="http://schemas.microsoft.com/office/powerpoint/2010/main" val="1621775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95E60-457E-D097-FD89-188525366A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FCCAB9-E1AB-A270-2152-B67C1167E46E}"/>
              </a:ext>
            </a:extLst>
          </p:cNvPr>
          <p:cNvSpPr>
            <a:spLocks noGrp="1"/>
          </p:cNvSpPr>
          <p:nvPr>
            <p:ph type="title"/>
          </p:nvPr>
        </p:nvSpPr>
        <p:spPr/>
        <p:txBody>
          <a:bodyPr/>
          <a:lstStyle/>
          <a:p>
            <a:r>
              <a:rPr lang="en-IN" dirty="0"/>
              <a:t>Recursive + iterated chain</a:t>
            </a:r>
          </a:p>
        </p:txBody>
      </p:sp>
      <p:sp>
        <p:nvSpPr>
          <p:cNvPr id="4" name="Text Box 5">
            <a:extLst>
              <a:ext uri="{FF2B5EF4-FFF2-40B4-BE49-F238E27FC236}">
                <a16:creationId xmlns:a16="http://schemas.microsoft.com/office/drawing/2014/main" id="{D17F2A1D-1F49-F151-E740-347AF71180E2}"/>
              </a:ext>
            </a:extLst>
          </p:cNvPr>
          <p:cNvSpPr txBox="1">
            <a:spLocks noChangeArrowheads="1"/>
          </p:cNvSpPr>
          <p:nvPr/>
        </p:nvSpPr>
        <p:spPr bwMode="auto">
          <a:xfrm>
            <a:off x="5758771"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5" name="Text Box 17">
            <a:extLst>
              <a:ext uri="{FF2B5EF4-FFF2-40B4-BE49-F238E27FC236}">
                <a16:creationId xmlns:a16="http://schemas.microsoft.com/office/drawing/2014/main" id="{3DD15BAC-8931-6C43-B579-90DB3E703A03}"/>
              </a:ext>
            </a:extLst>
          </p:cNvPr>
          <p:cNvSpPr txBox="1">
            <a:spLocks noChangeArrowheads="1"/>
          </p:cNvSpPr>
          <p:nvPr/>
        </p:nvSpPr>
        <p:spPr bwMode="auto">
          <a:xfrm>
            <a:off x="8368840"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86E2A64B-56A7-B199-CE67-344761B7657C}"/>
              </a:ext>
            </a:extLst>
          </p:cNvPr>
          <p:cNvGrpSpPr>
            <a:grpSpLocks/>
          </p:cNvGrpSpPr>
          <p:nvPr/>
        </p:nvGrpSpPr>
        <p:grpSpPr bwMode="auto">
          <a:xfrm>
            <a:off x="6955059" y="3736081"/>
            <a:ext cx="2000252" cy="660402"/>
            <a:chOff x="2838" y="2062"/>
            <a:chExt cx="1260" cy="416"/>
          </a:xfrm>
        </p:grpSpPr>
        <p:sp>
          <p:nvSpPr>
            <p:cNvPr id="13" name="Rectangle 25">
              <a:extLst>
                <a:ext uri="{FF2B5EF4-FFF2-40B4-BE49-F238E27FC236}">
                  <a16:creationId xmlns:a16="http://schemas.microsoft.com/office/drawing/2014/main" id="{85F15052-0F9E-30CF-ADF8-59F1657527E7}"/>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6F6E4613-A743-9D53-AFF2-2F800C17EC82}"/>
                </a:ext>
              </a:extLst>
            </p:cNvPr>
            <p:cNvSpPr txBox="1">
              <a:spLocks noChangeArrowheads="1"/>
            </p:cNvSpPr>
            <p:nvPr/>
          </p:nvSpPr>
          <p:spPr bwMode="auto">
            <a:xfrm>
              <a:off x="3013" y="206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25" name="Text Box 65">
            <a:extLst>
              <a:ext uri="{FF2B5EF4-FFF2-40B4-BE49-F238E27FC236}">
                <a16:creationId xmlns:a16="http://schemas.microsoft.com/office/drawing/2014/main" id="{6452EF81-4F84-5430-64CA-DEC6133537F7}"/>
              </a:ext>
            </a:extLst>
          </p:cNvPr>
          <p:cNvSpPr txBox="1">
            <a:spLocks noChangeArrowheads="1"/>
          </p:cNvSpPr>
          <p:nvPr/>
        </p:nvSpPr>
        <p:spPr bwMode="auto">
          <a:xfrm>
            <a:off x="9170527" y="2608490"/>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6" name="Group 86">
            <a:extLst>
              <a:ext uri="{FF2B5EF4-FFF2-40B4-BE49-F238E27FC236}">
                <a16:creationId xmlns:a16="http://schemas.microsoft.com/office/drawing/2014/main" id="{72417565-D804-740C-2035-86D2DCF78BF7}"/>
              </a:ext>
            </a:extLst>
          </p:cNvPr>
          <p:cNvGrpSpPr>
            <a:grpSpLocks/>
          </p:cNvGrpSpPr>
          <p:nvPr/>
        </p:nvGrpSpPr>
        <p:grpSpPr bwMode="auto">
          <a:xfrm flipH="1">
            <a:off x="10855741" y="4619665"/>
            <a:ext cx="787391" cy="614055"/>
            <a:chOff x="-44" y="1473"/>
            <a:chExt cx="981" cy="1105"/>
          </a:xfrm>
        </p:grpSpPr>
        <p:pic>
          <p:nvPicPr>
            <p:cNvPr id="27" name="Picture 87" descr="desktop_computer_stylized_medium">
              <a:extLst>
                <a:ext uri="{FF2B5EF4-FFF2-40B4-BE49-F238E27FC236}">
                  <a16:creationId xmlns:a16="http://schemas.microsoft.com/office/drawing/2014/main" id="{0A393680-30B7-A4B4-F5C9-EAC9AA41272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Freeform 88">
              <a:extLst>
                <a:ext uri="{FF2B5EF4-FFF2-40B4-BE49-F238E27FC236}">
                  <a16:creationId xmlns:a16="http://schemas.microsoft.com/office/drawing/2014/main" id="{E5E12091-0101-E20F-33FB-1D9FD813C2B1}"/>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9" name="Group 89">
            <a:extLst>
              <a:ext uri="{FF2B5EF4-FFF2-40B4-BE49-F238E27FC236}">
                <a16:creationId xmlns:a16="http://schemas.microsoft.com/office/drawing/2014/main" id="{56D7A12B-8662-740E-463E-ECFD7C3BD1C7}"/>
              </a:ext>
            </a:extLst>
          </p:cNvPr>
          <p:cNvGrpSpPr>
            <a:grpSpLocks/>
          </p:cNvGrpSpPr>
          <p:nvPr/>
        </p:nvGrpSpPr>
        <p:grpSpPr bwMode="auto">
          <a:xfrm>
            <a:off x="5679361" y="3053085"/>
            <a:ext cx="883580" cy="766310"/>
            <a:chOff x="-44" y="1473"/>
            <a:chExt cx="981" cy="1105"/>
          </a:xfrm>
        </p:grpSpPr>
        <p:pic>
          <p:nvPicPr>
            <p:cNvPr id="30" name="Picture 90" descr="desktop_computer_stylized_medium">
              <a:extLst>
                <a:ext uri="{FF2B5EF4-FFF2-40B4-BE49-F238E27FC236}">
                  <a16:creationId xmlns:a16="http://schemas.microsoft.com/office/drawing/2014/main" id="{89C3B84B-4E3D-F1CB-3232-8EADE70E801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91">
              <a:extLst>
                <a:ext uri="{FF2B5EF4-FFF2-40B4-BE49-F238E27FC236}">
                  <a16:creationId xmlns:a16="http://schemas.microsoft.com/office/drawing/2014/main" id="{95E00D67-ECC4-3FF1-525C-6F97169634EE}"/>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2" name="Group 125">
            <a:extLst>
              <a:ext uri="{FF2B5EF4-FFF2-40B4-BE49-F238E27FC236}">
                <a16:creationId xmlns:a16="http://schemas.microsoft.com/office/drawing/2014/main" id="{4FA98612-3E28-3571-A69F-944903604ADE}"/>
              </a:ext>
            </a:extLst>
          </p:cNvPr>
          <p:cNvGrpSpPr>
            <a:grpSpLocks/>
          </p:cNvGrpSpPr>
          <p:nvPr/>
        </p:nvGrpSpPr>
        <p:grpSpPr bwMode="auto">
          <a:xfrm>
            <a:off x="9990354" y="4528230"/>
            <a:ext cx="390525" cy="641350"/>
            <a:chOff x="4140" y="429"/>
            <a:chExt cx="1425" cy="2396"/>
          </a:xfrm>
        </p:grpSpPr>
        <p:sp>
          <p:nvSpPr>
            <p:cNvPr id="33" name="Freeform 126">
              <a:extLst>
                <a:ext uri="{FF2B5EF4-FFF2-40B4-BE49-F238E27FC236}">
                  <a16:creationId xmlns:a16="http://schemas.microsoft.com/office/drawing/2014/main" id="{1C44FBAF-1405-D4A8-29C8-0237ADB124F2}"/>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Rectangle 127">
              <a:extLst>
                <a:ext uri="{FF2B5EF4-FFF2-40B4-BE49-F238E27FC236}">
                  <a16:creationId xmlns:a16="http://schemas.microsoft.com/office/drawing/2014/main" id="{644863B9-D661-9D06-EEBC-0EB0B800E3F3}"/>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Freeform 128">
              <a:extLst>
                <a:ext uri="{FF2B5EF4-FFF2-40B4-BE49-F238E27FC236}">
                  <a16:creationId xmlns:a16="http://schemas.microsoft.com/office/drawing/2014/main" id="{AB4D1A0C-EBB3-FDD7-6D41-3C0E7A3E1418}"/>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9">
              <a:extLst>
                <a:ext uri="{FF2B5EF4-FFF2-40B4-BE49-F238E27FC236}">
                  <a16:creationId xmlns:a16="http://schemas.microsoft.com/office/drawing/2014/main" id="{F56729A9-FF35-0367-7F29-1A8A924900F8}"/>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30">
              <a:extLst>
                <a:ext uri="{FF2B5EF4-FFF2-40B4-BE49-F238E27FC236}">
                  <a16:creationId xmlns:a16="http://schemas.microsoft.com/office/drawing/2014/main" id="{B5846165-4449-5E47-768D-862BC2773347}"/>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8" name="Group 131">
              <a:extLst>
                <a:ext uri="{FF2B5EF4-FFF2-40B4-BE49-F238E27FC236}">
                  <a16:creationId xmlns:a16="http://schemas.microsoft.com/office/drawing/2014/main" id="{B7A6BE9E-376F-450B-10E6-D3B063B6312F}"/>
                </a:ext>
              </a:extLst>
            </p:cNvPr>
            <p:cNvGrpSpPr>
              <a:grpSpLocks/>
            </p:cNvGrpSpPr>
            <p:nvPr/>
          </p:nvGrpSpPr>
          <p:grpSpPr bwMode="auto">
            <a:xfrm>
              <a:off x="4749" y="668"/>
              <a:ext cx="581" cy="145"/>
              <a:chOff x="614" y="2568"/>
              <a:chExt cx="725" cy="139"/>
            </a:xfrm>
          </p:grpSpPr>
          <p:sp>
            <p:nvSpPr>
              <p:cNvPr id="63" name="AutoShape 132">
                <a:extLst>
                  <a:ext uri="{FF2B5EF4-FFF2-40B4-BE49-F238E27FC236}">
                    <a16:creationId xmlns:a16="http://schemas.microsoft.com/office/drawing/2014/main" id="{7E212EF7-C5D1-5C56-561D-294C5356A8D3}"/>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AutoShape 133">
                <a:extLst>
                  <a:ext uri="{FF2B5EF4-FFF2-40B4-BE49-F238E27FC236}">
                    <a16:creationId xmlns:a16="http://schemas.microsoft.com/office/drawing/2014/main" id="{60B07446-37B8-18A5-3B84-EA6EF7C23DDB}"/>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39" name="Rectangle 134">
              <a:extLst>
                <a:ext uri="{FF2B5EF4-FFF2-40B4-BE49-F238E27FC236}">
                  <a16:creationId xmlns:a16="http://schemas.microsoft.com/office/drawing/2014/main" id="{F6876230-A3EB-0D5E-6B47-3E958096622C}"/>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0" name="Group 135">
              <a:extLst>
                <a:ext uri="{FF2B5EF4-FFF2-40B4-BE49-F238E27FC236}">
                  <a16:creationId xmlns:a16="http://schemas.microsoft.com/office/drawing/2014/main" id="{D29A43AD-9701-F4F2-AAC3-34973853EF71}"/>
                </a:ext>
              </a:extLst>
            </p:cNvPr>
            <p:cNvGrpSpPr>
              <a:grpSpLocks/>
            </p:cNvGrpSpPr>
            <p:nvPr/>
          </p:nvGrpSpPr>
          <p:grpSpPr bwMode="auto">
            <a:xfrm>
              <a:off x="4747" y="994"/>
              <a:ext cx="581" cy="134"/>
              <a:chOff x="614" y="2568"/>
              <a:chExt cx="725" cy="139"/>
            </a:xfrm>
          </p:grpSpPr>
          <p:sp>
            <p:nvSpPr>
              <p:cNvPr id="61" name="AutoShape 136">
                <a:extLst>
                  <a:ext uri="{FF2B5EF4-FFF2-40B4-BE49-F238E27FC236}">
                    <a16:creationId xmlns:a16="http://schemas.microsoft.com/office/drawing/2014/main" id="{2C07EE77-722E-E12C-AD11-763323456A62}"/>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2" name="AutoShape 137">
                <a:extLst>
                  <a:ext uri="{FF2B5EF4-FFF2-40B4-BE49-F238E27FC236}">
                    <a16:creationId xmlns:a16="http://schemas.microsoft.com/office/drawing/2014/main" id="{677A086B-64A3-40CB-8390-7824284C7E66}"/>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1" name="Rectangle 138">
              <a:extLst>
                <a:ext uri="{FF2B5EF4-FFF2-40B4-BE49-F238E27FC236}">
                  <a16:creationId xmlns:a16="http://schemas.microsoft.com/office/drawing/2014/main" id="{821BB752-AD7E-DB14-F19B-57DFB4ED5A88}"/>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39">
              <a:extLst>
                <a:ext uri="{FF2B5EF4-FFF2-40B4-BE49-F238E27FC236}">
                  <a16:creationId xmlns:a16="http://schemas.microsoft.com/office/drawing/2014/main" id="{2A8D377A-0254-67E5-3A15-A23701532332}"/>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40">
              <a:extLst>
                <a:ext uri="{FF2B5EF4-FFF2-40B4-BE49-F238E27FC236}">
                  <a16:creationId xmlns:a16="http://schemas.microsoft.com/office/drawing/2014/main" id="{2AD1F476-EBA3-1A1E-B641-3CD037F2563C}"/>
                </a:ext>
              </a:extLst>
            </p:cNvPr>
            <p:cNvGrpSpPr>
              <a:grpSpLocks/>
            </p:cNvGrpSpPr>
            <p:nvPr/>
          </p:nvGrpSpPr>
          <p:grpSpPr bwMode="auto">
            <a:xfrm>
              <a:off x="4735" y="1627"/>
              <a:ext cx="582" cy="151"/>
              <a:chOff x="614" y="2568"/>
              <a:chExt cx="725" cy="139"/>
            </a:xfrm>
          </p:grpSpPr>
          <p:sp>
            <p:nvSpPr>
              <p:cNvPr id="59" name="AutoShape 141">
                <a:extLst>
                  <a:ext uri="{FF2B5EF4-FFF2-40B4-BE49-F238E27FC236}">
                    <a16:creationId xmlns:a16="http://schemas.microsoft.com/office/drawing/2014/main" id="{C595EA97-47DD-321E-CDEB-ABC878561E0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AutoShape 142">
                <a:extLst>
                  <a:ext uri="{FF2B5EF4-FFF2-40B4-BE49-F238E27FC236}">
                    <a16:creationId xmlns:a16="http://schemas.microsoft.com/office/drawing/2014/main" id="{D6F38FF3-B92B-9822-9CB9-83476B594E88}"/>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Freeform 143">
              <a:extLst>
                <a:ext uri="{FF2B5EF4-FFF2-40B4-BE49-F238E27FC236}">
                  <a16:creationId xmlns:a16="http://schemas.microsoft.com/office/drawing/2014/main" id="{A4E65B4E-2228-9479-5898-26C65AEC5E1D}"/>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44">
              <a:extLst>
                <a:ext uri="{FF2B5EF4-FFF2-40B4-BE49-F238E27FC236}">
                  <a16:creationId xmlns:a16="http://schemas.microsoft.com/office/drawing/2014/main" id="{27A83B32-6D9E-39F3-D003-E54F9138BDF2}"/>
                </a:ext>
              </a:extLst>
            </p:cNvPr>
            <p:cNvGrpSpPr>
              <a:grpSpLocks/>
            </p:cNvGrpSpPr>
            <p:nvPr/>
          </p:nvGrpSpPr>
          <p:grpSpPr bwMode="auto">
            <a:xfrm>
              <a:off x="4739" y="1327"/>
              <a:ext cx="582" cy="139"/>
              <a:chOff x="614" y="2568"/>
              <a:chExt cx="725" cy="139"/>
            </a:xfrm>
          </p:grpSpPr>
          <p:sp>
            <p:nvSpPr>
              <p:cNvPr id="57" name="AutoShape 145">
                <a:extLst>
                  <a:ext uri="{FF2B5EF4-FFF2-40B4-BE49-F238E27FC236}">
                    <a16:creationId xmlns:a16="http://schemas.microsoft.com/office/drawing/2014/main" id="{52019F64-64AF-AD27-9D82-23B7E817BFC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AutoShape 146">
                <a:extLst>
                  <a:ext uri="{FF2B5EF4-FFF2-40B4-BE49-F238E27FC236}">
                    <a16:creationId xmlns:a16="http://schemas.microsoft.com/office/drawing/2014/main" id="{D4225EC6-FE0B-512B-46F8-D6F01612D277}"/>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47">
              <a:extLst>
                <a:ext uri="{FF2B5EF4-FFF2-40B4-BE49-F238E27FC236}">
                  <a16:creationId xmlns:a16="http://schemas.microsoft.com/office/drawing/2014/main" id="{41338DB7-4530-7E30-FEA3-B3CA5A8EE4AA}"/>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Freeform 148">
              <a:extLst>
                <a:ext uri="{FF2B5EF4-FFF2-40B4-BE49-F238E27FC236}">
                  <a16:creationId xmlns:a16="http://schemas.microsoft.com/office/drawing/2014/main" id="{6ECB17C7-4B63-2118-57AE-1BCCA5997E3F}"/>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9">
              <a:extLst>
                <a:ext uri="{FF2B5EF4-FFF2-40B4-BE49-F238E27FC236}">
                  <a16:creationId xmlns:a16="http://schemas.microsoft.com/office/drawing/2014/main" id="{6AB3B188-7C4E-53F2-5578-4E4E06A82B3D}"/>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Oval 150">
              <a:extLst>
                <a:ext uri="{FF2B5EF4-FFF2-40B4-BE49-F238E27FC236}">
                  <a16:creationId xmlns:a16="http://schemas.microsoft.com/office/drawing/2014/main" id="{CF448395-9F62-2BB7-2307-09DB3C87BD1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Freeform 151">
              <a:extLst>
                <a:ext uri="{FF2B5EF4-FFF2-40B4-BE49-F238E27FC236}">
                  <a16:creationId xmlns:a16="http://schemas.microsoft.com/office/drawing/2014/main" id="{5204F2EA-7FE8-2D68-9C74-0F1AA98580AE}"/>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AutoShape 152">
              <a:extLst>
                <a:ext uri="{FF2B5EF4-FFF2-40B4-BE49-F238E27FC236}">
                  <a16:creationId xmlns:a16="http://schemas.microsoft.com/office/drawing/2014/main" id="{40179F53-9C19-8F69-F182-B0F7DDA1A454}"/>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3">
              <a:extLst>
                <a:ext uri="{FF2B5EF4-FFF2-40B4-BE49-F238E27FC236}">
                  <a16:creationId xmlns:a16="http://schemas.microsoft.com/office/drawing/2014/main" id="{1646EEEB-807F-F77A-57DB-0C465EC98823}"/>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Oval 154">
              <a:extLst>
                <a:ext uri="{FF2B5EF4-FFF2-40B4-BE49-F238E27FC236}">
                  <a16:creationId xmlns:a16="http://schemas.microsoft.com/office/drawing/2014/main" id="{1F1FB3F7-18EC-150D-C8B3-123B22240289}"/>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5">
              <a:extLst>
                <a:ext uri="{FF2B5EF4-FFF2-40B4-BE49-F238E27FC236}">
                  <a16:creationId xmlns:a16="http://schemas.microsoft.com/office/drawing/2014/main" id="{996C276E-0650-E2D2-A005-3F27B3B67870}"/>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5" name="Oval 156">
              <a:extLst>
                <a:ext uri="{FF2B5EF4-FFF2-40B4-BE49-F238E27FC236}">
                  <a16:creationId xmlns:a16="http://schemas.microsoft.com/office/drawing/2014/main" id="{B3597911-D3DB-E849-7C12-9B6E75C8E66C}"/>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57">
              <a:extLst>
                <a:ext uri="{FF2B5EF4-FFF2-40B4-BE49-F238E27FC236}">
                  <a16:creationId xmlns:a16="http://schemas.microsoft.com/office/drawing/2014/main" id="{EBD151C9-091D-FB78-6409-03FC40ED6DE0}"/>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5" name="Group 158">
            <a:extLst>
              <a:ext uri="{FF2B5EF4-FFF2-40B4-BE49-F238E27FC236}">
                <a16:creationId xmlns:a16="http://schemas.microsoft.com/office/drawing/2014/main" id="{9653730B-34C0-5FFB-7982-175D304C1D83}"/>
              </a:ext>
            </a:extLst>
          </p:cNvPr>
          <p:cNvGrpSpPr>
            <a:grpSpLocks/>
          </p:cNvGrpSpPr>
          <p:nvPr/>
        </p:nvGrpSpPr>
        <p:grpSpPr bwMode="auto">
          <a:xfrm>
            <a:off x="7986929" y="3015343"/>
            <a:ext cx="390525" cy="641350"/>
            <a:chOff x="4140" y="429"/>
            <a:chExt cx="1425" cy="2396"/>
          </a:xfrm>
        </p:grpSpPr>
        <p:sp>
          <p:nvSpPr>
            <p:cNvPr id="66" name="Freeform 159">
              <a:extLst>
                <a:ext uri="{FF2B5EF4-FFF2-40B4-BE49-F238E27FC236}">
                  <a16:creationId xmlns:a16="http://schemas.microsoft.com/office/drawing/2014/main" id="{584FD040-1054-D42F-CA07-B247FE13AC49}"/>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Rectangle 160">
              <a:extLst>
                <a:ext uri="{FF2B5EF4-FFF2-40B4-BE49-F238E27FC236}">
                  <a16:creationId xmlns:a16="http://schemas.microsoft.com/office/drawing/2014/main" id="{88A5C328-24AD-1564-6B39-C40A335B65B6}"/>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Freeform 161">
              <a:extLst>
                <a:ext uri="{FF2B5EF4-FFF2-40B4-BE49-F238E27FC236}">
                  <a16:creationId xmlns:a16="http://schemas.microsoft.com/office/drawing/2014/main" id="{4373AB14-4566-F4FC-0C73-7EC1170C917A}"/>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2">
              <a:extLst>
                <a:ext uri="{FF2B5EF4-FFF2-40B4-BE49-F238E27FC236}">
                  <a16:creationId xmlns:a16="http://schemas.microsoft.com/office/drawing/2014/main" id="{59CAD234-BA3E-EF89-FF04-D30EDDD432B4}"/>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163">
              <a:extLst>
                <a:ext uri="{FF2B5EF4-FFF2-40B4-BE49-F238E27FC236}">
                  <a16:creationId xmlns:a16="http://schemas.microsoft.com/office/drawing/2014/main" id="{07A62B1E-0C1D-38A6-6CD7-94795809AA17}"/>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1" name="Group 164">
              <a:extLst>
                <a:ext uri="{FF2B5EF4-FFF2-40B4-BE49-F238E27FC236}">
                  <a16:creationId xmlns:a16="http://schemas.microsoft.com/office/drawing/2014/main" id="{90A05C3E-7868-E9F1-A978-52FCBDCA5264}"/>
                </a:ext>
              </a:extLst>
            </p:cNvPr>
            <p:cNvGrpSpPr>
              <a:grpSpLocks/>
            </p:cNvGrpSpPr>
            <p:nvPr/>
          </p:nvGrpSpPr>
          <p:grpSpPr bwMode="auto">
            <a:xfrm>
              <a:off x="4749" y="668"/>
              <a:ext cx="581" cy="145"/>
              <a:chOff x="614" y="2568"/>
              <a:chExt cx="725" cy="139"/>
            </a:xfrm>
          </p:grpSpPr>
          <p:sp>
            <p:nvSpPr>
              <p:cNvPr id="96" name="AutoShape 165">
                <a:extLst>
                  <a:ext uri="{FF2B5EF4-FFF2-40B4-BE49-F238E27FC236}">
                    <a16:creationId xmlns:a16="http://schemas.microsoft.com/office/drawing/2014/main" id="{2D86BA3A-EF1E-82A7-AEAF-F840755E46EA}"/>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AutoShape 166">
                <a:extLst>
                  <a:ext uri="{FF2B5EF4-FFF2-40B4-BE49-F238E27FC236}">
                    <a16:creationId xmlns:a16="http://schemas.microsoft.com/office/drawing/2014/main" id="{837CB234-C62F-32B1-56DF-7F9C3451CE2D}"/>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2" name="Rectangle 167">
              <a:extLst>
                <a:ext uri="{FF2B5EF4-FFF2-40B4-BE49-F238E27FC236}">
                  <a16:creationId xmlns:a16="http://schemas.microsoft.com/office/drawing/2014/main" id="{4D0B7C6C-16D7-ED50-D64B-1EE0B5CF1D85}"/>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3" name="Group 168">
              <a:extLst>
                <a:ext uri="{FF2B5EF4-FFF2-40B4-BE49-F238E27FC236}">
                  <a16:creationId xmlns:a16="http://schemas.microsoft.com/office/drawing/2014/main" id="{9BF3E0B4-C1C6-F7D1-EA78-1266F74C3AAB}"/>
                </a:ext>
              </a:extLst>
            </p:cNvPr>
            <p:cNvGrpSpPr>
              <a:grpSpLocks/>
            </p:cNvGrpSpPr>
            <p:nvPr/>
          </p:nvGrpSpPr>
          <p:grpSpPr bwMode="auto">
            <a:xfrm>
              <a:off x="4747" y="994"/>
              <a:ext cx="581" cy="134"/>
              <a:chOff x="614" y="2568"/>
              <a:chExt cx="725" cy="139"/>
            </a:xfrm>
          </p:grpSpPr>
          <p:sp>
            <p:nvSpPr>
              <p:cNvPr id="94" name="AutoShape 169">
                <a:extLst>
                  <a:ext uri="{FF2B5EF4-FFF2-40B4-BE49-F238E27FC236}">
                    <a16:creationId xmlns:a16="http://schemas.microsoft.com/office/drawing/2014/main" id="{D6B30B98-A598-E59E-7C4B-CAD3429A8E45}"/>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AutoShape 170">
                <a:extLst>
                  <a:ext uri="{FF2B5EF4-FFF2-40B4-BE49-F238E27FC236}">
                    <a16:creationId xmlns:a16="http://schemas.microsoft.com/office/drawing/2014/main" id="{EBCDB2BE-17F8-C1BA-7642-D0BD067D8B81}"/>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4" name="Rectangle 171">
              <a:extLst>
                <a:ext uri="{FF2B5EF4-FFF2-40B4-BE49-F238E27FC236}">
                  <a16:creationId xmlns:a16="http://schemas.microsoft.com/office/drawing/2014/main" id="{C7FEB999-5BEC-BF3D-6784-4DEE91737631}"/>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172">
              <a:extLst>
                <a:ext uri="{FF2B5EF4-FFF2-40B4-BE49-F238E27FC236}">
                  <a16:creationId xmlns:a16="http://schemas.microsoft.com/office/drawing/2014/main" id="{4E856D99-4CC9-C2BF-FD33-F590BE1383EE}"/>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6" name="Group 173">
              <a:extLst>
                <a:ext uri="{FF2B5EF4-FFF2-40B4-BE49-F238E27FC236}">
                  <a16:creationId xmlns:a16="http://schemas.microsoft.com/office/drawing/2014/main" id="{D9EE92D2-3034-6F45-B197-85855A307457}"/>
                </a:ext>
              </a:extLst>
            </p:cNvPr>
            <p:cNvGrpSpPr>
              <a:grpSpLocks/>
            </p:cNvGrpSpPr>
            <p:nvPr/>
          </p:nvGrpSpPr>
          <p:grpSpPr bwMode="auto">
            <a:xfrm>
              <a:off x="4735" y="1627"/>
              <a:ext cx="582" cy="151"/>
              <a:chOff x="614" y="2568"/>
              <a:chExt cx="725" cy="139"/>
            </a:xfrm>
          </p:grpSpPr>
          <p:sp>
            <p:nvSpPr>
              <p:cNvPr id="92" name="AutoShape 174">
                <a:extLst>
                  <a:ext uri="{FF2B5EF4-FFF2-40B4-BE49-F238E27FC236}">
                    <a16:creationId xmlns:a16="http://schemas.microsoft.com/office/drawing/2014/main" id="{6A858961-951C-2E85-A63B-8C6EC26B083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3" name="AutoShape 175">
                <a:extLst>
                  <a:ext uri="{FF2B5EF4-FFF2-40B4-BE49-F238E27FC236}">
                    <a16:creationId xmlns:a16="http://schemas.microsoft.com/office/drawing/2014/main" id="{AB080FE2-7BEE-18F5-5A4A-471789BAC43D}"/>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7" name="Freeform 176">
              <a:extLst>
                <a:ext uri="{FF2B5EF4-FFF2-40B4-BE49-F238E27FC236}">
                  <a16:creationId xmlns:a16="http://schemas.microsoft.com/office/drawing/2014/main" id="{DA6BDE74-CCA9-D126-CC93-8726FA39A4B3}"/>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8" name="Group 177">
              <a:extLst>
                <a:ext uri="{FF2B5EF4-FFF2-40B4-BE49-F238E27FC236}">
                  <a16:creationId xmlns:a16="http://schemas.microsoft.com/office/drawing/2014/main" id="{FD358313-6695-CB0A-5980-FC21606378B5}"/>
                </a:ext>
              </a:extLst>
            </p:cNvPr>
            <p:cNvGrpSpPr>
              <a:grpSpLocks/>
            </p:cNvGrpSpPr>
            <p:nvPr/>
          </p:nvGrpSpPr>
          <p:grpSpPr bwMode="auto">
            <a:xfrm>
              <a:off x="4739" y="1327"/>
              <a:ext cx="582" cy="139"/>
              <a:chOff x="614" y="2568"/>
              <a:chExt cx="725" cy="139"/>
            </a:xfrm>
          </p:grpSpPr>
          <p:sp>
            <p:nvSpPr>
              <p:cNvPr id="90" name="AutoShape 178">
                <a:extLst>
                  <a:ext uri="{FF2B5EF4-FFF2-40B4-BE49-F238E27FC236}">
                    <a16:creationId xmlns:a16="http://schemas.microsoft.com/office/drawing/2014/main" id="{E29CF0C9-71BD-26ED-8475-80CEEA0FEC62}"/>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1" name="AutoShape 179">
                <a:extLst>
                  <a:ext uri="{FF2B5EF4-FFF2-40B4-BE49-F238E27FC236}">
                    <a16:creationId xmlns:a16="http://schemas.microsoft.com/office/drawing/2014/main" id="{F40871E1-C272-4BA5-5C22-E3C2448E02B0}"/>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9" name="Rectangle 180">
              <a:extLst>
                <a:ext uri="{FF2B5EF4-FFF2-40B4-BE49-F238E27FC236}">
                  <a16:creationId xmlns:a16="http://schemas.microsoft.com/office/drawing/2014/main" id="{E926BE32-22C3-5321-AB9B-205EB771E228}"/>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Freeform 181">
              <a:extLst>
                <a:ext uri="{FF2B5EF4-FFF2-40B4-BE49-F238E27FC236}">
                  <a16:creationId xmlns:a16="http://schemas.microsoft.com/office/drawing/2014/main" id="{2D17EAE4-799D-90DF-5F8A-6551014E6940}"/>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2">
              <a:extLst>
                <a:ext uri="{FF2B5EF4-FFF2-40B4-BE49-F238E27FC236}">
                  <a16:creationId xmlns:a16="http://schemas.microsoft.com/office/drawing/2014/main" id="{C4543F37-DC9D-41DE-DCAB-631F3964F097}"/>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Oval 183">
              <a:extLst>
                <a:ext uri="{FF2B5EF4-FFF2-40B4-BE49-F238E27FC236}">
                  <a16:creationId xmlns:a16="http://schemas.microsoft.com/office/drawing/2014/main" id="{3A745A74-19D1-7936-2621-AA912B60AC41}"/>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Freeform 184">
              <a:extLst>
                <a:ext uri="{FF2B5EF4-FFF2-40B4-BE49-F238E27FC236}">
                  <a16:creationId xmlns:a16="http://schemas.microsoft.com/office/drawing/2014/main" id="{D512BAF3-91AE-F758-64C1-6F3A8AB34C2F}"/>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AutoShape 185">
              <a:extLst>
                <a:ext uri="{FF2B5EF4-FFF2-40B4-BE49-F238E27FC236}">
                  <a16:creationId xmlns:a16="http://schemas.microsoft.com/office/drawing/2014/main" id="{D98C8EE5-FD0E-E6AF-ABAA-2EA5A2D89408}"/>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6">
              <a:extLst>
                <a:ext uri="{FF2B5EF4-FFF2-40B4-BE49-F238E27FC236}">
                  <a16:creationId xmlns:a16="http://schemas.microsoft.com/office/drawing/2014/main" id="{217BBEBD-94F5-9DE7-E6E3-4A5DD7017DB1}"/>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Oval 187">
              <a:extLst>
                <a:ext uri="{FF2B5EF4-FFF2-40B4-BE49-F238E27FC236}">
                  <a16:creationId xmlns:a16="http://schemas.microsoft.com/office/drawing/2014/main" id="{8B499423-3530-DD55-B5FE-05DEB73F905A}"/>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8">
              <a:extLst>
                <a:ext uri="{FF2B5EF4-FFF2-40B4-BE49-F238E27FC236}">
                  <a16:creationId xmlns:a16="http://schemas.microsoft.com/office/drawing/2014/main" id="{09327DAA-B116-1E5D-B3F6-AF2C5A96B3EB}"/>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8" name="Oval 189">
              <a:extLst>
                <a:ext uri="{FF2B5EF4-FFF2-40B4-BE49-F238E27FC236}">
                  <a16:creationId xmlns:a16="http://schemas.microsoft.com/office/drawing/2014/main" id="{2EAC6383-2A14-16C2-5861-FEB25E037AD7}"/>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9" name="Rectangle 190">
              <a:extLst>
                <a:ext uri="{FF2B5EF4-FFF2-40B4-BE49-F238E27FC236}">
                  <a16:creationId xmlns:a16="http://schemas.microsoft.com/office/drawing/2014/main" id="{61E40A71-2B93-EEA3-347D-914B68C7021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8" name="Group 224">
            <a:extLst>
              <a:ext uri="{FF2B5EF4-FFF2-40B4-BE49-F238E27FC236}">
                <a16:creationId xmlns:a16="http://schemas.microsoft.com/office/drawing/2014/main" id="{9FE42A03-0AD2-7F4A-C2BB-8FFF0B00AD2E}"/>
              </a:ext>
            </a:extLst>
          </p:cNvPr>
          <p:cNvGrpSpPr>
            <a:grpSpLocks/>
          </p:cNvGrpSpPr>
          <p:nvPr/>
        </p:nvGrpSpPr>
        <p:grpSpPr bwMode="auto">
          <a:xfrm>
            <a:off x="9141042" y="1753280"/>
            <a:ext cx="390525" cy="641350"/>
            <a:chOff x="4140" y="429"/>
            <a:chExt cx="1425" cy="2396"/>
          </a:xfrm>
        </p:grpSpPr>
        <p:sp>
          <p:nvSpPr>
            <p:cNvPr id="99" name="Freeform 225">
              <a:extLst>
                <a:ext uri="{FF2B5EF4-FFF2-40B4-BE49-F238E27FC236}">
                  <a16:creationId xmlns:a16="http://schemas.microsoft.com/office/drawing/2014/main" id="{FD8F2EBC-AA54-FB39-7B46-0E3C83660FFF}"/>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Rectangle 226">
              <a:extLst>
                <a:ext uri="{FF2B5EF4-FFF2-40B4-BE49-F238E27FC236}">
                  <a16:creationId xmlns:a16="http://schemas.microsoft.com/office/drawing/2014/main" id="{B2B6BE52-2B7E-8567-65A1-F21012FA887A}"/>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Freeform 227">
              <a:extLst>
                <a:ext uri="{FF2B5EF4-FFF2-40B4-BE49-F238E27FC236}">
                  <a16:creationId xmlns:a16="http://schemas.microsoft.com/office/drawing/2014/main" id="{2AD5767E-BC99-646D-86C6-498A8A6B934B}"/>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8">
              <a:extLst>
                <a:ext uri="{FF2B5EF4-FFF2-40B4-BE49-F238E27FC236}">
                  <a16:creationId xmlns:a16="http://schemas.microsoft.com/office/drawing/2014/main" id="{B789F246-6C37-9CAA-F93C-9D23DB1E5701}"/>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Rectangle 229">
              <a:extLst>
                <a:ext uri="{FF2B5EF4-FFF2-40B4-BE49-F238E27FC236}">
                  <a16:creationId xmlns:a16="http://schemas.microsoft.com/office/drawing/2014/main" id="{F37DF555-A281-0684-F6CF-21A463036FCC}"/>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4" name="Group 230">
              <a:extLst>
                <a:ext uri="{FF2B5EF4-FFF2-40B4-BE49-F238E27FC236}">
                  <a16:creationId xmlns:a16="http://schemas.microsoft.com/office/drawing/2014/main" id="{96C97E94-EC54-9B15-072F-F5AE0094EFB7}"/>
                </a:ext>
              </a:extLst>
            </p:cNvPr>
            <p:cNvGrpSpPr>
              <a:grpSpLocks/>
            </p:cNvGrpSpPr>
            <p:nvPr/>
          </p:nvGrpSpPr>
          <p:grpSpPr bwMode="auto">
            <a:xfrm>
              <a:off x="4749" y="668"/>
              <a:ext cx="581" cy="145"/>
              <a:chOff x="614" y="2568"/>
              <a:chExt cx="725" cy="139"/>
            </a:xfrm>
          </p:grpSpPr>
          <p:sp>
            <p:nvSpPr>
              <p:cNvPr id="129" name="AutoShape 231">
                <a:extLst>
                  <a:ext uri="{FF2B5EF4-FFF2-40B4-BE49-F238E27FC236}">
                    <a16:creationId xmlns:a16="http://schemas.microsoft.com/office/drawing/2014/main" id="{A5710FF4-F090-9F3C-B7EB-85EA7DB92BED}"/>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0" name="AutoShape 232">
                <a:extLst>
                  <a:ext uri="{FF2B5EF4-FFF2-40B4-BE49-F238E27FC236}">
                    <a16:creationId xmlns:a16="http://schemas.microsoft.com/office/drawing/2014/main" id="{597DB751-3268-1C22-4BA1-CFBD5A42CA5F}"/>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5" name="Rectangle 233">
              <a:extLst>
                <a:ext uri="{FF2B5EF4-FFF2-40B4-BE49-F238E27FC236}">
                  <a16:creationId xmlns:a16="http://schemas.microsoft.com/office/drawing/2014/main" id="{D21C8A86-57F3-F299-4876-3C688D4A644D}"/>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6" name="Group 234">
              <a:extLst>
                <a:ext uri="{FF2B5EF4-FFF2-40B4-BE49-F238E27FC236}">
                  <a16:creationId xmlns:a16="http://schemas.microsoft.com/office/drawing/2014/main" id="{DA9315B5-04C2-50CD-2C7C-4010B24D2224}"/>
                </a:ext>
              </a:extLst>
            </p:cNvPr>
            <p:cNvGrpSpPr>
              <a:grpSpLocks/>
            </p:cNvGrpSpPr>
            <p:nvPr/>
          </p:nvGrpSpPr>
          <p:grpSpPr bwMode="auto">
            <a:xfrm>
              <a:off x="4747" y="994"/>
              <a:ext cx="581" cy="134"/>
              <a:chOff x="614" y="2568"/>
              <a:chExt cx="725" cy="139"/>
            </a:xfrm>
          </p:grpSpPr>
          <p:sp>
            <p:nvSpPr>
              <p:cNvPr id="127" name="AutoShape 235">
                <a:extLst>
                  <a:ext uri="{FF2B5EF4-FFF2-40B4-BE49-F238E27FC236}">
                    <a16:creationId xmlns:a16="http://schemas.microsoft.com/office/drawing/2014/main" id="{F582A066-73EB-6705-BF4C-E45E131A93A1}"/>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8" name="AutoShape 236">
                <a:extLst>
                  <a:ext uri="{FF2B5EF4-FFF2-40B4-BE49-F238E27FC236}">
                    <a16:creationId xmlns:a16="http://schemas.microsoft.com/office/drawing/2014/main" id="{7EB61A0E-3AAF-4C80-C9ED-14C714570D30}"/>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7" name="Rectangle 237">
              <a:extLst>
                <a:ext uri="{FF2B5EF4-FFF2-40B4-BE49-F238E27FC236}">
                  <a16:creationId xmlns:a16="http://schemas.microsoft.com/office/drawing/2014/main" id="{1BA0290F-BC50-00FB-C1B1-7A159155EA8F}"/>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8" name="Rectangle 238">
              <a:extLst>
                <a:ext uri="{FF2B5EF4-FFF2-40B4-BE49-F238E27FC236}">
                  <a16:creationId xmlns:a16="http://schemas.microsoft.com/office/drawing/2014/main" id="{4EDACAB7-E518-7837-D302-87708E8D36A8}"/>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9" name="Group 239">
              <a:extLst>
                <a:ext uri="{FF2B5EF4-FFF2-40B4-BE49-F238E27FC236}">
                  <a16:creationId xmlns:a16="http://schemas.microsoft.com/office/drawing/2014/main" id="{5770C218-99FA-7854-A507-1F649D9792E3}"/>
                </a:ext>
              </a:extLst>
            </p:cNvPr>
            <p:cNvGrpSpPr>
              <a:grpSpLocks/>
            </p:cNvGrpSpPr>
            <p:nvPr/>
          </p:nvGrpSpPr>
          <p:grpSpPr bwMode="auto">
            <a:xfrm>
              <a:off x="4735" y="1627"/>
              <a:ext cx="582" cy="151"/>
              <a:chOff x="614" y="2568"/>
              <a:chExt cx="725" cy="139"/>
            </a:xfrm>
          </p:grpSpPr>
          <p:sp>
            <p:nvSpPr>
              <p:cNvPr id="125" name="AutoShape 240">
                <a:extLst>
                  <a:ext uri="{FF2B5EF4-FFF2-40B4-BE49-F238E27FC236}">
                    <a16:creationId xmlns:a16="http://schemas.microsoft.com/office/drawing/2014/main" id="{79D79D86-9BB9-D177-0B5B-85FFD602E1D9}"/>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6" name="AutoShape 241">
                <a:extLst>
                  <a:ext uri="{FF2B5EF4-FFF2-40B4-BE49-F238E27FC236}">
                    <a16:creationId xmlns:a16="http://schemas.microsoft.com/office/drawing/2014/main" id="{BE14AA52-DCD7-571F-333D-C99566A02B3F}"/>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0" name="Freeform 242">
              <a:extLst>
                <a:ext uri="{FF2B5EF4-FFF2-40B4-BE49-F238E27FC236}">
                  <a16:creationId xmlns:a16="http://schemas.microsoft.com/office/drawing/2014/main" id="{BB19CB62-6E09-8023-8BFA-22431650335A}"/>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1" name="Group 243">
              <a:extLst>
                <a:ext uri="{FF2B5EF4-FFF2-40B4-BE49-F238E27FC236}">
                  <a16:creationId xmlns:a16="http://schemas.microsoft.com/office/drawing/2014/main" id="{26F263A6-41A5-D81E-830A-1E48576608CF}"/>
                </a:ext>
              </a:extLst>
            </p:cNvPr>
            <p:cNvGrpSpPr>
              <a:grpSpLocks/>
            </p:cNvGrpSpPr>
            <p:nvPr/>
          </p:nvGrpSpPr>
          <p:grpSpPr bwMode="auto">
            <a:xfrm>
              <a:off x="4739" y="1327"/>
              <a:ext cx="582" cy="139"/>
              <a:chOff x="614" y="2568"/>
              <a:chExt cx="725" cy="139"/>
            </a:xfrm>
          </p:grpSpPr>
          <p:sp>
            <p:nvSpPr>
              <p:cNvPr id="123" name="AutoShape 244">
                <a:extLst>
                  <a:ext uri="{FF2B5EF4-FFF2-40B4-BE49-F238E27FC236}">
                    <a16:creationId xmlns:a16="http://schemas.microsoft.com/office/drawing/2014/main" id="{1A292BA3-A46E-D5F6-88A8-5FC429C1902A}"/>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4" name="AutoShape 245">
                <a:extLst>
                  <a:ext uri="{FF2B5EF4-FFF2-40B4-BE49-F238E27FC236}">
                    <a16:creationId xmlns:a16="http://schemas.microsoft.com/office/drawing/2014/main" id="{7E2CEBBD-C4A1-EBB9-2897-FE3824B00D29}"/>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2" name="Rectangle 246">
              <a:extLst>
                <a:ext uri="{FF2B5EF4-FFF2-40B4-BE49-F238E27FC236}">
                  <a16:creationId xmlns:a16="http://schemas.microsoft.com/office/drawing/2014/main" id="{F107DBDB-4382-5B22-46DB-572BD019CE4C}"/>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Freeform 247">
              <a:extLst>
                <a:ext uri="{FF2B5EF4-FFF2-40B4-BE49-F238E27FC236}">
                  <a16:creationId xmlns:a16="http://schemas.microsoft.com/office/drawing/2014/main" id="{FEA10AC2-F3A6-8A39-525A-4B63CD89EBD3}"/>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8">
              <a:extLst>
                <a:ext uri="{FF2B5EF4-FFF2-40B4-BE49-F238E27FC236}">
                  <a16:creationId xmlns:a16="http://schemas.microsoft.com/office/drawing/2014/main" id="{F1B6945E-4B0B-A052-773E-E8CC5E796316}"/>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Oval 249">
              <a:extLst>
                <a:ext uri="{FF2B5EF4-FFF2-40B4-BE49-F238E27FC236}">
                  <a16:creationId xmlns:a16="http://schemas.microsoft.com/office/drawing/2014/main" id="{644E2A45-9F47-53CF-13CA-9F56FE578E67}"/>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Freeform 250">
              <a:extLst>
                <a:ext uri="{FF2B5EF4-FFF2-40B4-BE49-F238E27FC236}">
                  <a16:creationId xmlns:a16="http://schemas.microsoft.com/office/drawing/2014/main" id="{26779DFA-1A37-6328-DF4D-FB3A1D0106D9}"/>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AutoShape 251">
              <a:extLst>
                <a:ext uri="{FF2B5EF4-FFF2-40B4-BE49-F238E27FC236}">
                  <a16:creationId xmlns:a16="http://schemas.microsoft.com/office/drawing/2014/main" id="{977005DE-11E2-92A7-AE2E-AA6FF3C69BF7}"/>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2">
              <a:extLst>
                <a:ext uri="{FF2B5EF4-FFF2-40B4-BE49-F238E27FC236}">
                  <a16:creationId xmlns:a16="http://schemas.microsoft.com/office/drawing/2014/main" id="{E72F3968-584D-2012-F5BC-29D239B76CF8}"/>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Oval 253">
              <a:extLst>
                <a:ext uri="{FF2B5EF4-FFF2-40B4-BE49-F238E27FC236}">
                  <a16:creationId xmlns:a16="http://schemas.microsoft.com/office/drawing/2014/main" id="{E7B3D18E-E2A7-7945-BA1C-7273B0BDD8CE}"/>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4">
              <a:extLst>
                <a:ext uri="{FF2B5EF4-FFF2-40B4-BE49-F238E27FC236}">
                  <a16:creationId xmlns:a16="http://schemas.microsoft.com/office/drawing/2014/main" id="{1D784187-C3D0-D500-4DE7-E28EEA098B44}"/>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1" name="Oval 255">
              <a:extLst>
                <a:ext uri="{FF2B5EF4-FFF2-40B4-BE49-F238E27FC236}">
                  <a16:creationId xmlns:a16="http://schemas.microsoft.com/office/drawing/2014/main" id="{8774D6F6-8A18-E59B-D527-453B45131680}"/>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2" name="Rectangle 256">
              <a:extLst>
                <a:ext uri="{FF2B5EF4-FFF2-40B4-BE49-F238E27FC236}">
                  <a16:creationId xmlns:a16="http://schemas.microsoft.com/office/drawing/2014/main" id="{28D4AB71-6A61-7E8B-1736-8981E548263B}"/>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1" name="Group 257">
            <a:extLst>
              <a:ext uri="{FF2B5EF4-FFF2-40B4-BE49-F238E27FC236}">
                <a16:creationId xmlns:a16="http://schemas.microsoft.com/office/drawing/2014/main" id="{80D34B8A-64A7-8BE0-6610-051430D1F7C0}"/>
              </a:ext>
            </a:extLst>
          </p:cNvPr>
          <p:cNvGrpSpPr>
            <a:grpSpLocks/>
          </p:cNvGrpSpPr>
          <p:nvPr/>
        </p:nvGrpSpPr>
        <p:grpSpPr bwMode="auto">
          <a:xfrm>
            <a:off x="9957017" y="3005818"/>
            <a:ext cx="390525" cy="641350"/>
            <a:chOff x="4140" y="429"/>
            <a:chExt cx="1425" cy="2396"/>
          </a:xfrm>
        </p:grpSpPr>
        <p:sp>
          <p:nvSpPr>
            <p:cNvPr id="132" name="Freeform 258">
              <a:extLst>
                <a:ext uri="{FF2B5EF4-FFF2-40B4-BE49-F238E27FC236}">
                  <a16:creationId xmlns:a16="http://schemas.microsoft.com/office/drawing/2014/main" id="{26337ED4-4084-2392-DD5B-893E5BC72EF0}"/>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3" name="Rectangle 259">
              <a:extLst>
                <a:ext uri="{FF2B5EF4-FFF2-40B4-BE49-F238E27FC236}">
                  <a16:creationId xmlns:a16="http://schemas.microsoft.com/office/drawing/2014/main" id="{D46DD23E-E359-B03D-B7DB-531B7534B856}"/>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Freeform 260">
              <a:extLst>
                <a:ext uri="{FF2B5EF4-FFF2-40B4-BE49-F238E27FC236}">
                  <a16:creationId xmlns:a16="http://schemas.microsoft.com/office/drawing/2014/main" id="{246E4E14-8367-5E0B-AD20-AB1C4B950C61}"/>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1">
              <a:extLst>
                <a:ext uri="{FF2B5EF4-FFF2-40B4-BE49-F238E27FC236}">
                  <a16:creationId xmlns:a16="http://schemas.microsoft.com/office/drawing/2014/main" id="{9726F8B6-D995-D6DA-C484-C67F894CDE53}"/>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Rectangle 262">
              <a:extLst>
                <a:ext uri="{FF2B5EF4-FFF2-40B4-BE49-F238E27FC236}">
                  <a16:creationId xmlns:a16="http://schemas.microsoft.com/office/drawing/2014/main" id="{DC7E591F-92AF-DA63-56DF-9D94EB4E1536}"/>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7" name="Group 263">
              <a:extLst>
                <a:ext uri="{FF2B5EF4-FFF2-40B4-BE49-F238E27FC236}">
                  <a16:creationId xmlns:a16="http://schemas.microsoft.com/office/drawing/2014/main" id="{EB170A51-0A1F-8F05-BA1D-9135BE0A40CC}"/>
                </a:ext>
              </a:extLst>
            </p:cNvPr>
            <p:cNvGrpSpPr>
              <a:grpSpLocks/>
            </p:cNvGrpSpPr>
            <p:nvPr/>
          </p:nvGrpSpPr>
          <p:grpSpPr bwMode="auto">
            <a:xfrm>
              <a:off x="4749" y="668"/>
              <a:ext cx="581" cy="145"/>
              <a:chOff x="614" y="2568"/>
              <a:chExt cx="725" cy="139"/>
            </a:xfrm>
          </p:grpSpPr>
          <p:sp>
            <p:nvSpPr>
              <p:cNvPr id="162" name="AutoShape 264">
                <a:extLst>
                  <a:ext uri="{FF2B5EF4-FFF2-40B4-BE49-F238E27FC236}">
                    <a16:creationId xmlns:a16="http://schemas.microsoft.com/office/drawing/2014/main" id="{D0C3C250-83E3-12D2-92D3-3542237726A2}"/>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3" name="AutoShape 265">
                <a:extLst>
                  <a:ext uri="{FF2B5EF4-FFF2-40B4-BE49-F238E27FC236}">
                    <a16:creationId xmlns:a16="http://schemas.microsoft.com/office/drawing/2014/main" id="{96EB9E0B-6E58-5A90-FFB3-E2C9E245D538}"/>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8" name="Rectangle 266">
              <a:extLst>
                <a:ext uri="{FF2B5EF4-FFF2-40B4-BE49-F238E27FC236}">
                  <a16:creationId xmlns:a16="http://schemas.microsoft.com/office/drawing/2014/main" id="{02EE8C44-8B85-E91C-7121-659B68C12B20}"/>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9" name="Group 267">
              <a:extLst>
                <a:ext uri="{FF2B5EF4-FFF2-40B4-BE49-F238E27FC236}">
                  <a16:creationId xmlns:a16="http://schemas.microsoft.com/office/drawing/2014/main" id="{1E5860A5-B0CC-67F0-2159-D0DCCA6BEBFA}"/>
                </a:ext>
              </a:extLst>
            </p:cNvPr>
            <p:cNvGrpSpPr>
              <a:grpSpLocks/>
            </p:cNvGrpSpPr>
            <p:nvPr/>
          </p:nvGrpSpPr>
          <p:grpSpPr bwMode="auto">
            <a:xfrm>
              <a:off x="4747" y="994"/>
              <a:ext cx="581" cy="134"/>
              <a:chOff x="614" y="2568"/>
              <a:chExt cx="725" cy="139"/>
            </a:xfrm>
          </p:grpSpPr>
          <p:sp>
            <p:nvSpPr>
              <p:cNvPr id="160" name="AutoShape 268">
                <a:extLst>
                  <a:ext uri="{FF2B5EF4-FFF2-40B4-BE49-F238E27FC236}">
                    <a16:creationId xmlns:a16="http://schemas.microsoft.com/office/drawing/2014/main" id="{4F3C3E94-BDDB-DF37-E6E0-3D80C7AF6FE2}"/>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1" name="AutoShape 269">
                <a:extLst>
                  <a:ext uri="{FF2B5EF4-FFF2-40B4-BE49-F238E27FC236}">
                    <a16:creationId xmlns:a16="http://schemas.microsoft.com/office/drawing/2014/main" id="{0FBC83E4-A86D-4F85-072C-146EF8E2858E}"/>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0" name="Rectangle 270">
              <a:extLst>
                <a:ext uri="{FF2B5EF4-FFF2-40B4-BE49-F238E27FC236}">
                  <a16:creationId xmlns:a16="http://schemas.microsoft.com/office/drawing/2014/main" id="{57C9F718-03F2-014E-BA0A-FD9A503E96C0}"/>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1" name="Rectangle 271">
              <a:extLst>
                <a:ext uri="{FF2B5EF4-FFF2-40B4-BE49-F238E27FC236}">
                  <a16:creationId xmlns:a16="http://schemas.microsoft.com/office/drawing/2014/main" id="{6BDEB044-8E83-9395-66F3-56C8519181C9}"/>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2" name="Group 272">
              <a:extLst>
                <a:ext uri="{FF2B5EF4-FFF2-40B4-BE49-F238E27FC236}">
                  <a16:creationId xmlns:a16="http://schemas.microsoft.com/office/drawing/2014/main" id="{E4DF341E-E753-D955-2281-0874348A164D}"/>
                </a:ext>
              </a:extLst>
            </p:cNvPr>
            <p:cNvGrpSpPr>
              <a:grpSpLocks/>
            </p:cNvGrpSpPr>
            <p:nvPr/>
          </p:nvGrpSpPr>
          <p:grpSpPr bwMode="auto">
            <a:xfrm>
              <a:off x="4735" y="1627"/>
              <a:ext cx="582" cy="151"/>
              <a:chOff x="614" y="2568"/>
              <a:chExt cx="725" cy="139"/>
            </a:xfrm>
          </p:grpSpPr>
          <p:sp>
            <p:nvSpPr>
              <p:cNvPr id="158" name="AutoShape 273">
                <a:extLst>
                  <a:ext uri="{FF2B5EF4-FFF2-40B4-BE49-F238E27FC236}">
                    <a16:creationId xmlns:a16="http://schemas.microsoft.com/office/drawing/2014/main" id="{167AD769-DE02-952B-BA7F-AE615475C1ED}"/>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9" name="AutoShape 274">
                <a:extLst>
                  <a:ext uri="{FF2B5EF4-FFF2-40B4-BE49-F238E27FC236}">
                    <a16:creationId xmlns:a16="http://schemas.microsoft.com/office/drawing/2014/main" id="{56CD67B3-6F37-7597-3926-886F81549577}"/>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3" name="Freeform 275">
              <a:extLst>
                <a:ext uri="{FF2B5EF4-FFF2-40B4-BE49-F238E27FC236}">
                  <a16:creationId xmlns:a16="http://schemas.microsoft.com/office/drawing/2014/main" id="{DA22197D-44D1-E65C-4FEA-FDF1A753FBB3}"/>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4" name="Group 276">
              <a:extLst>
                <a:ext uri="{FF2B5EF4-FFF2-40B4-BE49-F238E27FC236}">
                  <a16:creationId xmlns:a16="http://schemas.microsoft.com/office/drawing/2014/main" id="{4708AC7E-4304-4F1D-9860-AF6608A49C11}"/>
                </a:ext>
              </a:extLst>
            </p:cNvPr>
            <p:cNvGrpSpPr>
              <a:grpSpLocks/>
            </p:cNvGrpSpPr>
            <p:nvPr/>
          </p:nvGrpSpPr>
          <p:grpSpPr bwMode="auto">
            <a:xfrm>
              <a:off x="4739" y="1327"/>
              <a:ext cx="582" cy="139"/>
              <a:chOff x="614" y="2568"/>
              <a:chExt cx="725" cy="139"/>
            </a:xfrm>
          </p:grpSpPr>
          <p:sp>
            <p:nvSpPr>
              <p:cNvPr id="156" name="AutoShape 277">
                <a:extLst>
                  <a:ext uri="{FF2B5EF4-FFF2-40B4-BE49-F238E27FC236}">
                    <a16:creationId xmlns:a16="http://schemas.microsoft.com/office/drawing/2014/main" id="{D50E4E2F-A2AB-A020-EE5A-B86F88DAAE4F}"/>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7" name="AutoShape 278">
                <a:extLst>
                  <a:ext uri="{FF2B5EF4-FFF2-40B4-BE49-F238E27FC236}">
                    <a16:creationId xmlns:a16="http://schemas.microsoft.com/office/drawing/2014/main" id="{900A8542-B09C-926C-3C69-764FE1639064}"/>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5" name="Rectangle 279">
              <a:extLst>
                <a:ext uri="{FF2B5EF4-FFF2-40B4-BE49-F238E27FC236}">
                  <a16:creationId xmlns:a16="http://schemas.microsoft.com/office/drawing/2014/main" id="{9563749D-85F5-7A50-F0F8-44A2FF5FDB3B}"/>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6" name="Freeform 280">
              <a:extLst>
                <a:ext uri="{FF2B5EF4-FFF2-40B4-BE49-F238E27FC236}">
                  <a16:creationId xmlns:a16="http://schemas.microsoft.com/office/drawing/2014/main" id="{65FC359C-5FC6-99AD-1054-07FDEDCFA05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1">
              <a:extLst>
                <a:ext uri="{FF2B5EF4-FFF2-40B4-BE49-F238E27FC236}">
                  <a16:creationId xmlns:a16="http://schemas.microsoft.com/office/drawing/2014/main" id="{92FA5D40-CD5B-59E1-600F-0EDA7E2BC94B}"/>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Oval 282">
              <a:extLst>
                <a:ext uri="{FF2B5EF4-FFF2-40B4-BE49-F238E27FC236}">
                  <a16:creationId xmlns:a16="http://schemas.microsoft.com/office/drawing/2014/main" id="{2E681306-99A0-2687-84D6-447FF6F57C44}"/>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Freeform 283">
              <a:extLst>
                <a:ext uri="{FF2B5EF4-FFF2-40B4-BE49-F238E27FC236}">
                  <a16:creationId xmlns:a16="http://schemas.microsoft.com/office/drawing/2014/main" id="{57E54837-D7EF-C98B-86CB-B8D1C37AA76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AutoShape 284">
              <a:extLst>
                <a:ext uri="{FF2B5EF4-FFF2-40B4-BE49-F238E27FC236}">
                  <a16:creationId xmlns:a16="http://schemas.microsoft.com/office/drawing/2014/main" id="{79363BD3-7BF7-6749-11A9-D274A6F2981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5">
              <a:extLst>
                <a:ext uri="{FF2B5EF4-FFF2-40B4-BE49-F238E27FC236}">
                  <a16:creationId xmlns:a16="http://schemas.microsoft.com/office/drawing/2014/main" id="{D9568F5A-3F08-4E80-C63B-AD031DABF621}"/>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Oval 286">
              <a:extLst>
                <a:ext uri="{FF2B5EF4-FFF2-40B4-BE49-F238E27FC236}">
                  <a16:creationId xmlns:a16="http://schemas.microsoft.com/office/drawing/2014/main" id="{3657863A-3BC7-CC83-6217-7A984B3F63CE}"/>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7">
              <a:extLst>
                <a:ext uri="{FF2B5EF4-FFF2-40B4-BE49-F238E27FC236}">
                  <a16:creationId xmlns:a16="http://schemas.microsoft.com/office/drawing/2014/main" id="{23B3C717-5716-5443-8E6B-BADF575F690A}"/>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4" name="Oval 288">
              <a:extLst>
                <a:ext uri="{FF2B5EF4-FFF2-40B4-BE49-F238E27FC236}">
                  <a16:creationId xmlns:a16="http://schemas.microsoft.com/office/drawing/2014/main" id="{311C5D1F-CC10-8CB0-B2CA-8CF1933E6B63}"/>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5" name="Rectangle 289">
              <a:extLst>
                <a:ext uri="{FF2B5EF4-FFF2-40B4-BE49-F238E27FC236}">
                  <a16:creationId xmlns:a16="http://schemas.microsoft.com/office/drawing/2014/main" id="{81F2D046-1609-091A-E3C7-140B4B30D3BA}"/>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4" name="Text Box 6">
            <a:extLst>
              <a:ext uri="{FF2B5EF4-FFF2-40B4-BE49-F238E27FC236}">
                <a16:creationId xmlns:a16="http://schemas.microsoft.com/office/drawing/2014/main" id="{05FFB7E1-7FE3-F5B7-B281-01B57DC4415F}"/>
              </a:ext>
            </a:extLst>
          </p:cNvPr>
          <p:cNvSpPr txBox="1">
            <a:spLocks noChangeArrowheads="1"/>
          </p:cNvSpPr>
          <p:nvPr/>
        </p:nvSpPr>
        <p:spPr bwMode="auto">
          <a:xfrm>
            <a:off x="10184417"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165" name="Text Box 60">
            <a:extLst>
              <a:ext uri="{FF2B5EF4-FFF2-40B4-BE49-F238E27FC236}">
                <a16:creationId xmlns:a16="http://schemas.microsoft.com/office/drawing/2014/main" id="{E7C3AC84-2823-3314-D5F2-4321450D20AF}"/>
              </a:ext>
            </a:extLst>
          </p:cNvPr>
          <p:cNvSpPr txBox="1">
            <a:spLocks noChangeArrowheads="1"/>
          </p:cNvSpPr>
          <p:nvPr/>
        </p:nvSpPr>
        <p:spPr bwMode="auto">
          <a:xfrm>
            <a:off x="9117229"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 name="TextBox 28">
            <a:extLst>
              <a:ext uri="{FF2B5EF4-FFF2-40B4-BE49-F238E27FC236}">
                <a16:creationId xmlns:a16="http://schemas.microsoft.com/office/drawing/2014/main" id="{B037EBBF-21B5-0D1D-11D8-B8988BDFA03B}"/>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mc:AlternateContent xmlns:mc="http://schemas.openxmlformats.org/markup-compatibility/2006" xmlns:p14="http://schemas.microsoft.com/office/powerpoint/2010/main">
        <mc:Choice Requires="p14">
          <p:contentPart p14:bwMode="auto" r:id="rId3">
            <p14:nvContentPartPr>
              <p14:cNvPr id="6" name="Ink 5">
                <a:extLst>
                  <a:ext uri="{FF2B5EF4-FFF2-40B4-BE49-F238E27FC236}">
                    <a16:creationId xmlns:a16="http://schemas.microsoft.com/office/drawing/2014/main" id="{5036023F-C350-0AE5-09AF-B217343CA18B}"/>
                  </a:ext>
                </a:extLst>
              </p14:cNvPr>
              <p14:cNvContentPartPr/>
              <p14:nvPr/>
            </p14:nvContentPartPr>
            <p14:xfrm>
              <a:off x="5746320" y="2129400"/>
              <a:ext cx="4239360" cy="2743920"/>
            </p14:xfrm>
          </p:contentPart>
        </mc:Choice>
        <mc:Fallback xmlns="">
          <p:pic>
            <p:nvPicPr>
              <p:cNvPr id="6" name="Ink 5">
                <a:extLst>
                  <a:ext uri="{FF2B5EF4-FFF2-40B4-BE49-F238E27FC236}">
                    <a16:creationId xmlns:a16="http://schemas.microsoft.com/office/drawing/2014/main" id="{5036023F-C350-0AE5-09AF-B217343CA18B}"/>
                  </a:ext>
                </a:extLst>
              </p:cNvPr>
              <p:cNvPicPr/>
              <p:nvPr/>
            </p:nvPicPr>
            <p:blipFill>
              <a:blip r:embed="rId4"/>
              <a:stretch>
                <a:fillRect/>
              </a:stretch>
            </p:blipFill>
            <p:spPr>
              <a:xfrm>
                <a:off x="5736960" y="2120040"/>
                <a:ext cx="4258080" cy="2762640"/>
              </a:xfrm>
              <a:prstGeom prst="rect">
                <a:avLst/>
              </a:prstGeom>
            </p:spPr>
          </p:pic>
        </mc:Fallback>
      </mc:AlternateContent>
    </p:spTree>
    <p:extLst>
      <p:ext uri="{BB962C8B-B14F-4D97-AF65-F5344CB8AC3E}">
        <p14:creationId xmlns:p14="http://schemas.microsoft.com/office/powerpoint/2010/main" val="404721699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A1E441-941A-A177-0A2D-6FBC00C623B1}"/>
              </a:ext>
            </a:extLst>
          </p:cNvPr>
          <p:cNvSpPr>
            <a:spLocks noGrp="1"/>
          </p:cNvSpPr>
          <p:nvPr>
            <p:ph type="title"/>
          </p:nvPr>
        </p:nvSpPr>
        <p:spPr/>
        <p:txBody>
          <a:bodyPr/>
          <a:lstStyle/>
          <a:p>
            <a:r>
              <a:rPr lang="en-IN" dirty="0"/>
              <a:t>Recursive + iterated chain</a:t>
            </a:r>
          </a:p>
        </p:txBody>
      </p:sp>
      <p:sp>
        <p:nvSpPr>
          <p:cNvPr id="4" name="Text Box 5">
            <a:extLst>
              <a:ext uri="{FF2B5EF4-FFF2-40B4-BE49-F238E27FC236}">
                <a16:creationId xmlns:a16="http://schemas.microsoft.com/office/drawing/2014/main" id="{C32211C0-E37C-4658-40B8-62716C8EA578}"/>
              </a:ext>
            </a:extLst>
          </p:cNvPr>
          <p:cNvSpPr txBox="1">
            <a:spLocks noChangeArrowheads="1"/>
          </p:cNvSpPr>
          <p:nvPr/>
        </p:nvSpPr>
        <p:spPr bwMode="auto">
          <a:xfrm>
            <a:off x="5758771"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5" name="Text Box 17">
            <a:extLst>
              <a:ext uri="{FF2B5EF4-FFF2-40B4-BE49-F238E27FC236}">
                <a16:creationId xmlns:a16="http://schemas.microsoft.com/office/drawing/2014/main" id="{8A455620-11AB-6C59-12B2-618C7241535E}"/>
              </a:ext>
            </a:extLst>
          </p:cNvPr>
          <p:cNvSpPr txBox="1">
            <a:spLocks noChangeArrowheads="1"/>
          </p:cNvSpPr>
          <p:nvPr/>
        </p:nvSpPr>
        <p:spPr bwMode="auto">
          <a:xfrm>
            <a:off x="8368840"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533CA154-6634-959E-0036-0D295D08818B}"/>
              </a:ext>
            </a:extLst>
          </p:cNvPr>
          <p:cNvSpPr>
            <a:spLocks noChangeShapeType="1"/>
          </p:cNvSpPr>
          <p:nvPr/>
        </p:nvSpPr>
        <p:spPr bwMode="auto">
          <a:xfrm flipV="1">
            <a:off x="6685179"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C2C3D1AC-7AB7-281F-AD4B-4FE5520A6E2F}"/>
              </a:ext>
            </a:extLst>
          </p:cNvPr>
          <p:cNvSpPr>
            <a:spLocks noChangeShapeType="1"/>
          </p:cNvSpPr>
          <p:nvPr/>
        </p:nvSpPr>
        <p:spPr bwMode="auto">
          <a:xfrm flipV="1">
            <a:off x="8164729"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0822209C-4C34-0796-C4FD-82B9A1E63B62}"/>
              </a:ext>
            </a:extLst>
          </p:cNvPr>
          <p:cNvSpPr>
            <a:spLocks noChangeShapeType="1"/>
          </p:cNvSpPr>
          <p:nvPr/>
        </p:nvSpPr>
        <p:spPr bwMode="auto">
          <a:xfrm flipV="1">
            <a:off x="8450479" y="3167743"/>
            <a:ext cx="1485900" cy="9525"/>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D4DEBDE8-ED72-F99F-F5FC-51237D75CD2E}"/>
              </a:ext>
            </a:extLst>
          </p:cNvPr>
          <p:cNvSpPr>
            <a:spLocks noChangeShapeType="1"/>
          </p:cNvSpPr>
          <p:nvPr/>
        </p:nvSpPr>
        <p:spPr bwMode="auto">
          <a:xfrm flipH="1" flipV="1">
            <a:off x="8450479" y="3339193"/>
            <a:ext cx="1419225"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D83DC8BD-5C32-00FA-7903-4C4BDB36C58F}"/>
              </a:ext>
            </a:extLst>
          </p:cNvPr>
          <p:cNvSpPr>
            <a:spLocks noChangeShapeType="1"/>
          </p:cNvSpPr>
          <p:nvPr/>
        </p:nvSpPr>
        <p:spPr bwMode="auto">
          <a:xfrm flipH="1">
            <a:off x="8374279" y="2234293"/>
            <a:ext cx="733425" cy="76200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93AEBF63-2751-E648-1EE8-6004430D9FF8}"/>
              </a:ext>
            </a:extLst>
          </p:cNvPr>
          <p:cNvSpPr>
            <a:spLocks noChangeShapeType="1"/>
          </p:cNvSpPr>
          <p:nvPr/>
        </p:nvSpPr>
        <p:spPr bwMode="auto">
          <a:xfrm flipH="1">
            <a:off x="6577455"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66F6F7DC-84DA-76A6-3E93-775E69DA3142}"/>
              </a:ext>
            </a:extLst>
          </p:cNvPr>
          <p:cNvGrpSpPr>
            <a:grpSpLocks/>
          </p:cNvGrpSpPr>
          <p:nvPr/>
        </p:nvGrpSpPr>
        <p:grpSpPr bwMode="auto">
          <a:xfrm>
            <a:off x="6955059" y="3736081"/>
            <a:ext cx="2000252" cy="660402"/>
            <a:chOff x="2838" y="2062"/>
            <a:chExt cx="1260" cy="416"/>
          </a:xfrm>
        </p:grpSpPr>
        <p:sp>
          <p:nvSpPr>
            <p:cNvPr id="13" name="Rectangle 25">
              <a:extLst>
                <a:ext uri="{FF2B5EF4-FFF2-40B4-BE49-F238E27FC236}">
                  <a16:creationId xmlns:a16="http://schemas.microsoft.com/office/drawing/2014/main" id="{03D50809-A103-1A91-2934-0951D59232B0}"/>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26BB1E0F-A683-0742-E33A-3AC32D0F1410}"/>
                </a:ext>
              </a:extLst>
            </p:cNvPr>
            <p:cNvSpPr txBox="1">
              <a:spLocks noChangeArrowheads="1"/>
            </p:cNvSpPr>
            <p:nvPr/>
          </p:nvSpPr>
          <p:spPr bwMode="auto">
            <a:xfrm>
              <a:off x="3013" y="206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23CF8B3D-55AA-BC8C-472F-5546FCE07BC4}"/>
              </a:ext>
            </a:extLst>
          </p:cNvPr>
          <p:cNvSpPr txBox="1">
            <a:spLocks noChangeArrowheads="1"/>
          </p:cNvSpPr>
          <p:nvPr/>
        </p:nvSpPr>
        <p:spPr bwMode="auto">
          <a:xfrm>
            <a:off x="7135443"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6AAF2FDF-2C4D-E84D-B0C2-88C36CBB311B}"/>
              </a:ext>
            </a:extLst>
          </p:cNvPr>
          <p:cNvSpPr txBox="1">
            <a:spLocks noChangeArrowheads="1"/>
          </p:cNvSpPr>
          <p:nvPr/>
        </p:nvSpPr>
        <p:spPr bwMode="auto">
          <a:xfrm>
            <a:off x="8304429"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26FEFC9E-6C70-6173-A6C4-1112AF1C81C0}"/>
              </a:ext>
            </a:extLst>
          </p:cNvPr>
          <p:cNvSpPr txBox="1">
            <a:spLocks noChangeArrowheads="1"/>
          </p:cNvSpPr>
          <p:nvPr/>
        </p:nvSpPr>
        <p:spPr bwMode="auto">
          <a:xfrm>
            <a:off x="8742579" y="24613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FABE6348-C988-085B-FE29-B5160B784DD2}"/>
              </a:ext>
            </a:extLst>
          </p:cNvPr>
          <p:cNvSpPr txBox="1">
            <a:spLocks noChangeArrowheads="1"/>
          </p:cNvSpPr>
          <p:nvPr/>
        </p:nvSpPr>
        <p:spPr bwMode="auto">
          <a:xfrm>
            <a:off x="9056904" y="28708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AB5D3E49-145F-C25B-25A7-88661A79F13E}"/>
              </a:ext>
            </a:extLst>
          </p:cNvPr>
          <p:cNvSpPr txBox="1">
            <a:spLocks noChangeArrowheads="1"/>
          </p:cNvSpPr>
          <p:nvPr/>
        </p:nvSpPr>
        <p:spPr bwMode="auto">
          <a:xfrm>
            <a:off x="9087067" y="335824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0331618D-CEDD-34BF-CBAC-A7F34DC01B59}"/>
              </a:ext>
            </a:extLst>
          </p:cNvPr>
          <p:cNvSpPr txBox="1">
            <a:spLocks noChangeArrowheads="1"/>
          </p:cNvSpPr>
          <p:nvPr/>
        </p:nvSpPr>
        <p:spPr bwMode="auto">
          <a:xfrm>
            <a:off x="9683967" y="439805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1">
            <a:extLst>
              <a:ext uri="{FF2B5EF4-FFF2-40B4-BE49-F238E27FC236}">
                <a16:creationId xmlns:a16="http://schemas.microsoft.com/office/drawing/2014/main" id="{923C8386-B3E3-DBE7-AF80-00C4E9560DBB}"/>
              </a:ext>
            </a:extLst>
          </p:cNvPr>
          <p:cNvSpPr txBox="1">
            <a:spLocks noChangeArrowheads="1"/>
          </p:cNvSpPr>
          <p:nvPr/>
        </p:nvSpPr>
        <p:spPr bwMode="auto">
          <a:xfrm>
            <a:off x="9056904" y="442821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2">
            <a:extLst>
              <a:ext uri="{FF2B5EF4-FFF2-40B4-BE49-F238E27FC236}">
                <a16:creationId xmlns:a16="http://schemas.microsoft.com/office/drawing/2014/main" id="{3BF33BA8-3743-D920-75C8-F2F490942E90}"/>
              </a:ext>
            </a:extLst>
          </p:cNvPr>
          <p:cNvSpPr txBox="1">
            <a:spLocks noChangeArrowheads="1"/>
          </p:cNvSpPr>
          <p:nvPr/>
        </p:nvSpPr>
        <p:spPr bwMode="auto">
          <a:xfrm>
            <a:off x="7135966"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Line 63">
            <a:extLst>
              <a:ext uri="{FF2B5EF4-FFF2-40B4-BE49-F238E27FC236}">
                <a16:creationId xmlns:a16="http://schemas.microsoft.com/office/drawing/2014/main" id="{95EC2AC1-4140-3B83-802A-1C24D6B600D1}"/>
              </a:ext>
            </a:extLst>
          </p:cNvPr>
          <p:cNvSpPr>
            <a:spLocks noChangeShapeType="1"/>
          </p:cNvSpPr>
          <p:nvPr/>
        </p:nvSpPr>
        <p:spPr bwMode="auto">
          <a:xfrm>
            <a:off x="8383804" y="3499530"/>
            <a:ext cx="1493838" cy="1314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Line 64">
            <a:extLst>
              <a:ext uri="{FF2B5EF4-FFF2-40B4-BE49-F238E27FC236}">
                <a16:creationId xmlns:a16="http://schemas.microsoft.com/office/drawing/2014/main" id="{4D883C0A-F229-AE54-5D20-A03DA37BE47B}"/>
              </a:ext>
            </a:extLst>
          </p:cNvPr>
          <p:cNvSpPr>
            <a:spLocks noChangeShapeType="1"/>
          </p:cNvSpPr>
          <p:nvPr/>
        </p:nvSpPr>
        <p:spPr bwMode="auto">
          <a:xfrm flipH="1" flipV="1">
            <a:off x="8344117" y="3624943"/>
            <a:ext cx="1493837" cy="13017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Text Box 65">
            <a:extLst>
              <a:ext uri="{FF2B5EF4-FFF2-40B4-BE49-F238E27FC236}">
                <a16:creationId xmlns:a16="http://schemas.microsoft.com/office/drawing/2014/main" id="{E65D751C-13F6-4FF1-2AF5-BD1B6998EC8C}"/>
              </a:ext>
            </a:extLst>
          </p:cNvPr>
          <p:cNvSpPr txBox="1">
            <a:spLocks noChangeArrowheads="1"/>
          </p:cNvSpPr>
          <p:nvPr/>
        </p:nvSpPr>
        <p:spPr bwMode="auto">
          <a:xfrm>
            <a:off x="9170527" y="2608490"/>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6" name="Group 86">
            <a:extLst>
              <a:ext uri="{FF2B5EF4-FFF2-40B4-BE49-F238E27FC236}">
                <a16:creationId xmlns:a16="http://schemas.microsoft.com/office/drawing/2014/main" id="{AD55E78B-A2DC-C248-2C67-63A16A5F44E0}"/>
              </a:ext>
            </a:extLst>
          </p:cNvPr>
          <p:cNvGrpSpPr>
            <a:grpSpLocks/>
          </p:cNvGrpSpPr>
          <p:nvPr/>
        </p:nvGrpSpPr>
        <p:grpSpPr bwMode="auto">
          <a:xfrm flipH="1">
            <a:off x="10855741" y="4619665"/>
            <a:ext cx="787391" cy="614055"/>
            <a:chOff x="-44" y="1473"/>
            <a:chExt cx="981" cy="1105"/>
          </a:xfrm>
        </p:grpSpPr>
        <p:pic>
          <p:nvPicPr>
            <p:cNvPr id="27" name="Picture 87" descr="desktop_computer_stylized_medium">
              <a:extLst>
                <a:ext uri="{FF2B5EF4-FFF2-40B4-BE49-F238E27FC236}">
                  <a16:creationId xmlns:a16="http://schemas.microsoft.com/office/drawing/2014/main" id="{5977C5A2-4882-451B-B2D5-2FCFE8070B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Freeform 88">
              <a:extLst>
                <a:ext uri="{FF2B5EF4-FFF2-40B4-BE49-F238E27FC236}">
                  <a16:creationId xmlns:a16="http://schemas.microsoft.com/office/drawing/2014/main" id="{6CCCCFD5-BBD7-2835-72E3-4919AEEFA723}"/>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9" name="Group 89">
            <a:extLst>
              <a:ext uri="{FF2B5EF4-FFF2-40B4-BE49-F238E27FC236}">
                <a16:creationId xmlns:a16="http://schemas.microsoft.com/office/drawing/2014/main" id="{CC66F2AF-2E0A-43F4-28ED-019DB5B592C0}"/>
              </a:ext>
            </a:extLst>
          </p:cNvPr>
          <p:cNvGrpSpPr>
            <a:grpSpLocks/>
          </p:cNvGrpSpPr>
          <p:nvPr/>
        </p:nvGrpSpPr>
        <p:grpSpPr bwMode="auto">
          <a:xfrm>
            <a:off x="5679361" y="3053085"/>
            <a:ext cx="883580" cy="766310"/>
            <a:chOff x="-44" y="1473"/>
            <a:chExt cx="981" cy="1105"/>
          </a:xfrm>
        </p:grpSpPr>
        <p:pic>
          <p:nvPicPr>
            <p:cNvPr id="30" name="Picture 90" descr="desktop_computer_stylized_medium">
              <a:extLst>
                <a:ext uri="{FF2B5EF4-FFF2-40B4-BE49-F238E27FC236}">
                  <a16:creationId xmlns:a16="http://schemas.microsoft.com/office/drawing/2014/main" id="{61397E17-2023-8777-0D71-4B1393F36E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91">
              <a:extLst>
                <a:ext uri="{FF2B5EF4-FFF2-40B4-BE49-F238E27FC236}">
                  <a16:creationId xmlns:a16="http://schemas.microsoft.com/office/drawing/2014/main" id="{2A498F45-973A-495C-A306-6F9DBE64F5CC}"/>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2" name="Group 125">
            <a:extLst>
              <a:ext uri="{FF2B5EF4-FFF2-40B4-BE49-F238E27FC236}">
                <a16:creationId xmlns:a16="http://schemas.microsoft.com/office/drawing/2014/main" id="{BA1D3148-FF38-A736-6175-2D908562EE44}"/>
              </a:ext>
            </a:extLst>
          </p:cNvPr>
          <p:cNvGrpSpPr>
            <a:grpSpLocks/>
          </p:cNvGrpSpPr>
          <p:nvPr/>
        </p:nvGrpSpPr>
        <p:grpSpPr bwMode="auto">
          <a:xfrm>
            <a:off x="9990354" y="4528230"/>
            <a:ext cx="390525" cy="641350"/>
            <a:chOff x="4140" y="429"/>
            <a:chExt cx="1425" cy="2396"/>
          </a:xfrm>
        </p:grpSpPr>
        <p:sp>
          <p:nvSpPr>
            <p:cNvPr id="33" name="Freeform 126">
              <a:extLst>
                <a:ext uri="{FF2B5EF4-FFF2-40B4-BE49-F238E27FC236}">
                  <a16:creationId xmlns:a16="http://schemas.microsoft.com/office/drawing/2014/main" id="{B662D42C-1653-DB64-75B8-336F2C1A2D8A}"/>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Rectangle 127">
              <a:extLst>
                <a:ext uri="{FF2B5EF4-FFF2-40B4-BE49-F238E27FC236}">
                  <a16:creationId xmlns:a16="http://schemas.microsoft.com/office/drawing/2014/main" id="{659DC500-B859-89A6-1ED5-370676FF9886}"/>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Freeform 128">
              <a:extLst>
                <a:ext uri="{FF2B5EF4-FFF2-40B4-BE49-F238E27FC236}">
                  <a16:creationId xmlns:a16="http://schemas.microsoft.com/office/drawing/2014/main" id="{E0D37E89-6EF3-215A-2944-EB25ED781A6E}"/>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9">
              <a:extLst>
                <a:ext uri="{FF2B5EF4-FFF2-40B4-BE49-F238E27FC236}">
                  <a16:creationId xmlns:a16="http://schemas.microsoft.com/office/drawing/2014/main" id="{B1641993-D247-9EAB-37B1-48443619BA02}"/>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30">
              <a:extLst>
                <a:ext uri="{FF2B5EF4-FFF2-40B4-BE49-F238E27FC236}">
                  <a16:creationId xmlns:a16="http://schemas.microsoft.com/office/drawing/2014/main" id="{DE9E0860-1275-D0CF-73EF-B09CA90BBDFF}"/>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8" name="Group 131">
              <a:extLst>
                <a:ext uri="{FF2B5EF4-FFF2-40B4-BE49-F238E27FC236}">
                  <a16:creationId xmlns:a16="http://schemas.microsoft.com/office/drawing/2014/main" id="{F410AC70-C008-5EFC-8B3C-C65090705FAD}"/>
                </a:ext>
              </a:extLst>
            </p:cNvPr>
            <p:cNvGrpSpPr>
              <a:grpSpLocks/>
            </p:cNvGrpSpPr>
            <p:nvPr/>
          </p:nvGrpSpPr>
          <p:grpSpPr bwMode="auto">
            <a:xfrm>
              <a:off x="4749" y="668"/>
              <a:ext cx="581" cy="145"/>
              <a:chOff x="614" y="2568"/>
              <a:chExt cx="725" cy="139"/>
            </a:xfrm>
          </p:grpSpPr>
          <p:sp>
            <p:nvSpPr>
              <p:cNvPr id="63" name="AutoShape 132">
                <a:extLst>
                  <a:ext uri="{FF2B5EF4-FFF2-40B4-BE49-F238E27FC236}">
                    <a16:creationId xmlns:a16="http://schemas.microsoft.com/office/drawing/2014/main" id="{06CF729F-E70F-CFAF-05EA-ECC5DE405B36}"/>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AutoShape 133">
                <a:extLst>
                  <a:ext uri="{FF2B5EF4-FFF2-40B4-BE49-F238E27FC236}">
                    <a16:creationId xmlns:a16="http://schemas.microsoft.com/office/drawing/2014/main" id="{0E971FF5-6855-03C3-0F80-C87D7BBB3B2F}"/>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39" name="Rectangle 134">
              <a:extLst>
                <a:ext uri="{FF2B5EF4-FFF2-40B4-BE49-F238E27FC236}">
                  <a16:creationId xmlns:a16="http://schemas.microsoft.com/office/drawing/2014/main" id="{3E9672AC-AFB7-7EDB-36F9-439EBE430C83}"/>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0" name="Group 135">
              <a:extLst>
                <a:ext uri="{FF2B5EF4-FFF2-40B4-BE49-F238E27FC236}">
                  <a16:creationId xmlns:a16="http://schemas.microsoft.com/office/drawing/2014/main" id="{B759849D-C7B8-051E-3CD2-37080B38A51D}"/>
                </a:ext>
              </a:extLst>
            </p:cNvPr>
            <p:cNvGrpSpPr>
              <a:grpSpLocks/>
            </p:cNvGrpSpPr>
            <p:nvPr/>
          </p:nvGrpSpPr>
          <p:grpSpPr bwMode="auto">
            <a:xfrm>
              <a:off x="4747" y="994"/>
              <a:ext cx="581" cy="134"/>
              <a:chOff x="614" y="2568"/>
              <a:chExt cx="725" cy="139"/>
            </a:xfrm>
          </p:grpSpPr>
          <p:sp>
            <p:nvSpPr>
              <p:cNvPr id="61" name="AutoShape 136">
                <a:extLst>
                  <a:ext uri="{FF2B5EF4-FFF2-40B4-BE49-F238E27FC236}">
                    <a16:creationId xmlns:a16="http://schemas.microsoft.com/office/drawing/2014/main" id="{32BB9485-32A4-8AE9-D3B9-59C46A2A740E}"/>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2" name="AutoShape 137">
                <a:extLst>
                  <a:ext uri="{FF2B5EF4-FFF2-40B4-BE49-F238E27FC236}">
                    <a16:creationId xmlns:a16="http://schemas.microsoft.com/office/drawing/2014/main" id="{FCE6A8B7-833B-12EB-D13B-29F5B2361E33}"/>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1" name="Rectangle 138">
              <a:extLst>
                <a:ext uri="{FF2B5EF4-FFF2-40B4-BE49-F238E27FC236}">
                  <a16:creationId xmlns:a16="http://schemas.microsoft.com/office/drawing/2014/main" id="{B84E3771-2C9C-D477-5074-007434384316}"/>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39">
              <a:extLst>
                <a:ext uri="{FF2B5EF4-FFF2-40B4-BE49-F238E27FC236}">
                  <a16:creationId xmlns:a16="http://schemas.microsoft.com/office/drawing/2014/main" id="{7906AD84-E972-D02C-86C4-3CDE2663EFAC}"/>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40">
              <a:extLst>
                <a:ext uri="{FF2B5EF4-FFF2-40B4-BE49-F238E27FC236}">
                  <a16:creationId xmlns:a16="http://schemas.microsoft.com/office/drawing/2014/main" id="{CC8E4FC6-654D-2F51-848E-4CE4C9A42202}"/>
                </a:ext>
              </a:extLst>
            </p:cNvPr>
            <p:cNvGrpSpPr>
              <a:grpSpLocks/>
            </p:cNvGrpSpPr>
            <p:nvPr/>
          </p:nvGrpSpPr>
          <p:grpSpPr bwMode="auto">
            <a:xfrm>
              <a:off x="4735" y="1627"/>
              <a:ext cx="582" cy="151"/>
              <a:chOff x="614" y="2568"/>
              <a:chExt cx="725" cy="139"/>
            </a:xfrm>
          </p:grpSpPr>
          <p:sp>
            <p:nvSpPr>
              <p:cNvPr id="59" name="AutoShape 141">
                <a:extLst>
                  <a:ext uri="{FF2B5EF4-FFF2-40B4-BE49-F238E27FC236}">
                    <a16:creationId xmlns:a16="http://schemas.microsoft.com/office/drawing/2014/main" id="{D9A03FF3-8C75-F7B1-A4A8-CEA1F77AFE58}"/>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AutoShape 142">
                <a:extLst>
                  <a:ext uri="{FF2B5EF4-FFF2-40B4-BE49-F238E27FC236}">
                    <a16:creationId xmlns:a16="http://schemas.microsoft.com/office/drawing/2014/main" id="{F6D544AD-3A0B-CE8E-23EA-A5D05EE1A66F}"/>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Freeform 143">
              <a:extLst>
                <a:ext uri="{FF2B5EF4-FFF2-40B4-BE49-F238E27FC236}">
                  <a16:creationId xmlns:a16="http://schemas.microsoft.com/office/drawing/2014/main" id="{8EF05383-3201-80C7-AC8C-B70DEF183238}"/>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44">
              <a:extLst>
                <a:ext uri="{FF2B5EF4-FFF2-40B4-BE49-F238E27FC236}">
                  <a16:creationId xmlns:a16="http://schemas.microsoft.com/office/drawing/2014/main" id="{6B9F2CB0-4D20-CC1D-E3C0-92EB3FC2AE68}"/>
                </a:ext>
              </a:extLst>
            </p:cNvPr>
            <p:cNvGrpSpPr>
              <a:grpSpLocks/>
            </p:cNvGrpSpPr>
            <p:nvPr/>
          </p:nvGrpSpPr>
          <p:grpSpPr bwMode="auto">
            <a:xfrm>
              <a:off x="4739" y="1327"/>
              <a:ext cx="582" cy="139"/>
              <a:chOff x="614" y="2568"/>
              <a:chExt cx="725" cy="139"/>
            </a:xfrm>
          </p:grpSpPr>
          <p:sp>
            <p:nvSpPr>
              <p:cNvPr id="57" name="AutoShape 145">
                <a:extLst>
                  <a:ext uri="{FF2B5EF4-FFF2-40B4-BE49-F238E27FC236}">
                    <a16:creationId xmlns:a16="http://schemas.microsoft.com/office/drawing/2014/main" id="{3117ED85-F672-5FAA-4EFA-32B4F5A42D07}"/>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AutoShape 146">
                <a:extLst>
                  <a:ext uri="{FF2B5EF4-FFF2-40B4-BE49-F238E27FC236}">
                    <a16:creationId xmlns:a16="http://schemas.microsoft.com/office/drawing/2014/main" id="{1691DD12-B999-AEB7-CD9B-EEF811116C08}"/>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47">
              <a:extLst>
                <a:ext uri="{FF2B5EF4-FFF2-40B4-BE49-F238E27FC236}">
                  <a16:creationId xmlns:a16="http://schemas.microsoft.com/office/drawing/2014/main" id="{B48AEF2A-B4CA-6273-86DB-C50BE248D665}"/>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Freeform 148">
              <a:extLst>
                <a:ext uri="{FF2B5EF4-FFF2-40B4-BE49-F238E27FC236}">
                  <a16:creationId xmlns:a16="http://schemas.microsoft.com/office/drawing/2014/main" id="{152F00E9-ACC5-E6C4-B7ED-3D2C6A6FEEA2}"/>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9">
              <a:extLst>
                <a:ext uri="{FF2B5EF4-FFF2-40B4-BE49-F238E27FC236}">
                  <a16:creationId xmlns:a16="http://schemas.microsoft.com/office/drawing/2014/main" id="{0299CDE5-EEC3-E7F0-8D51-BFC5C02703C5}"/>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Oval 150">
              <a:extLst>
                <a:ext uri="{FF2B5EF4-FFF2-40B4-BE49-F238E27FC236}">
                  <a16:creationId xmlns:a16="http://schemas.microsoft.com/office/drawing/2014/main" id="{1FD426D9-1A65-2090-D6D5-5C2970B40B8D}"/>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Freeform 151">
              <a:extLst>
                <a:ext uri="{FF2B5EF4-FFF2-40B4-BE49-F238E27FC236}">
                  <a16:creationId xmlns:a16="http://schemas.microsoft.com/office/drawing/2014/main" id="{CD12A378-DA13-5A2C-E08D-06F81C8C618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AutoShape 152">
              <a:extLst>
                <a:ext uri="{FF2B5EF4-FFF2-40B4-BE49-F238E27FC236}">
                  <a16:creationId xmlns:a16="http://schemas.microsoft.com/office/drawing/2014/main" id="{368ECB87-4EF8-A9B1-59B1-E27AB2A4CCE0}"/>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3">
              <a:extLst>
                <a:ext uri="{FF2B5EF4-FFF2-40B4-BE49-F238E27FC236}">
                  <a16:creationId xmlns:a16="http://schemas.microsoft.com/office/drawing/2014/main" id="{B61978A9-6850-EFAC-F327-1E4CB9A5B04B}"/>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Oval 154">
              <a:extLst>
                <a:ext uri="{FF2B5EF4-FFF2-40B4-BE49-F238E27FC236}">
                  <a16:creationId xmlns:a16="http://schemas.microsoft.com/office/drawing/2014/main" id="{CFC26619-B38F-9650-F9C4-7DD12100F4D0}"/>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5">
              <a:extLst>
                <a:ext uri="{FF2B5EF4-FFF2-40B4-BE49-F238E27FC236}">
                  <a16:creationId xmlns:a16="http://schemas.microsoft.com/office/drawing/2014/main" id="{F46303DF-0ADA-7478-3EA6-E28185A98EFE}"/>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5" name="Oval 156">
              <a:extLst>
                <a:ext uri="{FF2B5EF4-FFF2-40B4-BE49-F238E27FC236}">
                  <a16:creationId xmlns:a16="http://schemas.microsoft.com/office/drawing/2014/main" id="{6A33ACCA-750F-991E-A799-AB6FC8AE46EA}"/>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57">
              <a:extLst>
                <a:ext uri="{FF2B5EF4-FFF2-40B4-BE49-F238E27FC236}">
                  <a16:creationId xmlns:a16="http://schemas.microsoft.com/office/drawing/2014/main" id="{276D8EA6-7E29-2004-3408-AF83F1E40556}"/>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5" name="Group 158">
            <a:extLst>
              <a:ext uri="{FF2B5EF4-FFF2-40B4-BE49-F238E27FC236}">
                <a16:creationId xmlns:a16="http://schemas.microsoft.com/office/drawing/2014/main" id="{33ADDA83-9C63-D9DA-F936-32A58EC445A7}"/>
              </a:ext>
            </a:extLst>
          </p:cNvPr>
          <p:cNvGrpSpPr>
            <a:grpSpLocks/>
          </p:cNvGrpSpPr>
          <p:nvPr/>
        </p:nvGrpSpPr>
        <p:grpSpPr bwMode="auto">
          <a:xfrm>
            <a:off x="7986929" y="3015343"/>
            <a:ext cx="390525" cy="641350"/>
            <a:chOff x="4140" y="429"/>
            <a:chExt cx="1425" cy="2396"/>
          </a:xfrm>
        </p:grpSpPr>
        <p:sp>
          <p:nvSpPr>
            <p:cNvPr id="66" name="Freeform 159">
              <a:extLst>
                <a:ext uri="{FF2B5EF4-FFF2-40B4-BE49-F238E27FC236}">
                  <a16:creationId xmlns:a16="http://schemas.microsoft.com/office/drawing/2014/main" id="{3CC7AFE2-7211-1AA8-4BCF-984B5DB6E884}"/>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Rectangle 160">
              <a:extLst>
                <a:ext uri="{FF2B5EF4-FFF2-40B4-BE49-F238E27FC236}">
                  <a16:creationId xmlns:a16="http://schemas.microsoft.com/office/drawing/2014/main" id="{BAAFB698-3A9A-18D9-6626-DD72C994B88F}"/>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Freeform 161">
              <a:extLst>
                <a:ext uri="{FF2B5EF4-FFF2-40B4-BE49-F238E27FC236}">
                  <a16:creationId xmlns:a16="http://schemas.microsoft.com/office/drawing/2014/main" id="{4F1A4F8F-7940-EFCD-4D11-C5E9BD897F78}"/>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2">
              <a:extLst>
                <a:ext uri="{FF2B5EF4-FFF2-40B4-BE49-F238E27FC236}">
                  <a16:creationId xmlns:a16="http://schemas.microsoft.com/office/drawing/2014/main" id="{A93A0F4D-7D71-9B71-DEB8-7EFE8ECA4A7B}"/>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163">
              <a:extLst>
                <a:ext uri="{FF2B5EF4-FFF2-40B4-BE49-F238E27FC236}">
                  <a16:creationId xmlns:a16="http://schemas.microsoft.com/office/drawing/2014/main" id="{5C7F33EB-F045-AB9A-E501-C5392F37E7A1}"/>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1" name="Group 164">
              <a:extLst>
                <a:ext uri="{FF2B5EF4-FFF2-40B4-BE49-F238E27FC236}">
                  <a16:creationId xmlns:a16="http://schemas.microsoft.com/office/drawing/2014/main" id="{8DDD8C28-7712-14DC-E08A-85610658DC7C}"/>
                </a:ext>
              </a:extLst>
            </p:cNvPr>
            <p:cNvGrpSpPr>
              <a:grpSpLocks/>
            </p:cNvGrpSpPr>
            <p:nvPr/>
          </p:nvGrpSpPr>
          <p:grpSpPr bwMode="auto">
            <a:xfrm>
              <a:off x="4749" y="668"/>
              <a:ext cx="581" cy="145"/>
              <a:chOff x="614" y="2568"/>
              <a:chExt cx="725" cy="139"/>
            </a:xfrm>
          </p:grpSpPr>
          <p:sp>
            <p:nvSpPr>
              <p:cNvPr id="96" name="AutoShape 165">
                <a:extLst>
                  <a:ext uri="{FF2B5EF4-FFF2-40B4-BE49-F238E27FC236}">
                    <a16:creationId xmlns:a16="http://schemas.microsoft.com/office/drawing/2014/main" id="{63D60EFC-DE96-8F46-B0C3-A05C5944B214}"/>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AutoShape 166">
                <a:extLst>
                  <a:ext uri="{FF2B5EF4-FFF2-40B4-BE49-F238E27FC236}">
                    <a16:creationId xmlns:a16="http://schemas.microsoft.com/office/drawing/2014/main" id="{DBCEC253-9032-CA9B-2A48-7A56E235C264}"/>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2" name="Rectangle 167">
              <a:extLst>
                <a:ext uri="{FF2B5EF4-FFF2-40B4-BE49-F238E27FC236}">
                  <a16:creationId xmlns:a16="http://schemas.microsoft.com/office/drawing/2014/main" id="{A2D10683-DB88-60B7-708E-A2B4AC7E41B5}"/>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3" name="Group 168">
              <a:extLst>
                <a:ext uri="{FF2B5EF4-FFF2-40B4-BE49-F238E27FC236}">
                  <a16:creationId xmlns:a16="http://schemas.microsoft.com/office/drawing/2014/main" id="{C32E46BC-15E6-F829-859E-C02DA7910801}"/>
                </a:ext>
              </a:extLst>
            </p:cNvPr>
            <p:cNvGrpSpPr>
              <a:grpSpLocks/>
            </p:cNvGrpSpPr>
            <p:nvPr/>
          </p:nvGrpSpPr>
          <p:grpSpPr bwMode="auto">
            <a:xfrm>
              <a:off x="4747" y="994"/>
              <a:ext cx="581" cy="134"/>
              <a:chOff x="614" y="2568"/>
              <a:chExt cx="725" cy="139"/>
            </a:xfrm>
          </p:grpSpPr>
          <p:sp>
            <p:nvSpPr>
              <p:cNvPr id="94" name="AutoShape 169">
                <a:extLst>
                  <a:ext uri="{FF2B5EF4-FFF2-40B4-BE49-F238E27FC236}">
                    <a16:creationId xmlns:a16="http://schemas.microsoft.com/office/drawing/2014/main" id="{92EE1D6B-FB82-9C26-72B0-9325F412A88B}"/>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AutoShape 170">
                <a:extLst>
                  <a:ext uri="{FF2B5EF4-FFF2-40B4-BE49-F238E27FC236}">
                    <a16:creationId xmlns:a16="http://schemas.microsoft.com/office/drawing/2014/main" id="{817409C8-7B05-1F65-CF9F-FF130FF7F082}"/>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4" name="Rectangle 171">
              <a:extLst>
                <a:ext uri="{FF2B5EF4-FFF2-40B4-BE49-F238E27FC236}">
                  <a16:creationId xmlns:a16="http://schemas.microsoft.com/office/drawing/2014/main" id="{5941F3BA-6372-8209-D3F9-B644AE7D0A9F}"/>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172">
              <a:extLst>
                <a:ext uri="{FF2B5EF4-FFF2-40B4-BE49-F238E27FC236}">
                  <a16:creationId xmlns:a16="http://schemas.microsoft.com/office/drawing/2014/main" id="{64AB8842-298B-7747-380F-32A756E778E6}"/>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6" name="Group 173">
              <a:extLst>
                <a:ext uri="{FF2B5EF4-FFF2-40B4-BE49-F238E27FC236}">
                  <a16:creationId xmlns:a16="http://schemas.microsoft.com/office/drawing/2014/main" id="{0E80A9E5-0276-6065-60E1-63B8CAB29C22}"/>
                </a:ext>
              </a:extLst>
            </p:cNvPr>
            <p:cNvGrpSpPr>
              <a:grpSpLocks/>
            </p:cNvGrpSpPr>
            <p:nvPr/>
          </p:nvGrpSpPr>
          <p:grpSpPr bwMode="auto">
            <a:xfrm>
              <a:off x="4735" y="1627"/>
              <a:ext cx="582" cy="151"/>
              <a:chOff x="614" y="2568"/>
              <a:chExt cx="725" cy="139"/>
            </a:xfrm>
          </p:grpSpPr>
          <p:sp>
            <p:nvSpPr>
              <p:cNvPr id="92" name="AutoShape 174">
                <a:extLst>
                  <a:ext uri="{FF2B5EF4-FFF2-40B4-BE49-F238E27FC236}">
                    <a16:creationId xmlns:a16="http://schemas.microsoft.com/office/drawing/2014/main" id="{D116563A-70C8-37B3-2C1F-B28450BEC496}"/>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3" name="AutoShape 175">
                <a:extLst>
                  <a:ext uri="{FF2B5EF4-FFF2-40B4-BE49-F238E27FC236}">
                    <a16:creationId xmlns:a16="http://schemas.microsoft.com/office/drawing/2014/main" id="{5A400270-301D-0872-28F0-10EC7167D35A}"/>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7" name="Freeform 176">
              <a:extLst>
                <a:ext uri="{FF2B5EF4-FFF2-40B4-BE49-F238E27FC236}">
                  <a16:creationId xmlns:a16="http://schemas.microsoft.com/office/drawing/2014/main" id="{3954EB0B-F166-6C3B-CA1B-2D5F9B61FB3F}"/>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8" name="Group 177">
              <a:extLst>
                <a:ext uri="{FF2B5EF4-FFF2-40B4-BE49-F238E27FC236}">
                  <a16:creationId xmlns:a16="http://schemas.microsoft.com/office/drawing/2014/main" id="{EB930C1C-1A23-47DF-516A-E9F37998AF26}"/>
                </a:ext>
              </a:extLst>
            </p:cNvPr>
            <p:cNvGrpSpPr>
              <a:grpSpLocks/>
            </p:cNvGrpSpPr>
            <p:nvPr/>
          </p:nvGrpSpPr>
          <p:grpSpPr bwMode="auto">
            <a:xfrm>
              <a:off x="4739" y="1327"/>
              <a:ext cx="582" cy="139"/>
              <a:chOff x="614" y="2568"/>
              <a:chExt cx="725" cy="139"/>
            </a:xfrm>
          </p:grpSpPr>
          <p:sp>
            <p:nvSpPr>
              <p:cNvPr id="90" name="AutoShape 178">
                <a:extLst>
                  <a:ext uri="{FF2B5EF4-FFF2-40B4-BE49-F238E27FC236}">
                    <a16:creationId xmlns:a16="http://schemas.microsoft.com/office/drawing/2014/main" id="{7306CE8A-DB23-E59D-FED1-1831046952D9}"/>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1" name="AutoShape 179">
                <a:extLst>
                  <a:ext uri="{FF2B5EF4-FFF2-40B4-BE49-F238E27FC236}">
                    <a16:creationId xmlns:a16="http://schemas.microsoft.com/office/drawing/2014/main" id="{AA740E84-D8AA-D9D4-AE83-B44FB826F922}"/>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9" name="Rectangle 180">
              <a:extLst>
                <a:ext uri="{FF2B5EF4-FFF2-40B4-BE49-F238E27FC236}">
                  <a16:creationId xmlns:a16="http://schemas.microsoft.com/office/drawing/2014/main" id="{8DA57E43-A840-DECF-BC33-DCBC7396863A}"/>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Freeform 181">
              <a:extLst>
                <a:ext uri="{FF2B5EF4-FFF2-40B4-BE49-F238E27FC236}">
                  <a16:creationId xmlns:a16="http://schemas.microsoft.com/office/drawing/2014/main" id="{123A7B2E-AAE4-1393-4EB9-5F550A41856D}"/>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2">
              <a:extLst>
                <a:ext uri="{FF2B5EF4-FFF2-40B4-BE49-F238E27FC236}">
                  <a16:creationId xmlns:a16="http://schemas.microsoft.com/office/drawing/2014/main" id="{DAFD01ED-598A-BDDF-1B61-ADCF729974A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Oval 183">
              <a:extLst>
                <a:ext uri="{FF2B5EF4-FFF2-40B4-BE49-F238E27FC236}">
                  <a16:creationId xmlns:a16="http://schemas.microsoft.com/office/drawing/2014/main" id="{DF7F95F0-30A9-31F2-B97E-4D91A819CA1E}"/>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Freeform 184">
              <a:extLst>
                <a:ext uri="{FF2B5EF4-FFF2-40B4-BE49-F238E27FC236}">
                  <a16:creationId xmlns:a16="http://schemas.microsoft.com/office/drawing/2014/main" id="{606FEFBB-6DB8-AD3C-7063-589289D59DA1}"/>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AutoShape 185">
              <a:extLst>
                <a:ext uri="{FF2B5EF4-FFF2-40B4-BE49-F238E27FC236}">
                  <a16:creationId xmlns:a16="http://schemas.microsoft.com/office/drawing/2014/main" id="{3FBCF10E-D42D-E8FC-514A-57D8705BA0DF}"/>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6">
              <a:extLst>
                <a:ext uri="{FF2B5EF4-FFF2-40B4-BE49-F238E27FC236}">
                  <a16:creationId xmlns:a16="http://schemas.microsoft.com/office/drawing/2014/main" id="{03D95D9B-A57B-62C9-BC4F-05A3FBF4A85B}"/>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Oval 187">
              <a:extLst>
                <a:ext uri="{FF2B5EF4-FFF2-40B4-BE49-F238E27FC236}">
                  <a16:creationId xmlns:a16="http://schemas.microsoft.com/office/drawing/2014/main" id="{DAAD6490-33BD-696D-9866-E6AE389A8316}"/>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8">
              <a:extLst>
                <a:ext uri="{FF2B5EF4-FFF2-40B4-BE49-F238E27FC236}">
                  <a16:creationId xmlns:a16="http://schemas.microsoft.com/office/drawing/2014/main" id="{80F41D9E-9E8F-0FC8-9767-A778381A1232}"/>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8" name="Oval 189">
              <a:extLst>
                <a:ext uri="{FF2B5EF4-FFF2-40B4-BE49-F238E27FC236}">
                  <a16:creationId xmlns:a16="http://schemas.microsoft.com/office/drawing/2014/main" id="{6A269743-C297-974B-6FB1-CFA45E69F758}"/>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9" name="Rectangle 190">
              <a:extLst>
                <a:ext uri="{FF2B5EF4-FFF2-40B4-BE49-F238E27FC236}">
                  <a16:creationId xmlns:a16="http://schemas.microsoft.com/office/drawing/2014/main" id="{FB88E2FD-8B62-321F-8EED-20780F1E8A5B}"/>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8" name="Group 224">
            <a:extLst>
              <a:ext uri="{FF2B5EF4-FFF2-40B4-BE49-F238E27FC236}">
                <a16:creationId xmlns:a16="http://schemas.microsoft.com/office/drawing/2014/main" id="{CD5D6F3C-B43C-9B76-0D7F-620EC7087892}"/>
              </a:ext>
            </a:extLst>
          </p:cNvPr>
          <p:cNvGrpSpPr>
            <a:grpSpLocks/>
          </p:cNvGrpSpPr>
          <p:nvPr/>
        </p:nvGrpSpPr>
        <p:grpSpPr bwMode="auto">
          <a:xfrm>
            <a:off x="9141042" y="1753280"/>
            <a:ext cx="390525" cy="641350"/>
            <a:chOff x="4140" y="429"/>
            <a:chExt cx="1425" cy="2396"/>
          </a:xfrm>
        </p:grpSpPr>
        <p:sp>
          <p:nvSpPr>
            <p:cNvPr id="99" name="Freeform 225">
              <a:extLst>
                <a:ext uri="{FF2B5EF4-FFF2-40B4-BE49-F238E27FC236}">
                  <a16:creationId xmlns:a16="http://schemas.microsoft.com/office/drawing/2014/main" id="{0892EF69-0F87-BC74-0E12-62C33B1F57D3}"/>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Rectangle 226">
              <a:extLst>
                <a:ext uri="{FF2B5EF4-FFF2-40B4-BE49-F238E27FC236}">
                  <a16:creationId xmlns:a16="http://schemas.microsoft.com/office/drawing/2014/main" id="{D2EC6B21-07B1-ECA4-52ED-455012CF868F}"/>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Freeform 227">
              <a:extLst>
                <a:ext uri="{FF2B5EF4-FFF2-40B4-BE49-F238E27FC236}">
                  <a16:creationId xmlns:a16="http://schemas.microsoft.com/office/drawing/2014/main" id="{26D8F89B-F20A-278A-5A36-40DB2D0C02FB}"/>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8">
              <a:extLst>
                <a:ext uri="{FF2B5EF4-FFF2-40B4-BE49-F238E27FC236}">
                  <a16:creationId xmlns:a16="http://schemas.microsoft.com/office/drawing/2014/main" id="{F3DA2813-A079-305F-EAAC-50FE5B656E4E}"/>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Rectangle 229">
              <a:extLst>
                <a:ext uri="{FF2B5EF4-FFF2-40B4-BE49-F238E27FC236}">
                  <a16:creationId xmlns:a16="http://schemas.microsoft.com/office/drawing/2014/main" id="{4CF45EFC-8E56-9C25-4941-4647A2C9E9E5}"/>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4" name="Group 230">
              <a:extLst>
                <a:ext uri="{FF2B5EF4-FFF2-40B4-BE49-F238E27FC236}">
                  <a16:creationId xmlns:a16="http://schemas.microsoft.com/office/drawing/2014/main" id="{340EC75B-FDC1-6EB9-4E46-31042ED87D52}"/>
                </a:ext>
              </a:extLst>
            </p:cNvPr>
            <p:cNvGrpSpPr>
              <a:grpSpLocks/>
            </p:cNvGrpSpPr>
            <p:nvPr/>
          </p:nvGrpSpPr>
          <p:grpSpPr bwMode="auto">
            <a:xfrm>
              <a:off x="4749" y="668"/>
              <a:ext cx="581" cy="145"/>
              <a:chOff x="614" y="2568"/>
              <a:chExt cx="725" cy="139"/>
            </a:xfrm>
          </p:grpSpPr>
          <p:sp>
            <p:nvSpPr>
              <p:cNvPr id="129" name="AutoShape 231">
                <a:extLst>
                  <a:ext uri="{FF2B5EF4-FFF2-40B4-BE49-F238E27FC236}">
                    <a16:creationId xmlns:a16="http://schemas.microsoft.com/office/drawing/2014/main" id="{14C0D6DA-71E8-A922-E051-7023D7C9A552}"/>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0" name="AutoShape 232">
                <a:extLst>
                  <a:ext uri="{FF2B5EF4-FFF2-40B4-BE49-F238E27FC236}">
                    <a16:creationId xmlns:a16="http://schemas.microsoft.com/office/drawing/2014/main" id="{30D24190-B8A3-E881-1464-F5E151C802E4}"/>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5" name="Rectangle 233">
              <a:extLst>
                <a:ext uri="{FF2B5EF4-FFF2-40B4-BE49-F238E27FC236}">
                  <a16:creationId xmlns:a16="http://schemas.microsoft.com/office/drawing/2014/main" id="{53DDF366-2051-C4DD-B7AA-81C06CD9700F}"/>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6" name="Group 234">
              <a:extLst>
                <a:ext uri="{FF2B5EF4-FFF2-40B4-BE49-F238E27FC236}">
                  <a16:creationId xmlns:a16="http://schemas.microsoft.com/office/drawing/2014/main" id="{D7646301-3524-27B4-EAE6-397632E73BAD}"/>
                </a:ext>
              </a:extLst>
            </p:cNvPr>
            <p:cNvGrpSpPr>
              <a:grpSpLocks/>
            </p:cNvGrpSpPr>
            <p:nvPr/>
          </p:nvGrpSpPr>
          <p:grpSpPr bwMode="auto">
            <a:xfrm>
              <a:off x="4747" y="994"/>
              <a:ext cx="581" cy="134"/>
              <a:chOff x="614" y="2568"/>
              <a:chExt cx="725" cy="139"/>
            </a:xfrm>
          </p:grpSpPr>
          <p:sp>
            <p:nvSpPr>
              <p:cNvPr id="127" name="AutoShape 235">
                <a:extLst>
                  <a:ext uri="{FF2B5EF4-FFF2-40B4-BE49-F238E27FC236}">
                    <a16:creationId xmlns:a16="http://schemas.microsoft.com/office/drawing/2014/main" id="{08BCA48F-FED0-6349-5E0A-94BBBB2BB2BE}"/>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8" name="AutoShape 236">
                <a:extLst>
                  <a:ext uri="{FF2B5EF4-FFF2-40B4-BE49-F238E27FC236}">
                    <a16:creationId xmlns:a16="http://schemas.microsoft.com/office/drawing/2014/main" id="{1F272B81-0FA7-2443-E9FA-FAD8E0A710C0}"/>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7" name="Rectangle 237">
              <a:extLst>
                <a:ext uri="{FF2B5EF4-FFF2-40B4-BE49-F238E27FC236}">
                  <a16:creationId xmlns:a16="http://schemas.microsoft.com/office/drawing/2014/main" id="{27151D1D-3CD1-782C-14C2-D44EA5F71E50}"/>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8" name="Rectangle 238">
              <a:extLst>
                <a:ext uri="{FF2B5EF4-FFF2-40B4-BE49-F238E27FC236}">
                  <a16:creationId xmlns:a16="http://schemas.microsoft.com/office/drawing/2014/main" id="{6A916238-080A-5B41-9B2E-6F9629525541}"/>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9" name="Group 239">
              <a:extLst>
                <a:ext uri="{FF2B5EF4-FFF2-40B4-BE49-F238E27FC236}">
                  <a16:creationId xmlns:a16="http://schemas.microsoft.com/office/drawing/2014/main" id="{9F6DD314-C79F-6237-AEAC-FB79D3FCDA3F}"/>
                </a:ext>
              </a:extLst>
            </p:cNvPr>
            <p:cNvGrpSpPr>
              <a:grpSpLocks/>
            </p:cNvGrpSpPr>
            <p:nvPr/>
          </p:nvGrpSpPr>
          <p:grpSpPr bwMode="auto">
            <a:xfrm>
              <a:off x="4735" y="1627"/>
              <a:ext cx="582" cy="151"/>
              <a:chOff x="614" y="2568"/>
              <a:chExt cx="725" cy="139"/>
            </a:xfrm>
          </p:grpSpPr>
          <p:sp>
            <p:nvSpPr>
              <p:cNvPr id="125" name="AutoShape 240">
                <a:extLst>
                  <a:ext uri="{FF2B5EF4-FFF2-40B4-BE49-F238E27FC236}">
                    <a16:creationId xmlns:a16="http://schemas.microsoft.com/office/drawing/2014/main" id="{AC60E17C-0F34-B1B2-3F15-3237F18AC44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6" name="AutoShape 241">
                <a:extLst>
                  <a:ext uri="{FF2B5EF4-FFF2-40B4-BE49-F238E27FC236}">
                    <a16:creationId xmlns:a16="http://schemas.microsoft.com/office/drawing/2014/main" id="{93254C15-89C4-4945-8973-93DEA959B0D7}"/>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0" name="Freeform 242">
              <a:extLst>
                <a:ext uri="{FF2B5EF4-FFF2-40B4-BE49-F238E27FC236}">
                  <a16:creationId xmlns:a16="http://schemas.microsoft.com/office/drawing/2014/main" id="{B6EF4B94-7FBC-BD48-B397-F746B6C8D15F}"/>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1" name="Group 243">
              <a:extLst>
                <a:ext uri="{FF2B5EF4-FFF2-40B4-BE49-F238E27FC236}">
                  <a16:creationId xmlns:a16="http://schemas.microsoft.com/office/drawing/2014/main" id="{01A9BEBA-3D5C-7E46-8451-2C5B14ED5B3C}"/>
                </a:ext>
              </a:extLst>
            </p:cNvPr>
            <p:cNvGrpSpPr>
              <a:grpSpLocks/>
            </p:cNvGrpSpPr>
            <p:nvPr/>
          </p:nvGrpSpPr>
          <p:grpSpPr bwMode="auto">
            <a:xfrm>
              <a:off x="4739" y="1327"/>
              <a:ext cx="582" cy="139"/>
              <a:chOff x="614" y="2568"/>
              <a:chExt cx="725" cy="139"/>
            </a:xfrm>
          </p:grpSpPr>
          <p:sp>
            <p:nvSpPr>
              <p:cNvPr id="123" name="AutoShape 244">
                <a:extLst>
                  <a:ext uri="{FF2B5EF4-FFF2-40B4-BE49-F238E27FC236}">
                    <a16:creationId xmlns:a16="http://schemas.microsoft.com/office/drawing/2014/main" id="{F0108811-9C3A-E9F5-7E98-518689C1C263}"/>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4" name="AutoShape 245">
                <a:extLst>
                  <a:ext uri="{FF2B5EF4-FFF2-40B4-BE49-F238E27FC236}">
                    <a16:creationId xmlns:a16="http://schemas.microsoft.com/office/drawing/2014/main" id="{252C9CFF-9A22-04A6-5DEE-0C0113574AB2}"/>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2" name="Rectangle 246">
              <a:extLst>
                <a:ext uri="{FF2B5EF4-FFF2-40B4-BE49-F238E27FC236}">
                  <a16:creationId xmlns:a16="http://schemas.microsoft.com/office/drawing/2014/main" id="{D8EF4695-1AC6-C598-89F6-F76968CCE2ED}"/>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Freeform 247">
              <a:extLst>
                <a:ext uri="{FF2B5EF4-FFF2-40B4-BE49-F238E27FC236}">
                  <a16:creationId xmlns:a16="http://schemas.microsoft.com/office/drawing/2014/main" id="{B7661923-853A-6E48-9E25-3E673D4638B4}"/>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8">
              <a:extLst>
                <a:ext uri="{FF2B5EF4-FFF2-40B4-BE49-F238E27FC236}">
                  <a16:creationId xmlns:a16="http://schemas.microsoft.com/office/drawing/2014/main" id="{BD9B2B4C-24E7-82A7-AAFE-0BF67BC08035}"/>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Oval 249">
              <a:extLst>
                <a:ext uri="{FF2B5EF4-FFF2-40B4-BE49-F238E27FC236}">
                  <a16:creationId xmlns:a16="http://schemas.microsoft.com/office/drawing/2014/main" id="{53CA8932-FC9F-0CB8-3E9F-3F3FA72EF544}"/>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Freeform 250">
              <a:extLst>
                <a:ext uri="{FF2B5EF4-FFF2-40B4-BE49-F238E27FC236}">
                  <a16:creationId xmlns:a16="http://schemas.microsoft.com/office/drawing/2014/main" id="{04CF8C33-BF13-41E6-E99B-66E28E3314F5}"/>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AutoShape 251">
              <a:extLst>
                <a:ext uri="{FF2B5EF4-FFF2-40B4-BE49-F238E27FC236}">
                  <a16:creationId xmlns:a16="http://schemas.microsoft.com/office/drawing/2014/main" id="{55BD44E4-5179-3DAC-F00C-FE2FFC48DBFC}"/>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2">
              <a:extLst>
                <a:ext uri="{FF2B5EF4-FFF2-40B4-BE49-F238E27FC236}">
                  <a16:creationId xmlns:a16="http://schemas.microsoft.com/office/drawing/2014/main" id="{B3FF07DD-C59D-B09F-9A5E-E9CA00A74BF3}"/>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Oval 253">
              <a:extLst>
                <a:ext uri="{FF2B5EF4-FFF2-40B4-BE49-F238E27FC236}">
                  <a16:creationId xmlns:a16="http://schemas.microsoft.com/office/drawing/2014/main" id="{615E92A4-B87C-F64F-89E3-F98E5AE5D225}"/>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4">
              <a:extLst>
                <a:ext uri="{FF2B5EF4-FFF2-40B4-BE49-F238E27FC236}">
                  <a16:creationId xmlns:a16="http://schemas.microsoft.com/office/drawing/2014/main" id="{900AEE57-5D40-CC67-C673-EC717FFFC577}"/>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1" name="Oval 255">
              <a:extLst>
                <a:ext uri="{FF2B5EF4-FFF2-40B4-BE49-F238E27FC236}">
                  <a16:creationId xmlns:a16="http://schemas.microsoft.com/office/drawing/2014/main" id="{E17D78D8-CED2-5A01-3461-1729572B9D52}"/>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2" name="Rectangle 256">
              <a:extLst>
                <a:ext uri="{FF2B5EF4-FFF2-40B4-BE49-F238E27FC236}">
                  <a16:creationId xmlns:a16="http://schemas.microsoft.com/office/drawing/2014/main" id="{63E45D55-1CEE-BC90-64D6-CD662B641354}"/>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1" name="Group 257">
            <a:extLst>
              <a:ext uri="{FF2B5EF4-FFF2-40B4-BE49-F238E27FC236}">
                <a16:creationId xmlns:a16="http://schemas.microsoft.com/office/drawing/2014/main" id="{B9AB0342-C89D-DCA6-0C13-D86C1D5738D4}"/>
              </a:ext>
            </a:extLst>
          </p:cNvPr>
          <p:cNvGrpSpPr>
            <a:grpSpLocks/>
          </p:cNvGrpSpPr>
          <p:nvPr/>
        </p:nvGrpSpPr>
        <p:grpSpPr bwMode="auto">
          <a:xfrm>
            <a:off x="9957017" y="3005818"/>
            <a:ext cx="390525" cy="641350"/>
            <a:chOff x="4140" y="429"/>
            <a:chExt cx="1425" cy="2396"/>
          </a:xfrm>
        </p:grpSpPr>
        <p:sp>
          <p:nvSpPr>
            <p:cNvPr id="132" name="Freeform 258">
              <a:extLst>
                <a:ext uri="{FF2B5EF4-FFF2-40B4-BE49-F238E27FC236}">
                  <a16:creationId xmlns:a16="http://schemas.microsoft.com/office/drawing/2014/main" id="{80715347-EEBC-3999-6C0D-9A453F0A0E03}"/>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3" name="Rectangle 259">
              <a:extLst>
                <a:ext uri="{FF2B5EF4-FFF2-40B4-BE49-F238E27FC236}">
                  <a16:creationId xmlns:a16="http://schemas.microsoft.com/office/drawing/2014/main" id="{8C30F441-8857-B2D6-7090-9F756421806F}"/>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Freeform 260">
              <a:extLst>
                <a:ext uri="{FF2B5EF4-FFF2-40B4-BE49-F238E27FC236}">
                  <a16:creationId xmlns:a16="http://schemas.microsoft.com/office/drawing/2014/main" id="{F169060B-9EE3-B48E-9DD6-63D28E6D875A}"/>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1">
              <a:extLst>
                <a:ext uri="{FF2B5EF4-FFF2-40B4-BE49-F238E27FC236}">
                  <a16:creationId xmlns:a16="http://schemas.microsoft.com/office/drawing/2014/main" id="{F6A64D76-1852-6166-01C3-AC2C9821235A}"/>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Rectangle 262">
              <a:extLst>
                <a:ext uri="{FF2B5EF4-FFF2-40B4-BE49-F238E27FC236}">
                  <a16:creationId xmlns:a16="http://schemas.microsoft.com/office/drawing/2014/main" id="{2A873F45-3CC4-0812-C8B0-D231600A90CF}"/>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7" name="Group 263">
              <a:extLst>
                <a:ext uri="{FF2B5EF4-FFF2-40B4-BE49-F238E27FC236}">
                  <a16:creationId xmlns:a16="http://schemas.microsoft.com/office/drawing/2014/main" id="{E3682E44-CE67-D13C-76BB-7E5E88D8C90D}"/>
                </a:ext>
              </a:extLst>
            </p:cNvPr>
            <p:cNvGrpSpPr>
              <a:grpSpLocks/>
            </p:cNvGrpSpPr>
            <p:nvPr/>
          </p:nvGrpSpPr>
          <p:grpSpPr bwMode="auto">
            <a:xfrm>
              <a:off x="4749" y="668"/>
              <a:ext cx="581" cy="145"/>
              <a:chOff x="614" y="2568"/>
              <a:chExt cx="725" cy="139"/>
            </a:xfrm>
          </p:grpSpPr>
          <p:sp>
            <p:nvSpPr>
              <p:cNvPr id="162" name="AutoShape 264">
                <a:extLst>
                  <a:ext uri="{FF2B5EF4-FFF2-40B4-BE49-F238E27FC236}">
                    <a16:creationId xmlns:a16="http://schemas.microsoft.com/office/drawing/2014/main" id="{3979D6F5-3480-8234-9B98-104C984826A5}"/>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3" name="AutoShape 265">
                <a:extLst>
                  <a:ext uri="{FF2B5EF4-FFF2-40B4-BE49-F238E27FC236}">
                    <a16:creationId xmlns:a16="http://schemas.microsoft.com/office/drawing/2014/main" id="{3AB81CE4-A663-7FFE-7486-D85F3C6DBB6C}"/>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8" name="Rectangle 266">
              <a:extLst>
                <a:ext uri="{FF2B5EF4-FFF2-40B4-BE49-F238E27FC236}">
                  <a16:creationId xmlns:a16="http://schemas.microsoft.com/office/drawing/2014/main" id="{A44A4709-9F60-30A6-E71D-B10C1451F9C7}"/>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9" name="Group 267">
              <a:extLst>
                <a:ext uri="{FF2B5EF4-FFF2-40B4-BE49-F238E27FC236}">
                  <a16:creationId xmlns:a16="http://schemas.microsoft.com/office/drawing/2014/main" id="{DFC2820A-6331-12F1-E1C0-ABE6ED8446C4}"/>
                </a:ext>
              </a:extLst>
            </p:cNvPr>
            <p:cNvGrpSpPr>
              <a:grpSpLocks/>
            </p:cNvGrpSpPr>
            <p:nvPr/>
          </p:nvGrpSpPr>
          <p:grpSpPr bwMode="auto">
            <a:xfrm>
              <a:off x="4747" y="994"/>
              <a:ext cx="581" cy="134"/>
              <a:chOff x="614" y="2568"/>
              <a:chExt cx="725" cy="139"/>
            </a:xfrm>
          </p:grpSpPr>
          <p:sp>
            <p:nvSpPr>
              <p:cNvPr id="160" name="AutoShape 268">
                <a:extLst>
                  <a:ext uri="{FF2B5EF4-FFF2-40B4-BE49-F238E27FC236}">
                    <a16:creationId xmlns:a16="http://schemas.microsoft.com/office/drawing/2014/main" id="{B87237AC-1D96-D687-1FE0-1F90289ECC3D}"/>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1" name="AutoShape 269">
                <a:extLst>
                  <a:ext uri="{FF2B5EF4-FFF2-40B4-BE49-F238E27FC236}">
                    <a16:creationId xmlns:a16="http://schemas.microsoft.com/office/drawing/2014/main" id="{3E65735B-EB02-5643-9E13-3B9370EDE6AD}"/>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0" name="Rectangle 270">
              <a:extLst>
                <a:ext uri="{FF2B5EF4-FFF2-40B4-BE49-F238E27FC236}">
                  <a16:creationId xmlns:a16="http://schemas.microsoft.com/office/drawing/2014/main" id="{2A8FFDE6-3AF0-FDAA-D3B8-EBBFBFB4991C}"/>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1" name="Rectangle 271">
              <a:extLst>
                <a:ext uri="{FF2B5EF4-FFF2-40B4-BE49-F238E27FC236}">
                  <a16:creationId xmlns:a16="http://schemas.microsoft.com/office/drawing/2014/main" id="{8703E08B-75A4-238D-79B2-8B6E5819BAD1}"/>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2" name="Group 272">
              <a:extLst>
                <a:ext uri="{FF2B5EF4-FFF2-40B4-BE49-F238E27FC236}">
                  <a16:creationId xmlns:a16="http://schemas.microsoft.com/office/drawing/2014/main" id="{6B8D0E9D-347F-BAA6-A730-3B47A6D7FFE6}"/>
                </a:ext>
              </a:extLst>
            </p:cNvPr>
            <p:cNvGrpSpPr>
              <a:grpSpLocks/>
            </p:cNvGrpSpPr>
            <p:nvPr/>
          </p:nvGrpSpPr>
          <p:grpSpPr bwMode="auto">
            <a:xfrm>
              <a:off x="4735" y="1627"/>
              <a:ext cx="582" cy="151"/>
              <a:chOff x="614" y="2568"/>
              <a:chExt cx="725" cy="139"/>
            </a:xfrm>
          </p:grpSpPr>
          <p:sp>
            <p:nvSpPr>
              <p:cNvPr id="158" name="AutoShape 273">
                <a:extLst>
                  <a:ext uri="{FF2B5EF4-FFF2-40B4-BE49-F238E27FC236}">
                    <a16:creationId xmlns:a16="http://schemas.microsoft.com/office/drawing/2014/main" id="{C6F61438-6FC9-B75F-C5E9-FC8FA927333B}"/>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9" name="AutoShape 274">
                <a:extLst>
                  <a:ext uri="{FF2B5EF4-FFF2-40B4-BE49-F238E27FC236}">
                    <a16:creationId xmlns:a16="http://schemas.microsoft.com/office/drawing/2014/main" id="{7D4298A2-DD64-46DC-74BB-B7CB35F62157}"/>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3" name="Freeform 275">
              <a:extLst>
                <a:ext uri="{FF2B5EF4-FFF2-40B4-BE49-F238E27FC236}">
                  <a16:creationId xmlns:a16="http://schemas.microsoft.com/office/drawing/2014/main" id="{CE6890CC-200B-A209-2980-561E1809D865}"/>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4" name="Group 276">
              <a:extLst>
                <a:ext uri="{FF2B5EF4-FFF2-40B4-BE49-F238E27FC236}">
                  <a16:creationId xmlns:a16="http://schemas.microsoft.com/office/drawing/2014/main" id="{6298C8F9-312E-6549-0B2C-AECDCEA07B0C}"/>
                </a:ext>
              </a:extLst>
            </p:cNvPr>
            <p:cNvGrpSpPr>
              <a:grpSpLocks/>
            </p:cNvGrpSpPr>
            <p:nvPr/>
          </p:nvGrpSpPr>
          <p:grpSpPr bwMode="auto">
            <a:xfrm>
              <a:off x="4739" y="1327"/>
              <a:ext cx="582" cy="139"/>
              <a:chOff x="614" y="2568"/>
              <a:chExt cx="725" cy="139"/>
            </a:xfrm>
          </p:grpSpPr>
          <p:sp>
            <p:nvSpPr>
              <p:cNvPr id="156" name="AutoShape 277">
                <a:extLst>
                  <a:ext uri="{FF2B5EF4-FFF2-40B4-BE49-F238E27FC236}">
                    <a16:creationId xmlns:a16="http://schemas.microsoft.com/office/drawing/2014/main" id="{0EA0F5B0-8730-9236-CBC2-A15D88C83DA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7" name="AutoShape 278">
                <a:extLst>
                  <a:ext uri="{FF2B5EF4-FFF2-40B4-BE49-F238E27FC236}">
                    <a16:creationId xmlns:a16="http://schemas.microsoft.com/office/drawing/2014/main" id="{89575865-65BC-63CC-E549-A6C87C060BF0}"/>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5" name="Rectangle 279">
              <a:extLst>
                <a:ext uri="{FF2B5EF4-FFF2-40B4-BE49-F238E27FC236}">
                  <a16:creationId xmlns:a16="http://schemas.microsoft.com/office/drawing/2014/main" id="{0F6A1B3B-6599-562D-FB2B-8426B7DB71D4}"/>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6" name="Freeform 280">
              <a:extLst>
                <a:ext uri="{FF2B5EF4-FFF2-40B4-BE49-F238E27FC236}">
                  <a16:creationId xmlns:a16="http://schemas.microsoft.com/office/drawing/2014/main" id="{C37230AF-75D1-0A01-3AFF-BD8BD191F11C}"/>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1">
              <a:extLst>
                <a:ext uri="{FF2B5EF4-FFF2-40B4-BE49-F238E27FC236}">
                  <a16:creationId xmlns:a16="http://schemas.microsoft.com/office/drawing/2014/main" id="{6772AB7B-0D4C-5120-BBCA-DD5AD840F4AA}"/>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Oval 282">
              <a:extLst>
                <a:ext uri="{FF2B5EF4-FFF2-40B4-BE49-F238E27FC236}">
                  <a16:creationId xmlns:a16="http://schemas.microsoft.com/office/drawing/2014/main" id="{32CB6F61-7DE8-77A3-A43A-94D3724C9C05}"/>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Freeform 283">
              <a:extLst>
                <a:ext uri="{FF2B5EF4-FFF2-40B4-BE49-F238E27FC236}">
                  <a16:creationId xmlns:a16="http://schemas.microsoft.com/office/drawing/2014/main" id="{6D666A5E-26BF-150A-8C98-8F248E1944F8}"/>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AutoShape 284">
              <a:extLst>
                <a:ext uri="{FF2B5EF4-FFF2-40B4-BE49-F238E27FC236}">
                  <a16:creationId xmlns:a16="http://schemas.microsoft.com/office/drawing/2014/main" id="{74F28233-4C53-778F-5D88-3369EBC4B81B}"/>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5">
              <a:extLst>
                <a:ext uri="{FF2B5EF4-FFF2-40B4-BE49-F238E27FC236}">
                  <a16:creationId xmlns:a16="http://schemas.microsoft.com/office/drawing/2014/main" id="{199C2620-36C0-FA03-84AB-A50D279CA4AD}"/>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Oval 286">
              <a:extLst>
                <a:ext uri="{FF2B5EF4-FFF2-40B4-BE49-F238E27FC236}">
                  <a16:creationId xmlns:a16="http://schemas.microsoft.com/office/drawing/2014/main" id="{D338B8EE-60F0-A96D-B76E-1BC2E300CA95}"/>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7">
              <a:extLst>
                <a:ext uri="{FF2B5EF4-FFF2-40B4-BE49-F238E27FC236}">
                  <a16:creationId xmlns:a16="http://schemas.microsoft.com/office/drawing/2014/main" id="{E361359D-3042-9F2D-1400-028BB49FC1A0}"/>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4" name="Oval 288">
              <a:extLst>
                <a:ext uri="{FF2B5EF4-FFF2-40B4-BE49-F238E27FC236}">
                  <a16:creationId xmlns:a16="http://schemas.microsoft.com/office/drawing/2014/main" id="{61CAFB9B-A683-A7B9-D8BA-052750165510}"/>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5" name="Rectangle 289">
              <a:extLst>
                <a:ext uri="{FF2B5EF4-FFF2-40B4-BE49-F238E27FC236}">
                  <a16:creationId xmlns:a16="http://schemas.microsoft.com/office/drawing/2014/main" id="{DF90053E-B7A2-CEAE-4FCB-253EAD578BF2}"/>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4" name="Text Box 6">
            <a:extLst>
              <a:ext uri="{FF2B5EF4-FFF2-40B4-BE49-F238E27FC236}">
                <a16:creationId xmlns:a16="http://schemas.microsoft.com/office/drawing/2014/main" id="{028C7EB0-1BC0-3B40-A797-ED73139F8E8D}"/>
              </a:ext>
            </a:extLst>
          </p:cNvPr>
          <p:cNvSpPr txBox="1">
            <a:spLocks noChangeArrowheads="1"/>
          </p:cNvSpPr>
          <p:nvPr/>
        </p:nvSpPr>
        <p:spPr bwMode="auto">
          <a:xfrm>
            <a:off x="10184417"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165" name="Text Box 60">
            <a:extLst>
              <a:ext uri="{FF2B5EF4-FFF2-40B4-BE49-F238E27FC236}">
                <a16:creationId xmlns:a16="http://schemas.microsoft.com/office/drawing/2014/main" id="{E695267F-7EE3-779C-C94F-C348924BDD02}"/>
              </a:ext>
            </a:extLst>
          </p:cNvPr>
          <p:cNvSpPr txBox="1">
            <a:spLocks noChangeArrowheads="1"/>
          </p:cNvSpPr>
          <p:nvPr/>
        </p:nvSpPr>
        <p:spPr bwMode="auto">
          <a:xfrm>
            <a:off x="9117229"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6" name="TextBox 165">
            <a:extLst>
              <a:ext uri="{FF2B5EF4-FFF2-40B4-BE49-F238E27FC236}">
                <a16:creationId xmlns:a16="http://schemas.microsoft.com/office/drawing/2014/main" id="{7217FAD6-6B18-0F99-4355-89DB5EBC039E}"/>
              </a:ext>
            </a:extLst>
          </p:cNvPr>
          <p:cNvSpPr txBox="1"/>
          <p:nvPr/>
        </p:nvSpPr>
        <p:spPr>
          <a:xfrm>
            <a:off x="130627" y="1319892"/>
            <a:ext cx="5814644" cy="5355312"/>
          </a:xfrm>
          <a:prstGeom prst="rect">
            <a:avLst/>
          </a:prstGeom>
          <a:noFill/>
        </p:spPr>
        <p:txBody>
          <a:bodyPr wrap="square" rtlCol="0">
            <a:spAutoFit/>
          </a:bodyPr>
          <a:lstStyle/>
          <a:p>
            <a:r>
              <a:rPr lang="en-IN" dirty="0"/>
              <a:t>Steps in converting a hostname to an IP address</a:t>
            </a:r>
          </a:p>
          <a:p>
            <a:pPr marL="342900" indent="-342900">
              <a:buFont typeface="+mj-lt"/>
              <a:buAutoNum type="arabicPeriod"/>
            </a:pPr>
            <a:r>
              <a:rPr lang="en-US" dirty="0"/>
              <a:t>The requesting host sends a request to the local DNS server (the IP address of a local DNS server is either fixed or can be received by another server that is connected to the host machine via a direct link)</a:t>
            </a:r>
          </a:p>
          <a:p>
            <a:pPr marL="342900" indent="-342900">
              <a:buFont typeface="+mj-lt"/>
              <a:buAutoNum type="arabicPeriod"/>
            </a:pPr>
            <a:r>
              <a:rPr lang="en-US" dirty="0"/>
              <a:t>The local DNS server forwards the query to the root DNS server</a:t>
            </a:r>
          </a:p>
          <a:p>
            <a:pPr marL="342900" indent="-342900">
              <a:buFont typeface="+mj-lt"/>
              <a:buAutoNum type="arabicPeriod"/>
            </a:pPr>
            <a:r>
              <a:rPr lang="en-US" dirty="0"/>
              <a:t>The root DNS server replies to the local DNS server with the IP address of a TLD DNS server</a:t>
            </a:r>
          </a:p>
          <a:p>
            <a:pPr marL="342900" indent="-342900">
              <a:buFont typeface="+mj-lt"/>
              <a:buAutoNum type="arabicPeriod"/>
            </a:pPr>
            <a:r>
              <a:rPr lang="en-US" dirty="0"/>
              <a:t>The local DNS server sends a request to the TLD DNS server</a:t>
            </a:r>
          </a:p>
          <a:p>
            <a:pPr marL="342900" indent="-342900">
              <a:buFont typeface="+mj-lt"/>
              <a:buAutoNum type="arabicPeriod"/>
            </a:pPr>
            <a:r>
              <a:rPr lang="en-US" dirty="0"/>
              <a:t>The TLD DNS server replies to the local DNS server with the IP address of the authoritative DNS server (or intermediate DNS server)</a:t>
            </a:r>
          </a:p>
          <a:p>
            <a:pPr marL="342900" indent="-342900">
              <a:buFont typeface="+mj-lt"/>
              <a:buAutoNum type="arabicPeriod"/>
            </a:pPr>
            <a:r>
              <a:rPr lang="en-US" dirty="0"/>
              <a:t>The local DNS server sends a request to the authoritative DNS server, which returns the actual IP address of the target host to the local DNS server</a:t>
            </a:r>
          </a:p>
          <a:p>
            <a:pPr marL="342900" indent="-342900">
              <a:buFont typeface="+mj-lt"/>
              <a:buAutoNum type="arabicPeriod"/>
            </a:pPr>
            <a:r>
              <a:rPr lang="en-US" dirty="0"/>
              <a:t>Local DNS server replies to the requesting host with the IP address of the hostname</a:t>
            </a:r>
            <a:endParaRPr lang="en-IN" dirty="0"/>
          </a:p>
        </p:txBody>
      </p:sp>
      <p:sp>
        <p:nvSpPr>
          <p:cNvPr id="3" name="TextBox 28">
            <a:extLst>
              <a:ext uri="{FF2B5EF4-FFF2-40B4-BE49-F238E27FC236}">
                <a16:creationId xmlns:a16="http://schemas.microsoft.com/office/drawing/2014/main" id="{BF84401D-7F4C-0603-6E4D-459F47486DB0}"/>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6040440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94616AA-72F1-8FA1-D202-16DF712615A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50AE8A-DE19-C596-0E2F-414DC6C96A04}"/>
              </a:ext>
            </a:extLst>
          </p:cNvPr>
          <p:cNvSpPr>
            <a:spLocks noGrp="1"/>
          </p:cNvSpPr>
          <p:nvPr>
            <p:ph type="title"/>
          </p:nvPr>
        </p:nvSpPr>
        <p:spPr/>
        <p:txBody>
          <a:bodyPr/>
          <a:lstStyle/>
          <a:p>
            <a:r>
              <a:rPr lang="en-IN" dirty="0"/>
              <a:t>Recursive iterated chain</a:t>
            </a:r>
          </a:p>
        </p:txBody>
      </p:sp>
      <p:sp>
        <p:nvSpPr>
          <p:cNvPr id="4" name="Text Box 5">
            <a:extLst>
              <a:ext uri="{FF2B5EF4-FFF2-40B4-BE49-F238E27FC236}">
                <a16:creationId xmlns:a16="http://schemas.microsoft.com/office/drawing/2014/main" id="{78FCBB04-4D2F-579D-A1A1-FCD1986B78E6}"/>
              </a:ext>
            </a:extLst>
          </p:cNvPr>
          <p:cNvSpPr txBox="1">
            <a:spLocks noChangeArrowheads="1"/>
          </p:cNvSpPr>
          <p:nvPr/>
        </p:nvSpPr>
        <p:spPr bwMode="auto">
          <a:xfrm>
            <a:off x="5758771"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5" name="Text Box 17">
            <a:extLst>
              <a:ext uri="{FF2B5EF4-FFF2-40B4-BE49-F238E27FC236}">
                <a16:creationId xmlns:a16="http://schemas.microsoft.com/office/drawing/2014/main" id="{E37AD714-35B6-37BC-5402-45D2B3AFEA1C}"/>
              </a:ext>
            </a:extLst>
          </p:cNvPr>
          <p:cNvSpPr txBox="1">
            <a:spLocks noChangeArrowheads="1"/>
          </p:cNvSpPr>
          <p:nvPr/>
        </p:nvSpPr>
        <p:spPr bwMode="auto">
          <a:xfrm>
            <a:off x="8368840"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3F77EE18-2D6D-7960-A1F3-F211392D4EAA}"/>
              </a:ext>
            </a:extLst>
          </p:cNvPr>
          <p:cNvSpPr>
            <a:spLocks noChangeShapeType="1"/>
          </p:cNvSpPr>
          <p:nvPr/>
        </p:nvSpPr>
        <p:spPr bwMode="auto">
          <a:xfrm flipV="1">
            <a:off x="6685179"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99AC4172-74AB-791B-A4BE-FC8FC02426E8}"/>
              </a:ext>
            </a:extLst>
          </p:cNvPr>
          <p:cNvSpPr>
            <a:spLocks noChangeShapeType="1"/>
          </p:cNvSpPr>
          <p:nvPr/>
        </p:nvSpPr>
        <p:spPr bwMode="auto">
          <a:xfrm flipV="1">
            <a:off x="8164729"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3E209DF9-429B-08F3-5C3F-12AB5A6F2D15}"/>
              </a:ext>
            </a:extLst>
          </p:cNvPr>
          <p:cNvSpPr>
            <a:spLocks noChangeShapeType="1"/>
          </p:cNvSpPr>
          <p:nvPr/>
        </p:nvSpPr>
        <p:spPr bwMode="auto">
          <a:xfrm flipV="1">
            <a:off x="8450479" y="3167743"/>
            <a:ext cx="1485900" cy="9525"/>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A04D913E-B49F-A95F-6402-D983A5BA9926}"/>
              </a:ext>
            </a:extLst>
          </p:cNvPr>
          <p:cNvSpPr>
            <a:spLocks noChangeShapeType="1"/>
          </p:cNvSpPr>
          <p:nvPr/>
        </p:nvSpPr>
        <p:spPr bwMode="auto">
          <a:xfrm flipH="1" flipV="1">
            <a:off x="8450479" y="3339193"/>
            <a:ext cx="1419225"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54E487B4-81FB-9DB2-CFF5-62959D5366CB}"/>
              </a:ext>
            </a:extLst>
          </p:cNvPr>
          <p:cNvSpPr>
            <a:spLocks noChangeShapeType="1"/>
          </p:cNvSpPr>
          <p:nvPr/>
        </p:nvSpPr>
        <p:spPr bwMode="auto">
          <a:xfrm flipH="1">
            <a:off x="8374279" y="2234293"/>
            <a:ext cx="733425" cy="76200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E7428D93-05ED-E71F-5CDA-387CB0583EA5}"/>
              </a:ext>
            </a:extLst>
          </p:cNvPr>
          <p:cNvSpPr>
            <a:spLocks noChangeShapeType="1"/>
          </p:cNvSpPr>
          <p:nvPr/>
        </p:nvSpPr>
        <p:spPr bwMode="auto">
          <a:xfrm flipH="1">
            <a:off x="6577455"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242C8177-D503-8969-0AD9-808562FCDE11}"/>
              </a:ext>
            </a:extLst>
          </p:cNvPr>
          <p:cNvGrpSpPr>
            <a:grpSpLocks/>
          </p:cNvGrpSpPr>
          <p:nvPr/>
        </p:nvGrpSpPr>
        <p:grpSpPr bwMode="auto">
          <a:xfrm>
            <a:off x="6955059" y="3736081"/>
            <a:ext cx="2000252" cy="660402"/>
            <a:chOff x="2838" y="2062"/>
            <a:chExt cx="1260" cy="416"/>
          </a:xfrm>
        </p:grpSpPr>
        <p:sp>
          <p:nvSpPr>
            <p:cNvPr id="13" name="Rectangle 25">
              <a:extLst>
                <a:ext uri="{FF2B5EF4-FFF2-40B4-BE49-F238E27FC236}">
                  <a16:creationId xmlns:a16="http://schemas.microsoft.com/office/drawing/2014/main" id="{2F1C82AB-6E8F-8852-1DC9-86D1638846A1}"/>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7AE492EB-A5BD-50DC-AC16-E22B974A30B6}"/>
                </a:ext>
              </a:extLst>
            </p:cNvPr>
            <p:cNvSpPr txBox="1">
              <a:spLocks noChangeArrowheads="1"/>
            </p:cNvSpPr>
            <p:nvPr/>
          </p:nvSpPr>
          <p:spPr bwMode="auto">
            <a:xfrm>
              <a:off x="3013" y="206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BF861377-02CE-7A84-9C6C-AE156D7D050A}"/>
              </a:ext>
            </a:extLst>
          </p:cNvPr>
          <p:cNvSpPr txBox="1">
            <a:spLocks noChangeArrowheads="1"/>
          </p:cNvSpPr>
          <p:nvPr/>
        </p:nvSpPr>
        <p:spPr bwMode="auto">
          <a:xfrm>
            <a:off x="7135443"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A21D78B1-BF25-5B3B-CFF9-1365F63B3268}"/>
              </a:ext>
            </a:extLst>
          </p:cNvPr>
          <p:cNvSpPr txBox="1">
            <a:spLocks noChangeArrowheads="1"/>
          </p:cNvSpPr>
          <p:nvPr/>
        </p:nvSpPr>
        <p:spPr bwMode="auto">
          <a:xfrm>
            <a:off x="8304429"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B106D95F-EB23-B354-2140-74652627C84C}"/>
              </a:ext>
            </a:extLst>
          </p:cNvPr>
          <p:cNvSpPr txBox="1">
            <a:spLocks noChangeArrowheads="1"/>
          </p:cNvSpPr>
          <p:nvPr/>
        </p:nvSpPr>
        <p:spPr bwMode="auto">
          <a:xfrm>
            <a:off x="8742579" y="24613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7B9ABAB4-5E0A-C12C-02AF-8342E05C37A1}"/>
              </a:ext>
            </a:extLst>
          </p:cNvPr>
          <p:cNvSpPr txBox="1">
            <a:spLocks noChangeArrowheads="1"/>
          </p:cNvSpPr>
          <p:nvPr/>
        </p:nvSpPr>
        <p:spPr bwMode="auto">
          <a:xfrm>
            <a:off x="9056904" y="28708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32980CC8-1DDF-B6A3-6FA4-0F17726ABD7F}"/>
              </a:ext>
            </a:extLst>
          </p:cNvPr>
          <p:cNvSpPr txBox="1">
            <a:spLocks noChangeArrowheads="1"/>
          </p:cNvSpPr>
          <p:nvPr/>
        </p:nvSpPr>
        <p:spPr bwMode="auto">
          <a:xfrm>
            <a:off x="9087067" y="335824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896444C6-2A5B-31A1-ACB3-4AF2CA6C889C}"/>
              </a:ext>
            </a:extLst>
          </p:cNvPr>
          <p:cNvSpPr txBox="1">
            <a:spLocks noChangeArrowheads="1"/>
          </p:cNvSpPr>
          <p:nvPr/>
        </p:nvSpPr>
        <p:spPr bwMode="auto">
          <a:xfrm>
            <a:off x="9683967" y="439805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1">
            <a:extLst>
              <a:ext uri="{FF2B5EF4-FFF2-40B4-BE49-F238E27FC236}">
                <a16:creationId xmlns:a16="http://schemas.microsoft.com/office/drawing/2014/main" id="{CE6023E2-8267-39A2-5559-C5A2E2E51C3F}"/>
              </a:ext>
            </a:extLst>
          </p:cNvPr>
          <p:cNvSpPr txBox="1">
            <a:spLocks noChangeArrowheads="1"/>
          </p:cNvSpPr>
          <p:nvPr/>
        </p:nvSpPr>
        <p:spPr bwMode="auto">
          <a:xfrm>
            <a:off x="9056904" y="442821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2">
            <a:extLst>
              <a:ext uri="{FF2B5EF4-FFF2-40B4-BE49-F238E27FC236}">
                <a16:creationId xmlns:a16="http://schemas.microsoft.com/office/drawing/2014/main" id="{4F95D647-4DD4-CE9B-F99F-2354E6B6D34F}"/>
              </a:ext>
            </a:extLst>
          </p:cNvPr>
          <p:cNvSpPr txBox="1">
            <a:spLocks noChangeArrowheads="1"/>
          </p:cNvSpPr>
          <p:nvPr/>
        </p:nvSpPr>
        <p:spPr bwMode="auto">
          <a:xfrm>
            <a:off x="7135966"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Line 63">
            <a:extLst>
              <a:ext uri="{FF2B5EF4-FFF2-40B4-BE49-F238E27FC236}">
                <a16:creationId xmlns:a16="http://schemas.microsoft.com/office/drawing/2014/main" id="{981E0EC1-89FC-E2DC-66E9-A2ADFC148AB4}"/>
              </a:ext>
            </a:extLst>
          </p:cNvPr>
          <p:cNvSpPr>
            <a:spLocks noChangeShapeType="1"/>
          </p:cNvSpPr>
          <p:nvPr/>
        </p:nvSpPr>
        <p:spPr bwMode="auto">
          <a:xfrm>
            <a:off x="8383804" y="3499530"/>
            <a:ext cx="1493838" cy="1314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Line 64">
            <a:extLst>
              <a:ext uri="{FF2B5EF4-FFF2-40B4-BE49-F238E27FC236}">
                <a16:creationId xmlns:a16="http://schemas.microsoft.com/office/drawing/2014/main" id="{6FB000B7-3F73-A6FB-8BA6-ACBBBC4985D7}"/>
              </a:ext>
            </a:extLst>
          </p:cNvPr>
          <p:cNvSpPr>
            <a:spLocks noChangeShapeType="1"/>
          </p:cNvSpPr>
          <p:nvPr/>
        </p:nvSpPr>
        <p:spPr bwMode="auto">
          <a:xfrm flipH="1" flipV="1">
            <a:off x="8344117" y="3624943"/>
            <a:ext cx="1493837" cy="13017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Text Box 65">
            <a:extLst>
              <a:ext uri="{FF2B5EF4-FFF2-40B4-BE49-F238E27FC236}">
                <a16:creationId xmlns:a16="http://schemas.microsoft.com/office/drawing/2014/main" id="{B4178D4F-3AD5-9324-E98E-C543E4D5D962}"/>
              </a:ext>
            </a:extLst>
          </p:cNvPr>
          <p:cNvSpPr txBox="1">
            <a:spLocks noChangeArrowheads="1"/>
          </p:cNvSpPr>
          <p:nvPr/>
        </p:nvSpPr>
        <p:spPr bwMode="auto">
          <a:xfrm>
            <a:off x="9170527" y="2608490"/>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6" name="Group 86">
            <a:extLst>
              <a:ext uri="{FF2B5EF4-FFF2-40B4-BE49-F238E27FC236}">
                <a16:creationId xmlns:a16="http://schemas.microsoft.com/office/drawing/2014/main" id="{9F3D7A93-83AF-5D12-43FB-8B3F5CE45C4C}"/>
              </a:ext>
            </a:extLst>
          </p:cNvPr>
          <p:cNvGrpSpPr>
            <a:grpSpLocks/>
          </p:cNvGrpSpPr>
          <p:nvPr/>
        </p:nvGrpSpPr>
        <p:grpSpPr bwMode="auto">
          <a:xfrm flipH="1">
            <a:off x="10855741" y="4619665"/>
            <a:ext cx="787391" cy="614055"/>
            <a:chOff x="-44" y="1473"/>
            <a:chExt cx="981" cy="1105"/>
          </a:xfrm>
        </p:grpSpPr>
        <p:pic>
          <p:nvPicPr>
            <p:cNvPr id="27" name="Picture 87" descr="desktop_computer_stylized_medium">
              <a:extLst>
                <a:ext uri="{FF2B5EF4-FFF2-40B4-BE49-F238E27FC236}">
                  <a16:creationId xmlns:a16="http://schemas.microsoft.com/office/drawing/2014/main" id="{E84FAA20-4494-091F-B5C3-2C8CB138AF5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Freeform 88">
              <a:extLst>
                <a:ext uri="{FF2B5EF4-FFF2-40B4-BE49-F238E27FC236}">
                  <a16:creationId xmlns:a16="http://schemas.microsoft.com/office/drawing/2014/main" id="{F48E6B27-F2DB-CD24-1D94-4723489BEAF6}"/>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9" name="Group 89">
            <a:extLst>
              <a:ext uri="{FF2B5EF4-FFF2-40B4-BE49-F238E27FC236}">
                <a16:creationId xmlns:a16="http://schemas.microsoft.com/office/drawing/2014/main" id="{ADD8708A-F701-29D3-AA94-F9BC2184928F}"/>
              </a:ext>
            </a:extLst>
          </p:cNvPr>
          <p:cNvGrpSpPr>
            <a:grpSpLocks/>
          </p:cNvGrpSpPr>
          <p:nvPr/>
        </p:nvGrpSpPr>
        <p:grpSpPr bwMode="auto">
          <a:xfrm>
            <a:off x="5679361" y="3053085"/>
            <a:ext cx="883580" cy="766310"/>
            <a:chOff x="-44" y="1473"/>
            <a:chExt cx="981" cy="1105"/>
          </a:xfrm>
        </p:grpSpPr>
        <p:pic>
          <p:nvPicPr>
            <p:cNvPr id="30" name="Picture 90" descr="desktop_computer_stylized_medium">
              <a:extLst>
                <a:ext uri="{FF2B5EF4-FFF2-40B4-BE49-F238E27FC236}">
                  <a16:creationId xmlns:a16="http://schemas.microsoft.com/office/drawing/2014/main" id="{E31A2A5C-F066-9D31-10C4-3D136B9EDAD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91">
              <a:extLst>
                <a:ext uri="{FF2B5EF4-FFF2-40B4-BE49-F238E27FC236}">
                  <a16:creationId xmlns:a16="http://schemas.microsoft.com/office/drawing/2014/main" id="{CF351493-3367-52AA-0941-773AE2D9D810}"/>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2" name="Group 125">
            <a:extLst>
              <a:ext uri="{FF2B5EF4-FFF2-40B4-BE49-F238E27FC236}">
                <a16:creationId xmlns:a16="http://schemas.microsoft.com/office/drawing/2014/main" id="{2017EDC6-C515-D329-6ED6-620A530324FD}"/>
              </a:ext>
            </a:extLst>
          </p:cNvPr>
          <p:cNvGrpSpPr>
            <a:grpSpLocks/>
          </p:cNvGrpSpPr>
          <p:nvPr/>
        </p:nvGrpSpPr>
        <p:grpSpPr bwMode="auto">
          <a:xfrm>
            <a:off x="9990354" y="4528230"/>
            <a:ext cx="390525" cy="641350"/>
            <a:chOff x="4140" y="429"/>
            <a:chExt cx="1425" cy="2396"/>
          </a:xfrm>
        </p:grpSpPr>
        <p:sp>
          <p:nvSpPr>
            <p:cNvPr id="33" name="Freeform 126">
              <a:extLst>
                <a:ext uri="{FF2B5EF4-FFF2-40B4-BE49-F238E27FC236}">
                  <a16:creationId xmlns:a16="http://schemas.microsoft.com/office/drawing/2014/main" id="{9EA18970-4940-1DD2-88FD-321A88AD181A}"/>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Rectangle 127">
              <a:extLst>
                <a:ext uri="{FF2B5EF4-FFF2-40B4-BE49-F238E27FC236}">
                  <a16:creationId xmlns:a16="http://schemas.microsoft.com/office/drawing/2014/main" id="{A8013181-8298-AEC6-7158-6CAE9C418F69}"/>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Freeform 128">
              <a:extLst>
                <a:ext uri="{FF2B5EF4-FFF2-40B4-BE49-F238E27FC236}">
                  <a16:creationId xmlns:a16="http://schemas.microsoft.com/office/drawing/2014/main" id="{985AF4A5-FFA2-E109-DC51-BA3D177CF14D}"/>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9">
              <a:extLst>
                <a:ext uri="{FF2B5EF4-FFF2-40B4-BE49-F238E27FC236}">
                  <a16:creationId xmlns:a16="http://schemas.microsoft.com/office/drawing/2014/main" id="{1549C06A-8F41-E9C3-A471-A4E41AC9A96C}"/>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30">
              <a:extLst>
                <a:ext uri="{FF2B5EF4-FFF2-40B4-BE49-F238E27FC236}">
                  <a16:creationId xmlns:a16="http://schemas.microsoft.com/office/drawing/2014/main" id="{4F27E6AB-5CD6-23E1-7615-63B5D0A9E7B2}"/>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8" name="Group 131">
              <a:extLst>
                <a:ext uri="{FF2B5EF4-FFF2-40B4-BE49-F238E27FC236}">
                  <a16:creationId xmlns:a16="http://schemas.microsoft.com/office/drawing/2014/main" id="{97563406-A724-F926-EB9F-DA95FB404886}"/>
                </a:ext>
              </a:extLst>
            </p:cNvPr>
            <p:cNvGrpSpPr>
              <a:grpSpLocks/>
            </p:cNvGrpSpPr>
            <p:nvPr/>
          </p:nvGrpSpPr>
          <p:grpSpPr bwMode="auto">
            <a:xfrm>
              <a:off x="4749" y="668"/>
              <a:ext cx="581" cy="145"/>
              <a:chOff x="614" y="2568"/>
              <a:chExt cx="725" cy="139"/>
            </a:xfrm>
          </p:grpSpPr>
          <p:sp>
            <p:nvSpPr>
              <p:cNvPr id="63" name="AutoShape 132">
                <a:extLst>
                  <a:ext uri="{FF2B5EF4-FFF2-40B4-BE49-F238E27FC236}">
                    <a16:creationId xmlns:a16="http://schemas.microsoft.com/office/drawing/2014/main" id="{AD24B056-C07B-F426-88CB-4460078018F9}"/>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AutoShape 133">
                <a:extLst>
                  <a:ext uri="{FF2B5EF4-FFF2-40B4-BE49-F238E27FC236}">
                    <a16:creationId xmlns:a16="http://schemas.microsoft.com/office/drawing/2014/main" id="{97A4A8A2-3D3B-3CD1-3F02-397CA79A18D1}"/>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39" name="Rectangle 134">
              <a:extLst>
                <a:ext uri="{FF2B5EF4-FFF2-40B4-BE49-F238E27FC236}">
                  <a16:creationId xmlns:a16="http://schemas.microsoft.com/office/drawing/2014/main" id="{2C8E8B5D-162A-33DB-09DF-FB2BD48CB305}"/>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0" name="Group 135">
              <a:extLst>
                <a:ext uri="{FF2B5EF4-FFF2-40B4-BE49-F238E27FC236}">
                  <a16:creationId xmlns:a16="http://schemas.microsoft.com/office/drawing/2014/main" id="{D7C6544A-3918-4CBC-9843-A79683DA2376}"/>
                </a:ext>
              </a:extLst>
            </p:cNvPr>
            <p:cNvGrpSpPr>
              <a:grpSpLocks/>
            </p:cNvGrpSpPr>
            <p:nvPr/>
          </p:nvGrpSpPr>
          <p:grpSpPr bwMode="auto">
            <a:xfrm>
              <a:off x="4747" y="994"/>
              <a:ext cx="581" cy="134"/>
              <a:chOff x="614" y="2568"/>
              <a:chExt cx="725" cy="139"/>
            </a:xfrm>
          </p:grpSpPr>
          <p:sp>
            <p:nvSpPr>
              <p:cNvPr id="61" name="AutoShape 136">
                <a:extLst>
                  <a:ext uri="{FF2B5EF4-FFF2-40B4-BE49-F238E27FC236}">
                    <a16:creationId xmlns:a16="http://schemas.microsoft.com/office/drawing/2014/main" id="{E5164F20-834C-85BD-C279-4E3A480B0677}"/>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2" name="AutoShape 137">
                <a:extLst>
                  <a:ext uri="{FF2B5EF4-FFF2-40B4-BE49-F238E27FC236}">
                    <a16:creationId xmlns:a16="http://schemas.microsoft.com/office/drawing/2014/main" id="{B3CFDD1E-082D-CA69-E8BE-1F4EBAC6BBA0}"/>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1" name="Rectangle 138">
              <a:extLst>
                <a:ext uri="{FF2B5EF4-FFF2-40B4-BE49-F238E27FC236}">
                  <a16:creationId xmlns:a16="http://schemas.microsoft.com/office/drawing/2014/main" id="{F1DEB194-B2EF-EB73-86FA-1427B45D0C59}"/>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39">
              <a:extLst>
                <a:ext uri="{FF2B5EF4-FFF2-40B4-BE49-F238E27FC236}">
                  <a16:creationId xmlns:a16="http://schemas.microsoft.com/office/drawing/2014/main" id="{88597499-1B4F-1801-8A19-554410433059}"/>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40">
              <a:extLst>
                <a:ext uri="{FF2B5EF4-FFF2-40B4-BE49-F238E27FC236}">
                  <a16:creationId xmlns:a16="http://schemas.microsoft.com/office/drawing/2014/main" id="{BC483D5D-906F-4426-B75F-CB4948E95A99}"/>
                </a:ext>
              </a:extLst>
            </p:cNvPr>
            <p:cNvGrpSpPr>
              <a:grpSpLocks/>
            </p:cNvGrpSpPr>
            <p:nvPr/>
          </p:nvGrpSpPr>
          <p:grpSpPr bwMode="auto">
            <a:xfrm>
              <a:off x="4735" y="1627"/>
              <a:ext cx="582" cy="151"/>
              <a:chOff x="614" y="2568"/>
              <a:chExt cx="725" cy="139"/>
            </a:xfrm>
          </p:grpSpPr>
          <p:sp>
            <p:nvSpPr>
              <p:cNvPr id="59" name="AutoShape 141">
                <a:extLst>
                  <a:ext uri="{FF2B5EF4-FFF2-40B4-BE49-F238E27FC236}">
                    <a16:creationId xmlns:a16="http://schemas.microsoft.com/office/drawing/2014/main" id="{8A6A3E09-6E3B-76C5-A28D-F2906301BE05}"/>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AutoShape 142">
                <a:extLst>
                  <a:ext uri="{FF2B5EF4-FFF2-40B4-BE49-F238E27FC236}">
                    <a16:creationId xmlns:a16="http://schemas.microsoft.com/office/drawing/2014/main" id="{A6369CF5-75F8-983A-95D1-6583D654A401}"/>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Freeform 143">
              <a:extLst>
                <a:ext uri="{FF2B5EF4-FFF2-40B4-BE49-F238E27FC236}">
                  <a16:creationId xmlns:a16="http://schemas.microsoft.com/office/drawing/2014/main" id="{AFFAC3BF-C4C4-E7DD-BDC4-E4805D87C279}"/>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44">
              <a:extLst>
                <a:ext uri="{FF2B5EF4-FFF2-40B4-BE49-F238E27FC236}">
                  <a16:creationId xmlns:a16="http://schemas.microsoft.com/office/drawing/2014/main" id="{94D7AFF9-EAC5-E0DB-EA5D-4D8551CB02AA}"/>
                </a:ext>
              </a:extLst>
            </p:cNvPr>
            <p:cNvGrpSpPr>
              <a:grpSpLocks/>
            </p:cNvGrpSpPr>
            <p:nvPr/>
          </p:nvGrpSpPr>
          <p:grpSpPr bwMode="auto">
            <a:xfrm>
              <a:off x="4739" y="1327"/>
              <a:ext cx="582" cy="139"/>
              <a:chOff x="614" y="2568"/>
              <a:chExt cx="725" cy="139"/>
            </a:xfrm>
          </p:grpSpPr>
          <p:sp>
            <p:nvSpPr>
              <p:cNvPr id="57" name="AutoShape 145">
                <a:extLst>
                  <a:ext uri="{FF2B5EF4-FFF2-40B4-BE49-F238E27FC236}">
                    <a16:creationId xmlns:a16="http://schemas.microsoft.com/office/drawing/2014/main" id="{5591F813-12F2-0D6F-842D-896D648D8E5B}"/>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AutoShape 146">
                <a:extLst>
                  <a:ext uri="{FF2B5EF4-FFF2-40B4-BE49-F238E27FC236}">
                    <a16:creationId xmlns:a16="http://schemas.microsoft.com/office/drawing/2014/main" id="{8792D1A7-F736-AA3A-AF4A-42F1D2E73F70}"/>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47">
              <a:extLst>
                <a:ext uri="{FF2B5EF4-FFF2-40B4-BE49-F238E27FC236}">
                  <a16:creationId xmlns:a16="http://schemas.microsoft.com/office/drawing/2014/main" id="{9E8E6041-28B8-B8A5-EDFC-5EE3A0BAA6AD}"/>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Freeform 148">
              <a:extLst>
                <a:ext uri="{FF2B5EF4-FFF2-40B4-BE49-F238E27FC236}">
                  <a16:creationId xmlns:a16="http://schemas.microsoft.com/office/drawing/2014/main" id="{1A972B4B-4C80-B649-4D43-0A81E38696AC}"/>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9">
              <a:extLst>
                <a:ext uri="{FF2B5EF4-FFF2-40B4-BE49-F238E27FC236}">
                  <a16:creationId xmlns:a16="http://schemas.microsoft.com/office/drawing/2014/main" id="{74AA4BFF-B28D-84CD-061D-1F488E586FD4}"/>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Oval 150">
              <a:extLst>
                <a:ext uri="{FF2B5EF4-FFF2-40B4-BE49-F238E27FC236}">
                  <a16:creationId xmlns:a16="http://schemas.microsoft.com/office/drawing/2014/main" id="{1DC97050-90CE-FC6D-58CD-961C221751FA}"/>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Freeform 151">
              <a:extLst>
                <a:ext uri="{FF2B5EF4-FFF2-40B4-BE49-F238E27FC236}">
                  <a16:creationId xmlns:a16="http://schemas.microsoft.com/office/drawing/2014/main" id="{B5281E67-8CF7-4232-79E6-39E79D462B1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AutoShape 152">
              <a:extLst>
                <a:ext uri="{FF2B5EF4-FFF2-40B4-BE49-F238E27FC236}">
                  <a16:creationId xmlns:a16="http://schemas.microsoft.com/office/drawing/2014/main" id="{5F6EC0F0-7BE5-7F9F-165A-7E74550D42F9}"/>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3">
              <a:extLst>
                <a:ext uri="{FF2B5EF4-FFF2-40B4-BE49-F238E27FC236}">
                  <a16:creationId xmlns:a16="http://schemas.microsoft.com/office/drawing/2014/main" id="{1F654D33-991C-8D41-AB5F-2A3E26980761}"/>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Oval 154">
              <a:extLst>
                <a:ext uri="{FF2B5EF4-FFF2-40B4-BE49-F238E27FC236}">
                  <a16:creationId xmlns:a16="http://schemas.microsoft.com/office/drawing/2014/main" id="{26780F78-1825-EF5A-8334-3A37958A64FE}"/>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5">
              <a:extLst>
                <a:ext uri="{FF2B5EF4-FFF2-40B4-BE49-F238E27FC236}">
                  <a16:creationId xmlns:a16="http://schemas.microsoft.com/office/drawing/2014/main" id="{372BCAE1-D933-6D12-3BF9-5F49F5F3FF3F}"/>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5" name="Oval 156">
              <a:extLst>
                <a:ext uri="{FF2B5EF4-FFF2-40B4-BE49-F238E27FC236}">
                  <a16:creationId xmlns:a16="http://schemas.microsoft.com/office/drawing/2014/main" id="{8D214E17-1D1D-6EB6-649A-FF513C19BA8B}"/>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57">
              <a:extLst>
                <a:ext uri="{FF2B5EF4-FFF2-40B4-BE49-F238E27FC236}">
                  <a16:creationId xmlns:a16="http://schemas.microsoft.com/office/drawing/2014/main" id="{43BF1A09-9E27-08DB-A070-24B9C91BC604}"/>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5" name="Group 158">
            <a:extLst>
              <a:ext uri="{FF2B5EF4-FFF2-40B4-BE49-F238E27FC236}">
                <a16:creationId xmlns:a16="http://schemas.microsoft.com/office/drawing/2014/main" id="{E90A078E-9292-A663-CB98-A354AA53796F}"/>
              </a:ext>
            </a:extLst>
          </p:cNvPr>
          <p:cNvGrpSpPr>
            <a:grpSpLocks/>
          </p:cNvGrpSpPr>
          <p:nvPr/>
        </p:nvGrpSpPr>
        <p:grpSpPr bwMode="auto">
          <a:xfrm>
            <a:off x="7986929" y="3015343"/>
            <a:ext cx="390525" cy="641350"/>
            <a:chOff x="4140" y="429"/>
            <a:chExt cx="1425" cy="2396"/>
          </a:xfrm>
        </p:grpSpPr>
        <p:sp>
          <p:nvSpPr>
            <p:cNvPr id="66" name="Freeform 159">
              <a:extLst>
                <a:ext uri="{FF2B5EF4-FFF2-40B4-BE49-F238E27FC236}">
                  <a16:creationId xmlns:a16="http://schemas.microsoft.com/office/drawing/2014/main" id="{5C03F750-2D76-DB0A-3A53-67C0D20D7045}"/>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Rectangle 160">
              <a:extLst>
                <a:ext uri="{FF2B5EF4-FFF2-40B4-BE49-F238E27FC236}">
                  <a16:creationId xmlns:a16="http://schemas.microsoft.com/office/drawing/2014/main" id="{BDAACC6B-0A18-3756-33DF-F3BE2E29764C}"/>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Freeform 161">
              <a:extLst>
                <a:ext uri="{FF2B5EF4-FFF2-40B4-BE49-F238E27FC236}">
                  <a16:creationId xmlns:a16="http://schemas.microsoft.com/office/drawing/2014/main" id="{0D50D746-4E49-D3CC-2758-D89B72F2D347}"/>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2">
              <a:extLst>
                <a:ext uri="{FF2B5EF4-FFF2-40B4-BE49-F238E27FC236}">
                  <a16:creationId xmlns:a16="http://schemas.microsoft.com/office/drawing/2014/main" id="{C40EAF78-1B42-1704-82E2-C97BEFBF9CAB}"/>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163">
              <a:extLst>
                <a:ext uri="{FF2B5EF4-FFF2-40B4-BE49-F238E27FC236}">
                  <a16:creationId xmlns:a16="http://schemas.microsoft.com/office/drawing/2014/main" id="{0EA29473-C53D-C448-796D-D8CC6A82C65D}"/>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1" name="Group 164">
              <a:extLst>
                <a:ext uri="{FF2B5EF4-FFF2-40B4-BE49-F238E27FC236}">
                  <a16:creationId xmlns:a16="http://schemas.microsoft.com/office/drawing/2014/main" id="{7101AD95-4D56-9556-B7B4-856BBCCE24BD}"/>
                </a:ext>
              </a:extLst>
            </p:cNvPr>
            <p:cNvGrpSpPr>
              <a:grpSpLocks/>
            </p:cNvGrpSpPr>
            <p:nvPr/>
          </p:nvGrpSpPr>
          <p:grpSpPr bwMode="auto">
            <a:xfrm>
              <a:off x="4749" y="668"/>
              <a:ext cx="581" cy="145"/>
              <a:chOff x="614" y="2568"/>
              <a:chExt cx="725" cy="139"/>
            </a:xfrm>
          </p:grpSpPr>
          <p:sp>
            <p:nvSpPr>
              <p:cNvPr id="96" name="AutoShape 165">
                <a:extLst>
                  <a:ext uri="{FF2B5EF4-FFF2-40B4-BE49-F238E27FC236}">
                    <a16:creationId xmlns:a16="http://schemas.microsoft.com/office/drawing/2014/main" id="{16F30E1F-4EE9-C486-5DCF-AC2A57CAF9A4}"/>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AutoShape 166">
                <a:extLst>
                  <a:ext uri="{FF2B5EF4-FFF2-40B4-BE49-F238E27FC236}">
                    <a16:creationId xmlns:a16="http://schemas.microsoft.com/office/drawing/2014/main" id="{C6ED7256-CDAE-64FB-83DA-86B2C9F9D29A}"/>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2" name="Rectangle 167">
              <a:extLst>
                <a:ext uri="{FF2B5EF4-FFF2-40B4-BE49-F238E27FC236}">
                  <a16:creationId xmlns:a16="http://schemas.microsoft.com/office/drawing/2014/main" id="{77534139-56F2-A387-F68D-BA62ACD2A71D}"/>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3" name="Group 168">
              <a:extLst>
                <a:ext uri="{FF2B5EF4-FFF2-40B4-BE49-F238E27FC236}">
                  <a16:creationId xmlns:a16="http://schemas.microsoft.com/office/drawing/2014/main" id="{5687BFD7-C65C-2BD3-34FF-76CA0AD68F74}"/>
                </a:ext>
              </a:extLst>
            </p:cNvPr>
            <p:cNvGrpSpPr>
              <a:grpSpLocks/>
            </p:cNvGrpSpPr>
            <p:nvPr/>
          </p:nvGrpSpPr>
          <p:grpSpPr bwMode="auto">
            <a:xfrm>
              <a:off x="4747" y="994"/>
              <a:ext cx="581" cy="134"/>
              <a:chOff x="614" y="2568"/>
              <a:chExt cx="725" cy="139"/>
            </a:xfrm>
          </p:grpSpPr>
          <p:sp>
            <p:nvSpPr>
              <p:cNvPr id="94" name="AutoShape 169">
                <a:extLst>
                  <a:ext uri="{FF2B5EF4-FFF2-40B4-BE49-F238E27FC236}">
                    <a16:creationId xmlns:a16="http://schemas.microsoft.com/office/drawing/2014/main" id="{BAC3D600-50A0-8CC5-DA80-0FFFDC3052A6}"/>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AutoShape 170">
                <a:extLst>
                  <a:ext uri="{FF2B5EF4-FFF2-40B4-BE49-F238E27FC236}">
                    <a16:creationId xmlns:a16="http://schemas.microsoft.com/office/drawing/2014/main" id="{C5E1D09C-0F2A-99CA-1F66-E5F2B3C7F72C}"/>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4" name="Rectangle 171">
              <a:extLst>
                <a:ext uri="{FF2B5EF4-FFF2-40B4-BE49-F238E27FC236}">
                  <a16:creationId xmlns:a16="http://schemas.microsoft.com/office/drawing/2014/main" id="{A6DE224E-2323-4B47-D4C4-9C59DECB0FCC}"/>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172">
              <a:extLst>
                <a:ext uri="{FF2B5EF4-FFF2-40B4-BE49-F238E27FC236}">
                  <a16:creationId xmlns:a16="http://schemas.microsoft.com/office/drawing/2014/main" id="{54816491-7E1B-EC5F-B9AE-2EEB908C75E0}"/>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6" name="Group 173">
              <a:extLst>
                <a:ext uri="{FF2B5EF4-FFF2-40B4-BE49-F238E27FC236}">
                  <a16:creationId xmlns:a16="http://schemas.microsoft.com/office/drawing/2014/main" id="{9B33212B-9F80-8289-261B-CFCE7290ECB5}"/>
                </a:ext>
              </a:extLst>
            </p:cNvPr>
            <p:cNvGrpSpPr>
              <a:grpSpLocks/>
            </p:cNvGrpSpPr>
            <p:nvPr/>
          </p:nvGrpSpPr>
          <p:grpSpPr bwMode="auto">
            <a:xfrm>
              <a:off x="4735" y="1627"/>
              <a:ext cx="582" cy="151"/>
              <a:chOff x="614" y="2568"/>
              <a:chExt cx="725" cy="139"/>
            </a:xfrm>
          </p:grpSpPr>
          <p:sp>
            <p:nvSpPr>
              <p:cNvPr id="92" name="AutoShape 174">
                <a:extLst>
                  <a:ext uri="{FF2B5EF4-FFF2-40B4-BE49-F238E27FC236}">
                    <a16:creationId xmlns:a16="http://schemas.microsoft.com/office/drawing/2014/main" id="{7DAF6CAC-1EF7-F912-49B9-D7E12037ED67}"/>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3" name="AutoShape 175">
                <a:extLst>
                  <a:ext uri="{FF2B5EF4-FFF2-40B4-BE49-F238E27FC236}">
                    <a16:creationId xmlns:a16="http://schemas.microsoft.com/office/drawing/2014/main" id="{E51A7E29-42E3-5566-8756-AA9C870DF3CD}"/>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7" name="Freeform 176">
              <a:extLst>
                <a:ext uri="{FF2B5EF4-FFF2-40B4-BE49-F238E27FC236}">
                  <a16:creationId xmlns:a16="http://schemas.microsoft.com/office/drawing/2014/main" id="{779BC4F4-4430-2720-A34A-6532AF7030B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8" name="Group 177">
              <a:extLst>
                <a:ext uri="{FF2B5EF4-FFF2-40B4-BE49-F238E27FC236}">
                  <a16:creationId xmlns:a16="http://schemas.microsoft.com/office/drawing/2014/main" id="{D4587D34-E90D-B585-26A8-BE6FFCAD5D50}"/>
                </a:ext>
              </a:extLst>
            </p:cNvPr>
            <p:cNvGrpSpPr>
              <a:grpSpLocks/>
            </p:cNvGrpSpPr>
            <p:nvPr/>
          </p:nvGrpSpPr>
          <p:grpSpPr bwMode="auto">
            <a:xfrm>
              <a:off x="4739" y="1327"/>
              <a:ext cx="582" cy="139"/>
              <a:chOff x="614" y="2568"/>
              <a:chExt cx="725" cy="139"/>
            </a:xfrm>
          </p:grpSpPr>
          <p:sp>
            <p:nvSpPr>
              <p:cNvPr id="90" name="AutoShape 178">
                <a:extLst>
                  <a:ext uri="{FF2B5EF4-FFF2-40B4-BE49-F238E27FC236}">
                    <a16:creationId xmlns:a16="http://schemas.microsoft.com/office/drawing/2014/main" id="{FC3B07DE-5244-BB91-13C8-83E0E9428152}"/>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1" name="AutoShape 179">
                <a:extLst>
                  <a:ext uri="{FF2B5EF4-FFF2-40B4-BE49-F238E27FC236}">
                    <a16:creationId xmlns:a16="http://schemas.microsoft.com/office/drawing/2014/main" id="{45572461-E6A1-1C06-5636-E23C40100D3B}"/>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9" name="Rectangle 180">
              <a:extLst>
                <a:ext uri="{FF2B5EF4-FFF2-40B4-BE49-F238E27FC236}">
                  <a16:creationId xmlns:a16="http://schemas.microsoft.com/office/drawing/2014/main" id="{B6F63A95-5BC8-323E-2B79-8DE1944C1D95}"/>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Freeform 181">
              <a:extLst>
                <a:ext uri="{FF2B5EF4-FFF2-40B4-BE49-F238E27FC236}">
                  <a16:creationId xmlns:a16="http://schemas.microsoft.com/office/drawing/2014/main" id="{4FCE4624-C0FC-B6B0-460E-29128A0A2534}"/>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2">
              <a:extLst>
                <a:ext uri="{FF2B5EF4-FFF2-40B4-BE49-F238E27FC236}">
                  <a16:creationId xmlns:a16="http://schemas.microsoft.com/office/drawing/2014/main" id="{D06E5385-C2A0-76FA-444F-53B31D972BEA}"/>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Oval 183">
              <a:extLst>
                <a:ext uri="{FF2B5EF4-FFF2-40B4-BE49-F238E27FC236}">
                  <a16:creationId xmlns:a16="http://schemas.microsoft.com/office/drawing/2014/main" id="{8BA3439B-D901-0050-6279-E58844509B12}"/>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Freeform 184">
              <a:extLst>
                <a:ext uri="{FF2B5EF4-FFF2-40B4-BE49-F238E27FC236}">
                  <a16:creationId xmlns:a16="http://schemas.microsoft.com/office/drawing/2014/main" id="{A76424E7-8D07-26B7-E301-605E9839469A}"/>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AutoShape 185">
              <a:extLst>
                <a:ext uri="{FF2B5EF4-FFF2-40B4-BE49-F238E27FC236}">
                  <a16:creationId xmlns:a16="http://schemas.microsoft.com/office/drawing/2014/main" id="{530819C5-E8B1-6FB1-6B19-5CEEF935487E}"/>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6">
              <a:extLst>
                <a:ext uri="{FF2B5EF4-FFF2-40B4-BE49-F238E27FC236}">
                  <a16:creationId xmlns:a16="http://schemas.microsoft.com/office/drawing/2014/main" id="{14D3A0D2-131C-0FE5-7DF7-24F046C164C6}"/>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Oval 187">
              <a:extLst>
                <a:ext uri="{FF2B5EF4-FFF2-40B4-BE49-F238E27FC236}">
                  <a16:creationId xmlns:a16="http://schemas.microsoft.com/office/drawing/2014/main" id="{C1AA6ED8-7AC1-8EE6-4DFB-98D4D45B1B7E}"/>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8">
              <a:extLst>
                <a:ext uri="{FF2B5EF4-FFF2-40B4-BE49-F238E27FC236}">
                  <a16:creationId xmlns:a16="http://schemas.microsoft.com/office/drawing/2014/main" id="{7418E13F-A93A-A1E2-3C3D-1670192711F1}"/>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8" name="Oval 189">
              <a:extLst>
                <a:ext uri="{FF2B5EF4-FFF2-40B4-BE49-F238E27FC236}">
                  <a16:creationId xmlns:a16="http://schemas.microsoft.com/office/drawing/2014/main" id="{DE66F288-2514-2BE4-AE7D-63C88429EFD7}"/>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9" name="Rectangle 190">
              <a:extLst>
                <a:ext uri="{FF2B5EF4-FFF2-40B4-BE49-F238E27FC236}">
                  <a16:creationId xmlns:a16="http://schemas.microsoft.com/office/drawing/2014/main" id="{61F3B3C8-5D5F-2542-F01B-5DDE2E80786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8" name="Group 224">
            <a:extLst>
              <a:ext uri="{FF2B5EF4-FFF2-40B4-BE49-F238E27FC236}">
                <a16:creationId xmlns:a16="http://schemas.microsoft.com/office/drawing/2014/main" id="{6DD38A42-254E-DA9C-AB4B-98DA450A5876}"/>
              </a:ext>
            </a:extLst>
          </p:cNvPr>
          <p:cNvGrpSpPr>
            <a:grpSpLocks/>
          </p:cNvGrpSpPr>
          <p:nvPr/>
        </p:nvGrpSpPr>
        <p:grpSpPr bwMode="auto">
          <a:xfrm>
            <a:off x="9141042" y="1753280"/>
            <a:ext cx="390525" cy="641350"/>
            <a:chOff x="4140" y="429"/>
            <a:chExt cx="1425" cy="2396"/>
          </a:xfrm>
        </p:grpSpPr>
        <p:sp>
          <p:nvSpPr>
            <p:cNvPr id="99" name="Freeform 225">
              <a:extLst>
                <a:ext uri="{FF2B5EF4-FFF2-40B4-BE49-F238E27FC236}">
                  <a16:creationId xmlns:a16="http://schemas.microsoft.com/office/drawing/2014/main" id="{F2025DD0-14D8-836D-D4A0-04D6BF382694}"/>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Rectangle 226">
              <a:extLst>
                <a:ext uri="{FF2B5EF4-FFF2-40B4-BE49-F238E27FC236}">
                  <a16:creationId xmlns:a16="http://schemas.microsoft.com/office/drawing/2014/main" id="{F55100BB-582F-66E6-E84A-0AAF703512DA}"/>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Freeform 227">
              <a:extLst>
                <a:ext uri="{FF2B5EF4-FFF2-40B4-BE49-F238E27FC236}">
                  <a16:creationId xmlns:a16="http://schemas.microsoft.com/office/drawing/2014/main" id="{DEEBCE30-DF09-A32F-4F9F-EE6F4A0BEF0E}"/>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8">
              <a:extLst>
                <a:ext uri="{FF2B5EF4-FFF2-40B4-BE49-F238E27FC236}">
                  <a16:creationId xmlns:a16="http://schemas.microsoft.com/office/drawing/2014/main" id="{C0522072-54E5-32C5-5150-05B502947BD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Rectangle 229">
              <a:extLst>
                <a:ext uri="{FF2B5EF4-FFF2-40B4-BE49-F238E27FC236}">
                  <a16:creationId xmlns:a16="http://schemas.microsoft.com/office/drawing/2014/main" id="{FECDC5D7-1021-A423-B238-C749B8982390}"/>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4" name="Group 230">
              <a:extLst>
                <a:ext uri="{FF2B5EF4-FFF2-40B4-BE49-F238E27FC236}">
                  <a16:creationId xmlns:a16="http://schemas.microsoft.com/office/drawing/2014/main" id="{C70B2708-901F-F865-6282-EF37EDD748E7}"/>
                </a:ext>
              </a:extLst>
            </p:cNvPr>
            <p:cNvGrpSpPr>
              <a:grpSpLocks/>
            </p:cNvGrpSpPr>
            <p:nvPr/>
          </p:nvGrpSpPr>
          <p:grpSpPr bwMode="auto">
            <a:xfrm>
              <a:off x="4749" y="668"/>
              <a:ext cx="581" cy="145"/>
              <a:chOff x="614" y="2568"/>
              <a:chExt cx="725" cy="139"/>
            </a:xfrm>
          </p:grpSpPr>
          <p:sp>
            <p:nvSpPr>
              <p:cNvPr id="129" name="AutoShape 231">
                <a:extLst>
                  <a:ext uri="{FF2B5EF4-FFF2-40B4-BE49-F238E27FC236}">
                    <a16:creationId xmlns:a16="http://schemas.microsoft.com/office/drawing/2014/main" id="{323DDC1C-4782-9307-C194-B664A7A465E5}"/>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0" name="AutoShape 232">
                <a:extLst>
                  <a:ext uri="{FF2B5EF4-FFF2-40B4-BE49-F238E27FC236}">
                    <a16:creationId xmlns:a16="http://schemas.microsoft.com/office/drawing/2014/main" id="{F5644489-DEE4-0993-8E77-61F0BA3619D7}"/>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5" name="Rectangle 233">
              <a:extLst>
                <a:ext uri="{FF2B5EF4-FFF2-40B4-BE49-F238E27FC236}">
                  <a16:creationId xmlns:a16="http://schemas.microsoft.com/office/drawing/2014/main" id="{A8CD4643-7BF5-2863-4096-14B26E5E2B7F}"/>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6" name="Group 234">
              <a:extLst>
                <a:ext uri="{FF2B5EF4-FFF2-40B4-BE49-F238E27FC236}">
                  <a16:creationId xmlns:a16="http://schemas.microsoft.com/office/drawing/2014/main" id="{A58168C3-CEF4-400D-202F-2314BF48ED77}"/>
                </a:ext>
              </a:extLst>
            </p:cNvPr>
            <p:cNvGrpSpPr>
              <a:grpSpLocks/>
            </p:cNvGrpSpPr>
            <p:nvPr/>
          </p:nvGrpSpPr>
          <p:grpSpPr bwMode="auto">
            <a:xfrm>
              <a:off x="4747" y="994"/>
              <a:ext cx="581" cy="134"/>
              <a:chOff x="614" y="2568"/>
              <a:chExt cx="725" cy="139"/>
            </a:xfrm>
          </p:grpSpPr>
          <p:sp>
            <p:nvSpPr>
              <p:cNvPr id="127" name="AutoShape 235">
                <a:extLst>
                  <a:ext uri="{FF2B5EF4-FFF2-40B4-BE49-F238E27FC236}">
                    <a16:creationId xmlns:a16="http://schemas.microsoft.com/office/drawing/2014/main" id="{EB5B8446-6C43-380D-CE7B-28C08B0E8624}"/>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8" name="AutoShape 236">
                <a:extLst>
                  <a:ext uri="{FF2B5EF4-FFF2-40B4-BE49-F238E27FC236}">
                    <a16:creationId xmlns:a16="http://schemas.microsoft.com/office/drawing/2014/main" id="{8D9D8CDB-6D06-FD27-F93F-C26A85583FB5}"/>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7" name="Rectangle 237">
              <a:extLst>
                <a:ext uri="{FF2B5EF4-FFF2-40B4-BE49-F238E27FC236}">
                  <a16:creationId xmlns:a16="http://schemas.microsoft.com/office/drawing/2014/main" id="{EDA9D54C-5023-AA92-A124-39B6F169F9D6}"/>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8" name="Rectangle 238">
              <a:extLst>
                <a:ext uri="{FF2B5EF4-FFF2-40B4-BE49-F238E27FC236}">
                  <a16:creationId xmlns:a16="http://schemas.microsoft.com/office/drawing/2014/main" id="{3029415D-2172-8BAC-9A12-67E5BECB44AB}"/>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9" name="Group 239">
              <a:extLst>
                <a:ext uri="{FF2B5EF4-FFF2-40B4-BE49-F238E27FC236}">
                  <a16:creationId xmlns:a16="http://schemas.microsoft.com/office/drawing/2014/main" id="{DFE502D1-AA49-2761-FCC2-A8E55F8B982D}"/>
                </a:ext>
              </a:extLst>
            </p:cNvPr>
            <p:cNvGrpSpPr>
              <a:grpSpLocks/>
            </p:cNvGrpSpPr>
            <p:nvPr/>
          </p:nvGrpSpPr>
          <p:grpSpPr bwMode="auto">
            <a:xfrm>
              <a:off x="4735" y="1627"/>
              <a:ext cx="582" cy="151"/>
              <a:chOff x="614" y="2568"/>
              <a:chExt cx="725" cy="139"/>
            </a:xfrm>
          </p:grpSpPr>
          <p:sp>
            <p:nvSpPr>
              <p:cNvPr id="125" name="AutoShape 240">
                <a:extLst>
                  <a:ext uri="{FF2B5EF4-FFF2-40B4-BE49-F238E27FC236}">
                    <a16:creationId xmlns:a16="http://schemas.microsoft.com/office/drawing/2014/main" id="{F2E7F14B-3B0F-D855-9BB4-D005D013EFB0}"/>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6" name="AutoShape 241">
                <a:extLst>
                  <a:ext uri="{FF2B5EF4-FFF2-40B4-BE49-F238E27FC236}">
                    <a16:creationId xmlns:a16="http://schemas.microsoft.com/office/drawing/2014/main" id="{7D8C1B60-12DB-78EB-AD7A-9A2337811D2A}"/>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0" name="Freeform 242">
              <a:extLst>
                <a:ext uri="{FF2B5EF4-FFF2-40B4-BE49-F238E27FC236}">
                  <a16:creationId xmlns:a16="http://schemas.microsoft.com/office/drawing/2014/main" id="{73A5B7C2-A39F-8AE8-F31B-337F4DD923B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1" name="Group 243">
              <a:extLst>
                <a:ext uri="{FF2B5EF4-FFF2-40B4-BE49-F238E27FC236}">
                  <a16:creationId xmlns:a16="http://schemas.microsoft.com/office/drawing/2014/main" id="{044C1230-7E28-A353-B8A3-9CDE38CB2C77}"/>
                </a:ext>
              </a:extLst>
            </p:cNvPr>
            <p:cNvGrpSpPr>
              <a:grpSpLocks/>
            </p:cNvGrpSpPr>
            <p:nvPr/>
          </p:nvGrpSpPr>
          <p:grpSpPr bwMode="auto">
            <a:xfrm>
              <a:off x="4739" y="1327"/>
              <a:ext cx="582" cy="139"/>
              <a:chOff x="614" y="2568"/>
              <a:chExt cx="725" cy="139"/>
            </a:xfrm>
          </p:grpSpPr>
          <p:sp>
            <p:nvSpPr>
              <p:cNvPr id="123" name="AutoShape 244">
                <a:extLst>
                  <a:ext uri="{FF2B5EF4-FFF2-40B4-BE49-F238E27FC236}">
                    <a16:creationId xmlns:a16="http://schemas.microsoft.com/office/drawing/2014/main" id="{B05114BD-A25C-624B-EDB6-32F7AB2B7689}"/>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4" name="AutoShape 245">
                <a:extLst>
                  <a:ext uri="{FF2B5EF4-FFF2-40B4-BE49-F238E27FC236}">
                    <a16:creationId xmlns:a16="http://schemas.microsoft.com/office/drawing/2014/main" id="{C53A8037-EFDA-6CB9-9744-786398CB721C}"/>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2" name="Rectangle 246">
              <a:extLst>
                <a:ext uri="{FF2B5EF4-FFF2-40B4-BE49-F238E27FC236}">
                  <a16:creationId xmlns:a16="http://schemas.microsoft.com/office/drawing/2014/main" id="{787DEB42-5B2D-37DC-434E-F2675E91F9B4}"/>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Freeform 247">
              <a:extLst>
                <a:ext uri="{FF2B5EF4-FFF2-40B4-BE49-F238E27FC236}">
                  <a16:creationId xmlns:a16="http://schemas.microsoft.com/office/drawing/2014/main" id="{9CD76BE8-BF1B-EF1D-8247-91F157830069}"/>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8">
              <a:extLst>
                <a:ext uri="{FF2B5EF4-FFF2-40B4-BE49-F238E27FC236}">
                  <a16:creationId xmlns:a16="http://schemas.microsoft.com/office/drawing/2014/main" id="{E5BB6113-7871-DA11-20A0-5082BF66730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Oval 249">
              <a:extLst>
                <a:ext uri="{FF2B5EF4-FFF2-40B4-BE49-F238E27FC236}">
                  <a16:creationId xmlns:a16="http://schemas.microsoft.com/office/drawing/2014/main" id="{102013B7-BFFA-41ED-69CF-57523BF5D932}"/>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Freeform 250">
              <a:extLst>
                <a:ext uri="{FF2B5EF4-FFF2-40B4-BE49-F238E27FC236}">
                  <a16:creationId xmlns:a16="http://schemas.microsoft.com/office/drawing/2014/main" id="{7AF5A96D-4A27-F726-ADD9-E1F90960EDDB}"/>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AutoShape 251">
              <a:extLst>
                <a:ext uri="{FF2B5EF4-FFF2-40B4-BE49-F238E27FC236}">
                  <a16:creationId xmlns:a16="http://schemas.microsoft.com/office/drawing/2014/main" id="{CA6D2EE5-D825-CE0F-EB5C-D8DFC379B09D}"/>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2">
              <a:extLst>
                <a:ext uri="{FF2B5EF4-FFF2-40B4-BE49-F238E27FC236}">
                  <a16:creationId xmlns:a16="http://schemas.microsoft.com/office/drawing/2014/main" id="{7C249F5B-1A91-E9DB-FE6C-C30617B5257E}"/>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Oval 253">
              <a:extLst>
                <a:ext uri="{FF2B5EF4-FFF2-40B4-BE49-F238E27FC236}">
                  <a16:creationId xmlns:a16="http://schemas.microsoft.com/office/drawing/2014/main" id="{24969FA6-403C-7571-02FD-8B5C22E060A4}"/>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4">
              <a:extLst>
                <a:ext uri="{FF2B5EF4-FFF2-40B4-BE49-F238E27FC236}">
                  <a16:creationId xmlns:a16="http://schemas.microsoft.com/office/drawing/2014/main" id="{80926930-0F0A-3399-17A5-C90D0C5ED501}"/>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1" name="Oval 255">
              <a:extLst>
                <a:ext uri="{FF2B5EF4-FFF2-40B4-BE49-F238E27FC236}">
                  <a16:creationId xmlns:a16="http://schemas.microsoft.com/office/drawing/2014/main" id="{E1DED15A-8E20-707E-BB9E-3972AC71E63E}"/>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2" name="Rectangle 256">
              <a:extLst>
                <a:ext uri="{FF2B5EF4-FFF2-40B4-BE49-F238E27FC236}">
                  <a16:creationId xmlns:a16="http://schemas.microsoft.com/office/drawing/2014/main" id="{619380AA-5C8F-52A5-BAB6-779A684A21E7}"/>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1" name="Group 257">
            <a:extLst>
              <a:ext uri="{FF2B5EF4-FFF2-40B4-BE49-F238E27FC236}">
                <a16:creationId xmlns:a16="http://schemas.microsoft.com/office/drawing/2014/main" id="{903430A1-134E-9BCC-D8BF-4E1E1CF8BA14}"/>
              </a:ext>
            </a:extLst>
          </p:cNvPr>
          <p:cNvGrpSpPr>
            <a:grpSpLocks/>
          </p:cNvGrpSpPr>
          <p:nvPr/>
        </p:nvGrpSpPr>
        <p:grpSpPr bwMode="auto">
          <a:xfrm>
            <a:off x="9957017" y="3005818"/>
            <a:ext cx="390525" cy="641350"/>
            <a:chOff x="4140" y="429"/>
            <a:chExt cx="1425" cy="2396"/>
          </a:xfrm>
        </p:grpSpPr>
        <p:sp>
          <p:nvSpPr>
            <p:cNvPr id="132" name="Freeform 258">
              <a:extLst>
                <a:ext uri="{FF2B5EF4-FFF2-40B4-BE49-F238E27FC236}">
                  <a16:creationId xmlns:a16="http://schemas.microsoft.com/office/drawing/2014/main" id="{DD254A16-B3D9-8EC0-76F4-E439CFB64D72}"/>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3" name="Rectangle 259">
              <a:extLst>
                <a:ext uri="{FF2B5EF4-FFF2-40B4-BE49-F238E27FC236}">
                  <a16:creationId xmlns:a16="http://schemas.microsoft.com/office/drawing/2014/main" id="{CCE56DF0-E82A-5E90-3410-8ECD370C3112}"/>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Freeform 260">
              <a:extLst>
                <a:ext uri="{FF2B5EF4-FFF2-40B4-BE49-F238E27FC236}">
                  <a16:creationId xmlns:a16="http://schemas.microsoft.com/office/drawing/2014/main" id="{00689149-3E5C-8310-6E40-BBBEA134DB46}"/>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1">
              <a:extLst>
                <a:ext uri="{FF2B5EF4-FFF2-40B4-BE49-F238E27FC236}">
                  <a16:creationId xmlns:a16="http://schemas.microsoft.com/office/drawing/2014/main" id="{CD0E6DDC-E136-958D-5EF5-C42754C501A2}"/>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Rectangle 262">
              <a:extLst>
                <a:ext uri="{FF2B5EF4-FFF2-40B4-BE49-F238E27FC236}">
                  <a16:creationId xmlns:a16="http://schemas.microsoft.com/office/drawing/2014/main" id="{40ABC4F1-2A39-8ABC-5480-2A0766A30D37}"/>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7" name="Group 263">
              <a:extLst>
                <a:ext uri="{FF2B5EF4-FFF2-40B4-BE49-F238E27FC236}">
                  <a16:creationId xmlns:a16="http://schemas.microsoft.com/office/drawing/2014/main" id="{506EA395-D7D7-8CBA-D4EA-963A7D748D98}"/>
                </a:ext>
              </a:extLst>
            </p:cNvPr>
            <p:cNvGrpSpPr>
              <a:grpSpLocks/>
            </p:cNvGrpSpPr>
            <p:nvPr/>
          </p:nvGrpSpPr>
          <p:grpSpPr bwMode="auto">
            <a:xfrm>
              <a:off x="4749" y="668"/>
              <a:ext cx="581" cy="145"/>
              <a:chOff x="614" y="2568"/>
              <a:chExt cx="725" cy="139"/>
            </a:xfrm>
          </p:grpSpPr>
          <p:sp>
            <p:nvSpPr>
              <p:cNvPr id="162" name="AutoShape 264">
                <a:extLst>
                  <a:ext uri="{FF2B5EF4-FFF2-40B4-BE49-F238E27FC236}">
                    <a16:creationId xmlns:a16="http://schemas.microsoft.com/office/drawing/2014/main" id="{D6525A6C-A930-9CA3-1B7B-8F2698D34DE2}"/>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3" name="AutoShape 265">
                <a:extLst>
                  <a:ext uri="{FF2B5EF4-FFF2-40B4-BE49-F238E27FC236}">
                    <a16:creationId xmlns:a16="http://schemas.microsoft.com/office/drawing/2014/main" id="{00993EB4-34D0-0B7E-61F0-12530EE5B7FE}"/>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8" name="Rectangle 266">
              <a:extLst>
                <a:ext uri="{FF2B5EF4-FFF2-40B4-BE49-F238E27FC236}">
                  <a16:creationId xmlns:a16="http://schemas.microsoft.com/office/drawing/2014/main" id="{DE992066-5C0A-8A34-D368-871C81A4326D}"/>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9" name="Group 267">
              <a:extLst>
                <a:ext uri="{FF2B5EF4-FFF2-40B4-BE49-F238E27FC236}">
                  <a16:creationId xmlns:a16="http://schemas.microsoft.com/office/drawing/2014/main" id="{30D8D91E-C074-EE1F-1665-4EE7EC48B93E}"/>
                </a:ext>
              </a:extLst>
            </p:cNvPr>
            <p:cNvGrpSpPr>
              <a:grpSpLocks/>
            </p:cNvGrpSpPr>
            <p:nvPr/>
          </p:nvGrpSpPr>
          <p:grpSpPr bwMode="auto">
            <a:xfrm>
              <a:off x="4747" y="994"/>
              <a:ext cx="581" cy="134"/>
              <a:chOff x="614" y="2568"/>
              <a:chExt cx="725" cy="139"/>
            </a:xfrm>
          </p:grpSpPr>
          <p:sp>
            <p:nvSpPr>
              <p:cNvPr id="160" name="AutoShape 268">
                <a:extLst>
                  <a:ext uri="{FF2B5EF4-FFF2-40B4-BE49-F238E27FC236}">
                    <a16:creationId xmlns:a16="http://schemas.microsoft.com/office/drawing/2014/main" id="{4260A1E2-17D7-09E4-D620-CB1E7A3FD21D}"/>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1" name="AutoShape 269">
                <a:extLst>
                  <a:ext uri="{FF2B5EF4-FFF2-40B4-BE49-F238E27FC236}">
                    <a16:creationId xmlns:a16="http://schemas.microsoft.com/office/drawing/2014/main" id="{EEF857CE-B96D-58DF-2140-897D9F186AC9}"/>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0" name="Rectangle 270">
              <a:extLst>
                <a:ext uri="{FF2B5EF4-FFF2-40B4-BE49-F238E27FC236}">
                  <a16:creationId xmlns:a16="http://schemas.microsoft.com/office/drawing/2014/main" id="{7BA4A114-1704-3210-1A77-8BE65FEE810C}"/>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1" name="Rectangle 271">
              <a:extLst>
                <a:ext uri="{FF2B5EF4-FFF2-40B4-BE49-F238E27FC236}">
                  <a16:creationId xmlns:a16="http://schemas.microsoft.com/office/drawing/2014/main" id="{44E13D29-27A8-B032-C742-78C9F510564D}"/>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2" name="Group 272">
              <a:extLst>
                <a:ext uri="{FF2B5EF4-FFF2-40B4-BE49-F238E27FC236}">
                  <a16:creationId xmlns:a16="http://schemas.microsoft.com/office/drawing/2014/main" id="{56A0E3F3-F5A9-594A-B8AD-067A660C48E6}"/>
                </a:ext>
              </a:extLst>
            </p:cNvPr>
            <p:cNvGrpSpPr>
              <a:grpSpLocks/>
            </p:cNvGrpSpPr>
            <p:nvPr/>
          </p:nvGrpSpPr>
          <p:grpSpPr bwMode="auto">
            <a:xfrm>
              <a:off x="4735" y="1627"/>
              <a:ext cx="582" cy="151"/>
              <a:chOff x="614" y="2568"/>
              <a:chExt cx="725" cy="139"/>
            </a:xfrm>
          </p:grpSpPr>
          <p:sp>
            <p:nvSpPr>
              <p:cNvPr id="158" name="AutoShape 273">
                <a:extLst>
                  <a:ext uri="{FF2B5EF4-FFF2-40B4-BE49-F238E27FC236}">
                    <a16:creationId xmlns:a16="http://schemas.microsoft.com/office/drawing/2014/main" id="{BF8E039C-EB5E-AFFB-01F7-F67F9A8D6C67}"/>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9" name="AutoShape 274">
                <a:extLst>
                  <a:ext uri="{FF2B5EF4-FFF2-40B4-BE49-F238E27FC236}">
                    <a16:creationId xmlns:a16="http://schemas.microsoft.com/office/drawing/2014/main" id="{123E053C-B129-5D83-0EF9-067B94383001}"/>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3" name="Freeform 275">
              <a:extLst>
                <a:ext uri="{FF2B5EF4-FFF2-40B4-BE49-F238E27FC236}">
                  <a16:creationId xmlns:a16="http://schemas.microsoft.com/office/drawing/2014/main" id="{46E2A3A3-B9DF-EEE5-A7C1-5B96F25A38DA}"/>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4" name="Group 276">
              <a:extLst>
                <a:ext uri="{FF2B5EF4-FFF2-40B4-BE49-F238E27FC236}">
                  <a16:creationId xmlns:a16="http://schemas.microsoft.com/office/drawing/2014/main" id="{9C194B25-E7FA-A923-F674-50E7121C8EE8}"/>
                </a:ext>
              </a:extLst>
            </p:cNvPr>
            <p:cNvGrpSpPr>
              <a:grpSpLocks/>
            </p:cNvGrpSpPr>
            <p:nvPr/>
          </p:nvGrpSpPr>
          <p:grpSpPr bwMode="auto">
            <a:xfrm>
              <a:off x="4739" y="1327"/>
              <a:ext cx="582" cy="139"/>
              <a:chOff x="614" y="2568"/>
              <a:chExt cx="725" cy="139"/>
            </a:xfrm>
          </p:grpSpPr>
          <p:sp>
            <p:nvSpPr>
              <p:cNvPr id="156" name="AutoShape 277">
                <a:extLst>
                  <a:ext uri="{FF2B5EF4-FFF2-40B4-BE49-F238E27FC236}">
                    <a16:creationId xmlns:a16="http://schemas.microsoft.com/office/drawing/2014/main" id="{7A5C8E28-1B0A-BCD6-FA5E-498CD46C70F5}"/>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7" name="AutoShape 278">
                <a:extLst>
                  <a:ext uri="{FF2B5EF4-FFF2-40B4-BE49-F238E27FC236}">
                    <a16:creationId xmlns:a16="http://schemas.microsoft.com/office/drawing/2014/main" id="{6501C351-3195-8632-BC89-01E9561295CB}"/>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5" name="Rectangle 279">
              <a:extLst>
                <a:ext uri="{FF2B5EF4-FFF2-40B4-BE49-F238E27FC236}">
                  <a16:creationId xmlns:a16="http://schemas.microsoft.com/office/drawing/2014/main" id="{38BF4A1E-4A04-0B7D-7855-D99A5065CC9D}"/>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6" name="Freeform 280">
              <a:extLst>
                <a:ext uri="{FF2B5EF4-FFF2-40B4-BE49-F238E27FC236}">
                  <a16:creationId xmlns:a16="http://schemas.microsoft.com/office/drawing/2014/main" id="{8EAAA5D4-06E3-F060-2B11-7FF8B5B464B3}"/>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1">
              <a:extLst>
                <a:ext uri="{FF2B5EF4-FFF2-40B4-BE49-F238E27FC236}">
                  <a16:creationId xmlns:a16="http://schemas.microsoft.com/office/drawing/2014/main" id="{16D7F873-EDA0-76C3-EF5A-8A1C34F5EA51}"/>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Oval 282">
              <a:extLst>
                <a:ext uri="{FF2B5EF4-FFF2-40B4-BE49-F238E27FC236}">
                  <a16:creationId xmlns:a16="http://schemas.microsoft.com/office/drawing/2014/main" id="{A2FFCC25-D750-2BA0-246B-05D3CAB9119B}"/>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Freeform 283">
              <a:extLst>
                <a:ext uri="{FF2B5EF4-FFF2-40B4-BE49-F238E27FC236}">
                  <a16:creationId xmlns:a16="http://schemas.microsoft.com/office/drawing/2014/main" id="{185D2116-AC51-7F3F-F270-B2B7958285E1}"/>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AutoShape 284">
              <a:extLst>
                <a:ext uri="{FF2B5EF4-FFF2-40B4-BE49-F238E27FC236}">
                  <a16:creationId xmlns:a16="http://schemas.microsoft.com/office/drawing/2014/main" id="{51ADE929-A221-37E1-4BB0-8FD376CB3A7B}"/>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5">
              <a:extLst>
                <a:ext uri="{FF2B5EF4-FFF2-40B4-BE49-F238E27FC236}">
                  <a16:creationId xmlns:a16="http://schemas.microsoft.com/office/drawing/2014/main" id="{105249AD-8424-63CB-FE4E-C0BEFB49D65B}"/>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Oval 286">
              <a:extLst>
                <a:ext uri="{FF2B5EF4-FFF2-40B4-BE49-F238E27FC236}">
                  <a16:creationId xmlns:a16="http://schemas.microsoft.com/office/drawing/2014/main" id="{D42BBB9B-1270-21CE-1711-C2ECACE77C8B}"/>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7">
              <a:extLst>
                <a:ext uri="{FF2B5EF4-FFF2-40B4-BE49-F238E27FC236}">
                  <a16:creationId xmlns:a16="http://schemas.microsoft.com/office/drawing/2014/main" id="{04978D0F-34A1-4B32-4570-D3287BFB462E}"/>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4" name="Oval 288">
              <a:extLst>
                <a:ext uri="{FF2B5EF4-FFF2-40B4-BE49-F238E27FC236}">
                  <a16:creationId xmlns:a16="http://schemas.microsoft.com/office/drawing/2014/main" id="{8ABF236A-9723-0E0D-06D8-04457F5B980B}"/>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5" name="Rectangle 289">
              <a:extLst>
                <a:ext uri="{FF2B5EF4-FFF2-40B4-BE49-F238E27FC236}">
                  <a16:creationId xmlns:a16="http://schemas.microsoft.com/office/drawing/2014/main" id="{A8B8EFFD-CEB8-A257-46BD-E804124A1BDA}"/>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4" name="Text Box 6">
            <a:extLst>
              <a:ext uri="{FF2B5EF4-FFF2-40B4-BE49-F238E27FC236}">
                <a16:creationId xmlns:a16="http://schemas.microsoft.com/office/drawing/2014/main" id="{F0CD2E17-4F65-D6CF-0270-059669F045A0}"/>
              </a:ext>
            </a:extLst>
          </p:cNvPr>
          <p:cNvSpPr txBox="1">
            <a:spLocks noChangeArrowheads="1"/>
          </p:cNvSpPr>
          <p:nvPr/>
        </p:nvSpPr>
        <p:spPr bwMode="auto">
          <a:xfrm>
            <a:off x="10184417"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165" name="Text Box 60">
            <a:extLst>
              <a:ext uri="{FF2B5EF4-FFF2-40B4-BE49-F238E27FC236}">
                <a16:creationId xmlns:a16="http://schemas.microsoft.com/office/drawing/2014/main" id="{9287AE77-DC34-EF95-04C6-4183DE35049F}"/>
              </a:ext>
            </a:extLst>
          </p:cNvPr>
          <p:cNvSpPr txBox="1">
            <a:spLocks noChangeArrowheads="1"/>
          </p:cNvSpPr>
          <p:nvPr/>
        </p:nvSpPr>
        <p:spPr bwMode="auto">
          <a:xfrm>
            <a:off x="9117229"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6" name="TextBox 165">
            <a:extLst>
              <a:ext uri="{FF2B5EF4-FFF2-40B4-BE49-F238E27FC236}">
                <a16:creationId xmlns:a16="http://schemas.microsoft.com/office/drawing/2014/main" id="{F1FD6A29-C5C2-D81B-0851-B90EEF9FA8FA}"/>
              </a:ext>
            </a:extLst>
          </p:cNvPr>
          <p:cNvSpPr txBox="1"/>
          <p:nvPr/>
        </p:nvSpPr>
        <p:spPr>
          <a:xfrm>
            <a:off x="130627" y="1319892"/>
            <a:ext cx="5814644" cy="923330"/>
          </a:xfrm>
          <a:prstGeom prst="rect">
            <a:avLst/>
          </a:prstGeom>
          <a:noFill/>
        </p:spPr>
        <p:txBody>
          <a:bodyPr wrap="square" rtlCol="0">
            <a:spAutoFit/>
          </a:bodyPr>
          <a:lstStyle/>
          <a:p>
            <a:pPr marL="285750" indent="-285750">
              <a:buFont typeface="Arial" panose="020B0604020202020204" pitchFamily="34" charset="0"/>
              <a:buChar char="•"/>
            </a:pPr>
            <a:r>
              <a:rPr lang="en-IN" dirty="0"/>
              <a:t>How many messages are exchanged in order to find the IP address of the target host?</a:t>
            </a:r>
          </a:p>
          <a:p>
            <a:endParaRPr lang="en-IN" dirty="0"/>
          </a:p>
        </p:txBody>
      </p:sp>
      <p:sp>
        <p:nvSpPr>
          <p:cNvPr id="3" name="TextBox 28">
            <a:extLst>
              <a:ext uri="{FF2B5EF4-FFF2-40B4-BE49-F238E27FC236}">
                <a16:creationId xmlns:a16="http://schemas.microsoft.com/office/drawing/2014/main" id="{7EEF97B9-B244-EBFF-6AD5-CBA2540EFF8F}"/>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485911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CD12A6-443C-A5A4-2BE8-20667F90DF20}"/>
              </a:ext>
            </a:extLst>
          </p:cNvPr>
          <p:cNvSpPr>
            <a:spLocks noGrp="1"/>
          </p:cNvSpPr>
          <p:nvPr>
            <p:ph type="title"/>
          </p:nvPr>
        </p:nvSpPr>
        <p:spPr/>
        <p:txBody>
          <a:bodyPr/>
          <a:lstStyle/>
          <a:p>
            <a:r>
              <a:rPr lang="en-IN" dirty="0"/>
              <a:t>References</a:t>
            </a:r>
          </a:p>
        </p:txBody>
      </p:sp>
      <p:sp>
        <p:nvSpPr>
          <p:cNvPr id="3" name="Content Placeholder 2">
            <a:extLst>
              <a:ext uri="{FF2B5EF4-FFF2-40B4-BE49-F238E27FC236}">
                <a16:creationId xmlns:a16="http://schemas.microsoft.com/office/drawing/2014/main" id="{38458AB4-6245-10A5-C352-30CB6D08DB4C}"/>
              </a:ext>
            </a:extLst>
          </p:cNvPr>
          <p:cNvSpPr>
            <a:spLocks noGrp="1"/>
          </p:cNvSpPr>
          <p:nvPr>
            <p:ph idx="1"/>
          </p:nvPr>
        </p:nvSpPr>
        <p:spPr/>
        <p:txBody>
          <a:bodyPr/>
          <a:lstStyle/>
          <a:p>
            <a:r>
              <a:rPr lang="en-IN" dirty="0"/>
              <a:t>Chapter 2.3 and 2.4 from the Kurose and Ross book</a:t>
            </a:r>
          </a:p>
        </p:txBody>
      </p:sp>
    </p:spTree>
    <p:extLst>
      <p:ext uri="{BB962C8B-B14F-4D97-AF65-F5344CB8AC3E}">
        <p14:creationId xmlns:p14="http://schemas.microsoft.com/office/powerpoint/2010/main" val="10212663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BBC56E-C22C-87F8-7B6D-8589837C0C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6B0BF92-695B-39A5-81FC-36CB8607B243}"/>
              </a:ext>
            </a:extLst>
          </p:cNvPr>
          <p:cNvSpPr>
            <a:spLocks noGrp="1"/>
          </p:cNvSpPr>
          <p:nvPr>
            <p:ph type="title"/>
          </p:nvPr>
        </p:nvSpPr>
        <p:spPr/>
        <p:txBody>
          <a:bodyPr/>
          <a:lstStyle/>
          <a:p>
            <a:r>
              <a:rPr lang="en-IN" dirty="0"/>
              <a:t>Recursive iterated chain</a:t>
            </a:r>
          </a:p>
        </p:txBody>
      </p:sp>
      <p:sp>
        <p:nvSpPr>
          <p:cNvPr id="4" name="Text Box 5">
            <a:extLst>
              <a:ext uri="{FF2B5EF4-FFF2-40B4-BE49-F238E27FC236}">
                <a16:creationId xmlns:a16="http://schemas.microsoft.com/office/drawing/2014/main" id="{2F02556C-1824-87BA-E608-2FAE9A7182E5}"/>
              </a:ext>
            </a:extLst>
          </p:cNvPr>
          <p:cNvSpPr txBox="1">
            <a:spLocks noChangeArrowheads="1"/>
          </p:cNvSpPr>
          <p:nvPr/>
        </p:nvSpPr>
        <p:spPr bwMode="auto">
          <a:xfrm>
            <a:off x="5758771"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5" name="Text Box 17">
            <a:extLst>
              <a:ext uri="{FF2B5EF4-FFF2-40B4-BE49-F238E27FC236}">
                <a16:creationId xmlns:a16="http://schemas.microsoft.com/office/drawing/2014/main" id="{FED4FCBA-E3D7-26E9-52FC-781001DC44F4}"/>
              </a:ext>
            </a:extLst>
          </p:cNvPr>
          <p:cNvSpPr txBox="1">
            <a:spLocks noChangeArrowheads="1"/>
          </p:cNvSpPr>
          <p:nvPr/>
        </p:nvSpPr>
        <p:spPr bwMode="auto">
          <a:xfrm>
            <a:off x="8368840"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9116CA28-1BED-4D6B-AA37-C7C2BD9A9532}"/>
              </a:ext>
            </a:extLst>
          </p:cNvPr>
          <p:cNvSpPr>
            <a:spLocks noChangeShapeType="1"/>
          </p:cNvSpPr>
          <p:nvPr/>
        </p:nvSpPr>
        <p:spPr bwMode="auto">
          <a:xfrm flipV="1">
            <a:off x="6685179"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369D3203-25F4-3E44-A0D2-451245026FC3}"/>
              </a:ext>
            </a:extLst>
          </p:cNvPr>
          <p:cNvSpPr>
            <a:spLocks noChangeShapeType="1"/>
          </p:cNvSpPr>
          <p:nvPr/>
        </p:nvSpPr>
        <p:spPr bwMode="auto">
          <a:xfrm flipV="1">
            <a:off x="8164729"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9187B0F3-E705-0F5F-1700-C036ABA55576}"/>
              </a:ext>
            </a:extLst>
          </p:cNvPr>
          <p:cNvSpPr>
            <a:spLocks noChangeShapeType="1"/>
          </p:cNvSpPr>
          <p:nvPr/>
        </p:nvSpPr>
        <p:spPr bwMode="auto">
          <a:xfrm flipV="1">
            <a:off x="8450479" y="3167743"/>
            <a:ext cx="1485900" cy="9525"/>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FD129994-6B7F-7D6D-D0E6-59E253BD7185}"/>
              </a:ext>
            </a:extLst>
          </p:cNvPr>
          <p:cNvSpPr>
            <a:spLocks noChangeShapeType="1"/>
          </p:cNvSpPr>
          <p:nvPr/>
        </p:nvSpPr>
        <p:spPr bwMode="auto">
          <a:xfrm flipH="1" flipV="1">
            <a:off x="8450479" y="3339193"/>
            <a:ext cx="1419225"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5A121450-C7F4-CD58-051B-B81536DA713F}"/>
              </a:ext>
            </a:extLst>
          </p:cNvPr>
          <p:cNvSpPr>
            <a:spLocks noChangeShapeType="1"/>
          </p:cNvSpPr>
          <p:nvPr/>
        </p:nvSpPr>
        <p:spPr bwMode="auto">
          <a:xfrm flipH="1">
            <a:off x="8374279" y="2234293"/>
            <a:ext cx="733425" cy="76200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A9FCB619-0C1A-4DB8-6061-64CCADD282AD}"/>
              </a:ext>
            </a:extLst>
          </p:cNvPr>
          <p:cNvSpPr>
            <a:spLocks noChangeShapeType="1"/>
          </p:cNvSpPr>
          <p:nvPr/>
        </p:nvSpPr>
        <p:spPr bwMode="auto">
          <a:xfrm flipH="1">
            <a:off x="6577455"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76379EEF-9CF0-5E14-6959-FBCB5F760BBF}"/>
              </a:ext>
            </a:extLst>
          </p:cNvPr>
          <p:cNvGrpSpPr>
            <a:grpSpLocks/>
          </p:cNvGrpSpPr>
          <p:nvPr/>
        </p:nvGrpSpPr>
        <p:grpSpPr bwMode="auto">
          <a:xfrm>
            <a:off x="6955059" y="3736081"/>
            <a:ext cx="2000252" cy="660402"/>
            <a:chOff x="2838" y="2062"/>
            <a:chExt cx="1260" cy="416"/>
          </a:xfrm>
        </p:grpSpPr>
        <p:sp>
          <p:nvSpPr>
            <p:cNvPr id="13" name="Rectangle 25">
              <a:extLst>
                <a:ext uri="{FF2B5EF4-FFF2-40B4-BE49-F238E27FC236}">
                  <a16:creationId xmlns:a16="http://schemas.microsoft.com/office/drawing/2014/main" id="{CA3FA79B-99A9-33C6-8F38-99B920527AC8}"/>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0D8C20FE-659E-7F2F-CBF7-B282109B69CD}"/>
                </a:ext>
              </a:extLst>
            </p:cNvPr>
            <p:cNvSpPr txBox="1">
              <a:spLocks noChangeArrowheads="1"/>
            </p:cNvSpPr>
            <p:nvPr/>
          </p:nvSpPr>
          <p:spPr bwMode="auto">
            <a:xfrm>
              <a:off x="3013" y="206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5480A864-7682-21CE-0391-E98A2FBD2980}"/>
              </a:ext>
            </a:extLst>
          </p:cNvPr>
          <p:cNvSpPr txBox="1">
            <a:spLocks noChangeArrowheads="1"/>
          </p:cNvSpPr>
          <p:nvPr/>
        </p:nvSpPr>
        <p:spPr bwMode="auto">
          <a:xfrm>
            <a:off x="7135443"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332BDFF4-FBEF-DB56-45A4-3675C664113B}"/>
              </a:ext>
            </a:extLst>
          </p:cNvPr>
          <p:cNvSpPr txBox="1">
            <a:spLocks noChangeArrowheads="1"/>
          </p:cNvSpPr>
          <p:nvPr/>
        </p:nvSpPr>
        <p:spPr bwMode="auto">
          <a:xfrm>
            <a:off x="8304429"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D72D09DC-2757-80A5-4626-9FD88FE9E011}"/>
              </a:ext>
            </a:extLst>
          </p:cNvPr>
          <p:cNvSpPr txBox="1">
            <a:spLocks noChangeArrowheads="1"/>
          </p:cNvSpPr>
          <p:nvPr/>
        </p:nvSpPr>
        <p:spPr bwMode="auto">
          <a:xfrm>
            <a:off x="8742579" y="24613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20862A9B-5A89-B430-7003-72DDDBF72A63}"/>
              </a:ext>
            </a:extLst>
          </p:cNvPr>
          <p:cNvSpPr txBox="1">
            <a:spLocks noChangeArrowheads="1"/>
          </p:cNvSpPr>
          <p:nvPr/>
        </p:nvSpPr>
        <p:spPr bwMode="auto">
          <a:xfrm>
            <a:off x="9056904" y="28708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7C2A8EAA-5F55-2DB0-ED68-8B01EE9B5ACC}"/>
              </a:ext>
            </a:extLst>
          </p:cNvPr>
          <p:cNvSpPr txBox="1">
            <a:spLocks noChangeArrowheads="1"/>
          </p:cNvSpPr>
          <p:nvPr/>
        </p:nvSpPr>
        <p:spPr bwMode="auto">
          <a:xfrm>
            <a:off x="9087067" y="335824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C463B2A2-52EF-D38D-A314-F55771F33487}"/>
              </a:ext>
            </a:extLst>
          </p:cNvPr>
          <p:cNvSpPr txBox="1">
            <a:spLocks noChangeArrowheads="1"/>
          </p:cNvSpPr>
          <p:nvPr/>
        </p:nvSpPr>
        <p:spPr bwMode="auto">
          <a:xfrm>
            <a:off x="9683967" y="439805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1">
            <a:extLst>
              <a:ext uri="{FF2B5EF4-FFF2-40B4-BE49-F238E27FC236}">
                <a16:creationId xmlns:a16="http://schemas.microsoft.com/office/drawing/2014/main" id="{3F1118B3-2D9D-D90D-A330-CD7F6C0B5140}"/>
              </a:ext>
            </a:extLst>
          </p:cNvPr>
          <p:cNvSpPr txBox="1">
            <a:spLocks noChangeArrowheads="1"/>
          </p:cNvSpPr>
          <p:nvPr/>
        </p:nvSpPr>
        <p:spPr bwMode="auto">
          <a:xfrm>
            <a:off x="9056904" y="442821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2">
            <a:extLst>
              <a:ext uri="{FF2B5EF4-FFF2-40B4-BE49-F238E27FC236}">
                <a16:creationId xmlns:a16="http://schemas.microsoft.com/office/drawing/2014/main" id="{CAAF83B5-2B8E-1000-A732-FE968D96E199}"/>
              </a:ext>
            </a:extLst>
          </p:cNvPr>
          <p:cNvSpPr txBox="1">
            <a:spLocks noChangeArrowheads="1"/>
          </p:cNvSpPr>
          <p:nvPr/>
        </p:nvSpPr>
        <p:spPr bwMode="auto">
          <a:xfrm>
            <a:off x="7135966"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Line 63">
            <a:extLst>
              <a:ext uri="{FF2B5EF4-FFF2-40B4-BE49-F238E27FC236}">
                <a16:creationId xmlns:a16="http://schemas.microsoft.com/office/drawing/2014/main" id="{BFDE34D2-CB37-3590-FDDE-0B7CFEEF20DF}"/>
              </a:ext>
            </a:extLst>
          </p:cNvPr>
          <p:cNvSpPr>
            <a:spLocks noChangeShapeType="1"/>
          </p:cNvSpPr>
          <p:nvPr/>
        </p:nvSpPr>
        <p:spPr bwMode="auto">
          <a:xfrm>
            <a:off x="8383804" y="3499530"/>
            <a:ext cx="1493838" cy="1314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Line 64">
            <a:extLst>
              <a:ext uri="{FF2B5EF4-FFF2-40B4-BE49-F238E27FC236}">
                <a16:creationId xmlns:a16="http://schemas.microsoft.com/office/drawing/2014/main" id="{5C9C7444-69E2-CBF1-0779-B8566AF51D51}"/>
              </a:ext>
            </a:extLst>
          </p:cNvPr>
          <p:cNvSpPr>
            <a:spLocks noChangeShapeType="1"/>
          </p:cNvSpPr>
          <p:nvPr/>
        </p:nvSpPr>
        <p:spPr bwMode="auto">
          <a:xfrm flipH="1" flipV="1">
            <a:off x="8344117" y="3624943"/>
            <a:ext cx="1493837" cy="13017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Text Box 65">
            <a:extLst>
              <a:ext uri="{FF2B5EF4-FFF2-40B4-BE49-F238E27FC236}">
                <a16:creationId xmlns:a16="http://schemas.microsoft.com/office/drawing/2014/main" id="{D7BE5D2F-6AB8-3B84-696B-1CEEC815D600}"/>
              </a:ext>
            </a:extLst>
          </p:cNvPr>
          <p:cNvSpPr txBox="1">
            <a:spLocks noChangeArrowheads="1"/>
          </p:cNvSpPr>
          <p:nvPr/>
        </p:nvSpPr>
        <p:spPr bwMode="auto">
          <a:xfrm>
            <a:off x="9170527" y="2608490"/>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6" name="Group 86">
            <a:extLst>
              <a:ext uri="{FF2B5EF4-FFF2-40B4-BE49-F238E27FC236}">
                <a16:creationId xmlns:a16="http://schemas.microsoft.com/office/drawing/2014/main" id="{1C1A5D48-A6E2-F832-F2FA-7F45C3B2AC68}"/>
              </a:ext>
            </a:extLst>
          </p:cNvPr>
          <p:cNvGrpSpPr>
            <a:grpSpLocks/>
          </p:cNvGrpSpPr>
          <p:nvPr/>
        </p:nvGrpSpPr>
        <p:grpSpPr bwMode="auto">
          <a:xfrm flipH="1">
            <a:off x="10855741" y="4619665"/>
            <a:ext cx="787391" cy="614055"/>
            <a:chOff x="-44" y="1473"/>
            <a:chExt cx="981" cy="1105"/>
          </a:xfrm>
        </p:grpSpPr>
        <p:pic>
          <p:nvPicPr>
            <p:cNvPr id="27" name="Picture 87" descr="desktop_computer_stylized_medium">
              <a:extLst>
                <a:ext uri="{FF2B5EF4-FFF2-40B4-BE49-F238E27FC236}">
                  <a16:creationId xmlns:a16="http://schemas.microsoft.com/office/drawing/2014/main" id="{E830DCC8-1FAA-3420-7A70-91377016477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Freeform 88">
              <a:extLst>
                <a:ext uri="{FF2B5EF4-FFF2-40B4-BE49-F238E27FC236}">
                  <a16:creationId xmlns:a16="http://schemas.microsoft.com/office/drawing/2014/main" id="{3A839811-7557-59DE-31CA-A1DC797DEBFF}"/>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9" name="Group 89">
            <a:extLst>
              <a:ext uri="{FF2B5EF4-FFF2-40B4-BE49-F238E27FC236}">
                <a16:creationId xmlns:a16="http://schemas.microsoft.com/office/drawing/2014/main" id="{D5263C04-E752-C34A-FD23-2FCBBF502AD6}"/>
              </a:ext>
            </a:extLst>
          </p:cNvPr>
          <p:cNvGrpSpPr>
            <a:grpSpLocks/>
          </p:cNvGrpSpPr>
          <p:nvPr/>
        </p:nvGrpSpPr>
        <p:grpSpPr bwMode="auto">
          <a:xfrm>
            <a:off x="5679361" y="3053085"/>
            <a:ext cx="883580" cy="766310"/>
            <a:chOff x="-44" y="1473"/>
            <a:chExt cx="981" cy="1105"/>
          </a:xfrm>
        </p:grpSpPr>
        <p:pic>
          <p:nvPicPr>
            <p:cNvPr id="30" name="Picture 90" descr="desktop_computer_stylized_medium">
              <a:extLst>
                <a:ext uri="{FF2B5EF4-FFF2-40B4-BE49-F238E27FC236}">
                  <a16:creationId xmlns:a16="http://schemas.microsoft.com/office/drawing/2014/main" id="{A0D95A78-7316-C18F-AA8D-015933FF3F6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91">
              <a:extLst>
                <a:ext uri="{FF2B5EF4-FFF2-40B4-BE49-F238E27FC236}">
                  <a16:creationId xmlns:a16="http://schemas.microsoft.com/office/drawing/2014/main" id="{4CD723B8-E9D5-0A0A-79AE-9FA74568C070}"/>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2" name="Group 125">
            <a:extLst>
              <a:ext uri="{FF2B5EF4-FFF2-40B4-BE49-F238E27FC236}">
                <a16:creationId xmlns:a16="http://schemas.microsoft.com/office/drawing/2014/main" id="{76383B37-3C2F-97F4-CA33-618B7248D906}"/>
              </a:ext>
            </a:extLst>
          </p:cNvPr>
          <p:cNvGrpSpPr>
            <a:grpSpLocks/>
          </p:cNvGrpSpPr>
          <p:nvPr/>
        </p:nvGrpSpPr>
        <p:grpSpPr bwMode="auto">
          <a:xfrm>
            <a:off x="9990354" y="4528230"/>
            <a:ext cx="390525" cy="641350"/>
            <a:chOff x="4140" y="429"/>
            <a:chExt cx="1425" cy="2396"/>
          </a:xfrm>
        </p:grpSpPr>
        <p:sp>
          <p:nvSpPr>
            <p:cNvPr id="33" name="Freeform 126">
              <a:extLst>
                <a:ext uri="{FF2B5EF4-FFF2-40B4-BE49-F238E27FC236}">
                  <a16:creationId xmlns:a16="http://schemas.microsoft.com/office/drawing/2014/main" id="{6618C30E-4475-D777-24BD-D961756E1E3E}"/>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Rectangle 127">
              <a:extLst>
                <a:ext uri="{FF2B5EF4-FFF2-40B4-BE49-F238E27FC236}">
                  <a16:creationId xmlns:a16="http://schemas.microsoft.com/office/drawing/2014/main" id="{F8D87181-EEB0-736C-87C3-1BD2A1ED5E65}"/>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Freeform 128">
              <a:extLst>
                <a:ext uri="{FF2B5EF4-FFF2-40B4-BE49-F238E27FC236}">
                  <a16:creationId xmlns:a16="http://schemas.microsoft.com/office/drawing/2014/main" id="{DB636747-2DE9-D404-6A75-D2581B540823}"/>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9">
              <a:extLst>
                <a:ext uri="{FF2B5EF4-FFF2-40B4-BE49-F238E27FC236}">
                  <a16:creationId xmlns:a16="http://schemas.microsoft.com/office/drawing/2014/main" id="{5966894E-A27F-D421-564A-B7896FE59764}"/>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30">
              <a:extLst>
                <a:ext uri="{FF2B5EF4-FFF2-40B4-BE49-F238E27FC236}">
                  <a16:creationId xmlns:a16="http://schemas.microsoft.com/office/drawing/2014/main" id="{10270FF8-42B8-E13A-9AE8-116E3FDEBD2C}"/>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8" name="Group 131">
              <a:extLst>
                <a:ext uri="{FF2B5EF4-FFF2-40B4-BE49-F238E27FC236}">
                  <a16:creationId xmlns:a16="http://schemas.microsoft.com/office/drawing/2014/main" id="{A6FF9318-99D7-D1F7-9B96-8A1DE1E1B704}"/>
                </a:ext>
              </a:extLst>
            </p:cNvPr>
            <p:cNvGrpSpPr>
              <a:grpSpLocks/>
            </p:cNvGrpSpPr>
            <p:nvPr/>
          </p:nvGrpSpPr>
          <p:grpSpPr bwMode="auto">
            <a:xfrm>
              <a:off x="4749" y="668"/>
              <a:ext cx="581" cy="145"/>
              <a:chOff x="614" y="2568"/>
              <a:chExt cx="725" cy="139"/>
            </a:xfrm>
          </p:grpSpPr>
          <p:sp>
            <p:nvSpPr>
              <p:cNvPr id="63" name="AutoShape 132">
                <a:extLst>
                  <a:ext uri="{FF2B5EF4-FFF2-40B4-BE49-F238E27FC236}">
                    <a16:creationId xmlns:a16="http://schemas.microsoft.com/office/drawing/2014/main" id="{60B6EEC5-F9AC-D035-2CE2-19F53B507E18}"/>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AutoShape 133">
                <a:extLst>
                  <a:ext uri="{FF2B5EF4-FFF2-40B4-BE49-F238E27FC236}">
                    <a16:creationId xmlns:a16="http://schemas.microsoft.com/office/drawing/2014/main" id="{A9937625-9D14-19A7-5903-5C02F5F85E61}"/>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39" name="Rectangle 134">
              <a:extLst>
                <a:ext uri="{FF2B5EF4-FFF2-40B4-BE49-F238E27FC236}">
                  <a16:creationId xmlns:a16="http://schemas.microsoft.com/office/drawing/2014/main" id="{A09CB6E0-6C9B-7580-9320-C8B80CC3F06C}"/>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0" name="Group 135">
              <a:extLst>
                <a:ext uri="{FF2B5EF4-FFF2-40B4-BE49-F238E27FC236}">
                  <a16:creationId xmlns:a16="http://schemas.microsoft.com/office/drawing/2014/main" id="{927ECE41-683D-3C11-A8AD-2C41E6D951C7}"/>
                </a:ext>
              </a:extLst>
            </p:cNvPr>
            <p:cNvGrpSpPr>
              <a:grpSpLocks/>
            </p:cNvGrpSpPr>
            <p:nvPr/>
          </p:nvGrpSpPr>
          <p:grpSpPr bwMode="auto">
            <a:xfrm>
              <a:off x="4747" y="994"/>
              <a:ext cx="581" cy="134"/>
              <a:chOff x="614" y="2568"/>
              <a:chExt cx="725" cy="139"/>
            </a:xfrm>
          </p:grpSpPr>
          <p:sp>
            <p:nvSpPr>
              <p:cNvPr id="61" name="AutoShape 136">
                <a:extLst>
                  <a:ext uri="{FF2B5EF4-FFF2-40B4-BE49-F238E27FC236}">
                    <a16:creationId xmlns:a16="http://schemas.microsoft.com/office/drawing/2014/main" id="{AC6CE3B1-FCB8-7F27-61FE-65043D9F7578}"/>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2" name="AutoShape 137">
                <a:extLst>
                  <a:ext uri="{FF2B5EF4-FFF2-40B4-BE49-F238E27FC236}">
                    <a16:creationId xmlns:a16="http://schemas.microsoft.com/office/drawing/2014/main" id="{15C870B8-F30C-06A8-FCD1-9DDAF81E723B}"/>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1" name="Rectangle 138">
              <a:extLst>
                <a:ext uri="{FF2B5EF4-FFF2-40B4-BE49-F238E27FC236}">
                  <a16:creationId xmlns:a16="http://schemas.microsoft.com/office/drawing/2014/main" id="{4BCC12A0-8FB7-DBA0-1771-AFF39C79656E}"/>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39">
              <a:extLst>
                <a:ext uri="{FF2B5EF4-FFF2-40B4-BE49-F238E27FC236}">
                  <a16:creationId xmlns:a16="http://schemas.microsoft.com/office/drawing/2014/main" id="{26984CAB-3BF7-D946-10DC-B8D1983D578E}"/>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40">
              <a:extLst>
                <a:ext uri="{FF2B5EF4-FFF2-40B4-BE49-F238E27FC236}">
                  <a16:creationId xmlns:a16="http://schemas.microsoft.com/office/drawing/2014/main" id="{8385F940-FFC7-8B6A-DB38-6BD119C2087E}"/>
                </a:ext>
              </a:extLst>
            </p:cNvPr>
            <p:cNvGrpSpPr>
              <a:grpSpLocks/>
            </p:cNvGrpSpPr>
            <p:nvPr/>
          </p:nvGrpSpPr>
          <p:grpSpPr bwMode="auto">
            <a:xfrm>
              <a:off x="4735" y="1627"/>
              <a:ext cx="582" cy="151"/>
              <a:chOff x="614" y="2568"/>
              <a:chExt cx="725" cy="139"/>
            </a:xfrm>
          </p:grpSpPr>
          <p:sp>
            <p:nvSpPr>
              <p:cNvPr id="59" name="AutoShape 141">
                <a:extLst>
                  <a:ext uri="{FF2B5EF4-FFF2-40B4-BE49-F238E27FC236}">
                    <a16:creationId xmlns:a16="http://schemas.microsoft.com/office/drawing/2014/main" id="{7AEC5C0D-5F42-FDBA-B630-EC974767A2D1}"/>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AutoShape 142">
                <a:extLst>
                  <a:ext uri="{FF2B5EF4-FFF2-40B4-BE49-F238E27FC236}">
                    <a16:creationId xmlns:a16="http://schemas.microsoft.com/office/drawing/2014/main" id="{75B3A44F-6869-1BD9-C14D-DEADC723E1A0}"/>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Freeform 143">
              <a:extLst>
                <a:ext uri="{FF2B5EF4-FFF2-40B4-BE49-F238E27FC236}">
                  <a16:creationId xmlns:a16="http://schemas.microsoft.com/office/drawing/2014/main" id="{C140E783-7E29-BD7F-6736-100DA7B82C20}"/>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44">
              <a:extLst>
                <a:ext uri="{FF2B5EF4-FFF2-40B4-BE49-F238E27FC236}">
                  <a16:creationId xmlns:a16="http://schemas.microsoft.com/office/drawing/2014/main" id="{DF9DDC28-778D-690F-B3A0-6A23BFED2D0A}"/>
                </a:ext>
              </a:extLst>
            </p:cNvPr>
            <p:cNvGrpSpPr>
              <a:grpSpLocks/>
            </p:cNvGrpSpPr>
            <p:nvPr/>
          </p:nvGrpSpPr>
          <p:grpSpPr bwMode="auto">
            <a:xfrm>
              <a:off x="4739" y="1327"/>
              <a:ext cx="582" cy="139"/>
              <a:chOff x="614" y="2568"/>
              <a:chExt cx="725" cy="139"/>
            </a:xfrm>
          </p:grpSpPr>
          <p:sp>
            <p:nvSpPr>
              <p:cNvPr id="57" name="AutoShape 145">
                <a:extLst>
                  <a:ext uri="{FF2B5EF4-FFF2-40B4-BE49-F238E27FC236}">
                    <a16:creationId xmlns:a16="http://schemas.microsoft.com/office/drawing/2014/main" id="{7F4B7A47-7147-7534-3920-2B44A196557B}"/>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AutoShape 146">
                <a:extLst>
                  <a:ext uri="{FF2B5EF4-FFF2-40B4-BE49-F238E27FC236}">
                    <a16:creationId xmlns:a16="http://schemas.microsoft.com/office/drawing/2014/main" id="{838FA317-D1FC-9D6B-89A9-59E4E7FE5D70}"/>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47">
              <a:extLst>
                <a:ext uri="{FF2B5EF4-FFF2-40B4-BE49-F238E27FC236}">
                  <a16:creationId xmlns:a16="http://schemas.microsoft.com/office/drawing/2014/main" id="{FB38389D-C8E0-1D46-E385-B6C6B95CC58E}"/>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Freeform 148">
              <a:extLst>
                <a:ext uri="{FF2B5EF4-FFF2-40B4-BE49-F238E27FC236}">
                  <a16:creationId xmlns:a16="http://schemas.microsoft.com/office/drawing/2014/main" id="{253BB81E-9F52-FFFB-ACCA-DE08ED535BA2}"/>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9">
              <a:extLst>
                <a:ext uri="{FF2B5EF4-FFF2-40B4-BE49-F238E27FC236}">
                  <a16:creationId xmlns:a16="http://schemas.microsoft.com/office/drawing/2014/main" id="{50F045BA-B5FC-D08F-EA90-4204A28F5485}"/>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Oval 150">
              <a:extLst>
                <a:ext uri="{FF2B5EF4-FFF2-40B4-BE49-F238E27FC236}">
                  <a16:creationId xmlns:a16="http://schemas.microsoft.com/office/drawing/2014/main" id="{10469817-BB8E-A2D0-4EAE-83900E4E6D15}"/>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Freeform 151">
              <a:extLst>
                <a:ext uri="{FF2B5EF4-FFF2-40B4-BE49-F238E27FC236}">
                  <a16:creationId xmlns:a16="http://schemas.microsoft.com/office/drawing/2014/main" id="{772F8164-C4AF-12B9-46D9-E02FD97486EE}"/>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AutoShape 152">
              <a:extLst>
                <a:ext uri="{FF2B5EF4-FFF2-40B4-BE49-F238E27FC236}">
                  <a16:creationId xmlns:a16="http://schemas.microsoft.com/office/drawing/2014/main" id="{CE67420D-7B70-80FA-AA01-D06F6624B4F5}"/>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3">
              <a:extLst>
                <a:ext uri="{FF2B5EF4-FFF2-40B4-BE49-F238E27FC236}">
                  <a16:creationId xmlns:a16="http://schemas.microsoft.com/office/drawing/2014/main" id="{F3ABE3DE-DDD1-CFBA-8FCD-B52B5DD82AB2}"/>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Oval 154">
              <a:extLst>
                <a:ext uri="{FF2B5EF4-FFF2-40B4-BE49-F238E27FC236}">
                  <a16:creationId xmlns:a16="http://schemas.microsoft.com/office/drawing/2014/main" id="{A1E5848F-B7C4-A42D-6321-E4339E725C61}"/>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5">
              <a:extLst>
                <a:ext uri="{FF2B5EF4-FFF2-40B4-BE49-F238E27FC236}">
                  <a16:creationId xmlns:a16="http://schemas.microsoft.com/office/drawing/2014/main" id="{37A6C666-A046-C962-C703-8B3AE7604027}"/>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5" name="Oval 156">
              <a:extLst>
                <a:ext uri="{FF2B5EF4-FFF2-40B4-BE49-F238E27FC236}">
                  <a16:creationId xmlns:a16="http://schemas.microsoft.com/office/drawing/2014/main" id="{1E40E81E-C974-1F78-243A-4B34C9A271F7}"/>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57">
              <a:extLst>
                <a:ext uri="{FF2B5EF4-FFF2-40B4-BE49-F238E27FC236}">
                  <a16:creationId xmlns:a16="http://schemas.microsoft.com/office/drawing/2014/main" id="{59576121-74AF-5442-CFF7-5FF6602391AE}"/>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5" name="Group 158">
            <a:extLst>
              <a:ext uri="{FF2B5EF4-FFF2-40B4-BE49-F238E27FC236}">
                <a16:creationId xmlns:a16="http://schemas.microsoft.com/office/drawing/2014/main" id="{5B831452-67B9-A986-311A-6CCA2C2C8E92}"/>
              </a:ext>
            </a:extLst>
          </p:cNvPr>
          <p:cNvGrpSpPr>
            <a:grpSpLocks/>
          </p:cNvGrpSpPr>
          <p:nvPr/>
        </p:nvGrpSpPr>
        <p:grpSpPr bwMode="auto">
          <a:xfrm>
            <a:off x="7986929" y="3015343"/>
            <a:ext cx="390525" cy="641350"/>
            <a:chOff x="4140" y="429"/>
            <a:chExt cx="1425" cy="2396"/>
          </a:xfrm>
        </p:grpSpPr>
        <p:sp>
          <p:nvSpPr>
            <p:cNvPr id="66" name="Freeform 159">
              <a:extLst>
                <a:ext uri="{FF2B5EF4-FFF2-40B4-BE49-F238E27FC236}">
                  <a16:creationId xmlns:a16="http://schemas.microsoft.com/office/drawing/2014/main" id="{17A6E495-E545-3945-2F0A-0CDE48B0A1F6}"/>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Rectangle 160">
              <a:extLst>
                <a:ext uri="{FF2B5EF4-FFF2-40B4-BE49-F238E27FC236}">
                  <a16:creationId xmlns:a16="http://schemas.microsoft.com/office/drawing/2014/main" id="{F5B6D9F4-00F6-027F-3EE3-A8476F9B8C73}"/>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Freeform 161">
              <a:extLst>
                <a:ext uri="{FF2B5EF4-FFF2-40B4-BE49-F238E27FC236}">
                  <a16:creationId xmlns:a16="http://schemas.microsoft.com/office/drawing/2014/main" id="{37BE5949-5FEF-2023-AF7A-2378E7AEBFE7}"/>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2">
              <a:extLst>
                <a:ext uri="{FF2B5EF4-FFF2-40B4-BE49-F238E27FC236}">
                  <a16:creationId xmlns:a16="http://schemas.microsoft.com/office/drawing/2014/main" id="{58C6C530-9B35-B2DC-7CBA-39B9073D6F40}"/>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163">
              <a:extLst>
                <a:ext uri="{FF2B5EF4-FFF2-40B4-BE49-F238E27FC236}">
                  <a16:creationId xmlns:a16="http://schemas.microsoft.com/office/drawing/2014/main" id="{E33E6E6D-B6AD-CDB3-54AF-4561F52B5403}"/>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1" name="Group 164">
              <a:extLst>
                <a:ext uri="{FF2B5EF4-FFF2-40B4-BE49-F238E27FC236}">
                  <a16:creationId xmlns:a16="http://schemas.microsoft.com/office/drawing/2014/main" id="{DA7E9FFA-2156-B090-1A54-258D296EE120}"/>
                </a:ext>
              </a:extLst>
            </p:cNvPr>
            <p:cNvGrpSpPr>
              <a:grpSpLocks/>
            </p:cNvGrpSpPr>
            <p:nvPr/>
          </p:nvGrpSpPr>
          <p:grpSpPr bwMode="auto">
            <a:xfrm>
              <a:off x="4749" y="668"/>
              <a:ext cx="581" cy="145"/>
              <a:chOff x="614" y="2568"/>
              <a:chExt cx="725" cy="139"/>
            </a:xfrm>
          </p:grpSpPr>
          <p:sp>
            <p:nvSpPr>
              <p:cNvPr id="96" name="AutoShape 165">
                <a:extLst>
                  <a:ext uri="{FF2B5EF4-FFF2-40B4-BE49-F238E27FC236}">
                    <a16:creationId xmlns:a16="http://schemas.microsoft.com/office/drawing/2014/main" id="{24536DB1-DDB5-27FF-504D-3A12A438E0D1}"/>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AutoShape 166">
                <a:extLst>
                  <a:ext uri="{FF2B5EF4-FFF2-40B4-BE49-F238E27FC236}">
                    <a16:creationId xmlns:a16="http://schemas.microsoft.com/office/drawing/2014/main" id="{CB7EA423-B725-D471-8B82-0C18B47374B4}"/>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2" name="Rectangle 167">
              <a:extLst>
                <a:ext uri="{FF2B5EF4-FFF2-40B4-BE49-F238E27FC236}">
                  <a16:creationId xmlns:a16="http://schemas.microsoft.com/office/drawing/2014/main" id="{116981A1-06BC-232D-BEAB-402B2F31EB2F}"/>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3" name="Group 168">
              <a:extLst>
                <a:ext uri="{FF2B5EF4-FFF2-40B4-BE49-F238E27FC236}">
                  <a16:creationId xmlns:a16="http://schemas.microsoft.com/office/drawing/2014/main" id="{C9D1E3EB-C2B4-5191-1915-C789A03468A7}"/>
                </a:ext>
              </a:extLst>
            </p:cNvPr>
            <p:cNvGrpSpPr>
              <a:grpSpLocks/>
            </p:cNvGrpSpPr>
            <p:nvPr/>
          </p:nvGrpSpPr>
          <p:grpSpPr bwMode="auto">
            <a:xfrm>
              <a:off x="4747" y="994"/>
              <a:ext cx="581" cy="134"/>
              <a:chOff x="614" y="2568"/>
              <a:chExt cx="725" cy="139"/>
            </a:xfrm>
          </p:grpSpPr>
          <p:sp>
            <p:nvSpPr>
              <p:cNvPr id="94" name="AutoShape 169">
                <a:extLst>
                  <a:ext uri="{FF2B5EF4-FFF2-40B4-BE49-F238E27FC236}">
                    <a16:creationId xmlns:a16="http://schemas.microsoft.com/office/drawing/2014/main" id="{9DF03BA3-3C62-3E5D-9E30-044B3ACEED84}"/>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AutoShape 170">
                <a:extLst>
                  <a:ext uri="{FF2B5EF4-FFF2-40B4-BE49-F238E27FC236}">
                    <a16:creationId xmlns:a16="http://schemas.microsoft.com/office/drawing/2014/main" id="{39493A63-BF77-F942-BFB8-730377D102FC}"/>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4" name="Rectangle 171">
              <a:extLst>
                <a:ext uri="{FF2B5EF4-FFF2-40B4-BE49-F238E27FC236}">
                  <a16:creationId xmlns:a16="http://schemas.microsoft.com/office/drawing/2014/main" id="{9731F671-4EFC-CE19-BF04-806C3824EAE4}"/>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172">
              <a:extLst>
                <a:ext uri="{FF2B5EF4-FFF2-40B4-BE49-F238E27FC236}">
                  <a16:creationId xmlns:a16="http://schemas.microsoft.com/office/drawing/2014/main" id="{664AA15B-6F24-EE5F-C5A8-8866EAB9D1A2}"/>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6" name="Group 173">
              <a:extLst>
                <a:ext uri="{FF2B5EF4-FFF2-40B4-BE49-F238E27FC236}">
                  <a16:creationId xmlns:a16="http://schemas.microsoft.com/office/drawing/2014/main" id="{5CA27A40-CB8C-B1CD-5F6A-73645C7E2CC3}"/>
                </a:ext>
              </a:extLst>
            </p:cNvPr>
            <p:cNvGrpSpPr>
              <a:grpSpLocks/>
            </p:cNvGrpSpPr>
            <p:nvPr/>
          </p:nvGrpSpPr>
          <p:grpSpPr bwMode="auto">
            <a:xfrm>
              <a:off x="4735" y="1627"/>
              <a:ext cx="582" cy="151"/>
              <a:chOff x="614" y="2568"/>
              <a:chExt cx="725" cy="139"/>
            </a:xfrm>
          </p:grpSpPr>
          <p:sp>
            <p:nvSpPr>
              <p:cNvPr id="92" name="AutoShape 174">
                <a:extLst>
                  <a:ext uri="{FF2B5EF4-FFF2-40B4-BE49-F238E27FC236}">
                    <a16:creationId xmlns:a16="http://schemas.microsoft.com/office/drawing/2014/main" id="{64F36618-6508-38D6-EF6D-60D9254B0514}"/>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3" name="AutoShape 175">
                <a:extLst>
                  <a:ext uri="{FF2B5EF4-FFF2-40B4-BE49-F238E27FC236}">
                    <a16:creationId xmlns:a16="http://schemas.microsoft.com/office/drawing/2014/main" id="{F56ADF20-B581-2076-DF71-5E0562969EFB}"/>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7" name="Freeform 176">
              <a:extLst>
                <a:ext uri="{FF2B5EF4-FFF2-40B4-BE49-F238E27FC236}">
                  <a16:creationId xmlns:a16="http://schemas.microsoft.com/office/drawing/2014/main" id="{198F578A-8D7E-AA36-719A-31B5A227C326}"/>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8" name="Group 177">
              <a:extLst>
                <a:ext uri="{FF2B5EF4-FFF2-40B4-BE49-F238E27FC236}">
                  <a16:creationId xmlns:a16="http://schemas.microsoft.com/office/drawing/2014/main" id="{3F312132-2169-5C94-46D5-8A20B72A1B6D}"/>
                </a:ext>
              </a:extLst>
            </p:cNvPr>
            <p:cNvGrpSpPr>
              <a:grpSpLocks/>
            </p:cNvGrpSpPr>
            <p:nvPr/>
          </p:nvGrpSpPr>
          <p:grpSpPr bwMode="auto">
            <a:xfrm>
              <a:off x="4739" y="1327"/>
              <a:ext cx="582" cy="139"/>
              <a:chOff x="614" y="2568"/>
              <a:chExt cx="725" cy="139"/>
            </a:xfrm>
          </p:grpSpPr>
          <p:sp>
            <p:nvSpPr>
              <p:cNvPr id="90" name="AutoShape 178">
                <a:extLst>
                  <a:ext uri="{FF2B5EF4-FFF2-40B4-BE49-F238E27FC236}">
                    <a16:creationId xmlns:a16="http://schemas.microsoft.com/office/drawing/2014/main" id="{280DB3B1-0F07-D344-155E-F3AF4EC6037F}"/>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1" name="AutoShape 179">
                <a:extLst>
                  <a:ext uri="{FF2B5EF4-FFF2-40B4-BE49-F238E27FC236}">
                    <a16:creationId xmlns:a16="http://schemas.microsoft.com/office/drawing/2014/main" id="{E1F3F154-9953-7F25-E54A-59A1E6633BCC}"/>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9" name="Rectangle 180">
              <a:extLst>
                <a:ext uri="{FF2B5EF4-FFF2-40B4-BE49-F238E27FC236}">
                  <a16:creationId xmlns:a16="http://schemas.microsoft.com/office/drawing/2014/main" id="{044F9EAA-3FA7-CAFF-1176-A570A6900E78}"/>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Freeform 181">
              <a:extLst>
                <a:ext uri="{FF2B5EF4-FFF2-40B4-BE49-F238E27FC236}">
                  <a16:creationId xmlns:a16="http://schemas.microsoft.com/office/drawing/2014/main" id="{695046DE-2C3D-6365-5F7F-4C6E8B4D9FCC}"/>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2">
              <a:extLst>
                <a:ext uri="{FF2B5EF4-FFF2-40B4-BE49-F238E27FC236}">
                  <a16:creationId xmlns:a16="http://schemas.microsoft.com/office/drawing/2014/main" id="{108A4A9C-70FD-025B-0831-2A51EA0C7026}"/>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Oval 183">
              <a:extLst>
                <a:ext uri="{FF2B5EF4-FFF2-40B4-BE49-F238E27FC236}">
                  <a16:creationId xmlns:a16="http://schemas.microsoft.com/office/drawing/2014/main" id="{530C145E-D224-0F74-70AD-27B4C161E18A}"/>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Freeform 184">
              <a:extLst>
                <a:ext uri="{FF2B5EF4-FFF2-40B4-BE49-F238E27FC236}">
                  <a16:creationId xmlns:a16="http://schemas.microsoft.com/office/drawing/2014/main" id="{9C6A9CF2-19E4-7685-4F83-52AAC28F632D}"/>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AutoShape 185">
              <a:extLst>
                <a:ext uri="{FF2B5EF4-FFF2-40B4-BE49-F238E27FC236}">
                  <a16:creationId xmlns:a16="http://schemas.microsoft.com/office/drawing/2014/main" id="{D542F21B-B8CD-4331-6D76-F75271CF4A5E}"/>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6">
              <a:extLst>
                <a:ext uri="{FF2B5EF4-FFF2-40B4-BE49-F238E27FC236}">
                  <a16:creationId xmlns:a16="http://schemas.microsoft.com/office/drawing/2014/main" id="{F917A160-ABD7-DF45-4E52-B4B0848A29F6}"/>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Oval 187">
              <a:extLst>
                <a:ext uri="{FF2B5EF4-FFF2-40B4-BE49-F238E27FC236}">
                  <a16:creationId xmlns:a16="http://schemas.microsoft.com/office/drawing/2014/main" id="{56409382-FCEF-C64E-FDB7-9F2A4F769D20}"/>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8">
              <a:extLst>
                <a:ext uri="{FF2B5EF4-FFF2-40B4-BE49-F238E27FC236}">
                  <a16:creationId xmlns:a16="http://schemas.microsoft.com/office/drawing/2014/main" id="{730164D0-1E5F-BEA2-3524-78B4674D7AB9}"/>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8" name="Oval 189">
              <a:extLst>
                <a:ext uri="{FF2B5EF4-FFF2-40B4-BE49-F238E27FC236}">
                  <a16:creationId xmlns:a16="http://schemas.microsoft.com/office/drawing/2014/main" id="{B3582D12-CAB1-A721-7BDC-DE252F491660}"/>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9" name="Rectangle 190">
              <a:extLst>
                <a:ext uri="{FF2B5EF4-FFF2-40B4-BE49-F238E27FC236}">
                  <a16:creationId xmlns:a16="http://schemas.microsoft.com/office/drawing/2014/main" id="{68963CDE-6F38-BB39-1D4F-537B7DF876B6}"/>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8" name="Group 224">
            <a:extLst>
              <a:ext uri="{FF2B5EF4-FFF2-40B4-BE49-F238E27FC236}">
                <a16:creationId xmlns:a16="http://schemas.microsoft.com/office/drawing/2014/main" id="{13936E1A-2C05-9A28-4583-E3165BF5CF55}"/>
              </a:ext>
            </a:extLst>
          </p:cNvPr>
          <p:cNvGrpSpPr>
            <a:grpSpLocks/>
          </p:cNvGrpSpPr>
          <p:nvPr/>
        </p:nvGrpSpPr>
        <p:grpSpPr bwMode="auto">
          <a:xfrm>
            <a:off x="9141042" y="1753280"/>
            <a:ext cx="390525" cy="641350"/>
            <a:chOff x="4140" y="429"/>
            <a:chExt cx="1425" cy="2396"/>
          </a:xfrm>
        </p:grpSpPr>
        <p:sp>
          <p:nvSpPr>
            <p:cNvPr id="99" name="Freeform 225">
              <a:extLst>
                <a:ext uri="{FF2B5EF4-FFF2-40B4-BE49-F238E27FC236}">
                  <a16:creationId xmlns:a16="http://schemas.microsoft.com/office/drawing/2014/main" id="{EF69352C-9287-5A4E-37F4-C0CB853361AC}"/>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Rectangle 226">
              <a:extLst>
                <a:ext uri="{FF2B5EF4-FFF2-40B4-BE49-F238E27FC236}">
                  <a16:creationId xmlns:a16="http://schemas.microsoft.com/office/drawing/2014/main" id="{B72B4B66-61FE-70D7-95CB-B216F76C124F}"/>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Freeform 227">
              <a:extLst>
                <a:ext uri="{FF2B5EF4-FFF2-40B4-BE49-F238E27FC236}">
                  <a16:creationId xmlns:a16="http://schemas.microsoft.com/office/drawing/2014/main" id="{864F19B8-1EBE-54D3-9CD8-1260004C5D20}"/>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8">
              <a:extLst>
                <a:ext uri="{FF2B5EF4-FFF2-40B4-BE49-F238E27FC236}">
                  <a16:creationId xmlns:a16="http://schemas.microsoft.com/office/drawing/2014/main" id="{D787FF5F-EF77-1F8C-D46B-BEB0AAEBDDD6}"/>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Rectangle 229">
              <a:extLst>
                <a:ext uri="{FF2B5EF4-FFF2-40B4-BE49-F238E27FC236}">
                  <a16:creationId xmlns:a16="http://schemas.microsoft.com/office/drawing/2014/main" id="{3F72919D-1AD4-C51B-CFCE-70CF7D465039}"/>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4" name="Group 230">
              <a:extLst>
                <a:ext uri="{FF2B5EF4-FFF2-40B4-BE49-F238E27FC236}">
                  <a16:creationId xmlns:a16="http://schemas.microsoft.com/office/drawing/2014/main" id="{2B96DAC5-8E93-E34B-7600-3478A7AA7B6F}"/>
                </a:ext>
              </a:extLst>
            </p:cNvPr>
            <p:cNvGrpSpPr>
              <a:grpSpLocks/>
            </p:cNvGrpSpPr>
            <p:nvPr/>
          </p:nvGrpSpPr>
          <p:grpSpPr bwMode="auto">
            <a:xfrm>
              <a:off x="4749" y="668"/>
              <a:ext cx="581" cy="145"/>
              <a:chOff x="614" y="2568"/>
              <a:chExt cx="725" cy="139"/>
            </a:xfrm>
          </p:grpSpPr>
          <p:sp>
            <p:nvSpPr>
              <p:cNvPr id="129" name="AutoShape 231">
                <a:extLst>
                  <a:ext uri="{FF2B5EF4-FFF2-40B4-BE49-F238E27FC236}">
                    <a16:creationId xmlns:a16="http://schemas.microsoft.com/office/drawing/2014/main" id="{E5207A50-F43B-5D30-17E1-4A46CFFF0C7F}"/>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0" name="AutoShape 232">
                <a:extLst>
                  <a:ext uri="{FF2B5EF4-FFF2-40B4-BE49-F238E27FC236}">
                    <a16:creationId xmlns:a16="http://schemas.microsoft.com/office/drawing/2014/main" id="{7B952AF5-945C-358E-BE86-BE4EA522E4FD}"/>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5" name="Rectangle 233">
              <a:extLst>
                <a:ext uri="{FF2B5EF4-FFF2-40B4-BE49-F238E27FC236}">
                  <a16:creationId xmlns:a16="http://schemas.microsoft.com/office/drawing/2014/main" id="{2560BC66-5858-652B-BA46-CA9E30AAAD04}"/>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6" name="Group 234">
              <a:extLst>
                <a:ext uri="{FF2B5EF4-FFF2-40B4-BE49-F238E27FC236}">
                  <a16:creationId xmlns:a16="http://schemas.microsoft.com/office/drawing/2014/main" id="{AAB8DC91-603F-C121-07E9-F55438131A56}"/>
                </a:ext>
              </a:extLst>
            </p:cNvPr>
            <p:cNvGrpSpPr>
              <a:grpSpLocks/>
            </p:cNvGrpSpPr>
            <p:nvPr/>
          </p:nvGrpSpPr>
          <p:grpSpPr bwMode="auto">
            <a:xfrm>
              <a:off x="4747" y="994"/>
              <a:ext cx="581" cy="134"/>
              <a:chOff x="614" y="2568"/>
              <a:chExt cx="725" cy="139"/>
            </a:xfrm>
          </p:grpSpPr>
          <p:sp>
            <p:nvSpPr>
              <p:cNvPr id="127" name="AutoShape 235">
                <a:extLst>
                  <a:ext uri="{FF2B5EF4-FFF2-40B4-BE49-F238E27FC236}">
                    <a16:creationId xmlns:a16="http://schemas.microsoft.com/office/drawing/2014/main" id="{7017C0FC-1B37-4709-E4EA-09A09A0D0895}"/>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8" name="AutoShape 236">
                <a:extLst>
                  <a:ext uri="{FF2B5EF4-FFF2-40B4-BE49-F238E27FC236}">
                    <a16:creationId xmlns:a16="http://schemas.microsoft.com/office/drawing/2014/main" id="{F64AB12A-1051-E82E-95E3-9F1FA7EE29CB}"/>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7" name="Rectangle 237">
              <a:extLst>
                <a:ext uri="{FF2B5EF4-FFF2-40B4-BE49-F238E27FC236}">
                  <a16:creationId xmlns:a16="http://schemas.microsoft.com/office/drawing/2014/main" id="{E414B3D0-64E0-9BD3-31D6-CF15480538C6}"/>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8" name="Rectangle 238">
              <a:extLst>
                <a:ext uri="{FF2B5EF4-FFF2-40B4-BE49-F238E27FC236}">
                  <a16:creationId xmlns:a16="http://schemas.microsoft.com/office/drawing/2014/main" id="{B4AA4FEC-77AA-8373-A391-D072AF05E83F}"/>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9" name="Group 239">
              <a:extLst>
                <a:ext uri="{FF2B5EF4-FFF2-40B4-BE49-F238E27FC236}">
                  <a16:creationId xmlns:a16="http://schemas.microsoft.com/office/drawing/2014/main" id="{ED4DC4D4-988D-7170-1105-3DE5B56392CB}"/>
                </a:ext>
              </a:extLst>
            </p:cNvPr>
            <p:cNvGrpSpPr>
              <a:grpSpLocks/>
            </p:cNvGrpSpPr>
            <p:nvPr/>
          </p:nvGrpSpPr>
          <p:grpSpPr bwMode="auto">
            <a:xfrm>
              <a:off x="4735" y="1627"/>
              <a:ext cx="582" cy="151"/>
              <a:chOff x="614" y="2568"/>
              <a:chExt cx="725" cy="139"/>
            </a:xfrm>
          </p:grpSpPr>
          <p:sp>
            <p:nvSpPr>
              <p:cNvPr id="125" name="AutoShape 240">
                <a:extLst>
                  <a:ext uri="{FF2B5EF4-FFF2-40B4-BE49-F238E27FC236}">
                    <a16:creationId xmlns:a16="http://schemas.microsoft.com/office/drawing/2014/main" id="{2CB3620B-2438-CD6C-624F-1FE1FC46ED9A}"/>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6" name="AutoShape 241">
                <a:extLst>
                  <a:ext uri="{FF2B5EF4-FFF2-40B4-BE49-F238E27FC236}">
                    <a16:creationId xmlns:a16="http://schemas.microsoft.com/office/drawing/2014/main" id="{0239D856-7CA7-C173-19F3-736C473461C3}"/>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0" name="Freeform 242">
              <a:extLst>
                <a:ext uri="{FF2B5EF4-FFF2-40B4-BE49-F238E27FC236}">
                  <a16:creationId xmlns:a16="http://schemas.microsoft.com/office/drawing/2014/main" id="{7051076A-3D27-4E0C-26D3-69BFE000A17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1" name="Group 243">
              <a:extLst>
                <a:ext uri="{FF2B5EF4-FFF2-40B4-BE49-F238E27FC236}">
                  <a16:creationId xmlns:a16="http://schemas.microsoft.com/office/drawing/2014/main" id="{D3776FAA-DF9E-D42F-FC4A-3824F0C21DD6}"/>
                </a:ext>
              </a:extLst>
            </p:cNvPr>
            <p:cNvGrpSpPr>
              <a:grpSpLocks/>
            </p:cNvGrpSpPr>
            <p:nvPr/>
          </p:nvGrpSpPr>
          <p:grpSpPr bwMode="auto">
            <a:xfrm>
              <a:off x="4739" y="1327"/>
              <a:ext cx="582" cy="139"/>
              <a:chOff x="614" y="2568"/>
              <a:chExt cx="725" cy="139"/>
            </a:xfrm>
          </p:grpSpPr>
          <p:sp>
            <p:nvSpPr>
              <p:cNvPr id="123" name="AutoShape 244">
                <a:extLst>
                  <a:ext uri="{FF2B5EF4-FFF2-40B4-BE49-F238E27FC236}">
                    <a16:creationId xmlns:a16="http://schemas.microsoft.com/office/drawing/2014/main" id="{00C8DE18-B77F-1361-F845-B7F64091FC83}"/>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4" name="AutoShape 245">
                <a:extLst>
                  <a:ext uri="{FF2B5EF4-FFF2-40B4-BE49-F238E27FC236}">
                    <a16:creationId xmlns:a16="http://schemas.microsoft.com/office/drawing/2014/main" id="{1CACB8DC-7CD3-5D22-4F09-DB6B718CF1C2}"/>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2" name="Rectangle 246">
              <a:extLst>
                <a:ext uri="{FF2B5EF4-FFF2-40B4-BE49-F238E27FC236}">
                  <a16:creationId xmlns:a16="http://schemas.microsoft.com/office/drawing/2014/main" id="{31EBDB35-4F18-E8AB-0CC6-BAD3D676DEA9}"/>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Freeform 247">
              <a:extLst>
                <a:ext uri="{FF2B5EF4-FFF2-40B4-BE49-F238E27FC236}">
                  <a16:creationId xmlns:a16="http://schemas.microsoft.com/office/drawing/2014/main" id="{2C5710CC-282E-16F0-3E8D-CD56F17836FD}"/>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8">
              <a:extLst>
                <a:ext uri="{FF2B5EF4-FFF2-40B4-BE49-F238E27FC236}">
                  <a16:creationId xmlns:a16="http://schemas.microsoft.com/office/drawing/2014/main" id="{CCC95605-43B7-E48B-4276-AE10A57A3201}"/>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Oval 249">
              <a:extLst>
                <a:ext uri="{FF2B5EF4-FFF2-40B4-BE49-F238E27FC236}">
                  <a16:creationId xmlns:a16="http://schemas.microsoft.com/office/drawing/2014/main" id="{15514FB1-5480-B7E5-6B22-3F15982A72D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Freeform 250">
              <a:extLst>
                <a:ext uri="{FF2B5EF4-FFF2-40B4-BE49-F238E27FC236}">
                  <a16:creationId xmlns:a16="http://schemas.microsoft.com/office/drawing/2014/main" id="{6E2D3D8B-48D9-CE1F-FF7A-215B6011F71A}"/>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AutoShape 251">
              <a:extLst>
                <a:ext uri="{FF2B5EF4-FFF2-40B4-BE49-F238E27FC236}">
                  <a16:creationId xmlns:a16="http://schemas.microsoft.com/office/drawing/2014/main" id="{D9F27FC3-8CAD-E139-0AE4-893769C2BB67}"/>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2">
              <a:extLst>
                <a:ext uri="{FF2B5EF4-FFF2-40B4-BE49-F238E27FC236}">
                  <a16:creationId xmlns:a16="http://schemas.microsoft.com/office/drawing/2014/main" id="{E0A73DA8-C5FD-17B3-0C37-DB8540E3FECF}"/>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Oval 253">
              <a:extLst>
                <a:ext uri="{FF2B5EF4-FFF2-40B4-BE49-F238E27FC236}">
                  <a16:creationId xmlns:a16="http://schemas.microsoft.com/office/drawing/2014/main" id="{62BC1239-FE9A-EC3A-9BCD-CA53A0E36C4E}"/>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4">
              <a:extLst>
                <a:ext uri="{FF2B5EF4-FFF2-40B4-BE49-F238E27FC236}">
                  <a16:creationId xmlns:a16="http://schemas.microsoft.com/office/drawing/2014/main" id="{09371FF3-D715-A434-9987-B19611CCC6CC}"/>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1" name="Oval 255">
              <a:extLst>
                <a:ext uri="{FF2B5EF4-FFF2-40B4-BE49-F238E27FC236}">
                  <a16:creationId xmlns:a16="http://schemas.microsoft.com/office/drawing/2014/main" id="{744A6F9B-A872-23DE-1A98-B11AA99A86EF}"/>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2" name="Rectangle 256">
              <a:extLst>
                <a:ext uri="{FF2B5EF4-FFF2-40B4-BE49-F238E27FC236}">
                  <a16:creationId xmlns:a16="http://schemas.microsoft.com/office/drawing/2014/main" id="{F6E5AAA6-7652-707F-3125-68FC5C786AAB}"/>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1" name="Group 257">
            <a:extLst>
              <a:ext uri="{FF2B5EF4-FFF2-40B4-BE49-F238E27FC236}">
                <a16:creationId xmlns:a16="http://schemas.microsoft.com/office/drawing/2014/main" id="{B84F8688-31EB-2F5A-046A-AD0758E00746}"/>
              </a:ext>
            </a:extLst>
          </p:cNvPr>
          <p:cNvGrpSpPr>
            <a:grpSpLocks/>
          </p:cNvGrpSpPr>
          <p:nvPr/>
        </p:nvGrpSpPr>
        <p:grpSpPr bwMode="auto">
          <a:xfrm>
            <a:off x="9957017" y="3005818"/>
            <a:ext cx="390525" cy="641350"/>
            <a:chOff x="4140" y="429"/>
            <a:chExt cx="1425" cy="2396"/>
          </a:xfrm>
        </p:grpSpPr>
        <p:sp>
          <p:nvSpPr>
            <p:cNvPr id="132" name="Freeform 258">
              <a:extLst>
                <a:ext uri="{FF2B5EF4-FFF2-40B4-BE49-F238E27FC236}">
                  <a16:creationId xmlns:a16="http://schemas.microsoft.com/office/drawing/2014/main" id="{06CBB3BA-5414-7352-9386-77891790D2CC}"/>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3" name="Rectangle 259">
              <a:extLst>
                <a:ext uri="{FF2B5EF4-FFF2-40B4-BE49-F238E27FC236}">
                  <a16:creationId xmlns:a16="http://schemas.microsoft.com/office/drawing/2014/main" id="{3170E988-8B11-14FB-D84A-7A05D7958696}"/>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Freeform 260">
              <a:extLst>
                <a:ext uri="{FF2B5EF4-FFF2-40B4-BE49-F238E27FC236}">
                  <a16:creationId xmlns:a16="http://schemas.microsoft.com/office/drawing/2014/main" id="{A4ABB4F3-3F97-BCED-1DB5-A1727DAEE960}"/>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1">
              <a:extLst>
                <a:ext uri="{FF2B5EF4-FFF2-40B4-BE49-F238E27FC236}">
                  <a16:creationId xmlns:a16="http://schemas.microsoft.com/office/drawing/2014/main" id="{EC5110D7-96BD-7812-CD1C-281F39BBC8B1}"/>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Rectangle 262">
              <a:extLst>
                <a:ext uri="{FF2B5EF4-FFF2-40B4-BE49-F238E27FC236}">
                  <a16:creationId xmlns:a16="http://schemas.microsoft.com/office/drawing/2014/main" id="{018ECC9A-268D-1FD5-8CA8-F46A1475B84D}"/>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7" name="Group 263">
              <a:extLst>
                <a:ext uri="{FF2B5EF4-FFF2-40B4-BE49-F238E27FC236}">
                  <a16:creationId xmlns:a16="http://schemas.microsoft.com/office/drawing/2014/main" id="{7AE09329-5559-E6F4-F98E-30B82765CCD4}"/>
                </a:ext>
              </a:extLst>
            </p:cNvPr>
            <p:cNvGrpSpPr>
              <a:grpSpLocks/>
            </p:cNvGrpSpPr>
            <p:nvPr/>
          </p:nvGrpSpPr>
          <p:grpSpPr bwMode="auto">
            <a:xfrm>
              <a:off x="4749" y="668"/>
              <a:ext cx="581" cy="145"/>
              <a:chOff x="614" y="2568"/>
              <a:chExt cx="725" cy="139"/>
            </a:xfrm>
          </p:grpSpPr>
          <p:sp>
            <p:nvSpPr>
              <p:cNvPr id="162" name="AutoShape 264">
                <a:extLst>
                  <a:ext uri="{FF2B5EF4-FFF2-40B4-BE49-F238E27FC236}">
                    <a16:creationId xmlns:a16="http://schemas.microsoft.com/office/drawing/2014/main" id="{401DA598-C2A2-357A-40F9-BD032717C3D9}"/>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3" name="AutoShape 265">
                <a:extLst>
                  <a:ext uri="{FF2B5EF4-FFF2-40B4-BE49-F238E27FC236}">
                    <a16:creationId xmlns:a16="http://schemas.microsoft.com/office/drawing/2014/main" id="{2B351FC7-8686-E0C7-4B4C-5139FF9A9C1A}"/>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8" name="Rectangle 266">
              <a:extLst>
                <a:ext uri="{FF2B5EF4-FFF2-40B4-BE49-F238E27FC236}">
                  <a16:creationId xmlns:a16="http://schemas.microsoft.com/office/drawing/2014/main" id="{4B571417-FE53-BC3D-4EC1-89F73566C26B}"/>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9" name="Group 267">
              <a:extLst>
                <a:ext uri="{FF2B5EF4-FFF2-40B4-BE49-F238E27FC236}">
                  <a16:creationId xmlns:a16="http://schemas.microsoft.com/office/drawing/2014/main" id="{16028953-891E-9B4F-D12A-181D31E432D8}"/>
                </a:ext>
              </a:extLst>
            </p:cNvPr>
            <p:cNvGrpSpPr>
              <a:grpSpLocks/>
            </p:cNvGrpSpPr>
            <p:nvPr/>
          </p:nvGrpSpPr>
          <p:grpSpPr bwMode="auto">
            <a:xfrm>
              <a:off x="4747" y="994"/>
              <a:ext cx="581" cy="134"/>
              <a:chOff x="614" y="2568"/>
              <a:chExt cx="725" cy="139"/>
            </a:xfrm>
          </p:grpSpPr>
          <p:sp>
            <p:nvSpPr>
              <p:cNvPr id="160" name="AutoShape 268">
                <a:extLst>
                  <a:ext uri="{FF2B5EF4-FFF2-40B4-BE49-F238E27FC236}">
                    <a16:creationId xmlns:a16="http://schemas.microsoft.com/office/drawing/2014/main" id="{727AF152-DD50-2590-943F-34821B621B7F}"/>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1" name="AutoShape 269">
                <a:extLst>
                  <a:ext uri="{FF2B5EF4-FFF2-40B4-BE49-F238E27FC236}">
                    <a16:creationId xmlns:a16="http://schemas.microsoft.com/office/drawing/2014/main" id="{FBEAF505-719E-44AE-A75E-8318A99D9229}"/>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0" name="Rectangle 270">
              <a:extLst>
                <a:ext uri="{FF2B5EF4-FFF2-40B4-BE49-F238E27FC236}">
                  <a16:creationId xmlns:a16="http://schemas.microsoft.com/office/drawing/2014/main" id="{4EFE746D-0878-C5AC-AB20-B4538A1EA406}"/>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1" name="Rectangle 271">
              <a:extLst>
                <a:ext uri="{FF2B5EF4-FFF2-40B4-BE49-F238E27FC236}">
                  <a16:creationId xmlns:a16="http://schemas.microsoft.com/office/drawing/2014/main" id="{207D63F1-7291-3A9E-DC83-706CB789EF86}"/>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2" name="Group 272">
              <a:extLst>
                <a:ext uri="{FF2B5EF4-FFF2-40B4-BE49-F238E27FC236}">
                  <a16:creationId xmlns:a16="http://schemas.microsoft.com/office/drawing/2014/main" id="{64E380CA-B12B-A499-EEA1-9E0319259035}"/>
                </a:ext>
              </a:extLst>
            </p:cNvPr>
            <p:cNvGrpSpPr>
              <a:grpSpLocks/>
            </p:cNvGrpSpPr>
            <p:nvPr/>
          </p:nvGrpSpPr>
          <p:grpSpPr bwMode="auto">
            <a:xfrm>
              <a:off x="4735" y="1627"/>
              <a:ext cx="582" cy="151"/>
              <a:chOff x="614" y="2568"/>
              <a:chExt cx="725" cy="139"/>
            </a:xfrm>
          </p:grpSpPr>
          <p:sp>
            <p:nvSpPr>
              <p:cNvPr id="158" name="AutoShape 273">
                <a:extLst>
                  <a:ext uri="{FF2B5EF4-FFF2-40B4-BE49-F238E27FC236}">
                    <a16:creationId xmlns:a16="http://schemas.microsoft.com/office/drawing/2014/main" id="{58DAED09-D675-44D4-D427-8A3D043C9955}"/>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9" name="AutoShape 274">
                <a:extLst>
                  <a:ext uri="{FF2B5EF4-FFF2-40B4-BE49-F238E27FC236}">
                    <a16:creationId xmlns:a16="http://schemas.microsoft.com/office/drawing/2014/main" id="{22A575B5-278A-6BF6-E993-E514945EFCE7}"/>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3" name="Freeform 275">
              <a:extLst>
                <a:ext uri="{FF2B5EF4-FFF2-40B4-BE49-F238E27FC236}">
                  <a16:creationId xmlns:a16="http://schemas.microsoft.com/office/drawing/2014/main" id="{0E31BA39-7C9D-2E3F-2E99-CC5657ED9309}"/>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4" name="Group 276">
              <a:extLst>
                <a:ext uri="{FF2B5EF4-FFF2-40B4-BE49-F238E27FC236}">
                  <a16:creationId xmlns:a16="http://schemas.microsoft.com/office/drawing/2014/main" id="{58E482F7-25FA-F1D2-3198-67E3ACCB6F5B}"/>
                </a:ext>
              </a:extLst>
            </p:cNvPr>
            <p:cNvGrpSpPr>
              <a:grpSpLocks/>
            </p:cNvGrpSpPr>
            <p:nvPr/>
          </p:nvGrpSpPr>
          <p:grpSpPr bwMode="auto">
            <a:xfrm>
              <a:off x="4739" y="1327"/>
              <a:ext cx="582" cy="139"/>
              <a:chOff x="614" y="2568"/>
              <a:chExt cx="725" cy="139"/>
            </a:xfrm>
          </p:grpSpPr>
          <p:sp>
            <p:nvSpPr>
              <p:cNvPr id="156" name="AutoShape 277">
                <a:extLst>
                  <a:ext uri="{FF2B5EF4-FFF2-40B4-BE49-F238E27FC236}">
                    <a16:creationId xmlns:a16="http://schemas.microsoft.com/office/drawing/2014/main" id="{052C6861-6BC7-5C40-50A8-95E55E3AB3C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7" name="AutoShape 278">
                <a:extLst>
                  <a:ext uri="{FF2B5EF4-FFF2-40B4-BE49-F238E27FC236}">
                    <a16:creationId xmlns:a16="http://schemas.microsoft.com/office/drawing/2014/main" id="{BC49BDFC-9D61-255E-3512-78A96597B1DF}"/>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5" name="Rectangle 279">
              <a:extLst>
                <a:ext uri="{FF2B5EF4-FFF2-40B4-BE49-F238E27FC236}">
                  <a16:creationId xmlns:a16="http://schemas.microsoft.com/office/drawing/2014/main" id="{A685960F-BBF2-0CB6-361D-458216F71DC3}"/>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6" name="Freeform 280">
              <a:extLst>
                <a:ext uri="{FF2B5EF4-FFF2-40B4-BE49-F238E27FC236}">
                  <a16:creationId xmlns:a16="http://schemas.microsoft.com/office/drawing/2014/main" id="{D27C726B-349A-C6B1-906E-9A2490A359B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1">
              <a:extLst>
                <a:ext uri="{FF2B5EF4-FFF2-40B4-BE49-F238E27FC236}">
                  <a16:creationId xmlns:a16="http://schemas.microsoft.com/office/drawing/2014/main" id="{84371E4B-AECD-8459-EB9C-A72783519291}"/>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Oval 282">
              <a:extLst>
                <a:ext uri="{FF2B5EF4-FFF2-40B4-BE49-F238E27FC236}">
                  <a16:creationId xmlns:a16="http://schemas.microsoft.com/office/drawing/2014/main" id="{F1ECF0AE-082B-E6E6-7F0A-B2B06B54A743}"/>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Freeform 283">
              <a:extLst>
                <a:ext uri="{FF2B5EF4-FFF2-40B4-BE49-F238E27FC236}">
                  <a16:creationId xmlns:a16="http://schemas.microsoft.com/office/drawing/2014/main" id="{861440A4-1308-74D7-6075-09B22C3FD96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AutoShape 284">
              <a:extLst>
                <a:ext uri="{FF2B5EF4-FFF2-40B4-BE49-F238E27FC236}">
                  <a16:creationId xmlns:a16="http://schemas.microsoft.com/office/drawing/2014/main" id="{78F60343-5A12-32D4-11F9-43CB0755F64B}"/>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5">
              <a:extLst>
                <a:ext uri="{FF2B5EF4-FFF2-40B4-BE49-F238E27FC236}">
                  <a16:creationId xmlns:a16="http://schemas.microsoft.com/office/drawing/2014/main" id="{80904FD1-C0FF-AB2C-B92C-7D7C27E2441E}"/>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Oval 286">
              <a:extLst>
                <a:ext uri="{FF2B5EF4-FFF2-40B4-BE49-F238E27FC236}">
                  <a16:creationId xmlns:a16="http://schemas.microsoft.com/office/drawing/2014/main" id="{4636FF04-AD67-26AC-0AC4-A2B50A372117}"/>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7">
              <a:extLst>
                <a:ext uri="{FF2B5EF4-FFF2-40B4-BE49-F238E27FC236}">
                  <a16:creationId xmlns:a16="http://schemas.microsoft.com/office/drawing/2014/main" id="{9CE979DE-6F57-CF60-15EC-374A982D5D76}"/>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4" name="Oval 288">
              <a:extLst>
                <a:ext uri="{FF2B5EF4-FFF2-40B4-BE49-F238E27FC236}">
                  <a16:creationId xmlns:a16="http://schemas.microsoft.com/office/drawing/2014/main" id="{04EBC877-2657-4E08-A40D-79EC1B893364}"/>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5" name="Rectangle 289">
              <a:extLst>
                <a:ext uri="{FF2B5EF4-FFF2-40B4-BE49-F238E27FC236}">
                  <a16:creationId xmlns:a16="http://schemas.microsoft.com/office/drawing/2014/main" id="{7BEE9210-94F4-BCB6-8A77-D2F4B275263F}"/>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4" name="Text Box 6">
            <a:extLst>
              <a:ext uri="{FF2B5EF4-FFF2-40B4-BE49-F238E27FC236}">
                <a16:creationId xmlns:a16="http://schemas.microsoft.com/office/drawing/2014/main" id="{F9033CDF-BE46-F538-2890-3DE9218C2C0D}"/>
              </a:ext>
            </a:extLst>
          </p:cNvPr>
          <p:cNvSpPr txBox="1">
            <a:spLocks noChangeArrowheads="1"/>
          </p:cNvSpPr>
          <p:nvPr/>
        </p:nvSpPr>
        <p:spPr bwMode="auto">
          <a:xfrm>
            <a:off x="10184417"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165" name="Text Box 60">
            <a:extLst>
              <a:ext uri="{FF2B5EF4-FFF2-40B4-BE49-F238E27FC236}">
                <a16:creationId xmlns:a16="http://schemas.microsoft.com/office/drawing/2014/main" id="{B7ABE3BA-CB01-A8C4-2A15-CD4DFEA9756D}"/>
              </a:ext>
            </a:extLst>
          </p:cNvPr>
          <p:cNvSpPr txBox="1">
            <a:spLocks noChangeArrowheads="1"/>
          </p:cNvSpPr>
          <p:nvPr/>
        </p:nvSpPr>
        <p:spPr bwMode="auto">
          <a:xfrm>
            <a:off x="9117229"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6" name="TextBox 165">
            <a:extLst>
              <a:ext uri="{FF2B5EF4-FFF2-40B4-BE49-F238E27FC236}">
                <a16:creationId xmlns:a16="http://schemas.microsoft.com/office/drawing/2014/main" id="{7756FE78-B84A-DC2A-569D-992B077CB86B}"/>
              </a:ext>
            </a:extLst>
          </p:cNvPr>
          <p:cNvSpPr txBox="1"/>
          <p:nvPr/>
        </p:nvSpPr>
        <p:spPr>
          <a:xfrm>
            <a:off x="130627" y="1319892"/>
            <a:ext cx="5814644" cy="1200329"/>
          </a:xfrm>
          <a:prstGeom prst="rect">
            <a:avLst/>
          </a:prstGeom>
          <a:noFill/>
        </p:spPr>
        <p:txBody>
          <a:bodyPr wrap="square" rtlCol="0">
            <a:spAutoFit/>
          </a:bodyPr>
          <a:lstStyle/>
          <a:p>
            <a:pPr marL="285750" indent="-285750">
              <a:buFont typeface="Arial" panose="020B0604020202020204" pitchFamily="34" charset="0"/>
              <a:buChar char="•"/>
            </a:pPr>
            <a:r>
              <a:rPr lang="en-IN" dirty="0"/>
              <a:t>How many messages are exchanged in order to find the IP address of the target host?</a:t>
            </a:r>
          </a:p>
          <a:p>
            <a:pPr marL="742950" lvl="1" indent="-285750">
              <a:buFont typeface="Arial" panose="020B0604020202020204" pitchFamily="34" charset="0"/>
              <a:buChar char="•"/>
            </a:pPr>
            <a:r>
              <a:rPr lang="en-IN" dirty="0"/>
              <a:t>Eight messages</a:t>
            </a:r>
          </a:p>
          <a:p>
            <a:endParaRPr lang="en-IN" dirty="0"/>
          </a:p>
        </p:txBody>
      </p:sp>
      <p:sp>
        <p:nvSpPr>
          <p:cNvPr id="3" name="TextBox 28">
            <a:extLst>
              <a:ext uri="{FF2B5EF4-FFF2-40B4-BE49-F238E27FC236}">
                <a16:creationId xmlns:a16="http://schemas.microsoft.com/office/drawing/2014/main" id="{5007C1B3-F41F-6F0D-9733-018D64C83ED5}"/>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47212466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00793A-5B5A-E524-D2A9-9F10CB673E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4ED6E39-9C69-5358-177B-C9736D79363A}"/>
              </a:ext>
            </a:extLst>
          </p:cNvPr>
          <p:cNvSpPr>
            <a:spLocks noGrp="1"/>
          </p:cNvSpPr>
          <p:nvPr>
            <p:ph type="title"/>
          </p:nvPr>
        </p:nvSpPr>
        <p:spPr/>
        <p:txBody>
          <a:bodyPr/>
          <a:lstStyle/>
          <a:p>
            <a:r>
              <a:rPr lang="en-IN" dirty="0"/>
              <a:t>Recursive iterated chain</a:t>
            </a:r>
          </a:p>
        </p:txBody>
      </p:sp>
      <p:sp>
        <p:nvSpPr>
          <p:cNvPr id="4" name="Text Box 5">
            <a:extLst>
              <a:ext uri="{FF2B5EF4-FFF2-40B4-BE49-F238E27FC236}">
                <a16:creationId xmlns:a16="http://schemas.microsoft.com/office/drawing/2014/main" id="{52C62EBE-ABEE-0E4C-977D-B48D2E8D2E17}"/>
              </a:ext>
            </a:extLst>
          </p:cNvPr>
          <p:cNvSpPr txBox="1">
            <a:spLocks noChangeArrowheads="1"/>
          </p:cNvSpPr>
          <p:nvPr/>
        </p:nvSpPr>
        <p:spPr bwMode="auto">
          <a:xfrm>
            <a:off x="5758771"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5" name="Text Box 17">
            <a:extLst>
              <a:ext uri="{FF2B5EF4-FFF2-40B4-BE49-F238E27FC236}">
                <a16:creationId xmlns:a16="http://schemas.microsoft.com/office/drawing/2014/main" id="{BAB88AA2-831D-E841-DF65-8ACBEDBAE904}"/>
              </a:ext>
            </a:extLst>
          </p:cNvPr>
          <p:cNvSpPr txBox="1">
            <a:spLocks noChangeArrowheads="1"/>
          </p:cNvSpPr>
          <p:nvPr/>
        </p:nvSpPr>
        <p:spPr bwMode="auto">
          <a:xfrm>
            <a:off x="8368840"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7C6B0401-8DA1-2CAC-21C9-CB7F79113CCF}"/>
              </a:ext>
            </a:extLst>
          </p:cNvPr>
          <p:cNvSpPr>
            <a:spLocks noChangeShapeType="1"/>
          </p:cNvSpPr>
          <p:nvPr/>
        </p:nvSpPr>
        <p:spPr bwMode="auto">
          <a:xfrm flipV="1">
            <a:off x="6685179"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8EE34B4B-306F-8A3D-0470-DE6628783312}"/>
              </a:ext>
            </a:extLst>
          </p:cNvPr>
          <p:cNvSpPr>
            <a:spLocks noChangeShapeType="1"/>
          </p:cNvSpPr>
          <p:nvPr/>
        </p:nvSpPr>
        <p:spPr bwMode="auto">
          <a:xfrm flipV="1">
            <a:off x="8164729"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7EFC53C4-7C95-19ED-554A-26F3C4CB7F55}"/>
              </a:ext>
            </a:extLst>
          </p:cNvPr>
          <p:cNvSpPr>
            <a:spLocks noChangeShapeType="1"/>
          </p:cNvSpPr>
          <p:nvPr/>
        </p:nvSpPr>
        <p:spPr bwMode="auto">
          <a:xfrm flipV="1">
            <a:off x="8450479" y="3167743"/>
            <a:ext cx="1485900" cy="9525"/>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B8AB62B1-D057-7FA8-11CF-D28BDB048D60}"/>
              </a:ext>
            </a:extLst>
          </p:cNvPr>
          <p:cNvSpPr>
            <a:spLocks noChangeShapeType="1"/>
          </p:cNvSpPr>
          <p:nvPr/>
        </p:nvSpPr>
        <p:spPr bwMode="auto">
          <a:xfrm flipH="1" flipV="1">
            <a:off x="8450479" y="3339193"/>
            <a:ext cx="1419225"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832B5333-46C4-7A60-A361-5DD220BC82D2}"/>
              </a:ext>
            </a:extLst>
          </p:cNvPr>
          <p:cNvSpPr>
            <a:spLocks noChangeShapeType="1"/>
          </p:cNvSpPr>
          <p:nvPr/>
        </p:nvSpPr>
        <p:spPr bwMode="auto">
          <a:xfrm flipH="1">
            <a:off x="8374279" y="2234293"/>
            <a:ext cx="733425" cy="76200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03A7C882-4BC7-78BC-C92B-65560713A969}"/>
              </a:ext>
            </a:extLst>
          </p:cNvPr>
          <p:cNvSpPr>
            <a:spLocks noChangeShapeType="1"/>
          </p:cNvSpPr>
          <p:nvPr/>
        </p:nvSpPr>
        <p:spPr bwMode="auto">
          <a:xfrm flipH="1">
            <a:off x="6577455"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F5B9680E-F09B-9409-CF2E-7604AE398F97}"/>
              </a:ext>
            </a:extLst>
          </p:cNvPr>
          <p:cNvGrpSpPr>
            <a:grpSpLocks/>
          </p:cNvGrpSpPr>
          <p:nvPr/>
        </p:nvGrpSpPr>
        <p:grpSpPr bwMode="auto">
          <a:xfrm>
            <a:off x="6955059" y="3736081"/>
            <a:ext cx="2000252" cy="660402"/>
            <a:chOff x="2838" y="2062"/>
            <a:chExt cx="1260" cy="416"/>
          </a:xfrm>
        </p:grpSpPr>
        <p:sp>
          <p:nvSpPr>
            <p:cNvPr id="13" name="Rectangle 25">
              <a:extLst>
                <a:ext uri="{FF2B5EF4-FFF2-40B4-BE49-F238E27FC236}">
                  <a16:creationId xmlns:a16="http://schemas.microsoft.com/office/drawing/2014/main" id="{F726850C-4728-C203-AF0A-37F1FEF70606}"/>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49874E1A-F08C-1192-D1CF-EEBCE3DC6D75}"/>
                </a:ext>
              </a:extLst>
            </p:cNvPr>
            <p:cNvSpPr txBox="1">
              <a:spLocks noChangeArrowheads="1"/>
            </p:cNvSpPr>
            <p:nvPr/>
          </p:nvSpPr>
          <p:spPr bwMode="auto">
            <a:xfrm>
              <a:off x="3013" y="206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DE7CB729-FD78-0C05-933D-DD8CF2B7BA71}"/>
              </a:ext>
            </a:extLst>
          </p:cNvPr>
          <p:cNvSpPr txBox="1">
            <a:spLocks noChangeArrowheads="1"/>
          </p:cNvSpPr>
          <p:nvPr/>
        </p:nvSpPr>
        <p:spPr bwMode="auto">
          <a:xfrm>
            <a:off x="7135443"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6FA26BDD-58EB-4892-F8E6-EAE43E4B5581}"/>
              </a:ext>
            </a:extLst>
          </p:cNvPr>
          <p:cNvSpPr txBox="1">
            <a:spLocks noChangeArrowheads="1"/>
          </p:cNvSpPr>
          <p:nvPr/>
        </p:nvSpPr>
        <p:spPr bwMode="auto">
          <a:xfrm>
            <a:off x="8304429"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19AB68A5-6074-E679-8916-3CCADDC8B1D4}"/>
              </a:ext>
            </a:extLst>
          </p:cNvPr>
          <p:cNvSpPr txBox="1">
            <a:spLocks noChangeArrowheads="1"/>
          </p:cNvSpPr>
          <p:nvPr/>
        </p:nvSpPr>
        <p:spPr bwMode="auto">
          <a:xfrm>
            <a:off x="8742579" y="24613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AD58EB92-FF8A-ABCE-2347-566A6A44239B}"/>
              </a:ext>
            </a:extLst>
          </p:cNvPr>
          <p:cNvSpPr txBox="1">
            <a:spLocks noChangeArrowheads="1"/>
          </p:cNvSpPr>
          <p:nvPr/>
        </p:nvSpPr>
        <p:spPr bwMode="auto">
          <a:xfrm>
            <a:off x="9056904" y="28708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4F6EC78E-B27F-E783-860A-2C85734E368D}"/>
              </a:ext>
            </a:extLst>
          </p:cNvPr>
          <p:cNvSpPr txBox="1">
            <a:spLocks noChangeArrowheads="1"/>
          </p:cNvSpPr>
          <p:nvPr/>
        </p:nvSpPr>
        <p:spPr bwMode="auto">
          <a:xfrm>
            <a:off x="9087067" y="335824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5FFDFA43-0BF5-8E95-52F8-1059B71091B1}"/>
              </a:ext>
            </a:extLst>
          </p:cNvPr>
          <p:cNvSpPr txBox="1">
            <a:spLocks noChangeArrowheads="1"/>
          </p:cNvSpPr>
          <p:nvPr/>
        </p:nvSpPr>
        <p:spPr bwMode="auto">
          <a:xfrm>
            <a:off x="9683967" y="439805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1">
            <a:extLst>
              <a:ext uri="{FF2B5EF4-FFF2-40B4-BE49-F238E27FC236}">
                <a16:creationId xmlns:a16="http://schemas.microsoft.com/office/drawing/2014/main" id="{4705CADC-6DDB-8FE7-7733-85C97206D2C2}"/>
              </a:ext>
            </a:extLst>
          </p:cNvPr>
          <p:cNvSpPr txBox="1">
            <a:spLocks noChangeArrowheads="1"/>
          </p:cNvSpPr>
          <p:nvPr/>
        </p:nvSpPr>
        <p:spPr bwMode="auto">
          <a:xfrm>
            <a:off x="9056904" y="442821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2">
            <a:extLst>
              <a:ext uri="{FF2B5EF4-FFF2-40B4-BE49-F238E27FC236}">
                <a16:creationId xmlns:a16="http://schemas.microsoft.com/office/drawing/2014/main" id="{73A7DA45-941E-789F-023D-72807B12E12C}"/>
              </a:ext>
            </a:extLst>
          </p:cNvPr>
          <p:cNvSpPr txBox="1">
            <a:spLocks noChangeArrowheads="1"/>
          </p:cNvSpPr>
          <p:nvPr/>
        </p:nvSpPr>
        <p:spPr bwMode="auto">
          <a:xfrm>
            <a:off x="7135966"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Line 63">
            <a:extLst>
              <a:ext uri="{FF2B5EF4-FFF2-40B4-BE49-F238E27FC236}">
                <a16:creationId xmlns:a16="http://schemas.microsoft.com/office/drawing/2014/main" id="{4C5031E8-C3A1-F1B7-D07C-0F73EFFBDCC9}"/>
              </a:ext>
            </a:extLst>
          </p:cNvPr>
          <p:cNvSpPr>
            <a:spLocks noChangeShapeType="1"/>
          </p:cNvSpPr>
          <p:nvPr/>
        </p:nvSpPr>
        <p:spPr bwMode="auto">
          <a:xfrm>
            <a:off x="8383804" y="3499530"/>
            <a:ext cx="1493838" cy="1314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Line 64">
            <a:extLst>
              <a:ext uri="{FF2B5EF4-FFF2-40B4-BE49-F238E27FC236}">
                <a16:creationId xmlns:a16="http://schemas.microsoft.com/office/drawing/2014/main" id="{14984F94-C4B4-A07F-FFD4-BF574586854A}"/>
              </a:ext>
            </a:extLst>
          </p:cNvPr>
          <p:cNvSpPr>
            <a:spLocks noChangeShapeType="1"/>
          </p:cNvSpPr>
          <p:nvPr/>
        </p:nvSpPr>
        <p:spPr bwMode="auto">
          <a:xfrm flipH="1" flipV="1">
            <a:off x="8344117" y="3624943"/>
            <a:ext cx="1493837" cy="13017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Text Box 65">
            <a:extLst>
              <a:ext uri="{FF2B5EF4-FFF2-40B4-BE49-F238E27FC236}">
                <a16:creationId xmlns:a16="http://schemas.microsoft.com/office/drawing/2014/main" id="{EBCFA28A-7443-CF3C-6551-6276A49423A3}"/>
              </a:ext>
            </a:extLst>
          </p:cNvPr>
          <p:cNvSpPr txBox="1">
            <a:spLocks noChangeArrowheads="1"/>
          </p:cNvSpPr>
          <p:nvPr/>
        </p:nvSpPr>
        <p:spPr bwMode="auto">
          <a:xfrm>
            <a:off x="9170527" y="2608490"/>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6" name="Group 86">
            <a:extLst>
              <a:ext uri="{FF2B5EF4-FFF2-40B4-BE49-F238E27FC236}">
                <a16:creationId xmlns:a16="http://schemas.microsoft.com/office/drawing/2014/main" id="{8E07F33E-E953-DAA8-F523-657C0B106568}"/>
              </a:ext>
            </a:extLst>
          </p:cNvPr>
          <p:cNvGrpSpPr>
            <a:grpSpLocks/>
          </p:cNvGrpSpPr>
          <p:nvPr/>
        </p:nvGrpSpPr>
        <p:grpSpPr bwMode="auto">
          <a:xfrm flipH="1">
            <a:off x="10855741" y="4619665"/>
            <a:ext cx="787391" cy="614055"/>
            <a:chOff x="-44" y="1473"/>
            <a:chExt cx="981" cy="1105"/>
          </a:xfrm>
        </p:grpSpPr>
        <p:pic>
          <p:nvPicPr>
            <p:cNvPr id="27" name="Picture 87" descr="desktop_computer_stylized_medium">
              <a:extLst>
                <a:ext uri="{FF2B5EF4-FFF2-40B4-BE49-F238E27FC236}">
                  <a16:creationId xmlns:a16="http://schemas.microsoft.com/office/drawing/2014/main" id="{77C8679B-BBA8-63F8-0E7B-E694C096D6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Freeform 88">
              <a:extLst>
                <a:ext uri="{FF2B5EF4-FFF2-40B4-BE49-F238E27FC236}">
                  <a16:creationId xmlns:a16="http://schemas.microsoft.com/office/drawing/2014/main" id="{7C44908D-7764-EFB2-F43E-06C0F5F613D8}"/>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9" name="Group 89">
            <a:extLst>
              <a:ext uri="{FF2B5EF4-FFF2-40B4-BE49-F238E27FC236}">
                <a16:creationId xmlns:a16="http://schemas.microsoft.com/office/drawing/2014/main" id="{5AE87496-2ED3-C1CB-1F15-E35E6CCF17C7}"/>
              </a:ext>
            </a:extLst>
          </p:cNvPr>
          <p:cNvGrpSpPr>
            <a:grpSpLocks/>
          </p:cNvGrpSpPr>
          <p:nvPr/>
        </p:nvGrpSpPr>
        <p:grpSpPr bwMode="auto">
          <a:xfrm>
            <a:off x="5679361" y="3053085"/>
            <a:ext cx="883580" cy="766310"/>
            <a:chOff x="-44" y="1473"/>
            <a:chExt cx="981" cy="1105"/>
          </a:xfrm>
        </p:grpSpPr>
        <p:pic>
          <p:nvPicPr>
            <p:cNvPr id="30" name="Picture 90" descr="desktop_computer_stylized_medium">
              <a:extLst>
                <a:ext uri="{FF2B5EF4-FFF2-40B4-BE49-F238E27FC236}">
                  <a16:creationId xmlns:a16="http://schemas.microsoft.com/office/drawing/2014/main" id="{F5AE3480-77CC-1258-DB21-B7E5F1F9BD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91">
              <a:extLst>
                <a:ext uri="{FF2B5EF4-FFF2-40B4-BE49-F238E27FC236}">
                  <a16:creationId xmlns:a16="http://schemas.microsoft.com/office/drawing/2014/main" id="{FF96A9B1-E627-D0F6-8FFD-42365791C723}"/>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2" name="Group 125">
            <a:extLst>
              <a:ext uri="{FF2B5EF4-FFF2-40B4-BE49-F238E27FC236}">
                <a16:creationId xmlns:a16="http://schemas.microsoft.com/office/drawing/2014/main" id="{642A4C72-9A70-98C3-5A0D-96730BD6A3E9}"/>
              </a:ext>
            </a:extLst>
          </p:cNvPr>
          <p:cNvGrpSpPr>
            <a:grpSpLocks/>
          </p:cNvGrpSpPr>
          <p:nvPr/>
        </p:nvGrpSpPr>
        <p:grpSpPr bwMode="auto">
          <a:xfrm>
            <a:off x="9990354" y="4528230"/>
            <a:ext cx="390525" cy="641350"/>
            <a:chOff x="4140" y="429"/>
            <a:chExt cx="1425" cy="2396"/>
          </a:xfrm>
        </p:grpSpPr>
        <p:sp>
          <p:nvSpPr>
            <p:cNvPr id="33" name="Freeform 126">
              <a:extLst>
                <a:ext uri="{FF2B5EF4-FFF2-40B4-BE49-F238E27FC236}">
                  <a16:creationId xmlns:a16="http://schemas.microsoft.com/office/drawing/2014/main" id="{B4E617E1-3060-C30B-7A84-C89BBE7AB517}"/>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Rectangle 127">
              <a:extLst>
                <a:ext uri="{FF2B5EF4-FFF2-40B4-BE49-F238E27FC236}">
                  <a16:creationId xmlns:a16="http://schemas.microsoft.com/office/drawing/2014/main" id="{98EACB3C-6A96-D2BB-D40B-CD06DE3C3704}"/>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Freeform 128">
              <a:extLst>
                <a:ext uri="{FF2B5EF4-FFF2-40B4-BE49-F238E27FC236}">
                  <a16:creationId xmlns:a16="http://schemas.microsoft.com/office/drawing/2014/main" id="{A48B9AD4-96E7-B361-93D8-D87BDEA3AA92}"/>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9">
              <a:extLst>
                <a:ext uri="{FF2B5EF4-FFF2-40B4-BE49-F238E27FC236}">
                  <a16:creationId xmlns:a16="http://schemas.microsoft.com/office/drawing/2014/main" id="{D76C6488-B464-20BF-0C6D-254FEC366E35}"/>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30">
              <a:extLst>
                <a:ext uri="{FF2B5EF4-FFF2-40B4-BE49-F238E27FC236}">
                  <a16:creationId xmlns:a16="http://schemas.microsoft.com/office/drawing/2014/main" id="{80AE0154-3B81-173C-A61D-768BCDEEC4B3}"/>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8" name="Group 131">
              <a:extLst>
                <a:ext uri="{FF2B5EF4-FFF2-40B4-BE49-F238E27FC236}">
                  <a16:creationId xmlns:a16="http://schemas.microsoft.com/office/drawing/2014/main" id="{A8231477-DDA4-DA0D-9A93-9883FFCA895F}"/>
                </a:ext>
              </a:extLst>
            </p:cNvPr>
            <p:cNvGrpSpPr>
              <a:grpSpLocks/>
            </p:cNvGrpSpPr>
            <p:nvPr/>
          </p:nvGrpSpPr>
          <p:grpSpPr bwMode="auto">
            <a:xfrm>
              <a:off x="4749" y="668"/>
              <a:ext cx="581" cy="145"/>
              <a:chOff x="614" y="2568"/>
              <a:chExt cx="725" cy="139"/>
            </a:xfrm>
          </p:grpSpPr>
          <p:sp>
            <p:nvSpPr>
              <p:cNvPr id="63" name="AutoShape 132">
                <a:extLst>
                  <a:ext uri="{FF2B5EF4-FFF2-40B4-BE49-F238E27FC236}">
                    <a16:creationId xmlns:a16="http://schemas.microsoft.com/office/drawing/2014/main" id="{1EB03354-F6BA-8705-76D6-2FD7ABBC47FC}"/>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AutoShape 133">
                <a:extLst>
                  <a:ext uri="{FF2B5EF4-FFF2-40B4-BE49-F238E27FC236}">
                    <a16:creationId xmlns:a16="http://schemas.microsoft.com/office/drawing/2014/main" id="{5E1A61C4-D5CF-F8DC-5440-C57986FB2205}"/>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39" name="Rectangle 134">
              <a:extLst>
                <a:ext uri="{FF2B5EF4-FFF2-40B4-BE49-F238E27FC236}">
                  <a16:creationId xmlns:a16="http://schemas.microsoft.com/office/drawing/2014/main" id="{DC346F93-01B3-F680-A6B1-EF987511FE6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0" name="Group 135">
              <a:extLst>
                <a:ext uri="{FF2B5EF4-FFF2-40B4-BE49-F238E27FC236}">
                  <a16:creationId xmlns:a16="http://schemas.microsoft.com/office/drawing/2014/main" id="{C3228EF6-9468-D3CD-26A3-C56F5210F3E1}"/>
                </a:ext>
              </a:extLst>
            </p:cNvPr>
            <p:cNvGrpSpPr>
              <a:grpSpLocks/>
            </p:cNvGrpSpPr>
            <p:nvPr/>
          </p:nvGrpSpPr>
          <p:grpSpPr bwMode="auto">
            <a:xfrm>
              <a:off x="4747" y="994"/>
              <a:ext cx="581" cy="134"/>
              <a:chOff x="614" y="2568"/>
              <a:chExt cx="725" cy="139"/>
            </a:xfrm>
          </p:grpSpPr>
          <p:sp>
            <p:nvSpPr>
              <p:cNvPr id="61" name="AutoShape 136">
                <a:extLst>
                  <a:ext uri="{FF2B5EF4-FFF2-40B4-BE49-F238E27FC236}">
                    <a16:creationId xmlns:a16="http://schemas.microsoft.com/office/drawing/2014/main" id="{ED6FAB23-774A-DDBA-6ED9-21E92356A041}"/>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2" name="AutoShape 137">
                <a:extLst>
                  <a:ext uri="{FF2B5EF4-FFF2-40B4-BE49-F238E27FC236}">
                    <a16:creationId xmlns:a16="http://schemas.microsoft.com/office/drawing/2014/main" id="{FE9C6171-70B9-EBF0-B99C-08DE3C306A1D}"/>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1" name="Rectangle 138">
              <a:extLst>
                <a:ext uri="{FF2B5EF4-FFF2-40B4-BE49-F238E27FC236}">
                  <a16:creationId xmlns:a16="http://schemas.microsoft.com/office/drawing/2014/main" id="{C38F39BB-52A6-7FBC-6E93-65A4A4CAADD6}"/>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39">
              <a:extLst>
                <a:ext uri="{FF2B5EF4-FFF2-40B4-BE49-F238E27FC236}">
                  <a16:creationId xmlns:a16="http://schemas.microsoft.com/office/drawing/2014/main" id="{ABB35FD8-3721-8682-5F7D-AB7ACA189938}"/>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40">
              <a:extLst>
                <a:ext uri="{FF2B5EF4-FFF2-40B4-BE49-F238E27FC236}">
                  <a16:creationId xmlns:a16="http://schemas.microsoft.com/office/drawing/2014/main" id="{A3C820A0-62E6-324E-4840-77BC4BE0829F}"/>
                </a:ext>
              </a:extLst>
            </p:cNvPr>
            <p:cNvGrpSpPr>
              <a:grpSpLocks/>
            </p:cNvGrpSpPr>
            <p:nvPr/>
          </p:nvGrpSpPr>
          <p:grpSpPr bwMode="auto">
            <a:xfrm>
              <a:off x="4735" y="1627"/>
              <a:ext cx="582" cy="151"/>
              <a:chOff x="614" y="2568"/>
              <a:chExt cx="725" cy="139"/>
            </a:xfrm>
          </p:grpSpPr>
          <p:sp>
            <p:nvSpPr>
              <p:cNvPr id="59" name="AutoShape 141">
                <a:extLst>
                  <a:ext uri="{FF2B5EF4-FFF2-40B4-BE49-F238E27FC236}">
                    <a16:creationId xmlns:a16="http://schemas.microsoft.com/office/drawing/2014/main" id="{2ECF4CEC-CB88-BA97-4FE1-A6AC5CEF8220}"/>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AutoShape 142">
                <a:extLst>
                  <a:ext uri="{FF2B5EF4-FFF2-40B4-BE49-F238E27FC236}">
                    <a16:creationId xmlns:a16="http://schemas.microsoft.com/office/drawing/2014/main" id="{625A1520-BB17-0E5B-B4FB-057236B8F23C}"/>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Freeform 143">
              <a:extLst>
                <a:ext uri="{FF2B5EF4-FFF2-40B4-BE49-F238E27FC236}">
                  <a16:creationId xmlns:a16="http://schemas.microsoft.com/office/drawing/2014/main" id="{AB6A6878-AC00-F04A-B7E3-FD9E4BE5F431}"/>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44">
              <a:extLst>
                <a:ext uri="{FF2B5EF4-FFF2-40B4-BE49-F238E27FC236}">
                  <a16:creationId xmlns:a16="http://schemas.microsoft.com/office/drawing/2014/main" id="{448FC7F3-5736-F99F-E575-5B776FDED9D0}"/>
                </a:ext>
              </a:extLst>
            </p:cNvPr>
            <p:cNvGrpSpPr>
              <a:grpSpLocks/>
            </p:cNvGrpSpPr>
            <p:nvPr/>
          </p:nvGrpSpPr>
          <p:grpSpPr bwMode="auto">
            <a:xfrm>
              <a:off x="4739" y="1327"/>
              <a:ext cx="582" cy="139"/>
              <a:chOff x="614" y="2568"/>
              <a:chExt cx="725" cy="139"/>
            </a:xfrm>
          </p:grpSpPr>
          <p:sp>
            <p:nvSpPr>
              <p:cNvPr id="57" name="AutoShape 145">
                <a:extLst>
                  <a:ext uri="{FF2B5EF4-FFF2-40B4-BE49-F238E27FC236}">
                    <a16:creationId xmlns:a16="http://schemas.microsoft.com/office/drawing/2014/main" id="{815294EA-939F-30B3-80EB-B64C7CDC1A42}"/>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AutoShape 146">
                <a:extLst>
                  <a:ext uri="{FF2B5EF4-FFF2-40B4-BE49-F238E27FC236}">
                    <a16:creationId xmlns:a16="http://schemas.microsoft.com/office/drawing/2014/main" id="{54DD932D-AA84-E797-DA6E-79DACC2AF7F1}"/>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47">
              <a:extLst>
                <a:ext uri="{FF2B5EF4-FFF2-40B4-BE49-F238E27FC236}">
                  <a16:creationId xmlns:a16="http://schemas.microsoft.com/office/drawing/2014/main" id="{4822FC4C-AE54-98C2-6827-5B0C7FA674ED}"/>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Freeform 148">
              <a:extLst>
                <a:ext uri="{FF2B5EF4-FFF2-40B4-BE49-F238E27FC236}">
                  <a16:creationId xmlns:a16="http://schemas.microsoft.com/office/drawing/2014/main" id="{E1BE02F2-0E6F-7202-E204-AD0822E48909}"/>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9">
              <a:extLst>
                <a:ext uri="{FF2B5EF4-FFF2-40B4-BE49-F238E27FC236}">
                  <a16:creationId xmlns:a16="http://schemas.microsoft.com/office/drawing/2014/main" id="{869DBCF7-04D8-1547-13A9-DEE903C97EB3}"/>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Oval 150">
              <a:extLst>
                <a:ext uri="{FF2B5EF4-FFF2-40B4-BE49-F238E27FC236}">
                  <a16:creationId xmlns:a16="http://schemas.microsoft.com/office/drawing/2014/main" id="{AB871362-5A76-4942-2F49-B8B731AC99A0}"/>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Freeform 151">
              <a:extLst>
                <a:ext uri="{FF2B5EF4-FFF2-40B4-BE49-F238E27FC236}">
                  <a16:creationId xmlns:a16="http://schemas.microsoft.com/office/drawing/2014/main" id="{DD655569-5E6E-B8D3-C516-4BA25AB8E2FB}"/>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AutoShape 152">
              <a:extLst>
                <a:ext uri="{FF2B5EF4-FFF2-40B4-BE49-F238E27FC236}">
                  <a16:creationId xmlns:a16="http://schemas.microsoft.com/office/drawing/2014/main" id="{B4409FC3-A1EE-402C-F58E-AD566D30601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3">
              <a:extLst>
                <a:ext uri="{FF2B5EF4-FFF2-40B4-BE49-F238E27FC236}">
                  <a16:creationId xmlns:a16="http://schemas.microsoft.com/office/drawing/2014/main" id="{C541225C-9536-FEA7-225A-7E270A300080}"/>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Oval 154">
              <a:extLst>
                <a:ext uri="{FF2B5EF4-FFF2-40B4-BE49-F238E27FC236}">
                  <a16:creationId xmlns:a16="http://schemas.microsoft.com/office/drawing/2014/main" id="{9BE996ED-CBEB-4C4E-DC59-9E40062DF1C2}"/>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5">
              <a:extLst>
                <a:ext uri="{FF2B5EF4-FFF2-40B4-BE49-F238E27FC236}">
                  <a16:creationId xmlns:a16="http://schemas.microsoft.com/office/drawing/2014/main" id="{10AE2AC6-A5A7-0221-F740-F71F793A65B7}"/>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5" name="Oval 156">
              <a:extLst>
                <a:ext uri="{FF2B5EF4-FFF2-40B4-BE49-F238E27FC236}">
                  <a16:creationId xmlns:a16="http://schemas.microsoft.com/office/drawing/2014/main" id="{CFDA7A7A-9FE4-399C-B9BB-0CEA513C2184}"/>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57">
              <a:extLst>
                <a:ext uri="{FF2B5EF4-FFF2-40B4-BE49-F238E27FC236}">
                  <a16:creationId xmlns:a16="http://schemas.microsoft.com/office/drawing/2014/main" id="{170F70B6-D852-28E7-5906-7219D5CD2F54}"/>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5" name="Group 158">
            <a:extLst>
              <a:ext uri="{FF2B5EF4-FFF2-40B4-BE49-F238E27FC236}">
                <a16:creationId xmlns:a16="http://schemas.microsoft.com/office/drawing/2014/main" id="{6859B73F-5C04-E143-BC50-117864CD0EB4}"/>
              </a:ext>
            </a:extLst>
          </p:cNvPr>
          <p:cNvGrpSpPr>
            <a:grpSpLocks/>
          </p:cNvGrpSpPr>
          <p:nvPr/>
        </p:nvGrpSpPr>
        <p:grpSpPr bwMode="auto">
          <a:xfrm>
            <a:off x="7986929" y="3015343"/>
            <a:ext cx="390525" cy="641350"/>
            <a:chOff x="4140" y="429"/>
            <a:chExt cx="1425" cy="2396"/>
          </a:xfrm>
        </p:grpSpPr>
        <p:sp>
          <p:nvSpPr>
            <p:cNvPr id="66" name="Freeform 159">
              <a:extLst>
                <a:ext uri="{FF2B5EF4-FFF2-40B4-BE49-F238E27FC236}">
                  <a16:creationId xmlns:a16="http://schemas.microsoft.com/office/drawing/2014/main" id="{C03A04F8-8950-A240-2D69-9AE26F1E772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Rectangle 160">
              <a:extLst>
                <a:ext uri="{FF2B5EF4-FFF2-40B4-BE49-F238E27FC236}">
                  <a16:creationId xmlns:a16="http://schemas.microsoft.com/office/drawing/2014/main" id="{2A0E94F9-C679-09CD-05E7-F1D4B5624FC8}"/>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Freeform 161">
              <a:extLst>
                <a:ext uri="{FF2B5EF4-FFF2-40B4-BE49-F238E27FC236}">
                  <a16:creationId xmlns:a16="http://schemas.microsoft.com/office/drawing/2014/main" id="{9466E6C3-015C-386A-7673-105E9874D135}"/>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2">
              <a:extLst>
                <a:ext uri="{FF2B5EF4-FFF2-40B4-BE49-F238E27FC236}">
                  <a16:creationId xmlns:a16="http://schemas.microsoft.com/office/drawing/2014/main" id="{5C0E5D6E-DC28-8409-B05D-3DB01EB4AE72}"/>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163">
              <a:extLst>
                <a:ext uri="{FF2B5EF4-FFF2-40B4-BE49-F238E27FC236}">
                  <a16:creationId xmlns:a16="http://schemas.microsoft.com/office/drawing/2014/main" id="{BCB71C95-23E7-455C-3A9D-72E709EDE455}"/>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1" name="Group 164">
              <a:extLst>
                <a:ext uri="{FF2B5EF4-FFF2-40B4-BE49-F238E27FC236}">
                  <a16:creationId xmlns:a16="http://schemas.microsoft.com/office/drawing/2014/main" id="{8FB9D994-F143-5FAC-5194-23F1999CD812}"/>
                </a:ext>
              </a:extLst>
            </p:cNvPr>
            <p:cNvGrpSpPr>
              <a:grpSpLocks/>
            </p:cNvGrpSpPr>
            <p:nvPr/>
          </p:nvGrpSpPr>
          <p:grpSpPr bwMode="auto">
            <a:xfrm>
              <a:off x="4749" y="668"/>
              <a:ext cx="581" cy="145"/>
              <a:chOff x="614" y="2568"/>
              <a:chExt cx="725" cy="139"/>
            </a:xfrm>
          </p:grpSpPr>
          <p:sp>
            <p:nvSpPr>
              <p:cNvPr id="96" name="AutoShape 165">
                <a:extLst>
                  <a:ext uri="{FF2B5EF4-FFF2-40B4-BE49-F238E27FC236}">
                    <a16:creationId xmlns:a16="http://schemas.microsoft.com/office/drawing/2014/main" id="{DB85BF14-360F-5AEF-1B79-600AD819A75E}"/>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AutoShape 166">
                <a:extLst>
                  <a:ext uri="{FF2B5EF4-FFF2-40B4-BE49-F238E27FC236}">
                    <a16:creationId xmlns:a16="http://schemas.microsoft.com/office/drawing/2014/main" id="{D3E33931-EB0A-23C7-EFDE-71C4FDB7BBEF}"/>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2" name="Rectangle 167">
              <a:extLst>
                <a:ext uri="{FF2B5EF4-FFF2-40B4-BE49-F238E27FC236}">
                  <a16:creationId xmlns:a16="http://schemas.microsoft.com/office/drawing/2014/main" id="{B5476ACD-17EF-DBD5-89CA-E2B3AB8C1295}"/>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3" name="Group 168">
              <a:extLst>
                <a:ext uri="{FF2B5EF4-FFF2-40B4-BE49-F238E27FC236}">
                  <a16:creationId xmlns:a16="http://schemas.microsoft.com/office/drawing/2014/main" id="{8B2C5DFB-BAD9-863A-F200-B72F3B42A4DB}"/>
                </a:ext>
              </a:extLst>
            </p:cNvPr>
            <p:cNvGrpSpPr>
              <a:grpSpLocks/>
            </p:cNvGrpSpPr>
            <p:nvPr/>
          </p:nvGrpSpPr>
          <p:grpSpPr bwMode="auto">
            <a:xfrm>
              <a:off x="4747" y="994"/>
              <a:ext cx="581" cy="134"/>
              <a:chOff x="614" y="2568"/>
              <a:chExt cx="725" cy="139"/>
            </a:xfrm>
          </p:grpSpPr>
          <p:sp>
            <p:nvSpPr>
              <p:cNvPr id="94" name="AutoShape 169">
                <a:extLst>
                  <a:ext uri="{FF2B5EF4-FFF2-40B4-BE49-F238E27FC236}">
                    <a16:creationId xmlns:a16="http://schemas.microsoft.com/office/drawing/2014/main" id="{0232092C-E648-C929-ED6E-44F8946FE296}"/>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AutoShape 170">
                <a:extLst>
                  <a:ext uri="{FF2B5EF4-FFF2-40B4-BE49-F238E27FC236}">
                    <a16:creationId xmlns:a16="http://schemas.microsoft.com/office/drawing/2014/main" id="{8661DA49-8E5F-0F7F-BA73-D99DBC16807A}"/>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4" name="Rectangle 171">
              <a:extLst>
                <a:ext uri="{FF2B5EF4-FFF2-40B4-BE49-F238E27FC236}">
                  <a16:creationId xmlns:a16="http://schemas.microsoft.com/office/drawing/2014/main" id="{7BE68692-4C72-A4D0-8057-B859C9DEFB37}"/>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172">
              <a:extLst>
                <a:ext uri="{FF2B5EF4-FFF2-40B4-BE49-F238E27FC236}">
                  <a16:creationId xmlns:a16="http://schemas.microsoft.com/office/drawing/2014/main" id="{4BB7649F-4C52-F522-5F05-BBD4ED4F5F01}"/>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6" name="Group 173">
              <a:extLst>
                <a:ext uri="{FF2B5EF4-FFF2-40B4-BE49-F238E27FC236}">
                  <a16:creationId xmlns:a16="http://schemas.microsoft.com/office/drawing/2014/main" id="{07A5D1D8-0182-7A9E-3BCD-C3712229FE2C}"/>
                </a:ext>
              </a:extLst>
            </p:cNvPr>
            <p:cNvGrpSpPr>
              <a:grpSpLocks/>
            </p:cNvGrpSpPr>
            <p:nvPr/>
          </p:nvGrpSpPr>
          <p:grpSpPr bwMode="auto">
            <a:xfrm>
              <a:off x="4735" y="1627"/>
              <a:ext cx="582" cy="151"/>
              <a:chOff x="614" y="2568"/>
              <a:chExt cx="725" cy="139"/>
            </a:xfrm>
          </p:grpSpPr>
          <p:sp>
            <p:nvSpPr>
              <p:cNvPr id="92" name="AutoShape 174">
                <a:extLst>
                  <a:ext uri="{FF2B5EF4-FFF2-40B4-BE49-F238E27FC236}">
                    <a16:creationId xmlns:a16="http://schemas.microsoft.com/office/drawing/2014/main" id="{B5AD0014-D897-C8AF-0795-87DF67B25FA8}"/>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3" name="AutoShape 175">
                <a:extLst>
                  <a:ext uri="{FF2B5EF4-FFF2-40B4-BE49-F238E27FC236}">
                    <a16:creationId xmlns:a16="http://schemas.microsoft.com/office/drawing/2014/main" id="{1CE6ECC9-76F8-99BD-73F3-ACA55596BCDB}"/>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7" name="Freeform 176">
              <a:extLst>
                <a:ext uri="{FF2B5EF4-FFF2-40B4-BE49-F238E27FC236}">
                  <a16:creationId xmlns:a16="http://schemas.microsoft.com/office/drawing/2014/main" id="{AD96A895-3C5F-B843-7B1A-FFFA88DF8F1A}"/>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8" name="Group 177">
              <a:extLst>
                <a:ext uri="{FF2B5EF4-FFF2-40B4-BE49-F238E27FC236}">
                  <a16:creationId xmlns:a16="http://schemas.microsoft.com/office/drawing/2014/main" id="{20625A50-7A6C-1373-196A-44BAA524BA34}"/>
                </a:ext>
              </a:extLst>
            </p:cNvPr>
            <p:cNvGrpSpPr>
              <a:grpSpLocks/>
            </p:cNvGrpSpPr>
            <p:nvPr/>
          </p:nvGrpSpPr>
          <p:grpSpPr bwMode="auto">
            <a:xfrm>
              <a:off x="4739" y="1327"/>
              <a:ext cx="582" cy="139"/>
              <a:chOff x="614" y="2568"/>
              <a:chExt cx="725" cy="139"/>
            </a:xfrm>
          </p:grpSpPr>
          <p:sp>
            <p:nvSpPr>
              <p:cNvPr id="90" name="AutoShape 178">
                <a:extLst>
                  <a:ext uri="{FF2B5EF4-FFF2-40B4-BE49-F238E27FC236}">
                    <a16:creationId xmlns:a16="http://schemas.microsoft.com/office/drawing/2014/main" id="{1E2C2E01-0E3B-EC11-8753-3C44AD81CB5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1" name="AutoShape 179">
                <a:extLst>
                  <a:ext uri="{FF2B5EF4-FFF2-40B4-BE49-F238E27FC236}">
                    <a16:creationId xmlns:a16="http://schemas.microsoft.com/office/drawing/2014/main" id="{7FD0767D-832E-B43B-A150-D38AE7EE39EB}"/>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9" name="Rectangle 180">
              <a:extLst>
                <a:ext uri="{FF2B5EF4-FFF2-40B4-BE49-F238E27FC236}">
                  <a16:creationId xmlns:a16="http://schemas.microsoft.com/office/drawing/2014/main" id="{446EC502-E909-8F4D-F951-0FC3531E363C}"/>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Freeform 181">
              <a:extLst>
                <a:ext uri="{FF2B5EF4-FFF2-40B4-BE49-F238E27FC236}">
                  <a16:creationId xmlns:a16="http://schemas.microsoft.com/office/drawing/2014/main" id="{BF2A6CBC-70C5-7798-ECD9-9510FC4BBC40}"/>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2">
              <a:extLst>
                <a:ext uri="{FF2B5EF4-FFF2-40B4-BE49-F238E27FC236}">
                  <a16:creationId xmlns:a16="http://schemas.microsoft.com/office/drawing/2014/main" id="{18823B56-DF30-1F7D-3A66-A075434A2EE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Oval 183">
              <a:extLst>
                <a:ext uri="{FF2B5EF4-FFF2-40B4-BE49-F238E27FC236}">
                  <a16:creationId xmlns:a16="http://schemas.microsoft.com/office/drawing/2014/main" id="{ECE1C720-33F5-F6EA-78D7-4482072C27DB}"/>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Freeform 184">
              <a:extLst>
                <a:ext uri="{FF2B5EF4-FFF2-40B4-BE49-F238E27FC236}">
                  <a16:creationId xmlns:a16="http://schemas.microsoft.com/office/drawing/2014/main" id="{E33E7DD3-8176-F600-8B42-BF618323935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AutoShape 185">
              <a:extLst>
                <a:ext uri="{FF2B5EF4-FFF2-40B4-BE49-F238E27FC236}">
                  <a16:creationId xmlns:a16="http://schemas.microsoft.com/office/drawing/2014/main" id="{9567686E-62C6-BA30-076E-25184D58E587}"/>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6">
              <a:extLst>
                <a:ext uri="{FF2B5EF4-FFF2-40B4-BE49-F238E27FC236}">
                  <a16:creationId xmlns:a16="http://schemas.microsoft.com/office/drawing/2014/main" id="{365047C4-44A8-23E5-D454-14E9BB2418F2}"/>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Oval 187">
              <a:extLst>
                <a:ext uri="{FF2B5EF4-FFF2-40B4-BE49-F238E27FC236}">
                  <a16:creationId xmlns:a16="http://schemas.microsoft.com/office/drawing/2014/main" id="{902C24DC-B682-B6CE-BD60-C7728BEDE037}"/>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8">
              <a:extLst>
                <a:ext uri="{FF2B5EF4-FFF2-40B4-BE49-F238E27FC236}">
                  <a16:creationId xmlns:a16="http://schemas.microsoft.com/office/drawing/2014/main" id="{FD3BE31A-35B0-8BF2-BD5D-9E03FDCB4417}"/>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8" name="Oval 189">
              <a:extLst>
                <a:ext uri="{FF2B5EF4-FFF2-40B4-BE49-F238E27FC236}">
                  <a16:creationId xmlns:a16="http://schemas.microsoft.com/office/drawing/2014/main" id="{96441F01-2B3D-E661-7BBC-E4930ED1F53E}"/>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9" name="Rectangle 190">
              <a:extLst>
                <a:ext uri="{FF2B5EF4-FFF2-40B4-BE49-F238E27FC236}">
                  <a16:creationId xmlns:a16="http://schemas.microsoft.com/office/drawing/2014/main" id="{49DFCB67-A23F-F839-6A54-D7108731278F}"/>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8" name="Group 224">
            <a:extLst>
              <a:ext uri="{FF2B5EF4-FFF2-40B4-BE49-F238E27FC236}">
                <a16:creationId xmlns:a16="http://schemas.microsoft.com/office/drawing/2014/main" id="{15F9B371-F1CB-C56E-6324-3AA463E25B58}"/>
              </a:ext>
            </a:extLst>
          </p:cNvPr>
          <p:cNvGrpSpPr>
            <a:grpSpLocks/>
          </p:cNvGrpSpPr>
          <p:nvPr/>
        </p:nvGrpSpPr>
        <p:grpSpPr bwMode="auto">
          <a:xfrm>
            <a:off x="9141042" y="1753280"/>
            <a:ext cx="390525" cy="641350"/>
            <a:chOff x="4140" y="429"/>
            <a:chExt cx="1425" cy="2396"/>
          </a:xfrm>
        </p:grpSpPr>
        <p:sp>
          <p:nvSpPr>
            <p:cNvPr id="99" name="Freeform 225">
              <a:extLst>
                <a:ext uri="{FF2B5EF4-FFF2-40B4-BE49-F238E27FC236}">
                  <a16:creationId xmlns:a16="http://schemas.microsoft.com/office/drawing/2014/main" id="{F4F731F2-D21D-0DD7-9217-AE04F0A18EAE}"/>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Rectangle 226">
              <a:extLst>
                <a:ext uri="{FF2B5EF4-FFF2-40B4-BE49-F238E27FC236}">
                  <a16:creationId xmlns:a16="http://schemas.microsoft.com/office/drawing/2014/main" id="{BB1E9B35-E06D-E4F2-203F-955B3B0F7E38}"/>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Freeform 227">
              <a:extLst>
                <a:ext uri="{FF2B5EF4-FFF2-40B4-BE49-F238E27FC236}">
                  <a16:creationId xmlns:a16="http://schemas.microsoft.com/office/drawing/2014/main" id="{18FBE063-CDA1-2BC2-4CE6-06399A2AC4A5}"/>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8">
              <a:extLst>
                <a:ext uri="{FF2B5EF4-FFF2-40B4-BE49-F238E27FC236}">
                  <a16:creationId xmlns:a16="http://schemas.microsoft.com/office/drawing/2014/main" id="{09537E86-11BB-7A50-743B-9A23E34DA603}"/>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Rectangle 229">
              <a:extLst>
                <a:ext uri="{FF2B5EF4-FFF2-40B4-BE49-F238E27FC236}">
                  <a16:creationId xmlns:a16="http://schemas.microsoft.com/office/drawing/2014/main" id="{E9C698BB-26BA-FE2C-6903-D2C657362C44}"/>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4" name="Group 230">
              <a:extLst>
                <a:ext uri="{FF2B5EF4-FFF2-40B4-BE49-F238E27FC236}">
                  <a16:creationId xmlns:a16="http://schemas.microsoft.com/office/drawing/2014/main" id="{15CA8F7F-8343-FF3E-4BB6-8983BC0CE5BD}"/>
                </a:ext>
              </a:extLst>
            </p:cNvPr>
            <p:cNvGrpSpPr>
              <a:grpSpLocks/>
            </p:cNvGrpSpPr>
            <p:nvPr/>
          </p:nvGrpSpPr>
          <p:grpSpPr bwMode="auto">
            <a:xfrm>
              <a:off x="4749" y="668"/>
              <a:ext cx="581" cy="145"/>
              <a:chOff x="614" y="2568"/>
              <a:chExt cx="725" cy="139"/>
            </a:xfrm>
          </p:grpSpPr>
          <p:sp>
            <p:nvSpPr>
              <p:cNvPr id="129" name="AutoShape 231">
                <a:extLst>
                  <a:ext uri="{FF2B5EF4-FFF2-40B4-BE49-F238E27FC236}">
                    <a16:creationId xmlns:a16="http://schemas.microsoft.com/office/drawing/2014/main" id="{8116F079-E08F-AF55-C5E1-DEC8C88BD789}"/>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0" name="AutoShape 232">
                <a:extLst>
                  <a:ext uri="{FF2B5EF4-FFF2-40B4-BE49-F238E27FC236}">
                    <a16:creationId xmlns:a16="http://schemas.microsoft.com/office/drawing/2014/main" id="{B25E0235-763D-DDA7-D75A-E3BE81E9AA80}"/>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5" name="Rectangle 233">
              <a:extLst>
                <a:ext uri="{FF2B5EF4-FFF2-40B4-BE49-F238E27FC236}">
                  <a16:creationId xmlns:a16="http://schemas.microsoft.com/office/drawing/2014/main" id="{B65DB759-05FD-010D-3F79-D0C4BEEEC572}"/>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6" name="Group 234">
              <a:extLst>
                <a:ext uri="{FF2B5EF4-FFF2-40B4-BE49-F238E27FC236}">
                  <a16:creationId xmlns:a16="http://schemas.microsoft.com/office/drawing/2014/main" id="{3BDE7D31-1032-AD48-872F-0621C1F5A38F}"/>
                </a:ext>
              </a:extLst>
            </p:cNvPr>
            <p:cNvGrpSpPr>
              <a:grpSpLocks/>
            </p:cNvGrpSpPr>
            <p:nvPr/>
          </p:nvGrpSpPr>
          <p:grpSpPr bwMode="auto">
            <a:xfrm>
              <a:off x="4747" y="994"/>
              <a:ext cx="581" cy="134"/>
              <a:chOff x="614" y="2568"/>
              <a:chExt cx="725" cy="139"/>
            </a:xfrm>
          </p:grpSpPr>
          <p:sp>
            <p:nvSpPr>
              <p:cNvPr id="127" name="AutoShape 235">
                <a:extLst>
                  <a:ext uri="{FF2B5EF4-FFF2-40B4-BE49-F238E27FC236}">
                    <a16:creationId xmlns:a16="http://schemas.microsoft.com/office/drawing/2014/main" id="{A0DE6547-A22C-86FB-901A-B599B2CCA703}"/>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8" name="AutoShape 236">
                <a:extLst>
                  <a:ext uri="{FF2B5EF4-FFF2-40B4-BE49-F238E27FC236}">
                    <a16:creationId xmlns:a16="http://schemas.microsoft.com/office/drawing/2014/main" id="{5D9E68F1-E43B-EC99-64D3-1C8B18C87FA6}"/>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7" name="Rectangle 237">
              <a:extLst>
                <a:ext uri="{FF2B5EF4-FFF2-40B4-BE49-F238E27FC236}">
                  <a16:creationId xmlns:a16="http://schemas.microsoft.com/office/drawing/2014/main" id="{7B93DDBC-D8CC-DD3B-F858-CCD03AC8BE6D}"/>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8" name="Rectangle 238">
              <a:extLst>
                <a:ext uri="{FF2B5EF4-FFF2-40B4-BE49-F238E27FC236}">
                  <a16:creationId xmlns:a16="http://schemas.microsoft.com/office/drawing/2014/main" id="{83ACF4E4-75F7-1085-91EA-6CAA756CD643}"/>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9" name="Group 239">
              <a:extLst>
                <a:ext uri="{FF2B5EF4-FFF2-40B4-BE49-F238E27FC236}">
                  <a16:creationId xmlns:a16="http://schemas.microsoft.com/office/drawing/2014/main" id="{ED965957-1238-51EF-0845-7701722C6D5D}"/>
                </a:ext>
              </a:extLst>
            </p:cNvPr>
            <p:cNvGrpSpPr>
              <a:grpSpLocks/>
            </p:cNvGrpSpPr>
            <p:nvPr/>
          </p:nvGrpSpPr>
          <p:grpSpPr bwMode="auto">
            <a:xfrm>
              <a:off x="4735" y="1627"/>
              <a:ext cx="582" cy="151"/>
              <a:chOff x="614" y="2568"/>
              <a:chExt cx="725" cy="139"/>
            </a:xfrm>
          </p:grpSpPr>
          <p:sp>
            <p:nvSpPr>
              <p:cNvPr id="125" name="AutoShape 240">
                <a:extLst>
                  <a:ext uri="{FF2B5EF4-FFF2-40B4-BE49-F238E27FC236}">
                    <a16:creationId xmlns:a16="http://schemas.microsoft.com/office/drawing/2014/main" id="{5CA19E6F-141D-8AA2-C884-14BA18785FC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6" name="AutoShape 241">
                <a:extLst>
                  <a:ext uri="{FF2B5EF4-FFF2-40B4-BE49-F238E27FC236}">
                    <a16:creationId xmlns:a16="http://schemas.microsoft.com/office/drawing/2014/main" id="{1D9698F0-B3FB-8842-70A1-A90D310F53B1}"/>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0" name="Freeform 242">
              <a:extLst>
                <a:ext uri="{FF2B5EF4-FFF2-40B4-BE49-F238E27FC236}">
                  <a16:creationId xmlns:a16="http://schemas.microsoft.com/office/drawing/2014/main" id="{74D36A46-7676-CC1C-C9CB-12884E92A115}"/>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1" name="Group 243">
              <a:extLst>
                <a:ext uri="{FF2B5EF4-FFF2-40B4-BE49-F238E27FC236}">
                  <a16:creationId xmlns:a16="http://schemas.microsoft.com/office/drawing/2014/main" id="{74FD9A31-82E9-BE56-9AE3-7394C3ED62C6}"/>
                </a:ext>
              </a:extLst>
            </p:cNvPr>
            <p:cNvGrpSpPr>
              <a:grpSpLocks/>
            </p:cNvGrpSpPr>
            <p:nvPr/>
          </p:nvGrpSpPr>
          <p:grpSpPr bwMode="auto">
            <a:xfrm>
              <a:off x="4739" y="1327"/>
              <a:ext cx="582" cy="139"/>
              <a:chOff x="614" y="2568"/>
              <a:chExt cx="725" cy="139"/>
            </a:xfrm>
          </p:grpSpPr>
          <p:sp>
            <p:nvSpPr>
              <p:cNvPr id="123" name="AutoShape 244">
                <a:extLst>
                  <a:ext uri="{FF2B5EF4-FFF2-40B4-BE49-F238E27FC236}">
                    <a16:creationId xmlns:a16="http://schemas.microsoft.com/office/drawing/2014/main" id="{7C190A6E-1ED2-605A-2FD4-832B42E2D78A}"/>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4" name="AutoShape 245">
                <a:extLst>
                  <a:ext uri="{FF2B5EF4-FFF2-40B4-BE49-F238E27FC236}">
                    <a16:creationId xmlns:a16="http://schemas.microsoft.com/office/drawing/2014/main" id="{F47CEC89-8C00-D654-5C13-2590F16EC025}"/>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2" name="Rectangle 246">
              <a:extLst>
                <a:ext uri="{FF2B5EF4-FFF2-40B4-BE49-F238E27FC236}">
                  <a16:creationId xmlns:a16="http://schemas.microsoft.com/office/drawing/2014/main" id="{1BFAE339-B778-7783-10F4-1B2CB2432F66}"/>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Freeform 247">
              <a:extLst>
                <a:ext uri="{FF2B5EF4-FFF2-40B4-BE49-F238E27FC236}">
                  <a16:creationId xmlns:a16="http://schemas.microsoft.com/office/drawing/2014/main" id="{2B353230-B12A-4F78-934A-594222AB51C5}"/>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8">
              <a:extLst>
                <a:ext uri="{FF2B5EF4-FFF2-40B4-BE49-F238E27FC236}">
                  <a16:creationId xmlns:a16="http://schemas.microsoft.com/office/drawing/2014/main" id="{7912FD0F-01B4-4A4D-7101-5178242BB57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Oval 249">
              <a:extLst>
                <a:ext uri="{FF2B5EF4-FFF2-40B4-BE49-F238E27FC236}">
                  <a16:creationId xmlns:a16="http://schemas.microsoft.com/office/drawing/2014/main" id="{18F024D8-F7D0-091F-22AF-308334BD57D9}"/>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Freeform 250">
              <a:extLst>
                <a:ext uri="{FF2B5EF4-FFF2-40B4-BE49-F238E27FC236}">
                  <a16:creationId xmlns:a16="http://schemas.microsoft.com/office/drawing/2014/main" id="{373AC819-8336-495F-ADE0-C14F5F7BDDA3}"/>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AutoShape 251">
              <a:extLst>
                <a:ext uri="{FF2B5EF4-FFF2-40B4-BE49-F238E27FC236}">
                  <a16:creationId xmlns:a16="http://schemas.microsoft.com/office/drawing/2014/main" id="{7B26A36E-2986-8652-AAB0-126F6D7CB8CD}"/>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2">
              <a:extLst>
                <a:ext uri="{FF2B5EF4-FFF2-40B4-BE49-F238E27FC236}">
                  <a16:creationId xmlns:a16="http://schemas.microsoft.com/office/drawing/2014/main" id="{0D0DB384-F3D5-A774-F62C-3DEA3E305D61}"/>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Oval 253">
              <a:extLst>
                <a:ext uri="{FF2B5EF4-FFF2-40B4-BE49-F238E27FC236}">
                  <a16:creationId xmlns:a16="http://schemas.microsoft.com/office/drawing/2014/main" id="{90AB889C-FCA4-E3DD-CF5B-12696FC41DB6}"/>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4">
              <a:extLst>
                <a:ext uri="{FF2B5EF4-FFF2-40B4-BE49-F238E27FC236}">
                  <a16:creationId xmlns:a16="http://schemas.microsoft.com/office/drawing/2014/main" id="{E4C74BA3-388F-EF52-39DA-3C96DEE6765B}"/>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1" name="Oval 255">
              <a:extLst>
                <a:ext uri="{FF2B5EF4-FFF2-40B4-BE49-F238E27FC236}">
                  <a16:creationId xmlns:a16="http://schemas.microsoft.com/office/drawing/2014/main" id="{E3D26537-03C0-1E23-AB92-F8EDFDA98CAF}"/>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2" name="Rectangle 256">
              <a:extLst>
                <a:ext uri="{FF2B5EF4-FFF2-40B4-BE49-F238E27FC236}">
                  <a16:creationId xmlns:a16="http://schemas.microsoft.com/office/drawing/2014/main" id="{53750FB3-F2F3-A3DE-4DC5-C8CA4D7910F5}"/>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1" name="Group 257">
            <a:extLst>
              <a:ext uri="{FF2B5EF4-FFF2-40B4-BE49-F238E27FC236}">
                <a16:creationId xmlns:a16="http://schemas.microsoft.com/office/drawing/2014/main" id="{95A1543D-4E73-0B17-7AA3-C96B8D1766B8}"/>
              </a:ext>
            </a:extLst>
          </p:cNvPr>
          <p:cNvGrpSpPr>
            <a:grpSpLocks/>
          </p:cNvGrpSpPr>
          <p:nvPr/>
        </p:nvGrpSpPr>
        <p:grpSpPr bwMode="auto">
          <a:xfrm>
            <a:off x="9957017" y="3005818"/>
            <a:ext cx="390525" cy="641350"/>
            <a:chOff x="4140" y="429"/>
            <a:chExt cx="1425" cy="2396"/>
          </a:xfrm>
        </p:grpSpPr>
        <p:sp>
          <p:nvSpPr>
            <p:cNvPr id="132" name="Freeform 258">
              <a:extLst>
                <a:ext uri="{FF2B5EF4-FFF2-40B4-BE49-F238E27FC236}">
                  <a16:creationId xmlns:a16="http://schemas.microsoft.com/office/drawing/2014/main" id="{D0238F3F-4AFC-0200-2342-F2D047C1A34D}"/>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3" name="Rectangle 259">
              <a:extLst>
                <a:ext uri="{FF2B5EF4-FFF2-40B4-BE49-F238E27FC236}">
                  <a16:creationId xmlns:a16="http://schemas.microsoft.com/office/drawing/2014/main" id="{28E8CFF2-61F5-B4B6-08BF-F30E2A1845C2}"/>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Freeform 260">
              <a:extLst>
                <a:ext uri="{FF2B5EF4-FFF2-40B4-BE49-F238E27FC236}">
                  <a16:creationId xmlns:a16="http://schemas.microsoft.com/office/drawing/2014/main" id="{1DEBCB66-5F64-008E-8B4D-2CAF52C4F3DC}"/>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1">
              <a:extLst>
                <a:ext uri="{FF2B5EF4-FFF2-40B4-BE49-F238E27FC236}">
                  <a16:creationId xmlns:a16="http://schemas.microsoft.com/office/drawing/2014/main" id="{A47C5CF3-4EAF-D0F5-8F7E-3EB39ACC3D89}"/>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Rectangle 262">
              <a:extLst>
                <a:ext uri="{FF2B5EF4-FFF2-40B4-BE49-F238E27FC236}">
                  <a16:creationId xmlns:a16="http://schemas.microsoft.com/office/drawing/2014/main" id="{FB9738EC-3059-7A62-CF46-D2E6DCDC62E5}"/>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7" name="Group 263">
              <a:extLst>
                <a:ext uri="{FF2B5EF4-FFF2-40B4-BE49-F238E27FC236}">
                  <a16:creationId xmlns:a16="http://schemas.microsoft.com/office/drawing/2014/main" id="{ED62EC11-7559-E6B7-503E-07D90D007E6B}"/>
                </a:ext>
              </a:extLst>
            </p:cNvPr>
            <p:cNvGrpSpPr>
              <a:grpSpLocks/>
            </p:cNvGrpSpPr>
            <p:nvPr/>
          </p:nvGrpSpPr>
          <p:grpSpPr bwMode="auto">
            <a:xfrm>
              <a:off x="4749" y="668"/>
              <a:ext cx="581" cy="145"/>
              <a:chOff x="614" y="2568"/>
              <a:chExt cx="725" cy="139"/>
            </a:xfrm>
          </p:grpSpPr>
          <p:sp>
            <p:nvSpPr>
              <p:cNvPr id="162" name="AutoShape 264">
                <a:extLst>
                  <a:ext uri="{FF2B5EF4-FFF2-40B4-BE49-F238E27FC236}">
                    <a16:creationId xmlns:a16="http://schemas.microsoft.com/office/drawing/2014/main" id="{561A4A26-77A1-FB24-89B3-3D939AA0D8F3}"/>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3" name="AutoShape 265">
                <a:extLst>
                  <a:ext uri="{FF2B5EF4-FFF2-40B4-BE49-F238E27FC236}">
                    <a16:creationId xmlns:a16="http://schemas.microsoft.com/office/drawing/2014/main" id="{99700173-7D22-BECE-5256-3DFD76D7D1E8}"/>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8" name="Rectangle 266">
              <a:extLst>
                <a:ext uri="{FF2B5EF4-FFF2-40B4-BE49-F238E27FC236}">
                  <a16:creationId xmlns:a16="http://schemas.microsoft.com/office/drawing/2014/main" id="{3695BC60-3459-F47C-1959-1366FAB7045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9" name="Group 267">
              <a:extLst>
                <a:ext uri="{FF2B5EF4-FFF2-40B4-BE49-F238E27FC236}">
                  <a16:creationId xmlns:a16="http://schemas.microsoft.com/office/drawing/2014/main" id="{3234742B-90D0-6478-2935-A51D7A26CF40}"/>
                </a:ext>
              </a:extLst>
            </p:cNvPr>
            <p:cNvGrpSpPr>
              <a:grpSpLocks/>
            </p:cNvGrpSpPr>
            <p:nvPr/>
          </p:nvGrpSpPr>
          <p:grpSpPr bwMode="auto">
            <a:xfrm>
              <a:off x="4747" y="994"/>
              <a:ext cx="581" cy="134"/>
              <a:chOff x="614" y="2568"/>
              <a:chExt cx="725" cy="139"/>
            </a:xfrm>
          </p:grpSpPr>
          <p:sp>
            <p:nvSpPr>
              <p:cNvPr id="160" name="AutoShape 268">
                <a:extLst>
                  <a:ext uri="{FF2B5EF4-FFF2-40B4-BE49-F238E27FC236}">
                    <a16:creationId xmlns:a16="http://schemas.microsoft.com/office/drawing/2014/main" id="{5A1D1AAB-10A4-E936-CC1B-5F90594ED934}"/>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1" name="AutoShape 269">
                <a:extLst>
                  <a:ext uri="{FF2B5EF4-FFF2-40B4-BE49-F238E27FC236}">
                    <a16:creationId xmlns:a16="http://schemas.microsoft.com/office/drawing/2014/main" id="{0DA110AB-2695-DB9F-1319-90539BAB33EB}"/>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0" name="Rectangle 270">
              <a:extLst>
                <a:ext uri="{FF2B5EF4-FFF2-40B4-BE49-F238E27FC236}">
                  <a16:creationId xmlns:a16="http://schemas.microsoft.com/office/drawing/2014/main" id="{82A9E348-190A-69EC-34F6-BCEB2DED83F8}"/>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1" name="Rectangle 271">
              <a:extLst>
                <a:ext uri="{FF2B5EF4-FFF2-40B4-BE49-F238E27FC236}">
                  <a16:creationId xmlns:a16="http://schemas.microsoft.com/office/drawing/2014/main" id="{E33D8106-3FD6-90D7-7A71-F6A2C072D4D7}"/>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2" name="Group 272">
              <a:extLst>
                <a:ext uri="{FF2B5EF4-FFF2-40B4-BE49-F238E27FC236}">
                  <a16:creationId xmlns:a16="http://schemas.microsoft.com/office/drawing/2014/main" id="{DE9A71EC-8861-9E78-E024-CE777BA3B396}"/>
                </a:ext>
              </a:extLst>
            </p:cNvPr>
            <p:cNvGrpSpPr>
              <a:grpSpLocks/>
            </p:cNvGrpSpPr>
            <p:nvPr/>
          </p:nvGrpSpPr>
          <p:grpSpPr bwMode="auto">
            <a:xfrm>
              <a:off x="4735" y="1627"/>
              <a:ext cx="582" cy="151"/>
              <a:chOff x="614" y="2568"/>
              <a:chExt cx="725" cy="139"/>
            </a:xfrm>
          </p:grpSpPr>
          <p:sp>
            <p:nvSpPr>
              <p:cNvPr id="158" name="AutoShape 273">
                <a:extLst>
                  <a:ext uri="{FF2B5EF4-FFF2-40B4-BE49-F238E27FC236}">
                    <a16:creationId xmlns:a16="http://schemas.microsoft.com/office/drawing/2014/main" id="{4F8C82FC-2732-BD63-5C9B-B6E73AB83AEC}"/>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9" name="AutoShape 274">
                <a:extLst>
                  <a:ext uri="{FF2B5EF4-FFF2-40B4-BE49-F238E27FC236}">
                    <a16:creationId xmlns:a16="http://schemas.microsoft.com/office/drawing/2014/main" id="{88A74CA7-3386-9881-8266-D1CD85C26426}"/>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3" name="Freeform 275">
              <a:extLst>
                <a:ext uri="{FF2B5EF4-FFF2-40B4-BE49-F238E27FC236}">
                  <a16:creationId xmlns:a16="http://schemas.microsoft.com/office/drawing/2014/main" id="{C0C7D40F-FCD0-C581-2600-5AB6C67CC9CB}"/>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4" name="Group 276">
              <a:extLst>
                <a:ext uri="{FF2B5EF4-FFF2-40B4-BE49-F238E27FC236}">
                  <a16:creationId xmlns:a16="http://schemas.microsoft.com/office/drawing/2014/main" id="{10FF0A8D-1B04-4226-5F9A-348C1A62540A}"/>
                </a:ext>
              </a:extLst>
            </p:cNvPr>
            <p:cNvGrpSpPr>
              <a:grpSpLocks/>
            </p:cNvGrpSpPr>
            <p:nvPr/>
          </p:nvGrpSpPr>
          <p:grpSpPr bwMode="auto">
            <a:xfrm>
              <a:off x="4739" y="1327"/>
              <a:ext cx="582" cy="139"/>
              <a:chOff x="614" y="2568"/>
              <a:chExt cx="725" cy="139"/>
            </a:xfrm>
          </p:grpSpPr>
          <p:sp>
            <p:nvSpPr>
              <p:cNvPr id="156" name="AutoShape 277">
                <a:extLst>
                  <a:ext uri="{FF2B5EF4-FFF2-40B4-BE49-F238E27FC236}">
                    <a16:creationId xmlns:a16="http://schemas.microsoft.com/office/drawing/2014/main" id="{29694509-62E3-7D15-4AB6-C8CE8A46E9D4}"/>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7" name="AutoShape 278">
                <a:extLst>
                  <a:ext uri="{FF2B5EF4-FFF2-40B4-BE49-F238E27FC236}">
                    <a16:creationId xmlns:a16="http://schemas.microsoft.com/office/drawing/2014/main" id="{B0006B37-38D5-8AF9-8CC6-D61363948F4F}"/>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5" name="Rectangle 279">
              <a:extLst>
                <a:ext uri="{FF2B5EF4-FFF2-40B4-BE49-F238E27FC236}">
                  <a16:creationId xmlns:a16="http://schemas.microsoft.com/office/drawing/2014/main" id="{4C3B964E-4CED-B29E-F84C-D3A445B3D1C0}"/>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6" name="Freeform 280">
              <a:extLst>
                <a:ext uri="{FF2B5EF4-FFF2-40B4-BE49-F238E27FC236}">
                  <a16:creationId xmlns:a16="http://schemas.microsoft.com/office/drawing/2014/main" id="{19ECCD46-4E15-C402-6665-C17AC0B2B4CF}"/>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1">
              <a:extLst>
                <a:ext uri="{FF2B5EF4-FFF2-40B4-BE49-F238E27FC236}">
                  <a16:creationId xmlns:a16="http://schemas.microsoft.com/office/drawing/2014/main" id="{0F1D9AA1-07A9-A254-A9DD-FDC5229DC14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Oval 282">
              <a:extLst>
                <a:ext uri="{FF2B5EF4-FFF2-40B4-BE49-F238E27FC236}">
                  <a16:creationId xmlns:a16="http://schemas.microsoft.com/office/drawing/2014/main" id="{E8974F1E-6AE8-FF58-0E57-BB3D23D2763E}"/>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Freeform 283">
              <a:extLst>
                <a:ext uri="{FF2B5EF4-FFF2-40B4-BE49-F238E27FC236}">
                  <a16:creationId xmlns:a16="http://schemas.microsoft.com/office/drawing/2014/main" id="{358AE176-6D9E-25E1-07E9-1629A3F2D4E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AutoShape 284">
              <a:extLst>
                <a:ext uri="{FF2B5EF4-FFF2-40B4-BE49-F238E27FC236}">
                  <a16:creationId xmlns:a16="http://schemas.microsoft.com/office/drawing/2014/main" id="{F99D07AB-89D2-91D9-FBC9-82D12B1FE33D}"/>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5">
              <a:extLst>
                <a:ext uri="{FF2B5EF4-FFF2-40B4-BE49-F238E27FC236}">
                  <a16:creationId xmlns:a16="http://schemas.microsoft.com/office/drawing/2014/main" id="{C0B6E31C-81E5-C610-9FDA-DB4958036CAD}"/>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Oval 286">
              <a:extLst>
                <a:ext uri="{FF2B5EF4-FFF2-40B4-BE49-F238E27FC236}">
                  <a16:creationId xmlns:a16="http://schemas.microsoft.com/office/drawing/2014/main" id="{D5E766DF-E3F4-1185-BE83-C88F27667E3A}"/>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7">
              <a:extLst>
                <a:ext uri="{FF2B5EF4-FFF2-40B4-BE49-F238E27FC236}">
                  <a16:creationId xmlns:a16="http://schemas.microsoft.com/office/drawing/2014/main" id="{D88AA3E0-FC77-71D9-FFFC-565D26FD7BFD}"/>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4" name="Oval 288">
              <a:extLst>
                <a:ext uri="{FF2B5EF4-FFF2-40B4-BE49-F238E27FC236}">
                  <a16:creationId xmlns:a16="http://schemas.microsoft.com/office/drawing/2014/main" id="{27022799-FFF5-5537-1421-BACCDFCF526A}"/>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5" name="Rectangle 289">
              <a:extLst>
                <a:ext uri="{FF2B5EF4-FFF2-40B4-BE49-F238E27FC236}">
                  <a16:creationId xmlns:a16="http://schemas.microsoft.com/office/drawing/2014/main" id="{ADA85F9B-97B8-CCC8-0514-0104EDF1B3F1}"/>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4" name="Text Box 6">
            <a:extLst>
              <a:ext uri="{FF2B5EF4-FFF2-40B4-BE49-F238E27FC236}">
                <a16:creationId xmlns:a16="http://schemas.microsoft.com/office/drawing/2014/main" id="{59E36E98-A300-CD97-CB7D-831F05D1EE1B}"/>
              </a:ext>
            </a:extLst>
          </p:cNvPr>
          <p:cNvSpPr txBox="1">
            <a:spLocks noChangeArrowheads="1"/>
          </p:cNvSpPr>
          <p:nvPr/>
        </p:nvSpPr>
        <p:spPr bwMode="auto">
          <a:xfrm>
            <a:off x="10184417"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165" name="Text Box 60">
            <a:extLst>
              <a:ext uri="{FF2B5EF4-FFF2-40B4-BE49-F238E27FC236}">
                <a16:creationId xmlns:a16="http://schemas.microsoft.com/office/drawing/2014/main" id="{171F0C2A-6607-9226-2747-6F120A8BB4FF}"/>
              </a:ext>
            </a:extLst>
          </p:cNvPr>
          <p:cNvSpPr txBox="1">
            <a:spLocks noChangeArrowheads="1"/>
          </p:cNvSpPr>
          <p:nvPr/>
        </p:nvSpPr>
        <p:spPr bwMode="auto">
          <a:xfrm>
            <a:off x="9117229"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6" name="TextBox 165">
            <a:extLst>
              <a:ext uri="{FF2B5EF4-FFF2-40B4-BE49-F238E27FC236}">
                <a16:creationId xmlns:a16="http://schemas.microsoft.com/office/drawing/2014/main" id="{7C32515F-CFAB-62F8-992B-74D17D182FE3}"/>
              </a:ext>
            </a:extLst>
          </p:cNvPr>
          <p:cNvSpPr txBox="1"/>
          <p:nvPr/>
        </p:nvSpPr>
        <p:spPr>
          <a:xfrm>
            <a:off x="130627" y="1319892"/>
            <a:ext cx="5814644" cy="1477328"/>
          </a:xfrm>
          <a:prstGeom prst="rect">
            <a:avLst/>
          </a:prstGeom>
          <a:noFill/>
        </p:spPr>
        <p:txBody>
          <a:bodyPr wrap="square" rtlCol="0">
            <a:spAutoFit/>
          </a:bodyPr>
          <a:lstStyle/>
          <a:p>
            <a:pPr marL="285750" indent="-285750">
              <a:buFont typeface="Arial" panose="020B0604020202020204" pitchFamily="34" charset="0"/>
              <a:buChar char="•"/>
            </a:pPr>
            <a:r>
              <a:rPr lang="en-IN" dirty="0"/>
              <a:t>How many messages are exchanged in order to find the IP address of the target host?</a:t>
            </a:r>
          </a:p>
          <a:p>
            <a:pPr marL="742950" lvl="1" indent="-285750">
              <a:buFont typeface="Arial" panose="020B0604020202020204" pitchFamily="34" charset="0"/>
              <a:buChar char="•"/>
            </a:pPr>
            <a:r>
              <a:rPr lang="en-IN" dirty="0"/>
              <a:t>Eight messages</a:t>
            </a:r>
          </a:p>
          <a:p>
            <a:endParaRPr lang="en-IN" dirty="0"/>
          </a:p>
          <a:p>
            <a:pPr marL="285750" indent="-285750">
              <a:buFont typeface="Arial" panose="020B0604020202020204" pitchFamily="34" charset="0"/>
              <a:buChar char="•"/>
            </a:pPr>
            <a:r>
              <a:rPr lang="en-IN" dirty="0"/>
              <a:t>Can it be more than eight for a different target host?</a:t>
            </a:r>
          </a:p>
        </p:txBody>
      </p:sp>
      <p:sp>
        <p:nvSpPr>
          <p:cNvPr id="3" name="TextBox 28">
            <a:extLst>
              <a:ext uri="{FF2B5EF4-FFF2-40B4-BE49-F238E27FC236}">
                <a16:creationId xmlns:a16="http://schemas.microsoft.com/office/drawing/2014/main" id="{F3C46508-5D49-DF1A-0136-0805A39AD11F}"/>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mc:AlternateContent xmlns:mc="http://schemas.openxmlformats.org/markup-compatibility/2006" xmlns:p14="http://schemas.microsoft.com/office/powerpoint/2010/main">
        <mc:Choice Requires="p14">
          <p:contentPart p14:bwMode="auto" r:id="rId3">
            <p14:nvContentPartPr>
              <p14:cNvPr id="167" name="Ink 166">
                <a:extLst>
                  <a:ext uri="{FF2B5EF4-FFF2-40B4-BE49-F238E27FC236}">
                    <a16:creationId xmlns:a16="http://schemas.microsoft.com/office/drawing/2014/main" id="{6CBA1B90-0D22-D0DB-3C2A-0A5E832AACBA}"/>
                  </a:ext>
                </a:extLst>
              </p14:cNvPr>
              <p14:cNvContentPartPr/>
              <p14:nvPr/>
            </p14:nvContentPartPr>
            <p14:xfrm>
              <a:off x="10060560" y="4267800"/>
              <a:ext cx="54720" cy="93600"/>
            </p14:xfrm>
          </p:contentPart>
        </mc:Choice>
        <mc:Fallback xmlns="">
          <p:pic>
            <p:nvPicPr>
              <p:cNvPr id="167" name="Ink 166">
                <a:extLst>
                  <a:ext uri="{FF2B5EF4-FFF2-40B4-BE49-F238E27FC236}">
                    <a16:creationId xmlns:a16="http://schemas.microsoft.com/office/drawing/2014/main" id="{6CBA1B90-0D22-D0DB-3C2A-0A5E832AACBA}"/>
                  </a:ext>
                </a:extLst>
              </p:cNvPr>
              <p:cNvPicPr/>
              <p:nvPr/>
            </p:nvPicPr>
            <p:blipFill>
              <a:blip r:embed="rId4"/>
              <a:stretch>
                <a:fillRect/>
              </a:stretch>
            </p:blipFill>
            <p:spPr>
              <a:xfrm>
                <a:off x="10051200" y="4258440"/>
                <a:ext cx="73440" cy="112320"/>
              </a:xfrm>
              <a:prstGeom prst="rect">
                <a:avLst/>
              </a:prstGeom>
            </p:spPr>
          </p:pic>
        </mc:Fallback>
      </mc:AlternateContent>
    </p:spTree>
    <p:extLst>
      <p:ext uri="{BB962C8B-B14F-4D97-AF65-F5344CB8AC3E}">
        <p14:creationId xmlns:p14="http://schemas.microsoft.com/office/powerpoint/2010/main" val="1408453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4240A-AA45-864C-8F81-A94C7A2B41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784205E-75DE-212E-66F0-203501A6A469}"/>
              </a:ext>
            </a:extLst>
          </p:cNvPr>
          <p:cNvSpPr>
            <a:spLocks noGrp="1"/>
          </p:cNvSpPr>
          <p:nvPr>
            <p:ph type="title"/>
          </p:nvPr>
        </p:nvSpPr>
        <p:spPr/>
        <p:txBody>
          <a:bodyPr/>
          <a:lstStyle/>
          <a:p>
            <a:r>
              <a:rPr lang="en-IN" dirty="0"/>
              <a:t>Recursive iterated chain</a:t>
            </a:r>
          </a:p>
        </p:txBody>
      </p:sp>
      <p:sp>
        <p:nvSpPr>
          <p:cNvPr id="4" name="Text Box 5">
            <a:extLst>
              <a:ext uri="{FF2B5EF4-FFF2-40B4-BE49-F238E27FC236}">
                <a16:creationId xmlns:a16="http://schemas.microsoft.com/office/drawing/2014/main" id="{A32FDB5D-87A9-DCA8-5064-2A4C63DA3BAA}"/>
              </a:ext>
            </a:extLst>
          </p:cNvPr>
          <p:cNvSpPr txBox="1">
            <a:spLocks noChangeArrowheads="1"/>
          </p:cNvSpPr>
          <p:nvPr/>
        </p:nvSpPr>
        <p:spPr bwMode="auto">
          <a:xfrm>
            <a:off x="5758771"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5" name="Text Box 17">
            <a:extLst>
              <a:ext uri="{FF2B5EF4-FFF2-40B4-BE49-F238E27FC236}">
                <a16:creationId xmlns:a16="http://schemas.microsoft.com/office/drawing/2014/main" id="{12D2E85D-54AF-F33D-340F-3AB923CEF2F6}"/>
              </a:ext>
            </a:extLst>
          </p:cNvPr>
          <p:cNvSpPr txBox="1">
            <a:spLocks noChangeArrowheads="1"/>
          </p:cNvSpPr>
          <p:nvPr/>
        </p:nvSpPr>
        <p:spPr bwMode="auto">
          <a:xfrm>
            <a:off x="8368840"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6035DD63-0EF1-F645-6E59-C239904ACB4D}"/>
              </a:ext>
            </a:extLst>
          </p:cNvPr>
          <p:cNvSpPr>
            <a:spLocks noChangeShapeType="1"/>
          </p:cNvSpPr>
          <p:nvPr/>
        </p:nvSpPr>
        <p:spPr bwMode="auto">
          <a:xfrm flipV="1">
            <a:off x="6685179"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01CC0A85-BA4C-0080-07F9-4BAAB8165BFC}"/>
              </a:ext>
            </a:extLst>
          </p:cNvPr>
          <p:cNvSpPr>
            <a:spLocks noChangeShapeType="1"/>
          </p:cNvSpPr>
          <p:nvPr/>
        </p:nvSpPr>
        <p:spPr bwMode="auto">
          <a:xfrm flipV="1">
            <a:off x="8164729"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8DB4ABA2-C9A3-B70B-FAD1-3A0C9BFED4CC}"/>
              </a:ext>
            </a:extLst>
          </p:cNvPr>
          <p:cNvSpPr>
            <a:spLocks noChangeShapeType="1"/>
          </p:cNvSpPr>
          <p:nvPr/>
        </p:nvSpPr>
        <p:spPr bwMode="auto">
          <a:xfrm flipV="1">
            <a:off x="8450479" y="3167743"/>
            <a:ext cx="1485900" cy="9525"/>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B7982391-15A3-3A9E-9F9E-F9963534CA72}"/>
              </a:ext>
            </a:extLst>
          </p:cNvPr>
          <p:cNvSpPr>
            <a:spLocks noChangeShapeType="1"/>
          </p:cNvSpPr>
          <p:nvPr/>
        </p:nvSpPr>
        <p:spPr bwMode="auto">
          <a:xfrm flipH="1" flipV="1">
            <a:off x="8450479" y="3339193"/>
            <a:ext cx="1419225"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0AFE13C3-49D8-0D3C-CACA-5B7C94A0A47A}"/>
              </a:ext>
            </a:extLst>
          </p:cNvPr>
          <p:cNvSpPr>
            <a:spLocks noChangeShapeType="1"/>
          </p:cNvSpPr>
          <p:nvPr/>
        </p:nvSpPr>
        <p:spPr bwMode="auto">
          <a:xfrm flipH="1">
            <a:off x="8374279" y="2234293"/>
            <a:ext cx="733425" cy="76200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15E45E67-0F39-56AE-B80F-DECD4239E476}"/>
              </a:ext>
            </a:extLst>
          </p:cNvPr>
          <p:cNvSpPr>
            <a:spLocks noChangeShapeType="1"/>
          </p:cNvSpPr>
          <p:nvPr/>
        </p:nvSpPr>
        <p:spPr bwMode="auto">
          <a:xfrm flipH="1">
            <a:off x="6577455"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CFCE987D-4E32-7F06-96E7-91D45B66EDA2}"/>
              </a:ext>
            </a:extLst>
          </p:cNvPr>
          <p:cNvGrpSpPr>
            <a:grpSpLocks/>
          </p:cNvGrpSpPr>
          <p:nvPr/>
        </p:nvGrpSpPr>
        <p:grpSpPr bwMode="auto">
          <a:xfrm>
            <a:off x="6955059" y="3736081"/>
            <a:ext cx="2000252" cy="660402"/>
            <a:chOff x="2838" y="2062"/>
            <a:chExt cx="1260" cy="416"/>
          </a:xfrm>
        </p:grpSpPr>
        <p:sp>
          <p:nvSpPr>
            <p:cNvPr id="13" name="Rectangle 25">
              <a:extLst>
                <a:ext uri="{FF2B5EF4-FFF2-40B4-BE49-F238E27FC236}">
                  <a16:creationId xmlns:a16="http://schemas.microsoft.com/office/drawing/2014/main" id="{AB187D34-52D0-FE48-F764-9FC33192B31F}"/>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F7AF3574-C6B2-E1A6-094E-AF4CAE324217}"/>
                </a:ext>
              </a:extLst>
            </p:cNvPr>
            <p:cNvSpPr txBox="1">
              <a:spLocks noChangeArrowheads="1"/>
            </p:cNvSpPr>
            <p:nvPr/>
          </p:nvSpPr>
          <p:spPr bwMode="auto">
            <a:xfrm>
              <a:off x="3013" y="206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075B8E93-F87E-8AAB-2825-065DC8B579FA}"/>
              </a:ext>
            </a:extLst>
          </p:cNvPr>
          <p:cNvSpPr txBox="1">
            <a:spLocks noChangeArrowheads="1"/>
          </p:cNvSpPr>
          <p:nvPr/>
        </p:nvSpPr>
        <p:spPr bwMode="auto">
          <a:xfrm>
            <a:off x="7135443"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DB0F06F2-FD58-231E-0740-43568098C70C}"/>
              </a:ext>
            </a:extLst>
          </p:cNvPr>
          <p:cNvSpPr txBox="1">
            <a:spLocks noChangeArrowheads="1"/>
          </p:cNvSpPr>
          <p:nvPr/>
        </p:nvSpPr>
        <p:spPr bwMode="auto">
          <a:xfrm>
            <a:off x="8304429"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5A34BB5D-8AB6-1C95-FF03-4227E91AF4C3}"/>
              </a:ext>
            </a:extLst>
          </p:cNvPr>
          <p:cNvSpPr txBox="1">
            <a:spLocks noChangeArrowheads="1"/>
          </p:cNvSpPr>
          <p:nvPr/>
        </p:nvSpPr>
        <p:spPr bwMode="auto">
          <a:xfrm>
            <a:off x="8742579" y="24613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9F10413F-8116-611C-66FD-E2E405D7B969}"/>
              </a:ext>
            </a:extLst>
          </p:cNvPr>
          <p:cNvSpPr txBox="1">
            <a:spLocks noChangeArrowheads="1"/>
          </p:cNvSpPr>
          <p:nvPr/>
        </p:nvSpPr>
        <p:spPr bwMode="auto">
          <a:xfrm>
            <a:off x="9056904" y="28708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59289C4A-7154-DE99-C5D5-E60138A2EF28}"/>
              </a:ext>
            </a:extLst>
          </p:cNvPr>
          <p:cNvSpPr txBox="1">
            <a:spLocks noChangeArrowheads="1"/>
          </p:cNvSpPr>
          <p:nvPr/>
        </p:nvSpPr>
        <p:spPr bwMode="auto">
          <a:xfrm>
            <a:off x="9087067" y="3358243"/>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66E72737-7EF9-D0FF-56D7-6B5F1C37AAEC}"/>
              </a:ext>
            </a:extLst>
          </p:cNvPr>
          <p:cNvSpPr txBox="1">
            <a:spLocks noChangeArrowheads="1"/>
          </p:cNvSpPr>
          <p:nvPr/>
        </p:nvSpPr>
        <p:spPr bwMode="auto">
          <a:xfrm>
            <a:off x="9683967" y="439805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1">
            <a:extLst>
              <a:ext uri="{FF2B5EF4-FFF2-40B4-BE49-F238E27FC236}">
                <a16:creationId xmlns:a16="http://schemas.microsoft.com/office/drawing/2014/main" id="{0D597972-58FD-7121-E43F-1254A7F29C54}"/>
              </a:ext>
            </a:extLst>
          </p:cNvPr>
          <p:cNvSpPr txBox="1">
            <a:spLocks noChangeArrowheads="1"/>
          </p:cNvSpPr>
          <p:nvPr/>
        </p:nvSpPr>
        <p:spPr bwMode="auto">
          <a:xfrm>
            <a:off x="9056904" y="4428218"/>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2">
            <a:extLst>
              <a:ext uri="{FF2B5EF4-FFF2-40B4-BE49-F238E27FC236}">
                <a16:creationId xmlns:a16="http://schemas.microsoft.com/office/drawing/2014/main" id="{AEB86E2B-DDE6-3B3A-520C-87E0C8284D5F}"/>
              </a:ext>
            </a:extLst>
          </p:cNvPr>
          <p:cNvSpPr txBox="1">
            <a:spLocks noChangeArrowheads="1"/>
          </p:cNvSpPr>
          <p:nvPr/>
        </p:nvSpPr>
        <p:spPr bwMode="auto">
          <a:xfrm>
            <a:off x="7135966"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Line 63">
            <a:extLst>
              <a:ext uri="{FF2B5EF4-FFF2-40B4-BE49-F238E27FC236}">
                <a16:creationId xmlns:a16="http://schemas.microsoft.com/office/drawing/2014/main" id="{AAC33B71-E648-B4C8-B754-E04DD04C4779}"/>
              </a:ext>
            </a:extLst>
          </p:cNvPr>
          <p:cNvSpPr>
            <a:spLocks noChangeShapeType="1"/>
          </p:cNvSpPr>
          <p:nvPr/>
        </p:nvSpPr>
        <p:spPr bwMode="auto">
          <a:xfrm>
            <a:off x="8383804" y="3499530"/>
            <a:ext cx="1493838" cy="1314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Line 64">
            <a:extLst>
              <a:ext uri="{FF2B5EF4-FFF2-40B4-BE49-F238E27FC236}">
                <a16:creationId xmlns:a16="http://schemas.microsoft.com/office/drawing/2014/main" id="{64FAAEEF-49FF-652C-B048-873BD7682E92}"/>
              </a:ext>
            </a:extLst>
          </p:cNvPr>
          <p:cNvSpPr>
            <a:spLocks noChangeShapeType="1"/>
          </p:cNvSpPr>
          <p:nvPr/>
        </p:nvSpPr>
        <p:spPr bwMode="auto">
          <a:xfrm flipH="1" flipV="1">
            <a:off x="8344117" y="3624943"/>
            <a:ext cx="1493837" cy="13017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Text Box 65">
            <a:extLst>
              <a:ext uri="{FF2B5EF4-FFF2-40B4-BE49-F238E27FC236}">
                <a16:creationId xmlns:a16="http://schemas.microsoft.com/office/drawing/2014/main" id="{DEDC2172-70CA-04E2-BA5A-BEDB36C0276C}"/>
              </a:ext>
            </a:extLst>
          </p:cNvPr>
          <p:cNvSpPr txBox="1">
            <a:spLocks noChangeArrowheads="1"/>
          </p:cNvSpPr>
          <p:nvPr/>
        </p:nvSpPr>
        <p:spPr bwMode="auto">
          <a:xfrm>
            <a:off x="9170527" y="2608490"/>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6" name="Group 86">
            <a:extLst>
              <a:ext uri="{FF2B5EF4-FFF2-40B4-BE49-F238E27FC236}">
                <a16:creationId xmlns:a16="http://schemas.microsoft.com/office/drawing/2014/main" id="{9C77924A-1659-4215-0686-B5BAF9219EA3}"/>
              </a:ext>
            </a:extLst>
          </p:cNvPr>
          <p:cNvGrpSpPr>
            <a:grpSpLocks/>
          </p:cNvGrpSpPr>
          <p:nvPr/>
        </p:nvGrpSpPr>
        <p:grpSpPr bwMode="auto">
          <a:xfrm flipH="1">
            <a:off x="10855741" y="4619665"/>
            <a:ext cx="787391" cy="614055"/>
            <a:chOff x="-44" y="1473"/>
            <a:chExt cx="981" cy="1105"/>
          </a:xfrm>
        </p:grpSpPr>
        <p:pic>
          <p:nvPicPr>
            <p:cNvPr id="27" name="Picture 87" descr="desktop_computer_stylized_medium">
              <a:extLst>
                <a:ext uri="{FF2B5EF4-FFF2-40B4-BE49-F238E27FC236}">
                  <a16:creationId xmlns:a16="http://schemas.microsoft.com/office/drawing/2014/main" id="{F840BFB8-E097-7070-A308-EB0E1B82AA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 name="Freeform 88">
              <a:extLst>
                <a:ext uri="{FF2B5EF4-FFF2-40B4-BE49-F238E27FC236}">
                  <a16:creationId xmlns:a16="http://schemas.microsoft.com/office/drawing/2014/main" id="{CD281AE9-6323-FD0C-C2EF-1CAE6777A5B0}"/>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29" name="Group 89">
            <a:extLst>
              <a:ext uri="{FF2B5EF4-FFF2-40B4-BE49-F238E27FC236}">
                <a16:creationId xmlns:a16="http://schemas.microsoft.com/office/drawing/2014/main" id="{2F9D0CEA-C4D6-FE52-C5A8-5C558CF6B1E3}"/>
              </a:ext>
            </a:extLst>
          </p:cNvPr>
          <p:cNvGrpSpPr>
            <a:grpSpLocks/>
          </p:cNvGrpSpPr>
          <p:nvPr/>
        </p:nvGrpSpPr>
        <p:grpSpPr bwMode="auto">
          <a:xfrm>
            <a:off x="5679361" y="3053085"/>
            <a:ext cx="883580" cy="766310"/>
            <a:chOff x="-44" y="1473"/>
            <a:chExt cx="981" cy="1105"/>
          </a:xfrm>
        </p:grpSpPr>
        <p:pic>
          <p:nvPicPr>
            <p:cNvPr id="30" name="Picture 90" descr="desktop_computer_stylized_medium">
              <a:extLst>
                <a:ext uri="{FF2B5EF4-FFF2-40B4-BE49-F238E27FC236}">
                  <a16:creationId xmlns:a16="http://schemas.microsoft.com/office/drawing/2014/main" id="{53CF9C61-1EE5-F94E-188C-636D8F1474F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 name="Freeform 91">
              <a:extLst>
                <a:ext uri="{FF2B5EF4-FFF2-40B4-BE49-F238E27FC236}">
                  <a16:creationId xmlns:a16="http://schemas.microsoft.com/office/drawing/2014/main" id="{3D1EEBE0-6E0D-C510-9B3F-24FFC4B85669}"/>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2" name="Group 125">
            <a:extLst>
              <a:ext uri="{FF2B5EF4-FFF2-40B4-BE49-F238E27FC236}">
                <a16:creationId xmlns:a16="http://schemas.microsoft.com/office/drawing/2014/main" id="{1B3C8EFA-0D9E-CBF7-AA15-AD24762E574B}"/>
              </a:ext>
            </a:extLst>
          </p:cNvPr>
          <p:cNvGrpSpPr>
            <a:grpSpLocks/>
          </p:cNvGrpSpPr>
          <p:nvPr/>
        </p:nvGrpSpPr>
        <p:grpSpPr bwMode="auto">
          <a:xfrm>
            <a:off x="9990354" y="4528230"/>
            <a:ext cx="390525" cy="641350"/>
            <a:chOff x="4140" y="429"/>
            <a:chExt cx="1425" cy="2396"/>
          </a:xfrm>
        </p:grpSpPr>
        <p:sp>
          <p:nvSpPr>
            <p:cNvPr id="33" name="Freeform 126">
              <a:extLst>
                <a:ext uri="{FF2B5EF4-FFF2-40B4-BE49-F238E27FC236}">
                  <a16:creationId xmlns:a16="http://schemas.microsoft.com/office/drawing/2014/main" id="{307FFA16-84C2-AD42-5D72-A5AB8CD25233}"/>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Rectangle 127">
              <a:extLst>
                <a:ext uri="{FF2B5EF4-FFF2-40B4-BE49-F238E27FC236}">
                  <a16:creationId xmlns:a16="http://schemas.microsoft.com/office/drawing/2014/main" id="{2D44ECA6-04D6-5710-57AC-2C34D336F7C0}"/>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Freeform 128">
              <a:extLst>
                <a:ext uri="{FF2B5EF4-FFF2-40B4-BE49-F238E27FC236}">
                  <a16:creationId xmlns:a16="http://schemas.microsoft.com/office/drawing/2014/main" id="{8FB35129-E1EC-AA32-AE0A-115A5FF5E6B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9">
              <a:extLst>
                <a:ext uri="{FF2B5EF4-FFF2-40B4-BE49-F238E27FC236}">
                  <a16:creationId xmlns:a16="http://schemas.microsoft.com/office/drawing/2014/main" id="{84EB405A-0697-2EDD-1EFC-0E0C16AD12C4}"/>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Rectangle 130">
              <a:extLst>
                <a:ext uri="{FF2B5EF4-FFF2-40B4-BE49-F238E27FC236}">
                  <a16:creationId xmlns:a16="http://schemas.microsoft.com/office/drawing/2014/main" id="{2703A158-2339-00CF-C84F-DB4A972E519D}"/>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8" name="Group 131">
              <a:extLst>
                <a:ext uri="{FF2B5EF4-FFF2-40B4-BE49-F238E27FC236}">
                  <a16:creationId xmlns:a16="http://schemas.microsoft.com/office/drawing/2014/main" id="{BE5DC135-E38B-427D-2CFC-045D46F7BB79}"/>
                </a:ext>
              </a:extLst>
            </p:cNvPr>
            <p:cNvGrpSpPr>
              <a:grpSpLocks/>
            </p:cNvGrpSpPr>
            <p:nvPr/>
          </p:nvGrpSpPr>
          <p:grpSpPr bwMode="auto">
            <a:xfrm>
              <a:off x="4749" y="668"/>
              <a:ext cx="581" cy="145"/>
              <a:chOff x="614" y="2568"/>
              <a:chExt cx="725" cy="139"/>
            </a:xfrm>
          </p:grpSpPr>
          <p:sp>
            <p:nvSpPr>
              <p:cNvPr id="63" name="AutoShape 132">
                <a:extLst>
                  <a:ext uri="{FF2B5EF4-FFF2-40B4-BE49-F238E27FC236}">
                    <a16:creationId xmlns:a16="http://schemas.microsoft.com/office/drawing/2014/main" id="{5E54F8FA-2851-F9C9-BFFD-F18FAFAA0216}"/>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4" name="AutoShape 133">
                <a:extLst>
                  <a:ext uri="{FF2B5EF4-FFF2-40B4-BE49-F238E27FC236}">
                    <a16:creationId xmlns:a16="http://schemas.microsoft.com/office/drawing/2014/main" id="{DFB972AC-EC22-0110-FC87-59E8617AA0BA}"/>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39" name="Rectangle 134">
              <a:extLst>
                <a:ext uri="{FF2B5EF4-FFF2-40B4-BE49-F238E27FC236}">
                  <a16:creationId xmlns:a16="http://schemas.microsoft.com/office/drawing/2014/main" id="{5BB8960E-9A66-51C4-E67D-737260120370}"/>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0" name="Group 135">
              <a:extLst>
                <a:ext uri="{FF2B5EF4-FFF2-40B4-BE49-F238E27FC236}">
                  <a16:creationId xmlns:a16="http://schemas.microsoft.com/office/drawing/2014/main" id="{3D72CF8A-2180-D692-F08C-A0DEB54B62AF}"/>
                </a:ext>
              </a:extLst>
            </p:cNvPr>
            <p:cNvGrpSpPr>
              <a:grpSpLocks/>
            </p:cNvGrpSpPr>
            <p:nvPr/>
          </p:nvGrpSpPr>
          <p:grpSpPr bwMode="auto">
            <a:xfrm>
              <a:off x="4747" y="994"/>
              <a:ext cx="581" cy="134"/>
              <a:chOff x="614" y="2568"/>
              <a:chExt cx="725" cy="139"/>
            </a:xfrm>
          </p:grpSpPr>
          <p:sp>
            <p:nvSpPr>
              <p:cNvPr id="61" name="AutoShape 136">
                <a:extLst>
                  <a:ext uri="{FF2B5EF4-FFF2-40B4-BE49-F238E27FC236}">
                    <a16:creationId xmlns:a16="http://schemas.microsoft.com/office/drawing/2014/main" id="{C78A6A7F-4F7F-E874-CDF9-EF6932FA7A20}"/>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2" name="AutoShape 137">
                <a:extLst>
                  <a:ext uri="{FF2B5EF4-FFF2-40B4-BE49-F238E27FC236}">
                    <a16:creationId xmlns:a16="http://schemas.microsoft.com/office/drawing/2014/main" id="{93E7BB0B-3684-1AE3-E1E0-0B6652068346}"/>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1" name="Rectangle 138">
              <a:extLst>
                <a:ext uri="{FF2B5EF4-FFF2-40B4-BE49-F238E27FC236}">
                  <a16:creationId xmlns:a16="http://schemas.microsoft.com/office/drawing/2014/main" id="{2FA9758E-4D75-0ADF-FC21-60A6340CA861}"/>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39">
              <a:extLst>
                <a:ext uri="{FF2B5EF4-FFF2-40B4-BE49-F238E27FC236}">
                  <a16:creationId xmlns:a16="http://schemas.microsoft.com/office/drawing/2014/main" id="{73CE3559-711F-5CD2-F6A6-DF587F7A26EB}"/>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40">
              <a:extLst>
                <a:ext uri="{FF2B5EF4-FFF2-40B4-BE49-F238E27FC236}">
                  <a16:creationId xmlns:a16="http://schemas.microsoft.com/office/drawing/2014/main" id="{9487CDED-19EB-35AC-8E1E-A018BE4E6BCC}"/>
                </a:ext>
              </a:extLst>
            </p:cNvPr>
            <p:cNvGrpSpPr>
              <a:grpSpLocks/>
            </p:cNvGrpSpPr>
            <p:nvPr/>
          </p:nvGrpSpPr>
          <p:grpSpPr bwMode="auto">
            <a:xfrm>
              <a:off x="4735" y="1627"/>
              <a:ext cx="582" cy="151"/>
              <a:chOff x="614" y="2568"/>
              <a:chExt cx="725" cy="139"/>
            </a:xfrm>
          </p:grpSpPr>
          <p:sp>
            <p:nvSpPr>
              <p:cNvPr id="59" name="AutoShape 141">
                <a:extLst>
                  <a:ext uri="{FF2B5EF4-FFF2-40B4-BE49-F238E27FC236}">
                    <a16:creationId xmlns:a16="http://schemas.microsoft.com/office/drawing/2014/main" id="{604E1F30-23B5-DCD0-AED9-AA484B5AEEB1}"/>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0" name="AutoShape 142">
                <a:extLst>
                  <a:ext uri="{FF2B5EF4-FFF2-40B4-BE49-F238E27FC236}">
                    <a16:creationId xmlns:a16="http://schemas.microsoft.com/office/drawing/2014/main" id="{59C1A525-6F66-C472-CD7B-F279E657006E}"/>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Freeform 143">
              <a:extLst>
                <a:ext uri="{FF2B5EF4-FFF2-40B4-BE49-F238E27FC236}">
                  <a16:creationId xmlns:a16="http://schemas.microsoft.com/office/drawing/2014/main" id="{963D32E5-0F92-834C-D5B9-FEFCCB89D44E}"/>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44">
              <a:extLst>
                <a:ext uri="{FF2B5EF4-FFF2-40B4-BE49-F238E27FC236}">
                  <a16:creationId xmlns:a16="http://schemas.microsoft.com/office/drawing/2014/main" id="{0F6595CF-3C4F-6AB5-7588-665BF91B8032}"/>
                </a:ext>
              </a:extLst>
            </p:cNvPr>
            <p:cNvGrpSpPr>
              <a:grpSpLocks/>
            </p:cNvGrpSpPr>
            <p:nvPr/>
          </p:nvGrpSpPr>
          <p:grpSpPr bwMode="auto">
            <a:xfrm>
              <a:off x="4739" y="1327"/>
              <a:ext cx="582" cy="139"/>
              <a:chOff x="614" y="2568"/>
              <a:chExt cx="725" cy="139"/>
            </a:xfrm>
          </p:grpSpPr>
          <p:sp>
            <p:nvSpPr>
              <p:cNvPr id="57" name="AutoShape 145">
                <a:extLst>
                  <a:ext uri="{FF2B5EF4-FFF2-40B4-BE49-F238E27FC236}">
                    <a16:creationId xmlns:a16="http://schemas.microsoft.com/office/drawing/2014/main" id="{93BA1DF9-342D-DD70-63FC-0F289F12AB03}"/>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AutoShape 146">
                <a:extLst>
                  <a:ext uri="{FF2B5EF4-FFF2-40B4-BE49-F238E27FC236}">
                    <a16:creationId xmlns:a16="http://schemas.microsoft.com/office/drawing/2014/main" id="{0770F888-B0CF-9B47-D2BE-A60CE58CFE3A}"/>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47">
              <a:extLst>
                <a:ext uri="{FF2B5EF4-FFF2-40B4-BE49-F238E27FC236}">
                  <a16:creationId xmlns:a16="http://schemas.microsoft.com/office/drawing/2014/main" id="{8D97C8A2-A52C-D7CA-28AE-91323A87CBCB}"/>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Freeform 148">
              <a:extLst>
                <a:ext uri="{FF2B5EF4-FFF2-40B4-BE49-F238E27FC236}">
                  <a16:creationId xmlns:a16="http://schemas.microsoft.com/office/drawing/2014/main" id="{100DB78D-1848-22BE-2BF1-297D3390126B}"/>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9">
              <a:extLst>
                <a:ext uri="{FF2B5EF4-FFF2-40B4-BE49-F238E27FC236}">
                  <a16:creationId xmlns:a16="http://schemas.microsoft.com/office/drawing/2014/main" id="{0395A805-2D3D-E22D-803B-3C9B17B8E49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Oval 150">
              <a:extLst>
                <a:ext uri="{FF2B5EF4-FFF2-40B4-BE49-F238E27FC236}">
                  <a16:creationId xmlns:a16="http://schemas.microsoft.com/office/drawing/2014/main" id="{1EC3DED7-3470-856A-65D1-4CC3E3F766BC}"/>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Freeform 151">
              <a:extLst>
                <a:ext uri="{FF2B5EF4-FFF2-40B4-BE49-F238E27FC236}">
                  <a16:creationId xmlns:a16="http://schemas.microsoft.com/office/drawing/2014/main" id="{9567FFE2-274E-C64C-E46B-AB1611E76595}"/>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AutoShape 152">
              <a:extLst>
                <a:ext uri="{FF2B5EF4-FFF2-40B4-BE49-F238E27FC236}">
                  <a16:creationId xmlns:a16="http://schemas.microsoft.com/office/drawing/2014/main" id="{F9D485E1-26E0-BED2-915D-CE4CCECBEFEF}"/>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3">
              <a:extLst>
                <a:ext uri="{FF2B5EF4-FFF2-40B4-BE49-F238E27FC236}">
                  <a16:creationId xmlns:a16="http://schemas.microsoft.com/office/drawing/2014/main" id="{DC3A6539-DDA4-6C78-D748-FB2E1015B10E}"/>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Oval 154">
              <a:extLst>
                <a:ext uri="{FF2B5EF4-FFF2-40B4-BE49-F238E27FC236}">
                  <a16:creationId xmlns:a16="http://schemas.microsoft.com/office/drawing/2014/main" id="{32E928BD-3212-92C9-28E1-A7C6C3E5EC74}"/>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5">
              <a:extLst>
                <a:ext uri="{FF2B5EF4-FFF2-40B4-BE49-F238E27FC236}">
                  <a16:creationId xmlns:a16="http://schemas.microsoft.com/office/drawing/2014/main" id="{058D2D96-38C6-E0DC-B3C3-6B1D763FFB6A}"/>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5" name="Oval 156">
              <a:extLst>
                <a:ext uri="{FF2B5EF4-FFF2-40B4-BE49-F238E27FC236}">
                  <a16:creationId xmlns:a16="http://schemas.microsoft.com/office/drawing/2014/main" id="{35905E7A-B40B-F469-653D-CEFA80752F81}"/>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Rectangle 157">
              <a:extLst>
                <a:ext uri="{FF2B5EF4-FFF2-40B4-BE49-F238E27FC236}">
                  <a16:creationId xmlns:a16="http://schemas.microsoft.com/office/drawing/2014/main" id="{D378469F-99FA-932D-DF5B-741A0FD19ADD}"/>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5" name="Group 158">
            <a:extLst>
              <a:ext uri="{FF2B5EF4-FFF2-40B4-BE49-F238E27FC236}">
                <a16:creationId xmlns:a16="http://schemas.microsoft.com/office/drawing/2014/main" id="{6D5E922B-03BF-37D2-5075-45DBDB326484}"/>
              </a:ext>
            </a:extLst>
          </p:cNvPr>
          <p:cNvGrpSpPr>
            <a:grpSpLocks/>
          </p:cNvGrpSpPr>
          <p:nvPr/>
        </p:nvGrpSpPr>
        <p:grpSpPr bwMode="auto">
          <a:xfrm>
            <a:off x="7986929" y="3015343"/>
            <a:ext cx="390525" cy="641350"/>
            <a:chOff x="4140" y="429"/>
            <a:chExt cx="1425" cy="2396"/>
          </a:xfrm>
        </p:grpSpPr>
        <p:sp>
          <p:nvSpPr>
            <p:cNvPr id="66" name="Freeform 159">
              <a:extLst>
                <a:ext uri="{FF2B5EF4-FFF2-40B4-BE49-F238E27FC236}">
                  <a16:creationId xmlns:a16="http://schemas.microsoft.com/office/drawing/2014/main" id="{3D7BF376-B798-11BC-6666-A99DA0DF6538}"/>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Rectangle 160">
              <a:extLst>
                <a:ext uri="{FF2B5EF4-FFF2-40B4-BE49-F238E27FC236}">
                  <a16:creationId xmlns:a16="http://schemas.microsoft.com/office/drawing/2014/main" id="{F9596A83-5F76-7537-C774-6E9C87AC34F3}"/>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Freeform 161">
              <a:extLst>
                <a:ext uri="{FF2B5EF4-FFF2-40B4-BE49-F238E27FC236}">
                  <a16:creationId xmlns:a16="http://schemas.microsoft.com/office/drawing/2014/main" id="{BDB08643-84CA-16D1-973E-7BDD297594C4}"/>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2">
              <a:extLst>
                <a:ext uri="{FF2B5EF4-FFF2-40B4-BE49-F238E27FC236}">
                  <a16:creationId xmlns:a16="http://schemas.microsoft.com/office/drawing/2014/main" id="{4B10EA63-AF61-FFDD-1252-17DA58340B7F}"/>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Rectangle 163">
              <a:extLst>
                <a:ext uri="{FF2B5EF4-FFF2-40B4-BE49-F238E27FC236}">
                  <a16:creationId xmlns:a16="http://schemas.microsoft.com/office/drawing/2014/main" id="{79BF77EB-B915-3DDD-C582-BE1F01B9BA90}"/>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1" name="Group 164">
              <a:extLst>
                <a:ext uri="{FF2B5EF4-FFF2-40B4-BE49-F238E27FC236}">
                  <a16:creationId xmlns:a16="http://schemas.microsoft.com/office/drawing/2014/main" id="{B77E4EA4-87F3-2F1C-4522-9BFC690B949D}"/>
                </a:ext>
              </a:extLst>
            </p:cNvPr>
            <p:cNvGrpSpPr>
              <a:grpSpLocks/>
            </p:cNvGrpSpPr>
            <p:nvPr/>
          </p:nvGrpSpPr>
          <p:grpSpPr bwMode="auto">
            <a:xfrm>
              <a:off x="4749" y="668"/>
              <a:ext cx="581" cy="145"/>
              <a:chOff x="614" y="2568"/>
              <a:chExt cx="725" cy="139"/>
            </a:xfrm>
          </p:grpSpPr>
          <p:sp>
            <p:nvSpPr>
              <p:cNvPr id="96" name="AutoShape 165">
                <a:extLst>
                  <a:ext uri="{FF2B5EF4-FFF2-40B4-BE49-F238E27FC236}">
                    <a16:creationId xmlns:a16="http://schemas.microsoft.com/office/drawing/2014/main" id="{3FD352E8-6165-82E6-837F-A8EF1AF9D463}"/>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AutoShape 166">
                <a:extLst>
                  <a:ext uri="{FF2B5EF4-FFF2-40B4-BE49-F238E27FC236}">
                    <a16:creationId xmlns:a16="http://schemas.microsoft.com/office/drawing/2014/main" id="{AD5A5DE4-0A73-1EA8-226A-AA0E1D1C8023}"/>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2" name="Rectangle 167">
              <a:extLst>
                <a:ext uri="{FF2B5EF4-FFF2-40B4-BE49-F238E27FC236}">
                  <a16:creationId xmlns:a16="http://schemas.microsoft.com/office/drawing/2014/main" id="{A88FE01F-616C-FA2C-9EBF-DD79C6F09416}"/>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3" name="Group 168">
              <a:extLst>
                <a:ext uri="{FF2B5EF4-FFF2-40B4-BE49-F238E27FC236}">
                  <a16:creationId xmlns:a16="http://schemas.microsoft.com/office/drawing/2014/main" id="{2908E63A-3E1D-50AE-A78A-59845D03E23F}"/>
                </a:ext>
              </a:extLst>
            </p:cNvPr>
            <p:cNvGrpSpPr>
              <a:grpSpLocks/>
            </p:cNvGrpSpPr>
            <p:nvPr/>
          </p:nvGrpSpPr>
          <p:grpSpPr bwMode="auto">
            <a:xfrm>
              <a:off x="4747" y="994"/>
              <a:ext cx="581" cy="134"/>
              <a:chOff x="614" y="2568"/>
              <a:chExt cx="725" cy="139"/>
            </a:xfrm>
          </p:grpSpPr>
          <p:sp>
            <p:nvSpPr>
              <p:cNvPr id="94" name="AutoShape 169">
                <a:extLst>
                  <a:ext uri="{FF2B5EF4-FFF2-40B4-BE49-F238E27FC236}">
                    <a16:creationId xmlns:a16="http://schemas.microsoft.com/office/drawing/2014/main" id="{EE30E438-3720-8B73-98B3-F39891302E6D}"/>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AutoShape 170">
                <a:extLst>
                  <a:ext uri="{FF2B5EF4-FFF2-40B4-BE49-F238E27FC236}">
                    <a16:creationId xmlns:a16="http://schemas.microsoft.com/office/drawing/2014/main" id="{CB4098FC-2BB5-D446-8F6E-CCF9C469A67A}"/>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4" name="Rectangle 171">
              <a:extLst>
                <a:ext uri="{FF2B5EF4-FFF2-40B4-BE49-F238E27FC236}">
                  <a16:creationId xmlns:a16="http://schemas.microsoft.com/office/drawing/2014/main" id="{3226BA43-432C-4AB8-7DA0-1405383EC10B}"/>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5" name="Rectangle 172">
              <a:extLst>
                <a:ext uri="{FF2B5EF4-FFF2-40B4-BE49-F238E27FC236}">
                  <a16:creationId xmlns:a16="http://schemas.microsoft.com/office/drawing/2014/main" id="{CED07333-A9DC-1ED4-3EE9-D11B75F4E8F4}"/>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6" name="Group 173">
              <a:extLst>
                <a:ext uri="{FF2B5EF4-FFF2-40B4-BE49-F238E27FC236}">
                  <a16:creationId xmlns:a16="http://schemas.microsoft.com/office/drawing/2014/main" id="{0497C230-FC11-BE73-AF88-8F8FFDAFB6BA}"/>
                </a:ext>
              </a:extLst>
            </p:cNvPr>
            <p:cNvGrpSpPr>
              <a:grpSpLocks/>
            </p:cNvGrpSpPr>
            <p:nvPr/>
          </p:nvGrpSpPr>
          <p:grpSpPr bwMode="auto">
            <a:xfrm>
              <a:off x="4735" y="1627"/>
              <a:ext cx="582" cy="151"/>
              <a:chOff x="614" y="2568"/>
              <a:chExt cx="725" cy="139"/>
            </a:xfrm>
          </p:grpSpPr>
          <p:sp>
            <p:nvSpPr>
              <p:cNvPr id="92" name="AutoShape 174">
                <a:extLst>
                  <a:ext uri="{FF2B5EF4-FFF2-40B4-BE49-F238E27FC236}">
                    <a16:creationId xmlns:a16="http://schemas.microsoft.com/office/drawing/2014/main" id="{BC1FB00E-6C76-6626-9440-E4D87D64BA5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3" name="AutoShape 175">
                <a:extLst>
                  <a:ext uri="{FF2B5EF4-FFF2-40B4-BE49-F238E27FC236}">
                    <a16:creationId xmlns:a16="http://schemas.microsoft.com/office/drawing/2014/main" id="{D62B0059-69A5-D4F4-8B44-8D892439A2AD}"/>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7" name="Freeform 176">
              <a:extLst>
                <a:ext uri="{FF2B5EF4-FFF2-40B4-BE49-F238E27FC236}">
                  <a16:creationId xmlns:a16="http://schemas.microsoft.com/office/drawing/2014/main" id="{2D62AC38-3160-F45A-9A85-885D803BB796}"/>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8" name="Group 177">
              <a:extLst>
                <a:ext uri="{FF2B5EF4-FFF2-40B4-BE49-F238E27FC236}">
                  <a16:creationId xmlns:a16="http://schemas.microsoft.com/office/drawing/2014/main" id="{FB2BE91C-2593-711D-300F-A68922609F38}"/>
                </a:ext>
              </a:extLst>
            </p:cNvPr>
            <p:cNvGrpSpPr>
              <a:grpSpLocks/>
            </p:cNvGrpSpPr>
            <p:nvPr/>
          </p:nvGrpSpPr>
          <p:grpSpPr bwMode="auto">
            <a:xfrm>
              <a:off x="4739" y="1327"/>
              <a:ext cx="582" cy="139"/>
              <a:chOff x="614" y="2568"/>
              <a:chExt cx="725" cy="139"/>
            </a:xfrm>
          </p:grpSpPr>
          <p:sp>
            <p:nvSpPr>
              <p:cNvPr id="90" name="AutoShape 178">
                <a:extLst>
                  <a:ext uri="{FF2B5EF4-FFF2-40B4-BE49-F238E27FC236}">
                    <a16:creationId xmlns:a16="http://schemas.microsoft.com/office/drawing/2014/main" id="{B6EC4726-5B93-E9EB-36A4-E436843CD9B7}"/>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1" name="AutoShape 179">
                <a:extLst>
                  <a:ext uri="{FF2B5EF4-FFF2-40B4-BE49-F238E27FC236}">
                    <a16:creationId xmlns:a16="http://schemas.microsoft.com/office/drawing/2014/main" id="{15E88858-9703-1186-C53A-963E727C6FF1}"/>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9" name="Rectangle 180">
              <a:extLst>
                <a:ext uri="{FF2B5EF4-FFF2-40B4-BE49-F238E27FC236}">
                  <a16:creationId xmlns:a16="http://schemas.microsoft.com/office/drawing/2014/main" id="{B2B4F85C-306B-C94A-306C-D44269153CFA}"/>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Freeform 181">
              <a:extLst>
                <a:ext uri="{FF2B5EF4-FFF2-40B4-BE49-F238E27FC236}">
                  <a16:creationId xmlns:a16="http://schemas.microsoft.com/office/drawing/2014/main" id="{2C799617-E1D2-8429-6FDF-694580874443}"/>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2">
              <a:extLst>
                <a:ext uri="{FF2B5EF4-FFF2-40B4-BE49-F238E27FC236}">
                  <a16:creationId xmlns:a16="http://schemas.microsoft.com/office/drawing/2014/main" id="{A71194A4-F220-3569-8D54-E6367CA3F41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Oval 183">
              <a:extLst>
                <a:ext uri="{FF2B5EF4-FFF2-40B4-BE49-F238E27FC236}">
                  <a16:creationId xmlns:a16="http://schemas.microsoft.com/office/drawing/2014/main" id="{7387AB0F-5E86-6C2C-7BF9-9A4A999800EC}"/>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Freeform 184">
              <a:extLst>
                <a:ext uri="{FF2B5EF4-FFF2-40B4-BE49-F238E27FC236}">
                  <a16:creationId xmlns:a16="http://schemas.microsoft.com/office/drawing/2014/main" id="{793F8AE7-BEA4-1872-8B8A-2776F644C4B7}"/>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AutoShape 185">
              <a:extLst>
                <a:ext uri="{FF2B5EF4-FFF2-40B4-BE49-F238E27FC236}">
                  <a16:creationId xmlns:a16="http://schemas.microsoft.com/office/drawing/2014/main" id="{3C19FA6D-9E55-B8AC-DB03-EC402D95708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6">
              <a:extLst>
                <a:ext uri="{FF2B5EF4-FFF2-40B4-BE49-F238E27FC236}">
                  <a16:creationId xmlns:a16="http://schemas.microsoft.com/office/drawing/2014/main" id="{1CD74B5F-981B-E607-CBFF-0B696EBC5F8B}"/>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Oval 187">
              <a:extLst>
                <a:ext uri="{FF2B5EF4-FFF2-40B4-BE49-F238E27FC236}">
                  <a16:creationId xmlns:a16="http://schemas.microsoft.com/office/drawing/2014/main" id="{8C327073-9985-7635-07C5-0AA5BFF64B0C}"/>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8">
              <a:extLst>
                <a:ext uri="{FF2B5EF4-FFF2-40B4-BE49-F238E27FC236}">
                  <a16:creationId xmlns:a16="http://schemas.microsoft.com/office/drawing/2014/main" id="{30C13D0D-7435-D30E-B67B-927F3A87EAF8}"/>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8" name="Oval 189">
              <a:extLst>
                <a:ext uri="{FF2B5EF4-FFF2-40B4-BE49-F238E27FC236}">
                  <a16:creationId xmlns:a16="http://schemas.microsoft.com/office/drawing/2014/main" id="{930D1D47-87E7-E416-FF65-887D35A00BCE}"/>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9" name="Rectangle 190">
              <a:extLst>
                <a:ext uri="{FF2B5EF4-FFF2-40B4-BE49-F238E27FC236}">
                  <a16:creationId xmlns:a16="http://schemas.microsoft.com/office/drawing/2014/main" id="{97186A6B-A3DC-EE86-83DC-487246364776}"/>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8" name="Group 224">
            <a:extLst>
              <a:ext uri="{FF2B5EF4-FFF2-40B4-BE49-F238E27FC236}">
                <a16:creationId xmlns:a16="http://schemas.microsoft.com/office/drawing/2014/main" id="{375CD9FD-CFC0-F37B-77C8-6D5FB5F8A018}"/>
              </a:ext>
            </a:extLst>
          </p:cNvPr>
          <p:cNvGrpSpPr>
            <a:grpSpLocks/>
          </p:cNvGrpSpPr>
          <p:nvPr/>
        </p:nvGrpSpPr>
        <p:grpSpPr bwMode="auto">
          <a:xfrm>
            <a:off x="9141042" y="1753280"/>
            <a:ext cx="390525" cy="641350"/>
            <a:chOff x="4140" y="429"/>
            <a:chExt cx="1425" cy="2396"/>
          </a:xfrm>
        </p:grpSpPr>
        <p:sp>
          <p:nvSpPr>
            <p:cNvPr id="99" name="Freeform 225">
              <a:extLst>
                <a:ext uri="{FF2B5EF4-FFF2-40B4-BE49-F238E27FC236}">
                  <a16:creationId xmlns:a16="http://schemas.microsoft.com/office/drawing/2014/main" id="{E2A02CE6-69B2-10BB-AC23-7881058CF279}"/>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Rectangle 226">
              <a:extLst>
                <a:ext uri="{FF2B5EF4-FFF2-40B4-BE49-F238E27FC236}">
                  <a16:creationId xmlns:a16="http://schemas.microsoft.com/office/drawing/2014/main" id="{60CCDF19-A901-201D-6615-3F5F072F74B8}"/>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Freeform 227">
              <a:extLst>
                <a:ext uri="{FF2B5EF4-FFF2-40B4-BE49-F238E27FC236}">
                  <a16:creationId xmlns:a16="http://schemas.microsoft.com/office/drawing/2014/main" id="{A95A39A5-5E76-D0FD-327E-74B465B84641}"/>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8">
              <a:extLst>
                <a:ext uri="{FF2B5EF4-FFF2-40B4-BE49-F238E27FC236}">
                  <a16:creationId xmlns:a16="http://schemas.microsoft.com/office/drawing/2014/main" id="{AC60E4CA-3950-986D-5339-A771955DD886}"/>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Rectangle 229">
              <a:extLst>
                <a:ext uri="{FF2B5EF4-FFF2-40B4-BE49-F238E27FC236}">
                  <a16:creationId xmlns:a16="http://schemas.microsoft.com/office/drawing/2014/main" id="{AF70CAB5-5785-23AD-76C0-089A0AEF0926}"/>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4" name="Group 230">
              <a:extLst>
                <a:ext uri="{FF2B5EF4-FFF2-40B4-BE49-F238E27FC236}">
                  <a16:creationId xmlns:a16="http://schemas.microsoft.com/office/drawing/2014/main" id="{D7A70993-DD44-B2FA-22CF-09502F2900CA}"/>
                </a:ext>
              </a:extLst>
            </p:cNvPr>
            <p:cNvGrpSpPr>
              <a:grpSpLocks/>
            </p:cNvGrpSpPr>
            <p:nvPr/>
          </p:nvGrpSpPr>
          <p:grpSpPr bwMode="auto">
            <a:xfrm>
              <a:off x="4749" y="668"/>
              <a:ext cx="581" cy="145"/>
              <a:chOff x="614" y="2568"/>
              <a:chExt cx="725" cy="139"/>
            </a:xfrm>
          </p:grpSpPr>
          <p:sp>
            <p:nvSpPr>
              <p:cNvPr id="129" name="AutoShape 231">
                <a:extLst>
                  <a:ext uri="{FF2B5EF4-FFF2-40B4-BE49-F238E27FC236}">
                    <a16:creationId xmlns:a16="http://schemas.microsoft.com/office/drawing/2014/main" id="{E30CC57B-BF3C-99F6-C41C-299BB235D0B6}"/>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0" name="AutoShape 232">
                <a:extLst>
                  <a:ext uri="{FF2B5EF4-FFF2-40B4-BE49-F238E27FC236}">
                    <a16:creationId xmlns:a16="http://schemas.microsoft.com/office/drawing/2014/main" id="{4E55DEF1-90B1-CE04-BCC9-39E7E6AF586B}"/>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5" name="Rectangle 233">
              <a:extLst>
                <a:ext uri="{FF2B5EF4-FFF2-40B4-BE49-F238E27FC236}">
                  <a16:creationId xmlns:a16="http://schemas.microsoft.com/office/drawing/2014/main" id="{960F0110-2620-E352-659A-5DEDE3A22C69}"/>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6" name="Group 234">
              <a:extLst>
                <a:ext uri="{FF2B5EF4-FFF2-40B4-BE49-F238E27FC236}">
                  <a16:creationId xmlns:a16="http://schemas.microsoft.com/office/drawing/2014/main" id="{4AEA2964-4CE6-2108-2E1B-8C435770B919}"/>
                </a:ext>
              </a:extLst>
            </p:cNvPr>
            <p:cNvGrpSpPr>
              <a:grpSpLocks/>
            </p:cNvGrpSpPr>
            <p:nvPr/>
          </p:nvGrpSpPr>
          <p:grpSpPr bwMode="auto">
            <a:xfrm>
              <a:off x="4747" y="994"/>
              <a:ext cx="581" cy="134"/>
              <a:chOff x="614" y="2568"/>
              <a:chExt cx="725" cy="139"/>
            </a:xfrm>
          </p:grpSpPr>
          <p:sp>
            <p:nvSpPr>
              <p:cNvPr id="127" name="AutoShape 235">
                <a:extLst>
                  <a:ext uri="{FF2B5EF4-FFF2-40B4-BE49-F238E27FC236}">
                    <a16:creationId xmlns:a16="http://schemas.microsoft.com/office/drawing/2014/main" id="{7FFD6037-C813-C2CE-C19B-BB9729676D65}"/>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8" name="AutoShape 236">
                <a:extLst>
                  <a:ext uri="{FF2B5EF4-FFF2-40B4-BE49-F238E27FC236}">
                    <a16:creationId xmlns:a16="http://schemas.microsoft.com/office/drawing/2014/main" id="{72A4493E-5C23-CF8E-17CC-E9FA2A3F6FD1}"/>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7" name="Rectangle 237">
              <a:extLst>
                <a:ext uri="{FF2B5EF4-FFF2-40B4-BE49-F238E27FC236}">
                  <a16:creationId xmlns:a16="http://schemas.microsoft.com/office/drawing/2014/main" id="{19146901-9374-7F13-2BAA-17CD382CC28B}"/>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8" name="Rectangle 238">
              <a:extLst>
                <a:ext uri="{FF2B5EF4-FFF2-40B4-BE49-F238E27FC236}">
                  <a16:creationId xmlns:a16="http://schemas.microsoft.com/office/drawing/2014/main" id="{372248B5-4808-35A4-2EB9-851A80B50286}"/>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9" name="Group 239">
              <a:extLst>
                <a:ext uri="{FF2B5EF4-FFF2-40B4-BE49-F238E27FC236}">
                  <a16:creationId xmlns:a16="http://schemas.microsoft.com/office/drawing/2014/main" id="{70A4EB17-F5F3-4E2A-7DD4-C789B7F59307}"/>
                </a:ext>
              </a:extLst>
            </p:cNvPr>
            <p:cNvGrpSpPr>
              <a:grpSpLocks/>
            </p:cNvGrpSpPr>
            <p:nvPr/>
          </p:nvGrpSpPr>
          <p:grpSpPr bwMode="auto">
            <a:xfrm>
              <a:off x="4735" y="1627"/>
              <a:ext cx="582" cy="151"/>
              <a:chOff x="614" y="2568"/>
              <a:chExt cx="725" cy="139"/>
            </a:xfrm>
          </p:grpSpPr>
          <p:sp>
            <p:nvSpPr>
              <p:cNvPr id="125" name="AutoShape 240">
                <a:extLst>
                  <a:ext uri="{FF2B5EF4-FFF2-40B4-BE49-F238E27FC236}">
                    <a16:creationId xmlns:a16="http://schemas.microsoft.com/office/drawing/2014/main" id="{4C896634-FEE6-909B-0CA4-D8BD5B4C1FFA}"/>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6" name="AutoShape 241">
                <a:extLst>
                  <a:ext uri="{FF2B5EF4-FFF2-40B4-BE49-F238E27FC236}">
                    <a16:creationId xmlns:a16="http://schemas.microsoft.com/office/drawing/2014/main" id="{FB3604FD-52FC-DD50-C797-935EBF14EED8}"/>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0" name="Freeform 242">
              <a:extLst>
                <a:ext uri="{FF2B5EF4-FFF2-40B4-BE49-F238E27FC236}">
                  <a16:creationId xmlns:a16="http://schemas.microsoft.com/office/drawing/2014/main" id="{BC3AD88F-F375-09E7-5D91-071567377714}"/>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1" name="Group 243">
              <a:extLst>
                <a:ext uri="{FF2B5EF4-FFF2-40B4-BE49-F238E27FC236}">
                  <a16:creationId xmlns:a16="http://schemas.microsoft.com/office/drawing/2014/main" id="{96E0BCFB-F7AB-29D3-A73A-0929714FB8CC}"/>
                </a:ext>
              </a:extLst>
            </p:cNvPr>
            <p:cNvGrpSpPr>
              <a:grpSpLocks/>
            </p:cNvGrpSpPr>
            <p:nvPr/>
          </p:nvGrpSpPr>
          <p:grpSpPr bwMode="auto">
            <a:xfrm>
              <a:off x="4739" y="1327"/>
              <a:ext cx="582" cy="139"/>
              <a:chOff x="614" y="2568"/>
              <a:chExt cx="725" cy="139"/>
            </a:xfrm>
          </p:grpSpPr>
          <p:sp>
            <p:nvSpPr>
              <p:cNvPr id="123" name="AutoShape 244">
                <a:extLst>
                  <a:ext uri="{FF2B5EF4-FFF2-40B4-BE49-F238E27FC236}">
                    <a16:creationId xmlns:a16="http://schemas.microsoft.com/office/drawing/2014/main" id="{4AD3CC5B-DC1C-34BE-C61A-E3B4E5CD590A}"/>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4" name="AutoShape 245">
                <a:extLst>
                  <a:ext uri="{FF2B5EF4-FFF2-40B4-BE49-F238E27FC236}">
                    <a16:creationId xmlns:a16="http://schemas.microsoft.com/office/drawing/2014/main" id="{742A7337-6146-D7AF-8B57-D1E523FBA2EB}"/>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2" name="Rectangle 246">
              <a:extLst>
                <a:ext uri="{FF2B5EF4-FFF2-40B4-BE49-F238E27FC236}">
                  <a16:creationId xmlns:a16="http://schemas.microsoft.com/office/drawing/2014/main" id="{40167451-EA92-5179-642A-6C37528BB51A}"/>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Freeform 247">
              <a:extLst>
                <a:ext uri="{FF2B5EF4-FFF2-40B4-BE49-F238E27FC236}">
                  <a16:creationId xmlns:a16="http://schemas.microsoft.com/office/drawing/2014/main" id="{6FE22530-5F0F-D67B-3BA6-51D728CFEC4F}"/>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8">
              <a:extLst>
                <a:ext uri="{FF2B5EF4-FFF2-40B4-BE49-F238E27FC236}">
                  <a16:creationId xmlns:a16="http://schemas.microsoft.com/office/drawing/2014/main" id="{49CAB5FD-C170-E352-0E71-60EC0517458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Oval 249">
              <a:extLst>
                <a:ext uri="{FF2B5EF4-FFF2-40B4-BE49-F238E27FC236}">
                  <a16:creationId xmlns:a16="http://schemas.microsoft.com/office/drawing/2014/main" id="{3AA30825-3B08-84FC-B324-AFDB263AA0B1}"/>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Freeform 250">
              <a:extLst>
                <a:ext uri="{FF2B5EF4-FFF2-40B4-BE49-F238E27FC236}">
                  <a16:creationId xmlns:a16="http://schemas.microsoft.com/office/drawing/2014/main" id="{8794C574-F268-51EB-5FEB-3FEF6DCB6CA9}"/>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AutoShape 251">
              <a:extLst>
                <a:ext uri="{FF2B5EF4-FFF2-40B4-BE49-F238E27FC236}">
                  <a16:creationId xmlns:a16="http://schemas.microsoft.com/office/drawing/2014/main" id="{6B9E80AF-40A4-BB10-ABA1-D5F381D61CE8}"/>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2">
              <a:extLst>
                <a:ext uri="{FF2B5EF4-FFF2-40B4-BE49-F238E27FC236}">
                  <a16:creationId xmlns:a16="http://schemas.microsoft.com/office/drawing/2014/main" id="{70DE7A61-3D74-1165-99D5-7F848C4D89C7}"/>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Oval 253">
              <a:extLst>
                <a:ext uri="{FF2B5EF4-FFF2-40B4-BE49-F238E27FC236}">
                  <a16:creationId xmlns:a16="http://schemas.microsoft.com/office/drawing/2014/main" id="{0C216A22-5BB2-F329-F02A-9429E49635CB}"/>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4">
              <a:extLst>
                <a:ext uri="{FF2B5EF4-FFF2-40B4-BE49-F238E27FC236}">
                  <a16:creationId xmlns:a16="http://schemas.microsoft.com/office/drawing/2014/main" id="{F740D745-4C8B-E12E-7C2A-696AF3C98BC6}"/>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1" name="Oval 255">
              <a:extLst>
                <a:ext uri="{FF2B5EF4-FFF2-40B4-BE49-F238E27FC236}">
                  <a16:creationId xmlns:a16="http://schemas.microsoft.com/office/drawing/2014/main" id="{0799275B-2C40-3682-030E-BD274922F459}"/>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2" name="Rectangle 256">
              <a:extLst>
                <a:ext uri="{FF2B5EF4-FFF2-40B4-BE49-F238E27FC236}">
                  <a16:creationId xmlns:a16="http://schemas.microsoft.com/office/drawing/2014/main" id="{122E057E-521B-2BA7-676F-A33D9729F212}"/>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1" name="Group 257">
            <a:extLst>
              <a:ext uri="{FF2B5EF4-FFF2-40B4-BE49-F238E27FC236}">
                <a16:creationId xmlns:a16="http://schemas.microsoft.com/office/drawing/2014/main" id="{93ADCDEF-C7B3-F7B6-7F45-B655FA3FAA86}"/>
              </a:ext>
            </a:extLst>
          </p:cNvPr>
          <p:cNvGrpSpPr>
            <a:grpSpLocks/>
          </p:cNvGrpSpPr>
          <p:nvPr/>
        </p:nvGrpSpPr>
        <p:grpSpPr bwMode="auto">
          <a:xfrm>
            <a:off x="9957017" y="3005818"/>
            <a:ext cx="390525" cy="641350"/>
            <a:chOff x="4140" y="429"/>
            <a:chExt cx="1425" cy="2396"/>
          </a:xfrm>
        </p:grpSpPr>
        <p:sp>
          <p:nvSpPr>
            <p:cNvPr id="132" name="Freeform 258">
              <a:extLst>
                <a:ext uri="{FF2B5EF4-FFF2-40B4-BE49-F238E27FC236}">
                  <a16:creationId xmlns:a16="http://schemas.microsoft.com/office/drawing/2014/main" id="{5B149A92-34AA-FF58-116E-7770CD7291D2}"/>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3" name="Rectangle 259">
              <a:extLst>
                <a:ext uri="{FF2B5EF4-FFF2-40B4-BE49-F238E27FC236}">
                  <a16:creationId xmlns:a16="http://schemas.microsoft.com/office/drawing/2014/main" id="{7F03F099-F278-1DCE-6B31-3869A45CF14C}"/>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Freeform 260">
              <a:extLst>
                <a:ext uri="{FF2B5EF4-FFF2-40B4-BE49-F238E27FC236}">
                  <a16:creationId xmlns:a16="http://schemas.microsoft.com/office/drawing/2014/main" id="{5C6C6BF5-BC1A-F049-5D9D-550A8480E1A0}"/>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1">
              <a:extLst>
                <a:ext uri="{FF2B5EF4-FFF2-40B4-BE49-F238E27FC236}">
                  <a16:creationId xmlns:a16="http://schemas.microsoft.com/office/drawing/2014/main" id="{8FA864A2-CF0B-1FC7-D24D-4B06086EB545}"/>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Rectangle 262">
              <a:extLst>
                <a:ext uri="{FF2B5EF4-FFF2-40B4-BE49-F238E27FC236}">
                  <a16:creationId xmlns:a16="http://schemas.microsoft.com/office/drawing/2014/main" id="{34154597-6226-C7B9-77AE-0094DA31676F}"/>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7" name="Group 263">
              <a:extLst>
                <a:ext uri="{FF2B5EF4-FFF2-40B4-BE49-F238E27FC236}">
                  <a16:creationId xmlns:a16="http://schemas.microsoft.com/office/drawing/2014/main" id="{B856B30D-230D-C58B-576E-0C3A2C45385D}"/>
                </a:ext>
              </a:extLst>
            </p:cNvPr>
            <p:cNvGrpSpPr>
              <a:grpSpLocks/>
            </p:cNvGrpSpPr>
            <p:nvPr/>
          </p:nvGrpSpPr>
          <p:grpSpPr bwMode="auto">
            <a:xfrm>
              <a:off x="4749" y="668"/>
              <a:ext cx="581" cy="145"/>
              <a:chOff x="614" y="2568"/>
              <a:chExt cx="725" cy="139"/>
            </a:xfrm>
          </p:grpSpPr>
          <p:sp>
            <p:nvSpPr>
              <p:cNvPr id="162" name="AutoShape 264">
                <a:extLst>
                  <a:ext uri="{FF2B5EF4-FFF2-40B4-BE49-F238E27FC236}">
                    <a16:creationId xmlns:a16="http://schemas.microsoft.com/office/drawing/2014/main" id="{9C1C5856-E760-C87E-904C-C0B894BD3D6C}"/>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3" name="AutoShape 265">
                <a:extLst>
                  <a:ext uri="{FF2B5EF4-FFF2-40B4-BE49-F238E27FC236}">
                    <a16:creationId xmlns:a16="http://schemas.microsoft.com/office/drawing/2014/main" id="{C7F691BB-BC3B-DF1F-4B25-7AC51B8CB240}"/>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8" name="Rectangle 266">
              <a:extLst>
                <a:ext uri="{FF2B5EF4-FFF2-40B4-BE49-F238E27FC236}">
                  <a16:creationId xmlns:a16="http://schemas.microsoft.com/office/drawing/2014/main" id="{A505765A-24B7-E9BE-6DDA-D60759903694}"/>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9" name="Group 267">
              <a:extLst>
                <a:ext uri="{FF2B5EF4-FFF2-40B4-BE49-F238E27FC236}">
                  <a16:creationId xmlns:a16="http://schemas.microsoft.com/office/drawing/2014/main" id="{B61B395E-2D45-9EE5-C471-330C5F229492}"/>
                </a:ext>
              </a:extLst>
            </p:cNvPr>
            <p:cNvGrpSpPr>
              <a:grpSpLocks/>
            </p:cNvGrpSpPr>
            <p:nvPr/>
          </p:nvGrpSpPr>
          <p:grpSpPr bwMode="auto">
            <a:xfrm>
              <a:off x="4747" y="994"/>
              <a:ext cx="581" cy="134"/>
              <a:chOff x="614" y="2568"/>
              <a:chExt cx="725" cy="139"/>
            </a:xfrm>
          </p:grpSpPr>
          <p:sp>
            <p:nvSpPr>
              <p:cNvPr id="160" name="AutoShape 268">
                <a:extLst>
                  <a:ext uri="{FF2B5EF4-FFF2-40B4-BE49-F238E27FC236}">
                    <a16:creationId xmlns:a16="http://schemas.microsoft.com/office/drawing/2014/main" id="{2D9DE86E-72DD-1CCC-45FE-1AA622D8039B}"/>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1" name="AutoShape 269">
                <a:extLst>
                  <a:ext uri="{FF2B5EF4-FFF2-40B4-BE49-F238E27FC236}">
                    <a16:creationId xmlns:a16="http://schemas.microsoft.com/office/drawing/2014/main" id="{2B9DB655-9D3B-045E-BE88-7D81FAC87FF8}"/>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0" name="Rectangle 270">
              <a:extLst>
                <a:ext uri="{FF2B5EF4-FFF2-40B4-BE49-F238E27FC236}">
                  <a16:creationId xmlns:a16="http://schemas.microsoft.com/office/drawing/2014/main" id="{EFF83343-D69A-D08E-E80F-A3015ADD76B6}"/>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1" name="Rectangle 271">
              <a:extLst>
                <a:ext uri="{FF2B5EF4-FFF2-40B4-BE49-F238E27FC236}">
                  <a16:creationId xmlns:a16="http://schemas.microsoft.com/office/drawing/2014/main" id="{6230A009-A323-6E80-2F9B-F1CEA9023C7C}"/>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2" name="Group 272">
              <a:extLst>
                <a:ext uri="{FF2B5EF4-FFF2-40B4-BE49-F238E27FC236}">
                  <a16:creationId xmlns:a16="http://schemas.microsoft.com/office/drawing/2014/main" id="{AC075DB7-08D2-B3D7-333D-2218F6E0167D}"/>
                </a:ext>
              </a:extLst>
            </p:cNvPr>
            <p:cNvGrpSpPr>
              <a:grpSpLocks/>
            </p:cNvGrpSpPr>
            <p:nvPr/>
          </p:nvGrpSpPr>
          <p:grpSpPr bwMode="auto">
            <a:xfrm>
              <a:off x="4735" y="1627"/>
              <a:ext cx="582" cy="151"/>
              <a:chOff x="614" y="2568"/>
              <a:chExt cx="725" cy="139"/>
            </a:xfrm>
          </p:grpSpPr>
          <p:sp>
            <p:nvSpPr>
              <p:cNvPr id="158" name="AutoShape 273">
                <a:extLst>
                  <a:ext uri="{FF2B5EF4-FFF2-40B4-BE49-F238E27FC236}">
                    <a16:creationId xmlns:a16="http://schemas.microsoft.com/office/drawing/2014/main" id="{7D5F49BA-3747-1950-6A90-E7C5650E814E}"/>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9" name="AutoShape 274">
                <a:extLst>
                  <a:ext uri="{FF2B5EF4-FFF2-40B4-BE49-F238E27FC236}">
                    <a16:creationId xmlns:a16="http://schemas.microsoft.com/office/drawing/2014/main" id="{6940EF1C-F819-8246-F3F9-3079EF4B3824}"/>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3" name="Freeform 275">
              <a:extLst>
                <a:ext uri="{FF2B5EF4-FFF2-40B4-BE49-F238E27FC236}">
                  <a16:creationId xmlns:a16="http://schemas.microsoft.com/office/drawing/2014/main" id="{E56D7007-BF31-44E5-4A61-C7D09E90C765}"/>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4" name="Group 276">
              <a:extLst>
                <a:ext uri="{FF2B5EF4-FFF2-40B4-BE49-F238E27FC236}">
                  <a16:creationId xmlns:a16="http://schemas.microsoft.com/office/drawing/2014/main" id="{5F8CD309-3FFF-F86A-E42C-3A6E0BBD6F1A}"/>
                </a:ext>
              </a:extLst>
            </p:cNvPr>
            <p:cNvGrpSpPr>
              <a:grpSpLocks/>
            </p:cNvGrpSpPr>
            <p:nvPr/>
          </p:nvGrpSpPr>
          <p:grpSpPr bwMode="auto">
            <a:xfrm>
              <a:off x="4739" y="1327"/>
              <a:ext cx="582" cy="139"/>
              <a:chOff x="614" y="2568"/>
              <a:chExt cx="725" cy="139"/>
            </a:xfrm>
          </p:grpSpPr>
          <p:sp>
            <p:nvSpPr>
              <p:cNvPr id="156" name="AutoShape 277">
                <a:extLst>
                  <a:ext uri="{FF2B5EF4-FFF2-40B4-BE49-F238E27FC236}">
                    <a16:creationId xmlns:a16="http://schemas.microsoft.com/office/drawing/2014/main" id="{EDE3D5C2-854B-4A61-8415-53EB2687DE1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7" name="AutoShape 278">
                <a:extLst>
                  <a:ext uri="{FF2B5EF4-FFF2-40B4-BE49-F238E27FC236}">
                    <a16:creationId xmlns:a16="http://schemas.microsoft.com/office/drawing/2014/main" id="{366112AD-3426-F4C0-8E8C-04B8B040589F}"/>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5" name="Rectangle 279">
              <a:extLst>
                <a:ext uri="{FF2B5EF4-FFF2-40B4-BE49-F238E27FC236}">
                  <a16:creationId xmlns:a16="http://schemas.microsoft.com/office/drawing/2014/main" id="{AB38269E-8A7E-DDB0-C095-728DAC8103BD}"/>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6" name="Freeform 280">
              <a:extLst>
                <a:ext uri="{FF2B5EF4-FFF2-40B4-BE49-F238E27FC236}">
                  <a16:creationId xmlns:a16="http://schemas.microsoft.com/office/drawing/2014/main" id="{F0A10705-FB0B-5762-71E3-A7BDF07EFA2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1">
              <a:extLst>
                <a:ext uri="{FF2B5EF4-FFF2-40B4-BE49-F238E27FC236}">
                  <a16:creationId xmlns:a16="http://schemas.microsoft.com/office/drawing/2014/main" id="{D618BF88-6EA6-6DA4-B400-06FC871B145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Oval 282">
              <a:extLst>
                <a:ext uri="{FF2B5EF4-FFF2-40B4-BE49-F238E27FC236}">
                  <a16:creationId xmlns:a16="http://schemas.microsoft.com/office/drawing/2014/main" id="{8CAA04E9-900F-FFA5-AC0D-14CA7E48692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Freeform 283">
              <a:extLst>
                <a:ext uri="{FF2B5EF4-FFF2-40B4-BE49-F238E27FC236}">
                  <a16:creationId xmlns:a16="http://schemas.microsoft.com/office/drawing/2014/main" id="{735320BA-3E3E-C32A-71DA-02845929C819}"/>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AutoShape 284">
              <a:extLst>
                <a:ext uri="{FF2B5EF4-FFF2-40B4-BE49-F238E27FC236}">
                  <a16:creationId xmlns:a16="http://schemas.microsoft.com/office/drawing/2014/main" id="{31C32603-B3E5-EB30-66EF-2DD0CE75912B}"/>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5">
              <a:extLst>
                <a:ext uri="{FF2B5EF4-FFF2-40B4-BE49-F238E27FC236}">
                  <a16:creationId xmlns:a16="http://schemas.microsoft.com/office/drawing/2014/main" id="{E27E5898-A79A-435C-0CBF-F1337C9C7B6F}"/>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Oval 286">
              <a:extLst>
                <a:ext uri="{FF2B5EF4-FFF2-40B4-BE49-F238E27FC236}">
                  <a16:creationId xmlns:a16="http://schemas.microsoft.com/office/drawing/2014/main" id="{6F1B225E-8BFC-99C2-C4D0-EBA867B67106}"/>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7">
              <a:extLst>
                <a:ext uri="{FF2B5EF4-FFF2-40B4-BE49-F238E27FC236}">
                  <a16:creationId xmlns:a16="http://schemas.microsoft.com/office/drawing/2014/main" id="{C9F84358-E9C2-D909-4D61-1B1ECC084336}"/>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4" name="Oval 288">
              <a:extLst>
                <a:ext uri="{FF2B5EF4-FFF2-40B4-BE49-F238E27FC236}">
                  <a16:creationId xmlns:a16="http://schemas.microsoft.com/office/drawing/2014/main" id="{7043C3C3-FE24-3CE2-0FA9-69C0F73A3348}"/>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5" name="Rectangle 289">
              <a:extLst>
                <a:ext uri="{FF2B5EF4-FFF2-40B4-BE49-F238E27FC236}">
                  <a16:creationId xmlns:a16="http://schemas.microsoft.com/office/drawing/2014/main" id="{F4154132-9D03-0053-7371-4D09DA697BED}"/>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4" name="Text Box 6">
            <a:extLst>
              <a:ext uri="{FF2B5EF4-FFF2-40B4-BE49-F238E27FC236}">
                <a16:creationId xmlns:a16="http://schemas.microsoft.com/office/drawing/2014/main" id="{B2513213-7FFC-FB26-817A-75C1DC7943D4}"/>
              </a:ext>
            </a:extLst>
          </p:cNvPr>
          <p:cNvSpPr txBox="1">
            <a:spLocks noChangeArrowheads="1"/>
          </p:cNvSpPr>
          <p:nvPr/>
        </p:nvSpPr>
        <p:spPr bwMode="auto">
          <a:xfrm>
            <a:off x="10184417"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165" name="Text Box 60">
            <a:extLst>
              <a:ext uri="{FF2B5EF4-FFF2-40B4-BE49-F238E27FC236}">
                <a16:creationId xmlns:a16="http://schemas.microsoft.com/office/drawing/2014/main" id="{CF0340AA-7D4B-E239-8687-F395BA4F8ABE}"/>
              </a:ext>
            </a:extLst>
          </p:cNvPr>
          <p:cNvSpPr txBox="1">
            <a:spLocks noChangeArrowheads="1"/>
          </p:cNvSpPr>
          <p:nvPr/>
        </p:nvSpPr>
        <p:spPr bwMode="auto">
          <a:xfrm>
            <a:off x="9117229"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6" name="TextBox 165">
            <a:extLst>
              <a:ext uri="{FF2B5EF4-FFF2-40B4-BE49-F238E27FC236}">
                <a16:creationId xmlns:a16="http://schemas.microsoft.com/office/drawing/2014/main" id="{78AC9454-5FF8-7C29-2D7B-B3FD9B545DE6}"/>
              </a:ext>
            </a:extLst>
          </p:cNvPr>
          <p:cNvSpPr txBox="1"/>
          <p:nvPr/>
        </p:nvSpPr>
        <p:spPr>
          <a:xfrm>
            <a:off x="130627" y="1319892"/>
            <a:ext cx="5814644" cy="2308324"/>
          </a:xfrm>
          <a:prstGeom prst="rect">
            <a:avLst/>
          </a:prstGeom>
          <a:noFill/>
        </p:spPr>
        <p:txBody>
          <a:bodyPr wrap="square" rtlCol="0">
            <a:spAutoFit/>
          </a:bodyPr>
          <a:lstStyle/>
          <a:p>
            <a:pPr marL="285750" indent="-285750">
              <a:buFont typeface="Arial" panose="020B0604020202020204" pitchFamily="34" charset="0"/>
              <a:buChar char="•"/>
            </a:pPr>
            <a:r>
              <a:rPr lang="en-IN" dirty="0"/>
              <a:t>How many messages are exchanged in order to find the IP address of the target host?</a:t>
            </a:r>
          </a:p>
          <a:p>
            <a:pPr marL="742950" lvl="1" indent="-285750">
              <a:buFont typeface="Arial" panose="020B0604020202020204" pitchFamily="34" charset="0"/>
              <a:buChar char="•"/>
            </a:pPr>
            <a:r>
              <a:rPr lang="en-IN" dirty="0"/>
              <a:t>Eight messages</a:t>
            </a:r>
          </a:p>
          <a:p>
            <a:endParaRPr lang="en-IN" dirty="0"/>
          </a:p>
          <a:p>
            <a:pPr marL="285750" indent="-285750">
              <a:buFont typeface="Arial" panose="020B0604020202020204" pitchFamily="34" charset="0"/>
              <a:buChar char="•"/>
            </a:pPr>
            <a:r>
              <a:rPr lang="en-IN" dirty="0"/>
              <a:t>Can it be more than eight for a different target host?</a:t>
            </a:r>
          </a:p>
          <a:p>
            <a:pPr marL="742950" lvl="1" indent="-285750">
              <a:buFont typeface="Arial" panose="020B0604020202020204" pitchFamily="34" charset="0"/>
              <a:buChar char="•"/>
            </a:pPr>
            <a:r>
              <a:rPr lang="en-IN" dirty="0"/>
              <a:t>Yes, if there are intermediate DNS servers between the TLD DNS server and the authoritative DNS server</a:t>
            </a:r>
          </a:p>
        </p:txBody>
      </p:sp>
      <p:sp>
        <p:nvSpPr>
          <p:cNvPr id="3" name="TextBox 28">
            <a:extLst>
              <a:ext uri="{FF2B5EF4-FFF2-40B4-BE49-F238E27FC236}">
                <a16:creationId xmlns:a16="http://schemas.microsoft.com/office/drawing/2014/main" id="{26544159-89E2-4171-B095-7596DA84D7DD}"/>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48237653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4E9E516-6783-28F1-DCCE-285C3D05FF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F4E8BB9-5B44-6275-303B-5053E9E380F3}"/>
              </a:ext>
            </a:extLst>
          </p:cNvPr>
          <p:cNvSpPr>
            <a:spLocks noGrp="1"/>
          </p:cNvSpPr>
          <p:nvPr>
            <p:ph type="title"/>
          </p:nvPr>
        </p:nvSpPr>
        <p:spPr/>
        <p:txBody>
          <a:bodyPr/>
          <a:lstStyle/>
          <a:p>
            <a:r>
              <a:rPr lang="en-IN" dirty="0"/>
              <a:t>Recursive chain</a:t>
            </a:r>
          </a:p>
        </p:txBody>
      </p:sp>
      <p:sp>
        <p:nvSpPr>
          <p:cNvPr id="5" name="Text Box 17">
            <a:extLst>
              <a:ext uri="{FF2B5EF4-FFF2-40B4-BE49-F238E27FC236}">
                <a16:creationId xmlns:a16="http://schemas.microsoft.com/office/drawing/2014/main" id="{430032D5-CF28-412A-BE3B-C0B1ABEBE1B4}"/>
              </a:ext>
            </a:extLst>
          </p:cNvPr>
          <p:cNvSpPr txBox="1">
            <a:spLocks noChangeArrowheads="1"/>
          </p:cNvSpPr>
          <p:nvPr/>
        </p:nvSpPr>
        <p:spPr bwMode="auto">
          <a:xfrm>
            <a:off x="7788588"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E3C2644A-F8C6-8E97-5A79-40C4BFEB1A62}"/>
              </a:ext>
            </a:extLst>
          </p:cNvPr>
          <p:cNvGrpSpPr>
            <a:grpSpLocks/>
          </p:cNvGrpSpPr>
          <p:nvPr/>
        </p:nvGrpSpPr>
        <p:grpSpPr bwMode="auto">
          <a:xfrm>
            <a:off x="6374803" y="3847199"/>
            <a:ext cx="1876425" cy="554038"/>
            <a:chOff x="2838" y="2132"/>
            <a:chExt cx="1182" cy="349"/>
          </a:xfrm>
        </p:grpSpPr>
        <p:sp>
          <p:nvSpPr>
            <p:cNvPr id="13" name="Rectangle 25">
              <a:extLst>
                <a:ext uri="{FF2B5EF4-FFF2-40B4-BE49-F238E27FC236}">
                  <a16:creationId xmlns:a16="http://schemas.microsoft.com/office/drawing/2014/main" id="{7AC09FD8-AF91-C745-E94D-550F6FEC5968}"/>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AA2770A8-8E0B-2D32-06E1-6DF22E370FF8}"/>
                </a:ext>
              </a:extLst>
            </p:cNvPr>
            <p:cNvSpPr txBox="1">
              <a:spLocks noChangeArrowheads="1"/>
            </p:cNvSpPr>
            <p:nvPr/>
          </p:nvSpPr>
          <p:spPr bwMode="auto">
            <a:xfrm>
              <a:off x="2887" y="213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21" name="Text Box 60">
            <a:extLst>
              <a:ext uri="{FF2B5EF4-FFF2-40B4-BE49-F238E27FC236}">
                <a16:creationId xmlns:a16="http://schemas.microsoft.com/office/drawing/2014/main" id="{E0F0A044-DE3E-815C-273B-60CFCFD1FCEE}"/>
              </a:ext>
            </a:extLst>
          </p:cNvPr>
          <p:cNvSpPr txBox="1">
            <a:spLocks noChangeArrowheads="1"/>
          </p:cNvSpPr>
          <p:nvPr/>
        </p:nvSpPr>
        <p:spPr bwMode="auto">
          <a:xfrm>
            <a:off x="8536977"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6" name="Text Box 65">
            <a:extLst>
              <a:ext uri="{FF2B5EF4-FFF2-40B4-BE49-F238E27FC236}">
                <a16:creationId xmlns:a16="http://schemas.microsoft.com/office/drawing/2014/main" id="{DC636E94-8300-C33F-BE1F-E9927CED1767}"/>
              </a:ext>
            </a:extLst>
          </p:cNvPr>
          <p:cNvSpPr txBox="1">
            <a:spLocks noChangeArrowheads="1"/>
          </p:cNvSpPr>
          <p:nvPr/>
        </p:nvSpPr>
        <p:spPr bwMode="auto">
          <a:xfrm>
            <a:off x="9662504" y="2971557"/>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7" name="Group 86">
            <a:extLst>
              <a:ext uri="{FF2B5EF4-FFF2-40B4-BE49-F238E27FC236}">
                <a16:creationId xmlns:a16="http://schemas.microsoft.com/office/drawing/2014/main" id="{390AF0AB-A4DB-6973-E884-366F0EA6AA10}"/>
              </a:ext>
            </a:extLst>
          </p:cNvPr>
          <p:cNvGrpSpPr>
            <a:grpSpLocks/>
          </p:cNvGrpSpPr>
          <p:nvPr/>
        </p:nvGrpSpPr>
        <p:grpSpPr bwMode="auto">
          <a:xfrm flipH="1">
            <a:off x="10526900" y="4590027"/>
            <a:ext cx="787391" cy="614055"/>
            <a:chOff x="-44" y="1473"/>
            <a:chExt cx="981" cy="1105"/>
          </a:xfrm>
        </p:grpSpPr>
        <p:pic>
          <p:nvPicPr>
            <p:cNvPr id="28" name="Picture 87" descr="desktop_computer_stylized_medium">
              <a:extLst>
                <a:ext uri="{FF2B5EF4-FFF2-40B4-BE49-F238E27FC236}">
                  <a16:creationId xmlns:a16="http://schemas.microsoft.com/office/drawing/2014/main" id="{4A6E3E12-E61D-156D-AE05-C3B4452486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88">
              <a:extLst>
                <a:ext uri="{FF2B5EF4-FFF2-40B4-BE49-F238E27FC236}">
                  <a16:creationId xmlns:a16="http://schemas.microsoft.com/office/drawing/2014/main" id="{732ECFCC-CFDA-2045-B7CD-36B1FF382975}"/>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0" name="Group 89">
            <a:extLst>
              <a:ext uri="{FF2B5EF4-FFF2-40B4-BE49-F238E27FC236}">
                <a16:creationId xmlns:a16="http://schemas.microsoft.com/office/drawing/2014/main" id="{772EC68D-8065-D2D2-28A6-B79AFA7A7BCB}"/>
              </a:ext>
            </a:extLst>
          </p:cNvPr>
          <p:cNvGrpSpPr>
            <a:grpSpLocks/>
          </p:cNvGrpSpPr>
          <p:nvPr/>
        </p:nvGrpSpPr>
        <p:grpSpPr bwMode="auto">
          <a:xfrm>
            <a:off x="5099109" y="3053085"/>
            <a:ext cx="883580" cy="766310"/>
            <a:chOff x="-44" y="1473"/>
            <a:chExt cx="981" cy="1105"/>
          </a:xfrm>
        </p:grpSpPr>
        <p:pic>
          <p:nvPicPr>
            <p:cNvPr id="31" name="Picture 90" descr="desktop_computer_stylized_medium">
              <a:extLst>
                <a:ext uri="{FF2B5EF4-FFF2-40B4-BE49-F238E27FC236}">
                  <a16:creationId xmlns:a16="http://schemas.microsoft.com/office/drawing/2014/main" id="{FA8399FE-9F5A-5246-0B27-B32D1EB87C3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91">
              <a:extLst>
                <a:ext uri="{FF2B5EF4-FFF2-40B4-BE49-F238E27FC236}">
                  <a16:creationId xmlns:a16="http://schemas.microsoft.com/office/drawing/2014/main" id="{B0822669-0B04-18A1-A402-C2A2165D794A}"/>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3" name="Group 125">
            <a:extLst>
              <a:ext uri="{FF2B5EF4-FFF2-40B4-BE49-F238E27FC236}">
                <a16:creationId xmlns:a16="http://schemas.microsoft.com/office/drawing/2014/main" id="{075C1EAE-1A87-7F38-B0FC-949A2FA2652A}"/>
              </a:ext>
            </a:extLst>
          </p:cNvPr>
          <p:cNvGrpSpPr>
            <a:grpSpLocks/>
          </p:cNvGrpSpPr>
          <p:nvPr/>
        </p:nvGrpSpPr>
        <p:grpSpPr bwMode="auto">
          <a:xfrm>
            <a:off x="9410102" y="4528230"/>
            <a:ext cx="390525" cy="641350"/>
            <a:chOff x="4140" y="429"/>
            <a:chExt cx="1425" cy="2396"/>
          </a:xfrm>
        </p:grpSpPr>
        <p:sp>
          <p:nvSpPr>
            <p:cNvPr id="34" name="Freeform 126">
              <a:extLst>
                <a:ext uri="{FF2B5EF4-FFF2-40B4-BE49-F238E27FC236}">
                  <a16:creationId xmlns:a16="http://schemas.microsoft.com/office/drawing/2014/main" id="{BC4BC69E-9113-5668-18BB-36B102A20C36}"/>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27">
              <a:extLst>
                <a:ext uri="{FF2B5EF4-FFF2-40B4-BE49-F238E27FC236}">
                  <a16:creationId xmlns:a16="http://schemas.microsoft.com/office/drawing/2014/main" id="{3D69C471-02E1-E00E-BDF9-B573AD07E14A}"/>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8">
              <a:extLst>
                <a:ext uri="{FF2B5EF4-FFF2-40B4-BE49-F238E27FC236}">
                  <a16:creationId xmlns:a16="http://schemas.microsoft.com/office/drawing/2014/main" id="{F01463DF-A539-475D-0E68-717CD01F7C8A}"/>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Freeform 129">
              <a:extLst>
                <a:ext uri="{FF2B5EF4-FFF2-40B4-BE49-F238E27FC236}">
                  <a16:creationId xmlns:a16="http://schemas.microsoft.com/office/drawing/2014/main" id="{82C3ABBE-540C-8606-931D-CA626AAABD57}"/>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Rectangle 130">
              <a:extLst>
                <a:ext uri="{FF2B5EF4-FFF2-40B4-BE49-F238E27FC236}">
                  <a16:creationId xmlns:a16="http://schemas.microsoft.com/office/drawing/2014/main" id="{CA80D17D-88BA-7824-EE5C-1CF850542E2A}"/>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9" name="Group 131">
              <a:extLst>
                <a:ext uri="{FF2B5EF4-FFF2-40B4-BE49-F238E27FC236}">
                  <a16:creationId xmlns:a16="http://schemas.microsoft.com/office/drawing/2014/main" id="{6CCE670D-0B6D-9218-A950-1F8A2645ADD3}"/>
                </a:ext>
              </a:extLst>
            </p:cNvPr>
            <p:cNvGrpSpPr>
              <a:grpSpLocks/>
            </p:cNvGrpSpPr>
            <p:nvPr/>
          </p:nvGrpSpPr>
          <p:grpSpPr bwMode="auto">
            <a:xfrm>
              <a:off x="4749" y="668"/>
              <a:ext cx="581" cy="145"/>
              <a:chOff x="614" y="2568"/>
              <a:chExt cx="725" cy="139"/>
            </a:xfrm>
          </p:grpSpPr>
          <p:sp>
            <p:nvSpPr>
              <p:cNvPr id="64" name="AutoShape 132">
                <a:extLst>
                  <a:ext uri="{FF2B5EF4-FFF2-40B4-BE49-F238E27FC236}">
                    <a16:creationId xmlns:a16="http://schemas.microsoft.com/office/drawing/2014/main" id="{376132BA-0AF5-DA18-B0F5-80533F988871}"/>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33">
                <a:extLst>
                  <a:ext uri="{FF2B5EF4-FFF2-40B4-BE49-F238E27FC236}">
                    <a16:creationId xmlns:a16="http://schemas.microsoft.com/office/drawing/2014/main" id="{88DB59FF-883D-89AA-8DC1-05C6EA8858B5}"/>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0" name="Rectangle 134">
              <a:extLst>
                <a:ext uri="{FF2B5EF4-FFF2-40B4-BE49-F238E27FC236}">
                  <a16:creationId xmlns:a16="http://schemas.microsoft.com/office/drawing/2014/main" id="{549CAAF0-C81B-71FB-9413-078668B1CBA9}"/>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1" name="Group 135">
              <a:extLst>
                <a:ext uri="{FF2B5EF4-FFF2-40B4-BE49-F238E27FC236}">
                  <a16:creationId xmlns:a16="http://schemas.microsoft.com/office/drawing/2014/main" id="{CD777B87-9834-A45D-ADC6-9C317B1D1636}"/>
                </a:ext>
              </a:extLst>
            </p:cNvPr>
            <p:cNvGrpSpPr>
              <a:grpSpLocks/>
            </p:cNvGrpSpPr>
            <p:nvPr/>
          </p:nvGrpSpPr>
          <p:grpSpPr bwMode="auto">
            <a:xfrm>
              <a:off x="4747" y="994"/>
              <a:ext cx="581" cy="134"/>
              <a:chOff x="614" y="2568"/>
              <a:chExt cx="725" cy="139"/>
            </a:xfrm>
          </p:grpSpPr>
          <p:sp>
            <p:nvSpPr>
              <p:cNvPr id="62" name="AutoShape 136">
                <a:extLst>
                  <a:ext uri="{FF2B5EF4-FFF2-40B4-BE49-F238E27FC236}">
                    <a16:creationId xmlns:a16="http://schemas.microsoft.com/office/drawing/2014/main" id="{FA9DD1F0-1E1D-E515-5552-F962FBDDE3B2}"/>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37">
                <a:extLst>
                  <a:ext uri="{FF2B5EF4-FFF2-40B4-BE49-F238E27FC236}">
                    <a16:creationId xmlns:a16="http://schemas.microsoft.com/office/drawing/2014/main" id="{0B5F34C3-9BD7-1661-300B-00ED0EB22386}"/>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2" name="Rectangle 138">
              <a:extLst>
                <a:ext uri="{FF2B5EF4-FFF2-40B4-BE49-F238E27FC236}">
                  <a16:creationId xmlns:a16="http://schemas.microsoft.com/office/drawing/2014/main" id="{4CE90C5C-FC65-EF56-ADF5-679FC27978DC}"/>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139">
              <a:extLst>
                <a:ext uri="{FF2B5EF4-FFF2-40B4-BE49-F238E27FC236}">
                  <a16:creationId xmlns:a16="http://schemas.microsoft.com/office/drawing/2014/main" id="{86EDC2D7-D0C5-D907-0952-BBC5B04D879C}"/>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4" name="Group 140">
              <a:extLst>
                <a:ext uri="{FF2B5EF4-FFF2-40B4-BE49-F238E27FC236}">
                  <a16:creationId xmlns:a16="http://schemas.microsoft.com/office/drawing/2014/main" id="{0A1727A9-DA6F-3B23-B5DE-014DF6360390}"/>
                </a:ext>
              </a:extLst>
            </p:cNvPr>
            <p:cNvGrpSpPr>
              <a:grpSpLocks/>
            </p:cNvGrpSpPr>
            <p:nvPr/>
          </p:nvGrpSpPr>
          <p:grpSpPr bwMode="auto">
            <a:xfrm>
              <a:off x="4735" y="1627"/>
              <a:ext cx="582" cy="151"/>
              <a:chOff x="614" y="2568"/>
              <a:chExt cx="725" cy="139"/>
            </a:xfrm>
          </p:grpSpPr>
          <p:sp>
            <p:nvSpPr>
              <p:cNvPr id="60" name="AutoShape 141">
                <a:extLst>
                  <a:ext uri="{FF2B5EF4-FFF2-40B4-BE49-F238E27FC236}">
                    <a16:creationId xmlns:a16="http://schemas.microsoft.com/office/drawing/2014/main" id="{520D6C31-5EE9-FE80-DCB7-F49FE0744A19}"/>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AutoShape 142">
                <a:extLst>
                  <a:ext uri="{FF2B5EF4-FFF2-40B4-BE49-F238E27FC236}">
                    <a16:creationId xmlns:a16="http://schemas.microsoft.com/office/drawing/2014/main" id="{15A486FF-64E9-D2C3-CDCA-892791B47A0C}"/>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Freeform 143">
              <a:extLst>
                <a:ext uri="{FF2B5EF4-FFF2-40B4-BE49-F238E27FC236}">
                  <a16:creationId xmlns:a16="http://schemas.microsoft.com/office/drawing/2014/main" id="{D64F7FEC-6BD9-06AB-31C2-1EB4B95811C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6" name="Group 144">
              <a:extLst>
                <a:ext uri="{FF2B5EF4-FFF2-40B4-BE49-F238E27FC236}">
                  <a16:creationId xmlns:a16="http://schemas.microsoft.com/office/drawing/2014/main" id="{DD28F6F0-D254-79DC-E5FE-09C92BD852F0}"/>
                </a:ext>
              </a:extLst>
            </p:cNvPr>
            <p:cNvGrpSpPr>
              <a:grpSpLocks/>
            </p:cNvGrpSpPr>
            <p:nvPr/>
          </p:nvGrpSpPr>
          <p:grpSpPr bwMode="auto">
            <a:xfrm>
              <a:off x="4739" y="1327"/>
              <a:ext cx="582" cy="139"/>
              <a:chOff x="614" y="2568"/>
              <a:chExt cx="725" cy="139"/>
            </a:xfrm>
          </p:grpSpPr>
          <p:sp>
            <p:nvSpPr>
              <p:cNvPr id="58" name="AutoShape 145">
                <a:extLst>
                  <a:ext uri="{FF2B5EF4-FFF2-40B4-BE49-F238E27FC236}">
                    <a16:creationId xmlns:a16="http://schemas.microsoft.com/office/drawing/2014/main" id="{762DA209-6233-D1CD-45A6-B18459EF7A38}"/>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AutoShape 146">
                <a:extLst>
                  <a:ext uri="{FF2B5EF4-FFF2-40B4-BE49-F238E27FC236}">
                    <a16:creationId xmlns:a16="http://schemas.microsoft.com/office/drawing/2014/main" id="{35B4F5B2-F2F9-0E4B-8DA9-747E961592CA}"/>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Rectangle 147">
              <a:extLst>
                <a:ext uri="{FF2B5EF4-FFF2-40B4-BE49-F238E27FC236}">
                  <a16:creationId xmlns:a16="http://schemas.microsoft.com/office/drawing/2014/main" id="{C8995237-ED3F-D0DA-B374-A258B0E80815}"/>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8">
              <a:extLst>
                <a:ext uri="{FF2B5EF4-FFF2-40B4-BE49-F238E27FC236}">
                  <a16:creationId xmlns:a16="http://schemas.microsoft.com/office/drawing/2014/main" id="{2EF827DB-ADD0-F068-5004-5122859660D1}"/>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Freeform 149">
              <a:extLst>
                <a:ext uri="{FF2B5EF4-FFF2-40B4-BE49-F238E27FC236}">
                  <a16:creationId xmlns:a16="http://schemas.microsoft.com/office/drawing/2014/main" id="{197A5A8D-9FA9-D060-F65F-A0927E784C37}"/>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Oval 150">
              <a:extLst>
                <a:ext uri="{FF2B5EF4-FFF2-40B4-BE49-F238E27FC236}">
                  <a16:creationId xmlns:a16="http://schemas.microsoft.com/office/drawing/2014/main" id="{F2409DEB-C8F3-6182-62D6-CB13A4EAC474}"/>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Freeform 151">
              <a:extLst>
                <a:ext uri="{FF2B5EF4-FFF2-40B4-BE49-F238E27FC236}">
                  <a16:creationId xmlns:a16="http://schemas.microsoft.com/office/drawing/2014/main" id="{A96E4640-03C3-7253-8A02-D9EE192FC4DD}"/>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2">
              <a:extLst>
                <a:ext uri="{FF2B5EF4-FFF2-40B4-BE49-F238E27FC236}">
                  <a16:creationId xmlns:a16="http://schemas.microsoft.com/office/drawing/2014/main" id="{3F136D4C-D9EF-9C83-0861-2367F3FA7260}"/>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AutoShape 153">
              <a:extLst>
                <a:ext uri="{FF2B5EF4-FFF2-40B4-BE49-F238E27FC236}">
                  <a16:creationId xmlns:a16="http://schemas.microsoft.com/office/drawing/2014/main" id="{CDCE447A-4B27-7BAB-00B6-F67032C31089}"/>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4">
              <a:extLst>
                <a:ext uri="{FF2B5EF4-FFF2-40B4-BE49-F238E27FC236}">
                  <a16:creationId xmlns:a16="http://schemas.microsoft.com/office/drawing/2014/main" id="{50F5C5A6-19CC-6343-7C6B-1DEA5FF6D385}"/>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Oval 155">
              <a:extLst>
                <a:ext uri="{FF2B5EF4-FFF2-40B4-BE49-F238E27FC236}">
                  <a16:creationId xmlns:a16="http://schemas.microsoft.com/office/drawing/2014/main" id="{94252F1E-2547-B759-5328-D9E4E7A5704F}"/>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6" name="Oval 156">
              <a:extLst>
                <a:ext uri="{FF2B5EF4-FFF2-40B4-BE49-F238E27FC236}">
                  <a16:creationId xmlns:a16="http://schemas.microsoft.com/office/drawing/2014/main" id="{8958871D-D2D7-6394-D787-22B3E497AFD0}"/>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57">
              <a:extLst>
                <a:ext uri="{FF2B5EF4-FFF2-40B4-BE49-F238E27FC236}">
                  <a16:creationId xmlns:a16="http://schemas.microsoft.com/office/drawing/2014/main" id="{27F75FD2-9C8C-32E8-84BB-4BDB0562D402}"/>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6" name="Group 158">
            <a:extLst>
              <a:ext uri="{FF2B5EF4-FFF2-40B4-BE49-F238E27FC236}">
                <a16:creationId xmlns:a16="http://schemas.microsoft.com/office/drawing/2014/main" id="{831A0B41-28C2-6309-1DEA-72482FF88855}"/>
              </a:ext>
            </a:extLst>
          </p:cNvPr>
          <p:cNvGrpSpPr>
            <a:grpSpLocks/>
          </p:cNvGrpSpPr>
          <p:nvPr/>
        </p:nvGrpSpPr>
        <p:grpSpPr bwMode="auto">
          <a:xfrm>
            <a:off x="7406677" y="3015343"/>
            <a:ext cx="390525" cy="641350"/>
            <a:chOff x="4140" y="429"/>
            <a:chExt cx="1425" cy="2396"/>
          </a:xfrm>
        </p:grpSpPr>
        <p:sp>
          <p:nvSpPr>
            <p:cNvPr id="67" name="Freeform 159">
              <a:extLst>
                <a:ext uri="{FF2B5EF4-FFF2-40B4-BE49-F238E27FC236}">
                  <a16:creationId xmlns:a16="http://schemas.microsoft.com/office/drawing/2014/main" id="{66301718-C90F-B951-941D-45B2BCD3DEEE}"/>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160">
              <a:extLst>
                <a:ext uri="{FF2B5EF4-FFF2-40B4-BE49-F238E27FC236}">
                  <a16:creationId xmlns:a16="http://schemas.microsoft.com/office/drawing/2014/main" id="{29E100EC-42C4-C4AC-7914-08794CD3F8F1}"/>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1">
              <a:extLst>
                <a:ext uri="{FF2B5EF4-FFF2-40B4-BE49-F238E27FC236}">
                  <a16:creationId xmlns:a16="http://schemas.microsoft.com/office/drawing/2014/main" id="{521DDC3F-57A5-BBCE-6AED-F82695EED475}"/>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Freeform 162">
              <a:extLst>
                <a:ext uri="{FF2B5EF4-FFF2-40B4-BE49-F238E27FC236}">
                  <a16:creationId xmlns:a16="http://schemas.microsoft.com/office/drawing/2014/main" id="{DF1CF5F1-1EAC-AF9E-2031-A9406CBC4853}"/>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Rectangle 163">
              <a:extLst>
                <a:ext uri="{FF2B5EF4-FFF2-40B4-BE49-F238E27FC236}">
                  <a16:creationId xmlns:a16="http://schemas.microsoft.com/office/drawing/2014/main" id="{23456CA5-DA4F-DA3D-9FEB-5D69D4780042}"/>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64">
              <a:extLst>
                <a:ext uri="{FF2B5EF4-FFF2-40B4-BE49-F238E27FC236}">
                  <a16:creationId xmlns:a16="http://schemas.microsoft.com/office/drawing/2014/main" id="{C5E2944F-6BC7-543B-A3C3-62218C0452D8}"/>
                </a:ext>
              </a:extLst>
            </p:cNvPr>
            <p:cNvGrpSpPr>
              <a:grpSpLocks/>
            </p:cNvGrpSpPr>
            <p:nvPr/>
          </p:nvGrpSpPr>
          <p:grpSpPr bwMode="auto">
            <a:xfrm>
              <a:off x="4749" y="668"/>
              <a:ext cx="581" cy="145"/>
              <a:chOff x="614" y="2568"/>
              <a:chExt cx="725" cy="139"/>
            </a:xfrm>
          </p:grpSpPr>
          <p:sp>
            <p:nvSpPr>
              <p:cNvPr id="97" name="AutoShape 165">
                <a:extLst>
                  <a:ext uri="{FF2B5EF4-FFF2-40B4-BE49-F238E27FC236}">
                    <a16:creationId xmlns:a16="http://schemas.microsoft.com/office/drawing/2014/main" id="{2829CA5A-2C44-A47F-0070-E5134D609647}"/>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AutoShape 166">
                <a:extLst>
                  <a:ext uri="{FF2B5EF4-FFF2-40B4-BE49-F238E27FC236}">
                    <a16:creationId xmlns:a16="http://schemas.microsoft.com/office/drawing/2014/main" id="{A6D9B36B-BF7F-329B-24CF-12BDF828C677}"/>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3" name="Rectangle 167">
              <a:extLst>
                <a:ext uri="{FF2B5EF4-FFF2-40B4-BE49-F238E27FC236}">
                  <a16:creationId xmlns:a16="http://schemas.microsoft.com/office/drawing/2014/main" id="{DA45E80F-691D-EBCC-B200-2F648795C298}"/>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4" name="Group 168">
              <a:extLst>
                <a:ext uri="{FF2B5EF4-FFF2-40B4-BE49-F238E27FC236}">
                  <a16:creationId xmlns:a16="http://schemas.microsoft.com/office/drawing/2014/main" id="{2488C7A2-0BE7-EDAA-3A8D-D35C0FE77FDC}"/>
                </a:ext>
              </a:extLst>
            </p:cNvPr>
            <p:cNvGrpSpPr>
              <a:grpSpLocks/>
            </p:cNvGrpSpPr>
            <p:nvPr/>
          </p:nvGrpSpPr>
          <p:grpSpPr bwMode="auto">
            <a:xfrm>
              <a:off x="4747" y="994"/>
              <a:ext cx="581" cy="134"/>
              <a:chOff x="614" y="2568"/>
              <a:chExt cx="725" cy="139"/>
            </a:xfrm>
          </p:grpSpPr>
          <p:sp>
            <p:nvSpPr>
              <p:cNvPr id="95" name="AutoShape 169">
                <a:extLst>
                  <a:ext uri="{FF2B5EF4-FFF2-40B4-BE49-F238E27FC236}">
                    <a16:creationId xmlns:a16="http://schemas.microsoft.com/office/drawing/2014/main" id="{29BD0429-E7C2-13CA-93DA-40769CEA02C4}"/>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AutoShape 170">
                <a:extLst>
                  <a:ext uri="{FF2B5EF4-FFF2-40B4-BE49-F238E27FC236}">
                    <a16:creationId xmlns:a16="http://schemas.microsoft.com/office/drawing/2014/main" id="{C6794DC3-0811-4508-CBB2-166D39C1FDC6}"/>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5" name="Rectangle 171">
              <a:extLst>
                <a:ext uri="{FF2B5EF4-FFF2-40B4-BE49-F238E27FC236}">
                  <a16:creationId xmlns:a16="http://schemas.microsoft.com/office/drawing/2014/main" id="{565C30FC-0408-361F-8DD4-E7A7E4A983AB}"/>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Rectangle 172">
              <a:extLst>
                <a:ext uri="{FF2B5EF4-FFF2-40B4-BE49-F238E27FC236}">
                  <a16:creationId xmlns:a16="http://schemas.microsoft.com/office/drawing/2014/main" id="{EC672B78-6FCB-2192-2128-F7F49D45461F}"/>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7" name="Group 173">
              <a:extLst>
                <a:ext uri="{FF2B5EF4-FFF2-40B4-BE49-F238E27FC236}">
                  <a16:creationId xmlns:a16="http://schemas.microsoft.com/office/drawing/2014/main" id="{3798598B-C623-F4CB-0AA5-F7F1C2956D39}"/>
                </a:ext>
              </a:extLst>
            </p:cNvPr>
            <p:cNvGrpSpPr>
              <a:grpSpLocks/>
            </p:cNvGrpSpPr>
            <p:nvPr/>
          </p:nvGrpSpPr>
          <p:grpSpPr bwMode="auto">
            <a:xfrm>
              <a:off x="4735" y="1627"/>
              <a:ext cx="582" cy="151"/>
              <a:chOff x="614" y="2568"/>
              <a:chExt cx="725" cy="139"/>
            </a:xfrm>
          </p:grpSpPr>
          <p:sp>
            <p:nvSpPr>
              <p:cNvPr id="93" name="AutoShape 174">
                <a:extLst>
                  <a:ext uri="{FF2B5EF4-FFF2-40B4-BE49-F238E27FC236}">
                    <a16:creationId xmlns:a16="http://schemas.microsoft.com/office/drawing/2014/main" id="{3C1DF816-F599-8916-447A-7C73659858A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4" name="AutoShape 175">
                <a:extLst>
                  <a:ext uri="{FF2B5EF4-FFF2-40B4-BE49-F238E27FC236}">
                    <a16:creationId xmlns:a16="http://schemas.microsoft.com/office/drawing/2014/main" id="{A41D180A-0D70-32EF-21AB-34BB276ADDCB}"/>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8" name="Freeform 176">
              <a:extLst>
                <a:ext uri="{FF2B5EF4-FFF2-40B4-BE49-F238E27FC236}">
                  <a16:creationId xmlns:a16="http://schemas.microsoft.com/office/drawing/2014/main" id="{6F621A0F-4901-AA6A-5336-03B22ECF7362}"/>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9" name="Group 177">
              <a:extLst>
                <a:ext uri="{FF2B5EF4-FFF2-40B4-BE49-F238E27FC236}">
                  <a16:creationId xmlns:a16="http://schemas.microsoft.com/office/drawing/2014/main" id="{AEE67714-05E6-330B-43E7-259146582A8F}"/>
                </a:ext>
              </a:extLst>
            </p:cNvPr>
            <p:cNvGrpSpPr>
              <a:grpSpLocks/>
            </p:cNvGrpSpPr>
            <p:nvPr/>
          </p:nvGrpSpPr>
          <p:grpSpPr bwMode="auto">
            <a:xfrm>
              <a:off x="4739" y="1327"/>
              <a:ext cx="582" cy="139"/>
              <a:chOff x="614" y="2568"/>
              <a:chExt cx="725" cy="139"/>
            </a:xfrm>
          </p:grpSpPr>
          <p:sp>
            <p:nvSpPr>
              <p:cNvPr id="91" name="AutoShape 178">
                <a:extLst>
                  <a:ext uri="{FF2B5EF4-FFF2-40B4-BE49-F238E27FC236}">
                    <a16:creationId xmlns:a16="http://schemas.microsoft.com/office/drawing/2014/main" id="{2B0D3901-BB62-5755-AD02-FCEF6F05D08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2" name="AutoShape 179">
                <a:extLst>
                  <a:ext uri="{FF2B5EF4-FFF2-40B4-BE49-F238E27FC236}">
                    <a16:creationId xmlns:a16="http://schemas.microsoft.com/office/drawing/2014/main" id="{AED0F290-4D99-47C6-2459-1B20183793F9}"/>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80" name="Rectangle 180">
              <a:extLst>
                <a:ext uri="{FF2B5EF4-FFF2-40B4-BE49-F238E27FC236}">
                  <a16:creationId xmlns:a16="http://schemas.microsoft.com/office/drawing/2014/main" id="{EAF8D499-694E-EFFE-9AD8-3F57A40FD5FA}"/>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1">
              <a:extLst>
                <a:ext uri="{FF2B5EF4-FFF2-40B4-BE49-F238E27FC236}">
                  <a16:creationId xmlns:a16="http://schemas.microsoft.com/office/drawing/2014/main" id="{2FE5A93F-BE88-6FFF-C97A-088AB339B66F}"/>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Freeform 182">
              <a:extLst>
                <a:ext uri="{FF2B5EF4-FFF2-40B4-BE49-F238E27FC236}">
                  <a16:creationId xmlns:a16="http://schemas.microsoft.com/office/drawing/2014/main" id="{98F3902C-18C4-CD33-F99B-63490926251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Oval 183">
              <a:extLst>
                <a:ext uri="{FF2B5EF4-FFF2-40B4-BE49-F238E27FC236}">
                  <a16:creationId xmlns:a16="http://schemas.microsoft.com/office/drawing/2014/main" id="{58D5DF80-769E-B576-DA6B-D070BDB54007}"/>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Freeform 184">
              <a:extLst>
                <a:ext uri="{FF2B5EF4-FFF2-40B4-BE49-F238E27FC236}">
                  <a16:creationId xmlns:a16="http://schemas.microsoft.com/office/drawing/2014/main" id="{3A936968-5591-2507-AABB-ACA1D15F961A}"/>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5">
              <a:extLst>
                <a:ext uri="{FF2B5EF4-FFF2-40B4-BE49-F238E27FC236}">
                  <a16:creationId xmlns:a16="http://schemas.microsoft.com/office/drawing/2014/main" id="{C7D55DD0-35D8-ED8F-0A8F-F757ED87DF38}"/>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AutoShape 186">
              <a:extLst>
                <a:ext uri="{FF2B5EF4-FFF2-40B4-BE49-F238E27FC236}">
                  <a16:creationId xmlns:a16="http://schemas.microsoft.com/office/drawing/2014/main" id="{DCA73384-15E6-43E8-E0F4-FAA19EC876FC}"/>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7">
              <a:extLst>
                <a:ext uri="{FF2B5EF4-FFF2-40B4-BE49-F238E27FC236}">
                  <a16:creationId xmlns:a16="http://schemas.microsoft.com/office/drawing/2014/main" id="{AF501780-69F7-7DEE-3B42-F82390F81A59}"/>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8" name="Oval 188">
              <a:extLst>
                <a:ext uri="{FF2B5EF4-FFF2-40B4-BE49-F238E27FC236}">
                  <a16:creationId xmlns:a16="http://schemas.microsoft.com/office/drawing/2014/main" id="{BA2D8D60-15F6-C852-1088-DD0FCDA4CA50}"/>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9" name="Oval 189">
              <a:extLst>
                <a:ext uri="{FF2B5EF4-FFF2-40B4-BE49-F238E27FC236}">
                  <a16:creationId xmlns:a16="http://schemas.microsoft.com/office/drawing/2014/main" id="{AE3B2446-62E2-66A3-2DE6-D065E0BEEF1E}"/>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0" name="Rectangle 190">
              <a:extLst>
                <a:ext uri="{FF2B5EF4-FFF2-40B4-BE49-F238E27FC236}">
                  <a16:creationId xmlns:a16="http://schemas.microsoft.com/office/drawing/2014/main" id="{02DCB1F1-6A5C-F5B0-934D-43A0D67CCBB3}"/>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9" name="Group 224">
            <a:extLst>
              <a:ext uri="{FF2B5EF4-FFF2-40B4-BE49-F238E27FC236}">
                <a16:creationId xmlns:a16="http://schemas.microsoft.com/office/drawing/2014/main" id="{A7558971-8472-E071-6580-64446AE7CFFB}"/>
              </a:ext>
            </a:extLst>
          </p:cNvPr>
          <p:cNvGrpSpPr>
            <a:grpSpLocks/>
          </p:cNvGrpSpPr>
          <p:nvPr/>
        </p:nvGrpSpPr>
        <p:grpSpPr bwMode="auto">
          <a:xfrm>
            <a:off x="8560790" y="1753280"/>
            <a:ext cx="390525" cy="641350"/>
            <a:chOff x="4140" y="429"/>
            <a:chExt cx="1425" cy="2396"/>
          </a:xfrm>
        </p:grpSpPr>
        <p:sp>
          <p:nvSpPr>
            <p:cNvPr id="100" name="Freeform 225">
              <a:extLst>
                <a:ext uri="{FF2B5EF4-FFF2-40B4-BE49-F238E27FC236}">
                  <a16:creationId xmlns:a16="http://schemas.microsoft.com/office/drawing/2014/main" id="{B16BA359-0033-9778-55B4-0E72CCB3F788}"/>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226">
              <a:extLst>
                <a:ext uri="{FF2B5EF4-FFF2-40B4-BE49-F238E27FC236}">
                  <a16:creationId xmlns:a16="http://schemas.microsoft.com/office/drawing/2014/main" id="{9E053DFD-D44A-AA3F-68DF-BD5FBC65252D}"/>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7">
              <a:extLst>
                <a:ext uri="{FF2B5EF4-FFF2-40B4-BE49-F238E27FC236}">
                  <a16:creationId xmlns:a16="http://schemas.microsoft.com/office/drawing/2014/main" id="{6A90BCB8-717E-1D92-73C5-C238CE2AA760}"/>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Freeform 228">
              <a:extLst>
                <a:ext uri="{FF2B5EF4-FFF2-40B4-BE49-F238E27FC236}">
                  <a16:creationId xmlns:a16="http://schemas.microsoft.com/office/drawing/2014/main" id="{94BD3BEA-F28E-9CF0-B0A3-31A53009D497}"/>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4" name="Rectangle 229">
              <a:extLst>
                <a:ext uri="{FF2B5EF4-FFF2-40B4-BE49-F238E27FC236}">
                  <a16:creationId xmlns:a16="http://schemas.microsoft.com/office/drawing/2014/main" id="{DF9B2C55-C4B2-42A7-29A9-767B0B0FB9D6}"/>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5" name="Group 230">
              <a:extLst>
                <a:ext uri="{FF2B5EF4-FFF2-40B4-BE49-F238E27FC236}">
                  <a16:creationId xmlns:a16="http://schemas.microsoft.com/office/drawing/2014/main" id="{A7D29E56-8D50-045F-E804-370C0FEAEE73}"/>
                </a:ext>
              </a:extLst>
            </p:cNvPr>
            <p:cNvGrpSpPr>
              <a:grpSpLocks/>
            </p:cNvGrpSpPr>
            <p:nvPr/>
          </p:nvGrpSpPr>
          <p:grpSpPr bwMode="auto">
            <a:xfrm>
              <a:off x="4749" y="668"/>
              <a:ext cx="581" cy="145"/>
              <a:chOff x="614" y="2568"/>
              <a:chExt cx="725" cy="139"/>
            </a:xfrm>
          </p:grpSpPr>
          <p:sp>
            <p:nvSpPr>
              <p:cNvPr id="130" name="AutoShape 231">
                <a:extLst>
                  <a:ext uri="{FF2B5EF4-FFF2-40B4-BE49-F238E27FC236}">
                    <a16:creationId xmlns:a16="http://schemas.microsoft.com/office/drawing/2014/main" id="{5DEA8F3D-7191-EFBF-E27A-04FB3E14D5DF}"/>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1" name="AutoShape 232">
                <a:extLst>
                  <a:ext uri="{FF2B5EF4-FFF2-40B4-BE49-F238E27FC236}">
                    <a16:creationId xmlns:a16="http://schemas.microsoft.com/office/drawing/2014/main" id="{F80C754C-AC03-3728-8DA1-86F20D5510E8}"/>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6" name="Rectangle 233">
              <a:extLst>
                <a:ext uri="{FF2B5EF4-FFF2-40B4-BE49-F238E27FC236}">
                  <a16:creationId xmlns:a16="http://schemas.microsoft.com/office/drawing/2014/main" id="{77A3A1F0-B97F-5125-D316-6F2CB668B529}"/>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7" name="Group 234">
              <a:extLst>
                <a:ext uri="{FF2B5EF4-FFF2-40B4-BE49-F238E27FC236}">
                  <a16:creationId xmlns:a16="http://schemas.microsoft.com/office/drawing/2014/main" id="{8D78D2BA-8526-9AE9-C47A-212761B0FC8A}"/>
                </a:ext>
              </a:extLst>
            </p:cNvPr>
            <p:cNvGrpSpPr>
              <a:grpSpLocks/>
            </p:cNvGrpSpPr>
            <p:nvPr/>
          </p:nvGrpSpPr>
          <p:grpSpPr bwMode="auto">
            <a:xfrm>
              <a:off x="4747" y="994"/>
              <a:ext cx="581" cy="134"/>
              <a:chOff x="614" y="2568"/>
              <a:chExt cx="725" cy="139"/>
            </a:xfrm>
          </p:grpSpPr>
          <p:sp>
            <p:nvSpPr>
              <p:cNvPr id="128" name="AutoShape 235">
                <a:extLst>
                  <a:ext uri="{FF2B5EF4-FFF2-40B4-BE49-F238E27FC236}">
                    <a16:creationId xmlns:a16="http://schemas.microsoft.com/office/drawing/2014/main" id="{E035F15D-D7C6-18C3-A05B-0407C128FAEF}"/>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9" name="AutoShape 236">
                <a:extLst>
                  <a:ext uri="{FF2B5EF4-FFF2-40B4-BE49-F238E27FC236}">
                    <a16:creationId xmlns:a16="http://schemas.microsoft.com/office/drawing/2014/main" id="{2188521F-1ECE-95EC-09ED-C3D9C787870C}"/>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8" name="Rectangle 237">
              <a:extLst>
                <a:ext uri="{FF2B5EF4-FFF2-40B4-BE49-F238E27FC236}">
                  <a16:creationId xmlns:a16="http://schemas.microsoft.com/office/drawing/2014/main" id="{416DF42F-BACD-1109-460C-9DE19292E8F5}"/>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Rectangle 238">
              <a:extLst>
                <a:ext uri="{FF2B5EF4-FFF2-40B4-BE49-F238E27FC236}">
                  <a16:creationId xmlns:a16="http://schemas.microsoft.com/office/drawing/2014/main" id="{1727FC3E-9C9B-6438-D7BE-20F39873DCF1}"/>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239">
              <a:extLst>
                <a:ext uri="{FF2B5EF4-FFF2-40B4-BE49-F238E27FC236}">
                  <a16:creationId xmlns:a16="http://schemas.microsoft.com/office/drawing/2014/main" id="{6FC494FB-4DEF-CCC1-B779-4388D3A72F8B}"/>
                </a:ext>
              </a:extLst>
            </p:cNvPr>
            <p:cNvGrpSpPr>
              <a:grpSpLocks/>
            </p:cNvGrpSpPr>
            <p:nvPr/>
          </p:nvGrpSpPr>
          <p:grpSpPr bwMode="auto">
            <a:xfrm>
              <a:off x="4735" y="1627"/>
              <a:ext cx="582" cy="151"/>
              <a:chOff x="614" y="2568"/>
              <a:chExt cx="725" cy="139"/>
            </a:xfrm>
          </p:grpSpPr>
          <p:sp>
            <p:nvSpPr>
              <p:cNvPr id="126" name="AutoShape 240">
                <a:extLst>
                  <a:ext uri="{FF2B5EF4-FFF2-40B4-BE49-F238E27FC236}">
                    <a16:creationId xmlns:a16="http://schemas.microsoft.com/office/drawing/2014/main" id="{4AD0844E-96A1-38B4-1C8D-13A55B1DC903}"/>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7" name="AutoShape 241">
                <a:extLst>
                  <a:ext uri="{FF2B5EF4-FFF2-40B4-BE49-F238E27FC236}">
                    <a16:creationId xmlns:a16="http://schemas.microsoft.com/office/drawing/2014/main" id="{32EB4C39-22CC-4A57-B2E6-2CD0933B11A9}"/>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1" name="Freeform 242">
              <a:extLst>
                <a:ext uri="{FF2B5EF4-FFF2-40B4-BE49-F238E27FC236}">
                  <a16:creationId xmlns:a16="http://schemas.microsoft.com/office/drawing/2014/main" id="{94DB871E-57FB-B33C-F5CC-3F8E1EB6C24F}"/>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2" name="Group 243">
              <a:extLst>
                <a:ext uri="{FF2B5EF4-FFF2-40B4-BE49-F238E27FC236}">
                  <a16:creationId xmlns:a16="http://schemas.microsoft.com/office/drawing/2014/main" id="{BCFAD63C-FE55-2598-03CE-75DCC674B5DB}"/>
                </a:ext>
              </a:extLst>
            </p:cNvPr>
            <p:cNvGrpSpPr>
              <a:grpSpLocks/>
            </p:cNvGrpSpPr>
            <p:nvPr/>
          </p:nvGrpSpPr>
          <p:grpSpPr bwMode="auto">
            <a:xfrm>
              <a:off x="4739" y="1327"/>
              <a:ext cx="582" cy="139"/>
              <a:chOff x="614" y="2568"/>
              <a:chExt cx="725" cy="139"/>
            </a:xfrm>
          </p:grpSpPr>
          <p:sp>
            <p:nvSpPr>
              <p:cNvPr id="124" name="AutoShape 244">
                <a:extLst>
                  <a:ext uri="{FF2B5EF4-FFF2-40B4-BE49-F238E27FC236}">
                    <a16:creationId xmlns:a16="http://schemas.microsoft.com/office/drawing/2014/main" id="{1987C8D0-791B-3612-73E4-B6DDAD2D1BC4}"/>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5" name="AutoShape 245">
                <a:extLst>
                  <a:ext uri="{FF2B5EF4-FFF2-40B4-BE49-F238E27FC236}">
                    <a16:creationId xmlns:a16="http://schemas.microsoft.com/office/drawing/2014/main" id="{A27B5C61-8C36-E5FD-CC00-51E8C7F66086}"/>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3" name="Rectangle 246">
              <a:extLst>
                <a:ext uri="{FF2B5EF4-FFF2-40B4-BE49-F238E27FC236}">
                  <a16:creationId xmlns:a16="http://schemas.microsoft.com/office/drawing/2014/main" id="{5282FAA3-0D07-ACC0-2425-F0BFA49262B0}"/>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7">
              <a:extLst>
                <a:ext uri="{FF2B5EF4-FFF2-40B4-BE49-F238E27FC236}">
                  <a16:creationId xmlns:a16="http://schemas.microsoft.com/office/drawing/2014/main" id="{63875112-DD45-30BE-F68B-5343950CE5C7}"/>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Freeform 248">
              <a:extLst>
                <a:ext uri="{FF2B5EF4-FFF2-40B4-BE49-F238E27FC236}">
                  <a16:creationId xmlns:a16="http://schemas.microsoft.com/office/drawing/2014/main" id="{B79B8590-C539-BE6A-2A17-185AE600B939}"/>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Oval 249">
              <a:extLst>
                <a:ext uri="{FF2B5EF4-FFF2-40B4-BE49-F238E27FC236}">
                  <a16:creationId xmlns:a16="http://schemas.microsoft.com/office/drawing/2014/main" id="{BDAA6411-A56C-5D62-37F6-AB43F161BF04}"/>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Freeform 250">
              <a:extLst>
                <a:ext uri="{FF2B5EF4-FFF2-40B4-BE49-F238E27FC236}">
                  <a16:creationId xmlns:a16="http://schemas.microsoft.com/office/drawing/2014/main" id="{0758D59C-2C46-644E-DA4D-A8763824947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1">
              <a:extLst>
                <a:ext uri="{FF2B5EF4-FFF2-40B4-BE49-F238E27FC236}">
                  <a16:creationId xmlns:a16="http://schemas.microsoft.com/office/drawing/2014/main" id="{3569ED84-0453-7C4B-1B91-3156304367F4}"/>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AutoShape 252">
              <a:extLst>
                <a:ext uri="{FF2B5EF4-FFF2-40B4-BE49-F238E27FC236}">
                  <a16:creationId xmlns:a16="http://schemas.microsoft.com/office/drawing/2014/main" id="{4966AD2C-C912-EC05-6588-2ED9892F94A7}"/>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3">
              <a:extLst>
                <a:ext uri="{FF2B5EF4-FFF2-40B4-BE49-F238E27FC236}">
                  <a16:creationId xmlns:a16="http://schemas.microsoft.com/office/drawing/2014/main" id="{0B041B0D-D12D-7AD6-E47B-A777BEC2AC05}"/>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1" name="Oval 254">
              <a:extLst>
                <a:ext uri="{FF2B5EF4-FFF2-40B4-BE49-F238E27FC236}">
                  <a16:creationId xmlns:a16="http://schemas.microsoft.com/office/drawing/2014/main" id="{01A0E255-B53E-D465-E537-E4DF5D15D00F}"/>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2" name="Oval 255">
              <a:extLst>
                <a:ext uri="{FF2B5EF4-FFF2-40B4-BE49-F238E27FC236}">
                  <a16:creationId xmlns:a16="http://schemas.microsoft.com/office/drawing/2014/main" id="{25A162F8-1264-64EA-C9AD-45FCCA26C557}"/>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Rectangle 256">
              <a:extLst>
                <a:ext uri="{FF2B5EF4-FFF2-40B4-BE49-F238E27FC236}">
                  <a16:creationId xmlns:a16="http://schemas.microsoft.com/office/drawing/2014/main" id="{EFDBDF13-0730-5EC7-47D3-EBE408438C39}"/>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2" name="Group 257">
            <a:extLst>
              <a:ext uri="{FF2B5EF4-FFF2-40B4-BE49-F238E27FC236}">
                <a16:creationId xmlns:a16="http://schemas.microsoft.com/office/drawing/2014/main" id="{9C7381B9-24FF-7EA2-C1AE-62653F0A43FF}"/>
              </a:ext>
            </a:extLst>
          </p:cNvPr>
          <p:cNvGrpSpPr>
            <a:grpSpLocks/>
          </p:cNvGrpSpPr>
          <p:nvPr/>
        </p:nvGrpSpPr>
        <p:grpSpPr bwMode="auto">
          <a:xfrm>
            <a:off x="9376765" y="3005818"/>
            <a:ext cx="390525" cy="641350"/>
            <a:chOff x="4140" y="429"/>
            <a:chExt cx="1425" cy="2396"/>
          </a:xfrm>
        </p:grpSpPr>
        <p:sp>
          <p:nvSpPr>
            <p:cNvPr id="133" name="Freeform 258">
              <a:extLst>
                <a:ext uri="{FF2B5EF4-FFF2-40B4-BE49-F238E27FC236}">
                  <a16:creationId xmlns:a16="http://schemas.microsoft.com/office/drawing/2014/main" id="{3CBE3497-1E1F-A377-59FE-E06AB1BADEDF}"/>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Rectangle 259">
              <a:extLst>
                <a:ext uri="{FF2B5EF4-FFF2-40B4-BE49-F238E27FC236}">
                  <a16:creationId xmlns:a16="http://schemas.microsoft.com/office/drawing/2014/main" id="{687FA2BA-3388-4B36-40C8-BC6CDC251B40}"/>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0">
              <a:extLst>
                <a:ext uri="{FF2B5EF4-FFF2-40B4-BE49-F238E27FC236}">
                  <a16:creationId xmlns:a16="http://schemas.microsoft.com/office/drawing/2014/main" id="{C886CAEB-3AE5-BB0F-A5F4-4DBDBE640347}"/>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Freeform 261">
              <a:extLst>
                <a:ext uri="{FF2B5EF4-FFF2-40B4-BE49-F238E27FC236}">
                  <a16:creationId xmlns:a16="http://schemas.microsoft.com/office/drawing/2014/main" id="{D69E779D-EA95-4E52-D0CC-A0219A3F2FF8}"/>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7" name="Rectangle 262">
              <a:extLst>
                <a:ext uri="{FF2B5EF4-FFF2-40B4-BE49-F238E27FC236}">
                  <a16:creationId xmlns:a16="http://schemas.microsoft.com/office/drawing/2014/main" id="{39093085-C4B1-624D-56C5-D221948E54AB}"/>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8" name="Group 263">
              <a:extLst>
                <a:ext uri="{FF2B5EF4-FFF2-40B4-BE49-F238E27FC236}">
                  <a16:creationId xmlns:a16="http://schemas.microsoft.com/office/drawing/2014/main" id="{C5BD4D11-E905-00D3-41AA-25EFC1BAE397}"/>
                </a:ext>
              </a:extLst>
            </p:cNvPr>
            <p:cNvGrpSpPr>
              <a:grpSpLocks/>
            </p:cNvGrpSpPr>
            <p:nvPr/>
          </p:nvGrpSpPr>
          <p:grpSpPr bwMode="auto">
            <a:xfrm>
              <a:off x="4749" y="668"/>
              <a:ext cx="581" cy="145"/>
              <a:chOff x="614" y="2568"/>
              <a:chExt cx="725" cy="139"/>
            </a:xfrm>
          </p:grpSpPr>
          <p:sp>
            <p:nvSpPr>
              <p:cNvPr id="163" name="AutoShape 264">
                <a:extLst>
                  <a:ext uri="{FF2B5EF4-FFF2-40B4-BE49-F238E27FC236}">
                    <a16:creationId xmlns:a16="http://schemas.microsoft.com/office/drawing/2014/main" id="{318FF35F-4209-5649-719B-9420EEC5A644}"/>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4" name="AutoShape 265">
                <a:extLst>
                  <a:ext uri="{FF2B5EF4-FFF2-40B4-BE49-F238E27FC236}">
                    <a16:creationId xmlns:a16="http://schemas.microsoft.com/office/drawing/2014/main" id="{30DF6E5C-352E-F6E8-5785-F57FAD3C2A40}"/>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9" name="Rectangle 266">
              <a:extLst>
                <a:ext uri="{FF2B5EF4-FFF2-40B4-BE49-F238E27FC236}">
                  <a16:creationId xmlns:a16="http://schemas.microsoft.com/office/drawing/2014/main" id="{D4FD081F-7BC4-4992-FD59-2304820CA7D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0" name="Group 267">
              <a:extLst>
                <a:ext uri="{FF2B5EF4-FFF2-40B4-BE49-F238E27FC236}">
                  <a16:creationId xmlns:a16="http://schemas.microsoft.com/office/drawing/2014/main" id="{73FE1389-32D5-17C0-6CCB-12985DE4FA9E}"/>
                </a:ext>
              </a:extLst>
            </p:cNvPr>
            <p:cNvGrpSpPr>
              <a:grpSpLocks/>
            </p:cNvGrpSpPr>
            <p:nvPr/>
          </p:nvGrpSpPr>
          <p:grpSpPr bwMode="auto">
            <a:xfrm>
              <a:off x="4747" y="994"/>
              <a:ext cx="581" cy="134"/>
              <a:chOff x="614" y="2568"/>
              <a:chExt cx="725" cy="139"/>
            </a:xfrm>
          </p:grpSpPr>
          <p:sp>
            <p:nvSpPr>
              <p:cNvPr id="161" name="AutoShape 268">
                <a:extLst>
                  <a:ext uri="{FF2B5EF4-FFF2-40B4-BE49-F238E27FC236}">
                    <a16:creationId xmlns:a16="http://schemas.microsoft.com/office/drawing/2014/main" id="{BE1D6DDE-2E54-8446-EB79-E89A4795C476}"/>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2" name="AutoShape 269">
                <a:extLst>
                  <a:ext uri="{FF2B5EF4-FFF2-40B4-BE49-F238E27FC236}">
                    <a16:creationId xmlns:a16="http://schemas.microsoft.com/office/drawing/2014/main" id="{6CDE593E-E657-08CE-6AEC-55627E2A3345}"/>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1" name="Rectangle 270">
              <a:extLst>
                <a:ext uri="{FF2B5EF4-FFF2-40B4-BE49-F238E27FC236}">
                  <a16:creationId xmlns:a16="http://schemas.microsoft.com/office/drawing/2014/main" id="{A76B19D4-22AA-1683-879D-89C9590EBBDC}"/>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2" name="Rectangle 271">
              <a:extLst>
                <a:ext uri="{FF2B5EF4-FFF2-40B4-BE49-F238E27FC236}">
                  <a16:creationId xmlns:a16="http://schemas.microsoft.com/office/drawing/2014/main" id="{6AC06A09-C44D-914E-1B99-C700F7888E2D}"/>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3" name="Group 272">
              <a:extLst>
                <a:ext uri="{FF2B5EF4-FFF2-40B4-BE49-F238E27FC236}">
                  <a16:creationId xmlns:a16="http://schemas.microsoft.com/office/drawing/2014/main" id="{282A171E-0755-64A4-F1AF-930809056440}"/>
                </a:ext>
              </a:extLst>
            </p:cNvPr>
            <p:cNvGrpSpPr>
              <a:grpSpLocks/>
            </p:cNvGrpSpPr>
            <p:nvPr/>
          </p:nvGrpSpPr>
          <p:grpSpPr bwMode="auto">
            <a:xfrm>
              <a:off x="4735" y="1627"/>
              <a:ext cx="582" cy="151"/>
              <a:chOff x="614" y="2568"/>
              <a:chExt cx="725" cy="139"/>
            </a:xfrm>
          </p:grpSpPr>
          <p:sp>
            <p:nvSpPr>
              <p:cNvPr id="159" name="AutoShape 273">
                <a:extLst>
                  <a:ext uri="{FF2B5EF4-FFF2-40B4-BE49-F238E27FC236}">
                    <a16:creationId xmlns:a16="http://schemas.microsoft.com/office/drawing/2014/main" id="{BFD778A6-E102-4D7E-9074-FFCDCD5229A7}"/>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0" name="AutoShape 274">
                <a:extLst>
                  <a:ext uri="{FF2B5EF4-FFF2-40B4-BE49-F238E27FC236}">
                    <a16:creationId xmlns:a16="http://schemas.microsoft.com/office/drawing/2014/main" id="{38A32CD5-6E4A-951D-B5B2-361205A01230}"/>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4" name="Freeform 275">
              <a:extLst>
                <a:ext uri="{FF2B5EF4-FFF2-40B4-BE49-F238E27FC236}">
                  <a16:creationId xmlns:a16="http://schemas.microsoft.com/office/drawing/2014/main" id="{12C3F641-0A00-03F2-3AEE-FD9109F88EA5}"/>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5" name="Group 276">
              <a:extLst>
                <a:ext uri="{FF2B5EF4-FFF2-40B4-BE49-F238E27FC236}">
                  <a16:creationId xmlns:a16="http://schemas.microsoft.com/office/drawing/2014/main" id="{FE3CD3D2-698B-D9C9-9420-F78638E6CB35}"/>
                </a:ext>
              </a:extLst>
            </p:cNvPr>
            <p:cNvGrpSpPr>
              <a:grpSpLocks/>
            </p:cNvGrpSpPr>
            <p:nvPr/>
          </p:nvGrpSpPr>
          <p:grpSpPr bwMode="auto">
            <a:xfrm>
              <a:off x="4739" y="1327"/>
              <a:ext cx="582" cy="139"/>
              <a:chOff x="614" y="2568"/>
              <a:chExt cx="725" cy="139"/>
            </a:xfrm>
          </p:grpSpPr>
          <p:sp>
            <p:nvSpPr>
              <p:cNvPr id="157" name="AutoShape 277">
                <a:extLst>
                  <a:ext uri="{FF2B5EF4-FFF2-40B4-BE49-F238E27FC236}">
                    <a16:creationId xmlns:a16="http://schemas.microsoft.com/office/drawing/2014/main" id="{E41FD8DB-FD50-FB1B-DC7E-478FFE39FB12}"/>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8" name="AutoShape 278">
                <a:extLst>
                  <a:ext uri="{FF2B5EF4-FFF2-40B4-BE49-F238E27FC236}">
                    <a16:creationId xmlns:a16="http://schemas.microsoft.com/office/drawing/2014/main" id="{256162DC-EC27-149D-FF7B-4B3258AB223E}"/>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6" name="Rectangle 279">
              <a:extLst>
                <a:ext uri="{FF2B5EF4-FFF2-40B4-BE49-F238E27FC236}">
                  <a16:creationId xmlns:a16="http://schemas.microsoft.com/office/drawing/2014/main" id="{FA1424CE-9FAC-7012-2307-BA6E950B22E1}"/>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0">
              <a:extLst>
                <a:ext uri="{FF2B5EF4-FFF2-40B4-BE49-F238E27FC236}">
                  <a16:creationId xmlns:a16="http://schemas.microsoft.com/office/drawing/2014/main" id="{8C20DA66-8C8D-3D5C-C8B2-5E100BA91BDE}"/>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Freeform 281">
              <a:extLst>
                <a:ext uri="{FF2B5EF4-FFF2-40B4-BE49-F238E27FC236}">
                  <a16:creationId xmlns:a16="http://schemas.microsoft.com/office/drawing/2014/main" id="{4D081D86-6650-3B7A-C802-E7935229422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Oval 282">
              <a:extLst>
                <a:ext uri="{FF2B5EF4-FFF2-40B4-BE49-F238E27FC236}">
                  <a16:creationId xmlns:a16="http://schemas.microsoft.com/office/drawing/2014/main" id="{048A929F-F177-EC5F-2853-A01CC6151BF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Freeform 283">
              <a:extLst>
                <a:ext uri="{FF2B5EF4-FFF2-40B4-BE49-F238E27FC236}">
                  <a16:creationId xmlns:a16="http://schemas.microsoft.com/office/drawing/2014/main" id="{74DB7755-2ADA-3348-4274-5123E31E0252}"/>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4">
              <a:extLst>
                <a:ext uri="{FF2B5EF4-FFF2-40B4-BE49-F238E27FC236}">
                  <a16:creationId xmlns:a16="http://schemas.microsoft.com/office/drawing/2014/main" id="{8D79B0E6-7C7A-1F8B-D376-8D85DDA886B5}"/>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AutoShape 285">
              <a:extLst>
                <a:ext uri="{FF2B5EF4-FFF2-40B4-BE49-F238E27FC236}">
                  <a16:creationId xmlns:a16="http://schemas.microsoft.com/office/drawing/2014/main" id="{09724AE4-8AB2-59A2-064C-F9D214DECCB7}"/>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6">
              <a:extLst>
                <a:ext uri="{FF2B5EF4-FFF2-40B4-BE49-F238E27FC236}">
                  <a16:creationId xmlns:a16="http://schemas.microsoft.com/office/drawing/2014/main" id="{29424142-33FB-1CB1-4F95-3FD35D878E8E}"/>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4" name="Oval 287">
              <a:extLst>
                <a:ext uri="{FF2B5EF4-FFF2-40B4-BE49-F238E27FC236}">
                  <a16:creationId xmlns:a16="http://schemas.microsoft.com/office/drawing/2014/main" id="{787D9C87-953F-6C04-2A8E-B93692DDB0E8}"/>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5" name="Oval 288">
              <a:extLst>
                <a:ext uri="{FF2B5EF4-FFF2-40B4-BE49-F238E27FC236}">
                  <a16:creationId xmlns:a16="http://schemas.microsoft.com/office/drawing/2014/main" id="{32973D7E-91E0-39E8-EFC9-55548435797C}"/>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6" name="Rectangle 289">
              <a:extLst>
                <a:ext uri="{FF2B5EF4-FFF2-40B4-BE49-F238E27FC236}">
                  <a16:creationId xmlns:a16="http://schemas.microsoft.com/office/drawing/2014/main" id="{FE275D26-4CA4-1CDC-8582-A6894EBD2D8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5" name="Text Box 5">
            <a:extLst>
              <a:ext uri="{FF2B5EF4-FFF2-40B4-BE49-F238E27FC236}">
                <a16:creationId xmlns:a16="http://schemas.microsoft.com/office/drawing/2014/main" id="{0E97E421-C8B1-7F00-3979-D8BE1F63C8E5}"/>
              </a:ext>
            </a:extLst>
          </p:cNvPr>
          <p:cNvSpPr txBox="1">
            <a:spLocks noChangeArrowheads="1"/>
          </p:cNvSpPr>
          <p:nvPr/>
        </p:nvSpPr>
        <p:spPr bwMode="auto">
          <a:xfrm>
            <a:off x="5366885"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167" name="Text Box 6">
            <a:extLst>
              <a:ext uri="{FF2B5EF4-FFF2-40B4-BE49-F238E27FC236}">
                <a16:creationId xmlns:a16="http://schemas.microsoft.com/office/drawing/2014/main" id="{49E43431-3483-1A24-02A4-5470296683B5}"/>
              </a:ext>
            </a:extLst>
          </p:cNvPr>
          <p:cNvSpPr txBox="1">
            <a:spLocks noChangeArrowheads="1"/>
          </p:cNvSpPr>
          <p:nvPr/>
        </p:nvSpPr>
        <p:spPr bwMode="auto">
          <a:xfrm>
            <a:off x="10119102"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3" name="TextBox 28">
            <a:extLst>
              <a:ext uri="{FF2B5EF4-FFF2-40B4-BE49-F238E27FC236}">
                <a16:creationId xmlns:a16="http://schemas.microsoft.com/office/drawing/2014/main" id="{9AA4069A-D10B-2D90-CFD1-33075D6F29F5}"/>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79E9F0DB-879D-624C-0FD0-B0234516FE07}"/>
                  </a:ext>
                </a:extLst>
              </p14:cNvPr>
              <p14:cNvContentPartPr/>
              <p14:nvPr/>
            </p14:nvContentPartPr>
            <p14:xfrm>
              <a:off x="5418360" y="2106720"/>
              <a:ext cx="4309200" cy="3021480"/>
            </p14:xfrm>
          </p:contentPart>
        </mc:Choice>
        <mc:Fallback xmlns="">
          <p:pic>
            <p:nvPicPr>
              <p:cNvPr id="4" name="Ink 3">
                <a:extLst>
                  <a:ext uri="{FF2B5EF4-FFF2-40B4-BE49-F238E27FC236}">
                    <a16:creationId xmlns:a16="http://schemas.microsoft.com/office/drawing/2014/main" id="{79E9F0DB-879D-624C-0FD0-B0234516FE07}"/>
                  </a:ext>
                </a:extLst>
              </p:cNvPr>
              <p:cNvPicPr/>
              <p:nvPr/>
            </p:nvPicPr>
            <p:blipFill>
              <a:blip r:embed="rId4"/>
              <a:stretch>
                <a:fillRect/>
              </a:stretch>
            </p:blipFill>
            <p:spPr>
              <a:xfrm>
                <a:off x="5409000" y="2097360"/>
                <a:ext cx="4327920" cy="3040200"/>
              </a:xfrm>
              <a:prstGeom prst="rect">
                <a:avLst/>
              </a:prstGeom>
            </p:spPr>
          </p:pic>
        </mc:Fallback>
      </mc:AlternateContent>
    </p:spTree>
    <p:extLst>
      <p:ext uri="{BB962C8B-B14F-4D97-AF65-F5344CB8AC3E}">
        <p14:creationId xmlns:p14="http://schemas.microsoft.com/office/powerpoint/2010/main" val="28184246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C5A8C1A-9AC1-4DB2-1476-62B0E11E382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913EFEB-BE9A-4A4E-23EC-606CEBDD8A70}"/>
              </a:ext>
            </a:extLst>
          </p:cNvPr>
          <p:cNvSpPr>
            <a:spLocks noGrp="1"/>
          </p:cNvSpPr>
          <p:nvPr>
            <p:ph type="title"/>
          </p:nvPr>
        </p:nvSpPr>
        <p:spPr/>
        <p:txBody>
          <a:bodyPr/>
          <a:lstStyle/>
          <a:p>
            <a:r>
              <a:rPr lang="en-IN" dirty="0"/>
              <a:t>Recursive chain</a:t>
            </a:r>
          </a:p>
        </p:txBody>
      </p:sp>
      <p:sp>
        <p:nvSpPr>
          <p:cNvPr id="5" name="Text Box 17">
            <a:extLst>
              <a:ext uri="{FF2B5EF4-FFF2-40B4-BE49-F238E27FC236}">
                <a16:creationId xmlns:a16="http://schemas.microsoft.com/office/drawing/2014/main" id="{2B792500-1B9C-1A60-15AC-D18E7D3C6465}"/>
              </a:ext>
            </a:extLst>
          </p:cNvPr>
          <p:cNvSpPr txBox="1">
            <a:spLocks noChangeArrowheads="1"/>
          </p:cNvSpPr>
          <p:nvPr/>
        </p:nvSpPr>
        <p:spPr bwMode="auto">
          <a:xfrm>
            <a:off x="7788588"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341B9640-B0B3-ACD5-C15E-AA605C74AA86}"/>
              </a:ext>
            </a:extLst>
          </p:cNvPr>
          <p:cNvSpPr>
            <a:spLocks noChangeShapeType="1"/>
          </p:cNvSpPr>
          <p:nvPr/>
        </p:nvSpPr>
        <p:spPr bwMode="auto">
          <a:xfrm flipV="1">
            <a:off x="6104927"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26875292-9305-AEA6-D20F-1A3E6D123B92}"/>
              </a:ext>
            </a:extLst>
          </p:cNvPr>
          <p:cNvSpPr>
            <a:spLocks noChangeShapeType="1"/>
          </p:cNvSpPr>
          <p:nvPr/>
        </p:nvSpPr>
        <p:spPr bwMode="auto">
          <a:xfrm flipV="1">
            <a:off x="7584477"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9CE18E60-229D-881B-234A-FF600C1B11AB}"/>
              </a:ext>
            </a:extLst>
          </p:cNvPr>
          <p:cNvSpPr>
            <a:spLocks noChangeShapeType="1"/>
          </p:cNvSpPr>
          <p:nvPr/>
        </p:nvSpPr>
        <p:spPr bwMode="auto">
          <a:xfrm>
            <a:off x="9672062" y="3760198"/>
            <a:ext cx="2427" cy="702311"/>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DFF4B8D1-73A6-3D63-E2C8-FD86CE718BD3}"/>
              </a:ext>
            </a:extLst>
          </p:cNvPr>
          <p:cNvSpPr>
            <a:spLocks noChangeShapeType="1"/>
          </p:cNvSpPr>
          <p:nvPr/>
        </p:nvSpPr>
        <p:spPr bwMode="auto">
          <a:xfrm flipH="1" flipV="1">
            <a:off x="9491701" y="3747010"/>
            <a:ext cx="2427" cy="734919"/>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43E8BA3A-40EA-BE51-B483-A36A63D03C67}"/>
              </a:ext>
            </a:extLst>
          </p:cNvPr>
          <p:cNvSpPr>
            <a:spLocks noChangeShapeType="1"/>
          </p:cNvSpPr>
          <p:nvPr/>
        </p:nvSpPr>
        <p:spPr bwMode="auto">
          <a:xfrm>
            <a:off x="9038381" y="2075731"/>
            <a:ext cx="405154" cy="84121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D12F36D0-7C25-B23C-F198-3CED7BAAF206}"/>
              </a:ext>
            </a:extLst>
          </p:cNvPr>
          <p:cNvSpPr>
            <a:spLocks noChangeShapeType="1"/>
          </p:cNvSpPr>
          <p:nvPr/>
        </p:nvSpPr>
        <p:spPr bwMode="auto">
          <a:xfrm flipH="1">
            <a:off x="5997203"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2C8F8177-8F5A-2CB7-CC89-F01C4FD86ABE}"/>
              </a:ext>
            </a:extLst>
          </p:cNvPr>
          <p:cNvGrpSpPr>
            <a:grpSpLocks/>
          </p:cNvGrpSpPr>
          <p:nvPr/>
        </p:nvGrpSpPr>
        <p:grpSpPr bwMode="auto">
          <a:xfrm>
            <a:off x="6374803" y="3847199"/>
            <a:ext cx="1876425" cy="554038"/>
            <a:chOff x="2838" y="2132"/>
            <a:chExt cx="1182" cy="349"/>
          </a:xfrm>
        </p:grpSpPr>
        <p:sp>
          <p:nvSpPr>
            <p:cNvPr id="13" name="Rectangle 25">
              <a:extLst>
                <a:ext uri="{FF2B5EF4-FFF2-40B4-BE49-F238E27FC236}">
                  <a16:creationId xmlns:a16="http://schemas.microsoft.com/office/drawing/2014/main" id="{E4CD9620-D93A-1CA1-42F1-EE779C3D57B3}"/>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C982F287-3591-7460-9A2F-C61DCD0AC09C}"/>
                </a:ext>
              </a:extLst>
            </p:cNvPr>
            <p:cNvSpPr txBox="1">
              <a:spLocks noChangeArrowheads="1"/>
            </p:cNvSpPr>
            <p:nvPr/>
          </p:nvSpPr>
          <p:spPr bwMode="auto">
            <a:xfrm>
              <a:off x="2887" y="213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CA0DB39B-C871-4BB0-9BC1-48D0AB3E8809}"/>
              </a:ext>
            </a:extLst>
          </p:cNvPr>
          <p:cNvSpPr txBox="1">
            <a:spLocks noChangeArrowheads="1"/>
          </p:cNvSpPr>
          <p:nvPr/>
        </p:nvSpPr>
        <p:spPr bwMode="auto">
          <a:xfrm>
            <a:off x="6555191"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B4707A86-B3A5-978F-1726-A6D05E987C21}"/>
              </a:ext>
            </a:extLst>
          </p:cNvPr>
          <p:cNvSpPr txBox="1">
            <a:spLocks noChangeArrowheads="1"/>
          </p:cNvSpPr>
          <p:nvPr/>
        </p:nvSpPr>
        <p:spPr bwMode="auto">
          <a:xfrm>
            <a:off x="7724177"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6BFA1CD7-8E60-3C26-2354-B4D7624AEC6C}"/>
              </a:ext>
            </a:extLst>
          </p:cNvPr>
          <p:cNvSpPr txBox="1">
            <a:spLocks noChangeArrowheads="1"/>
          </p:cNvSpPr>
          <p:nvPr/>
        </p:nvSpPr>
        <p:spPr bwMode="auto">
          <a:xfrm>
            <a:off x="8785965" y="2130702"/>
            <a:ext cx="11965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75ABC0FF-110E-050F-EAC7-3A74599FF3D0}"/>
              </a:ext>
            </a:extLst>
          </p:cNvPr>
          <p:cNvSpPr txBox="1">
            <a:spLocks noChangeArrowheads="1"/>
          </p:cNvSpPr>
          <p:nvPr/>
        </p:nvSpPr>
        <p:spPr bwMode="auto">
          <a:xfrm>
            <a:off x="9681511" y="3917024"/>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0A61E76D-A7C3-D1DA-47E2-C383AE06496F}"/>
              </a:ext>
            </a:extLst>
          </p:cNvPr>
          <p:cNvSpPr txBox="1">
            <a:spLocks noChangeArrowheads="1"/>
          </p:cNvSpPr>
          <p:nvPr/>
        </p:nvSpPr>
        <p:spPr bwMode="auto">
          <a:xfrm>
            <a:off x="9130827" y="3968637"/>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F171D825-7ED1-7B97-AD72-6EE47DA5E06E}"/>
              </a:ext>
            </a:extLst>
          </p:cNvPr>
          <p:cNvSpPr txBox="1">
            <a:spLocks noChangeArrowheads="1"/>
          </p:cNvSpPr>
          <p:nvPr/>
        </p:nvSpPr>
        <p:spPr bwMode="auto">
          <a:xfrm>
            <a:off x="8914934" y="268526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0">
            <a:extLst>
              <a:ext uri="{FF2B5EF4-FFF2-40B4-BE49-F238E27FC236}">
                <a16:creationId xmlns:a16="http://schemas.microsoft.com/office/drawing/2014/main" id="{570AF01E-D149-B65F-E254-E4CE7C584D50}"/>
              </a:ext>
            </a:extLst>
          </p:cNvPr>
          <p:cNvSpPr txBox="1">
            <a:spLocks noChangeArrowheads="1"/>
          </p:cNvSpPr>
          <p:nvPr/>
        </p:nvSpPr>
        <p:spPr bwMode="auto">
          <a:xfrm>
            <a:off x="8536977"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1">
            <a:extLst>
              <a:ext uri="{FF2B5EF4-FFF2-40B4-BE49-F238E27FC236}">
                <a16:creationId xmlns:a16="http://schemas.microsoft.com/office/drawing/2014/main" id="{E3A29F66-3A41-D9E5-3DC3-123500954B64}"/>
              </a:ext>
            </a:extLst>
          </p:cNvPr>
          <p:cNvSpPr txBox="1">
            <a:spLocks noChangeArrowheads="1"/>
          </p:cNvSpPr>
          <p:nvPr/>
        </p:nvSpPr>
        <p:spPr bwMode="auto">
          <a:xfrm>
            <a:off x="8122727" y="2626662"/>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Text Box 62">
            <a:extLst>
              <a:ext uri="{FF2B5EF4-FFF2-40B4-BE49-F238E27FC236}">
                <a16:creationId xmlns:a16="http://schemas.microsoft.com/office/drawing/2014/main" id="{68B9A82A-3645-FBD2-D124-6AFD47B98472}"/>
              </a:ext>
            </a:extLst>
          </p:cNvPr>
          <p:cNvSpPr txBox="1">
            <a:spLocks noChangeArrowheads="1"/>
          </p:cNvSpPr>
          <p:nvPr/>
        </p:nvSpPr>
        <p:spPr bwMode="auto">
          <a:xfrm>
            <a:off x="6555714"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4" name="Line 63">
            <a:extLst>
              <a:ext uri="{FF2B5EF4-FFF2-40B4-BE49-F238E27FC236}">
                <a16:creationId xmlns:a16="http://schemas.microsoft.com/office/drawing/2014/main" id="{DD1EB141-002B-B6EB-558B-252CF539311C}"/>
              </a:ext>
            </a:extLst>
          </p:cNvPr>
          <p:cNvSpPr>
            <a:spLocks noChangeShapeType="1"/>
          </p:cNvSpPr>
          <p:nvPr/>
        </p:nvSpPr>
        <p:spPr bwMode="auto">
          <a:xfrm flipH="1" flipV="1">
            <a:off x="8981775" y="2427554"/>
            <a:ext cx="344289" cy="645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Line 64">
            <a:extLst>
              <a:ext uri="{FF2B5EF4-FFF2-40B4-BE49-F238E27FC236}">
                <a16:creationId xmlns:a16="http://schemas.microsoft.com/office/drawing/2014/main" id="{27285A59-00C9-13FB-77AF-8D4E6B6B0BBF}"/>
              </a:ext>
            </a:extLst>
          </p:cNvPr>
          <p:cNvSpPr>
            <a:spLocks noChangeShapeType="1"/>
          </p:cNvSpPr>
          <p:nvPr/>
        </p:nvSpPr>
        <p:spPr bwMode="auto">
          <a:xfrm flipH="1">
            <a:off x="7792268" y="2275514"/>
            <a:ext cx="710991" cy="774754"/>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6" name="Text Box 65">
            <a:extLst>
              <a:ext uri="{FF2B5EF4-FFF2-40B4-BE49-F238E27FC236}">
                <a16:creationId xmlns:a16="http://schemas.microsoft.com/office/drawing/2014/main" id="{9A57B79D-07EF-945E-F910-41F7FC3AC228}"/>
              </a:ext>
            </a:extLst>
          </p:cNvPr>
          <p:cNvSpPr txBox="1">
            <a:spLocks noChangeArrowheads="1"/>
          </p:cNvSpPr>
          <p:nvPr/>
        </p:nvSpPr>
        <p:spPr bwMode="auto">
          <a:xfrm>
            <a:off x="9662504" y="2971557"/>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7" name="Group 86">
            <a:extLst>
              <a:ext uri="{FF2B5EF4-FFF2-40B4-BE49-F238E27FC236}">
                <a16:creationId xmlns:a16="http://schemas.microsoft.com/office/drawing/2014/main" id="{0D1199E8-ABFD-3B60-15BA-237625261647}"/>
              </a:ext>
            </a:extLst>
          </p:cNvPr>
          <p:cNvGrpSpPr>
            <a:grpSpLocks/>
          </p:cNvGrpSpPr>
          <p:nvPr/>
        </p:nvGrpSpPr>
        <p:grpSpPr bwMode="auto">
          <a:xfrm flipH="1">
            <a:off x="10526900" y="4590027"/>
            <a:ext cx="787391" cy="614055"/>
            <a:chOff x="-44" y="1473"/>
            <a:chExt cx="981" cy="1105"/>
          </a:xfrm>
        </p:grpSpPr>
        <p:pic>
          <p:nvPicPr>
            <p:cNvPr id="28" name="Picture 87" descr="desktop_computer_stylized_medium">
              <a:extLst>
                <a:ext uri="{FF2B5EF4-FFF2-40B4-BE49-F238E27FC236}">
                  <a16:creationId xmlns:a16="http://schemas.microsoft.com/office/drawing/2014/main" id="{BD036B78-1E28-9055-10A8-A4FE986D7B8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88">
              <a:extLst>
                <a:ext uri="{FF2B5EF4-FFF2-40B4-BE49-F238E27FC236}">
                  <a16:creationId xmlns:a16="http://schemas.microsoft.com/office/drawing/2014/main" id="{33A9D259-4170-3860-B6A7-9293456BE605}"/>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0" name="Group 89">
            <a:extLst>
              <a:ext uri="{FF2B5EF4-FFF2-40B4-BE49-F238E27FC236}">
                <a16:creationId xmlns:a16="http://schemas.microsoft.com/office/drawing/2014/main" id="{FB0BF6BB-25CB-60A4-CD1B-93EF7126E3A8}"/>
              </a:ext>
            </a:extLst>
          </p:cNvPr>
          <p:cNvGrpSpPr>
            <a:grpSpLocks/>
          </p:cNvGrpSpPr>
          <p:nvPr/>
        </p:nvGrpSpPr>
        <p:grpSpPr bwMode="auto">
          <a:xfrm>
            <a:off x="5099109" y="3053085"/>
            <a:ext cx="883580" cy="766310"/>
            <a:chOff x="-44" y="1473"/>
            <a:chExt cx="981" cy="1105"/>
          </a:xfrm>
        </p:grpSpPr>
        <p:pic>
          <p:nvPicPr>
            <p:cNvPr id="31" name="Picture 90" descr="desktop_computer_stylized_medium">
              <a:extLst>
                <a:ext uri="{FF2B5EF4-FFF2-40B4-BE49-F238E27FC236}">
                  <a16:creationId xmlns:a16="http://schemas.microsoft.com/office/drawing/2014/main" id="{1A261C00-93F2-C703-C29E-182AA92CD1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91">
              <a:extLst>
                <a:ext uri="{FF2B5EF4-FFF2-40B4-BE49-F238E27FC236}">
                  <a16:creationId xmlns:a16="http://schemas.microsoft.com/office/drawing/2014/main" id="{E4191C58-37DD-4302-A812-79A345317E79}"/>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3" name="Group 125">
            <a:extLst>
              <a:ext uri="{FF2B5EF4-FFF2-40B4-BE49-F238E27FC236}">
                <a16:creationId xmlns:a16="http://schemas.microsoft.com/office/drawing/2014/main" id="{859E280F-81A1-B6A9-FFEE-8CCD1B176425}"/>
              </a:ext>
            </a:extLst>
          </p:cNvPr>
          <p:cNvGrpSpPr>
            <a:grpSpLocks/>
          </p:cNvGrpSpPr>
          <p:nvPr/>
        </p:nvGrpSpPr>
        <p:grpSpPr bwMode="auto">
          <a:xfrm>
            <a:off x="9410102" y="4528230"/>
            <a:ext cx="390525" cy="641350"/>
            <a:chOff x="4140" y="429"/>
            <a:chExt cx="1425" cy="2396"/>
          </a:xfrm>
        </p:grpSpPr>
        <p:sp>
          <p:nvSpPr>
            <p:cNvPr id="34" name="Freeform 126">
              <a:extLst>
                <a:ext uri="{FF2B5EF4-FFF2-40B4-BE49-F238E27FC236}">
                  <a16:creationId xmlns:a16="http://schemas.microsoft.com/office/drawing/2014/main" id="{3AD7806B-A583-53BA-E418-344FA0625D74}"/>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27">
              <a:extLst>
                <a:ext uri="{FF2B5EF4-FFF2-40B4-BE49-F238E27FC236}">
                  <a16:creationId xmlns:a16="http://schemas.microsoft.com/office/drawing/2014/main" id="{E45CCDEA-9A6F-DDF5-6EAB-7536F5557215}"/>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8">
              <a:extLst>
                <a:ext uri="{FF2B5EF4-FFF2-40B4-BE49-F238E27FC236}">
                  <a16:creationId xmlns:a16="http://schemas.microsoft.com/office/drawing/2014/main" id="{636A1F1F-30A7-E2F1-6730-ACCB84C8782D}"/>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Freeform 129">
              <a:extLst>
                <a:ext uri="{FF2B5EF4-FFF2-40B4-BE49-F238E27FC236}">
                  <a16:creationId xmlns:a16="http://schemas.microsoft.com/office/drawing/2014/main" id="{E0A40F83-3D8F-50EC-A9C7-BE9A7F86944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Rectangle 130">
              <a:extLst>
                <a:ext uri="{FF2B5EF4-FFF2-40B4-BE49-F238E27FC236}">
                  <a16:creationId xmlns:a16="http://schemas.microsoft.com/office/drawing/2014/main" id="{6C995653-5ADB-9E08-A832-DE71A10C80B5}"/>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9" name="Group 131">
              <a:extLst>
                <a:ext uri="{FF2B5EF4-FFF2-40B4-BE49-F238E27FC236}">
                  <a16:creationId xmlns:a16="http://schemas.microsoft.com/office/drawing/2014/main" id="{AF29D430-772C-A030-53D2-68A3733115F6}"/>
                </a:ext>
              </a:extLst>
            </p:cNvPr>
            <p:cNvGrpSpPr>
              <a:grpSpLocks/>
            </p:cNvGrpSpPr>
            <p:nvPr/>
          </p:nvGrpSpPr>
          <p:grpSpPr bwMode="auto">
            <a:xfrm>
              <a:off x="4749" y="668"/>
              <a:ext cx="581" cy="145"/>
              <a:chOff x="614" y="2568"/>
              <a:chExt cx="725" cy="139"/>
            </a:xfrm>
          </p:grpSpPr>
          <p:sp>
            <p:nvSpPr>
              <p:cNvPr id="64" name="AutoShape 132">
                <a:extLst>
                  <a:ext uri="{FF2B5EF4-FFF2-40B4-BE49-F238E27FC236}">
                    <a16:creationId xmlns:a16="http://schemas.microsoft.com/office/drawing/2014/main" id="{7A966CA8-C0F0-2B1D-25D7-5DF480478328}"/>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33">
                <a:extLst>
                  <a:ext uri="{FF2B5EF4-FFF2-40B4-BE49-F238E27FC236}">
                    <a16:creationId xmlns:a16="http://schemas.microsoft.com/office/drawing/2014/main" id="{0104813D-AC6F-0E40-E10C-97D9E4D05B9F}"/>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0" name="Rectangle 134">
              <a:extLst>
                <a:ext uri="{FF2B5EF4-FFF2-40B4-BE49-F238E27FC236}">
                  <a16:creationId xmlns:a16="http://schemas.microsoft.com/office/drawing/2014/main" id="{99D880B8-33BA-27D1-F064-9D733343536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1" name="Group 135">
              <a:extLst>
                <a:ext uri="{FF2B5EF4-FFF2-40B4-BE49-F238E27FC236}">
                  <a16:creationId xmlns:a16="http://schemas.microsoft.com/office/drawing/2014/main" id="{AED96530-E9FB-DCB2-86CE-3092F4154418}"/>
                </a:ext>
              </a:extLst>
            </p:cNvPr>
            <p:cNvGrpSpPr>
              <a:grpSpLocks/>
            </p:cNvGrpSpPr>
            <p:nvPr/>
          </p:nvGrpSpPr>
          <p:grpSpPr bwMode="auto">
            <a:xfrm>
              <a:off x="4747" y="994"/>
              <a:ext cx="581" cy="134"/>
              <a:chOff x="614" y="2568"/>
              <a:chExt cx="725" cy="139"/>
            </a:xfrm>
          </p:grpSpPr>
          <p:sp>
            <p:nvSpPr>
              <p:cNvPr id="62" name="AutoShape 136">
                <a:extLst>
                  <a:ext uri="{FF2B5EF4-FFF2-40B4-BE49-F238E27FC236}">
                    <a16:creationId xmlns:a16="http://schemas.microsoft.com/office/drawing/2014/main" id="{275D75F9-156E-5FA6-3A3E-F5A020601742}"/>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37">
                <a:extLst>
                  <a:ext uri="{FF2B5EF4-FFF2-40B4-BE49-F238E27FC236}">
                    <a16:creationId xmlns:a16="http://schemas.microsoft.com/office/drawing/2014/main" id="{7EDBAACB-25B0-2D0C-7E1C-B7B02F0CEEF3}"/>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2" name="Rectangle 138">
              <a:extLst>
                <a:ext uri="{FF2B5EF4-FFF2-40B4-BE49-F238E27FC236}">
                  <a16:creationId xmlns:a16="http://schemas.microsoft.com/office/drawing/2014/main" id="{449C9A51-CC02-A9EA-02D5-B32617BEF2A9}"/>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139">
              <a:extLst>
                <a:ext uri="{FF2B5EF4-FFF2-40B4-BE49-F238E27FC236}">
                  <a16:creationId xmlns:a16="http://schemas.microsoft.com/office/drawing/2014/main" id="{8088B7D3-6376-B75A-1DF9-A602334DD100}"/>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4" name="Group 140">
              <a:extLst>
                <a:ext uri="{FF2B5EF4-FFF2-40B4-BE49-F238E27FC236}">
                  <a16:creationId xmlns:a16="http://schemas.microsoft.com/office/drawing/2014/main" id="{2BCB4AB3-0444-3C0F-87D2-E384F4B96A7C}"/>
                </a:ext>
              </a:extLst>
            </p:cNvPr>
            <p:cNvGrpSpPr>
              <a:grpSpLocks/>
            </p:cNvGrpSpPr>
            <p:nvPr/>
          </p:nvGrpSpPr>
          <p:grpSpPr bwMode="auto">
            <a:xfrm>
              <a:off x="4735" y="1627"/>
              <a:ext cx="582" cy="151"/>
              <a:chOff x="614" y="2568"/>
              <a:chExt cx="725" cy="139"/>
            </a:xfrm>
          </p:grpSpPr>
          <p:sp>
            <p:nvSpPr>
              <p:cNvPr id="60" name="AutoShape 141">
                <a:extLst>
                  <a:ext uri="{FF2B5EF4-FFF2-40B4-BE49-F238E27FC236}">
                    <a16:creationId xmlns:a16="http://schemas.microsoft.com/office/drawing/2014/main" id="{C05A0145-89D0-F681-2538-17F83C636350}"/>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AutoShape 142">
                <a:extLst>
                  <a:ext uri="{FF2B5EF4-FFF2-40B4-BE49-F238E27FC236}">
                    <a16:creationId xmlns:a16="http://schemas.microsoft.com/office/drawing/2014/main" id="{58C3D4A3-1749-163C-35C6-53174B402455}"/>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Freeform 143">
              <a:extLst>
                <a:ext uri="{FF2B5EF4-FFF2-40B4-BE49-F238E27FC236}">
                  <a16:creationId xmlns:a16="http://schemas.microsoft.com/office/drawing/2014/main" id="{95EDC3A6-5DD0-1EC2-5A9C-A5B08A125E35}"/>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6" name="Group 144">
              <a:extLst>
                <a:ext uri="{FF2B5EF4-FFF2-40B4-BE49-F238E27FC236}">
                  <a16:creationId xmlns:a16="http://schemas.microsoft.com/office/drawing/2014/main" id="{F9667853-02E1-20D1-711D-C058081CCF65}"/>
                </a:ext>
              </a:extLst>
            </p:cNvPr>
            <p:cNvGrpSpPr>
              <a:grpSpLocks/>
            </p:cNvGrpSpPr>
            <p:nvPr/>
          </p:nvGrpSpPr>
          <p:grpSpPr bwMode="auto">
            <a:xfrm>
              <a:off x="4739" y="1327"/>
              <a:ext cx="582" cy="139"/>
              <a:chOff x="614" y="2568"/>
              <a:chExt cx="725" cy="139"/>
            </a:xfrm>
          </p:grpSpPr>
          <p:sp>
            <p:nvSpPr>
              <p:cNvPr id="58" name="AutoShape 145">
                <a:extLst>
                  <a:ext uri="{FF2B5EF4-FFF2-40B4-BE49-F238E27FC236}">
                    <a16:creationId xmlns:a16="http://schemas.microsoft.com/office/drawing/2014/main" id="{6A214570-4A8D-DB6B-A3FC-0CAB78F4CEAD}"/>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AutoShape 146">
                <a:extLst>
                  <a:ext uri="{FF2B5EF4-FFF2-40B4-BE49-F238E27FC236}">
                    <a16:creationId xmlns:a16="http://schemas.microsoft.com/office/drawing/2014/main" id="{2F931DDD-49D0-E62F-0DBB-0F1A12CC2104}"/>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Rectangle 147">
              <a:extLst>
                <a:ext uri="{FF2B5EF4-FFF2-40B4-BE49-F238E27FC236}">
                  <a16:creationId xmlns:a16="http://schemas.microsoft.com/office/drawing/2014/main" id="{C7DDDE53-898E-9199-6A87-A28EF6D68661}"/>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8">
              <a:extLst>
                <a:ext uri="{FF2B5EF4-FFF2-40B4-BE49-F238E27FC236}">
                  <a16:creationId xmlns:a16="http://schemas.microsoft.com/office/drawing/2014/main" id="{712FDD08-055D-7D6A-0454-0198210A143E}"/>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Freeform 149">
              <a:extLst>
                <a:ext uri="{FF2B5EF4-FFF2-40B4-BE49-F238E27FC236}">
                  <a16:creationId xmlns:a16="http://schemas.microsoft.com/office/drawing/2014/main" id="{107AD969-13F6-8A04-8D0D-3228CC9B343B}"/>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Oval 150">
              <a:extLst>
                <a:ext uri="{FF2B5EF4-FFF2-40B4-BE49-F238E27FC236}">
                  <a16:creationId xmlns:a16="http://schemas.microsoft.com/office/drawing/2014/main" id="{07BABF25-806F-819B-FF48-6993D6460524}"/>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Freeform 151">
              <a:extLst>
                <a:ext uri="{FF2B5EF4-FFF2-40B4-BE49-F238E27FC236}">
                  <a16:creationId xmlns:a16="http://schemas.microsoft.com/office/drawing/2014/main" id="{5FBED73D-F78D-EC88-3483-362E5E1C1412}"/>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2">
              <a:extLst>
                <a:ext uri="{FF2B5EF4-FFF2-40B4-BE49-F238E27FC236}">
                  <a16:creationId xmlns:a16="http://schemas.microsoft.com/office/drawing/2014/main" id="{84EE2657-8F97-20D7-6AD0-4A966304E3E0}"/>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AutoShape 153">
              <a:extLst>
                <a:ext uri="{FF2B5EF4-FFF2-40B4-BE49-F238E27FC236}">
                  <a16:creationId xmlns:a16="http://schemas.microsoft.com/office/drawing/2014/main" id="{C9039F59-CC8A-C5D5-4195-9F60AE218F37}"/>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4">
              <a:extLst>
                <a:ext uri="{FF2B5EF4-FFF2-40B4-BE49-F238E27FC236}">
                  <a16:creationId xmlns:a16="http://schemas.microsoft.com/office/drawing/2014/main" id="{251F265A-7843-160E-86F0-5135938958BA}"/>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Oval 155">
              <a:extLst>
                <a:ext uri="{FF2B5EF4-FFF2-40B4-BE49-F238E27FC236}">
                  <a16:creationId xmlns:a16="http://schemas.microsoft.com/office/drawing/2014/main" id="{729F5782-5305-B961-97B5-D3DCBFD9142B}"/>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6" name="Oval 156">
              <a:extLst>
                <a:ext uri="{FF2B5EF4-FFF2-40B4-BE49-F238E27FC236}">
                  <a16:creationId xmlns:a16="http://schemas.microsoft.com/office/drawing/2014/main" id="{54F09C01-9657-3519-E663-2A03B2D42766}"/>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57">
              <a:extLst>
                <a:ext uri="{FF2B5EF4-FFF2-40B4-BE49-F238E27FC236}">
                  <a16:creationId xmlns:a16="http://schemas.microsoft.com/office/drawing/2014/main" id="{369DDEBC-64B0-B4FE-A9A5-B1455016E016}"/>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6" name="Group 158">
            <a:extLst>
              <a:ext uri="{FF2B5EF4-FFF2-40B4-BE49-F238E27FC236}">
                <a16:creationId xmlns:a16="http://schemas.microsoft.com/office/drawing/2014/main" id="{4BFE2967-0499-8639-37B5-B7C38DA18FCB}"/>
              </a:ext>
            </a:extLst>
          </p:cNvPr>
          <p:cNvGrpSpPr>
            <a:grpSpLocks/>
          </p:cNvGrpSpPr>
          <p:nvPr/>
        </p:nvGrpSpPr>
        <p:grpSpPr bwMode="auto">
          <a:xfrm>
            <a:off x="7406677" y="3015343"/>
            <a:ext cx="390525" cy="641350"/>
            <a:chOff x="4140" y="429"/>
            <a:chExt cx="1425" cy="2396"/>
          </a:xfrm>
        </p:grpSpPr>
        <p:sp>
          <p:nvSpPr>
            <p:cNvPr id="67" name="Freeform 159">
              <a:extLst>
                <a:ext uri="{FF2B5EF4-FFF2-40B4-BE49-F238E27FC236}">
                  <a16:creationId xmlns:a16="http://schemas.microsoft.com/office/drawing/2014/main" id="{579F8FF7-EC57-054B-D069-D1C000F5E8E7}"/>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160">
              <a:extLst>
                <a:ext uri="{FF2B5EF4-FFF2-40B4-BE49-F238E27FC236}">
                  <a16:creationId xmlns:a16="http://schemas.microsoft.com/office/drawing/2014/main" id="{461B611E-707D-04EA-D0EA-A5057AB4AAF9}"/>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1">
              <a:extLst>
                <a:ext uri="{FF2B5EF4-FFF2-40B4-BE49-F238E27FC236}">
                  <a16:creationId xmlns:a16="http://schemas.microsoft.com/office/drawing/2014/main" id="{79726D84-131D-C401-C34E-AA31D0F8DA53}"/>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Freeform 162">
              <a:extLst>
                <a:ext uri="{FF2B5EF4-FFF2-40B4-BE49-F238E27FC236}">
                  <a16:creationId xmlns:a16="http://schemas.microsoft.com/office/drawing/2014/main" id="{95FE073A-9DD3-813C-D5C3-1129E7F9D69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Rectangle 163">
              <a:extLst>
                <a:ext uri="{FF2B5EF4-FFF2-40B4-BE49-F238E27FC236}">
                  <a16:creationId xmlns:a16="http://schemas.microsoft.com/office/drawing/2014/main" id="{8B23F029-3476-DAAA-2EA0-7E91FAFFF276}"/>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64">
              <a:extLst>
                <a:ext uri="{FF2B5EF4-FFF2-40B4-BE49-F238E27FC236}">
                  <a16:creationId xmlns:a16="http://schemas.microsoft.com/office/drawing/2014/main" id="{7E0CE5F1-FCBB-C055-1085-B5DBE10BAF64}"/>
                </a:ext>
              </a:extLst>
            </p:cNvPr>
            <p:cNvGrpSpPr>
              <a:grpSpLocks/>
            </p:cNvGrpSpPr>
            <p:nvPr/>
          </p:nvGrpSpPr>
          <p:grpSpPr bwMode="auto">
            <a:xfrm>
              <a:off x="4749" y="668"/>
              <a:ext cx="581" cy="145"/>
              <a:chOff x="614" y="2568"/>
              <a:chExt cx="725" cy="139"/>
            </a:xfrm>
          </p:grpSpPr>
          <p:sp>
            <p:nvSpPr>
              <p:cNvPr id="97" name="AutoShape 165">
                <a:extLst>
                  <a:ext uri="{FF2B5EF4-FFF2-40B4-BE49-F238E27FC236}">
                    <a16:creationId xmlns:a16="http://schemas.microsoft.com/office/drawing/2014/main" id="{0009C4F1-157E-1964-3FF3-568D58CAF68D}"/>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AutoShape 166">
                <a:extLst>
                  <a:ext uri="{FF2B5EF4-FFF2-40B4-BE49-F238E27FC236}">
                    <a16:creationId xmlns:a16="http://schemas.microsoft.com/office/drawing/2014/main" id="{E7D45573-DBBE-E901-1E38-3CF4B961FF25}"/>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3" name="Rectangle 167">
              <a:extLst>
                <a:ext uri="{FF2B5EF4-FFF2-40B4-BE49-F238E27FC236}">
                  <a16:creationId xmlns:a16="http://schemas.microsoft.com/office/drawing/2014/main" id="{FE0F63CA-670D-7B5D-AA4E-45E8A8CE5529}"/>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4" name="Group 168">
              <a:extLst>
                <a:ext uri="{FF2B5EF4-FFF2-40B4-BE49-F238E27FC236}">
                  <a16:creationId xmlns:a16="http://schemas.microsoft.com/office/drawing/2014/main" id="{DA4E4BE8-44ED-F7A7-C089-93853B7EE44A}"/>
                </a:ext>
              </a:extLst>
            </p:cNvPr>
            <p:cNvGrpSpPr>
              <a:grpSpLocks/>
            </p:cNvGrpSpPr>
            <p:nvPr/>
          </p:nvGrpSpPr>
          <p:grpSpPr bwMode="auto">
            <a:xfrm>
              <a:off x="4747" y="994"/>
              <a:ext cx="581" cy="134"/>
              <a:chOff x="614" y="2568"/>
              <a:chExt cx="725" cy="139"/>
            </a:xfrm>
          </p:grpSpPr>
          <p:sp>
            <p:nvSpPr>
              <p:cNvPr id="95" name="AutoShape 169">
                <a:extLst>
                  <a:ext uri="{FF2B5EF4-FFF2-40B4-BE49-F238E27FC236}">
                    <a16:creationId xmlns:a16="http://schemas.microsoft.com/office/drawing/2014/main" id="{026775C9-C2CF-EB20-F39C-3866DA5DD36B}"/>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AutoShape 170">
                <a:extLst>
                  <a:ext uri="{FF2B5EF4-FFF2-40B4-BE49-F238E27FC236}">
                    <a16:creationId xmlns:a16="http://schemas.microsoft.com/office/drawing/2014/main" id="{3BD0E0AD-F628-6CBA-CCF2-0C4E265AD9B0}"/>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5" name="Rectangle 171">
              <a:extLst>
                <a:ext uri="{FF2B5EF4-FFF2-40B4-BE49-F238E27FC236}">
                  <a16:creationId xmlns:a16="http://schemas.microsoft.com/office/drawing/2014/main" id="{B2B07B8A-0C72-4A20-B51C-564AD7DC7C44}"/>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Rectangle 172">
              <a:extLst>
                <a:ext uri="{FF2B5EF4-FFF2-40B4-BE49-F238E27FC236}">
                  <a16:creationId xmlns:a16="http://schemas.microsoft.com/office/drawing/2014/main" id="{B83A32BB-6633-39DA-F572-700437A83F95}"/>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7" name="Group 173">
              <a:extLst>
                <a:ext uri="{FF2B5EF4-FFF2-40B4-BE49-F238E27FC236}">
                  <a16:creationId xmlns:a16="http://schemas.microsoft.com/office/drawing/2014/main" id="{3D98F077-9DB2-F829-6D01-63A48A8236C9}"/>
                </a:ext>
              </a:extLst>
            </p:cNvPr>
            <p:cNvGrpSpPr>
              <a:grpSpLocks/>
            </p:cNvGrpSpPr>
            <p:nvPr/>
          </p:nvGrpSpPr>
          <p:grpSpPr bwMode="auto">
            <a:xfrm>
              <a:off x="4735" y="1627"/>
              <a:ext cx="582" cy="151"/>
              <a:chOff x="614" y="2568"/>
              <a:chExt cx="725" cy="139"/>
            </a:xfrm>
          </p:grpSpPr>
          <p:sp>
            <p:nvSpPr>
              <p:cNvPr id="93" name="AutoShape 174">
                <a:extLst>
                  <a:ext uri="{FF2B5EF4-FFF2-40B4-BE49-F238E27FC236}">
                    <a16:creationId xmlns:a16="http://schemas.microsoft.com/office/drawing/2014/main" id="{3BC2471D-FD18-EF28-C034-96E347A9432C}"/>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4" name="AutoShape 175">
                <a:extLst>
                  <a:ext uri="{FF2B5EF4-FFF2-40B4-BE49-F238E27FC236}">
                    <a16:creationId xmlns:a16="http://schemas.microsoft.com/office/drawing/2014/main" id="{B833EB00-278B-F5CA-85CD-400AC651E5D6}"/>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8" name="Freeform 176">
              <a:extLst>
                <a:ext uri="{FF2B5EF4-FFF2-40B4-BE49-F238E27FC236}">
                  <a16:creationId xmlns:a16="http://schemas.microsoft.com/office/drawing/2014/main" id="{33504B57-649C-8522-5335-1543DAED6743}"/>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9" name="Group 177">
              <a:extLst>
                <a:ext uri="{FF2B5EF4-FFF2-40B4-BE49-F238E27FC236}">
                  <a16:creationId xmlns:a16="http://schemas.microsoft.com/office/drawing/2014/main" id="{AD1CE33E-B5E3-647F-EA56-C4BB505F9DCB}"/>
                </a:ext>
              </a:extLst>
            </p:cNvPr>
            <p:cNvGrpSpPr>
              <a:grpSpLocks/>
            </p:cNvGrpSpPr>
            <p:nvPr/>
          </p:nvGrpSpPr>
          <p:grpSpPr bwMode="auto">
            <a:xfrm>
              <a:off x="4739" y="1327"/>
              <a:ext cx="582" cy="139"/>
              <a:chOff x="614" y="2568"/>
              <a:chExt cx="725" cy="139"/>
            </a:xfrm>
          </p:grpSpPr>
          <p:sp>
            <p:nvSpPr>
              <p:cNvPr id="91" name="AutoShape 178">
                <a:extLst>
                  <a:ext uri="{FF2B5EF4-FFF2-40B4-BE49-F238E27FC236}">
                    <a16:creationId xmlns:a16="http://schemas.microsoft.com/office/drawing/2014/main" id="{0A633856-7AD1-0661-E0AD-5B7EF5040A5F}"/>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2" name="AutoShape 179">
                <a:extLst>
                  <a:ext uri="{FF2B5EF4-FFF2-40B4-BE49-F238E27FC236}">
                    <a16:creationId xmlns:a16="http://schemas.microsoft.com/office/drawing/2014/main" id="{A79A8EA0-6FD8-40CE-9160-A4A9399F71BF}"/>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80" name="Rectangle 180">
              <a:extLst>
                <a:ext uri="{FF2B5EF4-FFF2-40B4-BE49-F238E27FC236}">
                  <a16:creationId xmlns:a16="http://schemas.microsoft.com/office/drawing/2014/main" id="{C6B9257C-0861-6B20-0426-B3C200F1D543}"/>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1">
              <a:extLst>
                <a:ext uri="{FF2B5EF4-FFF2-40B4-BE49-F238E27FC236}">
                  <a16:creationId xmlns:a16="http://schemas.microsoft.com/office/drawing/2014/main" id="{575C611E-94CB-E4F2-D0FE-008ECB90E5D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Freeform 182">
              <a:extLst>
                <a:ext uri="{FF2B5EF4-FFF2-40B4-BE49-F238E27FC236}">
                  <a16:creationId xmlns:a16="http://schemas.microsoft.com/office/drawing/2014/main" id="{CF9ADC2A-DE90-A2E0-65CF-3E8B18D2361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Oval 183">
              <a:extLst>
                <a:ext uri="{FF2B5EF4-FFF2-40B4-BE49-F238E27FC236}">
                  <a16:creationId xmlns:a16="http://schemas.microsoft.com/office/drawing/2014/main" id="{C8B73DD4-A2D3-B778-0A5E-1F0C1FF196D5}"/>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Freeform 184">
              <a:extLst>
                <a:ext uri="{FF2B5EF4-FFF2-40B4-BE49-F238E27FC236}">
                  <a16:creationId xmlns:a16="http://schemas.microsoft.com/office/drawing/2014/main" id="{82EB7574-9DB7-22B7-D899-81A53BEEC6B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5">
              <a:extLst>
                <a:ext uri="{FF2B5EF4-FFF2-40B4-BE49-F238E27FC236}">
                  <a16:creationId xmlns:a16="http://schemas.microsoft.com/office/drawing/2014/main" id="{66377795-AE8C-663A-6AE2-4B73622D8051}"/>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AutoShape 186">
              <a:extLst>
                <a:ext uri="{FF2B5EF4-FFF2-40B4-BE49-F238E27FC236}">
                  <a16:creationId xmlns:a16="http://schemas.microsoft.com/office/drawing/2014/main" id="{5E107DA3-6A31-EBC2-F807-3B7D081665BB}"/>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7">
              <a:extLst>
                <a:ext uri="{FF2B5EF4-FFF2-40B4-BE49-F238E27FC236}">
                  <a16:creationId xmlns:a16="http://schemas.microsoft.com/office/drawing/2014/main" id="{6112CEBB-A41E-647D-382B-A613338FA8B8}"/>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8" name="Oval 188">
              <a:extLst>
                <a:ext uri="{FF2B5EF4-FFF2-40B4-BE49-F238E27FC236}">
                  <a16:creationId xmlns:a16="http://schemas.microsoft.com/office/drawing/2014/main" id="{5921F3C3-9D35-70C3-592F-C792647DA436}"/>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9" name="Oval 189">
              <a:extLst>
                <a:ext uri="{FF2B5EF4-FFF2-40B4-BE49-F238E27FC236}">
                  <a16:creationId xmlns:a16="http://schemas.microsoft.com/office/drawing/2014/main" id="{C8A133EC-A6C3-AED9-F7CA-06B1167388B7}"/>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0" name="Rectangle 190">
              <a:extLst>
                <a:ext uri="{FF2B5EF4-FFF2-40B4-BE49-F238E27FC236}">
                  <a16:creationId xmlns:a16="http://schemas.microsoft.com/office/drawing/2014/main" id="{64FB996D-FF01-D012-0C8A-3DB7046699FF}"/>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9" name="Group 224">
            <a:extLst>
              <a:ext uri="{FF2B5EF4-FFF2-40B4-BE49-F238E27FC236}">
                <a16:creationId xmlns:a16="http://schemas.microsoft.com/office/drawing/2014/main" id="{C9BD43CE-AE3F-278E-80D6-33B71EA7D23B}"/>
              </a:ext>
            </a:extLst>
          </p:cNvPr>
          <p:cNvGrpSpPr>
            <a:grpSpLocks/>
          </p:cNvGrpSpPr>
          <p:nvPr/>
        </p:nvGrpSpPr>
        <p:grpSpPr bwMode="auto">
          <a:xfrm>
            <a:off x="8560790" y="1753280"/>
            <a:ext cx="390525" cy="641350"/>
            <a:chOff x="4140" y="429"/>
            <a:chExt cx="1425" cy="2396"/>
          </a:xfrm>
        </p:grpSpPr>
        <p:sp>
          <p:nvSpPr>
            <p:cNvPr id="100" name="Freeform 225">
              <a:extLst>
                <a:ext uri="{FF2B5EF4-FFF2-40B4-BE49-F238E27FC236}">
                  <a16:creationId xmlns:a16="http://schemas.microsoft.com/office/drawing/2014/main" id="{13A1C346-93FC-05F1-D6FD-3E14691F847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226">
              <a:extLst>
                <a:ext uri="{FF2B5EF4-FFF2-40B4-BE49-F238E27FC236}">
                  <a16:creationId xmlns:a16="http://schemas.microsoft.com/office/drawing/2014/main" id="{D7EB53E7-34C3-115F-0141-E0B11EDE7029}"/>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7">
              <a:extLst>
                <a:ext uri="{FF2B5EF4-FFF2-40B4-BE49-F238E27FC236}">
                  <a16:creationId xmlns:a16="http://schemas.microsoft.com/office/drawing/2014/main" id="{A5932392-0FAC-CFD4-2785-F83EC5BA8094}"/>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Freeform 228">
              <a:extLst>
                <a:ext uri="{FF2B5EF4-FFF2-40B4-BE49-F238E27FC236}">
                  <a16:creationId xmlns:a16="http://schemas.microsoft.com/office/drawing/2014/main" id="{C7B0B500-C4FD-566D-9F93-2BC7CB551DEE}"/>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4" name="Rectangle 229">
              <a:extLst>
                <a:ext uri="{FF2B5EF4-FFF2-40B4-BE49-F238E27FC236}">
                  <a16:creationId xmlns:a16="http://schemas.microsoft.com/office/drawing/2014/main" id="{397F5AE4-70C0-4AAF-E99F-798C80C02F78}"/>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5" name="Group 230">
              <a:extLst>
                <a:ext uri="{FF2B5EF4-FFF2-40B4-BE49-F238E27FC236}">
                  <a16:creationId xmlns:a16="http://schemas.microsoft.com/office/drawing/2014/main" id="{216B1602-AF4F-D85B-278F-5B833F042014}"/>
                </a:ext>
              </a:extLst>
            </p:cNvPr>
            <p:cNvGrpSpPr>
              <a:grpSpLocks/>
            </p:cNvGrpSpPr>
            <p:nvPr/>
          </p:nvGrpSpPr>
          <p:grpSpPr bwMode="auto">
            <a:xfrm>
              <a:off x="4749" y="668"/>
              <a:ext cx="581" cy="145"/>
              <a:chOff x="614" y="2568"/>
              <a:chExt cx="725" cy="139"/>
            </a:xfrm>
          </p:grpSpPr>
          <p:sp>
            <p:nvSpPr>
              <p:cNvPr id="130" name="AutoShape 231">
                <a:extLst>
                  <a:ext uri="{FF2B5EF4-FFF2-40B4-BE49-F238E27FC236}">
                    <a16:creationId xmlns:a16="http://schemas.microsoft.com/office/drawing/2014/main" id="{2443C1F7-A503-2274-0782-99F5FD66BA75}"/>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1" name="AutoShape 232">
                <a:extLst>
                  <a:ext uri="{FF2B5EF4-FFF2-40B4-BE49-F238E27FC236}">
                    <a16:creationId xmlns:a16="http://schemas.microsoft.com/office/drawing/2014/main" id="{221AC3BC-5F07-DC20-02ED-CBDABDB49770}"/>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6" name="Rectangle 233">
              <a:extLst>
                <a:ext uri="{FF2B5EF4-FFF2-40B4-BE49-F238E27FC236}">
                  <a16:creationId xmlns:a16="http://schemas.microsoft.com/office/drawing/2014/main" id="{4E8CE3C6-F25D-A651-5F2F-1C40BB62E9C4}"/>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7" name="Group 234">
              <a:extLst>
                <a:ext uri="{FF2B5EF4-FFF2-40B4-BE49-F238E27FC236}">
                  <a16:creationId xmlns:a16="http://schemas.microsoft.com/office/drawing/2014/main" id="{AFE8E699-6563-F83F-7C77-2B6540FDC347}"/>
                </a:ext>
              </a:extLst>
            </p:cNvPr>
            <p:cNvGrpSpPr>
              <a:grpSpLocks/>
            </p:cNvGrpSpPr>
            <p:nvPr/>
          </p:nvGrpSpPr>
          <p:grpSpPr bwMode="auto">
            <a:xfrm>
              <a:off x="4747" y="994"/>
              <a:ext cx="581" cy="134"/>
              <a:chOff x="614" y="2568"/>
              <a:chExt cx="725" cy="139"/>
            </a:xfrm>
          </p:grpSpPr>
          <p:sp>
            <p:nvSpPr>
              <p:cNvPr id="128" name="AutoShape 235">
                <a:extLst>
                  <a:ext uri="{FF2B5EF4-FFF2-40B4-BE49-F238E27FC236}">
                    <a16:creationId xmlns:a16="http://schemas.microsoft.com/office/drawing/2014/main" id="{AC399146-F41F-F6D5-9678-1B2CF73BF64B}"/>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9" name="AutoShape 236">
                <a:extLst>
                  <a:ext uri="{FF2B5EF4-FFF2-40B4-BE49-F238E27FC236}">
                    <a16:creationId xmlns:a16="http://schemas.microsoft.com/office/drawing/2014/main" id="{723873B1-8A97-BC6D-49C6-74D280DFB00F}"/>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8" name="Rectangle 237">
              <a:extLst>
                <a:ext uri="{FF2B5EF4-FFF2-40B4-BE49-F238E27FC236}">
                  <a16:creationId xmlns:a16="http://schemas.microsoft.com/office/drawing/2014/main" id="{96E4BEAD-17C6-218B-AF93-9B0BB2A571E5}"/>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Rectangle 238">
              <a:extLst>
                <a:ext uri="{FF2B5EF4-FFF2-40B4-BE49-F238E27FC236}">
                  <a16:creationId xmlns:a16="http://schemas.microsoft.com/office/drawing/2014/main" id="{7422448C-13DE-D680-4F6E-F668746D8244}"/>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239">
              <a:extLst>
                <a:ext uri="{FF2B5EF4-FFF2-40B4-BE49-F238E27FC236}">
                  <a16:creationId xmlns:a16="http://schemas.microsoft.com/office/drawing/2014/main" id="{D67BCD79-B158-3D7C-88BE-7E413C6629D0}"/>
                </a:ext>
              </a:extLst>
            </p:cNvPr>
            <p:cNvGrpSpPr>
              <a:grpSpLocks/>
            </p:cNvGrpSpPr>
            <p:nvPr/>
          </p:nvGrpSpPr>
          <p:grpSpPr bwMode="auto">
            <a:xfrm>
              <a:off x="4735" y="1627"/>
              <a:ext cx="582" cy="151"/>
              <a:chOff x="614" y="2568"/>
              <a:chExt cx="725" cy="139"/>
            </a:xfrm>
          </p:grpSpPr>
          <p:sp>
            <p:nvSpPr>
              <p:cNvPr id="126" name="AutoShape 240">
                <a:extLst>
                  <a:ext uri="{FF2B5EF4-FFF2-40B4-BE49-F238E27FC236}">
                    <a16:creationId xmlns:a16="http://schemas.microsoft.com/office/drawing/2014/main" id="{44853244-5FD1-A98D-289A-B173D8849731}"/>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7" name="AutoShape 241">
                <a:extLst>
                  <a:ext uri="{FF2B5EF4-FFF2-40B4-BE49-F238E27FC236}">
                    <a16:creationId xmlns:a16="http://schemas.microsoft.com/office/drawing/2014/main" id="{488A11C2-8B8D-DF47-D616-5F798C269FF1}"/>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1" name="Freeform 242">
              <a:extLst>
                <a:ext uri="{FF2B5EF4-FFF2-40B4-BE49-F238E27FC236}">
                  <a16:creationId xmlns:a16="http://schemas.microsoft.com/office/drawing/2014/main" id="{2F61B9B4-761B-61B4-7226-CAE35E56048A}"/>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2" name="Group 243">
              <a:extLst>
                <a:ext uri="{FF2B5EF4-FFF2-40B4-BE49-F238E27FC236}">
                  <a16:creationId xmlns:a16="http://schemas.microsoft.com/office/drawing/2014/main" id="{08ED693D-55D2-A6D0-44FF-E774D1600963}"/>
                </a:ext>
              </a:extLst>
            </p:cNvPr>
            <p:cNvGrpSpPr>
              <a:grpSpLocks/>
            </p:cNvGrpSpPr>
            <p:nvPr/>
          </p:nvGrpSpPr>
          <p:grpSpPr bwMode="auto">
            <a:xfrm>
              <a:off x="4739" y="1327"/>
              <a:ext cx="582" cy="139"/>
              <a:chOff x="614" y="2568"/>
              <a:chExt cx="725" cy="139"/>
            </a:xfrm>
          </p:grpSpPr>
          <p:sp>
            <p:nvSpPr>
              <p:cNvPr id="124" name="AutoShape 244">
                <a:extLst>
                  <a:ext uri="{FF2B5EF4-FFF2-40B4-BE49-F238E27FC236}">
                    <a16:creationId xmlns:a16="http://schemas.microsoft.com/office/drawing/2014/main" id="{6D0CD835-9595-1CD0-5D62-C2B3571533CD}"/>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5" name="AutoShape 245">
                <a:extLst>
                  <a:ext uri="{FF2B5EF4-FFF2-40B4-BE49-F238E27FC236}">
                    <a16:creationId xmlns:a16="http://schemas.microsoft.com/office/drawing/2014/main" id="{8151FE97-0CD0-AAD4-9565-A558778D37C6}"/>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3" name="Rectangle 246">
              <a:extLst>
                <a:ext uri="{FF2B5EF4-FFF2-40B4-BE49-F238E27FC236}">
                  <a16:creationId xmlns:a16="http://schemas.microsoft.com/office/drawing/2014/main" id="{32EC22F8-F061-3218-4786-522EAD2A6DEC}"/>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7">
              <a:extLst>
                <a:ext uri="{FF2B5EF4-FFF2-40B4-BE49-F238E27FC236}">
                  <a16:creationId xmlns:a16="http://schemas.microsoft.com/office/drawing/2014/main" id="{3C2A5ADA-4C40-32AD-2481-CEC49AD4F2D8}"/>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Freeform 248">
              <a:extLst>
                <a:ext uri="{FF2B5EF4-FFF2-40B4-BE49-F238E27FC236}">
                  <a16:creationId xmlns:a16="http://schemas.microsoft.com/office/drawing/2014/main" id="{CF114112-D225-F1AC-00AC-9CE3761A04A2}"/>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Oval 249">
              <a:extLst>
                <a:ext uri="{FF2B5EF4-FFF2-40B4-BE49-F238E27FC236}">
                  <a16:creationId xmlns:a16="http://schemas.microsoft.com/office/drawing/2014/main" id="{0CBB7D76-8BDD-BB71-20D5-017E402B8FD1}"/>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Freeform 250">
              <a:extLst>
                <a:ext uri="{FF2B5EF4-FFF2-40B4-BE49-F238E27FC236}">
                  <a16:creationId xmlns:a16="http://schemas.microsoft.com/office/drawing/2014/main" id="{7F84E24F-8A42-888E-12C5-78DE6DE7949A}"/>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1">
              <a:extLst>
                <a:ext uri="{FF2B5EF4-FFF2-40B4-BE49-F238E27FC236}">
                  <a16:creationId xmlns:a16="http://schemas.microsoft.com/office/drawing/2014/main" id="{0BA635EE-482A-765A-8AF0-898F25242411}"/>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AutoShape 252">
              <a:extLst>
                <a:ext uri="{FF2B5EF4-FFF2-40B4-BE49-F238E27FC236}">
                  <a16:creationId xmlns:a16="http://schemas.microsoft.com/office/drawing/2014/main" id="{4B7647EE-1FCA-5F10-CF69-22FEEF6CBDBD}"/>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3">
              <a:extLst>
                <a:ext uri="{FF2B5EF4-FFF2-40B4-BE49-F238E27FC236}">
                  <a16:creationId xmlns:a16="http://schemas.microsoft.com/office/drawing/2014/main" id="{A4FB009E-80DC-C706-4331-AAB985DABC53}"/>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1" name="Oval 254">
              <a:extLst>
                <a:ext uri="{FF2B5EF4-FFF2-40B4-BE49-F238E27FC236}">
                  <a16:creationId xmlns:a16="http://schemas.microsoft.com/office/drawing/2014/main" id="{5DF7D60B-7259-B0BB-D80B-E029F4C8F174}"/>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2" name="Oval 255">
              <a:extLst>
                <a:ext uri="{FF2B5EF4-FFF2-40B4-BE49-F238E27FC236}">
                  <a16:creationId xmlns:a16="http://schemas.microsoft.com/office/drawing/2014/main" id="{CCAB0300-8BAB-94B7-D00F-9AD961F6099A}"/>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Rectangle 256">
              <a:extLst>
                <a:ext uri="{FF2B5EF4-FFF2-40B4-BE49-F238E27FC236}">
                  <a16:creationId xmlns:a16="http://schemas.microsoft.com/office/drawing/2014/main" id="{CC06AE66-784E-8A88-A470-215D3D64DC5A}"/>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2" name="Group 257">
            <a:extLst>
              <a:ext uri="{FF2B5EF4-FFF2-40B4-BE49-F238E27FC236}">
                <a16:creationId xmlns:a16="http://schemas.microsoft.com/office/drawing/2014/main" id="{D382BCB5-D76F-FDA2-652E-C4D10CB0D17E}"/>
              </a:ext>
            </a:extLst>
          </p:cNvPr>
          <p:cNvGrpSpPr>
            <a:grpSpLocks/>
          </p:cNvGrpSpPr>
          <p:nvPr/>
        </p:nvGrpSpPr>
        <p:grpSpPr bwMode="auto">
          <a:xfrm>
            <a:off x="9376765" y="3005818"/>
            <a:ext cx="390525" cy="641350"/>
            <a:chOff x="4140" y="429"/>
            <a:chExt cx="1425" cy="2396"/>
          </a:xfrm>
        </p:grpSpPr>
        <p:sp>
          <p:nvSpPr>
            <p:cNvPr id="133" name="Freeform 258">
              <a:extLst>
                <a:ext uri="{FF2B5EF4-FFF2-40B4-BE49-F238E27FC236}">
                  <a16:creationId xmlns:a16="http://schemas.microsoft.com/office/drawing/2014/main" id="{9D702B43-83FE-5CD3-D194-BF6E2D741C4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Rectangle 259">
              <a:extLst>
                <a:ext uri="{FF2B5EF4-FFF2-40B4-BE49-F238E27FC236}">
                  <a16:creationId xmlns:a16="http://schemas.microsoft.com/office/drawing/2014/main" id="{72C0F0B9-39EF-47FC-72E0-C1936B7C00D8}"/>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0">
              <a:extLst>
                <a:ext uri="{FF2B5EF4-FFF2-40B4-BE49-F238E27FC236}">
                  <a16:creationId xmlns:a16="http://schemas.microsoft.com/office/drawing/2014/main" id="{ED03046C-FC66-F966-DAE8-57AAFF606721}"/>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Freeform 261">
              <a:extLst>
                <a:ext uri="{FF2B5EF4-FFF2-40B4-BE49-F238E27FC236}">
                  <a16:creationId xmlns:a16="http://schemas.microsoft.com/office/drawing/2014/main" id="{4170A122-4535-D9FE-214C-52344BB0A908}"/>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7" name="Rectangle 262">
              <a:extLst>
                <a:ext uri="{FF2B5EF4-FFF2-40B4-BE49-F238E27FC236}">
                  <a16:creationId xmlns:a16="http://schemas.microsoft.com/office/drawing/2014/main" id="{4270191D-1325-E139-6C65-4B90767E5F8C}"/>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8" name="Group 263">
              <a:extLst>
                <a:ext uri="{FF2B5EF4-FFF2-40B4-BE49-F238E27FC236}">
                  <a16:creationId xmlns:a16="http://schemas.microsoft.com/office/drawing/2014/main" id="{9C186C4C-527B-F682-1CB9-0D65E2CC4C46}"/>
                </a:ext>
              </a:extLst>
            </p:cNvPr>
            <p:cNvGrpSpPr>
              <a:grpSpLocks/>
            </p:cNvGrpSpPr>
            <p:nvPr/>
          </p:nvGrpSpPr>
          <p:grpSpPr bwMode="auto">
            <a:xfrm>
              <a:off x="4749" y="668"/>
              <a:ext cx="581" cy="145"/>
              <a:chOff x="614" y="2568"/>
              <a:chExt cx="725" cy="139"/>
            </a:xfrm>
          </p:grpSpPr>
          <p:sp>
            <p:nvSpPr>
              <p:cNvPr id="163" name="AutoShape 264">
                <a:extLst>
                  <a:ext uri="{FF2B5EF4-FFF2-40B4-BE49-F238E27FC236}">
                    <a16:creationId xmlns:a16="http://schemas.microsoft.com/office/drawing/2014/main" id="{D423D86B-CD9B-73B6-8162-1FFB453B5891}"/>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4" name="AutoShape 265">
                <a:extLst>
                  <a:ext uri="{FF2B5EF4-FFF2-40B4-BE49-F238E27FC236}">
                    <a16:creationId xmlns:a16="http://schemas.microsoft.com/office/drawing/2014/main" id="{4EF5EEE5-AC89-53DB-4474-D9F642F4A357}"/>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9" name="Rectangle 266">
              <a:extLst>
                <a:ext uri="{FF2B5EF4-FFF2-40B4-BE49-F238E27FC236}">
                  <a16:creationId xmlns:a16="http://schemas.microsoft.com/office/drawing/2014/main" id="{CE07CE55-24FF-E1EC-5D35-855AC6F2700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0" name="Group 267">
              <a:extLst>
                <a:ext uri="{FF2B5EF4-FFF2-40B4-BE49-F238E27FC236}">
                  <a16:creationId xmlns:a16="http://schemas.microsoft.com/office/drawing/2014/main" id="{792B7BAB-A2C6-8BBB-5BF0-DE904038AC8D}"/>
                </a:ext>
              </a:extLst>
            </p:cNvPr>
            <p:cNvGrpSpPr>
              <a:grpSpLocks/>
            </p:cNvGrpSpPr>
            <p:nvPr/>
          </p:nvGrpSpPr>
          <p:grpSpPr bwMode="auto">
            <a:xfrm>
              <a:off x="4747" y="994"/>
              <a:ext cx="581" cy="134"/>
              <a:chOff x="614" y="2568"/>
              <a:chExt cx="725" cy="139"/>
            </a:xfrm>
          </p:grpSpPr>
          <p:sp>
            <p:nvSpPr>
              <p:cNvPr id="161" name="AutoShape 268">
                <a:extLst>
                  <a:ext uri="{FF2B5EF4-FFF2-40B4-BE49-F238E27FC236}">
                    <a16:creationId xmlns:a16="http://schemas.microsoft.com/office/drawing/2014/main" id="{74A1AF1A-60EE-6D27-B236-AC4CD1BF7B53}"/>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2" name="AutoShape 269">
                <a:extLst>
                  <a:ext uri="{FF2B5EF4-FFF2-40B4-BE49-F238E27FC236}">
                    <a16:creationId xmlns:a16="http://schemas.microsoft.com/office/drawing/2014/main" id="{7FE0D92C-7920-61E7-4306-3967845E4BA5}"/>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1" name="Rectangle 270">
              <a:extLst>
                <a:ext uri="{FF2B5EF4-FFF2-40B4-BE49-F238E27FC236}">
                  <a16:creationId xmlns:a16="http://schemas.microsoft.com/office/drawing/2014/main" id="{E13627E8-9F3D-C8C7-5ADA-2F18E645AE07}"/>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2" name="Rectangle 271">
              <a:extLst>
                <a:ext uri="{FF2B5EF4-FFF2-40B4-BE49-F238E27FC236}">
                  <a16:creationId xmlns:a16="http://schemas.microsoft.com/office/drawing/2014/main" id="{FCC5C53A-54EF-2E94-C7E7-6D3EF1E463C8}"/>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3" name="Group 272">
              <a:extLst>
                <a:ext uri="{FF2B5EF4-FFF2-40B4-BE49-F238E27FC236}">
                  <a16:creationId xmlns:a16="http://schemas.microsoft.com/office/drawing/2014/main" id="{DB1E9A53-52A0-F15E-CF8C-7100A20C7CC9}"/>
                </a:ext>
              </a:extLst>
            </p:cNvPr>
            <p:cNvGrpSpPr>
              <a:grpSpLocks/>
            </p:cNvGrpSpPr>
            <p:nvPr/>
          </p:nvGrpSpPr>
          <p:grpSpPr bwMode="auto">
            <a:xfrm>
              <a:off x="4735" y="1627"/>
              <a:ext cx="582" cy="151"/>
              <a:chOff x="614" y="2568"/>
              <a:chExt cx="725" cy="139"/>
            </a:xfrm>
          </p:grpSpPr>
          <p:sp>
            <p:nvSpPr>
              <p:cNvPr id="159" name="AutoShape 273">
                <a:extLst>
                  <a:ext uri="{FF2B5EF4-FFF2-40B4-BE49-F238E27FC236}">
                    <a16:creationId xmlns:a16="http://schemas.microsoft.com/office/drawing/2014/main" id="{B88B6011-034B-93D7-3CA5-9CFF08112104}"/>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0" name="AutoShape 274">
                <a:extLst>
                  <a:ext uri="{FF2B5EF4-FFF2-40B4-BE49-F238E27FC236}">
                    <a16:creationId xmlns:a16="http://schemas.microsoft.com/office/drawing/2014/main" id="{9E8ECB95-FEE3-C22B-C088-020DF4C3D165}"/>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4" name="Freeform 275">
              <a:extLst>
                <a:ext uri="{FF2B5EF4-FFF2-40B4-BE49-F238E27FC236}">
                  <a16:creationId xmlns:a16="http://schemas.microsoft.com/office/drawing/2014/main" id="{ECDB6F1B-93A5-3FAC-5334-F4A27DA90D50}"/>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5" name="Group 276">
              <a:extLst>
                <a:ext uri="{FF2B5EF4-FFF2-40B4-BE49-F238E27FC236}">
                  <a16:creationId xmlns:a16="http://schemas.microsoft.com/office/drawing/2014/main" id="{0FE69871-ACAD-7EEB-173D-D9C1B787CCB4}"/>
                </a:ext>
              </a:extLst>
            </p:cNvPr>
            <p:cNvGrpSpPr>
              <a:grpSpLocks/>
            </p:cNvGrpSpPr>
            <p:nvPr/>
          </p:nvGrpSpPr>
          <p:grpSpPr bwMode="auto">
            <a:xfrm>
              <a:off x="4739" y="1327"/>
              <a:ext cx="582" cy="139"/>
              <a:chOff x="614" y="2568"/>
              <a:chExt cx="725" cy="139"/>
            </a:xfrm>
          </p:grpSpPr>
          <p:sp>
            <p:nvSpPr>
              <p:cNvPr id="157" name="AutoShape 277">
                <a:extLst>
                  <a:ext uri="{FF2B5EF4-FFF2-40B4-BE49-F238E27FC236}">
                    <a16:creationId xmlns:a16="http://schemas.microsoft.com/office/drawing/2014/main" id="{222B7AE2-6C0F-D489-6AB0-988CBE50D499}"/>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8" name="AutoShape 278">
                <a:extLst>
                  <a:ext uri="{FF2B5EF4-FFF2-40B4-BE49-F238E27FC236}">
                    <a16:creationId xmlns:a16="http://schemas.microsoft.com/office/drawing/2014/main" id="{A85172CC-3666-868C-A427-B2DDBE18EB01}"/>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6" name="Rectangle 279">
              <a:extLst>
                <a:ext uri="{FF2B5EF4-FFF2-40B4-BE49-F238E27FC236}">
                  <a16:creationId xmlns:a16="http://schemas.microsoft.com/office/drawing/2014/main" id="{F8743B89-DA7D-9CFA-E7B2-A9DE315CCFBD}"/>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0">
              <a:extLst>
                <a:ext uri="{FF2B5EF4-FFF2-40B4-BE49-F238E27FC236}">
                  <a16:creationId xmlns:a16="http://schemas.microsoft.com/office/drawing/2014/main" id="{98A24F47-9778-F0A6-CBC2-DFAE7BA0E57D}"/>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Freeform 281">
              <a:extLst>
                <a:ext uri="{FF2B5EF4-FFF2-40B4-BE49-F238E27FC236}">
                  <a16:creationId xmlns:a16="http://schemas.microsoft.com/office/drawing/2014/main" id="{064BE564-7BA2-8538-850A-32230DCCAD7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Oval 282">
              <a:extLst>
                <a:ext uri="{FF2B5EF4-FFF2-40B4-BE49-F238E27FC236}">
                  <a16:creationId xmlns:a16="http://schemas.microsoft.com/office/drawing/2014/main" id="{0FC01E74-02BE-AD94-B649-CFE2772A8255}"/>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Freeform 283">
              <a:extLst>
                <a:ext uri="{FF2B5EF4-FFF2-40B4-BE49-F238E27FC236}">
                  <a16:creationId xmlns:a16="http://schemas.microsoft.com/office/drawing/2014/main" id="{62FB02AC-8076-ED3F-9272-F4152A4FF14A}"/>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4">
              <a:extLst>
                <a:ext uri="{FF2B5EF4-FFF2-40B4-BE49-F238E27FC236}">
                  <a16:creationId xmlns:a16="http://schemas.microsoft.com/office/drawing/2014/main" id="{6A7DC05B-1606-573B-2804-8E69CE76392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AutoShape 285">
              <a:extLst>
                <a:ext uri="{FF2B5EF4-FFF2-40B4-BE49-F238E27FC236}">
                  <a16:creationId xmlns:a16="http://schemas.microsoft.com/office/drawing/2014/main" id="{13821F23-786F-EAE2-6FFA-EAE28C6A327B}"/>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6">
              <a:extLst>
                <a:ext uri="{FF2B5EF4-FFF2-40B4-BE49-F238E27FC236}">
                  <a16:creationId xmlns:a16="http://schemas.microsoft.com/office/drawing/2014/main" id="{17E2D744-1573-3C93-1925-57638D26E47D}"/>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4" name="Oval 287">
              <a:extLst>
                <a:ext uri="{FF2B5EF4-FFF2-40B4-BE49-F238E27FC236}">
                  <a16:creationId xmlns:a16="http://schemas.microsoft.com/office/drawing/2014/main" id="{F12BF9D7-AEA1-DEC0-D4E3-221552DC7FAD}"/>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5" name="Oval 288">
              <a:extLst>
                <a:ext uri="{FF2B5EF4-FFF2-40B4-BE49-F238E27FC236}">
                  <a16:creationId xmlns:a16="http://schemas.microsoft.com/office/drawing/2014/main" id="{FE2734AD-FC7A-25F7-8507-3D53E0B9C06C}"/>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6" name="Rectangle 289">
              <a:extLst>
                <a:ext uri="{FF2B5EF4-FFF2-40B4-BE49-F238E27FC236}">
                  <a16:creationId xmlns:a16="http://schemas.microsoft.com/office/drawing/2014/main" id="{D8303ADF-F5D0-441A-14F7-B894111BD34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5" name="Text Box 5">
            <a:extLst>
              <a:ext uri="{FF2B5EF4-FFF2-40B4-BE49-F238E27FC236}">
                <a16:creationId xmlns:a16="http://schemas.microsoft.com/office/drawing/2014/main" id="{E7592FDF-1258-028E-193F-20477E32DAA7}"/>
              </a:ext>
            </a:extLst>
          </p:cNvPr>
          <p:cNvSpPr txBox="1">
            <a:spLocks noChangeArrowheads="1"/>
          </p:cNvSpPr>
          <p:nvPr/>
        </p:nvSpPr>
        <p:spPr bwMode="auto">
          <a:xfrm>
            <a:off x="5366885"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166" name="TextBox 165">
            <a:extLst>
              <a:ext uri="{FF2B5EF4-FFF2-40B4-BE49-F238E27FC236}">
                <a16:creationId xmlns:a16="http://schemas.microsoft.com/office/drawing/2014/main" id="{76976A81-8EF3-C356-EBF8-B9606D4689F9}"/>
              </a:ext>
            </a:extLst>
          </p:cNvPr>
          <p:cNvSpPr txBox="1"/>
          <p:nvPr/>
        </p:nvSpPr>
        <p:spPr>
          <a:xfrm>
            <a:off x="457200" y="2005693"/>
            <a:ext cx="4909685" cy="3416320"/>
          </a:xfrm>
          <a:prstGeom prst="rect">
            <a:avLst/>
          </a:prstGeom>
          <a:noFill/>
        </p:spPr>
        <p:txBody>
          <a:bodyPr wrap="square" rtlCol="0">
            <a:spAutoFit/>
          </a:bodyPr>
          <a:lstStyle/>
          <a:p>
            <a:r>
              <a:rPr lang="en-US" dirty="0"/>
              <a:t>In the recursive query approach, once a server (root/ TLD/ intermediate) receives a request from the local DNS server, the server itself resolves the target host IP address by making a query to the next server (TLD/ intermediate/ authoritative), and replies back with the actual IP address of the target host.</a:t>
            </a:r>
          </a:p>
          <a:p>
            <a:endParaRPr lang="en-IN" dirty="0"/>
          </a:p>
          <a:p>
            <a:pPr marL="285750" indent="-285750">
              <a:buFont typeface="Arial" panose="020B0604020202020204" pitchFamily="34" charset="0"/>
              <a:buChar char="•"/>
            </a:pPr>
            <a:r>
              <a:rPr lang="en-US" dirty="0"/>
              <a:t>How many message exchanges are required to find the IP address of the target host?</a:t>
            </a:r>
            <a:endParaRPr lang="en-IN" dirty="0"/>
          </a:p>
          <a:p>
            <a:endParaRPr lang="en-IN" dirty="0"/>
          </a:p>
          <a:p>
            <a:endParaRPr lang="en-IN" dirty="0"/>
          </a:p>
        </p:txBody>
      </p:sp>
      <p:sp>
        <p:nvSpPr>
          <p:cNvPr id="167" name="Text Box 6">
            <a:extLst>
              <a:ext uri="{FF2B5EF4-FFF2-40B4-BE49-F238E27FC236}">
                <a16:creationId xmlns:a16="http://schemas.microsoft.com/office/drawing/2014/main" id="{7806F16F-8111-B1F3-E0B7-B0A580A8BA58}"/>
              </a:ext>
            </a:extLst>
          </p:cNvPr>
          <p:cNvSpPr txBox="1">
            <a:spLocks noChangeArrowheads="1"/>
          </p:cNvSpPr>
          <p:nvPr/>
        </p:nvSpPr>
        <p:spPr bwMode="auto">
          <a:xfrm>
            <a:off x="10119102"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3" name="TextBox 28">
            <a:extLst>
              <a:ext uri="{FF2B5EF4-FFF2-40B4-BE49-F238E27FC236}">
                <a16:creationId xmlns:a16="http://schemas.microsoft.com/office/drawing/2014/main" id="{1C8DD8B9-AF50-FE6E-CB67-D44DE3FBB61E}"/>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0514669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B81CD2-4599-FACB-4932-343BB2E9ABBE}"/>
              </a:ext>
            </a:extLst>
          </p:cNvPr>
          <p:cNvSpPr>
            <a:spLocks noGrp="1"/>
          </p:cNvSpPr>
          <p:nvPr>
            <p:ph type="title"/>
          </p:nvPr>
        </p:nvSpPr>
        <p:spPr/>
        <p:txBody>
          <a:bodyPr/>
          <a:lstStyle/>
          <a:p>
            <a:r>
              <a:rPr lang="en-IN" dirty="0"/>
              <a:t>Recursive chain</a:t>
            </a:r>
          </a:p>
        </p:txBody>
      </p:sp>
      <p:sp>
        <p:nvSpPr>
          <p:cNvPr id="5" name="Text Box 17">
            <a:extLst>
              <a:ext uri="{FF2B5EF4-FFF2-40B4-BE49-F238E27FC236}">
                <a16:creationId xmlns:a16="http://schemas.microsoft.com/office/drawing/2014/main" id="{7E10DACC-712B-3B98-0C79-81D0FE596990}"/>
              </a:ext>
            </a:extLst>
          </p:cNvPr>
          <p:cNvSpPr txBox="1">
            <a:spLocks noChangeArrowheads="1"/>
          </p:cNvSpPr>
          <p:nvPr/>
        </p:nvSpPr>
        <p:spPr bwMode="auto">
          <a:xfrm>
            <a:off x="7788588"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9E0D1069-F417-F6E3-4724-4427675ABD2D}"/>
              </a:ext>
            </a:extLst>
          </p:cNvPr>
          <p:cNvSpPr>
            <a:spLocks noChangeShapeType="1"/>
          </p:cNvSpPr>
          <p:nvPr/>
        </p:nvSpPr>
        <p:spPr bwMode="auto">
          <a:xfrm flipV="1">
            <a:off x="6104927"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8ADF8636-6659-75DB-AFCF-64083C2967D6}"/>
              </a:ext>
            </a:extLst>
          </p:cNvPr>
          <p:cNvSpPr>
            <a:spLocks noChangeShapeType="1"/>
          </p:cNvSpPr>
          <p:nvPr/>
        </p:nvSpPr>
        <p:spPr bwMode="auto">
          <a:xfrm flipV="1">
            <a:off x="7584477"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78916115-6F57-6027-1D2C-FF8F1587E1CC}"/>
              </a:ext>
            </a:extLst>
          </p:cNvPr>
          <p:cNvSpPr>
            <a:spLocks noChangeShapeType="1"/>
          </p:cNvSpPr>
          <p:nvPr/>
        </p:nvSpPr>
        <p:spPr bwMode="auto">
          <a:xfrm>
            <a:off x="9672062" y="3760198"/>
            <a:ext cx="2427" cy="702311"/>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6AF55BD2-DDE6-96BE-3EE5-877B83E19ACA}"/>
              </a:ext>
            </a:extLst>
          </p:cNvPr>
          <p:cNvSpPr>
            <a:spLocks noChangeShapeType="1"/>
          </p:cNvSpPr>
          <p:nvPr/>
        </p:nvSpPr>
        <p:spPr bwMode="auto">
          <a:xfrm flipH="1" flipV="1">
            <a:off x="9491701" y="3747010"/>
            <a:ext cx="2427" cy="734919"/>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797923E7-32EC-4D5F-623C-F8124A452526}"/>
              </a:ext>
            </a:extLst>
          </p:cNvPr>
          <p:cNvSpPr>
            <a:spLocks noChangeShapeType="1"/>
          </p:cNvSpPr>
          <p:nvPr/>
        </p:nvSpPr>
        <p:spPr bwMode="auto">
          <a:xfrm>
            <a:off x="9038381" y="2075731"/>
            <a:ext cx="405154" cy="84121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 name="Line 23">
            <a:extLst>
              <a:ext uri="{FF2B5EF4-FFF2-40B4-BE49-F238E27FC236}">
                <a16:creationId xmlns:a16="http://schemas.microsoft.com/office/drawing/2014/main" id="{4CF823DB-9460-1B99-05F0-9F6DEF81E48C}"/>
              </a:ext>
            </a:extLst>
          </p:cNvPr>
          <p:cNvSpPr>
            <a:spLocks noChangeShapeType="1"/>
          </p:cNvSpPr>
          <p:nvPr/>
        </p:nvSpPr>
        <p:spPr bwMode="auto">
          <a:xfrm flipH="1">
            <a:off x="5997203"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F62F6162-75B6-5938-05AA-305443536193}"/>
              </a:ext>
            </a:extLst>
          </p:cNvPr>
          <p:cNvGrpSpPr>
            <a:grpSpLocks/>
          </p:cNvGrpSpPr>
          <p:nvPr/>
        </p:nvGrpSpPr>
        <p:grpSpPr bwMode="auto">
          <a:xfrm>
            <a:off x="6374803" y="3847199"/>
            <a:ext cx="1876425" cy="554038"/>
            <a:chOff x="2838" y="2132"/>
            <a:chExt cx="1182" cy="349"/>
          </a:xfrm>
        </p:grpSpPr>
        <p:sp>
          <p:nvSpPr>
            <p:cNvPr id="13" name="Rectangle 25">
              <a:extLst>
                <a:ext uri="{FF2B5EF4-FFF2-40B4-BE49-F238E27FC236}">
                  <a16:creationId xmlns:a16="http://schemas.microsoft.com/office/drawing/2014/main" id="{834FBFCC-157C-C99E-43EB-26EFC0CD51B3}"/>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E05CE423-2A44-ACA9-7EF6-992CC236FD86}"/>
                </a:ext>
              </a:extLst>
            </p:cNvPr>
            <p:cNvSpPr txBox="1">
              <a:spLocks noChangeArrowheads="1"/>
            </p:cNvSpPr>
            <p:nvPr/>
          </p:nvSpPr>
          <p:spPr bwMode="auto">
            <a:xfrm>
              <a:off x="2887" y="213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8D8E8B18-41BA-0E3E-3610-43E80B8265D4}"/>
              </a:ext>
            </a:extLst>
          </p:cNvPr>
          <p:cNvSpPr txBox="1">
            <a:spLocks noChangeArrowheads="1"/>
          </p:cNvSpPr>
          <p:nvPr/>
        </p:nvSpPr>
        <p:spPr bwMode="auto">
          <a:xfrm>
            <a:off x="6555191"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8B934E2B-24FC-3D2B-7952-B55CDB431DF7}"/>
              </a:ext>
            </a:extLst>
          </p:cNvPr>
          <p:cNvSpPr txBox="1">
            <a:spLocks noChangeArrowheads="1"/>
          </p:cNvSpPr>
          <p:nvPr/>
        </p:nvSpPr>
        <p:spPr bwMode="auto">
          <a:xfrm>
            <a:off x="7724177"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CE114ECE-198F-B7F6-21DC-5F73218E87F4}"/>
              </a:ext>
            </a:extLst>
          </p:cNvPr>
          <p:cNvSpPr txBox="1">
            <a:spLocks noChangeArrowheads="1"/>
          </p:cNvSpPr>
          <p:nvPr/>
        </p:nvSpPr>
        <p:spPr bwMode="auto">
          <a:xfrm>
            <a:off x="8785965" y="2130702"/>
            <a:ext cx="11965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C0B28BA7-62C4-BA3A-F7AF-17D1C2F0C3F9}"/>
              </a:ext>
            </a:extLst>
          </p:cNvPr>
          <p:cNvSpPr txBox="1">
            <a:spLocks noChangeArrowheads="1"/>
          </p:cNvSpPr>
          <p:nvPr/>
        </p:nvSpPr>
        <p:spPr bwMode="auto">
          <a:xfrm>
            <a:off x="9681511" y="3917024"/>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0EE3501B-9CD3-8294-CBFA-EF830ED72643}"/>
              </a:ext>
            </a:extLst>
          </p:cNvPr>
          <p:cNvSpPr txBox="1">
            <a:spLocks noChangeArrowheads="1"/>
          </p:cNvSpPr>
          <p:nvPr/>
        </p:nvSpPr>
        <p:spPr bwMode="auto">
          <a:xfrm>
            <a:off x="9130827" y="3968637"/>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0" name="Text Box 32">
            <a:extLst>
              <a:ext uri="{FF2B5EF4-FFF2-40B4-BE49-F238E27FC236}">
                <a16:creationId xmlns:a16="http://schemas.microsoft.com/office/drawing/2014/main" id="{97CA40E9-085C-59D4-235A-48F0E7B66CC8}"/>
              </a:ext>
            </a:extLst>
          </p:cNvPr>
          <p:cNvSpPr txBox="1">
            <a:spLocks noChangeArrowheads="1"/>
          </p:cNvSpPr>
          <p:nvPr/>
        </p:nvSpPr>
        <p:spPr bwMode="auto">
          <a:xfrm>
            <a:off x="8914934" y="268526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0">
            <a:extLst>
              <a:ext uri="{FF2B5EF4-FFF2-40B4-BE49-F238E27FC236}">
                <a16:creationId xmlns:a16="http://schemas.microsoft.com/office/drawing/2014/main" id="{E89BAFD1-0AA6-ED3E-BC84-F0B518F57B0E}"/>
              </a:ext>
            </a:extLst>
          </p:cNvPr>
          <p:cNvSpPr txBox="1">
            <a:spLocks noChangeArrowheads="1"/>
          </p:cNvSpPr>
          <p:nvPr/>
        </p:nvSpPr>
        <p:spPr bwMode="auto">
          <a:xfrm>
            <a:off x="8536977"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2" name="Text Box 61">
            <a:extLst>
              <a:ext uri="{FF2B5EF4-FFF2-40B4-BE49-F238E27FC236}">
                <a16:creationId xmlns:a16="http://schemas.microsoft.com/office/drawing/2014/main" id="{2A41A6C4-4404-F6B6-DCDE-F9F5760106D8}"/>
              </a:ext>
            </a:extLst>
          </p:cNvPr>
          <p:cNvSpPr txBox="1">
            <a:spLocks noChangeArrowheads="1"/>
          </p:cNvSpPr>
          <p:nvPr/>
        </p:nvSpPr>
        <p:spPr bwMode="auto">
          <a:xfrm>
            <a:off x="8122727" y="2626662"/>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7</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3" name="Text Box 62">
            <a:extLst>
              <a:ext uri="{FF2B5EF4-FFF2-40B4-BE49-F238E27FC236}">
                <a16:creationId xmlns:a16="http://schemas.microsoft.com/office/drawing/2014/main" id="{F62B16BB-82B7-CBD5-5D7F-E4FF31752086}"/>
              </a:ext>
            </a:extLst>
          </p:cNvPr>
          <p:cNvSpPr txBox="1">
            <a:spLocks noChangeArrowheads="1"/>
          </p:cNvSpPr>
          <p:nvPr/>
        </p:nvSpPr>
        <p:spPr bwMode="auto">
          <a:xfrm>
            <a:off x="6555714" y="3470502"/>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8</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4" name="Line 63">
            <a:extLst>
              <a:ext uri="{FF2B5EF4-FFF2-40B4-BE49-F238E27FC236}">
                <a16:creationId xmlns:a16="http://schemas.microsoft.com/office/drawing/2014/main" id="{1AB7D916-5415-F7D3-904B-2E4049318F20}"/>
              </a:ext>
            </a:extLst>
          </p:cNvPr>
          <p:cNvSpPr>
            <a:spLocks noChangeShapeType="1"/>
          </p:cNvSpPr>
          <p:nvPr/>
        </p:nvSpPr>
        <p:spPr bwMode="auto">
          <a:xfrm flipH="1" flipV="1">
            <a:off x="8981775" y="2427554"/>
            <a:ext cx="344289" cy="645450"/>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Line 64">
            <a:extLst>
              <a:ext uri="{FF2B5EF4-FFF2-40B4-BE49-F238E27FC236}">
                <a16:creationId xmlns:a16="http://schemas.microsoft.com/office/drawing/2014/main" id="{54AED0CD-883C-E15D-33BE-6A508C850828}"/>
              </a:ext>
            </a:extLst>
          </p:cNvPr>
          <p:cNvSpPr>
            <a:spLocks noChangeShapeType="1"/>
          </p:cNvSpPr>
          <p:nvPr/>
        </p:nvSpPr>
        <p:spPr bwMode="auto">
          <a:xfrm flipH="1">
            <a:off x="7792268" y="2275514"/>
            <a:ext cx="710991" cy="774754"/>
          </a:xfrm>
          <a:prstGeom prst="line">
            <a:avLst/>
          </a:prstGeom>
          <a:noFill/>
          <a:ln w="254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6" name="Text Box 65">
            <a:extLst>
              <a:ext uri="{FF2B5EF4-FFF2-40B4-BE49-F238E27FC236}">
                <a16:creationId xmlns:a16="http://schemas.microsoft.com/office/drawing/2014/main" id="{947B2657-E589-DCFE-7E4D-11B0A01B8CF7}"/>
              </a:ext>
            </a:extLst>
          </p:cNvPr>
          <p:cNvSpPr txBox="1">
            <a:spLocks noChangeArrowheads="1"/>
          </p:cNvSpPr>
          <p:nvPr/>
        </p:nvSpPr>
        <p:spPr bwMode="auto">
          <a:xfrm>
            <a:off x="9662504" y="2971557"/>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7" name="Group 86">
            <a:extLst>
              <a:ext uri="{FF2B5EF4-FFF2-40B4-BE49-F238E27FC236}">
                <a16:creationId xmlns:a16="http://schemas.microsoft.com/office/drawing/2014/main" id="{FC5127DD-0DD8-293D-DE94-4D6CA929670A}"/>
              </a:ext>
            </a:extLst>
          </p:cNvPr>
          <p:cNvGrpSpPr>
            <a:grpSpLocks/>
          </p:cNvGrpSpPr>
          <p:nvPr/>
        </p:nvGrpSpPr>
        <p:grpSpPr bwMode="auto">
          <a:xfrm flipH="1">
            <a:off x="10526900" y="4590027"/>
            <a:ext cx="787391" cy="614055"/>
            <a:chOff x="-44" y="1473"/>
            <a:chExt cx="981" cy="1105"/>
          </a:xfrm>
        </p:grpSpPr>
        <p:pic>
          <p:nvPicPr>
            <p:cNvPr id="28" name="Picture 87" descr="desktop_computer_stylized_medium">
              <a:extLst>
                <a:ext uri="{FF2B5EF4-FFF2-40B4-BE49-F238E27FC236}">
                  <a16:creationId xmlns:a16="http://schemas.microsoft.com/office/drawing/2014/main" id="{73B599F7-5A02-30D3-62E9-EB069ED3A15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88">
              <a:extLst>
                <a:ext uri="{FF2B5EF4-FFF2-40B4-BE49-F238E27FC236}">
                  <a16:creationId xmlns:a16="http://schemas.microsoft.com/office/drawing/2014/main" id="{E8F3CADA-9271-0269-1A28-089B73FF73C8}"/>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0" name="Group 89">
            <a:extLst>
              <a:ext uri="{FF2B5EF4-FFF2-40B4-BE49-F238E27FC236}">
                <a16:creationId xmlns:a16="http://schemas.microsoft.com/office/drawing/2014/main" id="{2F6DCEED-3434-0876-D655-B9F6713AA5AA}"/>
              </a:ext>
            </a:extLst>
          </p:cNvPr>
          <p:cNvGrpSpPr>
            <a:grpSpLocks/>
          </p:cNvGrpSpPr>
          <p:nvPr/>
        </p:nvGrpSpPr>
        <p:grpSpPr bwMode="auto">
          <a:xfrm>
            <a:off x="5099109" y="3053085"/>
            <a:ext cx="883580" cy="766310"/>
            <a:chOff x="-44" y="1473"/>
            <a:chExt cx="981" cy="1105"/>
          </a:xfrm>
        </p:grpSpPr>
        <p:pic>
          <p:nvPicPr>
            <p:cNvPr id="31" name="Picture 90" descr="desktop_computer_stylized_medium">
              <a:extLst>
                <a:ext uri="{FF2B5EF4-FFF2-40B4-BE49-F238E27FC236}">
                  <a16:creationId xmlns:a16="http://schemas.microsoft.com/office/drawing/2014/main" id="{4FD15717-8935-849E-8E48-BC2998AB361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91">
              <a:extLst>
                <a:ext uri="{FF2B5EF4-FFF2-40B4-BE49-F238E27FC236}">
                  <a16:creationId xmlns:a16="http://schemas.microsoft.com/office/drawing/2014/main" id="{F3194EF4-6BD4-8BD3-F447-DCA2EA2E7F0F}"/>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3" name="Group 125">
            <a:extLst>
              <a:ext uri="{FF2B5EF4-FFF2-40B4-BE49-F238E27FC236}">
                <a16:creationId xmlns:a16="http://schemas.microsoft.com/office/drawing/2014/main" id="{E5E3F34C-9C14-60AB-8E8E-F1A210989DEA}"/>
              </a:ext>
            </a:extLst>
          </p:cNvPr>
          <p:cNvGrpSpPr>
            <a:grpSpLocks/>
          </p:cNvGrpSpPr>
          <p:nvPr/>
        </p:nvGrpSpPr>
        <p:grpSpPr bwMode="auto">
          <a:xfrm>
            <a:off x="9410102" y="4528230"/>
            <a:ext cx="390525" cy="641350"/>
            <a:chOff x="4140" y="429"/>
            <a:chExt cx="1425" cy="2396"/>
          </a:xfrm>
        </p:grpSpPr>
        <p:sp>
          <p:nvSpPr>
            <p:cNvPr id="34" name="Freeform 126">
              <a:extLst>
                <a:ext uri="{FF2B5EF4-FFF2-40B4-BE49-F238E27FC236}">
                  <a16:creationId xmlns:a16="http://schemas.microsoft.com/office/drawing/2014/main" id="{BAF51811-761C-3215-3B21-F1B1BDD1469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27">
              <a:extLst>
                <a:ext uri="{FF2B5EF4-FFF2-40B4-BE49-F238E27FC236}">
                  <a16:creationId xmlns:a16="http://schemas.microsoft.com/office/drawing/2014/main" id="{E8E6C1AA-4B27-042D-CBAB-6AAC21938298}"/>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8">
              <a:extLst>
                <a:ext uri="{FF2B5EF4-FFF2-40B4-BE49-F238E27FC236}">
                  <a16:creationId xmlns:a16="http://schemas.microsoft.com/office/drawing/2014/main" id="{12B903FB-545E-8DCC-9D0E-FFCBC829178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Freeform 129">
              <a:extLst>
                <a:ext uri="{FF2B5EF4-FFF2-40B4-BE49-F238E27FC236}">
                  <a16:creationId xmlns:a16="http://schemas.microsoft.com/office/drawing/2014/main" id="{34550A03-DABF-334D-083C-F3D49FFAB14B}"/>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Rectangle 130">
              <a:extLst>
                <a:ext uri="{FF2B5EF4-FFF2-40B4-BE49-F238E27FC236}">
                  <a16:creationId xmlns:a16="http://schemas.microsoft.com/office/drawing/2014/main" id="{B95EDDC0-BC3E-E1F8-44E4-C59F9873636E}"/>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9" name="Group 131">
              <a:extLst>
                <a:ext uri="{FF2B5EF4-FFF2-40B4-BE49-F238E27FC236}">
                  <a16:creationId xmlns:a16="http://schemas.microsoft.com/office/drawing/2014/main" id="{5551F054-4A36-250E-3DC0-462DC350382F}"/>
                </a:ext>
              </a:extLst>
            </p:cNvPr>
            <p:cNvGrpSpPr>
              <a:grpSpLocks/>
            </p:cNvGrpSpPr>
            <p:nvPr/>
          </p:nvGrpSpPr>
          <p:grpSpPr bwMode="auto">
            <a:xfrm>
              <a:off x="4749" y="668"/>
              <a:ext cx="581" cy="145"/>
              <a:chOff x="614" y="2568"/>
              <a:chExt cx="725" cy="139"/>
            </a:xfrm>
          </p:grpSpPr>
          <p:sp>
            <p:nvSpPr>
              <p:cNvPr id="64" name="AutoShape 132">
                <a:extLst>
                  <a:ext uri="{FF2B5EF4-FFF2-40B4-BE49-F238E27FC236}">
                    <a16:creationId xmlns:a16="http://schemas.microsoft.com/office/drawing/2014/main" id="{71353DCF-A512-C847-E093-F143698D3B04}"/>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33">
                <a:extLst>
                  <a:ext uri="{FF2B5EF4-FFF2-40B4-BE49-F238E27FC236}">
                    <a16:creationId xmlns:a16="http://schemas.microsoft.com/office/drawing/2014/main" id="{FA179DA4-E6B7-21F4-6890-5D828C5757A4}"/>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0" name="Rectangle 134">
              <a:extLst>
                <a:ext uri="{FF2B5EF4-FFF2-40B4-BE49-F238E27FC236}">
                  <a16:creationId xmlns:a16="http://schemas.microsoft.com/office/drawing/2014/main" id="{A3C2AAEA-EF44-5A49-C305-9AB78BBC1584}"/>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1" name="Group 135">
              <a:extLst>
                <a:ext uri="{FF2B5EF4-FFF2-40B4-BE49-F238E27FC236}">
                  <a16:creationId xmlns:a16="http://schemas.microsoft.com/office/drawing/2014/main" id="{02EA7D9D-DFCA-91C5-B2B0-0C7889729EF9}"/>
                </a:ext>
              </a:extLst>
            </p:cNvPr>
            <p:cNvGrpSpPr>
              <a:grpSpLocks/>
            </p:cNvGrpSpPr>
            <p:nvPr/>
          </p:nvGrpSpPr>
          <p:grpSpPr bwMode="auto">
            <a:xfrm>
              <a:off x="4747" y="994"/>
              <a:ext cx="581" cy="134"/>
              <a:chOff x="614" y="2568"/>
              <a:chExt cx="725" cy="139"/>
            </a:xfrm>
          </p:grpSpPr>
          <p:sp>
            <p:nvSpPr>
              <p:cNvPr id="62" name="AutoShape 136">
                <a:extLst>
                  <a:ext uri="{FF2B5EF4-FFF2-40B4-BE49-F238E27FC236}">
                    <a16:creationId xmlns:a16="http://schemas.microsoft.com/office/drawing/2014/main" id="{D71DA5A9-0662-DB69-05BD-E56B2A0CF278}"/>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37">
                <a:extLst>
                  <a:ext uri="{FF2B5EF4-FFF2-40B4-BE49-F238E27FC236}">
                    <a16:creationId xmlns:a16="http://schemas.microsoft.com/office/drawing/2014/main" id="{772CEA5C-B0AC-B441-CF22-85B9107D95DA}"/>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2" name="Rectangle 138">
              <a:extLst>
                <a:ext uri="{FF2B5EF4-FFF2-40B4-BE49-F238E27FC236}">
                  <a16:creationId xmlns:a16="http://schemas.microsoft.com/office/drawing/2014/main" id="{8285246C-E1F2-D37B-27D3-4DCE12EC017F}"/>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139">
              <a:extLst>
                <a:ext uri="{FF2B5EF4-FFF2-40B4-BE49-F238E27FC236}">
                  <a16:creationId xmlns:a16="http://schemas.microsoft.com/office/drawing/2014/main" id="{530D7D42-BD34-7DD9-B6C6-868B78F9E3B4}"/>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4" name="Group 140">
              <a:extLst>
                <a:ext uri="{FF2B5EF4-FFF2-40B4-BE49-F238E27FC236}">
                  <a16:creationId xmlns:a16="http://schemas.microsoft.com/office/drawing/2014/main" id="{A2308105-481C-E4EF-C06B-0ADC4780A5D8}"/>
                </a:ext>
              </a:extLst>
            </p:cNvPr>
            <p:cNvGrpSpPr>
              <a:grpSpLocks/>
            </p:cNvGrpSpPr>
            <p:nvPr/>
          </p:nvGrpSpPr>
          <p:grpSpPr bwMode="auto">
            <a:xfrm>
              <a:off x="4735" y="1627"/>
              <a:ext cx="582" cy="151"/>
              <a:chOff x="614" y="2568"/>
              <a:chExt cx="725" cy="139"/>
            </a:xfrm>
          </p:grpSpPr>
          <p:sp>
            <p:nvSpPr>
              <p:cNvPr id="60" name="AutoShape 141">
                <a:extLst>
                  <a:ext uri="{FF2B5EF4-FFF2-40B4-BE49-F238E27FC236}">
                    <a16:creationId xmlns:a16="http://schemas.microsoft.com/office/drawing/2014/main" id="{9BF94B2E-8CF2-6749-CAB5-E1A50E49CC12}"/>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AutoShape 142">
                <a:extLst>
                  <a:ext uri="{FF2B5EF4-FFF2-40B4-BE49-F238E27FC236}">
                    <a16:creationId xmlns:a16="http://schemas.microsoft.com/office/drawing/2014/main" id="{84A686B0-7B35-732E-FC16-5B8BC5CC2A18}"/>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Freeform 143">
              <a:extLst>
                <a:ext uri="{FF2B5EF4-FFF2-40B4-BE49-F238E27FC236}">
                  <a16:creationId xmlns:a16="http://schemas.microsoft.com/office/drawing/2014/main" id="{15328A06-0B99-E357-D056-59A0A9A3DC84}"/>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6" name="Group 144">
              <a:extLst>
                <a:ext uri="{FF2B5EF4-FFF2-40B4-BE49-F238E27FC236}">
                  <a16:creationId xmlns:a16="http://schemas.microsoft.com/office/drawing/2014/main" id="{02396E22-8888-93A4-C218-D5623880514F}"/>
                </a:ext>
              </a:extLst>
            </p:cNvPr>
            <p:cNvGrpSpPr>
              <a:grpSpLocks/>
            </p:cNvGrpSpPr>
            <p:nvPr/>
          </p:nvGrpSpPr>
          <p:grpSpPr bwMode="auto">
            <a:xfrm>
              <a:off x="4739" y="1327"/>
              <a:ext cx="582" cy="139"/>
              <a:chOff x="614" y="2568"/>
              <a:chExt cx="725" cy="139"/>
            </a:xfrm>
          </p:grpSpPr>
          <p:sp>
            <p:nvSpPr>
              <p:cNvPr id="58" name="AutoShape 145">
                <a:extLst>
                  <a:ext uri="{FF2B5EF4-FFF2-40B4-BE49-F238E27FC236}">
                    <a16:creationId xmlns:a16="http://schemas.microsoft.com/office/drawing/2014/main" id="{7EF6EE4B-635E-67A1-ACC7-DB5D28361794}"/>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AutoShape 146">
                <a:extLst>
                  <a:ext uri="{FF2B5EF4-FFF2-40B4-BE49-F238E27FC236}">
                    <a16:creationId xmlns:a16="http://schemas.microsoft.com/office/drawing/2014/main" id="{64148C10-7DB0-2ED8-05D8-421F1BFD12DA}"/>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Rectangle 147">
              <a:extLst>
                <a:ext uri="{FF2B5EF4-FFF2-40B4-BE49-F238E27FC236}">
                  <a16:creationId xmlns:a16="http://schemas.microsoft.com/office/drawing/2014/main" id="{8527B8AE-FC86-2775-5597-01158D6F7B5C}"/>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8">
              <a:extLst>
                <a:ext uri="{FF2B5EF4-FFF2-40B4-BE49-F238E27FC236}">
                  <a16:creationId xmlns:a16="http://schemas.microsoft.com/office/drawing/2014/main" id="{4DAB89FF-A714-4410-B283-DF0DF6C7F5EC}"/>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Freeform 149">
              <a:extLst>
                <a:ext uri="{FF2B5EF4-FFF2-40B4-BE49-F238E27FC236}">
                  <a16:creationId xmlns:a16="http://schemas.microsoft.com/office/drawing/2014/main" id="{216D384A-A190-54FF-F71A-24B1E4A6A60C}"/>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Oval 150">
              <a:extLst>
                <a:ext uri="{FF2B5EF4-FFF2-40B4-BE49-F238E27FC236}">
                  <a16:creationId xmlns:a16="http://schemas.microsoft.com/office/drawing/2014/main" id="{A0D13DB3-FF01-C198-2DDE-3D9F1FBC6D86}"/>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Freeform 151">
              <a:extLst>
                <a:ext uri="{FF2B5EF4-FFF2-40B4-BE49-F238E27FC236}">
                  <a16:creationId xmlns:a16="http://schemas.microsoft.com/office/drawing/2014/main" id="{C2262847-084A-FA01-FE81-34D91C25DB13}"/>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2">
              <a:extLst>
                <a:ext uri="{FF2B5EF4-FFF2-40B4-BE49-F238E27FC236}">
                  <a16:creationId xmlns:a16="http://schemas.microsoft.com/office/drawing/2014/main" id="{66E55CE3-FC5B-E2ED-34D0-BC342D27119C}"/>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AutoShape 153">
              <a:extLst>
                <a:ext uri="{FF2B5EF4-FFF2-40B4-BE49-F238E27FC236}">
                  <a16:creationId xmlns:a16="http://schemas.microsoft.com/office/drawing/2014/main" id="{32688305-4611-D6E0-FE99-BCEAB5A2D898}"/>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4">
              <a:extLst>
                <a:ext uri="{FF2B5EF4-FFF2-40B4-BE49-F238E27FC236}">
                  <a16:creationId xmlns:a16="http://schemas.microsoft.com/office/drawing/2014/main" id="{845F977A-0A39-2299-A293-EB99D4156C28}"/>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Oval 155">
              <a:extLst>
                <a:ext uri="{FF2B5EF4-FFF2-40B4-BE49-F238E27FC236}">
                  <a16:creationId xmlns:a16="http://schemas.microsoft.com/office/drawing/2014/main" id="{208D823A-A38F-0D31-2920-0C9E7B8B0FF0}"/>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6" name="Oval 156">
              <a:extLst>
                <a:ext uri="{FF2B5EF4-FFF2-40B4-BE49-F238E27FC236}">
                  <a16:creationId xmlns:a16="http://schemas.microsoft.com/office/drawing/2014/main" id="{79B9AA85-22EA-4DCD-756E-7FAF210AA235}"/>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57">
              <a:extLst>
                <a:ext uri="{FF2B5EF4-FFF2-40B4-BE49-F238E27FC236}">
                  <a16:creationId xmlns:a16="http://schemas.microsoft.com/office/drawing/2014/main" id="{F8CC699E-430E-6BA6-6A8B-82E32FBFF0FF}"/>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6" name="Group 158">
            <a:extLst>
              <a:ext uri="{FF2B5EF4-FFF2-40B4-BE49-F238E27FC236}">
                <a16:creationId xmlns:a16="http://schemas.microsoft.com/office/drawing/2014/main" id="{E2CE832F-9B63-F637-4D89-F54702DD4A09}"/>
              </a:ext>
            </a:extLst>
          </p:cNvPr>
          <p:cNvGrpSpPr>
            <a:grpSpLocks/>
          </p:cNvGrpSpPr>
          <p:nvPr/>
        </p:nvGrpSpPr>
        <p:grpSpPr bwMode="auto">
          <a:xfrm>
            <a:off x="7406677" y="3015343"/>
            <a:ext cx="390525" cy="641350"/>
            <a:chOff x="4140" y="429"/>
            <a:chExt cx="1425" cy="2396"/>
          </a:xfrm>
        </p:grpSpPr>
        <p:sp>
          <p:nvSpPr>
            <p:cNvPr id="67" name="Freeform 159">
              <a:extLst>
                <a:ext uri="{FF2B5EF4-FFF2-40B4-BE49-F238E27FC236}">
                  <a16:creationId xmlns:a16="http://schemas.microsoft.com/office/drawing/2014/main" id="{E4CF7886-7114-BF74-E99F-0C7F5A3A8666}"/>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160">
              <a:extLst>
                <a:ext uri="{FF2B5EF4-FFF2-40B4-BE49-F238E27FC236}">
                  <a16:creationId xmlns:a16="http://schemas.microsoft.com/office/drawing/2014/main" id="{8406D50E-E480-D3A6-136E-C71FC4338664}"/>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1">
              <a:extLst>
                <a:ext uri="{FF2B5EF4-FFF2-40B4-BE49-F238E27FC236}">
                  <a16:creationId xmlns:a16="http://schemas.microsoft.com/office/drawing/2014/main" id="{464D777B-3D3F-F2CB-C79C-29FC41029394}"/>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Freeform 162">
              <a:extLst>
                <a:ext uri="{FF2B5EF4-FFF2-40B4-BE49-F238E27FC236}">
                  <a16:creationId xmlns:a16="http://schemas.microsoft.com/office/drawing/2014/main" id="{3D31D25F-C317-CDEC-D398-6365AF90F843}"/>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Rectangle 163">
              <a:extLst>
                <a:ext uri="{FF2B5EF4-FFF2-40B4-BE49-F238E27FC236}">
                  <a16:creationId xmlns:a16="http://schemas.microsoft.com/office/drawing/2014/main" id="{A89F7BA9-79BE-7B51-29C1-563521DD7C9B}"/>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64">
              <a:extLst>
                <a:ext uri="{FF2B5EF4-FFF2-40B4-BE49-F238E27FC236}">
                  <a16:creationId xmlns:a16="http://schemas.microsoft.com/office/drawing/2014/main" id="{CEFA7777-38B6-1EE8-1210-37313F66EDD7}"/>
                </a:ext>
              </a:extLst>
            </p:cNvPr>
            <p:cNvGrpSpPr>
              <a:grpSpLocks/>
            </p:cNvGrpSpPr>
            <p:nvPr/>
          </p:nvGrpSpPr>
          <p:grpSpPr bwMode="auto">
            <a:xfrm>
              <a:off x="4749" y="668"/>
              <a:ext cx="581" cy="145"/>
              <a:chOff x="614" y="2568"/>
              <a:chExt cx="725" cy="139"/>
            </a:xfrm>
          </p:grpSpPr>
          <p:sp>
            <p:nvSpPr>
              <p:cNvPr id="97" name="AutoShape 165">
                <a:extLst>
                  <a:ext uri="{FF2B5EF4-FFF2-40B4-BE49-F238E27FC236}">
                    <a16:creationId xmlns:a16="http://schemas.microsoft.com/office/drawing/2014/main" id="{8B55C4A7-87A4-C7FE-D290-FFFB575E4CDF}"/>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AutoShape 166">
                <a:extLst>
                  <a:ext uri="{FF2B5EF4-FFF2-40B4-BE49-F238E27FC236}">
                    <a16:creationId xmlns:a16="http://schemas.microsoft.com/office/drawing/2014/main" id="{7867B20E-831A-E561-311B-310390B2A4C9}"/>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3" name="Rectangle 167">
              <a:extLst>
                <a:ext uri="{FF2B5EF4-FFF2-40B4-BE49-F238E27FC236}">
                  <a16:creationId xmlns:a16="http://schemas.microsoft.com/office/drawing/2014/main" id="{739D5FCB-ABE8-46CB-BD5A-95E01AA46043}"/>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4" name="Group 168">
              <a:extLst>
                <a:ext uri="{FF2B5EF4-FFF2-40B4-BE49-F238E27FC236}">
                  <a16:creationId xmlns:a16="http://schemas.microsoft.com/office/drawing/2014/main" id="{10BFEB10-0DE8-88D8-5900-F67BE2C1E140}"/>
                </a:ext>
              </a:extLst>
            </p:cNvPr>
            <p:cNvGrpSpPr>
              <a:grpSpLocks/>
            </p:cNvGrpSpPr>
            <p:nvPr/>
          </p:nvGrpSpPr>
          <p:grpSpPr bwMode="auto">
            <a:xfrm>
              <a:off x="4747" y="994"/>
              <a:ext cx="581" cy="134"/>
              <a:chOff x="614" y="2568"/>
              <a:chExt cx="725" cy="139"/>
            </a:xfrm>
          </p:grpSpPr>
          <p:sp>
            <p:nvSpPr>
              <p:cNvPr id="95" name="AutoShape 169">
                <a:extLst>
                  <a:ext uri="{FF2B5EF4-FFF2-40B4-BE49-F238E27FC236}">
                    <a16:creationId xmlns:a16="http://schemas.microsoft.com/office/drawing/2014/main" id="{E6CD758F-7A06-F015-682A-848A8AD60277}"/>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AutoShape 170">
                <a:extLst>
                  <a:ext uri="{FF2B5EF4-FFF2-40B4-BE49-F238E27FC236}">
                    <a16:creationId xmlns:a16="http://schemas.microsoft.com/office/drawing/2014/main" id="{E84D8A84-4EA6-A392-E613-5A33890590B4}"/>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5" name="Rectangle 171">
              <a:extLst>
                <a:ext uri="{FF2B5EF4-FFF2-40B4-BE49-F238E27FC236}">
                  <a16:creationId xmlns:a16="http://schemas.microsoft.com/office/drawing/2014/main" id="{18B234F3-5501-5A58-527C-657053A3F9D1}"/>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Rectangle 172">
              <a:extLst>
                <a:ext uri="{FF2B5EF4-FFF2-40B4-BE49-F238E27FC236}">
                  <a16:creationId xmlns:a16="http://schemas.microsoft.com/office/drawing/2014/main" id="{7278AA76-7B11-2CBA-0D78-D6647AD08103}"/>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7" name="Group 173">
              <a:extLst>
                <a:ext uri="{FF2B5EF4-FFF2-40B4-BE49-F238E27FC236}">
                  <a16:creationId xmlns:a16="http://schemas.microsoft.com/office/drawing/2014/main" id="{7C196023-846E-10C6-4A38-4A3EDBD01CCA}"/>
                </a:ext>
              </a:extLst>
            </p:cNvPr>
            <p:cNvGrpSpPr>
              <a:grpSpLocks/>
            </p:cNvGrpSpPr>
            <p:nvPr/>
          </p:nvGrpSpPr>
          <p:grpSpPr bwMode="auto">
            <a:xfrm>
              <a:off x="4735" y="1627"/>
              <a:ext cx="582" cy="151"/>
              <a:chOff x="614" y="2568"/>
              <a:chExt cx="725" cy="139"/>
            </a:xfrm>
          </p:grpSpPr>
          <p:sp>
            <p:nvSpPr>
              <p:cNvPr id="93" name="AutoShape 174">
                <a:extLst>
                  <a:ext uri="{FF2B5EF4-FFF2-40B4-BE49-F238E27FC236}">
                    <a16:creationId xmlns:a16="http://schemas.microsoft.com/office/drawing/2014/main" id="{1F67FBEA-9F3B-B889-656A-E74573D8B6CC}"/>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4" name="AutoShape 175">
                <a:extLst>
                  <a:ext uri="{FF2B5EF4-FFF2-40B4-BE49-F238E27FC236}">
                    <a16:creationId xmlns:a16="http://schemas.microsoft.com/office/drawing/2014/main" id="{EB9C3525-AF6B-BED8-0068-7EC792BE296C}"/>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8" name="Freeform 176">
              <a:extLst>
                <a:ext uri="{FF2B5EF4-FFF2-40B4-BE49-F238E27FC236}">
                  <a16:creationId xmlns:a16="http://schemas.microsoft.com/office/drawing/2014/main" id="{CD0A7A38-A7D4-40B7-9AA4-8C0817F1615B}"/>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9" name="Group 177">
              <a:extLst>
                <a:ext uri="{FF2B5EF4-FFF2-40B4-BE49-F238E27FC236}">
                  <a16:creationId xmlns:a16="http://schemas.microsoft.com/office/drawing/2014/main" id="{978B3C7B-4155-5DBB-2211-F2E32D9E2C39}"/>
                </a:ext>
              </a:extLst>
            </p:cNvPr>
            <p:cNvGrpSpPr>
              <a:grpSpLocks/>
            </p:cNvGrpSpPr>
            <p:nvPr/>
          </p:nvGrpSpPr>
          <p:grpSpPr bwMode="auto">
            <a:xfrm>
              <a:off x="4739" y="1327"/>
              <a:ext cx="582" cy="139"/>
              <a:chOff x="614" y="2568"/>
              <a:chExt cx="725" cy="139"/>
            </a:xfrm>
          </p:grpSpPr>
          <p:sp>
            <p:nvSpPr>
              <p:cNvPr id="91" name="AutoShape 178">
                <a:extLst>
                  <a:ext uri="{FF2B5EF4-FFF2-40B4-BE49-F238E27FC236}">
                    <a16:creationId xmlns:a16="http://schemas.microsoft.com/office/drawing/2014/main" id="{579F7F93-6E74-4856-3434-91A6397E24A7}"/>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2" name="AutoShape 179">
                <a:extLst>
                  <a:ext uri="{FF2B5EF4-FFF2-40B4-BE49-F238E27FC236}">
                    <a16:creationId xmlns:a16="http://schemas.microsoft.com/office/drawing/2014/main" id="{AD5EDE2E-5714-5FD9-5A1E-84DB39A6E217}"/>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80" name="Rectangle 180">
              <a:extLst>
                <a:ext uri="{FF2B5EF4-FFF2-40B4-BE49-F238E27FC236}">
                  <a16:creationId xmlns:a16="http://schemas.microsoft.com/office/drawing/2014/main" id="{56FAC4EC-53F8-82A5-5D89-4D6BF54A3487}"/>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1">
              <a:extLst>
                <a:ext uri="{FF2B5EF4-FFF2-40B4-BE49-F238E27FC236}">
                  <a16:creationId xmlns:a16="http://schemas.microsoft.com/office/drawing/2014/main" id="{CBC1F9FD-FCB9-9288-BA0E-9FCE53172D7D}"/>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Freeform 182">
              <a:extLst>
                <a:ext uri="{FF2B5EF4-FFF2-40B4-BE49-F238E27FC236}">
                  <a16:creationId xmlns:a16="http://schemas.microsoft.com/office/drawing/2014/main" id="{BDCC35B4-4F85-20A1-047B-07929880582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Oval 183">
              <a:extLst>
                <a:ext uri="{FF2B5EF4-FFF2-40B4-BE49-F238E27FC236}">
                  <a16:creationId xmlns:a16="http://schemas.microsoft.com/office/drawing/2014/main" id="{3E0061AE-F99E-8C4E-E8AB-F6255A82FDCD}"/>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Freeform 184">
              <a:extLst>
                <a:ext uri="{FF2B5EF4-FFF2-40B4-BE49-F238E27FC236}">
                  <a16:creationId xmlns:a16="http://schemas.microsoft.com/office/drawing/2014/main" id="{60E37A21-BEB2-BF3A-16D9-AEF75BBC6452}"/>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5">
              <a:extLst>
                <a:ext uri="{FF2B5EF4-FFF2-40B4-BE49-F238E27FC236}">
                  <a16:creationId xmlns:a16="http://schemas.microsoft.com/office/drawing/2014/main" id="{06C2701A-0535-5E46-8ADD-B643D86DDD67}"/>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AutoShape 186">
              <a:extLst>
                <a:ext uri="{FF2B5EF4-FFF2-40B4-BE49-F238E27FC236}">
                  <a16:creationId xmlns:a16="http://schemas.microsoft.com/office/drawing/2014/main" id="{CC087BAF-75B9-1821-51E9-9022097EE03A}"/>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7">
              <a:extLst>
                <a:ext uri="{FF2B5EF4-FFF2-40B4-BE49-F238E27FC236}">
                  <a16:creationId xmlns:a16="http://schemas.microsoft.com/office/drawing/2014/main" id="{7C5CFD20-0899-95C8-94DC-4989E99E09C7}"/>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8" name="Oval 188">
              <a:extLst>
                <a:ext uri="{FF2B5EF4-FFF2-40B4-BE49-F238E27FC236}">
                  <a16:creationId xmlns:a16="http://schemas.microsoft.com/office/drawing/2014/main" id="{6C01B6F7-2F39-145C-FF24-2C74570BEC8D}"/>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9" name="Oval 189">
              <a:extLst>
                <a:ext uri="{FF2B5EF4-FFF2-40B4-BE49-F238E27FC236}">
                  <a16:creationId xmlns:a16="http://schemas.microsoft.com/office/drawing/2014/main" id="{FAD3F385-752F-23E7-3000-9E02481CF506}"/>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0" name="Rectangle 190">
              <a:extLst>
                <a:ext uri="{FF2B5EF4-FFF2-40B4-BE49-F238E27FC236}">
                  <a16:creationId xmlns:a16="http://schemas.microsoft.com/office/drawing/2014/main" id="{AC4BD740-C644-6917-83CB-73AF0F39541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9" name="Group 224">
            <a:extLst>
              <a:ext uri="{FF2B5EF4-FFF2-40B4-BE49-F238E27FC236}">
                <a16:creationId xmlns:a16="http://schemas.microsoft.com/office/drawing/2014/main" id="{1702E6EB-E18C-6029-EBA3-DC0687BDBC91}"/>
              </a:ext>
            </a:extLst>
          </p:cNvPr>
          <p:cNvGrpSpPr>
            <a:grpSpLocks/>
          </p:cNvGrpSpPr>
          <p:nvPr/>
        </p:nvGrpSpPr>
        <p:grpSpPr bwMode="auto">
          <a:xfrm>
            <a:off x="8560790" y="1753280"/>
            <a:ext cx="390525" cy="641350"/>
            <a:chOff x="4140" y="429"/>
            <a:chExt cx="1425" cy="2396"/>
          </a:xfrm>
        </p:grpSpPr>
        <p:sp>
          <p:nvSpPr>
            <p:cNvPr id="100" name="Freeform 225">
              <a:extLst>
                <a:ext uri="{FF2B5EF4-FFF2-40B4-BE49-F238E27FC236}">
                  <a16:creationId xmlns:a16="http://schemas.microsoft.com/office/drawing/2014/main" id="{B9860401-B7DE-1898-81D3-892BAADB0EF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226">
              <a:extLst>
                <a:ext uri="{FF2B5EF4-FFF2-40B4-BE49-F238E27FC236}">
                  <a16:creationId xmlns:a16="http://schemas.microsoft.com/office/drawing/2014/main" id="{127AE093-2795-D930-A8C2-3E8F10FB781E}"/>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7">
              <a:extLst>
                <a:ext uri="{FF2B5EF4-FFF2-40B4-BE49-F238E27FC236}">
                  <a16:creationId xmlns:a16="http://schemas.microsoft.com/office/drawing/2014/main" id="{89B24328-79D1-4CE6-DB53-3BCBB90EB7DD}"/>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Freeform 228">
              <a:extLst>
                <a:ext uri="{FF2B5EF4-FFF2-40B4-BE49-F238E27FC236}">
                  <a16:creationId xmlns:a16="http://schemas.microsoft.com/office/drawing/2014/main" id="{8D24E705-AC8C-A4E6-4B14-E248E09A56F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4" name="Rectangle 229">
              <a:extLst>
                <a:ext uri="{FF2B5EF4-FFF2-40B4-BE49-F238E27FC236}">
                  <a16:creationId xmlns:a16="http://schemas.microsoft.com/office/drawing/2014/main" id="{91D02469-6F8D-AF07-0240-81CC9A66FD3B}"/>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5" name="Group 230">
              <a:extLst>
                <a:ext uri="{FF2B5EF4-FFF2-40B4-BE49-F238E27FC236}">
                  <a16:creationId xmlns:a16="http://schemas.microsoft.com/office/drawing/2014/main" id="{82C6C6F9-2A82-C2B7-430E-8CF2FA82997B}"/>
                </a:ext>
              </a:extLst>
            </p:cNvPr>
            <p:cNvGrpSpPr>
              <a:grpSpLocks/>
            </p:cNvGrpSpPr>
            <p:nvPr/>
          </p:nvGrpSpPr>
          <p:grpSpPr bwMode="auto">
            <a:xfrm>
              <a:off x="4749" y="668"/>
              <a:ext cx="581" cy="145"/>
              <a:chOff x="614" y="2568"/>
              <a:chExt cx="725" cy="139"/>
            </a:xfrm>
          </p:grpSpPr>
          <p:sp>
            <p:nvSpPr>
              <p:cNvPr id="130" name="AutoShape 231">
                <a:extLst>
                  <a:ext uri="{FF2B5EF4-FFF2-40B4-BE49-F238E27FC236}">
                    <a16:creationId xmlns:a16="http://schemas.microsoft.com/office/drawing/2014/main" id="{C9DEC722-4636-D633-8312-538C5BE1CA56}"/>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1" name="AutoShape 232">
                <a:extLst>
                  <a:ext uri="{FF2B5EF4-FFF2-40B4-BE49-F238E27FC236}">
                    <a16:creationId xmlns:a16="http://schemas.microsoft.com/office/drawing/2014/main" id="{8534CF0E-FD87-8EA2-FA71-FC1A08E20B83}"/>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6" name="Rectangle 233">
              <a:extLst>
                <a:ext uri="{FF2B5EF4-FFF2-40B4-BE49-F238E27FC236}">
                  <a16:creationId xmlns:a16="http://schemas.microsoft.com/office/drawing/2014/main" id="{682F49F0-6C97-C020-D803-E7CECCAA5874}"/>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7" name="Group 234">
              <a:extLst>
                <a:ext uri="{FF2B5EF4-FFF2-40B4-BE49-F238E27FC236}">
                  <a16:creationId xmlns:a16="http://schemas.microsoft.com/office/drawing/2014/main" id="{E139DC7B-DBFF-384F-1E92-9EC306C3DF5A}"/>
                </a:ext>
              </a:extLst>
            </p:cNvPr>
            <p:cNvGrpSpPr>
              <a:grpSpLocks/>
            </p:cNvGrpSpPr>
            <p:nvPr/>
          </p:nvGrpSpPr>
          <p:grpSpPr bwMode="auto">
            <a:xfrm>
              <a:off x="4747" y="994"/>
              <a:ext cx="581" cy="134"/>
              <a:chOff x="614" y="2568"/>
              <a:chExt cx="725" cy="139"/>
            </a:xfrm>
          </p:grpSpPr>
          <p:sp>
            <p:nvSpPr>
              <p:cNvPr id="128" name="AutoShape 235">
                <a:extLst>
                  <a:ext uri="{FF2B5EF4-FFF2-40B4-BE49-F238E27FC236}">
                    <a16:creationId xmlns:a16="http://schemas.microsoft.com/office/drawing/2014/main" id="{F12C7214-E44E-2FD3-DDA7-1E3ADF228C78}"/>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9" name="AutoShape 236">
                <a:extLst>
                  <a:ext uri="{FF2B5EF4-FFF2-40B4-BE49-F238E27FC236}">
                    <a16:creationId xmlns:a16="http://schemas.microsoft.com/office/drawing/2014/main" id="{DF8173C2-E1E8-7947-DDA2-9E17989D41EC}"/>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8" name="Rectangle 237">
              <a:extLst>
                <a:ext uri="{FF2B5EF4-FFF2-40B4-BE49-F238E27FC236}">
                  <a16:creationId xmlns:a16="http://schemas.microsoft.com/office/drawing/2014/main" id="{A0A5CB59-05A9-5FF5-6CF1-BD9ECF62ACC5}"/>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Rectangle 238">
              <a:extLst>
                <a:ext uri="{FF2B5EF4-FFF2-40B4-BE49-F238E27FC236}">
                  <a16:creationId xmlns:a16="http://schemas.microsoft.com/office/drawing/2014/main" id="{08A45A4B-E73E-A108-26F5-100AD99872BA}"/>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239">
              <a:extLst>
                <a:ext uri="{FF2B5EF4-FFF2-40B4-BE49-F238E27FC236}">
                  <a16:creationId xmlns:a16="http://schemas.microsoft.com/office/drawing/2014/main" id="{838D28A2-3D67-0119-99E9-E52E45A89701}"/>
                </a:ext>
              </a:extLst>
            </p:cNvPr>
            <p:cNvGrpSpPr>
              <a:grpSpLocks/>
            </p:cNvGrpSpPr>
            <p:nvPr/>
          </p:nvGrpSpPr>
          <p:grpSpPr bwMode="auto">
            <a:xfrm>
              <a:off x="4735" y="1627"/>
              <a:ext cx="582" cy="151"/>
              <a:chOff x="614" y="2568"/>
              <a:chExt cx="725" cy="139"/>
            </a:xfrm>
          </p:grpSpPr>
          <p:sp>
            <p:nvSpPr>
              <p:cNvPr id="126" name="AutoShape 240">
                <a:extLst>
                  <a:ext uri="{FF2B5EF4-FFF2-40B4-BE49-F238E27FC236}">
                    <a16:creationId xmlns:a16="http://schemas.microsoft.com/office/drawing/2014/main" id="{36E5C3AA-6D15-20E4-7134-8AAD48B82CB5}"/>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7" name="AutoShape 241">
                <a:extLst>
                  <a:ext uri="{FF2B5EF4-FFF2-40B4-BE49-F238E27FC236}">
                    <a16:creationId xmlns:a16="http://schemas.microsoft.com/office/drawing/2014/main" id="{E320433C-F61F-95B3-8CC2-22CC3D31C7DF}"/>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1" name="Freeform 242">
              <a:extLst>
                <a:ext uri="{FF2B5EF4-FFF2-40B4-BE49-F238E27FC236}">
                  <a16:creationId xmlns:a16="http://schemas.microsoft.com/office/drawing/2014/main" id="{55C936BF-6E2F-AA71-8A82-A9CDB69FE437}"/>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2" name="Group 243">
              <a:extLst>
                <a:ext uri="{FF2B5EF4-FFF2-40B4-BE49-F238E27FC236}">
                  <a16:creationId xmlns:a16="http://schemas.microsoft.com/office/drawing/2014/main" id="{F5CE4FEC-FDDE-29CC-579E-07DF3EF66D40}"/>
                </a:ext>
              </a:extLst>
            </p:cNvPr>
            <p:cNvGrpSpPr>
              <a:grpSpLocks/>
            </p:cNvGrpSpPr>
            <p:nvPr/>
          </p:nvGrpSpPr>
          <p:grpSpPr bwMode="auto">
            <a:xfrm>
              <a:off x="4739" y="1327"/>
              <a:ext cx="582" cy="139"/>
              <a:chOff x="614" y="2568"/>
              <a:chExt cx="725" cy="139"/>
            </a:xfrm>
          </p:grpSpPr>
          <p:sp>
            <p:nvSpPr>
              <p:cNvPr id="124" name="AutoShape 244">
                <a:extLst>
                  <a:ext uri="{FF2B5EF4-FFF2-40B4-BE49-F238E27FC236}">
                    <a16:creationId xmlns:a16="http://schemas.microsoft.com/office/drawing/2014/main" id="{4A260D30-D30B-BAC6-37E9-777A9DE5B93B}"/>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5" name="AutoShape 245">
                <a:extLst>
                  <a:ext uri="{FF2B5EF4-FFF2-40B4-BE49-F238E27FC236}">
                    <a16:creationId xmlns:a16="http://schemas.microsoft.com/office/drawing/2014/main" id="{A2DFA494-CD16-8AD2-1D67-CAA95F320FA8}"/>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3" name="Rectangle 246">
              <a:extLst>
                <a:ext uri="{FF2B5EF4-FFF2-40B4-BE49-F238E27FC236}">
                  <a16:creationId xmlns:a16="http://schemas.microsoft.com/office/drawing/2014/main" id="{85689B7F-1FE1-D8D3-81A7-507CBB4C5517}"/>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7">
              <a:extLst>
                <a:ext uri="{FF2B5EF4-FFF2-40B4-BE49-F238E27FC236}">
                  <a16:creationId xmlns:a16="http://schemas.microsoft.com/office/drawing/2014/main" id="{EE525EDA-FB44-F86B-0655-DB437FB55E74}"/>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Freeform 248">
              <a:extLst>
                <a:ext uri="{FF2B5EF4-FFF2-40B4-BE49-F238E27FC236}">
                  <a16:creationId xmlns:a16="http://schemas.microsoft.com/office/drawing/2014/main" id="{6B4DAC53-B0F3-B181-C9A0-256A81DCD965}"/>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Oval 249">
              <a:extLst>
                <a:ext uri="{FF2B5EF4-FFF2-40B4-BE49-F238E27FC236}">
                  <a16:creationId xmlns:a16="http://schemas.microsoft.com/office/drawing/2014/main" id="{334C68F2-F506-7EC7-0BB6-29EB3F543D0C}"/>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Freeform 250">
              <a:extLst>
                <a:ext uri="{FF2B5EF4-FFF2-40B4-BE49-F238E27FC236}">
                  <a16:creationId xmlns:a16="http://schemas.microsoft.com/office/drawing/2014/main" id="{385AFB53-F845-184D-CD7B-11BA8AC617B5}"/>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1">
              <a:extLst>
                <a:ext uri="{FF2B5EF4-FFF2-40B4-BE49-F238E27FC236}">
                  <a16:creationId xmlns:a16="http://schemas.microsoft.com/office/drawing/2014/main" id="{A3A8BE2D-CE0D-4B63-43DF-9E331BAD4F5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AutoShape 252">
              <a:extLst>
                <a:ext uri="{FF2B5EF4-FFF2-40B4-BE49-F238E27FC236}">
                  <a16:creationId xmlns:a16="http://schemas.microsoft.com/office/drawing/2014/main" id="{707F3828-D568-91D9-81C6-795175555E23}"/>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3">
              <a:extLst>
                <a:ext uri="{FF2B5EF4-FFF2-40B4-BE49-F238E27FC236}">
                  <a16:creationId xmlns:a16="http://schemas.microsoft.com/office/drawing/2014/main" id="{E683FF07-244D-9321-288B-C801899EA340}"/>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1" name="Oval 254">
              <a:extLst>
                <a:ext uri="{FF2B5EF4-FFF2-40B4-BE49-F238E27FC236}">
                  <a16:creationId xmlns:a16="http://schemas.microsoft.com/office/drawing/2014/main" id="{8B3DC74E-159B-668C-4576-07F881F341A5}"/>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2" name="Oval 255">
              <a:extLst>
                <a:ext uri="{FF2B5EF4-FFF2-40B4-BE49-F238E27FC236}">
                  <a16:creationId xmlns:a16="http://schemas.microsoft.com/office/drawing/2014/main" id="{E92C2192-5D46-AF40-3979-5C9EDB8C67A5}"/>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Rectangle 256">
              <a:extLst>
                <a:ext uri="{FF2B5EF4-FFF2-40B4-BE49-F238E27FC236}">
                  <a16:creationId xmlns:a16="http://schemas.microsoft.com/office/drawing/2014/main" id="{1C4E1560-7055-D277-1E2B-EEC0BCD9DCA5}"/>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2" name="Group 257">
            <a:extLst>
              <a:ext uri="{FF2B5EF4-FFF2-40B4-BE49-F238E27FC236}">
                <a16:creationId xmlns:a16="http://schemas.microsoft.com/office/drawing/2014/main" id="{D0775D3D-54AD-1A6D-589A-DC147618D049}"/>
              </a:ext>
            </a:extLst>
          </p:cNvPr>
          <p:cNvGrpSpPr>
            <a:grpSpLocks/>
          </p:cNvGrpSpPr>
          <p:nvPr/>
        </p:nvGrpSpPr>
        <p:grpSpPr bwMode="auto">
          <a:xfrm>
            <a:off x="9376765" y="3005818"/>
            <a:ext cx="390525" cy="641350"/>
            <a:chOff x="4140" y="429"/>
            <a:chExt cx="1425" cy="2396"/>
          </a:xfrm>
        </p:grpSpPr>
        <p:sp>
          <p:nvSpPr>
            <p:cNvPr id="133" name="Freeform 258">
              <a:extLst>
                <a:ext uri="{FF2B5EF4-FFF2-40B4-BE49-F238E27FC236}">
                  <a16:creationId xmlns:a16="http://schemas.microsoft.com/office/drawing/2014/main" id="{EC073054-A2F3-E9E7-8CE1-FBAB402941ED}"/>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Rectangle 259">
              <a:extLst>
                <a:ext uri="{FF2B5EF4-FFF2-40B4-BE49-F238E27FC236}">
                  <a16:creationId xmlns:a16="http://schemas.microsoft.com/office/drawing/2014/main" id="{6C3FE467-5C4A-08E9-8468-184EABB21BA6}"/>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0">
              <a:extLst>
                <a:ext uri="{FF2B5EF4-FFF2-40B4-BE49-F238E27FC236}">
                  <a16:creationId xmlns:a16="http://schemas.microsoft.com/office/drawing/2014/main" id="{C5527566-876B-79E2-2CF0-90B5D150FC51}"/>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Freeform 261">
              <a:extLst>
                <a:ext uri="{FF2B5EF4-FFF2-40B4-BE49-F238E27FC236}">
                  <a16:creationId xmlns:a16="http://schemas.microsoft.com/office/drawing/2014/main" id="{54FDCE8F-840C-DB46-E8C5-BEB0B92B0B34}"/>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7" name="Rectangle 262">
              <a:extLst>
                <a:ext uri="{FF2B5EF4-FFF2-40B4-BE49-F238E27FC236}">
                  <a16:creationId xmlns:a16="http://schemas.microsoft.com/office/drawing/2014/main" id="{D6C29918-F566-2455-5784-42260B6A24FB}"/>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8" name="Group 263">
              <a:extLst>
                <a:ext uri="{FF2B5EF4-FFF2-40B4-BE49-F238E27FC236}">
                  <a16:creationId xmlns:a16="http://schemas.microsoft.com/office/drawing/2014/main" id="{EED4D5A6-9B4F-E204-F48F-B46DE4046AB8}"/>
                </a:ext>
              </a:extLst>
            </p:cNvPr>
            <p:cNvGrpSpPr>
              <a:grpSpLocks/>
            </p:cNvGrpSpPr>
            <p:nvPr/>
          </p:nvGrpSpPr>
          <p:grpSpPr bwMode="auto">
            <a:xfrm>
              <a:off x="4749" y="668"/>
              <a:ext cx="581" cy="145"/>
              <a:chOff x="614" y="2568"/>
              <a:chExt cx="725" cy="139"/>
            </a:xfrm>
          </p:grpSpPr>
          <p:sp>
            <p:nvSpPr>
              <p:cNvPr id="163" name="AutoShape 264">
                <a:extLst>
                  <a:ext uri="{FF2B5EF4-FFF2-40B4-BE49-F238E27FC236}">
                    <a16:creationId xmlns:a16="http://schemas.microsoft.com/office/drawing/2014/main" id="{4C3EA396-8280-66FF-D418-3F94A5DEDECD}"/>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4" name="AutoShape 265">
                <a:extLst>
                  <a:ext uri="{FF2B5EF4-FFF2-40B4-BE49-F238E27FC236}">
                    <a16:creationId xmlns:a16="http://schemas.microsoft.com/office/drawing/2014/main" id="{3025B4EF-A689-1AEF-D33A-487F7FF66111}"/>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9" name="Rectangle 266">
              <a:extLst>
                <a:ext uri="{FF2B5EF4-FFF2-40B4-BE49-F238E27FC236}">
                  <a16:creationId xmlns:a16="http://schemas.microsoft.com/office/drawing/2014/main" id="{9F76B5BB-4E13-A1C9-DC66-2BEBD2D88756}"/>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0" name="Group 267">
              <a:extLst>
                <a:ext uri="{FF2B5EF4-FFF2-40B4-BE49-F238E27FC236}">
                  <a16:creationId xmlns:a16="http://schemas.microsoft.com/office/drawing/2014/main" id="{723CBEE7-4DE3-6DDD-F196-C5BA7302294E}"/>
                </a:ext>
              </a:extLst>
            </p:cNvPr>
            <p:cNvGrpSpPr>
              <a:grpSpLocks/>
            </p:cNvGrpSpPr>
            <p:nvPr/>
          </p:nvGrpSpPr>
          <p:grpSpPr bwMode="auto">
            <a:xfrm>
              <a:off x="4747" y="994"/>
              <a:ext cx="581" cy="134"/>
              <a:chOff x="614" y="2568"/>
              <a:chExt cx="725" cy="139"/>
            </a:xfrm>
          </p:grpSpPr>
          <p:sp>
            <p:nvSpPr>
              <p:cNvPr id="161" name="AutoShape 268">
                <a:extLst>
                  <a:ext uri="{FF2B5EF4-FFF2-40B4-BE49-F238E27FC236}">
                    <a16:creationId xmlns:a16="http://schemas.microsoft.com/office/drawing/2014/main" id="{7805D93D-6444-2970-4CBE-781B7D18EECC}"/>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2" name="AutoShape 269">
                <a:extLst>
                  <a:ext uri="{FF2B5EF4-FFF2-40B4-BE49-F238E27FC236}">
                    <a16:creationId xmlns:a16="http://schemas.microsoft.com/office/drawing/2014/main" id="{61E27850-1457-004C-C7B6-8B65EA725015}"/>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1" name="Rectangle 270">
              <a:extLst>
                <a:ext uri="{FF2B5EF4-FFF2-40B4-BE49-F238E27FC236}">
                  <a16:creationId xmlns:a16="http://schemas.microsoft.com/office/drawing/2014/main" id="{E04C4ACD-622F-2C30-9D55-A1F4B692E7CA}"/>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2" name="Rectangle 271">
              <a:extLst>
                <a:ext uri="{FF2B5EF4-FFF2-40B4-BE49-F238E27FC236}">
                  <a16:creationId xmlns:a16="http://schemas.microsoft.com/office/drawing/2014/main" id="{693BBC28-1809-421B-F7C2-0AF831EF8A52}"/>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3" name="Group 272">
              <a:extLst>
                <a:ext uri="{FF2B5EF4-FFF2-40B4-BE49-F238E27FC236}">
                  <a16:creationId xmlns:a16="http://schemas.microsoft.com/office/drawing/2014/main" id="{E40177D8-D5F2-B4B4-EE27-879B9CFBE678}"/>
                </a:ext>
              </a:extLst>
            </p:cNvPr>
            <p:cNvGrpSpPr>
              <a:grpSpLocks/>
            </p:cNvGrpSpPr>
            <p:nvPr/>
          </p:nvGrpSpPr>
          <p:grpSpPr bwMode="auto">
            <a:xfrm>
              <a:off x="4735" y="1627"/>
              <a:ext cx="582" cy="151"/>
              <a:chOff x="614" y="2568"/>
              <a:chExt cx="725" cy="139"/>
            </a:xfrm>
          </p:grpSpPr>
          <p:sp>
            <p:nvSpPr>
              <p:cNvPr id="159" name="AutoShape 273">
                <a:extLst>
                  <a:ext uri="{FF2B5EF4-FFF2-40B4-BE49-F238E27FC236}">
                    <a16:creationId xmlns:a16="http://schemas.microsoft.com/office/drawing/2014/main" id="{51E0902E-4EC1-5AF9-68F7-CD8319C7FC45}"/>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0" name="AutoShape 274">
                <a:extLst>
                  <a:ext uri="{FF2B5EF4-FFF2-40B4-BE49-F238E27FC236}">
                    <a16:creationId xmlns:a16="http://schemas.microsoft.com/office/drawing/2014/main" id="{4E86626D-28A8-6FF4-29E2-2AD08CF83FEF}"/>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4" name="Freeform 275">
              <a:extLst>
                <a:ext uri="{FF2B5EF4-FFF2-40B4-BE49-F238E27FC236}">
                  <a16:creationId xmlns:a16="http://schemas.microsoft.com/office/drawing/2014/main" id="{07C411C4-A53C-6EE0-3F4D-62A80C0A511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5" name="Group 276">
              <a:extLst>
                <a:ext uri="{FF2B5EF4-FFF2-40B4-BE49-F238E27FC236}">
                  <a16:creationId xmlns:a16="http://schemas.microsoft.com/office/drawing/2014/main" id="{D72D1D76-8CDB-BB67-0B75-90E55B4E9902}"/>
                </a:ext>
              </a:extLst>
            </p:cNvPr>
            <p:cNvGrpSpPr>
              <a:grpSpLocks/>
            </p:cNvGrpSpPr>
            <p:nvPr/>
          </p:nvGrpSpPr>
          <p:grpSpPr bwMode="auto">
            <a:xfrm>
              <a:off x="4739" y="1327"/>
              <a:ext cx="582" cy="139"/>
              <a:chOff x="614" y="2568"/>
              <a:chExt cx="725" cy="139"/>
            </a:xfrm>
          </p:grpSpPr>
          <p:sp>
            <p:nvSpPr>
              <p:cNvPr id="157" name="AutoShape 277">
                <a:extLst>
                  <a:ext uri="{FF2B5EF4-FFF2-40B4-BE49-F238E27FC236}">
                    <a16:creationId xmlns:a16="http://schemas.microsoft.com/office/drawing/2014/main" id="{C06992DD-5726-80F4-DDBC-099A538A50A1}"/>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8" name="AutoShape 278">
                <a:extLst>
                  <a:ext uri="{FF2B5EF4-FFF2-40B4-BE49-F238E27FC236}">
                    <a16:creationId xmlns:a16="http://schemas.microsoft.com/office/drawing/2014/main" id="{B8A1D0DE-0683-9186-3F65-A66CEACF570E}"/>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6" name="Rectangle 279">
              <a:extLst>
                <a:ext uri="{FF2B5EF4-FFF2-40B4-BE49-F238E27FC236}">
                  <a16:creationId xmlns:a16="http://schemas.microsoft.com/office/drawing/2014/main" id="{FCAB59E4-B3D1-2931-A686-11F87E9A86F2}"/>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0">
              <a:extLst>
                <a:ext uri="{FF2B5EF4-FFF2-40B4-BE49-F238E27FC236}">
                  <a16:creationId xmlns:a16="http://schemas.microsoft.com/office/drawing/2014/main" id="{7ABA6787-B09E-7D0B-432D-7157F6B4266C}"/>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Freeform 281">
              <a:extLst>
                <a:ext uri="{FF2B5EF4-FFF2-40B4-BE49-F238E27FC236}">
                  <a16:creationId xmlns:a16="http://schemas.microsoft.com/office/drawing/2014/main" id="{5B3662EC-48FF-E8ED-2BDD-0B4093119FA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Oval 282">
              <a:extLst>
                <a:ext uri="{FF2B5EF4-FFF2-40B4-BE49-F238E27FC236}">
                  <a16:creationId xmlns:a16="http://schemas.microsoft.com/office/drawing/2014/main" id="{3B41FEFC-4AAF-E8A4-3388-353D95527FEE}"/>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Freeform 283">
              <a:extLst>
                <a:ext uri="{FF2B5EF4-FFF2-40B4-BE49-F238E27FC236}">
                  <a16:creationId xmlns:a16="http://schemas.microsoft.com/office/drawing/2014/main" id="{98D67548-A7FA-C764-14C1-B654222A9894}"/>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4">
              <a:extLst>
                <a:ext uri="{FF2B5EF4-FFF2-40B4-BE49-F238E27FC236}">
                  <a16:creationId xmlns:a16="http://schemas.microsoft.com/office/drawing/2014/main" id="{A6A2011F-4D0E-C7E4-CB81-21E6D2C20A5B}"/>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AutoShape 285">
              <a:extLst>
                <a:ext uri="{FF2B5EF4-FFF2-40B4-BE49-F238E27FC236}">
                  <a16:creationId xmlns:a16="http://schemas.microsoft.com/office/drawing/2014/main" id="{4A67F70C-EC75-1D5F-0936-CAE258A6D044}"/>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6">
              <a:extLst>
                <a:ext uri="{FF2B5EF4-FFF2-40B4-BE49-F238E27FC236}">
                  <a16:creationId xmlns:a16="http://schemas.microsoft.com/office/drawing/2014/main" id="{D2EED451-95E7-7B56-2A15-2E36B1C0E405}"/>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4" name="Oval 287">
              <a:extLst>
                <a:ext uri="{FF2B5EF4-FFF2-40B4-BE49-F238E27FC236}">
                  <a16:creationId xmlns:a16="http://schemas.microsoft.com/office/drawing/2014/main" id="{E436A26B-7CBE-C5C4-7119-26961DAD6B48}"/>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5" name="Oval 288">
              <a:extLst>
                <a:ext uri="{FF2B5EF4-FFF2-40B4-BE49-F238E27FC236}">
                  <a16:creationId xmlns:a16="http://schemas.microsoft.com/office/drawing/2014/main" id="{A79484BA-A612-3C16-085C-74784392F0BB}"/>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6" name="Rectangle 289">
              <a:extLst>
                <a:ext uri="{FF2B5EF4-FFF2-40B4-BE49-F238E27FC236}">
                  <a16:creationId xmlns:a16="http://schemas.microsoft.com/office/drawing/2014/main" id="{46010FBC-2041-C3CD-4FA8-7C9A5CF0EA53}"/>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5" name="Text Box 5">
            <a:extLst>
              <a:ext uri="{FF2B5EF4-FFF2-40B4-BE49-F238E27FC236}">
                <a16:creationId xmlns:a16="http://schemas.microsoft.com/office/drawing/2014/main" id="{F50A3F8E-9FBB-8085-732E-F21C72FA136B}"/>
              </a:ext>
            </a:extLst>
          </p:cNvPr>
          <p:cNvSpPr txBox="1">
            <a:spLocks noChangeArrowheads="1"/>
          </p:cNvSpPr>
          <p:nvPr/>
        </p:nvSpPr>
        <p:spPr bwMode="auto">
          <a:xfrm>
            <a:off x="5366885"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166" name="TextBox 165">
            <a:extLst>
              <a:ext uri="{FF2B5EF4-FFF2-40B4-BE49-F238E27FC236}">
                <a16:creationId xmlns:a16="http://schemas.microsoft.com/office/drawing/2014/main" id="{CBFFCE42-B47C-3EB1-3DAF-B0BDA348D76D}"/>
              </a:ext>
            </a:extLst>
          </p:cNvPr>
          <p:cNvSpPr txBox="1"/>
          <p:nvPr/>
        </p:nvSpPr>
        <p:spPr>
          <a:xfrm>
            <a:off x="457200" y="2005693"/>
            <a:ext cx="4909685" cy="3693319"/>
          </a:xfrm>
          <a:prstGeom prst="rect">
            <a:avLst/>
          </a:prstGeom>
          <a:noFill/>
        </p:spPr>
        <p:txBody>
          <a:bodyPr wrap="square" rtlCol="0">
            <a:spAutoFit/>
          </a:bodyPr>
          <a:lstStyle/>
          <a:p>
            <a:r>
              <a:rPr lang="en-US" dirty="0"/>
              <a:t>In the recursive query approach, once a server (root/ TLD/ intermediate) receives a request from the local DNS server, the server itself resolves the target host IP address by making a query to the next server (TLD/ intermediate/ authoritative), and replies back with the actual IP address of the target host.</a:t>
            </a:r>
          </a:p>
          <a:p>
            <a:endParaRPr lang="en-IN" dirty="0"/>
          </a:p>
          <a:p>
            <a:pPr marL="285750" indent="-285750">
              <a:buFont typeface="Arial" panose="020B0604020202020204" pitchFamily="34" charset="0"/>
              <a:buChar char="•"/>
            </a:pPr>
            <a:r>
              <a:rPr lang="en-US" dirty="0"/>
              <a:t>How many message exchanges are required to find the IP address of the target host?</a:t>
            </a:r>
            <a:endParaRPr lang="en-IN" dirty="0"/>
          </a:p>
          <a:p>
            <a:pPr marL="742950" lvl="1" indent="-285750">
              <a:buFont typeface="Arial" panose="020B0604020202020204" pitchFamily="34" charset="0"/>
              <a:buChar char="•"/>
            </a:pPr>
            <a:r>
              <a:rPr lang="en-IN" dirty="0"/>
              <a:t>Eight</a:t>
            </a:r>
          </a:p>
          <a:p>
            <a:endParaRPr lang="en-IN" dirty="0"/>
          </a:p>
          <a:p>
            <a:endParaRPr lang="en-IN" dirty="0"/>
          </a:p>
        </p:txBody>
      </p:sp>
      <p:sp>
        <p:nvSpPr>
          <p:cNvPr id="167" name="Text Box 6">
            <a:extLst>
              <a:ext uri="{FF2B5EF4-FFF2-40B4-BE49-F238E27FC236}">
                <a16:creationId xmlns:a16="http://schemas.microsoft.com/office/drawing/2014/main" id="{C5FFB8FF-4260-7AD6-43AA-E4603C471368}"/>
              </a:ext>
            </a:extLst>
          </p:cNvPr>
          <p:cNvSpPr txBox="1">
            <a:spLocks noChangeArrowheads="1"/>
          </p:cNvSpPr>
          <p:nvPr/>
        </p:nvSpPr>
        <p:spPr bwMode="auto">
          <a:xfrm>
            <a:off x="10119102"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3" name="TextBox 28">
            <a:extLst>
              <a:ext uri="{FF2B5EF4-FFF2-40B4-BE49-F238E27FC236}">
                <a16:creationId xmlns:a16="http://schemas.microsoft.com/office/drawing/2014/main" id="{10EC6ACF-F2F2-EAFC-0C3C-7B30215951E1}"/>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5099958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0D146-8A9A-8A50-605A-EB210E16A14D}"/>
              </a:ext>
            </a:extLst>
          </p:cNvPr>
          <p:cNvSpPr>
            <a:spLocks noGrp="1"/>
          </p:cNvSpPr>
          <p:nvPr>
            <p:ph type="title"/>
          </p:nvPr>
        </p:nvSpPr>
        <p:spPr/>
        <p:txBody>
          <a:bodyPr/>
          <a:lstStyle/>
          <a:p>
            <a:r>
              <a:rPr lang="en-IN" dirty="0"/>
              <a:t>Recursive + iterative vs. recursive</a:t>
            </a:r>
          </a:p>
        </p:txBody>
      </p:sp>
      <p:sp>
        <p:nvSpPr>
          <p:cNvPr id="3" name="Content Placeholder 2">
            <a:extLst>
              <a:ext uri="{FF2B5EF4-FFF2-40B4-BE49-F238E27FC236}">
                <a16:creationId xmlns:a16="http://schemas.microsoft.com/office/drawing/2014/main" id="{9739492F-0129-376E-B7A0-52C6BD270481}"/>
              </a:ext>
            </a:extLst>
          </p:cNvPr>
          <p:cNvSpPr>
            <a:spLocks noGrp="1"/>
          </p:cNvSpPr>
          <p:nvPr>
            <p:ph idx="1"/>
          </p:nvPr>
        </p:nvSpPr>
        <p:spPr/>
        <p:txBody>
          <a:bodyPr/>
          <a:lstStyle/>
          <a:p>
            <a:r>
              <a:rPr lang="en-IN" dirty="0"/>
              <a:t>Which one is better recursive + iterative or pure recursive</a:t>
            </a:r>
          </a:p>
          <a:p>
            <a:pPr lvl="1"/>
            <a:r>
              <a:rPr lang="en-IN" dirty="0"/>
              <a:t>Both require a similar number of message exchanges</a:t>
            </a:r>
          </a:p>
        </p:txBody>
      </p:sp>
    </p:spTree>
    <p:extLst>
      <p:ext uri="{BB962C8B-B14F-4D97-AF65-F5344CB8AC3E}">
        <p14:creationId xmlns:p14="http://schemas.microsoft.com/office/powerpoint/2010/main" val="314662168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0640AA-F235-6D29-DF91-BDA1BDC669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BAAD41-4C35-AFA3-A776-97BF8FA9C76D}"/>
              </a:ext>
            </a:extLst>
          </p:cNvPr>
          <p:cNvSpPr>
            <a:spLocks noGrp="1"/>
          </p:cNvSpPr>
          <p:nvPr>
            <p:ph type="title"/>
          </p:nvPr>
        </p:nvSpPr>
        <p:spPr/>
        <p:txBody>
          <a:bodyPr/>
          <a:lstStyle/>
          <a:p>
            <a:r>
              <a:rPr lang="en-IN" dirty="0"/>
              <a:t>Recursive + iterative vs. recursive</a:t>
            </a:r>
          </a:p>
        </p:txBody>
      </p:sp>
      <p:sp>
        <p:nvSpPr>
          <p:cNvPr id="3" name="Content Placeholder 2">
            <a:extLst>
              <a:ext uri="{FF2B5EF4-FFF2-40B4-BE49-F238E27FC236}">
                <a16:creationId xmlns:a16="http://schemas.microsoft.com/office/drawing/2014/main" id="{92C8E0CC-900E-F50A-94F0-2F4F35A9BA9A}"/>
              </a:ext>
            </a:extLst>
          </p:cNvPr>
          <p:cNvSpPr>
            <a:spLocks noGrp="1"/>
          </p:cNvSpPr>
          <p:nvPr>
            <p:ph idx="1"/>
          </p:nvPr>
        </p:nvSpPr>
        <p:spPr/>
        <p:txBody>
          <a:bodyPr/>
          <a:lstStyle/>
          <a:p>
            <a:r>
              <a:rPr lang="en-IN" dirty="0"/>
              <a:t>Which one is better recursive + iterative or pure recursive</a:t>
            </a:r>
          </a:p>
          <a:p>
            <a:pPr lvl="1"/>
            <a:r>
              <a:rPr lang="en-IN" dirty="0"/>
              <a:t>Both require a similar number of message exchanges</a:t>
            </a:r>
          </a:p>
          <a:p>
            <a:pPr lvl="1"/>
            <a:r>
              <a:rPr lang="en-US" dirty="0"/>
              <a:t>Contrary to the local DNS server, the root/TLD/authoritative servers need to serve millions of requests. In pure recursive mode, they have to maintain additional states and do additional computation to keep track of requesting servers and replies from the DNS server one level down the tree to respond back to the requesting servers. Therefore, a simple stateless protocol like the one used in the iterative version is better.</a:t>
            </a:r>
            <a:endParaRPr lang="en-IN" dirty="0"/>
          </a:p>
        </p:txBody>
      </p:sp>
    </p:spTree>
    <p:extLst>
      <p:ext uri="{BB962C8B-B14F-4D97-AF65-F5344CB8AC3E}">
        <p14:creationId xmlns:p14="http://schemas.microsoft.com/office/powerpoint/2010/main" val="23743080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601051-E761-A43D-56AE-447FDF9F6BC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AA7DB8-4CDD-1506-DFFE-537FF468E7B9}"/>
              </a:ext>
            </a:extLst>
          </p:cNvPr>
          <p:cNvSpPr>
            <a:spLocks noGrp="1"/>
          </p:cNvSpPr>
          <p:nvPr>
            <p:ph type="title"/>
          </p:nvPr>
        </p:nvSpPr>
        <p:spPr/>
        <p:txBody>
          <a:bodyPr/>
          <a:lstStyle/>
          <a:p>
            <a:r>
              <a:rPr lang="en-IN" dirty="0"/>
              <a:t>Further optimization</a:t>
            </a:r>
          </a:p>
        </p:txBody>
      </p:sp>
      <p:sp>
        <p:nvSpPr>
          <p:cNvPr id="3" name="Content Placeholder 2">
            <a:extLst>
              <a:ext uri="{FF2B5EF4-FFF2-40B4-BE49-F238E27FC236}">
                <a16:creationId xmlns:a16="http://schemas.microsoft.com/office/drawing/2014/main" id="{D5113DEE-B6D6-B668-DD74-F293F0F9D329}"/>
              </a:ext>
            </a:extLst>
          </p:cNvPr>
          <p:cNvSpPr>
            <a:spLocks noGrp="1"/>
          </p:cNvSpPr>
          <p:nvPr>
            <p:ph idx="1"/>
          </p:nvPr>
        </p:nvSpPr>
        <p:spPr/>
        <p:txBody>
          <a:bodyPr/>
          <a:lstStyle/>
          <a:p>
            <a:r>
              <a:rPr lang="en-IN" dirty="0"/>
              <a:t>Suggestions?</a:t>
            </a:r>
          </a:p>
          <a:p>
            <a:endParaRPr lang="en-IN" dirty="0"/>
          </a:p>
        </p:txBody>
      </p:sp>
    </p:spTree>
    <p:extLst>
      <p:ext uri="{BB962C8B-B14F-4D97-AF65-F5344CB8AC3E}">
        <p14:creationId xmlns:p14="http://schemas.microsoft.com/office/powerpoint/2010/main" val="34415156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FE26-C815-8000-674C-00C7CD425096}"/>
              </a:ext>
            </a:extLst>
          </p:cNvPr>
          <p:cNvSpPr>
            <a:spLocks noGrp="1"/>
          </p:cNvSpPr>
          <p:nvPr>
            <p:ph type="title"/>
          </p:nvPr>
        </p:nvSpPr>
        <p:spPr/>
        <p:txBody>
          <a:bodyPr/>
          <a:lstStyle/>
          <a:p>
            <a:r>
              <a:rPr lang="en-IN" dirty="0"/>
              <a:t>Further optimization</a:t>
            </a:r>
          </a:p>
        </p:txBody>
      </p:sp>
      <p:sp>
        <p:nvSpPr>
          <p:cNvPr id="3" name="Content Placeholder 2">
            <a:extLst>
              <a:ext uri="{FF2B5EF4-FFF2-40B4-BE49-F238E27FC236}">
                <a16:creationId xmlns:a16="http://schemas.microsoft.com/office/drawing/2014/main" id="{9186A1FE-8D94-DCC7-D3C6-0A807E1F4A86}"/>
              </a:ext>
            </a:extLst>
          </p:cNvPr>
          <p:cNvSpPr>
            <a:spLocks noGrp="1"/>
          </p:cNvSpPr>
          <p:nvPr>
            <p:ph idx="1"/>
          </p:nvPr>
        </p:nvSpPr>
        <p:spPr/>
        <p:txBody>
          <a:bodyPr/>
          <a:lstStyle/>
          <a:p>
            <a:r>
              <a:rPr lang="en-IN" dirty="0"/>
              <a:t>The local DNS server caches the responses from the other servers to improve performance</a:t>
            </a:r>
          </a:p>
          <a:p>
            <a:endParaRPr lang="en-IN" dirty="0"/>
          </a:p>
        </p:txBody>
      </p:sp>
    </p:spTree>
    <p:extLst>
      <p:ext uri="{BB962C8B-B14F-4D97-AF65-F5344CB8AC3E}">
        <p14:creationId xmlns:p14="http://schemas.microsoft.com/office/powerpoint/2010/main" val="2211017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8C8FAF-2B59-B58B-A74C-8A812A6EF95A}"/>
              </a:ext>
            </a:extLst>
          </p:cNvPr>
          <p:cNvSpPr>
            <a:spLocks noGrp="1"/>
          </p:cNvSpPr>
          <p:nvPr>
            <p:ph type="title"/>
          </p:nvPr>
        </p:nvSpPr>
        <p:spPr/>
        <p:txBody>
          <a:bodyPr/>
          <a:lstStyle/>
          <a:p>
            <a:r>
              <a:rPr lang="en-IN" dirty="0"/>
              <a:t>Electronic mail (e-mail)</a:t>
            </a:r>
          </a:p>
        </p:txBody>
      </p:sp>
      <p:sp>
        <p:nvSpPr>
          <p:cNvPr id="3" name="Text Placeholder 2">
            <a:extLst>
              <a:ext uri="{FF2B5EF4-FFF2-40B4-BE49-F238E27FC236}">
                <a16:creationId xmlns:a16="http://schemas.microsoft.com/office/drawing/2014/main" id="{10E4E594-F5F6-3C76-181A-760D35EBF285}"/>
              </a:ext>
            </a:extLst>
          </p:cNvPr>
          <p:cNvSpPr>
            <a:spLocks noGrp="1"/>
          </p:cNvSpPr>
          <p:nvPr>
            <p:ph type="body" idx="1"/>
          </p:nvPr>
        </p:nvSpPr>
        <p:spPr/>
        <p:txBody>
          <a:bodyPr/>
          <a:lstStyle/>
          <a:p>
            <a:endParaRPr lang="en-IN"/>
          </a:p>
        </p:txBody>
      </p:sp>
    </p:spTree>
    <p:extLst>
      <p:ext uri="{BB962C8B-B14F-4D97-AF65-F5344CB8AC3E}">
        <p14:creationId xmlns:p14="http://schemas.microsoft.com/office/powerpoint/2010/main" val="296849737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A9D461-1B32-9BD9-FEE1-8E143C4AA6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548C3F-EAA6-D734-70DA-195866B6CA49}"/>
              </a:ext>
            </a:extLst>
          </p:cNvPr>
          <p:cNvSpPr>
            <a:spLocks noGrp="1"/>
          </p:cNvSpPr>
          <p:nvPr>
            <p:ph type="title"/>
          </p:nvPr>
        </p:nvSpPr>
        <p:spPr/>
        <p:txBody>
          <a:bodyPr/>
          <a:lstStyle/>
          <a:p>
            <a:r>
              <a:rPr lang="en-IN" dirty="0"/>
              <a:t>Caching</a:t>
            </a:r>
          </a:p>
        </p:txBody>
      </p:sp>
      <p:sp>
        <p:nvSpPr>
          <p:cNvPr id="3" name="Content Placeholder 2">
            <a:extLst>
              <a:ext uri="{FF2B5EF4-FFF2-40B4-BE49-F238E27FC236}">
                <a16:creationId xmlns:a16="http://schemas.microsoft.com/office/drawing/2014/main" id="{F77AE2C9-1476-D59B-4EEB-2E9C43BAB38F}"/>
              </a:ext>
            </a:extLst>
          </p:cNvPr>
          <p:cNvSpPr>
            <a:spLocks noGrp="1"/>
          </p:cNvSpPr>
          <p:nvPr>
            <p:ph idx="1"/>
          </p:nvPr>
        </p:nvSpPr>
        <p:spPr/>
        <p:txBody>
          <a:bodyPr>
            <a:normAutofit/>
          </a:bodyPr>
          <a:lstStyle/>
          <a:p>
            <a:r>
              <a:rPr lang="en-IN" dirty="0"/>
              <a:t>Local DNS server received the first query for </a:t>
            </a:r>
            <a:r>
              <a:rPr lang="en-IN" dirty="0">
                <a:hlinkClick r:id="rId2"/>
              </a:rPr>
              <a:t>www.example.com</a:t>
            </a:r>
            <a:endParaRPr lang="en-IN" dirty="0"/>
          </a:p>
          <a:p>
            <a:pPr lvl="1"/>
            <a:endParaRPr lang="en-IN" dirty="0"/>
          </a:p>
          <a:p>
            <a:pPr lvl="1"/>
            <a:endParaRPr lang="en-IN" dirty="0"/>
          </a:p>
          <a:p>
            <a:endParaRPr lang="en-IN" dirty="0"/>
          </a:p>
        </p:txBody>
      </p:sp>
      <mc:AlternateContent xmlns:mc="http://schemas.openxmlformats.org/markup-compatibility/2006" xmlns:p14="http://schemas.microsoft.com/office/powerpoint/2010/main">
        <mc:Choice Requires="p14">
          <p:contentPart p14:bwMode="auto" r:id="rId3">
            <p14:nvContentPartPr>
              <p14:cNvPr id="4" name="Ink 3">
                <a:extLst>
                  <a:ext uri="{FF2B5EF4-FFF2-40B4-BE49-F238E27FC236}">
                    <a16:creationId xmlns:a16="http://schemas.microsoft.com/office/drawing/2014/main" id="{41C01CDD-F3C9-9B98-45D5-B39B2E30FA3F}"/>
                  </a:ext>
                </a:extLst>
              </p14:cNvPr>
              <p14:cNvContentPartPr/>
              <p14:nvPr/>
            </p14:nvContentPartPr>
            <p14:xfrm>
              <a:off x="2447640" y="2565720"/>
              <a:ext cx="5880960" cy="3157200"/>
            </p14:xfrm>
          </p:contentPart>
        </mc:Choice>
        <mc:Fallback xmlns="">
          <p:pic>
            <p:nvPicPr>
              <p:cNvPr id="4" name="Ink 3">
                <a:extLst>
                  <a:ext uri="{FF2B5EF4-FFF2-40B4-BE49-F238E27FC236}">
                    <a16:creationId xmlns:a16="http://schemas.microsoft.com/office/drawing/2014/main" id="{41C01CDD-F3C9-9B98-45D5-B39B2E30FA3F}"/>
                  </a:ext>
                </a:extLst>
              </p:cNvPr>
              <p:cNvPicPr/>
              <p:nvPr/>
            </p:nvPicPr>
            <p:blipFill>
              <a:blip r:embed="rId4"/>
              <a:stretch>
                <a:fillRect/>
              </a:stretch>
            </p:blipFill>
            <p:spPr>
              <a:xfrm>
                <a:off x="2438280" y="2556360"/>
                <a:ext cx="5899680" cy="3175920"/>
              </a:xfrm>
              <a:prstGeom prst="rect">
                <a:avLst/>
              </a:prstGeom>
            </p:spPr>
          </p:pic>
        </mc:Fallback>
      </mc:AlternateContent>
    </p:spTree>
    <p:extLst>
      <p:ext uri="{BB962C8B-B14F-4D97-AF65-F5344CB8AC3E}">
        <p14:creationId xmlns:p14="http://schemas.microsoft.com/office/powerpoint/2010/main" val="58160098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DEBE7-C7A8-6CD8-61D7-A1083B54359B}"/>
              </a:ext>
            </a:extLst>
          </p:cNvPr>
          <p:cNvSpPr>
            <a:spLocks noGrp="1"/>
          </p:cNvSpPr>
          <p:nvPr>
            <p:ph type="title"/>
          </p:nvPr>
        </p:nvSpPr>
        <p:spPr/>
        <p:txBody>
          <a:bodyPr/>
          <a:lstStyle/>
          <a:p>
            <a:r>
              <a:rPr lang="en-IN" dirty="0"/>
              <a:t>Caching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149243E-6702-0648-C3F3-77D91777F1BF}"/>
                  </a:ext>
                </a:extLst>
              </p:cNvPr>
              <p:cNvSpPr>
                <a:spLocks noGrp="1"/>
              </p:cNvSpPr>
              <p:nvPr>
                <p:ph idx="1"/>
              </p:nvPr>
            </p:nvSpPr>
            <p:spPr/>
            <p:txBody>
              <a:bodyPr>
                <a:normAutofit fontScale="92500"/>
              </a:bodyPr>
              <a:lstStyle/>
              <a:p>
                <a:r>
                  <a:rPr lang="en-IN" dirty="0"/>
                  <a:t>Local DNS server received the first query for </a:t>
                </a:r>
                <a:r>
                  <a:rPr lang="en-IN" dirty="0">
                    <a:hlinkClick r:id="rId2"/>
                  </a:rPr>
                  <a:t>www.example.com</a:t>
                </a:r>
                <a:endParaRPr lang="en-IN" dirty="0"/>
              </a:p>
              <a:p>
                <a:pPr lvl="1"/>
                <a:r>
                  <a:rPr lang="en-IN" dirty="0"/>
                  <a:t>The cache is empty</a:t>
                </a:r>
              </a:p>
              <a:p>
                <a:pPr lvl="1"/>
                <a:r>
                  <a:rPr lang="en-IN" dirty="0"/>
                  <a:t>Local DNS server sends a request to the root server</a:t>
                </a:r>
              </a:p>
              <a:p>
                <a:pPr lvl="1"/>
                <a:r>
                  <a:rPr lang="en-IN" dirty="0"/>
                  <a:t>root server responds with </a:t>
                </a:r>
                <a14:m>
                  <m:oMath xmlns:m="http://schemas.openxmlformats.org/officeDocument/2006/math">
                    <m:r>
                      <a:rPr lang="en-IN" b="0" i="1" smtClean="0">
                        <a:latin typeface="Cambria Math" panose="02040503050406030204" pitchFamily="18" charset="0"/>
                      </a:rPr>
                      <m:t>.</m:t>
                    </m:r>
                    <m:r>
                      <a:rPr lang="en-IN" b="0" i="1" smtClean="0">
                        <a:latin typeface="Cambria Math" panose="02040503050406030204" pitchFamily="18" charset="0"/>
                      </a:rPr>
                      <m:t>𝑐𝑜𝑚</m:t>
                    </m:r>
                    <m:r>
                      <a:rPr lang="en-IN" b="0" i="1" smtClean="0">
                        <a:latin typeface="Cambria Math" panose="02040503050406030204" pitchFamily="18" charset="0"/>
                      </a:rPr>
                      <m:t> →</m:t>
                    </m:r>
                    <m:r>
                      <a:rPr lang="en-IN" b="0" i="1" smtClean="0">
                        <a:latin typeface="Cambria Math" panose="02040503050406030204" pitchFamily="18" charset="0"/>
                      </a:rPr>
                      <m:t>𝐼𝑃</m:t>
                    </m:r>
                    <m:r>
                      <a:rPr lang="en-IN" b="0" i="1" smtClean="0">
                        <a:latin typeface="Cambria Math" panose="02040503050406030204" pitchFamily="18" charset="0"/>
                      </a:rPr>
                      <m:t> </m:t>
                    </m:r>
                    <m:r>
                      <a:rPr lang="en-IN" b="0" i="1" smtClean="0">
                        <a:latin typeface="Cambria Math" panose="02040503050406030204" pitchFamily="18" charset="0"/>
                      </a:rPr>
                      <m:t>𝑜𝑓</m:t>
                    </m:r>
                    <m:r>
                      <a:rPr lang="en-IN" b="0" i="1" smtClean="0">
                        <a:latin typeface="Cambria Math" panose="02040503050406030204" pitchFamily="18" charset="0"/>
                      </a:rPr>
                      <m:t> </m:t>
                    </m:r>
                    <m:r>
                      <a:rPr lang="en-IN" b="0" i="1" smtClean="0">
                        <a:latin typeface="Cambria Math" panose="02040503050406030204" pitchFamily="18" charset="0"/>
                      </a:rPr>
                      <m:t>𝑇𝐿𝐷</m:t>
                    </m:r>
                    <m:r>
                      <a:rPr lang="en-IN" b="0" i="1" smtClean="0">
                        <a:latin typeface="Cambria Math" panose="02040503050406030204" pitchFamily="18" charset="0"/>
                      </a:rPr>
                      <m:t> </m:t>
                    </m:r>
                    <m:r>
                      <a:rPr lang="en-IN" b="0" i="1" smtClean="0">
                        <a:latin typeface="Cambria Math" panose="02040503050406030204" pitchFamily="18" charset="0"/>
                      </a:rPr>
                      <m:t>𝐷𝑁𝑆</m:t>
                    </m:r>
                    <m:r>
                      <a:rPr lang="en-IN" b="0" i="1" smtClean="0">
                        <a:latin typeface="Cambria Math" panose="02040503050406030204" pitchFamily="18" charset="0"/>
                      </a:rPr>
                      <m:t> </m:t>
                    </m:r>
                    <m:r>
                      <a:rPr lang="en-IN" b="0" i="1" smtClean="0">
                        <a:latin typeface="Cambria Math" panose="02040503050406030204" pitchFamily="18" charset="0"/>
                      </a:rPr>
                      <m:t>𝑠𝑒𝑟𝑣𝑒𝑟</m:t>
                    </m:r>
                  </m:oMath>
                </a14:m>
                <a:endParaRPr lang="en-IN" dirty="0"/>
              </a:p>
              <a:p>
                <a:pPr lvl="1"/>
                <a:r>
                  <a:rPr lang="en-IN" dirty="0"/>
                  <a:t>Local DNS server caches </a:t>
                </a:r>
                <a14:m>
                  <m:oMath xmlns:m="http://schemas.openxmlformats.org/officeDocument/2006/math">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𝑜𝑓</m:t>
                    </m:r>
                    <m:r>
                      <a:rPr lang="en-IN" i="1">
                        <a:latin typeface="Cambria Math" panose="02040503050406030204" pitchFamily="18" charset="0"/>
                      </a:rPr>
                      <m:t> </m:t>
                    </m:r>
                    <m:r>
                      <a:rPr lang="en-IN" i="1">
                        <a:latin typeface="Cambria Math" panose="02040503050406030204" pitchFamily="18" charset="0"/>
                      </a:rPr>
                      <m:t>𝑇𝐿𝐷</m:t>
                    </m:r>
                    <m:r>
                      <a:rPr lang="en-IN" i="1">
                        <a:latin typeface="Cambria Math" panose="02040503050406030204" pitchFamily="18" charset="0"/>
                      </a:rPr>
                      <m:t> </m:t>
                    </m:r>
                    <m:r>
                      <a:rPr lang="en-IN" i="1">
                        <a:latin typeface="Cambria Math" panose="02040503050406030204" pitchFamily="18" charset="0"/>
                      </a:rPr>
                      <m:t>𝐷𝑁𝑆</m:t>
                    </m:r>
                    <m:r>
                      <a:rPr lang="en-IN" i="1">
                        <a:latin typeface="Cambria Math" panose="02040503050406030204" pitchFamily="18" charset="0"/>
                      </a:rPr>
                      <m:t> </m:t>
                    </m:r>
                    <m:r>
                      <a:rPr lang="en-IN" i="1">
                        <a:latin typeface="Cambria Math" panose="02040503050406030204" pitchFamily="18" charset="0"/>
                      </a:rPr>
                      <m:t>𝑠𝑒𝑟𝑣𝑒𝑟</m:t>
                    </m:r>
                  </m:oMath>
                </a14:m>
                <a:endParaRPr lang="en-IN" dirty="0"/>
              </a:p>
              <a:p>
                <a:pPr lvl="1"/>
                <a:r>
                  <a:rPr lang="en-IN" dirty="0"/>
                  <a:t>Local DNS server sends a request to the TLD DNS server</a:t>
                </a:r>
              </a:p>
              <a:p>
                <a:pPr lvl="1"/>
                <a:r>
                  <a:rPr lang="en-IN" dirty="0"/>
                  <a:t>TLD DNS server replies with </a:t>
                </a:r>
                <a14:m>
                  <m:oMath xmlns:m="http://schemas.openxmlformats.org/officeDocument/2006/math">
                    <m:r>
                      <a:rPr lang="en-IN" i="1" dirty="0" smtClean="0">
                        <a:latin typeface="Cambria Math" panose="02040503050406030204" pitchFamily="18" charset="0"/>
                      </a:rPr>
                      <m:t>𝑒𝑥𝑎𝑚𝑝𝑙𝑒</m:t>
                    </m:r>
                    <m:r>
                      <a:rPr lang="en-IN" i="1" dirty="0" smtClean="0">
                        <a:latin typeface="Cambria Math" panose="02040503050406030204" pitchFamily="18" charset="0"/>
                      </a:rPr>
                      <m:t>.</m:t>
                    </m:r>
                    <m:r>
                      <a:rPr lang="en-IN" i="1" dirty="0" smtClean="0">
                        <a:latin typeface="Cambria Math" panose="02040503050406030204" pitchFamily="18" charset="0"/>
                      </a:rPr>
                      <m:t>𝑐𝑜𝑚</m:t>
                    </m:r>
                    <m:r>
                      <a:rPr lang="en-IN" i="1" dirty="0">
                        <a:latin typeface="Cambria Math" panose="02040503050406030204" pitchFamily="18" charset="0"/>
                      </a:rPr>
                      <m:t> </m:t>
                    </m:r>
                    <m:r>
                      <a:rPr lang="en-IN" b="0" i="1" smtClean="0">
                        <a:latin typeface="Cambria Math" panose="02040503050406030204" pitchFamily="18" charset="0"/>
                      </a:rPr>
                      <m:t>→</m:t>
                    </m:r>
                    <m:r>
                      <a:rPr lang="en-IN" i="1" dirty="0" smtClean="0">
                        <a:latin typeface="Cambria Math" panose="02040503050406030204" pitchFamily="18" charset="0"/>
                      </a:rPr>
                      <m:t> </m:t>
                    </m:r>
                    <m:r>
                      <a:rPr lang="en-IN" i="1" dirty="0" smtClean="0">
                        <a:latin typeface="Cambria Math" panose="02040503050406030204" pitchFamily="18" charset="0"/>
                      </a:rPr>
                      <m:t>𝐼𝑃</m:t>
                    </m:r>
                    <m:r>
                      <a:rPr lang="en-IN" i="1" dirty="0" smtClean="0">
                        <a:latin typeface="Cambria Math" panose="02040503050406030204" pitchFamily="18" charset="0"/>
                      </a:rPr>
                      <m:t> </m:t>
                    </m:r>
                    <m:r>
                      <a:rPr lang="en-IN" i="1" dirty="0" smtClean="0">
                        <a:latin typeface="Cambria Math" panose="02040503050406030204" pitchFamily="18" charset="0"/>
                      </a:rPr>
                      <m:t>𝑜𝑓</m:t>
                    </m:r>
                    <m:r>
                      <a:rPr lang="en-IN" i="1" dirty="0" smtClean="0">
                        <a:latin typeface="Cambria Math" panose="02040503050406030204" pitchFamily="18" charset="0"/>
                      </a:rPr>
                      <m:t> </m:t>
                    </m:r>
                    <m:r>
                      <a:rPr lang="en-IN" i="1" dirty="0" smtClean="0">
                        <a:latin typeface="Cambria Math" panose="02040503050406030204" pitchFamily="18" charset="0"/>
                      </a:rPr>
                      <m:t>𝑎𝑢𝑡h𝑜𝑟𝑖𝑡𝑎𝑡𝑖𝑣𝑒</m:t>
                    </m:r>
                    <m:r>
                      <a:rPr lang="en-IN" i="1" dirty="0" smtClean="0">
                        <a:latin typeface="Cambria Math" panose="02040503050406030204" pitchFamily="18" charset="0"/>
                      </a:rPr>
                      <m:t> </m:t>
                    </m:r>
                    <m:r>
                      <a:rPr lang="en-IN" i="1" dirty="0" smtClean="0">
                        <a:latin typeface="Cambria Math" panose="02040503050406030204" pitchFamily="18" charset="0"/>
                      </a:rPr>
                      <m:t>𝐷𝑁𝑆</m:t>
                    </m:r>
                    <m:r>
                      <a:rPr lang="en-IN" i="1" dirty="0" smtClean="0">
                        <a:latin typeface="Cambria Math" panose="02040503050406030204" pitchFamily="18" charset="0"/>
                      </a:rPr>
                      <m:t> </m:t>
                    </m:r>
                    <m:r>
                      <a:rPr lang="en-IN" i="1" dirty="0" smtClean="0">
                        <a:latin typeface="Cambria Math" panose="02040503050406030204" pitchFamily="18" charset="0"/>
                      </a:rPr>
                      <m:t>𝑠𝑒𝑟𝑣𝑒𝑟</m:t>
                    </m:r>
                  </m:oMath>
                </a14:m>
                <a:endParaRPr lang="en-IN" dirty="0"/>
              </a:p>
              <a:p>
                <a:pPr lvl="1"/>
                <a:r>
                  <a:rPr lang="en-IN" dirty="0"/>
                  <a:t>Local DNS server caches </a:t>
                </a:r>
                <a14:m>
                  <m:oMath xmlns:m="http://schemas.openxmlformats.org/officeDocument/2006/math">
                    <m:r>
                      <a:rPr lang="en-IN" i="1" dirty="0">
                        <a:latin typeface="Cambria Math" panose="02040503050406030204" pitchFamily="18" charset="0"/>
                      </a:rPr>
                      <m:t>𝑒𝑥𝑎𝑚𝑝𝑙𝑒</m:t>
                    </m:r>
                    <m:r>
                      <a:rPr lang="en-IN" i="1" dirty="0">
                        <a:latin typeface="Cambria Math" panose="02040503050406030204" pitchFamily="18" charset="0"/>
                      </a:rPr>
                      <m:t>.</m:t>
                    </m:r>
                    <m:r>
                      <a:rPr lang="en-IN" i="1" dirty="0">
                        <a:latin typeface="Cambria Math" panose="02040503050406030204" pitchFamily="18" charset="0"/>
                      </a:rPr>
                      <m:t>𝑐𝑜𝑚</m:t>
                    </m:r>
                    <m:r>
                      <a:rPr lang="en-IN" i="1" dirty="0">
                        <a:latin typeface="Cambria Math" panose="02040503050406030204" pitchFamily="18" charset="0"/>
                      </a:rPr>
                      <m:t> → </m:t>
                    </m:r>
                    <m:r>
                      <a:rPr lang="en-IN" i="1" dirty="0">
                        <a:latin typeface="Cambria Math" panose="02040503050406030204" pitchFamily="18" charset="0"/>
                      </a:rPr>
                      <m:t>𝐼𝑃</m:t>
                    </m:r>
                    <m:r>
                      <a:rPr lang="en-IN" i="1" dirty="0">
                        <a:latin typeface="Cambria Math" panose="02040503050406030204" pitchFamily="18" charset="0"/>
                      </a:rPr>
                      <m:t> </m:t>
                    </m:r>
                    <m:r>
                      <a:rPr lang="en-IN" i="1" dirty="0">
                        <a:latin typeface="Cambria Math" panose="02040503050406030204" pitchFamily="18" charset="0"/>
                      </a:rPr>
                      <m:t>𝑜𝑓</m:t>
                    </m:r>
                    <m:r>
                      <a:rPr lang="en-IN" i="1" dirty="0">
                        <a:latin typeface="Cambria Math" panose="02040503050406030204" pitchFamily="18" charset="0"/>
                      </a:rPr>
                      <m:t> </m:t>
                    </m:r>
                    <m:r>
                      <a:rPr lang="en-IN" i="1" dirty="0">
                        <a:latin typeface="Cambria Math" panose="02040503050406030204" pitchFamily="18" charset="0"/>
                      </a:rPr>
                      <m:t>𝑎𝑢𝑡h𝑜𝑟𝑖𝑡𝑎𝑡𝑖𝑣𝑒</m:t>
                    </m:r>
                    <m:r>
                      <a:rPr lang="en-IN" i="1" dirty="0">
                        <a:latin typeface="Cambria Math" panose="02040503050406030204" pitchFamily="18" charset="0"/>
                      </a:rPr>
                      <m:t> </m:t>
                    </m:r>
                    <m:r>
                      <a:rPr lang="en-IN" i="1" dirty="0">
                        <a:latin typeface="Cambria Math" panose="02040503050406030204" pitchFamily="18" charset="0"/>
                      </a:rPr>
                      <m:t>𝐷𝑁𝑆</m:t>
                    </m:r>
                    <m:r>
                      <a:rPr lang="en-IN" i="1" dirty="0">
                        <a:latin typeface="Cambria Math" panose="02040503050406030204" pitchFamily="18" charset="0"/>
                      </a:rPr>
                      <m:t> </m:t>
                    </m:r>
                    <m:r>
                      <a:rPr lang="en-IN" i="1" dirty="0">
                        <a:latin typeface="Cambria Math" panose="02040503050406030204" pitchFamily="18" charset="0"/>
                      </a:rPr>
                      <m:t>𝑠𝑒𝑟𝑣𝑒𝑟</m:t>
                    </m:r>
                  </m:oMath>
                </a14:m>
                <a:endParaRPr lang="en-IN" dirty="0"/>
              </a:p>
              <a:p>
                <a:pPr lvl="1"/>
                <a:r>
                  <a:rPr lang="en-IN" dirty="0"/>
                  <a:t>Local DNS server sends a request to the authoritative DNS server</a:t>
                </a:r>
              </a:p>
              <a:p>
                <a:pPr lvl="1"/>
                <a:r>
                  <a:rPr lang="en-IN" dirty="0"/>
                  <a:t>Authoritative DNS replies with </a:t>
                </a:r>
                <a14:m>
                  <m:oMath xmlns:m="http://schemas.openxmlformats.org/officeDocument/2006/math">
                    <m:r>
                      <a:rPr lang="en-IN" b="0" i="1" smtClean="0">
                        <a:latin typeface="Cambria Math" panose="02040503050406030204" pitchFamily="18" charset="0"/>
                      </a:rPr>
                      <m:t>𝑤𝑤𝑤</m:t>
                    </m:r>
                    <m:r>
                      <a:rPr lang="en-IN" b="0" i="1" smtClean="0">
                        <a:latin typeface="Cambria Math" panose="02040503050406030204" pitchFamily="18" charset="0"/>
                      </a:rPr>
                      <m:t>.</m:t>
                    </m:r>
                    <m:r>
                      <a:rPr lang="en-IN" b="0" i="1" smtClean="0">
                        <a:latin typeface="Cambria Math" panose="02040503050406030204" pitchFamily="18" charset="0"/>
                      </a:rPr>
                      <m:t>𝑒𝑥𝑎𝑚𝑝𝑙𝑒</m:t>
                    </m:r>
                    <m:r>
                      <a:rPr lang="en-IN" b="0" i="1" smtClean="0">
                        <a:latin typeface="Cambria Math" panose="02040503050406030204" pitchFamily="18" charset="0"/>
                      </a:rPr>
                      <m:t>.</m:t>
                    </m:r>
                    <m:r>
                      <a:rPr lang="en-IN" b="0" i="1" smtClean="0">
                        <a:latin typeface="Cambria Math" panose="02040503050406030204" pitchFamily="18" charset="0"/>
                      </a:rPr>
                      <m:t>𝑐𝑜𝑚</m:t>
                    </m:r>
                    <m:r>
                      <a:rPr lang="en-IN" b="0" i="1" smtClean="0">
                        <a:latin typeface="Cambria Math" panose="02040503050406030204" pitchFamily="18" charset="0"/>
                      </a:rPr>
                      <m:t> →</m:t>
                    </m:r>
                    <m:r>
                      <a:rPr lang="en-IN" b="0" i="1" smtClean="0">
                        <a:latin typeface="Cambria Math" panose="02040503050406030204" pitchFamily="18" charset="0"/>
                      </a:rPr>
                      <m:t>𝐼𝑃</m:t>
                    </m:r>
                    <m:r>
                      <a:rPr lang="en-IN" b="0" i="1" smtClean="0">
                        <a:latin typeface="Cambria Math" panose="02040503050406030204" pitchFamily="18" charset="0"/>
                      </a:rPr>
                      <m:t> </m:t>
                    </m:r>
                    <m:r>
                      <a:rPr lang="en-IN" b="0" i="1" smtClean="0">
                        <a:latin typeface="Cambria Math" panose="02040503050406030204" pitchFamily="18" charset="0"/>
                      </a:rPr>
                      <m:t>𝑎𝑑𝑑𝑟𝑒𝑠𝑠</m:t>
                    </m:r>
                  </m:oMath>
                </a14:m>
                <a:endParaRPr lang="en-IN" dirty="0"/>
              </a:p>
              <a:p>
                <a:pPr lvl="1"/>
                <a:r>
                  <a:rPr lang="en-IN" dirty="0"/>
                  <a:t>Local DNS server caches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i="1">
                        <a:latin typeface="Cambria Math" panose="02040503050406030204" pitchFamily="18" charset="0"/>
                      </a:rPr>
                      <m:t>𝑒𝑥𝑎𝑚𝑝𝑙𝑒</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endParaRPr lang="en-IN" dirty="0"/>
              </a:p>
              <a:p>
                <a:pPr lvl="1"/>
                <a:endParaRPr lang="en-IN" dirty="0"/>
              </a:p>
              <a:p>
                <a:pPr lvl="1"/>
                <a:endParaRPr lang="en-IN" dirty="0"/>
              </a:p>
              <a:p>
                <a:endParaRPr lang="en-IN" dirty="0"/>
              </a:p>
            </p:txBody>
          </p:sp>
        </mc:Choice>
        <mc:Fallback xmlns="">
          <p:sp>
            <p:nvSpPr>
              <p:cNvPr id="3" name="Content Placeholder 2">
                <a:extLst>
                  <a:ext uri="{FF2B5EF4-FFF2-40B4-BE49-F238E27FC236}">
                    <a16:creationId xmlns:a16="http://schemas.microsoft.com/office/drawing/2014/main" id="{E149243E-6702-0648-C3F3-77D91777F1BF}"/>
                  </a:ext>
                </a:extLst>
              </p:cNvPr>
              <p:cNvSpPr>
                <a:spLocks noGrp="1" noRot="1" noChangeAspect="1" noMove="1" noResize="1" noEditPoints="1" noAdjustHandles="1" noChangeArrowheads="1" noChangeShapeType="1" noTextEdit="1"/>
              </p:cNvSpPr>
              <p:nvPr>
                <p:ph idx="1"/>
              </p:nvPr>
            </p:nvSpPr>
            <p:spPr>
              <a:blipFill>
                <a:blip r:embed="rId3"/>
                <a:stretch>
                  <a:fillRect l="-928" t="-2101"/>
                </a:stretch>
              </a:blipFill>
            </p:spPr>
            <p:txBody>
              <a:bodyPr/>
              <a:lstStyle/>
              <a:p>
                <a:r>
                  <a:rPr lang="en-IN">
                    <a:noFill/>
                  </a:rPr>
                  <a:t> </a:t>
                </a:r>
              </a:p>
            </p:txBody>
          </p:sp>
        </mc:Fallback>
      </mc:AlternateContent>
    </p:spTree>
    <p:extLst>
      <p:ext uri="{BB962C8B-B14F-4D97-AF65-F5344CB8AC3E}">
        <p14:creationId xmlns:p14="http://schemas.microsoft.com/office/powerpoint/2010/main" val="37094811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0DA312-B640-A7C7-F9DC-25C7B63AEBE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13D5192-9032-D221-09F1-1FE5CD0DCB8A}"/>
              </a:ext>
            </a:extLst>
          </p:cNvPr>
          <p:cNvSpPr>
            <a:spLocks noGrp="1"/>
          </p:cNvSpPr>
          <p:nvPr>
            <p:ph type="title"/>
          </p:nvPr>
        </p:nvSpPr>
        <p:spPr/>
        <p:txBody>
          <a:bodyPr/>
          <a:lstStyle/>
          <a:p>
            <a:r>
              <a:rPr lang="en-IN" dirty="0"/>
              <a:t>Caching</a:t>
            </a:r>
          </a:p>
        </p:txBody>
      </p:sp>
      <p:sp>
        <p:nvSpPr>
          <p:cNvPr id="3" name="Content Placeholder 2">
            <a:extLst>
              <a:ext uri="{FF2B5EF4-FFF2-40B4-BE49-F238E27FC236}">
                <a16:creationId xmlns:a16="http://schemas.microsoft.com/office/drawing/2014/main" id="{9225F9C2-DE31-7D54-51AB-A1880B2D709B}"/>
              </a:ext>
            </a:extLst>
          </p:cNvPr>
          <p:cNvSpPr>
            <a:spLocks noGrp="1"/>
          </p:cNvSpPr>
          <p:nvPr>
            <p:ph idx="1"/>
          </p:nvPr>
        </p:nvSpPr>
        <p:spPr/>
        <p:txBody>
          <a:bodyPr>
            <a:normAutofit/>
          </a:bodyPr>
          <a:lstStyle/>
          <a:p>
            <a:r>
              <a:rPr lang="en-IN" dirty="0"/>
              <a:t>Local DNS server receives the next request for </a:t>
            </a:r>
            <a:r>
              <a:rPr lang="en-IN" dirty="0">
                <a:hlinkClick r:id="rId2"/>
              </a:rPr>
              <a:t>www.facebook.com</a:t>
            </a:r>
            <a:endParaRPr lang="en-IN" dirty="0"/>
          </a:p>
          <a:p>
            <a:endParaRPr lang="en-IN" dirty="0"/>
          </a:p>
          <a:p>
            <a:endParaRPr lang="en-IN" dirty="0"/>
          </a:p>
          <a:p>
            <a:endParaRPr lang="en-IN" dirty="0"/>
          </a:p>
          <a:p>
            <a:endParaRPr lang="en-IN" dirty="0"/>
          </a:p>
        </p:txBody>
      </p:sp>
    </p:spTree>
    <p:extLst>
      <p:ext uri="{BB962C8B-B14F-4D97-AF65-F5344CB8AC3E}">
        <p14:creationId xmlns:p14="http://schemas.microsoft.com/office/powerpoint/2010/main" val="37359078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66F615-1A6E-105D-588C-4786AEF9208B}"/>
              </a:ext>
            </a:extLst>
          </p:cNvPr>
          <p:cNvSpPr>
            <a:spLocks noGrp="1"/>
          </p:cNvSpPr>
          <p:nvPr>
            <p:ph type="title"/>
          </p:nvPr>
        </p:nvSpPr>
        <p:spPr/>
        <p:txBody>
          <a:bodyPr/>
          <a:lstStyle/>
          <a:p>
            <a:r>
              <a:rPr lang="en-IN" dirty="0"/>
              <a:t>Caching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3A60F388-E168-0C17-E17E-B0B8F31A686C}"/>
                  </a:ext>
                </a:extLst>
              </p:cNvPr>
              <p:cNvSpPr>
                <a:spLocks noGrp="1"/>
              </p:cNvSpPr>
              <p:nvPr>
                <p:ph idx="1"/>
              </p:nvPr>
            </p:nvSpPr>
            <p:spPr/>
            <p:txBody>
              <a:bodyPr>
                <a:normAutofit fontScale="92500" lnSpcReduction="10000"/>
              </a:bodyPr>
              <a:lstStyle/>
              <a:p>
                <a:r>
                  <a:rPr lang="en-IN" dirty="0"/>
                  <a:t>Local DNS server receives the next request for </a:t>
                </a:r>
                <a:r>
                  <a:rPr lang="en-IN" dirty="0">
                    <a:hlinkClick r:id="rId2"/>
                  </a:rPr>
                  <a:t>www.facebook.com</a:t>
                </a:r>
                <a:endParaRPr lang="en-IN" dirty="0"/>
              </a:p>
              <a:p>
                <a:pPr lvl="1"/>
                <a:r>
                  <a:rPr lang="en-IN" dirty="0"/>
                  <a:t>Local DNS server checks an entry for </a:t>
                </a:r>
                <a:r>
                  <a:rPr lang="en-IN" dirty="0">
                    <a:hlinkClick r:id="rId2"/>
                  </a:rPr>
                  <a:t>www.facebook.com</a:t>
                </a:r>
                <a:r>
                  <a:rPr lang="en-IN" dirty="0"/>
                  <a:t> in its cache</a:t>
                </a:r>
              </a:p>
              <a:p>
                <a:pPr lvl="1"/>
                <a:r>
                  <a:rPr lang="en-IN" dirty="0"/>
                  <a:t>Because an entry is not present, it looks for facebook.com</a:t>
                </a:r>
              </a:p>
              <a:p>
                <a:pPr lvl="1"/>
                <a:r>
                  <a:rPr lang="en-IN" dirty="0"/>
                  <a:t>Because an entry is still not there, it looks for .com</a:t>
                </a:r>
              </a:p>
              <a:p>
                <a:pPr lvl="1"/>
                <a:r>
                  <a:rPr lang="en-IN" dirty="0"/>
                  <a:t>It found an entry: </a:t>
                </a:r>
                <a14:m>
                  <m:oMath xmlns:m="http://schemas.openxmlformats.org/officeDocument/2006/math">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𝑜𝑓</m:t>
                    </m:r>
                    <m:r>
                      <a:rPr lang="en-IN" i="1">
                        <a:latin typeface="Cambria Math" panose="02040503050406030204" pitchFamily="18" charset="0"/>
                      </a:rPr>
                      <m:t> </m:t>
                    </m:r>
                    <m:r>
                      <a:rPr lang="en-IN" i="1">
                        <a:latin typeface="Cambria Math" panose="02040503050406030204" pitchFamily="18" charset="0"/>
                      </a:rPr>
                      <m:t>𝑇𝐿𝐷</m:t>
                    </m:r>
                    <m:r>
                      <a:rPr lang="en-IN" i="1">
                        <a:latin typeface="Cambria Math" panose="02040503050406030204" pitchFamily="18" charset="0"/>
                      </a:rPr>
                      <m:t> </m:t>
                    </m:r>
                    <m:r>
                      <a:rPr lang="en-IN" i="1">
                        <a:latin typeface="Cambria Math" panose="02040503050406030204" pitchFamily="18" charset="0"/>
                      </a:rPr>
                      <m:t>𝐷𝑁𝑆</m:t>
                    </m:r>
                    <m:r>
                      <a:rPr lang="en-IN" i="1">
                        <a:latin typeface="Cambria Math" panose="02040503050406030204" pitchFamily="18" charset="0"/>
                      </a:rPr>
                      <m:t> </m:t>
                    </m:r>
                    <m:r>
                      <a:rPr lang="en-IN" i="1">
                        <a:latin typeface="Cambria Math" panose="02040503050406030204" pitchFamily="18" charset="0"/>
                      </a:rPr>
                      <m:t>𝑠𝑒𝑟𝑣𝑒𝑟</m:t>
                    </m:r>
                  </m:oMath>
                </a14:m>
                <a:endParaRPr lang="en-IN" dirty="0"/>
              </a:p>
              <a:p>
                <a:pPr lvl="1"/>
                <a:r>
                  <a:rPr lang="en-IN" dirty="0"/>
                  <a:t>The local DNS server sends a request to the TLD DNS server</a:t>
                </a:r>
              </a:p>
              <a:p>
                <a:pPr lvl="1"/>
                <a:r>
                  <a:rPr lang="en-IN" dirty="0"/>
                  <a:t>TLD DNS server replies with facebook</a:t>
                </a:r>
                <a14:m>
                  <m:oMath xmlns:m="http://schemas.openxmlformats.org/officeDocument/2006/math">
                    <m:r>
                      <a:rPr lang="en-IN" i="1" dirty="0">
                        <a:latin typeface="Cambria Math" panose="02040503050406030204" pitchFamily="18" charset="0"/>
                      </a:rPr>
                      <m:t>.</m:t>
                    </m:r>
                    <m:r>
                      <a:rPr lang="en-IN" i="1" dirty="0">
                        <a:latin typeface="Cambria Math" panose="02040503050406030204" pitchFamily="18" charset="0"/>
                      </a:rPr>
                      <m:t>𝑐𝑜𝑚</m:t>
                    </m:r>
                    <m:r>
                      <a:rPr lang="en-IN" i="1" dirty="0">
                        <a:latin typeface="Cambria Math" panose="02040503050406030204" pitchFamily="18" charset="0"/>
                      </a:rPr>
                      <m:t> → </m:t>
                    </m:r>
                    <m:r>
                      <a:rPr lang="en-IN" i="1" dirty="0">
                        <a:latin typeface="Cambria Math" panose="02040503050406030204" pitchFamily="18" charset="0"/>
                      </a:rPr>
                      <m:t>𝐼𝑃</m:t>
                    </m:r>
                    <m:r>
                      <a:rPr lang="en-IN" i="1" dirty="0">
                        <a:latin typeface="Cambria Math" panose="02040503050406030204" pitchFamily="18" charset="0"/>
                      </a:rPr>
                      <m:t> </m:t>
                    </m:r>
                    <m:r>
                      <a:rPr lang="en-IN" i="1" dirty="0">
                        <a:latin typeface="Cambria Math" panose="02040503050406030204" pitchFamily="18" charset="0"/>
                      </a:rPr>
                      <m:t>𝑜𝑓</m:t>
                    </m:r>
                    <m:r>
                      <a:rPr lang="en-IN" i="1" dirty="0">
                        <a:latin typeface="Cambria Math" panose="02040503050406030204" pitchFamily="18" charset="0"/>
                      </a:rPr>
                      <m:t> </m:t>
                    </m:r>
                    <m:r>
                      <a:rPr lang="en-IN" i="1" dirty="0">
                        <a:latin typeface="Cambria Math" panose="02040503050406030204" pitchFamily="18" charset="0"/>
                      </a:rPr>
                      <m:t>𝑎𝑢𝑡h𝑜𝑟𝑖𝑡𝑎𝑡𝑖𝑣𝑒</m:t>
                    </m:r>
                    <m:r>
                      <a:rPr lang="en-IN" i="1" dirty="0">
                        <a:latin typeface="Cambria Math" panose="02040503050406030204" pitchFamily="18" charset="0"/>
                      </a:rPr>
                      <m:t> </m:t>
                    </m:r>
                    <m:r>
                      <a:rPr lang="en-IN" i="1" dirty="0">
                        <a:latin typeface="Cambria Math" panose="02040503050406030204" pitchFamily="18" charset="0"/>
                      </a:rPr>
                      <m:t>𝐷𝑁𝑆</m:t>
                    </m:r>
                    <m:r>
                      <a:rPr lang="en-IN" i="1" dirty="0">
                        <a:latin typeface="Cambria Math" panose="02040503050406030204" pitchFamily="18" charset="0"/>
                      </a:rPr>
                      <m:t> </m:t>
                    </m:r>
                    <m:r>
                      <a:rPr lang="en-IN" i="1" dirty="0">
                        <a:latin typeface="Cambria Math" panose="02040503050406030204" pitchFamily="18" charset="0"/>
                      </a:rPr>
                      <m:t>𝑠𝑒𝑟𝑣𝑒𝑟</m:t>
                    </m:r>
                  </m:oMath>
                </a14:m>
                <a:endParaRPr lang="en-IN" dirty="0"/>
              </a:p>
              <a:p>
                <a:pPr lvl="1"/>
                <a:r>
                  <a:rPr lang="en-IN" dirty="0"/>
                  <a:t>Local DNS server caches </a:t>
                </a:r>
                <a14:m>
                  <m:oMath xmlns:m="http://schemas.openxmlformats.org/officeDocument/2006/math">
                    <m:r>
                      <m:rPr>
                        <m:sty m:val="p"/>
                      </m:rPr>
                      <a:rPr lang="en-IN" b="0" i="0" dirty="0" smtClean="0">
                        <a:latin typeface="Cambria Math" panose="02040503050406030204" pitchFamily="18" charset="0"/>
                      </a:rPr>
                      <m:t>facebook</m:t>
                    </m:r>
                    <m:r>
                      <a:rPr lang="en-IN" i="1" dirty="0">
                        <a:latin typeface="Cambria Math" panose="02040503050406030204" pitchFamily="18" charset="0"/>
                      </a:rPr>
                      <m:t>.</m:t>
                    </m:r>
                    <m:r>
                      <a:rPr lang="en-IN" i="1" dirty="0">
                        <a:latin typeface="Cambria Math" panose="02040503050406030204" pitchFamily="18" charset="0"/>
                      </a:rPr>
                      <m:t>𝑐𝑜𝑚</m:t>
                    </m:r>
                    <m:r>
                      <a:rPr lang="en-IN" i="1" dirty="0">
                        <a:latin typeface="Cambria Math" panose="02040503050406030204" pitchFamily="18" charset="0"/>
                      </a:rPr>
                      <m:t> → </m:t>
                    </m:r>
                    <m:r>
                      <a:rPr lang="en-IN" i="1" dirty="0">
                        <a:latin typeface="Cambria Math" panose="02040503050406030204" pitchFamily="18" charset="0"/>
                      </a:rPr>
                      <m:t>𝐼𝑃</m:t>
                    </m:r>
                    <m:r>
                      <a:rPr lang="en-IN" i="1" dirty="0">
                        <a:latin typeface="Cambria Math" panose="02040503050406030204" pitchFamily="18" charset="0"/>
                      </a:rPr>
                      <m:t> </m:t>
                    </m:r>
                    <m:r>
                      <a:rPr lang="en-IN" i="1" dirty="0">
                        <a:latin typeface="Cambria Math" panose="02040503050406030204" pitchFamily="18" charset="0"/>
                      </a:rPr>
                      <m:t>𝑜𝑓</m:t>
                    </m:r>
                    <m:r>
                      <a:rPr lang="en-IN" i="1" dirty="0">
                        <a:latin typeface="Cambria Math" panose="02040503050406030204" pitchFamily="18" charset="0"/>
                      </a:rPr>
                      <m:t> </m:t>
                    </m:r>
                    <m:r>
                      <a:rPr lang="en-IN" i="1" dirty="0">
                        <a:latin typeface="Cambria Math" panose="02040503050406030204" pitchFamily="18" charset="0"/>
                      </a:rPr>
                      <m:t>𝑎𝑢𝑡h𝑜𝑟𝑖𝑡𝑎𝑡𝑖𝑣𝑒</m:t>
                    </m:r>
                    <m:r>
                      <a:rPr lang="en-IN" i="1" dirty="0">
                        <a:latin typeface="Cambria Math" panose="02040503050406030204" pitchFamily="18" charset="0"/>
                      </a:rPr>
                      <m:t> </m:t>
                    </m:r>
                    <m:r>
                      <a:rPr lang="en-IN" i="1" dirty="0">
                        <a:latin typeface="Cambria Math" panose="02040503050406030204" pitchFamily="18" charset="0"/>
                      </a:rPr>
                      <m:t>𝐷𝑁𝑆</m:t>
                    </m:r>
                    <m:r>
                      <a:rPr lang="en-IN" i="1" dirty="0">
                        <a:latin typeface="Cambria Math" panose="02040503050406030204" pitchFamily="18" charset="0"/>
                      </a:rPr>
                      <m:t> </m:t>
                    </m:r>
                    <m:r>
                      <a:rPr lang="en-IN" i="1" dirty="0">
                        <a:latin typeface="Cambria Math" panose="02040503050406030204" pitchFamily="18" charset="0"/>
                      </a:rPr>
                      <m:t>𝑠𝑒𝑟𝑣𝑒𝑟</m:t>
                    </m:r>
                  </m:oMath>
                </a14:m>
                <a:endParaRPr lang="en-IN" dirty="0"/>
              </a:p>
              <a:p>
                <a:pPr lvl="1"/>
                <a:r>
                  <a:rPr lang="en-IN" dirty="0"/>
                  <a:t>Local DNS server sends a request to the authoritative DNS server</a:t>
                </a:r>
              </a:p>
              <a:p>
                <a:pPr lvl="1"/>
                <a:r>
                  <a:rPr lang="en-IN" dirty="0"/>
                  <a:t>Authoritative DNS replies with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b="0" i="1" smtClean="0">
                        <a:latin typeface="Cambria Math" panose="02040503050406030204" pitchFamily="18" charset="0"/>
                      </a:rPr>
                      <m:t>𝑓𝑎𝑐𝑒𝑏𝑜𝑜𝑘</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endParaRPr lang="en-IN" dirty="0"/>
              </a:p>
              <a:p>
                <a:pPr lvl="1"/>
                <a:r>
                  <a:rPr lang="en-IN" dirty="0"/>
                  <a:t>Local DNS server caches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b="0" i="1" smtClean="0">
                        <a:latin typeface="Cambria Math" panose="02040503050406030204" pitchFamily="18" charset="0"/>
                      </a:rPr>
                      <m:t>𝑓𝑎𝑐𝑒𝑏𝑜𝑜𝑘</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endParaRPr lang="en-IN" dirty="0"/>
              </a:p>
              <a:p>
                <a:pPr lvl="1"/>
                <a:r>
                  <a:rPr lang="en-IN" dirty="0"/>
                  <a:t>Local DNS server responds back to the requesting host</a:t>
                </a:r>
              </a:p>
              <a:p>
                <a:endParaRPr lang="en-IN" dirty="0"/>
              </a:p>
              <a:p>
                <a:endParaRPr lang="en-IN" dirty="0"/>
              </a:p>
              <a:p>
                <a:endParaRPr lang="en-IN" dirty="0"/>
              </a:p>
              <a:p>
                <a:endParaRPr lang="en-IN" dirty="0"/>
              </a:p>
            </p:txBody>
          </p:sp>
        </mc:Choice>
        <mc:Fallback xmlns="">
          <p:sp>
            <p:nvSpPr>
              <p:cNvPr id="3" name="Content Placeholder 2">
                <a:extLst>
                  <a:ext uri="{FF2B5EF4-FFF2-40B4-BE49-F238E27FC236}">
                    <a16:creationId xmlns:a16="http://schemas.microsoft.com/office/drawing/2014/main" id="{3A60F388-E168-0C17-E17E-B0B8F31A686C}"/>
                  </a:ext>
                </a:extLst>
              </p:cNvPr>
              <p:cNvSpPr>
                <a:spLocks noGrp="1" noRot="1" noChangeAspect="1" noMove="1" noResize="1" noEditPoints="1" noAdjustHandles="1" noChangeArrowheads="1" noChangeShapeType="1" noTextEdit="1"/>
              </p:cNvSpPr>
              <p:nvPr>
                <p:ph idx="1"/>
              </p:nvPr>
            </p:nvSpPr>
            <p:spPr>
              <a:blipFill>
                <a:blip r:embed="rId3"/>
                <a:stretch>
                  <a:fillRect l="-928" t="-2801"/>
                </a:stretch>
              </a:blipFill>
            </p:spPr>
            <p:txBody>
              <a:bodyPr/>
              <a:lstStyle/>
              <a:p>
                <a:r>
                  <a:rPr lang="en-IN">
                    <a:noFill/>
                  </a:rPr>
                  <a:t> </a:t>
                </a:r>
              </a:p>
            </p:txBody>
          </p:sp>
        </mc:Fallback>
      </mc:AlternateContent>
    </p:spTree>
    <p:extLst>
      <p:ext uri="{BB962C8B-B14F-4D97-AF65-F5344CB8AC3E}">
        <p14:creationId xmlns:p14="http://schemas.microsoft.com/office/powerpoint/2010/main" val="7538022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11FCB2-042B-37B2-49D4-07D35611AE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F6ADE8D-4B7C-5B78-DB0D-884F2610B385}"/>
              </a:ext>
            </a:extLst>
          </p:cNvPr>
          <p:cNvSpPr>
            <a:spLocks noGrp="1"/>
          </p:cNvSpPr>
          <p:nvPr>
            <p:ph type="title"/>
          </p:nvPr>
        </p:nvSpPr>
        <p:spPr/>
        <p:txBody>
          <a:bodyPr/>
          <a:lstStyle/>
          <a:p>
            <a:r>
              <a:rPr lang="en-IN" dirty="0"/>
              <a:t>Caching</a:t>
            </a:r>
          </a:p>
        </p:txBody>
      </p:sp>
      <p:sp>
        <p:nvSpPr>
          <p:cNvPr id="3" name="Content Placeholder 2">
            <a:extLst>
              <a:ext uri="{FF2B5EF4-FFF2-40B4-BE49-F238E27FC236}">
                <a16:creationId xmlns:a16="http://schemas.microsoft.com/office/drawing/2014/main" id="{F3ABDCB3-953C-FCDA-75D2-F6F164AC942F}"/>
              </a:ext>
            </a:extLst>
          </p:cNvPr>
          <p:cNvSpPr>
            <a:spLocks noGrp="1"/>
          </p:cNvSpPr>
          <p:nvPr>
            <p:ph idx="1"/>
          </p:nvPr>
        </p:nvSpPr>
        <p:spPr/>
        <p:txBody>
          <a:bodyPr>
            <a:normAutofit/>
          </a:bodyPr>
          <a:lstStyle/>
          <a:p>
            <a:r>
              <a:rPr lang="en-IN" dirty="0"/>
              <a:t>Local DNS server receives the next request for </a:t>
            </a:r>
            <a:r>
              <a:rPr lang="en-IN" dirty="0">
                <a:hlinkClick r:id="rId2"/>
              </a:rPr>
              <a:t>www.facebook.com</a:t>
            </a:r>
            <a:endParaRPr lang="en-IN" dirty="0"/>
          </a:p>
          <a:p>
            <a:endParaRPr lang="en-IN" dirty="0"/>
          </a:p>
          <a:p>
            <a:endParaRPr lang="en-IN" dirty="0"/>
          </a:p>
          <a:p>
            <a:endParaRPr lang="en-IN" dirty="0"/>
          </a:p>
        </p:txBody>
      </p:sp>
    </p:spTree>
    <p:extLst>
      <p:ext uri="{BB962C8B-B14F-4D97-AF65-F5344CB8AC3E}">
        <p14:creationId xmlns:p14="http://schemas.microsoft.com/office/powerpoint/2010/main" val="222835085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EC75FF-0C7D-88B3-DD60-06FBE65E7A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EE0CBEC-E72D-08E8-2968-7DEB615279DC}"/>
              </a:ext>
            </a:extLst>
          </p:cNvPr>
          <p:cNvSpPr>
            <a:spLocks noGrp="1"/>
          </p:cNvSpPr>
          <p:nvPr>
            <p:ph type="title"/>
          </p:nvPr>
        </p:nvSpPr>
        <p:spPr/>
        <p:txBody>
          <a:bodyPr/>
          <a:lstStyle/>
          <a:p>
            <a:r>
              <a:rPr lang="en-IN" dirty="0"/>
              <a:t>Caching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A2E4141-1C21-F5B4-A57F-937E58C56149}"/>
                  </a:ext>
                </a:extLst>
              </p:cNvPr>
              <p:cNvSpPr>
                <a:spLocks noGrp="1"/>
              </p:cNvSpPr>
              <p:nvPr>
                <p:ph idx="1"/>
              </p:nvPr>
            </p:nvSpPr>
            <p:spPr/>
            <p:txBody>
              <a:bodyPr>
                <a:normAutofit/>
              </a:bodyPr>
              <a:lstStyle/>
              <a:p>
                <a:r>
                  <a:rPr lang="en-IN" dirty="0"/>
                  <a:t>Local DNS server receives the next request for </a:t>
                </a:r>
                <a:r>
                  <a:rPr lang="en-IN" dirty="0">
                    <a:hlinkClick r:id="rId2"/>
                  </a:rPr>
                  <a:t>www.facebook.com</a:t>
                </a:r>
                <a:endParaRPr lang="en-IN" dirty="0"/>
              </a:p>
              <a:p>
                <a:pPr lvl="1"/>
                <a:r>
                  <a:rPr lang="en-IN" dirty="0"/>
                  <a:t>Local DNS server checks an entry for </a:t>
                </a:r>
                <a:r>
                  <a:rPr lang="en-IN" dirty="0">
                    <a:hlinkClick r:id="rId2"/>
                  </a:rPr>
                  <a:t>www.facebook.com</a:t>
                </a:r>
                <a:r>
                  <a:rPr lang="en-IN" dirty="0"/>
                  <a:t> in its cache</a:t>
                </a:r>
              </a:p>
              <a:p>
                <a:pPr lvl="1"/>
                <a:r>
                  <a:rPr lang="en-IN" dirty="0"/>
                  <a:t>Because an entry is present,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i="1">
                        <a:latin typeface="Cambria Math" panose="02040503050406030204" pitchFamily="18" charset="0"/>
                      </a:rPr>
                      <m:t>𝑓𝑎𝑐𝑒𝑏𝑜𝑜𝑘</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r>
                  <a:rPr lang="en-IN" dirty="0"/>
                  <a:t>, it directly responds back to the requesting host</a:t>
                </a:r>
              </a:p>
              <a:p>
                <a:endParaRPr lang="en-IN" dirty="0"/>
              </a:p>
              <a:p>
                <a:endParaRPr lang="en-IN" dirty="0"/>
              </a:p>
              <a:p>
                <a:endParaRPr lang="en-IN" dirty="0"/>
              </a:p>
            </p:txBody>
          </p:sp>
        </mc:Choice>
        <mc:Fallback xmlns="">
          <p:sp>
            <p:nvSpPr>
              <p:cNvPr id="3" name="Content Placeholder 2">
                <a:extLst>
                  <a:ext uri="{FF2B5EF4-FFF2-40B4-BE49-F238E27FC236}">
                    <a16:creationId xmlns:a16="http://schemas.microsoft.com/office/drawing/2014/main" id="{EA2E4141-1C21-F5B4-A57F-937E58C56149}"/>
                  </a:ext>
                </a:extLst>
              </p:cNvPr>
              <p:cNvSpPr>
                <a:spLocks noGrp="1" noRot="1" noChangeAspect="1" noMove="1" noResize="1" noEditPoints="1" noAdjustHandles="1" noChangeArrowheads="1" noChangeShapeType="1" noTextEdit="1"/>
              </p:cNvSpPr>
              <p:nvPr>
                <p:ph idx="1"/>
              </p:nvPr>
            </p:nvSpPr>
            <p:spPr>
              <a:blipFill>
                <a:blip r:embed="rId3"/>
                <a:stretch>
                  <a:fillRect l="-1043" t="-2241" r="-986"/>
                </a:stretch>
              </a:blipFill>
            </p:spPr>
            <p:txBody>
              <a:bodyPr/>
              <a:lstStyle/>
              <a:p>
                <a:r>
                  <a:rPr lang="en-IN">
                    <a:noFill/>
                  </a:rPr>
                  <a:t> </a:t>
                </a:r>
              </a:p>
            </p:txBody>
          </p:sp>
        </mc:Fallback>
      </mc:AlternateContent>
    </p:spTree>
    <p:extLst>
      <p:ext uri="{BB962C8B-B14F-4D97-AF65-F5344CB8AC3E}">
        <p14:creationId xmlns:p14="http://schemas.microsoft.com/office/powerpoint/2010/main" val="322223668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60D8B1-E60C-F99A-8CB3-00BCA826DF0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C47C9C-ED2B-DE03-39E1-FCC77B2D4B19}"/>
              </a:ext>
            </a:extLst>
          </p:cNvPr>
          <p:cNvSpPr>
            <a:spLocks noGrp="1"/>
          </p:cNvSpPr>
          <p:nvPr>
            <p:ph type="title"/>
          </p:nvPr>
        </p:nvSpPr>
        <p:spPr/>
        <p:txBody>
          <a:bodyPr/>
          <a:lstStyle/>
          <a:p>
            <a:r>
              <a:rPr lang="en-IN" dirty="0"/>
              <a:t>Caching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F7ED7CFB-8E37-9AC6-7458-E2F03D23195A}"/>
                  </a:ext>
                </a:extLst>
              </p:cNvPr>
              <p:cNvSpPr>
                <a:spLocks noGrp="1"/>
              </p:cNvSpPr>
              <p:nvPr>
                <p:ph idx="1"/>
              </p:nvPr>
            </p:nvSpPr>
            <p:spPr/>
            <p:txBody>
              <a:bodyPr>
                <a:normAutofit/>
              </a:bodyPr>
              <a:lstStyle/>
              <a:p>
                <a:r>
                  <a:rPr lang="en-IN" dirty="0"/>
                  <a:t>Let’s say after a while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i="1">
                        <a:latin typeface="Cambria Math" panose="02040503050406030204" pitchFamily="18" charset="0"/>
                      </a:rPr>
                      <m:t>𝑒𝑥𝑎𝑚𝑝𝑙𝑒</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r>
                  <a:rPr lang="en-IN" dirty="0"/>
                  <a:t> is evicted from the cache</a:t>
                </a:r>
              </a:p>
              <a:p>
                <a:r>
                  <a:rPr lang="en-IN" dirty="0"/>
                  <a:t>Local DNS server receives a query for </a:t>
                </a:r>
                <a:r>
                  <a:rPr lang="en-IN" dirty="0">
                    <a:hlinkClick r:id="rId2"/>
                  </a:rPr>
                  <a:t>www.example.com</a:t>
                </a:r>
                <a:endParaRPr lang="en-IN" dirty="0"/>
              </a:p>
              <a:p>
                <a:endParaRPr lang="en-IN" dirty="0"/>
              </a:p>
              <a:p>
                <a:endParaRPr lang="en-IN" dirty="0"/>
              </a:p>
              <a:p>
                <a:endParaRPr lang="en-IN" dirty="0"/>
              </a:p>
              <a:p>
                <a:endParaRPr lang="en-IN" dirty="0"/>
              </a:p>
              <a:p>
                <a:endParaRPr lang="en-IN" dirty="0"/>
              </a:p>
              <a:p>
                <a:endParaRPr lang="en-IN" dirty="0"/>
              </a:p>
              <a:p>
                <a:endParaRPr lang="en-IN" dirty="0"/>
              </a:p>
              <a:p>
                <a:endParaRPr lang="en-IN" dirty="0"/>
              </a:p>
            </p:txBody>
          </p:sp>
        </mc:Choice>
        <mc:Fallback xmlns="">
          <p:sp>
            <p:nvSpPr>
              <p:cNvPr id="3" name="Content Placeholder 2">
                <a:extLst>
                  <a:ext uri="{FF2B5EF4-FFF2-40B4-BE49-F238E27FC236}">
                    <a16:creationId xmlns:a16="http://schemas.microsoft.com/office/drawing/2014/main" id="{F7ED7CFB-8E37-9AC6-7458-E2F03D23195A}"/>
                  </a:ext>
                </a:extLst>
              </p:cNvPr>
              <p:cNvSpPr>
                <a:spLocks noGrp="1" noRot="1" noChangeAspect="1" noMove="1" noResize="1" noEditPoints="1" noAdjustHandles="1" noChangeArrowheads="1" noChangeShapeType="1" noTextEdit="1"/>
              </p:cNvSpPr>
              <p:nvPr>
                <p:ph idx="1"/>
              </p:nvPr>
            </p:nvSpPr>
            <p:spPr>
              <a:blipFill>
                <a:blip r:embed="rId3"/>
                <a:stretch>
                  <a:fillRect l="-1043" t="-2241" r="-812"/>
                </a:stretch>
              </a:blipFill>
            </p:spPr>
            <p:txBody>
              <a:bodyPr/>
              <a:lstStyle/>
              <a:p>
                <a:r>
                  <a:rPr lang="en-IN">
                    <a:noFill/>
                  </a:rPr>
                  <a:t> </a:t>
                </a:r>
              </a:p>
            </p:txBody>
          </p:sp>
        </mc:Fallback>
      </mc:AlternateContent>
    </p:spTree>
    <p:extLst>
      <p:ext uri="{BB962C8B-B14F-4D97-AF65-F5344CB8AC3E}">
        <p14:creationId xmlns:p14="http://schemas.microsoft.com/office/powerpoint/2010/main" val="2137644502"/>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07368-D8AE-6905-5EDF-03A91EC2F4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381FFE1-008B-6B36-E8B6-109CBC0743FC}"/>
              </a:ext>
            </a:extLst>
          </p:cNvPr>
          <p:cNvSpPr>
            <a:spLocks noGrp="1"/>
          </p:cNvSpPr>
          <p:nvPr>
            <p:ph type="title"/>
          </p:nvPr>
        </p:nvSpPr>
        <p:spPr/>
        <p:txBody>
          <a:bodyPr/>
          <a:lstStyle/>
          <a:p>
            <a:r>
              <a:rPr lang="en-IN" dirty="0"/>
              <a:t>Caching</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E6B54765-8B92-DC5A-9A0B-195F93C1E1B5}"/>
                  </a:ext>
                </a:extLst>
              </p:cNvPr>
              <p:cNvSpPr>
                <a:spLocks noGrp="1"/>
              </p:cNvSpPr>
              <p:nvPr>
                <p:ph idx="1"/>
              </p:nvPr>
            </p:nvSpPr>
            <p:spPr/>
            <p:txBody>
              <a:bodyPr>
                <a:normAutofit/>
              </a:bodyPr>
              <a:lstStyle/>
              <a:p>
                <a:r>
                  <a:rPr lang="en-IN" dirty="0"/>
                  <a:t>Let’s say after a while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i="1">
                        <a:latin typeface="Cambria Math" panose="02040503050406030204" pitchFamily="18" charset="0"/>
                      </a:rPr>
                      <m:t>𝑒𝑥𝑎𝑚𝑝𝑙𝑒</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r>
                  <a:rPr lang="en-IN" dirty="0"/>
                  <a:t> is evicted from the cache</a:t>
                </a:r>
              </a:p>
              <a:p>
                <a:r>
                  <a:rPr lang="en-IN" dirty="0"/>
                  <a:t>Local DNS server receives a query for </a:t>
                </a:r>
                <a:r>
                  <a:rPr lang="en-IN" dirty="0">
                    <a:hlinkClick r:id="rId2"/>
                  </a:rPr>
                  <a:t>www.example.com</a:t>
                </a:r>
                <a:endParaRPr lang="en-IN" dirty="0"/>
              </a:p>
              <a:p>
                <a:pPr lvl="1"/>
                <a:r>
                  <a:rPr lang="en-IN" dirty="0"/>
                  <a:t>Local DNS server checks an entry for </a:t>
                </a:r>
                <a:r>
                  <a:rPr lang="en-IN" dirty="0">
                    <a:hlinkClick r:id="rId3"/>
                  </a:rPr>
                  <a:t>www.example.com</a:t>
                </a:r>
                <a:r>
                  <a:rPr lang="en-IN" dirty="0"/>
                  <a:t> in its cache</a:t>
                </a:r>
              </a:p>
              <a:p>
                <a:pPr lvl="1"/>
                <a:r>
                  <a:rPr lang="en-IN" dirty="0"/>
                  <a:t>Because an entry is not present, it looks for example.com</a:t>
                </a:r>
              </a:p>
              <a:p>
                <a:pPr lvl="1"/>
                <a:r>
                  <a:rPr lang="en-IN" dirty="0"/>
                  <a:t>It found an entry: example</a:t>
                </a:r>
                <a14:m>
                  <m:oMath xmlns:m="http://schemas.openxmlformats.org/officeDocument/2006/math">
                    <m:r>
                      <a:rPr lang="en-IN" i="1" dirty="0">
                        <a:latin typeface="Cambria Math" panose="02040503050406030204" pitchFamily="18" charset="0"/>
                      </a:rPr>
                      <m:t>.</m:t>
                    </m:r>
                    <m:r>
                      <a:rPr lang="en-IN" i="1" dirty="0">
                        <a:latin typeface="Cambria Math" panose="02040503050406030204" pitchFamily="18" charset="0"/>
                      </a:rPr>
                      <m:t>𝑐𝑜𝑚</m:t>
                    </m:r>
                    <m:r>
                      <a:rPr lang="en-IN" i="1" dirty="0">
                        <a:latin typeface="Cambria Math" panose="02040503050406030204" pitchFamily="18" charset="0"/>
                      </a:rPr>
                      <m:t> → </m:t>
                    </m:r>
                    <m:r>
                      <a:rPr lang="en-IN" i="1" dirty="0">
                        <a:latin typeface="Cambria Math" panose="02040503050406030204" pitchFamily="18" charset="0"/>
                      </a:rPr>
                      <m:t>𝐼𝑃</m:t>
                    </m:r>
                    <m:r>
                      <a:rPr lang="en-IN" i="1" dirty="0">
                        <a:latin typeface="Cambria Math" panose="02040503050406030204" pitchFamily="18" charset="0"/>
                      </a:rPr>
                      <m:t> </m:t>
                    </m:r>
                    <m:r>
                      <a:rPr lang="en-IN" i="1" dirty="0">
                        <a:latin typeface="Cambria Math" panose="02040503050406030204" pitchFamily="18" charset="0"/>
                      </a:rPr>
                      <m:t>𝑜𝑓</m:t>
                    </m:r>
                    <m:r>
                      <a:rPr lang="en-IN" i="1" dirty="0">
                        <a:latin typeface="Cambria Math" panose="02040503050406030204" pitchFamily="18" charset="0"/>
                      </a:rPr>
                      <m:t> </m:t>
                    </m:r>
                    <m:r>
                      <a:rPr lang="en-IN" i="1" dirty="0">
                        <a:latin typeface="Cambria Math" panose="02040503050406030204" pitchFamily="18" charset="0"/>
                      </a:rPr>
                      <m:t>𝑎𝑢𝑡h𝑜𝑟𝑖𝑡𝑎𝑡𝑖𝑣𝑒</m:t>
                    </m:r>
                    <m:r>
                      <a:rPr lang="en-IN" i="1" dirty="0">
                        <a:latin typeface="Cambria Math" panose="02040503050406030204" pitchFamily="18" charset="0"/>
                      </a:rPr>
                      <m:t> </m:t>
                    </m:r>
                    <m:r>
                      <a:rPr lang="en-IN" i="1" dirty="0">
                        <a:latin typeface="Cambria Math" panose="02040503050406030204" pitchFamily="18" charset="0"/>
                      </a:rPr>
                      <m:t>𝐷𝑁𝑆</m:t>
                    </m:r>
                    <m:r>
                      <a:rPr lang="en-IN" i="1" dirty="0">
                        <a:latin typeface="Cambria Math" panose="02040503050406030204" pitchFamily="18" charset="0"/>
                      </a:rPr>
                      <m:t> </m:t>
                    </m:r>
                    <m:r>
                      <a:rPr lang="en-IN" i="1" dirty="0">
                        <a:latin typeface="Cambria Math" panose="02040503050406030204" pitchFamily="18" charset="0"/>
                      </a:rPr>
                      <m:t>𝑠𝑒𝑟𝑣𝑒𝑟</m:t>
                    </m:r>
                  </m:oMath>
                </a14:m>
                <a:endParaRPr lang="en-IN" dirty="0"/>
              </a:p>
              <a:p>
                <a:pPr lvl="1"/>
                <a:r>
                  <a:rPr lang="en-IN" dirty="0"/>
                  <a:t>Local DNS server sends a request to the authoritative DNS server</a:t>
                </a:r>
              </a:p>
              <a:p>
                <a:pPr lvl="1"/>
                <a:r>
                  <a:rPr lang="en-IN" dirty="0"/>
                  <a:t>Authoritative DNS replies with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b="0" i="1" smtClean="0">
                        <a:latin typeface="Cambria Math" panose="02040503050406030204" pitchFamily="18" charset="0"/>
                      </a:rPr>
                      <m:t>𝑒𝑥𝑎𝑚𝑝𝑙𝑒</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endParaRPr lang="en-IN" dirty="0"/>
              </a:p>
              <a:p>
                <a:pPr lvl="1"/>
                <a:r>
                  <a:rPr lang="en-IN" dirty="0"/>
                  <a:t>Local DNS server caches </a:t>
                </a:r>
                <a14:m>
                  <m:oMath xmlns:m="http://schemas.openxmlformats.org/officeDocument/2006/math">
                    <m:r>
                      <a:rPr lang="en-IN" i="1">
                        <a:latin typeface="Cambria Math" panose="02040503050406030204" pitchFamily="18" charset="0"/>
                      </a:rPr>
                      <m:t>𝑤𝑤𝑤</m:t>
                    </m:r>
                    <m:r>
                      <a:rPr lang="en-IN" i="1">
                        <a:latin typeface="Cambria Math" panose="02040503050406030204" pitchFamily="18" charset="0"/>
                      </a:rPr>
                      <m:t>.</m:t>
                    </m:r>
                    <m:r>
                      <a:rPr lang="en-IN" b="0" i="1" smtClean="0">
                        <a:latin typeface="Cambria Math" panose="02040503050406030204" pitchFamily="18" charset="0"/>
                      </a:rPr>
                      <m:t>𝑒𝑥𝑎𝑚𝑝𝑙𝑒</m:t>
                    </m:r>
                    <m:r>
                      <a:rPr lang="en-IN" i="1">
                        <a:latin typeface="Cambria Math" panose="02040503050406030204" pitchFamily="18" charset="0"/>
                      </a:rPr>
                      <m:t>.</m:t>
                    </m:r>
                    <m:r>
                      <a:rPr lang="en-IN" i="1">
                        <a:latin typeface="Cambria Math" panose="02040503050406030204" pitchFamily="18" charset="0"/>
                      </a:rPr>
                      <m:t>𝑐𝑜𝑚</m:t>
                    </m:r>
                    <m:r>
                      <a:rPr lang="en-IN" i="1">
                        <a:latin typeface="Cambria Math" panose="02040503050406030204" pitchFamily="18" charset="0"/>
                      </a:rPr>
                      <m:t> →</m:t>
                    </m:r>
                    <m:r>
                      <a:rPr lang="en-IN" i="1">
                        <a:latin typeface="Cambria Math" panose="02040503050406030204" pitchFamily="18" charset="0"/>
                      </a:rPr>
                      <m:t>𝐼𝑃</m:t>
                    </m:r>
                    <m:r>
                      <a:rPr lang="en-IN" i="1">
                        <a:latin typeface="Cambria Math" panose="02040503050406030204" pitchFamily="18" charset="0"/>
                      </a:rPr>
                      <m:t> </m:t>
                    </m:r>
                    <m:r>
                      <a:rPr lang="en-IN" i="1">
                        <a:latin typeface="Cambria Math" panose="02040503050406030204" pitchFamily="18" charset="0"/>
                      </a:rPr>
                      <m:t>𝑎𝑑𝑑𝑟𝑒𝑠𝑠</m:t>
                    </m:r>
                  </m:oMath>
                </a14:m>
                <a:endParaRPr lang="en-IN" dirty="0"/>
              </a:p>
              <a:p>
                <a:pPr lvl="1"/>
                <a:r>
                  <a:rPr lang="en-IN" dirty="0"/>
                  <a:t>Local DNS server responds back to the requesting host</a:t>
                </a:r>
              </a:p>
              <a:p>
                <a:endParaRPr lang="en-IN" dirty="0"/>
              </a:p>
              <a:p>
                <a:endParaRPr lang="en-IN" dirty="0"/>
              </a:p>
              <a:p>
                <a:endParaRPr lang="en-IN" dirty="0"/>
              </a:p>
              <a:p>
                <a:endParaRPr lang="en-IN" dirty="0"/>
              </a:p>
              <a:p>
                <a:endParaRPr lang="en-IN" dirty="0"/>
              </a:p>
              <a:p>
                <a:endParaRPr lang="en-IN" dirty="0"/>
              </a:p>
              <a:p>
                <a:endParaRPr lang="en-IN" dirty="0"/>
              </a:p>
              <a:p>
                <a:endParaRPr lang="en-IN" dirty="0"/>
              </a:p>
            </p:txBody>
          </p:sp>
        </mc:Choice>
        <mc:Fallback xmlns="">
          <p:sp>
            <p:nvSpPr>
              <p:cNvPr id="3" name="Content Placeholder 2">
                <a:extLst>
                  <a:ext uri="{FF2B5EF4-FFF2-40B4-BE49-F238E27FC236}">
                    <a16:creationId xmlns:a16="http://schemas.microsoft.com/office/drawing/2014/main" id="{E6B54765-8B92-DC5A-9A0B-195F93C1E1B5}"/>
                  </a:ext>
                </a:extLst>
              </p:cNvPr>
              <p:cNvSpPr>
                <a:spLocks noGrp="1" noRot="1" noChangeAspect="1" noMove="1" noResize="1" noEditPoints="1" noAdjustHandles="1" noChangeArrowheads="1" noChangeShapeType="1" noTextEdit="1"/>
              </p:cNvSpPr>
              <p:nvPr>
                <p:ph idx="1"/>
              </p:nvPr>
            </p:nvSpPr>
            <p:spPr>
              <a:blipFill>
                <a:blip r:embed="rId4"/>
                <a:stretch>
                  <a:fillRect l="-1043" t="-2241" r="-812"/>
                </a:stretch>
              </a:blipFill>
            </p:spPr>
            <p:txBody>
              <a:bodyPr/>
              <a:lstStyle/>
              <a:p>
                <a:r>
                  <a:rPr lang="en-IN">
                    <a:noFill/>
                  </a:rPr>
                  <a:t> </a:t>
                </a:r>
              </a:p>
            </p:txBody>
          </p:sp>
        </mc:Fallback>
      </mc:AlternateContent>
    </p:spTree>
    <p:extLst>
      <p:ext uri="{BB962C8B-B14F-4D97-AF65-F5344CB8AC3E}">
        <p14:creationId xmlns:p14="http://schemas.microsoft.com/office/powerpoint/2010/main" val="231257656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C6B512C-D411-1339-64E6-48BC40719F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22A26C6-78D8-CFD3-A823-CBBA7B6436B2}"/>
              </a:ext>
            </a:extLst>
          </p:cNvPr>
          <p:cNvSpPr>
            <a:spLocks noGrp="1"/>
          </p:cNvSpPr>
          <p:nvPr>
            <p:ph type="title"/>
          </p:nvPr>
        </p:nvSpPr>
        <p:spPr/>
        <p:txBody>
          <a:bodyPr/>
          <a:lstStyle/>
          <a:p>
            <a:r>
              <a:rPr lang="en-IN" dirty="0"/>
              <a:t>Recursive chain optimized</a:t>
            </a:r>
          </a:p>
        </p:txBody>
      </p:sp>
      <p:sp>
        <p:nvSpPr>
          <p:cNvPr id="5" name="Text Box 17">
            <a:extLst>
              <a:ext uri="{FF2B5EF4-FFF2-40B4-BE49-F238E27FC236}">
                <a16:creationId xmlns:a16="http://schemas.microsoft.com/office/drawing/2014/main" id="{2D356FCF-A1CB-423A-B024-D99BAB2150FC}"/>
              </a:ext>
            </a:extLst>
          </p:cNvPr>
          <p:cNvSpPr txBox="1">
            <a:spLocks noChangeArrowheads="1"/>
          </p:cNvSpPr>
          <p:nvPr/>
        </p:nvSpPr>
        <p:spPr bwMode="auto">
          <a:xfrm>
            <a:off x="7788588"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A136B8D2-94B4-6315-53B7-96C17FA0312C}"/>
              </a:ext>
            </a:extLst>
          </p:cNvPr>
          <p:cNvGrpSpPr>
            <a:grpSpLocks/>
          </p:cNvGrpSpPr>
          <p:nvPr/>
        </p:nvGrpSpPr>
        <p:grpSpPr bwMode="auto">
          <a:xfrm>
            <a:off x="6374803" y="3847199"/>
            <a:ext cx="1876425" cy="554038"/>
            <a:chOff x="2838" y="2132"/>
            <a:chExt cx="1182" cy="349"/>
          </a:xfrm>
        </p:grpSpPr>
        <p:sp>
          <p:nvSpPr>
            <p:cNvPr id="13" name="Rectangle 25">
              <a:extLst>
                <a:ext uri="{FF2B5EF4-FFF2-40B4-BE49-F238E27FC236}">
                  <a16:creationId xmlns:a16="http://schemas.microsoft.com/office/drawing/2014/main" id="{C308F755-3986-DF92-D2FA-FFF7047D7C22}"/>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D1317FDE-8DB7-4C26-9972-5CDFC7A579D6}"/>
                </a:ext>
              </a:extLst>
            </p:cNvPr>
            <p:cNvSpPr txBox="1">
              <a:spLocks noChangeArrowheads="1"/>
            </p:cNvSpPr>
            <p:nvPr/>
          </p:nvSpPr>
          <p:spPr bwMode="auto">
            <a:xfrm>
              <a:off x="2887" y="213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21" name="Text Box 60">
            <a:extLst>
              <a:ext uri="{FF2B5EF4-FFF2-40B4-BE49-F238E27FC236}">
                <a16:creationId xmlns:a16="http://schemas.microsoft.com/office/drawing/2014/main" id="{2C4DDAC6-AE50-2C79-B531-622B3789B3F8}"/>
              </a:ext>
            </a:extLst>
          </p:cNvPr>
          <p:cNvSpPr txBox="1">
            <a:spLocks noChangeArrowheads="1"/>
          </p:cNvSpPr>
          <p:nvPr/>
        </p:nvSpPr>
        <p:spPr bwMode="auto">
          <a:xfrm>
            <a:off x="8536977"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6" name="Text Box 65">
            <a:extLst>
              <a:ext uri="{FF2B5EF4-FFF2-40B4-BE49-F238E27FC236}">
                <a16:creationId xmlns:a16="http://schemas.microsoft.com/office/drawing/2014/main" id="{656BC493-7420-8EEE-7858-44993C0E27F0}"/>
              </a:ext>
            </a:extLst>
          </p:cNvPr>
          <p:cNvSpPr txBox="1">
            <a:spLocks noChangeArrowheads="1"/>
          </p:cNvSpPr>
          <p:nvPr/>
        </p:nvSpPr>
        <p:spPr bwMode="auto">
          <a:xfrm>
            <a:off x="9662504" y="2971557"/>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7" name="Group 86">
            <a:extLst>
              <a:ext uri="{FF2B5EF4-FFF2-40B4-BE49-F238E27FC236}">
                <a16:creationId xmlns:a16="http://schemas.microsoft.com/office/drawing/2014/main" id="{E212B081-D351-825F-3F9B-EAE118FD760D}"/>
              </a:ext>
            </a:extLst>
          </p:cNvPr>
          <p:cNvGrpSpPr>
            <a:grpSpLocks/>
          </p:cNvGrpSpPr>
          <p:nvPr/>
        </p:nvGrpSpPr>
        <p:grpSpPr bwMode="auto">
          <a:xfrm flipH="1">
            <a:off x="10526900" y="4590027"/>
            <a:ext cx="787391" cy="614055"/>
            <a:chOff x="-44" y="1473"/>
            <a:chExt cx="981" cy="1105"/>
          </a:xfrm>
        </p:grpSpPr>
        <p:pic>
          <p:nvPicPr>
            <p:cNvPr id="28" name="Picture 87" descr="desktop_computer_stylized_medium">
              <a:extLst>
                <a:ext uri="{FF2B5EF4-FFF2-40B4-BE49-F238E27FC236}">
                  <a16:creationId xmlns:a16="http://schemas.microsoft.com/office/drawing/2014/main" id="{81BB175E-4AE0-2631-BBC2-1443C313788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88">
              <a:extLst>
                <a:ext uri="{FF2B5EF4-FFF2-40B4-BE49-F238E27FC236}">
                  <a16:creationId xmlns:a16="http://schemas.microsoft.com/office/drawing/2014/main" id="{CC5206EA-A144-EDF8-8803-C0035264BFD3}"/>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0" name="Group 89">
            <a:extLst>
              <a:ext uri="{FF2B5EF4-FFF2-40B4-BE49-F238E27FC236}">
                <a16:creationId xmlns:a16="http://schemas.microsoft.com/office/drawing/2014/main" id="{E42244E1-9B8D-5B2C-6ACA-067F23710F8D}"/>
              </a:ext>
            </a:extLst>
          </p:cNvPr>
          <p:cNvGrpSpPr>
            <a:grpSpLocks/>
          </p:cNvGrpSpPr>
          <p:nvPr/>
        </p:nvGrpSpPr>
        <p:grpSpPr bwMode="auto">
          <a:xfrm>
            <a:off x="5099109" y="3053085"/>
            <a:ext cx="883580" cy="766310"/>
            <a:chOff x="-44" y="1473"/>
            <a:chExt cx="981" cy="1105"/>
          </a:xfrm>
        </p:grpSpPr>
        <p:pic>
          <p:nvPicPr>
            <p:cNvPr id="31" name="Picture 90" descr="desktop_computer_stylized_medium">
              <a:extLst>
                <a:ext uri="{FF2B5EF4-FFF2-40B4-BE49-F238E27FC236}">
                  <a16:creationId xmlns:a16="http://schemas.microsoft.com/office/drawing/2014/main" id="{CEB22F06-D436-280A-4D42-1D4497907CC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91">
              <a:extLst>
                <a:ext uri="{FF2B5EF4-FFF2-40B4-BE49-F238E27FC236}">
                  <a16:creationId xmlns:a16="http://schemas.microsoft.com/office/drawing/2014/main" id="{479C9CFE-0C59-42DF-7EE1-EB7CFEB190BB}"/>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3" name="Group 125">
            <a:extLst>
              <a:ext uri="{FF2B5EF4-FFF2-40B4-BE49-F238E27FC236}">
                <a16:creationId xmlns:a16="http://schemas.microsoft.com/office/drawing/2014/main" id="{DD921CEE-C98F-9E40-1DA8-37100F37AEC4}"/>
              </a:ext>
            </a:extLst>
          </p:cNvPr>
          <p:cNvGrpSpPr>
            <a:grpSpLocks/>
          </p:cNvGrpSpPr>
          <p:nvPr/>
        </p:nvGrpSpPr>
        <p:grpSpPr bwMode="auto">
          <a:xfrm>
            <a:off x="9410102" y="4528230"/>
            <a:ext cx="390525" cy="641350"/>
            <a:chOff x="4140" y="429"/>
            <a:chExt cx="1425" cy="2396"/>
          </a:xfrm>
        </p:grpSpPr>
        <p:sp>
          <p:nvSpPr>
            <p:cNvPr id="34" name="Freeform 126">
              <a:extLst>
                <a:ext uri="{FF2B5EF4-FFF2-40B4-BE49-F238E27FC236}">
                  <a16:creationId xmlns:a16="http://schemas.microsoft.com/office/drawing/2014/main" id="{C2D7189B-26E6-EB7E-26A7-6D824D2ADC15}"/>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27">
              <a:extLst>
                <a:ext uri="{FF2B5EF4-FFF2-40B4-BE49-F238E27FC236}">
                  <a16:creationId xmlns:a16="http://schemas.microsoft.com/office/drawing/2014/main" id="{F72CC531-612C-2681-FA82-4367B142FC41}"/>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8">
              <a:extLst>
                <a:ext uri="{FF2B5EF4-FFF2-40B4-BE49-F238E27FC236}">
                  <a16:creationId xmlns:a16="http://schemas.microsoft.com/office/drawing/2014/main" id="{26A021C9-2D1C-3E49-6053-F161D993A781}"/>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Freeform 129">
              <a:extLst>
                <a:ext uri="{FF2B5EF4-FFF2-40B4-BE49-F238E27FC236}">
                  <a16:creationId xmlns:a16="http://schemas.microsoft.com/office/drawing/2014/main" id="{9D78CBED-1525-4F83-A7CA-2882B3BDF676}"/>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Rectangle 130">
              <a:extLst>
                <a:ext uri="{FF2B5EF4-FFF2-40B4-BE49-F238E27FC236}">
                  <a16:creationId xmlns:a16="http://schemas.microsoft.com/office/drawing/2014/main" id="{C58E0402-A542-C8DE-9EF7-CC1DB00E8B2A}"/>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9" name="Group 131">
              <a:extLst>
                <a:ext uri="{FF2B5EF4-FFF2-40B4-BE49-F238E27FC236}">
                  <a16:creationId xmlns:a16="http://schemas.microsoft.com/office/drawing/2014/main" id="{9AC57307-FE2A-7BB3-44B8-6AAA4F4B7A7B}"/>
                </a:ext>
              </a:extLst>
            </p:cNvPr>
            <p:cNvGrpSpPr>
              <a:grpSpLocks/>
            </p:cNvGrpSpPr>
            <p:nvPr/>
          </p:nvGrpSpPr>
          <p:grpSpPr bwMode="auto">
            <a:xfrm>
              <a:off x="4749" y="668"/>
              <a:ext cx="581" cy="145"/>
              <a:chOff x="614" y="2568"/>
              <a:chExt cx="725" cy="139"/>
            </a:xfrm>
          </p:grpSpPr>
          <p:sp>
            <p:nvSpPr>
              <p:cNvPr id="64" name="AutoShape 132">
                <a:extLst>
                  <a:ext uri="{FF2B5EF4-FFF2-40B4-BE49-F238E27FC236}">
                    <a16:creationId xmlns:a16="http://schemas.microsoft.com/office/drawing/2014/main" id="{975D4378-0143-73FD-8A3E-979DD8012824}"/>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33">
                <a:extLst>
                  <a:ext uri="{FF2B5EF4-FFF2-40B4-BE49-F238E27FC236}">
                    <a16:creationId xmlns:a16="http://schemas.microsoft.com/office/drawing/2014/main" id="{BE946540-A17C-78C9-451A-8EA0C0721F76}"/>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0" name="Rectangle 134">
              <a:extLst>
                <a:ext uri="{FF2B5EF4-FFF2-40B4-BE49-F238E27FC236}">
                  <a16:creationId xmlns:a16="http://schemas.microsoft.com/office/drawing/2014/main" id="{7865E406-3BA2-3EF9-5F4C-A4FA78F87374}"/>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1" name="Group 135">
              <a:extLst>
                <a:ext uri="{FF2B5EF4-FFF2-40B4-BE49-F238E27FC236}">
                  <a16:creationId xmlns:a16="http://schemas.microsoft.com/office/drawing/2014/main" id="{A39C779D-61DE-925C-F342-CA3602484D83}"/>
                </a:ext>
              </a:extLst>
            </p:cNvPr>
            <p:cNvGrpSpPr>
              <a:grpSpLocks/>
            </p:cNvGrpSpPr>
            <p:nvPr/>
          </p:nvGrpSpPr>
          <p:grpSpPr bwMode="auto">
            <a:xfrm>
              <a:off x="4747" y="994"/>
              <a:ext cx="581" cy="134"/>
              <a:chOff x="614" y="2568"/>
              <a:chExt cx="725" cy="139"/>
            </a:xfrm>
          </p:grpSpPr>
          <p:sp>
            <p:nvSpPr>
              <p:cNvPr id="62" name="AutoShape 136">
                <a:extLst>
                  <a:ext uri="{FF2B5EF4-FFF2-40B4-BE49-F238E27FC236}">
                    <a16:creationId xmlns:a16="http://schemas.microsoft.com/office/drawing/2014/main" id="{18E13A11-9998-1D47-F021-FC1A22136823}"/>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37">
                <a:extLst>
                  <a:ext uri="{FF2B5EF4-FFF2-40B4-BE49-F238E27FC236}">
                    <a16:creationId xmlns:a16="http://schemas.microsoft.com/office/drawing/2014/main" id="{8919901B-975A-6B95-30F8-D9B12110FC5E}"/>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2" name="Rectangle 138">
              <a:extLst>
                <a:ext uri="{FF2B5EF4-FFF2-40B4-BE49-F238E27FC236}">
                  <a16:creationId xmlns:a16="http://schemas.microsoft.com/office/drawing/2014/main" id="{3CE75014-782C-145D-A3BE-1A4904719A38}"/>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139">
              <a:extLst>
                <a:ext uri="{FF2B5EF4-FFF2-40B4-BE49-F238E27FC236}">
                  <a16:creationId xmlns:a16="http://schemas.microsoft.com/office/drawing/2014/main" id="{35BF62D4-2BF1-0D30-DF4E-53F92691CA7A}"/>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4" name="Group 140">
              <a:extLst>
                <a:ext uri="{FF2B5EF4-FFF2-40B4-BE49-F238E27FC236}">
                  <a16:creationId xmlns:a16="http://schemas.microsoft.com/office/drawing/2014/main" id="{A2842EFE-7C21-2397-2858-0F1CBF780375}"/>
                </a:ext>
              </a:extLst>
            </p:cNvPr>
            <p:cNvGrpSpPr>
              <a:grpSpLocks/>
            </p:cNvGrpSpPr>
            <p:nvPr/>
          </p:nvGrpSpPr>
          <p:grpSpPr bwMode="auto">
            <a:xfrm>
              <a:off x="4735" y="1627"/>
              <a:ext cx="582" cy="151"/>
              <a:chOff x="614" y="2568"/>
              <a:chExt cx="725" cy="139"/>
            </a:xfrm>
          </p:grpSpPr>
          <p:sp>
            <p:nvSpPr>
              <p:cNvPr id="60" name="AutoShape 141">
                <a:extLst>
                  <a:ext uri="{FF2B5EF4-FFF2-40B4-BE49-F238E27FC236}">
                    <a16:creationId xmlns:a16="http://schemas.microsoft.com/office/drawing/2014/main" id="{691F05AF-4F07-30D3-14C7-70EB6BB830E8}"/>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AutoShape 142">
                <a:extLst>
                  <a:ext uri="{FF2B5EF4-FFF2-40B4-BE49-F238E27FC236}">
                    <a16:creationId xmlns:a16="http://schemas.microsoft.com/office/drawing/2014/main" id="{949DE209-DE72-6293-5D00-DBD0FE4913DE}"/>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Freeform 143">
              <a:extLst>
                <a:ext uri="{FF2B5EF4-FFF2-40B4-BE49-F238E27FC236}">
                  <a16:creationId xmlns:a16="http://schemas.microsoft.com/office/drawing/2014/main" id="{A386061D-1AF2-D806-AC57-9E3D596A04BF}"/>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6" name="Group 144">
              <a:extLst>
                <a:ext uri="{FF2B5EF4-FFF2-40B4-BE49-F238E27FC236}">
                  <a16:creationId xmlns:a16="http://schemas.microsoft.com/office/drawing/2014/main" id="{FEF280A5-9EF4-0943-ECD0-B4BAF31E923C}"/>
                </a:ext>
              </a:extLst>
            </p:cNvPr>
            <p:cNvGrpSpPr>
              <a:grpSpLocks/>
            </p:cNvGrpSpPr>
            <p:nvPr/>
          </p:nvGrpSpPr>
          <p:grpSpPr bwMode="auto">
            <a:xfrm>
              <a:off x="4739" y="1327"/>
              <a:ext cx="582" cy="139"/>
              <a:chOff x="614" y="2568"/>
              <a:chExt cx="725" cy="139"/>
            </a:xfrm>
          </p:grpSpPr>
          <p:sp>
            <p:nvSpPr>
              <p:cNvPr id="58" name="AutoShape 145">
                <a:extLst>
                  <a:ext uri="{FF2B5EF4-FFF2-40B4-BE49-F238E27FC236}">
                    <a16:creationId xmlns:a16="http://schemas.microsoft.com/office/drawing/2014/main" id="{B607F82A-B315-450F-96C0-008D3B2AA1D1}"/>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AutoShape 146">
                <a:extLst>
                  <a:ext uri="{FF2B5EF4-FFF2-40B4-BE49-F238E27FC236}">
                    <a16:creationId xmlns:a16="http://schemas.microsoft.com/office/drawing/2014/main" id="{100D697A-6569-D5A4-FA28-038D03DD9737}"/>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Rectangle 147">
              <a:extLst>
                <a:ext uri="{FF2B5EF4-FFF2-40B4-BE49-F238E27FC236}">
                  <a16:creationId xmlns:a16="http://schemas.microsoft.com/office/drawing/2014/main" id="{D0C9982D-EF58-BB45-E7F1-F6E2E4CF50E2}"/>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8">
              <a:extLst>
                <a:ext uri="{FF2B5EF4-FFF2-40B4-BE49-F238E27FC236}">
                  <a16:creationId xmlns:a16="http://schemas.microsoft.com/office/drawing/2014/main" id="{74CA07BA-68B6-2908-8C5D-553415733E8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Freeform 149">
              <a:extLst>
                <a:ext uri="{FF2B5EF4-FFF2-40B4-BE49-F238E27FC236}">
                  <a16:creationId xmlns:a16="http://schemas.microsoft.com/office/drawing/2014/main" id="{202B0904-857A-4237-F047-C0679558DF22}"/>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Oval 150">
              <a:extLst>
                <a:ext uri="{FF2B5EF4-FFF2-40B4-BE49-F238E27FC236}">
                  <a16:creationId xmlns:a16="http://schemas.microsoft.com/office/drawing/2014/main" id="{428D1FF0-81AD-2A50-78C5-1FF94A55A7E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Freeform 151">
              <a:extLst>
                <a:ext uri="{FF2B5EF4-FFF2-40B4-BE49-F238E27FC236}">
                  <a16:creationId xmlns:a16="http://schemas.microsoft.com/office/drawing/2014/main" id="{E44498E6-C240-FE10-BD64-619DF8C9F49D}"/>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2">
              <a:extLst>
                <a:ext uri="{FF2B5EF4-FFF2-40B4-BE49-F238E27FC236}">
                  <a16:creationId xmlns:a16="http://schemas.microsoft.com/office/drawing/2014/main" id="{948C755D-F53A-23D0-BE8D-2E999E620447}"/>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AutoShape 153">
              <a:extLst>
                <a:ext uri="{FF2B5EF4-FFF2-40B4-BE49-F238E27FC236}">
                  <a16:creationId xmlns:a16="http://schemas.microsoft.com/office/drawing/2014/main" id="{0EDF3591-B62F-2904-29C5-78659F68D5F4}"/>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4">
              <a:extLst>
                <a:ext uri="{FF2B5EF4-FFF2-40B4-BE49-F238E27FC236}">
                  <a16:creationId xmlns:a16="http://schemas.microsoft.com/office/drawing/2014/main" id="{2BC152C5-4B1B-AB7B-910C-41351F343B6A}"/>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Oval 155">
              <a:extLst>
                <a:ext uri="{FF2B5EF4-FFF2-40B4-BE49-F238E27FC236}">
                  <a16:creationId xmlns:a16="http://schemas.microsoft.com/office/drawing/2014/main" id="{50B28295-443A-47CE-FCD1-8AB8CAEABC00}"/>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6" name="Oval 156">
              <a:extLst>
                <a:ext uri="{FF2B5EF4-FFF2-40B4-BE49-F238E27FC236}">
                  <a16:creationId xmlns:a16="http://schemas.microsoft.com/office/drawing/2014/main" id="{A990C7B0-B531-D0A3-22E5-A9565D6073D5}"/>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57">
              <a:extLst>
                <a:ext uri="{FF2B5EF4-FFF2-40B4-BE49-F238E27FC236}">
                  <a16:creationId xmlns:a16="http://schemas.microsoft.com/office/drawing/2014/main" id="{D376BD91-E64C-4807-9807-AB028E0B905B}"/>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6" name="Group 158">
            <a:extLst>
              <a:ext uri="{FF2B5EF4-FFF2-40B4-BE49-F238E27FC236}">
                <a16:creationId xmlns:a16="http://schemas.microsoft.com/office/drawing/2014/main" id="{5E8F5773-28C2-A290-E2C0-20D6D1AD9928}"/>
              </a:ext>
            </a:extLst>
          </p:cNvPr>
          <p:cNvGrpSpPr>
            <a:grpSpLocks/>
          </p:cNvGrpSpPr>
          <p:nvPr/>
        </p:nvGrpSpPr>
        <p:grpSpPr bwMode="auto">
          <a:xfrm>
            <a:off x="7406677" y="3015343"/>
            <a:ext cx="390525" cy="641350"/>
            <a:chOff x="4140" y="429"/>
            <a:chExt cx="1425" cy="2396"/>
          </a:xfrm>
        </p:grpSpPr>
        <p:sp>
          <p:nvSpPr>
            <p:cNvPr id="67" name="Freeform 159">
              <a:extLst>
                <a:ext uri="{FF2B5EF4-FFF2-40B4-BE49-F238E27FC236}">
                  <a16:creationId xmlns:a16="http://schemas.microsoft.com/office/drawing/2014/main" id="{924128E8-AC76-559B-9E9E-A9BE877820F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160">
              <a:extLst>
                <a:ext uri="{FF2B5EF4-FFF2-40B4-BE49-F238E27FC236}">
                  <a16:creationId xmlns:a16="http://schemas.microsoft.com/office/drawing/2014/main" id="{EE13EDA9-59BB-5ED6-BC8E-CA5EC87B7185}"/>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1">
              <a:extLst>
                <a:ext uri="{FF2B5EF4-FFF2-40B4-BE49-F238E27FC236}">
                  <a16:creationId xmlns:a16="http://schemas.microsoft.com/office/drawing/2014/main" id="{A6599202-68EB-28FC-424D-F240E5EF5A7B}"/>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Freeform 162">
              <a:extLst>
                <a:ext uri="{FF2B5EF4-FFF2-40B4-BE49-F238E27FC236}">
                  <a16:creationId xmlns:a16="http://schemas.microsoft.com/office/drawing/2014/main" id="{E8E8A801-BEB1-9543-44B0-AA99D7E57209}"/>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Rectangle 163">
              <a:extLst>
                <a:ext uri="{FF2B5EF4-FFF2-40B4-BE49-F238E27FC236}">
                  <a16:creationId xmlns:a16="http://schemas.microsoft.com/office/drawing/2014/main" id="{63A72C03-E94B-FE46-BCB3-AA78842757C8}"/>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64">
              <a:extLst>
                <a:ext uri="{FF2B5EF4-FFF2-40B4-BE49-F238E27FC236}">
                  <a16:creationId xmlns:a16="http://schemas.microsoft.com/office/drawing/2014/main" id="{46E278CB-CEB1-C848-8446-ED9E6D065808}"/>
                </a:ext>
              </a:extLst>
            </p:cNvPr>
            <p:cNvGrpSpPr>
              <a:grpSpLocks/>
            </p:cNvGrpSpPr>
            <p:nvPr/>
          </p:nvGrpSpPr>
          <p:grpSpPr bwMode="auto">
            <a:xfrm>
              <a:off x="4749" y="668"/>
              <a:ext cx="581" cy="145"/>
              <a:chOff x="614" y="2568"/>
              <a:chExt cx="725" cy="139"/>
            </a:xfrm>
          </p:grpSpPr>
          <p:sp>
            <p:nvSpPr>
              <p:cNvPr id="97" name="AutoShape 165">
                <a:extLst>
                  <a:ext uri="{FF2B5EF4-FFF2-40B4-BE49-F238E27FC236}">
                    <a16:creationId xmlns:a16="http://schemas.microsoft.com/office/drawing/2014/main" id="{F663B8DA-40E7-A028-3C39-127680AD9E74}"/>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AutoShape 166">
                <a:extLst>
                  <a:ext uri="{FF2B5EF4-FFF2-40B4-BE49-F238E27FC236}">
                    <a16:creationId xmlns:a16="http://schemas.microsoft.com/office/drawing/2014/main" id="{5AE2505B-B4BE-C434-BE6B-60EEE38AA63C}"/>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3" name="Rectangle 167">
              <a:extLst>
                <a:ext uri="{FF2B5EF4-FFF2-40B4-BE49-F238E27FC236}">
                  <a16:creationId xmlns:a16="http://schemas.microsoft.com/office/drawing/2014/main" id="{DE48BD7B-854B-91C5-E0EC-5D40329EB2AB}"/>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4" name="Group 168">
              <a:extLst>
                <a:ext uri="{FF2B5EF4-FFF2-40B4-BE49-F238E27FC236}">
                  <a16:creationId xmlns:a16="http://schemas.microsoft.com/office/drawing/2014/main" id="{891BB8FA-54CD-F83E-73C5-7B695BC43C5C}"/>
                </a:ext>
              </a:extLst>
            </p:cNvPr>
            <p:cNvGrpSpPr>
              <a:grpSpLocks/>
            </p:cNvGrpSpPr>
            <p:nvPr/>
          </p:nvGrpSpPr>
          <p:grpSpPr bwMode="auto">
            <a:xfrm>
              <a:off x="4747" y="994"/>
              <a:ext cx="581" cy="134"/>
              <a:chOff x="614" y="2568"/>
              <a:chExt cx="725" cy="139"/>
            </a:xfrm>
          </p:grpSpPr>
          <p:sp>
            <p:nvSpPr>
              <p:cNvPr id="95" name="AutoShape 169">
                <a:extLst>
                  <a:ext uri="{FF2B5EF4-FFF2-40B4-BE49-F238E27FC236}">
                    <a16:creationId xmlns:a16="http://schemas.microsoft.com/office/drawing/2014/main" id="{3DB43FF3-033B-0C7D-E48C-BB3CA607A42F}"/>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AutoShape 170">
                <a:extLst>
                  <a:ext uri="{FF2B5EF4-FFF2-40B4-BE49-F238E27FC236}">
                    <a16:creationId xmlns:a16="http://schemas.microsoft.com/office/drawing/2014/main" id="{86A4D015-459F-F9F6-6987-3E427789A87F}"/>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5" name="Rectangle 171">
              <a:extLst>
                <a:ext uri="{FF2B5EF4-FFF2-40B4-BE49-F238E27FC236}">
                  <a16:creationId xmlns:a16="http://schemas.microsoft.com/office/drawing/2014/main" id="{21975684-3325-D7D0-07FD-54B452EF8405}"/>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Rectangle 172">
              <a:extLst>
                <a:ext uri="{FF2B5EF4-FFF2-40B4-BE49-F238E27FC236}">
                  <a16:creationId xmlns:a16="http://schemas.microsoft.com/office/drawing/2014/main" id="{9CEDA363-313A-8659-C041-01C1980ADAD7}"/>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7" name="Group 173">
              <a:extLst>
                <a:ext uri="{FF2B5EF4-FFF2-40B4-BE49-F238E27FC236}">
                  <a16:creationId xmlns:a16="http://schemas.microsoft.com/office/drawing/2014/main" id="{3B435E61-AC19-A85D-8C46-D8F64108F33C}"/>
                </a:ext>
              </a:extLst>
            </p:cNvPr>
            <p:cNvGrpSpPr>
              <a:grpSpLocks/>
            </p:cNvGrpSpPr>
            <p:nvPr/>
          </p:nvGrpSpPr>
          <p:grpSpPr bwMode="auto">
            <a:xfrm>
              <a:off x="4735" y="1627"/>
              <a:ext cx="582" cy="151"/>
              <a:chOff x="614" y="2568"/>
              <a:chExt cx="725" cy="139"/>
            </a:xfrm>
          </p:grpSpPr>
          <p:sp>
            <p:nvSpPr>
              <p:cNvPr id="93" name="AutoShape 174">
                <a:extLst>
                  <a:ext uri="{FF2B5EF4-FFF2-40B4-BE49-F238E27FC236}">
                    <a16:creationId xmlns:a16="http://schemas.microsoft.com/office/drawing/2014/main" id="{82A2D9CE-06A9-9CA1-7D76-0183A10BB1A4}"/>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4" name="AutoShape 175">
                <a:extLst>
                  <a:ext uri="{FF2B5EF4-FFF2-40B4-BE49-F238E27FC236}">
                    <a16:creationId xmlns:a16="http://schemas.microsoft.com/office/drawing/2014/main" id="{A0492F81-225E-1C29-1B22-A73EA7BFD58E}"/>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8" name="Freeform 176">
              <a:extLst>
                <a:ext uri="{FF2B5EF4-FFF2-40B4-BE49-F238E27FC236}">
                  <a16:creationId xmlns:a16="http://schemas.microsoft.com/office/drawing/2014/main" id="{9F2C4D8B-9D64-33F0-9FA0-5483136107B7}"/>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9" name="Group 177">
              <a:extLst>
                <a:ext uri="{FF2B5EF4-FFF2-40B4-BE49-F238E27FC236}">
                  <a16:creationId xmlns:a16="http://schemas.microsoft.com/office/drawing/2014/main" id="{591CAE7F-AD02-CA74-3DE1-05A8CDA5E455}"/>
                </a:ext>
              </a:extLst>
            </p:cNvPr>
            <p:cNvGrpSpPr>
              <a:grpSpLocks/>
            </p:cNvGrpSpPr>
            <p:nvPr/>
          </p:nvGrpSpPr>
          <p:grpSpPr bwMode="auto">
            <a:xfrm>
              <a:off x="4739" y="1327"/>
              <a:ext cx="582" cy="139"/>
              <a:chOff x="614" y="2568"/>
              <a:chExt cx="725" cy="139"/>
            </a:xfrm>
          </p:grpSpPr>
          <p:sp>
            <p:nvSpPr>
              <p:cNvPr id="91" name="AutoShape 178">
                <a:extLst>
                  <a:ext uri="{FF2B5EF4-FFF2-40B4-BE49-F238E27FC236}">
                    <a16:creationId xmlns:a16="http://schemas.microsoft.com/office/drawing/2014/main" id="{D4B95EA8-880C-3BEA-1E73-AE6086676966}"/>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2" name="AutoShape 179">
                <a:extLst>
                  <a:ext uri="{FF2B5EF4-FFF2-40B4-BE49-F238E27FC236}">
                    <a16:creationId xmlns:a16="http://schemas.microsoft.com/office/drawing/2014/main" id="{89C66648-1DA1-1B52-A9C8-2708076AFEA1}"/>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80" name="Rectangle 180">
              <a:extLst>
                <a:ext uri="{FF2B5EF4-FFF2-40B4-BE49-F238E27FC236}">
                  <a16:creationId xmlns:a16="http://schemas.microsoft.com/office/drawing/2014/main" id="{820508C5-41A9-4ECF-8728-14EA7AB6A0DA}"/>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1">
              <a:extLst>
                <a:ext uri="{FF2B5EF4-FFF2-40B4-BE49-F238E27FC236}">
                  <a16:creationId xmlns:a16="http://schemas.microsoft.com/office/drawing/2014/main" id="{99A2CB33-F860-710C-10C0-F79163098AF1}"/>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Freeform 182">
              <a:extLst>
                <a:ext uri="{FF2B5EF4-FFF2-40B4-BE49-F238E27FC236}">
                  <a16:creationId xmlns:a16="http://schemas.microsoft.com/office/drawing/2014/main" id="{0499C242-0230-4907-88FA-A446273322AA}"/>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Oval 183">
              <a:extLst>
                <a:ext uri="{FF2B5EF4-FFF2-40B4-BE49-F238E27FC236}">
                  <a16:creationId xmlns:a16="http://schemas.microsoft.com/office/drawing/2014/main" id="{19A25772-7BC8-03E4-7383-9A6F1A523F7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Freeform 184">
              <a:extLst>
                <a:ext uri="{FF2B5EF4-FFF2-40B4-BE49-F238E27FC236}">
                  <a16:creationId xmlns:a16="http://schemas.microsoft.com/office/drawing/2014/main" id="{C49F66D9-769C-5051-3039-9E9A0DFC880F}"/>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5">
              <a:extLst>
                <a:ext uri="{FF2B5EF4-FFF2-40B4-BE49-F238E27FC236}">
                  <a16:creationId xmlns:a16="http://schemas.microsoft.com/office/drawing/2014/main" id="{EB6B5E65-F9AE-6519-1DF5-8205D90F87D2}"/>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AutoShape 186">
              <a:extLst>
                <a:ext uri="{FF2B5EF4-FFF2-40B4-BE49-F238E27FC236}">
                  <a16:creationId xmlns:a16="http://schemas.microsoft.com/office/drawing/2014/main" id="{5E65FBAD-7AC9-BAF0-7F23-88B9FD7A2F7A}"/>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7">
              <a:extLst>
                <a:ext uri="{FF2B5EF4-FFF2-40B4-BE49-F238E27FC236}">
                  <a16:creationId xmlns:a16="http://schemas.microsoft.com/office/drawing/2014/main" id="{DF9E7760-D781-CB83-CAB6-46CE8EA24E58}"/>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8" name="Oval 188">
              <a:extLst>
                <a:ext uri="{FF2B5EF4-FFF2-40B4-BE49-F238E27FC236}">
                  <a16:creationId xmlns:a16="http://schemas.microsoft.com/office/drawing/2014/main" id="{A1883741-1805-C052-D06C-0F2F434BF42E}"/>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9" name="Oval 189">
              <a:extLst>
                <a:ext uri="{FF2B5EF4-FFF2-40B4-BE49-F238E27FC236}">
                  <a16:creationId xmlns:a16="http://schemas.microsoft.com/office/drawing/2014/main" id="{5DB5812C-7157-9E43-5B6F-4AA127453109}"/>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0" name="Rectangle 190">
              <a:extLst>
                <a:ext uri="{FF2B5EF4-FFF2-40B4-BE49-F238E27FC236}">
                  <a16:creationId xmlns:a16="http://schemas.microsoft.com/office/drawing/2014/main" id="{32832585-C5C5-4DA9-A3C4-7ACB462D59EB}"/>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9" name="Group 224">
            <a:extLst>
              <a:ext uri="{FF2B5EF4-FFF2-40B4-BE49-F238E27FC236}">
                <a16:creationId xmlns:a16="http://schemas.microsoft.com/office/drawing/2014/main" id="{9B97DC04-DDCF-B759-2157-D8EBC81DE7DE}"/>
              </a:ext>
            </a:extLst>
          </p:cNvPr>
          <p:cNvGrpSpPr>
            <a:grpSpLocks/>
          </p:cNvGrpSpPr>
          <p:nvPr/>
        </p:nvGrpSpPr>
        <p:grpSpPr bwMode="auto">
          <a:xfrm>
            <a:off x="8560790" y="1753280"/>
            <a:ext cx="390525" cy="641350"/>
            <a:chOff x="4140" y="429"/>
            <a:chExt cx="1425" cy="2396"/>
          </a:xfrm>
        </p:grpSpPr>
        <p:sp>
          <p:nvSpPr>
            <p:cNvPr id="100" name="Freeform 225">
              <a:extLst>
                <a:ext uri="{FF2B5EF4-FFF2-40B4-BE49-F238E27FC236}">
                  <a16:creationId xmlns:a16="http://schemas.microsoft.com/office/drawing/2014/main" id="{65F3D5B7-DFC2-77AB-9A9B-E9C8858C5DB1}"/>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226">
              <a:extLst>
                <a:ext uri="{FF2B5EF4-FFF2-40B4-BE49-F238E27FC236}">
                  <a16:creationId xmlns:a16="http://schemas.microsoft.com/office/drawing/2014/main" id="{A1493020-EF8B-9CEC-71D6-E57FC9D106CB}"/>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7">
              <a:extLst>
                <a:ext uri="{FF2B5EF4-FFF2-40B4-BE49-F238E27FC236}">
                  <a16:creationId xmlns:a16="http://schemas.microsoft.com/office/drawing/2014/main" id="{D5F7DFF9-C810-857F-27A9-7C5567B3130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Freeform 228">
              <a:extLst>
                <a:ext uri="{FF2B5EF4-FFF2-40B4-BE49-F238E27FC236}">
                  <a16:creationId xmlns:a16="http://schemas.microsoft.com/office/drawing/2014/main" id="{35A98451-F8B9-37AC-1E79-4A42E60569D4}"/>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4" name="Rectangle 229">
              <a:extLst>
                <a:ext uri="{FF2B5EF4-FFF2-40B4-BE49-F238E27FC236}">
                  <a16:creationId xmlns:a16="http://schemas.microsoft.com/office/drawing/2014/main" id="{4BD25EE3-D0CD-08C4-7DC2-53E937B6673C}"/>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5" name="Group 230">
              <a:extLst>
                <a:ext uri="{FF2B5EF4-FFF2-40B4-BE49-F238E27FC236}">
                  <a16:creationId xmlns:a16="http://schemas.microsoft.com/office/drawing/2014/main" id="{702AE22C-F5BA-3D58-572C-684F27FE7E1F}"/>
                </a:ext>
              </a:extLst>
            </p:cNvPr>
            <p:cNvGrpSpPr>
              <a:grpSpLocks/>
            </p:cNvGrpSpPr>
            <p:nvPr/>
          </p:nvGrpSpPr>
          <p:grpSpPr bwMode="auto">
            <a:xfrm>
              <a:off x="4749" y="668"/>
              <a:ext cx="581" cy="145"/>
              <a:chOff x="614" y="2568"/>
              <a:chExt cx="725" cy="139"/>
            </a:xfrm>
          </p:grpSpPr>
          <p:sp>
            <p:nvSpPr>
              <p:cNvPr id="130" name="AutoShape 231">
                <a:extLst>
                  <a:ext uri="{FF2B5EF4-FFF2-40B4-BE49-F238E27FC236}">
                    <a16:creationId xmlns:a16="http://schemas.microsoft.com/office/drawing/2014/main" id="{068A0E8F-567A-4608-9754-255C7B617E42}"/>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1" name="AutoShape 232">
                <a:extLst>
                  <a:ext uri="{FF2B5EF4-FFF2-40B4-BE49-F238E27FC236}">
                    <a16:creationId xmlns:a16="http://schemas.microsoft.com/office/drawing/2014/main" id="{5292F0D9-9F3C-8ACF-050C-CFF923A58D87}"/>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6" name="Rectangle 233">
              <a:extLst>
                <a:ext uri="{FF2B5EF4-FFF2-40B4-BE49-F238E27FC236}">
                  <a16:creationId xmlns:a16="http://schemas.microsoft.com/office/drawing/2014/main" id="{1EF4707A-DA6B-6C95-DB45-5B89CF7EB15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7" name="Group 234">
              <a:extLst>
                <a:ext uri="{FF2B5EF4-FFF2-40B4-BE49-F238E27FC236}">
                  <a16:creationId xmlns:a16="http://schemas.microsoft.com/office/drawing/2014/main" id="{08D32974-678A-43F7-5BA7-4044DDB92040}"/>
                </a:ext>
              </a:extLst>
            </p:cNvPr>
            <p:cNvGrpSpPr>
              <a:grpSpLocks/>
            </p:cNvGrpSpPr>
            <p:nvPr/>
          </p:nvGrpSpPr>
          <p:grpSpPr bwMode="auto">
            <a:xfrm>
              <a:off x="4747" y="994"/>
              <a:ext cx="581" cy="134"/>
              <a:chOff x="614" y="2568"/>
              <a:chExt cx="725" cy="139"/>
            </a:xfrm>
          </p:grpSpPr>
          <p:sp>
            <p:nvSpPr>
              <p:cNvPr id="128" name="AutoShape 235">
                <a:extLst>
                  <a:ext uri="{FF2B5EF4-FFF2-40B4-BE49-F238E27FC236}">
                    <a16:creationId xmlns:a16="http://schemas.microsoft.com/office/drawing/2014/main" id="{288DA87D-F792-BB99-214E-A5AE7364CFC9}"/>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9" name="AutoShape 236">
                <a:extLst>
                  <a:ext uri="{FF2B5EF4-FFF2-40B4-BE49-F238E27FC236}">
                    <a16:creationId xmlns:a16="http://schemas.microsoft.com/office/drawing/2014/main" id="{57E93920-FA51-311F-62D5-9DB94CBEEF22}"/>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8" name="Rectangle 237">
              <a:extLst>
                <a:ext uri="{FF2B5EF4-FFF2-40B4-BE49-F238E27FC236}">
                  <a16:creationId xmlns:a16="http://schemas.microsoft.com/office/drawing/2014/main" id="{A2BCE54C-ED84-499A-A5FC-6F8F37DACE1E}"/>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Rectangle 238">
              <a:extLst>
                <a:ext uri="{FF2B5EF4-FFF2-40B4-BE49-F238E27FC236}">
                  <a16:creationId xmlns:a16="http://schemas.microsoft.com/office/drawing/2014/main" id="{080F6D3F-DA97-685C-D1A8-6E28A2D294FE}"/>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239">
              <a:extLst>
                <a:ext uri="{FF2B5EF4-FFF2-40B4-BE49-F238E27FC236}">
                  <a16:creationId xmlns:a16="http://schemas.microsoft.com/office/drawing/2014/main" id="{955CB157-C9C3-6DCC-4026-80AFA89A11A5}"/>
                </a:ext>
              </a:extLst>
            </p:cNvPr>
            <p:cNvGrpSpPr>
              <a:grpSpLocks/>
            </p:cNvGrpSpPr>
            <p:nvPr/>
          </p:nvGrpSpPr>
          <p:grpSpPr bwMode="auto">
            <a:xfrm>
              <a:off x="4735" y="1627"/>
              <a:ext cx="582" cy="151"/>
              <a:chOff x="614" y="2568"/>
              <a:chExt cx="725" cy="139"/>
            </a:xfrm>
          </p:grpSpPr>
          <p:sp>
            <p:nvSpPr>
              <p:cNvPr id="126" name="AutoShape 240">
                <a:extLst>
                  <a:ext uri="{FF2B5EF4-FFF2-40B4-BE49-F238E27FC236}">
                    <a16:creationId xmlns:a16="http://schemas.microsoft.com/office/drawing/2014/main" id="{A673B840-2736-557B-B4F0-0E3EB531D103}"/>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7" name="AutoShape 241">
                <a:extLst>
                  <a:ext uri="{FF2B5EF4-FFF2-40B4-BE49-F238E27FC236}">
                    <a16:creationId xmlns:a16="http://schemas.microsoft.com/office/drawing/2014/main" id="{51ED235A-D686-319E-9298-01E0F531095E}"/>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1" name="Freeform 242">
              <a:extLst>
                <a:ext uri="{FF2B5EF4-FFF2-40B4-BE49-F238E27FC236}">
                  <a16:creationId xmlns:a16="http://schemas.microsoft.com/office/drawing/2014/main" id="{793B22A8-1654-7885-A84D-6F6AF6AB3D1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2" name="Group 243">
              <a:extLst>
                <a:ext uri="{FF2B5EF4-FFF2-40B4-BE49-F238E27FC236}">
                  <a16:creationId xmlns:a16="http://schemas.microsoft.com/office/drawing/2014/main" id="{27292449-1167-F72E-7FC7-BA8C8FD8154D}"/>
                </a:ext>
              </a:extLst>
            </p:cNvPr>
            <p:cNvGrpSpPr>
              <a:grpSpLocks/>
            </p:cNvGrpSpPr>
            <p:nvPr/>
          </p:nvGrpSpPr>
          <p:grpSpPr bwMode="auto">
            <a:xfrm>
              <a:off x="4739" y="1327"/>
              <a:ext cx="582" cy="139"/>
              <a:chOff x="614" y="2568"/>
              <a:chExt cx="725" cy="139"/>
            </a:xfrm>
          </p:grpSpPr>
          <p:sp>
            <p:nvSpPr>
              <p:cNvPr id="124" name="AutoShape 244">
                <a:extLst>
                  <a:ext uri="{FF2B5EF4-FFF2-40B4-BE49-F238E27FC236}">
                    <a16:creationId xmlns:a16="http://schemas.microsoft.com/office/drawing/2014/main" id="{9A0875C6-7F88-6661-5F28-DC13A3651C8D}"/>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5" name="AutoShape 245">
                <a:extLst>
                  <a:ext uri="{FF2B5EF4-FFF2-40B4-BE49-F238E27FC236}">
                    <a16:creationId xmlns:a16="http://schemas.microsoft.com/office/drawing/2014/main" id="{75BF3C14-6041-AA41-6F9D-0745F3726E88}"/>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3" name="Rectangle 246">
              <a:extLst>
                <a:ext uri="{FF2B5EF4-FFF2-40B4-BE49-F238E27FC236}">
                  <a16:creationId xmlns:a16="http://schemas.microsoft.com/office/drawing/2014/main" id="{E4E5E597-713D-E41C-1121-95A9F6122533}"/>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7">
              <a:extLst>
                <a:ext uri="{FF2B5EF4-FFF2-40B4-BE49-F238E27FC236}">
                  <a16:creationId xmlns:a16="http://schemas.microsoft.com/office/drawing/2014/main" id="{46210E18-FEBB-28E6-027D-8AC23E72DDA5}"/>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Freeform 248">
              <a:extLst>
                <a:ext uri="{FF2B5EF4-FFF2-40B4-BE49-F238E27FC236}">
                  <a16:creationId xmlns:a16="http://schemas.microsoft.com/office/drawing/2014/main" id="{43E09F19-8E5B-FAC7-0290-12A3F9FA4133}"/>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Oval 249">
              <a:extLst>
                <a:ext uri="{FF2B5EF4-FFF2-40B4-BE49-F238E27FC236}">
                  <a16:creationId xmlns:a16="http://schemas.microsoft.com/office/drawing/2014/main" id="{09471762-CD0B-5D0F-1015-89DF84BCFC47}"/>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Freeform 250">
              <a:extLst>
                <a:ext uri="{FF2B5EF4-FFF2-40B4-BE49-F238E27FC236}">
                  <a16:creationId xmlns:a16="http://schemas.microsoft.com/office/drawing/2014/main" id="{163C9D0A-B4F7-5BF7-16C4-1F600FB2DD48}"/>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1">
              <a:extLst>
                <a:ext uri="{FF2B5EF4-FFF2-40B4-BE49-F238E27FC236}">
                  <a16:creationId xmlns:a16="http://schemas.microsoft.com/office/drawing/2014/main" id="{989369ED-F445-DA7F-27A1-DCF1F50E796E}"/>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AutoShape 252">
              <a:extLst>
                <a:ext uri="{FF2B5EF4-FFF2-40B4-BE49-F238E27FC236}">
                  <a16:creationId xmlns:a16="http://schemas.microsoft.com/office/drawing/2014/main" id="{C7376EC2-52C8-A2B6-109B-1F2A61FDC148}"/>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3">
              <a:extLst>
                <a:ext uri="{FF2B5EF4-FFF2-40B4-BE49-F238E27FC236}">
                  <a16:creationId xmlns:a16="http://schemas.microsoft.com/office/drawing/2014/main" id="{351FAB7B-C9C8-EF84-68F7-45D114E8ED46}"/>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1" name="Oval 254">
              <a:extLst>
                <a:ext uri="{FF2B5EF4-FFF2-40B4-BE49-F238E27FC236}">
                  <a16:creationId xmlns:a16="http://schemas.microsoft.com/office/drawing/2014/main" id="{76A8D133-A656-173D-9376-095EDB2D0599}"/>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2" name="Oval 255">
              <a:extLst>
                <a:ext uri="{FF2B5EF4-FFF2-40B4-BE49-F238E27FC236}">
                  <a16:creationId xmlns:a16="http://schemas.microsoft.com/office/drawing/2014/main" id="{F9F96E3D-E874-353A-32ED-6D5BC7266D92}"/>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Rectangle 256">
              <a:extLst>
                <a:ext uri="{FF2B5EF4-FFF2-40B4-BE49-F238E27FC236}">
                  <a16:creationId xmlns:a16="http://schemas.microsoft.com/office/drawing/2014/main" id="{0AB5A1D0-1808-2C79-B92F-9F61E8FECAF3}"/>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2" name="Group 257">
            <a:extLst>
              <a:ext uri="{FF2B5EF4-FFF2-40B4-BE49-F238E27FC236}">
                <a16:creationId xmlns:a16="http://schemas.microsoft.com/office/drawing/2014/main" id="{553EE044-C4D6-FFB4-5ED7-3A49B3DC8004}"/>
              </a:ext>
            </a:extLst>
          </p:cNvPr>
          <p:cNvGrpSpPr>
            <a:grpSpLocks/>
          </p:cNvGrpSpPr>
          <p:nvPr/>
        </p:nvGrpSpPr>
        <p:grpSpPr bwMode="auto">
          <a:xfrm>
            <a:off x="9376765" y="3005818"/>
            <a:ext cx="390525" cy="641350"/>
            <a:chOff x="4140" y="429"/>
            <a:chExt cx="1425" cy="2396"/>
          </a:xfrm>
        </p:grpSpPr>
        <p:sp>
          <p:nvSpPr>
            <p:cNvPr id="133" name="Freeform 258">
              <a:extLst>
                <a:ext uri="{FF2B5EF4-FFF2-40B4-BE49-F238E27FC236}">
                  <a16:creationId xmlns:a16="http://schemas.microsoft.com/office/drawing/2014/main" id="{84E4AAF4-2FA8-9040-1DF7-208E14A11ECB}"/>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Rectangle 259">
              <a:extLst>
                <a:ext uri="{FF2B5EF4-FFF2-40B4-BE49-F238E27FC236}">
                  <a16:creationId xmlns:a16="http://schemas.microsoft.com/office/drawing/2014/main" id="{0654B2FA-5004-2718-C77E-313D536C7ECE}"/>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0">
              <a:extLst>
                <a:ext uri="{FF2B5EF4-FFF2-40B4-BE49-F238E27FC236}">
                  <a16:creationId xmlns:a16="http://schemas.microsoft.com/office/drawing/2014/main" id="{51677226-9C10-D2A0-1ADA-4412BBF53487}"/>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Freeform 261">
              <a:extLst>
                <a:ext uri="{FF2B5EF4-FFF2-40B4-BE49-F238E27FC236}">
                  <a16:creationId xmlns:a16="http://schemas.microsoft.com/office/drawing/2014/main" id="{103DB5E2-58F6-8442-2086-E3743F5D5982}"/>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7" name="Rectangle 262">
              <a:extLst>
                <a:ext uri="{FF2B5EF4-FFF2-40B4-BE49-F238E27FC236}">
                  <a16:creationId xmlns:a16="http://schemas.microsoft.com/office/drawing/2014/main" id="{E935F9EB-8B98-2253-C28E-D6D2C4D6801D}"/>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8" name="Group 263">
              <a:extLst>
                <a:ext uri="{FF2B5EF4-FFF2-40B4-BE49-F238E27FC236}">
                  <a16:creationId xmlns:a16="http://schemas.microsoft.com/office/drawing/2014/main" id="{970690DC-2398-FD8B-834F-8005B99EBA75}"/>
                </a:ext>
              </a:extLst>
            </p:cNvPr>
            <p:cNvGrpSpPr>
              <a:grpSpLocks/>
            </p:cNvGrpSpPr>
            <p:nvPr/>
          </p:nvGrpSpPr>
          <p:grpSpPr bwMode="auto">
            <a:xfrm>
              <a:off x="4749" y="668"/>
              <a:ext cx="581" cy="145"/>
              <a:chOff x="614" y="2568"/>
              <a:chExt cx="725" cy="139"/>
            </a:xfrm>
          </p:grpSpPr>
          <p:sp>
            <p:nvSpPr>
              <p:cNvPr id="163" name="AutoShape 264">
                <a:extLst>
                  <a:ext uri="{FF2B5EF4-FFF2-40B4-BE49-F238E27FC236}">
                    <a16:creationId xmlns:a16="http://schemas.microsoft.com/office/drawing/2014/main" id="{2FCD5B19-CF7F-88C2-0D44-037CAD492793}"/>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4" name="AutoShape 265">
                <a:extLst>
                  <a:ext uri="{FF2B5EF4-FFF2-40B4-BE49-F238E27FC236}">
                    <a16:creationId xmlns:a16="http://schemas.microsoft.com/office/drawing/2014/main" id="{DAAD96BB-FCEE-BFD8-2567-BF0AB8CE0196}"/>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9" name="Rectangle 266">
              <a:extLst>
                <a:ext uri="{FF2B5EF4-FFF2-40B4-BE49-F238E27FC236}">
                  <a16:creationId xmlns:a16="http://schemas.microsoft.com/office/drawing/2014/main" id="{82F2254E-8D7A-45C3-4618-B9AC4E9625DA}"/>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0" name="Group 267">
              <a:extLst>
                <a:ext uri="{FF2B5EF4-FFF2-40B4-BE49-F238E27FC236}">
                  <a16:creationId xmlns:a16="http://schemas.microsoft.com/office/drawing/2014/main" id="{86D6F23C-910D-894E-FA6D-C0034586A044}"/>
                </a:ext>
              </a:extLst>
            </p:cNvPr>
            <p:cNvGrpSpPr>
              <a:grpSpLocks/>
            </p:cNvGrpSpPr>
            <p:nvPr/>
          </p:nvGrpSpPr>
          <p:grpSpPr bwMode="auto">
            <a:xfrm>
              <a:off x="4747" y="994"/>
              <a:ext cx="581" cy="134"/>
              <a:chOff x="614" y="2568"/>
              <a:chExt cx="725" cy="139"/>
            </a:xfrm>
          </p:grpSpPr>
          <p:sp>
            <p:nvSpPr>
              <p:cNvPr id="161" name="AutoShape 268">
                <a:extLst>
                  <a:ext uri="{FF2B5EF4-FFF2-40B4-BE49-F238E27FC236}">
                    <a16:creationId xmlns:a16="http://schemas.microsoft.com/office/drawing/2014/main" id="{70A60154-187D-A303-1EF5-16D54B25457B}"/>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2" name="AutoShape 269">
                <a:extLst>
                  <a:ext uri="{FF2B5EF4-FFF2-40B4-BE49-F238E27FC236}">
                    <a16:creationId xmlns:a16="http://schemas.microsoft.com/office/drawing/2014/main" id="{E593B3FE-4B49-679D-B2F2-45A4DBDDD1E6}"/>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1" name="Rectangle 270">
              <a:extLst>
                <a:ext uri="{FF2B5EF4-FFF2-40B4-BE49-F238E27FC236}">
                  <a16:creationId xmlns:a16="http://schemas.microsoft.com/office/drawing/2014/main" id="{970E5C42-60A8-D8A0-54A7-539E09F180FF}"/>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2" name="Rectangle 271">
              <a:extLst>
                <a:ext uri="{FF2B5EF4-FFF2-40B4-BE49-F238E27FC236}">
                  <a16:creationId xmlns:a16="http://schemas.microsoft.com/office/drawing/2014/main" id="{3795B047-1795-EFE3-6B29-6CB53F01DBEA}"/>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3" name="Group 272">
              <a:extLst>
                <a:ext uri="{FF2B5EF4-FFF2-40B4-BE49-F238E27FC236}">
                  <a16:creationId xmlns:a16="http://schemas.microsoft.com/office/drawing/2014/main" id="{B38F7234-CD7C-2E81-B680-0605399DD842}"/>
                </a:ext>
              </a:extLst>
            </p:cNvPr>
            <p:cNvGrpSpPr>
              <a:grpSpLocks/>
            </p:cNvGrpSpPr>
            <p:nvPr/>
          </p:nvGrpSpPr>
          <p:grpSpPr bwMode="auto">
            <a:xfrm>
              <a:off x="4735" y="1627"/>
              <a:ext cx="582" cy="151"/>
              <a:chOff x="614" y="2568"/>
              <a:chExt cx="725" cy="139"/>
            </a:xfrm>
          </p:grpSpPr>
          <p:sp>
            <p:nvSpPr>
              <p:cNvPr id="159" name="AutoShape 273">
                <a:extLst>
                  <a:ext uri="{FF2B5EF4-FFF2-40B4-BE49-F238E27FC236}">
                    <a16:creationId xmlns:a16="http://schemas.microsoft.com/office/drawing/2014/main" id="{24B0D332-6B4B-34FB-FBA8-D2E3AB263EF6}"/>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0" name="AutoShape 274">
                <a:extLst>
                  <a:ext uri="{FF2B5EF4-FFF2-40B4-BE49-F238E27FC236}">
                    <a16:creationId xmlns:a16="http://schemas.microsoft.com/office/drawing/2014/main" id="{4702DEBD-13E9-4AD9-0A95-BF98D641050C}"/>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4" name="Freeform 275">
              <a:extLst>
                <a:ext uri="{FF2B5EF4-FFF2-40B4-BE49-F238E27FC236}">
                  <a16:creationId xmlns:a16="http://schemas.microsoft.com/office/drawing/2014/main" id="{02322818-2D19-E069-DD29-403D2459E557}"/>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5" name="Group 276">
              <a:extLst>
                <a:ext uri="{FF2B5EF4-FFF2-40B4-BE49-F238E27FC236}">
                  <a16:creationId xmlns:a16="http://schemas.microsoft.com/office/drawing/2014/main" id="{B2A18A14-7716-A789-D285-E442319BF7A7}"/>
                </a:ext>
              </a:extLst>
            </p:cNvPr>
            <p:cNvGrpSpPr>
              <a:grpSpLocks/>
            </p:cNvGrpSpPr>
            <p:nvPr/>
          </p:nvGrpSpPr>
          <p:grpSpPr bwMode="auto">
            <a:xfrm>
              <a:off x="4739" y="1327"/>
              <a:ext cx="582" cy="139"/>
              <a:chOff x="614" y="2568"/>
              <a:chExt cx="725" cy="139"/>
            </a:xfrm>
          </p:grpSpPr>
          <p:sp>
            <p:nvSpPr>
              <p:cNvPr id="157" name="AutoShape 277">
                <a:extLst>
                  <a:ext uri="{FF2B5EF4-FFF2-40B4-BE49-F238E27FC236}">
                    <a16:creationId xmlns:a16="http://schemas.microsoft.com/office/drawing/2014/main" id="{6ACB8D90-4448-5DD3-A5DE-85A0F64F8D44}"/>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8" name="AutoShape 278">
                <a:extLst>
                  <a:ext uri="{FF2B5EF4-FFF2-40B4-BE49-F238E27FC236}">
                    <a16:creationId xmlns:a16="http://schemas.microsoft.com/office/drawing/2014/main" id="{2996F039-104D-CB54-2384-6227266D5A8C}"/>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6" name="Rectangle 279">
              <a:extLst>
                <a:ext uri="{FF2B5EF4-FFF2-40B4-BE49-F238E27FC236}">
                  <a16:creationId xmlns:a16="http://schemas.microsoft.com/office/drawing/2014/main" id="{E59F674E-E136-59EC-5BD4-7ED38315D52C}"/>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0">
              <a:extLst>
                <a:ext uri="{FF2B5EF4-FFF2-40B4-BE49-F238E27FC236}">
                  <a16:creationId xmlns:a16="http://schemas.microsoft.com/office/drawing/2014/main" id="{6E06BE5C-25DE-CEF5-DC59-C57DB1009921}"/>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Freeform 281">
              <a:extLst>
                <a:ext uri="{FF2B5EF4-FFF2-40B4-BE49-F238E27FC236}">
                  <a16:creationId xmlns:a16="http://schemas.microsoft.com/office/drawing/2014/main" id="{A91EB80A-E8C1-BD17-3937-CADD100A87D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Oval 282">
              <a:extLst>
                <a:ext uri="{FF2B5EF4-FFF2-40B4-BE49-F238E27FC236}">
                  <a16:creationId xmlns:a16="http://schemas.microsoft.com/office/drawing/2014/main" id="{9962C0DC-36D2-C016-859A-AD8F3A1FCFC3}"/>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Freeform 283">
              <a:extLst>
                <a:ext uri="{FF2B5EF4-FFF2-40B4-BE49-F238E27FC236}">
                  <a16:creationId xmlns:a16="http://schemas.microsoft.com/office/drawing/2014/main" id="{101D0235-7AE0-DB10-97E2-F877138833A9}"/>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4">
              <a:extLst>
                <a:ext uri="{FF2B5EF4-FFF2-40B4-BE49-F238E27FC236}">
                  <a16:creationId xmlns:a16="http://schemas.microsoft.com/office/drawing/2014/main" id="{535B3378-6A6C-70A4-0069-D2E608C7F3E0}"/>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AutoShape 285">
              <a:extLst>
                <a:ext uri="{FF2B5EF4-FFF2-40B4-BE49-F238E27FC236}">
                  <a16:creationId xmlns:a16="http://schemas.microsoft.com/office/drawing/2014/main" id="{48B44118-4326-87E1-DF0D-CB9C10AA6337}"/>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6">
              <a:extLst>
                <a:ext uri="{FF2B5EF4-FFF2-40B4-BE49-F238E27FC236}">
                  <a16:creationId xmlns:a16="http://schemas.microsoft.com/office/drawing/2014/main" id="{10FF6B1E-E8A8-AB75-46DF-5C3BEF3A624A}"/>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4" name="Oval 287">
              <a:extLst>
                <a:ext uri="{FF2B5EF4-FFF2-40B4-BE49-F238E27FC236}">
                  <a16:creationId xmlns:a16="http://schemas.microsoft.com/office/drawing/2014/main" id="{415F4985-32B6-F7CE-9706-0E05CD4A26B5}"/>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5" name="Oval 288">
              <a:extLst>
                <a:ext uri="{FF2B5EF4-FFF2-40B4-BE49-F238E27FC236}">
                  <a16:creationId xmlns:a16="http://schemas.microsoft.com/office/drawing/2014/main" id="{8FFA30D2-401F-514C-B49C-9695359F1B55}"/>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6" name="Rectangle 289">
              <a:extLst>
                <a:ext uri="{FF2B5EF4-FFF2-40B4-BE49-F238E27FC236}">
                  <a16:creationId xmlns:a16="http://schemas.microsoft.com/office/drawing/2014/main" id="{FFD8C613-D21E-2934-EBAB-910EAD05CA88}"/>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5" name="Text Box 5">
            <a:extLst>
              <a:ext uri="{FF2B5EF4-FFF2-40B4-BE49-F238E27FC236}">
                <a16:creationId xmlns:a16="http://schemas.microsoft.com/office/drawing/2014/main" id="{0B36D173-8706-2C36-8740-C81A4F9EF53D}"/>
              </a:ext>
            </a:extLst>
          </p:cNvPr>
          <p:cNvSpPr txBox="1">
            <a:spLocks noChangeArrowheads="1"/>
          </p:cNvSpPr>
          <p:nvPr/>
        </p:nvSpPr>
        <p:spPr bwMode="auto">
          <a:xfrm>
            <a:off x="5366885"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167" name="Text Box 6">
            <a:extLst>
              <a:ext uri="{FF2B5EF4-FFF2-40B4-BE49-F238E27FC236}">
                <a16:creationId xmlns:a16="http://schemas.microsoft.com/office/drawing/2014/main" id="{10D1BA27-75E1-FE2E-EFD7-26A807E6EFA7}"/>
              </a:ext>
            </a:extLst>
          </p:cNvPr>
          <p:cNvSpPr txBox="1">
            <a:spLocks noChangeArrowheads="1"/>
          </p:cNvSpPr>
          <p:nvPr/>
        </p:nvSpPr>
        <p:spPr bwMode="auto">
          <a:xfrm>
            <a:off x="10119102"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4" name="TextBox 28">
            <a:extLst>
              <a:ext uri="{FF2B5EF4-FFF2-40B4-BE49-F238E27FC236}">
                <a16:creationId xmlns:a16="http://schemas.microsoft.com/office/drawing/2014/main" id="{7919FCDC-4805-67B0-91EC-334634F78D25}"/>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mc:AlternateContent xmlns:mc="http://schemas.openxmlformats.org/markup-compatibility/2006" xmlns:p14="http://schemas.microsoft.com/office/powerpoint/2010/main">
        <mc:Choice Requires="p14">
          <p:contentPart p14:bwMode="auto" r:id="rId3">
            <p14:nvContentPartPr>
              <p14:cNvPr id="3" name="Ink 2">
                <a:extLst>
                  <a:ext uri="{FF2B5EF4-FFF2-40B4-BE49-F238E27FC236}">
                    <a16:creationId xmlns:a16="http://schemas.microsoft.com/office/drawing/2014/main" id="{79A92DE1-8043-12FA-5E89-BAC45A1A86DF}"/>
                  </a:ext>
                </a:extLst>
              </p14:cNvPr>
              <p14:cNvContentPartPr/>
              <p14:nvPr/>
            </p14:nvContentPartPr>
            <p14:xfrm>
              <a:off x="5523480" y="2172240"/>
              <a:ext cx="4291200" cy="2927520"/>
            </p14:xfrm>
          </p:contentPart>
        </mc:Choice>
        <mc:Fallback xmlns="">
          <p:pic>
            <p:nvPicPr>
              <p:cNvPr id="3" name="Ink 2">
                <a:extLst>
                  <a:ext uri="{FF2B5EF4-FFF2-40B4-BE49-F238E27FC236}">
                    <a16:creationId xmlns:a16="http://schemas.microsoft.com/office/drawing/2014/main" id="{79A92DE1-8043-12FA-5E89-BAC45A1A86DF}"/>
                  </a:ext>
                </a:extLst>
              </p:cNvPr>
              <p:cNvPicPr/>
              <p:nvPr/>
            </p:nvPicPr>
            <p:blipFill>
              <a:blip r:embed="rId4"/>
              <a:stretch>
                <a:fillRect/>
              </a:stretch>
            </p:blipFill>
            <p:spPr>
              <a:xfrm>
                <a:off x="5514120" y="2162880"/>
                <a:ext cx="4309920" cy="2946240"/>
              </a:xfrm>
              <a:prstGeom prst="rect">
                <a:avLst/>
              </a:prstGeom>
            </p:spPr>
          </p:pic>
        </mc:Fallback>
      </mc:AlternateContent>
    </p:spTree>
    <p:extLst>
      <p:ext uri="{BB962C8B-B14F-4D97-AF65-F5344CB8AC3E}">
        <p14:creationId xmlns:p14="http://schemas.microsoft.com/office/powerpoint/2010/main" val="33157683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1008BC-06B2-14E0-BA7F-63A0A33558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3E7EDD-B1C5-2BDE-C770-6B665250257B}"/>
              </a:ext>
            </a:extLst>
          </p:cNvPr>
          <p:cNvSpPr>
            <a:spLocks noGrp="1"/>
          </p:cNvSpPr>
          <p:nvPr>
            <p:ph type="title"/>
          </p:nvPr>
        </p:nvSpPr>
        <p:spPr/>
        <p:txBody>
          <a:bodyPr/>
          <a:lstStyle/>
          <a:p>
            <a:r>
              <a:rPr lang="en-IN" dirty="0"/>
              <a:t>Recursive chain optimized</a:t>
            </a:r>
          </a:p>
        </p:txBody>
      </p:sp>
      <p:sp>
        <p:nvSpPr>
          <p:cNvPr id="5" name="Text Box 17">
            <a:extLst>
              <a:ext uri="{FF2B5EF4-FFF2-40B4-BE49-F238E27FC236}">
                <a16:creationId xmlns:a16="http://schemas.microsoft.com/office/drawing/2014/main" id="{2C609A0E-F516-8371-1B11-79ACFCF3624B}"/>
              </a:ext>
            </a:extLst>
          </p:cNvPr>
          <p:cNvSpPr txBox="1">
            <a:spLocks noChangeArrowheads="1"/>
          </p:cNvSpPr>
          <p:nvPr/>
        </p:nvSpPr>
        <p:spPr bwMode="auto">
          <a:xfrm>
            <a:off x="7788588"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825F15CA-0392-F615-4105-A2DCA9D9863E}"/>
              </a:ext>
            </a:extLst>
          </p:cNvPr>
          <p:cNvSpPr>
            <a:spLocks noChangeShapeType="1"/>
          </p:cNvSpPr>
          <p:nvPr/>
        </p:nvSpPr>
        <p:spPr bwMode="auto">
          <a:xfrm flipV="1">
            <a:off x="6104927"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2E833BA0-5357-1442-AC81-A16A5A181CB6}"/>
              </a:ext>
            </a:extLst>
          </p:cNvPr>
          <p:cNvSpPr>
            <a:spLocks noChangeShapeType="1"/>
          </p:cNvSpPr>
          <p:nvPr/>
        </p:nvSpPr>
        <p:spPr bwMode="auto">
          <a:xfrm flipV="1">
            <a:off x="7584477"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F3F1F79C-D69D-E64E-F83F-E25B166AE383}"/>
              </a:ext>
            </a:extLst>
          </p:cNvPr>
          <p:cNvSpPr>
            <a:spLocks noChangeShapeType="1"/>
          </p:cNvSpPr>
          <p:nvPr/>
        </p:nvSpPr>
        <p:spPr bwMode="auto">
          <a:xfrm>
            <a:off x="9672062" y="3760198"/>
            <a:ext cx="2427" cy="702311"/>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0B2F9B52-8615-286C-9F82-680921423B91}"/>
              </a:ext>
            </a:extLst>
          </p:cNvPr>
          <p:cNvSpPr>
            <a:spLocks noChangeShapeType="1"/>
          </p:cNvSpPr>
          <p:nvPr/>
        </p:nvSpPr>
        <p:spPr bwMode="auto">
          <a:xfrm flipH="1" flipV="1">
            <a:off x="7883682" y="3520185"/>
            <a:ext cx="1610445" cy="961743"/>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DA2000BE-2A6F-7925-DD75-05C2FC74C307}"/>
              </a:ext>
            </a:extLst>
          </p:cNvPr>
          <p:cNvSpPr>
            <a:spLocks noChangeShapeType="1"/>
          </p:cNvSpPr>
          <p:nvPr/>
        </p:nvSpPr>
        <p:spPr bwMode="auto">
          <a:xfrm>
            <a:off x="9038381" y="2075731"/>
            <a:ext cx="405154" cy="84121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E16F29C8-3F72-77E4-2FC3-10A06B2C8E17}"/>
              </a:ext>
            </a:extLst>
          </p:cNvPr>
          <p:cNvGrpSpPr>
            <a:grpSpLocks/>
          </p:cNvGrpSpPr>
          <p:nvPr/>
        </p:nvGrpSpPr>
        <p:grpSpPr bwMode="auto">
          <a:xfrm>
            <a:off x="6374803" y="3847199"/>
            <a:ext cx="1876425" cy="554038"/>
            <a:chOff x="2838" y="2132"/>
            <a:chExt cx="1182" cy="349"/>
          </a:xfrm>
        </p:grpSpPr>
        <p:sp>
          <p:nvSpPr>
            <p:cNvPr id="13" name="Rectangle 25">
              <a:extLst>
                <a:ext uri="{FF2B5EF4-FFF2-40B4-BE49-F238E27FC236}">
                  <a16:creationId xmlns:a16="http://schemas.microsoft.com/office/drawing/2014/main" id="{DB51B8C5-7E29-58E2-C83C-6D0FEC4E1FB0}"/>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AB8805EB-E75A-7E5B-367C-FD11FD9BBCF4}"/>
                </a:ext>
              </a:extLst>
            </p:cNvPr>
            <p:cNvSpPr txBox="1">
              <a:spLocks noChangeArrowheads="1"/>
            </p:cNvSpPr>
            <p:nvPr/>
          </p:nvSpPr>
          <p:spPr bwMode="auto">
            <a:xfrm>
              <a:off x="2887" y="213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1C2C7798-4F7C-DB53-6000-914A4D859192}"/>
              </a:ext>
            </a:extLst>
          </p:cNvPr>
          <p:cNvSpPr txBox="1">
            <a:spLocks noChangeArrowheads="1"/>
          </p:cNvSpPr>
          <p:nvPr/>
        </p:nvSpPr>
        <p:spPr bwMode="auto">
          <a:xfrm>
            <a:off x="6555191"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C375E901-77EE-F0DC-B12B-4D7528122122}"/>
              </a:ext>
            </a:extLst>
          </p:cNvPr>
          <p:cNvSpPr txBox="1">
            <a:spLocks noChangeArrowheads="1"/>
          </p:cNvSpPr>
          <p:nvPr/>
        </p:nvSpPr>
        <p:spPr bwMode="auto">
          <a:xfrm>
            <a:off x="7724177"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E87148F1-FA13-6F83-6F21-0A7C1A311CAC}"/>
              </a:ext>
            </a:extLst>
          </p:cNvPr>
          <p:cNvSpPr txBox="1">
            <a:spLocks noChangeArrowheads="1"/>
          </p:cNvSpPr>
          <p:nvPr/>
        </p:nvSpPr>
        <p:spPr bwMode="auto">
          <a:xfrm>
            <a:off x="8785965" y="2130702"/>
            <a:ext cx="11965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2CC54839-BC62-8E08-E0FD-4D1A10A8CC0D}"/>
              </a:ext>
            </a:extLst>
          </p:cNvPr>
          <p:cNvSpPr txBox="1">
            <a:spLocks noChangeArrowheads="1"/>
          </p:cNvSpPr>
          <p:nvPr/>
        </p:nvSpPr>
        <p:spPr bwMode="auto">
          <a:xfrm>
            <a:off x="9681511" y="3917024"/>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CD3BAFE4-6BCE-7DB4-7AF4-7BE561FB8E3D}"/>
              </a:ext>
            </a:extLst>
          </p:cNvPr>
          <p:cNvSpPr txBox="1">
            <a:spLocks noChangeArrowheads="1"/>
          </p:cNvSpPr>
          <p:nvPr/>
        </p:nvSpPr>
        <p:spPr bwMode="auto">
          <a:xfrm>
            <a:off x="8455911" y="3968637"/>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0">
            <a:extLst>
              <a:ext uri="{FF2B5EF4-FFF2-40B4-BE49-F238E27FC236}">
                <a16:creationId xmlns:a16="http://schemas.microsoft.com/office/drawing/2014/main" id="{25186DB4-0276-5A84-CC86-54E34E5C3EEE}"/>
              </a:ext>
            </a:extLst>
          </p:cNvPr>
          <p:cNvSpPr txBox="1">
            <a:spLocks noChangeArrowheads="1"/>
          </p:cNvSpPr>
          <p:nvPr/>
        </p:nvSpPr>
        <p:spPr bwMode="auto">
          <a:xfrm>
            <a:off x="8536977"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3" name="Text Box 62">
            <a:extLst>
              <a:ext uri="{FF2B5EF4-FFF2-40B4-BE49-F238E27FC236}">
                <a16:creationId xmlns:a16="http://schemas.microsoft.com/office/drawing/2014/main" id="{5B12F90A-56B2-FD6D-D41D-EA4B8A326EC1}"/>
              </a:ext>
            </a:extLst>
          </p:cNvPr>
          <p:cNvSpPr txBox="1">
            <a:spLocks noChangeArrowheads="1"/>
          </p:cNvSpPr>
          <p:nvPr/>
        </p:nvSpPr>
        <p:spPr bwMode="auto">
          <a:xfrm>
            <a:off x="6554835" y="3470502"/>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en-US" sz="1800" kern="0" dirty="0">
                <a:solidFill>
                  <a:srgbClr val="CC0000"/>
                </a:solidFill>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6" name="Text Box 65">
            <a:extLst>
              <a:ext uri="{FF2B5EF4-FFF2-40B4-BE49-F238E27FC236}">
                <a16:creationId xmlns:a16="http://schemas.microsoft.com/office/drawing/2014/main" id="{F2813013-F805-3D39-0C69-3B1A648DFCB4}"/>
              </a:ext>
            </a:extLst>
          </p:cNvPr>
          <p:cNvSpPr txBox="1">
            <a:spLocks noChangeArrowheads="1"/>
          </p:cNvSpPr>
          <p:nvPr/>
        </p:nvSpPr>
        <p:spPr bwMode="auto">
          <a:xfrm>
            <a:off x="9662504" y="2971557"/>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7" name="Group 86">
            <a:extLst>
              <a:ext uri="{FF2B5EF4-FFF2-40B4-BE49-F238E27FC236}">
                <a16:creationId xmlns:a16="http://schemas.microsoft.com/office/drawing/2014/main" id="{547DCDAB-402A-3267-E2C6-0D247293E411}"/>
              </a:ext>
            </a:extLst>
          </p:cNvPr>
          <p:cNvGrpSpPr>
            <a:grpSpLocks/>
          </p:cNvGrpSpPr>
          <p:nvPr/>
        </p:nvGrpSpPr>
        <p:grpSpPr bwMode="auto">
          <a:xfrm flipH="1">
            <a:off x="10526900" y="4590027"/>
            <a:ext cx="787391" cy="614055"/>
            <a:chOff x="-44" y="1473"/>
            <a:chExt cx="981" cy="1105"/>
          </a:xfrm>
        </p:grpSpPr>
        <p:pic>
          <p:nvPicPr>
            <p:cNvPr id="28" name="Picture 87" descr="desktop_computer_stylized_medium">
              <a:extLst>
                <a:ext uri="{FF2B5EF4-FFF2-40B4-BE49-F238E27FC236}">
                  <a16:creationId xmlns:a16="http://schemas.microsoft.com/office/drawing/2014/main" id="{79E5D1EE-8824-E948-3DEF-ACD3F930D3C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88">
              <a:extLst>
                <a:ext uri="{FF2B5EF4-FFF2-40B4-BE49-F238E27FC236}">
                  <a16:creationId xmlns:a16="http://schemas.microsoft.com/office/drawing/2014/main" id="{3E384195-6DE9-4364-6785-32199A5E05BA}"/>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0" name="Group 89">
            <a:extLst>
              <a:ext uri="{FF2B5EF4-FFF2-40B4-BE49-F238E27FC236}">
                <a16:creationId xmlns:a16="http://schemas.microsoft.com/office/drawing/2014/main" id="{5DEE45F9-68FA-6A2F-E099-8560ABBA485D}"/>
              </a:ext>
            </a:extLst>
          </p:cNvPr>
          <p:cNvGrpSpPr>
            <a:grpSpLocks/>
          </p:cNvGrpSpPr>
          <p:nvPr/>
        </p:nvGrpSpPr>
        <p:grpSpPr bwMode="auto">
          <a:xfrm>
            <a:off x="5099109" y="3053085"/>
            <a:ext cx="883580" cy="766310"/>
            <a:chOff x="-44" y="1473"/>
            <a:chExt cx="981" cy="1105"/>
          </a:xfrm>
        </p:grpSpPr>
        <p:pic>
          <p:nvPicPr>
            <p:cNvPr id="31" name="Picture 90" descr="desktop_computer_stylized_medium">
              <a:extLst>
                <a:ext uri="{FF2B5EF4-FFF2-40B4-BE49-F238E27FC236}">
                  <a16:creationId xmlns:a16="http://schemas.microsoft.com/office/drawing/2014/main" id="{96182473-2364-77F8-8ACC-B6C17334486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91">
              <a:extLst>
                <a:ext uri="{FF2B5EF4-FFF2-40B4-BE49-F238E27FC236}">
                  <a16:creationId xmlns:a16="http://schemas.microsoft.com/office/drawing/2014/main" id="{C0BC7D00-9D2C-3A92-2284-294C2F571D24}"/>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3" name="Group 125">
            <a:extLst>
              <a:ext uri="{FF2B5EF4-FFF2-40B4-BE49-F238E27FC236}">
                <a16:creationId xmlns:a16="http://schemas.microsoft.com/office/drawing/2014/main" id="{1B6A930A-6525-2CFE-14CB-2F47A8ADB8EC}"/>
              </a:ext>
            </a:extLst>
          </p:cNvPr>
          <p:cNvGrpSpPr>
            <a:grpSpLocks/>
          </p:cNvGrpSpPr>
          <p:nvPr/>
        </p:nvGrpSpPr>
        <p:grpSpPr bwMode="auto">
          <a:xfrm>
            <a:off x="9410102" y="4528230"/>
            <a:ext cx="390525" cy="641350"/>
            <a:chOff x="4140" y="429"/>
            <a:chExt cx="1425" cy="2396"/>
          </a:xfrm>
        </p:grpSpPr>
        <p:sp>
          <p:nvSpPr>
            <p:cNvPr id="34" name="Freeform 126">
              <a:extLst>
                <a:ext uri="{FF2B5EF4-FFF2-40B4-BE49-F238E27FC236}">
                  <a16:creationId xmlns:a16="http://schemas.microsoft.com/office/drawing/2014/main" id="{F035E453-2DBC-9378-16ED-59FB1DD2C088}"/>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27">
              <a:extLst>
                <a:ext uri="{FF2B5EF4-FFF2-40B4-BE49-F238E27FC236}">
                  <a16:creationId xmlns:a16="http://schemas.microsoft.com/office/drawing/2014/main" id="{C51C9396-B5B8-2F94-5BB3-FCD794BAB697}"/>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8">
              <a:extLst>
                <a:ext uri="{FF2B5EF4-FFF2-40B4-BE49-F238E27FC236}">
                  <a16:creationId xmlns:a16="http://schemas.microsoft.com/office/drawing/2014/main" id="{3447E415-8E23-6B07-2A51-3782DDAA4A0A}"/>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Freeform 129">
              <a:extLst>
                <a:ext uri="{FF2B5EF4-FFF2-40B4-BE49-F238E27FC236}">
                  <a16:creationId xmlns:a16="http://schemas.microsoft.com/office/drawing/2014/main" id="{8230D1AC-EAF3-820B-6398-CCFCC607F5DD}"/>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Rectangle 130">
              <a:extLst>
                <a:ext uri="{FF2B5EF4-FFF2-40B4-BE49-F238E27FC236}">
                  <a16:creationId xmlns:a16="http://schemas.microsoft.com/office/drawing/2014/main" id="{62567CDF-2526-95BB-A560-BC5BD8BFE041}"/>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9" name="Group 131">
              <a:extLst>
                <a:ext uri="{FF2B5EF4-FFF2-40B4-BE49-F238E27FC236}">
                  <a16:creationId xmlns:a16="http://schemas.microsoft.com/office/drawing/2014/main" id="{F014C0DF-7C29-26ED-5F5E-32F06FF85304}"/>
                </a:ext>
              </a:extLst>
            </p:cNvPr>
            <p:cNvGrpSpPr>
              <a:grpSpLocks/>
            </p:cNvGrpSpPr>
            <p:nvPr/>
          </p:nvGrpSpPr>
          <p:grpSpPr bwMode="auto">
            <a:xfrm>
              <a:off x="4749" y="668"/>
              <a:ext cx="581" cy="145"/>
              <a:chOff x="614" y="2568"/>
              <a:chExt cx="725" cy="139"/>
            </a:xfrm>
          </p:grpSpPr>
          <p:sp>
            <p:nvSpPr>
              <p:cNvPr id="64" name="AutoShape 132">
                <a:extLst>
                  <a:ext uri="{FF2B5EF4-FFF2-40B4-BE49-F238E27FC236}">
                    <a16:creationId xmlns:a16="http://schemas.microsoft.com/office/drawing/2014/main" id="{80D1AD46-20DF-7554-B439-C35784A0DEA8}"/>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33">
                <a:extLst>
                  <a:ext uri="{FF2B5EF4-FFF2-40B4-BE49-F238E27FC236}">
                    <a16:creationId xmlns:a16="http://schemas.microsoft.com/office/drawing/2014/main" id="{5DDFE843-2ECC-D395-9F1F-2190F61C8E0D}"/>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0" name="Rectangle 134">
              <a:extLst>
                <a:ext uri="{FF2B5EF4-FFF2-40B4-BE49-F238E27FC236}">
                  <a16:creationId xmlns:a16="http://schemas.microsoft.com/office/drawing/2014/main" id="{EC6DED7D-4A08-196E-25F3-110FACE925ED}"/>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1" name="Group 135">
              <a:extLst>
                <a:ext uri="{FF2B5EF4-FFF2-40B4-BE49-F238E27FC236}">
                  <a16:creationId xmlns:a16="http://schemas.microsoft.com/office/drawing/2014/main" id="{549CF6B8-112B-9FDE-443C-8FF8C1DF9B95}"/>
                </a:ext>
              </a:extLst>
            </p:cNvPr>
            <p:cNvGrpSpPr>
              <a:grpSpLocks/>
            </p:cNvGrpSpPr>
            <p:nvPr/>
          </p:nvGrpSpPr>
          <p:grpSpPr bwMode="auto">
            <a:xfrm>
              <a:off x="4747" y="994"/>
              <a:ext cx="581" cy="134"/>
              <a:chOff x="614" y="2568"/>
              <a:chExt cx="725" cy="139"/>
            </a:xfrm>
          </p:grpSpPr>
          <p:sp>
            <p:nvSpPr>
              <p:cNvPr id="62" name="AutoShape 136">
                <a:extLst>
                  <a:ext uri="{FF2B5EF4-FFF2-40B4-BE49-F238E27FC236}">
                    <a16:creationId xmlns:a16="http://schemas.microsoft.com/office/drawing/2014/main" id="{77475C80-2A81-54CA-F2F9-43702E35BC2B}"/>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37">
                <a:extLst>
                  <a:ext uri="{FF2B5EF4-FFF2-40B4-BE49-F238E27FC236}">
                    <a16:creationId xmlns:a16="http://schemas.microsoft.com/office/drawing/2014/main" id="{F7EAC933-4124-D9AF-ADBF-299CE7EAE81F}"/>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2" name="Rectangle 138">
              <a:extLst>
                <a:ext uri="{FF2B5EF4-FFF2-40B4-BE49-F238E27FC236}">
                  <a16:creationId xmlns:a16="http://schemas.microsoft.com/office/drawing/2014/main" id="{E0D470DA-66FB-34CE-38BC-FDB22D0DE4B5}"/>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139">
              <a:extLst>
                <a:ext uri="{FF2B5EF4-FFF2-40B4-BE49-F238E27FC236}">
                  <a16:creationId xmlns:a16="http://schemas.microsoft.com/office/drawing/2014/main" id="{E775248B-20FE-4344-6822-F8676F1C0E7D}"/>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4" name="Group 140">
              <a:extLst>
                <a:ext uri="{FF2B5EF4-FFF2-40B4-BE49-F238E27FC236}">
                  <a16:creationId xmlns:a16="http://schemas.microsoft.com/office/drawing/2014/main" id="{61591EFB-EC42-714A-28D5-142A35CA6DFC}"/>
                </a:ext>
              </a:extLst>
            </p:cNvPr>
            <p:cNvGrpSpPr>
              <a:grpSpLocks/>
            </p:cNvGrpSpPr>
            <p:nvPr/>
          </p:nvGrpSpPr>
          <p:grpSpPr bwMode="auto">
            <a:xfrm>
              <a:off x="4735" y="1627"/>
              <a:ext cx="582" cy="151"/>
              <a:chOff x="614" y="2568"/>
              <a:chExt cx="725" cy="139"/>
            </a:xfrm>
          </p:grpSpPr>
          <p:sp>
            <p:nvSpPr>
              <p:cNvPr id="60" name="AutoShape 141">
                <a:extLst>
                  <a:ext uri="{FF2B5EF4-FFF2-40B4-BE49-F238E27FC236}">
                    <a16:creationId xmlns:a16="http://schemas.microsoft.com/office/drawing/2014/main" id="{78ABEE4F-7E62-4B43-8A27-D6FDD3CCDC40}"/>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AutoShape 142">
                <a:extLst>
                  <a:ext uri="{FF2B5EF4-FFF2-40B4-BE49-F238E27FC236}">
                    <a16:creationId xmlns:a16="http://schemas.microsoft.com/office/drawing/2014/main" id="{1E63CFBF-FB9C-6D92-6801-0096BB737A3C}"/>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Freeform 143">
              <a:extLst>
                <a:ext uri="{FF2B5EF4-FFF2-40B4-BE49-F238E27FC236}">
                  <a16:creationId xmlns:a16="http://schemas.microsoft.com/office/drawing/2014/main" id="{E0F0961F-C144-467C-0945-F6BDA5CFF0B4}"/>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6" name="Group 144">
              <a:extLst>
                <a:ext uri="{FF2B5EF4-FFF2-40B4-BE49-F238E27FC236}">
                  <a16:creationId xmlns:a16="http://schemas.microsoft.com/office/drawing/2014/main" id="{BE7507C9-0039-37D4-798C-F3FC753310D5}"/>
                </a:ext>
              </a:extLst>
            </p:cNvPr>
            <p:cNvGrpSpPr>
              <a:grpSpLocks/>
            </p:cNvGrpSpPr>
            <p:nvPr/>
          </p:nvGrpSpPr>
          <p:grpSpPr bwMode="auto">
            <a:xfrm>
              <a:off x="4739" y="1327"/>
              <a:ext cx="582" cy="139"/>
              <a:chOff x="614" y="2568"/>
              <a:chExt cx="725" cy="139"/>
            </a:xfrm>
          </p:grpSpPr>
          <p:sp>
            <p:nvSpPr>
              <p:cNvPr id="58" name="AutoShape 145">
                <a:extLst>
                  <a:ext uri="{FF2B5EF4-FFF2-40B4-BE49-F238E27FC236}">
                    <a16:creationId xmlns:a16="http://schemas.microsoft.com/office/drawing/2014/main" id="{9759B16C-EC1F-D8BF-9CFC-68E58ADC5D96}"/>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AutoShape 146">
                <a:extLst>
                  <a:ext uri="{FF2B5EF4-FFF2-40B4-BE49-F238E27FC236}">
                    <a16:creationId xmlns:a16="http://schemas.microsoft.com/office/drawing/2014/main" id="{4ACA3637-A057-7A60-03EA-DB449D2351C5}"/>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Rectangle 147">
              <a:extLst>
                <a:ext uri="{FF2B5EF4-FFF2-40B4-BE49-F238E27FC236}">
                  <a16:creationId xmlns:a16="http://schemas.microsoft.com/office/drawing/2014/main" id="{6682ACF6-28E4-11B5-DC47-802402DE638C}"/>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8">
              <a:extLst>
                <a:ext uri="{FF2B5EF4-FFF2-40B4-BE49-F238E27FC236}">
                  <a16:creationId xmlns:a16="http://schemas.microsoft.com/office/drawing/2014/main" id="{318E6C1C-F3EB-EE41-CF22-CEDB6F823055}"/>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Freeform 149">
              <a:extLst>
                <a:ext uri="{FF2B5EF4-FFF2-40B4-BE49-F238E27FC236}">
                  <a16:creationId xmlns:a16="http://schemas.microsoft.com/office/drawing/2014/main" id="{E02A0710-104F-246A-B918-B05AF7486C17}"/>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Oval 150">
              <a:extLst>
                <a:ext uri="{FF2B5EF4-FFF2-40B4-BE49-F238E27FC236}">
                  <a16:creationId xmlns:a16="http://schemas.microsoft.com/office/drawing/2014/main" id="{292600E1-957C-CE26-0E3E-388BE0AF151A}"/>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Freeform 151">
              <a:extLst>
                <a:ext uri="{FF2B5EF4-FFF2-40B4-BE49-F238E27FC236}">
                  <a16:creationId xmlns:a16="http://schemas.microsoft.com/office/drawing/2014/main" id="{AE188665-768F-2EBE-9054-C8A764395381}"/>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2">
              <a:extLst>
                <a:ext uri="{FF2B5EF4-FFF2-40B4-BE49-F238E27FC236}">
                  <a16:creationId xmlns:a16="http://schemas.microsoft.com/office/drawing/2014/main" id="{118CDA7D-7ED0-61E4-08CA-B8CF8B22338B}"/>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AutoShape 153">
              <a:extLst>
                <a:ext uri="{FF2B5EF4-FFF2-40B4-BE49-F238E27FC236}">
                  <a16:creationId xmlns:a16="http://schemas.microsoft.com/office/drawing/2014/main" id="{5B373D6F-918C-0976-CBF4-D5CC6514B5C1}"/>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4">
              <a:extLst>
                <a:ext uri="{FF2B5EF4-FFF2-40B4-BE49-F238E27FC236}">
                  <a16:creationId xmlns:a16="http://schemas.microsoft.com/office/drawing/2014/main" id="{207C8BB8-9FFB-0E6D-9628-184354C180E2}"/>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Oval 155">
              <a:extLst>
                <a:ext uri="{FF2B5EF4-FFF2-40B4-BE49-F238E27FC236}">
                  <a16:creationId xmlns:a16="http://schemas.microsoft.com/office/drawing/2014/main" id="{B744E9CD-DB46-62F5-6552-9E95310A6ADE}"/>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6" name="Oval 156">
              <a:extLst>
                <a:ext uri="{FF2B5EF4-FFF2-40B4-BE49-F238E27FC236}">
                  <a16:creationId xmlns:a16="http://schemas.microsoft.com/office/drawing/2014/main" id="{7F93C066-FE93-EE0D-EC07-DE10E4025D61}"/>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57">
              <a:extLst>
                <a:ext uri="{FF2B5EF4-FFF2-40B4-BE49-F238E27FC236}">
                  <a16:creationId xmlns:a16="http://schemas.microsoft.com/office/drawing/2014/main" id="{87C7C2B8-8130-C23B-4C4C-E94902FE324E}"/>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6" name="Group 158">
            <a:extLst>
              <a:ext uri="{FF2B5EF4-FFF2-40B4-BE49-F238E27FC236}">
                <a16:creationId xmlns:a16="http://schemas.microsoft.com/office/drawing/2014/main" id="{087CB9CC-3494-008A-3C82-CA9962D671EC}"/>
              </a:ext>
            </a:extLst>
          </p:cNvPr>
          <p:cNvGrpSpPr>
            <a:grpSpLocks/>
          </p:cNvGrpSpPr>
          <p:nvPr/>
        </p:nvGrpSpPr>
        <p:grpSpPr bwMode="auto">
          <a:xfrm>
            <a:off x="7406677" y="3015343"/>
            <a:ext cx="390525" cy="641350"/>
            <a:chOff x="4140" y="429"/>
            <a:chExt cx="1425" cy="2396"/>
          </a:xfrm>
        </p:grpSpPr>
        <p:sp>
          <p:nvSpPr>
            <p:cNvPr id="67" name="Freeform 159">
              <a:extLst>
                <a:ext uri="{FF2B5EF4-FFF2-40B4-BE49-F238E27FC236}">
                  <a16:creationId xmlns:a16="http://schemas.microsoft.com/office/drawing/2014/main" id="{0395C4D5-1B33-18D1-368E-3498285CFA17}"/>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160">
              <a:extLst>
                <a:ext uri="{FF2B5EF4-FFF2-40B4-BE49-F238E27FC236}">
                  <a16:creationId xmlns:a16="http://schemas.microsoft.com/office/drawing/2014/main" id="{8CD785EC-5CBE-ACFC-FDE4-6F2E9A71A89D}"/>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1">
              <a:extLst>
                <a:ext uri="{FF2B5EF4-FFF2-40B4-BE49-F238E27FC236}">
                  <a16:creationId xmlns:a16="http://schemas.microsoft.com/office/drawing/2014/main" id="{EB4E3727-10B3-500D-8092-8ED5B668AEC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Freeform 162">
              <a:extLst>
                <a:ext uri="{FF2B5EF4-FFF2-40B4-BE49-F238E27FC236}">
                  <a16:creationId xmlns:a16="http://schemas.microsoft.com/office/drawing/2014/main" id="{D899295D-1E2E-F6DC-01CB-B3D84AA9F42E}"/>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Rectangle 163">
              <a:extLst>
                <a:ext uri="{FF2B5EF4-FFF2-40B4-BE49-F238E27FC236}">
                  <a16:creationId xmlns:a16="http://schemas.microsoft.com/office/drawing/2014/main" id="{0B9EC527-7164-5791-62DF-8723F07A6767}"/>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64">
              <a:extLst>
                <a:ext uri="{FF2B5EF4-FFF2-40B4-BE49-F238E27FC236}">
                  <a16:creationId xmlns:a16="http://schemas.microsoft.com/office/drawing/2014/main" id="{C414168C-7E99-5AF4-5481-47DB6FDA0A4F}"/>
                </a:ext>
              </a:extLst>
            </p:cNvPr>
            <p:cNvGrpSpPr>
              <a:grpSpLocks/>
            </p:cNvGrpSpPr>
            <p:nvPr/>
          </p:nvGrpSpPr>
          <p:grpSpPr bwMode="auto">
            <a:xfrm>
              <a:off x="4749" y="668"/>
              <a:ext cx="581" cy="145"/>
              <a:chOff x="614" y="2568"/>
              <a:chExt cx="725" cy="139"/>
            </a:xfrm>
          </p:grpSpPr>
          <p:sp>
            <p:nvSpPr>
              <p:cNvPr id="97" name="AutoShape 165">
                <a:extLst>
                  <a:ext uri="{FF2B5EF4-FFF2-40B4-BE49-F238E27FC236}">
                    <a16:creationId xmlns:a16="http://schemas.microsoft.com/office/drawing/2014/main" id="{4A5157F3-3661-6DC4-6418-30F9BAFB7138}"/>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AutoShape 166">
                <a:extLst>
                  <a:ext uri="{FF2B5EF4-FFF2-40B4-BE49-F238E27FC236}">
                    <a16:creationId xmlns:a16="http://schemas.microsoft.com/office/drawing/2014/main" id="{02A330D0-ADAC-E7C6-7EA7-ADF073DC6D87}"/>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3" name="Rectangle 167">
              <a:extLst>
                <a:ext uri="{FF2B5EF4-FFF2-40B4-BE49-F238E27FC236}">
                  <a16:creationId xmlns:a16="http://schemas.microsoft.com/office/drawing/2014/main" id="{A47B1B95-23F0-2013-0ABD-4B1E83C5B703}"/>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4" name="Group 168">
              <a:extLst>
                <a:ext uri="{FF2B5EF4-FFF2-40B4-BE49-F238E27FC236}">
                  <a16:creationId xmlns:a16="http://schemas.microsoft.com/office/drawing/2014/main" id="{FF3CD3B5-B73D-7BBE-006A-412B80E5DE02}"/>
                </a:ext>
              </a:extLst>
            </p:cNvPr>
            <p:cNvGrpSpPr>
              <a:grpSpLocks/>
            </p:cNvGrpSpPr>
            <p:nvPr/>
          </p:nvGrpSpPr>
          <p:grpSpPr bwMode="auto">
            <a:xfrm>
              <a:off x="4747" y="994"/>
              <a:ext cx="581" cy="134"/>
              <a:chOff x="614" y="2568"/>
              <a:chExt cx="725" cy="139"/>
            </a:xfrm>
          </p:grpSpPr>
          <p:sp>
            <p:nvSpPr>
              <p:cNvPr id="95" name="AutoShape 169">
                <a:extLst>
                  <a:ext uri="{FF2B5EF4-FFF2-40B4-BE49-F238E27FC236}">
                    <a16:creationId xmlns:a16="http://schemas.microsoft.com/office/drawing/2014/main" id="{B7571C2B-57A3-9AA5-E777-EF132BBC9943}"/>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AutoShape 170">
                <a:extLst>
                  <a:ext uri="{FF2B5EF4-FFF2-40B4-BE49-F238E27FC236}">
                    <a16:creationId xmlns:a16="http://schemas.microsoft.com/office/drawing/2014/main" id="{E0AE32D8-438F-447D-3304-60C7FB8967F8}"/>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5" name="Rectangle 171">
              <a:extLst>
                <a:ext uri="{FF2B5EF4-FFF2-40B4-BE49-F238E27FC236}">
                  <a16:creationId xmlns:a16="http://schemas.microsoft.com/office/drawing/2014/main" id="{DD3B7791-BD1A-1FAA-8030-E887D496CCD9}"/>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Rectangle 172">
              <a:extLst>
                <a:ext uri="{FF2B5EF4-FFF2-40B4-BE49-F238E27FC236}">
                  <a16:creationId xmlns:a16="http://schemas.microsoft.com/office/drawing/2014/main" id="{732A6292-8669-D0FC-B93C-9A38CB72A254}"/>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7" name="Group 173">
              <a:extLst>
                <a:ext uri="{FF2B5EF4-FFF2-40B4-BE49-F238E27FC236}">
                  <a16:creationId xmlns:a16="http://schemas.microsoft.com/office/drawing/2014/main" id="{E11FF3BC-8030-7A73-44E5-DE9FB705C3C9}"/>
                </a:ext>
              </a:extLst>
            </p:cNvPr>
            <p:cNvGrpSpPr>
              <a:grpSpLocks/>
            </p:cNvGrpSpPr>
            <p:nvPr/>
          </p:nvGrpSpPr>
          <p:grpSpPr bwMode="auto">
            <a:xfrm>
              <a:off x="4735" y="1627"/>
              <a:ext cx="582" cy="151"/>
              <a:chOff x="614" y="2568"/>
              <a:chExt cx="725" cy="139"/>
            </a:xfrm>
          </p:grpSpPr>
          <p:sp>
            <p:nvSpPr>
              <p:cNvPr id="93" name="AutoShape 174">
                <a:extLst>
                  <a:ext uri="{FF2B5EF4-FFF2-40B4-BE49-F238E27FC236}">
                    <a16:creationId xmlns:a16="http://schemas.microsoft.com/office/drawing/2014/main" id="{7D1A0C73-ED3D-FE61-09DB-CF24B4CF499C}"/>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4" name="AutoShape 175">
                <a:extLst>
                  <a:ext uri="{FF2B5EF4-FFF2-40B4-BE49-F238E27FC236}">
                    <a16:creationId xmlns:a16="http://schemas.microsoft.com/office/drawing/2014/main" id="{6EA551DD-3170-4478-309A-2B66CDFDFED2}"/>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8" name="Freeform 176">
              <a:extLst>
                <a:ext uri="{FF2B5EF4-FFF2-40B4-BE49-F238E27FC236}">
                  <a16:creationId xmlns:a16="http://schemas.microsoft.com/office/drawing/2014/main" id="{F05AF1FE-DD5F-8D6F-C060-138DBD785621}"/>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9" name="Group 177">
              <a:extLst>
                <a:ext uri="{FF2B5EF4-FFF2-40B4-BE49-F238E27FC236}">
                  <a16:creationId xmlns:a16="http://schemas.microsoft.com/office/drawing/2014/main" id="{5301922C-8476-7435-0EF1-A7EC5C910512}"/>
                </a:ext>
              </a:extLst>
            </p:cNvPr>
            <p:cNvGrpSpPr>
              <a:grpSpLocks/>
            </p:cNvGrpSpPr>
            <p:nvPr/>
          </p:nvGrpSpPr>
          <p:grpSpPr bwMode="auto">
            <a:xfrm>
              <a:off x="4739" y="1327"/>
              <a:ext cx="582" cy="139"/>
              <a:chOff x="614" y="2568"/>
              <a:chExt cx="725" cy="139"/>
            </a:xfrm>
          </p:grpSpPr>
          <p:sp>
            <p:nvSpPr>
              <p:cNvPr id="91" name="AutoShape 178">
                <a:extLst>
                  <a:ext uri="{FF2B5EF4-FFF2-40B4-BE49-F238E27FC236}">
                    <a16:creationId xmlns:a16="http://schemas.microsoft.com/office/drawing/2014/main" id="{7A876D9E-E6BB-6611-32E2-2BFAF0E86E89}"/>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2" name="AutoShape 179">
                <a:extLst>
                  <a:ext uri="{FF2B5EF4-FFF2-40B4-BE49-F238E27FC236}">
                    <a16:creationId xmlns:a16="http://schemas.microsoft.com/office/drawing/2014/main" id="{41551209-2B37-E099-4474-D8D79538A679}"/>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80" name="Rectangle 180">
              <a:extLst>
                <a:ext uri="{FF2B5EF4-FFF2-40B4-BE49-F238E27FC236}">
                  <a16:creationId xmlns:a16="http://schemas.microsoft.com/office/drawing/2014/main" id="{E05D97BC-4F45-FDA4-DF84-3EF47D7A6B26}"/>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1">
              <a:extLst>
                <a:ext uri="{FF2B5EF4-FFF2-40B4-BE49-F238E27FC236}">
                  <a16:creationId xmlns:a16="http://schemas.microsoft.com/office/drawing/2014/main" id="{A5B8E74D-51BD-F2DB-2748-17E538039557}"/>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Freeform 182">
              <a:extLst>
                <a:ext uri="{FF2B5EF4-FFF2-40B4-BE49-F238E27FC236}">
                  <a16:creationId xmlns:a16="http://schemas.microsoft.com/office/drawing/2014/main" id="{64F656A0-6F35-D301-81D9-A2CE9809052D}"/>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Oval 183">
              <a:extLst>
                <a:ext uri="{FF2B5EF4-FFF2-40B4-BE49-F238E27FC236}">
                  <a16:creationId xmlns:a16="http://schemas.microsoft.com/office/drawing/2014/main" id="{17ED41F7-8D5F-7F97-4E3B-A487A304FC1D}"/>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Freeform 184">
              <a:extLst>
                <a:ext uri="{FF2B5EF4-FFF2-40B4-BE49-F238E27FC236}">
                  <a16:creationId xmlns:a16="http://schemas.microsoft.com/office/drawing/2014/main" id="{061E8247-79F6-565D-F231-DE90DC55F880}"/>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5">
              <a:extLst>
                <a:ext uri="{FF2B5EF4-FFF2-40B4-BE49-F238E27FC236}">
                  <a16:creationId xmlns:a16="http://schemas.microsoft.com/office/drawing/2014/main" id="{B4690F4E-4E15-5795-75F4-B6986DEE4A2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AutoShape 186">
              <a:extLst>
                <a:ext uri="{FF2B5EF4-FFF2-40B4-BE49-F238E27FC236}">
                  <a16:creationId xmlns:a16="http://schemas.microsoft.com/office/drawing/2014/main" id="{2D3A0F8B-26EA-38CA-3EA2-C1BADEB5FC80}"/>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7">
              <a:extLst>
                <a:ext uri="{FF2B5EF4-FFF2-40B4-BE49-F238E27FC236}">
                  <a16:creationId xmlns:a16="http://schemas.microsoft.com/office/drawing/2014/main" id="{3464A333-D454-1AF6-4D35-11C9A0256932}"/>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8" name="Oval 188">
              <a:extLst>
                <a:ext uri="{FF2B5EF4-FFF2-40B4-BE49-F238E27FC236}">
                  <a16:creationId xmlns:a16="http://schemas.microsoft.com/office/drawing/2014/main" id="{0FA3D61D-45C3-84B9-8F44-E2BE23420C98}"/>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9" name="Oval 189">
              <a:extLst>
                <a:ext uri="{FF2B5EF4-FFF2-40B4-BE49-F238E27FC236}">
                  <a16:creationId xmlns:a16="http://schemas.microsoft.com/office/drawing/2014/main" id="{4E67ED58-B522-765E-8212-66EE767C1263}"/>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0" name="Rectangle 190">
              <a:extLst>
                <a:ext uri="{FF2B5EF4-FFF2-40B4-BE49-F238E27FC236}">
                  <a16:creationId xmlns:a16="http://schemas.microsoft.com/office/drawing/2014/main" id="{5ED79AE7-8A8C-5F6C-A055-17FC49B6E108}"/>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9" name="Group 224">
            <a:extLst>
              <a:ext uri="{FF2B5EF4-FFF2-40B4-BE49-F238E27FC236}">
                <a16:creationId xmlns:a16="http://schemas.microsoft.com/office/drawing/2014/main" id="{D6C391FA-DB9D-DDAA-EC98-BFEA260ABFC7}"/>
              </a:ext>
            </a:extLst>
          </p:cNvPr>
          <p:cNvGrpSpPr>
            <a:grpSpLocks/>
          </p:cNvGrpSpPr>
          <p:nvPr/>
        </p:nvGrpSpPr>
        <p:grpSpPr bwMode="auto">
          <a:xfrm>
            <a:off x="8560790" y="1753280"/>
            <a:ext cx="390525" cy="641350"/>
            <a:chOff x="4140" y="429"/>
            <a:chExt cx="1425" cy="2396"/>
          </a:xfrm>
        </p:grpSpPr>
        <p:sp>
          <p:nvSpPr>
            <p:cNvPr id="100" name="Freeform 225">
              <a:extLst>
                <a:ext uri="{FF2B5EF4-FFF2-40B4-BE49-F238E27FC236}">
                  <a16:creationId xmlns:a16="http://schemas.microsoft.com/office/drawing/2014/main" id="{C609858A-57F7-EC78-1F86-D0C86AF15551}"/>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226">
              <a:extLst>
                <a:ext uri="{FF2B5EF4-FFF2-40B4-BE49-F238E27FC236}">
                  <a16:creationId xmlns:a16="http://schemas.microsoft.com/office/drawing/2014/main" id="{3A61F203-2F2F-A938-203A-AB7A1573F350}"/>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7">
              <a:extLst>
                <a:ext uri="{FF2B5EF4-FFF2-40B4-BE49-F238E27FC236}">
                  <a16:creationId xmlns:a16="http://schemas.microsoft.com/office/drawing/2014/main" id="{C05B5F60-9676-D7E8-C98F-F9804F6A20E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Freeform 228">
              <a:extLst>
                <a:ext uri="{FF2B5EF4-FFF2-40B4-BE49-F238E27FC236}">
                  <a16:creationId xmlns:a16="http://schemas.microsoft.com/office/drawing/2014/main" id="{C92C0BCC-4423-D4F5-A8B3-68CD5133188B}"/>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4" name="Rectangle 229">
              <a:extLst>
                <a:ext uri="{FF2B5EF4-FFF2-40B4-BE49-F238E27FC236}">
                  <a16:creationId xmlns:a16="http://schemas.microsoft.com/office/drawing/2014/main" id="{905089DC-8AB0-D3B6-C30B-0299D2DB835E}"/>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5" name="Group 230">
              <a:extLst>
                <a:ext uri="{FF2B5EF4-FFF2-40B4-BE49-F238E27FC236}">
                  <a16:creationId xmlns:a16="http://schemas.microsoft.com/office/drawing/2014/main" id="{D14344A4-7BF9-2F0A-7C37-A296D61F187B}"/>
                </a:ext>
              </a:extLst>
            </p:cNvPr>
            <p:cNvGrpSpPr>
              <a:grpSpLocks/>
            </p:cNvGrpSpPr>
            <p:nvPr/>
          </p:nvGrpSpPr>
          <p:grpSpPr bwMode="auto">
            <a:xfrm>
              <a:off x="4749" y="668"/>
              <a:ext cx="581" cy="145"/>
              <a:chOff x="614" y="2568"/>
              <a:chExt cx="725" cy="139"/>
            </a:xfrm>
          </p:grpSpPr>
          <p:sp>
            <p:nvSpPr>
              <p:cNvPr id="130" name="AutoShape 231">
                <a:extLst>
                  <a:ext uri="{FF2B5EF4-FFF2-40B4-BE49-F238E27FC236}">
                    <a16:creationId xmlns:a16="http://schemas.microsoft.com/office/drawing/2014/main" id="{5C095EFD-4A6C-8FFB-2499-E95CA3375D58}"/>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1" name="AutoShape 232">
                <a:extLst>
                  <a:ext uri="{FF2B5EF4-FFF2-40B4-BE49-F238E27FC236}">
                    <a16:creationId xmlns:a16="http://schemas.microsoft.com/office/drawing/2014/main" id="{0A06E07D-906C-BA26-B549-2EB1899D00BA}"/>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6" name="Rectangle 233">
              <a:extLst>
                <a:ext uri="{FF2B5EF4-FFF2-40B4-BE49-F238E27FC236}">
                  <a16:creationId xmlns:a16="http://schemas.microsoft.com/office/drawing/2014/main" id="{6BB5FFBB-C2EC-C98E-BA3F-B4E0A02B6427}"/>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7" name="Group 234">
              <a:extLst>
                <a:ext uri="{FF2B5EF4-FFF2-40B4-BE49-F238E27FC236}">
                  <a16:creationId xmlns:a16="http://schemas.microsoft.com/office/drawing/2014/main" id="{EF50E0B6-C2B3-86BC-D777-64389BFBFA4A}"/>
                </a:ext>
              </a:extLst>
            </p:cNvPr>
            <p:cNvGrpSpPr>
              <a:grpSpLocks/>
            </p:cNvGrpSpPr>
            <p:nvPr/>
          </p:nvGrpSpPr>
          <p:grpSpPr bwMode="auto">
            <a:xfrm>
              <a:off x="4747" y="994"/>
              <a:ext cx="581" cy="134"/>
              <a:chOff x="614" y="2568"/>
              <a:chExt cx="725" cy="139"/>
            </a:xfrm>
          </p:grpSpPr>
          <p:sp>
            <p:nvSpPr>
              <p:cNvPr id="128" name="AutoShape 235">
                <a:extLst>
                  <a:ext uri="{FF2B5EF4-FFF2-40B4-BE49-F238E27FC236}">
                    <a16:creationId xmlns:a16="http://schemas.microsoft.com/office/drawing/2014/main" id="{121EF608-716B-5979-49AF-E2F5E50F7769}"/>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9" name="AutoShape 236">
                <a:extLst>
                  <a:ext uri="{FF2B5EF4-FFF2-40B4-BE49-F238E27FC236}">
                    <a16:creationId xmlns:a16="http://schemas.microsoft.com/office/drawing/2014/main" id="{7A21891D-2817-259D-BE9C-9B9C2DC197A5}"/>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8" name="Rectangle 237">
              <a:extLst>
                <a:ext uri="{FF2B5EF4-FFF2-40B4-BE49-F238E27FC236}">
                  <a16:creationId xmlns:a16="http://schemas.microsoft.com/office/drawing/2014/main" id="{CF0F4682-E4B9-F08A-9C9E-C0EF232E2261}"/>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Rectangle 238">
              <a:extLst>
                <a:ext uri="{FF2B5EF4-FFF2-40B4-BE49-F238E27FC236}">
                  <a16:creationId xmlns:a16="http://schemas.microsoft.com/office/drawing/2014/main" id="{6BE70850-B4AE-34B5-F161-D3134093DF71}"/>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239">
              <a:extLst>
                <a:ext uri="{FF2B5EF4-FFF2-40B4-BE49-F238E27FC236}">
                  <a16:creationId xmlns:a16="http://schemas.microsoft.com/office/drawing/2014/main" id="{53250D01-11E3-FF58-4799-4DFDDF8406B3}"/>
                </a:ext>
              </a:extLst>
            </p:cNvPr>
            <p:cNvGrpSpPr>
              <a:grpSpLocks/>
            </p:cNvGrpSpPr>
            <p:nvPr/>
          </p:nvGrpSpPr>
          <p:grpSpPr bwMode="auto">
            <a:xfrm>
              <a:off x="4735" y="1627"/>
              <a:ext cx="582" cy="151"/>
              <a:chOff x="614" y="2568"/>
              <a:chExt cx="725" cy="139"/>
            </a:xfrm>
          </p:grpSpPr>
          <p:sp>
            <p:nvSpPr>
              <p:cNvPr id="126" name="AutoShape 240">
                <a:extLst>
                  <a:ext uri="{FF2B5EF4-FFF2-40B4-BE49-F238E27FC236}">
                    <a16:creationId xmlns:a16="http://schemas.microsoft.com/office/drawing/2014/main" id="{74D39215-D6C3-7439-7C8B-B3D54E435B46}"/>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7" name="AutoShape 241">
                <a:extLst>
                  <a:ext uri="{FF2B5EF4-FFF2-40B4-BE49-F238E27FC236}">
                    <a16:creationId xmlns:a16="http://schemas.microsoft.com/office/drawing/2014/main" id="{EA71D6D8-5BDA-9102-5D02-FA5533F3366E}"/>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1" name="Freeform 242">
              <a:extLst>
                <a:ext uri="{FF2B5EF4-FFF2-40B4-BE49-F238E27FC236}">
                  <a16:creationId xmlns:a16="http://schemas.microsoft.com/office/drawing/2014/main" id="{1A0E575D-E399-7A3F-4F32-95ECF613DAF3}"/>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2" name="Group 243">
              <a:extLst>
                <a:ext uri="{FF2B5EF4-FFF2-40B4-BE49-F238E27FC236}">
                  <a16:creationId xmlns:a16="http://schemas.microsoft.com/office/drawing/2014/main" id="{66396802-1352-979E-2097-C282A363DACA}"/>
                </a:ext>
              </a:extLst>
            </p:cNvPr>
            <p:cNvGrpSpPr>
              <a:grpSpLocks/>
            </p:cNvGrpSpPr>
            <p:nvPr/>
          </p:nvGrpSpPr>
          <p:grpSpPr bwMode="auto">
            <a:xfrm>
              <a:off x="4739" y="1327"/>
              <a:ext cx="582" cy="139"/>
              <a:chOff x="614" y="2568"/>
              <a:chExt cx="725" cy="139"/>
            </a:xfrm>
          </p:grpSpPr>
          <p:sp>
            <p:nvSpPr>
              <p:cNvPr id="124" name="AutoShape 244">
                <a:extLst>
                  <a:ext uri="{FF2B5EF4-FFF2-40B4-BE49-F238E27FC236}">
                    <a16:creationId xmlns:a16="http://schemas.microsoft.com/office/drawing/2014/main" id="{0B966494-3E74-2351-E671-730110C07B4A}"/>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5" name="AutoShape 245">
                <a:extLst>
                  <a:ext uri="{FF2B5EF4-FFF2-40B4-BE49-F238E27FC236}">
                    <a16:creationId xmlns:a16="http://schemas.microsoft.com/office/drawing/2014/main" id="{6BDA4053-082D-B961-5AC9-EFA99C604BB0}"/>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3" name="Rectangle 246">
              <a:extLst>
                <a:ext uri="{FF2B5EF4-FFF2-40B4-BE49-F238E27FC236}">
                  <a16:creationId xmlns:a16="http://schemas.microsoft.com/office/drawing/2014/main" id="{313E0616-8B7C-1687-C4C7-D22635B598F3}"/>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7">
              <a:extLst>
                <a:ext uri="{FF2B5EF4-FFF2-40B4-BE49-F238E27FC236}">
                  <a16:creationId xmlns:a16="http://schemas.microsoft.com/office/drawing/2014/main" id="{4B32D2CB-7768-66A0-CA0C-CFBE52C727A3}"/>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Freeform 248">
              <a:extLst>
                <a:ext uri="{FF2B5EF4-FFF2-40B4-BE49-F238E27FC236}">
                  <a16:creationId xmlns:a16="http://schemas.microsoft.com/office/drawing/2014/main" id="{475F2B05-7642-0C0A-19E2-3BA079AEF5F6}"/>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Oval 249">
              <a:extLst>
                <a:ext uri="{FF2B5EF4-FFF2-40B4-BE49-F238E27FC236}">
                  <a16:creationId xmlns:a16="http://schemas.microsoft.com/office/drawing/2014/main" id="{6166AF1E-D095-C495-C910-F274566F07F4}"/>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Freeform 250">
              <a:extLst>
                <a:ext uri="{FF2B5EF4-FFF2-40B4-BE49-F238E27FC236}">
                  <a16:creationId xmlns:a16="http://schemas.microsoft.com/office/drawing/2014/main" id="{CAA1A657-DE52-425F-6DC1-A95F726A6A03}"/>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1">
              <a:extLst>
                <a:ext uri="{FF2B5EF4-FFF2-40B4-BE49-F238E27FC236}">
                  <a16:creationId xmlns:a16="http://schemas.microsoft.com/office/drawing/2014/main" id="{C334B36E-4516-C2BD-A6E0-D7DC904AAC95}"/>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AutoShape 252">
              <a:extLst>
                <a:ext uri="{FF2B5EF4-FFF2-40B4-BE49-F238E27FC236}">
                  <a16:creationId xmlns:a16="http://schemas.microsoft.com/office/drawing/2014/main" id="{735D6D1C-ADDD-009B-158A-59AC58E56483}"/>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3">
              <a:extLst>
                <a:ext uri="{FF2B5EF4-FFF2-40B4-BE49-F238E27FC236}">
                  <a16:creationId xmlns:a16="http://schemas.microsoft.com/office/drawing/2014/main" id="{3F2A9DD5-79DB-79F9-3B7A-63FA28FA6AA4}"/>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1" name="Oval 254">
              <a:extLst>
                <a:ext uri="{FF2B5EF4-FFF2-40B4-BE49-F238E27FC236}">
                  <a16:creationId xmlns:a16="http://schemas.microsoft.com/office/drawing/2014/main" id="{18942FAC-51AC-245F-DD91-0A9D895D779F}"/>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2" name="Oval 255">
              <a:extLst>
                <a:ext uri="{FF2B5EF4-FFF2-40B4-BE49-F238E27FC236}">
                  <a16:creationId xmlns:a16="http://schemas.microsoft.com/office/drawing/2014/main" id="{ABE11AA6-D2D2-1A93-9A35-FFDC839E42ED}"/>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Rectangle 256">
              <a:extLst>
                <a:ext uri="{FF2B5EF4-FFF2-40B4-BE49-F238E27FC236}">
                  <a16:creationId xmlns:a16="http://schemas.microsoft.com/office/drawing/2014/main" id="{48EDE57A-87EF-FFA5-DA3C-6CEBE91256BE}"/>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2" name="Group 257">
            <a:extLst>
              <a:ext uri="{FF2B5EF4-FFF2-40B4-BE49-F238E27FC236}">
                <a16:creationId xmlns:a16="http://schemas.microsoft.com/office/drawing/2014/main" id="{C351AE01-EB00-82D6-5BE3-B448060B7807}"/>
              </a:ext>
            </a:extLst>
          </p:cNvPr>
          <p:cNvGrpSpPr>
            <a:grpSpLocks/>
          </p:cNvGrpSpPr>
          <p:nvPr/>
        </p:nvGrpSpPr>
        <p:grpSpPr bwMode="auto">
          <a:xfrm>
            <a:off x="9376765" y="3005818"/>
            <a:ext cx="390525" cy="641350"/>
            <a:chOff x="4140" y="429"/>
            <a:chExt cx="1425" cy="2396"/>
          </a:xfrm>
        </p:grpSpPr>
        <p:sp>
          <p:nvSpPr>
            <p:cNvPr id="133" name="Freeform 258">
              <a:extLst>
                <a:ext uri="{FF2B5EF4-FFF2-40B4-BE49-F238E27FC236}">
                  <a16:creationId xmlns:a16="http://schemas.microsoft.com/office/drawing/2014/main" id="{9FF33CF3-5ED3-010D-EFDC-798452943379}"/>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Rectangle 259">
              <a:extLst>
                <a:ext uri="{FF2B5EF4-FFF2-40B4-BE49-F238E27FC236}">
                  <a16:creationId xmlns:a16="http://schemas.microsoft.com/office/drawing/2014/main" id="{22F50A18-D94A-A501-C028-B38ADC42C005}"/>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0">
              <a:extLst>
                <a:ext uri="{FF2B5EF4-FFF2-40B4-BE49-F238E27FC236}">
                  <a16:creationId xmlns:a16="http://schemas.microsoft.com/office/drawing/2014/main" id="{65F5D53F-B672-7485-9439-FAFD0EF68CAF}"/>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Freeform 261">
              <a:extLst>
                <a:ext uri="{FF2B5EF4-FFF2-40B4-BE49-F238E27FC236}">
                  <a16:creationId xmlns:a16="http://schemas.microsoft.com/office/drawing/2014/main" id="{499F77B3-62B4-D077-7CB9-9C8491B26FFC}"/>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7" name="Rectangle 262">
              <a:extLst>
                <a:ext uri="{FF2B5EF4-FFF2-40B4-BE49-F238E27FC236}">
                  <a16:creationId xmlns:a16="http://schemas.microsoft.com/office/drawing/2014/main" id="{5BBE624A-1E4B-A8A1-CE47-4A96C050C07D}"/>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8" name="Group 263">
              <a:extLst>
                <a:ext uri="{FF2B5EF4-FFF2-40B4-BE49-F238E27FC236}">
                  <a16:creationId xmlns:a16="http://schemas.microsoft.com/office/drawing/2014/main" id="{6D813524-05D8-63DB-18B8-481EA3BF0A55}"/>
                </a:ext>
              </a:extLst>
            </p:cNvPr>
            <p:cNvGrpSpPr>
              <a:grpSpLocks/>
            </p:cNvGrpSpPr>
            <p:nvPr/>
          </p:nvGrpSpPr>
          <p:grpSpPr bwMode="auto">
            <a:xfrm>
              <a:off x="4749" y="668"/>
              <a:ext cx="581" cy="145"/>
              <a:chOff x="614" y="2568"/>
              <a:chExt cx="725" cy="139"/>
            </a:xfrm>
          </p:grpSpPr>
          <p:sp>
            <p:nvSpPr>
              <p:cNvPr id="163" name="AutoShape 264">
                <a:extLst>
                  <a:ext uri="{FF2B5EF4-FFF2-40B4-BE49-F238E27FC236}">
                    <a16:creationId xmlns:a16="http://schemas.microsoft.com/office/drawing/2014/main" id="{FA37BA2F-5FCE-5A02-FB30-95369F040EE0}"/>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4" name="AutoShape 265">
                <a:extLst>
                  <a:ext uri="{FF2B5EF4-FFF2-40B4-BE49-F238E27FC236}">
                    <a16:creationId xmlns:a16="http://schemas.microsoft.com/office/drawing/2014/main" id="{FA0DECB6-C94C-DD11-CFD8-D0D02794CB0B}"/>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9" name="Rectangle 266">
              <a:extLst>
                <a:ext uri="{FF2B5EF4-FFF2-40B4-BE49-F238E27FC236}">
                  <a16:creationId xmlns:a16="http://schemas.microsoft.com/office/drawing/2014/main" id="{5FAD8A41-F38C-7E6F-DABE-167D7665F792}"/>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0" name="Group 267">
              <a:extLst>
                <a:ext uri="{FF2B5EF4-FFF2-40B4-BE49-F238E27FC236}">
                  <a16:creationId xmlns:a16="http://schemas.microsoft.com/office/drawing/2014/main" id="{042A9FB4-ADC8-D30B-08A7-32DC7B22FD98}"/>
                </a:ext>
              </a:extLst>
            </p:cNvPr>
            <p:cNvGrpSpPr>
              <a:grpSpLocks/>
            </p:cNvGrpSpPr>
            <p:nvPr/>
          </p:nvGrpSpPr>
          <p:grpSpPr bwMode="auto">
            <a:xfrm>
              <a:off x="4747" y="994"/>
              <a:ext cx="581" cy="134"/>
              <a:chOff x="614" y="2568"/>
              <a:chExt cx="725" cy="139"/>
            </a:xfrm>
          </p:grpSpPr>
          <p:sp>
            <p:nvSpPr>
              <p:cNvPr id="161" name="AutoShape 268">
                <a:extLst>
                  <a:ext uri="{FF2B5EF4-FFF2-40B4-BE49-F238E27FC236}">
                    <a16:creationId xmlns:a16="http://schemas.microsoft.com/office/drawing/2014/main" id="{770EE9D6-0D45-FFC2-3E18-4508B1FA681E}"/>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2" name="AutoShape 269">
                <a:extLst>
                  <a:ext uri="{FF2B5EF4-FFF2-40B4-BE49-F238E27FC236}">
                    <a16:creationId xmlns:a16="http://schemas.microsoft.com/office/drawing/2014/main" id="{6EDB79AC-40E8-3EA0-0080-655626B2CF9E}"/>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1" name="Rectangle 270">
              <a:extLst>
                <a:ext uri="{FF2B5EF4-FFF2-40B4-BE49-F238E27FC236}">
                  <a16:creationId xmlns:a16="http://schemas.microsoft.com/office/drawing/2014/main" id="{5D6C6BA1-9315-6844-9F19-D3F007032F92}"/>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2" name="Rectangle 271">
              <a:extLst>
                <a:ext uri="{FF2B5EF4-FFF2-40B4-BE49-F238E27FC236}">
                  <a16:creationId xmlns:a16="http://schemas.microsoft.com/office/drawing/2014/main" id="{7CE5E136-FB1A-8A13-7601-08A274C7632B}"/>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3" name="Group 272">
              <a:extLst>
                <a:ext uri="{FF2B5EF4-FFF2-40B4-BE49-F238E27FC236}">
                  <a16:creationId xmlns:a16="http://schemas.microsoft.com/office/drawing/2014/main" id="{D57209BA-0224-3E55-4D26-25BA79DA6806}"/>
                </a:ext>
              </a:extLst>
            </p:cNvPr>
            <p:cNvGrpSpPr>
              <a:grpSpLocks/>
            </p:cNvGrpSpPr>
            <p:nvPr/>
          </p:nvGrpSpPr>
          <p:grpSpPr bwMode="auto">
            <a:xfrm>
              <a:off x="4735" y="1627"/>
              <a:ext cx="582" cy="151"/>
              <a:chOff x="614" y="2568"/>
              <a:chExt cx="725" cy="139"/>
            </a:xfrm>
          </p:grpSpPr>
          <p:sp>
            <p:nvSpPr>
              <p:cNvPr id="159" name="AutoShape 273">
                <a:extLst>
                  <a:ext uri="{FF2B5EF4-FFF2-40B4-BE49-F238E27FC236}">
                    <a16:creationId xmlns:a16="http://schemas.microsoft.com/office/drawing/2014/main" id="{58E9C9BD-D89F-EB7E-C078-FFF451F9607F}"/>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0" name="AutoShape 274">
                <a:extLst>
                  <a:ext uri="{FF2B5EF4-FFF2-40B4-BE49-F238E27FC236}">
                    <a16:creationId xmlns:a16="http://schemas.microsoft.com/office/drawing/2014/main" id="{7A91B15F-B624-EE34-8B0F-1CE778F3FC70}"/>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4" name="Freeform 275">
              <a:extLst>
                <a:ext uri="{FF2B5EF4-FFF2-40B4-BE49-F238E27FC236}">
                  <a16:creationId xmlns:a16="http://schemas.microsoft.com/office/drawing/2014/main" id="{67F5783E-7896-EC7A-1071-6A296FEDBF30}"/>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5" name="Group 276">
              <a:extLst>
                <a:ext uri="{FF2B5EF4-FFF2-40B4-BE49-F238E27FC236}">
                  <a16:creationId xmlns:a16="http://schemas.microsoft.com/office/drawing/2014/main" id="{5A402878-9D87-63BF-A5C6-2783703B4D02}"/>
                </a:ext>
              </a:extLst>
            </p:cNvPr>
            <p:cNvGrpSpPr>
              <a:grpSpLocks/>
            </p:cNvGrpSpPr>
            <p:nvPr/>
          </p:nvGrpSpPr>
          <p:grpSpPr bwMode="auto">
            <a:xfrm>
              <a:off x="4739" y="1327"/>
              <a:ext cx="582" cy="139"/>
              <a:chOff x="614" y="2568"/>
              <a:chExt cx="725" cy="139"/>
            </a:xfrm>
          </p:grpSpPr>
          <p:sp>
            <p:nvSpPr>
              <p:cNvPr id="157" name="AutoShape 277">
                <a:extLst>
                  <a:ext uri="{FF2B5EF4-FFF2-40B4-BE49-F238E27FC236}">
                    <a16:creationId xmlns:a16="http://schemas.microsoft.com/office/drawing/2014/main" id="{7A7944D7-B803-16C9-660C-FCF560398FFC}"/>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8" name="AutoShape 278">
                <a:extLst>
                  <a:ext uri="{FF2B5EF4-FFF2-40B4-BE49-F238E27FC236}">
                    <a16:creationId xmlns:a16="http://schemas.microsoft.com/office/drawing/2014/main" id="{53751B73-3D90-94BD-278E-B503E1466D4F}"/>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6" name="Rectangle 279">
              <a:extLst>
                <a:ext uri="{FF2B5EF4-FFF2-40B4-BE49-F238E27FC236}">
                  <a16:creationId xmlns:a16="http://schemas.microsoft.com/office/drawing/2014/main" id="{BD18FC89-0595-12E9-37AD-2D2DB72D9BE9}"/>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0">
              <a:extLst>
                <a:ext uri="{FF2B5EF4-FFF2-40B4-BE49-F238E27FC236}">
                  <a16:creationId xmlns:a16="http://schemas.microsoft.com/office/drawing/2014/main" id="{127EF574-0DB8-3604-F8EE-1BA3887D56F1}"/>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Freeform 281">
              <a:extLst>
                <a:ext uri="{FF2B5EF4-FFF2-40B4-BE49-F238E27FC236}">
                  <a16:creationId xmlns:a16="http://schemas.microsoft.com/office/drawing/2014/main" id="{7D446110-ADFE-151D-5C19-2BE8555CC2CA}"/>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Oval 282">
              <a:extLst>
                <a:ext uri="{FF2B5EF4-FFF2-40B4-BE49-F238E27FC236}">
                  <a16:creationId xmlns:a16="http://schemas.microsoft.com/office/drawing/2014/main" id="{7C3FB578-8682-3FE2-695B-6CD74E6DABC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Freeform 283">
              <a:extLst>
                <a:ext uri="{FF2B5EF4-FFF2-40B4-BE49-F238E27FC236}">
                  <a16:creationId xmlns:a16="http://schemas.microsoft.com/office/drawing/2014/main" id="{DED6BF20-00F1-5181-0846-5EA46AC678EC}"/>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4">
              <a:extLst>
                <a:ext uri="{FF2B5EF4-FFF2-40B4-BE49-F238E27FC236}">
                  <a16:creationId xmlns:a16="http://schemas.microsoft.com/office/drawing/2014/main" id="{36D5E20D-D949-C0CC-1E88-9FEFBDB14FED}"/>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AutoShape 285">
              <a:extLst>
                <a:ext uri="{FF2B5EF4-FFF2-40B4-BE49-F238E27FC236}">
                  <a16:creationId xmlns:a16="http://schemas.microsoft.com/office/drawing/2014/main" id="{2FEF3571-C8BE-09BF-4D4A-3A17B7261E2E}"/>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6">
              <a:extLst>
                <a:ext uri="{FF2B5EF4-FFF2-40B4-BE49-F238E27FC236}">
                  <a16:creationId xmlns:a16="http://schemas.microsoft.com/office/drawing/2014/main" id="{95372C5F-890E-84B2-D4BA-DB885F586B93}"/>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4" name="Oval 287">
              <a:extLst>
                <a:ext uri="{FF2B5EF4-FFF2-40B4-BE49-F238E27FC236}">
                  <a16:creationId xmlns:a16="http://schemas.microsoft.com/office/drawing/2014/main" id="{8C5ECA0B-4637-1C9A-5FC2-2DBABCE3539C}"/>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5" name="Oval 288">
              <a:extLst>
                <a:ext uri="{FF2B5EF4-FFF2-40B4-BE49-F238E27FC236}">
                  <a16:creationId xmlns:a16="http://schemas.microsoft.com/office/drawing/2014/main" id="{45AAFA3F-2C8E-6A7F-5474-FDCF8F1E5D78}"/>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6" name="Rectangle 289">
              <a:extLst>
                <a:ext uri="{FF2B5EF4-FFF2-40B4-BE49-F238E27FC236}">
                  <a16:creationId xmlns:a16="http://schemas.microsoft.com/office/drawing/2014/main" id="{1AD150D2-1617-65FE-C1C1-6D71ADCE343D}"/>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5" name="Text Box 5">
            <a:extLst>
              <a:ext uri="{FF2B5EF4-FFF2-40B4-BE49-F238E27FC236}">
                <a16:creationId xmlns:a16="http://schemas.microsoft.com/office/drawing/2014/main" id="{51E5F8FD-4C85-0323-5620-A307EF75177B}"/>
              </a:ext>
            </a:extLst>
          </p:cNvPr>
          <p:cNvSpPr txBox="1">
            <a:spLocks noChangeArrowheads="1"/>
          </p:cNvSpPr>
          <p:nvPr/>
        </p:nvSpPr>
        <p:spPr bwMode="auto">
          <a:xfrm>
            <a:off x="5366885"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166" name="TextBox 165">
            <a:extLst>
              <a:ext uri="{FF2B5EF4-FFF2-40B4-BE49-F238E27FC236}">
                <a16:creationId xmlns:a16="http://schemas.microsoft.com/office/drawing/2014/main" id="{AE59FB7E-B9F8-05BA-B3D7-A5F9B9004761}"/>
              </a:ext>
            </a:extLst>
          </p:cNvPr>
          <p:cNvSpPr txBox="1"/>
          <p:nvPr/>
        </p:nvSpPr>
        <p:spPr>
          <a:xfrm>
            <a:off x="177828" y="1406975"/>
            <a:ext cx="5189058" cy="3416320"/>
          </a:xfrm>
          <a:prstGeom prst="rect">
            <a:avLst/>
          </a:prstGeom>
          <a:noFill/>
        </p:spPr>
        <p:txBody>
          <a:bodyPr wrap="square" rtlCol="0">
            <a:spAutoFit/>
          </a:bodyPr>
          <a:lstStyle/>
          <a:p>
            <a:r>
              <a:rPr lang="en-US" dirty="0"/>
              <a:t>In this approach, the root server passes the address of the local DNS server to the TLD, which further passes it to the authoritative DNS server. The authoritative DNS server can directly reply to the local DNS server.</a:t>
            </a:r>
          </a:p>
          <a:p>
            <a:endParaRPr lang="en-US" dirty="0"/>
          </a:p>
          <a:p>
            <a:r>
              <a:rPr lang="en-US" dirty="0"/>
              <a:t>Interestingly, this reduces the number of message exchanges to six in contrast to the recursive + iterative or pure recursive approach.</a:t>
            </a:r>
          </a:p>
          <a:p>
            <a:endParaRPr lang="en-US" dirty="0"/>
          </a:p>
          <a:p>
            <a:r>
              <a:rPr lang="en-US" dirty="0"/>
              <a:t>Any problem with this approach?</a:t>
            </a:r>
          </a:p>
          <a:p>
            <a:endParaRPr lang="en-US" dirty="0"/>
          </a:p>
        </p:txBody>
      </p:sp>
      <p:sp>
        <p:nvSpPr>
          <p:cNvPr id="167" name="Text Box 6">
            <a:extLst>
              <a:ext uri="{FF2B5EF4-FFF2-40B4-BE49-F238E27FC236}">
                <a16:creationId xmlns:a16="http://schemas.microsoft.com/office/drawing/2014/main" id="{F28E49E0-D09E-90AA-CB9A-93D1BDE213F7}"/>
              </a:ext>
            </a:extLst>
          </p:cNvPr>
          <p:cNvSpPr txBox="1">
            <a:spLocks noChangeArrowheads="1"/>
          </p:cNvSpPr>
          <p:nvPr/>
        </p:nvSpPr>
        <p:spPr bwMode="auto">
          <a:xfrm>
            <a:off x="10119102"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3" name="Line 23">
            <a:extLst>
              <a:ext uri="{FF2B5EF4-FFF2-40B4-BE49-F238E27FC236}">
                <a16:creationId xmlns:a16="http://schemas.microsoft.com/office/drawing/2014/main" id="{CF96DA45-8236-6C34-DF14-15DBB8AC1698}"/>
              </a:ext>
            </a:extLst>
          </p:cNvPr>
          <p:cNvSpPr>
            <a:spLocks noChangeShapeType="1"/>
          </p:cNvSpPr>
          <p:nvPr/>
        </p:nvSpPr>
        <p:spPr bwMode="auto">
          <a:xfrm flipH="1">
            <a:off x="5997203"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 name="TextBox 28">
            <a:extLst>
              <a:ext uri="{FF2B5EF4-FFF2-40B4-BE49-F238E27FC236}">
                <a16:creationId xmlns:a16="http://schemas.microsoft.com/office/drawing/2014/main" id="{E951E971-2C97-D2DA-15DA-B0B43520A229}"/>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2225576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CBB40D-92B2-7A76-1F17-5A601F2E4FE4}"/>
              </a:ext>
            </a:extLst>
          </p:cNvPr>
          <p:cNvSpPr>
            <a:spLocks noGrp="1"/>
          </p:cNvSpPr>
          <p:nvPr>
            <p:ph type="title"/>
          </p:nvPr>
        </p:nvSpPr>
        <p:spPr/>
        <p:txBody>
          <a:bodyPr/>
          <a:lstStyle/>
          <a:p>
            <a:r>
              <a:rPr lang="en-IN" dirty="0"/>
              <a:t>Electronic Mail (e-mail) in the Internet</a:t>
            </a:r>
          </a:p>
        </p:txBody>
      </p:sp>
      <mc:AlternateContent xmlns:mc="http://schemas.openxmlformats.org/markup-compatibility/2006" xmlns:a14="http://schemas.microsoft.com/office/drawing/2010/main">
        <mc:Choice Requires="a14">
          <p:sp>
            <p:nvSpPr>
              <p:cNvPr id="3" name="Content Placeholder 2">
                <a:extLst>
                  <a:ext uri="{FF2B5EF4-FFF2-40B4-BE49-F238E27FC236}">
                    <a16:creationId xmlns:a16="http://schemas.microsoft.com/office/drawing/2014/main" id="{AB1536C0-B123-911C-F0EE-66B8F1EE708B}"/>
                  </a:ext>
                </a:extLst>
              </p:cNvPr>
              <p:cNvSpPr>
                <a:spLocks noGrp="1"/>
              </p:cNvSpPr>
              <p:nvPr>
                <p:ph idx="1"/>
              </p:nvPr>
            </p:nvSpPr>
            <p:spPr/>
            <p:txBody>
              <a:bodyPr/>
              <a:lstStyle/>
              <a:p>
                <a:r>
                  <a:rPr lang="en-IN" dirty="0"/>
                  <a:t>Can we use HTTP to send and receive emails?</a:t>
                </a:r>
              </a:p>
              <a:p>
                <a:endParaRPr lang="en-IN" dirty="0"/>
              </a:p>
              <a:p>
                <a:pPr marL="0" indent="0">
                  <a:buNone/>
                </a:pPr>
                <a:r>
                  <a:rPr lang="en-IN" dirty="0">
                    <a:hlinkClick r:id="rId2"/>
                  </a:rPr>
                  <a:t>alice@gmail.com</a:t>
                </a:r>
                <a:r>
                  <a:rPr lang="en-IN" dirty="0"/>
                  <a:t> </a:t>
                </a:r>
                <a14:m>
                  <m:oMath xmlns:m="http://schemas.openxmlformats.org/officeDocument/2006/math">
                    <m:r>
                      <a:rPr lang="en-IN" b="0" i="1" smtClean="0">
                        <a:latin typeface="Cambria Math" panose="02040503050406030204" pitchFamily="18" charset="0"/>
                      </a:rPr>
                      <m:t>→</m:t>
                    </m:r>
                  </m:oMath>
                </a14:m>
                <a:r>
                  <a:rPr lang="en-IN" dirty="0"/>
                  <a:t> </a:t>
                </a:r>
                <a:r>
                  <a:rPr lang="en-IN" dirty="0">
                    <a:hlinkClick r:id="rId3"/>
                  </a:rPr>
                  <a:t>bob@yahoo.com</a:t>
                </a:r>
                <a:endParaRPr lang="en-IN" dirty="0"/>
              </a:p>
              <a:p>
                <a:pPr marL="0" indent="0">
                  <a:buNone/>
                </a:pPr>
                <a:endParaRPr lang="en-IN" dirty="0"/>
              </a:p>
            </p:txBody>
          </p:sp>
        </mc:Choice>
        <mc:Fallback xmlns="">
          <p:sp>
            <p:nvSpPr>
              <p:cNvPr id="3" name="Content Placeholder 2">
                <a:extLst>
                  <a:ext uri="{FF2B5EF4-FFF2-40B4-BE49-F238E27FC236}">
                    <a16:creationId xmlns:a16="http://schemas.microsoft.com/office/drawing/2014/main" id="{AB1536C0-B123-911C-F0EE-66B8F1EE708B}"/>
                  </a:ext>
                </a:extLst>
              </p:cNvPr>
              <p:cNvSpPr>
                <a:spLocks noGrp="1" noRot="1" noChangeAspect="1" noMove="1" noResize="1" noEditPoints="1" noAdjustHandles="1" noChangeArrowheads="1" noChangeShapeType="1" noTextEdit="1"/>
              </p:cNvSpPr>
              <p:nvPr>
                <p:ph idx="1"/>
              </p:nvPr>
            </p:nvSpPr>
            <p:spPr>
              <a:blipFill>
                <a:blip r:embed="rId4"/>
                <a:stretch>
                  <a:fillRect l="-1217" t="-2241"/>
                </a:stretch>
              </a:blipFill>
            </p:spPr>
            <p:txBody>
              <a:bodyPr/>
              <a:lstStyle/>
              <a:p>
                <a:r>
                  <a:rPr lang="en-IN">
                    <a:noFill/>
                  </a:rPr>
                  <a:t> </a:t>
                </a:r>
              </a:p>
            </p:txBody>
          </p:sp>
        </mc:Fallback>
      </mc:AlternateContent>
    </p:spTree>
    <p:extLst>
      <p:ext uri="{BB962C8B-B14F-4D97-AF65-F5344CB8AC3E}">
        <p14:creationId xmlns:p14="http://schemas.microsoft.com/office/powerpoint/2010/main" val="1155004980"/>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B9764-8B66-283F-E4E5-C82B3D5E01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4CCAC9-542D-FFCA-7C01-197E54F99CB8}"/>
              </a:ext>
            </a:extLst>
          </p:cNvPr>
          <p:cNvSpPr>
            <a:spLocks noGrp="1"/>
          </p:cNvSpPr>
          <p:nvPr>
            <p:ph type="title"/>
          </p:nvPr>
        </p:nvSpPr>
        <p:spPr/>
        <p:txBody>
          <a:bodyPr/>
          <a:lstStyle/>
          <a:p>
            <a:r>
              <a:rPr lang="en-IN" dirty="0"/>
              <a:t>Recursive chain optimized</a:t>
            </a:r>
          </a:p>
        </p:txBody>
      </p:sp>
      <p:sp>
        <p:nvSpPr>
          <p:cNvPr id="5" name="Text Box 17">
            <a:extLst>
              <a:ext uri="{FF2B5EF4-FFF2-40B4-BE49-F238E27FC236}">
                <a16:creationId xmlns:a16="http://schemas.microsoft.com/office/drawing/2014/main" id="{2315A24B-6827-BD70-531A-7002B75C592C}"/>
              </a:ext>
            </a:extLst>
          </p:cNvPr>
          <p:cNvSpPr txBox="1">
            <a:spLocks noChangeArrowheads="1"/>
          </p:cNvSpPr>
          <p:nvPr/>
        </p:nvSpPr>
        <p:spPr bwMode="auto">
          <a:xfrm>
            <a:off x="7788588" y="1322438"/>
            <a:ext cx="2011363"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root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Line 18">
            <a:extLst>
              <a:ext uri="{FF2B5EF4-FFF2-40B4-BE49-F238E27FC236}">
                <a16:creationId xmlns:a16="http://schemas.microsoft.com/office/drawing/2014/main" id="{750B2C08-4166-37C7-AC20-9D120779DB63}"/>
              </a:ext>
            </a:extLst>
          </p:cNvPr>
          <p:cNvSpPr>
            <a:spLocks noChangeShapeType="1"/>
          </p:cNvSpPr>
          <p:nvPr/>
        </p:nvSpPr>
        <p:spPr bwMode="auto">
          <a:xfrm flipV="1">
            <a:off x="6104927" y="3275781"/>
            <a:ext cx="1196994"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Line 19">
            <a:extLst>
              <a:ext uri="{FF2B5EF4-FFF2-40B4-BE49-F238E27FC236}">
                <a16:creationId xmlns:a16="http://schemas.microsoft.com/office/drawing/2014/main" id="{F42A7407-6A5D-4013-3CAD-D271A9E95DA8}"/>
              </a:ext>
            </a:extLst>
          </p:cNvPr>
          <p:cNvSpPr>
            <a:spLocks noChangeShapeType="1"/>
          </p:cNvSpPr>
          <p:nvPr/>
        </p:nvSpPr>
        <p:spPr bwMode="auto">
          <a:xfrm flipV="1">
            <a:off x="7584477" y="2005693"/>
            <a:ext cx="914400" cy="97155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Line 20">
            <a:extLst>
              <a:ext uri="{FF2B5EF4-FFF2-40B4-BE49-F238E27FC236}">
                <a16:creationId xmlns:a16="http://schemas.microsoft.com/office/drawing/2014/main" id="{3AA60E11-0373-A6F0-FACA-D6D2189513E5}"/>
              </a:ext>
            </a:extLst>
          </p:cNvPr>
          <p:cNvSpPr>
            <a:spLocks noChangeShapeType="1"/>
          </p:cNvSpPr>
          <p:nvPr/>
        </p:nvSpPr>
        <p:spPr bwMode="auto">
          <a:xfrm>
            <a:off x="9672062" y="3760198"/>
            <a:ext cx="2427" cy="702311"/>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Line 21">
            <a:extLst>
              <a:ext uri="{FF2B5EF4-FFF2-40B4-BE49-F238E27FC236}">
                <a16:creationId xmlns:a16="http://schemas.microsoft.com/office/drawing/2014/main" id="{711E553D-1EF8-DACC-B354-FD3A27EB020C}"/>
              </a:ext>
            </a:extLst>
          </p:cNvPr>
          <p:cNvSpPr>
            <a:spLocks noChangeShapeType="1"/>
          </p:cNvSpPr>
          <p:nvPr/>
        </p:nvSpPr>
        <p:spPr bwMode="auto">
          <a:xfrm flipH="1" flipV="1">
            <a:off x="7883682" y="3520185"/>
            <a:ext cx="1610445" cy="961743"/>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 name="Line 22">
            <a:extLst>
              <a:ext uri="{FF2B5EF4-FFF2-40B4-BE49-F238E27FC236}">
                <a16:creationId xmlns:a16="http://schemas.microsoft.com/office/drawing/2014/main" id="{3E068AD2-4CB7-CBD7-3608-3061882DCDA0}"/>
              </a:ext>
            </a:extLst>
          </p:cNvPr>
          <p:cNvSpPr>
            <a:spLocks noChangeShapeType="1"/>
          </p:cNvSpPr>
          <p:nvPr/>
        </p:nvSpPr>
        <p:spPr bwMode="auto">
          <a:xfrm>
            <a:off x="9038381" y="2075731"/>
            <a:ext cx="405154" cy="84121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24">
            <a:extLst>
              <a:ext uri="{FF2B5EF4-FFF2-40B4-BE49-F238E27FC236}">
                <a16:creationId xmlns:a16="http://schemas.microsoft.com/office/drawing/2014/main" id="{A81ED584-30C4-2BFC-5833-585BA78A5B0C}"/>
              </a:ext>
            </a:extLst>
          </p:cNvPr>
          <p:cNvGrpSpPr>
            <a:grpSpLocks/>
          </p:cNvGrpSpPr>
          <p:nvPr/>
        </p:nvGrpSpPr>
        <p:grpSpPr bwMode="auto">
          <a:xfrm>
            <a:off x="6374803" y="3847199"/>
            <a:ext cx="1876425" cy="554038"/>
            <a:chOff x="2838" y="2132"/>
            <a:chExt cx="1182" cy="349"/>
          </a:xfrm>
        </p:grpSpPr>
        <p:sp>
          <p:nvSpPr>
            <p:cNvPr id="13" name="Rectangle 25">
              <a:extLst>
                <a:ext uri="{FF2B5EF4-FFF2-40B4-BE49-F238E27FC236}">
                  <a16:creationId xmlns:a16="http://schemas.microsoft.com/office/drawing/2014/main" id="{2F9962BC-C15E-652D-384F-24FD99F46487}"/>
                </a:ext>
              </a:extLst>
            </p:cNvPr>
            <p:cNvSpPr>
              <a:spLocks noChangeArrowheads="1"/>
            </p:cNvSpPr>
            <p:nvPr/>
          </p:nvSpPr>
          <p:spPr bwMode="auto">
            <a:xfrm>
              <a:off x="2838" y="2178"/>
              <a:ext cx="1182" cy="3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Text Box 26">
              <a:extLst>
                <a:ext uri="{FF2B5EF4-FFF2-40B4-BE49-F238E27FC236}">
                  <a16:creationId xmlns:a16="http://schemas.microsoft.com/office/drawing/2014/main" id="{050104E0-3283-DECC-6478-12E22B55FFD3}"/>
                </a:ext>
              </a:extLst>
            </p:cNvPr>
            <p:cNvSpPr txBox="1">
              <a:spLocks noChangeArrowheads="1"/>
            </p:cNvSpPr>
            <p:nvPr/>
          </p:nvSpPr>
          <p:spPr bwMode="auto">
            <a:xfrm>
              <a:off x="2887" y="2132"/>
              <a:ext cx="1085" cy="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local DNS server</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dns.nyu.edu</a:t>
              </a:r>
            </a:p>
          </p:txBody>
        </p:sp>
      </p:grpSp>
      <p:sp>
        <p:nvSpPr>
          <p:cNvPr id="15" name="Text Box 27">
            <a:extLst>
              <a:ext uri="{FF2B5EF4-FFF2-40B4-BE49-F238E27FC236}">
                <a16:creationId xmlns:a16="http://schemas.microsoft.com/office/drawing/2014/main" id="{DE72C75A-DA59-F03C-B78F-ECEAE784D042}"/>
              </a:ext>
            </a:extLst>
          </p:cNvPr>
          <p:cNvSpPr txBox="1">
            <a:spLocks noChangeArrowheads="1"/>
          </p:cNvSpPr>
          <p:nvPr/>
        </p:nvSpPr>
        <p:spPr bwMode="auto">
          <a:xfrm>
            <a:off x="6555191" y="2886705"/>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1</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6" name="Text Box 28">
            <a:extLst>
              <a:ext uri="{FF2B5EF4-FFF2-40B4-BE49-F238E27FC236}">
                <a16:creationId xmlns:a16="http://schemas.microsoft.com/office/drawing/2014/main" id="{B8FE1A74-3259-7872-1D70-7383FEC97195}"/>
              </a:ext>
            </a:extLst>
          </p:cNvPr>
          <p:cNvSpPr txBox="1">
            <a:spLocks noChangeArrowheads="1"/>
          </p:cNvSpPr>
          <p:nvPr/>
        </p:nvSpPr>
        <p:spPr bwMode="auto">
          <a:xfrm>
            <a:off x="7724177" y="2223180"/>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2</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7" name="Text Box 29">
            <a:extLst>
              <a:ext uri="{FF2B5EF4-FFF2-40B4-BE49-F238E27FC236}">
                <a16:creationId xmlns:a16="http://schemas.microsoft.com/office/drawing/2014/main" id="{B04E2555-E069-3465-5920-AA7B54F83679}"/>
              </a:ext>
            </a:extLst>
          </p:cNvPr>
          <p:cNvSpPr txBox="1">
            <a:spLocks noChangeArrowheads="1"/>
          </p:cNvSpPr>
          <p:nvPr/>
        </p:nvSpPr>
        <p:spPr bwMode="auto">
          <a:xfrm>
            <a:off x="8785965" y="2130702"/>
            <a:ext cx="119659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3</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8" name="Text Box 30">
            <a:extLst>
              <a:ext uri="{FF2B5EF4-FFF2-40B4-BE49-F238E27FC236}">
                <a16:creationId xmlns:a16="http://schemas.microsoft.com/office/drawing/2014/main" id="{8883FAC8-5687-A08A-955F-628FB6664F9B}"/>
              </a:ext>
            </a:extLst>
          </p:cNvPr>
          <p:cNvSpPr txBox="1">
            <a:spLocks noChangeArrowheads="1"/>
          </p:cNvSpPr>
          <p:nvPr/>
        </p:nvSpPr>
        <p:spPr bwMode="auto">
          <a:xfrm>
            <a:off x="9681511" y="3917024"/>
            <a:ext cx="311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4</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9" name="Text Box 31">
            <a:extLst>
              <a:ext uri="{FF2B5EF4-FFF2-40B4-BE49-F238E27FC236}">
                <a16:creationId xmlns:a16="http://schemas.microsoft.com/office/drawing/2014/main" id="{13994780-C866-2DE5-4FF4-DB84CA3E8D86}"/>
              </a:ext>
            </a:extLst>
          </p:cNvPr>
          <p:cNvSpPr txBox="1">
            <a:spLocks noChangeArrowheads="1"/>
          </p:cNvSpPr>
          <p:nvPr/>
        </p:nvSpPr>
        <p:spPr bwMode="auto">
          <a:xfrm>
            <a:off x="8455911" y="3968637"/>
            <a:ext cx="3111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5</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1" name="Text Box 60">
            <a:extLst>
              <a:ext uri="{FF2B5EF4-FFF2-40B4-BE49-F238E27FC236}">
                <a16:creationId xmlns:a16="http://schemas.microsoft.com/office/drawing/2014/main" id="{5A0C9A39-CCC8-E765-7CBD-B5C0BC329600}"/>
              </a:ext>
            </a:extLst>
          </p:cNvPr>
          <p:cNvSpPr txBox="1">
            <a:spLocks noChangeArrowheads="1"/>
          </p:cNvSpPr>
          <p:nvPr/>
        </p:nvSpPr>
        <p:spPr bwMode="auto">
          <a:xfrm>
            <a:off x="8536977" y="5214030"/>
            <a:ext cx="23971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authoritative DNS 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1"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dns.cs.umass.edu</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3" name="Text Box 62">
            <a:extLst>
              <a:ext uri="{FF2B5EF4-FFF2-40B4-BE49-F238E27FC236}">
                <a16:creationId xmlns:a16="http://schemas.microsoft.com/office/drawing/2014/main" id="{DA2D3156-A798-8438-BC76-895520C42AE5}"/>
              </a:ext>
            </a:extLst>
          </p:cNvPr>
          <p:cNvSpPr txBox="1">
            <a:spLocks noChangeArrowheads="1"/>
          </p:cNvSpPr>
          <p:nvPr/>
        </p:nvSpPr>
        <p:spPr bwMode="auto">
          <a:xfrm>
            <a:off x="6554835" y="3470502"/>
            <a:ext cx="3129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lang="en-US" altLang="en-US" sz="1800" kern="0" dirty="0">
                <a:solidFill>
                  <a:srgbClr val="CC0000"/>
                </a:solidFill>
              </a:rPr>
              <a:t>6</a:t>
            </a:r>
            <a:endParaRPr kumimoji="0" lang="en-US" altLang="en-US" sz="24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26" name="Text Box 65">
            <a:extLst>
              <a:ext uri="{FF2B5EF4-FFF2-40B4-BE49-F238E27FC236}">
                <a16:creationId xmlns:a16="http://schemas.microsoft.com/office/drawing/2014/main" id="{CC3CC32C-77BF-7385-9275-D11FC5FEB283}"/>
              </a:ext>
            </a:extLst>
          </p:cNvPr>
          <p:cNvSpPr txBox="1">
            <a:spLocks noChangeArrowheads="1"/>
          </p:cNvSpPr>
          <p:nvPr/>
        </p:nvSpPr>
        <p:spPr bwMode="auto">
          <a:xfrm>
            <a:off x="9662504" y="2971557"/>
            <a:ext cx="2011362"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TLD DNS server</a:t>
            </a:r>
            <a:endPar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27" name="Group 86">
            <a:extLst>
              <a:ext uri="{FF2B5EF4-FFF2-40B4-BE49-F238E27FC236}">
                <a16:creationId xmlns:a16="http://schemas.microsoft.com/office/drawing/2014/main" id="{FE0BAC53-01FB-29E2-0F1B-C77C751F1245}"/>
              </a:ext>
            </a:extLst>
          </p:cNvPr>
          <p:cNvGrpSpPr>
            <a:grpSpLocks/>
          </p:cNvGrpSpPr>
          <p:nvPr/>
        </p:nvGrpSpPr>
        <p:grpSpPr bwMode="auto">
          <a:xfrm flipH="1">
            <a:off x="10526900" y="4590027"/>
            <a:ext cx="787391" cy="614055"/>
            <a:chOff x="-44" y="1473"/>
            <a:chExt cx="981" cy="1105"/>
          </a:xfrm>
        </p:grpSpPr>
        <p:pic>
          <p:nvPicPr>
            <p:cNvPr id="28" name="Picture 87" descr="desktop_computer_stylized_medium">
              <a:extLst>
                <a:ext uri="{FF2B5EF4-FFF2-40B4-BE49-F238E27FC236}">
                  <a16:creationId xmlns:a16="http://schemas.microsoft.com/office/drawing/2014/main" id="{5F4923F4-A623-4E24-09CD-53431BF568C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 name="Freeform 88">
              <a:extLst>
                <a:ext uri="{FF2B5EF4-FFF2-40B4-BE49-F238E27FC236}">
                  <a16:creationId xmlns:a16="http://schemas.microsoft.com/office/drawing/2014/main" id="{549953A3-694F-5C05-55F8-AFB1E76C02B9}"/>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0" name="Group 89">
            <a:extLst>
              <a:ext uri="{FF2B5EF4-FFF2-40B4-BE49-F238E27FC236}">
                <a16:creationId xmlns:a16="http://schemas.microsoft.com/office/drawing/2014/main" id="{C0EC002C-23F1-30D4-AE62-7A5A5F19E2C6}"/>
              </a:ext>
            </a:extLst>
          </p:cNvPr>
          <p:cNvGrpSpPr>
            <a:grpSpLocks/>
          </p:cNvGrpSpPr>
          <p:nvPr/>
        </p:nvGrpSpPr>
        <p:grpSpPr bwMode="auto">
          <a:xfrm>
            <a:off x="5099109" y="3053085"/>
            <a:ext cx="883580" cy="766310"/>
            <a:chOff x="-44" y="1473"/>
            <a:chExt cx="981" cy="1105"/>
          </a:xfrm>
        </p:grpSpPr>
        <p:pic>
          <p:nvPicPr>
            <p:cNvPr id="31" name="Picture 90" descr="desktop_computer_stylized_medium">
              <a:extLst>
                <a:ext uri="{FF2B5EF4-FFF2-40B4-BE49-F238E27FC236}">
                  <a16:creationId xmlns:a16="http://schemas.microsoft.com/office/drawing/2014/main" id="{7E5C2F6E-D820-8482-5DB1-DB42B3C1A9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Freeform 91">
              <a:extLst>
                <a:ext uri="{FF2B5EF4-FFF2-40B4-BE49-F238E27FC236}">
                  <a16:creationId xmlns:a16="http://schemas.microsoft.com/office/drawing/2014/main" id="{F2D149A1-F7AE-8A77-4003-8D566BB7362F}"/>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3" name="Group 125">
            <a:extLst>
              <a:ext uri="{FF2B5EF4-FFF2-40B4-BE49-F238E27FC236}">
                <a16:creationId xmlns:a16="http://schemas.microsoft.com/office/drawing/2014/main" id="{D02E0468-79B6-5EC1-28F8-7FB27E482056}"/>
              </a:ext>
            </a:extLst>
          </p:cNvPr>
          <p:cNvGrpSpPr>
            <a:grpSpLocks/>
          </p:cNvGrpSpPr>
          <p:nvPr/>
        </p:nvGrpSpPr>
        <p:grpSpPr bwMode="auto">
          <a:xfrm>
            <a:off x="9410102" y="4528230"/>
            <a:ext cx="390525" cy="641350"/>
            <a:chOff x="4140" y="429"/>
            <a:chExt cx="1425" cy="2396"/>
          </a:xfrm>
        </p:grpSpPr>
        <p:sp>
          <p:nvSpPr>
            <p:cNvPr id="34" name="Freeform 126">
              <a:extLst>
                <a:ext uri="{FF2B5EF4-FFF2-40B4-BE49-F238E27FC236}">
                  <a16:creationId xmlns:a16="http://schemas.microsoft.com/office/drawing/2014/main" id="{18D38972-5FFA-8509-36B4-0C02EE10A32C}"/>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5" name="Rectangle 127">
              <a:extLst>
                <a:ext uri="{FF2B5EF4-FFF2-40B4-BE49-F238E27FC236}">
                  <a16:creationId xmlns:a16="http://schemas.microsoft.com/office/drawing/2014/main" id="{2786D11D-DDC8-0BAD-1B2F-1A61DE074319}"/>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Freeform 128">
              <a:extLst>
                <a:ext uri="{FF2B5EF4-FFF2-40B4-BE49-F238E27FC236}">
                  <a16:creationId xmlns:a16="http://schemas.microsoft.com/office/drawing/2014/main" id="{680427EB-66E6-1E12-DA80-4FFCCBA2460F}"/>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7" name="Freeform 129">
              <a:extLst>
                <a:ext uri="{FF2B5EF4-FFF2-40B4-BE49-F238E27FC236}">
                  <a16:creationId xmlns:a16="http://schemas.microsoft.com/office/drawing/2014/main" id="{AAE3619B-AF9F-5890-9D93-C6DDBE223541}"/>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8" name="Rectangle 130">
              <a:extLst>
                <a:ext uri="{FF2B5EF4-FFF2-40B4-BE49-F238E27FC236}">
                  <a16:creationId xmlns:a16="http://schemas.microsoft.com/office/drawing/2014/main" id="{235AC3EE-38B3-2BBF-9F18-6028E2558475}"/>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39" name="Group 131">
              <a:extLst>
                <a:ext uri="{FF2B5EF4-FFF2-40B4-BE49-F238E27FC236}">
                  <a16:creationId xmlns:a16="http://schemas.microsoft.com/office/drawing/2014/main" id="{1FCA769C-F0D8-1BA9-0C83-5F935DA9935C}"/>
                </a:ext>
              </a:extLst>
            </p:cNvPr>
            <p:cNvGrpSpPr>
              <a:grpSpLocks/>
            </p:cNvGrpSpPr>
            <p:nvPr/>
          </p:nvGrpSpPr>
          <p:grpSpPr bwMode="auto">
            <a:xfrm>
              <a:off x="4749" y="668"/>
              <a:ext cx="581" cy="145"/>
              <a:chOff x="614" y="2568"/>
              <a:chExt cx="725" cy="139"/>
            </a:xfrm>
          </p:grpSpPr>
          <p:sp>
            <p:nvSpPr>
              <p:cNvPr id="64" name="AutoShape 132">
                <a:extLst>
                  <a:ext uri="{FF2B5EF4-FFF2-40B4-BE49-F238E27FC236}">
                    <a16:creationId xmlns:a16="http://schemas.microsoft.com/office/drawing/2014/main" id="{0297A4CC-25CE-8047-9A41-8EE921EC9FF9}"/>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33">
                <a:extLst>
                  <a:ext uri="{FF2B5EF4-FFF2-40B4-BE49-F238E27FC236}">
                    <a16:creationId xmlns:a16="http://schemas.microsoft.com/office/drawing/2014/main" id="{2EBFE52D-CF7D-12D1-5454-81F025656CE2}"/>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0" name="Rectangle 134">
              <a:extLst>
                <a:ext uri="{FF2B5EF4-FFF2-40B4-BE49-F238E27FC236}">
                  <a16:creationId xmlns:a16="http://schemas.microsoft.com/office/drawing/2014/main" id="{2D534EDC-E647-F0D1-64BD-3B7D6B56EF23}"/>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1" name="Group 135">
              <a:extLst>
                <a:ext uri="{FF2B5EF4-FFF2-40B4-BE49-F238E27FC236}">
                  <a16:creationId xmlns:a16="http://schemas.microsoft.com/office/drawing/2014/main" id="{0E8CB023-65BD-4070-F179-07BC83C24332}"/>
                </a:ext>
              </a:extLst>
            </p:cNvPr>
            <p:cNvGrpSpPr>
              <a:grpSpLocks/>
            </p:cNvGrpSpPr>
            <p:nvPr/>
          </p:nvGrpSpPr>
          <p:grpSpPr bwMode="auto">
            <a:xfrm>
              <a:off x="4747" y="994"/>
              <a:ext cx="581" cy="134"/>
              <a:chOff x="614" y="2568"/>
              <a:chExt cx="725" cy="139"/>
            </a:xfrm>
          </p:grpSpPr>
          <p:sp>
            <p:nvSpPr>
              <p:cNvPr id="62" name="AutoShape 136">
                <a:extLst>
                  <a:ext uri="{FF2B5EF4-FFF2-40B4-BE49-F238E27FC236}">
                    <a16:creationId xmlns:a16="http://schemas.microsoft.com/office/drawing/2014/main" id="{82C3B3CF-F50F-21A1-BAF5-EEC806983681}"/>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37">
                <a:extLst>
                  <a:ext uri="{FF2B5EF4-FFF2-40B4-BE49-F238E27FC236}">
                    <a16:creationId xmlns:a16="http://schemas.microsoft.com/office/drawing/2014/main" id="{9B664215-E6E2-0045-8021-67AF19AC3CFB}"/>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2" name="Rectangle 138">
              <a:extLst>
                <a:ext uri="{FF2B5EF4-FFF2-40B4-BE49-F238E27FC236}">
                  <a16:creationId xmlns:a16="http://schemas.microsoft.com/office/drawing/2014/main" id="{64BE6BFC-A27B-11A9-52DF-29162034449A}"/>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3" name="Rectangle 139">
              <a:extLst>
                <a:ext uri="{FF2B5EF4-FFF2-40B4-BE49-F238E27FC236}">
                  <a16:creationId xmlns:a16="http://schemas.microsoft.com/office/drawing/2014/main" id="{0F6F103F-5D8C-4B58-C485-0A8080A841B0}"/>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4" name="Group 140">
              <a:extLst>
                <a:ext uri="{FF2B5EF4-FFF2-40B4-BE49-F238E27FC236}">
                  <a16:creationId xmlns:a16="http://schemas.microsoft.com/office/drawing/2014/main" id="{B255563B-F23D-0AAF-4226-2AAFAA0E923B}"/>
                </a:ext>
              </a:extLst>
            </p:cNvPr>
            <p:cNvGrpSpPr>
              <a:grpSpLocks/>
            </p:cNvGrpSpPr>
            <p:nvPr/>
          </p:nvGrpSpPr>
          <p:grpSpPr bwMode="auto">
            <a:xfrm>
              <a:off x="4735" y="1627"/>
              <a:ext cx="582" cy="151"/>
              <a:chOff x="614" y="2568"/>
              <a:chExt cx="725" cy="139"/>
            </a:xfrm>
          </p:grpSpPr>
          <p:sp>
            <p:nvSpPr>
              <p:cNvPr id="60" name="AutoShape 141">
                <a:extLst>
                  <a:ext uri="{FF2B5EF4-FFF2-40B4-BE49-F238E27FC236}">
                    <a16:creationId xmlns:a16="http://schemas.microsoft.com/office/drawing/2014/main" id="{9C94A0FB-6DFA-069E-99F7-2C7F2B7BD9E7}"/>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AutoShape 142">
                <a:extLst>
                  <a:ext uri="{FF2B5EF4-FFF2-40B4-BE49-F238E27FC236}">
                    <a16:creationId xmlns:a16="http://schemas.microsoft.com/office/drawing/2014/main" id="{738F342C-57D1-2E68-DE08-C6FF3B77BE82}"/>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5" name="Freeform 143">
              <a:extLst>
                <a:ext uri="{FF2B5EF4-FFF2-40B4-BE49-F238E27FC236}">
                  <a16:creationId xmlns:a16="http://schemas.microsoft.com/office/drawing/2014/main" id="{043A850C-5624-5C70-3967-45DCDF623A34}"/>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6" name="Group 144">
              <a:extLst>
                <a:ext uri="{FF2B5EF4-FFF2-40B4-BE49-F238E27FC236}">
                  <a16:creationId xmlns:a16="http://schemas.microsoft.com/office/drawing/2014/main" id="{89A5DDF2-70CC-5E60-A98E-31F9AFE62A08}"/>
                </a:ext>
              </a:extLst>
            </p:cNvPr>
            <p:cNvGrpSpPr>
              <a:grpSpLocks/>
            </p:cNvGrpSpPr>
            <p:nvPr/>
          </p:nvGrpSpPr>
          <p:grpSpPr bwMode="auto">
            <a:xfrm>
              <a:off x="4739" y="1327"/>
              <a:ext cx="582" cy="139"/>
              <a:chOff x="614" y="2568"/>
              <a:chExt cx="725" cy="139"/>
            </a:xfrm>
          </p:grpSpPr>
          <p:sp>
            <p:nvSpPr>
              <p:cNvPr id="58" name="AutoShape 145">
                <a:extLst>
                  <a:ext uri="{FF2B5EF4-FFF2-40B4-BE49-F238E27FC236}">
                    <a16:creationId xmlns:a16="http://schemas.microsoft.com/office/drawing/2014/main" id="{DE32DE7B-D434-902D-7783-F6A8561D6B8B}"/>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AutoShape 146">
                <a:extLst>
                  <a:ext uri="{FF2B5EF4-FFF2-40B4-BE49-F238E27FC236}">
                    <a16:creationId xmlns:a16="http://schemas.microsoft.com/office/drawing/2014/main" id="{06D0BCF4-8927-367B-2536-A87287C7E623}"/>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7" name="Rectangle 147">
              <a:extLst>
                <a:ext uri="{FF2B5EF4-FFF2-40B4-BE49-F238E27FC236}">
                  <a16:creationId xmlns:a16="http://schemas.microsoft.com/office/drawing/2014/main" id="{D9D7FCC4-CE9F-7FCE-99D1-DB28757B3CC4}"/>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8" name="Freeform 148">
              <a:extLst>
                <a:ext uri="{FF2B5EF4-FFF2-40B4-BE49-F238E27FC236}">
                  <a16:creationId xmlns:a16="http://schemas.microsoft.com/office/drawing/2014/main" id="{FD555839-0B59-229E-C5CA-DC6C6CC280A0}"/>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9" name="Freeform 149">
              <a:extLst>
                <a:ext uri="{FF2B5EF4-FFF2-40B4-BE49-F238E27FC236}">
                  <a16:creationId xmlns:a16="http://schemas.microsoft.com/office/drawing/2014/main" id="{B69A4B98-3C9D-43E3-C1B6-AB4E1AA03D9B}"/>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0" name="Oval 150">
              <a:extLst>
                <a:ext uri="{FF2B5EF4-FFF2-40B4-BE49-F238E27FC236}">
                  <a16:creationId xmlns:a16="http://schemas.microsoft.com/office/drawing/2014/main" id="{92291510-2DA6-AABB-8A02-36B06857C58C}"/>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1" name="Freeform 151">
              <a:extLst>
                <a:ext uri="{FF2B5EF4-FFF2-40B4-BE49-F238E27FC236}">
                  <a16:creationId xmlns:a16="http://schemas.microsoft.com/office/drawing/2014/main" id="{736DA6CA-66F2-9504-62A8-8485B4C3E24E}"/>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AutoShape 152">
              <a:extLst>
                <a:ext uri="{FF2B5EF4-FFF2-40B4-BE49-F238E27FC236}">
                  <a16:creationId xmlns:a16="http://schemas.microsoft.com/office/drawing/2014/main" id="{B9CD2FDC-E7E5-3A8A-CFAD-CC10E02F66AE}"/>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AutoShape 153">
              <a:extLst>
                <a:ext uri="{FF2B5EF4-FFF2-40B4-BE49-F238E27FC236}">
                  <a16:creationId xmlns:a16="http://schemas.microsoft.com/office/drawing/2014/main" id="{FB1E2846-6E08-6123-1BCE-5FFB3DFD29D1}"/>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54">
              <a:extLst>
                <a:ext uri="{FF2B5EF4-FFF2-40B4-BE49-F238E27FC236}">
                  <a16:creationId xmlns:a16="http://schemas.microsoft.com/office/drawing/2014/main" id="{C590B689-217B-6450-5554-F27A40FAA37F}"/>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Oval 155">
              <a:extLst>
                <a:ext uri="{FF2B5EF4-FFF2-40B4-BE49-F238E27FC236}">
                  <a16:creationId xmlns:a16="http://schemas.microsoft.com/office/drawing/2014/main" id="{ECCD5B65-FE38-B3D5-ED20-FAB19D9DF4AF}"/>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56" name="Oval 156">
              <a:extLst>
                <a:ext uri="{FF2B5EF4-FFF2-40B4-BE49-F238E27FC236}">
                  <a16:creationId xmlns:a16="http://schemas.microsoft.com/office/drawing/2014/main" id="{F7BD0900-D4D1-1B9F-07E5-5EFD633FA806}"/>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Rectangle 157">
              <a:extLst>
                <a:ext uri="{FF2B5EF4-FFF2-40B4-BE49-F238E27FC236}">
                  <a16:creationId xmlns:a16="http://schemas.microsoft.com/office/drawing/2014/main" id="{8DD6FFC8-9A0F-2122-D9D5-36C9BD132A8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66" name="Group 158">
            <a:extLst>
              <a:ext uri="{FF2B5EF4-FFF2-40B4-BE49-F238E27FC236}">
                <a16:creationId xmlns:a16="http://schemas.microsoft.com/office/drawing/2014/main" id="{C2DAD1B4-21DF-BC58-CDC9-FB5DFD1422DC}"/>
              </a:ext>
            </a:extLst>
          </p:cNvPr>
          <p:cNvGrpSpPr>
            <a:grpSpLocks/>
          </p:cNvGrpSpPr>
          <p:nvPr/>
        </p:nvGrpSpPr>
        <p:grpSpPr bwMode="auto">
          <a:xfrm>
            <a:off x="7406677" y="3015343"/>
            <a:ext cx="390525" cy="641350"/>
            <a:chOff x="4140" y="429"/>
            <a:chExt cx="1425" cy="2396"/>
          </a:xfrm>
        </p:grpSpPr>
        <p:sp>
          <p:nvSpPr>
            <p:cNvPr id="67" name="Freeform 159">
              <a:extLst>
                <a:ext uri="{FF2B5EF4-FFF2-40B4-BE49-F238E27FC236}">
                  <a16:creationId xmlns:a16="http://schemas.microsoft.com/office/drawing/2014/main" id="{307BB7B8-3049-FEF9-F306-E8B8F141413E}"/>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8" name="Rectangle 160">
              <a:extLst>
                <a:ext uri="{FF2B5EF4-FFF2-40B4-BE49-F238E27FC236}">
                  <a16:creationId xmlns:a16="http://schemas.microsoft.com/office/drawing/2014/main" id="{CF5731BC-3E6A-2E23-69AA-920C42012E42}"/>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Freeform 161">
              <a:extLst>
                <a:ext uri="{FF2B5EF4-FFF2-40B4-BE49-F238E27FC236}">
                  <a16:creationId xmlns:a16="http://schemas.microsoft.com/office/drawing/2014/main" id="{41243FEE-9BAF-15DD-0B4D-F249D48CA919}"/>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0" name="Freeform 162">
              <a:extLst>
                <a:ext uri="{FF2B5EF4-FFF2-40B4-BE49-F238E27FC236}">
                  <a16:creationId xmlns:a16="http://schemas.microsoft.com/office/drawing/2014/main" id="{9D7CDE4A-62CD-3D4E-4D6F-2EA545D5AEF1}"/>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1" name="Rectangle 163">
              <a:extLst>
                <a:ext uri="{FF2B5EF4-FFF2-40B4-BE49-F238E27FC236}">
                  <a16:creationId xmlns:a16="http://schemas.microsoft.com/office/drawing/2014/main" id="{3E826CDA-4591-E0D6-6AC1-F2B3658FD6DA}"/>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64">
              <a:extLst>
                <a:ext uri="{FF2B5EF4-FFF2-40B4-BE49-F238E27FC236}">
                  <a16:creationId xmlns:a16="http://schemas.microsoft.com/office/drawing/2014/main" id="{5A8BE11C-1483-57C0-BED1-11EF0B706672}"/>
                </a:ext>
              </a:extLst>
            </p:cNvPr>
            <p:cNvGrpSpPr>
              <a:grpSpLocks/>
            </p:cNvGrpSpPr>
            <p:nvPr/>
          </p:nvGrpSpPr>
          <p:grpSpPr bwMode="auto">
            <a:xfrm>
              <a:off x="4749" y="668"/>
              <a:ext cx="581" cy="145"/>
              <a:chOff x="614" y="2568"/>
              <a:chExt cx="725" cy="139"/>
            </a:xfrm>
          </p:grpSpPr>
          <p:sp>
            <p:nvSpPr>
              <p:cNvPr id="97" name="AutoShape 165">
                <a:extLst>
                  <a:ext uri="{FF2B5EF4-FFF2-40B4-BE49-F238E27FC236}">
                    <a16:creationId xmlns:a16="http://schemas.microsoft.com/office/drawing/2014/main" id="{0BDA17BE-AF07-F665-93E6-0F982D0A8E85}"/>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AutoShape 166">
                <a:extLst>
                  <a:ext uri="{FF2B5EF4-FFF2-40B4-BE49-F238E27FC236}">
                    <a16:creationId xmlns:a16="http://schemas.microsoft.com/office/drawing/2014/main" id="{0EF07F7E-D880-1923-EA5C-E9414152F95C}"/>
                  </a:ext>
                </a:extLst>
              </p:cNvPr>
              <p:cNvSpPr>
                <a:spLocks noChangeArrowheads="1"/>
              </p:cNvSpPr>
              <p:nvPr/>
            </p:nvSpPr>
            <p:spPr bwMode="auto">
              <a:xfrm>
                <a:off x="628"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3" name="Rectangle 167">
              <a:extLst>
                <a:ext uri="{FF2B5EF4-FFF2-40B4-BE49-F238E27FC236}">
                  <a16:creationId xmlns:a16="http://schemas.microsoft.com/office/drawing/2014/main" id="{21DCF06F-796E-91AD-4339-8CD7F6BE534B}"/>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4" name="Group 168">
              <a:extLst>
                <a:ext uri="{FF2B5EF4-FFF2-40B4-BE49-F238E27FC236}">
                  <a16:creationId xmlns:a16="http://schemas.microsoft.com/office/drawing/2014/main" id="{F9E45D99-3861-66FE-8089-8834528BBD32}"/>
                </a:ext>
              </a:extLst>
            </p:cNvPr>
            <p:cNvGrpSpPr>
              <a:grpSpLocks/>
            </p:cNvGrpSpPr>
            <p:nvPr/>
          </p:nvGrpSpPr>
          <p:grpSpPr bwMode="auto">
            <a:xfrm>
              <a:off x="4747" y="994"/>
              <a:ext cx="581" cy="134"/>
              <a:chOff x="614" y="2568"/>
              <a:chExt cx="725" cy="139"/>
            </a:xfrm>
          </p:grpSpPr>
          <p:sp>
            <p:nvSpPr>
              <p:cNvPr id="95" name="AutoShape 169">
                <a:extLst>
                  <a:ext uri="{FF2B5EF4-FFF2-40B4-BE49-F238E27FC236}">
                    <a16:creationId xmlns:a16="http://schemas.microsoft.com/office/drawing/2014/main" id="{8601085D-C3B3-4E39-9A38-7C95ADC958A0}"/>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AutoShape 170">
                <a:extLst>
                  <a:ext uri="{FF2B5EF4-FFF2-40B4-BE49-F238E27FC236}">
                    <a16:creationId xmlns:a16="http://schemas.microsoft.com/office/drawing/2014/main" id="{D4C7385F-9B7D-008E-74C0-2915915D8C94}"/>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5" name="Rectangle 171">
              <a:extLst>
                <a:ext uri="{FF2B5EF4-FFF2-40B4-BE49-F238E27FC236}">
                  <a16:creationId xmlns:a16="http://schemas.microsoft.com/office/drawing/2014/main" id="{9320BE2C-0301-EED7-1D1B-68F38730ABBB}"/>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Rectangle 172">
              <a:extLst>
                <a:ext uri="{FF2B5EF4-FFF2-40B4-BE49-F238E27FC236}">
                  <a16:creationId xmlns:a16="http://schemas.microsoft.com/office/drawing/2014/main" id="{0F7A1989-7CA3-BF7D-EAF5-99492A640D32}"/>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7" name="Group 173">
              <a:extLst>
                <a:ext uri="{FF2B5EF4-FFF2-40B4-BE49-F238E27FC236}">
                  <a16:creationId xmlns:a16="http://schemas.microsoft.com/office/drawing/2014/main" id="{816B4FCF-E368-9FCA-F02B-C3CB9F4FF05B}"/>
                </a:ext>
              </a:extLst>
            </p:cNvPr>
            <p:cNvGrpSpPr>
              <a:grpSpLocks/>
            </p:cNvGrpSpPr>
            <p:nvPr/>
          </p:nvGrpSpPr>
          <p:grpSpPr bwMode="auto">
            <a:xfrm>
              <a:off x="4735" y="1627"/>
              <a:ext cx="582" cy="151"/>
              <a:chOff x="614" y="2568"/>
              <a:chExt cx="725" cy="139"/>
            </a:xfrm>
          </p:grpSpPr>
          <p:sp>
            <p:nvSpPr>
              <p:cNvPr id="93" name="AutoShape 174">
                <a:extLst>
                  <a:ext uri="{FF2B5EF4-FFF2-40B4-BE49-F238E27FC236}">
                    <a16:creationId xmlns:a16="http://schemas.microsoft.com/office/drawing/2014/main" id="{3F5024ED-8F7F-B3EB-5EC3-DFAF1BE0A72F}"/>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4" name="AutoShape 175">
                <a:extLst>
                  <a:ext uri="{FF2B5EF4-FFF2-40B4-BE49-F238E27FC236}">
                    <a16:creationId xmlns:a16="http://schemas.microsoft.com/office/drawing/2014/main" id="{87CC2CE1-B6B5-60A0-D98B-ED62795490CB}"/>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78" name="Freeform 176">
              <a:extLst>
                <a:ext uri="{FF2B5EF4-FFF2-40B4-BE49-F238E27FC236}">
                  <a16:creationId xmlns:a16="http://schemas.microsoft.com/office/drawing/2014/main" id="{33B8B187-D928-3BDB-7974-C8B0D152CDC9}"/>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9" name="Group 177">
              <a:extLst>
                <a:ext uri="{FF2B5EF4-FFF2-40B4-BE49-F238E27FC236}">
                  <a16:creationId xmlns:a16="http://schemas.microsoft.com/office/drawing/2014/main" id="{FB66F676-243D-43C4-5F77-3CA766E6F9A5}"/>
                </a:ext>
              </a:extLst>
            </p:cNvPr>
            <p:cNvGrpSpPr>
              <a:grpSpLocks/>
            </p:cNvGrpSpPr>
            <p:nvPr/>
          </p:nvGrpSpPr>
          <p:grpSpPr bwMode="auto">
            <a:xfrm>
              <a:off x="4739" y="1327"/>
              <a:ext cx="582" cy="139"/>
              <a:chOff x="614" y="2568"/>
              <a:chExt cx="725" cy="139"/>
            </a:xfrm>
          </p:grpSpPr>
          <p:sp>
            <p:nvSpPr>
              <p:cNvPr id="91" name="AutoShape 178">
                <a:extLst>
                  <a:ext uri="{FF2B5EF4-FFF2-40B4-BE49-F238E27FC236}">
                    <a16:creationId xmlns:a16="http://schemas.microsoft.com/office/drawing/2014/main" id="{AB31B919-627E-6408-BA5E-0927FE18FE36}"/>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2" name="AutoShape 179">
                <a:extLst>
                  <a:ext uri="{FF2B5EF4-FFF2-40B4-BE49-F238E27FC236}">
                    <a16:creationId xmlns:a16="http://schemas.microsoft.com/office/drawing/2014/main" id="{B6E191AF-83DE-85E3-9A7A-EF5A817349FE}"/>
                  </a:ext>
                </a:extLst>
              </p:cNvPr>
              <p:cNvSpPr>
                <a:spLocks noChangeArrowheads="1"/>
              </p:cNvSpPr>
              <p:nvPr/>
            </p:nvSpPr>
            <p:spPr bwMode="auto">
              <a:xfrm>
                <a:off x="626"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80" name="Rectangle 180">
              <a:extLst>
                <a:ext uri="{FF2B5EF4-FFF2-40B4-BE49-F238E27FC236}">
                  <a16:creationId xmlns:a16="http://schemas.microsoft.com/office/drawing/2014/main" id="{659FB8D9-3610-5BE4-F72B-800D1330E8D4}"/>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Freeform 181">
              <a:extLst>
                <a:ext uri="{FF2B5EF4-FFF2-40B4-BE49-F238E27FC236}">
                  <a16:creationId xmlns:a16="http://schemas.microsoft.com/office/drawing/2014/main" id="{6ED6D14D-4312-B102-026F-0DADF9B7A890}"/>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Freeform 182">
              <a:extLst>
                <a:ext uri="{FF2B5EF4-FFF2-40B4-BE49-F238E27FC236}">
                  <a16:creationId xmlns:a16="http://schemas.microsoft.com/office/drawing/2014/main" id="{5AD6947A-1748-8566-7FDA-089A9BE4D457}"/>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3" name="Oval 183">
              <a:extLst>
                <a:ext uri="{FF2B5EF4-FFF2-40B4-BE49-F238E27FC236}">
                  <a16:creationId xmlns:a16="http://schemas.microsoft.com/office/drawing/2014/main" id="{6149DC9F-EC82-CBB2-714B-472993B0919D}"/>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4" name="Freeform 184">
              <a:extLst>
                <a:ext uri="{FF2B5EF4-FFF2-40B4-BE49-F238E27FC236}">
                  <a16:creationId xmlns:a16="http://schemas.microsoft.com/office/drawing/2014/main" id="{E9AEFC4D-97A1-24DC-C726-9B307823CD63}"/>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5" name="AutoShape 185">
              <a:extLst>
                <a:ext uri="{FF2B5EF4-FFF2-40B4-BE49-F238E27FC236}">
                  <a16:creationId xmlns:a16="http://schemas.microsoft.com/office/drawing/2014/main" id="{89419B55-8ED2-63E3-8E8C-895A7D198546}"/>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6" name="AutoShape 186">
              <a:extLst>
                <a:ext uri="{FF2B5EF4-FFF2-40B4-BE49-F238E27FC236}">
                  <a16:creationId xmlns:a16="http://schemas.microsoft.com/office/drawing/2014/main" id="{C5E650F9-6684-62A8-4275-416180CA8D56}"/>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7" name="Oval 187">
              <a:extLst>
                <a:ext uri="{FF2B5EF4-FFF2-40B4-BE49-F238E27FC236}">
                  <a16:creationId xmlns:a16="http://schemas.microsoft.com/office/drawing/2014/main" id="{6B7B77B7-FE2B-4A98-3DA8-455FA24BAA9A}"/>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8" name="Oval 188">
              <a:extLst>
                <a:ext uri="{FF2B5EF4-FFF2-40B4-BE49-F238E27FC236}">
                  <a16:creationId xmlns:a16="http://schemas.microsoft.com/office/drawing/2014/main" id="{D0ACAE47-0AE1-4592-FBA1-9A6400AB75D6}"/>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89" name="Oval 189">
              <a:extLst>
                <a:ext uri="{FF2B5EF4-FFF2-40B4-BE49-F238E27FC236}">
                  <a16:creationId xmlns:a16="http://schemas.microsoft.com/office/drawing/2014/main" id="{C2044F73-227C-1284-3CAB-9D30B526A5EB}"/>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0" name="Rectangle 190">
              <a:extLst>
                <a:ext uri="{FF2B5EF4-FFF2-40B4-BE49-F238E27FC236}">
                  <a16:creationId xmlns:a16="http://schemas.microsoft.com/office/drawing/2014/main" id="{1505A44B-B235-841A-6DD0-0E5184BE4089}"/>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99" name="Group 224">
            <a:extLst>
              <a:ext uri="{FF2B5EF4-FFF2-40B4-BE49-F238E27FC236}">
                <a16:creationId xmlns:a16="http://schemas.microsoft.com/office/drawing/2014/main" id="{E2A68167-5F4E-95BC-A693-D5179F0DF03A}"/>
              </a:ext>
            </a:extLst>
          </p:cNvPr>
          <p:cNvGrpSpPr>
            <a:grpSpLocks/>
          </p:cNvGrpSpPr>
          <p:nvPr/>
        </p:nvGrpSpPr>
        <p:grpSpPr bwMode="auto">
          <a:xfrm>
            <a:off x="8560790" y="1753280"/>
            <a:ext cx="390525" cy="641350"/>
            <a:chOff x="4140" y="429"/>
            <a:chExt cx="1425" cy="2396"/>
          </a:xfrm>
        </p:grpSpPr>
        <p:sp>
          <p:nvSpPr>
            <p:cNvPr id="100" name="Freeform 225">
              <a:extLst>
                <a:ext uri="{FF2B5EF4-FFF2-40B4-BE49-F238E27FC236}">
                  <a16:creationId xmlns:a16="http://schemas.microsoft.com/office/drawing/2014/main" id="{511B0B21-F5C9-5DCD-2C2B-49456FE53B5C}"/>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226">
              <a:extLst>
                <a:ext uri="{FF2B5EF4-FFF2-40B4-BE49-F238E27FC236}">
                  <a16:creationId xmlns:a16="http://schemas.microsoft.com/office/drawing/2014/main" id="{C355C16E-FDEC-AFBB-DFC8-2AB2BEE65179}"/>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2" name="Freeform 227">
              <a:extLst>
                <a:ext uri="{FF2B5EF4-FFF2-40B4-BE49-F238E27FC236}">
                  <a16:creationId xmlns:a16="http://schemas.microsoft.com/office/drawing/2014/main" id="{F22F16C4-9347-9283-2444-221932DB0594}"/>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3" name="Freeform 228">
              <a:extLst>
                <a:ext uri="{FF2B5EF4-FFF2-40B4-BE49-F238E27FC236}">
                  <a16:creationId xmlns:a16="http://schemas.microsoft.com/office/drawing/2014/main" id="{D259F75B-F0F5-A4C1-3231-70842BA3746A}"/>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4" name="Rectangle 229">
              <a:extLst>
                <a:ext uri="{FF2B5EF4-FFF2-40B4-BE49-F238E27FC236}">
                  <a16:creationId xmlns:a16="http://schemas.microsoft.com/office/drawing/2014/main" id="{8CE5BE2F-2DA5-420F-B3C5-62B8EC847D3A}"/>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5" name="Group 230">
              <a:extLst>
                <a:ext uri="{FF2B5EF4-FFF2-40B4-BE49-F238E27FC236}">
                  <a16:creationId xmlns:a16="http://schemas.microsoft.com/office/drawing/2014/main" id="{58C02711-E7B5-8EBC-FCA7-1EE742307865}"/>
                </a:ext>
              </a:extLst>
            </p:cNvPr>
            <p:cNvGrpSpPr>
              <a:grpSpLocks/>
            </p:cNvGrpSpPr>
            <p:nvPr/>
          </p:nvGrpSpPr>
          <p:grpSpPr bwMode="auto">
            <a:xfrm>
              <a:off x="4749" y="668"/>
              <a:ext cx="581" cy="145"/>
              <a:chOff x="614" y="2568"/>
              <a:chExt cx="725" cy="139"/>
            </a:xfrm>
          </p:grpSpPr>
          <p:sp>
            <p:nvSpPr>
              <p:cNvPr id="130" name="AutoShape 231">
                <a:extLst>
                  <a:ext uri="{FF2B5EF4-FFF2-40B4-BE49-F238E27FC236}">
                    <a16:creationId xmlns:a16="http://schemas.microsoft.com/office/drawing/2014/main" id="{129FF98B-06E2-70C7-2E4D-B83A643BEA52}"/>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1" name="AutoShape 232">
                <a:extLst>
                  <a:ext uri="{FF2B5EF4-FFF2-40B4-BE49-F238E27FC236}">
                    <a16:creationId xmlns:a16="http://schemas.microsoft.com/office/drawing/2014/main" id="{246B2E94-1B44-C4DE-464D-3C749C00B27E}"/>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6" name="Rectangle 233">
              <a:extLst>
                <a:ext uri="{FF2B5EF4-FFF2-40B4-BE49-F238E27FC236}">
                  <a16:creationId xmlns:a16="http://schemas.microsoft.com/office/drawing/2014/main" id="{73C11763-819A-ADBF-09BE-A77CA81DF83C}"/>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7" name="Group 234">
              <a:extLst>
                <a:ext uri="{FF2B5EF4-FFF2-40B4-BE49-F238E27FC236}">
                  <a16:creationId xmlns:a16="http://schemas.microsoft.com/office/drawing/2014/main" id="{25DA752E-86B0-12AC-3C46-1CA9C287AC76}"/>
                </a:ext>
              </a:extLst>
            </p:cNvPr>
            <p:cNvGrpSpPr>
              <a:grpSpLocks/>
            </p:cNvGrpSpPr>
            <p:nvPr/>
          </p:nvGrpSpPr>
          <p:grpSpPr bwMode="auto">
            <a:xfrm>
              <a:off x="4747" y="994"/>
              <a:ext cx="581" cy="134"/>
              <a:chOff x="614" y="2568"/>
              <a:chExt cx="725" cy="139"/>
            </a:xfrm>
          </p:grpSpPr>
          <p:sp>
            <p:nvSpPr>
              <p:cNvPr id="128" name="AutoShape 235">
                <a:extLst>
                  <a:ext uri="{FF2B5EF4-FFF2-40B4-BE49-F238E27FC236}">
                    <a16:creationId xmlns:a16="http://schemas.microsoft.com/office/drawing/2014/main" id="{C7C024DC-5A80-4CEE-3D6A-94A354DCBE2E}"/>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9" name="AutoShape 236">
                <a:extLst>
                  <a:ext uri="{FF2B5EF4-FFF2-40B4-BE49-F238E27FC236}">
                    <a16:creationId xmlns:a16="http://schemas.microsoft.com/office/drawing/2014/main" id="{24BCD5D0-9595-A55D-05D9-BF8F7CDDDBBC}"/>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08" name="Rectangle 237">
              <a:extLst>
                <a:ext uri="{FF2B5EF4-FFF2-40B4-BE49-F238E27FC236}">
                  <a16:creationId xmlns:a16="http://schemas.microsoft.com/office/drawing/2014/main" id="{43D831FC-C03C-3488-B73C-EAC106278A3D}"/>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Rectangle 238">
              <a:extLst>
                <a:ext uri="{FF2B5EF4-FFF2-40B4-BE49-F238E27FC236}">
                  <a16:creationId xmlns:a16="http://schemas.microsoft.com/office/drawing/2014/main" id="{C7D62AB7-1F19-185F-1D51-AE7D34E04681}"/>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239">
              <a:extLst>
                <a:ext uri="{FF2B5EF4-FFF2-40B4-BE49-F238E27FC236}">
                  <a16:creationId xmlns:a16="http://schemas.microsoft.com/office/drawing/2014/main" id="{A238AB77-F969-9857-9707-62A9D67E4A15}"/>
                </a:ext>
              </a:extLst>
            </p:cNvPr>
            <p:cNvGrpSpPr>
              <a:grpSpLocks/>
            </p:cNvGrpSpPr>
            <p:nvPr/>
          </p:nvGrpSpPr>
          <p:grpSpPr bwMode="auto">
            <a:xfrm>
              <a:off x="4735" y="1627"/>
              <a:ext cx="582" cy="151"/>
              <a:chOff x="614" y="2568"/>
              <a:chExt cx="725" cy="139"/>
            </a:xfrm>
          </p:grpSpPr>
          <p:sp>
            <p:nvSpPr>
              <p:cNvPr id="126" name="AutoShape 240">
                <a:extLst>
                  <a:ext uri="{FF2B5EF4-FFF2-40B4-BE49-F238E27FC236}">
                    <a16:creationId xmlns:a16="http://schemas.microsoft.com/office/drawing/2014/main" id="{27C2A2C0-5A7B-8329-9880-A4197F362703}"/>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7" name="AutoShape 241">
                <a:extLst>
                  <a:ext uri="{FF2B5EF4-FFF2-40B4-BE49-F238E27FC236}">
                    <a16:creationId xmlns:a16="http://schemas.microsoft.com/office/drawing/2014/main" id="{BD1E8EE3-5D09-659B-CE6C-C64847A5AAF6}"/>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1" name="Freeform 242">
              <a:extLst>
                <a:ext uri="{FF2B5EF4-FFF2-40B4-BE49-F238E27FC236}">
                  <a16:creationId xmlns:a16="http://schemas.microsoft.com/office/drawing/2014/main" id="{EAC9CE7A-5ED4-B055-713A-E4362BFB18D0}"/>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2" name="Group 243">
              <a:extLst>
                <a:ext uri="{FF2B5EF4-FFF2-40B4-BE49-F238E27FC236}">
                  <a16:creationId xmlns:a16="http://schemas.microsoft.com/office/drawing/2014/main" id="{293D1444-480A-67A4-B6C2-3BE9C343DCE6}"/>
                </a:ext>
              </a:extLst>
            </p:cNvPr>
            <p:cNvGrpSpPr>
              <a:grpSpLocks/>
            </p:cNvGrpSpPr>
            <p:nvPr/>
          </p:nvGrpSpPr>
          <p:grpSpPr bwMode="auto">
            <a:xfrm>
              <a:off x="4739" y="1327"/>
              <a:ext cx="582" cy="139"/>
              <a:chOff x="614" y="2568"/>
              <a:chExt cx="725" cy="139"/>
            </a:xfrm>
          </p:grpSpPr>
          <p:sp>
            <p:nvSpPr>
              <p:cNvPr id="124" name="AutoShape 244">
                <a:extLst>
                  <a:ext uri="{FF2B5EF4-FFF2-40B4-BE49-F238E27FC236}">
                    <a16:creationId xmlns:a16="http://schemas.microsoft.com/office/drawing/2014/main" id="{C72BE897-813E-12DE-326D-1645AC292F50}"/>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5" name="AutoShape 245">
                <a:extLst>
                  <a:ext uri="{FF2B5EF4-FFF2-40B4-BE49-F238E27FC236}">
                    <a16:creationId xmlns:a16="http://schemas.microsoft.com/office/drawing/2014/main" id="{697814B0-0B32-FE05-0E69-1B1A3BF8D189}"/>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3" name="Rectangle 246">
              <a:extLst>
                <a:ext uri="{FF2B5EF4-FFF2-40B4-BE49-F238E27FC236}">
                  <a16:creationId xmlns:a16="http://schemas.microsoft.com/office/drawing/2014/main" id="{FE945035-AC17-3A96-9FB9-D7CFCF302BAB}"/>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4" name="Freeform 247">
              <a:extLst>
                <a:ext uri="{FF2B5EF4-FFF2-40B4-BE49-F238E27FC236}">
                  <a16:creationId xmlns:a16="http://schemas.microsoft.com/office/drawing/2014/main" id="{C0556135-869E-240A-C672-2B2A5ADC6826}"/>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5" name="Freeform 248">
              <a:extLst>
                <a:ext uri="{FF2B5EF4-FFF2-40B4-BE49-F238E27FC236}">
                  <a16:creationId xmlns:a16="http://schemas.microsoft.com/office/drawing/2014/main" id="{1910B6DE-3C36-4785-9010-90A2CD0634F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6" name="Oval 249">
              <a:extLst>
                <a:ext uri="{FF2B5EF4-FFF2-40B4-BE49-F238E27FC236}">
                  <a16:creationId xmlns:a16="http://schemas.microsoft.com/office/drawing/2014/main" id="{131F56FB-EEF9-6DC2-971A-A3499E43BE70}"/>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Freeform 250">
              <a:extLst>
                <a:ext uri="{FF2B5EF4-FFF2-40B4-BE49-F238E27FC236}">
                  <a16:creationId xmlns:a16="http://schemas.microsoft.com/office/drawing/2014/main" id="{73A8E960-954F-D15D-C3C4-4A5771311E17}"/>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8" name="AutoShape 251">
              <a:extLst>
                <a:ext uri="{FF2B5EF4-FFF2-40B4-BE49-F238E27FC236}">
                  <a16:creationId xmlns:a16="http://schemas.microsoft.com/office/drawing/2014/main" id="{90DEAEF3-B3D7-0AD4-832E-86A98AAB860E}"/>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9" name="AutoShape 252">
              <a:extLst>
                <a:ext uri="{FF2B5EF4-FFF2-40B4-BE49-F238E27FC236}">
                  <a16:creationId xmlns:a16="http://schemas.microsoft.com/office/drawing/2014/main" id="{983307CD-2767-5251-8AA9-31016DB06AA6}"/>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0" name="Oval 253">
              <a:extLst>
                <a:ext uri="{FF2B5EF4-FFF2-40B4-BE49-F238E27FC236}">
                  <a16:creationId xmlns:a16="http://schemas.microsoft.com/office/drawing/2014/main" id="{86F4F954-1DB0-9EE6-0DC7-AC7C45F167A8}"/>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1" name="Oval 254">
              <a:extLst>
                <a:ext uri="{FF2B5EF4-FFF2-40B4-BE49-F238E27FC236}">
                  <a16:creationId xmlns:a16="http://schemas.microsoft.com/office/drawing/2014/main" id="{1E26D883-69FD-584C-0060-3FB3BCDB677F}"/>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22" name="Oval 255">
              <a:extLst>
                <a:ext uri="{FF2B5EF4-FFF2-40B4-BE49-F238E27FC236}">
                  <a16:creationId xmlns:a16="http://schemas.microsoft.com/office/drawing/2014/main" id="{087C52C2-6209-C8F0-2769-BE5591D3986B}"/>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Rectangle 256">
              <a:extLst>
                <a:ext uri="{FF2B5EF4-FFF2-40B4-BE49-F238E27FC236}">
                  <a16:creationId xmlns:a16="http://schemas.microsoft.com/office/drawing/2014/main" id="{21E7CB4A-9000-2762-BBFD-E783770CDD7C}"/>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32" name="Group 257">
            <a:extLst>
              <a:ext uri="{FF2B5EF4-FFF2-40B4-BE49-F238E27FC236}">
                <a16:creationId xmlns:a16="http://schemas.microsoft.com/office/drawing/2014/main" id="{833DD20D-EAED-FC9A-84B3-6E4987522EA1}"/>
              </a:ext>
            </a:extLst>
          </p:cNvPr>
          <p:cNvGrpSpPr>
            <a:grpSpLocks/>
          </p:cNvGrpSpPr>
          <p:nvPr/>
        </p:nvGrpSpPr>
        <p:grpSpPr bwMode="auto">
          <a:xfrm>
            <a:off x="9376765" y="3005818"/>
            <a:ext cx="390525" cy="641350"/>
            <a:chOff x="4140" y="429"/>
            <a:chExt cx="1425" cy="2396"/>
          </a:xfrm>
        </p:grpSpPr>
        <p:sp>
          <p:nvSpPr>
            <p:cNvPr id="133" name="Freeform 258">
              <a:extLst>
                <a:ext uri="{FF2B5EF4-FFF2-40B4-BE49-F238E27FC236}">
                  <a16:creationId xmlns:a16="http://schemas.microsoft.com/office/drawing/2014/main" id="{DA3E3B6D-0C59-C3DB-A3B5-AB2F40156701}"/>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4" name="Rectangle 259">
              <a:extLst>
                <a:ext uri="{FF2B5EF4-FFF2-40B4-BE49-F238E27FC236}">
                  <a16:creationId xmlns:a16="http://schemas.microsoft.com/office/drawing/2014/main" id="{11EF01BA-85E2-F553-BD98-921FADCC1FB5}"/>
                </a:ext>
              </a:extLst>
            </p:cNvPr>
            <p:cNvSpPr>
              <a:spLocks noChangeArrowheads="1"/>
            </p:cNvSpPr>
            <p:nvPr/>
          </p:nvSpPr>
          <p:spPr bwMode="auto">
            <a:xfrm>
              <a:off x="4204" y="429"/>
              <a:ext cx="1048" cy="2283"/>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5" name="Freeform 260">
              <a:extLst>
                <a:ext uri="{FF2B5EF4-FFF2-40B4-BE49-F238E27FC236}">
                  <a16:creationId xmlns:a16="http://schemas.microsoft.com/office/drawing/2014/main" id="{D0440E0E-C65C-A59C-5189-1D0848DDA878}"/>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6" name="Freeform 261">
              <a:extLst>
                <a:ext uri="{FF2B5EF4-FFF2-40B4-BE49-F238E27FC236}">
                  <a16:creationId xmlns:a16="http://schemas.microsoft.com/office/drawing/2014/main" id="{8B9DAD15-A645-873A-4686-B8BE3E1046F8}"/>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37" name="Rectangle 262">
              <a:extLst>
                <a:ext uri="{FF2B5EF4-FFF2-40B4-BE49-F238E27FC236}">
                  <a16:creationId xmlns:a16="http://schemas.microsoft.com/office/drawing/2014/main" id="{6589B5EC-4D02-2CCC-054A-1FAEFB37322F}"/>
                </a:ext>
              </a:extLst>
            </p:cNvPr>
            <p:cNvSpPr>
              <a:spLocks noChangeArrowheads="1"/>
            </p:cNvSpPr>
            <p:nvPr/>
          </p:nvSpPr>
          <p:spPr bwMode="auto">
            <a:xfrm>
              <a:off x="4210" y="696"/>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38" name="Group 263">
              <a:extLst>
                <a:ext uri="{FF2B5EF4-FFF2-40B4-BE49-F238E27FC236}">
                  <a16:creationId xmlns:a16="http://schemas.microsoft.com/office/drawing/2014/main" id="{AF15C0E4-6E68-6ABB-5AEB-E6F31E78D4E9}"/>
                </a:ext>
              </a:extLst>
            </p:cNvPr>
            <p:cNvGrpSpPr>
              <a:grpSpLocks/>
            </p:cNvGrpSpPr>
            <p:nvPr/>
          </p:nvGrpSpPr>
          <p:grpSpPr bwMode="auto">
            <a:xfrm>
              <a:off x="4749" y="668"/>
              <a:ext cx="581" cy="145"/>
              <a:chOff x="614" y="2568"/>
              <a:chExt cx="725" cy="139"/>
            </a:xfrm>
          </p:grpSpPr>
          <p:sp>
            <p:nvSpPr>
              <p:cNvPr id="163" name="AutoShape 264">
                <a:extLst>
                  <a:ext uri="{FF2B5EF4-FFF2-40B4-BE49-F238E27FC236}">
                    <a16:creationId xmlns:a16="http://schemas.microsoft.com/office/drawing/2014/main" id="{E8449DEA-ADF2-64DF-4952-81DA752400C9}"/>
                  </a:ext>
                </a:extLst>
              </p:cNvPr>
              <p:cNvSpPr>
                <a:spLocks noChangeArrowheads="1"/>
              </p:cNvSpPr>
              <p:nvPr/>
            </p:nvSpPr>
            <p:spPr bwMode="auto">
              <a:xfrm>
                <a:off x="613" y="2566"/>
                <a:ext cx="723"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4" name="AutoShape 265">
                <a:extLst>
                  <a:ext uri="{FF2B5EF4-FFF2-40B4-BE49-F238E27FC236}">
                    <a16:creationId xmlns:a16="http://schemas.microsoft.com/office/drawing/2014/main" id="{1491E0CC-1216-D58B-6E12-956C94E84B32}"/>
                  </a:ext>
                </a:extLst>
              </p:cNvPr>
              <p:cNvSpPr>
                <a:spLocks noChangeArrowheads="1"/>
              </p:cNvSpPr>
              <p:nvPr/>
            </p:nvSpPr>
            <p:spPr bwMode="auto">
              <a:xfrm>
                <a:off x="627" y="2583"/>
                <a:ext cx="694" cy="108"/>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9" name="Rectangle 266">
              <a:extLst>
                <a:ext uri="{FF2B5EF4-FFF2-40B4-BE49-F238E27FC236}">
                  <a16:creationId xmlns:a16="http://schemas.microsoft.com/office/drawing/2014/main" id="{64A0976F-CB94-E290-1A01-2E7C4D2E08A2}"/>
                </a:ext>
              </a:extLst>
            </p:cNvPr>
            <p:cNvSpPr>
              <a:spLocks noChangeArrowheads="1"/>
            </p:cNvSpPr>
            <p:nvPr/>
          </p:nvSpPr>
          <p:spPr bwMode="auto">
            <a:xfrm>
              <a:off x="4227" y="1016"/>
              <a:ext cx="591"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0" name="Group 267">
              <a:extLst>
                <a:ext uri="{FF2B5EF4-FFF2-40B4-BE49-F238E27FC236}">
                  <a16:creationId xmlns:a16="http://schemas.microsoft.com/office/drawing/2014/main" id="{97A85B41-DD5A-FE25-9B4D-C3957A143018}"/>
                </a:ext>
              </a:extLst>
            </p:cNvPr>
            <p:cNvGrpSpPr>
              <a:grpSpLocks/>
            </p:cNvGrpSpPr>
            <p:nvPr/>
          </p:nvGrpSpPr>
          <p:grpSpPr bwMode="auto">
            <a:xfrm>
              <a:off x="4747" y="994"/>
              <a:ext cx="581" cy="134"/>
              <a:chOff x="614" y="2568"/>
              <a:chExt cx="725" cy="139"/>
            </a:xfrm>
          </p:grpSpPr>
          <p:sp>
            <p:nvSpPr>
              <p:cNvPr id="161" name="AutoShape 268">
                <a:extLst>
                  <a:ext uri="{FF2B5EF4-FFF2-40B4-BE49-F238E27FC236}">
                    <a16:creationId xmlns:a16="http://schemas.microsoft.com/office/drawing/2014/main" id="{E80CBD00-2384-7D0D-051F-930F950ADA6C}"/>
                  </a:ext>
                </a:extLst>
              </p:cNvPr>
              <p:cNvSpPr>
                <a:spLocks noChangeArrowheads="1"/>
              </p:cNvSpPr>
              <p:nvPr/>
            </p:nvSpPr>
            <p:spPr bwMode="auto">
              <a:xfrm>
                <a:off x="616" y="2566"/>
                <a:ext cx="723" cy="14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2" name="AutoShape 269">
                <a:extLst>
                  <a:ext uri="{FF2B5EF4-FFF2-40B4-BE49-F238E27FC236}">
                    <a16:creationId xmlns:a16="http://schemas.microsoft.com/office/drawing/2014/main" id="{33492A81-4D14-C589-008B-0B6FA31BD87D}"/>
                  </a:ext>
                </a:extLst>
              </p:cNvPr>
              <p:cNvSpPr>
                <a:spLocks noChangeArrowheads="1"/>
              </p:cNvSpPr>
              <p:nvPr/>
            </p:nvSpPr>
            <p:spPr bwMode="auto">
              <a:xfrm>
                <a:off x="630" y="2585"/>
                <a:ext cx="694"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1" name="Rectangle 270">
              <a:extLst>
                <a:ext uri="{FF2B5EF4-FFF2-40B4-BE49-F238E27FC236}">
                  <a16:creationId xmlns:a16="http://schemas.microsoft.com/office/drawing/2014/main" id="{5793390C-62F5-CE44-58DA-3DD018597BF2}"/>
                </a:ext>
              </a:extLst>
            </p:cNvPr>
            <p:cNvSpPr>
              <a:spLocks noChangeArrowheads="1"/>
            </p:cNvSpPr>
            <p:nvPr/>
          </p:nvSpPr>
          <p:spPr bwMode="auto">
            <a:xfrm>
              <a:off x="4215" y="1360"/>
              <a:ext cx="597" cy="42"/>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2" name="Rectangle 271">
              <a:extLst>
                <a:ext uri="{FF2B5EF4-FFF2-40B4-BE49-F238E27FC236}">
                  <a16:creationId xmlns:a16="http://schemas.microsoft.com/office/drawing/2014/main" id="{946D57ED-5884-5FE3-7E9C-52F5EBD74E4F}"/>
                </a:ext>
              </a:extLst>
            </p:cNvPr>
            <p:cNvSpPr>
              <a:spLocks noChangeArrowheads="1"/>
            </p:cNvSpPr>
            <p:nvPr/>
          </p:nvSpPr>
          <p:spPr bwMode="auto">
            <a:xfrm>
              <a:off x="4227" y="1657"/>
              <a:ext cx="597" cy="47"/>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3" name="Group 272">
              <a:extLst>
                <a:ext uri="{FF2B5EF4-FFF2-40B4-BE49-F238E27FC236}">
                  <a16:creationId xmlns:a16="http://schemas.microsoft.com/office/drawing/2014/main" id="{2296E903-9EC1-1D4A-82C9-93452EB6116A}"/>
                </a:ext>
              </a:extLst>
            </p:cNvPr>
            <p:cNvGrpSpPr>
              <a:grpSpLocks/>
            </p:cNvGrpSpPr>
            <p:nvPr/>
          </p:nvGrpSpPr>
          <p:grpSpPr bwMode="auto">
            <a:xfrm>
              <a:off x="4735" y="1627"/>
              <a:ext cx="582" cy="151"/>
              <a:chOff x="614" y="2568"/>
              <a:chExt cx="725" cy="139"/>
            </a:xfrm>
          </p:grpSpPr>
          <p:sp>
            <p:nvSpPr>
              <p:cNvPr id="159" name="AutoShape 273">
                <a:extLst>
                  <a:ext uri="{FF2B5EF4-FFF2-40B4-BE49-F238E27FC236}">
                    <a16:creationId xmlns:a16="http://schemas.microsoft.com/office/drawing/2014/main" id="{29C09FB1-2104-F052-8F4F-064755E8F3AC}"/>
                  </a:ext>
                </a:extLst>
              </p:cNvPr>
              <p:cNvSpPr>
                <a:spLocks noChangeArrowheads="1"/>
              </p:cNvSpPr>
              <p:nvPr/>
            </p:nvSpPr>
            <p:spPr bwMode="auto">
              <a:xfrm>
                <a:off x="616" y="2568"/>
                <a:ext cx="722"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60" name="AutoShape 274">
                <a:extLst>
                  <a:ext uri="{FF2B5EF4-FFF2-40B4-BE49-F238E27FC236}">
                    <a16:creationId xmlns:a16="http://schemas.microsoft.com/office/drawing/2014/main" id="{2931986E-FB7A-53BF-22B5-5C9CA3DDC460}"/>
                  </a:ext>
                </a:extLst>
              </p:cNvPr>
              <p:cNvSpPr>
                <a:spLocks noChangeArrowheads="1"/>
              </p:cNvSpPr>
              <p:nvPr/>
            </p:nvSpPr>
            <p:spPr bwMode="auto">
              <a:xfrm>
                <a:off x="630" y="2584"/>
                <a:ext cx="693"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4" name="Freeform 275">
              <a:extLst>
                <a:ext uri="{FF2B5EF4-FFF2-40B4-BE49-F238E27FC236}">
                  <a16:creationId xmlns:a16="http://schemas.microsoft.com/office/drawing/2014/main" id="{B69DB4DF-A683-4AB9-ED48-81F5993D7DAA}"/>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45" name="Group 276">
              <a:extLst>
                <a:ext uri="{FF2B5EF4-FFF2-40B4-BE49-F238E27FC236}">
                  <a16:creationId xmlns:a16="http://schemas.microsoft.com/office/drawing/2014/main" id="{BEE0753A-C7A6-52BB-AFE0-12E81E2B00D9}"/>
                </a:ext>
              </a:extLst>
            </p:cNvPr>
            <p:cNvGrpSpPr>
              <a:grpSpLocks/>
            </p:cNvGrpSpPr>
            <p:nvPr/>
          </p:nvGrpSpPr>
          <p:grpSpPr bwMode="auto">
            <a:xfrm>
              <a:off x="4739" y="1327"/>
              <a:ext cx="582" cy="139"/>
              <a:chOff x="614" y="2568"/>
              <a:chExt cx="725" cy="139"/>
            </a:xfrm>
          </p:grpSpPr>
          <p:sp>
            <p:nvSpPr>
              <p:cNvPr id="157" name="AutoShape 277">
                <a:extLst>
                  <a:ext uri="{FF2B5EF4-FFF2-40B4-BE49-F238E27FC236}">
                    <a16:creationId xmlns:a16="http://schemas.microsoft.com/office/drawing/2014/main" id="{D5F52B2C-6EE7-F23C-9732-BEB3FCF295E8}"/>
                  </a:ext>
                </a:extLst>
              </p:cNvPr>
              <p:cNvSpPr>
                <a:spLocks noChangeArrowheads="1"/>
              </p:cNvSpPr>
              <p:nvPr/>
            </p:nvSpPr>
            <p:spPr bwMode="auto">
              <a:xfrm>
                <a:off x="611" y="2566"/>
                <a:ext cx="729" cy="142"/>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8" name="AutoShape 278">
                <a:extLst>
                  <a:ext uri="{FF2B5EF4-FFF2-40B4-BE49-F238E27FC236}">
                    <a16:creationId xmlns:a16="http://schemas.microsoft.com/office/drawing/2014/main" id="{8B2E1228-23F6-E194-75FD-63F61C9C3C35}"/>
                  </a:ext>
                </a:extLst>
              </p:cNvPr>
              <p:cNvSpPr>
                <a:spLocks noChangeArrowheads="1"/>
              </p:cNvSpPr>
              <p:nvPr/>
            </p:nvSpPr>
            <p:spPr bwMode="auto">
              <a:xfrm>
                <a:off x="625" y="2583"/>
                <a:ext cx="693" cy="107"/>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46" name="Rectangle 279">
              <a:extLst>
                <a:ext uri="{FF2B5EF4-FFF2-40B4-BE49-F238E27FC236}">
                  <a16:creationId xmlns:a16="http://schemas.microsoft.com/office/drawing/2014/main" id="{1B527ACA-FD0E-10CB-A8C2-28C32B82B8D1}"/>
                </a:ext>
              </a:extLst>
            </p:cNvPr>
            <p:cNvSpPr>
              <a:spLocks noChangeArrowheads="1"/>
            </p:cNvSpPr>
            <p:nvPr/>
          </p:nvSpPr>
          <p:spPr bwMode="auto">
            <a:xfrm>
              <a:off x="5252" y="429"/>
              <a:ext cx="64" cy="2289"/>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7" name="Freeform 280">
              <a:extLst>
                <a:ext uri="{FF2B5EF4-FFF2-40B4-BE49-F238E27FC236}">
                  <a16:creationId xmlns:a16="http://schemas.microsoft.com/office/drawing/2014/main" id="{0CDD63E0-3F56-084D-DF6E-43CB89F093E9}"/>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8" name="Freeform 281">
              <a:extLst>
                <a:ext uri="{FF2B5EF4-FFF2-40B4-BE49-F238E27FC236}">
                  <a16:creationId xmlns:a16="http://schemas.microsoft.com/office/drawing/2014/main" id="{FE42CDE6-1001-2A78-4B08-51896E562970}"/>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9" name="Oval 282">
              <a:extLst>
                <a:ext uri="{FF2B5EF4-FFF2-40B4-BE49-F238E27FC236}">
                  <a16:creationId xmlns:a16="http://schemas.microsoft.com/office/drawing/2014/main" id="{505A9669-6139-D90C-2D7B-74B83D24F1DF}"/>
                </a:ext>
              </a:extLst>
            </p:cNvPr>
            <p:cNvSpPr>
              <a:spLocks noChangeArrowheads="1"/>
            </p:cNvSpPr>
            <p:nvPr/>
          </p:nvSpPr>
          <p:spPr bwMode="auto">
            <a:xfrm>
              <a:off x="5519" y="2611"/>
              <a:ext cx="46" cy="95"/>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0" name="Freeform 283">
              <a:extLst>
                <a:ext uri="{FF2B5EF4-FFF2-40B4-BE49-F238E27FC236}">
                  <a16:creationId xmlns:a16="http://schemas.microsoft.com/office/drawing/2014/main" id="{D4E65152-AC70-FAA7-E525-0A28BB8F7582}"/>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1" name="AutoShape 284">
              <a:extLst>
                <a:ext uri="{FF2B5EF4-FFF2-40B4-BE49-F238E27FC236}">
                  <a16:creationId xmlns:a16="http://schemas.microsoft.com/office/drawing/2014/main" id="{235E9137-D8A9-CBA1-DFE6-2F2642BE32FE}"/>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2" name="AutoShape 285">
              <a:extLst>
                <a:ext uri="{FF2B5EF4-FFF2-40B4-BE49-F238E27FC236}">
                  <a16:creationId xmlns:a16="http://schemas.microsoft.com/office/drawing/2014/main" id="{D6A9A720-88BD-197E-2DCE-F8F5E7951AAA}"/>
                </a:ext>
              </a:extLst>
            </p:cNvPr>
            <p:cNvSpPr>
              <a:spLocks noChangeArrowheads="1"/>
            </p:cNvSpPr>
            <p:nvPr/>
          </p:nvSpPr>
          <p:spPr bwMode="auto">
            <a:xfrm>
              <a:off x="4204" y="2712"/>
              <a:ext cx="1072" cy="83"/>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3" name="Oval 286">
              <a:extLst>
                <a:ext uri="{FF2B5EF4-FFF2-40B4-BE49-F238E27FC236}">
                  <a16:creationId xmlns:a16="http://schemas.microsoft.com/office/drawing/2014/main" id="{84A2A3D8-E0C7-8110-D386-344FA3AB827D}"/>
                </a:ext>
              </a:extLst>
            </p:cNvPr>
            <p:cNvSpPr>
              <a:spLocks noChangeArrowheads="1"/>
            </p:cNvSpPr>
            <p:nvPr/>
          </p:nvSpPr>
          <p:spPr bwMode="auto">
            <a:xfrm>
              <a:off x="4308" y="2380"/>
              <a:ext cx="156" cy="148"/>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4" name="Oval 287">
              <a:extLst>
                <a:ext uri="{FF2B5EF4-FFF2-40B4-BE49-F238E27FC236}">
                  <a16:creationId xmlns:a16="http://schemas.microsoft.com/office/drawing/2014/main" id="{26995B83-E562-A40A-A6EC-BFAD9507294D}"/>
                </a:ext>
              </a:extLst>
            </p:cNvPr>
            <p:cNvSpPr>
              <a:spLocks noChangeArrowheads="1"/>
            </p:cNvSpPr>
            <p:nvPr/>
          </p:nvSpPr>
          <p:spPr bwMode="auto">
            <a:xfrm>
              <a:off x="4488" y="2386"/>
              <a:ext cx="156" cy="142"/>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155" name="Oval 288">
              <a:extLst>
                <a:ext uri="{FF2B5EF4-FFF2-40B4-BE49-F238E27FC236}">
                  <a16:creationId xmlns:a16="http://schemas.microsoft.com/office/drawing/2014/main" id="{5A6EF6F6-575F-E3E2-6A22-69B9DA97EEF4}"/>
                </a:ext>
              </a:extLst>
            </p:cNvPr>
            <p:cNvSpPr>
              <a:spLocks noChangeArrowheads="1"/>
            </p:cNvSpPr>
            <p:nvPr/>
          </p:nvSpPr>
          <p:spPr bwMode="auto">
            <a:xfrm>
              <a:off x="4661" y="2380"/>
              <a:ext cx="156" cy="142"/>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56" name="Rectangle 289">
              <a:extLst>
                <a:ext uri="{FF2B5EF4-FFF2-40B4-BE49-F238E27FC236}">
                  <a16:creationId xmlns:a16="http://schemas.microsoft.com/office/drawing/2014/main" id="{3677F997-0F74-C47A-B4BB-D70BF68998B3}"/>
                </a:ext>
              </a:extLst>
            </p:cNvPr>
            <p:cNvSpPr>
              <a:spLocks noChangeArrowheads="1"/>
            </p:cNvSpPr>
            <p:nvPr/>
          </p:nvSpPr>
          <p:spPr bwMode="auto">
            <a:xfrm>
              <a:off x="5061" y="1835"/>
              <a:ext cx="87" cy="759"/>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5" name="Text Box 5">
            <a:extLst>
              <a:ext uri="{FF2B5EF4-FFF2-40B4-BE49-F238E27FC236}">
                <a16:creationId xmlns:a16="http://schemas.microsoft.com/office/drawing/2014/main" id="{D2FAF13C-5D22-3539-5461-C92962681C4F}"/>
              </a:ext>
            </a:extLst>
          </p:cNvPr>
          <p:cNvSpPr txBox="1">
            <a:spLocks noChangeArrowheads="1"/>
          </p:cNvSpPr>
          <p:nvPr/>
        </p:nvSpPr>
        <p:spPr bwMode="auto">
          <a:xfrm>
            <a:off x="5366885" y="2433593"/>
            <a:ext cx="1854995" cy="553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requesting host at</a:t>
            </a: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400" b="0" i="1" u="none" strike="noStrike" kern="0" cap="none" spc="0" normalizeH="0" baseline="0" noProof="0" dirty="0">
                <a:ln>
                  <a:noFill/>
                </a:ln>
                <a:solidFill>
                  <a:srgbClr val="000099"/>
                </a:solidFill>
                <a:effectLst/>
                <a:uLnTx/>
                <a:uFillTx/>
                <a:latin typeface="Arial" panose="020B0604020202020204" pitchFamily="34" charset="0"/>
                <a:ea typeface="ＭＳ Ｐゴシック" panose="020B0600070205080204" pitchFamily="34" charset="-128"/>
                <a:cs typeface="+mn-cs"/>
              </a:rPr>
              <a:t>engineering.nyu.edu</a:t>
            </a:r>
          </a:p>
        </p:txBody>
      </p:sp>
      <p:sp>
        <p:nvSpPr>
          <p:cNvPr id="166" name="TextBox 165">
            <a:extLst>
              <a:ext uri="{FF2B5EF4-FFF2-40B4-BE49-F238E27FC236}">
                <a16:creationId xmlns:a16="http://schemas.microsoft.com/office/drawing/2014/main" id="{090E478E-A3BB-5B5F-1741-C8BD071DA1FC}"/>
              </a:ext>
            </a:extLst>
          </p:cNvPr>
          <p:cNvSpPr txBox="1"/>
          <p:nvPr/>
        </p:nvSpPr>
        <p:spPr>
          <a:xfrm>
            <a:off x="177828" y="1406975"/>
            <a:ext cx="5189058" cy="5078313"/>
          </a:xfrm>
          <a:prstGeom prst="rect">
            <a:avLst/>
          </a:prstGeom>
          <a:noFill/>
        </p:spPr>
        <p:txBody>
          <a:bodyPr wrap="square" rtlCol="0">
            <a:spAutoFit/>
          </a:bodyPr>
          <a:lstStyle/>
          <a:p>
            <a:r>
              <a:rPr lang="en-US" dirty="0"/>
              <a:t>In this approach, the root server passes the address of the local DNS server to the TLD, which further passes it to the authoritative DNS server. The authoritative DNS server can directly reply to the local DNS server.</a:t>
            </a:r>
          </a:p>
          <a:p>
            <a:endParaRPr lang="en-US" dirty="0"/>
          </a:p>
          <a:p>
            <a:r>
              <a:rPr lang="en-US" dirty="0"/>
              <a:t>Interestingly, this reduces the number of message exchanges to six in contrast to the recursive + iterative or pure recursive approach.</a:t>
            </a:r>
          </a:p>
          <a:p>
            <a:endParaRPr lang="en-US" dirty="0"/>
          </a:p>
          <a:p>
            <a:r>
              <a:rPr lang="en-US" dirty="0"/>
              <a:t>The problem with this approach is that it puts an additional burden on root/TLD/authoritative servers. Also, the responses from the root/TLD/intermediate servers are not cached on the local DNS server, which may cause additional message exchanges. For example, the DNS server rarely sends a request to the root DNS server in the original approach, because they are almost always cached.</a:t>
            </a:r>
            <a:endParaRPr lang="en-IN" dirty="0"/>
          </a:p>
        </p:txBody>
      </p:sp>
      <p:sp>
        <p:nvSpPr>
          <p:cNvPr id="167" name="Text Box 6">
            <a:extLst>
              <a:ext uri="{FF2B5EF4-FFF2-40B4-BE49-F238E27FC236}">
                <a16:creationId xmlns:a16="http://schemas.microsoft.com/office/drawing/2014/main" id="{66FF2BFC-B37B-3118-1FB9-28B99D69922B}"/>
              </a:ext>
            </a:extLst>
          </p:cNvPr>
          <p:cNvSpPr txBox="1">
            <a:spLocks noChangeArrowheads="1"/>
          </p:cNvSpPr>
          <p:nvPr/>
        </p:nvSpPr>
        <p:spPr bwMode="auto">
          <a:xfrm>
            <a:off x="10119102" y="3943871"/>
            <a:ext cx="189507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target host at</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1"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gaia.cs.umass.edu</a:t>
            </a:r>
          </a:p>
        </p:txBody>
      </p:sp>
      <p:sp>
        <p:nvSpPr>
          <p:cNvPr id="3" name="Line 23">
            <a:extLst>
              <a:ext uri="{FF2B5EF4-FFF2-40B4-BE49-F238E27FC236}">
                <a16:creationId xmlns:a16="http://schemas.microsoft.com/office/drawing/2014/main" id="{3BD9FEAC-28DF-8CB1-FEC4-803914848BE6}"/>
              </a:ext>
            </a:extLst>
          </p:cNvPr>
          <p:cNvSpPr>
            <a:spLocks noChangeShapeType="1"/>
          </p:cNvSpPr>
          <p:nvPr/>
        </p:nvSpPr>
        <p:spPr bwMode="auto">
          <a:xfrm flipH="1">
            <a:off x="5997203" y="3439703"/>
            <a:ext cx="1319232"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120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 name="TextBox 28">
            <a:extLst>
              <a:ext uri="{FF2B5EF4-FFF2-40B4-BE49-F238E27FC236}">
                <a16:creationId xmlns:a16="http://schemas.microsoft.com/office/drawing/2014/main" id="{F11804C2-9676-F4A6-F5F0-21590737D90F}"/>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192931315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5ED78F-14F1-9CCF-7D77-4166C5478345}"/>
              </a:ext>
            </a:extLst>
          </p:cNvPr>
          <p:cNvSpPr>
            <a:spLocks noGrp="1"/>
          </p:cNvSpPr>
          <p:nvPr>
            <p:ph type="title"/>
          </p:nvPr>
        </p:nvSpPr>
        <p:spPr/>
        <p:txBody>
          <a:bodyPr/>
          <a:lstStyle/>
          <a:p>
            <a:r>
              <a:rPr lang="en-IN" dirty="0"/>
              <a:t>Canonical hostname</a:t>
            </a:r>
          </a:p>
        </p:txBody>
      </p:sp>
      <p:sp>
        <p:nvSpPr>
          <p:cNvPr id="3" name="Content Placeholder 2">
            <a:extLst>
              <a:ext uri="{FF2B5EF4-FFF2-40B4-BE49-F238E27FC236}">
                <a16:creationId xmlns:a16="http://schemas.microsoft.com/office/drawing/2014/main" id="{5FA69AA2-D4A6-5ECD-F4FC-ADC5E09E1FC1}"/>
              </a:ext>
            </a:extLst>
          </p:cNvPr>
          <p:cNvSpPr>
            <a:spLocks noGrp="1"/>
          </p:cNvSpPr>
          <p:nvPr>
            <p:ph idx="1"/>
          </p:nvPr>
        </p:nvSpPr>
        <p:spPr/>
        <p:txBody>
          <a:bodyPr>
            <a:normAutofit fontScale="92500" lnSpcReduction="20000"/>
          </a:bodyPr>
          <a:lstStyle/>
          <a:p>
            <a:r>
              <a:rPr lang="en-IN" dirty="0"/>
              <a:t>The original (canonical) hostname can be very different from the hostname we usually remember, i.e., an alias hostname</a:t>
            </a:r>
          </a:p>
          <a:p>
            <a:pPr lvl="1"/>
            <a:r>
              <a:rPr lang="en-IN" dirty="0"/>
              <a:t>e.g., </a:t>
            </a:r>
            <a:r>
              <a:rPr lang="en-IN" dirty="0">
                <a:hlinkClick r:id="rId2"/>
              </a:rPr>
              <a:t>www.yahoo.com</a:t>
            </a:r>
            <a:r>
              <a:rPr lang="en-IN" dirty="0"/>
              <a:t> is an alias hostname and </a:t>
            </a:r>
            <a:r>
              <a:rPr lang="en-IN" u="sng" dirty="0">
                <a:solidFill>
                  <a:schemeClr val="accent1"/>
                </a:solidFill>
              </a:rPr>
              <a:t>relay1.west-coast.yahoo.com</a:t>
            </a:r>
            <a:r>
              <a:rPr lang="en-IN" dirty="0"/>
              <a:t> could be the canonical hostname</a:t>
            </a:r>
          </a:p>
          <a:p>
            <a:r>
              <a:rPr lang="en-IN" dirty="0"/>
              <a:t>Notice that the canonical hostname could be complex because it allows developers to identify the location of the server handling the requests</a:t>
            </a:r>
          </a:p>
          <a:p>
            <a:r>
              <a:rPr lang="en-IN" dirty="0"/>
              <a:t>There could be more than one canonical name for load balancing</a:t>
            </a:r>
          </a:p>
          <a:p>
            <a:pPr lvl="1"/>
            <a:r>
              <a:rPr lang="en-IN" dirty="0"/>
              <a:t>e.g., </a:t>
            </a:r>
            <a:r>
              <a:rPr lang="en-IN" u="sng" dirty="0">
                <a:solidFill>
                  <a:schemeClr val="accent1"/>
                </a:solidFill>
              </a:rPr>
              <a:t>relay1.east-coast.yahoo.com</a:t>
            </a:r>
            <a:r>
              <a:rPr lang="en-IN" dirty="0"/>
              <a:t> and </a:t>
            </a:r>
            <a:r>
              <a:rPr lang="en-IN" u="sng" dirty="0">
                <a:solidFill>
                  <a:schemeClr val="accent1"/>
                </a:solidFill>
              </a:rPr>
              <a:t>relay1.west-coast.yahoo.com</a:t>
            </a:r>
            <a:r>
              <a:rPr lang="en-IN" dirty="0"/>
              <a:t> </a:t>
            </a:r>
          </a:p>
          <a:p>
            <a:r>
              <a:rPr lang="en-IN" dirty="0"/>
              <a:t>Alias names are useful because they are more mnemonic than the canonical name </a:t>
            </a:r>
          </a:p>
          <a:p>
            <a:pPr lvl="1"/>
            <a:r>
              <a:rPr lang="en-IN" dirty="0"/>
              <a:t>i.e., the user doesn’t need to remember </a:t>
            </a:r>
            <a:r>
              <a:rPr lang="en-IN" u="sng" dirty="0">
                <a:solidFill>
                  <a:schemeClr val="accent1"/>
                </a:solidFill>
              </a:rPr>
              <a:t>relay1.west-coast.yahoo.com</a:t>
            </a:r>
            <a:r>
              <a:rPr lang="en-IN" dirty="0"/>
              <a:t> </a:t>
            </a:r>
          </a:p>
          <a:p>
            <a:r>
              <a:rPr lang="en-IN" dirty="0"/>
              <a:t>DNS servers can return the canonical hostname in their reply</a:t>
            </a:r>
          </a:p>
        </p:txBody>
      </p:sp>
    </p:spTree>
    <p:extLst>
      <p:ext uri="{BB962C8B-B14F-4D97-AF65-F5344CB8AC3E}">
        <p14:creationId xmlns:p14="http://schemas.microsoft.com/office/powerpoint/2010/main" val="36782142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4EBBD-A97D-5C26-25FB-BD0B24C926C6}"/>
              </a:ext>
            </a:extLst>
          </p:cNvPr>
          <p:cNvSpPr>
            <a:spLocks noGrp="1"/>
          </p:cNvSpPr>
          <p:nvPr>
            <p:ph type="title"/>
          </p:nvPr>
        </p:nvSpPr>
        <p:spPr/>
        <p:txBody>
          <a:bodyPr/>
          <a:lstStyle/>
          <a:p>
            <a:r>
              <a:rPr lang="en-IN" dirty="0"/>
              <a:t>DNS resource record</a:t>
            </a:r>
          </a:p>
        </p:txBody>
      </p:sp>
      <p:sp>
        <p:nvSpPr>
          <p:cNvPr id="3" name="Content Placeholder 2">
            <a:extLst>
              <a:ext uri="{FF2B5EF4-FFF2-40B4-BE49-F238E27FC236}">
                <a16:creationId xmlns:a16="http://schemas.microsoft.com/office/drawing/2014/main" id="{E1584ACF-BE82-E029-A814-5DC4B9FBEEAE}"/>
              </a:ext>
            </a:extLst>
          </p:cNvPr>
          <p:cNvSpPr>
            <a:spLocks noGrp="1"/>
          </p:cNvSpPr>
          <p:nvPr>
            <p:ph idx="1"/>
          </p:nvPr>
        </p:nvSpPr>
        <p:spPr/>
        <p:txBody>
          <a:bodyPr/>
          <a:lstStyle/>
          <a:p>
            <a:r>
              <a:rPr lang="en-IN" dirty="0"/>
              <a:t>A DNS reply contains a resource record</a:t>
            </a:r>
          </a:p>
          <a:p>
            <a:endParaRPr lang="en-IN" dirty="0"/>
          </a:p>
          <a:p>
            <a:r>
              <a:rPr lang="en-IN" dirty="0"/>
              <a:t>A resource record is of the following type</a:t>
            </a:r>
          </a:p>
          <a:p>
            <a:pPr marL="0" indent="0">
              <a:buNone/>
            </a:pPr>
            <a:r>
              <a:rPr lang="en-IN" dirty="0"/>
              <a:t>	(Name, Value, Type, TTL)</a:t>
            </a:r>
          </a:p>
          <a:p>
            <a:pPr marL="0" indent="0">
              <a:buNone/>
            </a:pPr>
            <a:endParaRPr lang="en-IN" dirty="0"/>
          </a:p>
          <a:p>
            <a:pPr marL="0" indent="0">
              <a:buNone/>
            </a:pPr>
            <a:r>
              <a:rPr lang="en-IN" dirty="0"/>
              <a:t>TTL dictates how long the record can be cached.</a:t>
            </a:r>
          </a:p>
        </p:txBody>
      </p:sp>
    </p:spTree>
    <p:extLst>
      <p:ext uri="{BB962C8B-B14F-4D97-AF65-F5344CB8AC3E}">
        <p14:creationId xmlns:p14="http://schemas.microsoft.com/office/powerpoint/2010/main" val="39278379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8689C9-87FE-BAD4-777B-412EFAEB51AD}"/>
              </a:ext>
            </a:extLst>
          </p:cNvPr>
          <p:cNvSpPr>
            <a:spLocks noGrp="1"/>
          </p:cNvSpPr>
          <p:nvPr>
            <p:ph type="title"/>
          </p:nvPr>
        </p:nvSpPr>
        <p:spPr/>
        <p:txBody>
          <a:bodyPr/>
          <a:lstStyle/>
          <a:p>
            <a:r>
              <a:rPr lang="en-IN" dirty="0"/>
              <a:t>DNS resource record</a:t>
            </a:r>
          </a:p>
        </p:txBody>
      </p:sp>
      <p:sp>
        <p:nvSpPr>
          <p:cNvPr id="3" name="Content Placeholder 2">
            <a:extLst>
              <a:ext uri="{FF2B5EF4-FFF2-40B4-BE49-F238E27FC236}">
                <a16:creationId xmlns:a16="http://schemas.microsoft.com/office/drawing/2014/main" id="{79A8D19E-8D6B-54E3-A1DF-648920083790}"/>
              </a:ext>
            </a:extLst>
          </p:cNvPr>
          <p:cNvSpPr>
            <a:spLocks noGrp="1"/>
          </p:cNvSpPr>
          <p:nvPr>
            <p:ph idx="1"/>
          </p:nvPr>
        </p:nvSpPr>
        <p:spPr/>
        <p:txBody>
          <a:bodyPr>
            <a:normAutofit lnSpcReduction="10000"/>
          </a:bodyPr>
          <a:lstStyle/>
          <a:p>
            <a:r>
              <a:rPr lang="en-IN" dirty="0"/>
              <a:t>if </a:t>
            </a:r>
            <a:r>
              <a:rPr lang="en-IN" dirty="0">
                <a:solidFill>
                  <a:schemeClr val="accent1"/>
                </a:solidFill>
              </a:rPr>
              <a:t>type=A</a:t>
            </a:r>
            <a:r>
              <a:rPr lang="en-IN" dirty="0"/>
              <a:t>, name is a hostname, e.g., www.example.com, and the value is the IP address</a:t>
            </a:r>
          </a:p>
          <a:p>
            <a:r>
              <a:rPr lang="en-IN" dirty="0"/>
              <a:t>if </a:t>
            </a:r>
            <a:r>
              <a:rPr lang="en-IN" dirty="0">
                <a:solidFill>
                  <a:schemeClr val="accent1"/>
                </a:solidFill>
              </a:rPr>
              <a:t>type=NS</a:t>
            </a:r>
            <a:r>
              <a:rPr lang="en-IN" dirty="0"/>
              <a:t>, name is a domain, e.g., example.com, and the value is the hostname of an authoritative DNS server that knows how to obtain the IP addresses of the host in that domain, e.g., dns1.example.com</a:t>
            </a:r>
          </a:p>
          <a:p>
            <a:pPr lvl="1"/>
            <a:r>
              <a:rPr lang="en-IN" dirty="0"/>
              <a:t>A </a:t>
            </a:r>
            <a:r>
              <a:rPr lang="en-IN" dirty="0">
                <a:solidFill>
                  <a:schemeClr val="accent1"/>
                </a:solidFill>
              </a:rPr>
              <a:t>type=NS </a:t>
            </a:r>
            <a:r>
              <a:rPr lang="en-IN" dirty="0"/>
              <a:t>record is often accompanied by another type=A record that contains the IP address of the authoritative DNS server</a:t>
            </a:r>
          </a:p>
          <a:p>
            <a:r>
              <a:rPr lang="en-IN" dirty="0"/>
              <a:t>if </a:t>
            </a:r>
            <a:r>
              <a:rPr lang="en-IN" dirty="0">
                <a:solidFill>
                  <a:schemeClr val="accent1"/>
                </a:solidFill>
              </a:rPr>
              <a:t>type=CNAME</a:t>
            </a:r>
            <a:r>
              <a:rPr lang="en-IN" dirty="0"/>
              <a:t>, name is an alias hostname and the value is the canonical hostname</a:t>
            </a:r>
          </a:p>
          <a:p>
            <a:r>
              <a:rPr lang="en-IN" dirty="0"/>
              <a:t>if </a:t>
            </a:r>
            <a:r>
              <a:rPr lang="en-IN" dirty="0">
                <a:solidFill>
                  <a:schemeClr val="accent1"/>
                </a:solidFill>
              </a:rPr>
              <a:t>type=MX</a:t>
            </a:r>
            <a:r>
              <a:rPr lang="en-IN" dirty="0"/>
              <a:t>, then the name is a domain name and the value is the hostname of the mail server corresponding to the domain</a:t>
            </a:r>
          </a:p>
        </p:txBody>
      </p:sp>
    </p:spTree>
    <p:extLst>
      <p:ext uri="{BB962C8B-B14F-4D97-AF65-F5344CB8AC3E}">
        <p14:creationId xmlns:p14="http://schemas.microsoft.com/office/powerpoint/2010/main" val="367981039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06789D-411C-E9AC-DD69-B384254D923B}"/>
              </a:ext>
            </a:extLst>
          </p:cNvPr>
          <p:cNvSpPr>
            <a:spLocks noGrp="1"/>
          </p:cNvSpPr>
          <p:nvPr>
            <p:ph type="title"/>
          </p:nvPr>
        </p:nvSpPr>
        <p:spPr/>
        <p:txBody>
          <a:bodyPr/>
          <a:lstStyle/>
          <a:p>
            <a:r>
              <a:rPr lang="en-IN" dirty="0"/>
              <a:t>DNS message format</a:t>
            </a:r>
          </a:p>
        </p:txBody>
      </p:sp>
      <p:sp>
        <p:nvSpPr>
          <p:cNvPr id="3" name="Content Placeholder 2">
            <a:extLst>
              <a:ext uri="{FF2B5EF4-FFF2-40B4-BE49-F238E27FC236}">
                <a16:creationId xmlns:a16="http://schemas.microsoft.com/office/drawing/2014/main" id="{CC4AD048-3EBC-C07E-9272-31E245416D01}"/>
              </a:ext>
            </a:extLst>
          </p:cNvPr>
          <p:cNvSpPr>
            <a:spLocks noGrp="1"/>
          </p:cNvSpPr>
          <p:nvPr>
            <p:ph idx="1"/>
          </p:nvPr>
        </p:nvSpPr>
        <p:spPr>
          <a:xfrm>
            <a:off x="838200" y="1825625"/>
            <a:ext cx="6301920" cy="4351338"/>
          </a:xfrm>
        </p:spPr>
        <p:txBody>
          <a:bodyPr>
            <a:normAutofit fontScale="92500" lnSpcReduction="20000"/>
          </a:bodyPr>
          <a:lstStyle/>
          <a:p>
            <a:r>
              <a:rPr lang="en-IN" dirty="0"/>
              <a:t>Both request and reply have the same format</a:t>
            </a:r>
          </a:p>
          <a:p>
            <a:r>
              <a:rPr lang="en-IN" dirty="0"/>
              <a:t>The question section contains the name and the type of the query</a:t>
            </a:r>
          </a:p>
          <a:p>
            <a:r>
              <a:rPr lang="en-IN" dirty="0"/>
              <a:t>The answer contains the resource records for the name that was originally queried</a:t>
            </a:r>
          </a:p>
          <a:p>
            <a:r>
              <a:rPr lang="en-IN" dirty="0"/>
              <a:t>The authority section contains the record of other authoritative servers</a:t>
            </a:r>
          </a:p>
          <a:p>
            <a:r>
              <a:rPr lang="en-IN" dirty="0"/>
              <a:t>The additional section contains other useful information</a:t>
            </a:r>
          </a:p>
          <a:p>
            <a:pPr lvl="1"/>
            <a:r>
              <a:rPr lang="en-IN" dirty="0"/>
              <a:t>e.g., the answer field contains the canonical name, and the additional section contains type A records for the canonical name</a:t>
            </a:r>
          </a:p>
        </p:txBody>
      </p:sp>
      <p:grpSp>
        <p:nvGrpSpPr>
          <p:cNvPr id="4" name="Group 3">
            <a:extLst>
              <a:ext uri="{FF2B5EF4-FFF2-40B4-BE49-F238E27FC236}">
                <a16:creationId xmlns:a16="http://schemas.microsoft.com/office/drawing/2014/main" id="{3EB77A22-E4F3-7BD1-9BD6-92026219E8D5}"/>
              </a:ext>
            </a:extLst>
          </p:cNvPr>
          <p:cNvGrpSpPr/>
          <p:nvPr/>
        </p:nvGrpSpPr>
        <p:grpSpPr>
          <a:xfrm>
            <a:off x="7970383" y="1937764"/>
            <a:ext cx="3671888" cy="4505326"/>
            <a:chOff x="6272212" y="1937764"/>
            <a:chExt cx="3671888" cy="4505326"/>
          </a:xfrm>
        </p:grpSpPr>
        <p:sp>
          <p:nvSpPr>
            <p:cNvPr id="5" name="Rectangle 12">
              <a:extLst>
                <a:ext uri="{FF2B5EF4-FFF2-40B4-BE49-F238E27FC236}">
                  <a16:creationId xmlns:a16="http://schemas.microsoft.com/office/drawing/2014/main" id="{00E6FE8B-A91E-D4FF-6C62-FEA223DAA38D}"/>
                </a:ext>
              </a:extLst>
            </p:cNvPr>
            <p:cNvSpPr>
              <a:spLocks noChangeArrowheads="1"/>
            </p:cNvSpPr>
            <p:nvPr/>
          </p:nvSpPr>
          <p:spPr bwMode="auto">
            <a:xfrm>
              <a:off x="6297612" y="2339402"/>
              <a:ext cx="3614738" cy="4103688"/>
            </a:xfrm>
            <a:prstGeom prst="rect">
              <a:avLst/>
            </a:prstGeom>
            <a:solidFill>
              <a:schemeClr val="bg1"/>
            </a:solidFill>
            <a:ln w="19050">
              <a:solidFill>
                <a:schemeClr val="tx1"/>
              </a:solidFill>
              <a:miter lim="800000"/>
              <a:headEnd/>
              <a:tailEnd/>
            </a:ln>
            <a:effectLst>
              <a:outerShdw blurRad="50800" dist="38100" dir="18900000" sx="101000" sy="101000" algn="bl" rotWithShape="0">
                <a:srgbClr val="0000A3">
                  <a:alpha val="40000"/>
                </a:srgbClr>
              </a:outerShdw>
            </a:effec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20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endParaRPr>
            </a:p>
          </p:txBody>
        </p:sp>
        <p:sp>
          <p:nvSpPr>
            <p:cNvPr id="6" name="Line 13">
              <a:extLst>
                <a:ext uri="{FF2B5EF4-FFF2-40B4-BE49-F238E27FC236}">
                  <a16:creationId xmlns:a16="http://schemas.microsoft.com/office/drawing/2014/main" id="{42027B42-2936-5DA9-D0BF-B61E3FC45DAC}"/>
                </a:ext>
              </a:extLst>
            </p:cNvPr>
            <p:cNvSpPr>
              <a:spLocks noChangeShapeType="1"/>
            </p:cNvSpPr>
            <p:nvPr/>
          </p:nvSpPr>
          <p:spPr bwMode="auto">
            <a:xfrm>
              <a:off x="6286500" y="5766814"/>
              <a:ext cx="36464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7" name="Line 14">
              <a:extLst>
                <a:ext uri="{FF2B5EF4-FFF2-40B4-BE49-F238E27FC236}">
                  <a16:creationId xmlns:a16="http://schemas.microsoft.com/office/drawing/2014/main" id="{FC940376-9495-71CB-A5FF-981A58777517}"/>
                </a:ext>
              </a:extLst>
            </p:cNvPr>
            <p:cNvSpPr>
              <a:spLocks noChangeShapeType="1"/>
            </p:cNvSpPr>
            <p:nvPr/>
          </p:nvSpPr>
          <p:spPr bwMode="auto">
            <a:xfrm>
              <a:off x="6297612" y="5081014"/>
              <a:ext cx="36464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8" name="Line 15">
              <a:extLst>
                <a:ext uri="{FF2B5EF4-FFF2-40B4-BE49-F238E27FC236}">
                  <a16:creationId xmlns:a16="http://schemas.microsoft.com/office/drawing/2014/main" id="{E5662CF2-E01F-4325-5F05-379816531B7A}"/>
                </a:ext>
              </a:extLst>
            </p:cNvPr>
            <p:cNvSpPr>
              <a:spLocks noChangeShapeType="1"/>
            </p:cNvSpPr>
            <p:nvPr/>
          </p:nvSpPr>
          <p:spPr bwMode="auto">
            <a:xfrm>
              <a:off x="6286500" y="4395214"/>
              <a:ext cx="36464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Line 16">
              <a:extLst>
                <a:ext uri="{FF2B5EF4-FFF2-40B4-BE49-F238E27FC236}">
                  <a16:creationId xmlns:a16="http://schemas.microsoft.com/office/drawing/2014/main" id="{27AD21F3-1BA9-BC14-F1D1-63C271A0D071}"/>
                </a:ext>
              </a:extLst>
            </p:cNvPr>
            <p:cNvSpPr>
              <a:spLocks noChangeShapeType="1"/>
            </p:cNvSpPr>
            <p:nvPr/>
          </p:nvSpPr>
          <p:spPr bwMode="auto">
            <a:xfrm>
              <a:off x="6286500" y="3720527"/>
              <a:ext cx="36464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0" name="Line 17">
              <a:extLst>
                <a:ext uri="{FF2B5EF4-FFF2-40B4-BE49-F238E27FC236}">
                  <a16:creationId xmlns:a16="http://schemas.microsoft.com/office/drawing/2014/main" id="{9C0F6BD5-EA91-976A-21BF-881A4AE9DC8F}"/>
                </a:ext>
              </a:extLst>
            </p:cNvPr>
            <p:cNvSpPr>
              <a:spLocks noChangeShapeType="1"/>
            </p:cNvSpPr>
            <p:nvPr/>
          </p:nvSpPr>
          <p:spPr bwMode="auto">
            <a:xfrm>
              <a:off x="6284912" y="3263327"/>
              <a:ext cx="36464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1" name="Line 18">
              <a:extLst>
                <a:ext uri="{FF2B5EF4-FFF2-40B4-BE49-F238E27FC236}">
                  <a16:creationId xmlns:a16="http://schemas.microsoft.com/office/drawing/2014/main" id="{389537FC-54B0-E650-0B2D-BF9D96ACB354}"/>
                </a:ext>
              </a:extLst>
            </p:cNvPr>
            <p:cNvSpPr>
              <a:spLocks noChangeShapeType="1"/>
            </p:cNvSpPr>
            <p:nvPr/>
          </p:nvSpPr>
          <p:spPr bwMode="auto">
            <a:xfrm>
              <a:off x="6272212" y="2812477"/>
              <a:ext cx="3646488" cy="0"/>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2" name="Line 19">
              <a:extLst>
                <a:ext uri="{FF2B5EF4-FFF2-40B4-BE49-F238E27FC236}">
                  <a16:creationId xmlns:a16="http://schemas.microsoft.com/office/drawing/2014/main" id="{E3B89853-2396-FF85-246D-0A4F7376B098}"/>
                </a:ext>
              </a:extLst>
            </p:cNvPr>
            <p:cNvSpPr>
              <a:spLocks noChangeShapeType="1"/>
            </p:cNvSpPr>
            <p:nvPr/>
          </p:nvSpPr>
          <p:spPr bwMode="auto">
            <a:xfrm>
              <a:off x="8104187" y="2350514"/>
              <a:ext cx="3175" cy="1360488"/>
            </a:xfrm>
            <a:prstGeom prst="line">
              <a:avLst/>
            </a:prstGeom>
            <a:noFill/>
            <a:ln w="19050">
              <a:solidFill>
                <a:schemeClr val="tx1"/>
              </a:solidFill>
              <a:round/>
              <a:headEnd/>
              <a:tailEn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3" name="Text Box 20">
              <a:extLst>
                <a:ext uri="{FF2B5EF4-FFF2-40B4-BE49-F238E27FC236}">
                  <a16:creationId xmlns:a16="http://schemas.microsoft.com/office/drawing/2014/main" id="{400E7F7E-5DF6-5D3C-47E3-AA09CBE4063E}"/>
                </a:ext>
              </a:extLst>
            </p:cNvPr>
            <p:cNvSpPr txBox="1">
              <a:spLocks noChangeArrowheads="1"/>
            </p:cNvSpPr>
            <p:nvPr/>
          </p:nvSpPr>
          <p:spPr bwMode="auto">
            <a:xfrm>
              <a:off x="6542087" y="2410839"/>
              <a:ext cx="13112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identification</a:t>
              </a:r>
            </a:p>
          </p:txBody>
        </p:sp>
        <p:sp>
          <p:nvSpPr>
            <p:cNvPr id="14" name="Text Box 21">
              <a:extLst>
                <a:ext uri="{FF2B5EF4-FFF2-40B4-BE49-F238E27FC236}">
                  <a16:creationId xmlns:a16="http://schemas.microsoft.com/office/drawing/2014/main" id="{B6536A7C-C293-23D1-460A-4888D6C3B10F}"/>
                </a:ext>
              </a:extLst>
            </p:cNvPr>
            <p:cNvSpPr txBox="1">
              <a:spLocks noChangeArrowheads="1"/>
            </p:cNvSpPr>
            <p:nvPr/>
          </p:nvSpPr>
          <p:spPr bwMode="auto">
            <a:xfrm>
              <a:off x="8666162" y="2410839"/>
              <a:ext cx="6127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flags</a:t>
              </a:r>
            </a:p>
          </p:txBody>
        </p:sp>
        <p:sp>
          <p:nvSpPr>
            <p:cNvPr id="15" name="Text Box 22">
              <a:extLst>
                <a:ext uri="{FF2B5EF4-FFF2-40B4-BE49-F238E27FC236}">
                  <a16:creationId xmlns:a16="http://schemas.microsoft.com/office/drawing/2014/main" id="{062ADF61-572E-48B4-F31E-12AB16E44A56}"/>
                </a:ext>
              </a:extLst>
            </p:cNvPr>
            <p:cNvSpPr txBox="1">
              <a:spLocks noChangeArrowheads="1"/>
            </p:cNvSpPr>
            <p:nvPr/>
          </p:nvSpPr>
          <p:spPr bwMode="auto">
            <a:xfrm>
              <a:off x="6573837" y="2868039"/>
              <a:ext cx="12223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questions</a:t>
              </a:r>
            </a:p>
          </p:txBody>
        </p:sp>
        <p:sp>
          <p:nvSpPr>
            <p:cNvPr id="16" name="Text Box 23">
              <a:extLst>
                <a:ext uri="{FF2B5EF4-FFF2-40B4-BE49-F238E27FC236}">
                  <a16:creationId xmlns:a16="http://schemas.microsoft.com/office/drawing/2014/main" id="{519E2404-72C0-0563-3C63-6D55300E8A2D}"/>
                </a:ext>
              </a:extLst>
            </p:cNvPr>
            <p:cNvSpPr txBox="1">
              <a:spLocks noChangeArrowheads="1"/>
            </p:cNvSpPr>
            <p:nvPr/>
          </p:nvSpPr>
          <p:spPr bwMode="auto">
            <a:xfrm>
              <a:off x="6457950" y="3879277"/>
              <a:ext cx="327818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questions (variable # of questions)</a:t>
              </a:r>
            </a:p>
          </p:txBody>
        </p:sp>
        <p:sp>
          <p:nvSpPr>
            <p:cNvPr id="17" name="Text Box 26">
              <a:extLst>
                <a:ext uri="{FF2B5EF4-FFF2-40B4-BE49-F238E27FC236}">
                  <a16:creationId xmlns:a16="http://schemas.microsoft.com/office/drawing/2014/main" id="{EE6F3AB2-417D-2E5D-EBEA-D9A854F38973}"/>
                </a:ext>
              </a:extLst>
            </p:cNvPr>
            <p:cNvSpPr txBox="1">
              <a:spLocks noChangeArrowheads="1"/>
            </p:cNvSpPr>
            <p:nvPr/>
          </p:nvSpPr>
          <p:spPr bwMode="auto">
            <a:xfrm>
              <a:off x="8167687" y="3323652"/>
              <a:ext cx="16716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additional RRs</a:t>
              </a:r>
            </a:p>
          </p:txBody>
        </p:sp>
        <p:sp>
          <p:nvSpPr>
            <p:cNvPr id="18" name="Text Box 27">
              <a:extLst>
                <a:ext uri="{FF2B5EF4-FFF2-40B4-BE49-F238E27FC236}">
                  <a16:creationId xmlns:a16="http://schemas.microsoft.com/office/drawing/2014/main" id="{E0CB685C-F2BD-4D63-654A-34C637D0663D}"/>
                </a:ext>
              </a:extLst>
            </p:cNvPr>
            <p:cNvSpPr txBox="1">
              <a:spLocks noChangeArrowheads="1"/>
            </p:cNvSpPr>
            <p:nvPr/>
          </p:nvSpPr>
          <p:spPr bwMode="auto">
            <a:xfrm>
              <a:off x="6415087" y="3325239"/>
              <a:ext cx="15843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authority RRs</a:t>
              </a:r>
            </a:p>
          </p:txBody>
        </p:sp>
        <p:sp>
          <p:nvSpPr>
            <p:cNvPr id="19" name="Text Box 28">
              <a:extLst>
                <a:ext uri="{FF2B5EF4-FFF2-40B4-BE49-F238E27FC236}">
                  <a16:creationId xmlns:a16="http://schemas.microsoft.com/office/drawing/2014/main" id="{5FFC1B8F-3697-3BC7-8575-D5BC93BAA710}"/>
                </a:ext>
              </a:extLst>
            </p:cNvPr>
            <p:cNvSpPr txBox="1">
              <a:spLocks noChangeArrowheads="1"/>
            </p:cNvSpPr>
            <p:nvPr/>
          </p:nvSpPr>
          <p:spPr bwMode="auto">
            <a:xfrm>
              <a:off x="8266112" y="2877564"/>
              <a:ext cx="14589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 answer RRs</a:t>
              </a:r>
            </a:p>
          </p:txBody>
        </p:sp>
        <p:sp>
          <p:nvSpPr>
            <p:cNvPr id="20" name="Text Box 30">
              <a:extLst>
                <a:ext uri="{FF2B5EF4-FFF2-40B4-BE49-F238E27FC236}">
                  <a16:creationId xmlns:a16="http://schemas.microsoft.com/office/drawing/2014/main" id="{298461AA-E881-E639-6839-9CE0EEA2DE6D}"/>
                </a:ext>
              </a:extLst>
            </p:cNvPr>
            <p:cNvSpPr txBox="1">
              <a:spLocks noChangeArrowheads="1"/>
            </p:cNvSpPr>
            <p:nvPr/>
          </p:nvSpPr>
          <p:spPr bwMode="auto">
            <a:xfrm>
              <a:off x="6765925" y="4563489"/>
              <a:ext cx="26908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answers (variable # of RRs)</a:t>
              </a:r>
            </a:p>
          </p:txBody>
        </p:sp>
        <p:sp>
          <p:nvSpPr>
            <p:cNvPr id="21" name="Text Box 31">
              <a:extLst>
                <a:ext uri="{FF2B5EF4-FFF2-40B4-BE49-F238E27FC236}">
                  <a16:creationId xmlns:a16="http://schemas.microsoft.com/office/drawing/2014/main" id="{A952CDD1-0070-801A-5DE4-8DA26AD8EA87}"/>
                </a:ext>
              </a:extLst>
            </p:cNvPr>
            <p:cNvSpPr txBox="1">
              <a:spLocks noChangeArrowheads="1"/>
            </p:cNvSpPr>
            <p:nvPr/>
          </p:nvSpPr>
          <p:spPr bwMode="auto">
            <a:xfrm>
              <a:off x="6796087" y="5249289"/>
              <a:ext cx="271462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authority (variable # of RRs)</a:t>
              </a:r>
            </a:p>
          </p:txBody>
        </p:sp>
        <p:sp>
          <p:nvSpPr>
            <p:cNvPr id="22" name="Text Box 32">
              <a:extLst>
                <a:ext uri="{FF2B5EF4-FFF2-40B4-BE49-F238E27FC236}">
                  <a16:creationId xmlns:a16="http://schemas.microsoft.com/office/drawing/2014/main" id="{9290E2CC-E54E-81E6-78E9-FF27F421DD38}"/>
                </a:ext>
              </a:extLst>
            </p:cNvPr>
            <p:cNvSpPr txBox="1">
              <a:spLocks noChangeArrowheads="1"/>
            </p:cNvSpPr>
            <p:nvPr/>
          </p:nvSpPr>
          <p:spPr bwMode="auto">
            <a:xfrm>
              <a:off x="6492875" y="5916039"/>
              <a:ext cx="318611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6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additional info (variable # of RRs)</a:t>
              </a:r>
            </a:p>
          </p:txBody>
        </p:sp>
        <p:grpSp>
          <p:nvGrpSpPr>
            <p:cNvPr id="23" name="Group 60">
              <a:extLst>
                <a:ext uri="{FF2B5EF4-FFF2-40B4-BE49-F238E27FC236}">
                  <a16:creationId xmlns:a16="http://schemas.microsoft.com/office/drawing/2014/main" id="{991BBA79-2600-187B-6FD0-36D8D1603237}"/>
                </a:ext>
              </a:extLst>
            </p:cNvPr>
            <p:cNvGrpSpPr>
              <a:grpSpLocks/>
            </p:cNvGrpSpPr>
            <p:nvPr/>
          </p:nvGrpSpPr>
          <p:grpSpPr bwMode="auto">
            <a:xfrm>
              <a:off x="6302375" y="1937764"/>
              <a:ext cx="1747837" cy="274638"/>
              <a:chOff x="2691" y="1194"/>
              <a:chExt cx="1101" cy="173"/>
            </a:xfrm>
          </p:grpSpPr>
          <p:sp>
            <p:nvSpPr>
              <p:cNvPr id="28" name="Text Box 57">
                <a:extLst>
                  <a:ext uri="{FF2B5EF4-FFF2-40B4-BE49-F238E27FC236}">
                    <a16:creationId xmlns:a16="http://schemas.microsoft.com/office/drawing/2014/main" id="{E562F87C-2F71-1EE0-66A0-F9562EDAC1FE}"/>
                  </a:ext>
                </a:extLst>
              </p:cNvPr>
              <p:cNvSpPr txBox="1">
                <a:spLocks noChangeArrowheads="1"/>
              </p:cNvSpPr>
              <p:nvPr/>
            </p:nvSpPr>
            <p:spPr bwMode="auto">
              <a:xfrm>
                <a:off x="3032" y="1194"/>
                <a:ext cx="42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2 bytes</a:t>
                </a:r>
              </a:p>
            </p:txBody>
          </p:sp>
          <p:sp>
            <p:nvSpPr>
              <p:cNvPr id="29" name="Line 58">
                <a:extLst>
                  <a:ext uri="{FF2B5EF4-FFF2-40B4-BE49-F238E27FC236}">
                    <a16:creationId xmlns:a16="http://schemas.microsoft.com/office/drawing/2014/main" id="{0591BE43-435C-A98B-C603-6071E9D46F49}"/>
                  </a:ext>
                </a:extLst>
              </p:cNvPr>
              <p:cNvSpPr>
                <a:spLocks noChangeShapeType="1"/>
              </p:cNvSpPr>
              <p:nvPr/>
            </p:nvSpPr>
            <p:spPr bwMode="auto">
              <a:xfrm>
                <a:off x="3465" y="1284"/>
                <a:ext cx="3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0" name="Line 59">
                <a:extLst>
                  <a:ext uri="{FF2B5EF4-FFF2-40B4-BE49-F238E27FC236}">
                    <a16:creationId xmlns:a16="http://schemas.microsoft.com/office/drawing/2014/main" id="{94FD7A5D-796B-6DC5-CBCE-0955C95B4B58}"/>
                  </a:ext>
                </a:extLst>
              </p:cNvPr>
              <p:cNvSpPr>
                <a:spLocks noChangeShapeType="1"/>
              </p:cNvSpPr>
              <p:nvPr/>
            </p:nvSpPr>
            <p:spPr bwMode="auto">
              <a:xfrm flipH="1" flipV="1">
                <a:off x="2691" y="1284"/>
                <a:ext cx="3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nvGrpSpPr>
            <p:cNvPr id="24" name="Group 61">
              <a:extLst>
                <a:ext uri="{FF2B5EF4-FFF2-40B4-BE49-F238E27FC236}">
                  <a16:creationId xmlns:a16="http://schemas.microsoft.com/office/drawing/2014/main" id="{C23EF80A-9407-361C-1397-947634FB6BCA}"/>
                </a:ext>
              </a:extLst>
            </p:cNvPr>
            <p:cNvGrpSpPr>
              <a:grpSpLocks/>
            </p:cNvGrpSpPr>
            <p:nvPr/>
          </p:nvGrpSpPr>
          <p:grpSpPr bwMode="auto">
            <a:xfrm>
              <a:off x="8077200" y="1937764"/>
              <a:ext cx="1747837" cy="274638"/>
              <a:chOff x="2691" y="1194"/>
              <a:chExt cx="1101" cy="173"/>
            </a:xfrm>
          </p:grpSpPr>
          <p:sp>
            <p:nvSpPr>
              <p:cNvPr id="25" name="Text Box 62">
                <a:extLst>
                  <a:ext uri="{FF2B5EF4-FFF2-40B4-BE49-F238E27FC236}">
                    <a16:creationId xmlns:a16="http://schemas.microsoft.com/office/drawing/2014/main" id="{F42AF2BE-3A37-E242-EFD0-EE71CE6D609C}"/>
                  </a:ext>
                </a:extLst>
              </p:cNvPr>
              <p:cNvSpPr txBox="1">
                <a:spLocks noChangeArrowheads="1"/>
              </p:cNvSpPr>
              <p:nvPr/>
            </p:nvSpPr>
            <p:spPr bwMode="auto">
              <a:xfrm>
                <a:off x="3032" y="1194"/>
                <a:ext cx="425" cy="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marL="342900" indent="-342900">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342900" marR="0" lvl="0" indent="-342900" algn="l" defTabSz="914400" rtl="0" eaLnBrk="1" fontAlgn="auto" latinLnBrk="0" hangingPunct="1">
                  <a:lnSpc>
                    <a:spcPct val="100000"/>
                  </a:lnSpc>
                  <a:spcBef>
                    <a:spcPts val="0"/>
                  </a:spcBef>
                  <a:spcAft>
                    <a:spcPts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ＭＳ Ｐゴシック" panose="020B0600070205080204" pitchFamily="34" charset="-128"/>
                    <a:cs typeface="+mn-cs"/>
                  </a:rPr>
                  <a:t>2 bytes</a:t>
                </a:r>
              </a:p>
            </p:txBody>
          </p:sp>
          <p:sp>
            <p:nvSpPr>
              <p:cNvPr id="26" name="Line 63">
                <a:extLst>
                  <a:ext uri="{FF2B5EF4-FFF2-40B4-BE49-F238E27FC236}">
                    <a16:creationId xmlns:a16="http://schemas.microsoft.com/office/drawing/2014/main" id="{9F539504-84DD-037D-716D-393FE982EE4F}"/>
                  </a:ext>
                </a:extLst>
              </p:cNvPr>
              <p:cNvSpPr>
                <a:spLocks noChangeShapeType="1"/>
              </p:cNvSpPr>
              <p:nvPr/>
            </p:nvSpPr>
            <p:spPr bwMode="auto">
              <a:xfrm>
                <a:off x="3465" y="1284"/>
                <a:ext cx="3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Line 64">
                <a:extLst>
                  <a:ext uri="{FF2B5EF4-FFF2-40B4-BE49-F238E27FC236}">
                    <a16:creationId xmlns:a16="http://schemas.microsoft.com/office/drawing/2014/main" id="{4F81F64D-022E-6DF9-0CD9-08D0C76EB2E5}"/>
                  </a:ext>
                </a:extLst>
              </p:cNvPr>
              <p:cNvSpPr>
                <a:spLocks noChangeShapeType="1"/>
              </p:cNvSpPr>
              <p:nvPr/>
            </p:nvSpPr>
            <p:spPr bwMode="auto">
              <a:xfrm flipH="1" flipV="1">
                <a:off x="2691" y="1284"/>
                <a:ext cx="32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grpSp>
      </p:grpSp>
      <p:sp>
        <p:nvSpPr>
          <p:cNvPr id="31" name="TextBox 28">
            <a:extLst>
              <a:ext uri="{FF2B5EF4-FFF2-40B4-BE49-F238E27FC236}">
                <a16:creationId xmlns:a16="http://schemas.microsoft.com/office/drawing/2014/main" id="{7BBF8E0D-CAA2-F4FA-C43B-89D35140A2D2}"/>
              </a:ext>
            </a:extLst>
          </p:cNvPr>
          <p:cNvSpPr txBox="1"/>
          <p:nvPr/>
        </p:nvSpPr>
        <p:spPr>
          <a:xfrm>
            <a:off x="413658"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290111472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4C3444-29E5-8090-26BD-567A0B42EE1F}"/>
              </a:ext>
            </a:extLst>
          </p:cNvPr>
          <p:cNvSpPr>
            <a:spLocks noGrp="1"/>
          </p:cNvSpPr>
          <p:nvPr>
            <p:ph type="title"/>
          </p:nvPr>
        </p:nvSpPr>
        <p:spPr/>
        <p:txBody>
          <a:bodyPr/>
          <a:lstStyle/>
          <a:p>
            <a:r>
              <a:rPr lang="en-IN" dirty="0"/>
              <a:t>DNS example</a:t>
            </a:r>
          </a:p>
        </p:txBody>
      </p:sp>
      <p:sp>
        <p:nvSpPr>
          <p:cNvPr id="3" name="Content Placeholder 2">
            <a:extLst>
              <a:ext uri="{FF2B5EF4-FFF2-40B4-BE49-F238E27FC236}">
                <a16:creationId xmlns:a16="http://schemas.microsoft.com/office/drawing/2014/main" id="{5E4D2303-8CC1-36A8-9FFA-084245EA08DB}"/>
              </a:ext>
            </a:extLst>
          </p:cNvPr>
          <p:cNvSpPr>
            <a:spLocks noGrp="1"/>
          </p:cNvSpPr>
          <p:nvPr>
            <p:ph idx="1"/>
          </p:nvPr>
        </p:nvSpPr>
        <p:spPr/>
        <p:txBody>
          <a:bodyPr/>
          <a:lstStyle/>
          <a:p>
            <a:r>
              <a:rPr lang="en-IN" dirty="0"/>
              <a:t>root servers: </a:t>
            </a:r>
          </a:p>
          <a:p>
            <a:pPr lvl="1"/>
            <a:r>
              <a:rPr lang="en-IN" dirty="0">
                <a:hlinkClick r:id="rId2"/>
              </a:rPr>
              <a:t>https://www.iana.org/domains/root/servers</a:t>
            </a:r>
            <a:endParaRPr lang="en-IN" dirty="0"/>
          </a:p>
          <a:p>
            <a:pPr lvl="1" fontAlgn="ctr"/>
            <a:r>
              <a:rPr lang="en-IN" dirty="0"/>
              <a:t>a.root-servers.net 198.41.0.4</a:t>
            </a:r>
          </a:p>
          <a:p>
            <a:pPr lvl="1" fontAlgn="ctr"/>
            <a:r>
              <a:rPr lang="en-IN" dirty="0"/>
              <a:t>b.root-servers.net 170.247.170.2</a:t>
            </a:r>
          </a:p>
          <a:p>
            <a:pPr lvl="1" fontAlgn="ctr"/>
            <a:r>
              <a:rPr lang="en-IN" dirty="0"/>
              <a:t>etc.</a:t>
            </a:r>
          </a:p>
          <a:p>
            <a:pPr fontAlgn="ctr"/>
            <a:endParaRPr lang="en-IN" dirty="0"/>
          </a:p>
          <a:p>
            <a:pPr marL="0" indent="0" fontAlgn="ctr">
              <a:buNone/>
            </a:pPr>
            <a:r>
              <a:rPr lang="en-IN" dirty="0"/>
              <a:t>dig @198.41.0.4 </a:t>
            </a:r>
            <a:r>
              <a:rPr lang="en-IN" dirty="0">
                <a:hlinkClick r:id="rId3"/>
              </a:rPr>
              <a:t>www.example.com</a:t>
            </a:r>
            <a:endParaRPr lang="en-IN" dirty="0"/>
          </a:p>
          <a:p>
            <a:pPr marL="0" indent="0" fontAlgn="ctr">
              <a:buNone/>
            </a:pPr>
            <a:r>
              <a:rPr lang="en-IN" dirty="0"/>
              <a:t>dig is a DNS lookup tool.</a:t>
            </a:r>
          </a:p>
          <a:p>
            <a:pPr lvl="1"/>
            <a:endParaRPr lang="en-IN" dirty="0"/>
          </a:p>
          <a:p>
            <a:pPr lvl="1"/>
            <a:endParaRPr lang="en-IN" dirty="0"/>
          </a:p>
        </p:txBody>
      </p:sp>
    </p:spTree>
    <p:extLst>
      <p:ext uri="{BB962C8B-B14F-4D97-AF65-F5344CB8AC3E}">
        <p14:creationId xmlns:p14="http://schemas.microsoft.com/office/powerpoint/2010/main" val="37388582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9046C-FF7E-388F-F6E2-F2B724DA5B78}"/>
              </a:ext>
            </a:extLst>
          </p:cNvPr>
          <p:cNvSpPr>
            <a:spLocks noGrp="1"/>
          </p:cNvSpPr>
          <p:nvPr>
            <p:ph type="title"/>
          </p:nvPr>
        </p:nvSpPr>
        <p:spPr/>
        <p:txBody>
          <a:bodyPr/>
          <a:lstStyle/>
          <a:p>
            <a:r>
              <a:rPr lang="en-IN" dirty="0"/>
              <a:t>e-mail</a:t>
            </a:r>
          </a:p>
        </p:txBody>
      </p:sp>
      <p:sp>
        <p:nvSpPr>
          <p:cNvPr id="3" name="Content Placeholder 2">
            <a:extLst>
              <a:ext uri="{FF2B5EF4-FFF2-40B4-BE49-F238E27FC236}">
                <a16:creationId xmlns:a16="http://schemas.microsoft.com/office/drawing/2014/main" id="{A8008E44-90B1-64C6-F668-7949BC02E3F2}"/>
              </a:ext>
            </a:extLst>
          </p:cNvPr>
          <p:cNvSpPr>
            <a:spLocks noGrp="1"/>
          </p:cNvSpPr>
          <p:nvPr>
            <p:ph idx="1"/>
          </p:nvPr>
        </p:nvSpPr>
        <p:spPr/>
        <p:txBody>
          <a:bodyPr/>
          <a:lstStyle/>
          <a:p>
            <a:r>
              <a:rPr lang="en-IN" dirty="0"/>
              <a:t>user agents</a:t>
            </a:r>
          </a:p>
          <a:p>
            <a:pPr lvl="1"/>
            <a:r>
              <a:rPr lang="en-IN" dirty="0"/>
              <a:t>outlook, </a:t>
            </a:r>
            <a:r>
              <a:rPr lang="en-IN" dirty="0" err="1"/>
              <a:t>gmail</a:t>
            </a:r>
            <a:r>
              <a:rPr lang="en-IN" dirty="0"/>
              <a:t>, etc.</a:t>
            </a:r>
          </a:p>
          <a:p>
            <a:r>
              <a:rPr lang="en-IN" dirty="0"/>
              <a:t>mail servers </a:t>
            </a:r>
          </a:p>
          <a:p>
            <a:pPr lvl="1"/>
            <a:r>
              <a:rPr lang="en-IN" dirty="0"/>
              <a:t>corresponding to every user agent, there is a mail server</a:t>
            </a:r>
          </a:p>
          <a:p>
            <a:pPr lvl="1"/>
            <a:r>
              <a:rPr lang="en-IN" dirty="0"/>
              <a:t>A mail server is used to send/receive email to/from another mail server </a:t>
            </a:r>
          </a:p>
          <a:p>
            <a:r>
              <a:rPr lang="en-IN" dirty="0"/>
              <a:t>Simple Mail Transfer Protocol (SMTP)</a:t>
            </a:r>
          </a:p>
          <a:p>
            <a:pPr lvl="1"/>
            <a:r>
              <a:rPr lang="en-IN" dirty="0"/>
              <a:t>SMTP is used to push mail from a user agent to its mail server, or from one mail server to another mail server</a:t>
            </a:r>
          </a:p>
        </p:txBody>
      </p:sp>
    </p:spTree>
    <p:extLst>
      <p:ext uri="{BB962C8B-B14F-4D97-AF65-F5344CB8AC3E}">
        <p14:creationId xmlns:p14="http://schemas.microsoft.com/office/powerpoint/2010/main" val="2259105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B8E81-91DA-B8A5-FF7B-3AB2B0BFC96A}"/>
              </a:ext>
            </a:extLst>
          </p:cNvPr>
          <p:cNvSpPr>
            <a:spLocks noGrp="1"/>
          </p:cNvSpPr>
          <p:nvPr>
            <p:ph type="title"/>
          </p:nvPr>
        </p:nvSpPr>
        <p:spPr/>
        <p:txBody>
          <a:bodyPr/>
          <a:lstStyle/>
          <a:p>
            <a:r>
              <a:rPr lang="en-IN" dirty="0"/>
              <a:t>e-mail</a:t>
            </a:r>
          </a:p>
        </p:txBody>
      </p:sp>
      <p:sp>
        <p:nvSpPr>
          <p:cNvPr id="3" name="Content Placeholder 2">
            <a:extLst>
              <a:ext uri="{FF2B5EF4-FFF2-40B4-BE49-F238E27FC236}">
                <a16:creationId xmlns:a16="http://schemas.microsoft.com/office/drawing/2014/main" id="{5B136334-0C15-373B-F1CF-33DA63CB709F}"/>
              </a:ext>
            </a:extLst>
          </p:cNvPr>
          <p:cNvSpPr>
            <a:spLocks noGrp="1"/>
          </p:cNvSpPr>
          <p:nvPr>
            <p:ph idx="1"/>
          </p:nvPr>
        </p:nvSpPr>
        <p:spPr/>
        <p:txBody>
          <a:bodyPr>
            <a:normAutofit/>
          </a:bodyPr>
          <a:lstStyle/>
          <a:p>
            <a:r>
              <a:rPr lang="en-IN" dirty="0"/>
              <a:t>When Alice sends a message to Bob, the following sequence of events takes place</a:t>
            </a:r>
          </a:p>
          <a:p>
            <a:pPr marL="971550" lvl="1" indent="-514350">
              <a:buFont typeface="+mj-lt"/>
              <a:buAutoNum type="arabicPeriod"/>
            </a:pPr>
            <a:r>
              <a:rPr lang="en-US" dirty="0"/>
              <a:t>Alice composes an email in her user agent, provides Bob’s email address, and instructs her agent to send the email</a:t>
            </a:r>
          </a:p>
          <a:p>
            <a:pPr marL="971550" lvl="1" indent="-514350">
              <a:buFont typeface="+mj-lt"/>
              <a:buAutoNum type="arabicPeriod"/>
            </a:pPr>
            <a:r>
              <a:rPr lang="en-US" dirty="0"/>
              <a:t>Mail is pushed from Alice’s agent to Alice’s mail server using SMTP, where it is queued</a:t>
            </a:r>
          </a:p>
          <a:p>
            <a:pPr marL="971550" lvl="1" indent="-514350">
              <a:buFont typeface="+mj-lt"/>
              <a:buAutoNum type="arabicPeriod"/>
            </a:pPr>
            <a:r>
              <a:rPr lang="en-US" dirty="0"/>
              <a:t>When the queue is processed, Alice’s mail server pushes the mail to Bob’s mail server using SMTP</a:t>
            </a:r>
          </a:p>
          <a:p>
            <a:pPr marL="971550" lvl="1" indent="-514350">
              <a:buFont typeface="+mj-lt"/>
              <a:buAutoNum type="arabicPeriod"/>
            </a:pPr>
            <a:r>
              <a:rPr lang="en-US" dirty="0"/>
              <a:t>Bob invokes his user agent, which pulls the Alice email from its mail server using HTTP/IMAP (Internet Mail Access Protocol) </a:t>
            </a:r>
            <a:endParaRPr lang="en-IN" dirty="0"/>
          </a:p>
        </p:txBody>
      </p:sp>
      <mc:AlternateContent xmlns:mc="http://schemas.openxmlformats.org/markup-compatibility/2006" xmlns:p14="http://schemas.microsoft.com/office/powerpoint/2010/main">
        <mc:Choice Requires="p14">
          <p:contentPart p14:bwMode="auto" r:id="rId2">
            <p14:nvContentPartPr>
              <p14:cNvPr id="4" name="Ink 3">
                <a:extLst>
                  <a:ext uri="{FF2B5EF4-FFF2-40B4-BE49-F238E27FC236}">
                    <a16:creationId xmlns:a16="http://schemas.microsoft.com/office/drawing/2014/main" id="{2F88A552-16E8-A8B3-E1C7-076C86EC5748}"/>
                  </a:ext>
                </a:extLst>
              </p14:cNvPr>
              <p14:cNvContentPartPr/>
              <p14:nvPr/>
            </p14:nvContentPartPr>
            <p14:xfrm>
              <a:off x="5211720" y="70920"/>
              <a:ext cx="6825960" cy="1639080"/>
            </p14:xfrm>
          </p:contentPart>
        </mc:Choice>
        <mc:Fallback xmlns="">
          <p:pic>
            <p:nvPicPr>
              <p:cNvPr id="4" name="Ink 3">
                <a:extLst>
                  <a:ext uri="{FF2B5EF4-FFF2-40B4-BE49-F238E27FC236}">
                    <a16:creationId xmlns:a16="http://schemas.microsoft.com/office/drawing/2014/main" id="{2F88A552-16E8-A8B3-E1C7-076C86EC5748}"/>
                  </a:ext>
                </a:extLst>
              </p:cNvPr>
              <p:cNvPicPr/>
              <p:nvPr/>
            </p:nvPicPr>
            <p:blipFill>
              <a:blip r:embed="rId3"/>
              <a:stretch>
                <a:fillRect/>
              </a:stretch>
            </p:blipFill>
            <p:spPr>
              <a:xfrm>
                <a:off x="5202360" y="61560"/>
                <a:ext cx="6844680" cy="1657800"/>
              </a:xfrm>
              <a:prstGeom prst="rect">
                <a:avLst/>
              </a:prstGeom>
            </p:spPr>
          </p:pic>
        </mc:Fallback>
      </mc:AlternateContent>
    </p:spTree>
    <p:extLst>
      <p:ext uri="{BB962C8B-B14F-4D97-AF65-F5344CB8AC3E}">
        <p14:creationId xmlns:p14="http://schemas.microsoft.com/office/powerpoint/2010/main" val="31285941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BC547D-9AD5-B042-7ABB-8B443E92B742}"/>
              </a:ext>
            </a:extLst>
          </p:cNvPr>
          <p:cNvSpPr>
            <a:spLocks noGrp="1"/>
          </p:cNvSpPr>
          <p:nvPr>
            <p:ph type="title"/>
          </p:nvPr>
        </p:nvSpPr>
        <p:spPr/>
        <p:txBody>
          <a:bodyPr/>
          <a:lstStyle/>
          <a:p>
            <a:r>
              <a:rPr lang="en-IN" dirty="0"/>
              <a:t>e-mail</a:t>
            </a:r>
          </a:p>
        </p:txBody>
      </p:sp>
      <p:sp>
        <p:nvSpPr>
          <p:cNvPr id="3" name="Content Placeholder 2">
            <a:extLst>
              <a:ext uri="{FF2B5EF4-FFF2-40B4-BE49-F238E27FC236}">
                <a16:creationId xmlns:a16="http://schemas.microsoft.com/office/drawing/2014/main" id="{343D3686-6FF6-1C98-B547-E20517B18CEE}"/>
              </a:ext>
            </a:extLst>
          </p:cNvPr>
          <p:cNvSpPr>
            <a:spLocks noGrp="1"/>
          </p:cNvSpPr>
          <p:nvPr>
            <p:ph idx="1"/>
          </p:nvPr>
        </p:nvSpPr>
        <p:spPr/>
        <p:txBody>
          <a:bodyPr/>
          <a:lstStyle/>
          <a:p>
            <a:endParaRPr lang="en-IN" dirty="0"/>
          </a:p>
          <a:p>
            <a:endParaRPr lang="en-IN" dirty="0"/>
          </a:p>
          <a:p>
            <a:endParaRPr lang="en-IN" dirty="0"/>
          </a:p>
          <a:p>
            <a:endParaRPr lang="en-IN" dirty="0"/>
          </a:p>
          <a:p>
            <a:r>
              <a:rPr lang="en-IN" dirty="0"/>
              <a:t>Using SMTP, user agents push messages to an SMTP server</a:t>
            </a:r>
          </a:p>
          <a:p>
            <a:r>
              <a:rPr lang="en-IN" dirty="0"/>
              <a:t>Using HTTP/ IMAP, user agents pull messages from an HTTP/IMAP server</a:t>
            </a:r>
          </a:p>
        </p:txBody>
      </p:sp>
      <p:grpSp>
        <p:nvGrpSpPr>
          <p:cNvPr id="4" name="Group 133">
            <a:extLst>
              <a:ext uri="{FF2B5EF4-FFF2-40B4-BE49-F238E27FC236}">
                <a16:creationId xmlns:a16="http://schemas.microsoft.com/office/drawing/2014/main" id="{6FF509DA-44E9-18EB-9B3C-205403336065}"/>
              </a:ext>
            </a:extLst>
          </p:cNvPr>
          <p:cNvGrpSpPr>
            <a:grpSpLocks/>
          </p:cNvGrpSpPr>
          <p:nvPr/>
        </p:nvGrpSpPr>
        <p:grpSpPr bwMode="auto">
          <a:xfrm>
            <a:off x="4451528" y="1694089"/>
            <a:ext cx="511175" cy="693738"/>
            <a:chOff x="4140" y="429"/>
            <a:chExt cx="1425" cy="2396"/>
          </a:xfrm>
        </p:grpSpPr>
        <p:sp>
          <p:nvSpPr>
            <p:cNvPr id="5" name="Freeform 134">
              <a:extLst>
                <a:ext uri="{FF2B5EF4-FFF2-40B4-BE49-F238E27FC236}">
                  <a16:creationId xmlns:a16="http://schemas.microsoft.com/office/drawing/2014/main" id="{A204233A-990A-A1AD-1470-81A0751E8C09}"/>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 name="Rectangle 135">
              <a:extLst>
                <a:ext uri="{FF2B5EF4-FFF2-40B4-BE49-F238E27FC236}">
                  <a16:creationId xmlns:a16="http://schemas.microsoft.com/office/drawing/2014/main" id="{DD9D08E8-D8B0-BC6E-4D34-F55F0B0914CA}"/>
                </a:ext>
              </a:extLst>
            </p:cNvPr>
            <p:cNvSpPr>
              <a:spLocks noChangeArrowheads="1"/>
            </p:cNvSpPr>
            <p:nvPr/>
          </p:nvSpPr>
          <p:spPr bwMode="auto">
            <a:xfrm>
              <a:off x="4206" y="429"/>
              <a:ext cx="1044" cy="2286"/>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 name="Freeform 136">
              <a:extLst>
                <a:ext uri="{FF2B5EF4-FFF2-40B4-BE49-F238E27FC236}">
                  <a16:creationId xmlns:a16="http://schemas.microsoft.com/office/drawing/2014/main" id="{D23CDBA6-9841-7FED-29B4-C02863506E98}"/>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 name="Freeform 137">
              <a:extLst>
                <a:ext uri="{FF2B5EF4-FFF2-40B4-BE49-F238E27FC236}">
                  <a16:creationId xmlns:a16="http://schemas.microsoft.com/office/drawing/2014/main" id="{A3EE1C60-8EC4-483A-F38B-127EEA01348E}"/>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 name="Rectangle 138">
              <a:extLst>
                <a:ext uri="{FF2B5EF4-FFF2-40B4-BE49-F238E27FC236}">
                  <a16:creationId xmlns:a16="http://schemas.microsoft.com/office/drawing/2014/main" id="{152BDB07-4C49-B0F5-1AB4-2EC65AC1CC26}"/>
                </a:ext>
              </a:extLst>
            </p:cNvPr>
            <p:cNvSpPr>
              <a:spLocks noChangeArrowheads="1"/>
            </p:cNvSpPr>
            <p:nvPr/>
          </p:nvSpPr>
          <p:spPr bwMode="auto">
            <a:xfrm>
              <a:off x="4211" y="692"/>
              <a:ext cx="597" cy="49"/>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0" name="Group 139">
              <a:extLst>
                <a:ext uri="{FF2B5EF4-FFF2-40B4-BE49-F238E27FC236}">
                  <a16:creationId xmlns:a16="http://schemas.microsoft.com/office/drawing/2014/main" id="{1B7C4E47-54BB-ACC6-43CC-B445DD9672BF}"/>
                </a:ext>
              </a:extLst>
            </p:cNvPr>
            <p:cNvGrpSpPr>
              <a:grpSpLocks/>
            </p:cNvGrpSpPr>
            <p:nvPr/>
          </p:nvGrpSpPr>
          <p:grpSpPr bwMode="auto">
            <a:xfrm>
              <a:off x="4749" y="668"/>
              <a:ext cx="581" cy="145"/>
              <a:chOff x="614" y="2568"/>
              <a:chExt cx="725" cy="139"/>
            </a:xfrm>
          </p:grpSpPr>
          <p:sp>
            <p:nvSpPr>
              <p:cNvPr id="35" name="AutoShape 140">
                <a:extLst>
                  <a:ext uri="{FF2B5EF4-FFF2-40B4-BE49-F238E27FC236}">
                    <a16:creationId xmlns:a16="http://schemas.microsoft.com/office/drawing/2014/main" id="{6040AFEF-59EE-D0BF-AEE0-FA4A738BA77B}"/>
                  </a:ext>
                </a:extLst>
              </p:cNvPr>
              <p:cNvSpPr>
                <a:spLocks noChangeArrowheads="1"/>
              </p:cNvSpPr>
              <p:nvPr/>
            </p:nvSpPr>
            <p:spPr bwMode="auto">
              <a:xfrm>
                <a:off x="616" y="2570"/>
                <a:ext cx="723"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6" name="AutoShape 141">
                <a:extLst>
                  <a:ext uri="{FF2B5EF4-FFF2-40B4-BE49-F238E27FC236}">
                    <a16:creationId xmlns:a16="http://schemas.microsoft.com/office/drawing/2014/main" id="{9B98C711-AE5B-CE6B-F27B-DAD5B56AB764}"/>
                  </a:ext>
                </a:extLst>
              </p:cNvPr>
              <p:cNvSpPr>
                <a:spLocks noChangeArrowheads="1"/>
              </p:cNvSpPr>
              <p:nvPr/>
            </p:nvSpPr>
            <p:spPr bwMode="auto">
              <a:xfrm>
                <a:off x="633" y="2586"/>
                <a:ext cx="690"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 name="Rectangle 142">
              <a:extLst>
                <a:ext uri="{FF2B5EF4-FFF2-40B4-BE49-F238E27FC236}">
                  <a16:creationId xmlns:a16="http://schemas.microsoft.com/office/drawing/2014/main" id="{16A46897-4B6C-E220-4CB9-1AC83A5692B8}"/>
                </a:ext>
              </a:extLst>
            </p:cNvPr>
            <p:cNvSpPr>
              <a:spLocks noChangeArrowheads="1"/>
            </p:cNvSpPr>
            <p:nvPr/>
          </p:nvSpPr>
          <p:spPr bwMode="auto">
            <a:xfrm>
              <a:off x="4224" y="1021"/>
              <a:ext cx="597" cy="44"/>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2" name="Group 143">
              <a:extLst>
                <a:ext uri="{FF2B5EF4-FFF2-40B4-BE49-F238E27FC236}">
                  <a16:creationId xmlns:a16="http://schemas.microsoft.com/office/drawing/2014/main" id="{7EF386B8-A23B-9F90-3824-0D844BFE82AC}"/>
                </a:ext>
              </a:extLst>
            </p:cNvPr>
            <p:cNvGrpSpPr>
              <a:grpSpLocks/>
            </p:cNvGrpSpPr>
            <p:nvPr/>
          </p:nvGrpSpPr>
          <p:grpSpPr bwMode="auto">
            <a:xfrm>
              <a:off x="4747" y="994"/>
              <a:ext cx="581" cy="134"/>
              <a:chOff x="614" y="2568"/>
              <a:chExt cx="725" cy="139"/>
            </a:xfrm>
          </p:grpSpPr>
          <p:sp>
            <p:nvSpPr>
              <p:cNvPr id="33" name="AutoShape 144">
                <a:extLst>
                  <a:ext uri="{FF2B5EF4-FFF2-40B4-BE49-F238E27FC236}">
                    <a16:creationId xmlns:a16="http://schemas.microsoft.com/office/drawing/2014/main" id="{ED8F143D-E98B-3CC6-441C-AF3F5019F372}"/>
                  </a:ext>
                </a:extLst>
              </p:cNvPr>
              <p:cNvSpPr>
                <a:spLocks noChangeArrowheads="1"/>
              </p:cNvSpPr>
              <p:nvPr/>
            </p:nvSpPr>
            <p:spPr bwMode="auto">
              <a:xfrm>
                <a:off x="613" y="2568"/>
                <a:ext cx="718"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4" name="AutoShape 145">
                <a:extLst>
                  <a:ext uri="{FF2B5EF4-FFF2-40B4-BE49-F238E27FC236}">
                    <a16:creationId xmlns:a16="http://schemas.microsoft.com/office/drawing/2014/main" id="{C2A388DF-A81B-5BE6-00B3-30233970BC72}"/>
                  </a:ext>
                </a:extLst>
              </p:cNvPr>
              <p:cNvSpPr>
                <a:spLocks noChangeArrowheads="1"/>
              </p:cNvSpPr>
              <p:nvPr/>
            </p:nvSpPr>
            <p:spPr bwMode="auto">
              <a:xfrm>
                <a:off x="630" y="2585"/>
                <a:ext cx="690" cy="102"/>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3" name="Rectangle 146">
              <a:extLst>
                <a:ext uri="{FF2B5EF4-FFF2-40B4-BE49-F238E27FC236}">
                  <a16:creationId xmlns:a16="http://schemas.microsoft.com/office/drawing/2014/main" id="{B2B26A0D-C2EC-4718-3DD5-D54C7D9539E1}"/>
                </a:ext>
              </a:extLst>
            </p:cNvPr>
            <p:cNvSpPr>
              <a:spLocks noChangeArrowheads="1"/>
            </p:cNvSpPr>
            <p:nvPr/>
          </p:nvSpPr>
          <p:spPr bwMode="auto">
            <a:xfrm>
              <a:off x="4215" y="1356"/>
              <a:ext cx="597" cy="49"/>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4" name="Rectangle 147">
              <a:extLst>
                <a:ext uri="{FF2B5EF4-FFF2-40B4-BE49-F238E27FC236}">
                  <a16:creationId xmlns:a16="http://schemas.microsoft.com/office/drawing/2014/main" id="{C736B203-0333-CB78-F50A-D6D4B177D809}"/>
                </a:ext>
              </a:extLst>
            </p:cNvPr>
            <p:cNvSpPr>
              <a:spLocks noChangeArrowheads="1"/>
            </p:cNvSpPr>
            <p:nvPr/>
          </p:nvSpPr>
          <p:spPr bwMode="auto">
            <a:xfrm>
              <a:off x="4229" y="1657"/>
              <a:ext cx="597" cy="44"/>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5" name="Group 148">
              <a:extLst>
                <a:ext uri="{FF2B5EF4-FFF2-40B4-BE49-F238E27FC236}">
                  <a16:creationId xmlns:a16="http://schemas.microsoft.com/office/drawing/2014/main" id="{84F09D95-76D3-EFAE-2E7F-B0CAC6CB34C0}"/>
                </a:ext>
              </a:extLst>
            </p:cNvPr>
            <p:cNvGrpSpPr>
              <a:grpSpLocks/>
            </p:cNvGrpSpPr>
            <p:nvPr/>
          </p:nvGrpSpPr>
          <p:grpSpPr bwMode="auto">
            <a:xfrm>
              <a:off x="4735" y="1627"/>
              <a:ext cx="582" cy="151"/>
              <a:chOff x="614" y="2568"/>
              <a:chExt cx="725" cy="139"/>
            </a:xfrm>
          </p:grpSpPr>
          <p:sp>
            <p:nvSpPr>
              <p:cNvPr id="31" name="AutoShape 149">
                <a:extLst>
                  <a:ext uri="{FF2B5EF4-FFF2-40B4-BE49-F238E27FC236}">
                    <a16:creationId xmlns:a16="http://schemas.microsoft.com/office/drawing/2014/main" id="{EEEE08A5-B711-53BB-56C0-BE5036270C45}"/>
                  </a:ext>
                </a:extLst>
              </p:cNvPr>
              <p:cNvSpPr>
                <a:spLocks noChangeArrowheads="1"/>
              </p:cNvSpPr>
              <p:nvPr/>
            </p:nvSpPr>
            <p:spPr bwMode="auto">
              <a:xfrm>
                <a:off x="612" y="2581"/>
                <a:ext cx="728" cy="126"/>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2" name="AutoShape 150">
                <a:extLst>
                  <a:ext uri="{FF2B5EF4-FFF2-40B4-BE49-F238E27FC236}">
                    <a16:creationId xmlns:a16="http://schemas.microsoft.com/office/drawing/2014/main" id="{684B5423-2748-088D-8AC4-FD726FEDB399}"/>
                  </a:ext>
                </a:extLst>
              </p:cNvPr>
              <p:cNvSpPr>
                <a:spLocks noChangeArrowheads="1"/>
              </p:cNvSpPr>
              <p:nvPr/>
            </p:nvSpPr>
            <p:spPr bwMode="auto">
              <a:xfrm>
                <a:off x="628" y="2586"/>
                <a:ext cx="695"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6" name="Freeform 151">
              <a:extLst>
                <a:ext uri="{FF2B5EF4-FFF2-40B4-BE49-F238E27FC236}">
                  <a16:creationId xmlns:a16="http://schemas.microsoft.com/office/drawing/2014/main" id="{CEDD162B-11F3-2CC9-5757-E25845DFB1EC}"/>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7" name="Group 152">
              <a:extLst>
                <a:ext uri="{FF2B5EF4-FFF2-40B4-BE49-F238E27FC236}">
                  <a16:creationId xmlns:a16="http://schemas.microsoft.com/office/drawing/2014/main" id="{F5D9F3C4-88D3-2C66-0D2A-7927D1D551B3}"/>
                </a:ext>
              </a:extLst>
            </p:cNvPr>
            <p:cNvGrpSpPr>
              <a:grpSpLocks/>
            </p:cNvGrpSpPr>
            <p:nvPr/>
          </p:nvGrpSpPr>
          <p:grpSpPr bwMode="auto">
            <a:xfrm>
              <a:off x="4739" y="1327"/>
              <a:ext cx="582" cy="139"/>
              <a:chOff x="614" y="2568"/>
              <a:chExt cx="725" cy="139"/>
            </a:xfrm>
          </p:grpSpPr>
          <p:sp>
            <p:nvSpPr>
              <p:cNvPr id="29" name="AutoShape 153">
                <a:extLst>
                  <a:ext uri="{FF2B5EF4-FFF2-40B4-BE49-F238E27FC236}">
                    <a16:creationId xmlns:a16="http://schemas.microsoft.com/office/drawing/2014/main" id="{B0F4ABE1-9EE6-1AF4-6043-43EDFB323068}"/>
                  </a:ext>
                </a:extLst>
              </p:cNvPr>
              <p:cNvSpPr>
                <a:spLocks noChangeArrowheads="1"/>
              </p:cNvSpPr>
              <p:nvPr/>
            </p:nvSpPr>
            <p:spPr bwMode="auto">
              <a:xfrm>
                <a:off x="612" y="2569"/>
                <a:ext cx="728"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0" name="AutoShape 154">
                <a:extLst>
                  <a:ext uri="{FF2B5EF4-FFF2-40B4-BE49-F238E27FC236}">
                    <a16:creationId xmlns:a16="http://schemas.microsoft.com/office/drawing/2014/main" id="{622165A1-0569-8D2D-BF62-514B3FEA9F46}"/>
                  </a:ext>
                </a:extLst>
              </p:cNvPr>
              <p:cNvSpPr>
                <a:spLocks noChangeArrowheads="1"/>
              </p:cNvSpPr>
              <p:nvPr/>
            </p:nvSpPr>
            <p:spPr bwMode="auto">
              <a:xfrm>
                <a:off x="629" y="2586"/>
                <a:ext cx="695"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8" name="Rectangle 155">
              <a:extLst>
                <a:ext uri="{FF2B5EF4-FFF2-40B4-BE49-F238E27FC236}">
                  <a16:creationId xmlns:a16="http://schemas.microsoft.com/office/drawing/2014/main" id="{013F7A0E-C990-3A30-E3F1-BC885F39E8F1}"/>
                </a:ext>
              </a:extLst>
            </p:cNvPr>
            <p:cNvSpPr>
              <a:spLocks noChangeArrowheads="1"/>
            </p:cNvSpPr>
            <p:nvPr/>
          </p:nvSpPr>
          <p:spPr bwMode="auto">
            <a:xfrm>
              <a:off x="5251" y="429"/>
              <a:ext cx="66" cy="2286"/>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9" name="Freeform 156">
              <a:extLst>
                <a:ext uri="{FF2B5EF4-FFF2-40B4-BE49-F238E27FC236}">
                  <a16:creationId xmlns:a16="http://schemas.microsoft.com/office/drawing/2014/main" id="{B2EF7D23-85B2-DF74-91CE-87173F9DB17D}"/>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0" name="Freeform 157">
              <a:extLst>
                <a:ext uri="{FF2B5EF4-FFF2-40B4-BE49-F238E27FC236}">
                  <a16:creationId xmlns:a16="http://schemas.microsoft.com/office/drawing/2014/main" id="{34187838-8478-1A16-8AA8-7AB7E573BA68}"/>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1" name="Oval 158">
              <a:extLst>
                <a:ext uri="{FF2B5EF4-FFF2-40B4-BE49-F238E27FC236}">
                  <a16:creationId xmlns:a16="http://schemas.microsoft.com/office/drawing/2014/main" id="{214E5C99-08CE-6733-B055-AEE64C9D182F}"/>
                </a:ext>
              </a:extLst>
            </p:cNvPr>
            <p:cNvSpPr>
              <a:spLocks noChangeArrowheads="1"/>
            </p:cNvSpPr>
            <p:nvPr/>
          </p:nvSpPr>
          <p:spPr bwMode="auto">
            <a:xfrm>
              <a:off x="5516" y="2611"/>
              <a:ext cx="49" cy="93"/>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2" name="Freeform 159">
              <a:extLst>
                <a:ext uri="{FF2B5EF4-FFF2-40B4-BE49-F238E27FC236}">
                  <a16:creationId xmlns:a16="http://schemas.microsoft.com/office/drawing/2014/main" id="{D24B0BA6-6B6D-1DCB-7E81-A90DCA87FC73}"/>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3" name="AutoShape 160">
              <a:extLst>
                <a:ext uri="{FF2B5EF4-FFF2-40B4-BE49-F238E27FC236}">
                  <a16:creationId xmlns:a16="http://schemas.microsoft.com/office/drawing/2014/main" id="{693B04A8-D80A-A7C2-53FE-0E15E666187D}"/>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4" name="AutoShape 161">
              <a:extLst>
                <a:ext uri="{FF2B5EF4-FFF2-40B4-BE49-F238E27FC236}">
                  <a16:creationId xmlns:a16="http://schemas.microsoft.com/office/drawing/2014/main" id="{E65D96E1-E24E-A130-59AB-9ED762B0DD95}"/>
                </a:ext>
              </a:extLst>
            </p:cNvPr>
            <p:cNvSpPr>
              <a:spLocks noChangeArrowheads="1"/>
            </p:cNvSpPr>
            <p:nvPr/>
          </p:nvSpPr>
          <p:spPr bwMode="auto">
            <a:xfrm>
              <a:off x="4206" y="2710"/>
              <a:ext cx="1071"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5" name="Oval 162">
              <a:extLst>
                <a:ext uri="{FF2B5EF4-FFF2-40B4-BE49-F238E27FC236}">
                  <a16:creationId xmlns:a16="http://schemas.microsoft.com/office/drawing/2014/main" id="{6210DA2A-7A11-4EDC-3DDF-9DF735B8CDE5}"/>
                </a:ext>
              </a:extLst>
            </p:cNvPr>
            <p:cNvSpPr>
              <a:spLocks noChangeArrowheads="1"/>
            </p:cNvSpPr>
            <p:nvPr/>
          </p:nvSpPr>
          <p:spPr bwMode="auto">
            <a:xfrm>
              <a:off x="4308" y="2381"/>
              <a:ext cx="159"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6" name="Oval 163">
              <a:extLst>
                <a:ext uri="{FF2B5EF4-FFF2-40B4-BE49-F238E27FC236}">
                  <a16:creationId xmlns:a16="http://schemas.microsoft.com/office/drawing/2014/main" id="{2B408A36-BCCE-00AD-4F89-15A6932D133E}"/>
                </a:ext>
              </a:extLst>
            </p:cNvPr>
            <p:cNvSpPr>
              <a:spLocks noChangeArrowheads="1"/>
            </p:cNvSpPr>
            <p:nvPr/>
          </p:nvSpPr>
          <p:spPr bwMode="auto">
            <a:xfrm>
              <a:off x="4485" y="2386"/>
              <a:ext cx="159" cy="14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27" name="Oval 164">
              <a:extLst>
                <a:ext uri="{FF2B5EF4-FFF2-40B4-BE49-F238E27FC236}">
                  <a16:creationId xmlns:a16="http://schemas.microsoft.com/office/drawing/2014/main" id="{062EE381-7210-453F-A150-EDB2292ED1BA}"/>
                </a:ext>
              </a:extLst>
            </p:cNvPr>
            <p:cNvSpPr>
              <a:spLocks noChangeArrowheads="1"/>
            </p:cNvSpPr>
            <p:nvPr/>
          </p:nvSpPr>
          <p:spPr bwMode="auto">
            <a:xfrm>
              <a:off x="4662" y="2381"/>
              <a:ext cx="159"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28" name="Rectangle 165">
              <a:extLst>
                <a:ext uri="{FF2B5EF4-FFF2-40B4-BE49-F238E27FC236}">
                  <a16:creationId xmlns:a16="http://schemas.microsoft.com/office/drawing/2014/main" id="{862753FA-4B2B-2CB0-392B-F6C65793ED19}"/>
                </a:ext>
              </a:extLst>
            </p:cNvPr>
            <p:cNvSpPr>
              <a:spLocks noChangeArrowheads="1"/>
            </p:cNvSpPr>
            <p:nvPr/>
          </p:nvSpPr>
          <p:spPr bwMode="auto">
            <a:xfrm>
              <a:off x="5060" y="1833"/>
              <a:ext cx="89" cy="762"/>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37" name="Group 100">
            <a:extLst>
              <a:ext uri="{FF2B5EF4-FFF2-40B4-BE49-F238E27FC236}">
                <a16:creationId xmlns:a16="http://schemas.microsoft.com/office/drawing/2014/main" id="{2E3EBBA1-D484-944E-41FF-460DE593CBAB}"/>
              </a:ext>
            </a:extLst>
          </p:cNvPr>
          <p:cNvGrpSpPr>
            <a:grpSpLocks/>
          </p:cNvGrpSpPr>
          <p:nvPr/>
        </p:nvGrpSpPr>
        <p:grpSpPr bwMode="auto">
          <a:xfrm>
            <a:off x="6137453" y="1703614"/>
            <a:ext cx="511175" cy="693738"/>
            <a:chOff x="4140" y="429"/>
            <a:chExt cx="1425" cy="2396"/>
          </a:xfrm>
        </p:grpSpPr>
        <p:sp>
          <p:nvSpPr>
            <p:cNvPr id="38" name="Freeform 101">
              <a:extLst>
                <a:ext uri="{FF2B5EF4-FFF2-40B4-BE49-F238E27FC236}">
                  <a16:creationId xmlns:a16="http://schemas.microsoft.com/office/drawing/2014/main" id="{7486B367-4BB6-2AFE-B77B-8378191BB37E}"/>
                </a:ext>
              </a:extLst>
            </p:cNvPr>
            <p:cNvSpPr>
              <a:spLocks/>
            </p:cNvSpPr>
            <p:nvPr/>
          </p:nvSpPr>
          <p:spPr bwMode="auto">
            <a:xfrm>
              <a:off x="5268" y="433"/>
              <a:ext cx="283" cy="2286"/>
            </a:xfrm>
            <a:custGeom>
              <a:avLst/>
              <a:gdLst>
                <a:gd name="T0" fmla="*/ 2 w 354"/>
                <a:gd name="T1" fmla="*/ 0 h 2742"/>
                <a:gd name="T2" fmla="*/ 12 w 354"/>
                <a:gd name="T3" fmla="*/ 23 h 2742"/>
                <a:gd name="T4" fmla="*/ 12 w 354"/>
                <a:gd name="T5" fmla="*/ 171 h 2742"/>
                <a:gd name="T6" fmla="*/ 0 w 354"/>
                <a:gd name="T7" fmla="*/ 179 h 2742"/>
                <a:gd name="T8" fmla="*/ 2 w 354"/>
                <a:gd name="T9" fmla="*/ 0 h 2742"/>
                <a:gd name="T10" fmla="*/ 0 60000 65536"/>
                <a:gd name="T11" fmla="*/ 0 60000 65536"/>
                <a:gd name="T12" fmla="*/ 0 60000 65536"/>
                <a:gd name="T13" fmla="*/ 0 60000 65536"/>
                <a:gd name="T14" fmla="*/ 0 60000 65536"/>
                <a:gd name="T15" fmla="*/ 0 w 354"/>
                <a:gd name="T16" fmla="*/ 0 h 2742"/>
                <a:gd name="T17" fmla="*/ 354 w 354"/>
                <a:gd name="T18" fmla="*/ 2742 h 2742"/>
              </a:gdLst>
              <a:ahLst/>
              <a:cxnLst>
                <a:cxn ang="T10">
                  <a:pos x="T0" y="T1"/>
                </a:cxn>
                <a:cxn ang="T11">
                  <a:pos x="T2" y="T3"/>
                </a:cxn>
                <a:cxn ang="T12">
                  <a:pos x="T4" y="T5"/>
                </a:cxn>
                <a:cxn ang="T13">
                  <a:pos x="T6" y="T7"/>
                </a:cxn>
                <a:cxn ang="T14">
                  <a:pos x="T8" y="T9"/>
                </a:cxn>
              </a:cxnLst>
              <a:rect l="T15" t="T16" r="T17" b="T18"/>
              <a:pathLst>
                <a:path w="354" h="2742">
                  <a:moveTo>
                    <a:pt x="63" y="0"/>
                  </a:moveTo>
                  <a:lnTo>
                    <a:pt x="354" y="339"/>
                  </a:lnTo>
                  <a:lnTo>
                    <a:pt x="346" y="2624"/>
                  </a:lnTo>
                  <a:lnTo>
                    <a:pt x="0" y="2742"/>
                  </a:lnTo>
                  <a:lnTo>
                    <a:pt x="63" y="0"/>
                  </a:lnTo>
                  <a:close/>
                </a:path>
              </a:pathLst>
            </a:custGeom>
            <a:gradFill rotWithShape="1">
              <a:gsLst>
                <a:gs pos="0">
                  <a:srgbClr val="DDDDDD"/>
                </a:gs>
                <a:gs pos="100000">
                  <a:srgbClr val="333333"/>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39" name="Rectangle 102">
              <a:extLst>
                <a:ext uri="{FF2B5EF4-FFF2-40B4-BE49-F238E27FC236}">
                  <a16:creationId xmlns:a16="http://schemas.microsoft.com/office/drawing/2014/main" id="{469FE399-158C-1252-028A-829F50946AE3}"/>
                </a:ext>
              </a:extLst>
            </p:cNvPr>
            <p:cNvSpPr>
              <a:spLocks noChangeArrowheads="1"/>
            </p:cNvSpPr>
            <p:nvPr/>
          </p:nvSpPr>
          <p:spPr bwMode="auto">
            <a:xfrm>
              <a:off x="4206" y="429"/>
              <a:ext cx="1044" cy="2286"/>
            </a:xfrm>
            <a:prstGeom prst="rect">
              <a:avLst/>
            </a:pr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0" name="Freeform 103">
              <a:extLst>
                <a:ext uri="{FF2B5EF4-FFF2-40B4-BE49-F238E27FC236}">
                  <a16:creationId xmlns:a16="http://schemas.microsoft.com/office/drawing/2014/main" id="{7CA55D0A-1385-C3F4-4E8F-B70526BFD033}"/>
                </a:ext>
              </a:extLst>
            </p:cNvPr>
            <p:cNvSpPr>
              <a:spLocks/>
            </p:cNvSpPr>
            <p:nvPr/>
          </p:nvSpPr>
          <p:spPr bwMode="auto">
            <a:xfrm>
              <a:off x="5321" y="570"/>
              <a:ext cx="169" cy="2115"/>
            </a:xfrm>
            <a:custGeom>
              <a:avLst/>
              <a:gdLst>
                <a:gd name="T0" fmla="*/ 2 w 211"/>
                <a:gd name="T1" fmla="*/ 0 h 2537"/>
                <a:gd name="T2" fmla="*/ 7 w 211"/>
                <a:gd name="T3" fmla="*/ 15 h 2537"/>
                <a:gd name="T4" fmla="*/ 2 w 211"/>
                <a:gd name="T5" fmla="*/ 163 h 2537"/>
                <a:gd name="T6" fmla="*/ 2 w 211"/>
                <a:gd name="T7" fmla="*/ 0 h 2537"/>
                <a:gd name="T8" fmla="*/ 0 60000 65536"/>
                <a:gd name="T9" fmla="*/ 0 60000 65536"/>
                <a:gd name="T10" fmla="*/ 0 60000 65536"/>
                <a:gd name="T11" fmla="*/ 0 60000 65536"/>
                <a:gd name="T12" fmla="*/ 0 w 211"/>
                <a:gd name="T13" fmla="*/ 0 h 2537"/>
                <a:gd name="T14" fmla="*/ 211 w 211"/>
                <a:gd name="T15" fmla="*/ 2537 h 2537"/>
              </a:gdLst>
              <a:ahLst/>
              <a:cxnLst>
                <a:cxn ang="T8">
                  <a:pos x="T0" y="T1"/>
                </a:cxn>
                <a:cxn ang="T9">
                  <a:pos x="T2" y="T3"/>
                </a:cxn>
                <a:cxn ang="T10">
                  <a:pos x="T4" y="T5"/>
                </a:cxn>
                <a:cxn ang="T11">
                  <a:pos x="T6" y="T7"/>
                </a:cxn>
              </a:cxnLst>
              <a:rect l="T12" t="T13" r="T14" b="T15"/>
              <a:pathLst>
                <a:path w="211" h="2537">
                  <a:moveTo>
                    <a:pt x="7" y="0"/>
                  </a:moveTo>
                  <a:cubicBezTo>
                    <a:pt x="7" y="0"/>
                    <a:pt x="57" y="28"/>
                    <a:pt x="211" y="218"/>
                  </a:cubicBezTo>
                  <a:cubicBezTo>
                    <a:pt x="0" y="1229"/>
                    <a:pt x="41" y="2537"/>
                    <a:pt x="7" y="2501"/>
                  </a:cubicBezTo>
                  <a:lnTo>
                    <a:pt x="7" y="0"/>
                  </a:lnTo>
                  <a:close/>
                </a:path>
              </a:pathLst>
            </a:custGeom>
            <a:gradFill rotWithShape="1">
              <a:gsLst>
                <a:gs pos="0">
                  <a:srgbClr val="808080"/>
                </a:gs>
                <a:gs pos="100000">
                  <a:srgbClr val="F8F8F8"/>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1" name="Freeform 104">
              <a:extLst>
                <a:ext uri="{FF2B5EF4-FFF2-40B4-BE49-F238E27FC236}">
                  <a16:creationId xmlns:a16="http://schemas.microsoft.com/office/drawing/2014/main" id="{6E58C75E-02A1-36EB-1FC9-77CAEAB89F41}"/>
                </a:ext>
              </a:extLst>
            </p:cNvPr>
            <p:cNvSpPr>
              <a:spLocks/>
            </p:cNvSpPr>
            <p:nvPr/>
          </p:nvSpPr>
          <p:spPr bwMode="auto">
            <a:xfrm>
              <a:off x="5284" y="1640"/>
              <a:ext cx="263" cy="189"/>
            </a:xfrm>
            <a:custGeom>
              <a:avLst/>
              <a:gdLst>
                <a:gd name="T0" fmla="*/ 2 w 328"/>
                <a:gd name="T1" fmla="*/ 0 h 226"/>
                <a:gd name="T2" fmla="*/ 11 w 328"/>
                <a:gd name="T3" fmla="*/ 9 h 226"/>
                <a:gd name="T4" fmla="*/ 11 w 328"/>
                <a:gd name="T5" fmla="*/ 16 h 226"/>
                <a:gd name="T6" fmla="*/ 0 w 328"/>
                <a:gd name="T7" fmla="*/ 7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2" name="Rectangle 105">
              <a:extLst>
                <a:ext uri="{FF2B5EF4-FFF2-40B4-BE49-F238E27FC236}">
                  <a16:creationId xmlns:a16="http://schemas.microsoft.com/office/drawing/2014/main" id="{D34180CB-EF10-C70C-EA67-5406C7821D3A}"/>
                </a:ext>
              </a:extLst>
            </p:cNvPr>
            <p:cNvSpPr>
              <a:spLocks noChangeArrowheads="1"/>
            </p:cNvSpPr>
            <p:nvPr/>
          </p:nvSpPr>
          <p:spPr bwMode="auto">
            <a:xfrm>
              <a:off x="4211" y="692"/>
              <a:ext cx="597" cy="49"/>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3" name="Group 106">
              <a:extLst>
                <a:ext uri="{FF2B5EF4-FFF2-40B4-BE49-F238E27FC236}">
                  <a16:creationId xmlns:a16="http://schemas.microsoft.com/office/drawing/2014/main" id="{DD81233E-637E-31A5-0F0E-6E28E2D638D1}"/>
                </a:ext>
              </a:extLst>
            </p:cNvPr>
            <p:cNvGrpSpPr>
              <a:grpSpLocks/>
            </p:cNvGrpSpPr>
            <p:nvPr/>
          </p:nvGrpSpPr>
          <p:grpSpPr bwMode="auto">
            <a:xfrm>
              <a:off x="4749" y="668"/>
              <a:ext cx="581" cy="145"/>
              <a:chOff x="614" y="2568"/>
              <a:chExt cx="725" cy="139"/>
            </a:xfrm>
          </p:grpSpPr>
          <p:sp>
            <p:nvSpPr>
              <p:cNvPr id="68" name="AutoShape 107">
                <a:extLst>
                  <a:ext uri="{FF2B5EF4-FFF2-40B4-BE49-F238E27FC236}">
                    <a16:creationId xmlns:a16="http://schemas.microsoft.com/office/drawing/2014/main" id="{E6B52509-7C26-BD90-B682-E0CB3BDAA488}"/>
                  </a:ext>
                </a:extLst>
              </p:cNvPr>
              <p:cNvSpPr>
                <a:spLocks noChangeArrowheads="1"/>
              </p:cNvSpPr>
              <p:nvPr/>
            </p:nvSpPr>
            <p:spPr bwMode="auto">
              <a:xfrm>
                <a:off x="616" y="2570"/>
                <a:ext cx="723"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9" name="AutoShape 108">
                <a:extLst>
                  <a:ext uri="{FF2B5EF4-FFF2-40B4-BE49-F238E27FC236}">
                    <a16:creationId xmlns:a16="http://schemas.microsoft.com/office/drawing/2014/main" id="{68FB3280-4BEA-D6BA-5F7E-5B13B795EEC4}"/>
                  </a:ext>
                </a:extLst>
              </p:cNvPr>
              <p:cNvSpPr>
                <a:spLocks noChangeArrowheads="1"/>
              </p:cNvSpPr>
              <p:nvPr/>
            </p:nvSpPr>
            <p:spPr bwMode="auto">
              <a:xfrm>
                <a:off x="633" y="2586"/>
                <a:ext cx="690" cy="105"/>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4" name="Rectangle 109">
              <a:extLst>
                <a:ext uri="{FF2B5EF4-FFF2-40B4-BE49-F238E27FC236}">
                  <a16:creationId xmlns:a16="http://schemas.microsoft.com/office/drawing/2014/main" id="{A00A6A05-9B5C-1B2A-6382-4AEF3BE89E7D}"/>
                </a:ext>
              </a:extLst>
            </p:cNvPr>
            <p:cNvSpPr>
              <a:spLocks noChangeArrowheads="1"/>
            </p:cNvSpPr>
            <p:nvPr/>
          </p:nvSpPr>
          <p:spPr bwMode="auto">
            <a:xfrm>
              <a:off x="4224" y="1021"/>
              <a:ext cx="597" cy="44"/>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5" name="Group 110">
              <a:extLst>
                <a:ext uri="{FF2B5EF4-FFF2-40B4-BE49-F238E27FC236}">
                  <a16:creationId xmlns:a16="http://schemas.microsoft.com/office/drawing/2014/main" id="{86DCC920-4F32-46AF-36D3-39D035E01C32}"/>
                </a:ext>
              </a:extLst>
            </p:cNvPr>
            <p:cNvGrpSpPr>
              <a:grpSpLocks/>
            </p:cNvGrpSpPr>
            <p:nvPr/>
          </p:nvGrpSpPr>
          <p:grpSpPr bwMode="auto">
            <a:xfrm>
              <a:off x="4747" y="994"/>
              <a:ext cx="581" cy="134"/>
              <a:chOff x="614" y="2568"/>
              <a:chExt cx="725" cy="139"/>
            </a:xfrm>
          </p:grpSpPr>
          <p:sp>
            <p:nvSpPr>
              <p:cNvPr id="66" name="AutoShape 111">
                <a:extLst>
                  <a:ext uri="{FF2B5EF4-FFF2-40B4-BE49-F238E27FC236}">
                    <a16:creationId xmlns:a16="http://schemas.microsoft.com/office/drawing/2014/main" id="{D9A8B038-7EAB-4D09-4670-4F9EEEF938E8}"/>
                  </a:ext>
                </a:extLst>
              </p:cNvPr>
              <p:cNvSpPr>
                <a:spLocks noChangeArrowheads="1"/>
              </p:cNvSpPr>
              <p:nvPr/>
            </p:nvSpPr>
            <p:spPr bwMode="auto">
              <a:xfrm>
                <a:off x="613" y="2568"/>
                <a:ext cx="718" cy="131"/>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7" name="AutoShape 112">
                <a:extLst>
                  <a:ext uri="{FF2B5EF4-FFF2-40B4-BE49-F238E27FC236}">
                    <a16:creationId xmlns:a16="http://schemas.microsoft.com/office/drawing/2014/main" id="{DADFBF7A-768D-7E8A-CA7C-19B9C849D259}"/>
                  </a:ext>
                </a:extLst>
              </p:cNvPr>
              <p:cNvSpPr>
                <a:spLocks noChangeArrowheads="1"/>
              </p:cNvSpPr>
              <p:nvPr/>
            </p:nvSpPr>
            <p:spPr bwMode="auto">
              <a:xfrm>
                <a:off x="630" y="2585"/>
                <a:ext cx="690" cy="102"/>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6" name="Rectangle 113">
              <a:extLst>
                <a:ext uri="{FF2B5EF4-FFF2-40B4-BE49-F238E27FC236}">
                  <a16:creationId xmlns:a16="http://schemas.microsoft.com/office/drawing/2014/main" id="{B7EFDBE7-DEEF-3C8B-6E7A-7E393086E93F}"/>
                </a:ext>
              </a:extLst>
            </p:cNvPr>
            <p:cNvSpPr>
              <a:spLocks noChangeArrowheads="1"/>
            </p:cNvSpPr>
            <p:nvPr/>
          </p:nvSpPr>
          <p:spPr bwMode="auto">
            <a:xfrm>
              <a:off x="4215" y="1356"/>
              <a:ext cx="597" cy="49"/>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47" name="Rectangle 114">
              <a:extLst>
                <a:ext uri="{FF2B5EF4-FFF2-40B4-BE49-F238E27FC236}">
                  <a16:creationId xmlns:a16="http://schemas.microsoft.com/office/drawing/2014/main" id="{B387F3AD-D54B-CBA8-422A-E23FCEDC06D8}"/>
                </a:ext>
              </a:extLst>
            </p:cNvPr>
            <p:cNvSpPr>
              <a:spLocks noChangeArrowheads="1"/>
            </p:cNvSpPr>
            <p:nvPr/>
          </p:nvSpPr>
          <p:spPr bwMode="auto">
            <a:xfrm>
              <a:off x="4229" y="1657"/>
              <a:ext cx="597" cy="44"/>
            </a:xfrm>
            <a:prstGeom prst="rect">
              <a:avLst/>
            </a:prstGeom>
            <a:solidFill>
              <a:srgbClr val="0000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48" name="Group 115">
              <a:extLst>
                <a:ext uri="{FF2B5EF4-FFF2-40B4-BE49-F238E27FC236}">
                  <a16:creationId xmlns:a16="http://schemas.microsoft.com/office/drawing/2014/main" id="{93C68352-2EA6-9682-8D85-6A8C0A9704D9}"/>
                </a:ext>
              </a:extLst>
            </p:cNvPr>
            <p:cNvGrpSpPr>
              <a:grpSpLocks/>
            </p:cNvGrpSpPr>
            <p:nvPr/>
          </p:nvGrpSpPr>
          <p:grpSpPr bwMode="auto">
            <a:xfrm>
              <a:off x="4735" y="1627"/>
              <a:ext cx="582" cy="151"/>
              <a:chOff x="614" y="2568"/>
              <a:chExt cx="725" cy="139"/>
            </a:xfrm>
          </p:grpSpPr>
          <p:sp>
            <p:nvSpPr>
              <p:cNvPr id="64" name="AutoShape 116">
                <a:extLst>
                  <a:ext uri="{FF2B5EF4-FFF2-40B4-BE49-F238E27FC236}">
                    <a16:creationId xmlns:a16="http://schemas.microsoft.com/office/drawing/2014/main" id="{1111DB70-6244-2A56-5551-5CC619B3FB65}"/>
                  </a:ext>
                </a:extLst>
              </p:cNvPr>
              <p:cNvSpPr>
                <a:spLocks noChangeArrowheads="1"/>
              </p:cNvSpPr>
              <p:nvPr/>
            </p:nvSpPr>
            <p:spPr bwMode="auto">
              <a:xfrm>
                <a:off x="612" y="2581"/>
                <a:ext cx="728" cy="126"/>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5" name="AutoShape 117">
                <a:extLst>
                  <a:ext uri="{FF2B5EF4-FFF2-40B4-BE49-F238E27FC236}">
                    <a16:creationId xmlns:a16="http://schemas.microsoft.com/office/drawing/2014/main" id="{B40D7845-24D2-9F11-973D-AA8B1C566776}"/>
                  </a:ext>
                </a:extLst>
              </p:cNvPr>
              <p:cNvSpPr>
                <a:spLocks noChangeArrowheads="1"/>
              </p:cNvSpPr>
              <p:nvPr/>
            </p:nvSpPr>
            <p:spPr bwMode="auto">
              <a:xfrm>
                <a:off x="628" y="2586"/>
                <a:ext cx="695" cy="106"/>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49" name="Freeform 118">
              <a:extLst>
                <a:ext uri="{FF2B5EF4-FFF2-40B4-BE49-F238E27FC236}">
                  <a16:creationId xmlns:a16="http://schemas.microsoft.com/office/drawing/2014/main" id="{305D9C20-2AAB-C0DC-EB0D-48579163E9BF}"/>
                </a:ext>
              </a:extLst>
            </p:cNvPr>
            <p:cNvSpPr>
              <a:spLocks/>
            </p:cNvSpPr>
            <p:nvPr/>
          </p:nvSpPr>
          <p:spPr bwMode="auto">
            <a:xfrm>
              <a:off x="5288" y="1354"/>
              <a:ext cx="263" cy="188"/>
            </a:xfrm>
            <a:custGeom>
              <a:avLst/>
              <a:gdLst>
                <a:gd name="T0" fmla="*/ 2 w 328"/>
                <a:gd name="T1" fmla="*/ 0 h 226"/>
                <a:gd name="T2" fmla="*/ 11 w 328"/>
                <a:gd name="T3" fmla="*/ 8 h 226"/>
                <a:gd name="T4" fmla="*/ 11 w 328"/>
                <a:gd name="T5" fmla="*/ 14 h 226"/>
                <a:gd name="T6" fmla="*/ 0 w 328"/>
                <a:gd name="T7" fmla="*/ 6 h 226"/>
                <a:gd name="T8" fmla="*/ 2 w 328"/>
                <a:gd name="T9" fmla="*/ 0 h 226"/>
                <a:gd name="T10" fmla="*/ 0 60000 65536"/>
                <a:gd name="T11" fmla="*/ 0 60000 65536"/>
                <a:gd name="T12" fmla="*/ 0 60000 65536"/>
                <a:gd name="T13" fmla="*/ 0 60000 65536"/>
                <a:gd name="T14" fmla="*/ 0 60000 65536"/>
                <a:gd name="T15" fmla="*/ 0 w 328"/>
                <a:gd name="T16" fmla="*/ 0 h 226"/>
                <a:gd name="T17" fmla="*/ 328 w 328"/>
                <a:gd name="T18" fmla="*/ 226 h 226"/>
              </a:gdLst>
              <a:ahLst/>
              <a:cxnLst>
                <a:cxn ang="T10">
                  <a:pos x="T0" y="T1"/>
                </a:cxn>
                <a:cxn ang="T11">
                  <a:pos x="T2" y="T3"/>
                </a:cxn>
                <a:cxn ang="T12">
                  <a:pos x="T4" y="T5"/>
                </a:cxn>
                <a:cxn ang="T13">
                  <a:pos x="T6" y="T7"/>
                </a:cxn>
                <a:cxn ang="T14">
                  <a:pos x="T8" y="T9"/>
                </a:cxn>
              </a:cxnLst>
              <a:rect l="T15" t="T16" r="T17" b="T18"/>
              <a:pathLst>
                <a:path w="328" h="226">
                  <a:moveTo>
                    <a:pt x="4" y="0"/>
                  </a:moveTo>
                  <a:cubicBezTo>
                    <a:pt x="60" y="10"/>
                    <a:pt x="182" y="74"/>
                    <a:pt x="328" y="128"/>
                  </a:cubicBezTo>
                  <a:cubicBezTo>
                    <a:pt x="326" y="162"/>
                    <a:pt x="326" y="158"/>
                    <a:pt x="326" y="226"/>
                  </a:cubicBezTo>
                  <a:cubicBezTo>
                    <a:pt x="326" y="226"/>
                    <a:pt x="169" y="155"/>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50" name="Group 119">
              <a:extLst>
                <a:ext uri="{FF2B5EF4-FFF2-40B4-BE49-F238E27FC236}">
                  <a16:creationId xmlns:a16="http://schemas.microsoft.com/office/drawing/2014/main" id="{8509E8AE-CE75-8B6A-A638-042C628378DD}"/>
                </a:ext>
              </a:extLst>
            </p:cNvPr>
            <p:cNvGrpSpPr>
              <a:grpSpLocks/>
            </p:cNvGrpSpPr>
            <p:nvPr/>
          </p:nvGrpSpPr>
          <p:grpSpPr bwMode="auto">
            <a:xfrm>
              <a:off x="4739" y="1327"/>
              <a:ext cx="582" cy="139"/>
              <a:chOff x="614" y="2568"/>
              <a:chExt cx="725" cy="139"/>
            </a:xfrm>
          </p:grpSpPr>
          <p:sp>
            <p:nvSpPr>
              <p:cNvPr id="62" name="AutoShape 120">
                <a:extLst>
                  <a:ext uri="{FF2B5EF4-FFF2-40B4-BE49-F238E27FC236}">
                    <a16:creationId xmlns:a16="http://schemas.microsoft.com/office/drawing/2014/main" id="{07E82B62-685F-FCCE-2873-E16A9F3E86F1}"/>
                  </a:ext>
                </a:extLst>
              </p:cNvPr>
              <p:cNvSpPr>
                <a:spLocks noChangeArrowheads="1"/>
              </p:cNvSpPr>
              <p:nvPr/>
            </p:nvSpPr>
            <p:spPr bwMode="auto">
              <a:xfrm>
                <a:off x="612" y="2569"/>
                <a:ext cx="728" cy="137"/>
              </a:xfrm>
              <a:prstGeom prst="roundRect">
                <a:avLst>
                  <a:gd name="adj" fmla="val 50000"/>
                </a:avLst>
              </a:prstGeom>
              <a:solidFill>
                <a:srgbClr val="00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3" name="AutoShape 121">
                <a:extLst>
                  <a:ext uri="{FF2B5EF4-FFF2-40B4-BE49-F238E27FC236}">
                    <a16:creationId xmlns:a16="http://schemas.microsoft.com/office/drawing/2014/main" id="{22573D34-EBDE-67FE-DF3C-99897B1EC567}"/>
                  </a:ext>
                </a:extLst>
              </p:cNvPr>
              <p:cNvSpPr>
                <a:spLocks noChangeArrowheads="1"/>
              </p:cNvSpPr>
              <p:nvPr/>
            </p:nvSpPr>
            <p:spPr bwMode="auto">
              <a:xfrm>
                <a:off x="629" y="2586"/>
                <a:ext cx="695" cy="104"/>
              </a:xfrm>
              <a:prstGeom prst="roundRect">
                <a:avLst>
                  <a:gd name="adj" fmla="val 50000"/>
                </a:avLst>
              </a:prstGeom>
              <a:gradFill rotWithShape="1">
                <a:gsLst>
                  <a:gs pos="0">
                    <a:srgbClr val="0000FF"/>
                  </a:gs>
                  <a:gs pos="50000">
                    <a:srgbClr val="99CCFF"/>
                  </a:gs>
                  <a:gs pos="100000">
                    <a:srgbClr val="0000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51" name="Rectangle 122">
              <a:extLst>
                <a:ext uri="{FF2B5EF4-FFF2-40B4-BE49-F238E27FC236}">
                  <a16:creationId xmlns:a16="http://schemas.microsoft.com/office/drawing/2014/main" id="{FD49B6CB-2342-EBDE-D6EF-53DEE80D024D}"/>
                </a:ext>
              </a:extLst>
            </p:cNvPr>
            <p:cNvSpPr>
              <a:spLocks noChangeArrowheads="1"/>
            </p:cNvSpPr>
            <p:nvPr/>
          </p:nvSpPr>
          <p:spPr bwMode="auto">
            <a:xfrm>
              <a:off x="5251" y="429"/>
              <a:ext cx="66" cy="2286"/>
            </a:xfrm>
            <a:prstGeom prst="rect">
              <a:avLst/>
            </a:prstGeom>
            <a:gradFill rotWithShape="1">
              <a:gsLst>
                <a:gs pos="0">
                  <a:srgbClr val="333333"/>
                </a:gs>
                <a:gs pos="50000">
                  <a:srgbClr val="DDDDDD"/>
                </a:gs>
                <a:gs pos="100000">
                  <a:srgbClr val="333333"/>
                </a:gs>
              </a:gsLst>
              <a:lin ang="0" scaled="1"/>
            </a:gra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2" name="Freeform 123">
              <a:extLst>
                <a:ext uri="{FF2B5EF4-FFF2-40B4-BE49-F238E27FC236}">
                  <a16:creationId xmlns:a16="http://schemas.microsoft.com/office/drawing/2014/main" id="{E5FEE448-7182-D56C-8655-114A85CE4BEE}"/>
                </a:ext>
              </a:extLst>
            </p:cNvPr>
            <p:cNvSpPr>
              <a:spLocks/>
            </p:cNvSpPr>
            <p:nvPr/>
          </p:nvSpPr>
          <p:spPr bwMode="auto">
            <a:xfrm>
              <a:off x="5312" y="1007"/>
              <a:ext cx="237" cy="213"/>
            </a:xfrm>
            <a:custGeom>
              <a:avLst/>
              <a:gdLst>
                <a:gd name="T0" fmla="*/ 2 w 296"/>
                <a:gd name="T1" fmla="*/ 0 h 256"/>
                <a:gd name="T2" fmla="*/ 11 w 296"/>
                <a:gd name="T3" fmla="*/ 8 h 256"/>
                <a:gd name="T4" fmla="*/ 11 w 296"/>
                <a:gd name="T5" fmla="*/ 16 h 256"/>
                <a:gd name="T6" fmla="*/ 0 w 296"/>
                <a:gd name="T7" fmla="*/ 6 h 256"/>
                <a:gd name="T8" fmla="*/ 2 w 296"/>
                <a:gd name="T9" fmla="*/ 0 h 256"/>
                <a:gd name="T10" fmla="*/ 0 60000 65536"/>
                <a:gd name="T11" fmla="*/ 0 60000 65536"/>
                <a:gd name="T12" fmla="*/ 0 60000 65536"/>
                <a:gd name="T13" fmla="*/ 0 60000 65536"/>
                <a:gd name="T14" fmla="*/ 0 60000 65536"/>
                <a:gd name="T15" fmla="*/ 0 w 296"/>
                <a:gd name="T16" fmla="*/ 0 h 256"/>
                <a:gd name="T17" fmla="*/ 296 w 296"/>
                <a:gd name="T18" fmla="*/ 256 h 256"/>
              </a:gdLst>
              <a:ahLst/>
              <a:cxnLst>
                <a:cxn ang="T10">
                  <a:pos x="T0" y="T1"/>
                </a:cxn>
                <a:cxn ang="T11">
                  <a:pos x="T2" y="T3"/>
                </a:cxn>
                <a:cxn ang="T12">
                  <a:pos x="T4" y="T5"/>
                </a:cxn>
                <a:cxn ang="T13">
                  <a:pos x="T6" y="T7"/>
                </a:cxn>
                <a:cxn ang="T14">
                  <a:pos x="T8" y="T9"/>
                </a:cxn>
              </a:cxnLst>
              <a:rect l="T15" t="T16" r="T17" b="T18"/>
              <a:pathLst>
                <a:path w="296" h="256">
                  <a:moveTo>
                    <a:pt x="4" y="0"/>
                  </a:moveTo>
                  <a:cubicBezTo>
                    <a:pt x="55" y="10"/>
                    <a:pt x="144" y="68"/>
                    <a:pt x="292" y="144"/>
                  </a:cubicBezTo>
                  <a:cubicBezTo>
                    <a:pt x="290" y="178"/>
                    <a:pt x="296" y="188"/>
                    <a:pt x="296" y="256"/>
                  </a:cubicBezTo>
                  <a:cubicBezTo>
                    <a:pt x="296" y="256"/>
                    <a:pt x="160" y="176"/>
                    <a:pt x="0" y="100"/>
                  </a:cubicBezTo>
                  <a:cubicBezTo>
                    <a:pt x="0" y="48"/>
                    <a:pt x="4" y="17"/>
                    <a:pt x="4"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3" name="Freeform 124">
              <a:extLst>
                <a:ext uri="{FF2B5EF4-FFF2-40B4-BE49-F238E27FC236}">
                  <a16:creationId xmlns:a16="http://schemas.microsoft.com/office/drawing/2014/main" id="{B4B93D75-FC64-8890-FB23-14D07304053D}"/>
                </a:ext>
              </a:extLst>
            </p:cNvPr>
            <p:cNvSpPr>
              <a:spLocks/>
            </p:cNvSpPr>
            <p:nvPr/>
          </p:nvSpPr>
          <p:spPr bwMode="auto">
            <a:xfrm>
              <a:off x="5315" y="680"/>
              <a:ext cx="244" cy="240"/>
            </a:xfrm>
            <a:custGeom>
              <a:avLst/>
              <a:gdLst>
                <a:gd name="T0" fmla="*/ 0 w 304"/>
                <a:gd name="T1" fmla="*/ 0 h 288"/>
                <a:gd name="T2" fmla="*/ 11 w 304"/>
                <a:gd name="T3" fmla="*/ 11 h 288"/>
                <a:gd name="T4" fmla="*/ 10 w 304"/>
                <a:gd name="T5" fmla="*/ 19 h 288"/>
                <a:gd name="T6" fmla="*/ 2 w 304"/>
                <a:gd name="T7" fmla="*/ 8 h 288"/>
                <a:gd name="T8" fmla="*/ 0 w 304"/>
                <a:gd name="T9" fmla="*/ 0 h 288"/>
                <a:gd name="T10" fmla="*/ 0 60000 65536"/>
                <a:gd name="T11" fmla="*/ 0 60000 65536"/>
                <a:gd name="T12" fmla="*/ 0 60000 65536"/>
                <a:gd name="T13" fmla="*/ 0 60000 65536"/>
                <a:gd name="T14" fmla="*/ 0 60000 65536"/>
                <a:gd name="T15" fmla="*/ 0 w 304"/>
                <a:gd name="T16" fmla="*/ 0 h 288"/>
                <a:gd name="T17" fmla="*/ 304 w 304"/>
                <a:gd name="T18" fmla="*/ 288 h 288"/>
              </a:gdLst>
              <a:ahLst/>
              <a:cxnLst>
                <a:cxn ang="T10">
                  <a:pos x="T0" y="T1"/>
                </a:cxn>
                <a:cxn ang="T11">
                  <a:pos x="T2" y="T3"/>
                </a:cxn>
                <a:cxn ang="T12">
                  <a:pos x="T4" y="T5"/>
                </a:cxn>
                <a:cxn ang="T13">
                  <a:pos x="T6" y="T7"/>
                </a:cxn>
                <a:cxn ang="T14">
                  <a:pos x="T8" y="T9"/>
                </a:cxn>
              </a:cxnLst>
              <a:rect l="T15" t="T16" r="T17" b="T18"/>
              <a:pathLst>
                <a:path w="304" h="288">
                  <a:moveTo>
                    <a:pt x="0" y="0"/>
                  </a:moveTo>
                  <a:cubicBezTo>
                    <a:pt x="51" y="10"/>
                    <a:pt x="148" y="76"/>
                    <a:pt x="304" y="164"/>
                  </a:cubicBezTo>
                  <a:cubicBezTo>
                    <a:pt x="302" y="198"/>
                    <a:pt x="284" y="220"/>
                    <a:pt x="284" y="288"/>
                  </a:cubicBezTo>
                  <a:cubicBezTo>
                    <a:pt x="284" y="288"/>
                    <a:pt x="163" y="179"/>
                    <a:pt x="8" y="124"/>
                  </a:cubicBezTo>
                  <a:cubicBezTo>
                    <a:pt x="8" y="72"/>
                    <a:pt x="0" y="17"/>
                    <a:pt x="0" y="0"/>
                  </a:cubicBezTo>
                  <a:close/>
                </a:path>
              </a:pathLst>
            </a:custGeom>
            <a:gradFill rotWithShape="1">
              <a:gsLst>
                <a:gs pos="0">
                  <a:srgbClr val="292929"/>
                </a:gs>
                <a:gs pos="100000">
                  <a:srgbClr val="808080"/>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4" name="Oval 125">
              <a:extLst>
                <a:ext uri="{FF2B5EF4-FFF2-40B4-BE49-F238E27FC236}">
                  <a16:creationId xmlns:a16="http://schemas.microsoft.com/office/drawing/2014/main" id="{DD5BE1E4-A05C-01F8-58D8-A5BBFC164547}"/>
                </a:ext>
              </a:extLst>
            </p:cNvPr>
            <p:cNvSpPr>
              <a:spLocks noChangeArrowheads="1"/>
            </p:cNvSpPr>
            <p:nvPr/>
          </p:nvSpPr>
          <p:spPr bwMode="auto">
            <a:xfrm>
              <a:off x="5516" y="2611"/>
              <a:ext cx="49" cy="93"/>
            </a:xfrm>
            <a:prstGeom prst="ellipse">
              <a:avLst/>
            </a:pr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5" name="Freeform 126">
              <a:extLst>
                <a:ext uri="{FF2B5EF4-FFF2-40B4-BE49-F238E27FC236}">
                  <a16:creationId xmlns:a16="http://schemas.microsoft.com/office/drawing/2014/main" id="{F29A5BA9-7F0B-8D55-9C35-8D68CCD20BA2}"/>
                </a:ext>
              </a:extLst>
            </p:cNvPr>
            <p:cNvSpPr>
              <a:spLocks/>
            </p:cNvSpPr>
            <p:nvPr/>
          </p:nvSpPr>
          <p:spPr bwMode="auto">
            <a:xfrm>
              <a:off x="5302" y="2614"/>
              <a:ext cx="245" cy="200"/>
            </a:xfrm>
            <a:custGeom>
              <a:avLst/>
              <a:gdLst>
                <a:gd name="T0" fmla="*/ 0 w 306"/>
                <a:gd name="T1" fmla="*/ 8 h 240"/>
                <a:gd name="T2" fmla="*/ 2 w 306"/>
                <a:gd name="T3" fmla="*/ 16 h 240"/>
                <a:gd name="T4" fmla="*/ 11 w 306"/>
                <a:gd name="T5" fmla="*/ 8 h 240"/>
                <a:gd name="T6" fmla="*/ 11 w 306"/>
                <a:gd name="T7" fmla="*/ 0 h 240"/>
                <a:gd name="T8" fmla="*/ 0 w 306"/>
                <a:gd name="T9" fmla="*/ 8 h 240"/>
                <a:gd name="T10" fmla="*/ 0 60000 65536"/>
                <a:gd name="T11" fmla="*/ 0 60000 65536"/>
                <a:gd name="T12" fmla="*/ 0 60000 65536"/>
                <a:gd name="T13" fmla="*/ 0 60000 65536"/>
                <a:gd name="T14" fmla="*/ 0 60000 65536"/>
                <a:gd name="T15" fmla="*/ 0 w 306"/>
                <a:gd name="T16" fmla="*/ 0 h 240"/>
                <a:gd name="T17" fmla="*/ 306 w 306"/>
                <a:gd name="T18" fmla="*/ 240 h 240"/>
              </a:gdLst>
              <a:ahLst/>
              <a:cxnLst>
                <a:cxn ang="T10">
                  <a:pos x="T0" y="T1"/>
                </a:cxn>
                <a:cxn ang="T11">
                  <a:pos x="T2" y="T3"/>
                </a:cxn>
                <a:cxn ang="T12">
                  <a:pos x="T4" y="T5"/>
                </a:cxn>
                <a:cxn ang="T13">
                  <a:pos x="T6" y="T7"/>
                </a:cxn>
                <a:cxn ang="T14">
                  <a:pos x="T8" y="T9"/>
                </a:cxn>
              </a:cxnLst>
              <a:rect l="T15" t="T16" r="T17" b="T18"/>
              <a:pathLst>
                <a:path w="306" h="240">
                  <a:moveTo>
                    <a:pt x="0" y="106"/>
                  </a:moveTo>
                  <a:lnTo>
                    <a:pt x="2" y="240"/>
                  </a:lnTo>
                  <a:lnTo>
                    <a:pt x="306" y="110"/>
                  </a:lnTo>
                  <a:lnTo>
                    <a:pt x="300" y="0"/>
                  </a:lnTo>
                  <a:lnTo>
                    <a:pt x="0" y="106"/>
                  </a:lnTo>
                  <a:close/>
                </a:path>
              </a:pathLst>
            </a:custGeom>
            <a:solidFill>
              <a:srgbClr val="33333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6" name="AutoShape 127">
              <a:extLst>
                <a:ext uri="{FF2B5EF4-FFF2-40B4-BE49-F238E27FC236}">
                  <a16:creationId xmlns:a16="http://schemas.microsoft.com/office/drawing/2014/main" id="{32E2D712-62C7-1CB6-7A6D-7203D6751F30}"/>
                </a:ext>
              </a:extLst>
            </p:cNvPr>
            <p:cNvSpPr>
              <a:spLocks noChangeArrowheads="1"/>
            </p:cNvSpPr>
            <p:nvPr/>
          </p:nvSpPr>
          <p:spPr bwMode="auto">
            <a:xfrm>
              <a:off x="4140" y="2677"/>
              <a:ext cx="1199" cy="148"/>
            </a:xfrm>
            <a:prstGeom prst="roundRect">
              <a:avLst>
                <a:gd name="adj" fmla="val 50000"/>
              </a:avLst>
            </a:prstGeom>
            <a:solidFill>
              <a:srgbClr val="DDDDDD"/>
            </a:soli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7" name="AutoShape 128">
              <a:extLst>
                <a:ext uri="{FF2B5EF4-FFF2-40B4-BE49-F238E27FC236}">
                  <a16:creationId xmlns:a16="http://schemas.microsoft.com/office/drawing/2014/main" id="{8501CB88-CF70-8BB5-70EA-D0250F8796E6}"/>
                </a:ext>
              </a:extLst>
            </p:cNvPr>
            <p:cNvSpPr>
              <a:spLocks noChangeArrowheads="1"/>
            </p:cNvSpPr>
            <p:nvPr/>
          </p:nvSpPr>
          <p:spPr bwMode="auto">
            <a:xfrm>
              <a:off x="4206" y="2710"/>
              <a:ext cx="1071" cy="82"/>
            </a:xfrm>
            <a:prstGeom prst="roundRect">
              <a:avLst>
                <a:gd name="adj" fmla="val 50000"/>
              </a:avLst>
            </a:prstGeom>
            <a:gradFill rotWithShape="1">
              <a:gsLst>
                <a:gs pos="0">
                  <a:srgbClr val="000000"/>
                </a:gs>
                <a:gs pos="100000">
                  <a:srgbClr val="808080"/>
                </a:gs>
              </a:gsLst>
              <a:lin ang="0" scaled="1"/>
            </a:gradFill>
            <a:ln w="9525">
              <a:solidFill>
                <a:srgbClr val="000000"/>
              </a:solidFill>
              <a:round/>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8" name="Oval 129">
              <a:extLst>
                <a:ext uri="{FF2B5EF4-FFF2-40B4-BE49-F238E27FC236}">
                  <a16:creationId xmlns:a16="http://schemas.microsoft.com/office/drawing/2014/main" id="{7E69529F-84F5-BDAC-6D2C-E387C7B2EF77}"/>
                </a:ext>
              </a:extLst>
            </p:cNvPr>
            <p:cNvSpPr>
              <a:spLocks noChangeArrowheads="1"/>
            </p:cNvSpPr>
            <p:nvPr/>
          </p:nvSpPr>
          <p:spPr bwMode="auto">
            <a:xfrm>
              <a:off x="4308" y="2381"/>
              <a:ext cx="159"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59" name="Oval 130">
              <a:extLst>
                <a:ext uri="{FF2B5EF4-FFF2-40B4-BE49-F238E27FC236}">
                  <a16:creationId xmlns:a16="http://schemas.microsoft.com/office/drawing/2014/main" id="{06535252-8749-5D83-46A6-5C79A3836F79}"/>
                </a:ext>
              </a:extLst>
            </p:cNvPr>
            <p:cNvSpPr>
              <a:spLocks noChangeArrowheads="1"/>
            </p:cNvSpPr>
            <p:nvPr/>
          </p:nvSpPr>
          <p:spPr bwMode="auto">
            <a:xfrm>
              <a:off x="4485" y="2386"/>
              <a:ext cx="159" cy="143"/>
            </a:xfrm>
            <a:prstGeom prst="ellipse">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0" lang="en-US" altLang="en-US" sz="1800" b="0" i="0" u="none" strike="noStrike" kern="0" cap="none" spc="0" normalizeH="0" baseline="0" noProof="0" dirty="0">
                <a:ln>
                  <a:noFill/>
                </a:ln>
                <a:solidFill>
                  <a:srgbClr val="FF0000"/>
                </a:solidFill>
                <a:effectLst/>
                <a:uLnTx/>
                <a:uFillTx/>
                <a:latin typeface="Arial" panose="020B0604020202020204" pitchFamily="34" charset="0"/>
                <a:ea typeface="ＭＳ Ｐゴシック" panose="020B0600070205080204" pitchFamily="34" charset="-128"/>
                <a:cs typeface="Arial" panose="020B0604020202020204" pitchFamily="34" charset="0"/>
              </a:endParaRPr>
            </a:p>
          </p:txBody>
        </p:sp>
        <p:sp>
          <p:nvSpPr>
            <p:cNvPr id="60" name="Oval 131">
              <a:extLst>
                <a:ext uri="{FF2B5EF4-FFF2-40B4-BE49-F238E27FC236}">
                  <a16:creationId xmlns:a16="http://schemas.microsoft.com/office/drawing/2014/main" id="{3581CC3B-13DE-6DD9-0B42-12D2D0A74677}"/>
                </a:ext>
              </a:extLst>
            </p:cNvPr>
            <p:cNvSpPr>
              <a:spLocks noChangeArrowheads="1"/>
            </p:cNvSpPr>
            <p:nvPr/>
          </p:nvSpPr>
          <p:spPr bwMode="auto">
            <a:xfrm>
              <a:off x="4662" y="2381"/>
              <a:ext cx="159" cy="143"/>
            </a:xfrm>
            <a:prstGeom prst="ellipse">
              <a:avLst/>
            </a:prstGeom>
            <a:solidFill>
              <a:srgbClr val="33CC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61" name="Rectangle 132">
              <a:extLst>
                <a:ext uri="{FF2B5EF4-FFF2-40B4-BE49-F238E27FC236}">
                  <a16:creationId xmlns:a16="http://schemas.microsoft.com/office/drawing/2014/main" id="{E5585467-B14D-E41A-886B-8BE0FAB3E355}"/>
                </a:ext>
              </a:extLst>
            </p:cNvPr>
            <p:cNvSpPr>
              <a:spLocks noChangeArrowheads="1"/>
            </p:cNvSpPr>
            <p:nvPr/>
          </p:nvSpPr>
          <p:spPr bwMode="auto">
            <a:xfrm>
              <a:off x="5060" y="1833"/>
              <a:ext cx="89" cy="762"/>
            </a:xfrm>
            <a:prstGeom prst="rect">
              <a:avLst/>
            </a:prstGeom>
            <a:solidFill>
              <a:srgbClr val="292929"/>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70" name="Group 158">
            <a:extLst>
              <a:ext uri="{FF2B5EF4-FFF2-40B4-BE49-F238E27FC236}">
                <a16:creationId xmlns:a16="http://schemas.microsoft.com/office/drawing/2014/main" id="{B53C3772-7F68-926A-D151-EEAA798639F1}"/>
              </a:ext>
            </a:extLst>
          </p:cNvPr>
          <p:cNvGrpSpPr>
            <a:grpSpLocks/>
          </p:cNvGrpSpPr>
          <p:nvPr/>
        </p:nvGrpSpPr>
        <p:grpSpPr bwMode="auto">
          <a:xfrm>
            <a:off x="4159429" y="2103665"/>
            <a:ext cx="1689101" cy="1133476"/>
            <a:chOff x="1716" y="1206"/>
            <a:chExt cx="1064" cy="714"/>
          </a:xfrm>
        </p:grpSpPr>
        <p:sp>
          <p:nvSpPr>
            <p:cNvPr id="71" name="Text Box 95">
              <a:extLst>
                <a:ext uri="{FF2B5EF4-FFF2-40B4-BE49-F238E27FC236}">
                  <a16:creationId xmlns:a16="http://schemas.microsoft.com/office/drawing/2014/main" id="{2BBDC442-C11F-1BBE-E207-8C8839A3CD7E}"/>
                </a:ext>
              </a:extLst>
            </p:cNvPr>
            <p:cNvSpPr txBox="1">
              <a:spLocks noChangeArrowheads="1"/>
            </p:cNvSpPr>
            <p:nvPr/>
          </p:nvSpPr>
          <p:spPr bwMode="auto">
            <a:xfrm>
              <a:off x="1716" y="1583"/>
              <a:ext cx="1064" cy="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sender</a:t>
              </a:r>
              <a:r>
                <a:rPr kumimoji="0" lang="ja-JP" altLang="en-US" sz="1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rPr>
                <a:t>’</a:t>
              </a:r>
              <a:r>
                <a:rPr kumimoji="0" lang="en-US" altLang="ja-JP"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 e-mail </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72" name="Group 157">
              <a:extLst>
                <a:ext uri="{FF2B5EF4-FFF2-40B4-BE49-F238E27FC236}">
                  <a16:creationId xmlns:a16="http://schemas.microsoft.com/office/drawing/2014/main" id="{9E29A181-8050-7BC2-E88A-27D4C3AE819F}"/>
                </a:ext>
              </a:extLst>
            </p:cNvPr>
            <p:cNvGrpSpPr>
              <a:grpSpLocks/>
            </p:cNvGrpSpPr>
            <p:nvPr/>
          </p:nvGrpSpPr>
          <p:grpSpPr bwMode="auto">
            <a:xfrm>
              <a:off x="1992" y="1206"/>
              <a:ext cx="510" cy="354"/>
              <a:chOff x="2070" y="2004"/>
              <a:chExt cx="510" cy="354"/>
            </a:xfrm>
          </p:grpSpPr>
          <p:sp>
            <p:nvSpPr>
              <p:cNvPr id="73" name="Rectangle 94">
                <a:extLst>
                  <a:ext uri="{FF2B5EF4-FFF2-40B4-BE49-F238E27FC236}">
                    <a16:creationId xmlns:a16="http://schemas.microsoft.com/office/drawing/2014/main" id="{C2675D72-4D88-9DDB-892C-E8B1058D0D1A}"/>
                  </a:ext>
                </a:extLst>
              </p:cNvPr>
              <p:cNvSpPr>
                <a:spLocks noChangeArrowheads="1"/>
              </p:cNvSpPr>
              <p:nvPr/>
            </p:nvSpPr>
            <p:spPr bwMode="auto">
              <a:xfrm>
                <a:off x="2070" y="2004"/>
                <a:ext cx="510" cy="354"/>
              </a:xfrm>
              <a:prstGeom prst="rect">
                <a:avLst/>
              </a:prstGeom>
              <a:solidFill>
                <a:srgbClr val="CCCCFF"/>
              </a:solidFill>
              <a:ln w="19050">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74" name="Rectangle 96">
                <a:extLst>
                  <a:ext uri="{FF2B5EF4-FFF2-40B4-BE49-F238E27FC236}">
                    <a16:creationId xmlns:a16="http://schemas.microsoft.com/office/drawing/2014/main" id="{0DEA122A-6D0F-F774-D4F2-FDE815D6BB7F}"/>
                  </a:ext>
                </a:extLst>
              </p:cNvPr>
              <p:cNvSpPr>
                <a:spLocks noChangeArrowheads="1"/>
              </p:cNvSpPr>
              <p:nvPr/>
            </p:nvSpPr>
            <p:spPr bwMode="auto">
              <a:xfrm>
                <a:off x="2094" y="2076"/>
                <a:ext cx="450" cy="120"/>
              </a:xfrm>
              <a:prstGeom prst="rect">
                <a:avLst/>
              </a:prstGeom>
              <a:solidFill>
                <a:srgbClr val="00FF00"/>
              </a:solidFill>
              <a:ln w="19050">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75" name="Line 97">
                <a:extLst>
                  <a:ext uri="{FF2B5EF4-FFF2-40B4-BE49-F238E27FC236}">
                    <a16:creationId xmlns:a16="http://schemas.microsoft.com/office/drawing/2014/main" id="{335F9478-3F2D-DE97-52C3-2DB1E0939DAC}"/>
                  </a:ext>
                </a:extLst>
              </p:cNvPr>
              <p:cNvSpPr>
                <a:spLocks noChangeShapeType="1"/>
              </p:cNvSpPr>
              <p:nvPr/>
            </p:nvSpPr>
            <p:spPr bwMode="auto">
              <a:xfrm>
                <a:off x="2143" y="2104"/>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6" name="Line 98">
                <a:extLst>
                  <a:ext uri="{FF2B5EF4-FFF2-40B4-BE49-F238E27FC236}">
                    <a16:creationId xmlns:a16="http://schemas.microsoft.com/office/drawing/2014/main" id="{AC580E2C-AA5B-3BEA-6E50-2E3EDF4219A5}"/>
                  </a:ext>
                </a:extLst>
              </p:cNvPr>
              <p:cNvSpPr>
                <a:spLocks noChangeShapeType="1"/>
              </p:cNvSpPr>
              <p:nvPr/>
            </p:nvSpPr>
            <p:spPr bwMode="auto">
              <a:xfrm>
                <a:off x="2252"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7" name="Line 99">
                <a:extLst>
                  <a:ext uri="{FF2B5EF4-FFF2-40B4-BE49-F238E27FC236}">
                    <a16:creationId xmlns:a16="http://schemas.microsoft.com/office/drawing/2014/main" id="{CF6E68BE-FA39-8C3E-E6EC-E0B32E3A7C6F}"/>
                  </a:ext>
                </a:extLst>
              </p:cNvPr>
              <p:cNvSpPr>
                <a:spLocks noChangeShapeType="1"/>
              </p:cNvSpPr>
              <p:nvPr/>
            </p:nvSpPr>
            <p:spPr bwMode="auto">
              <a:xfrm>
                <a:off x="2307" y="2105"/>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8" name="Line 100">
                <a:extLst>
                  <a:ext uri="{FF2B5EF4-FFF2-40B4-BE49-F238E27FC236}">
                    <a16:creationId xmlns:a16="http://schemas.microsoft.com/office/drawing/2014/main" id="{440009DC-6CCE-A15C-5AC9-150D81253CE8}"/>
                  </a:ext>
                </a:extLst>
              </p:cNvPr>
              <p:cNvSpPr>
                <a:spLocks noChangeShapeType="1"/>
              </p:cNvSpPr>
              <p:nvPr/>
            </p:nvSpPr>
            <p:spPr bwMode="auto">
              <a:xfrm>
                <a:off x="2364"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79" name="Line 101">
                <a:extLst>
                  <a:ext uri="{FF2B5EF4-FFF2-40B4-BE49-F238E27FC236}">
                    <a16:creationId xmlns:a16="http://schemas.microsoft.com/office/drawing/2014/main" id="{08E77547-093F-48F4-7857-B4318218EC1C}"/>
                  </a:ext>
                </a:extLst>
              </p:cNvPr>
              <p:cNvSpPr>
                <a:spLocks noChangeShapeType="1"/>
              </p:cNvSpPr>
              <p:nvPr/>
            </p:nvSpPr>
            <p:spPr bwMode="auto">
              <a:xfrm>
                <a:off x="2425"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0" name="Line 102">
                <a:extLst>
                  <a:ext uri="{FF2B5EF4-FFF2-40B4-BE49-F238E27FC236}">
                    <a16:creationId xmlns:a16="http://schemas.microsoft.com/office/drawing/2014/main" id="{FE4482BD-195D-E785-86F4-9F3EDB73D4E5}"/>
                  </a:ext>
                </a:extLst>
              </p:cNvPr>
              <p:cNvSpPr>
                <a:spLocks noChangeShapeType="1"/>
              </p:cNvSpPr>
              <p:nvPr/>
            </p:nvSpPr>
            <p:spPr bwMode="auto">
              <a:xfrm>
                <a:off x="2481"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1" name="Line 103">
                <a:extLst>
                  <a:ext uri="{FF2B5EF4-FFF2-40B4-BE49-F238E27FC236}">
                    <a16:creationId xmlns:a16="http://schemas.microsoft.com/office/drawing/2014/main" id="{B89969AD-55B3-BBE8-B15F-43495ED84F19}"/>
                  </a:ext>
                </a:extLst>
              </p:cNvPr>
              <p:cNvSpPr>
                <a:spLocks noChangeShapeType="1"/>
              </p:cNvSpPr>
              <p:nvPr/>
            </p:nvSpPr>
            <p:spPr bwMode="auto">
              <a:xfrm>
                <a:off x="2196" y="2104"/>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82" name="Rectangle 104">
                <a:extLst>
                  <a:ext uri="{FF2B5EF4-FFF2-40B4-BE49-F238E27FC236}">
                    <a16:creationId xmlns:a16="http://schemas.microsoft.com/office/drawing/2014/main" id="{CB9272F1-1206-0DA2-E112-F4DDA4325D66}"/>
                  </a:ext>
                </a:extLst>
              </p:cNvPr>
              <p:cNvSpPr>
                <a:spLocks noChangeArrowheads="1"/>
              </p:cNvSpPr>
              <p:nvPr/>
            </p:nvSpPr>
            <p:spPr bwMode="auto">
              <a:xfrm>
                <a:off x="2102" y="2243"/>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83" name="Rectangle 105">
                <a:extLst>
                  <a:ext uri="{FF2B5EF4-FFF2-40B4-BE49-F238E27FC236}">
                    <a16:creationId xmlns:a16="http://schemas.microsoft.com/office/drawing/2014/main" id="{C382CDE8-8B98-A159-6769-442890EAA601}"/>
                  </a:ext>
                </a:extLst>
              </p:cNvPr>
              <p:cNvSpPr>
                <a:spLocks noChangeArrowheads="1"/>
              </p:cNvSpPr>
              <p:nvPr/>
            </p:nvSpPr>
            <p:spPr bwMode="auto">
              <a:xfrm>
                <a:off x="2188" y="2243"/>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84" name="Rectangle 106">
                <a:extLst>
                  <a:ext uri="{FF2B5EF4-FFF2-40B4-BE49-F238E27FC236}">
                    <a16:creationId xmlns:a16="http://schemas.microsoft.com/office/drawing/2014/main" id="{05A66402-ABAA-10E2-CA8E-63B72B5ED265}"/>
                  </a:ext>
                </a:extLst>
              </p:cNvPr>
              <p:cNvSpPr>
                <a:spLocks noChangeArrowheads="1"/>
              </p:cNvSpPr>
              <p:nvPr/>
            </p:nvSpPr>
            <p:spPr bwMode="auto">
              <a:xfrm>
                <a:off x="2274" y="2242"/>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85" name="Rectangle 107">
                <a:extLst>
                  <a:ext uri="{FF2B5EF4-FFF2-40B4-BE49-F238E27FC236}">
                    <a16:creationId xmlns:a16="http://schemas.microsoft.com/office/drawing/2014/main" id="{9212E6E8-690B-02EB-27F5-D236ABEB73CE}"/>
                  </a:ext>
                </a:extLst>
              </p:cNvPr>
              <p:cNvSpPr>
                <a:spLocks noChangeArrowheads="1"/>
              </p:cNvSpPr>
              <p:nvPr/>
            </p:nvSpPr>
            <p:spPr bwMode="auto">
              <a:xfrm>
                <a:off x="2371" y="2240"/>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86" name="Rectangle 108">
                <a:extLst>
                  <a:ext uri="{FF2B5EF4-FFF2-40B4-BE49-F238E27FC236}">
                    <a16:creationId xmlns:a16="http://schemas.microsoft.com/office/drawing/2014/main" id="{A88F3203-60AB-9628-A440-934251057F1C}"/>
                  </a:ext>
                </a:extLst>
              </p:cNvPr>
              <p:cNvSpPr>
                <a:spLocks noChangeArrowheads="1"/>
              </p:cNvSpPr>
              <p:nvPr/>
            </p:nvSpPr>
            <p:spPr bwMode="auto">
              <a:xfrm>
                <a:off x="2467" y="2240"/>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grpSp>
      </p:grpSp>
      <p:sp>
        <p:nvSpPr>
          <p:cNvPr id="87" name="Text Box 121">
            <a:extLst>
              <a:ext uri="{FF2B5EF4-FFF2-40B4-BE49-F238E27FC236}">
                <a16:creationId xmlns:a16="http://schemas.microsoft.com/office/drawing/2014/main" id="{D09E14C2-0918-106B-FBA5-DB2C9112035F}"/>
              </a:ext>
            </a:extLst>
          </p:cNvPr>
          <p:cNvSpPr txBox="1">
            <a:spLocks noChangeArrowheads="1"/>
          </p:cNvSpPr>
          <p:nvPr/>
        </p:nvSpPr>
        <p:spPr bwMode="auto">
          <a:xfrm>
            <a:off x="3510141" y="1582964"/>
            <a:ext cx="89058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SMTP</a:t>
            </a:r>
          </a:p>
        </p:txBody>
      </p:sp>
      <p:sp>
        <p:nvSpPr>
          <p:cNvPr id="88" name="Rectangle 153">
            <a:extLst>
              <a:ext uri="{FF2B5EF4-FFF2-40B4-BE49-F238E27FC236}">
                <a16:creationId xmlns:a16="http://schemas.microsoft.com/office/drawing/2014/main" id="{52232161-39EE-17B6-497E-FA218E8A1210}"/>
              </a:ext>
            </a:extLst>
          </p:cNvPr>
          <p:cNvSpPr>
            <a:spLocks noChangeArrowheads="1"/>
          </p:cNvSpPr>
          <p:nvPr/>
        </p:nvSpPr>
        <p:spPr bwMode="auto">
          <a:xfrm>
            <a:off x="5270678" y="1573439"/>
            <a:ext cx="857250" cy="304800"/>
          </a:xfrm>
          <a:prstGeom prst="rect">
            <a:avLst/>
          </a:prstGeom>
          <a:solidFill>
            <a:srgbClr val="FFFF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89" name="Text Box 154">
            <a:extLst>
              <a:ext uri="{FF2B5EF4-FFF2-40B4-BE49-F238E27FC236}">
                <a16:creationId xmlns:a16="http://schemas.microsoft.com/office/drawing/2014/main" id="{82C43309-F68A-6386-6371-E55537A3F677}"/>
              </a:ext>
            </a:extLst>
          </p:cNvPr>
          <p:cNvSpPr txBox="1">
            <a:spLocks noChangeArrowheads="1"/>
          </p:cNvSpPr>
          <p:nvPr/>
        </p:nvSpPr>
        <p:spPr bwMode="auto">
          <a:xfrm>
            <a:off x="5111928" y="1594077"/>
            <a:ext cx="8905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20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SMTP</a:t>
            </a:r>
          </a:p>
        </p:txBody>
      </p:sp>
      <p:sp>
        <p:nvSpPr>
          <p:cNvPr id="90" name="Text Box 160">
            <a:extLst>
              <a:ext uri="{FF2B5EF4-FFF2-40B4-BE49-F238E27FC236}">
                <a16:creationId xmlns:a16="http://schemas.microsoft.com/office/drawing/2014/main" id="{96824AB4-2007-6CA2-E77D-BD6479433A94}"/>
              </a:ext>
            </a:extLst>
          </p:cNvPr>
          <p:cNvSpPr txBox="1">
            <a:spLocks noChangeArrowheads="1"/>
          </p:cNvSpPr>
          <p:nvPr/>
        </p:nvSpPr>
        <p:spPr bwMode="auto">
          <a:xfrm>
            <a:off x="5734133" y="2714852"/>
            <a:ext cx="1792478" cy="5355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receiver</a:t>
            </a:r>
            <a:r>
              <a:rPr kumimoji="0" lang="ja-JP" altLang="en-US" sz="1600" b="0" i="0" u="none" strike="noStrike" kern="0" cap="none" spc="0" normalizeH="0" baseline="0" noProof="0">
                <a:ln>
                  <a:noFill/>
                </a:ln>
                <a:solidFill>
                  <a:srgbClr val="000000"/>
                </a:solidFill>
                <a:effectLst/>
                <a:uLnTx/>
                <a:uFillTx/>
                <a:latin typeface="Arial" panose="020B0604020202020204" pitchFamily="34" charset="0"/>
                <a:ea typeface="ＭＳ Ｐゴシック" panose="020B0600070205080204" pitchFamily="34" charset="-128"/>
                <a:cs typeface="+mn-cs"/>
              </a:rPr>
              <a:t>’</a:t>
            </a:r>
            <a:r>
              <a:rPr kumimoji="0" lang="en-US" altLang="ja-JP"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 e-mail </a:t>
            </a:r>
          </a:p>
          <a:p>
            <a:pPr marL="0" marR="0" lvl="0" indent="0" algn="ctr" defTabSz="914400" rtl="0" eaLnBrk="0" fontAlgn="base" latinLnBrk="0" hangingPunct="0">
              <a:lnSpc>
                <a:spcPct val="9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server</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91" name="Group 161">
            <a:extLst>
              <a:ext uri="{FF2B5EF4-FFF2-40B4-BE49-F238E27FC236}">
                <a16:creationId xmlns:a16="http://schemas.microsoft.com/office/drawing/2014/main" id="{8168F330-EAA0-C2E3-7AE4-3F7502B2CEE2}"/>
              </a:ext>
            </a:extLst>
          </p:cNvPr>
          <p:cNvGrpSpPr>
            <a:grpSpLocks/>
          </p:cNvGrpSpPr>
          <p:nvPr/>
        </p:nvGrpSpPr>
        <p:grpSpPr bwMode="auto">
          <a:xfrm>
            <a:off x="6289853" y="2116364"/>
            <a:ext cx="809625" cy="561975"/>
            <a:chOff x="2070" y="2004"/>
            <a:chExt cx="510" cy="354"/>
          </a:xfrm>
        </p:grpSpPr>
        <p:sp>
          <p:nvSpPr>
            <p:cNvPr id="92" name="Rectangle 162">
              <a:extLst>
                <a:ext uri="{FF2B5EF4-FFF2-40B4-BE49-F238E27FC236}">
                  <a16:creationId xmlns:a16="http://schemas.microsoft.com/office/drawing/2014/main" id="{E7EA1599-BC8A-EF46-83DF-C099F090050C}"/>
                </a:ext>
              </a:extLst>
            </p:cNvPr>
            <p:cNvSpPr>
              <a:spLocks noChangeArrowheads="1"/>
            </p:cNvSpPr>
            <p:nvPr/>
          </p:nvSpPr>
          <p:spPr bwMode="auto">
            <a:xfrm>
              <a:off x="2070" y="2004"/>
              <a:ext cx="510" cy="354"/>
            </a:xfrm>
            <a:prstGeom prst="rect">
              <a:avLst/>
            </a:prstGeom>
            <a:solidFill>
              <a:srgbClr val="CCCCFF"/>
            </a:solidFill>
            <a:ln w="19050">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93" name="Rectangle 163">
              <a:extLst>
                <a:ext uri="{FF2B5EF4-FFF2-40B4-BE49-F238E27FC236}">
                  <a16:creationId xmlns:a16="http://schemas.microsoft.com/office/drawing/2014/main" id="{846ADC00-F4CE-EC03-C3F7-06F7D80D1F34}"/>
                </a:ext>
              </a:extLst>
            </p:cNvPr>
            <p:cNvSpPr>
              <a:spLocks noChangeArrowheads="1"/>
            </p:cNvSpPr>
            <p:nvPr/>
          </p:nvSpPr>
          <p:spPr bwMode="auto">
            <a:xfrm>
              <a:off x="2094" y="2076"/>
              <a:ext cx="450" cy="120"/>
            </a:xfrm>
            <a:prstGeom prst="rect">
              <a:avLst/>
            </a:prstGeom>
            <a:solidFill>
              <a:srgbClr val="00FF00"/>
            </a:solidFill>
            <a:ln w="19050">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94" name="Line 164">
              <a:extLst>
                <a:ext uri="{FF2B5EF4-FFF2-40B4-BE49-F238E27FC236}">
                  <a16:creationId xmlns:a16="http://schemas.microsoft.com/office/drawing/2014/main" id="{3FC91030-75FF-3E78-46D9-6016E49597EB}"/>
                </a:ext>
              </a:extLst>
            </p:cNvPr>
            <p:cNvSpPr>
              <a:spLocks noChangeShapeType="1"/>
            </p:cNvSpPr>
            <p:nvPr/>
          </p:nvSpPr>
          <p:spPr bwMode="auto">
            <a:xfrm>
              <a:off x="2143" y="2104"/>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5" name="Line 165">
              <a:extLst>
                <a:ext uri="{FF2B5EF4-FFF2-40B4-BE49-F238E27FC236}">
                  <a16:creationId xmlns:a16="http://schemas.microsoft.com/office/drawing/2014/main" id="{A0D4DAE9-05BB-1E57-A3BE-FE967BBA734E}"/>
                </a:ext>
              </a:extLst>
            </p:cNvPr>
            <p:cNvSpPr>
              <a:spLocks noChangeShapeType="1"/>
            </p:cNvSpPr>
            <p:nvPr/>
          </p:nvSpPr>
          <p:spPr bwMode="auto">
            <a:xfrm>
              <a:off x="2252"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6" name="Line 166">
              <a:extLst>
                <a:ext uri="{FF2B5EF4-FFF2-40B4-BE49-F238E27FC236}">
                  <a16:creationId xmlns:a16="http://schemas.microsoft.com/office/drawing/2014/main" id="{98B29A5C-5C31-5895-D834-2C9D374035D0}"/>
                </a:ext>
              </a:extLst>
            </p:cNvPr>
            <p:cNvSpPr>
              <a:spLocks noChangeShapeType="1"/>
            </p:cNvSpPr>
            <p:nvPr/>
          </p:nvSpPr>
          <p:spPr bwMode="auto">
            <a:xfrm>
              <a:off x="2307" y="2105"/>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7" name="Line 167">
              <a:extLst>
                <a:ext uri="{FF2B5EF4-FFF2-40B4-BE49-F238E27FC236}">
                  <a16:creationId xmlns:a16="http://schemas.microsoft.com/office/drawing/2014/main" id="{D254F1B8-B88C-3648-5E37-D42732B45F57}"/>
                </a:ext>
              </a:extLst>
            </p:cNvPr>
            <p:cNvSpPr>
              <a:spLocks noChangeShapeType="1"/>
            </p:cNvSpPr>
            <p:nvPr/>
          </p:nvSpPr>
          <p:spPr bwMode="auto">
            <a:xfrm>
              <a:off x="2364"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8" name="Line 168">
              <a:extLst>
                <a:ext uri="{FF2B5EF4-FFF2-40B4-BE49-F238E27FC236}">
                  <a16:creationId xmlns:a16="http://schemas.microsoft.com/office/drawing/2014/main" id="{56D80E5A-ED5D-C1C5-AC5E-7F0A127BC7DF}"/>
                </a:ext>
              </a:extLst>
            </p:cNvPr>
            <p:cNvSpPr>
              <a:spLocks noChangeShapeType="1"/>
            </p:cNvSpPr>
            <p:nvPr/>
          </p:nvSpPr>
          <p:spPr bwMode="auto">
            <a:xfrm>
              <a:off x="2425"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99" name="Line 169">
              <a:extLst>
                <a:ext uri="{FF2B5EF4-FFF2-40B4-BE49-F238E27FC236}">
                  <a16:creationId xmlns:a16="http://schemas.microsoft.com/office/drawing/2014/main" id="{3CAA7563-D2C6-7EC9-03B1-C649477318DF}"/>
                </a:ext>
              </a:extLst>
            </p:cNvPr>
            <p:cNvSpPr>
              <a:spLocks noChangeShapeType="1"/>
            </p:cNvSpPr>
            <p:nvPr/>
          </p:nvSpPr>
          <p:spPr bwMode="auto">
            <a:xfrm>
              <a:off x="2481" y="2103"/>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0" name="Line 170">
              <a:extLst>
                <a:ext uri="{FF2B5EF4-FFF2-40B4-BE49-F238E27FC236}">
                  <a16:creationId xmlns:a16="http://schemas.microsoft.com/office/drawing/2014/main" id="{002C1A7C-3749-0EB0-1E27-4D42634249AA}"/>
                </a:ext>
              </a:extLst>
            </p:cNvPr>
            <p:cNvSpPr>
              <a:spLocks noChangeShapeType="1"/>
            </p:cNvSpPr>
            <p:nvPr/>
          </p:nvSpPr>
          <p:spPr bwMode="auto">
            <a:xfrm>
              <a:off x="2196" y="2104"/>
              <a:ext cx="0" cy="72"/>
            </a:xfrm>
            <a:prstGeom prst="line">
              <a:avLst/>
            </a:prstGeom>
            <a:noFill/>
            <a:ln w="19050">
              <a:solidFill>
                <a:srgbClr val="000000"/>
              </a:solidFill>
              <a:round/>
              <a:headEnd/>
              <a:tailEnd/>
            </a:ln>
            <a:extLst>
              <a:ext uri="{909E8E84-426E-40DD-AFC4-6F175D3DCCD1}">
                <a14:hiddenFill xmlns:a14="http://schemas.microsoft.com/office/drawing/2010/main">
                  <a:noFill/>
                </a14:hiddenFill>
              </a:ext>
            </a:extLst>
          </p:spPr>
          <p:txBody>
            <a:bodyPr wrap="none" anchor="ct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1" name="Rectangle 171">
              <a:extLst>
                <a:ext uri="{FF2B5EF4-FFF2-40B4-BE49-F238E27FC236}">
                  <a16:creationId xmlns:a16="http://schemas.microsoft.com/office/drawing/2014/main" id="{9031EF22-0A0F-B877-CF97-756CE68D76AA}"/>
                </a:ext>
              </a:extLst>
            </p:cNvPr>
            <p:cNvSpPr>
              <a:spLocks noChangeArrowheads="1"/>
            </p:cNvSpPr>
            <p:nvPr/>
          </p:nvSpPr>
          <p:spPr bwMode="auto">
            <a:xfrm>
              <a:off x="2102" y="2243"/>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102" name="Rectangle 172">
              <a:extLst>
                <a:ext uri="{FF2B5EF4-FFF2-40B4-BE49-F238E27FC236}">
                  <a16:creationId xmlns:a16="http://schemas.microsoft.com/office/drawing/2014/main" id="{80F7F058-B089-8B3C-010A-ED2C86A6C46D}"/>
                </a:ext>
              </a:extLst>
            </p:cNvPr>
            <p:cNvSpPr>
              <a:spLocks noChangeArrowheads="1"/>
            </p:cNvSpPr>
            <p:nvPr/>
          </p:nvSpPr>
          <p:spPr bwMode="auto">
            <a:xfrm>
              <a:off x="2188" y="2243"/>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103" name="Rectangle 173">
              <a:extLst>
                <a:ext uri="{FF2B5EF4-FFF2-40B4-BE49-F238E27FC236}">
                  <a16:creationId xmlns:a16="http://schemas.microsoft.com/office/drawing/2014/main" id="{0B3189EC-5080-48DC-9726-4582E08A6EF3}"/>
                </a:ext>
              </a:extLst>
            </p:cNvPr>
            <p:cNvSpPr>
              <a:spLocks noChangeArrowheads="1"/>
            </p:cNvSpPr>
            <p:nvPr/>
          </p:nvSpPr>
          <p:spPr bwMode="auto">
            <a:xfrm>
              <a:off x="2274" y="2242"/>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104" name="Rectangle 174">
              <a:extLst>
                <a:ext uri="{FF2B5EF4-FFF2-40B4-BE49-F238E27FC236}">
                  <a16:creationId xmlns:a16="http://schemas.microsoft.com/office/drawing/2014/main" id="{6F79BDD2-58F4-6719-323F-FE4AD6472DE6}"/>
                </a:ext>
              </a:extLst>
            </p:cNvPr>
            <p:cNvSpPr>
              <a:spLocks noChangeArrowheads="1"/>
            </p:cNvSpPr>
            <p:nvPr/>
          </p:nvSpPr>
          <p:spPr bwMode="auto">
            <a:xfrm>
              <a:off x="2371" y="2240"/>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sp>
          <p:nvSpPr>
            <p:cNvPr id="105" name="Rectangle 175">
              <a:extLst>
                <a:ext uri="{FF2B5EF4-FFF2-40B4-BE49-F238E27FC236}">
                  <a16:creationId xmlns:a16="http://schemas.microsoft.com/office/drawing/2014/main" id="{7C785EB3-8BA0-8317-89E8-13A792F5F5CC}"/>
                </a:ext>
              </a:extLst>
            </p:cNvPr>
            <p:cNvSpPr>
              <a:spLocks noChangeArrowheads="1"/>
            </p:cNvSpPr>
            <p:nvPr/>
          </p:nvSpPr>
          <p:spPr bwMode="auto">
            <a:xfrm>
              <a:off x="2467" y="2240"/>
              <a:ext cx="64" cy="93"/>
            </a:xfrm>
            <a:prstGeom prst="rect">
              <a:avLst/>
            </a:prstGeom>
            <a:solidFill>
              <a:srgbClr val="FFFF00"/>
            </a:solidFill>
            <a:ln w="9525">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Comic Sans MS" panose="030F0902030302020204" pitchFamily="66" charset="0"/>
                <a:ea typeface="ＭＳ Ｐゴシック" panose="020B0600070205080204" pitchFamily="34" charset="-128"/>
                <a:cs typeface="+mn-cs"/>
              </a:endParaRPr>
            </a:p>
          </p:txBody>
        </p:sp>
      </p:grpSp>
      <p:pic>
        <p:nvPicPr>
          <p:cNvPr id="106" name="Picture 176" descr="Alice">
            <a:extLst>
              <a:ext uri="{FF2B5EF4-FFF2-40B4-BE49-F238E27FC236}">
                <a16:creationId xmlns:a16="http://schemas.microsoft.com/office/drawing/2014/main" id="{1F7EE51D-C335-77E9-E1C3-CA861624B97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33753" y="1673452"/>
            <a:ext cx="561975" cy="693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 name="Picture 179" descr="Bob">
            <a:extLst>
              <a:ext uri="{FF2B5EF4-FFF2-40B4-BE49-F238E27FC236}">
                <a16:creationId xmlns:a16="http://schemas.microsoft.com/office/drawing/2014/main" id="{FC7C64A5-0E7D-1040-C07A-2500769B101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502953" y="1687739"/>
            <a:ext cx="676275" cy="690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8" name="Line 94">
            <a:extLst>
              <a:ext uri="{FF2B5EF4-FFF2-40B4-BE49-F238E27FC236}">
                <a16:creationId xmlns:a16="http://schemas.microsoft.com/office/drawing/2014/main" id="{2FD7AFD7-4DE9-39E1-C0B8-DC9948578B95}"/>
              </a:ext>
            </a:extLst>
          </p:cNvPr>
          <p:cNvSpPr>
            <a:spLocks noChangeShapeType="1"/>
          </p:cNvSpPr>
          <p:nvPr/>
        </p:nvSpPr>
        <p:spPr bwMode="auto">
          <a:xfrm>
            <a:off x="3492678" y="2021114"/>
            <a:ext cx="903288"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09" name="Line 95">
            <a:extLst>
              <a:ext uri="{FF2B5EF4-FFF2-40B4-BE49-F238E27FC236}">
                <a16:creationId xmlns:a16="http://schemas.microsoft.com/office/drawing/2014/main" id="{B080669A-2206-AAA1-325F-365D02C55403}"/>
              </a:ext>
            </a:extLst>
          </p:cNvPr>
          <p:cNvSpPr>
            <a:spLocks noChangeShapeType="1"/>
          </p:cNvSpPr>
          <p:nvPr/>
        </p:nvSpPr>
        <p:spPr bwMode="auto">
          <a:xfrm>
            <a:off x="5123041" y="2017939"/>
            <a:ext cx="903287"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nvGrpSpPr>
          <p:cNvPr id="110" name="Group 109">
            <a:extLst>
              <a:ext uri="{FF2B5EF4-FFF2-40B4-BE49-F238E27FC236}">
                <a16:creationId xmlns:a16="http://schemas.microsoft.com/office/drawing/2014/main" id="{520819E8-FB9C-9D07-152D-ADE4691DDDF7}"/>
              </a:ext>
            </a:extLst>
          </p:cNvPr>
          <p:cNvGrpSpPr/>
          <p:nvPr/>
        </p:nvGrpSpPr>
        <p:grpSpPr>
          <a:xfrm>
            <a:off x="6699252" y="1424214"/>
            <a:ext cx="1816276" cy="1182356"/>
            <a:chOff x="6699252" y="1424214"/>
            <a:chExt cx="1816276" cy="1182356"/>
          </a:xfrm>
        </p:grpSpPr>
        <p:sp>
          <p:nvSpPr>
            <p:cNvPr id="111" name="Text Box 156">
              <a:extLst>
                <a:ext uri="{FF2B5EF4-FFF2-40B4-BE49-F238E27FC236}">
                  <a16:creationId xmlns:a16="http://schemas.microsoft.com/office/drawing/2014/main" id="{8B6D33E3-71C6-9803-B5C7-E69B76B51EFF}"/>
                </a:ext>
              </a:extLst>
            </p:cNvPr>
            <p:cNvSpPr txBox="1">
              <a:spLocks noChangeArrowheads="1"/>
            </p:cNvSpPr>
            <p:nvPr/>
          </p:nvSpPr>
          <p:spPr bwMode="auto">
            <a:xfrm>
              <a:off x="6699252" y="1424214"/>
              <a:ext cx="1786114"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US" altLang="en-US" sz="2000" b="0" i="1"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e-mail access</a:t>
              </a:r>
            </a:p>
            <a:p>
              <a:pPr marL="0" marR="0" lvl="0" indent="0" algn="ctr" defTabSz="914400" rtl="0" eaLnBrk="0" fontAlgn="base" latinLnBrk="0" hangingPunct="0">
                <a:lnSpc>
                  <a:spcPct val="85000"/>
                </a:lnSpc>
                <a:spcBef>
                  <a:spcPct val="0"/>
                </a:spcBef>
                <a:spcAft>
                  <a:spcPct val="0"/>
                </a:spcAft>
                <a:buClrTx/>
                <a:buSzTx/>
                <a:buFontTx/>
                <a:buNone/>
                <a:tabLst/>
                <a:defRPr/>
              </a:pPr>
              <a:r>
                <a:rPr kumimoji="0" lang="en-US" altLang="en-US" sz="2000" b="0" i="1"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protocol</a:t>
              </a:r>
              <a:endParaRPr kumimoji="0" lang="en-US" altLang="en-US" sz="1800" b="0" i="0"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endParaRPr>
            </a:p>
          </p:txBody>
        </p:sp>
        <p:sp>
          <p:nvSpPr>
            <p:cNvPr id="112" name="Line 96">
              <a:extLst>
                <a:ext uri="{FF2B5EF4-FFF2-40B4-BE49-F238E27FC236}">
                  <a16:creationId xmlns:a16="http://schemas.microsoft.com/office/drawing/2014/main" id="{C9FA4078-8F38-FA2C-3A01-A37C4248BB78}"/>
                </a:ext>
              </a:extLst>
            </p:cNvPr>
            <p:cNvSpPr>
              <a:spLocks noChangeShapeType="1"/>
            </p:cNvSpPr>
            <p:nvPr/>
          </p:nvSpPr>
          <p:spPr bwMode="auto">
            <a:xfrm>
              <a:off x="6742291" y="2014764"/>
              <a:ext cx="1697037" cy="1588"/>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3" name="Text Box 156">
              <a:extLst>
                <a:ext uri="{FF2B5EF4-FFF2-40B4-BE49-F238E27FC236}">
                  <a16:creationId xmlns:a16="http://schemas.microsoft.com/office/drawing/2014/main" id="{09345098-9F60-789F-C3BE-6AD3A6D9E5A4}"/>
                </a:ext>
              </a:extLst>
            </p:cNvPr>
            <p:cNvSpPr txBox="1">
              <a:spLocks noChangeArrowheads="1"/>
            </p:cNvSpPr>
            <p:nvPr/>
          </p:nvSpPr>
          <p:spPr bwMode="auto">
            <a:xfrm>
              <a:off x="7064731" y="2043339"/>
              <a:ext cx="1450797" cy="563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85000"/>
                </a:lnSpc>
                <a:spcBef>
                  <a:spcPct val="0"/>
                </a:spcBef>
                <a:spcAft>
                  <a:spcPct val="0"/>
                </a:spcAft>
                <a:buClrTx/>
                <a:buSzTx/>
                <a:buFontTx/>
                <a:buNone/>
                <a:tabLst/>
                <a:defRPr/>
              </a:pPr>
              <a:r>
                <a:rPr kumimoji="0" lang="en-US" altLang="en-US" sz="1800" b="0" i="1"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(e.g.,</a:t>
              </a:r>
              <a:r>
                <a:rPr kumimoji="0" lang="en-US" altLang="en-US" sz="1600" b="0" i="1"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 IMAP, HTTP</a:t>
              </a:r>
              <a:r>
                <a:rPr kumimoji="0" lang="en-US" altLang="en-US" sz="1800" b="0" i="1" u="none" strike="noStrike" kern="0" cap="none" spc="0" normalizeH="0" baseline="0" noProof="0" dirty="0">
                  <a:ln>
                    <a:noFill/>
                  </a:ln>
                  <a:solidFill>
                    <a:srgbClr val="CC0000"/>
                  </a:solidFill>
                  <a:effectLst/>
                  <a:uLnTx/>
                  <a:uFillTx/>
                  <a:latin typeface="Arial" panose="020B0604020202020204" pitchFamily="34" charset="0"/>
                  <a:ea typeface="ＭＳ Ｐゴシック" panose="020B0600070205080204" pitchFamily="34" charset="-128"/>
                  <a:cs typeface="+mn-cs"/>
                </a:rPr>
                <a:t>)</a:t>
              </a:r>
            </a:p>
          </p:txBody>
        </p:sp>
      </p:grpSp>
      <p:grpSp>
        <p:nvGrpSpPr>
          <p:cNvPr id="114" name="Group 166">
            <a:extLst>
              <a:ext uri="{FF2B5EF4-FFF2-40B4-BE49-F238E27FC236}">
                <a16:creationId xmlns:a16="http://schemas.microsoft.com/office/drawing/2014/main" id="{53BD5766-9AB8-71C8-C2AB-25E6CF06CCFE}"/>
              </a:ext>
            </a:extLst>
          </p:cNvPr>
          <p:cNvGrpSpPr>
            <a:grpSpLocks/>
          </p:cNvGrpSpPr>
          <p:nvPr/>
        </p:nvGrpSpPr>
        <p:grpSpPr bwMode="auto">
          <a:xfrm>
            <a:off x="2556053" y="1535339"/>
            <a:ext cx="912813" cy="1054100"/>
            <a:chOff x="3574" y="550"/>
            <a:chExt cx="575" cy="664"/>
          </a:xfrm>
        </p:grpSpPr>
        <p:grpSp>
          <p:nvGrpSpPr>
            <p:cNvPr id="115" name="Group 167">
              <a:extLst>
                <a:ext uri="{FF2B5EF4-FFF2-40B4-BE49-F238E27FC236}">
                  <a16:creationId xmlns:a16="http://schemas.microsoft.com/office/drawing/2014/main" id="{DA38120A-D212-E604-7EF8-B5FDCAA95636}"/>
                </a:ext>
              </a:extLst>
            </p:cNvPr>
            <p:cNvGrpSpPr>
              <a:grpSpLocks/>
            </p:cNvGrpSpPr>
            <p:nvPr/>
          </p:nvGrpSpPr>
          <p:grpSpPr bwMode="auto">
            <a:xfrm>
              <a:off x="3588" y="692"/>
              <a:ext cx="561" cy="522"/>
              <a:chOff x="-44" y="1473"/>
              <a:chExt cx="981" cy="1105"/>
            </a:xfrm>
          </p:grpSpPr>
          <p:pic>
            <p:nvPicPr>
              <p:cNvPr id="118" name="Picture 168" descr="desktop_computer_stylized_medium">
                <a:extLst>
                  <a:ext uri="{FF2B5EF4-FFF2-40B4-BE49-F238E27FC236}">
                    <a16:creationId xmlns:a16="http://schemas.microsoft.com/office/drawing/2014/main" id="{0EC4AD97-89F0-12F1-A044-B68F4B4581D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9" name="Freeform 169">
                <a:extLst>
                  <a:ext uri="{FF2B5EF4-FFF2-40B4-BE49-F238E27FC236}">
                    <a16:creationId xmlns:a16="http://schemas.microsoft.com/office/drawing/2014/main" id="{27FE0253-3613-5E44-986A-B77D1D9E250E}"/>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16" name="Rectangle 115">
              <a:extLst>
                <a:ext uri="{FF2B5EF4-FFF2-40B4-BE49-F238E27FC236}">
                  <a16:creationId xmlns:a16="http://schemas.microsoft.com/office/drawing/2014/main" id="{BBDD80B1-DA12-B735-444D-58B8A5B7491A}"/>
                </a:ext>
              </a:extLst>
            </p:cNvPr>
            <p:cNvSpPr>
              <a:spLocks noChangeArrowheads="1"/>
            </p:cNvSpPr>
            <p:nvPr/>
          </p:nvSpPr>
          <p:spPr bwMode="auto">
            <a:xfrm>
              <a:off x="3611" y="576"/>
              <a:ext cx="381" cy="330"/>
            </a:xfrm>
            <a:prstGeom prst="rect">
              <a:avLst/>
            </a:prstGeom>
            <a:solidFill>
              <a:srgbClr val="CCCCFF"/>
            </a:solidFill>
            <a:ln w="19050">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17" name="Text Box 116">
              <a:extLst>
                <a:ext uri="{FF2B5EF4-FFF2-40B4-BE49-F238E27FC236}">
                  <a16:creationId xmlns:a16="http://schemas.microsoft.com/office/drawing/2014/main" id="{3CB3EFBC-4239-A0D5-F9BB-F846DD9A8F56}"/>
                </a:ext>
              </a:extLst>
            </p:cNvPr>
            <p:cNvSpPr txBox="1">
              <a:spLocks noChangeArrowheads="1"/>
            </p:cNvSpPr>
            <p:nvPr/>
          </p:nvSpPr>
          <p:spPr bwMode="auto">
            <a:xfrm>
              <a:off x="3574" y="550"/>
              <a:ext cx="436"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user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agent</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grpSp>
        <p:nvGrpSpPr>
          <p:cNvPr id="120" name="Group 172">
            <a:extLst>
              <a:ext uri="{FF2B5EF4-FFF2-40B4-BE49-F238E27FC236}">
                <a16:creationId xmlns:a16="http://schemas.microsoft.com/office/drawing/2014/main" id="{FD6855B8-6F20-8D28-CA95-19D0E18EC15E}"/>
              </a:ext>
            </a:extLst>
          </p:cNvPr>
          <p:cNvGrpSpPr>
            <a:grpSpLocks/>
          </p:cNvGrpSpPr>
          <p:nvPr/>
        </p:nvGrpSpPr>
        <p:grpSpPr bwMode="auto">
          <a:xfrm>
            <a:off x="8456791" y="1538514"/>
            <a:ext cx="912812" cy="1054100"/>
            <a:chOff x="3574" y="550"/>
            <a:chExt cx="575" cy="664"/>
          </a:xfrm>
        </p:grpSpPr>
        <p:grpSp>
          <p:nvGrpSpPr>
            <p:cNvPr id="121" name="Group 173">
              <a:extLst>
                <a:ext uri="{FF2B5EF4-FFF2-40B4-BE49-F238E27FC236}">
                  <a16:creationId xmlns:a16="http://schemas.microsoft.com/office/drawing/2014/main" id="{8296BF6A-293C-7D90-25A8-D634AD7DC2F9}"/>
                </a:ext>
              </a:extLst>
            </p:cNvPr>
            <p:cNvGrpSpPr>
              <a:grpSpLocks/>
            </p:cNvGrpSpPr>
            <p:nvPr/>
          </p:nvGrpSpPr>
          <p:grpSpPr bwMode="auto">
            <a:xfrm>
              <a:off x="3588" y="692"/>
              <a:ext cx="561" cy="522"/>
              <a:chOff x="-44" y="1473"/>
              <a:chExt cx="981" cy="1105"/>
            </a:xfrm>
          </p:grpSpPr>
          <p:pic>
            <p:nvPicPr>
              <p:cNvPr id="124" name="Picture 174" descr="desktop_computer_stylized_medium">
                <a:extLst>
                  <a:ext uri="{FF2B5EF4-FFF2-40B4-BE49-F238E27FC236}">
                    <a16:creationId xmlns:a16="http://schemas.microsoft.com/office/drawing/2014/main" id="{032B9870-D3F5-5B51-704F-717A44EA7E9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flipH="1">
                <a:off x="-44" y="1473"/>
                <a:ext cx="981" cy="110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5" name="Freeform 175">
                <a:extLst>
                  <a:ext uri="{FF2B5EF4-FFF2-40B4-BE49-F238E27FC236}">
                    <a16:creationId xmlns:a16="http://schemas.microsoft.com/office/drawing/2014/main" id="{5CFCAACD-0C84-BFEF-C04E-757597CE0BFB}"/>
                  </a:ext>
                </a:extLst>
              </p:cNvPr>
              <p:cNvSpPr>
                <a:spLocks/>
              </p:cNvSpPr>
              <p:nvPr/>
            </p:nvSpPr>
            <p:spPr bwMode="auto">
              <a:xfrm flipH="1">
                <a:off x="374" y="1579"/>
                <a:ext cx="477" cy="506"/>
              </a:xfrm>
              <a:custGeom>
                <a:avLst/>
                <a:gdLst>
                  <a:gd name="T0" fmla="*/ 0 w 356"/>
                  <a:gd name="T1" fmla="*/ 0 h 368"/>
                  <a:gd name="T2" fmla="*/ 24164 w 356"/>
                  <a:gd name="T3" fmla="*/ 1678 h 368"/>
                  <a:gd name="T4" fmla="*/ 28666 w 356"/>
                  <a:gd name="T5" fmla="*/ 34959 h 368"/>
                  <a:gd name="T6" fmla="*/ 6318 w 356"/>
                  <a:gd name="T7" fmla="*/ 43721 h 368"/>
                  <a:gd name="T8" fmla="*/ 0 w 356"/>
                  <a:gd name="T9" fmla="*/ 0 h 368"/>
                  <a:gd name="T10" fmla="*/ 0 60000 65536"/>
                  <a:gd name="T11" fmla="*/ 0 60000 65536"/>
                  <a:gd name="T12" fmla="*/ 0 60000 65536"/>
                  <a:gd name="T13" fmla="*/ 0 60000 65536"/>
                  <a:gd name="T14" fmla="*/ 0 60000 65536"/>
                  <a:gd name="T15" fmla="*/ 0 w 356"/>
                  <a:gd name="T16" fmla="*/ 0 h 368"/>
                  <a:gd name="T17" fmla="*/ 356 w 356"/>
                  <a:gd name="T18" fmla="*/ 368 h 368"/>
                </a:gdLst>
                <a:ahLst/>
                <a:cxnLst>
                  <a:cxn ang="T10">
                    <a:pos x="T0" y="T1"/>
                  </a:cxn>
                  <a:cxn ang="T11">
                    <a:pos x="T2" y="T3"/>
                  </a:cxn>
                  <a:cxn ang="T12">
                    <a:pos x="T4" y="T5"/>
                  </a:cxn>
                  <a:cxn ang="T13">
                    <a:pos x="T6" y="T7"/>
                  </a:cxn>
                  <a:cxn ang="T14">
                    <a:pos x="T8" y="T9"/>
                  </a:cxn>
                </a:cxnLst>
                <a:rect l="T15" t="T16" r="T17" b="T18"/>
                <a:pathLst>
                  <a:path w="356" h="368">
                    <a:moveTo>
                      <a:pt x="0" y="0"/>
                    </a:moveTo>
                    <a:lnTo>
                      <a:pt x="300" y="14"/>
                    </a:lnTo>
                    <a:lnTo>
                      <a:pt x="356" y="294"/>
                    </a:lnTo>
                    <a:lnTo>
                      <a:pt x="78" y="368"/>
                    </a:lnTo>
                    <a:lnTo>
                      <a:pt x="0" y="0"/>
                    </a:lnTo>
                    <a:close/>
                  </a:path>
                </a:pathLst>
              </a:custGeom>
              <a:gradFill rotWithShape="1">
                <a:gsLst>
                  <a:gs pos="0">
                    <a:srgbClr val="000099"/>
                  </a:gs>
                  <a:gs pos="100000">
                    <a:srgbClr val="FFFFFF"/>
                  </a:gs>
                </a:gsLst>
                <a:lin ang="2700000" scaled="1"/>
              </a:gradFill>
              <a:ln>
                <a:noFill/>
              </a:ln>
              <a:extLst>
                <a:ext uri="{91240B29-F687-4F45-9708-019B960494DF}">
                  <a14:hiddenLine xmlns:a14="http://schemas.microsoft.com/office/drawing/2010/main" w="9525" cap="flat" cmpd="sng">
                    <a:solidFill>
                      <a:srgbClr val="000000"/>
                    </a:solidFill>
                    <a:prstDash val="solid"/>
                    <a:round/>
                    <a:headEnd/>
                    <a:tailEnd/>
                  </a14:hiddenLine>
                </a:ext>
              </a:extLst>
            </p:spPr>
            <p:txBody>
              <a:bodyPr wrap="none"/>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sz="20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22" name="Rectangle 115">
              <a:extLst>
                <a:ext uri="{FF2B5EF4-FFF2-40B4-BE49-F238E27FC236}">
                  <a16:creationId xmlns:a16="http://schemas.microsoft.com/office/drawing/2014/main" id="{0515FDB9-B424-ACE4-F109-62AE9A0BE98E}"/>
                </a:ext>
              </a:extLst>
            </p:cNvPr>
            <p:cNvSpPr>
              <a:spLocks noChangeArrowheads="1"/>
            </p:cNvSpPr>
            <p:nvPr/>
          </p:nvSpPr>
          <p:spPr bwMode="auto">
            <a:xfrm>
              <a:off x="3611" y="576"/>
              <a:ext cx="381" cy="330"/>
            </a:xfrm>
            <a:prstGeom prst="rect">
              <a:avLst/>
            </a:prstGeom>
            <a:solidFill>
              <a:srgbClr val="CCCCFF"/>
            </a:solidFill>
            <a:ln w="19050">
              <a:solidFill>
                <a:srgbClr val="000000"/>
              </a:solidFill>
              <a:miter lim="800000"/>
              <a:headEnd/>
              <a:tailEnd/>
            </a:ln>
          </p:spPr>
          <p:txBody>
            <a:bodyPr wrap="none" anchor="ct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l" defTabSz="914400" rtl="0" eaLnBrk="0" fontAlgn="base" latinLnBrk="0" hangingPunct="0">
                <a:lnSpc>
                  <a:spcPct val="100000"/>
                </a:lnSpc>
                <a:spcBef>
                  <a:spcPct val="20000"/>
                </a:spcBef>
                <a:spcAft>
                  <a:spcPct val="0"/>
                </a:spcAft>
                <a:buClr>
                  <a:srgbClr val="3333CC"/>
                </a:buClr>
                <a:buSzPct val="85000"/>
                <a:buFont typeface="ZapfDingbats" charset="2"/>
                <a:buNone/>
                <a:tabLst/>
                <a:defRPr/>
              </a:pP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sp>
          <p:nvSpPr>
            <p:cNvPr id="123" name="Text Box 116">
              <a:extLst>
                <a:ext uri="{FF2B5EF4-FFF2-40B4-BE49-F238E27FC236}">
                  <a16:creationId xmlns:a16="http://schemas.microsoft.com/office/drawing/2014/main" id="{1E6000D1-EC3C-F1A0-247F-1E8BB4DFE51B}"/>
                </a:ext>
              </a:extLst>
            </p:cNvPr>
            <p:cNvSpPr txBox="1">
              <a:spLocks noChangeArrowheads="1"/>
            </p:cNvSpPr>
            <p:nvPr/>
          </p:nvSpPr>
          <p:spPr bwMode="auto">
            <a:xfrm>
              <a:off x="3574" y="550"/>
              <a:ext cx="436" cy="3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000">
                  <a:solidFill>
                    <a:schemeClr val="tx1"/>
                  </a:solidFill>
                  <a:latin typeface="Arial" panose="020B0604020202020204" pitchFamily="34" charset="0"/>
                  <a:ea typeface="ＭＳ Ｐゴシック" panose="020B0600070205080204" pitchFamily="34" charset="-128"/>
                </a:defRPr>
              </a:lvl1pPr>
              <a:lvl2pPr marL="742950" indent="-285750">
                <a:defRPr sz="2000">
                  <a:solidFill>
                    <a:schemeClr val="tx1"/>
                  </a:solidFill>
                  <a:latin typeface="Arial" panose="020B0604020202020204" pitchFamily="34" charset="0"/>
                  <a:ea typeface="ＭＳ Ｐゴシック" panose="020B0600070205080204" pitchFamily="34" charset="-128"/>
                </a:defRPr>
              </a:lvl2pPr>
              <a:lvl3pPr marL="1143000" indent="-228600">
                <a:defRPr sz="2000">
                  <a:solidFill>
                    <a:schemeClr val="tx1"/>
                  </a:solidFill>
                  <a:latin typeface="Arial" panose="020B0604020202020204" pitchFamily="34" charset="0"/>
                  <a:ea typeface="ＭＳ Ｐゴシック" panose="020B0600070205080204" pitchFamily="34" charset="-128"/>
                </a:defRPr>
              </a:lvl3pPr>
              <a:lvl4pPr marL="1600200" indent="-228600">
                <a:defRPr sz="2000">
                  <a:solidFill>
                    <a:schemeClr val="tx1"/>
                  </a:solidFill>
                  <a:latin typeface="Arial" panose="020B0604020202020204" pitchFamily="34" charset="0"/>
                  <a:ea typeface="ＭＳ Ｐゴシック" panose="020B0600070205080204" pitchFamily="34" charset="-128"/>
                </a:defRPr>
              </a:lvl4pPr>
              <a:lvl5pPr marL="2057400" indent="-228600">
                <a:defRPr sz="20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20000"/>
                </a:spcBef>
                <a:spcAft>
                  <a:spcPct val="0"/>
                </a:spcAft>
                <a:buClr>
                  <a:schemeClr val="accent2"/>
                </a:buClr>
                <a:buSzPct val="85000"/>
                <a:buFont typeface="ZapfDingbats" charset="2"/>
                <a:defRPr sz="2000">
                  <a:solidFill>
                    <a:schemeClr val="tx1"/>
                  </a:solidFill>
                  <a:latin typeface="Arial" panose="020B0604020202020204" pitchFamily="34" charset="0"/>
                  <a:ea typeface="ＭＳ Ｐゴシック" panose="020B0600070205080204" pitchFamily="34" charset="-128"/>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user</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6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rPr>
                <a:t>agent</a:t>
              </a:r>
              <a:endParaRPr kumimoji="0" lang="en-US" altLang="en-US" sz="2400" b="0" i="0" u="none" strike="noStrike" kern="0" cap="none" spc="0" normalizeH="0" baseline="0" noProof="0" dirty="0">
                <a:ln>
                  <a:noFill/>
                </a:ln>
                <a:solidFill>
                  <a:srgbClr val="000000"/>
                </a:solidFill>
                <a:effectLst/>
                <a:uLnTx/>
                <a:uFillTx/>
                <a:latin typeface="Arial" panose="020B0604020202020204" pitchFamily="34" charset="0"/>
                <a:ea typeface="ＭＳ Ｐゴシック" panose="020B0600070205080204" pitchFamily="34" charset="-128"/>
                <a:cs typeface="+mn-cs"/>
              </a:endParaRPr>
            </a:p>
          </p:txBody>
        </p:sp>
      </p:grpSp>
      <p:sp>
        <p:nvSpPr>
          <p:cNvPr id="126" name="TextBox 28">
            <a:extLst>
              <a:ext uri="{FF2B5EF4-FFF2-40B4-BE49-F238E27FC236}">
                <a16:creationId xmlns:a16="http://schemas.microsoft.com/office/drawing/2014/main" id="{F63957FA-E4B9-8C21-62C9-A05B7D3B105A}"/>
              </a:ext>
            </a:extLst>
          </p:cNvPr>
          <p:cNvSpPr txBox="1"/>
          <p:nvPr/>
        </p:nvSpPr>
        <p:spPr>
          <a:xfrm>
            <a:off x="7293424" y="6357646"/>
            <a:ext cx="4484918" cy="36933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dirty="0"/>
              <a:t>Copyright © 2010-2025 J.F. Kurose, K.W. Ross</a:t>
            </a:r>
          </a:p>
        </p:txBody>
      </p:sp>
    </p:spTree>
    <p:extLst>
      <p:ext uri="{BB962C8B-B14F-4D97-AF65-F5344CB8AC3E}">
        <p14:creationId xmlns:p14="http://schemas.microsoft.com/office/powerpoint/2010/main" val="32311710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6E1D3D-3CE7-E259-3CAA-223C899464FC}"/>
              </a:ext>
            </a:extLst>
          </p:cNvPr>
          <p:cNvSpPr>
            <a:spLocks noGrp="1"/>
          </p:cNvSpPr>
          <p:nvPr>
            <p:ph type="title"/>
          </p:nvPr>
        </p:nvSpPr>
        <p:spPr/>
        <p:txBody>
          <a:bodyPr/>
          <a:lstStyle/>
          <a:p>
            <a:r>
              <a:rPr lang="en-IN" dirty="0"/>
              <a:t>SMTP</a:t>
            </a:r>
          </a:p>
        </p:txBody>
      </p:sp>
      <p:sp>
        <p:nvSpPr>
          <p:cNvPr id="3" name="Content Placeholder 2">
            <a:extLst>
              <a:ext uri="{FF2B5EF4-FFF2-40B4-BE49-F238E27FC236}">
                <a16:creationId xmlns:a16="http://schemas.microsoft.com/office/drawing/2014/main" id="{47435ECE-CF38-0D1D-A761-B5C6B853F908}"/>
              </a:ext>
            </a:extLst>
          </p:cNvPr>
          <p:cNvSpPr>
            <a:spLocks noGrp="1"/>
          </p:cNvSpPr>
          <p:nvPr>
            <p:ph idx="1"/>
          </p:nvPr>
        </p:nvSpPr>
        <p:spPr/>
        <p:txBody>
          <a:bodyPr/>
          <a:lstStyle/>
          <a:p>
            <a:r>
              <a:rPr lang="en-IN" dirty="0"/>
              <a:t>SMTP protocol uses TCP connection at port 25 to transfer the message</a:t>
            </a:r>
          </a:p>
          <a:p>
            <a:r>
              <a:rPr lang="en-IN" dirty="0"/>
              <a:t>If the server is down, SMTP retries after some time</a:t>
            </a:r>
          </a:p>
        </p:txBody>
      </p:sp>
    </p:spTree>
    <p:extLst>
      <p:ext uri="{BB962C8B-B14F-4D97-AF65-F5344CB8AC3E}">
        <p14:creationId xmlns:p14="http://schemas.microsoft.com/office/powerpoint/2010/main" val="24201715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1951</TotalTime>
  <Words>3730</Words>
  <Application>Microsoft Office PowerPoint</Application>
  <PresentationFormat>Widescreen</PresentationFormat>
  <Paragraphs>545</Paragraphs>
  <Slides>55</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Calibri Light</vt:lpstr>
      <vt:lpstr>Cambria Math</vt:lpstr>
      <vt:lpstr>Comic Sans MS</vt:lpstr>
      <vt:lpstr>ZapfDingbats</vt:lpstr>
      <vt:lpstr>Office Theme</vt:lpstr>
      <vt:lpstr>PowerPoint Presentation</vt:lpstr>
      <vt:lpstr>Today’s topics</vt:lpstr>
      <vt:lpstr>References</vt:lpstr>
      <vt:lpstr>Electronic mail (e-mail)</vt:lpstr>
      <vt:lpstr>Electronic Mail (e-mail) in the Internet</vt:lpstr>
      <vt:lpstr>e-mail</vt:lpstr>
      <vt:lpstr>e-mail</vt:lpstr>
      <vt:lpstr>e-mail</vt:lpstr>
      <vt:lpstr>SMTP</vt:lpstr>
      <vt:lpstr>SMTP</vt:lpstr>
      <vt:lpstr>SMTP</vt:lpstr>
      <vt:lpstr>Demo</vt:lpstr>
      <vt:lpstr>SMTP</vt:lpstr>
      <vt:lpstr>Domain name system (DNS) </vt:lpstr>
      <vt:lpstr>Domain name system (DNS)</vt:lpstr>
      <vt:lpstr>Domain name system (DNS)</vt:lpstr>
      <vt:lpstr>DNS</vt:lpstr>
      <vt:lpstr>DNS</vt:lpstr>
      <vt:lpstr>DNS</vt:lpstr>
      <vt:lpstr>DNS server</vt:lpstr>
      <vt:lpstr>DNS server</vt:lpstr>
      <vt:lpstr>DNS server</vt:lpstr>
      <vt:lpstr>DNS server</vt:lpstr>
      <vt:lpstr>DNS server</vt:lpstr>
      <vt:lpstr>DNS server hierarchy</vt:lpstr>
      <vt:lpstr>DNS server hierarchy</vt:lpstr>
      <vt:lpstr>Recursive + iterated chain</vt:lpstr>
      <vt:lpstr>Recursive + iterated chain</vt:lpstr>
      <vt:lpstr>Recursive iterated chain</vt:lpstr>
      <vt:lpstr>Recursive iterated chain</vt:lpstr>
      <vt:lpstr>Recursive iterated chain</vt:lpstr>
      <vt:lpstr>Recursive iterated chain</vt:lpstr>
      <vt:lpstr>Recursive chain</vt:lpstr>
      <vt:lpstr>Recursive chain</vt:lpstr>
      <vt:lpstr>Recursive chain</vt:lpstr>
      <vt:lpstr>Recursive + iterative vs. recursive</vt:lpstr>
      <vt:lpstr>Recursive + iterative vs. recursive</vt:lpstr>
      <vt:lpstr>Further optimization</vt:lpstr>
      <vt:lpstr>Further optimization</vt:lpstr>
      <vt:lpstr>Caching</vt:lpstr>
      <vt:lpstr>Caching</vt:lpstr>
      <vt:lpstr>Caching</vt:lpstr>
      <vt:lpstr>Caching</vt:lpstr>
      <vt:lpstr>Caching</vt:lpstr>
      <vt:lpstr>Caching</vt:lpstr>
      <vt:lpstr>Caching</vt:lpstr>
      <vt:lpstr>Caching</vt:lpstr>
      <vt:lpstr>Recursive chain optimized</vt:lpstr>
      <vt:lpstr>Recursive chain optimized</vt:lpstr>
      <vt:lpstr>Recursive chain optimized</vt:lpstr>
      <vt:lpstr>Canonical hostname</vt:lpstr>
      <vt:lpstr>DNS resource record</vt:lpstr>
      <vt:lpstr>DNS resource record</vt:lpstr>
      <vt:lpstr>DNS message format</vt:lpstr>
      <vt:lpstr>DNS example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Piyus Kedia</dc:creator>
  <cp:lastModifiedBy>Piyus Kedia</cp:lastModifiedBy>
  <cp:revision>81</cp:revision>
  <dcterms:created xsi:type="dcterms:W3CDTF">2025-08-19T10:04:32Z</dcterms:created>
  <dcterms:modified xsi:type="dcterms:W3CDTF">2025-09-03T06:12:11Z</dcterms:modified>
</cp:coreProperties>
</file>