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391" r:id="rId3"/>
    <p:sldId id="1392" r:id="rId4"/>
    <p:sldId id="1360" r:id="rId5"/>
    <p:sldId id="1361" r:id="rId6"/>
    <p:sldId id="1378" r:id="rId7"/>
    <p:sldId id="1362" r:id="rId8"/>
    <p:sldId id="1363" r:id="rId9"/>
    <p:sldId id="1379" r:id="rId10"/>
    <p:sldId id="1364" r:id="rId11"/>
    <p:sldId id="1365" r:id="rId12"/>
    <p:sldId id="1366" r:id="rId13"/>
    <p:sldId id="1367" r:id="rId14"/>
    <p:sldId id="1368" r:id="rId15"/>
    <p:sldId id="1369" r:id="rId16"/>
    <p:sldId id="1370" r:id="rId17"/>
    <p:sldId id="1372" r:id="rId18"/>
    <p:sldId id="1373" r:id="rId19"/>
    <p:sldId id="1374" r:id="rId20"/>
    <p:sldId id="1375" r:id="rId21"/>
    <p:sldId id="1371" r:id="rId22"/>
    <p:sldId id="1376" r:id="rId23"/>
    <p:sldId id="1388" r:id="rId24"/>
    <p:sldId id="1377" r:id="rId25"/>
    <p:sldId id="1389" r:id="rId26"/>
    <p:sldId id="309" r:id="rId27"/>
    <p:sldId id="310" r:id="rId28"/>
    <p:sldId id="311" r:id="rId29"/>
    <p:sldId id="312" r:id="rId30"/>
    <p:sldId id="314" r:id="rId31"/>
    <p:sldId id="313" r:id="rId32"/>
    <p:sldId id="315" r:id="rId33"/>
    <p:sldId id="1337" r:id="rId34"/>
    <p:sldId id="316" r:id="rId35"/>
    <p:sldId id="317" r:id="rId36"/>
    <p:sldId id="1390" r:id="rId37"/>
    <p:sldId id="318" r:id="rId38"/>
    <p:sldId id="319" r:id="rId39"/>
    <p:sldId id="320" r:id="rId40"/>
    <p:sldId id="321" r:id="rId41"/>
    <p:sldId id="325" r:id="rId42"/>
    <p:sldId id="326" r:id="rId43"/>
    <p:sldId id="327" r:id="rId44"/>
    <p:sldId id="329" r:id="rId45"/>
    <p:sldId id="332" r:id="rId46"/>
    <p:sldId id="333" r:id="rId47"/>
    <p:sldId id="331" r:id="rId48"/>
    <p:sldId id="334" r:id="rId49"/>
    <p:sldId id="335" r:id="rId50"/>
    <p:sldId id="336" r:id="rId51"/>
    <p:sldId id="1338" r:id="rId52"/>
    <p:sldId id="337" r:id="rId53"/>
    <p:sldId id="1357" r:id="rId54"/>
    <p:sldId id="338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02:10.1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28753 9780 0 0,'0'0'7'0,"0"0"34"0,0 0 13 0,8 0 13 0,-8 0 14 0,0-6 15 0,0 6 16 0,0 0 13 0,0 0 12 0,0 0 8 0,0-3 9 0,0 3-18 0,0-6-34 0,0 6-13 0,0-6-6 0,0 6-1 0,-8 0 3 0,8 0-4 0,0 0-7 0,0 0-10 0,0-4-7 0,0 4-5 16,0 0-1-16,-6 0 2 0,6 0 3 0,0 0 4 0,0 0 2 0,0 0 4 0,0 0 2 0,0 0 2 16,-7-5 3-16,7 5 1 0,0 0 2 0,0 0 1 0,0 0-2 0,0 0-3 15,0 0-4-15,0 0-9 0,0 0-8 0,0 0-7 0,0 0-6 0,0 0-7 0,0 0-4 16,0 0-3-16,0 0-1 0,0 0-4 0,0 0-2 0,0 0 1 0,0 0-1 15,0 0 4-15,7 5 3 0,-7-1 7 0,0-4 5 0,0 0 6 16,6 0 6-16,-6 0 5 0,0 6-1 0,8-6 1 0,-8 0 2 0,0 0 1 0,5 0 0 16,-5 0 1-16,0 0 0 0,7 0-1 0,-1 0-3 0,-6 0-2 0,6 0-6 0,2 0-2 15,-1 0-6-15,-2-6-2 0,4 6-5 0,-4 0-4 0,0 0-4 0,3 0-5 16,5 0-3-16,-7 0-5 0,7 0-2 0,-6-4-3 0,6 4 1 0,0 0 0 16,1-5 1-16,-1 5 1 0,6-4 2 0,-7 4 2 0,8 0 4 0,0-5 0 15,-7 5 5-15,6-4-1 0,1 4 1 0,-1-6 2 0,0 1-3 0,9 5 1 16,-11-4 0-16,4 4-2 0,-3-6-2 0,3 6-1 0,-3-5-4 0,3 5-1 0,-2-4-4 15,1 4-2-15,0-6-2 0,-8 6-1 0,7 0 0 0,-3 0 0 0,-5 0-1 16,-4-4 1-16,-2 4 2 0,4 0 0 0,-4 0 3 0,2 0 3 0,-7 0 1 16,0 0-1-16,0 0 3 0,0 0-2 0,0 0-1 0,0 0-2 0,0 0-1 0,0 0 0 15,0 0-2-15,0 0 1 0,0 0-3 0,-7 0-3 0,7 0-4 0,0 0-4 16,0 0-2-16,0 0-6 0,-5 0-3 0,5 0-4 0,0 0-1 0,0 0-1 16,0 0 0-16,0 0 2 0,0 0 1 0,0 0 0 0,0 0 3 0,0 0 0 15,0 0 4-15,0 4 1 0,0-4 6 0,5 6 2 0,-5-6 6 0,0 4 4 0,0-4 4 16,7 0-2-16,-7 0-5 0,0 0-8 0,0 0-14 0,0 5-11 0,0-5-10 15,0 0-17-15,0 0-15 0,0 0-17 0,0 0-21 0,0 0-23 0,0 0-26 16,0 0-31-16,0 6-31 0,0-6-38 0,0 0-38 0,0 0-18 0,0 0-10 0,-7 4 10 16,7-4 12-16,0 0 24 0,-5 0 23 0,-4 0 25 0,4 0 30 0,5-4 29 15,-7 4 34-15,-4 0 34 0,3-6 38 0</inkml:trace>
  <inkml:trace contextRef="#ctx0" brushRef="#br0" timeOffset="1182.24">27803 9726 8 0,'0'0'34'0,"0"0"16"0,0 0 19 0,0 0 18 0,0 0 20 0,0 0 22 0,0 0 25 0,0 0 17 0,0 0 14 0,0 0 12 0,0 0 8 0,0 0 6 0,0 0 3 16,0 0-2-16,0 0-5 0,0 0-10 0,0 0-15 0,0 0-14 0,0-4-15 0,0 4-17 0,0 0-20 0,0 0-19 0,0 0-24 0,5-6-13 0,-5 6-13 0,0 0-9 0,0 0-9 0,7-5-5 0,-7 5-6 0,0 0-3 15,0 0-2-15,0 0-4 0,0 0-2 0,0 0-3 0,0 0-2 0,0 0-1 16,0 0 1-16,0 0-2 0,0 0 0 0,0 0 0 0,0 0-2 0,0 0 0 16,0 0-1-16,0 0 0 0,0 0 1 0,0 0-2 0,0 0 1 0,0 0 0 15,0 0 0-15,0 0-2 0,8 0 2 0,-8 0 0 0,0 0 2 16,0 0 2-16,0 5 2 0,6-5 4 0,-6 6 2 0,0-6 3 0,6 0 2 0,1 4 1 0,-7-4 4 15,5 0 0-15,3 0 4 0,0 5 2 0,-3-5 2 0,8 0 1 0,-8 0 3 16,9 0-1-16,-7 0 2 0,5 6-2 0,3-6 0 0,-10 0 1 0,9 0 0 0,-1 0 2 16,-1 0 0-16,2 0 0 0,-1 0 2 0,0 0 0 0,-2 0 0 0,5 0 0 15,-4-6-1-15,-6 6 1 0,15 0 0 0,-16 0-1 0,14 0-1 0,-11 0-1 0,4-5-3 16,2 5 0-16,-1 0-6 0,0-4 0 0,-2 4-1 0,4 0-5 0,-1-6 0 16,-4 6-5-1,4 0 0-15,-1-5-3 0,1 5-3 0,-2 0-2 0,1-4-2 0,1 4 1 0,-2-6-2 0,2 6 1 0,-1 0 2 0,0-4-1 0,0 4 2 16,0 0-2-16,-7 0-1 0,7 0-1 0,-6 0 2 0,5 0-2 0,-5 0-1 15,1 0 1-15,-8 0 0 0,5 0 0 0,-5 0 2 0,0 0-1 0,0 0 0 0,0 0 0 32,0 0 0-32,6 0-2 0,-6 0 0 0,0 0-2 0,0 0 4 15,0 0-2-15,0 0 1 0,0 0 1 0,0 0-1 0,0 0 0 0,0 4-1 0,0-4 1 16,0 0-1-16,0 0 2 0,0 0 0 0,0 0 2 0,0 0 2 0,0 0 1 0,0 0 3 16,0 0 1-16,0 0 0 0,0 0 3 0,0 0 1 0,0 0 0 0,0 0 2 15,0 0-2-15,0 0 0 0,0 0 0 0,0 0-2 0,0 0-1 0,0 0-1 16,0 0-3-16,0 0-1 0,0 0-2 0,0 0-2 0,0 0-2 0,0 0-2 0,0 0-2 15,0 0 0-15,0 0 0 0,0 0-1 0,0 0 1 0,0 0-1 0,0 0 2 16,0 0 1-16,0 0 1 0,0 0 0 0,0 0 2 0,0 0 0 0,0 0 2 16,0 0-1-16,0 0 2 0,0 0 1 0,0 0-2 0,0 0 1 0,0 0-2 15,0 0-2-15,0 0-1 0,0 0-5 0,0 0-10 0,0 0-11 0,0 0-13 16,-6 0-13-16,6 0-13 0,0 0-14 0,0 6-14 0,-5-6-15 0,5 0-23 0,-8 0-25 16,8 4-31-16,0-4-38 0,-7 0-34 0,7 0-36 0,0 0-29 0,-6 5-27 15,6-5-2-15,-6 6 15 0,6-6 17 0,0 0 25 0,-7 0 22 0,7 4 29 0,0-4 30 16,-5 0 36-16,-3 0 38 0,2 0 39 0,6-4 43 0,-7 4 56 0</inkml:trace>
  <inkml:trace contextRef="#ctx0" brushRef="#br0" timeOffset="2391.67">26997 9722 0 0,'0'0'1'0,"0"0"2"0,0 0 1 0,0 0 2 16,0 0 1-16,0 0 1 0,0 0 3 0,0 0-4 0,0 0-5 0,0 0 1 0,0 0 3 0,0 0 5 0,0 0 6 0,0 4 5 0,0-4 8 0,0 0 6 0,0 0 7 0,5 0 7 0,-5 0 8 0,0 0 8 0,0 0 4 15,0 0 4-15,0 0 1 0,0 0-2 0,0 0-4 0,0 0-7 0,0 0-9 0,0 0-14 0,0 0-16 0,-5 5-17 0,5-5-21 16,0 0-20-16,-9 0-22 0,9 0-16 0,0 6-11 0,-7-6-7 0,2 0-3 0,5 0 4 15,0 0 4-15,-8 0 7 0,2 0 12 0,1 0 15 0,5 0 14 0,-8 0 15 0,8 0 14 16,-5 0 14-16,-2 0 14 0,7 0 16 0,-7 0 16 0,7 0 16 0,-7-6 15 16,7 6 15-16,-6 0 13 0,-1 0 15 0,7 0 15 0,0 0 12 0,0 0 14 0,-5-5 9 15,5 5 4-15,0 0-2 0,0 0-3 0,-8 0-5 16,8 0-6-16,0 0-5 0,0-4-6 0,0 4-6 0,0 0-7 0,0 0-9 0,0 0-11 0,0 0-13 16,0-6-12-16,0 6-9 0,0 0-12 0,0 0-6 0,0 0-5 0,0-5-4 15,0 5-9-15,0 0-5 0,0 0-6 0,0 0-4 16,-6 0-3-16,6 0-3 0,0 0-1 0,0 0-1 0,0 0 0 0,0 0-3 0,0 0-3 0,0 0-2 0,0 0-2 15,0 0-4-15,0 0-2 0,0 0-6 0,0 0-2 0,0 0-4 0,0 0-5 16,0 0-2-16,0 0-5 0,0 0 0 0,0 0-1 0,0 0 1 0,0 0-2 16,0 0 3-16,0 0 0 0,0 0 1 0,6 0 4 0,-6 0 0 0,8 5 2 0,-8-5 4 15,5 6 3-15,-5-6 3 0,7 4 3 0,-7-4 2 0,6 0 3 0,1 5 1 16,0-5 1-16,-7 0 1 0,12 6 1 0,-4-6-1 0,-3 0 0 0,1 4 2 16,7-4-1-16,-6 0 2 0,7 0-2 0,-1 5 3 0,1-5 0 0,-2 0-1 15,7 0 1-15,-6 4 1 0,6-4 0 0,-4 0 2 0,4 0 3 0,1 0 0 0,-3 0 1 16,4 0 0-16,-3 0 3 0,-2 0-1 0,2 0 1 0,3 0-1 0,-2 0 0 15,-6 0 1-15,6 0-4 0,-6 0-3 16,0 0-2-16,0 0-5 0,0 5-3 0,0-5-2 0,-7 0-2 0,1 0-1 0,-2 0-2 0,4 4-3 0,-4-4-1 0,2 0-1 16,-7 0-1-16,0 0 0 0,0 6 1 0,0-6 1 0,6 0 2 0,-6 0 1 15,0 0 1-15,0 6 1 0,0-6 2 0,0 3 0 0,-6 3 1 0,6-6 0 16,0 6 1-16,0-2 0 0,0-4 1 0,0 0-2 0,0 5 0 0,0-5 0 16,-7 0 0-16,7 0-1 15,0 4 1-15,0-4 0 0,0 0 2 0,0 0-2 0,0 0 1 0,-5 0 0 0,5 0-1 0,0 0-1 0,0 0 0 0,0 0-1 16,0 0-1-16,-9 0-3 0,9 0-3 0,0 0 0 0,0 0-3 0,-5 0-6 0,5 0-4 15,0 0-5-15,-7 0-9 0,7-4-11 0,-6 4-11 0,6 0-9 0,0 0-11 16,0 0-15-16,-5 0-16 0,5 0-26 0,0 0-27 0,-8 0-33 0,8 0-32 0,0 0-34 16,-8 0-36-16,8 0-28 0,-5 0-22 0,-1 0-1 0,6 0 12 0,0 0 18 0,-7 0 22 15,1 4 24-15,6-4 29 0,-7 0 35 0,7 0 36 0,-8 0 37 0,3 0 38 16</inkml:trace>
  <inkml:trace contextRef="#ctx0" brushRef="#br0" timeOffset="3439.72">25830 9750 0 0,'0'0'33'0,"-8"0"30"0,8 0 16 0,0 0 15 0,-5-4 15 0,5 4 16 0,0 0 18 0,0 0 14 0,-8-5 14 0,8 5 11 0,-5 0 9 15,5-4-27-15,-7 4-50 0,7-6-23 0,0 6-14 0,-7 0-7 0,2-5-7 0,5 5-8 0,-8 0-11 0,1-4-10 0,7 4-12 0,-5 0-5 0,-3-6-8 0,8 6-2 0,-6 0-3 0,1 0 3 0,-3 0 5 0,8 0 7 0,-8 0 9 16,3 0 11-16,-1 0 8 0,6 0 7 0,-7 0 6 0,7 0-1 0,0 0-1 16,-5 0-6-16,5 0-6 0,0 0-4 0,0 0-5 0,0 0 0 0,0 0 3 0,0 0 2 15,0 0 1-15,0 0 2 0,5 6 1 0,-5-6-1 0,7 0 3 16,-7 4 1-16,6-4 4 0,-1 0 8 0,3 5 9 0,0-5 8 15,3 0 8-15,-3 6 1 0,4-6-5 0,1 0-7 0,1 0-10 0,-9 4-7 0,8-4-11 0,1 0-4 16,7 0-3-16,-10 0-3 0,1 0-1 0,4 0-1 0,-5 0 1 0,10 0-2 16,-9 0-2-16,0 0-1 0,8 0-4 0,-1 0-1 0,-4 0-2 0,4 0-1 15,-6 0-2-15,6 0-1 0,2 0-3 0,-3 0-2 0,-4 0-2 0,6 0-1 0,-1 0-3 16,-7 0-2-16,8 0 0 0,-7 0-1 0,0 0 2 0,8 0 0 0,-8 0 0 16,-3 0 0-16,-1 0 1 0,3 0 0 0,2 0-1 15,-8 0 0-15,1 0 0 0,-2 0 0 0,3 0-3 0,-8 0-1 0,6 0-1 0,-6 0-2 0,7 5 0 0,-7-5-1 16,0 0 3-16,0 0-1 0,0 0 1 0,0 0 3 15,0 0 1-15,0 0 1 0,-7 4 1 0,7-4 2 0,0 5 3 0,0-1-2 0,-6-4 2 16,6 0-2-16,-8 6 2 0,8-6-2 0,-5 6-1 0,5-6-2 0,-7 0 0 0,7 3-2 16,-6-3-3-16,-2 0-1 0,8 0-3 0,-6 0-2 0,6 0-4 0,-7 6-5 0,7-6-6 15,-5 0-7-15,5 0-7 0,-9 0-13 0,9 0-8 0,-5 6-14 0,5-6-16 16,-5 0-21-16,5 4-27 0,0-4-33 0,0 0-38 0,0 0-36 0,0 0-39 0,0 0-35 16,-8 5-33-16,8-5-4 0,0 4 8 0,0 1 17 15,0-5 21-15,0 4 25 0,0-4 26 0,-5 6 33 0,5-1 35 0,0-5 39 0,-8 0 41 0,8 0 43 0,-8-5 57 0</inkml:trace>
  <inkml:trace contextRef="#ctx0" brushRef="#br0" timeOffset="11602.4">13110 11460 9 0,'0'0'80'0,"0"0"38"0,0-4 27 0,0 4 24 0,0-5 21 0,0 5 21 0,0-6 21 0,-5 2 16 0,5 4 19 0,0 0 15 0,0-6 17 0,0-3-31 0,0 9-62 16,0-5-39-16,5 1-32 0,-5-2-16 0,0 1-7 0,0 1-2 0,0-2-3 0,0 3-1 0,0-3 0 0,6 2-1 0,-6-2 3 0,0 6 1 0,0 0-2 0,0-5 0 15,0 5-2-15,0-4-4 0,0 4-3 0,0-6-7 0,-6 1-4 0,6 5-11 16,0 0-11-16,0-4-9 0,-5 4-14 0,5 0-9 0,-8 0-11 0,0 0-9 16,3 0-9-16,5 4-7 0,-14 1-4 0,9-5-5 0,-2 6-4 0,-6 3 1 15,6-3 0-15,-5 4 2 0,-1-7 0 0,5 7 3 0,-3 1 2 0,4-2 3 0,-7 6 1 16,7-5 1-16,-4-1 1 0,2 6 3 0,2 0 2 0,2 0 0 15,-1-2 2-15,-1 2 0 0,1 0 1 0,-2 4-1 0,1-4 1 0,-5 6-1 0,12-3-1 16,-5-3 0-16,-2 4 1 0,-1-4 1 0,8 4 0 0,-5 2-1 0,5-3 2 16,-8 2 0-16,8 0-3 0,0-5 0 0,0 3 1 0,0 3-1 0,0-2-2 0,8 2 0 15,-8-3 1-15,5 1 0 0,-5 2-2 0,8-3 0 0,-1-3 1 0,-2 6-2 16,2-6-2-16,-2-2 1 0,2 2 1 0,1 0 1 0,5 0-1 0,-7-6 2 16,6 0 0-16,-3 1 1 0,2 1 2 0,1-7 2 0,4 2 2 0,-5-2 5 15,2 1 5-15,0-5 5 0,1 4 10 0,6-8 7 0,-7 4 9 0,6-5 8 0,-6 1 7 16,5-6 9-16,3-1 4 0,-8-4 7 0,6 6 8 0,-6-4 5 0,8-2 6 15,-2-6 0-15,-6 2 4 0,0 4 0 0,6-5-1 0,-12 1-6 0,7 0-2 0,-4-1-3 16,-2-5-2-16,5 6-6 0,-5 0-4 0,-8-7-7 0,5 8-8 0,-5-13-5 16,0 7-9-16,0-1-5 0,0-2-7 0,-5-4-9 0,-3 2-7 0,1 0-5 15,1-4-9-15,-7-3-6 0,8 8-7 0,-9-2-5 0,-6 2-4 0,6-2-3 16,-4 5-6-16,-1 5-2 0,-2 1-4 0,3 4-4 0,-9 0-4 0,1 6-3 0,0 5-5 16,-1-1-3-16,2-1-3 0,6 12-7 0,-8-6-12 0,6 9-10 0,-2 0-13 15,2 3-16-15,8 0-16 0,-1 4-19 0,-5 8-19 0,14-3-22 0,-10 7-22 16,10 2-22-16,-3 0-19 0,2 3-38 0,1 1-46 0,5 0-41 0,-8 0-37 0,8 2-29 15,0-3-22-15,0-3 6 0,8-2 22 0,-8-3 29 0,0-1 34 0,5-3 37 16,-5-3 38-16,6 1 39 0,-6-4 37 0,8 0 47 0,-3-5 50 0,-5-1 49 0,8 2 63 16</inkml:trace>
  <inkml:trace contextRef="#ctx0" brushRef="#br0" timeOffset="11957.99">13579 11759 0 0,'0'0'74'0,"0"0"68"0,0-7 40 0,0 3 27 0,-6-1 21 0,-2 1 21 0,3-1 15 0,-3 5 19 0,1-6 16 0,2 2 19 0,5-1 17 0,-7 1-16 0,0-1-38 0,7-2-63 0,-5 7-80 0,5-3-34 15,-8 3-12-15,8-6 1 0,0 1 5 0,0 5 4 0,0 0 1 0,-5-4 3 0,5 4 1 0,0 0 0 0,0-6 1 0,0 6-1 0,0 0-2 0,0 0-7 0,0 0-6 0,0 0-9 0,0 0-11 0,0 0-12 16,0 0-11-16,0 0-7 0,0 0-2 0,0-3-1 0,0 3 3 0,5 0 1 15,-5 0-1-15,8 0 0 0,-3 3-3 0,2-3 2 0,0 6 3 0,-2-6 3 16,2 4 2-16,1 1 7 0,-3-5 1 0,9 6 3 0,-9-3-5 0,11 9-6 0,-11-8-11 16,1 1-7-16,6 5-8 0,-3-1-3 0,-2 0-5 15,4 3-1-15,-6-3-5 0,3 1-1 0,0 4 0 0,-3 2-4 0,9-7-2 0,-9 6-11 0,3-2-13 16,-1 2-13-16,-2-4-12 0,2 3-14 0,0-5-14 0,-2 6-16 0,3-4-15 0,-3-2-19 16,3 1-16-16,-2-6-19 0,1 6-17 15,-7-6-16-15,6 2-17 0,1 0-19 0,-1-2-21 0,-6 1-21 0,7-5-17 0,-7 6-30 0,0-6-32 0,0 0-19 16,0 0-10-16,0 0 9 0,0-6 21 0,0 6 25 0,0-9 27 0,0 3 30 0,0 0 29 15,-7-3 36-15,7 4 40 0,-6 1 36 0,6-2 37 0</inkml:trace>
  <inkml:trace contextRef="#ctx0" brushRef="#br0" timeOffset="12164.14">13768 11920 0 0,'0'-6'11'0,"-7"-4"36"0,7 5 29 0,-6-4 27 0,6-1 23 0,-8 6 26 0,8-10 29 16,-5 2 29-16,5-1 28 0,0 3 28 0,-8-4 24 0,8 2-4 0,0-1-16 15,-5 2-11-15,5-2-3 0,0 1-10 0,0 3-13 0,0 0-7 16,0-6-3-16,0 6-8 0,0 2-13 0,0-2-11 0,0 0-11 0,0 0-9 0,0 3-3 0,0-3-7 16,5 3-1-16,-5 3-8 0,0-4-7 0,0 2-8 0,0 1-11 0,0-1-6 15,0 5-10-15,8-4-11 0,-8 4-12 0,0 0-10 0,0 0-12 0,0 0-9 16,0 0-11-16,0 0-7 0,0 0-6 0,-8 4-2 0,8-4-3 0,-5 5-1 15,5-1-4-15,0 8-2 0,-7-3-3 0,0 0-2 0,7 0-2 0,-5 6-4 16,-2-6-4-16,-1 7-8 0,8 4-6 0,-5-7-21 0,-2 8-17 0,0-2-22 16,2 2-19-16,-3-7-26 15,0 5-26-15,8 0-29 0,-5-4-29 0,5 4-41 0,-6 2-45 0,1-3-67 0,5-3-77 0,-7 6-43 0,7-6-23 0,0-2 5 0,-9 2 20 16,9 0 26-16,0 0 32 0,0-11 36 0,-5 5 41 0,5-4 41 0,0-5 44 0,0 6 52 16,0-6 53-16,0 0 65 0,0 0 76 0</inkml:trace>
  <inkml:trace contextRef="#ctx0" brushRef="#br0" timeOffset="12480.16">13904 11563 35 0,'7'-5'144'0,"-7"1"64"0,5-2 44 0,3-3 33 0,-1 3 25 0,-1-3 27 15,-6-1 29-15,8 1 26 0,-8-3 27 0,5 0 25 0,0 0 28 0,-5 3-37 16,8-6-68-16,-2 5-78 0,1 1-86 0,-1 0-34 0,1-2-10 0,-1 1-1 15,2 1 6-15,-8-1-4 0,5 1-5 0,3 3-6 0,-8 1-4 0,5 1-8 16,-5-1-9-16,0 1-11 0,0 4-12 0,0 0-9 0,0 0-10 0,0 0-10 16,0 0-7-16,0 0-11 0,0 4-9 0,-5-4-7 0,5 5-8 0,0-1-9 0,0 1-5 15,-8 5-7-15,8 1-3 0,-5-1-1 0,5 3-2 0,0 7-3 0,-8-1-1 16,2 1-2-16,6 5-2 0,-7-1 0 0,7 1-1 0,-6-1 2 0,6 4 0 16,-7 2 0-16,1-6 2 0,6 7-4 0,0-4 2 0,-8-2-5 0,8 6-4 0,0-7-6 15,0 0-8-15,0 0-7 0,0-5-8 0,8 2-10 0,-8-2-11 0,6 1-10 16,1-5-13-16,-7 4-13 0,6-5-16 0,1 2-13 0,-1-7-15 0,2 1-15 15,-3 4-17-15,3-10-16 0,-3 8-17 0,3-3-17 0,-2-3-18 0,-6-3-33 16,5 3-42-16,2-2-61 0,-7 1-68 0,8-5-22 0,-2 4 2 0,-6-4 17 0,0 0 24 16,0-4 29-16,0 4 35 0,6-5 37 0,-6 1 37 0,0-2 37 0,0-3 40 15,0 0 53-15,0-3 55 0</inkml:trace>
  <inkml:trace contextRef="#ctx0" brushRef="#br0" timeOffset="12954.38">14289 11616 0 0,'11'-9'1'0,"-2"5"104"0,-2-8 63 0,4 8 42 15,-4-5 35-15,-7 3 32 0,6 1 32 0,2-4 29 0,-8 5 30 0,0-2 30 16,0 0 30-16,0 3 27 0,0-3 27 0,0 2-71 0,0-1-127 0,0 5-58 16,0-6-23-16,-8 6-11 0,8-4-5 0,0 4-6 15,-6-5-9-15,6 5-10 0,-7 0-12 0,7 0-14 0,0 0-17 0,0 0-15 0,-6 0-12 0,1 0-17 16,5 0-15-16,0 0-15 0,-7 0-17 0,7 0-13 0,-9 5-12 0,9-1-11 0,0 2-7 16,-5-1-7-16,-1 5-1 0,-1-1-5 0,7 1 3 0,-5 4 0 0,-4-4 0 15,2 4 6-15,2 2 0 0,-1-1 8 0,1-2 3 0,5 2 1 0,-8 0 2 16,0 0-1-16,3 0 0 0,5 0-5 0,-7-2-2 0,0 2-3 0,7 1-6 0,-5-2-2 15,-2 1-2-15,7-2-4 0,0 2-4 0,-8 0-4 0,8 0-5 0,0 1-4 16,0-2-4-16,0-4 1 0,0-1 0 0,0 0 1 0,0 1 2 0,8 1 4 16,-8-7 2-16,7 1 5 0,-2 5 2 0,2-6 6 0,-7 1 4 0,7-5 5 15,6 5 8-15,-5-5 5 0,-3 0 6 0,1 0 6 0,6 0 3 0,-3-5 2 0,3 0 5 16,-1 5 2-16,-2-10 3 0,3 6 6 0,1-5 5 0,1-2 6 0,-7 1 8 0,4 1 4 16,2-6 7-16,-5 0 2 0,5 5 4 0,-7-4 0 0,-1 0 0 0,10 0 1 15,-9-2-1-15,-6 2-3 0,8-1 0 0,-8-1-7 0,5-2-5 0,-5-1-7 16,0 4-9-16,0-6-7 0,0-3-7 0,-5 5-5 0,5-5-6 0,0 3-2 15,-8 2-4-15,2-5 1 0,6 5-4 0,-7 4 0 0,-1-6-2 0,3 9 0 16,-1-4-2-16,-2 7-1 0,3-6-2 0,-3 6-1 0,3 3 0 0,-3-3-6 0,8 3-5 16,-6 1-10-16,1 1-8 0,-2 4-14 0,-1 0-13 0,2 0-14 0,-1 4-13 15,1-4-13-15,1 11-11 0,-2-2-15 0,-2 0-13 0,4 1-13 0,-1 5-15 16,-1 0-6-16,2 3-6 0,5-2-4 0,-9 4-4 0,2-7-3 0,7 8-7 0,-5-2-13 16,5-5-14-16,-6 2-12 0,6-1-10 0,0-2-10 0,0-1-11 15,0 2-18-15,6-4-21 0,-6-1 2 0,0 6 10 0,5-5 19 0,-5-1 21 0,0 0 27 16,7-3 28-16,2 3 31 0,-4 0 33 0,2-2 29 0,-1-2 29 0,-1-1 35 0,4 1 47 0</inkml:trace>
  <inkml:trace contextRef="#ctx0" brushRef="#br0" timeOffset="13460.96">14862 11539 5 0,'0'0'55'0,"-7"-6"31"0,7 6 31 0,0-4 31 0,0-1 36 0,0-1 32 0,0 2 30 0,0-1 25 0,0 5 28 0,0-4 17 0,-5-1 14 0,5-2-13 0,0 7-33 0,0-3-12 0,-7-3-4 0,7 3-13 0,0-3-14 0,-8 6-22 16,8-6-20-16,0 2-15 15,-5-1-10-15,5 1-8 0,0-1-6 0,-8-1-4 0,8 2-6 0,-6 4-8 0,6-6-11 0,0 3-9 0,-5-3-10 0,5 6-11 16,-8-5-8-16,8 1-10 0,0 4-7 0,0-6-11 0,-8 6-9 0,8 0-11 16,0-5-9-16,0 5-7 0,0 0-10 0,-5 0-6 0,5 0-4 0,0 0-8 15,0-4-5-15,0 4-7 0,0 0-5 0,-6 4-3 0,6-4-4 0,-7 0-1 16,7 5 1-16,-5 1-2 0,5-2 2 0,-9 1 1 0,9 1-1 0,-7 3 1 0,2 1 0 0,-1-5 2 15,6 8 2-15,-7-1 5 0,1-3 2 0,-2 1 1 16,8-1 3-16,-5 6 2 0,-2-6-3 0,7 6 1 0,-7 0-1 0,2-6-2 0,5 6 2 0,-8 1-3 16,8-7 1-16,-7 6 0 0,7-6-2 0,0 7 0 0,0-2 0 0,-5-1 0 15,5-3-2-15,0 4 1 0,0 2 0 0,5-7 0 0,-5 6-1 0,0 1-1 0,7-2 0 16,-7-4-2-16,0 4-2 0,8 2 1 0,-8-7-2 0,5 6 2 0,2-6-2 16,0 0 2-16,-2 1 0 0,3 1 2 0,-2-1-2 0,1-6 2 0,-1 5 1 15,-1-4 0-15,2 1 6 0,2-2 0 0,-4-4 6 0,2 6 5 0,4-6 4 16,-3 0 5-16,0-6 2 0,-3 6 6 0,1-4 6 0,2-2 10 0,-3 1 9 0,10 1 9 15,-15-5 9-15,5-1 5 0,2-1 7 0,-2 1 5 0,2 5 4 0,1-8 1 16,-8 3-3-16,5-1 0 0,-5-4-2 0,8 6-5 0,-8-6-6 0,0 2-8 16,0-3-11-16,0 2-12 0,0-5-7 0,-8-2-9 0,8 3-5 0,0-3-6 15,-5 2-6-15,-3 4-5 0,8-3-4 0,-7-3-1 0,7 2-4 0,-5 4-3 16,5 0-4-16,-7 0-3 0,2 6-8 0,5 0-4 0,0-1-10 0,-7 1-9 0,7 3-9 16,-8 0-10-16,8 2-13 0,0-1-15 15,-5 5-21-15,5 0-24 0,0-4-25 0,-8 8-18 0,8-4-18 0,-6 5-17 0,6 5-15 0,-5-4-33 0,-3 3-39 0,8 6-45 16,-8-2-46-16,3 2-28 0,-1 0-17 0,-1 0 10 0,7 0 24 0,-5-2 33 15,-4 3 38-15,9-2 32 0,-7-4 33 0,7-1 35 0,0 3 36 0,0-3 46 0,0-4 49 16</inkml:trace>
  <inkml:trace contextRef="#ctx0" brushRef="#br0" timeOffset="13966.18">15267 11627 0 0,'5'-6'45'0,"0"1"36"0,-5 1 28 0,8-1 30 16,-3 1 35-16,-5-3 30 0,8-2 32 0,-8 4 26 0,8-5 27 0,-8 5 26 0,0 1 27 0,5-1-15 0,-5 1-37 0,0-2-15 0,0 0-5 0,0 6-4 0,0-3-9 0,0-3-14 0,0 2-22 0,-5 4-15 0,5-5-12 16,0-1-9-16,0 6-11 0,0-4-9 0,-8 4-9 0,8-5-12 0,0 5-11 0,0-4-13 15,-8 4-10-15,8-5-7 0,0 5-8 0,-5 0-6 0,5 0-8 0,0-7-10 16,0 7-10-16,-8 0-8 0,8 0-8 0,0 0-8 0,-5 0-8 0,0 7-6 15,5-7-6-15,0 0-8 0,-9 5-8 0,9-5-7 0,-5 4-9 0,5 1-2 16,-7-1-6-16,7 2 0 0,-6 3-3 0,-1 0 1 0,7 3 2 0,-7-3 1 0,0 0 2 16,7 1 0-16,-5-1 3 0,-3 7 0 0,8-7 2 0,-5 2 0 0,5 2 1 15,0-1-1-15,-6 2 0 0,6-4 1 0,0-1 0 0,0 0 1 0,0 7-1 0,0-7 0 16,0 0-1-16,0 6 0 0,0-6-2 0,6 3 4 0,-6-3-1 0,5 6 5 16,-5-6 1-16,8 1 2 0,-3-1 3 0,2 6 0 0,0-5 3 0,0-1 1 15,-1 3 2-15,1-3-1 0,-2 0 4 0,4-3 1 0,-4 3 1 0,8-5 1 16,-8 7-2-16,11-7 0 0,-11 2 2 0,9-1-1 0,-9-1 4 0,8-4 4 15,-6 5 8-15,7-5 7 0,-1 0 11 0,-8 0 9 0,9-5 11 0,-2 5 9 0,-3-4 11 16,2-1 8-16,1-1 13 0,-3-4 11 0,3 5 13 0,-6-4 8 0,7-1 6 16,-5 1-2-16,-3 0-6 0,2-3-9 0,0-1-11 0,-2-2-7 0,2 0-13 15,-7 0-9-15,8 0-10 0,-8-3-63 0,0 2-11 0,0-8 0 0,-8 5 0 0,8-2 0 16,-7-3 0-16,2 5 0 0,-2-5 0 0,-5-1 0 0,4 1 0 0,-5 3 0 16,2-3-5-16,-5 6-61 0,4-1-9 0,1 3-10 0,-5 2-12 15,-3 4-15-15,6 1-16 0,1-2-20 0,-8 7-22 0,8 4-28 0,-7 0-30 0,3 0-29 16,3 4-31-16,3 1-59 0,-4 1-72 0,1 3-71 0,-1 6-67 0,2-2-16 15,4 2 9-15,-3 1 22 0,3 2 34 0,1 3 38 0,-7-6 43 0,9 3 48 0,0 1 49 16,-8 2 54-16,5-2 55 0,-5-5 69 0,7 7 74 0</inkml:trace>
  <inkml:trace contextRef="#ctx0" brushRef="#br0" timeOffset="17683.53">16679 11320 0 0,'0'-12'5'0,"0"8"48"0,-7-1 27 0,7 1 23 0,-5-1 20 0,5-1 23 0,-8 2 19 0,1-2 23 0,2 3 21 0,-4 3 21 0,9-6 19 0,-5 0-7 0,0 6-18 0,-3-4-21 0,2 4-23 0,-1-5-13 0,1 5-12 0,-1-5-8 0,2 5-12 0,-4-4-9 0,4 4-6 0,-2 0-12 15,1-6-7-15,1 6-8 16,-4 0-9-16,9 0-5 0,-7 0-8 0,2 0-3 0,-3 0-6 0,8 0-3 0,0 0-6 0,0 0-7 0,0 0-6 0,0 0-10 0,0 0-10 16,0 0-8-16,0 0-10 0,0 0-3 0,0 0-2 0,0 0 1 0,0 0-1 15,0 0 4-15,0 6 4 0,0-2 4 0,8 1 2 0,-8 0 3 0,5-1 5 16,-5 2 4-1,7 0 6-15,2 3 2 0,-9-5 4 0,5 7 2 0,1-7 1 0,1 5 2 0,-2 3-2 0,4-3 1 0,-4 0-4 0,8-3 0 0,-6 7-2 0,7-2 0 16,-9-2-1-16,9 7-1 0,-2-3-1 0,1-2 0 16,1 4 0-16,-1-2-4 15,0 2-3-15,-2 0-3 0,10 3-5 0,-8-2-3 0,0 4-5 0,0-7-3 16,6 8-2-16,-4-6-2 0,-4 3 2 0,2-2-2 0,0-1 0 0,-5 3 0 16,3-2 0-16,-3-7 1 0,-1 6 0 0,-1 0 2 0,-6-5 1 0,6-1 2 15,-6 6 2-15,0-6 2 0,0-4 2 0,-6 6 1 0,6-2-1 0,-6-4 2 0,-1 5-3 16,-1-5-3-16,3 4-4 0,-9-5 0 0,9 2-4 0,-10 0-2 0,9-3-1 15,-5-3-5-15,4 6-5 0,-7-6-2 0,1 5-7 0,0-5-1 0,0 0-2 16,0 0-1-16,8 0 3 0,-11 0 0 0,5-5 5 0,-2 5 0 0,5-6 6 0,-4 6-1 16,5-3 4-16,2-3 4 0,-10 0 1 0,10 2 3 0,-4-1-1 0,9-4 4 15,-5 3-1-15,5 2 0 0,0-5 0 0,0-3 0 0,0 8-1 0,0-5 0 16,0-6-1-16,5 6 1 0,-5-6 1 0,9 0 3 0,-4 0 0 0,2 0 5 0,1 0 4 16,-3-4 1-16,2 5 5 0,0-6 1 0,-2 0 4 0,3 1 2 0,5 0 0 15,-7-1 4-15,-1 1 4 0,2-2 2 0,7 3 2 0,-7-1 4 0,-1-2 2 0,-1 6 0 16,3-4 2-16,0 4 4 0,-3 1 3 0,1-2 3 0,-6 4 3 15,7 0 4-15,-7 3 1 0,0-6 0 0,0 11 1 0,0-5-6 0,0-3-5 0,0 8-8 16,-7-6-5-16,7 6-8 0,-6-2-2 0,1 2-10 0,-3-1-5 0,0 1-7 16,3-2-7-16,-1 0-7 0,-1 6-7 0,-7-3-8 0,7 3-8 0,-4 0-9 15,3 0-7-15,3 0-8 0,-8 0-12 0,6 0-11 0,0 3-11 0,2-3-18 0,-3 6-14 16,8-6-17-16,-7 6-13 0,7-2-10 0,-5 1-11 0,5-1-11 0,-9 2-16 16,9 3-25-16,0 0-29 0,0-3-32 0,0 3-28 0,0 1-31 0,0 1-27 0,0 2 2 15,0-1 15-15,9-3 22 0,-9 0 25 0,5-3 24 0,-5 3 25 0,7-5 30 16,-7 1 32-16,8 1 40 0,-3-2 41 0,2-4 43 0,0 0 60 0</inkml:trace>
  <inkml:trace contextRef="#ctx0" brushRef="#br0" timeOffset="18078.66">17220 11271 40 0,'0'0'111'0,"0"0"38"16,0 0 28-16,0-12 27 0,0 8 29 0,-7-1 23 0,7-4 25 0,0 3 21 0,-6 2 22 0,6-1 19 0,-8 1 20 0,8-2-46 0,-6 0-83 0,6 3-45 0,-7 3-24 0,7-6-12 0,-5 1-6 0,5 5-10 0,-7-4-10 0,7-2-8 0,-7 6-8 15,2-3-4-15,5 3-6 0,-8-6-2 0,8 6-8 0,0-4-3 0,0 4-7 16,0 0-8-16,0 0-6 0,-7 0-12 0,7 0-7 0,0 0-8 0,0 0-6 16,0 0-8-16,0 0-7 0,0 0-5 0,0 0-7 0,0 0-2 0,0 0-2 15,7-5 0-15,-7 5 1 0,8-6 3 0,-8 6 5 0,5 0 4 16,2 0 7-16,0 0 4 0,-2-4 4 0,8 4 5 0,-5-6 5 0,5 6 5 0,1-5 0 0,-4 5 2 16,3-4 0-16,3 4-1 0,-5-5-1 0,2 5-4 0,0 0 1 0,1-4-4 0,-2 4-2 15,9 0-3-15,-15-6-3 0,6 6-3 0,2 0-4 0,-8 0-4 0,6 0-1 16,-4 0-3-16,0 0-3 0,-8 0-1 0,5 6 0 0,-5-6-2 0,6 4-1 15,-6-4 1-15,0 0 1 0,0 5 0 0,0 4 3 0,0-3 5 0,-6-2 0 16,6 7 3-16,0-1 2 0,-5-1-1 0,5 0 3 0,-8 6-4 0,8 0 0 0,-8-1-2 16,8 0-3-16,-5 7-2 0,5-6-1 0,-7 10-5 0,7-1-2 0,0 0-1 15,-6 1-2-15,6 3-2 0,0 2 1 0,0 0-1 0,0-2 1 0,-6 5-1 16,6-3 1-16,0 1-1 0,6-3 2 0,-6 2-2 0,0-6 2 0,0 6 0 16,0-11 1-16,6 6-3 0,-6-7-4 0,7-3-11 0,-7 6-13 0,5-7-17 0,3 0-19 15,0 0-20-15,-8 2-22 0,5-7-27 0,1 1-30 0,1-1-28 0,-7 2-31 16,5-1-46-16,4-5-57 0,-9 4-65 0,5-5-66 0,-5 2-27 0,0-6-13 0,0 0 14 15,0 0 22-15,0 0 34 0,0 0 35 0,-5-6 39 0,-4 2 42 0,4-5 43 16,-2-2 42-16,1 1 53 0,1 1 57 0</inkml:trace>
  <inkml:trace contextRef="#ctx0" brushRef="#br0" timeOffset="18252.21">17234 11694 0 0,'-9'0'9'0,"-3"-5"125"0,6 1 73 0,-2 4 56 16,2-6 49-16,-1 6 44 0,2-3 41 0,5-3 35 15,-7 2 30-15,0-1 25 0,7-1 17 0,0 3 20 0,0-4 18 0,0 2-93 0,7 1-155 0,0 4-81 16,-7-5-45-16,12-5-30 0,-6 5-21 0,8 1-19 0,-7-1-20 0,12-6-13 0,-6 6-8 0,8-4-3 15,-3 5 0-15,1-7-4 0,7 7 1 0,1-5-8 0,-1 3-8 0,8 0-32 16,-11 3-38-16,10-3-54 0,1 2-57 0,-2 4-101 0,1 4-116 0,-1-4-91 0,2 6-72 16,-10-3-24-16,3 3-3 0,-14 0 10 0,7-2 14 0,-14-4 26 0,-1 5 27 15,-5-5 47-15,-11-5 55 0,-2-5 63 0,-7 4 66 0,1-7 87 0,-13 2 93 16</inkml:trace>
  <inkml:trace contextRef="#ctx0" brushRef="#br0" timeOffset="19041.68">13128 12881 2 0,'0'0'68'0,"0"-3"41"0,0-3 29 0,0 0 30 0,0 2 30 0,0 4 29 0,0-5 26 0,0-1 24 0,0 3 22 0,0-1 23 0,-5-2 22 0,5 0-17 0,0 3-45 0,-7-3-31 0,7 0-26 0,0 3-15 16,-6-3-12-16,6 1-13 0,-5 1-15 0,5-2-13 0,-8 2-8 0,8-1-7 0,-8 1-8 0,8-1-7 0,-5-1-10 0,-1 2-11 0,6-2-11 0,-8 6-10 31,3-5-8-31,5 1-8 0,-7 4-5 0,7-5-6 0,-8 5-5 16,8-4-9-16,-5 4-8 0,5 0-9 0,0 0-6 0,-7 0-10 0,0 0-4 0,7 4-7 16,-5-4-5-16,5 5-5 0,-8-1-2 0,3 7-4 0,5-7-2 0,-8 7-3 0,2-2 2 0,6 5 0 0,-5-3 1 0,5 4 2 0,-7 0 5 0,-2-2 2 15,9-4 2-15,-5 6 2 16,-2 0-1-16,7 0 0 0,-6 0 0 0,6 4-2 15,0-4 0-15,-5 0-2 0,5 0 1 0,0 0 0 0,0 4-1 0,0-4-2 0,0 4 2 16,5-1-1-16,-5 3 2 0,6-2-1 0,-6 1 3 0,7-1 0 0,-2 0 2 16,4-4 3-16,3 6 2 0,-6-7 1 0,7 0 2 0,0 0-1 0,1 2 2 15,-9-2 0-15,15-4 2 0,-6-1 1 0,-1 3 2 0,0-3 1 0,5-5 1 0,-4 1 2 16,-1-1 3-16,8 2 0 0,-8-6 3 0,6 0 4 0,-7-6 8 0,2 2 7 16,-1-1 8-16,6 1 5 0,-6-5 8 0,0-3 9 0,0-3 9 0,0 2 8 15,0-2 4-15,0 0 2 0,-7 0 6 0,7-3-1 0,-6 2 0 0,7-4-4 0,-8 1-5 16,1 0-6-16,-2-1-5 0,3 1-9 0,-8-2-6 0,0 8-10 0,0-8-11 15,0 3-8-15,0-1-7 0,-8-2-9 0,3 1-6 0,-2 1-8 0,1-6-11 16,-2 7-9-16,2-3-12 0,-6 2-12 0,-2 1-9 0,9-3-13 0,-10 6-10 0,1 0-11 16,4 2-12-16,-4-2-11 0,1 4-12 0,0 2-11 0,0-1-13 15,5 6-13-15,-2-7-11 0,-4 11-16 0,-1-3-16 0,9 3-23 0,-7 0-27 0,8 0-41 16,-2 3-47-16,-7 3-54 0,8-1-54 0,-1 5-11 0,7-1 9 0,-5 0 19 16,-4 1 24-16,9 1 32 0,-5 2 33 0,5-3 38 0,0 4 38 0,-7-2 44 0,7 3 46 15,0-8 54-15,7 4 65 0</inkml:trace>
  <inkml:trace contextRef="#ctx0" brushRef="#br0" timeOffset="19311.03">13494 12969 30 0,'0'0'126'0,"0"0"54"0,0 0 39 0,0 0 31 0,-5 6 28 0,5-6 30 0,0 0 33 0,-7-6 32 0,7 6 30 0,-9 0 28 0,9-5 30 0,-5 5-35 0,5 0-68 0,0-4-68 0,-7 4-68 0,7-5-29 0,0 5-12 0,0-4-8 16,0-2-7-16,0 6-12 0,0-4-18 0,0-1-16 0,0-1-14 0,7 2-13 15,-7-2-11-15,5 1-9 0,-5 1-7 0,9 4-5 0,-2-5-6 0,-2 1-1 0,1-2-3 0,2 6-2 16,-3 0-1-16,3-3-1 0,-3 3-5 0,9 0 0 0,-9 0-3 0,10 0-5 16,-10 0 0-16,9 0-7 0,-1 3-3 0,0 3-4 0,0-2-4 0,1 1-3 15,-7-1-4-15,4 7-3 0,10-1-5 0,-9-1-8 0,0 1-15 0,3 4-16 16,-10 1-20-16,9 1-21 0,-1-7-24 0,0 9-27 0,-7-3-26 16,7 1-25-16,-6-2-29 0,6 1-29 0,-7 1-34 0,8-3-48 0,-7 2-52 0,-2-6-59 0,8 6-60 15,-7-4-9-15,2-3 16 0,-3 3 26 0,2-7 33 0,-1 7 38 0,2-11 41 0,-2 3 37 16,-6-3 40-16,0 0 42 0,0 0 46 0,0 0 51 0,0-3 62 15</inkml:trace>
  <inkml:trace contextRef="#ctx0" brushRef="#br0" timeOffset="19516.54">13814 13072 0 0,'-9'-5'14'0,"4"-4"125"15,-1-1 69-15,-1 1 46 0,1-6 33 0,-1 4 37 0,1-2 36 0,-1-3 34 16,1 1 31-16,-2 1 27 0,3 0 26 0,5 3 21 0,-8-4 22 0,3 6-95 16,5-1-162-16,0 1-72 0,-7 0-32 0,7-3-12 0,0 8 0 0,0-7-9 15,0 8-11-15,0-7-10 0,7 4-5 0,-7 3-4 0,0-3-6 0,0 0-2 0,0 6-2 16,0-3-9-16,0 3-5 0,0 0-12 0,0 0-10 0,0 0-16 0,0 0-11 15,0 0-8-15,0 0-12 0,0 0-6 0,-7 9-8 0,7-3-7 0,-7 3-4 16,7 4-3-16,-5-2-1 0,5 8-5 0,-7-4-2 0,-1 4-12 0,3 7-18 0,-2-7-20 16,0 5-22-16,2 5-29 0,-3-3-29 0,0 2-33 0,3 2-34 0,-1-2-53 15,1 2-63-15,5 0-70 0,-7 0-72 0,-2-2-41 0,9-3-21 0,0-1 11 0,0 1 27 16,-5-7 36-16,5-3 40 0,0 6 43 0,0-12 44 0,0 6 47 0,0-11 45 0,0 7 60 16,0-8 58-16</inkml:trace>
  <inkml:trace contextRef="#ctx0" brushRef="#br0" timeOffset="19864.16">14040 12893 0 0,'7'0'1'16,"7"-6"102"-16,-8 0 69 0,1 3 46 15,5-3 31-15,-12 0 25 0,9-3 24 0,-4 3 24 0,1-1 27 0,-6-5 29 0,7 3 28 0,-7 0 26 0,5-2 28 0,4 7-65 16,-9-6-117-16,5 1-60 0,-5-2-28 0,7 1-8 0,-7 5 4 0,0-4 2 15,6 5 8-15,-6-2-4 0,0 2-9 0,0-1-10 0,0 5-11 0,0-6-13 16,0 6-14-16,0 0-16 0,0 0-20 0,0 0-18 0,0 0-22 0,0 0-16 16,0 0-19-16,0 0-18 0,0 0-14 0,0 0-10 0,0 0-7 0,0 0-5 0,0 6-2 15,0-1 1-15,0-1 0 0,0 6 1 0,0-5 3 0,0 10 4 16,0-5 1-16,0-1 8 0,0 6 5 0,0 0 6 0,0 0 10 0,0 4 1 0,0-5 2 16,5 5-1-16,-5-4 1 0,0 9 0 0,0-3-2 0,0-2-1 0,0 0 1 0,0 7-5 15,0-4-7-15,0-1-12 16,8 3-18-16,-8 1-17 0,0-6-20 0,8 1-21 0,-8-1-21 0,0 0-23 0,5 1-23 0,-5-4-21 0,7 2-23 0,-7-3-29 15,7-6-35-15,-7 7-50 0,5-11-54 0,-5 4-51 0,8 1-45 0,-8-5-4 0,0-1 14 16,7 2 27-16,-7-6 30 0,0 0 33 0,0 0 36 0,0 0 36 0,0-6 35 0,5 6 44 16,-5-9 44-16,0 3 56 0,0-3 69 0</inkml:trace>
  <inkml:trace contextRef="#ctx0" brushRef="#br0" timeOffset="20276.89">14340 12881 0 0,'8'-3'4'0,"-1"-9"113"0,-7 8 65 0,5-7 41 0,-5 8 29 15,6-7 23-15,-6 4 15 0,8-3 18 16,-3 3 20-16,3-3 19 0,-8 0 22 0,5 3 26 0,3-3 26 0,-2 0-70 0,-6-1-127 0,5 4-59 0,3-3-21 16,-8 4-3-16,7-5 4 0,-1 6 12 0,-6-1 13 0,8-1 10 0,-8 3 2 0,0 3-1 15,0 0-5-15,5-7-11 0,-5 7-15 0,0 0-17 0,0 0-18 0,0 0-17 16,0 0-15-16,0 0-17 0,0 0-15 0,0 0-17 0,0 0-13 0,-5 7-14 16,5-7-11-16,0 3-7 0,-8 3-8 0,2-1-1 0,6 5-2 0,-7-1 0 0,7 0-1 15,-8 1-2-15,3 5 1 0,5-6 1 0,-6 6 2 0,6 0 3 16,-8-6 3-16,8 7 0 0,0-2 3 0,0 2-2 0,0-1 1 0,0-2-2 0,0 1-3 15,8 2-3-15,-8-1-6 0,0-2-2 0,6-2-2 0,-1 4 1 0,-5 0-1 0,8-2 1 16,-1-4 2-16,-7 6 0 16,6-3 0-16,2-3 1 0,-3 0 1 0,0-5 4 0,3 7 1 0,-2-7 6 0,1 8 7 0,-1-12 5 0,8 4 4 0,-7 1 4 15,-2-5 1-15,2 0 3 0,-1 0 2 0,2 0 3 0,-2-5 2 0,6 5 4 0,-4-4 3 16,-2-2 5-16,-1-4 6 0,3 5 8 16,-3-5 5-16,2 1 5 0,2 0 3 0,-9-3 2 15,5-3-1-15,1 6 1 0,-6-4-2 0,7 2-1 0,-7-4-1 0,0 0-4 0,0 2-2 0,0-2-6 0,0-1-6 0,0-2-8 0,0 3-8 16,0-6-7-16,-7 3-7 0,7-1-1 0,-6-2-2 0,6 6-3 0,-5-3-1 0,-4-3-2 15,9 8 0-15,-7-2-5 0,2-1-2 0,-3 7-5 0,3-2-5 0,-1 4-9 16,-2 1-9-16,8-3-14 0,-5 9-14 0,-2-6-19 0,1 6-20 16,-2 0-19-16,2 6-19 0,-1-6-19 0,7 3-19 0,-5 9-17 0,-2-5-14 0,0 4-18 31,0-2-23-31,7 7-29 0,-6-1-32 0,6-2-38 0,-7 2-34 0,7 5-21 16,-6-6-9-16,6 0 13 0,0 1 23 0,0 1 27 0,6-2 30 0,-6-4 30 0,7-1 31 15,-1 3 37-15,-6-9 36 0,7 3 45 0,7-2 45 0</inkml:trace>
  <inkml:trace contextRef="#ctx0" brushRef="#br0" timeOffset="20752.7">14867 12745 0 0,'0'0'6'0,"0"0"116"0,7-4 64 0,-7 4 44 0,0-6 30 0,0 2 32 0,0-1 28 0,0 5 24 0,0-6 18 0,0 6 21 0,0-3 19 0,0-9 23 0,0 8 22 0,0-1-81 15,0-1-138-15,0 2-63 0,0-5-27 0,0 3-10 0,0 3 1 0,0-3-4 0,0 0-3 16,0 2-2-16,0-1 7 0,0 5-2 0,0 0-2 0,-7-6-1 0,7 6-5 15,0-3-5-15,0 3-8 0,0 0-6 0,0 0-8 0,0 0-7 0,0-6-11 16,0 6-8-16,-5 0-8 0,-2 0-9 0,7 0-9 0,0 0-8 0,-5 0-6 16,5 0-8-16,-7 0-6 0,-1 0-10 0,8 0-8 0,-5 6-7 0,-3-6-3 0,8 3-6 15,-6 3-2-15,6-6-2 0,-5 5-3 0,-3-1 2 0,8 2 1 0,-8 3 2 16,8-3 0-16,-5 3 4 0,-1 1 0 0,6-1 4 0,-7 6 4 0,7-4 3 16,-5 3 1-16,5 0 2 0,-9-4 3 0,9 5 3 0,0 0 0 0,-7 3-1 15,7-3 2-15,0 1-2 0,0 2 2 0,0-3-2 0,0 6-1 0,0-8-2 0,7 8-3 16,-7-2-3-16,0-5-5 0,9 7-7 0,-9-6-5 0,5 4-3 0,2-4-2 15,-1 0-2-15,-6-2-2 0,5 2-1 0,3 0 0 0,0-5 0 0,3 4 2 16,-3-4 2-16,-3-1 0 0,10-4 6 0,-10 5 5 0,2-10 8 0,5 6 8 0,-4-6 5 16,5 0 8-16,-2 0 6 0,-4-6 6 0,7 2 11 0,-1-2 9 0,1 1 12 15,-2-4 12-15,1-1 8 0,-7 1 9 0,7-6 5 0,0 5 8 0,1-5 2 16,-7 1 3-16,-2 4 2 0,3-5 0 0,-2 0-2 0,-1 2-4 0,3-2-7 16,-8 0-12-16,7 0-10 0,-7 0-9 0,0 0-11 0,0-4-9 0,0 4-7 15,-7-3-7-15,7-3-6 0,-8 2-8 0,8-2-2 0,-5 7-6 0,-1-5-5 0,-2 4-7 16,3 0-6-16,-10 2-8 0,9-2-12 0,0 6-13 0,-6-3-14 0,4 3-16 15,-5 3-16-15,7 2-16 0,1 1-23 0,-11 3-19 0,11 0-30 0,-8 0-24 0,8 0-30 16,-11 3-25-16,11 1-48 0,-9 2-52 0,9 3-65 0,-10 3-63 0,10-3-17 16,-2 0 11-16,2 6 22 0,-10-6 30 0,10 1 36 0,-3 5 37 0,2-6 42 0,6 1 42 15,-5 1 44-15,-3-2 47 0,8 0 57 0,0-3 62 0</inkml:trace>
  <inkml:trace contextRef="#ctx0" brushRef="#br0" timeOffset="21110.81">15449 12686 0 0,'7'0'59'0,"-7"-3"83"0,0-3 48 0,0 6 36 0,0 0 34 0,0-9 30 0,0 3 32 0,0 0 31 0,0 2 31 0,0-1 28 0,0-1 33 0,0-3-2 0,0 5-13 0,0-1-65 16,0 1-86-16,0-2-41 0,-7 0-15 0,7 2-8 0,0 4-5 0,0 0-7 0,0-5-8 0,0 5-12 0,0-5-10 0,0 5-14 0,0-4-15 0,0 4-11 15,0 0-16-15,0 0-14 0,0-6-14 0,0 6-16 0,0 0-14 0,0 0-11 16,0 0-13-16,0 0-9 0,0 0-8 0,0 0-5 0,0 0-3 0,7 0 1 16,-7 6-1-16,0-2 2 0,0-4-2 0,5 10 1 0,-5-6 2 0,0 8 0 0,6-3 1 15,-6 1 1-15,5-1 1 0,-5 6 3 0,0 0 0 0,8-2 0 0,-8 2-2 16,0 6-2-16,0-2-1 0,0 5-4 0,0-4-1 0,0 5 0 0,0-1-2 0,0 0-2 16,0 1 1-16,0-1-3 0,0 1 1 0,0-6-2 0,0 5-1 0,0-3-1 15,-8-3-1-15,8-3-1 0,0 6-2 0,0-8 0 0,0 2 0 0,8 0-4 16,-8-5-6-16,0 4-7 0,0-4-10 0,0-1-12 0,0 2-13 0,0-7-17 15,8 7-22-15,-8-7-21 0,0 0-24 0,0 1-33 0,5 1-30 0,-5-2-37 16,0-4-35-16,0 0-63 0,0 5-76 0,0-5-68 0,0 0-59 0,0 0-11 0,0 0 13 16,0 0 23-16,0-5 34 0,0 1 39 0,-5-7 41 0,-3 7 45 0,0-5 48 15,3-7 50-15,-6 7 51 0,4-11 67 0,-7 1 76 0</inkml:trace>
  <inkml:trace contextRef="#ctx0" brushRef="#br0" timeOffset="22617.14">17089 12769 0 0,'0'-4'31'0,"7"-2"44"0,-7 1 27 0,6 1 24 0,-6-1 24 0,0 5 27 0,0-4 26 0,8-2 23 0,-8 6 26 0,0-4 20 0,0-1 21 0,0 5-13 0,5-6-36 0,-5 6-21 0,0-3-13 0,0 3-10 0,0-7-8 0,0 2-8 0,-5 1-6 0,5-1-11 0,0-1-10 0,0 2-10 0,-8 1-6 0,8 3-7 16,-6-6-7-16,6 0-2 0,-7 3-6 0,7-3-4 0,0 6-9 16,-6-6-4-16,-2 2-5 0,3-1-7 0,5 5-8 0,-8-6-6 0,3 3-9 15,-2 3-6-15,0-6-4 0,2 6-7 0,-2-4-4 0,-1 4-4 0,3-5-6 0,-9 1-6 16,9 4-5-16,-2-6-4 0,-7 6-8 0,8 0-3 0,-6-6-4 0,-2 6-3 15,7 0-1-15,-4-4-4 0,-5 4 0 0,11 0-2 0,-8 4-1 0,0-4 2 16,5 0-1-16,-3 0 2 0,-2 6-2 0,5-6 1 0,1 6-1 0,-5-2 0 16,7 1 0-16,-2-5-2 0,-1 4-2 0,2 2 2 0,6 3-1 0,-7-4-1 0,1 5-3 15,6-4 0-15,-5 3-3 0,5 0 1 16,-8 1-1-16,8-1 1 0,0 3 0 0,-8-3 2 0,8 6-1 0,0-6 2 0,0 6 0 16,8-5-1-16,-8 4 1 0,0-4-1 0,8 5 0 0,-8 0 0 0,5-6 1 0,1 1 1 0,-6 4 0 0,7-4-1 15,7-1 1-15,-7 6-1 0,-2-5 1 0,1-1-8 16,7 2-9-16,0-1-11 0,-5-1-11 15,3-3-15-15,4 3-13 0,-3-5-17 0,0 1-16 0,4 1-21 0,2-2-21 0,-4 1-46 0,4 1-54 16,-4-6-64-16,5 4-69 0,-7-4-30 0,8 0-6 0,-1 0 9 0,-6 0 20 0,8-4 25 0,-2-2 27 0,-6 1 31 0,6 1 31 0,-4-7 35 16,4 2 38-16,-7-1 49 0,8-5 57 0</inkml:trace>
  <inkml:trace contextRef="#ctx0" brushRef="#br0" timeOffset="23168.92">17663 12652 18 0,'0'-5'117'0,"0"-1"58"0,0 3 42 0,0-3 36 0,0 2 29 0,0-5 26 15,-8 3 26-15,8-4 25 0,-6 5 20 0,6 0 23 0,-5-5 23 0,-2 6-32 32,7-5-62-32,-9 4-67 0,9-2-75 0,-5-2-38 0,-1 4-20 0,6 1-9 15,-7-5-4-15,2 3-6 0,-4 2-4 0,2-1-3 0,2-1-1 0,-1 3-2 16,-7-4-2-16,5 7-7 0,3 0-8 0,-2-5-11 0,-5 5-9 0,5 0-7 16,-6 0-6-16,6 5-8 0,-5-5-9 0,-3 0-10 0,9 7-4 0,-7-4-10 0,-1 8-7 15,9-7-8-15,-8 2-7 0,8 3-5 0,-11 0-1 0,4 0 1 0,6 3-1 16,-8 1 4-16,7-3-1 0,-4 4 1 0,3 2 1 0,3-7 0 0,-3 6 1 15,3 0 0-15,-2 0 1 0,0-2-3 0,0 2 1 0,1 0 3 0,6 0-2 0,-7 0 1 16,1 4 1-16,6-4-4 0,0 0 1 0,-7 0 0 0,7 0 0 0,0 0 0 16,0-2-1-16,0 2-1 0,7-6 0 0,-7 6 2 0,6-5-1 0,-6 4 0 15,7-4 2-15,-1 1-1 0,1-1 3 0,0-1 1 0,0 0 2 0,-2-3 3 16,8-2 0-16,-5 7 5 0,3-7 0 0,4-4 2 0,-3 6 3 0,0-6 1 0,4 0 4 16,-5 0 1-16,1-6 3 0,2 2 1 0,-1-2 1 0,0-3 2 0,0 3 3 15,6-3 1-15,-4-6 3 0,-3 0 2 0,8 0-1 0,-7 2-1 0,-2-8 2 16,5 2 1-16,-4 5-1 0,-1-5 0 0,5-7-1 0,-11 7 0 0,9 0-1 0,-9-5-3 15,3 3 2-15,-3-3-2 0,-5 5-1 0,7-6 3 0,-7 5-3 0,0-5 2 16,0 1-1-16,0 6 2 0,-7-7 0 0,7 1 0 0,0-6-1 0,-5 6-1 16,-3-7 0-16,3 9-3 0,-3-8-2 0,8 6-1 0,-6-1-3 0,1 1-2 15,-2-1-2-15,-2 1 4 0,4 3 1 0,-1 6-1 0,6 2 0 0,-7-2 0 16,2 0 4-16,-4 6 1 0,9 3 5 0,-7-3-1 0,7 5 1 0,0 4-3 0,-5-5-9 16,5 5-3-16,0 0-7 0,0 0-7 0,0 5-3 0,0-1-5 0,-6 0-1 15,6 10-2-15,0-2-2 0,-7 7 0 0,7-1-2 0,0 9-1 0,0-5 4 16,0 4 5-16,-6 2 6 0,6 8 8 0,0-8 5 0,6 2 6 0,-6-2 2 15,0 2 3-15,0-6-1 0,0 7 2 0,7-7-3 0,-1 0 0 0,-6 0-4 0,5 1 0 16,-5-1 1-16,7-5-3 0,-7 6 1 0,9-4-1 0,-4-3-1 0,2 1-1 16,-7 2-1-16,6-7 0 0,-1 5-2 0,4 2-1 0,-9-6-1 0,7-2-10 0,-2 8-13 15,1-6-20-15,2-2-25 0,-3 1-32 0,3 2-31 0,-8-1-44 0,5-2-41 16,2-2-70-16,0 4-82 0,-7-5-83 0,7 3-84 0,-1-2-30 0,-6-2-4 0,0 6 18 16,7-5 26-16,-7-1 39 0,0-4 41 0,-7 5 49 0,7-5 50 0,-6-1 54 15,-1 2 55-15,0-6 69 0,-5 0 73 0</inkml:trace>
  <inkml:trace contextRef="#ctx0" brushRef="#br0" timeOffset="24181.74">13286 14205 3 0,'6'-5'68'16,"-6"1"41"-16,0-2 32 0,0 2 29 0,8-1 26 0,-8 1 26 0,0-8 26 0,0 9 23 0,0-3 21 0,0 1 21 15,0 1 20-15,0-2-27 0,-8 3-52 0,8 3-41 0,0-6-32 0,0 2-22 0,-6-1-17 0,6-1-11 0,0 2-13 0,-7-2-8 0,7 1-11 0,0 1-8 0,-6 4-8 0,6-5-6 0,-7-1-6 0,7 2-4 16,-6 0-5-16,6 4-4 0,-8-5-4 0,8 0-3 0,-5 5-6 0,5 0-6 16,-8-4-5-16,8 4-9 0,-5 0-5 0,0 0-8 0,5 0-2 0,-9 0-7 15,4 0-4-15,5 4-6 0,-7-4-1 0,-1 5-5 0,2 4-2 0,1-5 1 16,-3 2-3-16,3 3 1 0,5 2-2 0,-7-1 1 0,0-1 0 0,0 0 1 15,7 1 2-15,-6 4 0 0,-1-2 1 0,7 1 3 0,-5 2 1 0,5 0 1 16,-9 0 1-16,9-2 0 0,-5 2 1 0,5 6 0 0,0-6 1 0,0 3-1 0,-7 3 3 16,7-8-2-16,0 8 1 0,0-2-1 0,7 0 1 0,-7 1-1 0,5 5 1 15,-5-7 0-15,9 3 2 0,-4-2 1 0,2 1 0 0,-1-1 0 0,1 0 2 16,7 1 0-16,-9-5 0 0,3 0-1 0,3-2 2 0,-3 2 1 0,4-3 0 0,-3-3 0 16,1-5 2-16,-2 5-1 0,5-3 2 0,-7-1 2 0,7-5 1 0,-6 0 6 15,7 0 3-15,-9-5 10 0,0 5 7 0,9-10 10 0,-7 5 11 0,6-4 9 16,-7-1 7-16,7-5 9 15,-6 0 2-15,7 2 10 0,-8-8 3 0,1 6 2 0,6-3 1 0,-13-3-3 0,6 6-4 0,1-4-8 0,-1 0-8 0,-6-1-10 0,0-5-13 16,0 6-10-16,0 1-9 0,0-9-10 0,-6 9-5 0,-1-6-10 0,1 3-11 0,6-2-8 16,-13 3-6-16,6-5-10 0,1 7-4 0,-8-8-7 0,2 7-7 0,4 0-4 31,-3-2-4-31,-4 3-7 0,1 2-4 0,9 2-10 0,-8 0-8 0,0 4-9 16,0-1-13-16,7 6-14 0,-7 1-11 0,5-1-15 0,-2 5-13 0,1 0-24 15,-3 5-28-15,4-1-33 0,-3 8-37 0,3-3-49 0,3 0-50 0,-2 6-19 0,-7 0 0 16,8 0 16-16,6-2 20 0,-7 8 29 0,7-6 29 0,-5-2 31 0,5 7 33 0,0-4 39 15,0-1 40-15,0-2 44 0,0 2 48 0</inkml:trace>
  <inkml:trace contextRef="#ctx0" brushRef="#br0" timeOffset="24498.23">13521 14338 47 0,'0'-5'124'0,"0"-1"46"0,0 2 36 0,-8-7 34 0,8 7 34 0,0-1 33 0,-5 1 32 0,5-6 31 0,0 5 27 0,-8-1 28 0,8-3 24 0,0 3-48 0,-6-3-88 0,6 3-54 0,0 2-36 0,0-5-24 0,-5 4-14 0,5-5-15 0,0 4-16 0,0 2-15 0,0-1-15 0,0 0-15 15,0 1-15-15,0-2-14 0,0 6-12 0,0-4-12 0,5 4-11 0,-5 0-11 0,0-5-8 0,0 5-9 16,0 0-7-16,6 0-6 0,-6 0-7 0,8 5-4 0,-3-5-3 0,3 4-1 16,-3 2-1-16,2-2 3 0,0 1 2 0,-2 4 4 0,2-3 3 0,6 4 1 15,-5 1 1-15,3 2 0 0,-3 2 0 0,5 0-4 0,-7 0-6 0,1-2-11 0,-2 8-14 16,11-6-14-16,-11 3-13 0,1 3-17 0,-6-2-15 0,5-1-16 0,3 3-13 15,0-6-15-15,-3 4-11 0,-5-4-17 0,7 0-14 0,-7-2-20 0,7-2-23 0,-2-2-32 16,-5 7-33-16,8-11-47 0,-1 3-52 0,-7-3-9 0,5 1 8 0,-5-2 20 16,7-4 20-16,-7 0 25 0,0 0 26 0,7 0 29 0,-7-4 30 0,0-2 35 0,0 1 42 15,0-3 47-15,0 3 59 0</inkml:trace>
  <inkml:trace contextRef="#ctx0" brushRef="#br0" timeOffset="24719.81">13734 14241 0 0,'-5'-11'8'0,"5"1"119"0,-7 0 71 15,7 0 50-15,-7 0 41 0,7 1 39 0,-5 5 37 0,-2-8 33 16,7 3 33-16,-8 4 25 0,8-5 25 0,-5 1 20 0,5 5 19 0,0-1-87 0,0-1-150 0,0-4-74 0,0 5-36 16,0 1-21-16,0 4-15 0,0 0-19 0,0-5-16 0,0 5-16 0,0 0-14 15,0 0-10-15,0 0-7 0,0 0-7 0,0 0-2 0,0 0-7 0,-7 0-7 16,7 5-8-16,0-1-5 0,0 7-8 0,-7-7-5 0,7 11-3 0,-5-6-2 16,5 6-1-16,-8 6 1 0,0-8-1 0,8 7 1 0,-5 0-2 0,-1-2-3 0,6 9-7 15,-5-9-11-15,-2 6-14 0,7 1-13 0,-9-6-20 0,9 7-23 0,-5-7-25 16,5 5-24-16,0 1-27 0,0-7-27 0,0 3-43 15,0 3-52-15,0-5-77 0,0 7-84 0,0-7-34 0,0-4-7 0,0 4 13 0,0-4 22 0,0 0 32 0,0 0 35 16,0-6 40-16,-7-5 38 0,7 1 42 0,0-5 42 0,0 4 53 0,0-4 58 0</inkml:trace>
  <inkml:trace contextRef="#ctx0" brushRef="#br0" timeOffset="25035.58">14040 14083 0 0,'7'-9'80'0,"1"0"70"0,-2 2 46 0,0-2 36 16,-6-2 30-16,7 2 31 0,-7 0 31 0,0 5 29 0,0-8 31 15,5 8 28-15,-5-7 29 0,0 8-8 0,0-3-32 0,0 2-61 0,0-1-87 0,0 1-40 16,0-1-17-16,0 5-12 0,0 0-11 0,0-7-12 0,0 7-14 0,0 0-14 16,0 0-16-16,0 0-16 0,0 0-14 0,0 0-13 0,0 0-15 0,0 0-11 15,0 0-10-15,0 0-8 0,0 7-8 0,0-2-6 0,0-1-3 0,0 5-3 0,0 0-5 16,0 2 1-16,0 5-1 0,0-3 1 0,0 2 0 0,7 6 0 15,-7-3 2-15,0 1-1 0,0 2-2 0,0-3 0 0,0 6-1 0,0 1-3 0,0-1-4 16,0 3-3-16,0-5-5 0,0 4-2 0,0 2-6 0,0-3-4 0,0-1-8 0,0 1-9 16,0-1-13-16,0 0-10 0,9-3-14 0,-9-2-15 0,5 2-18 0,-5-3-18 15,6 1-19-15,-6-4-20 0,7 0-15 0,-7 0-29 0,5-6-33 0,4 6-42 16,-4-5-45-16,-5-1-51 0,7 0-49 0,-1 3-12 16,-1-9 11-16,-5 9 20 0,8-12 29 0,0 4 32 0,-3-4 34 0,2 0 35 0,-7 0 35 0,7 0 41 0,-2-4 47 15,3-8 48-15,-8 9 64 0</inkml:trace>
  <inkml:trace contextRef="#ctx0" brushRef="#br0" timeOffset="25465.93">14491 14151 0 0,'7'-10'37'15,"-2"1"105"-15,-5 0 58 0,7-1 41 0,-7 4 34 0,6-3 29 0,-6-2 26 0,0 7 23 16,0-5 24-16,0 4 27 0,8-6 25 0,-8 6 9 0,0 1 1 0,0-7-72 16,0 7-114-1,6-5-53-15,-6 4-22 0,0 1-13 0,0-2-5 0,7 0-3 0,-7 6 2 0,0 0-1 0,0 0-4 0,-7 0-5 0,7 0-11 0,0 0-11 16,0 0-15-16,0 0-18 0,-6 0-18 0,6 0-18 0,-8 6-15 0,8-6-16 15,-6 6-10-15,6-2-9 0,-7-4-12 0,2 9-7 0,5-4-10 0,-7 5-4 0,0-1-6 16,0-4-4-16,1 11-2 0,-1-7-2 0,1 6-3 0,6 0-2 0,-8 0 1 16,3-2-1-16,0 2-1 0,5 1-1 0,-8-2 0 0,2 0-2 0,6 0 1 15,-7 7-3-15,7-8-2 0,-8 8-3 0,8-6 1 0,-5 0-4 0,5 3-2 16,0-2-1 0,-6 2-3-16,6-3 2 0,0 0 0 0,0 0-1 0,0-1 4 0,6 0 1 0,-6-2 0 0,5 3 6 0,-5-6 3 0,8-5 4 0,-1 5 8 0,-1-3 8 15,2 3 9-15,-8-3 7 0,10-6 9 0,-2 6 5 0,-2-6 7 0,1 3 4 16,6-6 2-16,-6 3 5 0,5-6 5 0,-5 6 6 0,7-10 9 0,-8 5 7 0,6-5 5 31,2 1 7-31,-9 0 4 0,8-3 0 0,3-3 6 0,-11 6 3 0,8-4 4 16,-7-2 3-16,1 0 1 0,6 0 2 0,-7 0-2 0,2 0-6 0,-3 0-6 15,-5 2-5-15,8-8-7 0,-8 6-4 0,0 0-4 0,0 2-5 0,0-8-4 0,0 7-9 16,0-5-6-16,0 3-7 0,-8-2-6 0,8 3-7 0,-5-4-3 0,-3 4-8 16,8 0-5-16,-6 1-6 0,6-2-11 0,-7 7-7 0,1-1-9 0,6 1-14 15,-7 0-11-15,1 3-19 0,6 0-21 0,0 2-24 0,-7 4-28 0,7 0-20 0,0 0-14 16,-6 4-18-16,6 2-14 0,-5 0-32 0,5 3-36 0,0 0-39 0,0 1-36 15,-9 4-31-15,9 2-26 0,0-3 9 0,0 2 22 0,0 0 31 0,0 6 37 0,9-8 31 16,-9-2 31-16,0 4 34 0,5-6 32 0,-5 1 43 0,6-6 45 0,1 6 46 16,-7-6 63-16</inkml:trace>
  <inkml:trace contextRef="#ctx0" brushRef="#br0" timeOffset="25905.42">15135 14049 0 0,'8'-5'5'0,"-3"5"114"0,-5 0 65 0,0 0 42 0,0-6 30 0,-5 2 26 0,5-1 24 16,-8 1 25-16,8 4 23 0,0-5 24 0,-6 1 24 0,-1-2 25 0,7 0 21 0,-6-3-79 0,6 3-136 0,-7-3-67 0,7 5-28 0,-6-1-11 0,6-4-5 0,0 2-2 0,-8 4-5 0,8-3-6 0,0 6-8 15,-5-5-9-15,5 1-9 0,0-2-11 0,-7 6-10 0,7-4-12 0,0 4-9 16,-6-5-11-16,6 5-10 0,-6 0-7 0,6 0-3 0,-7 0-5 0,7 0-4 16,-8 0-3-16,8 5-6 0,-5-5-1 0,-1 4-3 0,-2 2-3 0,3-2 2 0,-2 7-2 15,7-8 2-15,-8 9 1 0,2-3 1 0,-7 1 1 0,13-1 0 0,-5 6 1 16,-9-5-2-16,14 4 1 0,-7 1 0 0,1 1 2 0,1-2-1 0,-2 0 1 15,-2 0 1-15,4 2 1 0,5-1-2 0,-7-2-1 0,7 8 2 0,-6-7-1 0,6 5 2 16,-5-4 0-16,5 0 1 0,0 4 1 0,0-4 0 0,0 0 0 0,0 4 0 16,0-5-2-16,0 2 0 0,0-1-4 0,0-2 0 0,5 1-2 0,-5-2-4 15,6-3-1-15,1 1-2 0,-7-1-1 0,5 0 0 0,4 3 2 0,-2-9 0 0,4 3 2 16,-4 0 3-16,-1-2 1 0,7 1 3 0,-6-5 4 0,5 0 5 16,-4 0 3-16,4-5 7 0,2 1 5 0,-9-2 5 0,10 0 8 0,-3-3 9 0,-5-1 8 15,6 0 7-15,-7 2 6 0,7-3 7 0,-6 1 7 0,-1-5 5 0,2 0 5 16,-3 6 1-16,3-6-1 0,-3 0 1 0,0 2-3 0,-5-2-3 0,9-6-6 15,-9 6-9-15,0 2-8 0,0-8-11 0,0 3-8 0,-9 3-9 0,9-10-14 16,-5 7-12-16,5-3-11 0,-5 2-14 0,-3 0-9 0,3-2-12 16,5 1-13-16,-8 7-11 0,2-2-15 0,-1 0-19 0,1 6-21 0,-1-1-23 0,1 1-24 0,6 4-22 0,-8-2-25 15,3 7-26-15,-2 0-35 0,7 0-34 0,-6 7-42 0,0 2-45 0,6-4-23 16,-7 5-16-16,7-1 11 0,-8 0 23 0,8 7 29 0,0-7 37 0,-5 0 35 0,5 6 36 16,0-3 41-16,0-3 41 0,0 0 45 0,0 1 45 0</inkml:trace>
  <inkml:trace contextRef="#ctx0" brushRef="#br0" timeOffset="26478.01">15472 14029 0 0,'8'0'8'0,"5"5"124"0,-6-5 82 15,0 0 54-15,-2 0 41 0,2-5 30 0,1 1 27 0,-8-1 23 0,5 1 22 16,-5-8 18-16,0 8 20 0,8-7 19 0,-2 8 19 0,-6-3-85 0,5-3-147 0,-5 5-87 16,8-1-52-16,-8-2-27 0,7 4-8 0,-7-3-5 0,0 6-4 15,0 0-4-15,0 0-2 0,0 0-5 0,0 0-4 0,0 0-5 0,0 0-9 0,0 0-9 16,-7 6-12-16,7-3-9 0,-8 4-12 0,3-2-9 0,-1-1-6 0,-2 5-7 15,3-3-5-15,-3 3-6 0,-4 0-9 0,-2 3-8 0,9-3-9 0,-11 0-4 16,5 1-3-16,-1-1-4 0,-2 3-3 0,1-3 0 0,-1-4-2 0,2 3 1 0,-2-2-1 16,1-1 2-16,1-1 1 0,5 1 6 0,-6 1 6 0,6-6 12 0,-6 4 8 0,7-4 10 15,1 0 8-15,-3 0 8 0,0 0 4 0,3 0 5 0,5 0 7 16,-8-4 4-16,8 4 2 0,0-6 6 0,0 1 3 0,0 1 3 0,0-1 0 16,0-5 4-16,0 6-1 0,0-6 1 0,0 6 2 0,8-8 2 0,-8 3-1 15,5-1 4-15,-5-4 1 0,8 4 2 0,0 0 1 0,-3-1 3 0,1 2 2 0,7 0 0 16,-6 0 1-16,-1-1 1 0,8 4 3 0,-7-3 0 0,6 3-1 0,0-3-1 15,-7 5 0-15,6-1-1 0,2-2-2 0,-1 7-3 16,1-3-2-16,-2 3-3 0,-1 0-2 0,5 0-1 0,-4 3-5 0,0-3-5 0,3 7-4 0,-10-2-5 0,9 4-4 16,-9 1-1-16,3-1-4 0,-1 0 0 0,-7 7-4 0,6-1-3 0,-6 3-3 15,-6 3-14-15,6-2-14 0,-7 6-12 0,-1-7-10 0,3 12-8 0,-9-6-5 16,1 0-4-16,1 1-3 0,-2-1 0 0,-7 6-1 16,10-5 1-16,-10-1 1 0,9-5 5 0,-8 7 5 0,8-7 11 0,-2-1 15 0,1-2 12 0,1 3 9 0,-2-5 10 15,1 1 4-15,8-3 4 0,-3 1 1 0,2-4 1 0,1-3 0 16,-3 3-1-16,8-3 1 0,-8 3-1 0,8-3 1 0,0-2 1 0,-5 1 2 0,5-1 3 0,0-4 1 15,0 0 8-15,0 5 4 0,0-5 12 0,0 0 9 0,0 0 12 0,5 6 9 16,-5-6 16-16,0 4 15 0,8-4 10 0,0 0 12 0,-8 5 7 0,5-5 8 16,9 0 3-16,-9 0 6 0,2 0-4 0,6-5-2 0,1 5-7 15,-9-4-9-15,8 4-9 0,1-6-8 0,7 1-16 0,-10 1-15 0,1-1-14 0,9 1-11 0,-10-2-8 16,5 3-10-16,-4-3-9 0,7 0-5 0,-6-3-3 0,1 9-6 0,-1-6-4 16,0 2-7-16,0-1-8 15,-8 5-13-15,11-4-12 0,-11 4-14 0,1 0-12 0,-6-5-14 0,5 5-16 16,-5 0-11-16,0 0-15 0,0 0-10 0,0 0-24 0,0 0-27 0,0 0-26 0,0 0-27 15,0 0-50-15,0-4-57 0,-5 4-62 0,5 0-60 0,-6-6-16 0,1 6 9 16,5 0 20-16,-8-6 23 0,0 6 30 0,-4-3 29 0,6-3 38 0,0 0 42 0,-1 2 44 0,-6-1 47 0,7-4 59 16,-2-1 68-16</inkml:trace>
  <inkml:trace contextRef="#ctx0" brushRef="#br0" timeOffset="27517.4">16652 13751 2 0,'0'0'34'0,"0"-6"21"0,0 6 18 0,0-3 17 0,0 3 16 0,0 0 16 0,0-6 16 0,0 6 21 0,0 0 23 0,0 0 7 0,0 0 4 16,0-5 2-16,0 5 5 0,0 0 1 0,0-4-2 0,0 4 0 0,0 0-3 0,0 0 1 0,0 0-1 0,7-6 1 0,-7 6 0 0,0-4-2 0,0 4-6 0,0 0-6 0,0-5-9 0,0 5-3 0,0-5-5 16,0 1-2-16,0 4-2 0,0-6-1 0,0 6-2 0,0 0-1 0,0-4-2 15,0 4-3-15,0-6-6 0,0 6-8 0,0-5-10 0,0 5-11 0,0 0-11 16,0 0-14-16,0 0-13 0,0 0-8 0,0 0-8 0,0 0-7 0,0 0-5 16,0 0-8-16,0 5-7 0,0 5-4 0,8-4-7 0,-8 3-5 0,5 0-1 0,2 6-4 15,-7-6 3-15,7 7-2 0,-7-2 5 0,5 2-4 0,-5 3 0 0,8-5-3 16,-8 5-4-16,0 2-1 0,0-3-1 0,0 6-2 0,5-3-3 0,-5 4 1 15,0-6 0-15,0 5-4 0,0 1-4 0,0-7-10 0,0 2-14 0,0 1-17 16,0-2-16-16,8-4-26 0,-8 4-25 16,0-4-35-16,0-6-36 0,6 7-46 0,-6-7-49 0,0 0-91 0,0-3-113 0,5 3-49 0,-5-4-20 0,0-1 8 0,7 2 22 15,-7-6 30-15,0 0 35 0,0 0 40 0,0-6 42 16,9 6 50-16,-4-4 52 0,-5-6 56 0,0 0 61 0</inkml:trace>
  <inkml:trace contextRef="#ctx0" brushRef="#br0" timeOffset="28054.76">17142 13757 0 0,'5'0'28'0,"10"-6"143"16,-3 6 77-16,0-6 49 0,-5 3 35 0,7-3 30 0,-8-3 23 0,1 3 26 0,7-3 26 15,-9 0 26-15,0-1 24 0,3-1 27 0,5 7 27 0,-5-2-111 0,3-3-184 16,-4 4-87-16,-1 1-40 0,1 4-11 0,-1-6-1 0,1 2 2 0,0 4-1 0,-7 0 1 16,0 0-3-16,0 0-5 0,0 0 0 15,0 0-8-15,0 0-10 0,0 0-10 0,0 0-6 0,0 4-8 16,0 2-3-16,0-2-7 0,-7 1-6 0,7-5-2 0,0 9-4 0,-7-3-4 0,1-2-7 0,-1 7-8 0,1-1-9 0,-1-1-7 15,1 0-4-15,1 1-6 0,-11 1-2 0,3-2-6 0,8 1-6 0,-9-1-9 0,2 0-7 16,-2 3-6-16,1-3-3 0,1-3-6 16,0 3-2-16,-3-5 1 0,1 5-4 0,4-3 4 0,-3-1 0 0,-1-1 4 15,1 2 3-15,0-6 5 0,5 6 5 0,-4-6 6 0,5 3 7 0,2-3 5 0,-10 0 6 0,10 0 4 0,-2 0 3 0,7-3 5 16,-7 3 2-16,2-6 2 16,5 6 1-16,-7-6 1 0,7 2 3 0,-9-1-2 0,9-1 1 0,-5 2 1 0,5-1 3 0,0 1 1 0,0-1-2 0,0-5 1 15,-6 4-1-15,6-3-3 16,0-1-1-16,6 5-2 0,-6-4 1 0,0-1-4 0,5 1-2 0,-5-2-2 15,9 1 1-15,-2 1-2 0,-7 4-3 0,5-5-1 0,2 0 1 0,5 5 2 0,-4 1 0 0,-1-2 4 0,5-3 2 16,-5 9 4-16,6-5 1 0,-8 1 4 0,9-2 2 0,-1 6 1 0,0 0 3 0,-5 0-2 0,2 0 2 16,4 0-1-16,-7 0-2 15,6 6-2-15,-6-2-1 0,0 1-3 0,-2 4-2 0,2-3 1 0,-1 3 0 0,-6 1 1 0,0 5-3 16,0 0 0-16,0 0-1 0,-6 0-5 0,-1 3-4 0,2 1-9 0,-2 2-6 0,-5 3-5 16,-3 1 1-16,1-1-3 0,4 6 1 0,-11-2-2 0,8-3-2 0,-6 4 0 15,-1-4 2-15,1 3-2 0,-1-2 2 0,8-7 3 0,-9 6 6 0,3-7 5 16,4-3 7-16,1 6 3 0,0-12 1 0,0 5-2 0,6 0 0 15,1-2-4-15,0-3-2 0,-1-3-2 0,-1 1-1 0,8-1-4 16,0-1 4-16,0-1 1 0,0-4 6 0,0 6 8 0,0 0 11 0,8-6 15 16,-1 3 19-16,-1-3 16 0,0 6 13 0,1-6 8 0,6 0 7 0,0-6 6 0,5 3 2 0,3-3 2 0,-1 0-2 0,-1-3 0 15,1 3-6-15,6-1-16 0,-8-4-18 16,9-5-40-16,-1 7-50 0,-7 0-52 0,8-1-55 0,-8 5-61 0,1-4-62 0,-8 2-120 0,7-2-142 0,-6 4-59 0,-5 1-20 0,5-2 3 16,-7 3 14-16,1-3 24 0,-7 2 33 0,0-1 46 15,0-1 52-15,-7-4 58 0,1 1 60 0,1-2 68 16,-11 3 71-16</inkml:trace>
  <inkml:trace contextRef="#ctx0" brushRef="#br0" timeOffset="28925.1">13521 15465 23 0,'0'-10'97'0,"5"7"42"0,-5-8 32 0,0 1 30 0,0 1 30 0,0 0 28 0,0 3 28 0,0-4 26 0,0 1 25 0,0-2 27 0,0 7 28 0,0-5-28 0,0 0-62 0,-5-3-41 0,5 8-28 0,-8-7-18 0,8 7-15 0,-5-5-15 0,-3 4-12 0,8-5-16 16,-6 4-16-16,1 3-11 0,-11-3-14 0,11 0-13 0,-2 2-15 0,1-1-17 16,1 0-15-16,-11 5-10 0,11-4-10 0,-8 4-8 0,7 0-5 0,-7 0-6 15,6 0-3-15,-7 4-2 0,1-4-2 0,8 5-2 0,-9 0-5 0,1-1-1 0,6 2-3 16,-7 3-3-16,9-3-4 0,-8 4-2 0,7-1-2 0,-1 0-1 0,-6 2-1 16,7 5-1-16,-2-3 1 0,-5-4-1 0,8 11 1 0,0-4 0 0,-4-3-1 15,4 7 4-15,-2-1-1 0,-1 2 0 0,8-3 2 16,-6 7-1-16,6-5 2 0,0 5-1 0,0-7 2 0,0 7-1 0,0-1 2 15,0-5 0-15,6 7 1 0,2-2 0 0,-1-4 2 0,-7 4 0 0,14-6 3 0,-9 3-1 0,0-2 1 0,8-4 1 16,-5 0 1-16,-2 0-1 0,7-2 2 0,-6 2 0 0,7-4 1 0,-4-1 1 16,-2-1 1-16,5 0 0 0,0 1 1 0,-7-5-2 15,7 1-1-15,0-2 2 0,-5-4 1 0,5 5 2 0,0-5 4 0,0-5 10 0,-2 5 7 0,-4-4 10 16,7-2 9-16,-1-3 10 0,1-2 5 0,-2 2 8 0,-6-5 8 0,7 0 9 16,0-2 6-16,1 1 7 0,-9-3 2 0,10-3 2 0,-10 2 0 0,9-2-3 0,-9 3-8 0,3-1-8 15,-8-6-8-15,8 5-8 0,-3 2-8 0,-5-3-8 0,0 2-7 0,0-2-7 16,0 2-10-16,-5 1-4 0,5-7-7 0,-8 5-4 0,0 1-4 0,3-2-3 15,-1 3-2-15,-2-1-9 0,3-2-5 0,-3 3-9 16,-4-3-4-16,5 6-7 0,-5 2-8 0,4-8-6 0,3 12-4 0,-3-6-12 0,-3 6-7 0,4-1-13 0,-2 4-13 0,4-3-15 16,-2 3-20-16,1 2-19 15,1 4-19-15,-4-5-19 0,2 5-21 0,7 5-17 0,-5-5-12 0,-1 4-16 0,6 8-15 0,-7-9-27 16,1 7-29-16,6 5-29 0,0-6-30 0,-8 6-29 0,8 6-25 0,0-8 9 0,0 7 22 0,0 0 32 0,0 0 34 16,0-2 33-16,8 3 30 15,-8-2 33-15,0-4 36 0,6 4 40 0,-6-4 43 0,7-1 45 0,-1 2 62 0</inkml:trace>
  <inkml:trace contextRef="#ctx0" brushRef="#br0" timeOffset="29204.46">13768 15627 0 0,'6'5'3'0,"1"-5"110"0,-1 0 61 0,1-5 41 0,-7 5 29 0,6-4 23 0,-6-2 17 0,0 0 19 0,0 2 16 0,0-5 18 0,0-2 24 0,5 7 22 0,-5-5 28 0,0 3-69 0,0-4-123 0,9 5-57 0,-9-4-19 0,7 3-5 0,-7 2 6 0,0-5 8 15,5 4 9-15,-5-5 8 0,0 4 4 0,8 2-1 0,-8-1-6 0,5-1-10 16,-5 3-15-16,6-7-14 15,-6 10-17-15,8-5-14 0,-8-1-13 0,5 2-9 0,2-2-8 0,-1 6-11 0,-6-3-8 0,8 3-7 0,-2 0-8 0,1 0-6 16,-2 0-5-16,9 0-3 0,-9 0 1 0,3 3-2 0,5 3-1 0,-5-2-1 16,-3 2-2-16,8-1-2 0,-7-1-3 0,1 5-1 15,6 2-2-15,-7-7-2 0,2 5 0 0,-3 3-3 0,8-3-3 0,-5 1-8 0,-2-1-9 0,-1 6-8 16,2-5-11-16,7-1-14 0,-8 2-15 0,1-2-16 0,-2 7-13 0,2-7-13 16,2 0-13-16,-4 6-19 0,1-6-23 0,-6 1-22 0,7 1-20 0,-2 2-31 0,-5-7-35 0,9 3-43 15,-4-3-47-15,-5-3-42 0,0 4-38 0,7-2-6 16,-7-5 13-16,0 0 20 0,0 0 25 0,0 0 32 0,0 0 37 0,0 0 37 0,0-5 38 0,-7-5 47 0,7 0 47 15,0 5 54-15,0-10 67 0</inkml:trace>
  <inkml:trace contextRef="#ctx0" brushRef="#br0" timeOffset="29399.82">14132 15446 95 0,'0'-15'170'0,"0"6"50"0,-5 0 40 0,5-7 36 16,-9 7 36-16,4-2 33 16,-2 2 32-16,7-1 27 0,-6 7 29 0,1-9 27 0,5 8 27 0,-9-1-65 0,9-1-119 0,-7 2-68 0,7-1-44 0,0 5-24 0,0 0-13 0,-5-4-20 15,5 4-17-15,0 0-18 16,0 0-19-16,0 0-16 0,0 0-18 0,0 0-15 0,0 0-14 15,0 0-15-15,-7 4-11 0,7 1-11 0,0 5-8 0,-6-5-8 0,0 5-3 0,6 5-1 16,-8-6-1-16,1 6-2 0,2 4-2 0,-1 0-5 0,-2-4-9 0,-5 9-15 0,8-3-15 16,-3-3-22-16,2 7-27 0,-7-5-27 0,6 5-31 0,1 3-48 0,-2-3-56 0,3-1-68 15,0 0-73-15,-3 0-40 0,2 0-24 0,-1 1 7 0,-1-5 19 0,3 0 29 0,5-5 34 16,-7-1 37-16,7 2 40 0,-7-1 44 16,7-6 42-16,0 0 56 0,-5-5 55 0</inkml:trace>
  <inkml:trace contextRef="#ctx0" brushRef="#br0" timeOffset="30049.6">14498 15212 33 0,'0'0'128'0,"5"0"59"0,-10-6 48 0,5 3 40 0,0-3 37 0,0 2 35 0,-7-1 33 0,7 5 29 0,0-6 30 0,-7 2 25 0,7-2 24 0,0 1-37 0,0 5-77 0,0 0-71 0,0 0-72 16,0-4-42-16,0 4-26 0,0 0-24 0,0 0-18 0,0-5-18 0,0 5-19 0,0 0-13 0,0 0-17 15,0 0-12-15,0 0-14 0,0 0-1 0,0 0 3 16,0 5 1-16,7-5 0 0,-7 4 2 0,0 7-1 0,7-7 1 15,-7 7 1-15,5-1 0 0,-5-1 2 0,7 6 2 0,-1 0 3 0,-6-2 2 0,8 7 4 0,-8-1-4 0,6 2-10 0,-6-2-7 16,0 5-6-16,0-5-5 0,0 7-5 0,0-3-3 16,0 3-3-16,0-2-6 0,-6 4-7 0,6-3-8 0,-8 4-13 0,8-4-16 0,-6-1-16 0,6 6-17 15,-7-7-20-15,7 3-23 0,0-2-23 0,-5 1-26 0,5-6-27 0,0-1-32 0,0-2-33 16,0 4-44-16,0-7-48 0,5-1-56 16,-5 3-57-16,0-12-11 0,7 7 12 0,-7-1 21 0,6-4 31 0,-6-5 35 15,8 0 35-15,-8 0 40 0,6 0 39 0,1 0 46 0,-7-5 44 0,5 1 52 0,-5-5 63 0</inkml:trace>
  <inkml:trace contextRef="#ctx0" brushRef="#br0" timeOffset="30491.36">14830 15291 12 0,'13'-16'103'0,"-6"6"51"16,-2 0 36-16,2-3 29 0,-2 1 23 0,2 3 27 0,1 0 24 0,-3 0 22 16,-5 3 25-16,8-3 24 0,-2-1 27 0,-1 4-24 0,-5-3-47 0,7 0-55 15,2 3-56-15,-9 2-24 0,5-7-2 16,-5 8 0-16,0-3 1 0,6 0-1 0,-6 6-1 0,0 0-6 0,0 0-4 0,0 0-8 15,0 0-7-15,0 0-11 0,-6-4-10 0,6 4-13 0,0 0-10 0,0 0-12 0,-5 4-15 0,5-4-14 0,-9 6-14 0,9 0-10 16,0-3-11-16,-7 3-9 0,2-1-7 0,-1 5-7 0,6-1-7 0,-8 0-8 16,3 1-8-16,-3 5-5 15,1-6-10-15,2 6-2 0,-2 0-3 0,2 4-2 0,-2-4-4 0,7 6-3 0,-8-8-5 16,3 7-4-16,5-1-4 0,-8-4-1 0,8 4-4 0,0 1 1 0,-6 0 0 0,6 0-1 16,0-5 3-16,0 4-6 0,0-1-6 0,0 3-2 15,6-6 1-15,-6 4 1 0,8-1 5 0,-8-2 4 0,5 4 2 0,3-7 4 0,-1 3 4 0,-2-2 0 0,2-4 5 0,-2 4 3 0,10-7 3 16,-10 2 9-16,9-4 12 0,-9-1 8 15,11-4 8-15,-11 6 8 0,8-12 5 0,1 6 7 0,-7-4 10 0,4-1 7 0,2-4 9 16,0-3 5-16,0 3 9 0,1-1 6 0,-7-4 7 16,6-2 7-16,-2 3 2 0,-3-2 6 0,5-6 0 0,-7 8 1 0,1-2-1 0,-2-6-6 0,3 8-6 0,-2-7-5 0,-6 5-8 0,7-4-6 15,-7 4-9-15,0-3-9 0,0 2-8 0,0-4-10 0,-7 1-5 0,7 0-6 16,-6-1-7-16,6 1-6 0,-8-2-8 0,3 3-7 0,-2-1-9 0,-5-2-10 0,5 6-11 16,-1-3-8-16,3 2-9 0,-9 7-10 0,9 0-8 0,-2-1-14 15,-7-1-14-15,8 8-17 0,-1 3-21 0,-6-6-23 0,7 6-20 0,-1 6-17 16,1-3-17-16,1-3-27 0,-2 11-31 0,-2-7-35 15,4 6-36-15,-2-1-41 0,7 6-37 0,-6-4-5 0,6 2 17 0,-5 2 23 0,5 0 32 0,0 0 35 0,-9 4 37 0,9-4 35 16,0 0 36-16,9 0 43 16,-9-6 44-16,5 6 46 0,-5-5 64 0</inkml:trace>
  <inkml:trace contextRef="#ctx0" brushRef="#br0" timeOffset="30901.19">15396 15261 70 0,'5'-6'150'0,"2"2"45"0,-7-1 36 0,9 1 29 0,-9-2 29 0,0 0 27 0,0-3 29 0,5 0 27 0,-5 0 30 0,0 3 31 0,-5-9 25 0,5 11-52 0,0-7-100 0,0 2-62 0,-9-1-43 0,9 1-19 0,-7 3-7 0,7-3-8 0,-5 3-9 0,-1-3-7 0,6 3-9 16,-8 2-8-16,8 1-9 0,-5-3-12 0,5 6-12 0,-8-5-14 0,8 5-11 0,0 0-14 0,-5 0-10 0,5 0-14 0,0 0-11 0,-7 0-6 0,7 5-6 0,-7 1-5 16,7-3-8-16,-7 1-7 0,7 2-8 0,-6 3-3 0,-1 3-6 0,7-3 1 31,-5 0-2-31,-3 6 5 0,2-6 0 0,1 7 3 0,5-1 1 0,-8-2 1 0,0 7-3 15,8-5-1-15,-5-1 0 0,5 6-3 0,0-5 1 0,-8 0-3 0,8 4 1 16,0-4 0-16,0 0-1 0,0-2-1 0,0 7-4 0,0-4-3 0,8-3-4 0,-8 2 0 16,5-1 2-16,-5 2-1 0,8-7 3 0,-8 6-2 0,8-6 2 0,-3 0 0 15,1 3-3-15,-6-3-1 0,8-5 2 0,-3 7 3 0,2-7 4 0,-7 1 6 16,6-1 6-16,1-4 5 0,0 0 5 0,-7 6 4 0,7-6 4 0,-2-6 6 16,3 6 7-16,-8-4 11 0,5-1 12 0,3 1 8 0,-2-7 10 0,-1 7 6 0,-5-5 8 15,7-3 5-15,2-1 5 0,-9 2 0 0,5-2 0 0,-5 2-1 0,0-2-2 16,0-2-6-16,0 0-7 0,0 0-8 0,0 0-12 0,0 0-7 0,0-4-10 15,-5 4-10-15,5 0-12 0,-9-3-15 0,2-1-15 0,7-2-15 0,-5 6-12 16,-1-4-10-16,-2 4-10 0,3-3-9 0,-3 3-8 0,8-1-8 0,-5 7-9 0,-2 0-12 16,0-1-17-16,7 5-19 0,-7-1-19 0,7 6-18 0,0-3-16 0,0 3-34 15,-6 0-37-15,6 3-43 0,-7-3-39 0,7 6-40 0,0 3-38 0,0-3-6 0,-5 3 10 16,5 0 23-16,0 1 27 0,-8 1 35 0,8-1 37 0,0-1 40 0,0 6 38 16,8-6 48-16,-8 1 51 0,0-1 48 0,5-3 66 0</inkml:trace>
  <inkml:trace contextRef="#ctx0" brushRef="#br0" timeOffset="31453.1">15846 15114 0 0,'-8'4'1'0,"2"-4"98"0,-1 0 61 0,2 0 39 0,-4 0 27 0,4-4 27 16,0 4 22-16,-3 0 23 0,3-5 19 0,-3-1 21 0,0 2 20 0,3 1 17 16,-1-3 16-16,-1 1-76 0,7 1-127 0,-6-2-58 0,-1 0-24 0,7 2-8 15,-6-1-1-15,6 0-1 0,-7 1-1 0,7-2-1 0,-7 2 1 0,7-1-3 0,-7 1 1 16,7-1-3-16,-5-2 2 0,5 4-2 0,0-3-1 0,-8 1-2 15,8 5-1-15,0-4-4 0,-5-2-2 0,5 6-3 0,0-3-5 0,0 3-4 16,0-6-8-16,0 6-8 0,0-4-5 0,0-1-8 0,0 5-6 0,5-6-4 16,-5 2-7-16,8-2-5 0,-3 6-5 0,2-5-5 0,0 1-3 0,0-1-2 0,-1-1-1 0,7 2-2 15,0 0 1-15,0-1 0 0,0 5 1 0,0-6 4 0,1 6 1 16,-2-3 1-16,8 3 4 0,-8 0 0 0,2 0 0 0,-1 3 0 0,-1-3-2 0,-3 6-3 16,1-1-4-16,-2-1-1 0,-3 6-1 0,3-5 0 0,-2 4 0 0,-6 1-2 15,0 1-1-15,0-1-3 0,0-1-3 0,0 6-5 0,-6-5-6 0,-2-1-7 16,8 6-6-16,-5-1-4 0,-3-4-7 0,-2 0-4 0,1 4-1 0,4-4-4 0,-2-1-4 15,-6 6-1-15,7-4 1 0,-7-1 1 0,6-1 3 0,1 0 6 0,-2 1 4 0,-5-4 7 16,8 3 6-16,-4-3 5 0,9 3 9 0,-5-5 2 0,0 7 4 0,-3-8 3 16,8-3 6-16,-5 6 2 0,5 0 2 0,0-6 0 0,0 0 0 0,0 0 0 15,0 0 1-15,0 0-1 0,0 0-2 0,0 0 1 0,0 0-4 0,0 0 0 16,0 0 0-16,0 0-1 0,0 0 0 0,0 0 2 0,5 0 2 0,3 0 5 0,-8 4 8 16,5-4 3-16,0 0 8 0,4 0 3 0,-4 5 8 0,2-1 4 0,-1-4 7 15,2 6 3-15,5-2 6 0,-8 1 3 0,3 0 6 0,3 5 2 16,-3-4 0-16,4-3-4 0,-3 7-3 0,-4-4-5 0,0 3-4 0,8-4-7 0,-13 5-2 0,8-5-7 15,-2-1-2-15,1 8-6 0,-7-3-5 0,6-5-1 16,-6 5-4-16,0-4-1 0,0 1-2 0,0 3 0 0,0-3 2 0,0 4-3 16,-6-6 5-16,-1 5-3 0,1-4 1 0,-2 5 2 0,3-5-2 0,-3 4 1 15,-2-3-2-15,-4 4-2 0,-1-5 0 0,4 5-5 0,3-7-2 0,-4 3-2 0,-2 3-5 0,1-3-9 0,-1-3-7 16,4 4-13-16,-3-2-13 0,5-1-12 0,-5 1-14 0,0-5-14 16,7 4-14-16,-1-4-19 0,-6 6-17 0,6-6-22 0,0 0-22 0,2 5-24 0,5-5-26 15,-8 0-36-15,3 4-44 0,5-4-42 0,0 0-40 0,0 0-29 0,0 0-18 0,0 0 5 16,0 0 21-16,0 0 25 0,0-4 31 0,0-1 33 15,5-1 36-15,3-3 38 0,-8 5 38 0,5-8 49 0,2 3 51 0</inkml:trace>
  <inkml:trace contextRef="#ctx0" brushRef="#br0" timeOffset="32116.27">17083 14923 0 0,'0'6'58'0,"-8"-1"87"0,3-1 52 0,5-4 39 0,-8 0 34 0,8 0 32 0,0 0 29 0,0 0 29 0,-5 0 24 0,5-4 22 0,0 4 24 0,-7-5-7 0,7 5-23 0,0-6-73 0,0 3-99 0,7-4-53 0,-7 7-28 0,0-9-16 16,0 9-8-16,0 0-12 0,0-5-12 0,0-1-10 0,0 6-5 0,-7-4-8 0,7-1-6 16,0 5-8-16,0-4-9 0,-7 4-9 0,7 0-13 0,-5-5-8 0,-2 5-9 0,-1 0-9 15,3 0-11-15,-2 5-6 0,0-5-3 0,2 4-8 0,-11-4-5 0,11 5-3 16,-8-1-4-16,8 7-2 0,-9-7 0 0,7 8 3 0,-4-3 3 16,3 4 3-16,-5-2 0 0,6 4 5 0,1 0 1 0,0-2 3 0,-1 2 2 0,-1 6-5 0,3-8 1 15,-1 7-5 1,6-4-1-16,-8 2-2 0,8-3-4 0,-5 1-3 0,5 2-5 0,0-3-5 0,0 0-4 0,0 0-9 0,0-2-7 0,0 2-4 0,0-6 0 15,0 7 2-15,0-1 2 0,5-6 4 16,-5 0 4-16,0 3 7 0,8-3 5 0,-2 1 6 0,-1-5 7 16,-5 4 7-16,15-5 8 0,-9-4 13 0,0 6 14 0,1-6 15 0,-2 5 12 15,3-5 15-15,5-5 13 0,-7 5 13 0,6-6 12 0,-3 2 11 0,3-1 7 0,-1-4 8 0,5 3 8 0,-11-4 6 16,9 1 9-16,-1-6 2 0,-1 6 3 0,-5-6-2 16,5-1-4-16,1 2-10 0,-5 1-6 0,5-8-11 0,-7 6-9 0,7 2-7 0,-5-8-8 0,-3 2-9 15,0 4-7-15,4-3-11 0,-4-3-5 0,-5 2-9 0,7-2-6 0,1 3-7 0,-8-1-5 0,5-2-5 16,-5 1-4-16,7 1-6 0,-7 4-3 0,7 0-4 0,-7 2-5 0,0 4-5 0,0-3-5 0,5 8-5 15,-5-7-5-15,0 11-6 0,0 0-6 0,0 0 0 0,0 0-2 0,0 0 2 16,7 6 0-16,-7-1 1 0,0-1 3 16,6 8 1-16,-6-3 4 0,0 0 3 0,8 6 4 0,-8 1 5 0,0-2 3 0,6 5 3 0,-6-4-1 0,0 4-1 15,0-4-4-15,0 3-6 0,7 3-2 0,-7-2-6 0,0-4 0 0,0 6-2 16,5-8 0-16,-5 2 1 0,0 0 0 0,9-6 0 0,-4 6 3 0,-5-6 0 0,5 1-1 16,-5 5-3-1,8-9-6-15,-3 3-7 0,-5 0-9 0,8-3-10 0,0 3-15 0,-8-3-22 0,5-2-24 0,-5-4-19 0,6 5-16 0,-6-1-13 0,7-4-12 16,-1 0-15-1,-6 0-13-15,0 0-18 0,7 0-18 0,-1-4-19 0,-6-1-21 0,7 1-19 0,0-2-16 16,0-3-18-16,-2-2-18 0,3 1 6 0,-3 1 14 0,3 0 20 0,-2-7 21 0,-1 7 27 0,2-6 28 0,1 0 33 16,-2 6 35-16,0-6 35 0,1 2 38 0,-2-2 37 0,3-1 55 0</inkml:trace>
  <inkml:trace contextRef="#ctx0" brushRef="#br0" timeOffset="32510.59">17434 15027 21 0,'7'-16'90'0,"-2"1"47"0,-5 2 40 0,9-2 36 0,-9-5 35 0,5 6 31 0,-5-7 29 0,0-3 28 0,0 6 29 0,0-3 28 0,7 2 31 0,-7-2-25 0,0 3-54 0,0-1-40 15,6-2-38-15,-6 6-21 0,0 1-17 0,0 1-12 0,0-3-12 0,6 5-7 0,-6 2-11 16,0 5-10-16,0-5-11 0,0 3-14 0,0 0-12 0,7 3-17 0,-7 3-15 0,0 0-17 0,0 0-15 15,0-6-12-15,0 6-15 0,0 0-11 0,0 0-11 0,0 0-8 16,8 0-7-16,-8 6-3 0,0-6 1 0,0 3 2 0,5 9 5 0,-5-8 5 16,0 5 7-16,0 0 6 0,0 6 4 0,0 0 1 0,-5 0 3 0,5 4-2 0,0 2 1 0,-8-3-2 15,8 6-1-15,-7 1-6 0,1 5-8 0,0-6-11 0,-1 7-15 0,7-3-14 0,-5-4-18 0,-4 6-16 0,4 0-18 16,5-7-11-16,-7 3-10 0,7-4-6 16,-6 5-2-16,1-9-2 0,5 6-3 0,0-3 1 15,0-2 4-15,-8-1 3 0,8-2 8 0,0-1 9 0,0-1 8 0,0 2 14 0,0-7 12 0,0 1 13 0,0-5 8 0,0 4 7 0,0-5 6 0,0 2 4 31,0-6 7-31,0 0 8 0,0 0 5 0,0 5 10 0,0-5 8 0,0 0 3 0,0 0 6 16,0 0 2-16,0 0-2 0,0 0 1 0,0-5-1 0,-8 5-1 0,8-6-3 16,0 2-2-16,0-1-4 0,0 1-8 0,0-1-4 0,0-5-8 0,0 4-6 15,0-3-4-15,0 3-3 0,0-3 1 0,8 0 2 0,-8-1 2 0,0 1 3 16,8-3-1-16,-8 3 3 0,5-6 0 0,1 6 1 0,1 0 1 0,-2 3 2 0,4-4-3 16,-4 1-1-16,2 0-4 0,-1 3-3 0,0-3-6 0,9 3-3 0,-10 3-3 15,9-3-2-15,-9 6-2 0,10-6-1 0,-3 6-1 0,0-4-1 0,2 4 1 16,4 0-1-16,-2 0 3 0,-4 4 1 0,8-4 2 0,-8 6 2 0,7 0 2 15,-6-3 2-15,8 3 1 0,-8 3 0 0,0-3 1 0,-2 3 2 0,-3 0 1 0,5 1-1 16,-5 1 0-16,-3-1-2 0,0-1-2 0,-5 0-2 0,0 6-6 0,0-5-9 16,0-1-15-16,-5 1-20 0,0-5-27 0,-3 4-35 0,2 3-36 0,-9-3-34 0,4 1-65 15,-2-5-71-15,-7-1-81 0,6 5-78 0,-4-3-27 0,-8-6-4 0,6 5 14 16,-8-5 21-16,4 0 33 0,-3-5 36 0,2-1 46 0,-2 2 48 0,-4-5 48 16,4-2 51-16,-6-2 63 0,6-3 71 0</inkml:trace>
  <inkml:trace contextRef="#ctx0" brushRef="#br0" timeOffset="33400.99">16778 9966 1 0,'-8'3'58'0,"8"-3"30"0,-8 0 17 0,8 0 15 0,0 0 13 0,0 0 16 0,0 0 19 0,0 0 20 0,0 0 20 0,0 0 22 0,0 0 21 0,-5 0-20 15,5 0-43-15,0 0-22 0,0-3-15 0,0 3-1 0,0 0 9 0,0 0 6 16,0 0 12-16,0-6 0 0,0 2 3 0,-6-1-3 16,6 5-4-16,0-4-3 0,0-1-5 0,0-2-4 0,-7 4-5 0,7 3-2 0,0-6-3 0,0 1-1 0,0 1-6 15,-5 4-5-15,5 0-11 0,0-6-11 16,0 6-14-16,0 0-16 0,0 0-16 0,0 0-16 0,0 0-16 0,0 0-14 0,0 0-17 16,0 0-9-16,0 0-10 0,0 0-9 0,0 6-7 15,0-2-4-15,5 1-3 0,-5 4-1 0,0 3 3 0,0-3 1 0,7 4 8 16,-7 2 7-16,0 1 5 0,6-2 7 0,-6 5 8 0,0-4 2 0,5 4 2 0,-5 1 3 0,0 1 2 0,0 2-1 15,0-2 2-15,8-3 2 0,-8 6-2 0,0-3 0 0,0 3-1 16,0-5 0-16,0 6-2 0,0-4-1 0,8-3-3 0,-8 1 0 0,0 1-2 0,0-5-2 0,5 4-1 0,-5-4-1 0,6-6-2 16,-6 7-2-1,0-7 1-15,7 6-2 0,-7-6 1 0,6 2-2 0,-6-7 1 0,8 6 1 0,-8-5-1 0,0-1 1 0,7 1-1 0,-7 1 0 0,5-6 1 0,-5 4 2 16,6-4-1-16,-6 0 4 0,6 0 0 0,-6 0 2 16,7 0 2-16,1 0 2 0,-8 0 0 0,5 0 3 0,3-4 1 0,-8 4-1 0,6-6 1 0,-1 1 0 15,3 1-1-15,-1-1-2 0,-1 5 0 0,-6-10-1 0,6 6-1 0,1-1-2 16,-2-4 0-16,3 3-2 15,5 0 0-15,-7-3-3 0,1 5 0 0,-2-5-1 0,4-3-1 0,3 9 1 0,-6-9 0 0,-1 3 0 0,11 4 0 0,-11-5-2 0,2 6 1 16,5-5-1-16,-4 3 0 0,4 0-8 0,-5 3-9 0,0-3-18 16,-2 1-15-16,3 1-25 0,-3-2-23 15,3 6-28-15,-8 0-24 0,6-3-51 0,1 3-58 0,-7 0-79 16,6 0-87-16,-6 3-36 0,0-3-6 0,8 0 9 0,-8 0 24 0,0 0 28 0,0 0 34 0,0 0 37 16,0 0 39-16,0 0 42 0,0 0 42 0,-8 0 55 0,2-3 64 0</inkml:trace>
  <inkml:trace contextRef="#ctx0" brushRef="#br0" timeOffset="33668.44">17207 10279 0 0,'6'-6'50'0,"1"2"131"0,-7-1 70 0,5-4 52 0,-5-3 41 0,9 3 36 0,-9-1 32 0,5 1 27 0,-5 0 27 0,0-3 22 0,0 8 20 0,5-7 13 0,-5 8 1 0,8-3-105 0,-8 2-174 0,5-1-81 0,-5 1-38 0,0 4-21 0,8 0-16 0,-8 0-12 16,0-5-10-16,0 5-5 0,8 5 0 0,-8-5 0 0,5 4 2 0,-5-4 2 0,0 5-2 15,6-1-3-15,-6 2-6 0,0-3-4 0,0 3-7 0,0 3-5 0,0-3-1 16,7 0-1-16,-7 3-3 0,0 0-4 0,0-5-6 0,0 7-12 0,0-2-16 16,0 1-19-16,6 1-16 0,-6-1-23 0,0-1-21 0,0 0-24 0,0 1-21 15,7 1-32-15,-7-1-33 0,0-1-43 0,0 0-47 0,0 0-72 0,0 3-84 0,6-8-50 16,-6 5-33-16,0-3 3 0,0 3 17 0,0-9 29 0,0 0 36 0,0 0 40 16,0 0 37-16,0 0 46 0,0-9 48 0,0-6 54 0,0 5 55 0,0-5 68 0,-6 0 80 15</inkml:trace>
  <inkml:trace contextRef="#ctx0" brushRef="#br0" timeOffset="33868.75">17244 9829 0 0,'0'0'36'0,"0"0"151"0,0 9 81 0,0-3 56 15,0-6 38-15,0 0 26 0,0 0 19 0,0 0 17 0,0-6 13 16,8 6 14-16,-3-3 14 0,-5-3 13 0,8 6 13 0,0-6-129 0,-3 6-202 0,1 0-103 0,-6 0-52 16,7 0-28-16,-1 0-14 0,1 0-9 0,-1 6-3 0,-6-6-7 0,7 6-6 15,0-6-7-15,-7 3-11 0,7 3-11 0,-7-2-12 0,5 1-16 0,-5-1-15 16,8 7-30-16,-8-7-32 0,5 1-37 0,-5 5-39 0,8-4-41 15,-8 3-44-15,6 0-11 0,-6 1 7 0,5-5 16 0,-5 4 19 0,7 3 24 0,-7-3 24 16,8-5 28-16,-8 5 31 0,0 2 37 0,0-1 42 0,0-4 45 0,6 3 63 0</inkml:trace>
  <inkml:trace contextRef="#ctx0" brushRef="#br0" timeOffset="34126.51">17526 10112 0 0,'7'0'21'0,"-7"0"135"0,5 0 68 0,-5-4 46 0,0-1 32 0,0-1 29 0,0-4 24 16,0 5 27-16,7-4 24 0,-7-1 26 0,0 1 25 0,0-7 25 0,7 7 25 0,-7-2-98 15,0 2-167-15,5 0-72 0,-5-1-27 0,8 0-8 0,-8-1 3 0,6 2 1 16,-6 5-1-16,7-5-7 0,-7 4-6 0,6-5-9 0,-6 4-11 0,0 1-11 0,0 5-11 16,5-4-15-16,-5 4-15 0,0 0-10 0,0 0-8 0,0 0-4 0,0 0-4 15,0 4 1-15,7-4 0 0,-7 5 2 0,0 4-1 0,9-2 1 0,-9 2 0 0,0 0 1 16,5 0 4-16,-5 6 1 0,0 1 3 0,7-2 0 0,-7 1-3 16,0 4-6-16,0-4-9 0,0 4-7 0,-7 2-9 0,7-3-9 0,0 6-9 0,0-3-8 15,-5-2-6-15,5 2-10 0,0-3-7 0,0 6-11 16,0-8-11-16,0 3-16 0,0 2-12 0,0-3-14 0,0 1-14 0,5-5-15 0,-5 2-20 0,7-1-20 0,-7-1-21 15,6 2-21-15,-6-1-21 0,5-6-34 0,4 4-41 0,-9-1-40 0,7-9-40 16,-2 8-33-16,1-7-27 0,2 6 1 0,-3-10 15 0,3 5 30 16,-8-1 32-16,5-4 36 0,2 0 41 0,0-4 41 0,-7 4 37 0,7-5 48 15,-1 1 48-15,1-6 50 0,-7-1 65 0</inkml:trace>
  <inkml:trace contextRef="#ctx0" brushRef="#br0" timeOffset="34347.96">17754 10337 0 0,'6'-15'1'0,"-6"0"107"16,0 0 65-16,0 2 43 0,0-2 30 0,0-6 29 0,-6 2 29 0,6 1 29 15,0-3 28-15,-7-3 28 0,7-1 26 0,0 6 24 16,0-5 27-16,0-2-73 0,0 7-128 0,0 0-63 0,0-1-29 0,7 7-9 0,-7-3-2 0,0 5-3 0,0-2-7 15,6 8-11-15,-6-4-14 0,0 2-16 0,0 7-16 0,0 0-19 0,0 0-21 16,0 0-13-16,0 0-7 0,0 0-2 0,8 0-3 0,-8 7 2 0,0 2 0 16,5-4 1-16,-5 5 1 0,5 4 4 0,4-4 5 0,-9 5 6 0,5 4 6 0,2-5 12 15,-7 7 9-15,6-2 3 0,1 6 0 0,-7-7-8 0,0 6-10 0,7-3-7 16,-7 3-9-16,0 7-12 0,0-9-9 0,0 4-9 0,0-3-11 0,0 7-13 16,0-6-11-16,0 1-14 15,-7-1-17-15,7 0-19 0,0 1-16 0,0-4-25 0,0-3-21 0,0 1-28 0,0 2-27 0,0-6-27 0,0 3-24 0,7-3-40 16,-7 0-44-16,0-5-52 15,0 4-57-15,0-4-35 0,7-1-25 0,-7 3 5 0,0-8 22 0,0 1 30 0,0-5 34 0,0 0 40 0,0 0 41 0,0 0 40 0,0-9 41 0,-7 3 50 16,7-3 52-16,-7-3 57 0,0-2 71 16</inkml:trace>
  <inkml:trace contextRef="#ctx0" brushRef="#br0" timeOffset="34554.33">17506 10288 0 0,'-7'0'20'15,"7"0"136"-15,0 0 76 0,0 0 48 0,0 0 30 0,0 0 22 0,0 0 17 0,0 0 18 16,7-5 15-16,-7 1 19 0,7-2 22 0,-2 2 19 15,3 4 23-15,4-5-100 0,-5-1-167 0,0 6-80 0,6-3-38 0,0-4-9 0,-7 7 7 0,6-5 7 16,2 1 11-16,-7-1 6 0,4 5 7 0,5-6-2 0,-5 2-6 16,2 1-5-16,0-3-10 0,1 6-9 0,-1-5-8 0,7 1-12 15,-9-2-10-15,10 0-13 0,-8 2-14 0,1 4-29 0,4-5-36 16,3-1-48-16,-8 6-52 0,-2-3-78 0,9 3-88 0,-6-6-86 0,-1 6-82 0,0-4-30 16,0 4-7-16,-7 0 9 0,1-5 14 0,-1 5 23 0,2-4 30 15,-8 4 43-15,0 0 48 0,0 0 57 0,0-12 60 0,0 8 71 0,-8-6 77 0</inkml:trace>
  <inkml:trace contextRef="#ctx0" brushRef="#br0" timeOffset="34790.15">18034 10063 0 0,'6'0'29'0,"-6"-4"143"0,7-1 74 0,-2-1 50 0,3-4 36 0,-8 5 27 16,6-4 24-16,-6-1 27 0,7 1 26 0,-1 0 28 0,-1-3 28 16,-5 3 28-16,7 0 33 0,-7-1-99 0,9 1-177 0,-9-3-76 0,5 3-29 15,-5 4-7-15,0-5 1 0,0 6 7 0,7-1 4 0,-7 1-2 0,0 4-2 0,0 0-8 0,0 0-6 16,0 0-15-16,0 0-17 0,0 0-24 0,-7 4-21 15,7 1-21-15,0-5-13 0,0 10-14 0,-5-6-9 0,5 7-10 0,0-1-4 0,0-1-6 0,0 6-8 0,0-1-3 16,0 6-5-16,0-6 2 0,5 5 0 0,-5 2 6 0,0 3 4 0,0 1-1 0,0-7-3 16,0 13-8-16,0-7-11 0,0 0-11 0,0 4-16 0,0 2-15 0,7-5-18 0,-7 5-21 0,0-2-21 0,6 2-25 31,-6-6-25-31,0 6-36 0,0-6-34 0,5-5-31 0,-5 6-35 0,0-5-50 16,9-1-60-16,-9-4-59 0,7 4-54 0,-7-5-8 0,5-2 14 0,-5 1 28 15,0-8 32-15,6 5 40 0,-6-4 40 0,0-6 47 0,0 0 47 0,0 0 48 0,0 0 49 16,0-6 62-16,0-4 71 0</inkml:trace>
  <inkml:trace contextRef="#ctx0" brushRef="#br0" timeOffset="35298.81">18339 10292 0 0,'6'0'25'0,"-6"5"143"0,8-5 75 0,-8 7 52 0,0-7 37 16,0 0 26-16,0 0 20 0,0 0 18 0,7 0 15 0,-2 0 16 0,-5 0 18 15,0 0 18-15,0 0 21 0,0 0-103 0,0 0-171 0,0-7-78 0,0 7-34 0,0 0-10 16,0 0 0-16,0 0 5 0,0 0 6 0,0 0 8 0,0 0 7 0,0 0 6 15,0 0 1-15,0 0 2 0,0 0-5 0,0 0-11 0,0 0-16 0,0 0-17 0,0 7-17 16,0-7-16-16,0 0-10 0,0 0-10 0,0 3-4 0,0-3-5 16,0 6-7-16,0-1-7 0,0-1-6 0,0 2-6 0,0-3-5 0,0 3-1 15,9-2-1-15,-9 1 5 0,5 1 0 0,-5-3 5 0,5 3 4 0,3 0 2 0,-3-2 2 16,-5 1 3-16,8-1 3 0,-2-4 0 0,1 6 5 0,-1-6-1 0,7 0 2 0,-6 0 1 16,-1 0 0-16,1 0 0 0,7-6 2 0,-9 6 2 0,3-4-1 15,3-1 2-15,-3 1 0 0,-3-2-1 0,10 0 0 0,-9-3-1 0,7 4 3 0,-8 1 4 16,4-5 4-16,-4 3 4 0,2-3 4 0,-7 3 2 0,6-4 2 15,-1 5-2-15,-5-4 0 0,0-1 0 0,0 6-1 0,0-7-2 0,0 1 1 0,-5 1-2 16,5-2-5-16,-6 4-2 0,-1 1-8 0,2-3-5 0,-4-3-5 0,4 3-5 0,-8 3-2 16,7 3-3-16,-9-7-2 0,10 10 0 0,-9-5-2 0,9 1-1 0,-8 4-3 15,6 0-3-15,-7 0-2 0,8 0-3 0,-7 0-3 0,6 4 0 16,1 1-3-16,-1-1 1 0,1 5 1 0,-2 2-2 0,3-1 2 0,-3 0 1 16,8 4 1-16,-5 1 1 0,0 1 2 0,5-2 4 0,-9 0 1 0,9 7 3 0,-5-7 3 15,5 5 0-15,-7-4 0 0,7 4 2 0,0-4 1 0,0 3-2 16,0-3 1-16,0 1 0 0,0-2 1 0,0 2 2 0,0-2 1 0,7-4 1 0,-7 3 4 15,5-2 1-15,4 4 7 0,-4-5 7 0,0 3 4 0,3-2 8 0,-3-2 4 0,3 0 7 16,5 3 4-16,-7-8 5 0,7 5 3 0,-6-4 2 0,6-1 6 0,-6-4 2 16,5 6 2-16,-4-6-5 0,3 0 0 0,-3 0-8 0,4-6-6 0,-4 6-6 0,4 0-6 15,-5-4-2-15,7 4-7 0,-9-5-6 0,8 0-14 0,-8 1-20 0,11 4-25 0,-11-4-29 16,0 4-36-16,3-6-35 0,-2 0-41 0,1 6-40 0,1-3-44 0,-8 3-86 16,0 0-105-16,0 0-78 0,0 0-63 0,0 0-17 0,0 0 11 0,0 0 27 15,-8 0 35-15,1-6 47 0,1 1 47 0,-2 1 54 0,3-2 55 16,0-3 56-16,-11 0 60 0,5-1 80 0,4-5 87 0</inkml:trace>
  <inkml:trace contextRef="#ctx0" brushRef="#br0" timeOffset="36037.81">21752 10097 77 0,'0'0'152'0,"0"-4"45"0,0-2 39 0,0 1 36 0,0 1 32 0,0-7 26 0,0 7 25 0,0-5 25 0,0 3 28 0,0-4 27 0,0 1 27 0,0-2-59 0,0 7-107 0,0-5-57 0,0 0-34 0,0 3-20 0,0 0-9 16,0 2-15-16,0-1-12 0,0 5-13 0,0-6-7 0,0 6-17 0,0 0-18 0,0 0-17 15,0 0-14-15,0 0-14 0,0 0-10 0,0 0-10 0,0 6-10 0,0 3-9 16,0-3-9-16,0 9-6 0,0-6-1 0,0 6 0 0,0 1 5 0,8-2 4 15,-8 5 5-15,0 0 4 0,0 1 3 0,0 4 2 0,-8-4-4 0,8 4 2 0,0 1-3 0,0-7-1 16,0 9 1-16,0-3-1 0,0 1 0 0,-6-1-6 0,6 0-1 0,0-5-11 16,0 5-10-16,0-3-16 0,0 3-15 0,0-5-17 0,0-4-15 15,0 4-21-15,0-5-25 0,0 2-21 0,0-7-25 0,0 6-26 0,6-6-29 0,-6 1-40 0,0 1-45 0,0-2-50 0,0 1-53 0,8-1-21 16,-8-4-8-16,0-1 13 16,0-4 22-16,0 6 30 0,0-6 34 0,0 0 35 0,0 0 35 15,0 0 40-15,0-10 40 0,0 0 47 0,0 2 50 0</inkml:trace>
  <inkml:trace contextRef="#ctx0" brushRef="#br0" timeOffset="36716.61">21712 10328 0 0,'-5'-21'1'0,"5"2"89"0,-5-5 62 0,-4 3 45 0,9 2 41 0,-5 1 33 16,5-3 33-16,0 2 30 0,-7 5 26 0,7-7 25 0,0 7 23 0,0 5 12 0,0-6 6 0,0 4-59 15,0 7-105-15,0-7-58 0,0 3-40 0,0 3-25 16,7-1-19-16,-7 3-17 0,5-9-13 0,-5 8-11 0,9-1-9 0,-4-5-4 0,-5 5-5 16,5 1-2-16,3-1-5 0,-3-5 1 0,3 4-2 0,5 2 0 0,-7-1 0 0,2-1 1 0,5 3-2 0,-8-3 5 0,9 2 3 0,-2 4 1 0,1-5-4 15,-6 5 1 1,5-4-1-16,4 4 3 0,-5 0 3 0,1 0 0 0,2 0-1 0,-1 0-2 0,0 4-7 0,0 1-2 0,0-5-5 0,1 10-5 15,-2-7-10-15,-6 8-3 16,7-1-1-16,-5-4-3 0,-3 7-5 0,3-4-7 0,-2 2-3 16,-6 5-4-16,5-2-2 0,-5 0-1 0,0 0-2 0,0 7-5 0,-5-8-9 0,-1 7-8 15,-2 0-14-15,3-2-14 0,-3 3-15 0,-5-6-18 0,2 4-15 0,-4 2-10 16,2-3-8-16,2-3-3 0,-5 4-4 0,5-4-2 0,-1 0-1 0,-2 0 4 16,1-6 8-16,8 6 9 0,-11-5 11 0,11-6 15 0,-2 6 16 0,0-6 18 15,2 2 16-15,-10 0 13 0,15-3 10 0,-5 3 9 0,-2-6 8 0,7 0 5 0,-7 6 6 16,2-6 6-16,5 0 5 0,0 0 6 0,0 0 8 0,-8 0 8 0,8 0 7 15,0-6 5-15,0 6 4 0,-5 0-2 0,5 0-3 0,0-9 1 0,0 9-1 16,0-12 0-16,5 8 1 0,-5-1-1 0,0 0-1 0,8-5-2 0,-8 6-3 0,5-5-7 16,-5 3-4-16,7-3-4 0,0-2-1 0,-2 1 0 0,2 1 0 0,6 5 2 15,-6-7-1-15,5 1-2 0,-5 5 1 0,7-4-4 0,-1 5 0 0,6-2-2 16,-6 6-2-16,8-4-1 0,-3 4-1 0,3 0-3 0,-2 0-2 0,-1 4-1 16,8 2-4-16,-5-2-1 0,-2 1-5 0,7-1 0 0,-5 8-4 0,-4-3-2 15,3 0-2-15,-1 0-2 0,1 6-5 0,-1-6 0 0,-5 7-1 0,-1-7-2 0,0 6-1 16,-5 0-4-16,-3 0-5 0,2 0-11 0,-1-2-12 0,-6 2-5 0,5 0-2 15,-5-5-3-15,0 4 0 0,-5 2-5 0,5-7-9 0,-6 6-3 16,6-6-8-16,-7 1-4 0,2 1-5 0,-3-2-3 0,-5-3 1 0,7 2 2 0,-1-3 3 16,-7 4-1-16,9-3-6 0,-9 0-5 0,2-6 0 0,4 3 3 0,-4 3 9 15,0-6 5-15,-3 0 8 0,9 6 6 0,-5-6 8 0,-5 0 7 0,11 0 8 0,-8-6 8 16,8 6 10-16,-11-6 7 0,11 6 9 0,-1-3 9 0,-7 3 3 0,5-6 4 16,1 0 5-16,2 2 3 0,5-1 5 0,-6 0 8 0,-2 1 8 0,3 0 6 15,5-2 4-15,-8-3 5 0,8 3 2 0,-5-3 2 0,5 3 1 0,0-3 1 0,0 0 2 16,0-1-3-16,5-5 0 0,-5 0-3 0,8 0-1 0,-8 0-6 0,5 0-4 15,9-3-6-15,-9 2-1 0,2-3-3 0,7-1 0 0,-1 7-2 16,0-8 0-16,0 3-3 0,0 3 2 0,8-6-2 0,-10 8-1 0,10-2 2 16,-2 6-1-16,1-7 2 0,-1 5-2 0,0 4-2 0,1 1-5 0,-1 1-1 0,-1 1-2 0,3 4-3 15,-2 0-2-15,1 4-3 0,0-4-3 0,0 11 0 0,-7-8-2 0,0 7-4 0,1-1-2 16,-4 3-4-16,4-3-4 0,-7 6-2 0,1-2 0 0,-3-1-4 16,2 6-7-16,-7-3-14 0,7 0-21 0,-7 0-23 0,0-2-25 15,0 2-26-15,0 0-27 0,-7 0-26 0,7 0-28 0,-7-6-25 0,7 7-21 0,-5-7-40 16,-3 0-46-16,1 1-56 0,2-5-62 0,-4-1-33 0,9 1-17 0,-5 1 15 15,0-2 28-15,-3-4 33 0,2 0 37 0,-1-4 38 0,1-2 39 0,-1 1 37 0,7 1 40 0,-6-5 48 16,-2-1 51-16,3-4 59 0,5 2 71 0</inkml:trace>
  <inkml:trace contextRef="#ctx0" brushRef="#br0" timeOffset="36888.06">22318 10264 0 0,'0'-16'2'0,"0"2"113"0,-6-5 72 0,1 4 52 0,5 0 44 0,-8-4 41 0,3 5 41 0,5-7 34 0,0 2 33 0,-7 0 25 0,7-1 27 0,0 6 23 0,0 0 22 0,0-2-83 0,0 1-140 0,7 6-85 0,-7 0-50 15,5-3-34-15,-5 8-23 0,8-7-25 0,-8 8-27 0,5-3-19 0,-5 2-15 16,6 4-12-16,-6-5-11 0,8 5-9 0,-3 0-7 15,2 0-9-15,-7 0-10 0,7 5-16 0,0-5-20 0,-1 4-18 0,1 2-25 16,-2 3-20-16,3-4-21 0,-2 5-29 0,7 0-30 0,-6-1-49 0,-1 0-52 0,2 6-64 0,-3-3-62 0,9-3-19 16,-9 4 6-16,2 2 20 0,1 0 30 0,-3-4 33 0,-5 2 34 15,7-3 38-15,0 4 36 0,-7-2 42 0,5-3 44 0,3 1 52 0,-8-1 64 16</inkml:trace>
  <inkml:trace contextRef="#ctx0" brushRef="#br0" timeOffset="37304.46">22729 10297 0 0,'12'7'33'0,"-3"-4"154"0,-4 3 88 0,2-1 63 0,-1-1 43 0,-6-4 36 0,5 0 32 0,-5 0 30 0,9-4 31 15,-9 4 29-15,7-5 26 0,-2-1 25 0,2 3 23 16,0-4-119-16,6 7-198 0,-6-5-107 0,-2 1-60 0,2 4-26 0,0-5-9 0,-2 5-9 16,3 0-2-16,-8-4-7 0,5 4-9 0,-5 0-5 0,0 0-4 0,0 0 0 0,0 0-2 0,0 0-3 15,0 0-4-15,0 0-5 0,0 0-5 0,0 0-4 16,-5 4-5-16,5-4-2 0,-8 5 0 0,3-5-4 0,-2 0-1 0,0 4-5 16,-5-4-5-16,4 5-5 0,-4-5-7 0,0 7-2 0,-4-4-3 0,5-3 1 0,-1 0 0 0,-9 6 0 0,10-6 2 0,-10 0-1 15,8 0-1-15,-8 0-1 0,2-6-3 16,6 6 1-16,-6 0 0 0,7-3-1 0,-2 3 0 0,1-7 0 0,0 7 1 0,0-5-1 0,6 5 2 0,-4-4 0 15,2-1-1-15,2 1-1 0,7-2 4 16,-5 6-1-16,-1-4 3 0,6-1-1 0,0-1 4 0,-8 3-4 0,8-4 1 0,0 7-2 16,0 0 1-16,0-9-3 0,0 4-2 0,8-1 0 0,-8 2-2 0,0 1-1 15,6 3 0-15,-6-6-2 0,5 1-1 0,2 1 2 0,2-8-2 0,-4 8-1 16,8-1 4-16,0-1-1 0,0 3 1 0,0-3 1 0,1 2 2 0,-2-1 4 16,7 1 1-16,-6 4 6 0,6-5 1 0,-4 5 4 0,4 0 2 0,-6 5 2 0,6-5 0 15,2 4 0-15,-9 1-1 0,8 5 0 0,-8-7-1 0,2 8 1 16,-1-1-2-16,-1 0 0 0,2 4-2 0,-1 1-3 0,0 1-3 0,-7 2 1 0,-1-3-2 0,3 10-1 0,0-7 1 0,-3 3 1 15,3 3 0-15,-8-5 2 0,5 5 1 0,-5 1 0 0,0 5 0 16,0-6-1-16,0 1 1 0,0-1-1 0,0 0 1 0,0 1-1 0,0-1-2 0,0-3-3 16,-5-3-6-16,5 1-10 0,0 2-9 15,0-8-9-15,0 2-13 0,0-4-18 0,-8-1-21 0,8-1-19 0,0-5-21 0,-5 7-26 0,5-7-32 0,-8 1-43 16,0 1-46-16,8-3-107 0,-5 4-130 0,-1-7-57 0,-2 5-12 16,3-5 7-16,-3 0 20 0,3 0 34 0,-2 0 36 0,0-5 39 0,-5-2 41 0,4 4 47 15,3-8 50-15,-9 1 60 0,9-3 65 0</inkml:trace>
  <inkml:trace contextRef="#ctx0" brushRef="#br0" timeOffset="42578.96">22057 11357 10 0,'-5'5'85'0,"-1"1"42"0,-1-6 35 0,1 0 30 0,-2 0 28 0,1 0 25 0,2-11 24 0,5 7 19 0,-6-5 21 0,-2 9 17 0,8-6 19 0,-5 0-33 0,5 3-61 15,0-3-46-15,0 3-39 16,-8-3-23-16,8 0-12 0,0 2-14 0,0-1-9 0,0 1-7 0,0-1-7 0,0-5-1 0,-5 4-3 0,5 3-3 0,0-3-1 0,0 0-2 16,-8-3-4-16,8 4-3 0,-6 1-6 15,6-6-6-15,-5 5-6 0,-2 1-8 0,-1-8-4 0,2 9-5 0,-1-3-5 0,1 1-3 0,-7 1-1 0,0-2-5 0,7 3-4 16,-6-3-2-16,-2 6-4 0,7-4 0 0,-4 4 1 0,-5-5 0 0,4 5 0 15,0 0 1-15,4 0-2 0,-4 0 1 0,-2 0-4 0,9 0-4 0,-8 5-4 0,5-5-4 16,2 0-4-16,-1 4-5 0,1 2-4 0,-2-6-4 0,3 3-4 0,5 3-3 16,-8 3-3-1,8-3-2-15,-5-3-1 0,5 9-2 0,-5-3 0 0,5 1-2 0,0-1 3 16,-9 6 1-16,9-6 3 0,0 7 1 0,0-2 5 0,0 2 0 0,0-4 2 0,0 4 2 0,0-2 1 0,0 1 3 0,9 4 1 0,-4-4 1 16,-5 6 2-16,5-8 2 0,3 2 1 0,-3 6 1 0,3-9 0 0,5 4 1 0,-7-1 2 31,2 0 1-31,5-6 0 0,-8 1 2 0,9-1-2 0,-2 2 1 0,-4-7-2 15,4 5 1-15,0-4 2 0,-5-5 0 0,7 7 3 0,-8-7 1 0,6 0 1 16,2 0 2-16,-7-7 1 0,4 2 1 0,5 1 3 0,-5-5 3 0,-4 3 5 0,7-3 2 16,-2-6 4-16,2 6 2 0,-1-6 2 0,0 0 0 0,-2 6 1 0,-4-7 0 15,7 1 0-15,-1-3 1 0,-8 2 1 0,3 2-3 0,5-1-1 0,-7 2-2 16,1-3-1-16,-2 1-4 0,4 1-2 0,-9-2-3 0,7 4-1 0,-2 0-3 16,-5-1 0-16,6-2-4 0,-6 0-1 0,6 0-3 0,-6 6-1 0,0-6-2 0,7-1-2 15,-7 7 0-15,0-6-2 0,8 6 0 0,-8 0-5 0,0-1 0 0,0 4-3 16,0 1-3-16,5 1-3 0,-5-1-6 0,0 5-2 0,0 0-7 0,0 0-4 15,0 0 0-15,0 0 1 0,0 0 2 0,-5 5 0 0,5-1 1 0,0 7 1 0,0-7 1 16,0 7 0-16,0 2 4 0,0 2 3 0,0 0 3 0,0 0 5 0,0-1 4 16,-8 0 5-16,8 7 1 0,0-6-2 0,8-2-1 0,-8 2-1 0,0 6-2 15,0-8-1-15,5 2 0 0,-5 0 0 0,7 0 1 0,-7 0-1 0,7-6 2 16,-7 6 0-16,5 0 2 0,3-6-1 0,-1 7 2 0,-2-7 2 0,9 1 1 0,-9-1 2 16,3 0 3-16,5 2 3 0,0-7 0 0,-7 2 4 0,7-3 1 0,0 3 0 15,1-6 2-15,-2 0 0 0,1 0 2 0,6-6 1 0,-5 3 6 16,-1-3 6-16,-1-3 7 0,9 3 6 0,-8-3 5 0,1 0 3 0,5-1 5 0,-7-5 4 0,1 0 3 15,6 6 3-15,-6-7 3 0,1 2 4 0,-2-1 2 0,2 2 0 0,-1-8-2 16,0 6-9-16,0 2-6 0,0-8-6 0,-7 6-3 0,2-3-7 16,4-1-2-16,-6-2-7 0,-6 2-4 0,6-2-5 0,1 3-4 0,-7-1-5 15,0-7-1-15,8 7-6 0,-8-6 0 0,0 1-3 0,0 6-1 0,-8-9-3 0,8 9 0 0,0-1-2 16,-7-2 0-16,7 3 0 0,0-3 0 0,-6 6 2 0,6 7 3 0,0-6 3 16,-6 2 2-16,6 8 2 0,0-7 1 0,-7 7-2 0,7-1-1 0,0 5-4 0,0 0-6 15,0 0-6-15,-5 0-4 0,5 0-1 0,-8 5-6 0,8-1 0 0,-6 7-3 16,-1-2-3-16,7 1-4 0,-6 1 0 0,1 3-2 0,-3 0-1 0,0 7 6 15,3-8 3-15,-2 2 3 0,1 6 6 0,6-8 6 0,-5 7 1 16,5-4 1-16,-9 2 3 0,9-3 0 0,-7 4-1 0,7-4 1 0,0 0-1 0,0 4 0 16,0-4 4-16,0 0-2 0,0 3 1 0,0-2-1 0,0-1 1 0,0 3 0 15,7-3-1-15,-7 6 0 0,9-8 0 0,-9 8 0 0,5-2 2 0,-5 1-2 0,6-1 1 16,-6 0-1-16,7-4-1 0,-7 5-1 0,5-1 0 0,3-4 1 0,0 3-2 0,-8-2 2 16,5-1-2-16,1 0 2 0,1 0-1 0,-1-6 0 15,2 0 1-15,4 6 0 0,-6-11 2 0,0 8 2 0,1-3 3 0,1-5 1 0,5 1 2 0,-7 1 1 16,-1-2 2-16,3-4 2 0,-1 5 2 0,5-5 3 0,-5 0 2 0,-2 0 2 15,3-5 3-15,0 5 3 0,-3-4 2 0,1-2 5 0,-1 6 2 0,2-5 3 16,-7 1 1-16,9-1 3 0,-4-6 3 0,-5 6 0 0,0-4-2 0,0 5-1 0,0-7-3 16,0 2-1-16,0-1-2 0,0-5-3 0,0 6-5 15,-5-6-4-15,5-1-4 0,-9 4-4 0,2-4-5 0,7 2-5 0,-5-2-3 0,-1 2-2 0,1-1-3 0,-3 2 1 16,0-3-4-16,3 1 1 0,-2 1-3 0,1 4-1 0,-7-5 0 0,5 6-3 16,3-1-2-16,-9 1-10 0,9 4-9 0,-10-5-23 0,9 4-27 0,-7 6-32 15,0-3-35-15,0 3-41 0,2 0-47 0,-5 3-67 0,4-3-79 0,1 6-87 16,-10 4-90-16,7-5-33 0,-4 4-1 0,4 1 15 0,1-1 28 0,-8 0 40 15,11 3 44-15,-4-3 52 0,1 0 52 0,-8 1 56 0,9-5 60 0,-1 1 70 0,-1-2 71 16</inkml:trace>
  <inkml:trace contextRef="#ctx0" brushRef="#br0" timeOffset="48824.96">22065 12096 49 0,'0'-10'127'0,"0"5"44"0,0-1 34 0,0 2 32 0,0-2 28 0,0 1 32 0,8-4 30 0,-8 5 31 0,0-2 30 0,0 3 28 0,0-3 30 0,0 0-45 0,0 3-87 0,0-3-53 0,0 6-40 0,0-6-19 0,0 6-16 0,0-4-13 15,0 4-15-15,0 0-16 0,0 0-20 0,0 0-17 0,0 0-14 0,0 0-14 16,0 0-5-16,0 0-9 0,0 0-8 0,0 4-5 0,0-4-8 0,5 12-3 15,-5-9-4-15,0 9-1 0,0-9 0 0,0 7 0 0,0-1 2 0,0 6-2 16,6-4-2-16,-6-1-7 0,0 3-7 0,0 2-5 0,0 0-4 0,0 0-3 0,0 0-2 16,0 3-1-16,0-2-2 0,0 2-1 0,0 3 0 0,0-2-1 0,0 5-2 15,0-3 0-15,0-3-1 0,0 3 1 0,0-2-1 0,0 0 2 0,0 1-2 0,0-1-3 16,0-4-5-16,0 0-10 0,0 0-11 0,0-2-14 0,0-2-13 16,0 5-17-16,7-7-15 0,-7 0-18 0,0 0-21 0,0 1-20 0,5-5-23 0,-5 4-31 15,0-2-34-15,0-2-55 0,0-1-62 0,9 1-52 0,-9-1-42 0,0-4-7 16,7 0 12-16,-7 0 22 0,0 0 28 0,5 0 32 0,1-4 35 0,-6-1 34 0,6 1 37 15,-6-1 44-15,7-2 46 0,-7-2 58 0,8 0 74 0</inkml:trace>
  <inkml:trace contextRef="#ctx0" brushRef="#br0" timeOffset="49408.52">22573 12075 34 0,'6'-4'129'0,"7"-2"58"0,-5 1 46 0,-3 1 38 16,2-1 38-16,-1 1 32 0,0-2 32 0,-6-3 31 0,7 3 27 0,-7 3 28 15,0-3 26-15,8 6-34 0,-8-6-75 0,0 2-64 0,0 4-63 0,0 0-33 0,0 0-20 16,0 0-17-16,0 0-15 0,0 0-16 0,0 0-16 0,0 0-12 0,0 0-17 16,0 0-12-16,-8 0-16 0,1 0-12 0,7 0-16 0,-6 4-12 0,6 2-13 15,-6 0-11-15,-1-3-9 0,2 3-4 0,-9 0-7 0,7-3-1 0,1 3-1 0,-7 3 1 16,5-5 0-16,-4 1 3 0,6 5 2 0,-8-4 1 16,7-1 3-16,-4 5 0 0,-2-6 0 0,5 5-2 0,-4-4-3 0,0 1-4 0,4-2 0 0,-4 1-2 15,-2 5-2-15,9-4-3 0,-9-6 0 0,7 5-3 0,-6-1 0 0,7-4 1 16,-7 0 0-16,6 0 1 0,1 0 2 0,-1 0 2 0,0 0 5 0,0 0 1 15,2 0 3-15,-3-4 3 0,8 4-2 0,-6-5 3 0,6-1 0 0,-5 2 0 0,5-2-3 16,0 1-2-16,-8 1-2 0,8-2 0 0,0 1 1 0,0 1-3 0,0-5 2 16,0 3 2-16,0-3 3 0,8 3 1 0,-8-4 5 0,0 1 1 0,5 0-1 0,-5 3 3 15,6-3 0-15,2 0 3 0,-8-3-2 0,5 3 1 0,2 3-1 16,0-1-1-16,0-4 0 0,6 7 0 0,-8-8-3 0,3 8 2 0,5-1 0 0,-7 0 1 16,7 1 1-16,-5 4 2 0,2-6-2 0,4 6 3 0,-7 0 1 0,6 0 0 15,-6 6 1-15,5-2 1 0,-4-4-1 0,5 10-2 0,-7-6 1 0,-1 8-3 16,2-3 0-16,2 1-2 0,-4-1 0 0,1 6 0 0,-6 0 3 0,7 0 0 15,-7-2-2-15,0 8 2 0,0-2-2 0,0 1-3 0,0-1-7 0,-7 0-3 16,1 1-5-16,1 1-6 0,-4 1-4 0,2-1-4 0,2 3-1 0,-9-5-2 0,9 2 0 16,-8-3 0-16,-1 3-1 0,9-2 1 0,-10 0 0 0,1 1 5 0,9-5 5 15,-8-2 4-15,7 2 3 0,-1-3 3 0,-6 2 3 0,7-6 1 0,-2 3 3 0,3-7-2 16,-2 8 1-16,7-3-2 0,-6-4-2 0,6-1-1 0,-7 2-4 0,7-3-4 16,0 3-4-16,0-6-2 0,0 0-3 0,0 0 7 0,0 0 9 0,0 0 12 15,0 4 16-15,0-4 13 0,7 5 10 0,-1-5 12 0,-6 0 6 0,7 0 11 16,6-5 8-16,-7 5 10 0,7 0 8 0,0-4 4 15,0-2 7-15,6 6-6 0,-4-3-5 0,4-7-13 0,-1 5-13 0,8-1-14 0,-6-4-14 0,8 5-7 0,-10 1-8 16,8-7-7-16,-7 7-8 0,2 0-8 0,-2-1-5 0,0 5-4 0,-7-5-6 0,4 5-14 16,-5-4-14-16,-6 4-16 0,2 0-20 0,2 0-18 0,-9 0-19 0,0 0-27 15,0 0-26-15,0 0-34 0,-9 4-43 0,9-4-71 0,-7 5-83 0,2-5-81 16,-1 5-73-16,-7-1-17 0,5-4 10 0,-4 4 24 0,0 2 31 16,-3-1 35-16,4-5 39 0,-2 4 41 0,-8-4 47 0,3 5 53 0,4-5 55 0,-4 7 71 0,-3-7 76 0</inkml:trace>
  <inkml:trace contextRef="#ctx0" brushRef="#br0" timeOffset="51601.12">22247 13453 0 0,'8'0'3'0,"-8"0"53"0,0 0 35 0,0 0 34 0,0 0 33 0,0 0 34 0,5-5 33 0,-5 5 28 0,0 0 29 0,0-4 26 0,0 4 26 0,0-6 1 0,7 6-12 0,-7 0-15 0,0-4-21 0,0-1-17 15,0-1-19-15,0 6-22 0,0-3-22 0,0-4-19 0,0 4-21 0,0-3-10 0,0 1-12 0,0 1-12 16,-7-2-8-16,7 3-11 0,0-3-8 0,0 1-7 0,0 1-7 0,0-2-8 0,-5 3-6 0,5-4-6 0,0 7-5 16,0-5-5-16,-8 1-4 0,8-1-6 0,-6-1-6 0,6 6-4 0,-7-4-3 15,7-1-7-15,-6 5-4 0,6-4-7 0,-7-1-4 0,1 5-5 0,-2-4-2 0,3 4-5 16,-2-6-4-16,0 0-5 0,2 6-3 16,-2 0-3-16,-1-4 0 0,3 4-3 0,-9 0-3 0,9-5 0 0,-3 5-1 0,-5 0 0 0,7 5-2 0,-6-5-1 15,3 0 1-15,-3 4 2 0,6-4-2 0,-7 6 4 0,5-6-1 0,-3 6 1 0,4-2 2 16,-7 1 1-16,7-1 0 0,-4 5 2 0,3-3-2 0,-5-1 1 15,0 4 0-15,7 1-2 0,-6-4 0 0,-2 9 1 0,7-6-3 0,-4 0 0 0,3 0 1 0,0 7 0 16,3-7-1-16,-8 6 0 0,8 0-1 0,-4-5 2 0,9 5-2 16,-5-1 3-16,-2-4 0 0,7 5 0 0,0 0 2 0,-6-6-1 15,6 7 0-15,0-7 1 0,0 6-2 0,6-6-1 0,-6 0-2 0,0 6 1 0,7-5 0 0,-7-1 1 16,5 1 0-16,4 1 2 0,-4-2-1 0,8 0 2 0,-8 1 2 0,11-4 3 16,-5 3 0-1,2-4 2-15,2 5 3 0,-4-6 2 0,2 1 1 0,8 1-5 0,-10-3-8 0,10 3-11 0,-3-6-14 0,-2 6-15 0,2-6-14 0,-4 0-22 0,4 0-20 16,3 0-31-16,-9-6-31 0,8 6-51 0,-8-6-59 0,7 6-70 0,-5-3-69 15,6-3-22-15,-6 1 4 0,4 1 16 0,-4-2 25 0,-2 2 26 0,1-1 30 0,1 0 33 16,-2-5 37 0,8 6 40-16,-13-7 44 0,6 1 54 0,0 1 64 0</inkml:trace>
  <inkml:trace contextRef="#ctx0" brushRef="#br0" timeOffset="52169.3">22678 13487 2 0,'6'-4'87'0,"0"-1"58"0,1-1 43 0,-7 2 31 15,5-2 31-15,-5 2 27 0,8-1 30 0,-8 0 26 0,0 1 27 0,8-2 26 16,-8 2 27-16,0-7-17 0,0 8-38 0,5-4-54 15,-5-2-66-15,0 4-30 0,0 1-13 0,0-2-5 0,0 3-6 0,0-3-9 0,0 1-10 0,0 1-11 0,-5-2-11 16,5 3-11-16,-8-4-14 0,8 7-9 0,-8-5-15 16,3 1-11-16,-2 4-12 0,7-5-13 15,-6-1-12-15,-7 6-10 0,5 0-9 0,3-4-6 0,-1 4-4 0,-7 0-5 16,5 0-2-16,1-5-5 0,1 5-5 0,-7 0-7 0,8 5-6 0,-3-5-3 16,2 0-6-16,-1 4-2 0,1-4-3 0,1 6-4 0,-3-1-2 0,0-1-3 0,-4 1 1 15,6 2-1-15,1 2 2 0,-4 0 4 0,2-3 1 16,2 7 2-16,-1-2 5 0,-2-1 4 0,8-1 0 0,-5 0 3 0,-3 6 3 0,3-6 1 15,-2 1 0-15,7 5 3 0,-7-6-3 0,2 2-1 0,5-1 0 0,-8 5 0 16,8-6-4-16,0 1-2 0,0-1-4 0,0-4 0 0,0 5-2 0,0-1 3 16,0-3-1-16,0 0 2 0,8 3 0 0,-8-5 2 0,5 1 4 0,-5 1 0 15,7-2 3-15,-7-4 5 0,7 5 5 0,-2-5 6 0,3 4 5 0,-3-4 5 16,3 0 1-16,3 0 5 0,-4-4-1 0,7 4 4 0,-8-5 5 0,6 1 4 0,-4-7 4 0,5 7 6 16,0-5 3-16,1-3 8 0,-2 3 1 0,0-1 7 0,3 1 4 0,-2 0 4 15,-2-6 7-15,-3 0 6 0,5 5 5 0,-7-4 3 0,1 4-1 0,-2-5-1 16,3 0-7-16,0 0-4 0,-3 0-6 0,-5 2-5 0,6-2-5 0,-6-5-7 15,0 7-5-15,0-8-9 0,0 2-5 0,0-2-8 0,0 2-8 0,0-5-7 16,0 4-4-16,-6-3-2 0,6-3-1 0,-5 7-4 0,-3-6-1 0,8 1-3 0,-8 0-2 16,3-1-1-16,5 7-1 0,-7-9-2 0,1 9 0 0,0 3 4 0,6-4-1 15,-7 4 3-15,-1 0-1 0,8 6 2 0,-5-1-1 0,-1-1 0 0,6 7 0 16,-8-1-3-16,8 1-3 0,0-2-3 0,0 6-6 0,0 0-3 0,0 0-7 0,0 0-2 16,0 0 0-16,-5 0-1 0,5 6-1 0,0-2 4 0,0 1 1 0,0 4 1 15,0 1 5-15,-8 1 2 0,8 3 8 0,0 0 4 0,0 7 6 0,8-6 6 16,-8 7 8-16,0-1 4 0,0 3 1 0,0 1 1 0,5 3-1 0,-5 2 0 0,0-6-3 15,8 7-1-15,-8-3-2 0,6 7-3 0,-6-7 0 0,5 2-1 0,-5-6 0 16,0 7-4-16,8-4 0 0,-1-2-3 0,-7 5-2 0,6-11-2 16,-6 5-3-16,6 1-9 0,-6-5-10 0,7-1-16 0,-2 2-25 0,-5-3-23 0,8-3-26 0,-8 0-34 15,0-5-37-15,8 5-37 0,-8-6-34 0,0 0-69 0,0 1-77 16,0 0-76-16,0-5-66 0,0 4-20 0,0-3 10 0,0-2 26 0,-8 1 37 0,8 1 38 0,0-3 42 16,-8-3 49-16,3 0 51 0,5 6 49 0,-7-6 51 0,1 0 67 0,0 0 73 0</inkml:trace>
  <inkml:trace contextRef="#ctx0" brushRef="#br0" timeOffset="52960.11">22299 14567 0 0,'8'-4'29'0,"-8"-1"69"0,0-5 38 0,0 4 34 0,0 1 31 0,0-5 29 0,0 5 26 0,0-4 27 0,0 5 27 0,0-5 26 0,0 3 28 0,0 0 0 0,0-3-15 0,0 3-41 0,0-3-53 0,0 5-29 0,-8-1-16 0,8 1-16 0,0-8-14 0,0 9-11 0,-5-3-12 0,5 0-12 16,0 2-12-16,-7-1-12 0,-2 0-15 0,9 1-17 0,-5 0-14 0,-1 4-13 16,-1-6-12-16,2 1-10 0,-9 5-10 0,7 0-7 0,-6 0-10 0,7 0-6 15,-7 0-5-15,-1 0-5 0,2 0-5 0,4 5-3 0,-4 1-2 0,0-2-3 16,-3 0 1-16,3 1-3 0,7 4 0 0,-11 3-1 0,4-3 1 0,6 1-1 0,-7-1 3 15,5 6 0-15,3 0 0 0,-8-6 1 16,7 6 0-16,-2 0-1 0,1 0 0 0,2 0-1 0,-1-2-1 0,-2 2 2 0,3 0-3 16,5 0 0-16,-8-5-3 0,8 5 0 0,0-6-1 0,0 1-2 0,0 4 4 0,0-4 1 0,8-1 3 0,-8 3 2 15,5-3 6-15,3-5 7 0,-2 5 4 0,-1 2 7 0,10-2 6 0,-9-3 4 16,7 4 7-16,0-1 5 0,0 0 4 0,0 1 3 0,1 1-2 0,4 4 2 0,-5-6 0 16,0 1-2-16,6 4-2 0,1-4-3 0,-6 0-5 0,-1-1-1 0,6 0-3 15,-6 2-3-15,7-2-4 0,-9 1-3 0,5 1-5 0,-3-7-2 0,-8 6-1 0,1-1-3 16,7-4 1-16,-6 1 1 0,-7 4-1 0,7-5 2 0,-7-1-2 15,0 5-1-15,0-3-3 0,0-2-3 0,0 1-4 0,-7 4-5 0,7-2-4 0,-7-2-2 16,2-1-4-16,-3 1-2 0,2-1-6 0,1 2-3 0,-3-2-4 0,3-4 0 16,-11 5-1-16,11-5 1 0,-8 5 4 0,8-5 3 0,-9 0 4 0,7 0 4 15,-6 0 7-15,7 0 2 0,-2-5 6 0,-4 5 6 0,5-5 4 0,2 1 5 0,-10-2 5 16,10 2 5-16,-2-1 0 0,0 1 5 0,2-1 3 0,5-5 2 0,-8-1 3 16,1 7 4-16,7-5 4 0,-6-1 3 0,6-1 3 0,-6 1-1 0,6-4 2 15,0 0-1-15,-5 0 0 16,5-2 0-16,0 1-1 0,0-3 3 0,0-3-1 0,5-3 1 0,-5 5 0 0,0-2-3 15,0-3-1-15,6-1-1 0,-6 7-1 0,6-7 1 0,-6 5 3 0,7-5 1 16,-7 7 1-16,8-7 0 0,-8 5-4 0,5-3-2 0,-5 2-3 0,0 1-1 0,7 1-1 0,-7 4-1 0,0 0 3 0,0 2-2 0,0 4 0 16,-7-3-4-16,7 3-4 0,0 3-8 0,0-3-3 0,-5 4-5 0,5-3-2 15,-8 2-5-15,8 1-5 0,-7 1-9 16,1 4-15-16,6-6-15 0,-6 0-16 0,6 6-16 0,-5 0-16 0,-2 0-16 0,-2 0-13 16,9 0-18-16,-5 6-14 0,5-6-15 0,-7 10-12 0,1-5-12 0,6 1-11 0,-5 2-16 0,5 2-18 0,-8 0-36 15,0 5-39-15,8-5-52 0,0 4-56 0,0-4-10 0,-5 5 7 0,5-6 21 16,0 6 24-16,5-6 28 0,-5 1 29 0,0 1 28 0,8-1 32 0,-8-5 38 0,8-1 42 15,-3 0 51-15,1 1 61 0</inkml:trace>
  <inkml:trace contextRef="#ctx0" brushRef="#br0" timeOffset="53402.62">22612 14323 19 0,'0'0'118'0,"0"-6"59"0,6 1 42 0,-6 1 33 0,0-1 27 0,0 1 27 0,-6-2 24 0,6 2 24 0,0-1 26 0,-7-1 23 0,7 3 22 0,0-3-28 0,0-4-63 0,-5 5-70 0,5-1-77 16,0 2-39-16,-8 1-18 0,8-3-10 0,-6 1-5 0,6 1-6 0,-7-2-5 0,1 0-7 0,6 6-7 0,-5-4-9 0,-3 4-8 0,8-5-8 0,-8 5-7 15,3-5-5-15,-2 5-7 0,1 0-4 0,6 0-3 0,-5 0-3 0,-4 0-5 0,2 0-6 16,7 0-5-16,-5 5-6 0,5-5-4 0,0 0-6 0,-6 0-8 0,6 0-6 16,0 0-4-16,0 0-4 0,0 0-3 0,0 0-3 0,0 0 0 15,0 0 7-15,0 0 14 0,0 0 13 0,6 0 14 0,-6 0 15 0,5 0 14 0,2 0 11 16,2 0 12-16,2 0 10 0,1 0 8 0,4 0 3 0,-5 0 7 0,2-5 2 15,7 5 5-15,-1 0-8 0,2 0-10 0,-10-4-12 0,10 4-14 0,-3 0-13 16,-2 0-11-16,0 0-9 0,0 0-9 0,-11 0-6 0,8 0-3 0,-8 0-5 0,4 4-1 16,-2-4-1-16,-7 5-4 0,5-5 0 0,-5 5-2 0,0-1-1 0,0-4 1 15,0 12-2-15,0-8 3 0,0 1 1 0,0 4 1 0,0 1 0 0,0-1 1 0,0 3-1 16,0-3-1-16,0 0 0 0,0 6 0 0,0-6 0 0,-5 7-1 0,5-1 0 16,0-2 0-16,0 1-1 0,0 2 1 0,0 3 1 0,0-5-1 0,0 7 1 15,0-2 0-15,0 5-1 0,0-3 0 0,0 3 0 0,-7-5 0 0,7 5-1 16,0-3 0-16,0 3-1 0,0 1 0 0,0-6-2 0,0 5 0 0,0-3 0 0,0-3-4 15,0 6 0-15,0-3-1 0,0-2 0 0,0-1-1 0,0 3-5 0,7-2-4 0,-7 2-9 16,0-8-10-16,0 2-14 0,0-1-11 0,0 2-18 0,0-7-19 16,0 1-15-16,0-1-19 0,0-4-22 0,0 1-24 0,0-2-25 0,0-4-25 0,0 6-24 15,0-1-25-15,0-5-60 0,0 0-73 0,0 0-52 0,0 0-40 0,0 0-2 16,-7 0 15-16,-2-5 27 0,9-1 32 0,-5 2 36 0,-1-2 37 0,6 1 41 0,-7-4 41 16,2-1 44-16,5 1 47 0,-9 0 66 0,2-3 81 0</inkml:trace>
  <inkml:trace contextRef="#ctx0" brushRef="#br0" timeOffset="53560.84">22508 14679 14 0,'0'-5'136'0,"-6"5"84"0,6-4 64 0,-8 4 47 0,8-5 34 16,0 5 28-16,8-4 23 0,-8-2 24 0,6 0 23 0,-1 3 24 15,-5-3 25-15,7 0-25 0,2 3-53 0,-4-3-97 0,8 2-122 0,-8-1-66 0,11-5-39 16,-5 4-15-16,2 3-9 0,0-8 0 0,6 7-1 0,-4-2-3 0,4-3-7 16,1 5-8-16,-1-7-10 0,2 7-12 0,-5-2-16 0,12-3-36 0,-1 3-46 0,-3 1-82 15,-4 1-94-15,7-1-121 0,-3 1-127 0,5-5-55 0,2 3-20 0,-4-4 2 16,-9-1 11-16,8 2 18 0,1-4 20 0,-6-8 30 0,3 1 34 15,-4-3 53-15,-6-7 63 0,4 0 79 0,-4-4 88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30:36.6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7131 12442 27 0,'0'0'42'0,"0"0"10"0,0 0 13 0,0 0 12 0,0 0 13 15,-6 0 12-15,6 0 12 0,0 0 11 0,0 0 11 0,0 0-9 0,0 0-24 0,-8 0-6 0,8 0 1 0,0 0 9 0,0 0 10 0,0 0 5 0,0 0 6 0,0 0 2 0,0 0 1 0,0 0 3 0,0 0 0 0,0 0 2 0,0 0-2 0,0 0-5 0,0 0-2 0,0 0-5 0,0 0-5 0,0 0-8 16,0 0-5-16,0 0-10 0,0 0-10 0,0 0-11 0,0 0-8 0,0 0-9 0,0 0-7 0,0 0-3 0,0 0-5 16,0 0-3-16,0 0-1 0,0 0-3 0,0 0-1 0,0 0-4 0,0 0-2 0,0 0-2 15,0 0-2-15,0 0-2 16,0 0-1-16,0 0 2 0,0 0 1 0,0 0 1 0,0 0 3 0,0 0 3 0,0 0 5 0,0 0 5 0,0 0 6 0,0 4 4 16,0-4 3-16,8 0 3 0,-8 0 1 0,6 0 2 0,-6 0 1 0,7 0-3 15,-7 0-2-15,6-4-3 0,-6 4-1 0,5 0-7 0,2 0-5 0,-7 0-5 0,9 0-7 16,-9 0-2-16,5 0-6 0,2 0 0 0,-7 0-3 0,6 0 1 0,-1 0-3 15,-5 0 1-15,9 0 0 0,-2 0-2 0,-2 0 2 0,-5 0-1 0,6 0 1 0,2 0 0 16,-3 0-1-16,3 0 3 0,-8 0-2 0,12 4 3 16,-12-4-1-16,14 0 2 0,-8 0-1 0,1 0 3 0,-2 0 1 0,3 0 3 0,-2 0 1 0,7 0 1 15,-5 0-1-15,5-4 1 0,-8 4-1 0,9 0-2 0,-9 0 1 0,8 0-4 16,-6 0 1-16,7 0-2 16,-1-5-1-16,-8 5 0 0,9 0-3 0,-2 0-2 0,-3 0-1 0,1 0-2 15,3 0 1-15,1 0-1 0,-7 0-2 0,6 0 0 0,1 0 0 0,-9 5 0 0,8-5-2 0,0 0 1 0,0 0 2 0,1 4 2 0,-9-4 1 16,10 0 3-16,-3 0 0 0,0 6 4 15,2-6 1-15,-1 0 2 0,-1 0 0 0,2 6 1 0,-1-6 2 0,1 0-2 0,4 0 0 0,-5 0-1 0,0 0-2 16,1 0-1-16,6 0-3 0,-7 0-1 0,-2 0-1 0,10 0-5 0,-8 0-1 0,1 0 1 16,4 0 2-16,3 0-2 0,-9 0 2 0,0 0-1 0,8 0-1 0,-1 0 1 15,-6 0 0-15,1 0 0 0,6 0-1 0,-7 0 1 16,-2 0-2-16,5 0 2 0,-3 0 2 0,-2 0-1 0,2 0-1 0,0 0 0 0,1 0 4 0,-2 0-1 0,-3 0 4 16,3 0 0-16,1 0 0 0,-7 0 2 0,7-6 0 0,0 6 1 0,-7 0-2 15,9 0 1-15,-4 0-2 0,-3 0-1 16,5-6-2-16,-8 6-3 0,9 0-2 0,-2 0-3 0,-4-4-1 0,5 4-1 0,-2 0-2 0,5 0-2 0,-11-5-1 0,8 5-1 15,1 0-2-15,-7 0 1 0,4-6-1 0,2 6-1 0,0 0-1 0,-6 0 1 16,5-4-2 0,-4 4 1-16,4 0-1 0,-5 0-1 0,5 0 2 0,-4 0 0 0,0 0 1 0,-3 0-1 0,8 0 0 0,-8 0 1 0,4 0 0 0,-4 0 1 0,8 0 0 15,-8 4 2-15,4-4 0 0,3 0 1 0,-5 0 0 0,-1 0 2 0,8 0 1 16,-7 0 2 0,4 0 1-16,-3 0 1 0,5 0-1 0,-8 0 2 0,9 0-1 0,-1 0 2 0,-6 0-2 0,7 0 1 0,-4 0 1 0,4 0 0 0,-1 0-1 15,-6 0-1-15,7 0-2 0,-2-4-1 0,2 4-1 0,-1 0 1 0,0 0-1 16,-2 0-1-16,2 0-1 0,3-5 1 0,-5 5-1 0,2 0-1 0,0 0 0 0,0 0-1 31,0 0 1-31,0 0 1 0,1 0-1 0,-2 0 1 0,1 0 0 0,1 0 1 16,-1 0 0-16,6 0 2 0,-7 0-2 0,2 0-1 0,4 0 2 0,-2 0-2 15,-5 0 0-15,10 0-1 0,-9 0 0 0,7 0 2 0,-6 0 0 0,6-4 1 0,2 4 2 16,-8-5-2-16,8 5 2 0,-3 0-1 0,-4-4 2 0,4 4 2 0,3-6-3 16,-9 6 2-16,8-6 1 0,1 2-1 0,-11 4 0 0,11-5-2 0,-8 5-1 15,6 0 0-15,-6-5-3 0,1 5 0 0,-2-4-2 0,2 4-1 0,-1 0-1 0,-8-6 1 16,9 6-1-16,-7 0-2 0,6 0 1 0,-8 0-1 0,9 0 1 0,-7 0 0 15,-1 0-1-15,-1 0 1 0,3 6 0 0,0-6 2 0,-3 0-1 0,1 4 1 16,2-4 1-16,-8 0 1 0,5 5 1 0,2-5 1 0,1 0 1 0,-3 0-2 0,-5 5 3 16,7-5-2-16,0 0 2 0,-2 4 0 0,-5-4-2 0,8 0 1 0,-8 0-1 15,5 0 1-15,3 6-1 0,-8-6 1 0,6 0-3 0,-1 0 0 0,2 0-2 16,-7 0 1-16,9 6 0 0,-4-6 0 0,1 0-1 0,-6 0 2 0,7 0 2 16,-2 4-2-16,4-4 1 0,-9 0 0 0,7 0-1 0,-2 0 0 0,1 0 1 0,-6 0 1 15,7 0-1-15,-1 0 1 0,2 5 0 0,-1-5 0 0,-2 0-1 0,-5 0-1 16,6 0 3-16,0 0-1 0,1 0 0 0,1 0 0 0,-3 0-1 0,3 0-1 0,-2 0 2 15,-1 0-1-15,3 0 0 0,-1 0-1 0,-7 0 0 16,6 0 0-16,0 0 0 0,1 0-1 0,-2 0 0 0,-5 0-1 0,8 0 1 0,0 0 1 0,-8 0 3 16,5 0 2-16,1 0 1 0,1 0 4 0,-2 0 0 0,4 0 2 0,-4 0 3 0,2 0 0 15,-1 0 1-15,0 0 1 0,2-5 1 0,4 5 1 0,-4 0 0 16,3 0 0-16,-3 0-4 0,-3-4-2 0,9 4-1 0,-1 0-2 0,-6-6-3 0,6 6-1 16,-7 0-1-16,7 0-1 0,-5 0-1 0,5-6-2 0,-8 6 0 0,9 0-2 15,-9 0 0-15,8 0-2 0,-5 0 2 0,-2 0 0 0,1 0 1 0,6 0-2 16,-7 0 1-16,1 0 0 0,-1 0 0 0,-1 0-1 0,11 0 1 0,-11 0 0 0,0 0 1 15,3 0-1-15,-3 0 2 0,3 0-1 0,0 0 0 16,3 0 0-16,-3 0-1 0,-3 0 1 0,3 0-2 0,4 0 4 0,-5 6-2 0,-2-6 1 0,10 0 0 16,-10 0 0-16,3 0 3 0,3 0-1 0,-4 0 0 0,7 6 0 15,-8-6 0-15,6 0-1 0,-3 0 2 0,-2 0 1 0,4 0 1 0,-6 0 0 0,11 0 1 0,-11 0 0 16,8-6-1-16,-7 6 1 0,9 0 0 0,-10 0-2 0,9 0 0 0,-1 0 0 16,0 0 0-16,-7-6-2 0,6 6 2 0,2 0-3 0,-7 0 0 0,4-4-1 15,5 4 0-15,-11 0-2 0,8 0 0 0,1 0-1 0,-2 0-1 0,-6 0 0 16,7 0 1-16,0 0 0 0,1 0 1 0,-9 0 0 0,10 0 1 0,-1 0 0 0,-4 0 2 15,-2 0-2-15,5 0 2 0,0 0 0 0,1 0 2 0,-2 0 1 0,1 0 1 16,1 0 2-16,-1 0-2 0,-2 0 0 0,2 0-2 0,3 0 1 0,-5 0 0 0,1 0-1 16,-3 0 1-16,3 0-1 0,1 0-2 0,1 0 0 0,-2 0-1 0,0 0-2 15,3 0-1-15,-3 0 0 0,-5 0-1 0,6 0 2 0,0 0 0 16,-2 0 0-16,5 0-1 0,-11 0 1 0,8 0 0 0,0 4-2 0,0-4 2 0,-7 0 0 16,7 6 0-16,2-6 1 0,-4 0 1 0,-3 0 0 0,5 0 0 0,-8 6 2 15,9-6-2-15,-9 0 2 0,10 0-2 0,-9 4 1 0,7-4 2 0,-8 0 0 16,3 0 0-16,5 5 0 0,-7-5-2 0,1 0 2 0,-2 0 0 0,4 4-2 0,-4-4 1 15,2 0-1-15,-1 0 1 0,-6 0 2 0,8 0 2 0,-8 0 2 0,0 0 3 16,0 0 1-16,0 0 3 0,0 0 4 0,0 0 1 0,0 0 6 0,0 0 1 16,0 0 4-16,0 0 3 0,0 0 5 0,0 0 3 0,0 0 2 0,0 0-1 0,0 0 1 15,0 0-1-15,0 0-3 0,0 0-2 0,0 0-1 0,0 0-6 16,0 0-4-16,6 0-2 0,-6 0-8 0,0 0-3 0,0 0-7 0,0 0-9 0,0 0-4 16,0 0-4-16,0 0-3 0,0 0-1 0,0 0-1 0,0 0-1 0,0 0 0 15,0 0 3-15,7 0 0 0,-7 0 2 0,0 0 2 0,0 0 0 0,5 0 3 16,-5 0 3-16,0 0 2 0,0 0 1 0,0 0 0 0,7 0 0 0,-7 0 1 0,0 0-1 15,0 0-1-15,0 0-1 0,7 5-2 16,-7-5 2-16,0 0-3 0,0 0 1 0,0 0 0 0,5 0-1 0,-5 0 1 0,0 0 1 0,0 0-1 0,0 0 0 16,8 0 1-16,-8 0-1 0,0 0 1 0,0 0-2 0,0 0 1 0,0 0 1 0,0 0-1 15,0 0 1-15,7 0 0 0,-7 0 0 0,0 0 0 0,0 0 0 0,0 0-1 16,0 0 2-16,0 0 0 0,0 0-1 0,0 0 2 0,0 0-1 0,0 0 0 16,0 0 0-16,0 0-1 0,0 0 1 0,0 0 0 0,0 0-2 0,0 0 1 15,0 4-1-15,0-4 0 0,0 0 1 0,0 0-1 0,5 0 0 0,-5 0 0 16,0 0 2-16,0 0-1 0,0 0 0 0,9 0 1 0,-9 0 1 0,0 0 0 0,0 0 1 15,0 0 0-15,0 0 2 0,5 0-1 0,-5 0 0 0,0 0 0 0,0 0 1 16,0 0-1-16,0 0 1 0,5 0-1 0,-5 0 1 0,0 0-1 0,0 0 2 0,0 0-1 16,0 0 1-16,0 0 0 0,0 0 2 0,0 0 0 0,0 0 2 0,0 0 2 15,0 0-1-15,0 0 4 0,0 0 0 0,0 0 0 0,0 0 1 0,0 0 2 16,0 0-2-16,0 0 1 0,0 0 1 0,0 0-2 0,0 0-1 0,0 0 1 16,0 0-2-16,0 0-1 0,0 0-1 0,0 0 0 0,0 0-1 0,0 0-2 15,0 0 1-15,0 0-1 0,0 0-1 0,0 0-1 0,0 0 0 0,0 0-1 16,0 0 1-16,0 0-1 0,0 0 0 0,0 0-3 0,0 0 1 0,0 0-1 15,0 0-1-15,0 0 0 0,0 0-1 0,0 0-4 16,0 0-3-16,0 0-6 0,0 0-7 0,-5 0-10 0,5 0-9 0,-5 0-9 0,5 0-9 0,-9 0-9 0,9 0-12 16,-5-4-15-16,-2 4-12 0,-1 0-17 0,3-5-16 15,-2 5-17-15,0 0-16 0,2-4-13 0,-8 4-17 0,5 0-14 16,2-5-16-16,-6 5-15 0,3-4-13 0,4 4-28 0,-2-6-33 0,1 6-48 0,1 0-53 0,-3-6-31 16,8 6-19-16,0 0 9 0,0 0 22 0,0 0 30 0,0-4 35 0,8-1 36 0,-3-4 36 15,8 3 38-15,-8-3 38 0,9 0 46 0,-1-7 50 0,1 1 58 0,-2 2 71 0</inkml:trace>
  <inkml:trace contextRef="#ctx0" brushRef="#br0" timeOffset="936.29">11898 12409 1 0,'-7'0'32'0,"7"0"21"0,0 0 25 16,0 0 25-16,-5 0 26 0,5 0 25 0,0-6 28 0,0 6 18 0,-8 0 12 0,8 0 10 0,0 0 8 0,0 0 4 0,-5 0 1 0,5 0-8 0,0-6-13 0,0 6-16 0,0 0-19 0,0 0-19 0,-6 0-18 15,6 0-18-15,0 0-16 0,0 0-9 0,-8 0-7 0,8 0-4 0,0 0 2 0,0 0 1 0,-5-4 2 0,5 4 3 16,0 0 3-16,0 0 2 0,-7 0-1 0,7 0 0 0,0 0-1 0,0 0-1 0,-9 0-2 0,9 0-3 16,0-5-4-16,0 5-5 0,-5 0-5 0,5 0-8 0,0 0-7 0,0 0-5 15,0 0-5-15,0 0-4 0,0 0-7 0,0 0-2 0,0 0-5 0,0 0-3 16,0 0-9-16,0 0-3 0,0 0-7 0,0 0-3 0,0 0-6 0,0 0 0 16,0 0 4-16,0 0 6 0,0 0 8 0,0 0 8 0,5 0 10 0,-5 0 8 0,9 5 6 15,-2-5 10-15,6 0 8 0,-7 0 7 0,7 0 9 0,-8 0 7 0,9 0 7 16,-1 0 2-16,7 0 1 0,-9 0-3 0,10 0-8 0,-3-5-4 0,-4 5-8 15,6 0-6-15,7-5-6 0,-8 5-5 0,2 0-4 0,-3-4-6 0,3 4-1 0,3 0-7 16,-4 0-6-16,-1 0-3 0,8-6-2 0,-7 6-5 0,-1 0-2 0,2 0-6 16,-5 6-1-16,0-6-5 0,2 0 0 0,3 0-4 0,-10 0-4 0,2 0-2 15,-5 4-3-15,4-4-3 0,-5 0 0 0,0 0-2 0,-2 5-2 0,3-5 0 16,-8 0-1-16,0 0 1 0,0 0-1 0,0 0 1 0,0 0 2 0,0 0 1 0,0 0 3 16,0 0-1-16,0 5 3 0,0-1-3 0,0-4-1 0,0 6-2 0,0 0-4 15,-8-6-5-15,8 4-6 0,0 1-5 0,0-5-4 0,-5 4-10 0,5-4-9 16,-7 5-9-16,7-5-11 0,-7 0-12 0,7 4-10 15,0-4-16-15,-5 6-11 0,5-6-12 0,0 0-12 0,-7 5-12 0,7-5-14 0,-8 0-18 16,8 4-22-16,0-4-28 0,-5 0-34 0,5 6-65 0,-8-6-77 0,2 6-56 0,6-6-41 0,-5 0-7 16,5 4 15-16,-7-4 24 0,-2 5 28 0,9-5 32 0,-5 0 36 0,-1 0 40 15,-1 0 46-15,2 0 50 0,-4-5 52 0,2 1 69 0,2 4 83 0</inkml:trace>
  <inkml:trace contextRef="#ctx0" brushRef="#br0" timeOffset="3399.54">21380 1070 40 0,'8'0'122'0,"-2"-5"46"0,1 1 37 0,-7 4 30 0,0 0 27 0,0 0 24 0,0 0 24 0,0 0 21 0,0 0 21 0,0 0 16 0,0 0 16 0,0 0-51 16,0 0-89-16,0 0-67 0,0 0-56 0,0 0-34 0,0 0-25 0,0 0-20 0,0 0-13 0,0 0-13 0,0 0-6 0,0 0-2 0,0 0-2 0,0 4 0 0,0 1-7 0,0-5 12 15,0 6 21-15,0-2 20 0,0 7 16 0,0-1 12 0,0-1 12 0,0 0 4 0,0 6 8 16,0 1 2-1,0-3 0-15,0 1-2 0,0 7-5 0,0-2 4 0,0 1 8 0,0-1-9 0,-7 6-19 0,7-1-16 0,0 6-15 0,7-5-6 0,-7 3-6 0,0 7-2 16,0-7-1-16,0 2-3 0,0-2-2 0,0 8-3 0,6-8-2 16,-6 2-6-16,0 0-5 0,0-2-5 0,0-3-3 0,0 4 0 0,0 2-1 0,0-9 0 15,0 8-1-15,5-6 1 0,-5 1 1 0,0-1-1 0,0 0 2 0,0-3-2 32,0-2 0-32,0 2 0 0,0-3-1 0,0-3-4 0,0 1-10 0,0-3-11 15,0-4-19-15,0 2-22 0,0-2-25 0,0 1-29 0,0-4-32 0,0 3-37 0,-5-5-40 16,5 1-67-16,0-5-75 0,0 0-60 0,0 0-51 0,5 6-10 0,-5-6 8 0,0 0 24 15,0 0 27-15,0 0 37 0,-5-11 41 0,5 3 41 0,0-3 45 0,0-4 48 16,0 0 49-16,0-4 62 0,0 0 78 0</inkml:trace>
  <inkml:trace contextRef="#ctx0" brushRef="#br0" timeOffset="4662.35">21596 930 92 0,'-7'0'158'0,"1"4"39"0,1-4 26 0,-3 5 19 0,0-5 15 0,-3 0 20 16,4 0 18-16,1 0 19 0,-1 0 17 0,-6 0 18 0,6 0 14 0,0 0-68 15,2 0-121-15,-3 0-55 0,3 0-25 0,-3 4-5 0,2-4 9 0,1 0 7 16,-2 0 7-16,7 0 1 0,-8 0-4 0,8 0-7 0,0 0-6 0,0 6-10 16,0-6-5-16,0 0-10 0,0 0-9 0,0 0-11 0,0 0-15 0,0 0-15 0,0 0-14 0,0 0-12 15,0 0-10-15,0 0-6 0,0 0-1 0,0-6 7 0,8 6 12 16,-8 0 8-16,7 0 8 0,-2 0 3 0,1 0 6 0,7-4 0 15,-5 4 5-15,4 0 1 0,0 0 2 0,9 0 3 0,-8 0 3 0,8 0 2 0,-3 0-3 0,1 0-8 16,2 0-11-16,-3 0-6 0,1 0-6 0,10 0-1 0,-6 4-2 0,4-4 0 16,6 0 0-16,-1 0 0 0,3 0 1 0,2 0 0 0,2 0-1 0,0 0 1 15,1 0 2-15,5 0 2 0,-1 0 3 0,9-4 1 0,0 4 0 0,0 0 2 0,-1-5-1 16,-1 5 1-16,9-4-1 0,-2-1 1 0,6 5 0 0,1-6 2 0,1 2-1 16,-3-2 1-16,4 1-1 0,5 1-3 0,-8-2-4 0,9 3-1 0,-2 3-3 0,6-6 1 15,-6 2 0-15,3-1-1 0,2-1-1 0,-2 3 1 0,2-4-2 0,-3 2 0 16,4 5-2-16,2-4 1 0,0-1 0 0,-3 5 2 0,3-6 2 0,1 6-1 15,-2 0-1-15,-1-4-1 0,1 4-1 0,2-4 2 0,4 4 2 0,-7 0-2 16,2 0 0-16,-1 0 0 0,-1 0-1 0,9 0-1 0,-9 0 1 0,1 0-1 0,2 0 1 16,-1 0-1-16,-3 0 2 0,3 0 1 0,-8 0-1 0,7 0-1 0,-6-5-1 15,-1 5 0-15,0 0 1 0,1 0 1 0,-6-5 1 0,-1 5 0 0,1-4-1 16,-8 4 0-16,0-6-1 0,0 0 0 0,2 6-2 0,-10-4 0 0,-2-1 4 16,5-1 0-16,-9-3 2 0,-5 5-1 0,7-1 2 0,-7-5 2 0,-2 4 1 15,3 2 1-15,-1-6 4 0,-5 6 1 0,3-6 0 0,-3 5 2 0,-2 1-2 0,1-8 0 16,-1 9 0-16,0-3-3 0,8 1 1 0,-6 1-1 0,-2-2-2 0,0 1-1 15,1-3-2-15,-1 3-3 0,2 5 0 0,-2-6-3 0,-1-4 0 0,1 5-1 16,2 5 2-16,-8-4 1 0,6-7 1 0,2 11-1 0,-10-4 0 0,3-5 2 16,6 4-2-16,-6 1 0 0,-3-2 0 0,3 0-2 0,-7 2 1 0,6-1-2 0,1-1 1 15,-3 2-1-15,3-5 1 0,6 4-1 0,-6 1-1 0,-4-2 0 16,4 0 0-16,1 3-2 0,-4-3 3 0,3 0 0 0,-1 3 1 16,8-3 0-16,-11 2 1 0,4-1 0 0,-6 5 0 0,3-4 0 0,3-1 1 0,-1-2-2 0,0 7 1 0,-6-3-2 15,7 3 1-15,-9 0-3 0,1-6 1 0,8 6-3 0,-7 0 0 0,-9 0-1 0,10 0-1 16,-3 0 2-16,-4 0-1 0,6 0 0 0,-6 0-1 0,-1 6 0 0,0-6-1 15,-7 3-1-15,6-3 1 0,-3 0-2 0,-4 7 1 0,1-2 2 0,1-5 0 16,-7 4-1-16,5-4 4 0,-5 0 1 0,0 0 4 0,0 5 3 0,0-5 4 0,0 0 4 16,0 4 5-16,0-4 5 0,0 6 4 0,0-6 4 0,0 3 2 15,0 3 4-15,0 0 1 0,0-3 1 0,0-3-1 0,0 6-1 0,0 0-2 0,0-2-3 16,0 1 1-16,0-1-7 0,0 1-3 0,0-1-3 0,0 2-4 0,0-1-2 16,-5-1-3-16,5 2-3 0,0 0-2 0,0 3 0 0,5-5 0 0,-5 1-1 15,0 5-3-15,0-5 0 0,0-1 0 0,0 8-1 0,0-9 3 0,0 3-2 16,8 3 1-16,-8-5 2 0,0 7 0 0,0-7-1 0,0 7 0 0,0-8-1 0,0 9 1 15,8-3 0-15,-8-5 0 0,0 6 1 0,0 0-2 0,5 0 0 0,-5 0 1 16,0 5-1-16,0-6-1 0,6 6 2 0,-6 0 1 0,0-2-1 0,7 7 0 0,-7-4 2 16,0 2-2-16,6 3 2 0,-6-2 1 0,8 0 2 0,-8 1-1 0,0 5-2 15,5-7 2-15,-5 9-1 0,0-9 2 0,7 1-2 0,-7 6 0 0,0-1-3 16,6-3 0-16,-6 3 1 0,0 0-1 0,0-5 0 0,0 5-1 0,0 1 1 16,6-1 0-16,-6 1 0 0,0 4 2 0,0-4-1 0,0-1 1 0,-6 6 2 0,6-6-1 15,0 1 1-15,0 3 2 0,-6-3 0 0,6-1 0 0,-7 0 2 0,7-3 0 16,-5 4 0-16,-3-7 0 0,2 2 2 0,6-1-1 15,-7 0 0-15,1 1-1 0,1-1 0 0,-3 2 0 0,0-8 0 0,-4 8 1 0,6-6-3 0,1 3 3 0,-4-2-1 16,-3-1 0-16,6-2-1 0,-7 7 1 0,5-5 0 0,-4 0-1 0,-2-2 1 16,8 2 0-16,-6 1 3 0,-2-2-2 0,1-4 3 0,0 5-1 0,-6 0-1 15,6-6 1-15,-7 0-4 0,1 6 1 0,0-5-2 0,-1 1-1 0,0-3 1 0,-8 3-3 16,-4-2 2-16,8 0-2 0,-10-2 0 0,2 2 1 0,-7-4-3 0,0-1 0 16,-6 5 0-16,-2-3 1 0,2-1 0 0,0-5-1 0,-15 4-2 15,9 2 2-15,-7-6-2 0,-8 0 1 0,6 6-1 0,-11-6 2 0,8 0-1 0,-9 0-2 0,-6 0 0 16,-2 0-2-16,-3-6 0 0,-4 6-3 0,5 0 3 0,-10 0 1 0,0-6-2 15,-6 6 1-15,1 0-1 0,0-4-1 0,-9 4 1 0,3 0 2 0,-2 0-3 16,0 0 1-16,2 0-1 0,0 4 4 0,-9-4 2 0,8 6 1 0,-6 0-1 16,4-2-3-16,4 1 2 0,-9-1 1 0,6 5 2 0,0-3-1 0,-6 3 0 15,0-4-3-15,9 5-1 0,-8 1 4 0,4-3 0 0,-5 3-1 0,1-7 0 0,4 7-4 16,-4-1 1 0,-1-1 1-16,1 0 3 0,6 1 1 0,-6 1-3 0,5-1-2 0,0-1 1 0,2 0 2 0,5 0-1 15,1 2 0-15,-1-7-1 0,-1 8-2 0,9-3-1 0,-2 0 4 0,8-5 1 0,-1 7 1 0,1-7-1 0,5 8-2 0,3-9 1 16,2 3 3-16,3 3-1 0,6-3 0 15,-1-2-3-15,8 1 2 0,7-5-2 0,-9 4 1 0,15 1 2 0,-7-5-3 0,12 6 2 16,-5-6-1-16,6 0 0 0,0 0-1 0,7 0 0 0,-2 0 2 0,10-6 2 0,-3 6 5 0,1-5-2 0,8 5-1 16,-3-4-2-16,2-1-2 0,6 1 0 15,-1-2 1-15,1 2-2 0,1-1 1 0,4-1-1 0,2 6 2 0,1-3-2 0,-3-4 1 0,8 2-4 0,-8 1-6 0,8 4 2 16,0-5 4-16,0 5 0 0,-5-6 0 0,5 6-1 0,0 0 1 16,0-4-5-16,0 4-4 0,0 0-11 0,0 0-14 0,0 0-19 0,0 0-22 0,0 0-25 15,0 0-27-15,0 0-26 0,5-3-27 0,-5 3-28 0,0 0-32 0,8 0-58 31,0 3-70-31,-3-3-71 0,1 0-72 0,7 0-16 0,0 0 8 0,1 0 24 0,-2 4 37 16,1-8 36-16,6 4 41 0,-3-3 41 0,2-3 42 0,1 1 45 0,-1-5 46 0,3 0 62 16,5-4 68-16</inkml:trace>
  <inkml:trace contextRef="#ctx0" brushRef="#br0" timeOffset="5372.55">22723 1275 0 0,'0'-9'40'0,"0"5"41"0,0-2 29 0,0-3 31 0,0 3 30 0,0-3 32 0,0-1 29 0,0 5 29 0,0-4 27 0,0 5 27 0,0-8 27 0,0 3-12 0,0 3-36 0,0-3-19 0,0 4-12 0,0 1-11 0,0-5-8 0,-5 3-14 0,5 2-15 0,0-2-13 0,0 1-12 0,0-5-9 16,0 5-6-16,-8 1-8 0,8-1-4 0,0 5-7 0,0 0-5 0,0-4-6 15,0 4-1-15,0-6-10 0,0 6-5 0,0 0-11 0,0-4-9 0,0 4-12 16,0 0-10-16,0 0-12 0,0 0-11 0,0 0-12 0,0 0-13 0,0 0-12 0,0 0-10 0,0 0-11 15,0 0-11-15,0 0-8 0,0 0-7 0,0 0-6 0,0 0-5 0,0 0-4 16,0 0-4-16,0 0 1 0,0 0 0 0,0 0 4 0,0 0 6 0,0 4 7 16,0 2 6-16,0-2 7 0,8 5 2 0,-8 2 5 0,0-2 2 0,0 1 5 15,0 5 3-15,5 0 6 0,-5 0 2 0,0 0 3 0,0-2 1 0,6 7-4 0,-6-1-3 16,0 0-5-16,0 1-4 0,0 5-2 0,0-1 0 0,5 1-2 0,-5 5-1 16,0-6 1-16,7 4 2 0,-7 2 0 0,0 4 0 0,9-4 1 0,-9-2-2 15,5 7 1-15,-5-6 0 0,7 1 1 0,-7-2 2 0,6 2 1 0,-6 0 0 0,5 4 2 16,-5-10-2-16,9 6 1 0,-9-2-1 0,7 2 1 0,-7-2-3 0,5-1 0 15,-5 1 1-15,0-4-3 0,0 6 2 0,7-5 0 0,-7-1-1 0,0 1 0 16,0-1 0-16,7 0-1 0,-7 0 2 0,0 0 2 0,0 1-2 0,5-1 2 16,-5-3 1-16,0-2 0 0,0-1 2 0,0 3-2 0,0-2 2 0,0-4 0 0,0 0 0 15,8-2-4-15,-8-2 0 0,0 5-9 0,0-7-12 0,0 0-17 0,0 1-18 16,0-5-18-16,0 4-20 0,7-3-20 0,-7-2-19 0,0 2-22 0,0-1-23 0,0-1-21 16,0 2-24-16,0-6-32 0,0 0-37 0,5 3-61 0,-5-3-70 0,0 0-43 15,0 0-24-15,0 0 7 0,0-3 21 0,7-3 26 0,-7 2 32 0,0-7 34 16,0 1 36-16,0 1 37 0,-7-6 38 0,7-3 47 0,-5-3 50 0,-2 2 64 0,-1-6 81 15</inkml:trace>
  <inkml:trace contextRef="#ctx0" brushRef="#br0" timeOffset="6682.31">21589 1447 21 0,'0'-5'108'0,"0"-1"49"0,0-3 40 0,0 5 31 0,0-1 28 0,0-1 31 0,0-4 30 0,0 7 32 0,0-3 30 0,0 1 28 0,-6 1 27 0,6-2-32 15,0 6-67-15,0-4-58 0,0 4-57 0,0-5-28 0,0 5-18 0,6-6-12 0,-6 6-7 0,0 0-11 0,0 0-15 0,0 0-16 0,0 0-13 0,0 0-13 0,0 0-13 0,0 0-10 16,0 0-11-16,0 0-5 0,0 0-7 0,-6 6-2 0,6-1-2 0,0 5 1 16,0-6 0-16,0 7 0 0,-5-2-1 0,5 6-6 0,0-2-5 0,0 2-1 15,0 1-3-15,0 2 2 0,-8-3 0 0,8 6-1 0,0-8 0 0,0 7-3 0,0-4-5 16,-8-2-7-16,8 0-5 0,0 0-3 0,0 2-3 0,0-1 2 0,0-1 1 16,0-1 1-16,0 3 1 0,0-7 1 0,0 6 2 0,8 0 0 0,-8 0-1 0,0-5-8 15,8-1-13-15,-8 6-15 0,0-6-11 0,5 2-25 0,-5-1-25 0,6-1-32 16,-6 0-33-16,7 1-35 0,-2 1-34 0,-5-7-56 0,9 5-60 0,-4-3-71 15,2-2-69-15,-7 1-18 0,6 1 11 0,2-6 18 0,-2 4 29 0,-6-4 34 0,7 0 41 16,-2-4 43-16,-5 4 44 0,8-6 46 0,-8 1 46 0,0 1 56 16,6-5 65-16</inkml:trace>
  <inkml:trace contextRef="#ctx0" brushRef="#br0" timeOffset="7060.79">21693 1456 75 0,'0'-5'140'0,"0"1"43"0,0 4 34 0,0-5 35 16,-5-1 35-16,5 2 31 0,0-1 30 0,0-4 29 0,0 3 27 0,-7 6 26 0,7-4 26 16,0 4-58-16,0-6-110 0,0 6-52 0,0 0-23 0,0-3-15 0,0 3-14 15,-8-6-15-15,8 6-17 0,0 0-16 0,0 0-15 0,0 0-15 0,0-5-13 16,0 5-12-16,8-4-15 0,-8 4-9 0,0 0-9 0,0-6-8 0,7 6-4 0,-7-4-8 16,5-1-8-16,-5 5 0 0,9-6-4 0,-4 6 1 0,0-3 0 0,3 3 0 15,5-7 4-15,-7 4 1 0,1 3 2 0,7 0 2 0,-9-6-3 0,8 6-1 16,1-5-1-16,-9 5-3 0,10-4 1 0,-10 4-3 0,9 0 0 0,-9-6-1 15,2 6-4-15,2 0 0 0,2 0-4 0,-11-5-1 0,7 5-2 0,-2 0 0 0,4 0-2 16,-9 0 4-16,0 0 3 0,5 0 1 0,-5 0 0 0,0 0 0 16,0 0 1-16,0 5 1 0,0-5-2 0,7 6 2 0,-7-2 2 0,0 1 0 0,0 1 2 15,0-3 1-15,0 4-2 0,0 2 0 0,0-4-4 0,0 5 0 0,0 5-1 16,0-6-1-16,-7 6 0 0,7-2-1 0,0 2 1 0,-5 1 0 16,5 2 1-16,0-3-3 0,-9 6 2 0,4-3 1 0,5 3 0 0,-7-2 0 15,7 5 2-15,-6-5 0 0,6 2-4 0,-5-3 1 0,5 3-1 0,-9-2 0 0,9-5 0 0,-7 5-2 16,7-3-3-16,0 2 0 0,0-3-3 0,0 0-7 0,0 0-14 0,0-6-13 0,0 7-14 15,0-1-11-15,0-6-16 0,0 6-16 0,7-6-22 0,-7 0-23 16,0 7-28-16,9-7-25 0,-9-4-27 0,5 5-31 0,-5-1-31 0,6 3-36 0,-6-8-40 16,7 1-55-16,-7-1-57 0,5 1-15 0,-5-1 10 0,9 2 23 0,-9-6 31 0,0 0 37 15,0 0 37-15,5 0 40 0,-5-6 39 0,0 2 43 0,0-1 44 0,0-4 50 16,0 5 58-16</inkml:trace>
  <inkml:trace contextRef="#ctx0" brushRef="#br0" timeOffset="7281.79">21739 1764 80 0,'0'0'150'0,"0"0"44"0,0 0 36 16,-6-5 33-16,6 5 34 0,0 0 33 0,0-4 32 0,0 4 31 0,0-5 29 0,0 5 29 0,0-4 28 0,0 4-62 15,0 0-108-15,0-6-58 0,0 6-31 16,0 0-21-16,0-6-14 0,0 6-18 0,0 0-19 0,0-3-21 0,0 3-21 0,0 0-16 0,0-6-16 0,6 6-16 0,-6-6-12 16,7 6-13-16,-1-4-12 0,2 4-10 0,-3-5-8 0,3 5-4 0,4-4-2 15,-5-1-4-15,5 5-5 0,1 0-14 0,-6-6-21 0,5 6-30 0,4-4-33 0,-5 4-42 16,1 0-47-16,2-5-73 0,-1 5-88 0,-8 0-68 15,11 0-50-15,-5 0-18 0,2-4 0 0,2 4 15 0,-10 0 22 0,9-6 31 0,-1 0 41 0,-8 3 46 16,9-3 49-16,-9 2 53 0,10-1 57 0,-9-1 68 0,1 3 85 0</inkml:trace>
  <inkml:trace contextRef="#ctx0" brushRef="#br0" timeOffset="7804.78">22255 1573 93 0,'5'-3'164'15,"-5"-4"49"-15,7 7 42 0,-1-3 38 0,-1-3 38 0,4-3 36 0,-9 3 35 0,7 1 32 16,-2 1 30-16,-5-5 28 0,8 3 25 0,-3 0-64 0,1 2-120 0,2-1-66 16,-3 1-36-16,-5-1-22 0,7-1-21 0,0 6-14 15,0-4-19-15,-7-1-19 0,6 5-18 0,-6-4-14 0,7 4-12 0,-2-5-9 0,-5 5-10 0,8 0-9 16,-8 0-8-16,0 0-8 0,0 0-8 0,0 0-8 16,0 0-6-16,0 0-4 0,0 0-4 0,0 0-1 0,0 0 1 0,0 0-1 0,0 0 1 0,0 0-1 0,-8 5 2 0,8-1-2 15,-5-4-2-15,5 5 2 0,-7-5-4 0,1 4 1 0,-1 2-1 0,-7-6-4 16,9 5-2-16,-9-1-3 0,1-4-8 0,8 5-5 0,-11-5-8 0,5 0-7 15,-1 0-9-15,-2 4-2 0,1-4-3 0,0-4 0 0,5 4 0 0,-4 0 2 16,5 0 1-16,-5-5 1 0,4 5 2 0,3-4 2 0,-2 4 1 0,0-5 6 16,2 5 2-16,5-6 7 0,-8 2 2 0,8 4 2 0,0-5 1 15,-7 1-1-15,7 4 0 0,0 0-3 0,0-12-2 0,0 12-5 0,0-4-2 0,7-1-3 16,-7 1-3-16,0-1-1 0,8-1-1 0,-8 2-2 0,5 4 0 0,2-5 0 0,-7 1 1 0,7 4 1 16,6-5 0-16,-6-1 3 0,-2 6 2 0,9 0 5 0,-1-4 5 15,-7 4 2-15,7 0 7 0,0 0 4 16,0 0 4-16,0 4 4 0,8-4 5 0,-8 6 6 15,-2-1 5-15,2 4 4 0,-6-5 1 0,7 7-2 0,-8-2 2 0,6 2 0 16,-4-2 0-16,-2 6 0 0,1-6 3 0,-7 6 0 0,0 4 0 0,6-4 0 16,-12 6-2-16,6-7-1 0,-7 5-6 0,7 0 0 0,-6 2-2 0,-7-3 2 0,6 3-3 15,1-8 3-15,-8 7-2 0,7-4-2 0,-6 3-3 0,2-5-3 0,3-4-3 16,-4 5-3-16,3 0-3 0,-2-6-3 0,4 0-2 0,2 1-3 0,-3 1-1 16,2-1-2-16,-1-7-2 0,1 3 0 0,6-2-3 0,-7 1 0 0,7 1 0 0,0-2-4 15,-6-4 0-15,6 0-5 0,0 5 0 0,0-5-3 0,0 0-4 0,0 0 1 16,0 0-1-16,0 0 7 0,6 6 8 0,-6-6 6 0,7 0 9 0,-1 0 4 15,1-6 5-15,-1 6 2 0,2 0 3 0,4-5 4 0,-1 5-2 0,5-4-14 16,-3-2-20-16,-2 6-38 0,9-5-44 0,0 1-81 0,-8-2-100 0,15 6-106 0,-6-3-107 16,-2 3-46-16,1-6-13 0,4 2 5 0,3-1 13 0,-6-1 21 0,2 2 27 0,4-2 39 15,6-3 48-15,-6 0 59 0,-3-6 63 0,10 6 78 0,-8-7 82 0</inkml:trace>
  <inkml:trace contextRef="#ctx0" brushRef="#br0" timeOffset="8549.49">23913 1043 6 0,'0'-6'84'0,"9"6"52"0,-9-6 40 0,7 3 36 0,-7-3 32 0,0 6 30 0,0-6 27 0,0 2 31 0,0-1 33 0,0-1 31 0,0 3 30 16,0-1-13-16,0 4-43 0,0-6-44 0,0 1-48 0,0 1-28 0,0-2-19 0,0 0-15 0,0 2-10 0,-7-1-8 0,7 0-10 0,0 1-12 0,0-2-16 0,0 2-13 15,-9-1-15-15,9 1-16 0,0-1-14 0,0 5-10 0,0 0-8 0,0-6-9 0,0 6-12 16,0 0-9-16,0 0-13 0,-5-4-10 0,5 4-10 0,0 0-9 0,0 0-16 16,0 0-10-16,0 0-13 0,0 0-6 0,0 0-4 0,0 4 2 0,0 2 6 15,0-1 4-15,0 4 8 0,0-5 3 0,-7 11 4 0,7-6 5 0,0 7 5 16,0-1 5-16,0-1 9 0,-6 5 5 0,6-4 5 0,0 4 4 15,-5 2-2-15,5-2-5 0,0 1-7 0,0-5-5 0,-9 8-4 0,9-3-3 0,0 1 2 0,0 1 0 16,0 5 1-16,0 1 0 0,0-4 0 0,9 10 0 0,-9-4 2 0,5 0 2 16,1 3 2-16,-6 2-1 0,7-2 3 0,-2 1 0 0,4-5 0 0,-2 6-1 15,-2-5 1-15,1-1-2 0,2 0-1 0,-3 0 1 0,3 2 2 0,-3-9-2 16,2 8 2-16,5-6-2 0,-5 7-1 0,-7-7-1 0,8 0 2 0,-3-5-1 16,3 5-1-16,-2 1-1 0,-1-5-1 0,-5-1 1 0,8 0-1 0,0 1-2 0,-8-4-3 0,5 2-11 15,-5-3-11-15,6 1-16 0,-6-2-15 0,7-4-23 0,-7 4-21 0,0 2-21 16,5-7-21-16,-5 0-27 0,0 1-31 0,0-1-27 0,9 3-26 0,-9-3-44 15,0 0-50-15,0-5-76 0,0 7-78 0,0-7-23 0,0 7 5 0,0-7 24 16,0 2 31-16,-9-1 33 0,9-5 36 0,0 0 42 0,0 0 40 0,-5-5 43 0,-2-1 43 16,1 2 55-16,1-2 61 0</inkml:trace>
  <inkml:trace contextRef="#ctx0" brushRef="#br0" timeOffset="9574.16">23068 1472 0 0,'-5'-5'24'0,"5"5"85"0,-8-7 45 0,0 7 33 0,8-4 24 0,-5-1 24 0,-3 1 24 0,3-1 22 0,5-1 21 0,-5 2 19 0,-4-1 18 0,9 1-1 0,-5-1-10 0,-2-1-60 0,1 6-85 0,6-4-42 0,-8-2-19 0,2 6-8 0,-1-3-4 15,7-3-2-15,-5 6-5 0,-2-5-3 0,7 1-1 0,-7 4-2 0,7 0 4 0,-7-6 1 0,7 6-1 16,0 0 2-16,0 0 0 0,0 0 0 0,-6-4-1 0,6 4-1 0,0 0-3 16,0 0-4-16,0 0-5 0,0 0-9 0,0-5-7 0,6 5-10 0,-6-6-10 15,0 6-7-15,7-3-7 0,0 3-7 0,0-7-7 0,-2 4-5 0,2 3-5 0,-1-6-2 16,8 1-2-16,-2 5 0 0,2-4 1 0,-1-2 4 0,0 6 1 0,6-5 4 15,-6 5-1-15,7-4 2 0,-6 4-1 0,4 0 0 0,-4 0-3 0,-2 0-1 16,8 0-3-16,-13 0-3 0,6 4-4 0,-7-4-2 0,7 5-3 0,-13-5-3 16,5 6 1-16,-5-2-1 0,7 1 0 0,-7 1 3 0,0-3 2 0,0 4 2 15,-7 2 3-15,7 0 3 0,-5 1 3 0,-1 1 3 0,-1 2 0 0,-7 2 2 16,9 0 0-16,-8-1 0 0,-1 2-3 0,7-7-1 0,-6 6-1 0,2-2-8 0,-2 3-6 0,6-7-6 16,-7 2-10-16,8 4-5 0,-7-5-10 0,6-1-2 0,1-4-4 0,1 5-2 15,-3-1 0-15,0-4 0 0,3 6-1 0,-3-8 0 16,8 3 0-16,-5-1 3 0,5-1 3 0,0 2 4 0,0-6 5 0,0 0 4 0,0 0 3 0,-5 3 3 15,5-3 0-15,0 0 1 0,0 0 1 0,0 0-2 0,0 0-3 0,0 0-1 16,0 0 4-16,5 0 2 0,-5 0 3 0,0 0-1 0,5 6 3 0,3-6 1 0,-8 0 2 16,5 0 5-16,3 0 3 0,0 0 4 0,3 5 8 0,-4-5 7 0,-1 0 8 15,7 4 6-15,-6-4 2 0,7 6 3 0,-1-3 2 0,-2-3 0 0,-3 6-1 16,4 0-2-16,2 3-3 0,-8-5-1 0,6 2-3 0,2 3-5 0,-7-4-2 0,-1-1-6 16,-1 8-4-16,2-9-3 0,2 9 0 0,-9-3-3 0,5-5 0 0,-5 5 2 15,0-3 3-15,0 3 4 0,-5-3 3 0,5 3 5 0,-9 1-1 0,2-1 2 16,2 2 1-16,-1-1 2 0,-7-1-1 0,5 0-1 0,-4-3-5 0,6 3 0 0,-8 1-4 15,2-5-1-15,4 4-5 0,-3-3-6 0,-2 4-12 0,6-5-13 0,-7-1-14 16,8-4-16-16,-1 5-15 0,1-5-18 0,-7 4-16 0,8-4-22 0,-3 6-25 16,0-6-24-16,3 0-28 0,-3 0-31 0,-2 0-34 0,1 0-65 0,4-6-77 15,-2 6-53-15,7-4-39 0,-6 4-4 0,-2-5 15 0,8 5 24 0,-6-4 28 0,6-1 37 16,-7 1 37-16,7-2 40 0,0-3 42 0,0 3 47 0,0-3 49 0,0-2 65 0,0 1 82 16</inkml:trace>
  <inkml:trace contextRef="#ctx0" brushRef="#br0" timeOffset="10151.2">23471 1500 91 0,'0'-4'162'0,"7"-7"52"0,0 7 44 0,-7-1 39 0,5 1 38 0,-5-8 36 0,0 3 32 0,0 5 31 0,8-7 32 0,-8 7 25 0,0-5 28 0,0 4-66 0,7-1-120 0,-7 2-67 0,5-2-36 0,-5 3-29 0,0-3-23 0,8 1-17 0,-8 5-17 0,6-4-14 0,-6 4-15 0,0-6-9 16,5 6-12-16,-5 0-10 0,8 0-6 0,-8-4-6 0,7 4-7 0,-7 0-6 0,6 0-3 15,-6 4-6-15,6-4 0 0,-6 0-5 0,7 6-2 0,-7-6-4 16,0 0-4-16,0 0-2 0,0 4-4 0,0-4-1 0,0 0-4 0,0 5 0 16,0-5-2-16,0 6 1 0,0-3 0 0,0 3-3 0,-7-2-1 0,1 2-4 0,6-1-1 0,-6-1-2 15,-1 5-3-15,-6-3-2 0,7-1 0 0,-7 4-2 0,6-5-4 16,-6 8-6-16,-1-8-5 0,1 1-5 16,8-1-7-16,-9-4-2 0,2 6-3 0,-2-1-1 0,8-5-1 0,-6 0 1 0,3 4 1 0,2-4-1 0,-4 0 3 0,4 0-1 15,7 0 5-15,-6-4 3 0,-2 4 2 16,8-5 2-16,0 5 2 0,-5-6-1 0,5 2-1 0,0-1 2 0,0 1-2 0,0-1-2 15,0-6-1-15,0 2-3 0,0-2 0 0,5 2-3 0,-5 0-2 0,8-1 0 0,-8 1-4 0,6-2 1 0,1 1 1 16,-1-5 1-16,-1 12-1 0,2-7 0 0,7-1 3 0,-7 7-1 0,-1-7 3 16,8 7 3-16,-7-1 7 0,4 1 4 0,2-2 8 0,0 6 6 15,1-4 4-15,-1 4 4 0,-1 0 4 0,2 0 1 0,6 0 2 0,-8 4 1 0,0 2 2 0,2-2 1 16,-7 1-1-16,6-1-2 0,-6 7-2 0,0-2-3 0,-2 0-4 16,3 1-2-16,-8 5 2 0,5 0-2 0,-5 4 3 0,0-4-1 0,-5 5 1 0,-3 0 0 15,8 4 1-15,-5-6-3 0,-9 7 1 16,7-5 1-16,1 5-4 0,-6-6 1 0,-2 2-2 0,7-7-3 0,-5 5-5 0,5-4-2 0,-6 0-4 0,7-6-4 0,-2 1 0 15,3-1-2-15,-2 0 0 0,-1-3-2 0,3 3 1 0,5-3-2 0,-7 0-1 16,7 3 0-16,-7-9-2 16,7 4-3-16,0 1 0 0,0-1 0 0,0-4 1 0,0 0 0 0,0 0 3 0,0 0 2 0,0 0 6 0,0 6 5 0,0 0 4 0,0-6 9 15,7 0 9-15,-7 3 5 0,7-3 6 0,-2 0 5 0,3 0 2 0,-1 0 4 16,-2 0 2-16,9 0 2 0,-9-3-1 0,10 3 0 0,-9-6-4 16,7 6-2-16,1 0-6 0,-9-6-6 0,8 6-5 0,1-4-7 0,-7 4-6 0,6-5-11 0,-8 5-18 15,9 0-25-15,-9-4-31 0,2 4-43 0,2 0-46 0,-4 0-62 0,0-5-67 16,3 5-110-16,-8 0-128 0,5 0-52 0,-5 0-16 0,0 0 3 0,0 0 17 0,0 0 28 15,0 0 36-15,-5-4 45 0,5 4 52 0,0-6 59 0,-8 0 63 0,3 3 69 16,0-3 74-16</inkml:trace>
  <inkml:trace contextRef="#ctx0" brushRef="#br0" timeOffset="11121.69">25106 963 41 0,'0'-5'71'0,"0"0"24"0,-5 5 26 0,-3-4 30 0,8-2 33 0,-5 2 32 0,5 4 31 0,0-5 28 0,-8 5 26 16,8-4 6-16,0-1-6 0,0 5-11 0,0 0-13 0,0 0-3 0,-6-6 3 0,6 6-1 0,0-4-8 0,0 4-14 0,0 0-21 0,0-6-18 0,0 6-18 0,0 0-16 0,0 0-12 0,0 0-19 16,0 0-16-16,0 0-21 0,0 0-20 0,0 0-19 0,0 0-16 0,0 0-11 0,0 0-4 15,0 6-2-15,0-2-1 0,0 2-2 0,0-1-3 0,0 4 0 0,0 1 0 16,6-1 3-16,-6 0 3 0,0 7 6 0,0-1 3 0,0-1 3 0,8 2 2 0,-8-1-4 15,0 3-12-15,5 1-9 0,-5 2-9 0,0-3-4 0,8 3-6 0,-8 2 0 16,0 3 0-16,5-2 0 0,-5 0 1 0,0 5-1 0,5 6-1 0,-5-1-2 16,9-6 1-16,-9 11 1 0,5-5 2 0,-5 6 0 0,7-7 0 0,-7 3 2 15,8 3-2-15,-8-4 4 0,5-2 0 0,2-3-2 0,0 3 0 0,-7-2-2 0,5-3-2 16,3-4-1-16,0 6-5 0,-8-5-7 0,5-1-7 0,1 0-5 0,-6 0-6 16,5-5-14-16,2 6-16 0,-7-10-23 0,9 6-27 0,-9-3-33 0,0-3-32 0,0 0-53 15,0 0-59-15,0-2-99 0,0-3-114 0,0 1-47 0,-9-1-10 0,2-1 9 16,7 0 19-16,-5-3 26 0,-1-3 35 0,1 3 40 0,-3-6 44 0,-5 0 50 15,6 0 52-15,0-6 62 0,-6 3 67 0</inkml:trace>
  <inkml:trace contextRef="#ctx0" brushRef="#br0" timeOffset="11772.12">24285 1451 0 0,'13'-4'8'0,"8"-7"118"16,-8 2 67-16,1 0 43 0,-9-1 29 0,8-5 25 0,0 6 22 0,-5-6 27 15,2 6 29-15,-2-7 26 0,-2 7 33 0,9-6 25 0,-10 6 28 0,1-1-77 16,2-1-142-16,-3 2-64 0,3-1-24 0,-8 1-7 0,5 0 3 0,-5 3 2 0,8-4 1 16,-8 5-7-16,0-5-12 0,-8 5-15 0,8 1-16 0,-5-1-14 0,5 1-16 15,-8-8-15-15,3 9-13 0,-3 3-16 16,2-6-14-16,1 0-13 0,-3 6-9 0,-5-3-7 0,5 3-6 0,-2 0-5 0,-4 0-6 0,7 3-1 0,-6-3-3 0,-1 6-3 15,9 0 1-15,-8-3-3 0,-1 3 1 0,7 4-2 0,-6-5 2 0,7 4 2 16,1-5-3-16,-3 7 0 0,-4-1-3 0,12-1 2 0,-9 1-1 0,4-1 1 16,-1 2 0-16,6-2 1 0,-7 1 2 0,7 0-1 0,0-1 3 0,-6-4 0 15,6 5 0-15,0 1 2 0,0-8 2 0,0 7 2 0,6-4 2 0,-6 3 3 16,0-3 4-16,7 3 3 0,-7 0 4 0,6 1 5 0,-1 1 1 0,4-2 4 16,3 1 5-16,-4-1 3 0,-3 0 2 0,9 7 0 0,-2-7 3 0,2 2-1 0,-1-2 0 15,1 1-1-15,-2 0-4 0,1-1-1 0,1 2-3 0,-4-2-2 0,4 0-5 0,1 1-1 16,-4-4-5-16,-3 3-2 0,5 1-2 0,-8 0-2 0,3 1-1 15,-2-8 2-15,-1 8 2 0,2-1 0 0,-7-7 4 0,8 8-2 0,-8-1 2 0,0-7-1 16,0 9-1-16,0-8-2 0,0 5-1 0,0-3 2 0,-8 3-2 0,8-4-1 0,0-1 0 16,-7 2-2-16,7 0-1 0,-5-3-2 0,-1 3-1 0,6 0-1 0,-8-2 2 15,3 1 0 1,-3-5 2-16,3 0 1 0,-3 4 1 0,2-4 0 0,1 0-3 0,-3 0 0 0,1 0-2 0,1 0-1 0,6 0-6 0,-8 0 0 0,3-4-1 16,0 4-3-16,-3 0 1 0,2-5 0 0,-1 1-1 0,7-2 0 0,-6 0-3 0,-1 3 1 15,7-9-1-15,-5 8 3 0,5-5-1 0,0 4 3 0,0-10-1 0,0 5 2 16,0-5 0-16,0 6-2 0,5-6 0 0,-5-3-1 0,7-3 0 0,-1 2 6 15,-6-6 5-15,7 5 9 0,-1-5 8 0,2-3 7 0,2 3 10 0,-2 1 9 16,-2 0 6-16,1 0 8 0,1 0 5 16,-3-1 5-16,1 5 3 0,2-5 1 0,-3 10 3 0,3-4-3 0,-8 4-3 0,5 6-5 0,-5-6-7 0,0 6-9 0,0-1-7 15,0 4-9-15,0-3-5 0,0 3-8 0,0 3-4 0,-5-3-6 0,5 6-7 0,0-5-8 16,-8 5-11-16,8-4-10 0,-5 4-10 16,5 0-12-16,-8 0-11 0,2 0-16 0,1 0-15 0,-3 4-18 0,1 1-17 0,1 1-21 0,-2 3-27 0,3-3-25 15,0 3-25-15,-3 6-39 0,2-6-51 0,-1 6-69 0,1 1-79 0,-1-3-26 16,2 2 4-16,-4 5 20 0,4-6 27 0,-2 6 30 0,1-5 33 0,-2 4 38 15,2-4 41-15,6 3 43 0,-7-2 44 0,7-2 56 0,-5 1 62 0</inkml:trace>
  <inkml:trace contextRef="#ctx0" brushRef="#br0" timeOffset="12372.48">24722 1447 5 0,'7'-11'99'0,"-1"2"64"0,-1 0 46 0,4-1 40 0,-2 1 34 0,-7-6 32 0,5 5 36 0,-5-4 32 0,7 4 32 0,-7-1 32 0,6-4 29 0,-6 6-15 16,6-5-42-16,-6 3-64 0,0 2-82 0,8-1-40 0,-8 1-18 0,7 0-11 0,-7-3-9 0,0 3-8 0,0-1-12 0,0 5-13 0,0 1-11 0,0-5-12 0,0 3-14 15,0 0-12-15,0 3-13 0,0 3-11 0,-7-6-10 0,7 6-13 16,-8-6-13-16,8 3-12 0,-6 3-10 0,0 0-13 0,-1-6-6 0,2 6-10 0,-2 0-5 16,-7-5-8-16,8 5-1 0,-6 0-6 0,3 0-1 0,-3 0 0 0,1 5 0 15,3-5 0-15,-5 0 0 0,6 6 1 0,-5-6-4 0,5 3 2 0,-1 3-3 0,-4 0 2 16,5-6-3-16,2 3-1 0,-3 3 1 0,0 0 1 0,3 3-2 0,5-5 2 15,-6 1-1-15,6 5 3 0,-7-5 0 0,2 5 2 0,5-1 0 0,0 1 5 16,-9-5-1-16,9 5 3 0,0-1 2 0,0 6 2 0,0-5 0 0,0-1 2 0,0 2 0 16,0-2 2-16,0 0-2 0,0 1 1 0,9-4 0 0,-9 3 1 0,5 1 2 15,-5-5 1-15,7 1-1 0,-1 3 2 0,-6-5 2 0,5 2 0 16,3-1 1-16,0-5 0 0,4 4 2 0,-5-4 0 0,-2 5 1 0,10-5 1 0,-10 0 4 0,9 0 2 16,-1-5 4-16,-5 5 5 0,3-4 5 0,1-1 6 0,-3-1 3 0,3-4 4 15,-1 7 3-15,-2-8 3 0,-2 7 4 0,5-6 3 0,-6-1 5 0,0 1 1 16,2 7 2-16,-1-8-2 0,-7 1 0 0,5 5-7 0,-5-4-2 0,6 5-7 0,-6-6-6 15,8-1-5-15,-8 2-1 0,0 3-7 0,5-3-2 0,-5 5-3 16,0-5-4-16,0 3-4 0,0 0-5 0,0 2-2 0,8-1-4 0,-8 5-4 0,0 0-2 16,0 0-5-16,0 0-5 0,0 0-7 0,0 0-9 0,0 0-4 0,0 0-4 0,0 0-1 15,0 0-1-15,0 5 0 0,0-1 2 0,0 2-1 0,0 0 2 0,0 3 1 16,0 4 2-16,0-2 5 0,5 4 5 0,-5-1 7 0,0 6 11 0,0-2 2 16,8 3 4-16,-8-2 2 0,0 0-1 0,0 5 2 0,6 0 1 0,-6-3 2 15,0 3 0-15,5 1 2 0,-5-6 3 0,0 2 3 0,8-3-1 0,-8 2 3 16,0 0 0-16,0-2 1 0,0-3 3 0,0 6 1 0,0-8 2 0,0 2 1 0,0 0 2 15,-8-6 0-15,8 7 1 0,0-7 3 0,-5 0 0 0,5 3 0 0,-6-3 2 16,-2 0 0-16,8 1 1 0,-5-5 0 0,-3-1-1 0,3 7 0 0,-3-7-3 16,2 2-2-16,1-1 0 0,5-1-5 0,-7-4-2 0,-1 6-4 0,2-6-10 15,0 0-8-15,6 3-10 0,-7-3-11 0,2-3-13 0,-2 3-12 0,7 0-18 0,-9 0-18 16,4-6-29-16,5 2-27 0,-6 4-28 0,-1-5-28 0,7-1-32 0,-5 2-33 16,5-2-31-16,-9 6-70 0,9-5-85 0,0 1-62 0,-5-1-49 0,5 1-6 0,0-2 14 15,0-3 31-15,0 9 39 0,0-9 43 0,-7 3 42 0,7 0 46 16,0 2 46-16,0-1 51 0,0 1 53 0,0 4 71 0,-6-5 85 0</inkml:trace>
  <inkml:trace contextRef="#ctx0" brushRef="#br0" timeOffset="13083.44">26233 988 49 0,'-5'-5'121'0,"5"1"43"15,-8-2 36-15,8 0 34 0,0-3 31 0,-8 4 31 0,8 1 30 0,0-2 29 0,0 2 28 0,0-1 25 0,-5 1 26 0,5-1-46 0,0 5-87 0,0-6-48 0,0 6-27 0,0-4-16 0,0 4-13 0,0 0-11 0,0 0-11 0,0 0-12 16,0 0-11-16,0 0-12 0,0 0-15 0,0 0-9 0,0 0-13 0,0 0-12 0,0 0-14 0,0 0-11 0,0 0-9 0,0 0-11 0,0 0-6 0,0 0-9 16,0 0-5-16,0 4-7 0,5 2-3 0,-5 3-3 0,0-4 1 0,0 5 2 15,8-1 0-15,-8 6 3 0,0-5 2 0,8 5 4 0,-8-1-1 0,0 5-2 16,5-4-2-16,-5 4-3 0,0 2-1 0,8-2 3 0,-8 5-1 0,0 0 1 16,0 0-4-16,5 7-2 0,-5-7 1 0,0 6-3 0,5 3 2 0,-5 1-2 0,0 0-1 0,9 2 2 15,-9-3 1-15,0 7-1 0,5-3 3 0,-5-1 2 0,7 3-5 0,-7-4 3 16,6-2 0-16,-6 1-1 0,0-1 2 0,8 3-1 0,-8-8 0 0,6 2-1 15,1 4-2-15,-7-4 3 0,5 0-1 0,3-8-4 0,-2 9 0 0,1-7-1 16,-7 0-3-16,6 0-6 0,-1-3-7 0,2-2-13 0,-7 0-17 0,9-5-15 16,-9 2-22-16,0-1-22 0,0-6-24 0,5 0-30 0,-5 3-31 0,-5-3-42 0,5-5-44 31,0 5-95-31,-9-3-118 0,9-1-53 0,-7-5-21 0,7 4 7 0,-5-4 24 0,-1 0 29 0,6 0 36 0,-7 0 39 0,1-4 40 0,-2-1 47 0,3-5 50 0,-2 1 54 16,1 0 60-16</inkml:trace>
  <inkml:trace contextRef="#ctx0" brushRef="#br0" timeOffset="13463.34">25588 1481 0 0,'0'-5'7'0,"-5"-4"56"16,5 2 30-16,-8-2 28 0,8 5 27 0,-6-7 31 0,-1 7 34 0,7-5 33 16,-6-2 31-16,-1 7 28 0,7-5 28 0,-6 3 3 0,6-3-8 0,-8 3-19 0,8 2-27 15,-5-1-7-15,5-1 1 0,0 3-4 0,-7-4-6 0,7 4-15 0,0-3-24 16,0 6-19-16,0-5-19 0,0 5-18 0,0 0-16 0,0-4-17 0,0 4-16 16,0 0-15-16,0 0-11 0,7 0-11 0,-7 0-5 0,0 0-9 0,0 0-7 15,5 0-9-15,3 4-5 0,-8 1-2 0,6 1-1 0,-6-3-3 0,7 4 1 0,-1-4 0 16,-6 8 4-16,7-1-5 0,-1 5-3 0,-6-6-7 0,8 6-10 0,-8-2-7 15,0 2-7-15,0 6-1 0,0-8 1 0,5 7-1 0,-5 0-1 0,0 0 4 16,0-2-1-16,0-2 0 0,0 3-1 0,0-5-7 0,0 7-13 0,-5-8-19 16,5 2-22-16,0 0-27 0,0 0-32 0,0 0-38 0,5-2-43 0,-5-1-46 15,0 3-51-15,0-6-91 0,0 4-113 0,0-1-51 0,8-3-16 0,-8 0 5 0,0 1 25 16,0-1 29-16,0 2 41 0,5-7 44 0,-5 2 46 0,0-6 51 0,0 0 55 0,0 0 55 16,0 0 62-16</inkml:trace>
  <inkml:trace contextRef="#ctx0" brushRef="#br0" timeOffset="13858.89">25857 1384 0 0,'11'-10'15'0,"1"-1"130"0,4-2 70 15,-5 2 47-15,-4 1 33 0,-1 1 23 0,2 0 20 16,-3-1 19-16,2-1 23 0,-1 2 29 0,0 3 26 0,-6-3 29 0,7 9 28 0,-7-4-89 0,0 4-155 16,0 0-72-16,0 0-32 0,0 0-10 0,0 0 3 0,0 0 5 0,0 0 11 15,0 0-5-15,0 0-8 0,0 0-14 0,0 0-17 0,-7 4-16 0,7-4-15 0,0 5-15 16,-6-1-14-16,6 7-13 0,-6-7-10 0,6 7-11 0,-7-7-9 0,7 6-7 15,-5 4-7-15,-3-4-1 0,2 4 3 0,6 2-1 0,-7-1 1 0,7 0 0 16,-6-2 1-16,6 2 1 0,-5 5 1 0,5-7 1 0,-7 8 1 0,7-6 0 16,0-2-1-16,0 8 1 0,-9-6 1 0,9 3 1 0,0-2-1 0,0-1 0 0,9-1-1 15,-9 0 0-15,0 1-2 0,7 0 1 0,-7-6-1 0,5 0 1 0,1 3 0 16,1-8-1-16,-1 5 1 0,2-3 0 0,-3-1 2 0,2-1 2 0,5 1 1 16,-5-1 3-16,6-4 2 0,-5 0-1 0,3 0 4 0,4-4 2 0,-3 4-1 0,-5-5 3 15,6 1 2-15,0-7 0 0,-2 7 7 0,-4-5 2 0,7-3 6 0,-7 3 4 16,-1-6 4-16,0 2 1 0,2 2 1 0,-1-3 1 0,-2 0-1 0,-5-7-1 15,0 8-1-15,0-8-2 0,0 3-2 0,-5-3-3 0,5 2-5 0,-7-6-6 16,-1 5-6-16,2-4-9 0,0 5-8 0,-1 0-11 0,-7-5-8 0,7 9-11 16,-4-5-13-16,-2 6-13 0,5 3-11 0,-4 2-16 0,0-1-13 0,-3 1-16 0,4 3-18 15,-2 3-19-15,5 3-24 0,-5 0-21 0,0 0-22 0,8 3-22 0,-9 3-19 16,7-2-43-16,1 1-51 0,1 5-56 0,-2-1-56 0,-2 2-15 0,4 3 10 0,-2 0 22 16,7 1 28-16,-6 1 34 0,6-2 36 0,-5 0 38 0,5 0 39 0,-9 2 41 15,9-2 43-15,0 1 56 0,-7-6 63 0</inkml:trace>
  <inkml:trace contextRef="#ctx0" brushRef="#br0" timeOffset="14901.97">27405 1217 59 0,'0'-4'139'0,"7"4"46"0,-7-5 39 0,6 1 30 0,-6-2 28 0,5-3 27 16,-5 3 27-16,9-3 24 0,-9 3 25 0,7 1 24 0,-2-5 22 0,3 7-55 0,-8-3-97 0,6 2-64 0,-1-2-45 0,3-3-25 0,-1 3-16 0,-2 6-10 0,2-5-7 0,0 1-8 0,-2-1-8 0,3 5-6 0,-3 0-8 0,3 0-3 0,-8 0-1 0,6 0-1 15,1 0-1-15,-1 0-1 0,-6 5 0 0,8-5 1 0,-8 4 2 0,5 1 1 0,-5-5-2 32,8 6-4-32,-8-2-4 0,0 1-5 0,0 1-4 0,0-2-8 0,0 2-4 15,0-3-7-15,0 7-4 0,0-5-4 0,-8 1-1 0,8 3-3 0,-5-3-6 16,-3 3-2-16,2-3-2 0,-1 3-2 0,1 0-1 0,-7 1 0 0,5-5-1 16,-4 5-1-16,0-4-3 0,-3 3-1 0,10-5-4 0,-9 5-1 0,2-3-6 0,-2-1-5 15,1-1-3-15,-1 1-7 0,2-5-5 0,1 6-5 0,-10-6 0 0,15 4-3 16,-7-4 0-16,-2 6-2 0,3-6 1 0,0 0 0 0,4 0 2 0,-5 0 1 15,7 0 2-15,1-6 4 0,-10 6 3 0,15 0 5 0,-6-4 4 0,-1-2 2 0,7 6 2 16,-6-5 0-16,6 1 1 0,0-1-1 0,0-5 0 0,0 5 0 0,0-5-2 16,0 1-2-16,0-1 0 0,6-1-1 0,-6 2 1 0,7 0-2 0,-7-1-1 0,6-5 1 15,2 6-1-15,-1-2 5 0,-2 1 3 0,1 1 5 0,7-1 5 0,-5 1 6 16,-3-2 6-16,9 2 7 0,-9 5 5 0,10-6 4 0,-2 5 4 0,-2-1 5 16,5 2 5-16,-5 4 4 0,1-6 1 0,2 6-2 0,-1 0-3 0,8 0-2 15,-8 6-5-15,-2-6-6 0,4 4-8 0,-3 7-4 0,0-7-8 0,1 6-3 16,-5-5-4-16,5 4-6 0,-7 6-3 0,2-5-3 0,5 5 1 0,-13-6-1 15,5 6 4-15,0 6 1 0,-5-8 4 0,0 2 3 0,0 6-1 0,-5-3-1 0,5 1 3 16,-5 2 0-16,-3-3 0 0,-5 6-3 0,7-3 0 0,-7-2-2 0,0 6-5 16,0-7-6-16,-1 2-4 0,2 0-8 0,-7-5-8 0,6 3-8 0,-8-2-8 15,8-2-6-15,-6-4-7 0,1 4-5 0,2-4-1 0,5 1-5 0,-9-1-4 0,7-6-2 16,-1 6-3-16,1-6 2 0,0 3-1 0,2-4 4 0,-4-3 4 0,2 6 8 16,7-6 4-16,-7 5 10 0,5-5 5 0,3 0 6 0,-1 0 4 0,-1 0 8 15,1 0 3-15,-2-5 7 0,1 5 6 0,7-6 2 0,-5 3 5 0,-1 3 2 16,6-7-1-16,0 3 0 0,0-1-2 0,0-4 0 0,0 3-1 0,0-3-1 0,0 0 2 15,6 2 3-15,-6-7 7 0,5 4 9 0,2 1 5 0,1 0 10 0,-2-3 8 16,1-1 8-16,-1 2 7 0,7 2 9 0,-5 0 8 0,3-2 9 0,-4 2 6 0,7-2 5 16,-2 7 4-16,2-1 0 0,-1 1-6 0,-1-1-2 0,0 5-7 15,3 0-4-15,-2 0-7 0,-2 5-6 0,5-5-7 0,-5 9-4 0,1-5-9 0,2 2-5 16,-1 3-7-16,1 0-6 0,-7 3-4 0,6-3-3 0,-7 1-3 0,7 4-3 16,-6-4-1-16,-2 0-5 0,2 4 0 0,0-4-5 0,-2 4-7 0,-5-4-7 0,8 1-9 15,-8 3-13-15,5-4-16 0,-5 1-21 0,8-2-26 0,-8 0-23 0,0 0-23 16,0 2-30-16,0-7-29 0,6 5-27 0,-6-3-27 0,0 0-38 0,0-2-37 0,7 1-66 15,-7-1-75-15,6 2-35 0,-6-1-19 0,8-5 16 0,-3 0 26 0,3 0 34 16,-8 0 37-16,5-5 40 0,0-1 42 0,4 2 42 0,-4-5 42 0,2 3 49 0,1-3 53 16,-3-1 67-16,9-1 75 0</inkml:trace>
  <inkml:trace contextRef="#ctx0" brushRef="#br0" timeOffset="15255.39">27808 1350 0 0,'7'-15'18'0,"7"4"134"0,-14-2 75 0,6-3 57 0,1 7 50 0,-2-6 43 0,-5 0 39 0,0 0 37 16,0 6 39-16,0-6 35 0,0 11 34 0,8-5 32 0,-8-3 30 0,0 9-92 0,0-3-169 0,0 6-84 0,0-6-40 0,-8 3-23 0,8 3-19 0,0 0-7 0,0-6-12 0,0 6-15 0,-5 0-21 16,5 0-21-16,-7 6-21 0,7-6-23 0,-6 0-17 0,0 3-19 0,6 3-14 15,-8 0-12-15,1-3-12 0,2 3-12 0,-1 4-11 16,-2-1-9-16,3 0-10 0,-8 2-1 0,5 5 1 0,2-3 5 0,-6 7 8 0,4-5 5 0,2 4 7 16,-1 0 3-16,1 2 5 0,1 3 3 0,-3-6 1 15,0 3 3-15,8-2 0 0,0-1 2 0,-5 3-2 0,5-2-2 0,0-4 4 0,5 4-2 0,-5-4 0 0,8-1 1 16,0 2 1-16,-3-7 4 0,1 1 0 0,1 0 3 0,-1 1 3 0,9-8 2 15,-4 3 2-15,-3-1 2 0,5-5 2 0,0 0-1 0,-2 0 1 0,10-5 5 0,-8-1 3 16,0 3 7-16,0-8 6 0,5 1 3 0,-4 0 4 0,-1 1 1 16,0-7 1-16,0-2-1 0,1 3-47 0,-1-6-2 0,-6 8 0 15,-2-11 0-15,2 3 0 0,0-3 0 0,-7-1 0 0,5 1 0 0,-5-1 0 0,-5 1 0 0,5 0 0 16,-7 0 0-16,0-1 0 0,2 6 0 0,-2-5 0 0,-1 3 0 0,-4 6 0 16,0-3 0-16,-3 3-62 0,3 5-88 0,0 1-33 0,-2-2-41 0,-4 7-48 15,-3-1-54-15,8 5-55 0,-13 5-99 0,7-5-119 0,-2 4-41 0,3 7-1 0,-3-2 21 16,2 1 30-16,0-1 36 0,-2 6 42 0,3 0 46 0,-3-6 53 0,2 7 59 15,-6-7 62-15,6 6 67 0,-2 0 68 0</inkml:trace>
  <inkml:trace contextRef="#ctx0" brushRef="#br0" timeOffset="38866.87">21578 3313 4 0,'5'-5'69'0,"1"5"39"0,1-10 35 0,-7 5 32 0,5 1 30 0,-5-2 31 0,0 3 27 0,0-4 27 0,9 2 26 0,-9 1 27 0,0-1 27 0,0 5-24 0,0-10-54 0,0 5-35 0,-9 5-28 0,9-4-23 0,0 4-19 0,-5-5-20 0,5 5-17 0,0 0-16 16,0 0-12-16,-7 0-15 0,7 0-14 0,-6 0-15 0,6 0-16 0,0 0-9 15,0 5-9-15,-5-1-1 0,5-4-2 0,0 5 0 0,0-1-3 0,0 7 0 0,0-7-3 16,0 8-2-16,0-9 0 0,0 7-1 0,0 5 0 0,0-6 2 0,0 2 0 0,5 2 3 16,-5 2 0-16,0-5-3 0,0 4-1 0,0 2-7 0,0-1-4 15,-5 3-1-15,5-3-6 0,0 6 1 0,0-2-3 0,0-1-2 0,-8 3 0 0,8-2-3 16,-8 2 0-16,8 3-3 0,0-6 0 0,-5 3-1 0,5-2-2 0,0-1-4 16,-6 3-4-16,6-7-16 0,0 6-19 0,-7-5-27 0,7-6-29 0,0 6-35 15,0-6-33-15,0 2-56 0,-6-2-61 0,6 2-76 0,0-2-81 0,0-5-27 0,0 8-7 16,6-9 11-16,-6 3 16 0,0-1 31 0,0-5 35 0,7 0 41 0,-1 0 43 15,-1 0 47-15,-5-5 46 0,16-1 58 0,-16-4 63 0</inkml:trace>
  <inkml:trace contextRef="#ctx0" brushRef="#br0" timeOffset="39293.86">21884 3441 0 0,'0'0'6'0,"0"0"116"15,0 0 62-15,0 0 41 0,0 0 30 0,5-6 25 0,-5 0 24 0,0 2 24 0,7 4 23 16,-1 0 26-16,-6-5 25 0,5 5 24 0,-5-5 28 0,8 5-81 0,-8-4-138 15,0 4-63-15,0 0-25 0,0 0-7 0,0 0-2 0,8 0-2 0,-8 0-4 16,0 0-10-16,0 0-9 0,0 0-13 0,0 0-12 0,0 0-16 0,0 0-15 16,0 0-11-16,0 0-12 0,0 0-10 0,0 0-9 0,0 0-5 0,0 0-5 0,0 0-3 15,-8 0 2-15,8 4-1 0,0 1 1 0,0 0-2 16,0 5 3-16,-8-4 1 0,8-3 3 0,-5 7-1 0,5 1 1 0,0-2-2 0,-6-5 0 0,6 7-2 16,-7 2 0-16,7-1-3 0,-5-3-2 0,5 0 0 0,0 1-1 0,0 5 1 15,-9-5-1-15,9-1-2 0,0 2 1 0,0 2-1 0,9-2 1 0,-9-1 1 16,0-1 0-16,5 0-2 0,-5 1 1 0,7-5-1 0,-7 4 0 0,6 3 0 0,-1-8 0 15,3 5-1-15,0-3 0 0,-3-2 2 0,8 1 1 0,-7 1 2 0,2-6 1 16,4 3 2-16,2-3 1 0,-9-3 0 0,8 3 0 0,1-6 1 0,-2 1 1 16,2-5 1-16,-1 6 2 0,0-5 6 0,0-3 9 0,0-2 8 0,-8 4 6 0,11 1 1 15,-11 0 5-15,1-7 1 0,0 7 0 0,1-6 1 0,1 6-2 0,-8-6 0 16,5 0 1-16,-5 0-2 0,0 2-2 0,0-8-6 0,0 6-9 0,-5-3-7 16,5 2-8-16,-8-3-4 0,1 5-7 0,1-1-5 0,0-1-4 0,1 2-2 0,-2 1-5 15,-2 1-3-15,4 3-2 0,-8-1-6 0,8 1-5 0,-11 4-7 16,11 1-12-16,-8-2-13 0,7 1-16 0,-9 5-16 0,10 5-15 0,-9-5-21 0,9 6-18 15,-8-2-25-15,5 5-22 0,-3 2-44 0,4-1-47 0,-1-1-64 16,2 6-71-16,-7 0-33 0,13 0-16 0,-5-2 8 0,-3-3 25 0,0 4 25 0,3 1 32 0,-1-5 35 16,6 5 39-16,-7-6 39 0,7-3 42 0,0 3 51 0,0-3 57 0</inkml:trace>
  <inkml:trace contextRef="#ctx0" brushRef="#br0" timeOffset="39672.25">22418 3392 0 0,'5'-6'1'0,"0"0"102"0,9 3 64 0,-7 3 40 0,1-11 30 0,-8 7 31 0,5-2 31 0,2-3 36 0,-7-6 37 0,7 0 34 0,-7 6 32 0,0 5 28 0,0-7 27 0,0 7-72 0,0-2-129 0,0 3-64 15,-7-4-28-15,7 2-14 0,0 1-5 0,-7-1-11 0,2-1-16 0,5 6-27 0,-8-4-25 0,8 4-21 0,-7-5-19 0,2 5-19 16,5 0-11-16,-9 0-11 0,4 0-11 0,0 0-5 0,-3 5-7 0,2-1-7 0,-1 2-3 16,1-1-1-16,-1-1-4 15,-7 8 0-15,9-9 0 0,-2 7 0 0,1 1 3 0,-1-2-1 0,0 6 4 0,7-5 2 0,-7-1 1 0,2 6 2 0,-3 0 0 16,8-6 0-16,0 6 3 0,-6-1-1 0,6 0 0 0,0-2 2 0,0 1 1 15,0 2-1-15,0-6 1 0,6 2 1 0,-6 2-1 0,8-1 0 0,-8 1 0 0,5-2-1 16,2-2 0-16,7 7 0 0,-8-7-2 0,1 0 3 0,6 1 0 0,-7-1 3 16,7-4 0-16,0 5 4 0,0-4 3 0,1-6 5 0,-2 0 13 0,-4 0 8 15,4 0 9-15,0-6 9 0,1 2 9 0,1-7 7 0,-2 2 10 0,2 5 3 16,-8-11 6-16,6 6 3 0,-4-3 1 0,0-1 1 0,3 2-2 0,-11-2-9 0,7-2-8 16,-1 0-12-16,-6 0-8 0,0 0-10 0,0 2-6 0,-6-3-12 0,6-4-7 15,-7 7-8-15,7-8-8 0,-6 6-9 0,1-3-8 0,-3 2-13 0,0 2-9 16,-4-1-17-16,6 2-18 0,1 1-16 0,-11 3-23 0,11-1-22 0,-1 5-27 15,-2 1-28-15,-5-1-32 0,8 5-41 0,-2 0-44 16,0 0-73-16,2 5-81 0,-3-1-48 0,1 1-23 0,7-1 6 0,-5 2 21 0,-4 3 32 0,9-4 34 0,-5 5 38 16,5 0 43-16,-5-5 45 0,5 1 47 0,0 3 53 0,0-5 54 0,0 7 71 0,0-7 80 15</inkml:trace>
  <inkml:trace contextRef="#ctx0" brushRef="#br0" timeOffset="39877.15">23015 3411 0 0,'14'4'24'0,"-9"-4"139"0,3 0 77 0,-3 0 54 0,-5 0 43 15,8-4 39-15,-8 4 41 0,0-6 40 16,0-3 36-16,0 5 32 0,0-8 29 0,0 9 23 0,0-3 22 0,-8 1-110 0,8 5-185 0,-5-4-94 0,5-2-46 0,-8 3-25 16,8 3-14-16,-5-6-20 0,5 6-21 0,-5-6-21 0,5 6-19 0,0 0-13 15,0 0-10-15,-9-3-9 0,9 3-2 0,0 0-6 0,0 0-4 0,0 0-6 16,0 0-5-16,-5 0-11 0,5 0-15 0,0 0-24 0,0 0-26 0,-7 3-35 16,7-3-42-16,0 6-43 0,0-6-49 0,-6 6-80 0,6-3-99 0,0-3-62 15,0 0-39-15,0 0-10 0,0 6 8 0,0-6 25 0,0 0 30 0,6 4 42 16,-6-4 44-16,7-4 51 0,-7-2 55 0,5 3 56 0,4-3 59 0,-4-3 73 0,8-1 88 0</inkml:trace>
  <inkml:trace contextRef="#ctx0" brushRef="#br0" timeOffset="40160.99">23752 3039 0 0,'0'0'40'0,"6"0"154"0,-6 0 86 0,6-5 60 0,-6 1 45 0,0-1 35 0,0-5 34 0,7 0 27 16,1-1 25-16,3 2 23 0,-3 5 21 0,-3-5 20 0,-5 4 15 0,7-2-122 15,-7 4-210-15,0-3-102 0,0 1-50 0,0 5-22 0,8 0-12 0,-8 0-10 16,0 0-8-16,0 0-5 0,0 0-10 0,0 0-4 0,0 0-8 0,0 0-1 0,0 0-3 16,0 0-2-16,0 0-5 0,0 5-5 0,0 1-6 0,0-3-3 0,0 9-1 15,0-8-1-15,0 5 3 0,0 6 0 16,0 0 5-16,0 0 3 0,-8 4 5 0,8 2 2 16,-7-3-1-16,7 1-1 0,-5 7-2 0,5-3 0 0,-8 3-1 0,2-3-1 0,1 3-2 0,-3-4-10 0,8 5-14 0,-7-3-15 0,1 0-17 0,0-5-21 15,6 0-23-15,-7 1-33 0,7-1-35 0,-5 1-37 0,5-4-36 0,0-3-56 16,-8 2-64-16,8-6-76 15,0 2-78-15,0-1-22 0,8-1 8 0,-8-3 20 0,5 3 29 0,-5-9 37 0,7 4 39 0,-1-4 44 0,0 0 49 0,1-4 47 0,1-1 51 16,-3 1 57-16,9-8 65 0</inkml:trace>
  <inkml:trace contextRef="#ctx0" brushRef="#br0" timeOffset="40525.57">24245 3122 0 0,'9'-10'14'31,"-9"5"129"-31,7-4 72 0,-7-1 53 0,5 1 46 0,-5 3 38 0,0-4 36 0,8 5 33 15,-8-4 30-15,0-1 32 0,0 5 31 0,0 1 29 0,0-5 32 0,0 3-92 16,0 6-158-16,0 0-82 0,0-6-43 0,0 2-28 0,0-1-24 0,-8 5-19 16,8 0-17-16,-5-6-16 0,5 6-15 0,-7 0-18 0,-2 0-15 0,4 0-14 15,-1 6-15-15,-1-6-14 0,1 5-12 0,-7-1-5 0,6 2-6 0,-7 0 1 0,9 3 0 16,-3 0 0-16,-4 1 1 0,5-1 3 0,2 6 0 0,-10-4 2 0,9 3 0 16,0 0 1-16,-1 2-1 0,2-2-2 0,5 5 3 0,-8-3-3 0,8-2-1 0,-8 0 1 15,8 0-6-15,0 7-2 0,0-8-6 0,8 2 0 0,-8 0-3 0,8 0 2 16,-3 0-2-16,2 0 3 0,-1-2 3 0,0-1-2 0,2 1 4 0,4-2 1 15,-5-2 3-15,5 1 4 0,1-5 6 0,1-1 4 0,-7 2 7 0,6-2 3 16,0-4 4-16,-2 0 2 0,5 0 1 0,-3-4 1 0,-2-2 2 0,2 6 2 16,-6-9 5-16,7 5 3 0,-1-2 5 0,-8-3 2 0,4 3 3 0,3-3 1 0,-6 0 0 15,1-3 0-15,-7 3 0 0,6-6 1 0,2 6-3 0,-8-6-1 0,0 2-2 16,0-3-3-16,0 1-4 0,0-3-5 0,-8-3-12 0,2 6-10 0,6-3-16 16,-7-3-12-16,-6 2-16 0,8 0-12 0,-4 4-15 0,-3-4-14 0,6 8-14 15,-8-4-14-15,2 6-18 0,4-1-22 0,-3 1-26 0,-2 4-29 0,6 5-31 0,-2 0-48 16,-2 0-57-16,4 0-63 0,1 5-59 0,-1-1-15 0,1 1 6 0,6 5 20 0,-7-1 24 15,1-4 30-15,6 5 33 0,-8 1 38 0,8 3 40 0,0-5 46 0,0-4 47 16,0 5 59-16,0 1 68 0</inkml:trace>
  <inkml:trace contextRef="#ctx0" brushRef="#br0" timeOffset="40920.25">24840 3137 49 0,'6'-4'149'0,"-1"-1"62"0,-5-5 43 0,8-1 43 16,-8 2 39-16,7 3 38 0,-7-7 37 0,0 7 37 0,0-4 33 0,0 1 30 15,-7-2 30-15,7 2-44 0,0 5-84 0,-8-5-81 0,8 3-77 0,-5-4-37 0,-1 5-23 0,6-1-21 16,-8 3-22-16,3-3-25 0,-3 2-21 0,3 4-20 0,5-5-17 0,-8 5-16 16,2-4-12-16,1 4-14 0,-2 0-9 0,-1 0-9 0,2 4-8 0,0-4-6 15,-1 5-4-15,2-1-1 0,-11 2 0 0,11 3 2 0,-8 0-2 0,-1-3 0 0,9 4 2 0,-8 4 2 16,0-4 0-16,5 4 1 0,-4-4 1 0,5 5 2 0,-5 0 0 16,4 0 1-16,-4 0-1 0,5-2-1 0,2 2-1 0,-3 1-1 0,-5-2-2 15,13 0-4-15,-6-4-3 0,-1 6-3 0,7-7-6 0,-5 0 0 0,5 1-3 0,0-1-1 16,5 3 0-16,-5-3-1 0,7 0 0 0,-7-3 1 0,6-2 2 0,-1 5 3 15,3-4 5-15,5 1 5 0,-6 4 3 0,5-10 7 0,3 3 5 16,-3-3 6-16,0 0 3 0,4 0 3 0,-5 0 5 0,1 0 4 0,9-3 11 0,-10-3 7 16,5 2 3-16,2-7 9 0,-4 2 4 0,-2 5 6 0,2-7 2 0,-9 1 3 0,8 0 2 15,1-4 1-15,-9 4-2 0,10-4-1 0,-9 4-2 0,2-5-5 0,-3 0-7 16,0 2-7-16,3-8-6 0,-8 6-8 0,6-3-7 0,-6-3-6 0,0 2-6 0,0 1-6 16,0-3-5-16,0 6-4 0,-6-4-4 15,-2 4-4-15,8-4-2 0,-5 5-8 0,0 4-4 0,-9-1-6 0,7 1-6 0,-1 1-12 0,-3 5-10 0,3-1-17 16,-5-1-17-16,0 2-18 0,2 4-21 0,-4 4-23 15,9-4-26-15,-7 6-30 0,1 3-29 0,-2-5-46 0,1 7-58 0,-1 4-83 16,2 0-94-16,1-2-32 0,-5 7 2 0,11-4 21 0,-9 2 28 0,2-3 36 0,4 4 36 0,3-4 44 0,-2 4 43 16,0-4 48-16,2-4 49 0,-3 2 59 0,8-3 67 0</inkml:trace>
  <inkml:trace contextRef="#ctx0" brushRef="#br0" timeOffset="41172.67">25556 3195 0 0,'-7'0'25'0,"1"-4"144"0,-2-1 82 0,8 1 58 0,-5-1 47 0,5-2 40 0,-7 4 36 0,7-3 34 0,7 1 33 0,-2 1 29 0,3-2 30 0,-8 2 25 0,0 4 25 0,0 0-112 0,0 0-183 16,0-5-100-16,0 5-50 0,0-4-32 0,0 4-17 0,0-5-16 0,0 5-13 0,0 0-16 0,0-6-14 0,0 6-11 0,0 0-11 0,0 0-12 0,0 0-10 0,0 0-8 15,0 0-12-15,0 0-6 0,0 0-6 0,0 0-7 0,0 0 1 0,0 0-10 16,0 0-8-16,0 6-16 0,0-6-24 0,0 5-33 0,0-1-37 0,0 1-41 15,0 5-44-15,0-6-81 0,0 1-95 0,0 4-68 16,6-2-47-16,-6-2-14 0,7-1 6 0,-7 1 18 0,6-1 27 0,-6-4 37 0,0 0 44 0,7-4 49 0,-7-1 55 16,6 1 55-16,2-8 59 0,-8 9 76 0,5-12 89 0</inkml:trace>
  <inkml:trace contextRef="#ctx0" brushRef="#br0" timeOffset="41441.94">25940 2848 0 0,'6'-4'2'0,"7"-1"114"0,-5-5 79 0,-3 5 58 0,3 1 49 0,-2-5 46 0,-1 3 41 0,3-3 42 0,-8-3 42 16,7 8 38-16,-7-6 38 0,0 6 34 0,6-6 29 0,-6 4-74 0,0 3-138 15,6-3-81-15,-6 1-56 0,0 5-39 0,0 0-28 0,0 0-26 0,0 0-27 0,0 0-24 16,0 0-30-16,0 0-26 0,0 0-22 0,0 0-21 0,0 0-16 0,0 0-12 16,0 0-7-16,0 0-6 0,0 0-3 0,0 11 1 0,0-8 1 0,-6 9 5 15,6-4 0-15,0 2 5 0,0 0 5 0,-6 5 6 0,6 4 4 16,-7-4 7-16,7 6 4 0,-8-3 1 0,8 1 1 0,-5 2-5 0,5 3-7 0,-6 1-13 15,6-7-13-15,-8 6-21 0,8 1-22 0,0-1-22 0,0 2-32 0,0-3-37 0,0 3-40 16,0-3-60-16,8-2-65 0,-8-3-102 0,0 2-111 0,6 0-43 0,-6-6-6 16,5 1 15-16,-5 1 25 0,8-7 34 0,-8 0 37 0,7-3 45 0,-1-2 48 0,-6 1 52 15,6-5 56-15,1 0 66 0,-7 0 71 0</inkml:trace>
  <inkml:trace contextRef="#ctx0" brushRef="#br0" timeOffset="41805.74">26352 2927 0 0,'5'-15'10'0,"0"5"125"0,3-5 75 0,-8 6 55 16,5 0 42-16,3 3 36 0,0-3 35 0,-3-1 33 0,1 5 31 16,7-1 30-1,-5 2 30-15,-8-1 28 0,0 1 29 0,0 4-88 0,5-5-151 0,-5 5-84 0,0 0-49 16,0 0-28-16,0 0-19 0,-5 0-17 0,5 0-16 0,0 0-15 0,-8 0-15 16,3 0-16-16,5 5-13 0,-8-5-12 0,2 4-12 0,1 1-14 0,-3-1-9 0,-5 2-9 15,5-1-1-15,3 5-4 0,0-1 0 0,-4-3 1 0,-3 3 3 0,6 0 0 16,-1 6 0-16,1-5 3 0,-2 5 0 0,3-6 0 0,-2 6 0 0,1 1-1 15,-2-2 2-15,8-1-1 0,-6 2-2 0,6 1-5 0,0-2-3 0,0 1 0 16,0 1-2-16,0-7-1 0,0 4-2 0,0 2 1 0,6-4-3 0,-6-1 1 0,8-1 1 16,-2 0 2-16,1 1 3 0,-2-5 1 0,3 4 6 0,5-2 2 0,-7-7 5 15,6 5 3-15,2-5 2 0,-1-5 2 0,0 5 2 0,0-7 1 0,1 4 3 16,-1-3 0-16,-1 1 4 0,0-5 0 0,3 6 3 0,-3-5 1 0,0-2 3 16,-5 1 0-16,2 1 4 0,-4-2 0 0,8-2-2 0,-13-3 2 0,5 7-2 0,-5-6-2 15,9 1 0-15,-9-6-3 0,0 6-3 0,0-1-3 0,0-4-5 0,-9 4-6 16,9-4-6-16,-5-2-9 0,-2 6-14 0,1-3-14 0,1 3-15 0,-11 0-15 15,11 5-18-15,-9-4-13 0,1 4-15 0,6 4-18 0,-5-3-17 0,0 3-23 16,-1 6-20-16,5 0-41 0,-3 0-48 0,-5 6-76 0,11 0-89 0,-3 3-29 16,-2 1 0-16,1-1 16 0,2 0 22 0,2 2 30 0,-1-1 29 0,-1-1 33 0,1 1 34 15,-2-1 40-15,3 2 40 0,-2-2 54 0,7 1 61 0</inkml:trace>
  <inkml:trace contextRef="#ctx0" brushRef="#br0" timeOffset="42195.15">26957 2946 96 0,'5'-10'183'0,"1"1"61"16,2 0 44-16,-3-1 44 0,-5-1 38 0,7-4 41 0,-7 6 35 0,9-1 35 16,-9-5 31-16,0 6 29 0,0-1 26 0,0-4-69 0,-9 4-122 0,9 1-87 0,-7-3-68 15,7 8-38-15,-5-6-24 0,5 6-21 0,-8 0-22 0,8-2-22 0,-6 0-23 16,6 3-16-16,-5 3-17 0,5-6-10 0,-8 6-11 0,3 6-10 0,-2-6-7 16,0 3-5-16,0-3-3 0,1 6-3 0,-6 4-3 0,4-6 3 15,-5 1 0-15,7 4-1 0,-7 3 4 0,5-3-1 0,-2 6 0 0,-4-6 2 0,7 1 2 0,-6 5 1 16,-1 0 2-16,9-6-2 0,-8 6-1 0,5 0-2 0,-3 0-3 0,4-2-3 15,-7 2-5-15,9 1-3 0,-3-2-4 0,3-4-1 0,-3 4-2 0,0 2-9 16,8-3-12-16,-5 2-5 0,5-1-1 0,0-4-3 0,-6 5 1 0,6 0 0 16,6-6 5-16,-6 7 2 0,5-7 4 0,-5 0 4 0,8 1 4 0,0 1 6 0,-3-1 4 15,8-5 10-15,-8-1 14 0,11 1 7 0,-5-1 8 0,2-4 5 0,0 0 11 16,6-4 9-16,-4 4 14 0,4-5 8 0,-6 1 9 0,6-8 10 0,-6 3 6 16,0 0 4-16,0-1 3 0,1 1 4 0,-2-2 0 0,-4-4-2 0,3 6 0 0,-3-5-6 15,-3 0-8-15,2-2-10 0,2 1-13 0,-4 1-11 0,-5-2-12 0,0 1-12 16,0 2-13-16,0-8-18 0,0 7-23 0,0-1-23 15,0 2-19-15,-5 3-24 0,5-5-26 0,-9 4-34 0,2 2-38 0,2 5-43 0,-3-5-46 0,2 9-82 16,1-6-93-16,-3 6-55 0,3 0-36 0,-2 0 3 0,-7 6 19 0,8-6 31 16,-1 3 34-16,-6 3 40 0,7-2 42 0,-1 1 49 15,1-1 50-15,-2 1 57 0,3 1 56 0,-3-2 74 0,3 1 86 0</inkml:trace>
  <inkml:trace contextRef="#ctx0" brushRef="#br0" timeOffset="42390.66">27607 3195 0 0,'7'6'34'0,"0"-6"151"0,-2 0 81 0,-5-6 58 0,7 2 44 0,-7-5 35 0,0 4 33 0,0-11 32 16,6 1 32-16,-6 6 34 0,0 0 29 0,0-1 27 0,0-1 26 0,0 7-120 15,0-1-202-15,0 5-103 0,0-6-50 0,0 2-28 0,0 0-14 0,-6-1-11 16,6 5-9-16,0-6-13 0,0 3-15 0,0 3-16 0,0 0-15 0,-7-7-13 16,7 7-9-16,0 0-12 0,0 0-13 0,-5 0-20 0,5 7-21 0,-7-7-29 15,7 3-33-15,0 3-36 0,-7-1-39 0,7-1-65 0,0 0-77 0,0 7-85 16,-5-7-85-16,5 1-34 0,0 5-4 0,0-4 15 0,0-1 24 0,0-5 33 0,0 9 41 15,0-9 47-15,0 0 47 0,0 0 54 0,0 0 54 0,0 0 68 0,0 0 73 16</inkml:trace>
  <inkml:trace contextRef="#ctx0" brushRef="#br0" timeOffset="42663.21">28142 2805 0 0,'6'-6'18'0,"6"-3"135"0,-4-1 77 0,-2 0 55 0,-1-4 47 15,3 5 39-15,-1-2 36 0,-7 1 34 0,6-5 31 0,-6 6 30 16,8-1 28-16,-8 1 29 0,5 3 27 0,-5-3-97 0,0 4-169 0,5 1-88 0,-5 4-46 16,0-6-32-16,0 6-20 0,0-4-20 0,0 4-18 0,0 0-16 0,0 0-17 0,0 0-17 15,0 0-9-15,0 0-14 0,0 0-11 0,0 4-10 0,0 2-9 0,0-2-4 16,0 5-3-16,0 2 2 0,0-2 1 0,0 1 3 0,0 5 4 0,0 0 4 16,-5 3 7-16,0-2 1 0,5 2 4 0,-8 3-4 0,2-2-1 0,-1 1-12 15,-1-1-14-15,3 5-20 0,-1-3-23 0,-2-2-31 0,3 0-35 0,5 7-35 16,-7-7-30-16,1-1-35 0,6 7-34 0,-7-5-62 0,7-1-76 0,0 0-64 0,0 1-57 15,0-4-8-15,0 2 12 0,0-3 28 16,7 1 35-16,-7-7 42 0,6 0 46 0,1 1 45 0,-7-5 44 0,5 0 47 16,3-5 46-16,-2 4 62 0,-6-4 75 0</inkml:trace>
  <inkml:trace contextRef="#ctx0" brushRef="#br0" timeOffset="43051.97">28500 2869 13 0,'6'-15'114'0,"7"5"64"0,-1-1 51 0,-3 2 44 15,-4 0 39-15,2-1 35 16,-1 4 31-16,-1-3 30 0,-5 3 28 0,9 2 30 0,-9-6 27 0,0 10-25 0,7-4-52 0,-7 0-71 0,0 4-79 0,0 0-45 0,0 0-28 16,0 0-20-16,0 0-21 0,0 0-14 0,0 0-12 0,0 0-15 0,0 0-14 15,0-6-13-15,-7 6-12 0,-2 6-13 0,9-6-16 0,-5 0-8 0,-8 4-14 0,8-4-7 16,-4 4-11-16,-3 1-4 0,-1 0-5 0,7-1-3 0,-7 2-1 0,0 0 0 16,-1 3 1-16,7-3-1 0,-6-2 0 0,7 5 0 0,-7 0 2 0,6-3 0 15,-5 3-1-15,5 3 0 0,2-3 1 0,-9 4-5 0,7-2 0 0,7-2-2 16,-6 1-5-16,1 1 1 15,5-3-6-15,-8 3 0 0,8 4 0 0,0-5-2 0,8-1 1 0,-8 0-1 0,5 0-1 0,-5 6 1 0,6-3 1 0,1 1 2 16,7-4 3-16,-9 6 4 0,2-3 1 0,5-3 3 0,3 0 4 0,-10 1 4 16,9-5 2-16,-2-1 1 0,2 1 4 15,-1 1 0-15,0-6 4 0,0 0 0 0,-2-6 3 0,5 6 0 0,-4-5 4 0,-1 1 1 16,-2-1 5-16,3-1 1 0,-6-2 4 0,7-3 0 0,-5 1 0 0,-1 1 3 0,5-2-1 0,-5-2 1 0,-7-2-1 16,5 0 1-16,3 0-2 0,-8 2-3 15,5-2-1-15,-5-6-4 0,0 3-2 0,0 2-4 0,-5-4-6 0,5 1-9 0,-8 0-8 0,8 4-13 0,-5-3-14 0,-2 3-17 16,-5-1-16-16,5 2-15 0,-1-2-15 0,-5 7-20 0,7 0-18 0,1 3-25 15,-11 1-24-15,11 1-43 0,-8 4-48 0,8 0-75 0,-11 0-89 0,11 4-31 16,-1 1-9-16,-7 5 13 0,5 1 23 0,-4-8 27 0,6 9 30 0,-8-4 34 0,7 2 37 16,-6 0 39-16,7-1 43 0,-7-3 52 0,6 4 60 0</inkml:trace>
  <inkml:trace contextRef="#ctx0" brushRef="#br0" timeOffset="43510.68">29027 2780 91 0,'8'-5'158'0,"-3"0"40"0,2 1 33 0,-7 0 30 0,0-2 29 0,6 0 32 0,-6 6 31 0,0 0 31 0,0-3 29 0,0-3 27 0,0 1 23 0,0 5-65 0,-6-4-118 0,6-2-57 0,0 6-30 0,0-5-9 0,0 1-3 0,-7 4-5 15,7-6-6-15,0 3-11 0,0-3-15 0,-5 6-10 0,5-4-13 0,0-2-7 0,-8 6-6 0,8-5-9 0,0 1-7 16,0 4-8-16,-8-6-7 0,8 6-9 0,0-5-9 0,0 5-9 0,0 0-9 16,-5-4-7-16,5 4-7 0,0 0-6 0,0-5-6 0,0 5-6 0,-6 0-8 0,6 0-3 15,-7 0-6-15,7 0-2 0,-6 5-1 0,-2-5-2 0,3 4 0 0,-2-4-1 16,1 5-1-16,0 5 0 0,-2-5 1 0,-4 5 2 0,4-4 1 0,2 7 3 16,-7-2 1-16,8-2 1 0,-9 0 1 0,7 7 0 0,1-7 0 0,-1 6 0 0,1 0 1 15,-1 0-1-15,-6-6-2 0,13 6-1 0,-6 1-3 0,-2-7 0 0,3 4-6 16,5 2 1-16,0-4-4 0,-8 4 1 0,8-7 0 0,0 7 0 0,0-4-2 0,8 4 3 15,-8-6-2-15,5 1 3 0,-5-1 4 0,8 0 2 0,-2 7 5 0,7-11 4 16,-6 4 4-16,6 1 4 0,0-5 4 0,1 4 6 0,-1-9 7 16,-2 7 7-16,2-4 10 0,8-3 8 0,-8 0 7 0,6 0 10 0,-1 0 7 0,-2-3 7 15,-4-4 3-15,0 2 5 0,3 1 2 0,-4-7 2 0,2 7-3 0,2-5 0 0,-10 0-6 16,2-3-7-16,-2-3-6 0,2 2-11 0,1 4-9 0,-8-6-11 0,6 0-12 16,-6 0-9-16,-6-4-11 0,6 4-15 0,-8 0-15 0,1 0-25 0,2 0-27 15,-2 0-34-15,-5 2-36 0,-1-2-52 0,-6 6-52 0,-2-3-107 0,3 3-125 16,-3 4-80-16,-6 1-54 0,3-6-15 0,-4 4 9 0,4 3 24 0,-3 3 31 0,1-6 41 15,-8 1 47-15,10 5 55 0,-3-4 56 0,-6-2 64 0,6 1 71 0,-4 1 90 0,4-2 103 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32:21.6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5906 12290 0 0,'0'0'11'0,"0"0"21"0,0-5 13 0,0 1 15 0,0 4 14 0,-5 0 15 0,5 0 13 0,0-5 6 0,0 5 1 0,0 0 9 0,-8-6 12 0,8 6 6 15,0 0 4-15,0 0 1 0,-6-4-2 0,6 4-5 0,0 0-9 0,-5 0-6 0,5 0-8 0,0 0-5 0,-7 0-5 0,7 0-5 0,-9 0-5 0,4 0-4 0,5 0-4 0,0-5-1 0,-7 5 5 0,7 0-2 16,0 0-6 0,-6 0 0-16,6-4-1 0,0 4 1 0,-5 0-6 0,5 0-2 0,0 0-4 0,0 0-3 0,0-5-5 0,0 5-3 15,0 0-7-15,0 0-3 0,0 0-4 0,0 0-5 0,0 0-1 0,0 0-1 0,0 0-1 0,0 0 0 0,0 0 1 0,0 0 1 16,0 0 3-16,0 0 2 0,0 0 3 0,0 0 2 0,0 0 5 0,0 0 2 31,0 0 6-31,0 0 3 0,0 0 3 0,0 0 3 0,0 0 2 0,0 0 1 16,0 0 2-16,0 0-1 0,0 0-2 0,0 0-1 0,0-4-2 0,0 4-5 0,0 0-3 15,0 0-5-15,0 0-4 0,0 0-7 0,0 0-5 0,0 0-4 0,0 0-3 0,0 0-6 16,0-6-4-16,0 6-1 0,5 0-5 0,-5-6-1 0,0 6-3 0,6 0-2 16,-6 0-2-16,7-4-4 0,-7 4-2 0,5 0-2 0,-5-5-2 0,9 5-3 15,-2 0 1-15,-2-6-3 0,-5 6 0 0,6 0-1 0,2 0 0 0,-3 0 2 16,-5 0 0-16,8-4 0 0,-3 4 0 0,2 0 4 0,-7 0 7 0,7 0 4 0,-2 0 4 15,3 0 2-15,-1 0 5 0,-2 0 1 0,4-5 2 0,1 5 2 0,-2 0 1 16,-2 0 2-16,7 0 1 0,-6-4 2 0,7 4 0 0,-9 0-4 0,8-5-3 0,1 5-5 16,-7 0-1-16,6-4-5 0,-2 4-4 0,2-6-1 0,1 6 1 0,-7 0-4 15,6 0 1-15,0-6-4 0,0 6-1 0,0 0-2 0,-7-3 1 0,7 3-2 16,1 0 3-16,-2 0 0 0,-4-6 3 0,4 6-1 0,0 0 2 0,1 0-1 16,1 0 2-16,-2-6 2 0,-3 6 3 0,3 0 2 0,-1 0 0 0,5-3 3 0,-5 3 0 15,-4 0 3-15,7 0-2 0,-2-6 0 0,0 6 0 0,3 0-1 16,-2 0 1-16,-7 0-2 0,6-5 1 0,2 5-1 0,-8 0-3 0,6 0-1 0,-4 0-2 15,5 0-1-15,0 0-1 0,-8 0-2 0,9 0 2 0,-7 0-1 16,-1 0 0-16,8 0-2 0,-7 0 2 0,5-4 0 0,-5 4 1 0,6 0 1 0,-1 0 4 0,-5 0 2 16,5 0 4-16,1 0 4 0,-5 0 1 0,3 0 1 0,5 0 0 0,-3-4-1 15,-3 4 1-15,4 0-2 0,-1-5-1 0,0 5-1 0,0 0-1 0,0 0-2 16,1-6-3-16,-2 6-2 0,2 0-6 0,-1 0-1 0,0-4-4 0,0 4-2 16,0 0 1-16,0-6-1 0,0 6 1 0,1 0 1 0,-1 0 0 0,0 0-3 15,-2 0 1-15,-4-5-2 0,7 5 2 0,-1 0-1 0,-8 0 1 0,11 0-1 0,-11 0 1 16,6 0-1-16,5 0 1 0,-11 0-2 0,2 0 2 0,-1 0-1 0,7 0 2 15,-5 0 2-15,-3 0 2 0,1 0 0 0,2 0 4 0,-3 0-1 0,3 0 1 16,-1 0 2-16,-2-4 2 0,9 4 0 0,-9 0 1 0,3 0-2 0,-2-6 2 0,1 6 0 16,-1-5-2-16,6 5-2 0,-3 0-1 0,-4-4-3 0,2 4-1 15,-1 0-1-15,8-5-2 0,-7 5-1 0,-2 0-3 0,1-4 1 0,2 4-3 0,-3 0 0 16,3 0-1-16,-3-6-1 0,2 6 0 0,0 0 0 0,0 0 1 16,-1 0-1-16,1 0-2 0,-2 0-1 0,3 0-1 0,-2 0 0 0,-1 0-1 0,-5 0 0 0,8 0 2 15,0 0 0-15,-3 0 0 0,-5 0 2 0,8 0-2 0,-3 0 2 0,-5 6 1 16,5-6 2-16,-5 0 2 0,0 0 0 0,9 0 3 0,-9 0 2 0,5 0 2 0,-5 0 0 15,7 0 2-15,-7 0 1 0,6 0 4 0,-6 0 1 0,7 0 1 0,0 0 3 16,-7 0 1-16,7 0 0 0,-2 0 1 0,3 0-1 0,-3 0 1 0,1-6-3 16,2 6 0-16,4-4-1 0,-3 4-2 0,1 0-1 0,-2-5-1 0,5 5-4 15,0-6-2-15,-7 6 0 0,7-4-3 0,0-2-1 0,0 6-2 0,0-5 1 16,0 5-3-16,-7 0 0 0,7-4 0 0,2 4-1 0,-3 0 1 0,-5 0 0 16,6-5-1-16,-7 5 0 0,7 0 0 0,-8 0-1 0,11 0 1 0,-11 0 1 0,1 0 1 15,6 0-1-15,-3 0 0 0,-2 0 0 0,4 0 0 0,-3 0 1 0,-3 0-1 16,3 0 1-16,4 0 1 0,-5 0-1 0,-2 0 1 0,2 0-1 0,1 0 0 0,-3 0 1 15,3 0 0-15,-2 0 2 0,-1 0-1 0,3 0 0 0,5 0 2 0,-7 0 2 16,1 0 0-16,-2 0-1 0,4 0 2 0,3 0-2 0,-6 0 1 0,1 0 0 16,-1 0 0-16,2 0-2 0,-3 0-2 0,9 0-1 0,-9 0 1 0,3 0-1 15,-1 0 2-15,-2 0-1 0,4 0 0 0,-4 0 1 16,0 0 0-16,8 0 1 0,-5 0 0 0,-2 0 1 0,1 0-1 0,-1 0 3 0,1 0-1 0,-1 0 2 0,7 0-1 16,-13 0 1-16,14 0-1 0,-7 0-1 0,-2 0-1 0,-5 0-1 15,8 0 0-15,-3 0-1 0,1 0-1 0,2 0-1 0,-8 0-1 0,5 0 0 16,2 0-1-16,-7 0-1 0,6 5 1 0,-6-5 0 0,0 0-1 0,8 0 1 0,-8 0-1 15,0 0 1-15,0 0 1 0,6 0 3 0,-6 0 0 0,7 0 2 16,-7 0 3-16,0 0 1 0,5 4 1 0,-5-4 2 0,9 0 1 0,-4 0-1 16,-5 0 3-16,0 0-2 0,7 0-1 0,-1 0-2 0,-6 0 2 0,7 0-3 0,-7 5 0 0,6-5-2 15,-6 0-2-15,8 0 1 0,-3 0-2 0,-5 6-2 0,5-6-1 0,-5 0-1 16,8 0-1-16,-2 4 2 0,-6-4-1 0,7 0 1 0,-7 6 0 0,8-6 2 0,-8 0-4 0,5 5 1 16,-5-5-1-16,6 0 0 0,-6 4 0 0,8-4 0 0,-8 6 1 0,5-6-1 15,-5 0 2-15,0 4 0 0,8-4-1 16,-8 0 0-16,5 5 2 0,-5-5-1 0,0 0 2 0,8 4 2 0,-8-4 1 0,6 0 1 0,-6 0 2 0,5 5 1 0,-5-5 2 15,7 0 0-15,-7 6 3 0,8-6 0 0,-2 0 1 0,1 0 2 16,-1 0 0-16,-6 4 1 0,5-4 1 16,2 0-1-16,2 0-1 0,-4 0 1 0,1 0-3 0,1 0 0 0,-2 0-1 0,4 0-4 0,-2 5 0 0,-2-5-1 15,1 0-1-15,7 0-1 0,-5 0-3 0,-3 0-1 0,2 0-1 0,5 0-1 0,-4 0-2 16,-1 0-1-16,5 0 1 0,-5 0 1 16,6 6-1-16,-5-6 3 0,3 0-1 0,1 0 2 0,-3 4-2 0,3-4 1 0,-1 0 1 0,-2 0 1 15,3 0 0-15,1 0 0 0,1 0 3 0,-2 0 1 0,2 0-1 0,-1 0-1 16,0 0 0-16,-2 0-1 0,4-4 1 0,-9 4-1 0,7 0 1 0,0 0 0 0,0 0 0 0,-7-6 1 15,8 6-3-15,-7 0 1 0,-2 0 1 0,8 0-1 0,-5 0 1 0,-2-5-1 0,1 5 1 16,-2 0-1-16,3 0-1 0,-2 0 2 0,-1-4-2 0,3 4 1 16,-3 0 1-16,2 0-1 0,-7 0 1 0,9 0-2 0,-9 0 0 0,5-6 1 0,-5 6-1 0,6 0-1 15,1 0 1-15,-7 0 0 0,0 0 0 16,6 0-1-16,-6-5-1 0,7 5 0 0,-7 0 0 0,6 0 0 0,-6 0-2 0,0 0 1 0,7 0-1 0,-1 0 1 16,-6 0-1-16,8 0 1 0,-8 0-1 0,5 0 2 0,-5-4 0 0,8 4 0 15,-8 0-1-15,5 0 2 0,-5 0 0 0,7 0-1 0,-7 0 1 0,7 0-1 0,-2 0 1 16,-5 0 0-16,7 0 0 0,-7 0 0 0,8 0 0 0,-8 0 0 0,5 0 1 15,2 0-1-15,-7 0 0 0,7 0 1 0,-2 0-1 0,-5-5 2 0,8 5-1 16,0 0 1-16,-3 0 0 0,1 0-1 0,-1 0 0 0,2 0 1 16,7 0 0-16,-7-4 0 0,-1 4-1 0,7 0 2 0,-5-6-2 0,3 6 2 0,2 0-2 0,2-4-1 15,-3 4 0-15,0-5 0 0,1 5 1 0,1 0-1 0,-2-6-1 0,2 6 0 16,-1-4-2-16,1 4 1 0,-2-6-1 0,1 6 1 0,1 0-1 0,-2 0 1 16,-6-5 1-16,8 5 1 0,-2 0 0 0,2 0 1 0,-9 0-1 0,10-4 1 15,-9 4 1-15,7 0 1 0,-8-5-1 0,3 5 2 0,-2 0 0 0,1 0-2 16,-1 0 3-16,1-4 1 0,-1 4 2 0,2 0 0 0,-3 0 1 0,-5 0 3 15,8 0 2-15,-8 0-2 16,5-6 2-16,-5 6-2 0,5 0 1 0,4 0-2 0,-9 0 0 0,5 0 0 0,-5-3-2 0,7 3-2 0,1 0-2 0,-2 0-2 0,-6 0-2 16,6 0-2-16,1 0-2 0,-2-6-1 0,2 6 2 0,0 0 1 0,0 0-2 0,-1 0 1 15,1 0 0-15,-2 0 1 0,4 0 0 0,-4 0 2 16,2 0-1-16,-1 0 1 0,-1 0 1 0,3 0-1 0,0 0-1 0,-3 0 1 0,1 0-1 0,2 0 0 16,-8 0 1-16,5 0-1 0,2-6 2 0,1 6-2 0,-3 0-2 0,-5 0 2 15,7 0 0-15,0 0 0 0,-2 0 0 0,-5 0-1 16,8 0 1-16,-3 0-1 0,-5 0-2 0,8 0 2 0,-2 0 0 0,-6 0 0 0,5 0-1 0,2 0 0 0,2 0 0 15,-9 0-1-15,5 0-1 0,-5 0-1 0,6 0 0 0,-6 0 0 0,0 6-1 16,7-6 1-16,-7 0-2 0,0 0 1 0,0 0-2 0,5 0 2 0,-5 0-1 16,0 0 1-1,0 0-1-15,0 0 2 0,0 0 1 0,0 0-1 0,0 0 1 0,0 0 1 0,0 0 1 0,0 0 1 0,9 0 2 0,-9 0 1 0,0 0 1 0,0 0 1 16,0 0-1-16,0 0 2 0,0 0 0 0,0 0 1 0,7 0-1 0,-7 0 3 16,0 0 0-16,0 0 1 0,0 0 1 0,5 0 0 0,-5 0 0 0,0 0 0 15,0 0-1-15,6 0-1 16,-6 0 1-16,0 0-1 0,0 0 0 0,0 0-1 0,7 0-2 0,-7 0 0 0,6 0-1 15,-6 0-2-15,0 0 0 0,0 0-4 0,0-6 1 16,8 6-1-16,-1 0-1 0,-7 0-1 0,5 0 1 0,-5 0 0 0,6 0-2 0,0 0 1 16,-6 0 0-16,7 0 0 0,1 0 1 0,-3 0 1 0,3 0-1 0,-2 0 1 15,-1 0 1-15,3 0-1 0,-1 0 2 0,-1 0 2 0,7 0-1 0,-8 0-1 16,3 0 1-16,0 0 0 0,-3 0-2 0,8 0 1 0,-8 0-1 0,4 0 0 16,-4 0-2-16,2 0 2 0,-1 0 0 0,0 0-2 0,2 0 2 0,-1 0-2 15,-2 0 2-15,3 0-1 0,-2 0 1 0,-1 0-1 0,3 0 1 0,-3 0 1 16,2 0 0-16,0 0 1 0,0 0-1 0,-1 0 2 0,1 0-2 0,-1 0-2 0,1 0-1 15,-1 0-4-15,-1 0-1 0,-5 6 0 0,8-6 1 0,0 0-1 0,-3 0 1 16,-5 0 0-16,8 0 0 0,-3 0 2 0,-5 0 2 0,5 6-1 0,4-6 2 16,-4 0 0-16,-5 0 4 0,7 0 1 0,-7 0 2 0,6 0 1 0,2 0-1 0,-8 3 0 15,6-3-1-15,-6 0-1 0,0 0-1 0,7 0-1 0,-7 0-1 0,5 0 0 16,3 0 1-16,-8 0-1 0,0 0 2 0,6 0-2 0,-6 0 1 0,7 6 0 16,-1-6 0-16,-6 0 2 0,5 0 1 0,-5 0-2 0,7 0 2 0,2 0 1 0,-4 0 1 15,0 0-1-15,3 0-1 0,-3 4-1 0,3-4 1 0,0 0 0 0,-3 0-2 16,1 0 2-16,2 0-2 0,-3 0 0 0,8 0-1 0,-6 0 0 0,0 0-1 15,-2 0 0-15,10 0-1 0,-10 5 0 0,3-5-1 0,3 0 2 0,-4 0-1 16,2 0 1-16,-4 0 0 0,8 0 1 0,-8 4 1 0,4-4-1 0,3 0 1 16,-6 0 0-16,-1 0 0 0,11 0-1 0,-11 5 2 0,2-5-2 0,-1 0 2 0,0 0-1 15,9 0 3-15,-10 0 0 0,1 0-1 0,2 0 1 0,-3 0 1 0,3 0 1 16,5 0-1-16,-7 0 2 0,1 0-3 0,-2 0 2 0,3 0 0 0,-2 0 0 16,1 0-1-16,-1 0-1 0,7 0-1 0,-5 0-3 0,-3-5-1 0,3 5-1 15,-3 0 0-15,0 0-2 0,11 0-1 0,-11 0 1 0,1 0 0 0,2-4 0 0,5 4 0 16,-8 0 2-16,2 0-2 0,0 0 2 0,6 0-1 0,-6 0-1 0,-2 0 2 15,4 0 1-15,-4 0-1 0,0 0 1 0,3-5 1 0,-2 5-1 0,1 0 0 0,1 0 0 16,-3 0-1-16,1 0-1 0,2 0 2 0,-3 0-1 0,2 0 1 0,-1 0 0 16,1 0 0-16,0 0 0 0,0 0-1 0,-2 0 1 0,3 0 0 0,-3 0 0 15,1 0 0-15,7 0 0 0,-6 0 0 0,2 0 1 0,2 0-1 0,-4 0 1 16,-2 0 1-16,9 0-2 0,-7 0 1 0,6 0 0 0,-7 0-1 0,7 0 1 0,-6 0-2 16,5 0 1-16,3 5 0 0,-10-5-1 0,9 0 1 15,-9 0 0-15,10 0 0 0,-9 0 0 0,5 0 0 0,-4 0 0 0,7 0 0 0,-7-5 0 0,-1 5 0 0,-1 0 1 16,11 0 0-16,-11 0 1 0,1 0-2 0,1 0 1 0,-1 0 0 0,2 0 0 15,-8 0-2-15,7 0 1 0,-2-4 0 0,-5 4-1 0,6 0 0 0,-6 0-2 0,8 0 2 16,-8 0-2-16,5 0 1 0,-5 0-2 0,8 0-1 0,-8 0 0 16,5 0-1-16,-5 0-1 0,0 0 0 0,7 0 2 0,0 0-1 0,-7 0 0 0,5 4 0 15,3-4 1-15,-8 0 0 0,7 0 1 0,-1 0 2 0,-6 0 0 0,7 0 1 16,-1 5 1-16,-1-5 1 0,3 0 1 0,0 0 0 0,-8 0 1 0,5 0 0 16,1 0 0-16,-6 0 1 0,7 0-2 0,-7 0 1 0,0 0-2 0,5 4 0 15,-5-4 0-15,0 0 0 0,0 0 1 0,0 0-5 0,0 0 0 0,0 0-5 0,0 0-4 16,0 0-3-16,0 0-6 0,0 0-6 0,0 0-7 0,0 0-4 0,0 0-5 15,0 0-5-15,0 0-4 0,0 0-8 0,0 0-5 0,0 0-7 0,0 0-8 16,0 0-11-16,0 0-8 0,0 0-10 0,0 0-12 0,-5 0-11 0,5 0-14 0,0 0-16 16,0 0-26-16,-7 0-31 0,7 0-61 0,0 0-72 0,0 0-52 0,-6 0-35 15,6 0-5-15,-5 0 15 0,5 0 20 0,-8 0 26 0,0-4 29 0,8-1 34 0,-5-5 33 16,-1 1 37-16,-1-6 43 0,1 0 49 0,-1-4 62 0,-1-2 80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51:10.0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4044 6531 22 0,'0'-4'41'0,"-7"4"14"0,7-6 18 0,-6 6 17 0,6-3 18 0,-7 3 20 0,7-6 19 0,0 6 21 0,-6-4 20 0,6-1-5 0,-8 5-16 0,8-6-4 0,-5 2 8 0,5 4 7 0,0-6 6 0,-5 6-3 0,5-5-10 0,-8 5-9 0,8-4-10 16,-6 4-12-16,6 0-8 0,-7-5-9 0,7 5-10 0,-8-4-7 0,3 4-10 0,5-6-5 15,-6 6-6-15,6 0-6 0,0 0 0 0,-8-4-5 16,8 4-3-16,-5 0-3 0,5 0-2 0,0 0-4 0,-8 0-2 0,8 0-2 0,0 0-2 0,0 0-3 0,-5 0 0 16,5 0-4-16,0 0 0 0,0 0-4 0,0 0-4 0,0 0-5 0,0 0 2 0,0 0-3 15,0 0-1-15,0 0-2 0,0 0-2 0,0 0-4 0,0 0-2 0,0 0-2 16,0 0-4-16,0 0 1 15,0 0-3-15,0 0 4 0,0 0 1 0,0 0 3 0,5 0 5 0,-5-5 1 0,8 5 4 0,-3 0 0 0,3 0-1 0,-2 0 1 0,-1-6 0 16,10 6-1-16,-9 0 0 0,7-3-1 0,-8 3-1 0,9 0-2 16,-1 0-5-16,-1-6-2 0,2 6-7 0,-1 0-3 0,1-6-3 0,6 6-3 0,-9 0 2 15,2-4 0-15,8 4 0 0,-2 0 0 0,-6 0 2 0,8-5-1 0,-8 5-1 16,6 0 1 0,-7-6-5-16,8 6 2 0,-8 0-1 0,9 0-1 0,-10-4-1 0,5 4 0 15,-6 0-5-15,3 0 0 0,3 0-1 0,-5 0-3 0,-3 0-2 0,-3 0 1 16,3 0-1-16,-1 0-1 0,-2 4-2 0,2-4 1 0,-7 0 0 0,0 0-1 0,0 0 0 0,0 0 3 15,0 0 0-15,0 0 1 0,0 6 1 0,0-6 2 0,0 0 1 0,0 0 4 16,0 0 3-16,0 0 1 0,0 0 5 0,0 0 3 0,0 0 0 0,0 0 3 0,0 0 2 0,0 0 2 0,0 0 2 0,0 0 2 0,0 0 3 16,0 0 0-16,0 0 2 0,0 0 0 0,0 0 0 0,0 0-2 0,0 0-2 15,0 0 0-15,0 0-3 0,0 0-2 0,0 0-2 0,0 0-2 0,0 0-6 16,0 0 0 0,0 0-5-16,0 0-3 0,0 0-3 0,0 0-1 0,0 0-3 0,0 0-1 0,0 0-1 0,0 0-1 0,5 0 0 0,-5 0 0 0,0 0-3 0,0 0-2 15,0 0-10-15,0 0-8 0,0 0-12 0,0 0-16 0,0 0-17 0,0 0-18 31,0 0-20-31,0 0-18 0,0 0-18 0,0 0-25 0,0 0-30 0,0 0-45 0,0 0-50 16,0 0-60-16,0 0-56 0,0 0-15 0,0 0 10 0,0 0 18 0,0 0 28 16,-5-6 29-16,-2 6 32 0,7 0 32 0,-5-4 32 0,5 1 38 0,-7 3 43 0,7-11 49 15,-8 7 64-15</inkml:trace>
  <inkml:trace contextRef="#ctx0" brushRef="#br0" timeOffset="400.27">4363 6190 0 0,'0'0'1'0,"0"-4"97"0,0-2 61 0,0 0 38 0,0 2 28 0,-8 4 24 0,8-5 26 0,0-1 25 0,-5 3 22 0,5 3 24 0,0-6 21 0,-8 6 21 0,8 0 18 0,0-4-74 0,0 4-125 0,0 0-63 16,0 0-26-16,0 0-15 0,0 0-4 0,0 0-10 0,0 0-12 0,0 0-13 0,0 0-13 0,0 0-11 0,0 0-11 0,0 0-11 0,0 0-9 0,0 0-9 0,0 0-7 0,-5 0-4 0,5 0-2 0,0 0 0 0,0 0-1 15,0 0 5-15,0 4 3 0,5-4 6 0,-5 6 5 0,0-3 3 0,8 3 7 16,-8-6 4-16,5 5 5 0,-5-1 7 0,8 2 7 0,0-6 3 0,-3 6 3 0,1-2-1 16,2 1-1-16,-3-5-1 0,10 4-2 0,-10 1-4 0,2-1-2 0,5 2-4 15,-4-1-3-15,5-1-4 0,-7-4-3 0,6 5-5 0,-3 2-6 0,2 2-5 16,-4-4-1-16,-2-1-5 0,4 0 0 0,-2 2-2 0,-2-1-1 0,-5-1 1 16,6 1 1-16,1 1 4 0,-7-2 3 0,0 2 5 0,0-1 4 0,0 5 6 15,0-7 4-15,0 3 6 0,0 3 4 0,0-3 5 0,0-3 3 0,-7 9 2 0,7-3 1 16,-6-5-2-16,1 6 0 0,-2 0-4 0,-2 0-4 0,4 0-2 0,-2 1-6 0,1 2-3 15,-8-4-5-15,2 3-5 0,6 2-2 0,-7-4-4 0,-2 3-2 0,10-2-12 16,-7 4-11-16,-3-5-21 0,2-1-25 0,2 6-31 0,-5-6-34 0,3 6-91 16,3-5-114-16,-6 4-72 0,5-4-53 0,4-1-18 0,-7 3 2 0,2-3 8 15,0 0 18-15,-3-5 25 0,10 2 32 0,-9 3 39 0,1-9 43 0,8 6 50 16,-9 0 53-16,7-3 83 0,1-3 96 0</inkml:trace>
  <inkml:trace contextRef="#ctx0" brushRef="#br0" timeOffset="9206.78">24319 5496 0 0,'0'0'15'0,"0"0"46"0,0 0 28 0,0 0 28 16,0-4 29-16,0 4 31 0,0 0 34 0,0 0 27 0,0 0 26 0,0-5 22 0,0 5 21 0,0-7-11 0,0 7-28 0,-8 0-19 0,8-3-13 0,0 3-12 0,-6-6-8 0,6 6-15 0,0 0-17 0,-7 0-21 0,7-4-18 0,0 4-12 0,-5 0-9 0,5 0-3 0,0-5-5 15,0 5-1-15,-8 0 0 0,8 0-4 0,0 0-2 0,0 0-3 0,0 0-4 16,0 0-4-16,0 0-1 0,0-6-6 0,0 6-3 0,0 0-5 0,0 0-4 16,0 0-3-16,0 0-5 0,0-4-4 0,0 4-6 0,0 0-4 15,0-5-2-15,8 5-4 0,-8 0-5 0,5 0-5 0,-5-4-5 0,7 4-3 0,-7-5-7 0,6 5-6 16,2-6-1-16,-2 6-4 0,-6 0-6 0,7 0-1 0,-2-4-3 0,4 4-9 16,-9 0-11-16,5 0-24 0,2 0-30 0,-1 4-37 0,-6-4-39 0,7 0-57 15,-1 6-61-15,-6-1-96 0,8-1-114 0,-3 1-46 0,0-1-12 0,-5 2 3 16,8-1 15-16,-8-5 22 0,0 0 28 0,0-11 41 0,6 2 48 0,-6 0 51 0,-6-11 56 0,6 0 64 15,-8-5 69-15</inkml:trace>
  <inkml:trace contextRef="#ctx0" brushRef="#br0" timeOffset="11566.78">18711 6321 0 0,'-6'0'1'0,"6"0"29"0,0-4 22 0,0 4 12 0,0-6 7 0,0 6 4 0,0-3 1 0,0 3 3 0,0-6 3 0,0 6 0 0,0 0-5 0,0-4-2 0,0-1-5 15,0 5-6-15,-8-6-5 0,8 2-6 0,0 4-6 0,0 0 5 0,0-6 9 0,-7 1 15 0,7 5 18 0,0 0 16 16,0 0 14-16,0-4 11 0,0 4 6 0,0 0 5 0,0 0 2 0,-5-5 0 16,5 5 1-16,0 0-1 0,0 0-3 0,0-6-6 0,0 6-6 0,0 0-9 0,-7 0-10 15,7 0-11-15,0 0-13 0,0 0-9 0,0 0-10 0,0 0-6 0,0 0-3 16,0 0-5-16,-7 0 0 0,7 0-1 0,0 0-3 0,0 6 2 0,0-6 2 0,0 0 0 16,0 0 5-16,0 0 4 0,0 0 6 0,0 0 5 0,0 0 8 0,0 0 3 15,0 0 6-15,0 0-1 0,0 0 3 0,0 0-1 16,0 0 3-16,0 0 3 0,0-6 7 0,7 6 2 0,-7 0 4 0,7-4-4 0,-2 4-5 0,-5 0-8 15,7-4-9-15,1 4-9 0,-2-5-7 0,1 5-9 0,-1-6-5 0,6 6-8 0,-3-3-4 16,-4 3-10-16,1-7-12 0,6 7-10 0,-3 0-8 0,-2-5-5 0,-2 5-5 16,1 0-2-16,-6 0-1 0,5 0-14 0,3 0-16 0,0 0-19 0,-3 0-20 15,-5 5-26-15,7-5-25 0,-7 7-29 0,7-7-29 0,-7 3-56 0,0 3-68 16,5-1-80-16,-5-1-79 0,0 6-31 0,0-5-6 0,0 4 21 0,8-3 27 0,-8-2 34 16,-8 2 36-16,8-1 41 0,0-5 40 0,0 4 44 0,0-4 48 0,-5 0 58 15,5-4 68-15</inkml:trace>
  <inkml:trace contextRef="#ctx0" brushRef="#br0" timeOffset="14972.99">19595 8344 24 0,'0'0'45'0,"0"0"17"0,0-4 17 0,0 4 16 0,0-5 17 0,0 5 19 0,0-7 18 0,0 7 14 0,0-3 8 0,0 3 6 0,0 0 6 0,0 0 5 0,0-6 4 0,0 6-1 0,-5-5-2 0,5 1-6 16,0 4-4-16,0-6-9 0,0 1-5 0,0 1-9 0,0 4-9 0,-6-5-12 0,6 5-13 0,0-4-10 0,0-2-11 0,-7 2-7 0,7 4-11 0,0-5-5 15,-6-1-7-15,6 2-5 0,-7-1-4 0,7 5-3 0,-8-6-1 0,8 2-4 16,-5 4-1-16,5-5-3 0,-6 1 0 0,-2 4-5 0,3-6-1 0,5 6-2 0,-8-3-1 16,3 3-1-16,-2 0-1 0,0-6 0 0,7 6 1 0,-5-6 0 0,-2 6 3 15,-1 0-2-15,3 0 3 0,-2 0-1 0,7-3 1 0,-7 3 2 0,2 0 1 0,5 0 1 16,-8 0 2-16,8 0 0 0,-8 0 4 0,8 0 0 0,0 0-3 15,0 0-1-15,0 0-3 0,0 0-6 0,0 0 0 0,0 0-5 0,0 0-4 0,0 0-1 16,0 0-6-16,0 0-1 0,0 0-3 0,0 0 0 0,0-6-1 0,8 6 0 16,0 0 2-16,-8 0 2 0,5 0 0 0,2 6 3 0,0-6 2 0,-2 0-2 15,10 0 2-15,-10 3 2 0,2-3 0 0,5 0-2 0,-4 6 0 0,5-6-2 16,-2 0 0-16,4 6-3 0,-9-6 0 0,7 0 0 0,1 0-2 0,-7 3 0 0,4-3 0 16,2 0 0-16,0 0 2 0,-6 6 2 0,7-6 0 0,-1 0 2 0,-1 0 0 0,0 0-1 15,3 0-1-15,-9 0 0 0,7 0-3 0,0 0 0 16,0 0-4-16,0 0 2 0,1 0-2 0,-1 0 1 0,-3 0-2 0,4 0 0 0,1 0-3 0,-3 0-1 15,0 0-1-15,4-6 1 0,-5 6-1 0,-4 0 1 0,7 0 2 0,-2 0-1 16,-1 0 1-16,5-3 0 0,-5 3-1 0,-3 0 0 16,4 0 0-16,1 0-1 0,1 0 1 0,-9-6 0 0,8 6-1 0,1 0 0 0,-2 0-3 0,-3-6 0 15,3 6-1-15,-1 0-1 0,-2 0-2 0,3-3 0 0,-6 3-1 0,7 0 0 16,-5-6 0-16,4 6 1 0,-6 0-1 0,0 0-2 0,1 0 2 0,6-6-1 16,-5 6 0-16,-2 0-1 0,-1 0 1 0,3 0 0 0,5-4-1 0,-7 4-1 0,1 0 1 0,-2 0 0 15,9 0-2-15,-7 0 1 0,-1 0 0 0,8-5-2 0,-7 5 0 0,-2 0 2 16,8 0-2-16,-7 0 0 0,9 0 0 0,-10 0 1 0,9 0-1 0,-9 0 0 15,8 0 0-15,-6 5 2 0,7-5-1 0,-1 0 2 0,-7 0 0 0,7 0 1 16,0 0 1-16,-5 4 1 0,5-4 0 0,-3 0 2 0,4 0 0 0,-7 0 2 0,6 6 2 16,1-6 1-16,-9 0 2 0,9 0 2 0,-1 0-2 0,-1 0 3 0,-3 0-1 15,2 0-1-15,1 0-1 0,4 0 0 0,-11 0-1 0,9 6-1 0,-9-6 0 16,8 0-2-16,-6 0 0 0,5 0 0 0,-5 0-2 0,1-6-1 0,5 6-2 0,-7 0 1 16,-1 0 0-16,2 0-1 0,2 0-2 0,2 0 3 0,-4 0-2 0,-7 0 0 15,5 0-3-15,4 0 2 0,-2 0-1 0,-7 0 0 0,0 0 0 0,0 0 1 16,5 0 3-16,-5 0-1 0,0 0 4 0,0 0-1 0,0 0 2 0,0 0 5 15,0 0 0-15,0 0 2 0,0 0 1 16,0 0 3-16,0 0-1 0,0 0 1 0,0 0-4 0,0 0 1 0,0 0-4 0,0 0 0 0,0 0-3 0,-5 0-4 0,5 0-3 16,0 0-1-16,0 0-2 0,-7 0-2 0,7 0-2 0,-9 0-2 0,4 0-1 0,5 0 0 15,0 0-1-15,-7 0 0 0,7 0 1 0,-6 0-1 0,6 0-1 0,0 0-5 16,-5 0-4-16,-4 0-7 0,9 0-10 0,0 0-13 0,-7 0-13 0,7 0-18 16,-5 0-17-16,5 0-22 0,0 6-24 0,-6-6-22 0,6 3-23 0,-8-3-25 15,8 6-27-15,-5 0-23 0,5-3-19 0,0 3-51 0,-8-2-66 16,8 1-66-16,0-1-60 0,-7 7-11 0,7-7 14 0,-5 7 29 0,-2-7 32 0,0 2 37 0,7-2 39 0,-13-4 41 15,8 0 42-15,-3-4 42 0,-3-2 45 0,3 2 62 0,0-11 72 0</inkml:trace>
  <inkml:trace contextRef="#ctx0" brushRef="#br0" timeOffset="17704.64">30193 10318 34 0,'0'4'113'0,"0"2"40"0,0-6 29 0,0 0 20 16,0 0 19-16,-8 0 13 0,8 0 13 0,-5 0 13 0,5-6 7 0,-5 6 13 0,5 0 10 0,-8-4-48 0,8 4-79 0,0 0-53 0,0 0-41 0,-6 0-15 0,6 0-8 0,-7 0 2 0,7 0 1 0,0 0 5 0,-8 4 2 0,8-4 7 16,-5 0 6-16,5 6 4 0,-5-6 1 0,5 0 3 0,0 0 0 0,0 3 1 15,0-3-3-15,-9 6 2 0,9-6 0 0,0 0-2 0,0 0 0 16,0 4-2-16,0-4 0 0,0 0-3 0,-5 0-2 0,5 0-1 0,0 5-4 0,0-5-3 0,0 0-2 15,0 0-2-15,0 6-2 0,0-6 3 0,0 0-1 0,0 0 4 0,0 0 2 16,0 0 6-16,0 0 7 0,0 0 5 0,0 0 6 0,0 0 8 0,0 0 2 0,5-6 5 16,-5 6 1-16,9-5-1 0,-9 1-3 0,5-5-2 0,0-1-7 0,3 5-10 15,-1-11-7-15,7 7-9 0,-9 0-12 0,0-6-12 0,9 6-13 0,-1-7-10 16,-6 1-10-16,7 6-10 0,-1-6-7 0,0 0-17 0,-2 6-20 0,4-1-24 16,-3-4-21-16,0 3-30 0,4 1-30 0,-5 0-43 0,1 6-47 0,2-5-101 0,4 4-122 15,-2-5-51-15,3 4-15 0,-6 1 5 0,6-4 16 0,-7-1 29 0,9 1 35 0,-10-7 39 16,10 2 41-16,-8-5 46 0,1-2 50 0,-7-7 55 0,4-7 65 0</inkml:trace>
  <inkml:trace contextRef="#ctx0" brushRef="#br0" timeOffset="26564.1">9500 8764 20 0,'0'0'53'0,"-5"-4"22"0,5 4 20 0,-6-5 22 0,-1 5 22 15,7 0 21-15,0-6 24 0,-5 6 23 0,5 0 18 0,-9-4 1 0,9 4-13 0,0 0-8 0,0-6-10 0,0 6-6 0,-5 0-8 0,5 0-8 0,0 0-9 0,0 0-12 0,-7 0-10 0,7 0-12 0,0 0-12 0,0 0-6 0,0 0-10 16,0 0-5-16,0 0-6 0,0 0-2 0,0 0-6 15,0 0-1-15,0 0-4 0,0 0-1 0,0 0-5 0,0 0-2 0,0 0-4 0,0 0-3 0,0 0-3 0,0 0-4 16,0 0-1-16,0 0-2 0,0 0-2 0,0 0-4 0,0 0 0 0,0 0-3 16,0 0-2-16,0 0-4 0,0 0-1 0,0 0-1 0,0 0-3 0,0 0 1 15,0 0-2-15,0 0-3 0,0 0 0 0,0 0-2 0,0 0 1 0,0 0-3 0,0 0-1 16,0 0 0-16,0 0-3 0,0 0-1 0,0 0 0 0,0 0-4 0,0 0 2 16,0 0-3-16,0 0-2 0,0 0 0 0,0 0-2 0,0 0 1 0,0 0 2 0,0-5 2 15,7 5 4-15,-7-4-1 0,5 4 1 0,4 0-2 0,-4 0 1 0,2-6-1 16,-1 6-1-16,7-3 0 0,-5 3 3 0,3-6-1 0,-3 6 3 15,4-4-3-15,-4 4 0 0,4 0-3 0,0-5-3 0,-4 5 0 0,5-6-1 0,-2 6 1 16,-4-3 1-16,7 3-2 0,-1-7 1 0,1 7-1 16,-7 0-3-16,4-5 1 0,2 5-1 0,2-4-2 0,-4 4-4 0,2 0 1 0,-5-5-3 0,5 5-2 0,-2 0 0 15,4-6-2-15,-9 6 2 0,7 0-1 0,0 0-1 0,-5 0 1 0,3 0 0 0,-4 0-1 16,7 0 1-16,-9 0-2 0,8 0 1 0,-7 0-1 0,9 0 0 0,-10 0 2 16,9 0 1-16,-9 6 1 0,8-6 1 0,-6 0-1 0,7 0 1 0,-8 5 1 15,7-5 1-15,0 0 3 0,0 0 1 0,0 0 2 0,0 0 1 0,1 4 2 16,-2-4 2-16,2 0-2 0,-1 0 3 0,0 0 1 0,6 0 6 0,-7 0 1 15,7 0 4-15,-6 0 0 0,8 0 1 0,-2-4 0 0,-6 4-1 0,6 0-3 0,1 0 2 16,-1-5 0-16,2 5-1 0,-3 0 1 0,3-6 1 0,-2 6-4 0,1 0-1 16,0-4-2-16,6 4-3 0,-6 0 0 0,4 0-2 0,-3-4 0 0,6 4-1 0,-4 0 0 15,-2-5-1-15,6 5 1 0,-3 0-4 0,5 0 1 0,-5-5-3 0,-4 5 1 16,6 0-3 0,1 0-2-16,-9-4 2 0,8 4-1 0,-6 0 1 0,6 0-1 0,-6 0-1 0,-1 0 0 0,7-6-3 0,-6 6 0 0,0 0 0 0,4 0 1 15,-3 0-1-15,-3 0 1 16,9 0-2-16,-6 0 3 0,5 0-1 0,-8 0-1 0,1 0 1 0,9 6-1 15,-9-6 1-15,7 0 1 0,-7 0 1 0,8 0-2 0,-8 0 2 0,8 0-1 0,-8 4 2 0,-1-4 0 0,3 0-2 16,-2 0 1-16,-1 0-1 0,3 5 1 0,-1-5 1 0,-1 0 0 16,-5 0 0-16,4 0 1 0,3 0 0 0,-10 5 2 0,10-5-1 0,-8 0 1 0,8 0-1 0,-2 0 2 0,-6 0 4 0,6 0 5 15,-7-5 0-15,8 5 5 0,0 0-1 0,-7 0 0 0,5 0 3 0,3 0-2 16,-2-5 2-16,1 5-1 0,-8 0 1 0,8-4 0 16,-1 4-3-16,2 0-2 0,-2 0-4 0,1 0-1 0,0-6-4 0,0 6-3 0,-1 0-1 0,0 0-1 15,1-6-2-15,-1 6-1 0,1 0 1 0,-1 0-1 0,0 0-2 0,1 0 0 16,-6 0 0-16,4 0 1 0,1 0-1 0,2 0-1 0,-3 0 0 0,-2 0-1 0,2 0-1 15,1 6 2-15,-6-6-1 0,8 0 0 0,-2 6-2 0,1-6 2 16,-8 0-1-16,8 4 0 0,-1-4 0 0,2 5-1 0,-3-5 2 0,3 0-1 0,-2 5 0 0,1-5 1 16,-1 4 0-16,-1-4 0 0,1 4 2 0,2 2 0 0,-3-6 0 0,3 5 2 15,-2-5-2-15,1 4 2 0,0 1-2 0,-8-5 1 0,7 7 1 0,2-4-1 16,-2-3 1-16,1 6-1 16,0-1 2-16,-8-5 0 0,7 4-2 0,1-4 1 0,0 6-2 15,-8-3 1-15,9-3-4 0,-2 6 2 0,1-6 2 0,-8 4-1 0,8-4 0 16,-1 5 2-16,1 1-1 0,-8-6 3 0,9 4 0 0,-3-4 1 0,3 6 4 15,-3-6 3-15,3 5 1 0,-2-5-1 0,1 4 2 0,0-4-1 0,0 0 1 0,-1 5 0 16,0-5-3-16,2 4 1 0,-9-4-3 0,8 0 0 0,0 6-3 0,-1-6-2 16,-7 4-3-16,7-4 1 0,2 0-3 0,-8 5 0 0,6-5 0 0,-6 5-2 15,6-5 2-15,-4 4-1 0,-4-4 1 0,9 6-1 0,-6-6 1 0,4 6-1 16,-4-2-1-16,4 1 1 0,-2-5 0 0,-5 6 0 0,1-2-2 0,9-1 2 16,-7 3-2-16,4-1 1 0,-4-1 1 0,-2-4-2 0,9 6 0 0,-10 0 2 0,10-3 0 15,-8 3 2-15,8-6 0 0,-5 6 1 0,0-3-2 0,3-3 1 0,1 6 0 0,-8-2 1 16,8-4 1-16,-7 0 0 0,6 5 1 0,1-5-1 0,-9 0 1 0,10 4 0 15,-8-4-1-15,1 0 0 0,4 0 2 0,-4 0-1 0,-2 0 1 0,7 0-1 16,-4 0 0-16,-1-4 0 0,-4 4-1 0,11 0 1 0,-8-5-1 0,1 5-1 16,-1 0 0-16,6-4 0 0,-7 4-1 0,2-6 1 0,-1 6-1 0,8 0-1 15,-10-3 0-15,1 3 0 0,9-6-1 0,-10 6 1 0,5-6-2 0,-4 6 0 0,8 0 1 16,-8-3-2-16,2 3 2 0,-1-6-2 0,0 6 1 0,-2 0-1 0,5-6-1 16,-11 6 1-16,8 0 0 0,-8 0-1 0,4 0 0 0,-2 0 1 0,-2 0-2 15,1 0 1-15,-6 0-1 0,7 0 1 0,-7 0-1 0,0 0 1 0,0 0 2 16,6 0-2-16,-6 0 1 0,8 0 2 0,-8 0 1 0,0 0 0 0,7 0 3 0,-7 0 0 15,5 0 4-15,1 0 1 0,-6 0 5 0,8 0 2 0,-3 0 4 0,-5 0 2 16,8 0 1-16,-3 0 4 0,3 0 0 0,3-4 1 0,-3 4 1 0,-1 0-1 16,7-5 0-16,-9 5-2 0,0-6-2 0,9 6-2 0,-7 0-4 0,-1-3-2 0,8 3-3 15,-7-4-1-15,5 4-4 0,-6 0-3 0,2-6-1 0,-2 6-1 0,1 0 0 16,-2-5-2-16,3 5 1 0,3 0-1 0,-11 0 0 0,8 0-1 0,-3 0 1 0,2 0-2 16,2 0 1-16,-9 0 0 0,5 0-1 0,-5 0 1 0,6 0 0 15,-6 0 0-15,0 0-1 0,7 0 2 0,-7 0-1 0,6 0 1 0,-6 0 1 0,0 0 1 16,0 0 0-16,7 0 1 0,-7 0 1 0,0 0-1 0,0 0 1 0,6 0 0 15,-6 0 0-15,7 0 0 0,-7 0 0 0,0 0-1 0,6 0 0 16,-6 0 1-16,0 0-2 0,0 0 1 0,8 0 0 0,-3 0-2 0,-5 0 0 0,8 0 2 16,-8 0-2-16,5-4 1 0,-5 4 2 0,5 0 0 0,4 0 1 0,-4 0 0 0,-5 0-1 15,7 0 0-15,1 0 0 0,-3-6 1 0,2 6 0 0,0 0-1 0,6-6-1 16,-7 6-1-16,1 0 0 0,4 0-1 0,-4-4 0 0,7 4-1 0,-7-5-2 16,4 5-2-16,5-5 2 0,-11 5 0 0,9 0-1 0,-1-4 1 0,-1 4-1 0,-5 0 2 15,5 0-2-15,1-6 2 0,-5 6-2 0,3 0 1 0,-4 0-2 0,2 0-1 16,-4-4-2-16,1 4-2 0,1 0-3 0,-7 0-4 0,5 0-4 0,-5 0-5 0,0 0-3 15,0 0-5-15,0 0-4 0,0 0-2 0,0 0-5 0,0 0 0 0,0 0-6 16,0 0 0-16,0 0-2 0,0 0 1 0,0 0 1 0,0 0 2 16,0 0 1-16,0 0 5 0,0 0 3 0,0 0 2 0,0 0 6 0,0 0 2 0,0 0 3 15,0 0-1-15,0 0 0 0,0 0-4 0,0 0-7 0,0 0-13 0,0 0-14 16,0 0-25-16,0 0-29 0,0 0-38 0,0 0-42 0,0 0-73 0,0 0-86 0,0 0-81 16,0 0-77-16,0 0-23 0,0 4-2 0,-5 2 17 0,5-6 24 0,-7 0 32 0,-4-6 37 15,2 2 43-15,-3-1 49 0,6-10 54 0,-15 0 57 0,9-4 72 0,-7 1 74 0</inkml:trace>
  <inkml:trace contextRef="#ctx0" brushRef="#br0" timeOffset="38809.56">5040 9266 25 0,'0'-4'40'16,"0"4"9"-16,0 0 8 0,0-5 11 0,0 1 14 0,0 4 9 0,0-5 11 0,0 5 9 0,-6-4 12 0,6 4-14 0,0 0-24 0,0 0-12 0,0 0-3 0,0-6-3 0,0 6-1 0,0 0-6 0,0 0-5 0,0 0-12 0,-7 0-9 0,7 0-10 0,-6 0-6 0,6 0-9 0,-5 0-3 0,5 0-6 0,-7 0-6 0,7 0 1 15,-9 0-1-15,9 6 3 0,-5-6 4 0,5 4 6 0,-7-4 5 0,7 0 5 0,-6 5 9 16,1-5 2-16,5 4 6 0,-9-4 7 0,9 0 6 0,-7 0 6 0,7 5 6 16,-5-5 2-16,5 0 3 0,-6 4 2 0,6-4 5 0,-8 0 6 0,8 0 5 0,0 0 6 15,-5 6 4-15,5-6 5 0,0 0 4 0,0 0 0 0,-8 0-2 0,8 0-1 16,0 0-1-16,0 0 0 0,0 0 0 0,0 0 0 0,0 0-2 16,0 0-8-16,0 0-6 0,-5 0-9 0,5 0-7 0,0 0-5 0,0-6-6 0,0 6-4 15,0 0-2-15,0 0-3 0,0 0-3 0,0 0-7 0,0-4-2 0,0 4-5 16,0 0-6-16,0 0-3 0,0 0-6 0,0 0-2 0,0-5-4 0,0 5-5 0,0 0-4 15,0-4-4-15,0 4-3 0,0 0-3 0,0 0 0 0,5 0-4 0,-5-5 1 16,0 5 0-16,8 0 0 0,-8 0 0 16,0 0 0-16,5 0 3 0,-5 0 0 0,8 0 2 0,-8 0 2 0,6 0 0 0,-6 0 1 0,5 0 2 0,-5 0 1 0,7 0 1 15,2 0 1-15,-4 0 2 0,-5 0-1 0,6 0 0 0,1 5 2 0,-2-5 0 16,4 0-1-16,-2 0 1 0,-7 0 1 0,5 0 0 0,1 4 1 0,1-4-1 16,-1 0-1-16,2 0 1 0,-3 0 1 0,2 0 1 0,0 0 0 0,-2 0 1 15,10 0 1-15,-10 0 3 0,2 0 1 0,0 0 3 0,-2 0 0 0,3 0 4 16,-1 0-2-16,-1-4 2 0,0 4 0 0,1 0 2 0,-2 0 1 0,3 0 0 0,-2 0 4 15,1 0-1-15,-7 0 1 0,6 0 3 0,-1 0-2 0,3 0-1 0,0-5 1 16,-3 5 0-16,-5 0 0 0,7 0 1 0,-1 0 4 16,0 0-3-16,2 0 0 0,-1-4-1 0,-7 4-1 0,5 0-2 0,1 0-1 0,2 0-2 0,-3 0-3 0,-5 0 1 15,8-6-6-15,-3 6 1 0,2 0-2 0,0 0-3 0,-7 0-1 0,5 0-1 0,3 0-2 16,-1 0 0-16,-1 0-3 0,1 0 1 0,-1 0-1 0,-1 0 3 0,3-6-1 16,0 6 2-16,-3 0 1 0,3 0 2 0,-3 0 2 0,9 0 0 0,-9 0 1 15,2 0 2-15,-1 0 0 0,2 0 1 0,-2 0 1 0,1 0 1 0,-2-3 3 16,9 3 0-16,-9 0 5 0,3 0 2 0,-1 0-1 0,-2 0 2 0,4 0-1 15,-4-6-1-15,0 6-1 16,-5 0 0-16,13 0 1 0,-5 0-1 0,-2-6-1 0,-6 6-1 0,7 0-2 0,7 0-4 16,-14-3-4-16,5 3-5 0,3 0-2 0,-3 0-1 0,2-6-1 0,0 6-1 0,-7 0 0 0,5 0-2 0,2 0 0 0,-7-4-1 15,8 4 0-15,-3 0 0 0,-5 0-3 0,7 0 2 0,-7 0-2 0,7 0 1 0,-2 0-1 16,-5 0 1-16,7 0 1 0,-7 0-3 0,9 0 1 0,-9 0 0 0,5 0-1 16,-5 0 0-16,0 0 1 0,6 0-1 0,1 0 2 0,-7 0-2 0,0 0 0 15,5 0 2 1,-5 4-2-16,0-4 0 0,0 0 2 0,9 0-1 0,-4 0 2 0,-5 0 0 0,0 0 1 0,0 6-1 0,7-6 2 0,-7 0 2 0,6 0-2 0,-6 0 1 15,5 3 1-15,-5-3 3 0,8 0-1 0,-8 0 2 0,8 0 2 0,-3 0 1 16,-5 0-1-16,6 6 2 0,-6-6 3 0,7 0-2 0,-1 0 0 0,2 0 1 16,-8 0-1-16,7 0 0 0,-2 0 1 0,1 0-1 0,2 0-3 0,5 0-1 15,-8-6 0-15,3 6-2 0,-2 0-3 0,-1 0 0 0,10 0-3 0,-9 0 1 0,1 0-1 16,4 0-1-16,-3 0-1 0,0 0 1 16,3 0-3-16,-4 0 2 0,7 0-1 0,-7 0 1 0,4 0-1 0,-3 0 2 0,5 0-1 0,-8 0 1 0,9 6 0 0,-9-6-1 15,10 0 2-15,-1 0-1 0,-9 6 1 0,8-6 0 0,0 0 1 0,0 0-2 16,-7 3 2-16,7-3-1 0,0 0 1 0,-8 6 0 0,11-6 0 0,-3 0 0 15,-7 0 1-15,7 6-1 0,-8-6 3 0,9 0-1 0,-7 4 4 0,6-4 0 16,-8 0 1 0,9 5 2-16,-7-5 1 0,6 0-1 0,-7 0 3 0,7 4 2 0,-8-4 0 0,9 0 5 0,1 0 1 0,-10 0 2 0,9 5 0 0,-9-5 0 15,8 0-2 1,1 0-1-16,-2 0 1 0,-3 0-1 0,3 0 1 0,-1 0 1 0,5 0-1 0,-11 0-2 0,8 0 1 0,1 0-3 0,-2 0 0 0,-6 0-2 0,7 0 1 16,0 0 0-16,1 0-2 0,-2 0 3 15,-4 0-1-15,4 0 1 0,0 0-2 0,4 0 0 16,-11 0-1-16,8 0-1 0,1-5-3 0,-2 5 0 0,-6 0-1 0,8 0-2 15,-2 0-1-15,2 0-1 0,-9 0-2 0,10 0-2 0,-10 0 0 0,9 0 0 16,-9 0-1-16,8 0-2 0,-5 0 2 0,3 0-1 0,-3 0 1 0,0 0-1 16,5 0 1-16,-8 0 1 0,9 0-1 0,-9 0 2 0,2 0-1 0,6 0 1 0,-7 0 3 15,7 0 0-15,0 0-1 0,-5 0 2 0,5 0-1 0,1 0-1 0,-9 0 1 16,8 0 0-16,0 0 0 0,0 0 2 0,0 0 0 0,0 0 2 0,0 0 0 16,1 0 0-16,-1 0 0 0,6 0-1 0,-7-4 0 0,2 4 0 0,-1 0 1 0,0 0-1 15,0-5 0-15,-2 5-3 0,10-4-1 0,-8 4 0 0,0-6-4 0,0 6-1 16,1 0 0-16,-1-6-2 0,-1 6 1 0,2-3-3 0,-1 3-2 0,0 0 2 15,-2-6 0-15,5 6 0 0,-11 0 2 0,8 0-2 0,1 0 2 0,-7 0 0 16,4 0 1-16,-3 0 0 0,-3 0 1 0,3 0-1 0,-3 0 1 0,2 0 1 0,-7 0 0 16,0 0 1-16,7 0 1 0,-7 0 0 0,0 0 1 0,0 0 2 0,0 0 2 15,0 0 1-15,0 0 2 0,0 0 2 0,0 0 2 0,0 0 1 0,0 0 5 0,0 0-1 16,0 0 2-16,0 0 0 0,0 0 1 0,0 0 1 0,0 0 0 0,0 0 0 16,0 0 0-16,0 0-4 0,0 0 2 0,0 0-6 0,0 0 0 0,0 0-5 15,0 0-2-15,0 0-3 0,0 0-1 0,0 0-4 0,0 0-3 0,0 0-3 16,0 0-2-16,0 0-4 0,0 0-3 0,0 0-1 0,0 0-4 0,0 0-1 15,0 0 0-15,0 0-2 0,0 0 1 0,0 0 1 0,0 0-1 0,0 0 3 0,0 0 0 16,7 0 2-16,-7 0 1 0,0 0 3 0,0 0 3 0,0 0 1 0,0 0 3 16,6 0 1-16,-6 0 2 0,0 0 1 0,0 0-2 0,0 0-3 0,0 0-8 0,0 0-6 15,0 0-7-15,0 0-9 0,0 0-11 0,0 0-12 0,0 0-18 0,0 0-18 16,0 0-22-16,0 0-22 0,0 0-23 0,7 6-36 0,-7-6-45 0,0 0-70 16,0 3-78-16,0-3-33 0,5 0-14 0,-5 0 7 0,0 0 16 0,0 0 24 15,8-3 30-15,-8-9 33 0,-8 9 35 0,8-7 36 0,-5-4 38 0,5-7 50 0,-7 2 53 16</inkml:trace>
  <inkml:trace contextRef="#ctx0" brushRef="#br0" timeOffset="44566.81">17043 9947 0 0,'-12'9'33'0,"4"-9"14"0,3 4-1 0,-2 2-11 0,0-3-17 0,2-3-9 0,5 0-4 0,0 0-2 0,0 0-2 0,0 6-1 0,5-1 0 0,-5-1-23 0,0 2-32 0,7-6-4 0,-7 6 12 0</inkml:trace>
  <inkml:trace contextRef="#ctx0" brushRef="#br0" timeOffset="45103.41">17193 10341 90 0,'0'5'152'0,"0"-5"42"0,-7 0 31 0,2 0 31 0,5-5 32 0,-7 5 29 16,7-4 30-16,-7 4 27 0,7-6 27 0,-5 3 21 0,5 3 22 0,0 0-73 15,0-6-125-15,0 6-64 0,0 0-30 0,0 0-22 0,0 0-11 0,0 0-18 16,0-4-15-16,0 4-14 16,0 0-13-16,0 0-7 0,0 0-4 0,0-5-1 0,0 5 2 0,5 0 2 0,2 0 5 0,-7 0 3 15,7 0 5-15,-7 5 3 0,5-5 5 0,2 0 4 0,-1 0 3 0,2 0 0 0,-2 0 0 0,1 0-4 0,-2 4-6 16,4-4-6-16,-4 0-10 0,0 0-5 0,8 0-6 0,-5 0-7 0,0 0-4 16,3 0-6-16,2 6-3 0,-6-6-6 0,6 0-4 0,1 0-6 0,-9 0-4 15,8 3-13-15,1-3-14 0,-2 0-26 0,2 0-22 0,-1 6-37 0,-8-6-39 16,11 4-70-1,-5-4-81-15,1 5-91 0,-3-5-93 0,3 6-33 0,-6-6-8 0,7 0 6 16,-5 0 16-16,-3 0 25 0,-5-11 35 0,7 7 40 0,-7-11 45 0,0 0 53 0,0-9 55 16,-7-1 73-16,2-9 74 0</inkml:trace>
  <inkml:trace contextRef="#ctx0" brushRef="#br0" timeOffset="47579.25">16034 11098 14 0,'0'0'40'0,"0"0"17"0,-7 0 17 0,7 0 16 0,0 0 16 0,-5 0 14 0,5 0 16 0,0 0 10 0,0 0 10 0,-8 0 4 0,8 0 7 0,0 0 2 0,0 0 5 0,0 0 0 0,-7 0-2 0,7 0-2 0,0 0-5 0,0 0-3 0,-5 0-4 0,5 0-5 15,0 0-8-15,0 0-6 0,-7 0-11 0,7 0-11 0,0 5-12 0,-7-5-9 0,7 0-11 0,0 0-10 16,-5 7-6-16,5-7-3 0,-8 0-7 0,8 3-1 0,0-3 1 0,-5 6-2 15,5-6-2-15,0 0-2 0,-8 0 1 0,8 0-4 0,0 5 1 0,0-5-1 16,0 0-2-16,0 0 0 0,0 0-1 0,0 0 0 0,0 0 2 0,0 0-1 0,0 0 1 16,0 0 1-16,0 0 2 0,0 0 4 0,0 0 1 0,0 0 0 0,0 0 1 0,0 0-2 15,0 0-1-15,0 0-5 0,0 0-3 0,0 0-3 0,0 0-2 0,0 0 2 16,8 0 3-16,-8 0 2 0,5 0-2 0,3 0 0 0,-8 0 0 0,5 4 0 16,2-4 1-16,0 0 2 0,5 0 4 0,-4 6-1 0,-3-6 4 0,9 0-4 15,-2 0-1-15,-3 0-6 0,2 0-8 0,1 0-4 0,2 0-2 0,-1 0-4 0,0 0-1 16,-5 0 0-16,4-6-4 0,0 6-1 0,3 0 0 0,-4 0-4 0,2 0 0 15,-5 0-2-15,5 0-1 0,-7 0-3 0,-1 0-2 0,2 0-2 0,1 0-1 16,-2 0 0-16,-6 0 1 0,0 0 1 0,7 6 3 0,-7-6 5 0,0 0 4 0,0 0 6 16,0 0 7-16,0 0 7 0,0 0 5 0,-7 0 7 0,7 0 3 0,-6 4 1 15,6-4 0-15,-8 0-2 0,1 0-1 0,2 0-5 0,5 5-4 0,-12-5-5 16,5 0-6-16,-6 4-4 0,5-4-9 0,-3 0-6 0,-4 5-8 0,3-5-5 16,0 6-2-16,-9-2-4 0,8-4 0 0,-1 6 0 0,-4-1 0 0,4-1 2 0,2 2-1 15,-7-6 2-15,4 3-3 0,3 3 2 0,0-2-2 0,-1 1 1 16,-1 1 0-16,1-3 0 0,0-3 1 0,5 6-2 0,-2 0 1 0,1-2 1 0,4-4 1 15,-2 5-2-15,-1-1 3 0,3-4-1 0,-1 6 1 0,-2-6 0 0,8 0 0 0,-5 0-1 16,5 0-2-16,0 0-2 0,0 0-1 0,0 0-3 0,0 0-4 0,0 0-4 16,0 0-3-16,0 0-5 0,0 0-4 0,0 0-3 0,5 0 1 0,-5 0 0 15,0 0-2-15,0 0 2 0,0 0 2 0,8-6 3 0,-2 6 3 0,-6 0-2 16,5 0-4-16,3 0-13 0,-1 0-19 0,-7 0-24 0,5 0-33 0,4 6-43 0,-4-6-47 16,0 4-110-16,3-4-140 0,-3 5-65 0,-5 0-27 0,8-1-2 0,-8-4 9 15,0 0 20-15,0 0 28 0,0 0 35 0,0 0 43 0,-8-9 51 0,8 0 53 0,-13-1 61 16,8-11 66-16</inkml:trace>
  <inkml:trace contextRef="#ctx0" brushRef="#br0" timeOffset="82247">12139 16466 0 0,'0'-9'14'0,"-6"3"12"16,6 3 7-16,-5-7 7 0,5 1 8 0,-8 3 6 0,8-4 7 0,0 0 1 0,-8 0-4 0,8 6-7 0,0-5-6 0,0-3-5 0,0 3-2 0,0 0-2 0,0-6-5 0,0 6-4 0,0 0-5 0,0-7-6 0,8 5-6 0,-8-2-3 0,0-2-6 0,0 5-2 15,8-5-2-15,-8 6-3 0,0 0-1 0,0-3-3 0,0-3-3 0,5 12-8 0,-5-8-6 16,0 3-16-16,0 3-16 0,0-2-7 0,0 4-1 0,0-3 0 0,-5 1 3 16,5 1 3-16,0 4 4 0,0-6 5 0,-8 6 7 0,8 0 9 0,-8-5 21 0</inkml:trace>
  <inkml:trace contextRef="#ctx0" brushRef="#br0" timeOffset="83054.42">11683 16192 17 0,'0'0'49'0,"0"0"17"0,0 0 17 0,-6 0 16 0,6 0 15 0,0 0 17 0,-5-3 21 15,5 3 22-15,0-6 25 0,0 6 6 0,0 0-4 0,0 0-5 0,0 0-7 16,0 0-4-16,0 0-5 0,0-5-5 0,0 5-4 0,0-4-8 0,0 4-7 0,0 0-10 16,5 0-12-16,-5 0-18 0,0-4-17 0,0 4-16 0,0 0-18 0,0 0-13 15,0 0-6-15,0 0-6 0,0 0-6 0,0-5-1 0,0 5-1 0,0 0 1 16,6 0-1-16,-6 0-1 0,6 0 0 0,-6 0 1 16,0 0-1-16,0 0 1 0,7 0 2 0,-7 0 1 0,8 0 1 0,-8 0 0 0,0 0 1 0,5 0-1 0,-5 0-3 15,7 0 0-15,0 0-3 0,-7 0-2 0,5 0 0 0,3 0-1 16,-1 0-1-16,-2 0-2 0,2 0-1 0,0 0-1 0,-2 0-2 0,3 0 2 0,-2 0-3 15,7 0 0-15,-6 0-2 0,7-7 3 0,-9 7-3 0,8 0 2 0,1 0-1 16,-2-3 2-16,2 3-2 0,-1-6 2 0,-1 6 0 0,2-5 0 0,-1 5 2 0,0-4-3 16,-2 4 1-16,10-6-2 0,-8 1 2 0,1 5-1 0,4-4 1 0,-4-1 2 15,6 5-1-15,-1-4 1 0,-7-2-3 0,8 6 0 0,0-4-3 0,-1 4-1 16,2-5-3-16,-3-1 1 0,3 6-3 0,-2 0-1 0,1-4-2 0,-1 4-1 0,7 0-2 16,-8-5-3-16,3 5 0 0,-1 0-2 15,-2 0 2-15,3 5 0 0,-2-5 0 0,1 0 2 0,-1 0-1 0,2 4 2 0,-3-4 0 16,1 6 1-16,1-6 1 0,-1 0 1 0,0 5 1 0,-4-5-1 0,4 4 0 0,-1-4 2 15,3 0 1-15,-2 0 0 0,1 6 1 0,-1-6 0 0,8 0 1 0,-7 0-1 0,-1 0 0 0,7 0 2 16,-7 0-1-16,7-6 1 0,0 6 2 0,1 0-1 0,-3-4 3 0,4 4-2 16,4-5 2-16,-5 5-1 0,4-6-1 0,1 6 3 0,2-4 0 0,-2 4 1 0,1-5 0 15,-1 5 1-15,2-6 0 0,-2 6 2 0,0-4 2 0,-1 4 0 0,3-5-1 16,6 5-1-16,-14-4 1 0,14 4 0 0,-8 0-3 0,-1-6 1 16,1 6 0-16,7 0-2 0,-5 0 2 0,3 0-1 0,3 0-2 0,-6 6-2 0,5-6 0 0,-2 4 0 15,3-4-2-15,-6 5 2 0,3-1-4 0,2-4 1 0,-5 6-2 0,6-1 0 16,-8-1-3-16,7 7 1 0,-7-7-1 0,7 2-1 15,-5 3-2-15,6 0 0 0,-8 1-1 0,7-5-2 0,-7 4 2 0,7 3 1 0,-7-4 1 0,7 3 3 0,-6-2 1 16,0 6 3-16,-1-5 4 0,7-1-1 0,-7 0 1 0,2-3-1 0,5 3 4 16,-7 3 0-16,-1-8 0 0,9 5 1 0,0-4 1 0,-1-1 0 0,1-4-2 15,-1 6-1-15,-2-1-2 0,2-5-1 0,1 0 0 0,-1 0-3 0,1 0 3 0,-1 0-2 16,-8-5-2-16,10 5-1 16,-10-6 0-16,8 6-3 0,-7-4-1 0,0 4-1 0,7-5-1 0,-7 1-1 15,3-1-2-15,4 1-2 0,-7 4-1 0,1-6 0 0,-6 0-1 0,5 6 0 16,-1-4 2-16,-4-1 0 0,-1 5 0 0,-8-6 1 0,11 6 0 0,-10 0-1 0,-1-4 2 15,-4 4-2-15,-2 0-2 0,2 0 1 0,-1 0-1 0,-6 0-4 0,7 0-5 0,-9 0-3 0,-5 0-7 0,5 0-3 16,-5 4-8-16,0-4-4 0,8 0-4 0,-8 0-5 0,0 0-5 0,0 0-8 0,0 0-10 16,0 6-14-16,0-6-16 0,0 0-18 0,0 5-25 0,0-5-30 0,0 4-37 15,-8-4-83-15,8 0-100 0,0 0-53 0,0 0-28 0,0 0-3 16,0 0 12-16,0 0 19 0,-5-4 26 0,5-7 31 16,0 2 35-16,0 0 39 0,-5-7 45 0,5-2 50 0,0-1 56 0,0-7 80 0,-9 2 81 0</inkml:trace>
  <inkml:trace contextRef="#ctx0" brushRef="#br0" timeOffset="86641.7">13429 17799 76 0,'0'6'140'0,"0"-1"35"0,0-5 24 0,0 0 21 0,0 4 20 0,0-4 19 16,0 0 15-16,0 0 15 0,0 0 11 0,0 0 13 0,0 0 11 0,0 0-66 0,0 0-112 0,0 0-56 0,0-4-26 0,0 4-10 0,0 0-2 0,0 0-3 0,0-5-1 0,0 5-1 0,0 0-4 0,0-6 2 15,0 6 1-15,0-3-3 0,0 3 2 0,5 0-3 0,-5-6-1 0,0 6-5 0,0 0-2 0,0-4-1 0,7 4-1 0,-7 0-3 0,9 0-2 16,-9-5-2-16,5 5 0 0,1 0-2 0,-6 0 3 0,7 5-1 0,-2-5 4 16,11 0 0-16,-11 0 4 0,1 0 3 0,7 0 2 0,0 0 3 0,1 0 2 0,-2 0 3 15,9 0 2-15,-10 0 2 0,10-5 5 0,6 5-2 0,-9-4 3 0,8-2 1 16,1 0 0-16,4 3 0 0,-4-8 0 0,6 1-1 0,-1 1-1 0,0 0-3 16,2-1-1-16,-2-1-3 0,7-2-6 0,1 2-5 0,-8-2-5 0,7-3-5 15,0 1-6-15,-2 6-4 0,-2-6-3 0,4 0-5 0,-2 5-2 0,2 1-2 0,-5-6-4 16,-2 6-3-16,2 3-2 0,-2-3 0 0,-6 3-3 0,0 2-6 0,-7-1-9 15,2-1-7-15,-8 6-9 0,-8 0-6 0,9 6-5 0,-9-1-9 0,-5-1-11 16,0 2-13-16,0 0-21 0,-5 3-25 0,-1 0-29 0,-7 6-56 0,0 0-66 0,-1-2-63 16,-5 3-57-16,-1 4-14 0,-6-7 4 0,7 8 11 0,-7-3 16 0,0 3 22 15,-8-2 27-15,10 0 31 0,-10-5 33 0,8 7 42 0,-6-8 43 0,6-2 58 16,-1-1 75-16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5:03:49.8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8173 11245 0 0,'0'0'1'0,"-8"0"24"0,8 0 18 0,0 0 13 0,-5 0 15 0,0 0 15 0,5 0 14 0,0 0 15 0,-8 0 17 0,8 0 9 0,-6 0 5 0,6 0 6 0,-7 0 8 0,7 0 4 0,-6 0 7 0,6 0 2 0,-7 0 4 0,7 0 0 0,-5 0-4 0,-4 0-3 0,9-4-5 15,-5 4-5-15,-2 0-6 0,7 0-6 0,-6 0-11 0,-2 0-6 0,8 0-11 16,-6 0-6-16,6 0-9 0,-7 0-4 0,7 0-5 0,-5 0-3 0,5 0-2 16,-8 0 1-16,8 0 1 0,0 0 1 0,0 0-2 0,0 0 1 0,0 0-1 15,0 0-4-15,0 0-1 0,0 0-3 0,0 0-7 0,0 0-4 0,0 0-4 0,0 0-4 16,0 0-8-16,0 0-3 0,0 0-8 0,0 0-4 0,0 0-6 0,0 0-6 15,0-6-2-15,8 6-6 0,-8 0-1 0,5-4 2 0,-5 4-2 0,7 0 2 0,-1 0-3 16,2 0 1-16,-2 0 1 0,1-5-2 0,-2 5 0 0,9 0 1 0,-7 0-1 16,6 0 0-16,-7 0 1 15,7-4-3-15,0 4 1 0,-7 0-4 0,9 0-1 0,-4 0-1 0,2 0-2 0,0 0-1 0,1 0 0 0,6 0-2 0,-7 0 1 0,5 0-3 16,2 0 0-16,1 0-1 0,-3 0 0 0,3 0-3 0,-2 4-1 16,6-4-1-16,-6 0-1 0,8 0-1 0,-1 0-2 0,1 0-1 0,-2 5-1 15,7-5 0-15,-6 0 1 0,8 0-1 0,-2 4 3 0,1-4-2 0,0 6 0 0,-7-6 1 16,5 4 2-16,2-4 1 0,1 5 0 0,-2-5-1 0,0 5 2 0,-4-5-1 15,4 4 1-15,-9-4-1 0,12 0 1 0,-10 6 0 16,7-6 0-16,-6 0-1 0,1 0 1 0,-1 6-1 0,1-6-1 0,-1 0 1 0,-1 0 0 0,-5 0 1 16,1 0 0-16,-3 0 1 0,1 0 0 0,-6 0 2 0,0 0 2 0,0 0 3 0,-8 0 5 15,4-6 8 1,-4 6 4-16,2 0 3 0,-7 0 2 0,0 0 0 0,0 0 3 0,0 0 0 0,0 0 0 0,0 0 2 0,0 0 0 0,0 0-1 0,0 0 0 0,0 0-6 16,0 0-6-16,0 0-6 0,0 0-7 0,0 6-6 0,-7-6-4 0,7 0-9 15,0 0-12-15,-5 0-12 0,5 0-17 0,-9 0-19 16,4 0-18-16,5 0-21 0,-5 0-21 15,-3 0-23-15,8 0-25 0,-5 0-45 0,-3 0-52 0,2 3-77 0,6-3-90 0,-7 0-33 0,1 0-7 0,-1 0 13 0,1 0 23 0,-2-3 30 0,3 3 32 0,0-6 35 16,-3 0 36-16,2-3 40 0,-9 0 41 0,10-1 55 0,-9-5 60 0</inkml:trace>
  <inkml:trace contextRef="#ctx0" brushRef="#br0" timeOffset="7248.37">8694 12315 0 0,'0'0'17'0,"-7"-4"47"15,7 4 25-15,-6-5 24 0,6 5 22 0,-7-6 26 0,7 6 26 0,-6-4 24 0,6-2 25 0,-8 6 20 0,8 0 21 0,-5-5-11 0,5 1-32 0,0 4-23 0,-5-5-19 0,5 5-14 0,-8 0-9 0,8-6-14 0,0 6-12 0,-6-4-14 0,6 4-15 0,0-5-11 16,-7 5-9-16,7-4-6 0,-8 4-2 0,8 0-2 0,0-5 2 0,-5 5 0 0,5 0 0 15,0 0 0-15,0 0 0 0,-6-4 3 0,6 4-3 0,0 0-1 0,0 0-1 16,0 0-4-16,0 0-5 0,0 0-4 0,0 0-8 0,0 0-5 0,0-6-10 16,0 6-5-16,0 0-4 0,0 0-7 0,0 0-7 0,0 0-2 0,0 0-8 15,0 0-1-15,0 0-4 0,0 0-3 0,0 0-5 0,0 0 2 0,0 0-3 0,0 0-1 16,0 0 1-16,0 0 0 0,0 0 0 0,0 0 3 0,0 0 1 0,0 0 2 16,0 0 4-16,0 0 4 0,0 0 4 0,6 0 2 15,-6 0 4-15,5 0 2 0,3 6-1 0,-8-6 1 0,7 0 0 0,-1 0 0 0,2 4-2 0,-3-4-1 0,0 0 0 16,3 5-6-16,5-5-2 0,-7 0-4 0,1 0-3 0,0 0-3 0,5 4-3 15,-5-4-1-15,7 0 0 0,-8 5 0 0,6-5 2 0,-4 0 0 0,3 4-1 16,-3-4 2-16,4 0 2 0,2 6 2 0,-1-6 0 0,0 0 1 0,0 5 3 0,1-5 1 16,-1 0 2-16,-1 4 3 0,0-4 1 0,3 0 1 0,4 0 1 0,-6 5 2 15,6-5 2-15,-7 0 0 0,9 0 0 0,-2 0 2 16,0 0-3-16,2 0 1 0,-2 0 0 0,1 0-3 0,-1 0 1 0,2 0 0 0,2 0-3 0,-2-5 1 16,6 5-4-16,-1 0 0 0,-1 0-3 0,2 0 0 0,-3 0-2 0,3 0-2 15,7 0 1-15,-10 0 1 0,3 0-2 0,-1 0 0 0,-1 0-1 0,7 5-1 0,-5-5-4 16,1 0 2-16,-4 0-1 0,8 0-1 0,-5 0-2 0,6 0 2 0,-6 0 0 15,4 0-2-15,-4 6-1 0,5-6 1 0,1 0-1 0,-1 4 0 0,-5-4 2 0,4 6 1 16,3-6 1-16,-8 5 4 0,6-1 0 0,-5-4 5 0,5 4 2 0,-6 1 3 16,-1-5 3-16,2 6 4 15,-1-6 2-15,1 4-2 0,-3 1 0 0,4 1 1 0,-1-3-2 0,-4 4-1 0,4-2 2 0,-1-1-1 0,1 1-1 0,-1-1-1 16,0 6-3-16,0-5 0 0,-2 0-4 0,5-1-1 0,-3 2-1 0,-2 4 2 16,3-5 0-16,-2-1 0 0,2 1 4 0,-1-1 0 0,0 2 0 0,1-1-1 15,-9-1 0-15,8 2-2 0,1-6-2 0,-1 6-1 0,1-6 0 0,-3 4 1 0,3-4-5 16,0 5 0-16,-3-5 2 0,3 0-4 15,-1 0-2-15,1 0-3 0,4 5-1 0,-4-5-3 0,-1 0 0 0,0 0 0 0,0 0 1 16,6 0-2-16,-6 4 1 0,1-4-2 0,-1 0 0 0,0 0 1 0,1 0-1 16,-4 4 1-16,6-4 1 0,-5 6 0 0,3-6-1 0,-1 0 1 0,0 5-1 0,-7-5-1 0,9 4 0 0,-4-4 0 15,-3 5 0-15,-3-5 1 0,9 7-2 0,-6-4 1 0,2-3-1 0,-2 6 1 16,-2-6-1-16,8 5 1 0,-7-1 0 0,-1-4 1 0,0 6 1 0,1-6-1 0,-1 0 2 16,8 3-1-16,-7-3 3 0,-9 0-1 0,9 6 1 0,0-6-1 15,-8 0 2-15,7 0 0 0,-4 0-2 0,-1 0 1 0,5 0 1 0,-7 0 1 16,1 0-2-16,6 0 1 0,-6 0-1 0,1 0-1 0,-2 0 1 0,2-6-1 0,-1 6-2 15,8 0 0-15,-16 0 0 0,8 0-1 0,1 0 1 0,-2-3-1 0,0 3-2 0,3 0 1 16,-2 0-1-16,-7 0 1 0,6 0-1 0,-4 0 2 0,4-6-2 0,-5 6 1 16,6 0-1-16,-5 0 2 0,-3 0 0 0,6 0-1 0,-4 0 1 0,2 0 0 15,-4 0 1-15,-5 0 1 0,7 0 0 0,-7 0 2 0,0 0 1 0,0 0 0 0,0 0-1 16,0 0 1-16,0 0 0 0,0 0 1 0,0 0-1 0,0 0 1 0,0 0-3 16,0 0 3-16,0 0-1 15,0 0 1-15,0 0 0 0,0 0-1 0,0 0 1 0,0 0-1 0,0 0 1 0,0 0 1 0,0 0 2 0,0 0 1 0,0 0 0 16,0 0-2-16,0 0 2 15,0 0 1-15,0 0 1 0,0 0-1 0,0 0-4 0,0 0 3 0,0 0-1 0,0 0-2 0,0 0 0 0,0 0-2 0,0 0-3 0,0 0 1 16,0 0-2-16,0 0-2 0,0 0 1 0,0 0 1 0,0 0-4 0,0 0 2 16,0 0-1-16,0 0 1 0,0 0-1 0,0 0 2 0,0 0-2 0,0 0 2 15,0 0 0-15,0 0-1 0,0 0 1 0,0 0-1 0,0 0 0 16,0 0 0-16,0 0 1 0,0 0-3 0,0 0-1 0,0 0-3 0,0 0-2 0,0 0-4 0,0 0-4 16,0 0-8-16,0 0-6 0,0 0-8 0,0 0-11 0,0 0-15 0,0 0-14 0,0 0-15 15,0 0-18 1,0 0-18-16,0 0-22 0,0 0-23 0,0 0-25 0,0 0-26 0,0 0-24 0,0 0-51 0,0 0-57 0,0 0-68 0,-7 0-70 0,2 0-17 31,-4 0 10-31,2 0 21 0,2 0 29 0,-1-4 33 0,-7-1 38 0,5-4 41 0,-4-3 41 0,-8 3 46 16,8-10 44-16,-7-2 60 0,-2-3 66 0</inkml:trace>
  <inkml:trace contextRef="#ctx0" brushRef="#br0" timeOffset="19472.95">4116 13277 18 0,'-6'-4'47'0,"6"4"15"0,-8 0 17 0,8-5 14 0,-5 5 12 0,-2-4 15 0,-1 4 15 0,8-6 17 16,-6 0 18-16,0 6-2 0,6-4-11 0,-7-1-9 0,2 5-7 0,5-5-2 0,-9 5 1 0,9-4-2 0,-5 4-4 0,5-6 2 0,-7 6 0 0,7-4-4 0,-6 4-6 0,6 0-11 15,-7 0-9-15,7 0-8 0,-6 0-10 0,6-5-5 16,0 5-5-16,-8 0-3 0,8 0-6 0,0 0-5 0,-5 0-9 0,5 0-5 0,0 0-6 0,0 0-3 0,0 0-2 0,0 0-1 0,0 0-3 31,0 0-4-31,-5 0-3 0,5 0-4 0,0 0-6 0,0 0-1 0,0 0-5 0,0 0-4 16,0 0 2-16,0 0 2 0,0 0 2 0,0 0 7 0,0 5 4 0,5-5 2 15,-5 0 3-15,5 4 2 0,-5 2 1 0,8-6 5 0,-8 4 4 0,6-4 5 16,1 5 6-16,-1-5 6 0,1 5 0 0,-2-1 2 0,-5-4-2 0,14 6 0 16,-7 0-1-16,-1-6 0 0,8 4 4 0,-7 1 0 0,6-5-1 0,-7 4 1 0,7 1-1 15,-1-5-3-15,-5 4-3 0,6-4-5 0,0 6-1 0,0-1-2 0,0-5-1 16,8 4-4-16,-11-4-4 0,4 6-4 0,7-6-2 0,-8 6 0 0,6-6 0 0,-1 4 2 15,3-4 2-15,-3 0 3 0,3 5 2 0,-2-5 1 0,8 0 1 0,-7 0 0 16,4 4 0-16,3-4 0 0,1 0 1 0,-4 0-1 0,2-4 1 0,8 4-1 16,-2 0 1-16,0-5-4 0,2 5-1 0,-2-4-1 0,7 4-3 0,-7-6-2 15,7 6-1-15,-7-6-1 0,8 6 1 0,-1-4-3 0,0 4-2 0,0-5-1 16,-1 5-2-16,-4-6-3 0,5 6-2 0,-2-4-4 0,3 4-2 0,-1-5-2 0,-7 5-3 16,7-4-3-16,0 4 0 0,-4 0-2 0,-3 0-1 0,7-5-1 0,-7 5 0 15,2-4 2-15,-3 4 3 0,-4-6 4 0,5 6 0 0,-6-6 3 0,8 6 1 0,-10-4-2 16,2 4 3-16,0-5 0 0,0 5-1 0,1-5-1 0,-1 5 1 0,-8-4-3 15,9 4 0-15,-6-6-2 0,-2 6-4 0,1-4-3 0,-1 4 0 0,-6-5-4 16,6 5 2-16,-6 0-1 0,0-4-1 0,0 4-2 0,1 0 0 0,-7 0 0 16,-2-5 1-16,3 5-1 0,-2 0-1 0,-1 0 1 0,3 0-1 0,-8 0 3 15,0 0-3-15,0 0 1 0,0 0 0 0,0 0 1 0,0 0-1 0,0 0 2 0,0 0-2 16,0 0 0-16,0 0 0 0,0 0-1 0,0 0 3 0,0 0-1 0,0 0 1 16,0 0 1-16,0 0-1 0,0 0 2 0,0 0 2 0,0 0 0 0,0 0 1 0,0 0 0 15,0 0 2-15,0 0 3 0,0 0 2 0,0 0 1 0,0 0 0 0,0 0 3 16,0 0 1-16,0 0 1 0,0 0 1 0,0 0-1 0,0 0 4 0,0 0-1 15,0 0 1-15,0 0-1 0,0 0 1 0,0 0-4 0,0 0 2 16,0 0-3-16,0 0-4 0,0 0 0 0,0 0-2 0,0 0-2 0,0 0-3 0,0 0 0 0,0 0-3 16,0 0-1-16,0 0-2 0,0 0-2 0,0 0 0 0,0 0-2 0,0 0-2 15,0 0 1-15,0 0-1 0,0 0 1 0,-8 5-3 0,8-5-3 0,0 0-3 0,0 0-8 16,-5 0-6-16,5 0-8 0,0 0-10 0,0 0-9 0,-6 0-11 0,6 0-10 16,0 0-12-16,-8 4-12 0,8-4-13 0,0 0-12 0,-5 0-15 0,5 0-14 15,-7 5-13-15,7-5-13 0,-9 0-12 0,9 4-39 0,-5-4-48 0,5 0-73 16,-6 6-83-16,-1-6-28 0,7 4 2 0,-5-4 15 0,-3 0 23 0,2-4 26 15,-7-2 30-15,6-3 33 0,-7 0 32 0,4-7 39 0,-4-4 40 0,-1 1 55 0,-4-11 64 16</inkml:trace>
  <inkml:trace contextRef="#ctx0" brushRef="#br0" timeOffset="35201.01">6025 14275 43 0,'0'0'120'0,"-8"0"42"0,8 0 35 16,0 0 27-16,0 0 25 0,-6 0 23 0,6 0 24 0,0 0 19 0,0 0 23 0,0-6 18 0,0 6 20 0,-7 0-47 0,7 0-87 0,0 0-55 0,0 0-35 0,0 0-19 0,0 0-10 0,0 0-6 0,0-6-5 0,0 6-2 0,0 0-5 0,0 0-2 16,0 0-5-16,0 0-2 0,0 0-5 0,0 0-2 0,0 0-4 0,0 0-2 15,0 0-3-15,0 0-6 0,0 0-6 0,0 0-5 0,0 0-7 0,0 0-9 0,0 0-5 16,0 0-7-16,0 0-5 0,0 0-8 0,0 0-5 0,0 0-5 0,7-4-2 15,-7 4-2-15,0 0 2 0,0 0 2 0,6 0 4 0,-6 0 2 0,8 0 4 0,-3 0 2 16,-5 0 3-16,7 0 4 0,4 0 5 0,-2 0 7 0,-2 0 4 0,6 0 4 16,-2 0 2-16,-3 0 2 0,4 0-2 0,2 0-5 0,4 0-1 0,-4-5 0 15,-1 5 1-15,8 0-2 0,-2-6 1 0,-7 6 0 0,8 0 0 0,0 0-2 16,-1-4 0-16,2 4-3 0,2-3-1 0,-2 3-2 0,6-6-3 0,-9 6-1 16,8 0-4-16,-7-5 0 0,8 5-4 0,1 0-3 0,-5 0 1 0,-2-4-5 0,6 4-3 15,-3 0-3-15,3 0-2 0,-7 0-4 0,4 0 0 0,-3 0-1 0,-3 0-2 16,3 0 1-16,-8 4-1 0,6-4 1 0,-6 5-1 0,1-5 1 0,-2 0 1 15,-3 6-1-15,1-6 4 0,-2 3 0 0,-3-3 3 0,3 4 1 0,0-4 3 0,-3 0 3 16,1 6 6-16,1-6 2 0,-7 0 3 0,6 5 5 0,-6-5 2 0,7 0 1 16,-7 0 3-16,0 0 2 0,0 0 2 0,6 0 0 0,-6 0 0 0,0 0 3 15,0 0 0-15,0 0-2 0,0 0-1 0,7 4-2 0,-7-4-4 0,0 0-2 16,0 0-5-16,0 0 0 0,0 0-6 0,0 0-1 0,0 0-4 0,0 0-2 16,0 0-6-16,0 0-12 0,0 0-2 0,0 0 0 0,7 0 0 0,-7 0 0 15,0 0 0-15,0 0 0 0,0 0 0 0,0 0 0 0,0 0 0 0,0 0 0 0,0 0-1 16,0 0-5-16,0 0-1 0,0 0-1 0,0 0 1 0,0 0-2 0,0 0-2 15,0 0 2-15,0 0 0 0,0 0-1 0,0 0-1 0,0 0 0 0,0 0-5 16,0 0-1-16,0 0-5 0,0 0-2 0,0 0-6 0,0 0-5 0,0 0-5 16,0 0-5-16,0 0-3 0,0 0-10 0,0 0-7 15,0 0-11-15,0 0-12 0,0 0-12 0,0 0-13 0,0 0-13 0,0 0-17 0,0 0-16 0,0 0-16 0,0 0-21 16,0 0-19-16,0 0-30 0,0 0-31 16,-7 0-61-16,7 0-78 0,0 0-59 0,0 6-47 0,0-6-6 0,-7 0 15 0,7 0 25 0,0 0 32 0,-6-6 37 0,-1 6 37 15,7-4 42-15,-6-7 42 0,-1 7 51 0,1-5 49 0,-7-6 70 0,5-5 80 0</inkml:trace>
  <inkml:trace contextRef="#ctx0" brushRef="#br0" timeOffset="36956.91">5601 15538 0 0,'0'0'26'0,"0"0"46"0,0 0 25 0,0 0 24 15,0-4 26-15,0 4 24 0,-7 0 25 0,7 0 21 0,0 0 21 0,0-5 18 0,0 5 18 0,0 0-16 0,0 0-36 0,0 0-26 0,0 0-23 0,0 0-15 0,0 0-13 0,0 0-14 0,0 0-15 0,0 0-16 0,0 0-13 0,0 0-12 16,0 0-8-16,0 0-6 0,0 0-6 0,7-4-5 0,-7 4-5 0,0 0-2 15,5 0-2-15,-5 0-3 0,7 0 0 0,2 0 0 0,-9 0-1 0,5 0-2 0,1 0 1 16,1 0-2-16,-2 0 0 0,4 0 1 0,-4 4 1 0,8-4 2 0,-8 0 1 16,3 5 3-16,5-5 3 0,-7 4-1 0,7-4 2 0,2 0 0 0,-4 6 1 15,-3-6-1-15,10 5 2 0,-4-1-1 0,-2-4 0 0,2 5-1 0,-1-5-4 0,8 0-1 16,-10 4-3-16,10-4-3 0,-9 0-3 0,7 0-4 0,-6 0-3 16,6-4-2-16,1 4-3 0,-1-5-2 0,2 5-2 0,-2-4-1 0,-6-1-4 15,5-1 1-15,3 6 0 0,-2-4-1 0,1-5-1 0,0 4 1 0,0-2-2 0,-7 4 1 16,6-3 0-16,-1 2-1 0,3-7-1 0,-8 8 2 0,6-3-2 0,2 2 1 15,-3-1 0-15,-4-5-4 0,4 4 1 0,-2 3-1 0,2-3-1 0,-4 1-1 0,-2 1-1 16,0-2 0-16,3 6 0 0,-2-5-1 0,-7 5 0 0,6-4 0 16,-4 4-2-16,-2-5 0 0,0 5 0 0,1 0-1 0,-7 0-1 0,0 0 1 0,5 0 0 0,-5 0-5 15,0 0-6-15,0 0-11 0,0 0-12 0,0 0-16 0,0 0-16 0,0 5-16 16,0-1-14-16,0 1-16 0,-5-5-19 0,5 6-22 0,0-2-26 0,-7 1-38 16,7 1-39-16,-6-3-47 0,0 3-50 0,6-2-20 0,-8 7-4 0,1-7 12 15,7 2 21-15,-5-3 25 0,-1 3 26 0,6 3 27 0,-8-3 30 0,3-3 34 0,5 4 37 16,-8-2 42-16,8-5 45 0</inkml:trace>
  <inkml:trace contextRef="#ctx0" brushRef="#br0" timeOffset="47450.68">24358 7757 66 0,'0'6'130'0,"0"-6"34"0,0 0 26 0,0 0 24 0,0 0 23 0,6-6 22 0,1 6 19 0,-7 0 19 0,6-4 15 0,-6 4 17 0,0 0 17 0,0 0-63 0,0 0-102 0,0 0-48 0,0 0-22 0,0 0-8 16,0-5-3-16,0 5-2 0,0 0-2 0,0 0 0 0,0 0-2 0,0 0 1 0,0 0 1 0,0 0 2 0,0-4 0 0,0 4-1 0,0 0 2 0,0 0-3 0,0 0-1 15,0 0-2-15,0 0-1 0,0-6-5 0,0 6-1 0,0 0-6 0,0 0-4 16,0 0-5-16,0 0-6 0,0 0-5 0,0 0-5 0,0 0-7 0,0 0-5 0,0 0-5 16,0-6-4-16,0 6-6 0,0 0-5 0,0 0-6 0,0 0-6 0,0 0-5 15,0 0-7-15,0 0-5 16,0 0-6-16,0 0-18 0,0 0-21 0,0 0-27 0,0 0-26 0,0 0-33 0,0 0-31 0,0 0-67 0,0 0-80 0,8 6-73 0,-8 0-66 16,0-2-20-16,0 1-3 0,5-5 13 15,-5 4 17-15,0-4 32 0,0 0 38 0,0 0 41 0,0 0 41 0,0 0 47 0,0 0 48 0,0-9 65 0,-5-1 78 0</inkml:trace>
  <inkml:trace contextRef="#ctx0" brushRef="#br0" timeOffset="82851.14">17773 8426 58 0,'0'-4'135'0,"0"4"45"0,-5-5 35 0,5-1 29 0,0 2 29 0,0-1 28 0,0 1 29 0,0-1 29 0,-8-5 27 0,8 4 27 0,0 3 27 16,0-9-51-16,0 9-91 0,-6-8-56 0,6 3-35 0,0 3-19 0,0-5-5 0,-7 4-8 0,7 1-2 0,0-5-7 0,0 5-9 0,0 1-8 16,0-1-12-16,0 1-9 0,0-2-7 0,0 2-8 0,0-1-7 15,0 5-8-15,0-6-7 0,0 6-10 0,0-4-9 0,0 4-9 0,0 0-10 0,0 0-8 16,0 0-9-16,0 0-9 0,0 0-9 0,0 0-7 0,0 0-6 0,0 0-4 0,0 0-6 15,0 4-1-15,0 7-1 0,0-7-2 0,0 6 3 0,0-1-1 0,0 2 2 0,7 4 0 16,-7 0 3-16,6 4 1 0,-6-4 4 0,0 4 1 0,8 5 2 0,-8-3 1 16,0 1-2-16,5 5 2 0,-5-9-1 0,5 6-1 0,-5 1-1 0,0 4-1 0,9-9-2 15,-9 4 0-15,0 1 0 0,5-1-1 0,-5-3 2 0,7-3-2 0,-7 1 0 16,0 2-5-16,6-3-3 0,-6-3-11 0,0 0-16 0,7 0-13 0,-7-2-19 16,0 2-21-16,7 0-29 0,-7-3-30 0,0-3-30 0,7 0-29 0,-7 0-30 0,0 1-46 15,5-4-51-15,-5 3-50 0,0-3-51 0,8-2-32 0,-8-4-27 0,5 5 8 16,-5-5 18-16,0 0 33 0,0 0 40 0,6 0 41 0,-6-5 41 15,0 5 43-15,8-4 41 0,-8-2 51 0,0-3 52 0,0-1 52 0,5-1 65 0</inkml:trace>
  <inkml:trace contextRef="#ctx0" brushRef="#br0" timeOffset="83450.62">18105 8319 37 0,'7'-9'117'0,"-1"3"42"16,-1-3 33-16,4 0 31 0,-2 3 25 0,-2-3 27 15,1 3 27-15,2 2 25 0,-3-7 25 0,3 7 26 0,-8-1 26 0,0-5-39 0,7 7-75 0,-7-3-47 16,0 0-33-16,5 3-15 0,-5-3-5 0,0 0-4 0,0 2 0 0,0 4-6 16,0-5-3-16,0 5-7 0,0 0-6 0,0 0-7 0,0 0-6 0,0 0-10 15,0 0-10-15,0 0-13 0,0 0-10 0,0 0-12 0,0 0-10 0,0 0-12 0,0 0-10 16,0 0-11-16,0 0-11 0,0 0-8 16,0 0-9-16,0 0-6 0,0 0-9 0,0 0-5 0,0 0-7 0,0 0-1 0,0 0-4 0,0 5 0 0,0-5-2 0,-5 4 0 15,5-4 2-15,0 6 2 0,0 0 0 0,0-3 2 0,0 3 2 0,0 0 4 16,0-3 2-16,0 7 1 0,0-1 4 0,0-3 2 0,-7 9 1 0,7-6-2 15,-8 1 3-15,3 4 0 16,-3 1-2-16,2 1-1 0,1-3 1 0,-2 7-5 0,-7-5 1 0,8 0-3 0,-6-2-3 0,3 2-2 0,2 1-1 0,2-2-3 16,-1 1-2-16,-1-6 0 0,1 7-2 0,-2-11-2 0,8 3 0 0,-5 3 0 15,5-2 0-15,-7-3 1 0,7-3-1 0,0 4 2 0,0-2 1 0,-6-1 1 0,6-4 1 16,0 5 1-16,0-5 1 0,0 4 0 16,0-4 2-16,0 0 1 0,0 0 1 0,0 0 0 0,0 0-1 0,0 0 2 0,0 0-2 0,0 0 1 0,0 0 0 0,0 0-1 15,0 0 1-15,0 0 1 0,0 0 0 0,0 0-1 0,0 0 3 0,0 0-1 16,0 0-1-16,0 0 1 0,0 0-1 0,0-4-1 0,0 4 2 0,0 0-1 0,6 0 0 15,-6 0 0-15,0 0-1 0,0 0-1 16,0-5 2-16,0 5-4 0,0 0 1 0,7-4 0 16,-7 4-2-16,0 0 1 0,0 0-1 0,0 0-2 0,0 0 0 0,5-5 0 0,-5 5-1 0,0 0 0 0,0-7 0 0,0 7 1 15,8 0-3-15,-8 0 2 0,0 0-2 0,6-3 2 0,-6 3 0 0,0 0 1 0,0 0 1 0,0 0 2 16,7 0 1-16,-7 0 1 0,0 0 2 0,0 0 0 0,0 0 2 0,0 0 2 16,0 0 1-16,0 0 1 0,0 0 2 0,0 0 0 0,0 0 4 0,0 0 0 15,0 0 0-15,0 0 1 0,0 0 0 0,0 0-2 0,0 0 2 0,0 0-1 0,0 0 1 16,0 0-1-16,0 0-2 0,0 0 2 15,0 0-3-15,0 0 0 0,0 0-3 0,0 0 1 16,0 0-1-16,0 0-2 0,0 0 0 0,0 0-2 0,0 0 0 0,0 0-2 0,0 0-2 0,0 0 0 0,0 0-2 0,0 0-2 0,0 0-2 0,0 0-7 16,0 0-6-16,0 0-5 0,0 0-9 0,0 0-11 0,0 0-14 0,0 0-13 15,0 0-16-15,0 0-24 16,0 0-26-16,0 0-29 0,0 0-28 0,0 0-33 0,0 0-32 0,0-6-56 0,0 1-65 0,0 5-65 0,-7-4-57 0,7-2-12 16,0-3 9-16,0 5 22 0,-6-1 31 0,6-1 37 0,-8 3 40 0,8-9 45 0,-5 8 43 15,-2-1 47-15,1-5 48 0,0 5 61 16,-2-4 72-16</inkml:trace>
  <inkml:trace contextRef="#ctx0" brushRef="#br0" timeOffset="83861.61">18008 8265 32 0,'0'0'111'0,"0"-4"41"0,0 4 33 0,0-5 29 15,0 5 28-15,0-6 25 0,-8 6 25 0,8-4 22 0,0 4 21 0,0-5 22 0,-6 5 20 0,6-4-40 0,0 4-75 0,-5 0-49 0,5-6-36 0,0 6-18 0,-8-3-5 0,8 3-5 0,0-6-6 0,0 6-4 0,-7-6-6 0,7 6-1 0,0-3 0 0,0 3-2 0,-6-6-2 0,6 6-1 16,0 0-2-16,0 0-6 0,0-6-1 0,0 6-5 0,0-4-3 0,0 4-6 16,0 0-7-16,0 0-7 0,0-5-6 0,0 5-11 0,0 0-6 0,0 0-12 15,0 0-9-15,0 0-9 0,0 0-10 0,0 0-6 0,0 0-9 0,0 0-6 16,0 0-7-16,0 0-4 0,0 0-3 0,6 5-2 0,-6-5 2 0,0 4 0 15,7 2 6-15,-7 3 0 0,8-3 6 0,-8 3 2 0,5 1 3 0,-5-1 2 16,6 2 2-16,-6 4 0 0,8-5 1 0,-3 3 2 0,-5 2 0 0,7-1-1 16,-7 2 0-16,8 2-1 0,-8-3-3 0,6 6-1 0,-6-2 0 0,6-4-1 0,-6 4-3 15,7 1 0-15,-7-1-1 0,5 0 0 0,3 1 0 0,-8-4 0 0,6 2-1 0,1-3-2 16,-7 6 2-16,6-8 0 0,-1 2-2 0,2 0 1 0,-7 0-1 0,9-6 1 16,-4 6-2-16,2 1 0 0,-1-7 1 0,-6 0-6 0,5 0-6 0,4 1-13 15,-2 1-14-15,-7-1-23 0,5-1-23 0,1-4-26 0,-6 5-20 0,8-6-30 0,-8 6-31 16,5-6-42-16,-5 2-43 0,8 0-58 0,-8-2-62 0,7 1-59 0,-7-5-58 15,0 0-7-15,5 6 13 0,-5-6 28 0,0 0 37 0,0 0 37 0,0-6 37 0,0 1 43 16,0 5 45-16,0-4 50 0,0-8 53 0,0 8 56 0,0-6 69 0</inkml:trace>
  <inkml:trace contextRef="#ctx0" brushRef="#br0" timeOffset="84349.71">18353 8411 69 0,'0'0'136'0,"0"0"38"0,0 0 28 0,0 0 24 0,0 0 24 0,0 0 20 16,0 0 19-16,0-4 16 0,0 4 14 0,0 0 14 0,0 0 13 0,0 0-67 15,0 0-110-15,0 0-62 0,0 0-34 0,0 0-21 0,-8 0-9 0,8 4-10 16,-6-4-12-16,6 0-7 0,-6 6-6 0,-1-6-6 0,7 5-3 0,-5-5-4 0,-3 4-4 15,2-4 0-15,-1 6 1 0,1 0 1 0,1-6 1 0,-2 4 1 0,-2 1 1 16,9-1 1-16,-5-4 1 0,-2 5 1 0,1-5 0 0,1 4 1 0,-3-4 3 16,0 6 1-16,3-6 3 0,-1 5 2 0,-2-5 4 15,3 0 7-15,5 4 4 0,-8-4 7 0,1 0 6 0,2 5 7 0,5-5 4 0,-7 0 7 16,7 0 5-16,-5 7 5 0,-2-7 5 0,7 0 5 0,-8 0 2 0,8 0 1 0,0 0 0 0,-5 0-1 16,5 0-3-16,0 0-4 0,0 0-4 0,-8 0-4 0,8 0-3 0,0 0-6 0,0 3-4 15,0-3-7-15,0 0-2 0,0 0-5 0,0 0-2 0,0 0-3 0,0 0-2 16,0 0-2-16,0 0-1 0,0 0 1 0,0 0-2 0,0 0-1 15,0 0 1-15,0 0-3 0,0 0 0 0,0 0-1 0,0 0 1 0,0 0 2 0,0 0 4 16,0 0 6-16,0 6 5 0,0-6 4 16,0 5 3-16,8-5 4 0,-8 4 4 0,5 0 4 0,-5 1 5 0,8 1 5 0,-1-2 3 0,-2 1 0 0,2-5 1 0,-2 6-5 15,2 4-5-15,6-5-6 0,-5-1-10 0,-2 1-5 0,7-1-4 0,-5 2-6 16,3-2-4-16,1 1-6 0,-3 0-8 0,3 5-2 0,-6-4-5 0,7-6-9 16,-5 4-12-16,4 1-17 0,-6-1-23 0,8 2-31 0,-7-6-34 0,-2 3-37 15,9-3-39-15,-9 6-68 0,3-6-84 0,-3 5-77 0,9-5-73 0,-7 0-26 0,-1 0-3 16,1 0 15-16,-1 0 26 0,1-5 33 0,-1 5 41 0,1-6 45 0,-7 3 51 0,7-3 49 15,-7 2 54-15,7-5 66 0,-7 3 76 0</inkml:trace>
  <inkml:trace contextRef="#ctx0" brushRef="#br0" timeOffset="84967.68">18508 8216 0 0,'0'-9'29'0,"0"-1"78"0,0 1 50 0,0 4 39 0,0-5 37 0,0 1 34 0,0 3 31 0,0 0 30 0,0-3 30 0,0 4 27 0,0 1 25 0,0-2 0 0,0 3-14 0,0 3-51 0,0 0-71 0,0 0-45 0,0-6-30 0,0 6-24 0,0 0-22 0,-5-4-18 0,5 4-20 0,0 0-16 15,0 0-19-15,0 0-11 0,0 0-14 0,0 0-11 0,0 0-9 0,0 0-12 0,0 0-5 16,0 0-6-16,0 0-2 0,0 0-1 0,5 4 1 0,-5-4 2 0,0 6 5 15,0-6 1-15,7 3 5 0,-7 3 3 0,0-2 1 0,0 1 3 0,8 4 3 0,-8-3 0 16,6 0 1-16,-6 3-1 0,0 1-3 0,6-5-3 0,-6 4-2 0,0 1-6 16,7-1-2-16,-7 3-3 0,5-3-5 0,-5 0 0 0,0 1-3 15,0-1-1-15,9 2-3 0,-9-7-2 16,0 6-1-16,5-1 0 0,-5-4-2 0,0 1 2 0,0 3 0 0,7-3 0 0,-7-6-1 0,0 3 2 0,0 4 0 0,0-2 2 0,0-5-1 16,0 4 0-16,0-4 2 0,6 0-2 0,-6 0 1 0,0 0-1 0,0 0 1 15,0 4-2-15,0-4 1 0,0 0-1 0,0 0-1 0,0 0 1 0,0 0-2 0,0 0 0 16,0 0 0-16,0 5-2 15,0-5-1-15,0 0-1 0,0 0 0 0,0 6 0 0,0-6 0 0,0 0 0 0,0 0-2 0,0 3 2 0,0-3-1 0,5 6 1 16,-5-6 1-16,0 6-1 16,0-3 0-16,0-3 1 0,0 0 2 0,8 6-1 0,-8 0 0 0,0-6 2 0,0 4 0 15,0-4-1-15,0 0 2 0,8 5 0 0,-8-1 1 0,0-4-2 0,0 5 1 0,0-5 0 0,0 0 0 0,5 4 0 0,-5 2-1 16,0-6 1-16,0 5 0 0,0-5 0 0,5 4 0 0,-5 2 1 0,0-6-2 16,0 6 2-16,8-2-1 0,-8-4 1 0,0 5-1 0,0-1 1 0,0-4-1 0,0 5 1 15,6-1 0-15,-6-4 0 0,0 6 0 0,0-1 0 0,0-5 0 16,0 0 0-16,0 4 0 0,0 1 1 0,7 2-1 15,-7-7 1-15,0 3 0 0,0 3 1 0,0-6-1 0,0 5 0 0,0-1 1 0,0-4 0 0,0 4-1 0,0-4 0 16,0 5 0-16,0-5 0 0,0 6 1 0,0-6-2 0,0 4 1 0,0-4-1 16,0 0 0-16,0 5 0 0,0-5-1 0,0 0-3 0,0 0-8 0,0 0-9 0,0 0-8 15,0 0-10 1,0 6-10-16,0-6-13 0,0 0-13 0,0 0-16 0,0 0-17 0,0 0-19 0,0 0-15 0,0 0-16 0,0 0-13 0,0 0-16 0,0 0-18 31,0 0-32-31,0 0-37 0,0 0-53 0,0 0-56 0,0 0-16 0,0 0-1 0,0-6 18 16,0 1 24-16,0 5 26 0,-7-4 29 0,7 4 27 0,-6-6 29 0,6 1 34 15,0 5 36-15,-8-4 47 0,8 0 52 0</inkml:trace>
  <inkml:trace contextRef="#ctx0" brushRef="#br0" timeOffset="85509.23">18600 8460 0 0,'-5'0'18'0,"5"-4"46"0,-8 4 23 0,8 0 23 0,0 0 27 0,-8 0 25 0,3-5 28 0,5 5 24 0,0 0 22 0,0 0 21 0,-6 0 19 0,6 0-14 0,-7 0-29 0,7 0-22 0,0 0-18 0,0 0-9 0,-5-4-5 0,5 4-8 16,-9 0-13-16,9 0-13 0,0-5-13 0,0 5-10 0,-5 0-7 0,5-4-1 0,0 4-1 15,-7 0-2-15,7 0-1 0,-6-6 2 0,6 6-4 0,0-6-1 0,0 6-2 16,-6 0-4-16,6 0-2 0,0 0-6 0,0-4-4 0,0 4-4 0,-8 0-4 0,8 0-5 16,0-5-4-16,0 5-4 0,0 0-6 0,0 0-5 0,0 0-5 0,0 0-3 15,0 0-6-15,0 0-2 0,0-6-5 0,0 6-2 0,0 0-4 0,0 0-3 16,0-4-1-16,0 4-5 0,8-5-2 0,-8 5-3 0,0-4 0 0,6 4-3 15,-6-5 1-15,6 1 5 0,1 4 0 0,-2-6 4 0,-5 0 5 0,14 3 2 0,-7-3 6 16,-1 0 3-16,7 3 4 0,0-3 4 0,-8 1 2 0,9 1 7 0,1 0 0 0,-4 4 4 16,2-5-2-16,0 5 0 0,1 0-5 0,6 0-2 0,-14 0-6 0,7 0-4 15,-1 5-6-15,2-1-3 0,-1 0-7 0,-8 1-2 16,11 1-5-16,-11-3-2 0,1 9-5 0,-1-9-3 0,3 9-2 0,0-8-2 16,-3 5-1-16,2-4-1 0,-7 5 1 0,7-1-1 0,-7 3 1 0,5-8 0 0,-5 5 2 0,0 0 0 0,0-3 0 15,0 3 2-15,0 3-1 0,-5-9 0 0,5 8-1 0,0-3-3 0,-7-3-5 16,0 5-9-16,2-5-10 0,5 4-16 0,-8-2-15 0,0 2-22 15,-3-4-24-15,6-1-30 0,-2 6-37 0,-7-5-39 0,1 0-46 0,8 5-67 0,-11-4-82 0,5-2-71 16,-2 1-66-16,-2 5-14 0,3-7 8 0,-8 3 23 0,7-1 31 0,2-1 36 16,-4 8 40-16,1-8 48 0,4 1 49 0,2 0 54 0,-5-1 54 0,7 0 69 0,-6 2 75 15</inkml:trace>
  <inkml:trace contextRef="#ctx0" brushRef="#br0" timeOffset="88543.34">17446 9848 20 0,'-12'5'82'0,"1"-1"29"0,3 1 26 0,-5 1 25 0,6-2 26 0,1-4 22 0,-8 0 24 0,7 5 23 0,-4-5 19 0,3 6 21 0,3-6 18 16,-3 0-36-16,3 0-70 0,-2 4-28 0,7-4-11 0,-7 0-1 0,0 0-4 0,7 0-6 0,0 0-7 0,-6-4-7 15,6 4-9-15,0 0-7 0,0 0-11 0,0-6-8 0,0 6-10 0,0 0-11 0,0-5-9 0,0 1-11 0,0-2-11 16,6 1-7-16,-6 5-9 0,7-4-7 0,0-1-6 0,0 1-3 0,-2-5-3 15,3 3 3-15,5-4 0 0,-2 5 6 0,4-5 5 0,4-4 7 0,2 4 6 0,-3 1 5 16,8-7 5-16,1 2 3 0,5 4 2 0,-6-10 0 0,6 6-4 0,7 0 0 16,1-7-5-16,-1 2-3 0,6 0-6 15,-5-1-6-15,4 1-5 0,9-5-5 0,-1 3-7 0,1-3-6 0,-2-1-3 0,9 1-5 16,-2-1-7-16,7 1-3 0,-6-1-2 0,4 1-2 0,3 0-1 0,-1-6 2 0,1 8 0 16,5-5 3-16,-6 5 1 0,2-8 4 0,4 6 1 0,-8 3 2 15,3-3-2-15,-1-1 1 0,-6 1-1 0,1-1-1 0,-2 6 1 0,-5 1 0 0,-3-3 0 0,2 1-2 0,-4 1 2 0,-4 4-3 16,-5 0 0-16,0 6-2 0,-6-5-3 0,-7 3 2 15,-2 7 3-15,-3-2 7 0,-8 1 7 0,1 1 6 0,-14 4 1 0,0 0-1 16,0 0 2-16,0 4-2 0,-14-4 0 0,1 5-5 0,1 5-1 0,-2-4-14 16,-5 3-19-16,-7 1-25 0,0 4-33 0,0 1-40 0,-1 1-46 0,-5 2-68 0,-1-3-76 0,1 6-88 0,-7-3-88 15,-1 1-34-15,8 6-6 0,-7-5 7 0,0-1 20 0,-1 0 31 16,-5 7 35-16,6-7 43 0,-7-1 45 0,2 3 51 0,-9-6 52 0,7 4 67 0,-5 2 71 0</inkml:trace>
  <inkml:trace contextRef="#ctx0" brushRef="#br0" timeOffset="88999.11">17681 10112 82 0,'0'-4'149'0,"7"-1"42"0,-7 5 34 15,0-6 33-15,0 2 32 0,-7-2 33 0,7 6 34 0,0-5 30 0,0 1 29 0,-5-1 26 0,5-1 24 0,0 2-58 0,-8 0-110 0,8-1-53 0,0-1-24 0,0 3-10 0,0 3-7 16,-5-7-7-16,5 7-12 0,0-5-10 0,0 1-14 0,0 4-11 0,0-5-11 0,0 5-10 0,0 0-13 0,0-6-12 0,0 6-17 0,0 0-12 0,0 0-16 16,0 0-13-16,0 0-13 0,0 0-17 0,0 0-12 0,0 0-12 0,0 0-7 0,0 0-4 0,0 0 1 0,5 6 2 0,-5-1 4 0,0-1 6 0,8 1 2 31,-8 5 4-31,5-4 4 0,-5 7 2 0,7 2 6 0,-7-4 5 0,7 8 3 16,0-4 5-16,-7 3 0 0,6 3-1 0,-6 3-2 0,7-4-7 0,-7 4-2 0,0-3-6 15,5 3-1-15,-5-6-1 0,0 7-2 0,0-6-7 0,8 1-6 0,-8-5-15 16,6 4-16-16,-6-4-19 0,0 6-17 0,5-8-18 0,-5 2-18 0,8-6-26 15,-8 6-24-15,0 0-34 0,7-6-39 0,-1 1-57 0,-6 1-60 0,8-1-68 16,-8-1-64-16,5 0-23 0,0-3 2 0,-5 3 17 0,9-3 25 0,-4-3 31 0,2-3 35 16,-1 0 40-16,1 0 41 0,0 0 48 0,0 0 50 0,-2-3 59 0,3-8 60 0</inkml:trace>
  <inkml:trace contextRef="#ctx0" brushRef="#br0" timeOffset="89427.63">17981 10269 0 0,'0'-11'4'0,"0"8"111"0,0-9 60 0,0 3 41 0,0-1 29 0,0 1 29 15,0 0 31-15,0-3 28 0,0 3 29 0,0 0 23 0,0-1 24 0,0-4 25 16,0 3 24-16,0 6-75 0,0-10-128 0,0 11-59 0,0-5-15 0,0-2-3 16,-7 1 1-16,7 5-1 0,0 1-3 0,0-7-8 0,-6 7-7 0,6 0-5 15,0-1-4-15,-6 5-6 0,6-6-10 0,0 6-11 0,-7-3-12 0,7 3-13 0,0 0-14 16,-5 0-14-16,5 0-11 0,-8 0-14 0,8 3-14 0,-6-3-9 16,6 6-9-16,-7-6-8 0,7 5-7 0,-6-1-6 0,6 6-3 0,-5-5-3 0,5 4-2 0,-8 1-3 15,0 1 1-15,8-2-2 0,-5 5 4 0,5 0-1 0,-8 2 2 0,3-1 3 16,5-1 1-16,0 2 1 0,-5-1 1 0,5-2 1 0,0 1-1 0,0 2-2 15,0 3 0-15,0-10-1 0,0 6-1 0,0 0-6 0,0 0 0 0,5-6-10 0,-5 0-8 16,5 3-3-16,3-3-6 0,-3 1-2 0,3-1 0 0,0-4 1 0,-3-1 2 16,1 2 2-16,1-6 1 0,7 6 2 0,-9-6 2 0,8 0 4 0,-7 0 4 15,9 0 9-15,-10-6 10 0,9 0 6 0,-2 2 6 0,2-6 4 0,-8 0 3 16,6 6 1-16,2-11-2 0,-7 6 3 0,4-6 0 0,5 6 1 0,-11-6 4 16,8-1 3-16,-8 2 0 0,4 0 3 0,-2 0 4 0,-2-2 1 0,1-2 1 0,-6 3 1 15,0-1 0-15,0 2 0 0,0-1 2 0,0-1 0 0,0 2 1 0,-6 0-1 16,1 0-3-16,5-2-2 0,-7 7-2 0,-2-2-4 0,4 3-3 0,-8-3-6 15,8 1-3-15,-4 5-3 0,-3 1-3 0,6-7-2 0,-1 11-3 16,-7-4-5-16,9-1-2 0,-2 5-8 0,-5-4-6 0,4 4-11 0,1 0-11 0,2 0-12 0,-3 0-11 16,2 0-15-16,1 4-16 0,-3-4-17 0,8 5-18 0,-7-5-23 0,7 4-21 0,-6 2-30 15,0-1-35-15,6-1-52 0,0 1-55 0,-7 5-58 0,7-4-55 0,0-1-10 16,-5 3 6-16,5 3 24 0,0-7 26 0,0 1 33 0,0 5 34 0,0-4 37 16,5-1 38-16,-5-5 47 0,0 4 46 0,0-4 59 0,7 0 67 0</inkml:trace>
  <inkml:trace contextRef="#ctx0" brushRef="#br0" timeOffset="89901.92">18374 9935 5 0,'5'0'73'0,"0"-3"41"0,-5-3 32 0,8 1 30 0,-8 1 33 0,5-2 29 0,3 2 28 0,-8-1 30 0,0 1 29 0,6-1 28 0,-6-5 28 0,0 4-19 0,0 1-45 0,0-5-31 0,-6 5-28 0,6-4-15 0,0 5-11 0,0-2-13 16,-8-3-14-16,8 3-9 0,0 2-11 0,0-1-8 15,0-1-10-15,-5 2-9 0,5-1-12 0,0 1-10 0,-8-1-12 0,8 1-10 0,0 4-10 0,0 0-9 0,-5 0-8 16,5 0-8-16,0 0-10 0,0 0-10 0,0 0-13 0,-5 0-9 0,5 0-11 16,0 0-11-16,-9 4-6 0,9-4-8 0,0 5-6 0,-5-1-4 0,5 1-3 0,-7-1-4 15,7 2 0-15,-8 3-3 0,2 3 1 0,6-3-1 0,-6 0 2 0,-1 0-1 16,7 1 2-16,-5 1 0 0,5-1 0 16,-8-1 3-16,8 0-1 0,0 6 0 0,-6-6 2 0,6 3 0 0,0 1-2 0,0-4 2 0,0 2-2 0,0 5 1 0,0-7 1 15,0 0-3-15,0 6 1 0,6-6 0 0,-6 1-1 16,8 1 0-16,-8-3-2 0,5 3-1 0,2-2-4 0,-1-3 0 0,0 4-1 0,2-5 1 0,-1-1 1 15,-2 1 0-15,4-1 3 0,-4 2 0 0,8-2 1 0,-8 1 2 16,9 0 2-16,-7-5 3 0,-1 4 4 0,7-4 2 0,-6 0 8 0,-1 0 2 0,8 0 5 16,-7-4 5-16,-2 4 2 0,3-5 9 0,-3 0 6 0,1 1 9 0,2-6 7 15,-3 5 9-15,2-4 3 0,-7 3 5 0,8-4 5 0,-2 1-1 0,-6-2 4 0,6-2 1 0,-6 4-2 16,7-3 1-16,-7-3-3 0,0 6-4 0,0 0-7 0,0-7-9 0,0 7-6 16,0-6-9-16,-7 2-6 0,7 1-4 0,-6-2-5 0,0 0-6 0,-2 0-3 15,1 4-7-15,2-5-6 0,-3 4-6 0,2-2-2 0,1 4-4 0,-8-3-10 16,6-3-6-16,0 11-8 0,-6-5-10 0,6 0-7 0,1 3-10 0,-7-3-9 0,6 3-13 15,1 0-14-15,-2 6-15 0,8-4-19 0,-5 4-22 0,-3 0-23 0,3 0-25 16,5 0-20-16,-5 4-36 16,-4 2-37-16,9 0-67 0,-5 3-74 0,5 1-39 0,-7-1-21 0,7 6 8 0,0-6 18 0,0 6 31 0,-8 0 33 0,8-6 40 0,0 6 38 15,0-5 42-15,0 1 43 0,8-7 53 16,-8 5 53-16,0-3 68 0,7-2 70 0</inkml:trace>
  <inkml:trace contextRef="#ctx0" brushRef="#br0" timeOffset="90692.66">18918 9790 0 0,'0'-4'6'0,"9"-2"120"0,-18-3 74 0,9-3 51 31,0 3 35-31,-5 0 37 0,5-1 35 0,-7 1 35 0,1-2 32 0,-7 1 29 0,5 1 26 0,8 3 24 0,-5-3 24 0,-2 0-87 0,0 3-144 0,7 2-77 0,0-6-45 0,-5 5-17 0,5 0-5 0,0 1-10 0,0-2-15 0,-7 2-14 0,7-1-12 0,0 5-12 0,0 0-10 0,0 0-10 16,0 0-9-16,0 0-16 0,0 0-11 0,0 0-17 0,0 0-11 0,0 0-11 15,0 0-5-15,0 0-3 0,0 0-6 0,0 5 1 0,0-1-3 0,7 6 0 16,-7 0 0-16,0 0 5 0,0 0 1 0,5 5 6 0,-5-1 8 0,7 0 5 16,-7 6 4-16,7-5 2 0,-2 4 0 0,-5 2-3 0,8-3 0 0,-8 1-4 15,8 2 0-15,-3-8-2 0,-5 7-1 0,6-4-1 0,-6-2 0 0,7 0-2 16,-2 0 2-16,-5-2-2 0,9-3 1 0,-9 1-1 0,5-7 1 0,-5 8-1 0,7-7 1 15,-7 2-2-15,0 0 1 0,0-2 0 0,6 1 1 0,-6-5 0 0,0 0 2 16,0 0 3-16,0 0 3 0,0 0 3 0,0 0 3 0,0 0 4 0,0 0-1 0,0 0 3 16,0 0 2-16,0 0 1 0,0-5-2 0,0 5 2 0,0-4 0 0,0-2 0 15,0-4-1-15,0-1-1 0,0 2-6 0,-6 0-1 0,6 0-5 0,0-7-1 16,-7 1-2-16,7-3-3 0,-5 2-1 0,5 1 0 0,-9-3-1 0,9-3 1 0,-5 2-3 16,5 1 0-16,-7 3-3 0,7-6-1 0,0 2 1 0,-6 4 0 0,6 0 0 15,0 0-1-15,-5 2 1 0,5 2-1 0,0-3-1 0,0 9 0 0,0-4-2 16,0 3-4-16,0 2-2 0,0 4-3 0,0-5-4 0,0 5-7 0,0 0-5 15,0 0-4-15,0 0-3 0,0 0-1 0,0 0 1 0,0 0 2 0,0 0-1 16,0 5 4-16,5-1 6 0,-5 6 1 0,6-5 7 0,1 4 4 0,-7 1 6 0,5 1 6 16,4-1 7-16,-4 4 5 0,2 0 3 0,-1-3 1 0,-1 4 0 0,4-6-2 15,-9 4-2-15,7-1-2 0,-2-3 0 0,3 1-3 0,-3 4-1 0,1-10-2 0,2 7 1 16,-1-1-2-16,-2-1 0 0,1-3 1 0,2-2-1 0,-3 5 0 0,3-9 3 16,-3 5 1-16,3 1 4 0,-2-2 1 0,1-4 2 0,-1 0 3 0,1 0 1 0,-7 0 2 15,6-4 3-15,2 4 1 0,-3-6 3 0,0 1 1 0,-5 1 4 16,8-1 5-16,-2-5 4 0,1 1 4 0,-7 3 3 0,8-3 2 0,-3-6 4 0,-5 6 1 15,6-1 0-15,-6-5 1 0,8 0-1 0,-8 2 2 0,0-2-2 0,0 0-2 16,0 0-4-16,0-4-3 0,0 4-5 0,0-5-6 0,0 1-6 0,0 0-3 16,-8-2-6-16,8 3-2 0,0 2-3 0,0-4-2 0,-6 2-2 0,6-2-2 15,-5 6-2-15,5-7 0 0,0 11-1 0,-8-4 2 0,8 4 2 0,0 1 0 0,0 0 5 16,0-1 0-16,0 4 0 0,0 1 0 0,0 5-2 0,-7-4-4 0,7 4-2 16,0 0-8-16,0 0-3 0,0 0-6 0,0 0 0 0,0 0-4 0,0 0 0 15,0 0-2-15,7 4 2 0,-7 7 0 0,0-8-2 0,8 7 4 0,-8 1 1 0,5-1 4 16,-5-1 5-16,6 6 7 0,-6 0 7 0,8-2 3 0,-3-2 6 0,2 2 1 15,-7 3 0-15,6-1 0 0,2-1-1 0,-2 5-3 0,-6-4 3 0,7 0 0 16,-2 1-2-16,3-2 2 0,-2 0-1 0,-6 0-3 0,5 2 0 0,3-1-1 16,-8-1-2-16,5 0-2 0,-5 1-1 0,7 0 0 0,2-1 0 0,-9-4-3 0,5 5 0 15,-5 0-7-15,6-2-7 0,-6-2-12 0,7 5-13 0,-7-7-13 16,5 4-19-16,-5-2-14 0,9-2-19 0,-9 1-19 0,0-4-19 0,5 3-29 0,-5 0-29 16,7-3-33-16,-7 3-34 0,0-3-51 0,6-3-55 0,-6 4-63 0,0-2-62 0,8-5-13 15,-8 0 10-15,0 4 23 0,0-4 30 0,0 0 33 0,5 0 34 0,-5-4 43 0,8 4 44 0,-8-5 47 16,0-5 46-16,0 4 59 0,0-3 65 0</inkml:trace>
  <inkml:trace contextRef="#ctx0" brushRef="#br0" timeOffset="91500.93">19362 9433 3 0,'0'-5'67'0,"0"1"40"0,0-2 33 0,0 2 34 0,-7-1 36 0,7-1 31 0,0 3 30 0,0-7 27 0,-5 4 27 0,5 1 25 0,0 1 24 0,0-2-20 0,0 1-47 0,-8 1-33 0,8-1-21 0,0 1-16 0,0-2-16 0,0 3-16 0,0-4-21 0,-7 2-15 0,7 5-13 0,0 0-10 0,0-4-11 0,0 4-11 0,0-5-12 0,0 5-13 16,0 0-15-16,0 0-17 0,0 0-16 0,0 0-16 0,0 0-16 0,0 0-9 15,0 0-11-15,0 0-7 0,0 0-4 0,0 0 3 0,0 0-1 0,0 5 3 16,7-1 5-16,-7 8 3 15,0-9 6-15,8 7 5 0,-8-1 5 0,5 2 7 0,-5-2 5 0,7 0 2 0,0 7 3 0,-7-7-1 0,5 6 0 0,-5-6-5 0,8 7-6 0,-8-1-7 16,8-1-1-16,-8-1-5 16,5 3-1-16,1-1-5 0,-6-6 0 0,0 6-3 0,7 0 0 0,-7 0 0 0,5-6-1 0,4 7-2 0,-9-7 1 0,0 6-2 15,5-6 2-15,-5 0-1 0,7 1 1 0,-7 1-1 0,6-1 1 0,-6-1 1 16,5-4-2-16,-5 5 1 0,8-6-3 16,-8 7-2-16,0-7-4 0,8 1-5 0,-8 1-2 0,0-2-6 0,0 1-4 15,5-5-2-15,-5 0-3 0,0 4 0 0,0-4 0 0,0 0 0 0,0 5 1 0,0-5 4 0,0 0 3 0,0 0 4 0,0 0 9 16,0 0 4-16,0 0 3 0,0 0 6 0,0 0 5 0,0 0 2 0,-5 0 0 15,5-5 1-15,0 5 2 0,-8-4-1 0,8-1-3 0,-8 1-1 16,3-2-2-16,5 1-3 0,-6 1-1 0,6-2-3 0,-7 1 0 0,2-5-2 0,5 6 1 0,-9-1 2 16,4-4-2-16,5 3 1 0,-7 2-1 0,7-1 1 15,0-1 0-15,-6 2 1 0,6-6 1 0,-5 5-2 0,5 5 0 0,0-5-2 0,0 1 0 0,0-2-1 32,0 6-2-32,0-4-2 0,0-1 1 0,0-1-1 0,0 3-2 0,0-3 0 15,5 2 2-15,-5-2-2 0,6 1 0 0,-6 5 4 0,7-4-1 0,-2-2 6 0,4 3 3 16,-4-3 6-16,2 0 2 0,-1 6 7 0,-1-3 4 0,3-3 5 0,5 6 4 0,-6-3 3 15,5 3 5-15,-4-7 3 0,4 7 2 0,-5 0 2 0,5 0 0 16,1 0 2-16,-5 0-2 0,3 0 1 0,-3 0 0 0,5 0-2 0,-6 7-1 0,4-7-2 16,-2 3-1-16,3-3-1 0,-6 6-4 0,1-3-3 0,-1 3 0 0,2 0-1 15,-3-3-3-15,2 3-2 0,-1-2 1 0,2 1-4 0,-2-5 0 0,-6 10-3 0,7-4 1 16,-7-3-2-16,0 3 2 0,5-1-2 0,-5-1 1 0,0 2 1 0,0-2 1 16,-5 1-2-16,5 0 2 0,0 5-1 0,-7-6 1 0,7 2-4 0,-6 3-1 15,-2-3-12-15,2 3-11 0,-1-4-17 0,2 5-17 0,-3-6-19 0,2 7-18 16,-7-7-21-16,8 1-21 0,-2 5-26 0,-2-5-25 0,4-1-34 0,-8 5-33 0,7-3-57 15,-1 0-65-15,-1-3-64 0,3 3-63 0,-1 0-14 0,6-2 10 0,-8 1 23 16,3-1 28-16,-3-4 33 0,8 5 36 0,0-5 38 0,-5 0 40 0,5 0 46 0,0 0 48 16,0 0 59-16,-7-5 67 0</inkml:trace>
  <inkml:trace contextRef="#ctx0" brushRef="#br0" timeOffset="96270.36">20067 8697 33 0,'-9'0'110'15,"2"3"43"-15,7-3 35 0,-5 0 32 0,5 0 31 0,0 0 28 0,-6-3 27 0,6 3 27 0,0 0 24 0,-8 0 28 0,8 0 24 0,0 0-41 0,0-7-74 0,0 7-52 0,0 0-32 0,0-5-21 0,0 1-14 0,8-1-14 0,-8-1-9 16,0 2-10-16,6 0-8 0,-6-1-8 0,5-4-9 16,-5 3-7-16,7-4-5 0,2 5-7 0,-4-4-3 0,2 3-5 0,-1-3-5 0,8 5-6 15,-7-8-6-15,-2 3-8 0,8 0-5 0,-7 3-7 0,9-3-6 16,-10 0-7-16,7 2-5 0,3-2-8 0,-10 4-7 0,9-5-5 0,-9 5-5 0,10 1-11 15,-9 0-10-15,7-1-19 0,-8-1-24 0,3 3-26 0,-2 3-31 0,1 0-30 16,-1 0-33-16,1 0-41 0,-7 0-47 0,0 3-71 0,7 3-81 0,-7-6-54 0,0 5-36 0,0-5-4 16,0 8 13-16,0-3 28 0,0 1 35 0,-7-2 42 0,7 1 44 0,-7-5 44 0,7 6 46 15,-6-6 52-15,-1 0 53 0,1 3 66 0,-2-3 78 0</inkml:trace>
  <inkml:trace contextRef="#ctx0" brushRef="#br0" timeOffset="96520.27">20000 8487 0 0,'7'-12'2'0,"-7"8"111"0,0-7 77 0,0 7 57 0,0-5 48 0,7 0 45 0,-7 3 38 16,0-4 41-16,5-1 39 0,3 2 35 0,-8 5 37 0,0-5 31 16,5-3 32-16,-5 3-76 0,0 3-135 0,0-3-79 0,8 4-53 0,-8-3-34 0,0 3-26 31,6-5-21-31,-6 4-22 0,5 1-24 0,-5 1-20 0,0-2-20 0,7 6-19 0,-7-5-14 16,9 5-13-16,-9 0-8 0,5 0-6 0,-5 0-5 0,7 5-2 0,-1 1-2 15,-1 3 1-15,4-3-2 0,-9 9-2 0,7-7 2 0,-2 6 1 0,1 1-3 16,1 6 5-16,-1-2-2 0,-6 2 0 0,8-3 0 0,-8 6-3 0,7-3-11 15,-2 2-13-15,-5 3-16 0,6-3-23 0,-6 3-28 0,0-7-30 0,6 5-34 0,-6-4-35 16,0-1-41-16,7 0-42 0,-7 2-82 0,8-3-96 0,-8 3-75 0,0-8-64 16,5 7-12-16,-5-4 8 0,0-7 30 0,8 4 34 0,-8 2 45 0,0-3 45 0,0-3 51 15,0-3 53-15,0-3 53 0,0-3 58 0,0 10 74 0,0-10 86 0</inkml:trace>
  <inkml:trace contextRef="#ctx0" brushRef="#br0" timeOffset="97021.78">20664 8621 37 0,'-7'6'127'0,"2"-6"55"0,-2 0 42 0,0 5 38 16,2-5 34-16,5-5 34 0,-8 5 33 0,3-6 31 0,5 6 29 0,0-3 28 15,-8 3 23-15,8 0-41 0,0-6-80 0,0 6-65 0,0 0-61 0,0-4-33 16,0 4-17-16,0 0-15 0,0 0-15 0,0 0-15 0,0-5-15 0,0 5-12 16,0 0-11-16,0-4-9 0,8 4-4 0,-8-6-3 0,5 0-2 0,3 6-1 15,-3-4-2-15,-5-1-3 0,14 0-4 0,-9 1-2 0,10-2-1 0,-2 2 0 16,-2-1 0-16,5-4 0 0,-5 2 0 0,10-2-2 0,-3 4-2 0,-5-5-5 0,7 5-2 15,0-3-5-15,6-3-5 0,-6 1-3 0,-1 1-2 0,7-2-3 16,1 2-2-16,-4-4-2 0,4 1-4 0,-1 3-5 0,1-6 0 0,-1 6-6 0,8-1 0 0,-3-5 1 16,-4 0-5-16,5 6 2 0,0 0-3 0,1-7 0 15,6 7-3-15,-12-2-1 0,5 2-2 0,-1-5-1 0,1 9-2 0,-4-5 0 0,-1-1-1 0,-3 7 0 16,-4-1-1-16,0 1 0 0,-7-2-1 0,5 3 0 16,-10 3 0-16,5-6 5 0,-7 6 2 0,-6 0 4 0,0 0 3 0,0 0 0 0,0 0 0 0,0 0-2 0,0 0-6 15,0 6-7-15,-6-6-9 0,6 3-13 0,-5-3-11 16,-3 6-12-16,-5-2-18 0,7 1-20 0,-1-1-22 0,-6 2-20 0,5-1-23 0,-4-1-18 0,0 7-17 15,4-7-19-15,-5 2-16 0,7-2-18 0,-6 1-18 0,4 4-43 0,2-9-55 0,0 6-69 16,-1-2-72-16,2 1-17 0,5 1 8 0,-8-3 23 0,0 4 29 0,8-7 32 16,-5 5 34-16,5-5 37 0,0 0 38 0,-6 0 43 0,-1 0 44 0,7 0 61 0,-6-5 68 15</inkml:trace>
  <inkml:trace contextRef="#ctx0" brushRef="#br0" timeOffset="100957.72">20751 7592 0 0,'-7'-5'8'0,"-2"5"78"0,4-4 47 0,5-2 38 0,-7 6 33 0,1-6 32 0,-8 2 30 0,14 4 28 0,-12-5 28 0,6 1 26 0,6-2 28 0,-8 1 10 0,3 1 1 0,-3 4-42 0,1-5-65 0,7 1-38 0,-5-2-27 0,5 0-18 0,-7 3-13 0,0-3-11 16,7 2-10-16,0 4-6 0,-5-5-7 0,5-1-6 0,0 2-9 0,-8-1-5 16,8 5-9-16,0-4-4 0,0-1-4 0,-5-1-6 0,5 6-3 0,0 0-7 15,0-4-5-15,0 4-8 0,0 0-10 0,0 0-10 0,0-6-9 0,0 6-10 16,0 0-10-16,0 0-8 0,0 0-7 0,0 0-5 0,0 0-5 0,0 0-2 15,5 0-2-15,-5 6 2 0,8-2 0 0,-8 2 2 0,5-1 0 0,-5-1 4 16,0 5 1-16,7 2 1 0,0-1 3 0,-7-1 0 0,5 1 1 0,-5 4-1 0,7 1-1 16,-7-5-5-16,8 5-1 0,-8 0-2 0,5-2-3 0,-5 8-2 0,8-6 0 15,-8-2-1-15,0 1-2 0,6 7-1 0,-6-6-1 0,0-2 0 0,5 3-3 0,-5-1-7 16,7-1-14-16,-7-4-16 0,9 5-19 0,-9 0-20 0,5-6-21 0,-5 0-19 16,0 1-20-16,6 1-23 0,-6-1-20 0,0-1-23 0,0-5-19 0,7 7-29 15,-7-1-33-15,0-5-45 0,0-1-53 0,5 1-49 0,-5-1-42 0,0 6-6 0,9-10 16 16,-9 5 26-16,0-5 31 0,0 5 33 0,0-5 36 0,7 4 36 0,-7-4 36 15,0 0 43-15,0 0 46 0,0-4 56 0,0 4 70 0</inkml:trace>
  <inkml:trace contextRef="#ctx0" brushRef="#br0" timeOffset="101288.19">20983 7328 96 0,'8'-10'167'0,"-8"1"52"0,5-6 43 0,-5 5 40 0,0 5 39 0,0-5 35 16,0 1 35-16,0 0 32 0,0 3 31 0,0-4 31 0,0 5 31 0,0-4-64 16,0 3-121-16,0 2-66 0,8-1-38 0,-8 1-32 0,0 4-23 0,0-5-22 15,0 5-24-15,0 0-21 0,0 0-18 0,0 0-17 0,0 0-14 0,0 0-16 16,0 0-10-16,0 0-10 0,0 0-10 0,5 5-7 16,-5-1 0-16,0 1-5 0,7-1 1 0,-7 6 0 0,7 0 3 0,-7 0 1 0,0 5 2 0,7 4 1 0,-7-4 0 15,0 3-2-15,0 7-1 0,0-4-6 0,0 3 0 0,0 0-5 0,0 1-4 16,0-1-3-16,0-5-3 0,0 5-8 0,0-3-8 0,0 3-15 15,0-5-17-15,0 2-17 0,0-8-17 0,0 7-17 0,0-5-20 0,6 0-20 0,-6-5-16 0,0 3-24 16,0-2-21-16,7-1-21 0,-7-1-21 0,0 0-41 0,5 2-46 0,-5-2-44 16,0-5-46-16,9 8-29 0,-9-8-22 0,0 1 9 0,5-1 19 15,-5 2 29-15,0-6 30 0,0 0 36 0,0 0 36 0,0 0 37 0,0 0 39 0,0 0 52 0,5 0 54 0,-5-6 56 16,0 2 66-16</inkml:trace>
  <inkml:trace contextRef="#ctx0" brushRef="#br0" timeOffset="101651.83">21167 7425 58 0,'0'-13'135'0,"5"1"46"16,-5-2 36-16,6 1 36 16,-6 3 33-16,8-5 31 0,-3 0 29 0,2 6 28 0,2-6 26 0,-9 6 26 0,0-3 23 0,5 3-49 0,-5-1-93 0,0 5-52 15,6-5-34-15,-6 7-18 0,0-3-13 0,0 0-12 0,0 2-10 0,0 4-12 16,0-5-11-16,0 5-7 0,0 0-10 0,0 0-10 16,0 0-11-16,0 0-13 0,0 0-15 0,0 0-14 0,-6 0-13 0,6 5-11 0,-5-1-12 0,-4 2-9 0,9 3-6 15,-7 1-8-15,2-1-6 0,-9 2-5 0,9 5-3 0,-3-4 0 0,3 9-2 16,-9-6-4-16,7 0-3 0,-6-2-3 15,8 8-3-15,-3-6-4 0,2-2-1 0,1 2-4 0,-3-6-3 0,0 6-1 0,3-5-6 0,-3 5-1 0,8-6 0 0,-5-3-1 16,5 3-1-16,-5 0 5 0,5-3 5 0,-9 0 1 0,9-2 6 0,0 1 1 16,0-1 3-16,0-4-1 0,-5 5 1 0,5-5 0 0,0 0 2 0,0 0 1 15,0 0-3-15,0 0 1 0,5 0 0 0,-5 0-1 0,0 6 2 0,0-6-1 16,0 4 4-16,0-4 4 0,0 5 6 0,9-5 9 0,-9 4 9 0,0-4 10 16,5 6 6-16,-5-6 8 0,5 6 5 0,3-6 5 0,-3 4 3 15,3-4 2-15,0 5 1 0,-3-1 2 0,1-4-1 0,2 5-2 0,-3 1-5 0,2-6-7 0,-1 4-6 0,1 1-5 16,7-5-7-16,-9 4-5 0,3 1-3 0,-3-5-12 15,9 6-15-15,-9-2-19 0,2-4-20 0,2 6-24 16,-4-1-27-16,8-5-24 0,-8 4-29 0,4-4-32 0,-4 0-41 0,2 6-66 0,-1-6-78 0,-1 0-60 0,3 0-46 0,0 0-5 0,-3 0 13 16,2-6 26-16,0 6 32 0,-2-4 37 0,2-7 39 0,1 7 39 0,-8-2 42 0,5-3 45 15,2 0 51-15,0-2 63 0,-2 2 79 0</inkml:trace>
  <inkml:trace contextRef="#ctx0" brushRef="#br0" timeOffset="102124.12">21433 7197 0 0,'-5'-10'1'0,"5"4"102"0,-8-3 69 0,8 0 48 0,-8-1 41 0,8-1 40 16,-5 7 41-16,5-7 34 0,0 2 34 0,0-1 31 0,0 6 28 0,0-1 28 16,0-4 27-16,-6 2-68 0,6 2-125 15,0 1-62-15,0 4-33 0,0-5-21 0,0 5-19 0,0 0-21 0,0-6-27 0,0 6-23 0,0 0-17 0,0 0-18 0,0 0-15 16,0 0-11-16,0 0-14 0,0 0-12 0,0 11-12 0,0-7-11 0,0 1-9 16,0 5-6-16,0 1-6 0,0 3 0 15,6 0 1-15,-6 2 5 0,0-1 0 0,0 3 5 0,0 3 1 0,0 2 2 0,0 3-1 0,0-4-1 0,0 5-1 0,0-3-4 16,0 0-1-16,0 1-2 0,0-1-2 0,0-5-2 0,0 5-4 0,0-9-1 15,0 4-3-15,5-4-6 0,-5 0-7 0,0 0-9 0,0 0-6 16,0-6-5-16,0 0 0 0,0 1-1 0,0-1-2 0,0-3 0 0,0 0-1 0,0-2 2 0,0 1 4 16,0-5 5-16,-5 4 6 0,5-4 8 0,0 0 12 0,0 5 8 0,0-5 6 15,0 0 5-15,0 0 1 0,0 0 2 0,0 0 4 0,-6 0 2 0,6-5 2 16,0 5-3-16,-7-4 0 0,7-1-3 0,-6 5-4 0,6-4-5 0,0-2-2 0,0-4-1 16,-8 5 3-1,8 1 0-15,0-7 3 0,0 7-2 0,0-5 2 0,0-3 1 0,0 3 2 0,0 0 2 0,0-1 2 0,8 1-2 0,-8-2 4 0,6 1-1 31,-6 1 0-31,7-6 3 0,-7 10-1 0,6-5 5 0,-1 1 0 0,3-1 1 16,-8 4 0-16,8-3 2 0,-3 4-3 0,2-5 2 0,5 7 0 0,-4-3 3 0,-1 2 0 0,-2 4 3 0,1-5 5 0,7 5 3 0,-5 0 1 0,4 0 0 0,-5 0 2 31,-2 0 0-31,3 5 0 0,5-5 0 0,-6 4 0 0,4 2 0 0,-3-3-3 16,0 3 0-16,-3-2-1 0,1 1-3 0,1 4-1 0,-7-3-6 0,5 4-3 16,4-5-2-16,-9 5-1 0,0-1-3 0,0 0-1 0,0-3-1 0,0 3-1 15,0 1 1-15,-9 1-4 0,4-2-4 0,5 1-10 0,-7-1-17 0,-4 0-16 0,3 3-18 16,0-8-18-16,-3 5-22 0,4 2-21 0,-6-2-27 0,5 1-32 0,-4-4-39 15,0 3-44-15,4-5-104 0,-5 7-127 0,2-7-56 0,4 1-20 0,-7-1 8 16,1 1 22-16,8 1 31 0,-11-2 33 0,5 2 39 0,-2-1 37 0,5-1 47 0,-4 2 49 0,0-6 56 16,-3 3 62-16,10 3 92 0,-9-2 89 0</inkml:trace>
  <inkml:trace contextRef="#ctx0" brushRef="#br0" timeOffset="102739.75">20933 8831 61 0,'0'-3'133'0,"0"3"42"0,0-10 37 0,0 5 31 0,0 1 32 0,5-2 33 0,-5-4 32 0,0 5 30 0,0-4 29 0,0 3 27 0,-5 2 28 0,5-5-49 0,0 4-98 0,0-5-47 0,0 4-25 0,-8-3-13 0,8 3-8 0,0-3-9 0,0 5-6 16,0-7-11-16,0 8-10 0,0-4-11 0,0-2-9 0,0 4-9 0,0-1-9 15,0 2-10-15,0 4-11 0,0-4-12 0,0 4-14 0,0 0-13 0,0 0-16 0,0 0-14 16,0-5-13-16,0 5-12 0,0 0-11 0,0 0-7 0,0 0-5 0,0 0-4 16,0 5-3-16,0-1-1 0,0 0-1 0,0 2 0 0,8 3 2 0,-8 3 1 15,0-3 3-15,0 0 4 0,5 6 2 0,-5 0 1 16,0 0 4-16,0-2-1 0,0 2-3 0,0 6-1 0,8-6-1 0,-8-2-3 0,0 8-1 0,0-6-2 16,0 3-6-16,0 1-4 0,0 2-11 0,0-8-8 0,5 7-12 0,-5 1-15 15,0-8-16-15,0 2-16 0,0 6-15 0,5-8-14 0,-5-4-16 0,0 6-15 16,9 0-14-16,-9-5-22 0,0-1-17 0,0 2-19 0,5-2-18 0,-5-3-42 0,7 4-46 15,-7-6-61-15,0 1-66 0,6-1-15 0,-6 1 6 0,0-5 21 0,8 0 24 0,-8 0 28 16,0 0 33-16,5-5 34 0,3 1 37 0,-8-1 41 0,0 1 42 0,5-2 56 0,-5-4 62 16</inkml:trace>
  <inkml:trace contextRef="#ctx0" brushRef="#br0" timeOffset="103009.46">21101 8657 56 0,'0'-5'130'0,"0"1"44"0,0 4 35 0,0-6 31 0,0 6 31 0,0 0 28 16,0-6 29-16,0 6 25 0,-5-4 24 0,5 4 22 0,0 0 19 0,0 0-53 16,0 0-98-16,0 0-58 0,0 0-33 0,0 0-20 0,0 0-16 0,0 0-13 15,0 0-11-15,0 0-14 0,0 0-10 0,0 0-12 0,0 0-8 0,0-5-5 0,0 5-6 16,0 0-3-16,0-6 1 0,5 3-4 0,-5 3 0 0,0-6-6 0,6 6-1 0,-6-4-4 16,8-1-3-16,-3 1-3 0,2-2-3 0,-1 0-3 0,1-3-1 0,0 4-3 15,0 1-1-15,6-6-8 0,-8 5-3 0,1 1-7 0,7-8-3 0,-6 9-8 16,2-3-11-16,2 1-16 0,-4 1-16 15,-2 4-22-15,4-6-22 0,3 6-25 0,-12-5-26 0,6 5-35 0,-1 0-36 0,-5 0-48 0,0 0-53 0,0 0-64 16,8 5-67-16,-8-5-20 0,0 6 5 0,-8-2 18 0,8 1 27 0,-5 1 32 0,5-3 38 16,-6 4 36-16,-1-2 41 0,2-1 44 0,-9 1 46 0,7-1 52 0,1 2 58 0</inkml:trace>
  <inkml:trace contextRef="#ctx0" brushRef="#br0" timeOffset="103404.79">21154 8612 0 0,'0'0'39'0,"0"0"82"16,0 6 51-16,0-6 41 0,0 0 38 0,0 0 34 0,0 0 34 0,0 0 27 15,0 0 26-15,0 0 22 0,0 0 21 0,0 0-7 0,0 0-23 0,0 0-63 0,0 0-82 16,0 0-52-16,0 0-36 0,0 0-23 0,0 0-20 0,0 0-12 0,0 0-10 15,0 0-4-15,0 0-4 0,0 3 0 0,0 3-2 0,0-1-2 0,0-5 0 0,0 4-4 16,0 2-2-16,0 0-2 0,0 3-3 0,0-4-4 16,0-1-6-16,0 6-7 0,0-5-10 0,5 4-8 0,-5-2-8 0,0 2-9 15,0 0-3-15,0 0-5 0,0-3-2 0,0 3-4 0,0 1 0 0,0 1 0 0,0-2-2 16,8 1 0-16,-8-1 1 0,0-4 0 0,0 5 2 0,0 0 0 0,0-5 0 0,0 5 2 0,0-7 0 16,0 8 0-16,0-7-3 0,0 2-4 0,0 0-5 0,0-3-2 0,0 3-3 15,0 0-4-15,0-6 0 0,0 3-4 0,0-3 1 0,0 6-2 0,0-6-2 16,0 4 2-16,0-4 0 0,0 0 1 0,0 0 2 0,0 0 6 0,0 0 6 0,0 0 4 15,0 0 3-15,0 0 4 0,0 0 3 0,0 0-2 0,0 0 1 0,0 0-2 16,0 0-1-16,5-4 0 0,-5 4 2 0,0-6 4 0,6 3 3 0,-6 3 5 16,0-6 8-16,8 0 7 0,-8 3 7 15,5-3 7-15,2 6 9 0,2-6 6 0,-4 2 9 0,1-1 5 16,1 5 9-16,-2-6 3 0,9 3 4 0,-7 3 0 0,4-4-2 0,5 4-6 16,-4 0-4-16,-5 0-7 0,5 0-11 0,1 0-4 0,-6 0-8 0,5 0-5 0,-4 4-4 15,5-1-7-15,-7-3-5 0,1 6-4 0,-2 3-3 16,3-3-2-16,-2 3-3 0,1-3 0 0,-7 3-2 0,6 1 0 0,-6-1-1 0,0-4 2 15,0 5 0-15,0 1-2 0,0-1 2 0,-6-1-1 0,6 0-2 0,0 1-8 16,-7-5-10-16,1 5-13 0,6 1-17 0,-8-3-18 0,3-3-22 16,-2 4-24-16,1 3-25 0,0-9-29 0,-1 9-36 0,-1-3-45 0,-4-5-49 0,5 5-105 15,2-3-126-15,-10 0-48 0,10-3-9 0,-2 3 15 0,-5 0 27 0,4-6 33 0,0 3 37 0,-3-3 41 16,4 0 42-16,2 6 49 0,-4-6 50 0,4 0 59 0,-2-6 65 0</inkml:trace>
  <inkml:trace contextRef="#ctx0" brushRef="#br0" timeOffset="105402.29">21688 8559 0 0,'0'0'13'0,"0"0"60"0,-7 0 37 0,7 0 35 0,0-5 35 0,0 5 30 0,0 0 32 0,0-4 26 0,0 4 25 0,0-5 23 0,0 5 26 0,0-7-4 0,0 7-15 0,0 0-28 0,-8-3-34 0,8 3-27 0,0-6-22 0,0 6-21 0,0 0-22 0,0-5-17 0,0 1-15 15,0 4-12-15,0 0-11 0,0-6-11 0,0 6-11 0,0 0-14 0,0 0-14 0,0 0-13 16,0 0-15-16,0 0-8 0,0 0-5 0,0 0-3 0,0 0 2 0,0 0 1 16,0 0-1-16,0 6 4 0,0-2 0 0,8 1 3 0,-8 1 4 0,7-3 5 0,-7 9 4 15,5-8 4-15,-5 5 4 0,9 1 1 0,-9 0-2 0,5 6-5 0,-5-7-6 16,5 4-6-16,-5-2-7 0,8 5-4 0,-8-2-4 16,5-6-7-16,-5 7-4 0,8-3-1 0,-8 2-2 0,6-1-2 0,-6-3 0 0,0 5 1 0,7-4 0 15,-7 2 0-15,0-3-1 0,6 0 2 0,-6 0-2 0,0 0 0 0,0-5-1 16,8 5 1-16,-8-7 0 0,0 3 2 0,0-1-1 0,0-1 1 0,0 2-1 0,0-6-1 15,0 6 1-15,0-6-1 0,0 0-1 0,0 0 2 0,0 0 1 0,0 3 1 16,0-3 4-16,0 0 1 0,0 0 2 0,0 0 2 0,0 0-2 0,0 0 0 16,0 0-2-16,0 0 0 0,0-3 1 0,0 3 0 0,-8-6-2 0,8 0 1 0,0 2-1 15,-6-1 0-15,6-1-4 0,-7 3-1 0,7-7-3 0,-6 1 1 0,6-3-1 16,0 3 1-16,-8 0-1 0,8-6 1 0,-5 6 1 0,5-7-2 0,0 1-2 0,-8 2 1 16,8-1-1-16,0-7-1 0,0 7-3 0,-5 0-2 0,5-2-1 0,0 2 0 15,0-1 1-15,0-1 0 0,0 2-1 0,0 4 2 0,0-3-1 0,0 1 2 16,0 3-2-16,0 4 1 0,0-5 0 0,0 5 0 0,0 1 1 15,0 4-4-15,0-4-1 0,0 4-5 0,0-5-5 0,0 5-2 0,0 0-4 0,0 0 2 0,0 0 0 16,0 0 0-16,5 0 3 0,-5 5 0 0,8-5 2 0,-3 4 2 0,-5 0 3 16,8 1 3-16,-8 5 6 0,6-5 5 0,1 4 5 0,-7 3 7 15,6-3 1-15,2 1 2 0,-8 4 1 0,5-4 0 0,3 5 0 0,-3-5-1 0,-5 4-2 0,7-4-1 16,0 5-2-16,-7-6 0 0,5 6-2 0,2-6-2 0,-7 1-2 0,8 1 0 16,-3-1-1-16,-5-1-1 0,7-5-1 0,0 7-1 0,-7-7 0 0,5 2 0 0,-5 3 1 15,0-9 0-15,7 5 1 0,-7-1 1 0,0 2 3 0,9-6 2 0,-9 0 4 16,0 0 4-16,0 0 8 0,0 0 4 0,0 0 7 0,0 0 7 0,0 0 8 15,0 0 3-15,0 0 7 0,0 0 3 0,0 0 2 0,0-6 2 16,5 2-2-16,-5-1 0 0,0 1 0 0,0-7-5 0,0 1-3 0,0 1-7 0,0 0-4 16,0-1-8-16,0-4-7 0,6 2-6 0,-6-3-7 0,0 2-2 0,0-2-3 15,0 0-5-15,0 0-1 0,0 2-1 0,0-8-3 0,0 6-4 0,0-3-3 0,0 2 0 16,0-4-1-16,0 1-1 0,0 4 0 16,0-4 0-16,0 5 1 0,0-2-2 0,0-3 3 0,0 5-1 0,0 4 0 0,0-5-2 0,0 6-1 0,0-6 1 15,7 6-2-15,-7-1 0 0,0-1 0 0,0 1 2 0,0 5 2 0,0-4 1 0,5 5 1 16,-5-2 0-16,0 2-3 0,0-1 2 15,9-1-1-15,-9 6 2 0,0 0 1 0,0 0 0 0,0 0 3 0,5 0 4 0,2 0 1 0,-7 6 0 0,6-1 2 0,-6-1 3 16,5 6 1-16,3-5 3 0,0 4 6 0,-3 1 2 16,1 1 5-16,-6 4 3 0,7-7 1 0,-1 6 1 0,2 1 2 0,-1-3-3 0,-2 1 1 15,1 2-3-15,-6 0-3 0,8 4-2 0,-3-4-4 0,3-1-1 0,-8 2-4 0,5-3-2 16,3 7-3-16,-8-4-3 0,6-2 0 0,-6 0-1 0,0 6-1 0,5-5 0 16,-5-2-2-16,7 2-1 0,-7 1-1 0,0-2-1 0,0 1 0 0,8 1-2 15,-8-7-1-15,0 0-2 0,0 6 0 0,6-6-6 16,-6 1-6-16,0 1-12 0,7-7-12 0,-7 5-18 0,0 1-14 0,6-5-17 15,-6 0-13-15,5-1-19 0,-5 2-14 0,0 0-19 0,8-2-18 16,-8-4-17-16,8 0-21 0,-8 5-26 0,5-5-24 0,1 0-55 0,-6-5-68 0,7 5-51 16,-2 0-40-16,-5-4-4 0,9-2 14 0,-2 0 23 0,-2-3 28 0,-5 0 33 0,6-1 32 0,-6 1 37 15,0-2 38-15,0-4 44 0,0 2 46 0,6-8 65 0,-6 6 80 0</inkml:trace>
  <inkml:trace contextRef="#ctx0" brushRef="#br0" timeOffset="105861.78">22234 8299 85 0,'0'0'148'0,"0"-4"39"0,7-1 32 0,-7 5 30 0,6-4 29 0,-6-2 28 0,0 2 30 0,0-1 26 0,8-5 27 0,-8 5 27 0,0-1 24 0,0 2-61 0,0-1-111 0,0 5-50 0,0 0-19 0,0-10-8 0,0 10-4 0,0-3-7 0,0 3-5 0,0 0-9 15,0 0-10-15,0 0-9 0,0 0-13 0,0 0-12 0,0 0-14 0,0 0-13 16,0 0-16-16,0 0-13 0,0 0-11 0,0 0-12 0,0 3-7 0,-8 3-8 0,8 3-11 31,0-5-4-31,0 7-7 0,0 4-4 0,0-5-2 0,0 3 2 0,0 2-1 16,0-1 1-16,0 6 2 0,0-6 2 0,0 7-1 0,0-6 0 0,0 4-1 15,0 2-2-15,0-8-2 0,0 7-1 0,8-4 0 0,-8-2-2 0,0 5 0 0,0-4 0 16,0 0 2-16,5-6-2 0,-5 5 2 0,0-4-1 0,7 6 0 0,-7-7 0 16,0 1 1-16,6-1-2 0,-6-4 2 0,0 5 0 0,0-4 0 0,0-2-3 15,0 1-1-15,5 0-1 0,-5-5-4 0,0 4 3 0,0-4-1 0,0 0 5 16,0 0 4-16,0 0 5 0,0 0 5 0,0 0 5 0,0 0 1 0,0 0 4 16,0 0 0-16,0 0 1 0,0 0 1 0,0 0 1 0,-5 0 0 0,5-4-2 0,0-1 0 15,0 0-5-15,0 1-5 0,-6-8-7 0,6 8-8 0,0-1-5 0,0-4-5 0,0-1 1 16,-7 1-3-16,7-3 1 0,0 3 0 0,0 0 0 0,0-6 2 0,0 6-2 15,0-7 0-15,7 7 6 0,-7-6-1 0,0 6 5 0,6 0 6 0,-6-3 1 16,5 3 6-16,-5-1 1 0,9 5 4 0,-2-4 2 0,-7 5 3 0,5-2 5 16,3 6 6-16,-3-6 3 0,1 6 3 0,2 0 3 0,-3 0-1 0,2 0 1 15,0 0 0-15,0 0-2 0,-1 6-2 0,1 0-1 0,6-6-1 0,-7 4-2 0,1 5-2 16,-1-4-4-16,1-1-2 0,-1 2-2 0,2 3-3 0,-8 3-2 0,5-9 0 16,-5 8-2-16,5-3-2 0,-5 3 2 0,0-2-3 0,0 0 2 0,-5 3-2 15,5-3-4-15,-5 1-8 0,5-1-16 0,-8 6-18 0,2-5-26 0,-1-1-25 0,-6 6-32 16,7-6-32-16,-2 3-40 0,-4-3-41 0,6 0-76 0,-1 1-94 0,-7-1-83 15,9 3-77-15,-3-9-21 0,-3 8 3 0,3-7 23 0,3 5 33 0,-11-3 40 0,11-2 44 0,-8 1 46 16,8 1 50-16,-9-2 54 0,1 2 55 0,6-1 75 0,-7-5 77 0</inkml:trace>
  <inkml:trace contextRef="#ctx0" brushRef="#br0" timeOffset="106478.7">20019 10986 52 0,'0'-10'88'0,"8"1"27"0,-8 5 27 0,5-7 28 0,-5 1 30 0,0 1 28 0,0-2 25 0,8 3 23 0,-8-3 19 16,0-4 4-16,6 6-9 0,-6-1-25 0,0 1-36 0,5 0-19 0,-5-7-9 0,0 5-10 0,0 2-11 0,0 0-13 0,0 0-18 0,0-1-11 0,0-1-10 0,0 7-5 0,-5-7-4 0,5 7-6 0,0 0-4 16,-6-1-6-16,6-5-8 0,0 10-5 0,-8-6-4 0,8 1-6 0,0 1-2 15,0-2-2-15,-5 6-3 0,5-5-2 0,0 1-2 0,0 4-5 0,-8 0-2 0,8 0-4 16,0 0-9-16,0-5-6 0,0 5-9 0,0 0-9 0,0 0-12 0,0 0-4 15,0 0-3-15,8 0-3 0,-8 0 0 0,5-4 0 0,-5 4 2 0,8 0 4 16,-2 0 3 0,6 0 3-16,-3 0 8 0,3 0 6 0,-1-6 10 0,5 6 7 0,-5-3 9 0,2-3 3 0,7 0 0 15,-8 2-2-15,8-1-6 0,-1-5-2 0,-4 5-3 0,4 1-8 16,0-5-5-16,-6 3-4 0,8-3-3 0,-3-3-5 0,-4 8-2 0,6-6-3 0,-9 6-5 0,2-6-3 0,8 4-3 0,-8-3-5 16,0 4-5-16,0 1-11 0,1-2-15 0,-9 1-16 0,8 1-20 0,-8-2-18 0,4 3-24 15,3-3-29-15,-4 6-30 0,-3-4-33 16,-5 4-32-16,7 0-44 0,0 0-49 0,-7 0-56 0,0 0-57 0,0 0-32 0,0 0-12 0,0 0 9 15,-7-5 25-15,0 5 31 0,2-6 34 0,-3 6 42 0,1-4 42 0,2 4 45 16,-9-6 42-16,1 1 50 0,8 1 51 0</inkml:trace>
  <inkml:trace contextRef="#ctx0" brushRef="#br0" timeOffset="106684.17">20332 10449 13 0,'-12'-9'102'0,"4"0"55"0,-4 3 49 0,5-3 42 0,2-3 44 15,-9 3 39-15,7 4 36 0,1-5 35 0,-1 1 30 0,-7 5 31 0,9-8 32 16,-2 9-22-16,1-8-50 0,0 7-55 0,-1-2-55 0,7 3-34 0,-8-3-27 16,8 2-22-16,-5-1-23 0,5 5-21 0,0 0-18 0,0-6-17 15,0 6-15-15,0 0-15 0,0 0-19 0,0 0-18 0,0 0-19 0,0 0-17 0,0 0-14 16,0 0-11-16,0 6-5 0,5-6-8 0,-5 5-2 0,0-1-2 0,8 5-3 0,-1-3 1 15,-1 3 0-15,-6 6 1 0,6-5 4 0,1 5 3 0,-2-1 4 0,3 5 0 16,-8 2 3-16,6-2-4 0,1 1-1 0,-1 3-6 0,1 3-8 0,-7 2-18 16,7-4-23-16,0 1-27 15,-2 5-33-15,-5-2-37 0,7-1-39 0,-7 0-49 0,6 4-48 0,0-7-113 0,-6 6-138 0,8-8-58 0,-8 5-16 0,7-5 5 0,-7 5 18 0,5-9 33 16,-5 6 40-16,0-3 45 16,0-2 51-16,-5-1 53 0,5-2 56 0,-7-1 61 0,-1-1 68 0</inkml:trace>
  <inkml:trace contextRef="#ctx0" brushRef="#br0" timeOffset="108862.35">21278 9448 101 0,'-8'-6'175'0,"8"2"57"0,0-1 49 0,-8 0 45 0,8 1 41 0,0-2 35 0,0 6 32 0,-5-4 33 0,5-1 29 0,0-1 28 0,-6 3 26 0,6 3-72 0,0 0-127 0,0-7-78 0,0 7-48 15,0 0-40-15,0 0-34 0,0 0-30 0,0 0-26 0,0 0-19 0,0 0-15 0,0 0-13 0,0 0-9 0,0 0-3 16,6 7 1-16,-6-7 0 0,5 3-1 0,-5 3-1 0,8-1 0 0,0 5 4 16,-3-6 2-16,2 6 4 0,0 0 2 0,-2 5 6 0,2-5 0 0,1 4-1 15,-3-4-2-15,2 5-7 0,0-2-12 0,-7 2-7 0,5 0-6 0,3 6-5 0,-1-8-4 16,-7 2-1-16,6 5-2 0,-6-6-3 0,6 6-2 0,1-5-2 0,-7 4-1 16,5 0 1-16,-5-4-3 0,8 5-7 0,-8-7-10 0,6 8-16 0,-6-2-16 0,7-4-17 15,-7 6-19-15,0-8-21 0,6 7-19 0,-6-5-27 0,5 0-28 0,-5-2-31 16,8-3-33-16,-8 4-62 0,8-2-72 0,-8-3-73 0,0 1-64 0,5-1-14 15,-5-4 12-15,0-1 23 0,7 2 32 0,-7-6 33 0,0 6 39 0,0-6 41 0,0 0 43 0,0 0 48 16,0 0 49-16,0 0 63 0,0 0 71 0</inkml:trace>
  <inkml:trace contextRef="#ctx0" brushRef="#br0" timeOffset="109415.01">21693 9531 0 0,'9'-6'1'16,"-4"-3"103"-16,-5 0 80 0,5-1 56 0,3 4 48 0,-8-3 39 0,0 3 40 16,0-3 37-16,5 0 34 0,-5 3 31 0,0-4 31 0,0 6 30 0,0-1 26 0,0 0-66 15,0 1-126-15,0 4-76 0,0-6-51 0,0 2-29 0,0 4-24 0,0-5-18 16,0 5-16-16,0 0-14 0,0-6-14 0,0 6-13 0,0 0-12 0,0 0-13 16,0 0-12-16,0-3-10 0,0 3-14 0,0 0-10 0,0 0-10 0,0 0-8 0,0 0-5 15,0 0-6-15,0 0-5 0,0 0-5 0,0 0-3 16,0 0-4-16,0 0-1 0,0 0-1 0,0 0 1 0,0 0-1 0,0 0 1 0,0 0 1 0,0 3 1 15,0-3 1-15,0 0 1 0,0 6 1 0,0-6 2 0,0 0 2 16,0 5 0-16,0-5 1 0,0 4 0 0,0-4 0 0,0 0-1 0,0 6 2 0,0-6-2 0,0 0 0 16,0 4-2-16,0-4-1 0,0 5-4 0,0-5-5 0,0 0-9 0,0 5-6 15,0-5-12-15,0 4-9 0,0-4-11 0,0 0-10 0,0 0-11 0,0 0-9 0,0 6-13 16,0-6-8-16,0 0-10 0,0 0-7 0,0 0-8 0,0 0-3 0,0 0-1 16,0 0-2-16,0 0 2 0,0 0 2 15,0 0 4-15,0 0 4 0,0 0 4 0,0 0 9 0,0 0 4 0,0 0 7 0,0 0 9 0,0 0 10 0,0 0 8 16,0 0 6-16,0 0 9 0,0 0 7 0,0 0 9 0,0 0 7 0,0-6 6 0,0 6 8 15,0-4 5-15,0-1 7 0,0 0 3 0,0 1 5 0,0-2 3 0,0 2 6 16,0-7 5-16,0 8 8 0,0-4 7 0,0 4 9 0,0-8 11 0,0 7 7 0,0-2 11 16,0-3 9-16,0 4 10 0,0 1 10 0,0-5 8 0,0 2 8 15,0 2 10-15,0 1 4 0,0 4 5 0,0-5-2 0,0 5-3 0,0 0-8 16,0 0-9-16,0 0-7 0,0 0-11 0,0 0-3 0,0 0-4 0,0 0 1 0,0 5-1 16,0 4-3-16,0-2-2 0,0 2-3 0,8 4-4 0,-8-2 2 0,0 4-1 0,0-2 1 15,0 2 2-15,6 5 1 0,-6 0-2 0,0-5-6 0,0 3-6 0,7 3-10 16,-7-2-9-16,0-5-7 0,6 5-9 0,-6 2-6 0,0-2-6 0,0-4-4 15,8 4-2-15,-8-5-5 0,0 2-4 0,5-1-14 0,-5-1-21 0,0 0-23 0,8 1-21 16,-8 0-27-16,0-6-27 0,0 0-29 16,5 3-28-16,-5-3-39 0,0 1-39 0,0-1-69 0,0 0-81 0,0-3-63 0,0 3-53 0,0-9-4 0,0 6 20 15,0 0 31-15,0-6 36 0,0 0 39 0,0 0 42 0,0 0 44 0,0 0 44 0,0 0 50 16,0 0 53-16,0 0 65 0,0-12 80 0</inkml:trace>
  <inkml:trace contextRef="#ctx0" brushRef="#br0" timeOffset="109810.99">21863 9428 0 0,'7'0'1'0,"-7"-4"107"0,0-2 75 0,5 2 52 0,-5-1 44 0,9 5 37 0,-9-6 36 0,0 3 32 0,5-7 32 0,-5 4 29 0,0 1 29 0,0 1 26 0,0-2 28 0,0 1-75 0,7 1-127 0,-7-1-74 0,0 1-44 0,0 4-25 0,0-6-16 0,0 3-14 0,0 3-11 0,0-7-13 16,0 7-10-16,0 0-10 0,0 0-8 0,0 0-9 0,0 0-8 0,0 0-9 15,0 0-8-15,0 0-9 16,0 0-8-16,0 0-9 0,0 0-5 0,0 0-5 0,0 0-6 0,0 0-1 0,0 0-7 0,-7 7 0 0,7-7-6 0,0 3 0 15,-5 3-3-15,5-2-2 0,-9 5-3 0,9 2-2 0,-5-7-3 0,-2 7-5 16,1 2-5-16,1-2-4 0,-4-1-6 0,2-1-3 0,7 6-4 0,-5-5-7 0,-2-1-5 16,0 0-7-16,2 2-3 0,5-1-4 0,-8 0-5 0,1-1 2 0,7-4-2 15,-5 5 4-15,-2-1 4 0,7-4 2 0,-7 5 3 0,7-4 5 0,-5 3 0 0,5-3 3 16,0-3 4-16,-8 3 4 0,8-2 4 0,0 1 1 16,0 1 3-16,0-2 0 0,0-4 1 0,-5 6-3 0,5-6 2 0,0 3 0 0,5 3 0 0,-5-6 3 0,0 5 0 15,0-1 3-15,0-4 3 0,8 6 3 0,-8-6 5 0,0 4 7 0,5-4 10 16,-5 5 7-16,7-5 9 15,0 5 7-15,-2-5 4 0,2 4 7 0,1-4 5 0,-3 6 3 0,2-6 4 0,0 4 0 0,-2-4 2 0,11 0-4 0,-11 0-2 0,8 6-7 16,-8-6-8-16,9 0-8 0,-1 0-6 0,0 0-8 16,-5 0-9-16,3 5-18 0,2-5-17 0,-5 0-26 0,4 0-23 0,-6 0-28 15,7 0-29-15,-5 4-32 0,5-4-34 0,-7 0-55 0,-1 0-63 0,2 6-84 0,1-6-96 0,-8 0-33 32,6 3-4-32,1-3 17 0,-1 0 27 0,-1 0 35 0,-5 0 39 0,8 0 42 0,-8-3 43 0,8 3 47 15,-8-6 50-15,5 2 61 0,-5-7 66 0</inkml:trace>
  <inkml:trace contextRef="#ctx0" brushRef="#br0" timeOffset="110284.3">22183 9379 0 0,'0'-4'42'0,"0"-7"94"16,-7 2 57-16,7 5 49 0,0-5 45 0,0-3 40 0,0 8 39 0,-8-7 35 16,8 2 35-16,0 0 32 0,0-1 31 0,-5 0 9 0,5-1-6 0,0 2-64 0,0 5-96 15,0-5-56-15,0-3-34 0,0 9-25 0,0-9-23 0,-7 9-18 0,7-3-19 16,0 2-18-16,0 4-13 0,0-5-16 0,0 5-17 0,0 0-15 0,0 0-18 0,0 0-16 15,0 0-15-15,0 0-11 0,0 0-10 0,0 0-7 0,0 5-5 0,7-1-4 16,-7 2-4-16,0-3 0 0,5 9-3 0,-5-3 0 0,8 6 0 0,-8-6 2 16,7 6 4-16,-2 1 3 0,-5-3 3 0,0 7 0 0,7-1 1 0,-7-4-2 15,7 4-2-15,-7 2-2 0,0-3-3 0,5 2-3 0,-5 0-1 0,0-5-4 16,0 3-2-16,8-2-3 0,-8-2-1 0,0 1-5 0,0-6-2 0,6 7-2 0,-6-7-5 16,0-3 1-16,0 3-1 0,0-5 0 0,7 1 3 0,-7 1 3 0,0-6 5 15,0 4 8-15,0-4 4 0,0 0 12 0,0 0 6 0,0 0 6 0,0 0 3 16,0 0 3-16,0 0 0 0,0 0 1 0,-7 0 3 0,7-4-3 0,0-2 2 15,-6 6-3-15,6-5-4 0,0-5-5 0,-8 7-6 0,8-3-8 0,0-3-7 0,0 3-6 16,0-4-2-16,-5 1 1 0,5-2-1 0,0 2-2 0,0 0 1 0,0-1-1 16,0 0 1-16,0-1-2 0,0-2 0 0,0 2 0 0,5 1 0 0,-5 1 2 15,0 0 0-15,8 3 1 0,-8-3 2 0,6 0 1 0,-6 2 1 0,7 4 3 0,-1-3-1 16,1-3 3-16,-1 9 1 0,2-6 4 0,-3 1 3 0,2 5 3 0,4-4 2 16,-2 4 2-16,3 0 3 0,-4 0 2 0,3 0 4 0,-3 4 1 0,4-4 3 0,-5 5 0 15,6 1 2-15,-6-2 0 0,6 1 0 0,-7 1 1 0,1 4-2 16,-1-7-1-16,1 3-4 0,-1 3 1 0,2 1-4 0,-8 0 3 0,5-6-2 0,-5 6-1 15,0 1-3-15,0-1-5 0,-5-1-11 0,5 0-13 0,0 7-17 0,-8-7-23 16,2 0-24-16,-1 2-25 0,1-2-25 0,-1 7-33 0,1-7-36 0,-7 0-40 16,6 1-48-16,-6 1-109 0,6-1-134 0,-5-7-51 0,4 8-10 0,-3-1 14 0,-2-6 27 15,6 6 35-15,-7-6 41 0,1 6 42 0,0-4 45 0,0-1 48 16,0-1 50-16,-1 2 58 0,2-3 63 0</inkml:trace>
  <inkml:trace contextRef="#ctx0" brushRef="#br0" timeOffset="110679.9">21317 10474 25 0,'5'-6'123'0,"2"3"58"0,-7-3 46 0,7 0 38 0,-7 2 35 16,0-1 33-16,5 1 28 0,-5-1 26 0,0 1 28 0,8-2 24 0,-8 0 22 0,0 3-36 0,0-3-69 0,7 0-72 0,-7 2-70 0,0-1-39 0,0 5-25 0,6-5-14 0,-6 1-17 0,0-2-9 0,6 6-11 0,-6-4-8 16,7-1-7-16,-7 1-4 0,5 4-4 0,3-6-3 0,-2 0-1 0,1 3-1 0,4-3-2 0,-3 1-1 15,12-5 0-15,-8 7-1 0,8-7 0 0,-1-1-1 0,1 1 2 16,7-4-3-16,-3 4-3 0,3-5-1 0,6 0-7 0,-1-4-1 0,2 1-3 0,3-3-5 16,3 2 1-16,-1-2-2 0,9 3-2 0,-4-6-4 0,1 3-3 0,8-2-4 0,-8 2 1 15,7-3-4-15,1 0-3 0,-9 0-2 16,2 0-3-16,-2 3-3 0,4-2-5 0,-4 2-3 0,-4-3-5 0,-1 9-3 0,1-4-3 0,-9 4-3 0,1 1-2 15,-5-2 0-15,-1 7-5 0,0-1-4 16,-5 5-8-16,-2-4-9 0,-6 9-8 0,-7-4-8 0,6-2-8 0,-12 6-11 0,8 0-13 0,-8 0-19 0,0 0-19 16,0 0-20-16,-8 6-21 0,8-2-23 0,-5-4-26 0,-2 5-28 0,1 4-32 0,0-5-76 15,-1 8-92-15,-6-3-53 0,7 1-29 0,-7-1 2 0,-2 0 18 0,3 2 28 16,0-1 35-16,-2-1 35 0,1 1 39 0,0-1 40 0,0 2 44 0,0-7 50 16,-8 7 55-16,10-1 76 0,-2-5 88 0</inkml:trace>
  <inkml:trace contextRef="#ctx0" brushRef="#br0" timeOffset="115698.53">21610 10614 45 0,'0'-4'128'0,"0"-6"49"0,-9 6 40 0,9-6 35 0,0 1 34 0,0 3 36 0,0-3 34 0,0 3 34 0,0-3 33 0,-5 3 32 0,5-3 31 0,0 5-41 0,0-1-81 0,-7-5-56 0,7 4-42 0,0 1-24 0,0 5-14 0,0 0-15 0,0-4-15 16,0 4-19-16,0 0-20 0,0 0-19 0,0 0-20 0,0 0-18 0,0 0-16 0,0 0-17 15,0 0-11-15,0 0-13 0,0 0-11 0,0 0-11 0,0 0-4 0,0 4-8 16,0 1-2-16,0 1-3 0,0 4-2 0,0-1-2 0,0 0 0 0,7 1 0 0,-7 1 2 15,0 4 0-15,0 0-1 0,0-2 0 0,0 8-1 0,5-6 0 0,-5 3-2 16,0-3-3-16,0 4 1 0,0-4-1 0,9 4-1 0,-9-4 2 0,0 4-4 0,0-4-11 16,5-4-11-16,-5 4-18 0,0-2-18 0,0-4-20 0,7 2-21 0,-7-1-26 15,0 0-25-15,0-5-27 0,0 4-25 0,0-5-44 0,0 7-47 0,6-7-85 16,-6 1-91-16,0 2-37 0,0-7-4 0,0 3 13 0,0-3 30 0,0 0 30 16,0 0 36-16,0 0 40 0,0 0 40 0,0 0 42 0,0 0 43 0,0 0 53 0,0 0 59 15</inkml:trace>
  <inkml:trace contextRef="#ctx0" brushRef="#br0" timeOffset="116124.93">21792 10541 48 0,'5'-9'132'0,"2"5"48"16,-7-7 38-16,8 1 34 0,-8 5 34 0,5 1 31 15,-5-1 33-15,7 1 32 0,-7-2 30 0,0 2 29 0,0 4 30 0,0-5-41 0,0 5-87 0,0 0-58 16,0-6-41-16,0 6-26 0,0-3-11 0,0 3-14 0,0 0-11 0,0 0-17 0,-7 0-15 15,7 0-18-15,0-6-16 0,0 6-15 0,0 0-18 0,0 0-16 0,0 0-15 16,-5 0-15-16,5 0-14 0,0 0-10 0,-8 6-12 0,8-6-5 0,-7 3-8 0,7 8-5 16,0-7-3-16,-5 2-2 0,5 3-2 0,-7 0 1 0,7 1-1 0,0 1 0 15,-7-1 2-15,7 3 1 16,0-2 4-16,0 4 1 0,-5 0-1 0,5-2 3 0,0 2-2 16,0 0 0-16,0 0-5 0,5 4-3 0,-5-4-6 0,0 0-5 0,0-2-4 15,7 2-1-15,-7-4 0 0,7 4-1 0,-7-7-1 0,5 3 0 0,-5-2-1 0,7-3 1 16,1-3 1-16,-3 4 3 0,2-2 5 0,0-5 9 0,-2 4 8 0,2-4 9 15,2 0 5-15,-4-4 6 0,1 4 2 0,1-5 3 0,-2-2 5 0,9-2 6 0,-7 0 11 16,-1 3 10-16,7-7 10 0,-5 2 8 0,-3-4 9 0,1 5 3 0,7-4 5 16,-5 1 3-16,-1 1 3 0,-2-3 5 0,-5 2 1 0,6 4 2 15,2-6 2-15,-8 3-5 0,0-2-9 0,0 6-8 0,0-7-11 0,0 4-7 16,-8 1-7-16,8-5-7 0,-6 6-6 0,1 0-5 0,-2-1-5 0,-1-1-7 16,2 2-4-16,-1-1-9 0,1 6-8 0,1-7-8 0,-11 8-11 0,11-3-8 0,-1 0-8 15,-6 2-13-15,3-1-11 0,4 5-13 0,-2-4-11 0,-4 4-14 0,2 0-13 16,2-5-16-16,2 5-17 0,5 0-18 0,-7 0-15 0,0 5-17 0,7-5-16 0,-5 4-39 15,5 1-49-15,-8-1-51 0,8 2-51 0,-7 0-34 0,7 3-24 0,0-4 4 16,0 5 18-16,0-6 25 0,0 5 33 0,0 2 35 0,0-7 37 0,0 7 37 16,0-7 40-16,0 2 52 0,0-6 57 0,7 0 58 0,-7 3 65 0</inkml:trace>
  <inkml:trace contextRef="#ctx0" brushRef="#br0" timeOffset="116568.93">22188 10341 12 0,'7'-4'104'15,"0"-2"59"-15,-7-3 47 0,5 5 41 0,-5-1 38 0,0-4 35 0,0 2 38 0,0 2 34 0,0 1 35 0,0-5 32 0,0 3 31 0,0-3-23 0,0 3-52 0,0 3-59 0,0-4-65 0,0 2-36 0,0 1-25 0,0-1-18 0,0 5-17 16,0-6-16-16,0 6-19 0,0-4-18 0,0 4-17 0,0 0-15 0,0 0-12 16,0 0-15-16,0-3-9 0,0 3-17 0,0 0-14 0,0 0-13 0,0 0-14 0,0 3-10 15,-5-3-9-15,5 4-7 0,-7 2-6 0,7-1-1 0,0-1-5 0,-7 8-1 16,7-9-3-16,-5 8-1 0,5-1-1 0,0-1 0 0,-7 7 4 0,7-7 2 15,0 6 3-15,-8-2 2 0,8-2 3 0,0 4 3 0,0-2 0 0,0 2-1 16,0 0-4-16,0-6-1 0,0 7-5 0,0-2-6 0,0 2-2 0,8-7-5 0,-8 0-1 16,0 1-3-16,7 4 0 0,-2-8 0 0,-5 4-4 15,7-1 1-15,-7-3-1 0,7 3 0 0,-2-5 2 0,3 1 4 0,-2 1 8 0,-6-6 5 0,7 4 6 16,-1-4 8-16,1 5 8 0,7-5 5 0,-9-5 4 0,2 5 4 0,-1-4 8 0,8-2 6 16,-7 1 12-16,-2 1 7 0,8-5 12 0,-7-1 6 15,7-1 3-15,-6 1 7 0,0 1 3 0,0 0 1 0,-1-1 2 0,1-4 0 0,-2 2 0 16,3 3-3-16,-2-4-5 0,-6 1-6 0,0-3-4 0,7 6-11 0,-7-6-8 15,0 2-8-15,0 1-5 0,0-2-6 0,-7 1-6 0,7-2-5 0,-6 6-7 0,6-7-6 16,-8 7-6-16,3-1-8 0,-2-4-6 0,1 7-12 0,-1-2-6 0,0-2-9 16,-5 7-10-16,4 1-14 0,2-3-11 0,-7 1-16 0,8 5-15 0,-2-4-14 0,-7 4-13 15,8 4-17-15,-6-4-14 0,4 5-17 0,2 1-18 0,-7-3-23 0,6 1-24 0,1 7-51 16,-2-2-63-16,8-2-66 0,-5 7-61 0,-2-4-18 0,0 3 11 0,7-1 20 0,-5 2 28 16,5-1 31-16,-7-3 36 0,7 4 40 0,-8-2 39 0,8-3 46 0,-5 5 47 0,5-9 63 15,0 4 70-15</inkml:trace>
  <inkml:trace contextRef="#ctx0" brushRef="#br0" timeOffset="117311.68">22529 10243 84 0,'0'-4'155'0,"5"-1"46"0,-5-1 36 0,0 2 34 0,6 1 34 0,-6-3 33 0,0 1 33 16,0-5 33-16,0 4 31 0,0-3 29 0,0 3 31 0,0 3-58 0,0-3-109 0,0 2-57 0,0 4-28 0,0-5-19 0,0 5-10 0,0-4-14 0,0 4-16 0,0 0-19 0,0 0-22 0,0 0-19 0,0 0-21 0,0 0-20 0,0 0-17 16,0 0-16-16,0 0-13 0,0 0-12 0,0 4-10 0,0 1-8 0,0-1-7 15,0 5-3-15,0-3-1 0,0 3 0 0,0 3 2 0,7-3 3 0,-7 0 4 16,0 6 2-16,0 1 5 0,5-7-1 0,-5 10 0 0,0-5-2 0,8 2-4 16,-8-1 0-16,0-2-3 0,0 1-1 0,8 2-1 0,-8-1-2 0,0-6-3 15,5 6 0-15,-5-6-5 0,6 3-1 0,-6 1-4 0,0-4 1 0,7-3-3 0,-7 3 1 16,6-3-2-16,2 3 1 0,-8-3 0 0,5-2-2 0,-5-4 2 0,7 5-2 15,-7-5 5-15,0 4-1 0,0-4 4 0,6 0 5 0,-6 0 3 0,0 0 6 16,0 0 4-16,0 0 7 0,0 0 4 0,0 0 3 0,0 0 1 0,0 0 4 16,0-4 3-16,0-1 3 0,0 1 0 0,0-2 3 0,0-3 1 0,0 3-1 15,-6 3-3-15,6-9-3 0,0 3-7 0,-7 0-2 16,7-1-2-16,-5-5-6 0,5 5-2 0,-8-4-1 0,2-1-4 0,6 5-2 16,-7-5-5-16,1 0-1 0,6-3-4 0,-5 2-1 0,5 2-2 0,-8 0 1 15,8 3-4-15,0-4 1 0,-8 6-2 0,8-4-2 0,0 7 1 0,0-3 0 16,0-3-1-16,0 8 1 0,0-1-3 0,0 5 1 0,0-6-2 0,0 6-4 0,0-3-6 0,0 3-4 15,0 0-5-15,0 0-1 0,0 0 2 0,0 0 1 0,0 0 3 0,0 0 2 16,8 3 0-16,-8 3 2 0,8-6 2 0,-8 5 2 0,5 5 3 0,1-4 5 16,-6-2 6-16,7 7 5 0,-1-8 7 0,2 7 2 0,-3-5 0 0,2 4 0 0,-1-2-2 0,0 2-1 0,1 0 1 15,1-3-1-15,-3 3 1 0,3-5 1 0,-2 8 0 16,-1-9 1-16,3 3-1 0,5-1 0 0,-7-1 1 0,-6 2 1 0,7-3 0 0,-2 3 1 16,3-2 1-16,0 1 3 0,-3-5 1 0,1 0 11 0,-1 6 9 0,2-6 11 0,2 0 8 0,-9 0 8 15,5-6 8-15,2 6 6 0,-7 0 7 0,6-5 4 0,-1 1 3 0,-5-2 4 0,9 3 4 16,-9-7-1-16,7 5 0 0,-7-4-5 0,0-3-9 0,0 3-8 15,5-1-6-15,-5 1-8 16,0-7-7-16,0 7-7 0,0-6-8 0,-5 1-5 0,5 4-3 0,0-5-4 0,0 0-5 0,-7-3-3 0,7 2-5 0,0 1-4 0,-9 2-3 16,9-2-4-16,0 0-3 0,-5 0-2 0,5 0 1 0,0 0-2 0,-6 0 2 0,6 6-3 15,0 0-2-15,0-1 1 0,0 0 1 0,0 5-2 0,0-1-1 0,0 6-2 16,0-3-3-16,0 3-6 0,0 0-3 0,0 0-3 0,0 0-6 0,0 0-1 16,0 0 2-16,0 0 1 15,0 3 2-15,0 3 2 0,6-1 2 0,-6 5 2 0,5 0 1 0,-5-1 3 16,0 0 7-16,9 2 5 0,-2 5 6 0,-7-2 4 0,5 0 4 0,-5 0 3 0,7 2-2 0,-7-2 0 0,7 0-1 0,-2 0-2 0,-5 2-1 15,8-1 1-15,-8-1 1 0,7 2-2 0,-7-1 0 0,5-2-5 0,-5-4-6 32,7 6-9-32,-7 0-12 0,7-5-17 0,-7 4-19 0,5-4-25 0,-5 5-22 15,8-6-29-15,-8 1-30 0,5 1-35 0,-5-8-35 0,8 9-42 0,-8-8-47 0,6 5-65 16,-6-3-74-16,0-2-43 0,0 1-28 0,5 0 4 0,-5-1 26 0,0-4 33 16,0 0 38-16,0 0 44 0,0 0 43 0,8 0 47 0,0-4 48 0,-8-1 51 0,5-4 55 15,-5 3 63-15,0-3 78 0</inkml:trace>
  <inkml:trace contextRef="#ctx0" brushRef="#br0" timeOffset="117785.32">23047 10073 0 0,'0'-6'6'0,"0"6"121"0,0 0 82 0,0 0 61 0,0-4 55 0,0 4 49 0,0 0 46 0,0-4 45 0,0 4 41 0,0-5 40 0,0 5 34 0,0-6 33 0,0 6 29 0,0 0-82 0,0 0-147 15,0-3-87-15,0 3-56 0,0 0-38 0,0 0-33 0,0-7-29 0,0 7-26 0,0 0-24 0,0 0-24 0,0 0-21 0,0 0-18 0,0 0-16 0,0 0-13 16,0 0-14-16,0 0-10 0,0 0-8 0,0 0-4 0,8 7-3 15,-8-4-3-15,0 3 1 0,0-1 0 0,0-1 0 0,8 6 2 0,-8-1 3 0,0-4-1 16,5 5 4-16,-5 1 5 0,6 2 2 0,-6-3 3 0,7 0 1 0,-7 6-4 0,0-7-2 16,0 4-5-16,6-2-4 0,-6 5-4 0,0-7-5 0,7 0-6 0,-7 1-5 15,0 4-5-15,0-7-5 0,0 2-7 0,0 0-4 0,0 1-2 0,0-5-6 16,6 4-5-16,-6-2-2 0,0-4-2 0,0 3 1 0,0-1 2 0,0-5 7 16,0 4 3-16,0-4 8 0,0 0 8 0,0 0 12 0,0 0 11 0,0 0 9 15,0 0 7-15,0 0 4 0,0 0 5 0,0 0 4 0,0 0 1 0,-6 0 3 16,6-4 0-16,0-1-2 0,-7-1 2 0,7 3-5 0,0-4 1 0,0 2-5 0,-6-4-4 15,6 5-1-15,0-6-1 0,0-1 6 0,-7 1 6 0,7 1 4 16,0-2 5-16,0 4 2 0,0-8 3 0,0 3 5 0,0-3 5 0,7 6 4 16,-7-4 1-16,0 1 2 0,6 3-1 0,-6 0 1 0,7-1-3 0,-7 1-4 0,6-2-2 0,1 1-4 15,-7 5-1-15,7 1-1 0,0-1 0 0,-2-1-3 0,3 6-4 0,-3 0-2 16,1-4-5-16,2 4-3 0,-3 4-3 0,10-4-2 0,-9 0 0 0,0 6 0 16,6-1-2-16,-4-1 0 0,5 1-2 0,-7 1 1 0,-1 4-3 0,2-1 1 0,7-4-1 15,-7 5 2-15,-1-1 0 0,-6 7 2 0,6-7-2 16,1 0 4-16,-7 0-2 0,8 2 2 0,-8-1 0 0,5 0-2 0,-5 1 1 0,-5 2-3 0,5-4-5 15,-8 3-11-15,8-3-12 0,-7 0-15 0,1 1-21 0,0-1-20 16,-6 3-23-16,3-3-27 0,-3 0-29 0,6 0-38 0,-1-3-40 16,-7 3-68-16,9-3-79 0,-2 3-93 0,1-3-101 0,0-2-31 0,-2 5 2 0,-4-3 22 0,4-2 30 0,-3 1 37 15,3-5 42-15,-4 5 44 0,-2-1 49 0,1-4 54 0,0 6 57 0,-6-6 71 0,6 6 76 16</inkml:trace>
  <inkml:trace contextRef="#ctx0" brushRef="#br0" timeOffset="118860.1">23003 9750 16 0,'0'-4'91'0,"0"4"43"0,-6-5 37 0,6 1 33 15,0 4 33-15,0-6 30 0,0 6 29 0,0-5 28 0,0 1 28 0,0 4 25 0,0-6 27 0,0 6-27 0,0-5-62 0,0 5-39 0,-8-4-29 0,8 4-20 0,0 0-17 0,0-6-13 0,0 2-13 0,0-1-10 0,0 5-10 0,0 0-7 0,-6-6-9 0,6 6-9 16,0-3-7-16,0 3-9 0,0 0-10 0,0 0-7 0,0 0-8 0,0-6-9 16,0 6-7-16,0 0-8 0,0 0-7 0,-7 0-9 0,7 0-11 0,0 0-11 0,0 0-12 15,0 0-12-15,0 0-11 0,0 0-7 0,0 0-4 0,0 6-4 0,0-3-5 16,0 3-3-16,0-1-5 0,7 5 1 0,-7-1-1 0,0 1 0 0,0 5 5 0,6-1 3 16,-6 2 7-16,8 3 4 0,-8-1 6 0,6 3 3 0,1-2-1 15,-2 1 2-15,-5 5 1 0,9-7 1 0,-4 3-1 0,0-2-11 0,-5-1-19 0,8 3-30 16,-3-2-33-16,3 1-38 0,-8-1-45 0,8-4-75 0,-3 4-89 0,-5-4-85 15,6 0-79-15,-6 0-30 0,0 3-5 0,7-2 8 0,-7-1 19 0,0-1 29 0,0-4 39 16,-7 5 46-16,7-2 50 0,0 2 55 0,-6 0 58 0,6-4 72 0,-5 3 78 0</inkml:trace>
  <inkml:trace contextRef="#ctx0" brushRef="#br0" timeOffset="119413.7">19785 12422 0 0,'8'-9'32'0,"-8"5"56"0,0-2 39 0,0-4 35 0,0 5 34 0,0 0 33 0,0-5 26 0,-8 6 30 0,8-1 24 0,-6 5 25 0,6-4 24 0,0-1-11 0,-7 5-29 0,7 0-30 0,-6 0-30 0,6-7-26 0,-7 7-24 16,1 0-19-16,-2 0-19 0,8 0-9 0,-5 7-9 0,0-7-2 0,-3 0-5 0,2 0 0 0,-1 0-1 0,-1 0-3 16,3 5-2-16,-2-5-3 0,7 0-7 0,-7 0-6 0,7 0-7 0,0 0-10 0,0 0-11 15,0 0-9-15,0 0-14 0,0 0-12 0,0 0-14 0,0 0-14 0,0 0-13 16,0 0-7-16,0 0-2 0,0 0-3 0,0 0 4 0,7 4 4 0,-7-4 3 0,7 0 5 16,-2 5 4-16,-5-5 7 0,8 4 7 15,-1-4 6-15,-1 0 7 0,7 0 5 0,-8 0 2 0,3-4 1 0,5 4-8 0,0-5-4 0,1 1-7 0,-1-1-5 16,-3-5-5-16,4 4-7 0,1 1-2 0,-3-5-10 0,7 5-6 0,-5-3-16 15,-1-3-17-15,6 7-22 0,-6-7-22 0,0 7-25 0,6-1-25 0,-6-5-26 0,2 5-24 16,-10 1-29-16,9-1-26 0,-9 1-28 0,8-2-22 0,-5 6-39 0,-2-6-42 16,-6 6-35-16,5-4-27 0,-5 4-32 0,0 0-32 0,0 0 6 0,0 0 23 0,0 0 32 15,-5-5 36-15,5 5 37 0,-6-6 41 0,6 6 37 16,-8-4 39-16,3-1 45 0,-3 1 48 0,3 4 47 0,-2-5 61 0</inkml:trace>
  <inkml:trace contextRef="#ctx0" brushRef="#br0" timeOffset="119603.06">19929 12150 0 0,'-7'-5'1'0,"-7"-1"102"0,9 2 77 0,-2-2 59 0,1 1 56 0,-8 1 51 0,7-2 48 16,2-3 42-16,-2 4 40 0,1-5 37 0,0 6 34 0,-2-7 31 0,1 7 30 15,7-2-72-15,-5 1-127 0,-4 1-80 0,9 4-51 0,0-5-43 0,0 5-42 16,0 0-35-16,0 0-31 0,0 0-27 0,0 0-20 0,0 0-17 0,0 0-13 0,0 0-8 16,0 5-9-16,0-1-6 0,0 7-9 0,9-7-3 15,-9 7-4-15,5-1-2 0,-5 3 0 0,7 2 2 0,-7 0 1 0,8 0 1 0,-2 3 2 0,-6 3-2 16,6-2-6-16,1 1-11 0,-2 0-12 0,-5 4-21 0,7-4-19 0,2 3-25 16,-4-3-28-16,8 5-29 0,-13-1-35 0,14-3-36 0,-9-3-35 0,2 7-55 15,-1-10-65-15,-1 4-88 0,11 2-98 0,-11-7-31 0,1-1 3 16,7 2 21-16,-6 1 30 0,1-2 41 0,-3-4 44 0,2-1 47 0,0-4 48 0,6 5 49 0,-8 0 53 0,3-5 61 15,-2-1 68-15</inkml:trace>
  <inkml:trace contextRef="#ctx0" brushRef="#br0" timeOffset="120203.87">20456 12172 0 0,'14'-3'2'0,"-9"-8"109"0,2 7 68 0,1-5 49 0,-3 3 39 0,2-4 39 15,0 1 39-15,-2-2 36 0,-5-2 36 0,8 3 32 0,-2-1 30 0,1-4 27 16,-7 6 27-16,6 5-75 0,-1-5-134 0,-5-3-67 0,7 3-37 0,2 3-21 16,-9-3-16-16,5 3-19 0,-5 3-17 0,6-1-18 0,-6-2-15 0,7 1-14 0,-7 5-10 15,0 0-11-15,0-4-9 0,0 4-10 0,0 0-8 0,0 0-7 0,0 0-7 16,0 0-5-16,0 0-4 0,0 0-3 0,0 0-5 0,0 0-3 0,0 0-4 0,0 0-3 31,0 4-1-31,0-4-2 0,0 0-3 0,-7 5-2 0,7-5 2 0,-6 6-2 0,6-2-1 0,-5-4-3 0,-4 3-6 0,9 3-5 0,-7-1-4 0,2-1-4 16,-1 2-5-16,-1 0-2 0,1-3-4 0,-2-3-3 0,3 6-3 0,-2 0-4 15,0-6-2-15,2 3-2 0,-3-3 1 0,1 0 0 16,2 6 3-16,-4-6 5 0,4 0 5 0,0 0 3 0,-3-6 2 0,3 6 3 0,-3 0 4 0,2-3 2 0,6-3 5 16,-7 6 3-16,1-6 0 0,-1 3 4 0,7-3 2 0,-6 0 4 0,-1-3 3 15,7 3 2-15,-6 3 4 0,6-1-1 16,-7-7 5-16,7 7 1 0,-7-8-2 0,7 8 3 16,0-6-1-16,-7 6 2 0,7-6 1 0,0 5-1 0,0-4 0 0,0 3-2 15,0-4-2-15,0 5-1 0,7-4-2 0,-7 5 1 0,7-6 0 0,-7 5 0 16,7-4 5-16,-1 2 2 0,1 2 2 0,-1-4 2 0,7 5 6 0,-6-2 0 0,7 2 5 15,-9-1-1-15,8-1 3 0,1 3-1 0,-2 3 0 0,1 0-4 0,1 0 0 16,5 0-3-16,-6 0 0 0,-1 3-6 0,2 3-2 0,-1-1-5 0,0 5-1 16,-5-1-5-16,3 0-1 0,-3 7-3 0,5-7-2 0,-8 10-1 0,2-4-2 0,0 5-5 15,-7-1-12-15,5 6-10 0,-5-7-11 0,0 9-11 0,0-3-10 0,0 0-9 16,0 1-6-16,-5-1-3 0,-2 1-3 0,0-1-2 0,7 0-2 0,-13 0 1 16,8 1 3-16,-3-1 7 0,2-5 11 0,1 7 9 0,-11-7 13 0,11-1 11 15,-2 3 10-15,-4-2 7 0,2-4 7 0,2 4 3 0,2-4 6 0,-1-6 2 16,-1 7 2-16,1-6 1 0,-2-2 1 0,8 3 1 0,-5-7 2 0,-2 1-1 0,7 5 2 15,-7-4 2-15,7-1-2 0,-5-5 4 0,5 4 0 0,0-4 1 0,0 0 1 16,0 0-2-16,0 0 0 0,0 0-1 0,0 0 3 0,0 0-2 0,0 0 2 16,0 0-4-16,0 0-2 0,0 0 2 0,0-4 1 0,5 4 6 0,-5-5 4 0,0 5 4 15,7-6 5-15,0 3 2 0,-2-4 2 0,3 2 1 0,-2-4-4 0,7 3-1 16,-1-2-1-16,2-6 2 0,-1 2-1 0,0 3-2 0,6-6-8 0,-6 6-18 16,7-7-24-16,-1 7-27 0,-6-6-33 0,6 6-35 0,-3-7-35 0,2 7-39 15,-4 0-42-15,4-2-80 0,-5 3-95 0,0-3-71 0,0 1-63 0,1 1-18 16,-2-2 4-16,2 2 22 0,-9 0 33 0,10-1 40 0,-9-5 44 0,0 5 48 0,1-4 49 0,-2-2 52 15,-5 1 57-15,0 1 72 0,8 1 87 0</inkml:trace>
  <inkml:trace contextRef="#ctx0" brushRef="#br0" timeOffset="120697.46">21172 11871 29 0,'6'-6'102'0,"2"3"37"0,-8 3 28 0,5-7 24 0,-5 2 21 0,0 5 21 0,0-4 21 0,7-1 17 0,-7 1 18 0,0-2 19 0,0 6 15 0,9-4-40 0,-9-1-72 0,0-1-41 0,5 3-28 0,-5 3-8 0,0-6-3 0,6 0-1 0,-6 2-2 0,0 4 0 0,0-5-4 0,7 1 4 0,-7 4 0 0,0-5 2 16,0 5 1-16,0 0 1 0,0-6-4 0,0 6 2 0,0-4-2 0,0 4 0 0,0-5 0 0,0 5 1 16,0-4 3-16,0 4-2 0,0-5 1 0,0-2-1 0,0 7-4 15,0 0-3-15,-7-4-6 0,7 4-9 0,-6 0-8 0,6-5-9 16,-5 5-10-16,5 0-12 0,0-4-10 0,-9 4-11 0,2 0-13 0,7 0-9 0,-5 0-12 15,5 0-7-15,-8 0-8 0,2 0-4 0,6 0-4 0,-5 0-5 0,5 4-3 0,-8-4-3 16,3 0-5-16,5 5-1 0,-7-5-4 0,0 4-2 0,7 3-1 0,-7-2-1 0,7-1 0 16,-6 1 1-16,6-1-2 0,-7 7 0 0,7-7 2 0,0 5 2 0,0 3 1 15,-5-9 1-15,5 8 3 0,0-1 1 0,0-1 0 0,0-5 3 0,0 8 0 0,5-9 3 16,-5 8-2-16,0-7 3 0,0 6 1 0,7-5 3 0,-7-1-1 0,6 7 3 16,1-7 4-16,-7 2 3 0,7 3 5 0,0-4 7 0,-2 5 2 0,8-6 7 15,-7 1 5-15,2 4 6 0,4-3 3 0,-3 4 4 0,2-5 3 0,-4 1 3 16,7 1 1-16,-9-1 0 0,8 3-1 0,-8-3-2 0,3 0-3 0,0 3-4 15,4-3-3-15,-12-3 1 0,7 7-4 0,-2-5-1 0,-5 4-1 0,0-3-3 16,7 4-1-16,-7-5-4 0,0 5 0 0,0-6-4 0,-7 5-3 0,7-4-6 0,-5 5-5 16,5-5-15-16,-7 5-9 0,7-4-17 0,-7-1-15 0,2 3-14 0,-3-3-18 15,8 1-18-15,-8 3-17 0,3-3-19 0,-1-3-19 0,-1 3-19 0,2 0-21 0,5-2-14 16,-9-4-12-16,4 5-15 0,5-1-17 0,-7-4-24 0,7 5-27 0,0-5-31 16,0 0-33-16,0 0-18 0,0 0-12 0,0 0 11 0,0 0 22 0,0-5 28 0,7 1 32 15,-2-1 31-15,-5 1 32 0,9-8 34 0,-4 3 38 0,2 3 41 0,-1-8 44 16</inkml:trace>
  <inkml:trace contextRef="#ctx0" brushRef="#br0" timeOffset="121878.55">21486 11831 80 0,'0'0'159'16,"0"-4"51"-16,0 4 41 0,5-5 36 0,-5-1 35 0,0 3 34 0,8 3 33 0,-8-6 34 16,5 0 31-16,-5 6 28 0,0-4 28 0,0 4-62 15,0-5-108-15,0 5-68 0,0 0-45 0,0 0-29 0,0 0-19 0,0 0-19 0,7-4-17 0,-7 4-20 0,0 0-20 0,0 0-18 16,0 0-18-16,0 0-13 0,0 0-10 0,0 0-9 0,0 0-10 0,0 4-5 15,0-4-9-15,0 5-1 0,0-1-3 0,7-4 1 0,-7 6 0 0,0 0 0 0,0-3 2 16,5 3-1-16,-5-1 4 0,0-1-3 0,0 2-2 0,8-2 0 0,-8 1-5 16,0-1-1-16,7-4-4 0,-7 5-3 0,6 2 1 0,-6-7-3 0,7 3 1 15,-1-3 1-15,-6 6 0 0,5-6 0 0,3 0 2 0,0 0-1 16,-3 0 1-16,1-6 2 0,1 6 2 0,-2-3 2 0,4-4 1 0,3 2 1 0,-6 1 1 0,2-1-1 16,-2 1 2-16,1-6 2 0,6 5 2 0,-7-4 0 0,-1-3 4 0,3 8 1 15,-1-5 2-15,-7 4 3 0,5-5 1 0,-5 1 0 0,9 4 3 0,-9-6 1 16,0 2 0-16,5 4 4 0,-5-5 0 0,0 5-3 0,-5-4-1 0,5 2 1 15,0-2-6-15,-9 4 0 0,9 1-1 0,-5-2-1 0,5 3-4 0,-7-3-4 0,7 2-5 16,-8 4-4-16,3-5-6 0,-1 5-4 0,-2 0-5 0,3 0-2 16,-2 0-4-16,1 5 0 0,-2-5-5 0,2 4-1 0,-6 2-5 0,3 3-1 15,4-5-4-15,-8 7 0 0,8-1 4 0,-3-1 2 0,0 0-2 0,3 2 1 0,-1-2 0 0,-1 7 2 16,1-7-1-16,-1 1 2 0,7 4-1 0,-8-4 1 0,8-1 2 0,0 6-1 16,0-5 2-16,0-1 0 0,0 3 0 0,0-3 0 0,0 0 1 0,0 1-1 15,8-5 3-15,-8 4-1 0,0 1 4 0,7-4-1 0,-1-1 5 0,1-1 0 0,-1 1 2 16,-1-1 4-16,3 2-1 0,0-2-1 0,3-4 0 0,-4 5-8 0,7-5-6 15,-9 0-10-15,8 0-11 16,1 0-14-16,-2-5-13 0,2 5-18 0,-1-4-17 0,-1-2-17 0,2 2-19 0,-1-1-17 0,0-4-14 0,0 3-18 0,1-4-22 0,4 1-26 16,-4 0-31-16,6-1-25 0,-8-1-14 0,7 1-15 0,-5-4-7 15,4 4 2-15,-4-5 10 0,4 6 19 0,-2-6 22 0,-5 6 27 0,2-6 27 0,2-1 40 0,-4 7 44 16,-3 0 50-16,5-6 51 0,-8 6 50 0,3-7 50 0,-2 7 49 0,-1-6 47 16,2 6 40-16,1-7 36 0,-8 7 30 0,6 0 25 0,-6-6 20 0,0 6 16 0,0-3 5 15,0-1-5-15,7 2-10 0,-7 2-13 0,0-1-19 0,0 1-22 16,0-6-21-16,-7 5-20 0,7 5-12 0,0-4-10 0,0-1-8 0,0 4-6 0,0-3-9 15,0 3-10-15,0 2-10 0,0-1-7 0,0 5-8 0,0-4-7 0,0 4-12 16,0-5-10-16,0 5-10 0,0 0-10 0,0 0-11 0,0 0-11 0,0 0-12 0,0 0-11 16,0 0-10-16,-6 0-9 0,6 0-8 0,0 5-7 0,-8-1-6 15,8 1-6-15,-7-1-3 0,2 2-3 0,5 3-3 0,-6 0-3 0,-2 3 1 0,8-3 0 16,-5 1-1-16,-3 5 4 0,3-6-1 16,5 6 1-16,-8-6 0 0,2 6 3 0,6 1 1 0,-5-7 0 15,-2 6 1-15,7-2-2 0,-8-1 1 0,8 2 0 0,-6-4 1 0,6-1-2 0,-7 6 1 0,7-5 1 16,0-1 0-16,-6 0 0 0,6 2-1 0,0-2-1 0,0-5-1 0,0 8-2 0,0-3-2 0,0 1 2 0,0-5-4 15,0 4 0-15,0-5 1 0,6 8-2 0,-6-9 0 0,7 3-3 0,-7 3 0 16,6-3 2-16,2-2-1 0,-8 1 3 0,7-1-1 0,-2-4 2 0,1 5 3 0,7-5 2 16,-5 7 0-16,-3-7 3 0,9 0 0 0,-9 0 3 15,10 0 0-15,-9 0 4 0,7-7-1 16,0 7 0-16,-5-5 0 0,3 5 2 0,1-4-1 0,-3-1 1 0,3 1-1 0,-6-2 2 0,7 2 0 0,-5-1 1 0,4-1 0 0,-5 3-1 0,-2-9 2 31,10 8 1-31,-10-5 2 0,2 4 1 0,0-5 0 0,-2 1 3 0,3-3 0 16,-2 3 1-16,1 0 1 0,-1-1 2 0,-6 1-4 0,7-6 4 0,-7 0-4 15,6 0 1-15,2 0-1 0,-8 0-1 0,0 2 1 0,0-7-2 0,5 0-1 0,-5 0-3 16,0 1-1-16,0 4-2 0,0-9-3 0,0 5-2 0,0-2-3 0,0 3-2 16,0 2-1-16,7-2 1 0,-7-3-3 0,0 2 1 0,0 4-3 15,0 1 3-15,0-2-4 0,0 4 2 0,0 0 1 0,0-1 2 0,0 2 2 0,0 1 2 0,0 1 5 16,0 3 3-16,0 2 2 0,0-1 5 0,0 0 1 0,0 5 1 0,-7-4 4 16,7 4-1-16,0 0 1 0,0-6 0 0,0 6-3 0,0 0 0 0,0 0-1 15,0 0-1-15,0 0-2 0,0 0-5 0,0 0-1 0,0 0-3 0,0 0-2 16,0 0-2-16,0 0 0 0,0 0-2 0,0 6 0 0,0-6 0 0,0 0 1 0,0 0-1 15,0 0-1-15,0 0 1 0,0 0 0 0,0 0 2 0,0 0-2 0,0 0 0 16,0 0-1-16,0 0-1 0,0 0-3 0,0 0-1 0,0 0 0 0,0 0-4 16,0 0-1-16,0 0-2 0,0 0-2 0,0 0 1 0,0 0-4 0,0 0 0 15,0 0-2-15,0 0-1 0,0 0 2 0,0 0-2 0,0 0 4 0,0 0 2 0,0 0 2 16,0 0 0-16,0 0 6 0,0 0 1 0,0 0 1 0,0 0 3 0,0 4 2 16,0-4 2-16,0 0 1 0,0 5 2 0,0-5 0 0,0 0 3 0,0 0-2 15,0 5 1-15,0-5-1 0,0 0 0 0,0 0-2 0,0 0 0 0,0 0-3 0,0 0 1 16,0 0-5-16,0 4 0 0,0-4-6 0,0 0-3 0,0 0-4 15,0 0-5-15,0 0-4 0,0 0-4 0,0 0-4 0,0 0-4 0,0 0-5 0,0 0-2 16,0 0-3-16,0 6-4 0,0-6 3 0,0 0-1 0,0 0 2 0,0 6-1 0,0-6 4 16,0 0 0-16,0 3 6 0,0-3-1 0,0 6 6 0,0-6 2 0,0 4 2 15,0-4 5-15,0 6 3 0,0-6 2 0,0 5 3 0,0-5 2 0,0 0 0 16,0 0 3-16,0 4 3 0,0-4 0 0,0 5-2 0,0-5-1 0,-5 4-4 16,5-4-5-16,0 0-4 0,0 0-7 0,0 6-7 0,0-6-6 0,0 6-7 15,0-6-10-15,0 0-8 0,0 3-8 0,0-3-12 0,0 0-7 0,0 0-10 0,0 0-8 16,0 0-8-16,0 0-10 0,0 6-11 0,0-6-14 0,-8 3-19 0,8-3-24 15,0 6-19-15,0 0-18 0,0-6-20 0,0 4-19 0,0-4-19 0,0 5-19 0,-6-1 0 16,6-4 7-16,0 5 17 0,0 1 21 0,0-6 29 0,0 4 26 0,0-4 34 0,-7 5 34 16,7-5 32-16,0 6 30 0,0-6 33 0,0 0 48 0</inkml:trace>
  <inkml:trace contextRef="#ctx0" brushRef="#br0" timeOffset="122447.98">22318 11357 22 0,'0'-4'47'0,"0"4"15"0,0 0 16 0,0-9 16 15,0 9 18-15,0 0 14 0,0-6 17 0,0 0 19 0,0 3 19 0,0 3-1 0,0-6-12 0,-6 3-3 0,6 3 4 0,0-6 3 0,0 0 3 0,0 6-1 0,0 0-2 0,0-4-4 0,-5-1-5 0,5 1-4 0,0-1-2 0,0 5-3 0,-8-6-5 0,8 6-7 16,0-4-3-16,0 4-7 0,0 0-7 0,0-6-1 0,0 6-2 0,0 0 1 16,-5-3-5-16,5 3 3 0,0-6-3 0,0 0-1 0,0 6-2 0,0 0-5 15,0-4-3-15,-7 4-5 0,7-5-7 0,0 5-6 16,0 0-4-16,-9-5-8 0,9 5-8 0,-5-4-7 0,5 4-6 0,0 0-8 0,-6-6-6 0,6 6-7 15,-7 0-8-15,7-4-5 0,0 4-9 0,-5 0-7 0,5 0-5 0,0 0-5 0,-8 0-6 16,8 0-6-16,0 0-3 0,-6 0-6 0,6 4-3 0,0-4-2 0,-7 6-3 16,7-2-1-16,0-4-2 0,-6 5 2 0,6 0-1 0,0-1 0 0,0 8 1 0,-7-9 3 15,7 3 2-15,0 4 2 0,0-1 1 0,0-4 4 0,0 5 2 0,0-4 1 16,0 3 4-16,0 0 3 0,0-3 4 0,7 3 8 16,-7 0 7-16,0-3 7 0,6 3 8 0,1-3 5 0,-7 4 5 0,6-1 4 15,-6-5 6-15,8 7 5 0,-3-7 7 0,2 7 6 0,-7-8 6 0,6 7 4 0,-1-4 0 0,4 3 0 16,-2-4 0-16,-2 5-4 0,3-4-3 0,-3-3-1 0,1 6-1 0,2-2-1 0,-3-2 3 15,2 4-2-15,0-5 2 16,0 2-3-16,-1 3-4 0,-6-3-3 0,7-3-2 0,-2 3-3 0,3 4 1 0,-2-5-2 0,-6-1-3 0,7 1-1 0,-1 1-2 0,-6 3-2 16,7-5-5-16,-7 1-5 0,6 2-7 0,-6 2-2 0,0-5-2 15,8 1-2-15,-8 1 2 0,0 3-5 0,0-5-1 0,0 1-7 0,0 5-10 0,0-4-19 16,-8 3-26-16,8 0-33 0,-6-3-37 0,-1 3-50 0,1 0-53 0,-1 3-127 0,1-3-154 16,-7 1-70-16,6-1-24 0,-6 0-1 0,6-2 11 0,-5 2 23 0,-2 0 30 0,1-3 40 15,1-6 48 1,-2 5 53-16,1-5 55 0,-6-5 68 0,6-1 74 0</inkml:trace>
  <inkml:trace contextRef="#ctx0" brushRef="#br0" timeOffset="125708.58">18223 6493 0 0,'0'0'12'0,"0"-6"16"0,0 1 11 0,-8 1 13 0,8-1 14 0,0 5 17 0,0-4 17 0,0-2 17 0,0 2 17 0,0-1 10 0,0-1 4 0,0 6 9 0,0-3 13 0,0-3 14 0,0 0 18 0,0 6 9 0,0-4 7 0,0-1 2 0,0-1-6 0,0 2-4 16,0 1-3-16,0-3-4 0,0 1-3 0,0 5-10 0,-5-4-12 0,5 4-13 0,0-6-15 16,0 6-12-16,0 0-9 0,0-6-10 0,0 6-10 0,0-4-9 0,0 4-11 15,0 0-11-15,0 0-11 0,0-5-10 0,0 5-14 0,0-5-10 0,0 5-11 16,5-4-4-1,-5 4-10-15,8-6-2 0,-8 6-6 0,6 0-4 0,-6 0-1 0,5-4 1 0,3 4-2 0,0 0 0 16,-8 0 2-16,5 4 2 0,1-4 2 0,1 0 4 0,-7 6 1 0,5-2 0 0,-5 1 2 0,9 0 1 0,-9 5 4 0,7 0 1 31,-7 1 1-31,0-4 3 0,-7 4 2 0,7 5 1 0,0-7 0 0,-9 0 1 0,4 6-3 16,-2 0 1-16,1-5-2 0,1 5 0 0,-3-6-3 0,0 6 1 0,-3-6-3 16,-2 1 0-16,5 5-1 0,-4-6 0 0,0 0-4 0,-3 3 1 0,2-3-1 15,-5 1 0-15,4-1-2 0,-4 0-1 0,2 2 0 0,-2-7 1 0,4 8-1 0,-4-9 0 16,-3 3 2-16,8 3 0 0,-6-5 0 0,6 1 0 0,0-5 1 0,0 6 4 15,0-6 0-15,7 4 2 0,-7-4 4 0,5 0 0 0,3-4 4 0,-3 4-1 16,3-6 4-16,0 6-3 0,5-5 0 0,-9 1 2 0,9-1-4 0,0 1 0 16,-7-2-3-16,7-3-2 0,0 3-4 0,0-3-6 0,0-1-4 0,0 1-2 0,7 4-5 15,-7-11-4-15,0 7-1 0,9-1 0 0,-4 0-1 0,0-4-1 0,3 5 3 16,-3-6-1-16,3 4 3 0,0 1 3 0,3 1 3 0,2-6 2 0,-5 5 4 0,4 1 1 16,0 0 2-16,3-1 3 0,4-1-1 0,-7 8 0 0,2-3-1 0,4-4 0 15,-4 10-1-15,4-5-1 0,-2 5-1 0,2 0-2 0,-4 0-1 0,-2 5 1 16,7-5-4-16,-4 10 1 0,-3-4 0 0,0 3 1 0,-4 0 2 0,5 1 3 15,-7 4 1-15,-1 2 2 0,3-1 3 0,-8 3 1 0,8 3-1 0,-8-2 0 0,0-1-5 16,-8 9-2-16,8-5 0 0,-8-1-3 0,3 3-3 0,-1 6-2 0,-2-7-3 16,-5 3-3-16,6-2-3 0,-5 0 0 0,0 5-2 0,-1-5-1 15,-1 2-1-15,2-3 4 0,-2-2 1 0,-4 3 3 0,2-6 1 0,5 3 1 0,-2-2 2 0,0 2 0 16,0-8 1-16,7 2 2 0,-9-1 1 0,10 2 1 0,-9-3 1 0,9-2 0 16,-3-2 3-16,1 1 2 0,1-4 0 0,0-1 2 0,6-1 3 0,-7 2 1 15,7-6 1-15,-5 3 2 0,5-3-2 0,0 0-1 0,0 0-2 0,0 0-2 16,0 0-3-16,0 0-3 0,0 0-2 0,0 0-1 0,0 0-2 0,0-3-3 0,5-3-3 15,-5 2 0-15,7-1-1 0,-7-5 1 0,6 4 0 0,0-3 6 16,1-2 5-16,-7 7 4 0,13-5 6 0,-7 0 3 0,7-3 8 0,-6-3 6 0,7 6 4 0,-1 0 7 16,0-1 5-16,0 4 2 0,-2-3 4 0,5 0 0 15,2-1-4-15,-4 5-2 0,4 1-3 0,-5-8-3 0,7 9-5 0,-8 3-5 0,3-6-3 0,4 1-10 0,-6 5-8 16,0 0-19-16,0 0-20 0,1 0-23 0,-2 5-25 0,-6-5-26 0,7 6-27 16,-5-6-25-16,-3 3-26 0,8 4-39 0,-7-2-44 0,2-1-59 0,-1 1-58 15,-2-1-51-15,4 2-40 0,-4-3 0 0,-5 3 17 0,5-6 29 0,3 5 33 0,-8-1 37 16,5-4 41-16,-5 0 36 0,0 0 42 0,0 0 46 0,8 0 50 0,-2 0 55 15,-6-4 71-15</inkml:trace>
  <inkml:trace contextRef="#ctx0" brushRef="#br0" timeOffset="126277.47">18671 6639 75 0,'7'-5'138'0,"-7"-4"39"0,0 5 31 0,0-2 28 16,7-3 25-16,-7 3 25 0,0-4 23 0,0 0 20 0,5 6 22 0,-5-6 22 0,0 1 21 0,0-3-59 0,7 3-106 0,-7 0-51 0,0 0-21 0,0-1-11 0,0 5-9 0,0-5-6 0,0-1-6 0,0 2-4 0,0 5-4 0,0-6-4 0,0-1-4 0,0 8-6 0,-7-9-6 16,7 8-7-16,0-1-5 0,-5-5-5 15,5 7-4-15,0-3-4 0,-7 1-4 0,7 1-5 0,-7-2-4 0,7 0-5 0,-5 2-5 0,5 4-6 0,-8-5-5 0,8 0-6 16,0 5-3-16,-5 0-8 0,5-4-4 0,-8 4-7 0,8 0-3 0,0 0-6 15,-6-6-3-15,6 6-4 0,-5 0-2 0,5 0-3 0,0 0 1 0,-8 6-4 16,8-6 2-16,-7 0-2 0,1 0 0 0,6 4-2 0,-8-4 2 0,8 5 2 16,-5-5-3-16,0 5 2 0,5-1 2 0,-8 2-2 0,0 0 0 0,3-6-1 15,5 4-1-15,-6 1-1 0,6 1-2 0,-7 1 0 0,2-1-3 0,5-1 0 0,0-1-2 16,-9 2 0-16,9 0-1 0,0-3-1 0,0 8 0 0,0-7 1 0,0 2-2 16,0 3 2-16,0 0 0 0,0-3 0 0,0 4 4 0,0-5 0 0,0 5 3 15,9-1 0-15,-9-5 2 0,0 7 1 0,5-8 1 0,-5 9 4 0,7-8-1 0,-7 7 4 16,6-7 5-16,-6 5 5 0,5-4 4 0,3-1 4 0,-8 8 6 0,8-9 2 15,-3 3 7-15,0 0 1 0,3-2 6 16,-2 1 4-16,1 4 2 0,1-9 3 0,-3 4 2 0,9 2-1 16,-9-1 2-16,3-1-3 0,-3 2-2 0,9 0-1 0,-9-3-4 0,2-3-1 15,7 6-3-15,-7-2-3 0,-1 1-3 0,6-5-2 0,-3 4-4 0,-4 1-2 0,1 1-2 0,1-2-1 0,-2-4-3 0,4 5-3 0,-2 1-1 16,-2-2 0-16,-5 2-2 0,6-1 1 0,-6-1 2 0,5-4-2 0,-5 4 3 16,0 1 2-16,0 1 0 0,0-2 4 0,0 1 2 0,0 1 0 0,-5-3 2 0,5 3 0 15,-6 0 0-15,6-2 1 0,-5 5-2 0,-2-3-1 0,-2-3-6 0,4 3-7 16,-2-1-13-16,1-1-10 0,1 2-12 0,-4 0-11 0,2-2-13 0,2-4-12 15,-1 5-13-15,-1-1-11 0,1-4-13 0,-2 5-13 16,8-5-9-16,-7 4-13 0,2-4-14 0,-2 0-15 0,7 0-12 0,-7 0-21 0,7 0-23 0,-5 0-38 0,5-4-45 16,0 4-51-16,0 0-54 0,0-5-13 0,0 1 8 0,0-1 16 0,0-5 22 0,5 4 28 15,-5-3 29-15,7 3 35 0,-7-3 35 0,7-4 41 0,-2 1 43 0,2 3 52 16,1-6 64-16</inkml:trace>
  <inkml:trace contextRef="#ctx0" brushRef="#br0" timeOffset="127025.1">18900 6493 0 0,'0'0'18'0,"0"-6"100"0,0 6 56 0,0 0 41 0,-5-5 35 0,5 1 34 0,-8 4 33 0,0-5 28 0,8 5 31 0,0-4 23 0,-5 4 23 0,5 0 11 0,0-6 4 0,0 6-72 0,0 0-111 0,0 0-57 0,0 0-32 0,0 0-21 16,0 0-17-16,0 0-19 0,0 0-20 0,0 0-15 0,0 0-15 15,0 0-8-15,-7 6-6 0,7-6-5 0,0 0-7 0,0 4-5 0,0-4-5 0,0 9-6 16,0-4-1-16,0 1-2 0,0-2-4 0,7 7 3 0,-7-7 0 0,0 2 0 16,0 3 1-16,5-5-2 15,-5 1-5-15,0 1-2 0,8-3-3 0,-8 3-2 0,8 0-1 16,-8-2 0-16,5 1 1 0,-5 1 0 0,6-2 2 0,-6-4 0 0,7 4 1 15,-2-4 1-15,-5 5 2 0,9-5 1 0,-4 5 2 0,2-5 0 0,-7 0 2 16,6 0 1-16,-1 0 1 0,4 0 0 0,-2-5-3 0,-2 5 3 0,3 0 0 0,-3-5-1 16,1 1 2-16,2 0 0 0,-1 4-1 0,-2-6 4 0,1 1 1 0,2 1 2 15,-8-2 2-15,5 0 3 0,-5-3 0 0,8 4 2 0,-8 1 0 0,0-2 1 16,0-3 1-16,0 5-2 0,0-7 1 0,0 7 0 0,0-7-3 0,-8 2 2 0,8 5-2 16,0-6-2-16,-5-1-5 0,-3 8-1 0,8-9-3 0,-6 8-1 15,1-7 0-15,-2 7-2 0,7 1 3 0,-8-3 1 0,2-3 1 0,1 9 2 0,5-6-1 16,-8 0 1-16,3 6-1 0,-2-4-1 0,7 4-2 0,-9 0-3 0,9 0-4 15,-5 0-5-15,5 0-3 0,-6 0-5 0,6 4-8 0,-7-4-2 0,7 6-7 16,0 0-2-16,-5-2-1 0,5 1-3 0,0 4 0 0,-9-5 0 0,9 7 2 0,0-1 1 16,0-1 5-16,0 2 4 0,0-1 4 0,-5-1 4 0,5 0 3 0,0 1 1 15,5 5 2-15,-5-6 2 0,0 1-1 0,0 1 1 0,0-2 0 0,9 1-2 0,-9 1 0 16,0-3-1-16,5 2 1 0,-5 0-2 0,7-4-1 0,-1 3 1 0,-6 1-1 16,5-5 0-16,-5-1-1 0,9 5 2 0,-2-3-1 0,-2-1 0 0,3-1 1 15,-3 2 0-15,-5-6 0 0,14 6 2 0,-7-3 3 0,-2-3 2 0,1 0 3 0,7 0 1 16,-5 0 2-16,5 0 1 0,-7-3 1 0,7 3 0 0,0-6 4 0,0 0 0 15,0 2-2-15,0-1 2 0,0-5 2 0,1 5-3 0,-2-4 1 0,8-1 0 16,-8 1-4-16,2-3 4 0,-9 3-1 0,8 0 0 0,3-6 4 0,-11 5 1 16,8-5 1-16,-8 6 1 0,9-6 3 0,-7-4 0 0,-1 4 0 0,2 0 1 15,-3 0 3-15,3 0 2 0,-8 0 2 0,5 2 2 0,-5-2 4 0,7 0 2 16,-7 0 3-16,0 6 3 0,0-7 2 0,0 7 1 0,0 0 3 0,0 0 4 0,-7-1 1 16,7-1 2-16,0 7-1 0,-5-2 1 0,5-3-1 0,0 4-3 0,-8-1-4 15,8 6-4-15,-5-4-5 0,5 4-6 0,0 0-4 0,0-4-6 0,0 4-6 0,0 0-8 16,0 0-8-16,-8 0-9 0,8 0-7 0,-6 4-2 0,6 0-4 0,-7-4-2 15,2 6-2-15,5 3-1 0,-9-4-2 0,4 5-1 0,-2 1 0 0,7-7 2 16,-6 5 1-16,1 1 3 0,5 1 4 0,-9-1 6 0,9-1 3 0,-7 0 1 0,7 1 2 16,0 0 2-16,-5 0-1 0,5 0 0 0,0 1 0 0,-8 2-1 0,8-8 1 15,0 11 0-15,0-7 0 0,0-4 0 0,0 5-1 0,0-1-3 0,0 0 0 0,0 1-1 16,0 1 0-16,0-1-1 0,0-7-1 0,8 7 2 0,-8-5 0 16,0 4-1-16,5-3 0 0,-5 4 1 0,7-5-1 0,-7 1-2 0,9-2 2 15,-4 0 0-15,-5 1-2 0,6-5 2 0,1 5 1 0,-2-5 0 0,-5 4 1 16,9-4 0-16,-4 0 2 0,8 6-3 0,-5-6-1 0,-3 0-7 0,3 0-9 0,-3 0-12 15,9 0-8-15,-9 0-16 0,2-6-12 0,6 6-15 0,-6 0-16 0,0 0-19 16,-2 0-23-16,3-4-25 0,5 4-28 0,-7 0-34 0,-6-5-44 0,7 5-73 0,-2 0-81 16,4-5-40-16,-9 5-16 0,5-4 8 0,-5 4 19 0,0-4 27 0,0 4 29 15,0-6 36-15,0 1 37 0,-5 1 40 0,5-8 43 0,0 9 51 0,-9-3 55 0</inkml:trace>
  <inkml:trace contextRef="#ctx0" brushRef="#br0" timeOffset="127558.18">19830 6332 45 0,'-5'-11'83'0,"-4"7"23"0,4-2 21 0,5 3 21 0,-5-7 26 0,-3 5 24 0,3-1 19 0,-3 2 21 0,2 4 20 0,-1-6 5 0,1 1-6 0,-1 1-27 0,1-1-43 0,-2-1-20 0,3 2-13 0,0 4-6 0,-3-4-1 0,2-1-7 0,-9-1-9 0,10 3-4 0,-2 3 0 0,0-7-4 15,2 2 0-15,-2 5-5 0,1-4 1 0,-2-1-3 0,8-1 4 0,-6 2 0 16,-1 4 1-16,2-5 0 0,5 1-2 0,-8-1-6 0,2 1-5 0,-1-2-9 16,1 0-6-16,6 6-8 0,-5-4-7 0,-2-1-7 0,-2-1-5 0,9 6-8 15,-5-3-8-15,-1 3-7 0,6-6-7 0,-7 6-6 0,7 0-6 0,-6-4-6 0,-1 4-6 16,-1 0-4-16,3 0-5 0,5 0-4 0,-6 0-3 0,-2 4-3 0,3-4-1 15,-3 0-1-15,-4 6-1 0,5-3-1 0,2 3-1 0,-2-1-1 0,-6-1 0 16,6 8 1-16,0-8-1 0,2 5 0 0,-3-4-1 0,0 5-2 0,3-1 0 16,-1 3-3-16,6-3 1 0,-7 0-1 0,7-5 1 0,0 7-2 0,0-2 3 0,0 1-2 15,7-4 3-15,-7 3-3 0,6 0 1 0,-6 1 1 0,5-5 3 0,3 4 3 16,0 3 2-16,-3-8 2 0,2 5 3 0,0-3 2 0,-2 3 4 0,10-4 3 16,-10 5 3-16,2-4 3 0,5 3 3 0,-4-3 4 0,5-3 1 15,-7 1 5-15,7 2 2 0,-6-1 3 0,-1-1 6 16,7 2 2-16,-8 0 4 0,4-6 3 0,3 3 5 0,-6 3 2 0,1-6 2 0,-1 5-3 0,2-5 1 0,-8 4-1 0,5 2-3 0,2-6-4 15,-7 4-3-15,6-4-5 0,-6 5-3 0,0-5-3 0,0 0-3 0,0 0-3 16,8 4-3-16,-8-4-3 0,0 0-2 0,-8 5-2 0,8-5 0 0,0 6-6 16,0-6-11-16,-6 4-10 0,-1 2-17 0,7-1-17 0,-5-5-14 0,-3 4-19 15,2 2-20-15,6-3-23 0,-7-3-31 0,1 6-38 0,1-2-47 0,-2-4-70 16,7 0-80-16,-9 5-56 0,9-5-42 0,0 0-5 0,0 0 16 0,0 0 23 0,0 0 28 0,-5-5 33 16,5 5 34-16,0 0 40 0,0-4 41 0,5-2 50 0,-5-3 54 0,0 5 65 15,9-1 81-15</inkml:trace>
  <inkml:trace contextRef="#ctx0" brushRef="#br0" timeOffset="127811.51">19935 6257 0 0,'0'6'85'0,"0"-1"86"0,0-5 53 0,0 4 39 0,0-4 31 0,0 0 23 0,5 0 22 0,-5 0 15 0,0 0 14 0,0 0 20 0,0 0 21 0,0 0-6 0,0 0-22 0,8-4-77 0,-8 4-108 0,8 0-47 0,-8 0-19 16,5 0-4-16,-5-5-4 0,6 5 5 0,-6 0 3 0,8-6 5 0,-3 6 5 15,2-4-2 1,1 0-10-16,4 4-12 0,-5-5-15 0,6-1-16 0,0 3-15 16,-7-4-14-16,6-2-14 0,2 4-10 0,-1-1-10 0,-8 2-16 0,11-1-17 15,-5 1-25-15,-4-1-25 0,-1 5-30 0,2-4-29 0,-1 4-33 0,-2 0-34 16,1 0-64-16,0 0-78 0,-6 0-79 0,7 0-75 0,-7 0-29 0,0 0-3 0,0 0 17 16,0 0 27-16,0 0 31 0,0 0 39 0,-7 0 44 0,1 0 44 0,0 0 47 0,1 0 49 15,-2-6 67-15,-7 0 70 0</inkml:trace>
  <inkml:trace contextRef="#ctx0" brushRef="#br0" timeOffset="128000.55">19967 6077 0 0,'0'-4'20'0,"0"4"138"0,0-6 79 0,0 1 58 16,0 1 47-16,0-2 45 0,0 1 45 0,0 1 39 0,8-5 34 0,-3 3 29 15,-5 3 21-15,0 3 20 0,0 0 15 0,0 0-107 0,0-7-181 0,0 7-93 16,7 0-47-16,-7 0-26 0,0 0-15 0,8 0-18 0,-8 0-17 0,5 0-15 16,2 7-10-16,0-4-4 0,-2 3 3 0,3-2 4 0,-3 5 3 0,3 2-1 15,-2-2-1-15,-1 1-7 0,11 5-5 0,-11 0-7 0,2 0-8 0,-1 0-12 0,8-2-12 16,-7 7-28-16,-2-4-36 0,1 2-49 0,1 1-54 0,-7 7-71 0,0-7-81 15,6 6-116-15,-6-1-130 0,8 6-53 0,-8-7-16 0,7 7 5 0,-7-1 15 0,0 1 26 16,0-2 31-16,5 3 45 0,-5-7 56 0,0 0 62 0,-5 0 66 0,5-5 78 16,-7-3 79-16</inkml:trace>
  <inkml:trace contextRef="#ctx0" brushRef="#br0" timeOffset="136854.67">22378 6782 0 0,'0'-12'28'0,"0"9"33"0,0-3 16 0,0 1 20 0,0 1 18 0,0-7 23 0,-8 7 27 0,8 0 25 0,0-1 25 0,-5-1 20 0,5 2 18 0,0-2-17 0,0 6-42 0,-7-5-16 0,7 5-3 16,0-4-2-16,0-2-3 0,0 6-8 0,0-5-10 0,0 5-18 0,0-4-21 0,0 4-16 0,0 0-14 0,0 0-10 0,0-5-8 16,0 5-6-16,0-10-3 0,0 10-2 0,0 0-4 0,0-3-1 0,0-3-2 15,7 0-2-15,-7 2-2 0,0-1-1 0,0-1-4 0,0 2-2 0,5 4-2 16,-5-5-3-16,0 1-1 0,8-1-6 0,-8 5-3 0,6-4-2 0,-6-2-6 15,0 6-2-15,7-6-4 0,-1 6-3 0,-6-3 1 0,7 3-2 0,-7-6-2 16,6 6 1-16,2 0 1 0,-3 0 0 0,0-6-1 0,4 6 0 0,-4 0 1 0,2 0 0 16,1 0 0-16,-3 6 3 0,2-6 2 0,0 0 2 0,6 6 6 0,-8-3 2 15,3-3 4-15,3 6 2 0,-4 4 0 0,2-5 0 0,-4-1 1 0,8 1 1 16,-8 5 0-16,3-1 3 0,5-3-1 0,-7 3 4 0,1 1 1 0,7-1 0 16,-9 2-2-16,2-2-1 0,5 7-1 0,-5-7 0 0,1 6-2 0,-3 0 1 0,3-6 2 15,-2 6 0-15,-1-2 2 0,3 2 4 0,-1 1 1 16,-1 2 2-16,0-3-4 0,1 0-1 0,-2 4-3 0,3 1-3 0,5-4-2 15,-7 2-2-15,-1 3-2 0,2-2-3 0,2-1 1 0,-4 9-3 0,8-9 1 0,-8 1-5 0,4 7-7 0,3-7-1 16,-5 6-2-16,5-7 2 0,-4 6 0 0,-1 1 2 16,5 5 0-16,-5-6 3 0,6 1 2 0,-8 5 0 0,9-6-1 0,-9 4 3 0,3 2 3 0,5-5 3 0,-5 5 2 15,-3-2 7-15,0-4 4 0,9 6 3 0,-7-2 2 0,-1-3 1 0,1 4 6 16,0 2 0-16,0-4 6 0,-2 4-2 0,2 3 4 0,-1-5-3 16,2 1-3-16,-2 5-1 0,1-8-1 0,-2 9-4 0,9-8-5 0,-9 8-3 15,3-8-4-15,-3 6-1 0,3-4-5 0,0 3-3 0,-3 1-4 0,8 2-1 0,-7-3-3 0,1 1 1 16,-1 0 1-16,1 0-3 0,7 2-3 0,-9-9 1 0,3 9-2 0,3-8 0 15,-3 6 1-15,-3 2 2 16,2-8 0-16,7 7 0 0,-8-1-2 0,6 0 0 0,-4 1-1 0,5 0-1 0,-7-2 2 0,6 1-2 0,-3-1 3 0,3 1-2 16,0 2-1-16,-5-3-1 0,6 2-1 0,-7 0-2 0,2-7-1 0,5 8 2 15,-6-2 1-15,-2-6-1 0,9 7 1 0,-9-1 2 0,3-4 0 0,-2 4 1 0,1-6-2 16,4 8 2-16,-4-8 2 0,2 6 1 0,-4-5-2 0,2 1 0 0,-1 4 0 16,-1-6 1-16,4-4 0 0,-2 7-1 0,-2-7 0 0,1 0-1 0,2 1-1 0,-8-1-1 15,5 0 0-15,3 1-1 0,-3-1-1 0,2 1-2 0,0 4 0 0,-2-4 0 16,3 3 2-16,-8-1-2 15,7-5 2-15,-2 4-1 0,3-2 1 0,-2-5-1 0,-6 2 1 0,5-2 0 0,3-5 1 0,-8 2 1 16,7-3-1-16,-1-4-1 0,-6 2 1 0,6 5 1 0,-6-7 0 0,7-4 1 16,-7 3-1-16,0-2 2 0,0 3-1 0,5-4-1 0,-5 1 1 0,0-2 1 15,0-4 1-15,0 0 2 0,0 6 2 0,0-6 7 0,0 0 6 0,9 5 5 0,-9-5 5 0,0 0 4 0,0 0 4 16,0 0 2-16,0 0 0 0,-9 4 0 0,9-4 0 0,0 0-2 16,-5 0-3-16,5 5-3 0,0-5-6 0,-7 0-6 0,7 0-9 0,-6 4-10 0,0-4-11 0,6 6-16 15,-7-6-20-15,-1 4-22 0,8-4-28 0,-5 5-33 0,-1-5-40 0,6 5-60 16,-8-5-73-16,8 4-111 0,0-4-128 0,0 0-53 0,0 0-14 0,0 0 6 0,0 0 18 15,0 0 33-15,0-4 32 0,-5-6 45 0,5-9 47 0,-7-6 55 0,-1-3 58 16,-4-17 72-16,-8-9 78 0</inkml:trace>
  <inkml:trace contextRef="#ctx0" brushRef="#br0" timeOffset="172361.3">18900 14248 93 0,'0'0'163'0,"0"0"44"0,0 0 33 0,0 0 26 0,0 0 26 0,0 0 23 0,0-4 22 0,0 1 23 0,0 3 23 0,0-6 24 0,0 6 21 0,0-5-65 0,0 5-118 0,0 0-60 0,0-4-32 0,6-2-11 0,-6 6 0 0,7 0 2 0,-7-6 0 0,5 6 2 15,-5-4 1-15,9 4-2 0,3-5-1 0,-6 0-4 0,-1 1-4 0,11-2-5 0,-11 2-5 0,8-1-7 0,-7 1-11 16,9-8-9-16,-4 9-13 0,2-8-11 0,0 7-7 0,1-5-10 0,6-1-10 16,-6 5-7-16,-4-5-10 0,4-1-7 0,1 7-5 0,-4-7-7 0,2 7-5 15,0 0-14-15,1-6-19 0,-2 6-21 0,2-3-31 0,-1 2-27 0,-8 1-32 0,11 4-37 16,-11-5-34-16,8 5-60 0,-8-6-70 0,4 6-86 0,-4-4-93 0,2-1-33 15,-1 5-7-15,2-4 16 0,-3 4 32 0,-5-5 36 0,8 1 43 0,-8-2 46 0,0 0 49 16,0-3 48-16,0 3 51 0,0-3 64 0,-8 5 69 0</inkml:trace>
  <inkml:trace contextRef="#ctx0" brushRef="#br0" timeOffset="172551.39">19200 13800 0 0,'-8'-6'4'0,"3"3"117"16,5-3 76-16,-7 0 59 0,1 2 52 0,-2-1 49 0,2 1 46 0,6-5 44 15,-7-3 41-15,2 9 37 0,-3-8 36 0,8 7 32 16,0-2 29-16,-6 2-79 0,6-1-140 0,0 0-80 0,0 5-51 0,0 0-35 0,0 0-31 0,0 0-31 15,0 0-29-15,0 0-28 0,0 0-27 0,0 0-17 0,0 0-14 0,-5 5-13 0,5-5-9 16,0 9-10-16,0-3-7 0,0 9-7 0,0-6-5 0,0 6-5 0,0 4-2 16,0 2 1-16,-8-3 2 0,8 7 4 0,0-1 2 0,0 6-4 0,-7-6-14 15,7 11-17-15,0-8-23 0,0 9-32 0,0-3-35 0,-6 2-33 0,6 4-27 16,0-6-38-16,0 2-38 0,0 0-55 0,0-7-63 0,0 2-94 16,0 0-108-16,6-5-34 0,-6-7-1 0,7 3 25 0,-7-2 34 0,8-5 45 0,-3-4 47 0,-5 5 47 15,6-9 48-15,2-2 49 0,-8 1 54 0,5-5 63 0,2 0 67 0</inkml:trace>
  <inkml:trace contextRef="#ctx0" brushRef="#br0" timeOffset="172884.18">19885 13547 0 0,'11'-11'1'0,"1"7"108"0,-3-5 85 16,-4-3 61-16,2 3 45 0,-1 0 40 0,-1-1 37 0,-5-1 37 0,0 1 36 0,0 1 37 0,0-6 38 15,0 6 35-15,0 0 37 0,0-1-63 0,0-1-122 0,0 7-80 0,0-5-53 16,0-2-27-16,-5 1-10 0,5 7-11 16,0-9-8-16,0 8-11 0,0-1-16 0,-6-1-16 0,6 2-17 0,0-1-17 0,0 1-19 15,0 4-74-15,-7-5-53 0,7 5 0 0,0 0 0 0,0 0 0 0,0 0 0 0,0 0 0 0,0 0 0 0,0 0 0 16,0 0 0-16,0 0 0 0,0 0 0 0,0 5 0 0,7-1 0 0,-7 5 0 16,0-3 0-16,0 3 0 0,0 6 0 0,6-5 0 15,-6 4 0-15,0 1 0 0,0 1 0 0,5-2 0 0,-5 0 0 0,0 6 0 0,0-5 0 16,8-2 0-16,-8 2 0 0,8 6 0 0,-8-6 0 0,0-2 0 15,5 2 0-15,1 0-7 0,-6 0-98 0,8 0-34 0,-8-2-33 0,5-2-45 0,2 3-42 0,-7 0-46 0,8-4-47 16,-8 5-79-16,0 0-93 0,5-6-59 0,-5 6-38 0,0-6 1 0,0 3 24 16,0-3 33-16,0 0 41 0,0 1 48 0,0-1 50 0,-5-3 57 0,5 0 57 0,-8-2 59 15,1 1 56-15,2-1 75 0,5-4 86 0</inkml:trace>
  <inkml:trace contextRef="#ctx0" brushRef="#br0" timeOffset="173151.87">19876 14205 0 0,'0'15'8'0,"-7"0"118"16,7-6 67-16,-5 1 46 0,-2-1 32 0,1-3 33 0,0 0 32 0,-2-3 29 16,1 3 27-16,2-6 26 0,-4 0 25 0,9 0 24 0,-5 0 24 0,5 0-82 0,-5 0-144 15,5 0-68-15,0 0-30 0,-8 0-10 0,8 5-2 0,0-5-6 0,-5 0-6 16,5 0-6-16,0 0-5 16,0 0-2-16,0 0-5 0,0 0-6 0,0 0-7 0,0 0-9 0,0 0-9 0,0 0-8 0,0 0-10 15,0 0-8-15,0 0-4 0,0-5-9 0,5 5-3 0,-5-6-8 0,13 3-7 0,-8-3-5 16,4 0-6-16,3 2-3 0,2-7-5 0,-1 4-1 0,8-4-1 0,-3 1-4 0,1 0 2 0,7-4-1 15,1-1-4-15,-2-1-4 0,2 2-8 0,4-5-16 0,-4 4-24 0,5-4-26 16,-4 4-33-16,4-3-31 0,-8 2-36 0,3 1-39 0,-1 1-44 0,1 4-71 16,-8-5-85-16,8 6-79 0,-8-1-72 0,-6 1-23 0,6 4 5 15,-6-2 26-15,0 4 36 0,0-3 42 0,-6 1 47 0,-1 5 49 0,2-4 50 0,-8 4 54 0,0 0 56 16,0 0 69-16,-8 0 75 0</inkml:trace>
  <inkml:trace contextRef="#ctx0" brushRef="#br0" timeOffset="173453.08">20000 14430 0 0,'0'6'4'0,"-5"-6"112"0,-3 0 70 0,1 0 54 16,2 0 46-16,-3 0 44 16,2-6 43-16,6 0 41 0,-5 6 39 0,-3-4 36 15,0-1 34-15,3 0 34 0,5 1 33 0,-6 0-74 0,6-2-137 0,-7 1-68 0,7 1-37 16,0 4-27-16,0 0-25 0,-5-6-25 0,5 6-28 0,0 0-26 0,0 0-24 15,0 0-22-15,0 0-17 0,0 0-18 0,0 0-16 0,0 0-12 0,0 6-11 16,0 3-8-16,5-3-7 0,-5 2-4 0,0 2-2 0,0 0 0 0,7 5 1 16,-7 4 5-16,0-4 1 0,6 6 2 0,-6-3 3 0,0 1 3 0,0 7-2 0,0-7 2 15,0 5-2-15,0 1-3 0,0-1-2 0,0 0-2 0,-6 0-3 0,6 5-4 16,0-3-3-16,0 2-14 0,-7-4-13 0,7 7-21 0,0-7-23 0,0 4-27 16,0-1-32-16,0-5-38 0,0 4-40 0,0-7-48 0,0 0-46 0,0 2-88 15,0-7-105-15,0 5-60 0,0-10-38 0,0 7 3 0,7-5 18 0,-7-8 35 0,0 7 38 16,6-5 46-16,-6-5 48 0,5 4 51 0,-5-4 56 0,8-4 56 0,0 4 61 15,-8-5 78-15,5-1 90 0</inkml:trace>
  <inkml:trace contextRef="#ctx0" brushRef="#br0" timeOffset="173737.24">20293 14303 0 0,'0'0'4'0,"0"0"115"0,0 0 71 0,0-4 49 16,0 4 36-16,-5 0 36 0,5 0 33 0,-7-6 31 0,7 6 28 0,0-4 27 15,-7 4 24-15,7 0 23 0,-7-5 21 0,7 5-81 0,-6 0-143 0,6 0-76 16,0 0-40-16,-7 0-22 0,7 0-9 0,-6 0-15 0,6 0-14 0,-8 0-12 0,8 5-10 16,0-5-9-16,0 0-7 0,-5 0-5 0,5 0-8 0,0 4-7 0,0-4-8 15,0 0-6-15,0 0-5 0,0 0-5 0,0 0-2 0,0 0 4 0,0 0 12 0,0 0 6 16,0 0 10-16,0 0 9 0,5 0 5 0,3 0 6 0,-2-4 5 0,1 4 3 16,6-5 3-16,-6-1 1 0,5-3 2 0,1 3 0 0,1-3-4 0,6-1-7 15,-9 1-12-15,9 0-18 0,-6-3-23 0,5 3-28 0,-6 0-34 0,8-1-32 0,-8 1-36 16,-3-3-31-16,4 3-33 0,1 4-35 0,-3-5-33 0,-5 7-48 0,-2-3-57 15,3 2-82-15,-2-1-91 0,-6-1-31 0,0 6-4 0,0 0 24 0,0-4 32 0,-6 4 42 16,-2-6 41-16,3 6 46 0,-2-5 45 0,-5 5 47 0,4 0 48 0,-4 0 57 16,-2 0 61-16</inkml:trace>
  <inkml:trace contextRef="#ctx0" brushRef="#br0" timeOffset="174147.96">20248 14241 0 0,'-8'7'8'0,"-4"8"120"0,6-3 71 0,0-3 48 0,-1 0 38 0,-1-3 31 15,8-2 29-15,-5 1 24 0,-1-1 18 0,6 1 16 0,0-5 20 0,0 0 18 0,0 0 22 16,0 0-83-16,0 0-143 0,0 0-71 0,0 0-31 0,0 0-16 0,0 0-2 15,0 6-2-15,0-6-3 0,0 4 1 0,0 2 6 0,0-1 2 0,0-1 4 16,0 5-5-16,0-3-6 0,6 3-10 0,-6-3-11 0,0 3-10 0,0 6-12 16,0-5-9-16,0-1-12 0,-6 6-6 0,6 0-7 0,0 0-6 15,0-6-8-15,0 6-4 0,-8 1-4 0,8-3-4 0,0 1-3 0,-5 1-5 0,5-5 1 0,0 5-1 16,0-6-5-16,0 1 1 0,-8 1-3 0,8-8 2 0,0 9-3 0,0-8-1 16,0 5 0-16,0-9-2 0,8 6 1 0,-8-6 2 15,0 3-2-15,0-3 1 0,0 6 1 0,0-6 3 0,0 0 2 0,0 0 3 0,5 0 5 0,-5 0 3 16,8 0 7-16,-8 0 5 0,6-6 7 0,-1 3 6 0,3 3 5 0,-1-6 6 0,-1 2 5 15,0-5 7-15,1 3 3 0,6 0 3 0,-7-3 4 0,7 0 1 0,1 3 1 0,-2-3 1 16,1 5-2-16,1-7 2 0,-2 7-6 0,7-2-3 0,-6-3-5 0,8 3-6 16,-8 6-1-16,0-5-5 0,6 5-2 0,-6-4-4 0,5 4-4 0,-4 0-5 15,1 0-2-15,-3 0-7 0,0 4-4 0,2-4-5 0,-1 5-3 16,-1 1 1-16,-3-2-1 0,2 7 0 0,-4-7-10 0,-2 7 0 16,3-3 0-16,0 3 0 0,-8-2 0 0,5 0 0 0,-5 3 0 0,0-3 0 0,0 1 0 0,-5-1 0 15,5 0 0-15,-8 3 0 0,0-3 0 0,3 0 0 0,-2 1 0 0,-4-5 0 16,2 4-1-16,-3-2-51 0,-1 2-18 0,-1-5-16 0,9 1-22 0,-9 4-25 0,1-3-26 15,1-2-32-15,-2 1-33 0,1 5-34 0,-6-4-37 0,6-1-54 0,0-1-69 16,-7 1-78-16,1 5-78 0,6-6-21 0,-1 1 5 0,-6 1 27 0,8-3 32 0,0 4 40 16,-2-2 44-16,7-1 50 0,-6 1 49 0,7-5 54 0,-2 0 56 0,3 4 67 15,-2-4 70-15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5:06:56.7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14922 16013 6 0,'0'0'63'0,"0"0"24"0,-9 0 16 0,9 0 20 0,0 0 18 0,0 0 25 0,-7 0 24 0,7 0 22 0,0 0 23 0,0 0 20 0,-5-4 21 0,5 4-26 0,0 0-53 0,0 0-22 0,0 0-4 16,0 0 2-16,0 0 8 0,0 0 0 0,0 0-7 0,0 0-7 0,0 0-9 0,0 0-7 0,0 0-3 0,0 0-4 0,0 0-4 15,0 0-1-15,0 0-5 0,0 0-2 0,0 0-4 0,0 0-1 0,0 0-6 0,0 0-3 0,0 0-6 0,0 0-6 0,0 0-4 0,0 0-6 16,0 0-6-16,0 0-3 0,0 0-8 0,0 0-7 0,0 0-4 0,0 0-7 16,0 0-2-16,0 0-6 0,0 0-3 0,0 0-2 0,0 0-2 0,0 0 1 15,0 0 3-15,0 0 4 0,0 0 1 0,0 0 8 0,5 0 3 0,2 0 5 0,2 0 4 16,-4 0 3-16,1 0 2 0,1 0-2 0,7 0 0 0,-7 0-3 0,11 0-3 15,-4 0-4-15,4 0-10 0,3-6-6 0,-2 6-7 0,1-6-10 16,4 6-8-16,-3-3-7 0,6-3-7 0,5 0-10 0,-6 6-16 0,-1-3-28 0,2-3-36 0,5 1-55 16,-6 5-66-16,0 0-141 0,1 0-173 0,-1 0-79 0,-8 0-35 0,2 0-4 15,1 0 8-15,-9-4 17 0,-1 4 23 0,-3-10 34 0,-8 1 38 0,-8-12 54 0,3-3 60 16,-6-10 77-16,-5-5 83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5:09:56.6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22618 1012 82 0,'0'-5'150'0,"0"-1"40"0,0-1 32 0,-6 1 28 0,6 1 25 0,0-5 27 0,6 0 27 0,-6 5 29 0,0-4 27 0,0-1 29 0,0 1 24 0,-6 4-60 0,6-5-110 0,0 4-56 0,0 1-29 0,0-5-13 0,0 7-4 0,0-3-5 16,0 2-4-16,0-1-9 0,0-1-8 0,0 6-13 0,0-3-16 0,0-4-11 0,0 7-13 16,0 0-11-16,0-5-11 0,0 5-10 0,0 0-9 0,0 0-7 0,0 0-10 15,0 0-7-15,0 0-7 0,0 0-9 0,0 0-4 0,0 0-2 0,0 0-1 16,0 0 2-16,0 0 2 0,0 5 4 0,0 2 3 0,0-4 3 0,0 3 6 0,0 3 1 16,0-3 8-16,0 3 3 0,0 0 3 0,0 7 4 0,0-2 4 0,0-4 0 15,-7 4 0-15,7 2-4 0,0 3-4 0,-5-5-3 0,5 2-4 0,-8 2-2 16,8 1-5-16,-6-4-4 0,6 6-5 0,-7-3-3 0,7 3-4 0,0-2-3 15,-6-1-4-15,6 3 1 0,0 3-2 0,-5-5 3 0,5 6 0 0,0 4 2 16,0-4 3-16,0 5-1 0,0-2 2 0,0 6 3 0,0-4 0 0,0 4 1 0,0-1 2 16,0-3 2-16,5 4-1 0,-5 1 3 0,0-6 2 0,0 4 1 0,0 3-1 0,0-2 3 15,6 0 5-15,-6 0 3 0,0 5 3 0,0 0 3 0,0 0 0 0,7 5-2 16,-7 1 3-16,0-2-2 0,0 5 1 0,6 1-1 0,-6 0-3 0,8 5-1 16,-8-5-1-16,0 5-4 0,0-1-4 0,5 1-5 0,-5-5-2 0,7 5-3 15,-7-1-2-15,6-4-1 0,0 5 0 0,-6-5-2 0,0 0-1 0,7 0-2 0,-7 1 0 16,8-1-1-16,-8-6 0 0,5 5 0 0,-5-8 1 0,0 3-2 0,8-3-3 15,-8-1 2-15,0-5 0 0,0 0 2 0,6 1 0 0,-6-10 0 0,0 2 2 16,0-2-1-16,5-1 0 0,-5-3-2 0,0-2 0 0,0-4-2 0,0 0-1 0,8 0-11 16,-8-2-12-16,0-2-17 0,0-2-19 0,0-5-21 0,0 8-23 0,0-8-26 15,0-4-32-15,0 5-33 0,0-5-38 0,0 0-67 0,-8 0-79 0,8 0-85 16,0 0-82-16,-5 0-23 0,-1-5 7 0,-2 1 21 0,3-2 35 0,-3-4 34 16,-5 5 42-16,7-5 43 0,-6-4 47 0,4 4 52 0,-5 1 52 0,7-6 70 0,-7 0 73 15</inkml:trace>
  <inkml:trace contextRef="#ctx0" brushRef="#br0" timeOffset="521.54">21504 3880 92 0,'0'5'167'0,"-5"-5"46"0,5 0 31 0,0 0 21 16,0 0 16-16,0 0 10 0,5 0 8 0,2 0 14 0,0 0 12 0,-2 0 16 0,-5 0 17 0,8 0-71 0,-8-5-117 0,7 5-70 0,-7 0-42 0,6-7-15 0,1 7-2 0,-1 0 4 0,-1-3 12 0,3 3 9 0,0-6 12 0,3 6 7 0,-4 0 5 0,7 0 1 0,-2-5-4 0,2 5 0 15,-1 0-4-15,6 0 1 0,-6 0-2 0,8 0-3 0,-3 0-3 0,1-4-3 0,2 4-3 16,4 0 1-16,2 0 2 0,-3 0-2 0,10 4-4 15,-2-4-4-15,0 0-3 0,7 0-1 0,1 0-1 0,-1-4-1 0,5 4-2 0,4 0 0 0,-4-6-3 0,2 6-3 16,7-3-3-16,-2-3-4 0,8 2-3 0,1-1-2 0,-4-4-2 0,10 2-1 16,-1 2-1-16,1-4-2 0,6-1-4 0,-2 5-1 0,1-4-8 0,9-2 1 0,-2 2-1 15,-1 4 3-15,1-5 0 0,9 1-2 0,-3 0-5 0,-1-3-3 0,4 3-3 16,5 4-2-16,-9-5 1 0,7 1 0 0,-3 0 3 0,3 2 0 0,2-2-4 16,-2 4-1-16,2-5-3 0,0 1 1 0,-2 0-3 0,-7 3 1 0,9-4-1 0,-2 5 0 15,2-4 0-15,-7 5-1 16,7-7 1-16,-8 2 0 0,3 5-3 0,-5-8 1 0,-3 3-1 0,-1 5 0 0,-1-7 0 0,-4 7-2 0,-7-5 0 0,-3 3 2 15,4 0-1-15,-10 3 1 0,-4-3 2 0,0 2-1 0,-9-1-2 0,2-1 0 16,-7 6-1-16,-6 0 1 0,-6-4 0 0,-3 4 0 0,-4 0 1 0,0 0-2 16,-7 0 1-16,0 0 5 0,-8 4 5 0,3-4 4 0,-8 0 1 15,0 0 3-15,0 0 0 0,0 0 1 0,0 6 1 0,0-6 0 0,-8 5 4 0,3-1-2 0,-1 2 5 16,-1-3-10-16,1 3-13 0,-7 0-19 0,-1 3-28 0,2-5-35 16,-1 1-37-16,-6 5-39 0,4-5-46 0,-4-1-73 0,-2 2-92 0,3 0-76 0,-8-2-68 0,7 1-24 15,-8-5 0-15,1 0 19 0,-6 0 24 0,-2 0 35 0,2-5 41 0,1-5 46 16,-9 4 51-16,1-3 54 0,-6-1 55 0,-1-4 71 0,0-2 81 0</inkml:trace>
  <inkml:trace contextRef="#ctx0" brushRef="#br0" timeOffset="2797.22">22964 3518 34 0,'-7'0'97'0,"7"-4"28"0,0 4 20 0,0 0 23 0,0-6 24 0,0 6 21 0,-7-6 21 0,7 3 18 0,0 3 19 0,0-6 17 0,0 6 15 0,0-4-43 0,0-1-81 0,0 5-37 0,7-6-12 0,-7 6 0 0,0 0 5 16,0-4-3-16,0 4-5 0,0 0-2 0,0-5-1 0,0 5-2 0,0 0 3 0,0 0-2 0,0 0-1 0,0 0-2 0,0 0-1 0,0 0-4 0,0 0-2 0,0 0-6 16,0 0-7-16,0 0-4 0,0 0-11 0,0 0-6 0,0 0-8 0,0 0-5 15,0 0-10-15,0 0-2 0,0 0-7 0,0 0-2 0,0 0-4 0,0 0-3 16,0 0-5-16,0 0-2 0,0 0-4 0,0 0-5 0,0 0-4 0,0 0-2 15,0 0-3-15,0 0-6 0,0 0 1 0,0 0-5 0,0 0-3 0,0 0-2 16,0 0-4-16,0 0-3 0,0 0-3 0,0 0-2 0,0 0 2 0,0 0 4 16,0 0 8-16,0 0 9 0,7 0 7 0,-7 5 7 0,7-5 1 0,-2 0 3 15,-5 4 2-15,7-4 3 0,-1 0 0 0,2 6 3 0,-2-6 2 0,1 5 0 16,-2-5 1-16,4 4-7 0,-4-4-8 0,0 6-7 0,3-6-7 0,-3 0-4 0,3 3-4 0,0-3-1 16,-3 6-1-16,1-6-2 0,1 6 2 0,-7-6-1 0,13 4-1 15,-7-4 1-15,1 5-1 0,0-5 1 0,0 0 1 0,-2 4-1 0,3-4 4 0,-3 5 0 16,1-5 0-16,7 0 3 0,-6 6-1 0,1-6 1 0,4 0 0 0,-5 0 2 15,-2 0 2-15,9 4 2 0,-7-4 1 0,4 0 1 0,-4 0 3 0,7 0-2 0,-7 0-1 16,5 0 0-16,3 0 0 0,-4 0 0 0,2 0 1 0,2 0 0 0,-10 0 1 0,9 0-1 16,-1 0-2-16,0 0-2 0,-2-4-1 0,5 4-2 0,-4 0 0 0,-1 0-1 15,5 0 0-15,-5 0-1 0,-3 0-1 0,5 0 0 0,-1 0-4 0,-5 0 1 16,6 0-2-16,-1 0 1 0,-4 0 0 0,3 0-2 0,-3 0 1 0,-1 0 0 16,5 0 0-16,-5 0 1 0,-2 0 0 0,4 0 1 0,3 4 0 0,-6-4 2 0,1 0-1 15,0 0 3-15,0 0 1 0,-2 0 0 0,3 0 3 0,-3 0 1 0,9 0-2 16,-9 0 2-16,2 0 0 0,2-4 0 0,-4 4 2 0,0 0 2 0,3 0-2 15,-3-6-1-15,9 6 2 0,-7 0-1 0,-1-5-1 0,1 1 2 0,-1 4-1 0,7-5 0 16,-6 5 2-16,-1-4-2 0,7-2 0 0,-5 6-1 0,3-6-1 0,-3 3-2 16,4-3-1-16,-4 2-1 0,-2 4-1 0,7-5 0 0,-8-1-2 0,9 2 0 15,-7 4 1-15,4-5-3 0,-4 1-1 0,7-1 0 0,-1-1-1 0,-8 2-1 0,11 4 1 16,-5-6-1-16,-3 3 0 0,5 3 2 0,-1-6-1 0,-5 0 1 0,5 2 0 16,-4 4-2-16,5-5-1 0,-7 0 1 15,7 5 1-15,-5-4-2 0,3-2 2 0,-4 6 0 0,7-4 1 0,-7 4-2 0,4-5 1 0,-6 1 0 0,3 4 0 0,5-6-1 16,-6 6 1-16,-1-6 0 0,8 6 1 0,-7-3-1 15,-2 3-1-15,9-6 1 0,-9 6 0 0,3 0 0 0,-3-5-1 0,3 5 1 0,-2-4 0 0,1 4 1 16,-1-6-1-16,7 6 1 0,-6 0 0 0,-1 0 1 0,-1-3-1 16,4 3 1-16,-2-6 0 0,-2 6 2 0,3-6-1 0,-3 6 1 0,9 0-1 0,-9-3 2 0,2 3 0 15,-1 0 0-15,2-6-2 0,-2 6 1 0,6-4-1 0,-3 4-1 0,-4-6-1 16,8 1 1-16,0 5-1 0,-5-4 0 0,2-1-1 0,4 5 0 0,1-4-1 0,-4-2-1 16,2 1 1-16,0 1-1 0,1 4-1 0,-2-6 2 0,2 3-1 15,-1 3 2-15,-1-7 0 0,-3 7 1 0,2-5 0 0,-4 5-1 0,7-4-1 0,-9-1 0 16,8 5 1-16,-8 0 1 15,3-6-2-15,5 6 2 0,-6-4 2 0,0 4 0 0,-2-5-1 0,3 5 2 0,-1 0-2 0,-7-4 3 0,5 4 0 0,2-5 2 16,0 5 1-16,-7 0 2 0,5-4 1 0,-5 4 2 0,8 0 2 0,0-6-2 16,-8 6 1-16,5 0 1 0,1-6 2 0,1 6 3 0,-2-4-1 0,9-1 1 0,-7 5-3 15,4-5 2-15,-2 1-1 0,3-2 0 0,1 2-1 0,-7-1-2 0,9 1 2 16,-10-1 0-16,9-2 2 16,-9 4-1-16,8-3-4 0,1 1 0 0,-9 1-1 0,3-2-2 0,5 2 3 0,-5-1-2 0,2 1-1 0,-2-7-2 0,5 7-1 0,-7-2 0 15,1 1-1-15,7 1 0 0,-9-1 1 0,2-1-1 0,-1 2 1 0,2 0 2 16,-2-1 1-16,1-1-1 0,-2 3 1 0,3 3 2 0,-2-7-1 0,-1 2-1 0,-5 1 2 15,8 4-1-15,-3-5 0 0,-5 5-1 0,7-6 1 0,-7 6-3 16,0 0 1-16,9-4-2 0,-9 4 0 0,0 0 1 0,5-5 0 0,-5 5-1 0,0 0 1 16,6-4 2-16,-6 4-1 0,7 0 1 0,-7-5-4 15,5 5-1-15,4-4-3 0,-9-2-2 0,5 6 0 0,8-6 0 0,-5 2-2 0,5-1 2 0,-8-1 2 16,9 3-1-16,-2-3 0 0,1 2 0 0,1-1 2 0,-1 1 1 0,0-1 0 0,-7-2 3 16,6 4 3-16,2-8 4 0,-1 7 2 0,-8-2 0 0,11 1 2 0,-5 1-3 15,2-5 1-15,-5 3-2 0,4 2-1 0,-5-2 1 0,5 1-3 0,1-5 1 16,-5 5 0-16,3 1 2 0,-3-1 3 0,0 1 2 0,-3-2 1 0,2 3 3 15,-1-3 2-15,-1 0 2 0,4 2 2 0,-2-1 0 0,-7-1 1 0,5 6 2 16,1-4 0-16,-6-1-1 0,7 1 0 0,-7-1-2 0,6 1-2 0,-6-2-5 16,8 0-1-16,-8-3-6 0,5 3-2 0,-5 2-3 0,7-1 0 0,-1 0-5 0,-6-3 0 15,0 2-2-15,6-3-2 0,2 3-2 0,-8 1-3 0,7-5 0 16,-2 1-3-16,2 3-1 0,-7-3-1 0,7-1 0 0,-2 5-1 0,3-5 1 16,-1 1 0-16,-7 4 1 0,6-5 2 0,0 1-1 0,1 3 4 0,-7-3 1 0,5 3-1 15,3-3 3-15,-2 5 2 0,-6-5 0 0,7 3-1 0,-1-3 1 0,1-3 0 16,-7 8 0-16,6-6-1 15,2 6 0-15,-3-6 1 0,-5 1-2 0,8-3 0 0,-3 9 0 0,0-8 1 0,-5 1-2 0,9 1 1 0,-4 5-2 0,2-7 1 16,-7 1 1-16,8 1-1 0,-2 0 1 0,0-1 0 0,1-1 0 0,-7 1 0 0,5-4 1 16,2 4-1-16,0 1 1 15,0 0 2-15,-1-7-2 0,1 5 3 0,-7 2-1 0,5 0 2 0,4-7-1 0,-4 2 1 0,2 4 0 0,-1-3 0 0,-1 2 0 16,3-4 1-16,-8 6-1 0,8-1-3 0,3-5 1 0,-11 5 0 16,13-4-3-16,-6 4 0 0,1 1-2 0,-3 0 4 0,9-7 0 15,-9 5 1-15,8 2 3 0,-5 0 1 0,3 0 4 0,-4-1 2 0,7-5 4 0,-8 4-12 0,1 3-5 16,-2-3 0-16,4 1 0 0,3 1 0 0,-6-2 0 0,-6 2 0 0,7-1 0 31,-1 1 0-31,2-1 0 0,-3-1 0 0,-5 2 0 0,7-4 0 0,-1 7 0 16,-6-3 0-16,6-3 0 0,-6 3 0 0,7 0 0 0,-7 5 0 0,0-8 0 15,8 3 0-15,-8 4 0 0,0-5 0 0,5 5 0 0,-5-5 0 0,0 7 0 16,8-7 0-16,-8-1 0 0,0 7 0 0,6-7 0 0,-6 7 0 0,0-5 0 16,0-1 0-16,5 5 0 0,-5-4 0 0,0-3 0 0,8 3 0 0,-8 5 0 0,0-5 0 15,0-3 0-15,7 3 0 0,-7-1 0 0,0 1 0 0,6-2 0 0,-6 2 0 16,0-1 0-16,6-5 0 0,-6 6 0 0,0 0 0 0,7-1 0 0,-7-4 0 15,0 3 0-15,0 1 0 0,5 0 0 0,-5 1 0 0,0 0 0 0,8-1 0 16,-8-1 0-16,0 1 0 0,0 1 0 0,0-6 0 0,6 9 0 0,-6-7 0 16,0 2 0-16,7 2 0 0,-7 0 0 0,0-2 0 0,0 2 0 0,6-2 0 15,-6 2 0-15,5 0 0 0,-5-1 0 0,0 1 0 0,7-2 0 0,-7 7 0 0,0-6 0 16,9-1 0-16,-9 1 0 0,5 7 0 0,-5-8 0 0,0 7 0 0,7-2 0 16,-7-3 0-16,6 4 0 0,-6 1 0 0,0-2 0 0,6 2 0 0,-6-2 0 15,0 1 0-15,0 1 0 0,8-1 0 0,-8-1 0 0,0 2 0 0,7-1 0 16,-7 5 0-16,0-4 0 0,5-2 0 0,-5 6 0 0,0-3 0 0,8-3 0 15,-8 6 0-15,0-6 0 0,0 6 0 0,0-4 0 0,6 4 0 0,-6-5 0 0,0-1 0 16,5 6 0-16,-5-4 0 0,0 4 0 0,0-5 0 0,8 5 0 0,-8-4 0 16,0 4 0-16,0 0 0 0,5-5 0 0,-5 5 0 0,0 0 0 15,0-4 0-15,0 4 0 0,0 0 0 0,0 0 0 0,7-6 0 0,-7 6 0 0,0 0 0 16,0 0 0-16,0 0 0 0,0 0 0 0,0 0 0 0,0 0 0 0,0 0 0 16,0 0 0-16,0 0 0 0,0 0 0 0,0 0 0 0,0 0 0 0,0 0 0 15,0 0 0-15,0 0 0 0,0 0 0 0,0 0 0 0,0 0 0 0,0 0 0 16,0 0 0-16,0 0 0 0,0 0 0 0,0 0 0 0,0 0 0 0,0 0 0 15,0 0 0-15,0 0 0 0,0 0 0 0,0 0 0 0,0 0 0 0,0 0 0 16,0 0 0-16,0 0 0 0,0 0 0 0,0 0 0 0,0 0 0 0,0 0 0 0,0 0 0 16,0 0 0-16,0 0 0 0,0 0 0 0,0 6 0 0,0-6 0 0,0 0 0 15,0 0 0-15,0 9 0 0,0-9 0 0,0 0 0 0,0 0 0 0,0 4 0 16,0-4 0-16,0 5 0 0,0-5 0 0,0 10 0 0,0-5 0 0,0-5 0 16,0 4 0-16,0 2-46 0,0-6-28 0,0 6-10 0,0-3-9 15,0 3-17-15,0-2-13 0,0 1-24 0,0 5-20 0,0-5-32 0,0-1-35 0,0 7-49 0,0-1-50 16,0-1-102-16,0 0-119 0,0 1-44 0,-7 1-6 0,7 2 15 0,-5-2 23 15,5-1 35-15,-8-1 37 0,3-3 45 0,-1-6 46 0,-2 3 54 0,-4-6 57 0,4 3 66 16,-11-11 69-16</inkml:trace>
  <inkml:trace contextRef="#ctx0" brushRef="#br0" timeOffset="3972.28">26251 3161 81 0,'0'-5'153'0,"0"1"45"16,0-2 37-16,-5 2 36 0,5-5 33 0,0 4 35 0,0-1 35 0,0 2 34 0,0-2 33 0,0-3 30 0,0 4 30 0,-5-1-59 0,5 2-106 0,0 0-56 0,0-7-30 0,0 8-16 0,0-4-11 0,0 2-10 0,0 1-12 0,0-1-16 15,0 5-15-15,0-6-14 0,0 6-13 0,0-4-10 0,0 4-14 0,0 0-11 0,0 0-13 0,0 0-15 0,0 0-11 0,0 0-13 16,0 0-10-16,0 0-11 0,0 0-7 0,0 0-7 0,0 0-6 0,0 0-5 15,0 0 0-15,0 4-1 0,0 2 3 0,0-1-1 0,0-1 6 0,0 8 2 16,0-3 2-16,-8 0 2 0,8 1 3 0,0-1 1 0,0 2 1 0,0 4 1 0,0-2-1 16,0-3-2-16,0 4-2 0,0 2-6 0,0-7-1 0,0 6-5 0,0 0-5 15,0-5-2-15,0 4-2 0,8-4 0 0,-8 4-1 0,0 2 1 0,0-7-1 0,0 1 1 16,0 4-1-16,5-4 0 0,-5 5 0 0,0-6 1 16,0 1-1-16,5 4 2 0,-5-2 0 0,0-3 0 0,0 1 0 0,9-1-2 0,-9 6 1 0,0-6 1 15,0-3-2-15,0 4 2 0,5-1 1 0,-5 0-1 0,0-3-1 0,0-1-1 16,0 5 2-16,7-7-2 0,-7 3-1 0,0 0-1 0,0-6-3 15,0 0-4-15,0 0-11 0,0 4-12 0,0-4-12 0,0 0-19 0,0 0-17 0,0 5-20 16,0-5-24-16,0 0-24 0,0 0-28 0,0 0-28 0,0 0-31 0,0 0-42 0,0 0-46 16,0 0-79-16,0 0-94 0,0 0-51 0,0 0-24 0,0 0 5 0,0 0 24 0,0 0 32 15,-7-5 37-15,2 5 42 0,5-4 43 0,0-2 46 0,0 0 47 0,-9 3 57 16,9-3 60-16,0 6 76 0,0-4 89 0</inkml:trace>
  <inkml:trace contextRef="#ctx0" brushRef="#br0" timeOffset="4560.02">26312 3806 96 0,'0'-5'166'0,"0"1"44"0,0-2 39 0,0 6 35 0,-8-5 33 15,8 5 37-15,0-4 32 0,0 4 32 0,0-5 32 0,0 1 30 0,0 4 30 0,0-7-65 0,0 2-118 0,0 5-61 0,0-4-30 0,0 4-21 0,0-5-15 0,0 5-17 0,0 0-19 0,0 0-22 0,0 0-19 0,0 0-22 0,0 0-16 0,0 0-18 0,0 0-14 0,0 0-13 0,0 0-11 16,0 0-9-16,0 0-6 0,0 5-4 0,0-1-4 0,8 1 0 0,-8 2 3 0,0 2 1 16,0-5 2-16,0 7 1 0,0-2 4 0,6 0-1 0,-6 1 1 0,0 5-15 15,0-6-26-15,0 6-40 0,0 1-48 0,0-7-85 0,0 6-99 0,0-1-108 16,0 2-105-16,-6-3-44 0,6 2-12 0,-8 0 4 0,8 5 16 0,-5-6 19 15,-2 0 23-15,1-4 41 0,-2 5 44 0,2 0 60 0,-6-6 63 0,3 7 85 0,4-7 87 16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5:16:40.1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1589 12139 5 0,'0'0'68'0,"-7"0"31"0,7-4 19 0,0 4 18 0,0-6 16 0,-7 6 19 0,7-5 21 0,0 5 18 0,0 0 18 0,0-4 18 0,0-2 19 0,0 1-25 0,0 5-53 0,7-4-31 0,-7 4-18 0,7-5-4 0,-7 1 2 0,7 4 0 0,-7-6 0 0,5 6-6 0,-5-4-9 0,8 4-6 16,-8-5-9-16,5 5-4 0,3 0-8 0,-8-6-6 0,6 6-6 0,-6-4-8 16,5 4-4-16,2-6-4 0,-7 6-4 0,9 0-5 0,-4-5-3 0,-5 5-1 15,5-4-2-15,3 4 1 0,-3 0-1 0,3-5 0 0,0 5 1 0,3 0-3 0,-4-4-1 16,7 4-1-16,-9 0-2 0,8 0-1 0,0-6 0 0,0 6-2 0,1 0-2 0,-2 0-3 15,2 0-4-15,4 0-4 0,-4-3-3 0,-1 3-5 0,8 0-2 0,-9 0-4 0,-1 0-3 16,10 0-1-16,-7 0-2 0,-1 0-4 0,-1 0-2 0,2 0-2 0,-1 0-2 16,0 0 0-16,-7 0 1 0,7 0 0 0,-5 0 0 0,-3 0 4 0,3 0 6 0,-8 0 4 15,0 0 2-15,5 0 4 0,-5 0 4 0,0 0 1 0,0 0 2 0,0 0 0 16,0 0-2 0,0 0-5-16,0 0-9 0,-5 3-16 0,5-3-19 0,-8 0-23 0,3 0-25 0,-3 6-25 0,0-6-23 0,8 0-30 0,-11 0-33 0,3 4-46 0,3-4-51 15,-8 5-65-15,6-5-68 16,-5 4-21-16,5-4-1 0,-1 0 18 0,-5 5 29 0,7-5 28 0,-6 0 34 0,3 0 33 15,4 0 34-15,-8 0 38 0,8 0 42 0,-4 0 48 0,2-5 56 0</inkml:trace>
  <inkml:trace contextRef="#ctx0" brushRef="#br0" timeOffset="1176.79">1712 12096 0 0,'0'9'8'0,"-6"-5"120"16,-1 1 66-16,7-5 44 0,-6 6 32 0,6-6 28 0,-5 0 25 0,5 0 19 0,-8 0 16 0,8 0 13 15,0 0 10-15,0 0 15 0,0 0 15 0,0 0-88 0,0 0-145 0,0 0-66 0,0 0-28 0,0 0-10 16,0 0 0-16,0 0-3 0,0 0-1 0,0 0 0 0,0 0 2 0,0 0 3 0,0 0 3 15,0 0-2-15,0 0-5 0,0 0-11 0,0 0-10 0,0 0-13 16,0 0-13-16,0 0-9 0,0 0-8 0,0 0-2 0,-8 4-2 0,8-4 2 0,0 5 1 31,0-5 1-31,0 10 3 0,0-4 1 0,0-1 4 0,0 3-1 0,0 3 5 0,0-2 2 0,0 0 3 0,0 3-2 0,0-3 1 0,0 0-2 0,0 6-2 0,0 1-2 16,0-7-4-16,-5 4 0 16,5 2 1-16,0 6 0 0,0-8 4 0,-8 7-1 0,8-4 2 0,-5 2-2 0,5 2 2 0,0 0-2 0,-5-2 0 0,5 3-2 0,-9-6 0 0,9 4-1 31,-7 2-1-31,7-3 3 0,0-3-1 0,-5 3 1 0,5 3 1 0,-6-7-1 15,6 6 2-15,-8-1 0 0,8 1 2 0,-5-1 0 0,5 0 3 0,-8-4-2 16,8 6 1-16,-5-2 1 0,5 1-3 0,-7-1-2 0,7 0-4 0,-7 1-4 0,7 1-3 16,0-3 2-16,-7-2-1 0,7 2 2 0,-6 6 5 0,6-3-1 0,0-2-1 0,0 0 1 15,-7 7 0-15,7-4 0 0,-5-1 2 0,5 3 1 0,0 7 3 0,0-9 1 16,-9 8 2-16,9-6-2 0,0 7-2 0,0-3-4 0,0-2-3 0,-5 2-1 16,5-3 1-16,0 4 2 0,0 0 1 0,0 0 1 0,0-4-1 0,0 4-3 15,0 0 0-15,5 1 2 0,-5 0-3 0,0 4 3 0,0-6-1 0,0 7 0 0,9-7 0 16,-9 3 2-16,0 2-3 0,0 1 0 0,5-4-2 0,-5 4-3 0,0 0 4 0,0 4 0 15,0-3 0-15,0 0-1 0,0 5 0 0,0-3 3 0,0-3 0 0,0 7 2 16,-5-4 0-16,5 3-1 0,0-1 0 0,0 1-1 0,-9-7 2 0,9 7-1 0,0-1-4 16,-5-5-3-16,5 5 3 0,-5 1-2 0,5-7-2 0,-8 7-3 0,8-1-2 15,0 1-2-15,-5-7 2 0,5 10-1 0,-8-3 0 0,8 0-3 0,-8-2 0 16,8 0 0-16,-5 7 4 0,5-5 1 0,0-1 0 0,-6-1 2 0,6 3 1 0,-8-4 0 16,3 2 0-16,5-5-1 0,-7 6-3 0,7-7 0 0,0 7-2 0,-6-4 0 15,6-3 2-15,-7-4-1 0,7 6-3 0,0-1 0 0,0-7-4 0,-7 9 2 0,7-7-2 16,0 0-2-16,0 5 2 0,0-3-2 0,0-4 3 0,0 4-2 0,0-7 2 0,0 6 0 15,0-6 1-15,0 1 0 0,0-1 1 0,0 1 1 0,0-7 1 0,0 1 1 16,0 7 0-16,0-7 1 0,0-1 1 0,0-3 0 0,0 6 3 0,0-2-1 16,0-4 2-16,0 4 2 0,7-4-1 0,-7 5 0 0,0-6 2 0,0 0-3 0,0 1 1 15,0 1-1-15,0-3-3 0,0 1 1 0,0 1-1 0,0 1 1 0,0-2-2 16,0-4 0-16,0 5-2 0,0-5-1 0,0 4-2 0,0-4 1 0,0 4 0 0,0-4 0 16,0 1-1-16,0 2 3 0,0-3 0 0,0 4 1 0,0-2 2 0,0 1 1 15,0 2-1-15,0-6 2 0,0 7 0 0,0-1-2 0,0-6 2 0,0 6-1 0,0 0-2 16,0-6 0-16,0 6 2 0,0-6 0 0,0 7 0 0,0-1-1 0,0-6 1 0,0 6-2 15,0 0 2-15,0-2-1 0,-7-3 1 0,7 4 0 0,0 2 0 0,0-1-1 16,0-6 0-16,0 6-2 0,0-6 0 0,0 6-2 0,0-5 1 0,0-1 0 16,0 6 1-16,-7-4-1 0,7-1-1 0,0-1-1 0,0 0-1 0,0 6 1 15,0-5 1-15,0 1 1 0,0 2 2 0,0-4 1 0,0 3 0 0,0 3-1 0,0-6 1 16,0 0 2-16,0 7-1 0,0-7 0 0,0 0 2 0,0 6 2 0,0-5-1 0,0 4-1 16,0-4 1-16,0 0-1 0,0 4 0 0,0-4 0 0,0 4-1 0,-5-2 0 15,5-3-2-15,0 4-1 0,0-1 1 0,0-3-2 0,0 6 0 0,0-6-2 0,0 1 0 16,-8 5-1-16,8-5 1 0,0-1 1 0,0 0 1 0,0 2 0 0,0 5 0 15,-5-7-2-15,5 0 0 0,0-5-1 0,0 7 0 0,0-2 0 0,0 0 1 16,0-2-1-16,0-2 2 0,0 4 1 0,0-5 0 0,0 2 0 0,0-2 0 0,0 1 1 16,0 0 2-16,0-1 2 0,0 2 0 0,0-6 2 0,0 6 1 0,0-6-2 15,0 0 1-15,0 4 1 0,0-4-1 0,5 5 1 0,-5-5-3 0,0 0 2 0,0 0 0 16,0 0-1-16,0 0 0 0,0 0-1 0,0 4 0 0,0-4-2 0,0 0 1 16,0 0-1-16,0 0 0 0,0 0-2 0,0 6 2 0,0-6-1 0,0 0 2 0,8 0 0 15,-8 0-2-15,0 3 1 0,0-3-1 0,0 0-1 0,5 6 2 0,-5-6-1 16,0 0 1-16,0 5 1 0,0-1 1 0,0 2 1 0,0-6-1 0,7 6 1 15,-7-2 2-15,0-4-3 0,0 5 1 0,0-1-1 0,0 1 2 0,0-1-1 0,0 2-1 16,7-1 0-16,-7-1-3 0,0-4 1 0,0 5 1 0,0 2-2 0,0-4 2 0,7 3-1 16,-7-3-2-16,0-3-1 0,0 0 2 0,0 6 0 0,0 0-1 0,0-6 1 15,0 3 2-15,0-3 2 0,0 0 0 0,0 0 0 0,0 6 1 0,0-6 2 16,0 0 1-16,0 0 2 0,0 0 4 0,0 0 2 0,0 0 1 0,0 0 1 0,0 0 5 16,0 0 1-16,0 0 2 0,0 0-3 0,0 0 2 0,0 0-1 0,0 0 4 0,0 0-4 15,0 0-1-15,0 0-1 0,0 0-5 0,0 0 0 0,0 0-2 0,0 0-3 16,0 0-4-16,0 0-2 0,0 0 0 0,0 0-2 0,0 0-2 15,0 0 0-15,0 0-3 0,0 0 1 0,0 0 1 0,0 0 0 0,0 0-2 0,6-6 1 0,-6 6 2 16,0 0 3-16,0 0 2 0,0 0 2 0,0 0 1 0,0 0-1 0,0 0 5 16,0 0-2-16,0 0-3 0,0 0 2 0,0 0-2 0,0 0-1 0,0 0-2 0,0 0-2 15,0 0-2-15,0 0-2 0,0 0-3 0,0 0-3 0,0 0-1 0,0 0-3 16,0 0 2-16,0 0-2 0,0 0-2 0,0 0 0 0,0 0 1 0,0 0-3 0,0 0 1 16,0 0-2-16,0 0 0 0,0 0-2 0,0 0-1 0,0 0-2 0,0 0 0 0,0 0-3 15,0 0-3-15,0 0-1 0,0 0 2 0,0 0 1 0,0 0 4 0,7 0 3 16,-7 0 4-16,5 0 2 0,3 0 4 0,-2 0 1 0,-6 6 1 0,13-6-1 15,-5 0 1-15,5 0-9 0,-8 0-13 0,9 0-15 0,-2 0-17 0,8 0-24 0,-8 0-26 16,9-6-29-16,-3 6-35 0,1-3-38 0,2 3-42 0,-2-6-91 0,7 6-111 0,0-6-74 16,1-3-53-16,-1 6-5 0,0-9 15 0,-2 3 27 0,4-6 36 0,-1 6 37 15,-3-11 43-15,3 0 47 0,-7-5 51 0,-1 1 53 0,2-1 58 0,-3-4 81 0,-4-5 96 16</inkml:trace>
  <inkml:trace contextRef="#ctx0" brushRef="#br0" timeOffset="13372.73">2506 15768 0 0,'-7'0'26'0,"7"0"24"0,0 0 16 0,0 0 19 0,-5 0 19 0,5 0 23 0,0-5 24 0,0 5 25 0,-6 0 27 0,6 0 11 0,0 0 4 0,0-4-2 0,0 4-5 0,0 0-3 0,0 0-3 0,-7-5-3 0,7 5-6 0,0 0-9 0,0 0-10 0,0-6-14 0,0 2-16 16,0 4-15-16,0-5-12 0,-6 5-11 0,6 0-8 0,0-4-6 0,0 4-2 0,0 0-2 0,0-5-2 0,0 5-4 15,-8-7 3-15,8 7-5 0,0 0 1 0,0 0-5 0,0-3 2 0,0 3-2 0,0 0-2 16,0 0-4-16,0 0-1 0,0 0-3 0,0 0-5 0,-7-6-5 0,7 6-3 16,0 0-5-16,0 0-4 0,0 0-6 0,0 0-6 0,0 0-6 0,0 0-8 15,0 0-8-15,0 0-7 0,0 0-6 16,0 0-7-16,0 0-5 0,0 0-5 0,0 0-2 0,0 0-3 0,0 0 1 0,0 0-2 0,0 0 3 0,0 0 4 0,0 0 5 15,0 0 11-15,0 0 8 0,7 0 8 0,-7 0 5 0,0 0 5 0,8 0 3 16,-2 0 4-16,-6 0 4 0,7 0 2 0,-7 0 2 16,6 0 0-16,-1 0-2 0,2 0 0 0,2 0-6 0,-4 0-7 0,-5 0-4 0,6-4-7 0,1 4-3 0,-2 0-2 0,4 0-5 15,3 0 0-15,-6 0-4 0,2 0-2 0,-3 0-2 0,3 0 0 16,-3 4 0-16,9-4 1 0,-9 0-2 0,3 6 2 0,-1-6-1 0,-2 0 5 0,3 3 1 16,3-3 3-16,-3 7 3 15,0-7 5-15,-3 0 3 0,8 5 6 0,-8-5 4 0,9 4 6 0,-7-4 3 0,4 5 5 0,-2-5 3 0,3 4 0 0,1-4 1 16,-7 6-1-16,9-6-1 0,-4 0 1 0,2 5-2 0,0-5 2 0,1 4-1 0,-1-4 0 15,8 5-1-15,-11-5-4 0,11 0-1 0,-8 0-1 0,6 4-1 0,2-4-1 16,-3 0 1-16,3 0 0 0,-3 6-3 0,2-6 0 0,0 0-1 0,7 0-1 16,-9 0-2-16,1 6-3 0,8-6-1 0,-7 0-3 0,6 0-1 0,-7 0-4 0,7 0 2 15,1 0-2-15,-7 0 0 0,4 4-1 0,3-4-1 0,-1 0 2 16,1 0-1-16,-2-4-2 0,1 4 1 0,6 0 0 0,-5 0 1 0,-1 0 2 0,6-6 0 16,-6 6 0-16,1-6 1 15,5 6 4-15,-4-4-1 0,-5 4 6 0,4-5-2 0,-1 1 3 0,0-1-2 0,1 5 2 0,-1-6-2 0,1 2 0 0,-4-1 2 16,4 1-1-16,6-1-2 0,-6-5 1 0,-3 4-3 0,5 2-1 0,2-1-3 0,-4-1-1 15,-3 3-3-15,10-3-2 0,-9 2-3 0,8-1 0 0,-7-1-2 0,0 3 2 16,0 3-1-16,1-7-1 0,-1 2 0 0,1 5 1 0,-9 0-1 0,8-4 1 16,-7 4-1-1,8 0-4-15,-7 0 2 0,-1-5 3 0,7 5 0 0,-8 0 3 0,3 0-2 0,-2 0 2 0,1 0-1 0,0 5 1 0,0-5 0 0,-1 0-1 0,0 0 1 16,-7 0-2-16,9 4 4 0,-2-4 3 0,2 0 0 0,-11 5 2 0,11-5 2 16,-2 0 2-16,-6 7 2 0,8-7-1 0,-8 0 3 0,6 3-2 0,-1-3 1 15,-2 0 2-15,3 6-2 0,-7-6 2 0,8 5-25 0,-8-5-3 0,9 0 0 16,-10 0 0-16,10 4 0 0,-8-4 0 0,1 0 0 0,-2 0 0 0,1 6 0 15,1-6 0-15,-2 0 0 0,0 0 0 16,3 0 0-16,-3 0 0 0,-5 0 0 0,6 3 0 0,0-3 0 0,-7 0 0 0,6 0 0 0,-4 0 0 0,5 0 0 0,-7 0 0 16,7 0 0-16,-5 0 0 0,4 6 0 0,-6-6 0 0,8 0 0 15,-7 0 0-15,4 0 0 0,2 5 0 0,-5-5 0 0,4 0 0 0,-5 0 0 0,6 4 0 16,-6-4 0-16,6 6 0 0,-7-6 0 0,7 0 0 0,-5 0 0 0,5 3 0 16,-8-3 0-16,0 0 0 0,4 7 0 0,3-7 0 0,-6 0 0 0,2 5 0 15,-2-5 0-15,1 0 0 0,-7 0 0 0,5 0 0 0,2 0 0 16,-7 0 0-16,0 4 0 0,0-4 0 0,0 0 0 0,0 0 0 0,0 0 0 0,0 0 0 0,0 0 0 15,0 0 0-15,0 0 0 0,0 0 0 0,0 0 0 0,0 0 0 0,0 0 0 16,0 0 0-16,0 0 0 0,0 0 0 0,0 0 0 0,0 0 0 0,0 0 0 31,0 0 0-31,0 0 0 0,0 0 0 0,0 0 0 0,0 0 0 0,0 0 0 16,0 0 0-16,0 0 0 0,0 0 0 0,0 0 0 0,0 0 0 0,0 0 0 16,0 0 0-16,0 0 0 0,0 0 0 0,0 0-32 0,0 0-81 0,0 0-24 15,0 0-25-15,0 0-32 0,0 0-33 0,0 0-36 0,0 0-40 0,-7 0-74 0,7 5-87 16,-5-5-76-16,5 0-60 0,-7 4-14 0,1 2 12 0,6-6 28 0,-8 0 32 0,-5 5 44 15,8-10 46-15,-9 5 51 0,9-6 54 0,-8 2 57 0,-3-5 59 0,5-6 76 16,-2 0 82-16</inkml:trace>
  <inkml:trace contextRef="#ctx0" brushRef="#br0" timeOffset="15064.34">6583 15997 0 0,'0'0'3'0,"0"-3"22"0,0 3 12 0,0 0 14 0,0 0 12 0,0 0 13 0,0 0 14 0,0 0 11 0,0 0 10 0,0 0 7 0,0 0 3 0,0 0 6 16,0 0 9-16,0 0 8 0,0 0 8 0,0 0 4 0,0 0 3 0,0 0-2 0,0 0-4 0,0 0-3 0,0 0-4 0,0 0-5 0,0 0-3 0,0 0-7 0,0 0-5 0,0 0-9 0,0 0-10 0,0 0-8 0,0 0-9 0,0 0-3 0,0 0-6 16,0 0-1-16,0 0 0 0,0 0 0 0,0 0 2 0,0 0 0 0,0 0 3 15,0 0 2-15,0 0 4 0,0 0-3 0,0 0 2 0,0 0 2 0,0 0-1 16,0 0 2-16,0 0-1 0,8-6-2 0,-8 6-2 0,0 0-2 0,0 0-4 0,0 0-5 16,0 0-3-16,0 0-6 0,0 0-4 0,0 0-2 15,0 0-4-15,0 0-4 0,0 0-2 0,0 0-2 0,0 0-4 0,0 0 0 0,0 0-2 0,0 0-2 16,0 0-1-16,0 0-2 15,0 0-1-15,0 0-2 0,0 0-1 0,0 0-3 0,0 0 1 0,0 0-2 0,0 0 1 0,0 0 0 0,0 0 2 0,7-6-2 0,-7 6-1 16,5 0 1-16,-5 0-3 0,7-3 0 0,0 3 0 0,-7 0-1 0,5 0-1 16,3-6 2-16,-8 6-1 0,5 0 2 0,3 0 0 0,-2-5-1 0,-1 5-1 0,3 0-2 15,0 0-2-15,-3 0 0 0,3-4-2 0,-3 4 2 0,0 0-3 16,9 0 0-16,-7 0 0 0,-1 0-3 0,1-6 1 0,7 6-3 0,-9 0-6 0,8 0 0 16,-5 0-1-16,-2 0-2 0,6-4 1 0,-3 4 3 0,1 0 1 0,3 0 2 15,3 0 3-15,-11 0 2 0,8 0-1 0,0 0 2 0,0 0-2 0,1 0 2 16,4 0-2-16,-4 0 1 0,6 0-3 0,-8 0 0 0,8-5-3 0,-7 5-2 0,6 0-2 15,-6 0-4-15,6 0-3 0,1 5-3 0,-6-5-2 0,6 0 0 0,-1 0-2 16,0 0 1-16,-6 4 1 0,8-4 2 0,-3 0 2 0,8 0 1 0,-7 6 0 16,1-6 3-16,0 0 1 15,6 0 2-15,-5 0 1 0,2 0 3 0,-2 0 1 0,6 0 1 0,-9 0 2 0,3 0 3 0,3 0-1 0,-3 0 3 0,-2 0-1 0,7 0 3 16,-7 0 1-16,1 0-1 0,-1 0 2 0,8-6-2 0,-7 6-1 0,-1 0 2 16,2-4-2-16,-3 4 0 0,3 0-5 0,-2-5 0 0,-1 5-5 0,1 0-3 0,1-4-1 15,-1 4-3-15,2-6-1 0,-3 6-2 0,-2-5-3 0,2 5 0 16,-4-4-2-16,5 4 1 0,1-6-2 0,-6 6 1 0,-4 0 1 0,11-5 2 0,-8 5 0 15,0-4 0-15,0 4 1 0,-2 0 2 0,5 0 2 16,-3-5 2-16,-2 5 2 0,2 0 0 0,0-4 1 0,1 4 2 0,-2 0-1 0,2 0 0 0,-1 0 0 0,0 0 3 16,0-6-1-16,0 6 1 0,0 0 1 0,0 0-3 0,6 0-2 0,-6 0-1 15,1 0-2-15,6 0-1 0,-7 0-1 0,-2 0-1 0,5 0-1 0,2-4 0 0,-4 4-2 16,-2 0-1-16,7 0-1 0,-6 0 0 0,1 0-1 0,-1 0 2 0,6 0 0 16,-7 0 0-16,4 0 2 0,2 0 0 0,1 0 1 0,-6 0 1 0,8 0-1 15,-9 0 1-15,8 0-1 0,-2 0 1 0,3 0-2 0,-2 0 3 16,1 0 1-16,-1 0 0 0,7 0 2 0,-6 0-2 0,-1-5-1 0,8 5 0 0,-8 0 3 0,-1 0 0 15,9 0 2-15,-7 0 0 0,7 0 2 0,-9 0-1 0,8-6 2 0,-6 6-3 32,8 0 1-32,-12 0 0 0,12 0 0 0,-1 0-2 0,-3 0 1 0,-4 0 0 15,7 0 0-15,-3 0-2 0,4 0 0 0,-1 0 0 0,-3-3-1 0,10 3 1 16,-9 0-1-16,2 0 2 0,-3 0-2 0,3-7 2 0,-1 7 0 0,1 0-2 16,-1-5 1-16,-1 5-1 0,2-4 0 0,-1 4-2 0,1-5-1 0,-3 5-2 15,3-4 1-15,-7-2-3 0,4 6-1 0,3-3 1 0,1 3-2 0,-4-6 2 0,-4 0 0 16,7 6 0-16,-3-3 2 0,3-3-2 0,1 6 1 0,-5-6 0 0,-2 2 2 15,6 4-1-15,-3-5 1 0,-4 1 1 0,0 4-2 0,0-5 2 0,-1 1-1 16,2 4-2-16,-11-6 2 0,4 6 1 0,-1-5-2 0,1 5 3 0,-7-4-1 16,-2 4 4-16,3 0 0 0,-8 0 2 0,6-6 3 0,-6 6-1 0,0 0 1 15,0 0 1-15,0 0-2 0,0 0 1 0,0 0-3 0,0 0-1 0,0 0 0 16,0 0-1-16,0 0 0 0,0 0-4 0,0 0-2 0,0 0-2 0,0 0-2 16,0 0-2-16,0 0-1 0,0 0-3 0,0 0-1 0,0 0-2 0,0 0-3 15,0 0-1-15,0 0-5 0,0 0-5 0,0 0-4 0,0 0-8 0,0 0-4 0,0 0-9 16,0 0-7-16,0 0-8 0,0 0-11 0,0 0-9 0,0 0-12 15,-6 6-12-15,6-6-14 0,-8 0-16 0,8 0-11 0,-5 0-13 0,-2 0-13 0,7 4-16 16,-6-4-16-16,-2 0-18 0,2 0-19 0,-1 5-36 0,2-5-48 0,-9 0-74 16,9 6-85-16,-3-6-24 0,-5 0 4 0,5 0 20 0,-3-6 27 0,-2 6 32 15,0-5 33-15,-1 1 38 0,2-2 39 0,-1-4 42 0,-6 5 44 0,4-10 56 0,-4 6 64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04:27.45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5861 7352 0 0,'0'0'1'0,"0"-4"19"0,0 4 12 0,0 0 9 0,0 0 9 0,0-6 9 15,0 6 8-15,0-5 5 0,0 5-2 0,0-4 0 0,0 4-2 0,-7-5-1 0,7 5-1 0,0 0-4 0,0 0-7 0,0 0-5 0,0-4-8 0,0 4-6 0,0 0-10 0,0 0-7 0,0-6-6 0,0 6-7 0,0 0-6 16,0 0-4-16,0 0-4 0,0 0-3 0,0 0-2 0,0 0-1 0,0 0 1 0,0 0 0 0,0 0 1 0,0 0 4 16,0 0 6-16,0 0 7 0,0 0 9 0,0 0 7 0,0 0 8 0,0 0 9 0,0 0 7 15,0 0 12-15,0 0 8 0,0 0 11 0,0 0 9 0,0 0 7 0,0 0 5 0,0 0 0 16,0 0-2-16,0 0-6 0,0 0-8 0,0 0-9 0,0 0-11 16,0 0-10-16,0 0-8 0,0 0-12 0,0 0-11 0,0 0-12 0,0 0-7 0,0 0-5 15,0 0-5-15,0 0-3 0,0 0 3 0,0 0 2 0,0 0 4 0,0 0 8 16,0 0 9-16,0 0 14 0,0 0 17 0,0 0 10 0,0 0 8 0,0 0 6 0,0 0 2 15,0 0 4-15,0 0 0 0,0 0 2 0,-6 0 0 0,6 0 1 16,-5 0 1-16,5 0-2 0,0 6-1 0,0-6-9 0,-8 0-10 0,8 0-8 0,0 0-3 16,0 0 1-16,0 0-2 0,-8 0 3 0,8 0 1 0,0 0 4 0,0 0 0 15,-5 4 2-15,5-4 2 0,0 0-3 0,0 0-1 0,0 0-1 0,0 0-2 16,0 0-2-16,0 0 1 0,0 0-1 0,0 0 2 0,0 0 0 0,0 0 2 16,0 0 2-16,0 0 1 0,0 0-1 0,0 0 1 0,0 0-2 0,0 0 2 0,0 0-4 15,0 0-1-15,0 0-6 0,0 0-2 0,0 0-8 16,0 0-6-16,0 0-10 0,0 0-8 0,0 0-6 0,0 0-7 0,0 0-1 0,0 0-1 0,5 0 2 15,-5 0 2-15,8 0 2 0,0 0 2 0,-8 0 2 0,5 0 1 0,1 0 2 0,1 0 5 16,-2 0 5-16,11 0 3 0,-11 0 3 0,1 5 5 0,2-5 3 0,-3 0 2 16,3 0-3-16,4 0-1 0,-5 0-2 0,-2 0 0 0,3 0 3 0,4-5-2 0,-3 5 1 15,-4 0 1-15,8-4-2 0,-7 4 2 0,1 0-3 0,6-6-5 0,-7 6-4 16,2-6-3-16,-3 6-3 0,8-3-4 0,-8 3 0 0,4 0-1 0,-2 0-4 16,6 0 0-16,-7-6-3 0,-1 6-1 0,3 0-2 0,-3 0-1 0,2 0 0 15,0 0-1-15,-7 0 2 0,7-3-2 0,-1 3 1 0,1 0-2 0,-2 0 3 16,-5 0-2-16,8 0 1 0,-2 0 0 0,-6 3 2 0,7-3 0 0,-7 0 0 15,0 0 2-15,0 0-1 0,0 0 0 0,6 0 1 0,-6 0-1 0,0 0 1 0,0 0 2 16,0 0-1-16,0 0 0 0,0 0 1 0,0 0 0 0,0 0 2 0,0 0 0 16,0 0 2-16,0 0 1 0,0 0 0 0,0 0 3 0,0 0 2 0,0 0 0 0,0 0 0 15,0 0 1-15,0 0 2 16,0 0-1-16,0 0 1 0,0 0 1 0,0 0 0 0,0 0 0 0,0 0-1 0,0 0 1 0,0 0-1 0,0 0-2 0,0 0-3 16,0 0-7-16,0 0-8 0,-6 0-13 0,6 0-15 0,0 0-16 0,-7-3-17 15,1 3-17-15,6 0-18 0,-8 0-19 0,8 0-25 0,-5 0-28 0,-2 0-49 0,1-6-60 16,6 6-68-16,0 0-70 15,-7 0-21-15,0 0 2 0,7 0 18 0,0 0 25 0,-7 0 27 0,2 0 29 0,-3 0 32 0,8 0 34 0,-5 0 37 0,-1 0 41 0,6 0 55 16,-8 0 62-16</inkml:trace>
  <inkml:trace contextRef="#ctx0" brushRef="#br0" timeOffset="979.6">5150 7431 0 0,'0'-6'8'0,"-5"2"35"0,5 4 20 0,0-5 20 0,0 5 22 0,0 0 19 0,0 0 23 0,0-4 23 15,0 4 21-15,0 0 14 0,0-6 7 0,0 6 2 0,0 0-3 0,0 0-3 0,0-6-1 0,0 6-5 0,0 0-8 0,0 0-8 0,0-3-14 0,0 3-11 0,0 0-11 0,0 0-14 0,0 0-9 0,0 0-12 0,0 0-8 0,0 0-9 0,0 0-12 0,0 0-7 16,0 0-9-16,0 0-6 0,0 0-5 0,0 0-4 0,0 0-6 0,0 0-3 16,0 0-4-16,0 0-5 0,0 0-7 0,0 0-4 0,0 0-3 0,0 0-5 0,0 0-3 15,0 0-4-15,0 0-1 0,0 0-4 0,0 0-3 0,0 0-1 0,0 0-4 16,0 0-2-16,0 0-2 0,0 0-2 0,0 0-2 0,0 0 0 0,0-6 2 16,0 6 5-16,5 0 4 0,-5 0 3 0,8 0 5 0,-8 0 4 0,6 0 3 15,1 0 3-15,-1 0 5 0,-1 0 2 0,11 0 5 0,-11 6 8 0,2-6 11 0,5 0 4 16,-4 0 4-16,4 0-2 0,-6 0-3 0,7 0-2 0,-5 0-2 0,4 0-4 0,-5 0-3 15,6 0-2-15,0 0 0 0,-6 0-1 0,-1 0 0 0,7 0-4 0,-5 0-7 16,-3 0-3-16,3 0-5 0,-3 0-1 0,0 0-2 0,4-6 1 0,-9 6-2 16,5 0 2-16,2 0-1 0,-7 0 0 0,0 0-1 0,0 0-2 0,0 0 0 15,6 0-3-15,-6 0 1 0,0 0-2 0,0 0-2 0,0 0 1 16,0 0 0-16,0 0-2 0,0 0-2 0,0 0-2 0,0 0 0 0,0 0-6 0,0 0-4 0,0 0-8 16,0 0-8-16,0 0-13 0,0 0-12 0,0 0-20 0,0 0-22 0,0 0-18 15,0 0-20-15,0 0-24 0,0 0-27 0,0 0-45 0,0 0-54 0,0 0-57 16,-6 0-56-16,6 0-26 0,0 6-8 0,-7-6 9 0,7 3 23 0,-5-3 27 0,5 6 34 15,-9-6 32-15,4 0 32 0,0 6 38 0,-3-6 39 0,3 0 50 0,-3 0 54 0</inkml:trace>
  <inkml:trace contextRef="#ctx0" brushRef="#br0" timeOffset="1737.56">4616 7440 0 0,'-5'0'14'0,"5"0"31"0,-6 0 22 0,6 0 23 0,-8 0 27 0,3 0 27 0,5 0 30 0,0 0 29 16,-7 0 28-16,7 0 13 0,0 0 7 0,-8-5 1 0,8 5-4 0,0 0-1 0,-6 0-3 0,6 0-9 0,-6 0-10 0,6 0-14 0,0 0-14 0,-7-4-17 0,7 4-18 0,0 0-16 0,-5 0-11 0,5 0-10 0,0 0-9 15,0 0-4-15,0 0-5 0,0 0-4 0,0-6-3 0,0 6-4 0,0 0-5 0,0 0-5 0,0 0-9 16,0 0-11-16,0 0-9 0,0 0-10 0,0 0-9 0,0 0-7 0,0 0-5 0,0 0 1 31,0 0 2-31,5-4 2 0,2 4 0 0,-7 0 3 0,6 0-2 0,8 0-1 0,-7 0-1 0,-2 0 0 0,9-5 0 0,-1 5 2 0,0 0 4 0,0 0 0 16,0 0 1-16,0 0-6 0,-2 0-5 0,5 0-8 0,-3 0-6 0,-3 0-5 15,6 0-2-15,-5 0-2 0,-3 0 0 0,5 0 0 0,-1 5 3 0,-5-5-2 0,0 4-8 16,6-4-15-16,-8 6-25 0,-5-6-31 0,9 4-35 0,-4 1-47 0,-5 0-49 16,0-1-100-16,0-4-118 0,0 12-48 0,0-9-19 0,-5 7 0 0,-4-10 10 15,4 6 19-15,-2-1 24 0,1-1 36 16,-8-4 40-16,2-4 48 0,-1 4 52 0,-1-5 58 0,-7-1 63 0</inkml:trace>
  <inkml:trace contextRef="#ctx0" brushRef="#br0" timeOffset="2242.92">3934 7587 0 0,'-8'0'37'0,"8"0"49"0,-6 0 32 0,6 0 32 0,-5-4 34 16,5 4 33-16,0 0 30 0,-7 0 29 0,7 0 26 0,0-6 24 0,0 6 26 0,0 0-11 0,0 0-32 0,0 0-24 0,-8 0-21 0,8 0-13 0,0 0-10 0,0 0-18 0,0 0-15 0,0 0-14 0,0 0-11 0,0 0-8 0,0 0-5 0,0 0-5 15,0-6-6-15,0 6-6 0,0 0-6 0,0 0-7 0,0 0-8 0,0 0-11 0,0 0-8 0,0 0-8 0,8-4-13 16,-8 4-10-16,0 0-11 0,0 0-9 0,0 0-13 0,0-5-6 0,0 5-9 0,7 0-6 16,-7-4-8-16,5 4-6 0,-5-6-7 0,6 1-6 0,2 5-2 0,-3-4-4 15,-5-1-2-15,13 5 0 0,-5-4 0 0,-2-2 2 0,7 6 0 0,-6-6-15 16,7 6-24-16,-4-3-38 0,4 3-46 0,-7 0-85 0,11 0-99 0,-9 0-101 0,3 0-101 15,0 0-41-15,3 0-10 0,-2-6 6 0,-2 2 14 0,-3-7 19 0,-3-7 24 0,2 2 41 16,0-8 47-16,-7-10 60 0,0 4 65 0,0-13 84 0,0 4 86 0</inkml:trace>
  <inkml:trace contextRef="#ctx0" brushRef="#br0" timeOffset="4200.35">3986 8222 0 0,'0'0'1'0,"0"0"37"0,0-6 28 0,0 6 25 0,0-3 24 0,0 3 24 0,0-6 25 0,0-4 27 0,0 5 27 0,0 1 24 16,0-1 19-16,0 1 9 0,0-2 1 0,0 0-4 0,-7 3-9 0,7-3-10 0,0 0-15 0,0 3-8 0,0-3-8 0,-8 1-12 0,8 1-12 0,0-5-12 0,-5 3-13 0,5 2-15 15,0-2-13-15,-6 1-11 0,6 1-14 0,0-2-5 0,0 1-7 0,-8 1-2 0,8-1-4 16,0 1-8-16,0-2-6 0,-5 2-8 0,5-1-6 0,0 5-4 0,0-6-5 0,0 6-4 15,0-4-1-15,0 4-3 0,-8-6-5 0,8 1-3 0,0 5-2 0,0 0-4 16,0-4-3-16,0 4-2 0,0-5-3 0,-5 5-2 0,5-4-6 0,-8 4-4 16,8 0-4-16,-6 0-6 0,6 0-7 0,-5-6-7 0,-2 6-5 0,-1 6-5 0,2-6-3 15,6 0-4-15,-13 4-3 0,8 1-2 0,-2-1-1 0,-7 1 0 0,8 5 0 16,-1-4 0-16,-7 3 0 0,7 1 2 0,2 4 0 0,-1-4 3 0,-7 5 1 16,5-6 2-16,8 6 2 0,-5 0 1 0,-2 6 2 0,0-8-1 0,7 2 4 15,-5 0-1-15,5 0 0 0,-8 4 2 0,8-4 0 0,0 0 1 0,0 3 3 16,0-3 0-16,0 1 1 0,0 2 1 0,0-3 2 0,0 0-2 0,8 0 1 15,-8-2 0-15,5 2-1 0,2 6 3 0,0-8-1 0,-2 2 2 0,3-3-1 0,5 2 1 16,-7-1 2-16,-1-3-1 0,11 1 1 0,-11 4 0 0,8-6 1 0,1-5 1 16,-7 6 2-16,4-5 3 0,2 0 1 0,2-1 4 0,-10 2 6 0,9 0 7 0,-1-6 8 15,0 0 8-15,-2-6 5 0,4 0 5 0,-1 2 5 0,-4-1 3 0,4 0 2 16,6-5 2-16,-6 1 1 0,-2 0 3 16,8-1 0-16,-8-1-1 0,2 1 1 0,-1 1-2 0,-8 0-5 0,9 0-1 0,-7-3-6 0,6 3 0 0,-7-1-4 0,1 1-3 15,-7-6-1-15,6 5 0 0,-6-1-3 0,0-2 0 16,0 4-6-16,0-6-4 0,-6 0-6 0,6-4-5 0,-7 4-6 0,-6-6-6 0,7 7-3 0,-8-5-3 15,2-2-3-15,-1 2-3 0,-6-5-3 0,4 9-2 0,-4-10-7 16,5 10-2-16,-4-3-2 0,5-1-5 0,0 4 1 0,-6 0-3 0,12 0-4 0,-6 6-2 0,-1-1-5 16,1 4-8-16,8-3-7 0,-3 4-15 0,2 1-15 0,6 4-20 0,-5-6-20 15,-2 6-23-15,7 6-20 0,0-6-18 0,-8 4-20 0,8 5-24 0,-6 2-26 16,6-1-44-16,0 5-49 0,-7 3-49 0,7-3-51 0,0 4-14 0,0 2-1 0,7-3 21 16,-7 3 32-16,6-2 32 0,2 2 38 0,-1-8 33 0,-2 2 34 0,1 0 40 0,7 0 42 15,-5-6 51-15,5 6 53 0</inkml:trace>
  <inkml:trace contextRef="#ctx0" brushRef="#br0" timeOffset="4484.96">4272 8393 14 0,'7'-4'93'0,"-2"-2"47"0,-5 0 39 0,8-3 35 0,-8 3 34 0,6-3 31 0,1 4 31 0,-1 1 30 0,-6-5 32 0,0-1 27 0,0 4 28 0,5 1-27 15,-5-5-60-15,0 5-43 0,0-4-40 0,0 5-24 0,0-2-17 0,0-3-16 0,0 3-11 0,0 2-12 0,0-1-14 0,0-1-11 0,0 6-14 0,7-4-13 0,-7 4-13 0,0 0-13 0,0-5-13 16,0 5-16-16,0 0-13 0,0 0-18 0,0 0-18 0,0 0-10 0,0-4-10 16,0 4-5-16,9 4-5 0,-9-4-4 0,5 0-4 0,-5 5-1 0,5-1-3 15,3 2 4-15,-3 3 1 0,3 2 6 0,5-7 5 0,-7 6 10 16,2 4 9-16,-3-4-1 0,10 1-3 0,-3 4-15 0,-7-2-18 0,10-4-16 0,-10 6-14 0,3-3-15 16,-2 1-18-16,-1-4-24 0,11 2-24 0,-11-1-25 0,-5 5-25 0,6-11-30 15,1 5-32-15,-7 2-37 0,5-7-34 0,-5 8-26 0,0-9-17 0,0-3-31 16,0 6-28-16,0-6 1 0,0 5 19 0,0-5 27 0,0 4 34 0,0-4 32 0,-5 0 36 15,5 0 38-15,0 0 37 0,-7-4 42 0,1-1 42 0,6 5 41 0,-5-9 58 0</inkml:trace>
  <inkml:trace contextRef="#ctx0" brushRef="#br0" timeOffset="4675.05">4473 8393 6 0,'0'-10'76'15,"0"1"43"-15,0-6 42 0,-7 4 36 0,7 3 34 0,0-4 32 0,0 3 30 0,0-6 28 16,0 6 27-16,-5 0 30 0,5-1 28 0,0-5-18 0,0 10-48 16,0-5-29-16,0 1-22 0,0 0-23 0,-6 3-21 0,6-3-18 0,0 3-12 0,0 0-12 15,0 2-13-15,0 4-14 16,-8-5-15-16,8 5-19 0,0 0-19 0,0 0-24 0,0 0-19 0,0 0-22 0,0 0-19 0,0 0-15 0,0 0-17 0,0 5-11 15,-5-5-10-15,5 4-8 0,-8 2-5 16,8 0 0-16,-7 3 0 0,2 0 1 0,5 1 5 0,-7-1 3 0,2 6 7 0,-10 0 1 0,15-5 6 0,-5 4-10 0,-3 1-13 16,2 1-21-16,1 2-24 0,-3-3-29 15,0 0-34-15,3 0-43 0,-3-2-43 0,3 2-83 0,0 1-99 0,-4-2-59 0,9 1-32 0,-7 1-8 0,2-7 6 0,5 4 26 16,-6-2 30-16,6-2 38 0,-7-3 42 0,1-3 45 16,6 4 48-16,-8-2 53 0,8-5 54 0,-5 0 76 0,5 0 82 0</inkml:trace>
  <inkml:trace contextRef="#ctx0" brushRef="#br0" timeOffset="5303.07">4988 8207 0 0,'0'-6'45'0,"0"-3"39"0,7 5 31 0,-7-1 31 0,0-5 35 0,0 4 30 0,0 3 29 0,0-9 26 0,0 9 20 0,-7-3 23 16,7 1 21-16,0-5-19 0,0 7-45 0,0-3-22 0,-6 2-13 0,6-2-13 0,0 6-19 0,-5-5-23 0,5 1-21 0,0-2-20 0,-9 1-14 0,9 5-10 0,0-4-8 0,-7 4-6 0,7-5-9 0,0 5-8 16,0 0-8-16,0 0-10 0,-5-4-8 0,5 4-12 0,0 0-8 0,0 0-10 15,0 0-10-15,-6 0-6 0,6 4-7 0,-8-4-5 0,8 5-6 0,-5-1-1 16,-3-4-4-16,3 11-3 0,-2-7-3 0,0 1 1 0,7 5-4 0,-7-1 3 16,1 1 1-16,-1-5 1 0,2 10 6 0,-3-9-1 0,2 9 2 0,6-6 2 15,-5 0 0-15,-3 1-1 0,0 5 0 0,8-6 0 0,-5 1-1 0,-3-1-1 16,8 6 1-16,-5-4-1 0,5-1-1 0,0-1-2 0,0 6-1 0,-5-6-1 0,5 0-1 15,5 3 0-15,-5 1 2 0,0-4-2 0,5 3 2 0,-5 3 3 0,8-6 5 0,-3 0 4 16,3 6 2-16,0-5 3 0,-3 0 1 0,9 4 4 0,-9-4 1 16,8 4 5-16,1-4 0 0,-2 1 5 0,1 2 1 0,1-3 0 0,-2-5 2 0,8 4-3 15,-8-2-1-15,4 2 4 0,-5-4 7 0,10-5 11 0,-9 4 10 0,0-4 8 16,3-4 10-16,-3 4 8 0,0-5 8 0,3 1 10 0,-3-1 9 0,-5-2 9 0,6-2 12 16,-7 4 7-16,1-5 8 0,-1 1-2 0,-1 0-7 0,3 0-7 0,0-7-8 15,-8 5-9-15,5 2-10 0,-5-4-8 0,0-3-13 0,0 1-9 0,0 1-13 16,-5-2-9-16,5-2-10 0,-8 3-11 0,0-4-8 0,3-2-7 0,-1 3-7 0,-1-3-8 15,1-3-8-15,-7 5-5 0,6-2-10 0,-5-1-6 0,5 1-8 0,-6 6-9 16,-1-3-11-16,9 2-12 0,-10 1-13 0,3 1-14 16,5 4-12-16,-6 1-15 0,7-1-15 0,-7-1-19 0,8 7-17 0,-2-1-21 0,-2 5-21 0,-3 0-37 15,6 0-44-15,1 5-51 0,-4-1-56 0,2 1-23 0,2 5-5 0,-1-4 12 0,-2 9 20 16,3-6 29-16,-3 0 32 0,8 1 36 0,-5 1 36 0,5-1 38 16,0-7 42-16,0 7 49 0,0-5 53 0</inkml:trace>
  <inkml:trace contextRef="#ctx0" brushRef="#br0" timeOffset="5803.75">5301 8094 5 0,'0'-5'78'0,"7"1"45"0,-7-1 35 0,0 1 33 0,0-6 32 0,0 5 30 0,0-1 27 0,0 2 26 0,0-2 21 0,0 1 22 0,-7 1 21 0,7-1-25 0,0 5-54 0,0 0-44 15,0-4-41-15,0-2-26 0,0 6-14 0,-8 0-17 0,8-3-17 0,0 3-13 0,0 0-11 0,0 0-6 0,0-6-5 16,0 6-2-16,-5 0-5 0,5 0-3 0,0-6-2 0,0 6-3 0,0 0-2 16,0 0-6-16,0-3-3 0,0 3-6 0,0 0-3 0,0 0-3 0,0 0-7 15,0 0-6-15,0-6-8 0,0 6-7 0,5 0-6 0,-5-6-6 0,8 6-5 0,-8-4-6 16,7 4-5-16,-1-5-2 0,1 5-5 0,-1-6 2 0,-1 6-3 0,11-3 4 16,-3 3 6-16,-3-4 3 0,-1 4 10 0,3 0 6 0,2-6 7 0,-1 6 4 15,-1-5 1-15,0 5 3 0,3 0 0 0,-10-4 2 0,9 4 3 0,-9 0 0 16,3 0 0-16,-3-6-5 0,3 6-6 0,-2 0-6 15,-6 0-7-15,0 0-8 0,0 0-7 0,0 0-5 0,0 0-6 0,0 0-4 0,0 0-7 0,0 0-3 16,0 0-4-16,0 0 3 0,0 0 7 0,7 6 6 0,-7-2 6 0,0 1 2 0,0 1 3 16,0-2 3-16,0 5 3 0,0 0 2 0,0-3 1 0,-7 9 6 0,7-6 2 0,0 1 4 15,0 4 2-15,-6 2-2 0,6-1-11 0,0-2-4 0,-8 7-6 0,8-4-1 16,0-3-4-16,0 7 0 0,-5-5-3 0,5 4 0 0,0-4 0 0,0 6-2 16,0-8 2-16,0 2-2 0,0 5-2 0,0-6 2 0,0 0 0 0,5 1 2 15,-5 6 1-15,0-8-1 0,8 2 1 0,-8 0 3 0,6 0 3 0,-6-2 3 16,7 2 2-16,-7 1 2 0,6-2 2 0,2 1 3 0,-8 1-2 0,0-7 3 0,5 4 1 15,3 2-3-15,-8-4 3 0,5-1-5 0,-5-1-4 0,0 0-11 0,7 1-13 0,-7-5-18 16,0 4-19-16,7-3-18 0,-7 0-19 0,0-2-25 0,5 1-25 0,-5-1-29 16,0 2-29-16,0-6-32 0,0 3-32 0,0-3-40 0,0 0-37 0,0 0-59 15,0 0-59-15,0 0-15 0,0 0 12 0,0 0 23 0,-5-3 26 0,5 3 35 16,-7-6 40-16,0-3 38 16,2 5 40-16,-3-2 42 0,3-4 42 0,-3 0 49 0,2 0 54 0</inkml:trace>
  <inkml:trace contextRef="#ctx0" brushRef="#br0" timeOffset="6050.06">5380 8426 94 0,'0'0'169'0,"0"0"52"0,0 0 42 0,0 0 37 0,5-4 36 0,-5 4 34 0,0 0 34 0,0 0 30 0,0 0 33 0,0 0 28 0,0 0 28 16,0 0-63-16,0 0-120 0,0 0-66 0,0 0-41 0,0 0-26 0,0 0-18 0,0 0-12 0,0 0-16 0,0 0-13 0,0 0-12 0,0 0-13 0,0 0-12 0,0 0-12 0,0 0-9 0,0 0-12 0,0 0-11 0,0 0-10 15,0 0-12-15,0 0-6 0,0 0-7 0,0 0-8 0,0 0-4 0,0 0-9 16,0-5-3-16,7 5-6 0,-7 0-3 0,6-6-4 0,-6 6-2 0,8-4-4 15,-2-1-4-15,6 5 0 0,-5-4 1 0,5-1-1 0,3 1 1 0,-10-2 2 16,9 0-2-16,-1 3-9 0,0-3-16 0,0 0-24 0,1 3-29 0,-1 3-37 16,-8-6-41-1,9 6-50-15,-2 0-53 0,-4-5-106 0,4 5-128 0,-5 0-52 0,-2-4-16 0,11 4 4 0,-11 0 13 0,1 0 29 0,1-4 37 0,-7 4 45 0,5-5 48 0,-5 5 55 16,0-7 58-16,9 4 63 0,-9 3 67 0</inkml:trace>
  <inkml:trace contextRef="#ctx0" brushRef="#br0" timeOffset="7313.31">6077 8179 0 0,'0'-6'11'0,"0"0"49"0,0 6 29 0,0-3 29 0,0-3 33 0,0 0 32 0,0 3 29 15,0-3 27-15,0 6 24 0,0 0 24 0,0-5 20 0,0 1-7 0,0-2-26 0,0 3-19 0,0-3-17 0,0 6-12 0,0-4-13 0,0 4-18 0,-8-6-23 0,8 1-17 0,0 5-17 0,0-4-12 0,0 4-7 0,0-6-8 16,-5 1-5-16,5 5-5 0,0-4-5 0,0 4-4 0,-7-5-5 0,7 5-6 16,0-4-6-16,-9 4-6 0,9 0-6 0,0-6-4 0,-5 6-5 0,5-4-6 15,0 4-3-15,-6-5-3 0,6 5-6 0,-7 0-2 0,7 0-6 0,0-6-1 16,0 6-5-16,-5 0-3 0,5 0-4 0,0 0-3 0,-8 0-3 0,8 0-6 0,-6 0-3 15,6 0-2-15,0 0-5 0,-7 0-3 0,7 0-2 0,-6 6 0 0,-1-6-2 16,7 5 0-16,-6-1 1 0,6 2-3 0,-8 3 2 0,8-5 0 0,-5 7 1 16,0-2 2-16,5 1 1 0,-9-1 3 15,9 1 3-15,-5 1 0 0,5 4 2 0,-7-6-1 0,7 6 2 0,-8-6 0 0,8 7 1 0,0-1 0 0,-5-6 0 0,5 4 0 16,-7-2 1-16,7 4-1 0,0-5 1 0,-7-1-1 0,7 6 0 0,0-6 0 16,0 0-1-16,0 7 0 0,0-7 1 0,0 0 0 0,0 3-2 0,0 3-1 15,0-6 1-15,0 0-1 0,0 1 1 0,0-1-1 0,0 3-2 0,7-8 1 16,-7 5 0-16,7 0-1 0,-7 2 1 0,5-7 1 0,3 8 2 0,-8-9 2 0,7 8 0 15,-2-7 1-15,4 0 1 0,-9 1 1 0,10 1 3 0,-2-2 3 16,-8 1 2-16,13 1 2 0,-7-6 5 0,1 3 5 0,-1-3 7 0,2 7 5 0,-3-7 10 16,8 0 5-16,-8-7 8 0,4 7 6 0,3-3 7 0,-4 3 5 0,3-6 5 15,-3 1 5-15,4-5 0 0,-5 5 6 0,6-3 3 0,-6-3 1 0,6 8-2 0,-7-13-1 16,7 5-4-16,-6 2-8 0,-1 0-4 0,2-7-7 0,-3 7-8 0,0-6-6 16,4 6-7-16,-4-7-4 15,-5 1-3-15,7 1-7 0,-7-6-7 0,0 6-3 0,0-5-10 0,0 4-2 0,0-4-6 0,0-1-3 0,0 7-4 0,-7-8-1 0,2 2-1 16,5-2-2-16,-9 3 2 0,4 3-5 0,-8-4-7 0,7 4-6 0,-7 0-9 15,6 0-11-15,-7 0-12 0,2 5-14 0,-1 1-16 0,-1 0-15 0,1 0-15 16,-6 3-16-16,7 0-17 0,-8 6-17 0,8 0-17 0,-2 0-18 0,-6 6-16 0,6 0-14 16,4-3-14-16,-4 7-16 0,-1-1-20 0,3 6-22 0,5-4-21 0,2 3-19 15,-8 0-15-15,5 1-17 0,8 1-16 0,-6-7-2 0,1 6 9 0,5 0 21 0,0-6 28 16,-7 1 31-16,7-1 31 0,7 0 37 0,-7 3 39 0,0-3 38 0,5-3 40 0,-5-3 35 16,6 3 45-16</inkml:trace>
  <inkml:trace contextRef="#ctx0" brushRef="#br0" timeOffset="7976.74">6511 8115 26 0,'0'-6'105'0,"9"-3"46"0,-9 3 39 0,5 1 35 0,-5-4 31 0,0 5 28 0,0-2 25 0,0-3 23 0,0 3 23 0,0 2 20 0,0-2 18 0,0-3-42 0,0 4-79 0,0 1-54 0,-5-2-46 0,5 3-32 0,-9-3-30 0,9 0-20 16,-5 3-20-16,5-3-15 15,-7 0-13-15,1 6-9 0,1-4-8 0,-3-1-7 0,0-1-2 0,3 6-4 0,-2-3-3 0,1 3-2 0,0 0-2 0,-2-4-2 0,1 4 0 0,7 0-1 0,-5-6 1 0,-1 6 0 32,6 0-2-32,-8 0-4 0,3 0-1 0,5 0-4 0,-8 6-6 0,8-6-2 0,-7 0-2 0,7 4 1 0,-6-4-1 0,6 3 1 0,-6 3-3 0,6-6 1 0,0 5-1 31,-5-1 2-31,5 2-3 0,-7 0 4 0,7-3-1 0,0 3 3 0,-8-6-1 15,8 6 4-15,0-3-2 0,0 3 2 0,0-6 3 0,0 9 3 0,0-5 8 16,0 1 8-16,8 1 13 0,-8 4 8 0,7-5 9 0,-7-1 5 0,5 6 7 16,-5-1 5-16,6-4 6 0,0 5 2 0,1 1 2 0,6-1 6 0,-5-1 4 15,3 0 4-15,-4 6 7 0,7-6-3 0,-1 3-6 0,0 1-3 0,0 2-9 0,0-6-2 16,1 6-3-16,-2 0-5 0,8 0-2 0,-8 0-4 0,2-5-4 0,6 3-7 16,-8 2-6-16,0-4-8 0,1 4-11 0,-5-2-5 0,3-4-3 0,-3 3-1 0,0-3 0 15,5 1 0-15,-13-1 0 0,5 0 1 0,0 2 2 0,-5-7-1 16,9 8 5-16,-9-3 3 0,0-5 1 0,0 1 3 0,0 5 0 0,0-5 2 0,0-1-2 15,-9 1 2-15,9 2 0 0,-5-4-1 0,5 3-1 0,-5-1-5 0,-3-5-7 16,3 4-6-16,-3-4-10 0,8 4-5 0,-13-4-11 0,7 0-9 0,-2 0-11 16,3 0-9-16,-8 0-11 0,6-4-11 0,-5 4-11 0,5-4-10 0,-6 4-9 0,6-5-2 15,-5-1-1-15,-4 3 2 0,5-4 4 0,4 2 4 0,-7-4 5 0,2 3 8 16,6 2 9-16,-7-1 7 0,5-4 7 0,3 5 12 0,-2-8 7 0,1 8 10 16,0-7 10-16,-2 7 10 0,8-5 11 0,-7 4 8 0,7-5 6 0,0 1 8 0,0 3 6 15,0-3 8-15,0-6 8 0,0 6 10 0,7-1 6 0,1-5 11 0,-8 4 12 16,6-2 7-16,0 3 9 0,1-5 4 0,6 0 2 0,-5 0 5 0,3 0 7 15,1 0 3-15,2 2 3 0,-7-8 4 0,4 12 1 0,5-6-4 0,-11 0-1 16,9 2-6-16,-9 2-6 0,3-4-4 0,-1 6-6 0,-2-1-5 0,2 6-4 0,0-7-6 16,-7 1-9-16,5 5-7 0,-5-4-8 0,8-1-9 0,-8 7-9 0,0-3-5 15,0-3-7-15,0 3-5 0,0-4-6 0,-8-1-8 0,8 4-2 0,0 1-7 16,-5-3-5-16,-2-3-6 0,7 3-7 0,-7 0-10 0,2-1-15 0,-2 5-17 16,-1-4-21-16,3 3-23 0,-2 2-24 0,0-2-25 0,2 1-27 0,-11 1-22 0,11 4-30 15,-8 0-28-15,8 4-30 0,-9-4-51 0,1 5-58 0,0 5-60 0,0-4-55 16,6 8-5-16,-5-4 16 0,-3 4 28 0,4-4 36 0,3 5 37 0,3-2 42 0,-10 2 39 15,9 0 42-15,0 0 44 0,1-5 46 0,5 4 57 0,-7-4 68 0</inkml:trace>
  <inkml:trace contextRef="#ctx0" brushRef="#br0" timeOffset="8530.56">7144 8152 0 0,'0'-3'18'0,"-6"-3"40"16,6 1 25-16,0 1 27 0,-7-2 33 0,7 3 33 0,0-3 33 0,-6 2 31 0,6-2 26 0,0 1 26 0,0 1 26 0,-8-2-6 0,8 6-30 0,0-5-9 0,0 1 0 0,0 4-4 0,0-5-4 0,0 1-13 0,0 4-24 0,0 0-17 0,-5-6-18 15,5 2-12-15,0-1-8 0,0 5-6 0,0 0-5 0,0-6-6 0,-7 2-9 16,7 4-9-16,0-6-9 0,0 6-10 0,0-5-11 0,0 5-10 0,0 0-10 15,0 0-12-15,0 0-10 0,0-4-10 0,0 4-13 0,0 0-9 0,0 0-16 16,-7-5-9-16,7 5-9 0,0 0-9 0,0 0-5 0,-5 0-5 0,5 0-3 0,-7 0-5 16,7 0-3-16,-8 0-3 0,3 0-2 0,-3 0-3 0,8 0 0 0,-6 0 2 15,1 5 2-15,-3-1 0 0,1 1 2 0,1-5 1 0,0 6 3 0,-1-2 1 16,2 7 1-16,-3-7 0 0,0 2 6 0,3 3-1 0,-1 0 6 0,6 1-2 16,-5 1 0-16,-3-1-2 0,8-1 1 0,-8 0 0 0,8 0 4 0,-5 6 3 15,5-3-1-15,0 1 1 0,-7-4 3 0,7 3-2 0,0 3 1 0,0-6 0 0,-6 0 1 16,6 6 1-16,0-5 2 0,0 5 1 0,0-6 1 0,6 0-1 0,-6 1-2 0,0 1 0 15,7 4-2-15,-7-7-2 0,5-3-3 16,-5 4 4-16,8 3-1 0,0-3 2 0,-3 1 3 0,1-5 0 0,-1 4 3 0,11 1 2 0,-11-1 1 0,2-3 4 16,5 4 1-16,-5-5 2 0,6 4 3 0,1-5 2 0,-1 2 5 0,-6-1 0 15,5-1 1-15,0-4 2 0,2 5 6 0,-1-5 10 0,-8 0 12 0,11-5 12 0,-4 5 13 16,-1-4 9-16,-2-1 10 0,3-1 9 0,-6 2 6 0,2-1 5 0,-3-4 4 16,8 5 2-16,-6-8 0 0,-7 8-4 0,7-11-5 0,0 6-10 0,-7 0-16 15,0-3-14-15,0-3-13 0,0 1-12 0,0 1-12 0,0-3-11 0,-7 1-10 16,7-3-6-16,-7 3-8 0,0-6-6 0,2 2-6 0,-3 4-9 0,-5-4-10 15,7 1-9-15,1 3-6 0,-11 0-14 0,11 0-13 0,-8 0-13 0,8 5-12 0,-4-5-17 16,-3 10-17-16,6-4-22 0,-1 5-27 0,1-6-26 0,-2 10-27 0,-4-5-31 0,5 5-33 16,2 5-46-16,-2-5-56 15,-1 4-45-15,-5 2-43 0,7 3-3 0,1-5 12 0,-3 7 27 0,1-2 29 0,1 1 40 0,0-1 40 0,-1 1 45 0,2 1 42 0,-3-2 48 16,8-3 48-16,0-3 57 0,-8 9 71 0</inkml:trace>
  <inkml:trace contextRef="#ctx0" brushRef="#br0" timeOffset="9274.33">7554 8179 23 0,'0'-6'106'0,"0"0"49"0,6 3 36 0,-6-3 32 0,8-3 28 0,-8 3 25 0,5 1 27 0,2-5 25 0,-7 7 23 0,0-3 25 0,8-4 21 0,-8 5-35 0,0 1-67 0,6-2-54 0,-6 1-48 0,0 1-26 0,0-1-12 0,6 1-9 0,-6-2-5 0,0 2-6 0,0 4-7 0,0-5-6 0,0-1-7 16,0 6-6-16,0-4-8 0,0-2-6 0,0 6-6 0,0-5-7 0,0 5-7 0,0-4-7 16,0-1-9-16,0 1-6 0,0-2-8 0,0 6-6 0,0-3-8 0,0-3-4 15,-6 0-5-15,6 3-7 0,0 3-3 0,-6-6-3 0,6 0-4 0,0 6-3 16,-8-4-2-16,8-1-2 0,-7-1-1 0,7 6-3 0,-5-3 0 0,5-1-1 0,-8-2-4 16,2 6 0-16,6-5-2 0,-5 5-3 15,-3-4-1-15,8 4-1 0,-7 0 0 0,1-6-2 0,6 6 1 0,-6 0-1 0,-1 0-2 0,2 0 0 0,-3 0-2 16,2 0 1-16,-1 0-2 0,-6 6 1 0,7-6 1 0,-2 4 0 0,3 1 3 15,-3 1 0-15,3-2 1 0,0-1-2 0,-4 8 3 0,4-7-1 0,-2 8-2 16,-1-3 2-16,8-3-1 0,-6 3 2 0,6 0 0 0,-5 0 4 0,5 1-2 0,-8 1 2 16,8-1 1-16,0 3-2 0,0-2-1 0,0-2 1 0,0 1-2 0,0-1 3 15,8 1 1-15,-8 4 0 0,0-8 3 0,5 9-1 0,-5-9 4 0,6 3 0 16,2 0 2-16,-1-5 0 0,-7 8 4 0,5-9 2 0,9 3 6 0,-9 0 2 16,3-3 4-16,-3 3 1 0,3-2 0 0,5-4 4 0,-7 5-1 0,1-5 4 0,7 0-4 31,-9-5 5-31,8 5 1 0,-7 0 3 0,1-4 6 0,6-2 3 0,-7 3 3 15,2-9 4-15,-3 9 3 0,10-9 7 0,-9 3 2 0,0 5 2 0,-6-5 1 16,7-3 1-16,-2 3-3 0,3-6-1 0,-8 6-2 0,0-6-3 0,6 5-6 0,-6-5-5 16,7 6-6-16,-7-6-4 0,0 6-5 0,0-1-5 0,0-5 1 0,6 6-2 15,-6 0 3-15,0-3 2 0,0 9 3 0,0-9 2 0,0 8 1 0,0-1 2 0,0 5 1 16,0-6-7-16,0 6-5 0,0 0-8 0,0 0-10 0,0 0-13 0,0 0-14 16,0 0-9-16,0 0-8 0,0 0-5 0,0 0-3 0,0 6-4 0,0-1 0 15,-6 5-4-15,6-1 1 0,0 3 2 0,0-3 4 0,-7 4 9 0,7 2 8 16,0 0 8-16,0 4 12 0,0 1 7 0,0-4 7 0,0 2 4 0,0 3 2 0,0-6 4 15,0 3 0-15,0-2 5 0,7 2 0 0,-7-3 6 0,6 4 1 0,-6-4 4 16,0 0 3-16,5 4 0 0,2-5 1 0,-7 2 0 0,9-1-3 0,-4 0-1 0,-5 4 2 16,6-5-3-16,1 1-2 0,-7 1 0 0,5-3-4 0,4-4 2 0,-9 6-2 15,0 0 4-15,7-4 0 0,-7-3 6 0,0 7 1 0,0-4 2 0,0-1 1 16,0-5 0-16,0 4 0 0,0-5 3 0,0 6-1 0,-7-5 0 0,7 0 4 16,0-1-2-16,-9 2 0 0,9 0-2 0,-5-6-4 0,5 4-1 0,-7 1-4 15,1-5-2-15,1 0 1 0,-4 4-4 0,2-4 0 0,2 0-3 0,-1 0-1 16,-1 0-5-16,1 0-7 0,-2-4-8 0,3 4-6 0,-2 0-14 0,1-5-13 15,0 5-15-15,-2-4-16 0,1 4-12 0,7-6-17 0,-5 6-16 0,-3-6-18 0,8 6-23 16,-6-4-24-16,6 4-22 0,-5 0-19 0,5-5-28 0,0 5-30 0,0-5-42 16,0 5-41-16,0 0-55 0,-8-4-49 0,8 4-11 0,0 0 7 0,0 0 26 0,0 0 28 15,0 0 34-15,0-10 38 0,0 10 38 0,0-5 38 0,8 1 45 0,-8 4 46 0,0-5 54 16,5-2 64-16</inkml:trace>
  <inkml:trace contextRef="#ctx0" brushRef="#br0" timeOffset="9831.81">8160 8280 56 0,'5'-4'128'0,"3"-1"45"0,-2-1 37 0,1 2 32 0,1-1 32 15,-8-1 30-15,5 2 30 0,1-1 28 0,-6-5 27 0,8 7 26 0,-8-3 24 0,5 0-49 0,-5 3-95 0,0-3-54 0,8-4-37 0,-8 5-23 0,0 1-21 0,0-1-18 0,0 1-16 0,0-8-16 0,-8 9-16 0,8-3-16 0,0 0-11 0,-5-3-14 16,5 4-11-16,-8 1-10 0,8-2-8 0,-6 3-6 0,1-3-6 0,-3 2-3 0,8 4 0 16,-7-6-3-16,1 6-3 0,-2-5-3 0,3 5-4 0,5 0-6 0,-5 0-4 0,-3 0-3 15,2 0-5-15,-1 5-1 0,1-5-2 0,-1 6-1 0,2 4 1 16,-4-7 1-16,4 3 0 0,-2 3-1 0,-7 0 2 0,8 3 1 0,-1 3 3 15,2-6 3-15,-3 4 5 0,2-1 2 0,-7 3 3 0,13-2 0 0,-5-4 0 16,-2 6 1-16,-2 0-4 0,4-5 0 0,-1 4-3 0,-1-4 3 0,7 4-1 0,-6-2 1 16,6 1-1-16,-7-4 3 0,7 6-1 0,-6-3 1 0,6-3 1 0,0 4 1 15,0-2-1-15,6-1 3 0,-6 0 1 0,0 4 2 0,7-4 4 0,-7-1-1 16,6 3 4-16,1-3 0 0,-1 0 2 0,-1 6 1 0,4-6-1 0,3-3 3 0,-4 4 0 16,-3-1-1-16,1 0 5 0,7-3 0 0,0-2 4 0,-5 6 7 0,5-10 11 15,1 4 9-15,-2 2 7 0,1-6 11 0,1 0 10 0,-4-6 10 0,11 2 11 0,-8 4 7 16,1-10 10-16,-1 6 9 0,0-6 4 0,-2 5 5 15,4-4-1-15,-9-1-6 0,7-5-10 0,-8 4-9 0,2 3-10 0,2-6-12 0,-4-2-8 0,-5 1-13 16,0 1-9-16,6-2-10 0,-6-3-12 0,0 5-10 0,-6-5-11 0,6-2-6 16,-5 3-8-16,-4-3-8 0,9-3-11 0,-7 5-11 0,2-2-12 0,-1 2-13 0,-1 1-15 15,1-3-18-15,-9 8-14 0,10-2-16 0,-1 0-17 0,-2 0-21 16,3 6-20-16,-3-1-25 0,3-1-22 0,-3 7-32 0,2-2-37 0,-7 6-54 0,6 0-58 16,1 0-45-16,-2 6-32 0,3-2-2 0,-8 1 17 0,7 1 26 0,-1 4 30 0,1-1 36 15,-1 0 36-15,-7 0 41 0,9-3 42 0,5 3 50 0,-7 3 51 0,1-3 60 16,6-5 76-16</inkml:trace>
  <inkml:trace contextRef="#ctx0" brushRef="#br0" timeOffset="10425.94">8544 8183 16 0,'0'-4'87'0,"0"-2"38"0,-6 0 32 0,6 3 31 0,0-3 34 0,0 6 27 0,-7-9 26 0,7 3 20 0,0 1 20 0,0 1 16 0,-5-2 19 16,-2 3-38-16,7 3-71 0,-9-6-45 0,9 2-31 0,-5-2-20 0,-1 6-13 0,6-5-17 0,-7 1-17 0,2-2-8 0,-4 1-7 0,9 5-3 0,-5-4 5 0,-2-1-3 0,7 1-4 0,-6-2 0 0,1 2-3 0,5 4 1 0,-8-5 0 0,8-1 0 15,-8 2 0-15,8-2-1 0,-5 6 2 0,-2-5-1 0,7 1 0 0,0 4 0 0,0-5-3 16,-7 5 3-16,7 0 1 0,0-4 0 0,0 4 2 0,0-6-2 0,0 6-5 16,0-3-3-16,7-3-6 0,-7 0-4 15,0 3-6-15,7-3-2 0,-2 0-3 0,3 2-5 0,0-1-3 0,-3-1-2 0,1-1-2 0,6 1 0 0,2 1 3 0,-1 1 0 16,1-2 4-16,5 0-1 0,-7 2-1 0,8 4-4 0,-1 0-3 15,2 0-2-15,-10 0-5 0,10 0-1 0,-3 4-2 0,-4-4-2 0,-1 6-4 0,8 0-3 16,-9-2-4-16,2 7-2 0,-8-7-4 0,6 5 2 0,-4 0 2 0,-2 3 1 0,-1-3 1 16,3 6 2-16,-3-6-1 0,-5 6 0 0,0 0-5 0,0-5 4 0,0 8 2 15,0-3-2-15,-5 1 3 0,5-3 0 0,-8 1-2 0,3 1 1 0,-1 1-2 16,-2-7 0-16,3 6-2 0,-2 0 0 0,1-6-1 0,-2 1-3 0,2 5 0 0,-1-6-4 16,2 2-5-16,-2-7-1 0,0 6-4 0,0-5-1 0,1 4-1 15,-1-3-4-15,1-2-3 0,-2 1-1 0,3 1-3 0,0-3-2 0,-3 4 0 0,2-2-2 16,-1-1 1-16,-1-4 3 0,8 4-1 15,-5 1 3-15,-1-5 1 0,-2 0 4 0,8 6 2 0,-5-6 0 0,5 0 3 0,0 0 2 0,-8 3 1 0,8-3 3 0,0 0 1 16,0 0 1-16,0 0-1 0,0 0-1 0,0 0-1 0,0 0-1 16,0 0-6-16,0 0-4 0,0 0-5 0,0 0-4 0,0 0-3 0,8 0 3 0,-8 6-1 15,5-6 2-15,-5 0 9 0,8 6 4 0,3-6 6 0,-3 0 6 0,-1 3 7 0,7 3 5 16,-9 0 11-16,8-2 7 0,0 5 10 0,0-4 6 0,1 5 5 0,4-5 5 16,-4 5 2-16,-2 0-4 0,2-1-4 0,-9 0-7 15,8 6-2-15,3-3-4 0,-11 2-2 0,8-6-4 0,-7 7-4 0,1-4-4 0,-7 4 0 0,6-6-4 16,-6 5-1-16,7-4-3 0,-7 0 3 0,0 0 1 0,-7-1 6 0,7 0 3 15,-6 2 3-15,6-7 2 0,-7 8 3 0,-6-8-2 0,7 6 2 0,-8-6 2 0,2-4-2 16,4 4-4-16,-11 2-6 0,7-6-18 0,-2 0-27 0,-4 0-32 0,4 0-39 16,-6 0-45-16,6-6-42 0,-4 6-47 0,5 0-42 0,0-4-74 0,-1 4-84 15,1-4-84-15,0 4-84 0,2-5-27 0,4 5 1 0,-7 0 27 0,8 0 38 16,-1 0 46-16,2 0 51 0,-2-5 54 0,-2 5 54 0,9 0 56 0,0 0 57 0,0 0 69 16,0 0 74-16</inkml:trace>
  <inkml:trace contextRef="#ctx0" brushRef="#br0" timeOffset="15918.49">24487 753 3 0,'0'-5'37'0,"8"5"24"0,-8-5 20 0,0 1 25 0,0 4 26 0,0 0 28 0,0-6 30 0,0 2 25 0,0 4 23 0,0-5 6 0,0 1-8 0,0-1-1 0,0-2 0 0,0 4-2 0,-8-3-7 0,8 6-9 0,0-5-11 0,0 1-12 0,0-2-15 0,0 1-12 0,-7 5-13 0,7-4-7 15,0 0-7-15,0 4-2 0,0-5-1 0,0-1-1 0,0 6-1 0,0-3-1 16,0 3-4-16,0-7-4 0,0 7-1 0,0 0-10 0,0-5-9 16,0 5-12-16,0 0-12 0,0 0-13 0,0 0-13 0,0 0-12 0,0 0-14 0,0 0-12 0,0 0-11 15,0 0-12-15,0 0-8 0,0 0-9 0,0 0-3 0,0 0 3 0,0 5 9 16,0 2 5-16,-5 2 10 0,5-4 4 0,0 3 4 0,0 3 2 0,0-2 7 16,0 7 2-16,0-7 4 0,-6 6 5 0,6-1 3 0,0 2 2 0,0 3 0 0,-8-1-5 15,8-2-10-15,0 2-5 0,-5 2-8 0,5-4-3 0,0 2-2 0,0 3 1 16,-8-2-1-16,8 0 0 0,0 1 1 0,0 1-2 0,0-8 0 0,0 8 0 15,0-6 1-15,0-2 0 0,0 1 0 0,8 2 1 0,-8-1-1 0,0-6-9 16,0 0-12-16,5 1-20 0,-5 1-20 0,0-7-25 0,0 5-28 0,8-3-29 16,-8-2-33-16,0 7-45 0,0-8-53 0,0 3-69 0,6 0-76 0,-6-6-39 0,0 0-18 15,0 0 7-15,0 0 22 0,0 0 29 0,0 0 35 0,0-6 40 0,0 0 39 0,0-3 44 16,0 0 44-16,-6 0 51 0,6-7 56 0</inkml:trace>
  <inkml:trace contextRef="#ctx0" brushRef="#br0" timeOffset="17735">24840 743 9 0,'0'-4'40'0,"6"4"17"0,-6-6 16 0,0 6 13 0,0-4 13 0,0 4 15 0,5-5 10 0,-5 5 15 0,0-4 15 0,0 4 1 0,8-5-7 0,-8 5-2 0,0 0 0 0,0-7 4 0,7 7 2 16,-7-3 2-16,0 3-1 0,6-6 0 0,-6 6-2 0,0 0 0 0,8 0-1 0,-8-5-6 0,5 5-6 0,-5 0-9 0,0 0-14 0,5-4-11 0,-5 4-13 15,0 0-12-15,8 0-14 0,-8 0-12 0,0 0-12 0,0 0-11 0,0 0-8 0,0 0-9 16,0 0-8-16,0 0-6 0,0 0-3 0,0 0-2 0,6 0 2 0,-6 0-1 16,0 0 0-16,0 0 2 0,0 4 2 0,7 1 0 0,-7-5 3 0,0 6 1 15,0-3 2-15,0 4 2 0,0-2 5 0,0-1 1 0,0 1 1 0,0-5 0 16,0 4 1-16,0 2-2 0,0-2 1 0,0 1 1 0,0 0 6 0,0-5 4 0,-7 4 4 16,7 2 8-16,-6 0 3 0,6-6 4 0,-8 4 4 0,8 1 3 0,-5-1 2 0,0-4 1 15,5 6 2-15,-8-6-3 0,2 3 0 0,-1-3-4 0,-1 0-3 16,3 0-4-16,-1 6-7 0,-2-6-3 0,-5 0-6 0,8-6-2 0,-3 6-3 15,2 0-3-15,1 0-3 0,-2-3-1 0,-1 3-2 0,8-6 2 0,-6 2 2 16,0 4 3-16,6-5 4 0,-7 1 4 0,2-2-2 0,5 0-1 0,0 2 1 0,-7-1-1 16,7 0-1-16,0-5 0 0,0 6-2 0,0-1 0 0,-9-4-1 0,9 2-2 15,0-2 2-15,0 4-6 0,0-5-5 0,0 1 0 0,0 5-4 0,0-7 1 0,9 1-2 16,-9 1 0-16,0-2 0 0,7 2 2 0,-7 0 0 0,0-1 1 0,5 0 0 16,2-1-3-16,-1 7 0 0,0-5-1 0,2 0 0 0,-1 3-1 0,-2-3 1 15,9 3 3-15,-1 0 0 0,-8 3 1 0,9-3 1 16,-1 6-1-16,0-4-1 0,0 4 0 0,0 4-2 0,0 2-1 0,0-3-2 0,1 3-2 0,-2 3 0 0,-6 3 0 15,8 1 1-15,-7 2 1 0,6 0 1 0,-7 4-1 16,-1-4 3-16,3 6 1 0,-3-3 3 0,-5 1 2 0,7 7 2 0,-7-7 3 16,0-1 3-16,0 7 3 0,0-5 3 0,-7 5 2 0,2-6-2 0,-3 2 0 0,3-3 1 0,-1 6-3 15,-2-8 1-15,3 2-2 0,-8 2-2 0,-1-4-1 0,7 3-3 0,-5-5 1 16,5-4-2-16,-6 5-2 0,0 0 0 0,0-6 0 0,8 0-4 0,-9 1 1 16,-1 1-1-16,10-1-1 0,-1-6-1 0,-7 1-2 0,5 4 2 0,3-9-2 15,-3 6 1-15,2-2 0 0,6 1-1 0,-5-5 0 0,5 0 0 0,0 0 0 0,0 0 0 0,0 0 2 16,0 0 1-16,0 0 3 0,0 0 0 0,0 0 2 0,0 0 0 0,0 0 0 15,0 0 1-15,0 0 1 0,0 0-1 0,0 0 3 0,0 0 1 0,0 0-1 16,0 0 0-16,0 0-2 0,0 0-1 0,0 0-2 0,5 0-4 0,-5 0-3 0,0 0-4 16,0 0-3-16,0-5 1 0,6 5-4 0,2 0 0 0,-8 0 0 0,5 0 0 15,3 0 0-15,-3-4-2 0,3 4 4 0,3 0-4 0,4 0 4 0,-9 0-1 0,7 0 5 16,0 4 2-16,0-4 4 0,7 5 3 0,-8-5-2 0,1 6 0 16,8-2-8-16,-8-4-14 0,-2 6-22 0,9-3-28 0,-6 3-34 0,4 3-37 15,-4-3-67-15,7-3-78 0,-8 3-85 0,6 3-82 0,-7-3-34 0,8 0-8 0,-8-2 6 16,9 1 14-16,-10-5 25 0,5 0 31 0,-4 0 41 0,7-5 43 0,-6-5 51 0,-7 1 51 15,7-6 68-15,2 0 72 0</inkml:trace>
  <inkml:trace contextRef="#ctx0" brushRef="#br0" timeOffset="19477.59">25511 973 0 0,'6'-6'37'0,"0"2"86"0,1 4 49 0,-7-5 41 0,5 0 33 0,3-5 30 0,-8 6 27 0,0-1 28 0,6-4 25 0,-6 3 28 0,0-4 28 0,7 5 4 0,-7 1-12 0,0-5-55 0,6 3-80 0,-6 2-43 0,0-1-23 0,0-1-19 0,7 3-9 0,-7-4-11 0,0 7-10 15,0-5-10-15,0 5-13 0,0 0-13 0,0 0-17 0,0 0-17 0,0 0-15 0,0 0-14 0,0 0-17 0,0 0-15 16,0 0-14-16,0 0-12 0,0 0-11 0,0 0 0 0,0 5-3 0,-7-5 1 16,7 7 1-16,0-4 3 0,0 3 5 0,-6-6 1 0,6 9 2 15,0-3 2-15,-7-3 3 0,7 7 3 0,-6 1 2 0,6-7 3 0,0 7 6 0,-8-7-2 16,8 5-2-16,0-3-1 0,-5 3-5 0,5-4-1 0,0 5-4 0,0-4-2 16,-7-2 0-16,7 1 1 0,0 1-1 0,0-2 0 0,0-1 0 0,0 3-2 15,0-6 0-15,0 5 2 0,0-5 2 0,0 0 8 0,0 4 12 0,0-4 9 16,0 0 12-16,0 0 10 0,0 0 12 0,0 0 7 0,0 0 9 0,0 0 8 15,0 0 10-15,0 0 8 0,0 0 9 0,0 0 2 0,7 0 1 0,-7-4-4 0,5 4-9 16,-5-5-10-16,8-1-11 0,-8 6-8 0,0-3-7 0,6-1-8 0,-6-2-5 16,7 1-7-16,-7 1-10 0,0-2-6 0,6 0-7 0,-6 2-3 0,0-1-4 15,0 5-3-15,0-5-2 0,0 1-9 0,0 4-5 0,7-6-15 0,-7 2-11 0,0 4-15 16,0 0-14-16,0-5-16 0,0 5-16 0,0 0-21 0,0 0-22 0,0 0-28 16,0 0-28-16,0 0-36 0,0 0-38 0,0 0-43 0,0 0-43 0,-7 0-72 15,1 0-77-15,6 5-44 0,-7-1-25 0,1 2 8 0,-2-2 21 0,3 1 33 16,-2 4 36-16,1-3 44 0,0 0 45 0,-9 3 51 0,10-3 52 0,-2-2 57 0,0-1 60 15,2-3 70-15,5 6 81 0</inkml:trace>
  <inkml:trace contextRef="#ctx0" brushRef="#br0" timeOffset="19983.04">26220 797 8 0,'0'-6'75'0,"0"-3"41"0,0 5 37 0,0-5 36 0,0 3 31 0,0-4 32 0,0 0 28 0,0 6 26 0,0-6 28 0,0 5 26 0,0-4 28 0,0-1-26 0,0 4-52 0,0-3-35 0,0 3-21 0,0-3-21 0,0 5-22 0,8-1-18 0,-8-4-16 0,0 2-12 16,0 2-14-16,0 5-10 0,0-4-16 0,0 4-13 0,0-5-14 0,0 5-11 0,0 0-15 16,0 0-11-16,0 0-9 0,0 0-14 0,0 0-10 0,0 0-11 0,0 0-11 15,0 0-8-15,0 0-2 0,0 0-1 0,0 0 2 0,0 5 5 0,0-1 1 16,0 1 3-16,5 2 4 0,-5 2 4 0,0-4 6 0,0 3 5 0,0 7 4 0,8-4 3 15,-8 4 7-15,0-2 1 0,0 2 3 0,0 6-3 0,0-2-5 0,0-5-1 16,0 6-3-16,0-2-4 0,0 2-3 0,0 1-4 0,0 2-2 0,0-2-3 16,0-3-1-16,0 2 0 0,0 0-3 0,0-2 1 0,0 3-1 0,0 0 1 0,5-3 0 15,-5-3 2-15,0 0 0 0,0-1-4 0,0 6-9 0,5-5-22 16,-5-5-27-16,0 3-30 0,0-2-34 0,0 4-38 0,0-6-41 0,0 6-66 0,0-6-74 16,0 1-83-16,0-1-80 0,0 3-32 0,0-9-6 0,0 7 12 0,0-5 25 15,0-1 37-15,0-4 42 0,0 0 46 0,0 0 47 0,-5 0 51 16,0-4 54-16,5-5 64 0,-8 0 70 0</inkml:trace>
  <inkml:trace contextRef="#ctx0" brushRef="#br0" timeOffset="20548.62">26741 867 0 0,'14'0'8'0,"-7"0"119"0,4-7 65 0,-3 7 43 0,-3-5 30 0,3 1 24 0,-3-1 24 0,2-1 21 16,-7 6 24-16,7-4 22 0,-2 0 22 0,-5-1 19 0,0 5 22 0,8-5-90 15,-8 5-148-15,0 0-75 0,0 0-34 0,0 0-15 0,0 0-9 0,0 0-9 16,0 0-8-16,0 0-9 0,0 0-5 0,0 0-7 0,0 0-5 0,0 5-7 16,-8 0-3-16,8-5-2 0,0 4-3 0,-5 0 0 0,5 2-1 0,-7-1 2 0,0-1 5 15,7 1 5-15,-5 2 5 16,-3-4 1-16,3 3 1 0,-3-1-3 0,-3-1-2 0,4-4-2 0,-2 6-1 0,-1-6-4 0,2 0 0 0,-5 0-4 0,0 0 2 16,0-6-3-16,-1 6-1 0,2 0-2 0,0-4 0 0,-3-1-2 0,2 5-2 0,-5-6-1 15,4 3-2-15,1-4 1 0,0 2-2 0,-6-4 0 0,12 3-2 0,-12 2-1 16,12-5 1-16,-4 4-4 0,-5 1 1 0,11-8-2 0,-2 8-2 15,0-1-1-15,2-4-1 0,5-1-1 0,0 5-1 0,0-5 0 0,0 0-2 0,0 0-3 16,0-4 0-16,5 5-1 0,-5-3-2 0,7 3 0 0,-7 0 0 16,7-2-1-16,-7 3 0 0,5 3 1 0,2-4 0 0,2 2 1 0,-9-2 2 0,5 4 2 15,1-1 6-15,1 6 7 0,7-4 10 0,-9-1 4 0,2 5 3 0,4-4 4 0,5 4 4 16,-4 0 4-16,0 0 1 0,8 4 5 0,-6 1 0 0,6-5 4 0,-8 4 0 16,0 7 1-16,9-7-2 0,-10 8-6 0,5-3-6 0,-3 0-3 0,6 6-1 15,-12-6-1-15,4 7-2 0,2-2-1 0,-5 0-1 16,-3 0-2-16,2 2 1 0,0-1-3 0,-2-1 2 0,3 2-2 0,-8 2-1 0,0-3 2 0,0 1 1 0,0-2-3 15,0 5 1-15,0-4 0 16,0 4 0-16,-8-4 2 0,8 3-2 0,-5-2 2 0,5 2-1 0,-7 3-3 0,0-6-1 0,7 4-3 0,-5-5-2 0,5 2 0 16,-8-1-1-16,8-2-2 15,-5-2-1-15,5 4-1 0,0-5-1 0,0-1 0 0,-8 0 3 0,8-3-1 0,0 3 3 0,-6-3 2 0,6-3 2 0,0 3 4 0,-5 0 2 16,5-2 2-16,-7 1 2 0,7-1 2 0,-9 1 1 0,4-1 2 0,0 2 1 16,-3-1-1-16,3-1-4 0,-3-4-3 0,-5 6-10 0,7 0-7 0,-7-6-11 15,0 3-11 1,6-3-10-16,-5 6-10 0,-3-6-14 0,10 0-11 0,-9 4-10 0,2-4-10 15,4 0-9-15,-4 0-10 0,5 0-11 0,2 0-10 0,-3 0-12 0,0 0-8 16,3 0-7-16,-1 0-9 0,6 0-10 0,-7 0-15 0,7 0-19 0,0 0-33 0,0 0-35 16,0 0-51-16,0 0-53 0,0 0-16 0,0 0 7 0,0 0 18 0,0 0 24 15,7 0 27-15,-1-4 27 0,-6-2 30 0,5 3 30 0,3-3 38 0,5 0 39 16,-6-3 45-16,-1 3 59 0</inkml:trace>
  <inkml:trace contextRef="#ctx0" brushRef="#br0" timeOffset="21057.54">27262 915 90 0,'14'-6'166'0,"-9"6"47"0,3-5 33 0,-3 1 32 0,2-2 28 0,0-3 29 0,-7 5 29 0,5-1 32 0,-5-1 28 0,8 3 30 0,-8-4 29 0,0 2-60 0,0 1-111 0,7-1-65 0,-7 5-41 0,0-6-15 16,0 6-8-16,0 0-10 0,0 0-6 0,0 0-15 0,0 0-17 0,0 0-15 0,0 0-19 15,0 0-20-15,-7-4-22 0,7 4-19 0,0 0-19 0,-8 0-13 0,3-4-13 0,-2 4-8 16,7 0-4-16,-12 0-6 0,4 0-3 0,3 0-1 0,-9 0-3 0,9 0-2 15,-10-5-3-15,2 5-2 0,7 0 1 0,-7 0-1 0,0 0 0 0,0 0-2 16,-1-5-3-16,7 5-4 0,-4-4-1 0,-2 4-1 0,0-6 0 0,-1 6 1 16,1-6 4-16,6 2 3 0,-7-1 5 0,9-1 6 0,0 6 7 0,-9-3 6 0,7-3 5 15,7 2 4-15,-6-1 3 0,-1 1 4 0,7 4 1 0,0-6-4 0,0 0-5 16,0 2-2-16,0-1-1 0,0-4-2 0,0 3-1 0,7 2-4 0,-7-5-2 16,6 4-1-16,1-2-1 0,-1-2-1 0,2 4 1 0,-3 1 2 0,0-7 1 0,4 7 7 15,3 0 7-15,1 4 6 0,1-5 3 0,-1 5 3 0,0-6 8 16,-2 6 2-16,4 0 7 0,4 0 0 0,-6 0 5 0,6 6 3 0,-6-6 0 0,7 9 1 15,-6-5 0-15,4 1-2 0,-4 5-4 0,-1 1-2 0,0-1-5 0,-6-1-1 16,4 0 0-16,-3 6-2 0,0 0-1 0,-3-5 0 0,-5 5 0 0,6-1 2 16,-12 2 0-16,6 2 3 0,-5-3 3 0,-3 1 3 0,0 2 4 0,3-3 0 0,-8 4 2 15,0-4-1-15,0 0 0 0,-1 3-3 0,1-2 0 0,-6-1-5 0,7-1-2 16,-2 2-3-16,-4-7-4 0,2 6-5 0,5-2-7 0,-2-2-5 0,-2-1-4 16,10 5-4-16,-7-6-3 0,5 0-4 0,-1 1 0 0,-4 1-4 0,5-1-1 0,7-1 1 15,-5-5-4-15,5 7 0 0,-8-8 0 0,8 3-3 0,0 0 3 0,-7-3-1 16,7-3 1-16,0 6 7 0,0-6 5 0,7 6 13 0,-7-2 16 0,0-4 12 15,8 0 13-15,-8 5 11 0,5-5 12 0,2 0 5 0,0 0 7 0,-2 0 1 16,10 0 5-16,-9 0 0 0,5-5 3 0,4 5-1 0,-2 0-5 0,-7 0-8 0,7-4-13 16,0 4-17-16,0 0-18 0,1 0-31 0,-2 0-32 0,2-6-39 0,-9 6-40 15,8 0-46-15,1 0-50 0,-1 0-115 0,0 0-144 0,0 0-66 0,0 0-26 0,0 0-2 16,0-6 8-16,1 6 22 0,-2-3 27 0,-6 3 40 0,8-12 46 0,-7 9 54 16,6-8 55-16,-7 1 61 0,-1 1 68 0</inkml:trace>
  <inkml:trace contextRef="#ctx0" brushRef="#br0" timeOffset="21263.34">27621 1101 0 0,'5'4'9'0,"2"-4"126"0,-1 0 73 16,2-4 56-16,-2 4 46 0,1-6 44 0,-2 2 44 0,4-1 43 0,-4-1 44 0,2 2 37 0,4-2 35 0,-11 6 29 0,8-5 27 0,0 1-90 0,-3-1-159 0,-5 5-86 0,6-4-52 0,-6 4-32 0,0-6-24 0,0 6-28 0,0 0-30 0,0 0-29 0,0 0-32 15,0 0-31-15,0 0-31 0,0 0-33 0,0 0-36 0,0 0-29 0,0 0-19 0,0 0-26 16,0 6-26-16,0-6-32 0,-6 4-31 0,6 1-56 0,-5-1-62 0,5 1-75 15,-8 1-81-15,0-2-19 0,8 7 8 0,-5-7 27 0,-1 2 38 0,-1-2 34 0,2 1 34 16,5-5 39-16,-9 4 42 0,-3-4 46 0,12-4 48 0,-14 4 60 0,8-5 67 16</inkml:trace>
  <inkml:trace contextRef="#ctx0" brushRef="#br0" timeOffset="21926.17">28284 763 28 0,'0'-6'102'0,"0"2"44"0,0-1 38 15,0 0 34-15,0 1 32 0,0-2 30 0,0-3 27 0,8 5 29 0,-8-1 31 0,0-2 27 0,0-2 28 0,0 4-34 0,0 1-69 0,6-2-45 0,-6 1-28 0,0 1-22 0,0 0-17 0,5-1-13 0,-5-1-12 0,0 6-11 0,0-3-7 16,7-4-15-16,-7 7-13 0,0 0-14 0,0 0-16 0,0 0-15 0,0 0-15 0,0 0-15 0,0 0-17 0,0 0-11 0,0 0-8 0,0 0-5 0,9 7-4 0,-9-4-5 16,0 3-4-16,0-1-3 0,5-1-2 0,-5 5 1 0,0 1 0 0,0 1 5 31,0 4 3-31,6-2 5 0,-6 2 9 0,0 0 1 0,0 4 0 0,0 1-2 0,0 0-3 0,-6-2-1 0,6 2-4 0,0-4 0 0,0 8-2 0,0-5-2 0,-5 1 0 15,5-1-2 1,0-4 0-16,0 6 1 0,0-3-1 0,0 1 0 0,0-4 1 16,0 4-5-16,0-4-11 0,0 0-17 0,0 0-25 0,0 0-24 0,0 0-29 15,0-2-26-15,0-3-32 0,0 1-34 0,0 4-31 0,0-6-56 0,0 1-67 0,0-1-78 16,0 0-77-16,0-3-24 0,5 3 4 0,-5-3 24 0,0 0 36 0,0-6 37 16,0 0 41-16,0 0 44 0,0 0 43 0,0-6 45 0,6-4 46 0,-6 5 59 15,7-5 64-15</inkml:trace>
  <inkml:trace contextRef="#ctx0" brushRef="#br0" timeOffset="22178.55">28623 832 0 0,'14'-5'26'0,"-9"-4"117"0,3 3 68 0,5-4 52 0,-7 5 48 0,-1-1 42 0,-5-3 41 16,8 5 36-16,-8-1 36 0,8 1 33 0,-8-2 31 0,0 0 17 0,0 6 9 16,0 0-84-16,0 0-141 0,0 0-78 0,0 0-47 0,0 0-37 0,0 0-28 15,0 0-28-15,0 0-27 0,0 0-20 0,0 0-22 0,0 0-9 0,0 0-13 16,0 6-6-16,0 0-8 0,0 3-3 0,0-5-4 0,0 5-2 0,0 2-2 15,0 5 6-15,0-7 3 0,0 4 6 0,0 2 4 0,0 6 7 0,-8-6-1 0,8 3 2 16,0-2-4-16,0 2 0 0,0 2-4 0,0 0-14 0,0-2-22 0,0-3-28 16,0 6-32-16,0-2-39 0,8-5-40 0,-8 7-45 0,0-7-49 0,0 6-69 15,0-5-80-15,0-2-69 0,5 2-64 0,-5-6-20 0,0 6 3 0,8-3 23 0,-8-3 36 16,5-5 43-16,-5 1 48 0,5-1 50 0,-5 2 53 0,0-6 53 0,9-6 55 0,-4 6 65 16,-5-9 77-16</inkml:trace>
  <inkml:trace contextRef="#ctx0" brushRef="#br0" timeOffset="22399.45">29098 1144 0 0,'0'-4'15'0,"8"4"133"0,-1 0 80 0,-7-6 57 15,5 1 48-15,2 1 41 0,-7-2 41 0,5-3 39 0,-5 4 37 0,7 1 37 16,-7-2 34-16,8 2 33 0,-8-1 31 0,0-1-92 0,6 2-165 0,-6-2-90 16,0 1-49-16,0 5-33 0,0 0-21 0,7-4-21 0,-7 4-20 0,0 0-17 0,0-5-22 15,0 5-21-15,0 0-18 0,0 0-19 0,0 0-15 0,0 0-23 0,0 0-23 16,0 0-25-16,-7-4-31 0,7 4-33 0,0 0-34 0,0 0-33 15,0 0-33-15,0 0-31 0,0 4-26 0,0-4-52 0,-6 5-59 0,6-1-81 0,0-4-86 16,0 5-23-16,0 1 4 0,0-2 26 0,-8 7 38 0,8-7 43 0,0-4 48 0,0 6 47 16,0-2 45-16,0-4 46 0,-7 0 46 0,7 0 59 0,0 0 65 0</inkml:trace>
  <inkml:trace contextRef="#ctx0" brushRef="#br0" timeOffset="23613.59">29724 778 0 0,'0'0'4'0,"-5"0"13"0,5 0 10 0,0 0 13 0,0 0 16 0,-7-5 13 0,7 5 15 0,0 0 17 0,-9 0 17 0,9 0 22 0,0 0 21 0,0 0 22 0,-5-4 21 0,5 4 18 0,0 0 12 16,-7 0 8-16,7 0 1 0,0-6-4 0,0 6-11 0,0 0-9 0,-6 0-8 0,6-6-9 0,0 6-8 0,0 0-12 0,0 0-10 0,-5-4-11 0,5 4-14 0,0-5-9 0,0 5-8 16,0 0-9-16,0 0-4 0,0 0-7 0,0 0-6 0,0 0-9 0,0 0-10 15,0 0-8-15,0 0-12 0,0 0-9 0,0 0-9 0,0 0-9 0,0 0-10 0,0 0-5 16,0 0-6-16,0 0-5 0,0 0-8 0,0 0-5 0,0 0-7 0,0 0-5 16,0 0-3-16,0 0-7 0,0 0-3 0,0 0-2 0,0 0-2 0,0 0-1 0,0 0 4 15,0 5 6-15,0-5 6 0,0 0 7 0,0 4 7 16,0-4 7-16,0 6 4 0,0-6 5 0,0 6 3 0,0-2 5 0,0 1 5 0,0-5 4 0,0 4 6 15,0 2 3-15,0-3 4 0,0 3 3 0,0-1 2 0,0 5-2 0,0-4 2 0,0 3-1 16,0 0 1-16,0 1 3 0,0-1-1 0,0 6-1 0,0 0 1 0,-9 0-4 16,9 0-1-16,0 4-4 0,0 0-6 0,0 1-8 0,0-5-5 0,0 4-4 15,0 2-5-15,0-3-2 0,0 1-4 0,0 2 1 0,0-2-1 0,0 1 0 16,0-5 2-16,9 4 1 0,-9-4-1 0,0 0-9 0,5 0-13 31,-5-2-16-31,6 2-18 0,-6-6-26 0,7 3-27 0,-7 1-27 0,5-4-33 0,-5-3-49 16,9 3-56-16,-9 2-89 0,7-7-100 0,-7 2-43 0,0-2-15 0,5 1 9 0,-5-5 25 15,6 0 28-15,-6-5 33 0,6 1 42 0,-6-6 41 0,7-1 45 0,-7 2 46 16,0-6 56-16,0 2 62 0</inkml:trace>
  <inkml:trace contextRef="#ctx0" brushRef="#br0" timeOffset="23834.76">29885 818 0 0,'0'0'9'0,"0"-6"124"0,0 6 74 0,0-6 54 0,0 2 45 15,0-1 40-15,0 5 38 0,0-6 33 0,0 3 33 0,0-3 28 0,0 6 24 16,0-4 24-16,0-1 20 0,0 1-92 0,8 4-155 0,-8-6-85 0,0 6-45 16,0-6-31-16,8 2-21 0,-3-1-21 0,2 0-20 0,0 1-15 0,-2-2-15 15,3 2-9-15,-1-1-8 0,5 1-8 0,0-1-4 0,1-2-5 0,8 4-3 0,-8-3-5 16,6 1-6-16,2 1-15 0,-3 4-22 0,1-6-27 0,8 1-31 0,-6 5-37 16,-3 0-32-16,3 0-56 0,-3 0-65 0,1-4-87 0,2 4-98 0,-3 0-37 15,-4 0-11-15,-2 0 6 0,-4 0 17 0,-2 0 30 0,0-4 36 0,-6 4 47 0,0 0 46 16,0-5 50-16,-6-1 50 0,-8-4 62 0,7 5 67 0</inkml:trace>
  <inkml:trace contextRef="#ctx0" brushRef="#br0" timeOffset="24229.86">30030 630 0 0,'-13'6'7'0,"7"-1"115"0,-1-5 65 15,7 4 42-15,-6-4 31 0,-1 0 25 0,7 5 22 0,0-5 19 0,0 0 19 0,0 0 18 16,0 0 14-16,-6 0 18 0,6 0 15 0,0 0-87 0,0 0-143 0,0 0-68 16,0 0-31-16,0 0-10 0,0 0 1 0,0 7 8 0,0-7 11 0,0 3 6 15,0 3 3-15,-8-6 1 0,8 9 1 0,0-5 0 0,0 1-4 0,-5 5-7 16,5 1-6-16,0-1-5 0,0-1-7 0,-8 0-6 0,8 1-11 0,-5 4-12 15,5-2-16-15,0-3-9 0,0 1-10 0,-7-1-5 0,7 0-4 0,0-3-1 0,-7 4 0 16,7 0-1-16,0-6 1 0,0 0 1 0,0 2 1 0,-5 3 1 0,5-4 0 0,0-5 2 16,0 0 3-16,0 7 1 0,0-7 3 0,0 3 1 0,0-3 2 15,0 6 1-15,0-6 1 0,0 0-1 0,0 0-2 0,0 0-1 0,0 0-3 0,0 0-4 16,0 0-5-16,0 5-4 0,0-5-2 0,0 0-2 0,0 0-3 0,0 0 1 16,0 0-1-16,0 0-1 0,0 0 0 0,0 0-1 0,0 0 0 0,0 0 2 15,0 0-1-15,0 0 1 0,0 0 2 0,5 0-3 0,-5 0-3 0,7-5 1 16,0 5-5-16,-7 0-3 0,5 0-4 0,8 0-3 0,-5 0-2 0,-2-6 0 0,7 6 0 15,0 6 3-15,0-6 3 0,1 0 6 0,-2 5 5 0,1-5 10 0,6 10 11 16,-6-7 9-16,1 3 5 0,7 3 10 0,-11-3 8 0,5 4 8 0,-1-1 3 0,-4 0 3 16,4 1 3-16,-1 0-4 0,-6 0 3 0,7 0-6 0,-9 1-1 0,3-4-4 15,-3 4-4-15,-5-1-3 0,0-1 0 0,8 3-1 0,-16-3-1 0,8-5-2 16,0 5 1-16,-5 2 0 0,-3-1 3 0,3-1 1 0,-9-3 1 0,1 3-6 16,6 0-7-16,-12-3-18 0,6 3-24 0,0-3-28 0,-5 4-27 0,4-7-32 0,-7 3-35 15,8-2-38-15,-6 1-41 0,1 1-74 0,-3-6-88 0,8 3-71 0,-6-3-63 0,6 6-16 16,-8-6 7-16,9 0 24 0,-7 0 34 0,6 0 38 0,-1 0 39 0,9 0 43 15,-11 0 45-15,11 0 50 0,-1 0 52 0,-1 0 67 0,2 0 81 0</inkml:trace>
  <inkml:trace contextRef="#ctx0" brushRef="#br0" timeOffset="25113.53">29593 1725 2 0,'0'0'59'0,"-5"0"35"0,5-6 27 0,0 6 27 0,0 0 29 0,0 0 26 0,-8-4 27 0,8 4 24 0,-6-5 21 0,6 5 19 0,0 0 19 0,0 0-25 0,-5-4-52 0,5 4-26 0,0 0-12 0,0-5-9 0,-8 5-9 0,8-6-11 0,0 6-12 0,0 0-9 16,0-4-12-16,0 4-9 0,0 0-5 0,0 0-7 0,-7 0-2 0,7 0-2 0,0 0-4 15,0 0-4-15,0 0-4 0,0 0-5 0,0 0-7 0,0 0-8 0,0 0-10 16,0 0-5-16,0 0-5 0,0 0-4 0,0 0-4 0,0 0-3 0,0 0-2 16,0 0 1-1,7 0 5-15,-7-5 6 0,8 5 11 0,-3 0 4 0,1 0 6 0,2 0 2 0,4 0 3 0,2-4 3 0,-1 4 0 0,6 0 5 0,-1-6 0 0,9 6 4 16,-6-6 1-16,3 3-2 0,10 3-9 0,-9-6-11 0,10 2-14 0,-3-1-8 16,-1 5-6-16,1-6-7 0,2 3-5 0,5-7-2 0,-7 5-3 0,2-1-3 15,3 3-4-15,-2-4-5 0,-4 3-2 0,1-1-3 0,2 0-4 0,-2 1-3 16,-6-2-1-16,-1 6 0 0,2-4-1 0,-8 4 1 0,-1-5-1 0,-2 5 1 0,-5 0 1 15,2-6 3-15,-5 6 5 0,-1 0 1 16,-2 0 7-16,2 0 2 0,-7 0 6 0,0 0-2 0,0 0 2 0,0 0 2 0,0 0 0 0,0 0 2 0,0 0-1 16,0 0-1-16,0 0-1 0,0 0-3 0,0 0-3 0,0 0-6 15,0 0-4-15,0 0-2 0,0 0-5 0,0 0-3 0,0 0-2 0,0 0-2 0,0 0-4 16,0 0 1-16,0 0-1 0,0 0-2 0,0 0 1 0,0 0-1 0,0 0 0 0,0 0 1 16,0 0-1-16,0 0 1 0,0 0 0 0,0 0 0 0,0 0 2 0,-7-3-1 15,7 3 1-15,0 0-1 0,0 0-1 0,0 0 0 0,-5 0 2 0,5 0 0 16,-7 0 0-16,-1 0-1 0,8 0 1 0,-5 0-1 0,5 0-1 0,0 0 2 0,0 0 0 15,-8 0 2-15,2-7-2 0,6 7 1 0,0 0-1 0,0 0 0 0,-5 0-3 16,5 0-2-16,0 0-3 0,0 0-3 0,0 0-5 0,0 0-3 0,0 0-5 16,0 0-5-16,0 0-6 0,0 0-7 0,0 0-7 0,0 0-8 0,0 0-11 0,0 0-11 15,0 0-15-15,0 0-11 0,0 0-13 0,0 0-12 0,0 0-9 0,0 0-9 16,0 0-8-16,-8 7-6 0,8-7-8 0,0 0-6 0,0 3-6 0,-8-3-3 31,8 6-4-31,0-6 1 0,-5 5-1 0,5-5-2 0,0 4-6 0,0 2-11 16,-6-6-12-16,6 4-22 0,-7 1-24 0,7 0-36 0,-5-1-38 0,5 3-17 0,-9-4-1 15,9 3 10-15,-5-1 19 0,-2-5 25 0,1 4 24 0,1 2 28 0,-4-6 32 16,2 3 34-16,2-3 35 0,-2 0 40 0,-5 0 42 0</inkml:trace>
  <inkml:trace contextRef="#ctx0" brushRef="#br0" timeOffset="29199.65">29933 2653 1 0,'0'0'45'0,"7"-4"30"0,-7 4 29 0,0 0 29 0,-7-5 31 0,7-1 28 0,0 6 28 0,0-3 23 0,0-3 21 16,0 0 7-16,-8 6 0 0,8-4-8 0,0-1-15 0,0 1-12 0,-5 4-11 0,5-5-16 0,0 1-17 0,-7-2-17 0,7 0-22 0,0 3-15 0,-7-3-8 0,7 0-7 0,0 6-1 0,-5-4 1 0,5-1 2 0,0 0 3 16,0 1-1-16,0-2-1 0,-8 2-6 0,8 4-2 0,0 0-2 0,0 0-3 15,0 0-2-15,0 0-7 0,0-5-9 0,0 5-6 0,0 0-13 0,0 0-10 16,0 0-10-16,0 0-11 0,0 0-12 0,0 0-9 0,0 0-10 0,0 0-2 16,0 0 1-16,0 0 3 0,8 0 7 0,-8 5 6 0,0-1 6 0,0 2 9 0,5-2 6 15,-5 6 10-15,0 0 6 0,0-1 5 0,7 3 5 0,-7 1 5 0,0-4 0 16,0 6-1-16,7 6-8 0,-7-8-8 0,0 2-9 0,0 6-9 0,0-3-7 15,0 3-7-15,0-2-8 0,5-1-4 0,-5 3-6 16,0-2-6-16,0 1-1 0,8-1-2 0,-8 0-2 0,0 1-1 0,0 1-2 0,7-8-2 16,-7 8-6-16,0-6-7 0,5-2-15 0,-5 2-15 0,7 0-17 0,-7 0-19 0,7-6-20 0,-7 1-24 15,0-1-25-15,0 3-25 0,5-3-28 0,-5-4-26 0,0 3-28 0,8-2-41 16,-8-1-48-16,0-5-48 0,5 4-46 0,-5-4-28 0,0 0-17 0,0 0 11 0,8-4 22 16,-8 4 33-16,0-5 37 0,6-5 38 0,-6 6 40 0,0-7 40 0,7 1 42 15,-7-4 49-15,0 4 53 0,0-4 55 0,0-2 64 0</inkml:trace>
  <inkml:trace contextRef="#ctx0" brushRef="#br0" timeOffset="29425.54">29964 2589 70 0,'0'-3'140'0,"0"-3"42"0,0 0 37 0,-5 6 30 0,5-4 31 16,0 4 31-16,0 0 28 0,0 0 30 0,0 0 27 0,-7 0 26 0,7 0 25 0,0-5-55 16,0 5-105-16,0 0-54 0,0 0-24 15,0 0-18-15,0 0-6 0,0 0-8 0,0 0-8 0,0 0-7 0,0 0-10 0,0 0-12 0,0 0-9 0,0-5-7 16,0 5-8-16,0-4-12 0,7 4-7 0,-7 0-14 0,5-6-11 0,3 6-12 15,-3-4-11-15,3 4-11 0,-2-5-9 0,7 5-8 0,0 0-8 0,0-4-5 0,1 4-8 16,6-6-15-16,-9 6-17 0,9 0-18 0,-6 0-20 0,4 0-21 0,1 0-26 16,2 0-29-16,-3 0-31 0,3 0-49 0,-2 6-58 0,2-6-92 0,-2 4-107 15,1-4-42-15,-8 5-10 0,0-1 13 0,4 2 27 0,-11-6 30 0,1 4 36 0,1 1 41 16,-7-5 43-16,0 0 46 0,-7 5 48 0,1-5 60 0,1 0 65 0</inkml:trace>
  <inkml:trace contextRef="#ctx0" brushRef="#br0" timeOffset="29625.7">29906 2824 96 0,'0'5'171'0,"0"-1"54"0,-5 2 40 0,5-6 33 0,0 0 29 0,0 0 28 15,0 5 26-15,0-5 30 0,0 0 25 0,0 0 28 0,0 0 30 16,0 0-61-16,0 0-113 0,0 0-68 0,5 0-39 0,-5 0-22 0,7 0-15 0,0 0-9 16,-2-5-8-16,3 5-8 0,4-6-10 0,-5 6-12 0,5-4-14 0,9 4-17 0,-8-5-13 15,6 1-18-15,-6 4-16 0,8-5-15 0,-3 1-15 0,8 4-20 0,-6-6-26 16,1 6-33-16,-3 0-38 0,3 0-45 0,-3 0-46 0,1 0-95 0,2 6-109 0,-8-6-81 15,6 4-60-15,-7-4-22 0,2 0 4 0,-1 0 11 0,-1 0 18 0,-3-4 34 16,2-2 39-16,-4 0 48 0,-2-3 55 0,-5-1 58 0,9 0 63 0,-9 2 81 0,0-4 96 16</inkml:trace>
  <inkml:trace contextRef="#ctx0" brushRef="#br0" timeOffset="31043.19">29327 3259 6 0,'8'-10'10'0,"-8"5"-5"0,5-8-2 0,1 1-2 0,-6 3 0 0,0 0 0 0,7 3-1 0,-7-3 0 0,0 5 0 0,0-1-9 0,0-5-8 0</inkml:trace>
  <inkml:trace contextRef="#ctx0" brushRef="#br0" timeOffset="31896.36">29027 2702 0 0,'8'0'1'0,"-3"0"35"0,-5 0 21 0,7 0 13 0,-7 0 13 0,6 0 10 0,-6 0 11 0,6 0 9 0,-6 0 8 0,7-4 5 0,-7 4 9 0,8 0-17 0,-8 0-28 0,5 0-19 0,-5-6-15 0,6 6-8 0,-6 0-6 0,8 0-5 16,-8 0-9-16,0 0-4 0,5 0-7 0,-5 0-4 0,0 0-4 0,0 0-3 0,8 0-2 0,-8 0-2 0,0 0-3 0,0 0-2 0,0 0-2 15,7 0-2-15,-7 0 0 0,0 0-2 0,0 0 0 0,0 0 2 0,0 0 0 16,0 0 1-16,0 0 2 0,0 0 3 0,0 0 4 0,0 0 11 0,0 0 13 0,0 0 17 15,0 0 18-15,0 0 17 0,0 0 16 0,0 0 16 0,0 0 11 16,0 0 12-16,0 0 12 0,0 0 8 0,0 0 6 0,5-5 3 0,-5 5 3 0,0 0-6 31,0-4-7-31,0-2-12 0,0 1-13 0,7 5-13 0,-7-4-10 0,0-1-9 0,0-5-7 0,5 6-3 0,-5-1-1 0,0-4 2 0,0 3 3 0,0 0 4 0,0-3 6 32,0 5 4-32,7-1 5 0,-7-5-2 0,0 4 1 0,0-3 1 0,0 3 3 15,0 2 1-15,0-6 4 0,0 6 1 0,0-2 0 0,0 2-4 0,0-1-4 0,0 5-8 16,0 0-5-16,0-4-11 0,0 4-11 0,0 0-7 0,0 0-8 15,0 0-7-15,0 0-10 0,0 0-10 0,0 0-12 0,0 0-10 0,0 0-10 0,0 0-8 16,0 0-8-16,0 0-8 0,0 0-4 0,0 0-3 0,0 0-2 0,0 0-1 16,0 4 4-16,-7-4 7 0,7 5 6 0,0-1 8 0,0 2 5 0,0-2 6 15,-5 6 3-15,5 0 5 0,0 5 5 0,0 0 6 0,-7-2 6 0,7 2 4 0,0 6 3 16,-5-3 1-16,5 3-1 0,0-2-6 0,-7 0-9 0,7 7-2 0,0-8-7 16,0 7-1-16,-8-6-3 0,8 5 0 0,0-3 1 0,0 3-3 0,0-5-2 0,0 5 2 15,0-3 0-15,0-2 0 0,8-1 0 0,-8-3 3 0,0 6-1 16,7-8 0-16,-7 2 1 0,0 0-8 0,5 0-13 0,-5-5-16 0,0 4-22 0,0-4-24 15,0-4-25-15,7 3-25 0,-7-4-23 0,0-1-21 0,0-4-21 0,0 6-23 16,0-6-25-16,0 4-49 0,0-4-61 0,0 0-64 0,0 0-60 0,0 0-11 0,0 0 14 16,-7-4 27-16,7-2 35 0,0 2 33 0,0-1 37 0,0 1 34 0,0-7 35 0,0 1 37 15,0 5 40-15,0-4 55 0,0-1 65 0</inkml:trace>
  <inkml:trace contextRef="#ctx0" brushRef="#br0" timeOffset="32291.14">29158 2927 9 0,'6'0'83'0,"-6"-4"43"0,0 4 32 0,0 0 30 0,0-5 28 0,0 5 28 0,0-6 25 0,0 2 24 0,-6 4 21 0,6 0 22 0,0-6 20 0,0 6-26 0,0 0-56 0,0 0-42 0,0 0-34 0,0-5-17 0,0 5-7 0,0 0-7 0,0 0-6 0,0 0-6 16,0 0-5-16,0 0-3 0,0 0 0 0,0 0-5 0,0 0-2 0,0 0-5 0,0-4-9 16,0 4-7-16,0-6-11 0,0 6-11 0,0-5-11 0,0 5-10 15,0-4-11-15,6 4-7 0,-6-5-7 0,5 5-7 0,-5-4-5 0,7-2-1 0,-7 3-3 16,9 3 0-16,-9-6 2 0,5 0 0 0,1 2 1 0,1 4 3 0,-2-5-2 0,4-1 3 15,-2 6 1-15,-2-4-1 0,1 4-2 0,2 0-4 0,5-5-5 16,-8 5-3-16,2 0-5 0,5 0-5 0,-4 0-5 0,-1 0-3 0,6 5-3 0,-7-1-2 16,7-4-2-16,-5 6-3 0,-3-1-4 0,1 5-1 0,6-4-1 15,-3-3-2-15,-4 7 1 0,2-1-1 0,-1 2 1 0,-6-2 0 0,5 1-1 0,4 1 2 16,-9-3 1-16,7 3 1 0,-7-2-1 0,5 7 0 0,-5-7 3 0,0 0 0 16,0 6 4-16,0-6 0 0,0 3 3 0,0-3 1 0,-5 0 7 0,5 1 2 0,-7-5 1 15,7 4 4-15,-9 1 1 0,4-4 2 0,-8-1-2 0,8-1-1 0,-9 6-5 16,1-5-8-16,0-1-10 0,-6-4-14 0,-1 5-18 0,0-5-18 0,8 6-27 0,-9-6-23 15,3 0-28-15,-3 0-26 0,1 0-25 0,2 0-22 0,-3 0-15 0,2-6-16 16,-1 6-16-16,7 0-27 0,-6 0-29 0,6 0-33 0,0 0-27 0,0 0-35 16,0 0-34-16,7 0 4 0,-7 0 18 0,5 0 31 0,8 0 30 0,0 0 32 0,0 0 30 15,0 0 31-15,0 0 33 0,0 0 43 0,0 0 43 0,0 0 47 0,0 0 62 16</inkml:trace>
  <inkml:trace contextRef="#ctx0" brushRef="#br0" timeOffset="33364.01">29554 2775 0 0,'0'-5'29'0,"0"5"44"0,0-4 24 0,0 4 26 0,0-4 27 0,0 4 28 0,0-6 29 0,0 6 26 0,-6-6 26 0,6 6 23 0,0 0 21 0,0 0-12 15,0 0-37-15,0-3-21 0,0 3-17 0,0 0-10 0,0-6-8 0,0 6-10 0,0-5-14 0,0 5-13 0,0 0-15 0,0-4-10 0,0 4-7 0,0 0-6 0,0-6-3 0,0 6-5 0,0 0-2 16,0 0-2-16,0 0-4 0,0 0-4 0,0 0-2 0,0 0-7 0,0 0-4 0,0-5-5 16,0 5-8-16,0 0-6 0,0 0-6 0,0 0-4 0,0 0-7 0,0 0-3 15,0 0-7-15,0 0-3 0,0 0-7 0,0 0-6 0,0 0-8 0,-8 0-7 16,8 0-8-16,0 0-8 0,0 0-10 0,0 0-3 0,0 0-9 0,-5 0-1 15,5 0-4-15,0 5-3 0,-5 1 0 0,5-2-2 0,-8-4 2 0,8 11 2 0,0-8 3 16,-6 9 4-16,-1-8 2 0,7 5 7 0,-6 0 4 0,6 3 4 0,0-3 3 0,-7 1 1 31,7 4 0-31,-6-4 1 0,6-1 0 0,0 3 0 0,0 1 1 0,0-4-1 0,0 2 2 0,0 4 0 0,0-5-1 0,0-1 1 0,0 0 1 0,6 6 0 16,-6-6 1-16,7 3 1 0,-7-3 2 0,6 1-1 0,-6-1 2 0,7 0 0 16,-7 3 3-16,6-3-3 15,2 0 2-15,-3 1 1 0,-5-5 3 0,5 4 1 0,3-2 4 0,-8-4 4 0,6 3 5 0,1-1 10 0,1-5 11 0,-8 4 14 16,5-4 11-16,1 0 9 0,2 0 8 0,-8-4 7 0,5 4 3 0,2-5 4 0,-1-1 4 15,2 3 0-15,-8-4 1 0,13 2-3 16,-8-4 0-16,-5-1-11 0,8 5-11 0,5-4-13 0,-13-1-11 0,11-5-10 0,-4 6-7 0,2-1-6 0,-9-4-5 0,5-2-5 16,1 7-3-16,1-6-3 0,-2 0-2 0,-5 0-5 0,9 0-1 0,-9 2-1 15,7-2-4-15,-7 0 0 0,0 0-1 0,0 2-2 0,-7-2-3 16,7-1 0-16,-9 2-3 0,9-2-5 0,-5 2-4 0,-2-1-8 0,1 2-10 0,-8 3-17 31,7-1-20-31,-4 1-23 0,4 1-31 0,-7 4-34 0,9 1-36 0,-8-2-38 0,-1 6-36 16,7 0-56-16,-6 0-66 0,2 6-80 0,3-2-85 0,-5 1-24 0,0 4 4 15,8 1 22-15,-9 5 31 0,1-6 42 0,6 6 45 0,-7-5 49 0,1 4 52 0,8 2 50 16,-9-2 51-16,2 2 63 0,4-7 67 0</inkml:trace>
  <inkml:trace contextRef="#ctx0" brushRef="#br0" timeOffset="34232">28674 2918 52 0,'8'0'126'0,"-8"-6"41"0,8 2 36 0,-3-2 29 0,-5 1 31 0,8-5 28 0,-8 5 30 0,5 1 27 0,-5-1 26 0,5 1 26 0,4-5 24 0,-9 3-45 0,0 0-89 0,5-3-47 0,-5 3-28 0,7 2-15 0,-7-1-8 0,6 1-8 0,-6-5-5 0,0 3-6 16,0 0-10-16,7 3-6 0,-7-3-8 0,0 0-7 0,0 2-8 0,0-1-6 15,0 5-7-15,0-5-11 0,0 5-8 0,6 0-10 0,-6 0-9 0,0 0-8 16,0 0-11-16,0 0-6 0,0 0-12 0,0-4-5 0,0 4-6 0,0 0-5 16,0 0-6-16,0 0-5 0,-6-4-8 0,6 4-2 0,0 0-4 0,0 0-4 15,0 0-2-15,0 0-4 0,0 0-1 0,0 0-3 0,0 0-1 0,-7 0-3 16,7 0-2-16,0 0-1 0,0 4-3 0,-6-4 0 0,6 0-2 0,0 4 1 15,-7-4-4-15,2 0 2 0,5 5-2 0,-9 0-2 0,4-1 1 0,5 2 0 0,-5 0-1 16,-3 3 1-16,3-3 0 0,-3 3 2 0,8 0 2 0,-8 1 0 0,3-1 2 16,-1 6 1-16,-2-5 2 0,8 4 1 0,-5-4 1 0,5 5 3 0,-8 0 1 0,8 0 3 15,-5 0 2-15,5 0 0 0,0-2 4 0,0 2-2 0,0 0 2 0,0 4 0 16,0-4 0-16,0 6 1 0,0-7 1 0,0 0 0 0,0 0 0 0,5 2 2 16,-5-2-1-16,8 0 2 0,-8 0 1 0,5-2 2 0,-5-3 2 0,8 1 2 15,-2-1 1-15,-6 0 4 0,5-3 4 0,3 0 5 0,0 3 1 0,-3-9 4 16,3 4 7-16,-3-4 8 0,0 0 8 0,4 0 6 0,3-4 4 0,-6-1 7 0,7 1 3 15,0-2 5-15,0-4 8 0,1 0 5 0,-2-4 7 0,2 5 3 0,4-12 7 16,-4 6-3-16,-1 2-3 0,0-8-4 0,0 1-7 0,1 1-8 0,-7 0-5 16,6-1-66-16,-8 1-12 0,9-5 0 0,-9 5 0 0,2-7 0 15,-7 7 0-15,8-6 0 0,-2 5 0 0,-6-2 0 0,0-5 0 0,0 9 0 0,0-1 0 16,-6-2 0-16,6 2 0 0,-8-1 0 0,1 5 0 0,7 2 0 0,-13-3 0 16,7 7 0-16,1-2 0 0,-3 2 0 0,-4 5 0 0,-2-2-58 0,1 2-71 0,0 4-26 15,-6 4-29-15,-2 2-30 0,-3 3-35 0,-3 0-39 0,1 6-44 0,1 4-112 16,-7 2-139-16,-3 3-53 0,3 0-4 0,-1 7 20 0,1-3 34 0,-7 2 42 0,7 3 40 15,-7-4 47-15,-1 7 47 0,8-9 51 0,-7 4 55 0,5-7 59 0,2 6 66 16</inkml:trace>
  <inkml:trace contextRef="#ctx0" brushRef="#br0" timeOffset="37490.64">28089 3283 3 0,'-5'0'56'0,"5"0"25"0,-7-3 14 0,-7 3 12 0,14 0 8 0,-6-7 9 0,-6 7 9 0,4-5 13 0,0 5 12 0,3 0 15 0,-1 0 12 0,-1-4-23 0,1 4-50 0,-2 0-14 0,3 0 0 0,-2 0 2 0,0 0 1 16,2-5 3-16,-2 5 2 0,-1 0 6 0,8 0 3 0,-5 0 0 0,-2 0 0 0,7 0-2 0,-7 5-4 0,2-5-4 15,5 0-8-15,-8 0-11 0,8 0-11 0,-7 0-4 0,7 4 0 0,-6-4 2 16,6 0-2-16,0 0-3 0,0 0-1 0,-6 5-4 0,6-5-3 0,0 0 1 16,0 0 4-16,0 0 2 0,0 0 3 0,0 0 4 0,0 0 7 0,0 0 5 15,0 0 9-15,0 0 14 0,0 0 17 0,0 0 8 0,6-5 4 0,-6 5 0 0,6 0-1 16,1-4-5-16,1-1-6 0,-3 5-2 0,9-6-6 0,-1 2-4 0,-1-1-7 0,2 1-10 16,5-1-10-16,-1-5-19 0,3 4-19 0,-3 2-12 0,3-1-8 0,-2 0-4 15,1 1-3-15,7-2-4 0,-8 6-4 0,1-4-14 0,-1 4-19 0,0 4-31 16,-6-4-37-16,8 0-46 0,-8 6-48 0,0-2-87 0,-2 1-100 0,-4 0-76 15,7-1-61-15,-8 2-20 0,1 0 0 0,-7-2 12 0,0-4 17 0,0 0 30 0,0 0 36 16,0 0 47-16,0-4 52 0,-7-8 58 0,1 8 60 0,1-6 78 0,-4-4 89 0</inkml:trace>
  <inkml:trace contextRef="#ctx0" brushRef="#br0" timeOffset="39267.36">26818 2799 3 0,'0'-3'31'0,"0"3"14"0,8 0 14 0,-8-6 13 0,0 6 13 16,0-6 13-16,0 6 13 0,0-4 12 0,0 4 12 0,0-5-3 0,0 5-14 0,0 0-8 0,0-5-2 0,7 5-3 0,-7 0-3 0,0-4-6 0,0 4-9 0,0-4-7 15,0 4-8-15,5 0-4 0,-5-6-5 0,0 6-5 0,0 0-2 0,9-6 0 0,-9 6 2 0,0 0 5 0,0 0 8 0,0-3 10 0,0 3 7 16,0 0 9-16,0 0 8 0,0 0 9 0,0 0 9 0,0 0 7 0,0 0 7 16,0 0 7-16,0 0 4 0,0 0 4 0,0 0-1 0,0 0 0 0,0 0-4 0,0 0-5 15,0 0-6-15,0 0-6 0,0 0-10 0,0-6-8 0,0 6-8 0,0 0-8 16,0 0-8-16,0-5-8 0,-9 5-8 0,9 0-8 0,0 0-9 0,0-4-7 0,0 4-9 15,-5 0-5-15,5-6-5 0,0 6-3 0,-7 0-3 0,7 0-3 16,0 0-2-16,0-5-6 0,0 5-3 0,-8 0-4 0,8 0-7 0,0 0-4 0,-5 0-4 16,-2 5-4-16,0-5-4 0,2 6 0 0,-3-2-4 0,3-4-1 0,-3 11-1 15,2-8-1-15,1 9-1 0,-11-4 3 0,11 2 1 0,0 0 0 0,-8-1 3 16,5 7 1-16,0-7 4 0,-3 6 0 0,4 0 2 0,1 0 2 0,-2-2 0 0,3 2 2 16,5 0 0-16,-7 0 1 0,1 0 0 0,6 0 0 0,-6 4-1 15,6-4 1-15,-7-1 1 0,7 6 1 0,0-6 1 0,0 5 0 16,0-4 1-16,0 4-1 0,7-4 1 0,-7 0 0 15,6 0 2-15,-6 0 0 0,6 0 2 0,1-5 3 0,-2 4 2 0,3-4 2 0,-2-1-1 0,1 0 7 0,4 3 6 0,-3-8 5 0,5 1 8 16,0-1 9-16,1 1 6 0,-2-5 11 0,2 0 6 0,-1 0 9 0,6-5 8 16,-6 5 8-16,8-9 12 0,-3 5 7 0,1-8 8 0,2 3 7 0,-9 0 3 0,8-6-1 15,0-1-2-15,-1 2-1 0,-7 0-6 0,8 0-6 0,-8-2-5 0,2-4-6 16,-1 7-9-16,0-8-8 0,-5 6-9 0,2-3-8 0,-1-2-11 0,-4 0-10 16,2 2-9-16,1 2-7 0,-8-4-8 0,5 1-3 15,-5 0-7-15,-5-1-1 0,5 1-5 0,-8-2-7 0,1 3-10 0,2-1-12 16,-4 3-18-16,-1-2-19 0,2 3-18 0,-5-6-18 0,0 6-23 0,-1 6-21 0,-4-6-24 0,4 5-22 15,2 1-25-15,-7 4-27 0,-1 1-26 0,6 4-42 0,-4 0-48 0,-3 0-51 16,2 4-50-16,6 1-28 0,-6 4-20 0,4 1 11 0,-4 1 24 0,6-1 33 0,0 3 33 16,2 2 40-16,-10-1 37 0,8 2 44 0,0-2 41 0,0 2 54 0,0-1 56 0,7-2 59 15,-7 2 68-15</inkml:trace>
  <inkml:trace contextRef="#ctx0" brushRef="#br0" timeOffset="40663.18">27510 2873 5 0,'0'0'58'0,"0"-4"25"0,0 4 17 0,0 0 16 0,0 0 21 0,0-6 20 0,0 3 17 0,0 3 21 0,0 0 18 0,0-6 18 0,0 6 21 0,0 0-26 0,0-6-53 0,0 6-20 0,0 0-5 16,0-4-1-16,0 4 3 0,0 0-3 0,0 0-8 0,0-5-7 0,0 5-9 0,0 0-6 0,0 0-7 0,0-6-9 0,0 6-4 0,0 0-7 0,0 0-5 0,0-4-3 0,0 4-5 0,0 0-3 15,5-5-3-15,-5 5-2 0,0 0-1 0,0-4-3 0,0 4-1 0,0 0 0 16,0 0-2-16,0 0 0 0,0-5 1 0,0 5-1 0,0-4-2 0,0 4 1 0,0 0-1 15,0-6 0-15,0 6-1 0,0 0 0 0,0-6 0 0,0 6 0 16,0-3-1-16,0 3-1 0,0-6-3 0,0 6-4 0,-5-6-2 0,5 6-3 0,0-4-4 16,0 4-3-16,0-5-4 0,0 5-3 0,0-5-4 0,0 5-3 0,0 0-3 0,0 0-3 15,0-4-4-15,0 4-1 0,0 0-2 0,0-4-1 0,0 4-4 0,0 0 0 16,0 0-2-16,-8-6 1 16,8 6-2-16,0 0-1 0,0 0 0 0,0 0 0 0,0 0-1 0,0 0-1 0,0 0 1 0,0 0-1 0,0 0 0 0,0 0 0 0,0 0 1 15,0-6 0-15,0 6 1 0,0 0-1 0,0 0 0 0,0 0-1 0,0-3 1 16,0 3 2-16,0 0-2 0,0 0 1 0,0 0-1 0,0 0 2 0,0 0-2 15,-5-6 0-15,5 6-1 0,0 0 0 0,0 0-1 0,0-5 1 0,0 5-1 16,0 0 1-16,-7 0-1 0,7-4-1 0,0 4 1 0,0 0 0 0,0 0-1 0,-7-6 0 16,7 6 0-16,0 0 1 0,0-5 0 0,0 5-1 15,-5 0 1-15,5 0-1 0,0-4 1 0,0 4-1 16,0 0 1-16,0 0-1 0,0 0 1 0,0 0-2 0,0-6 2 0,0 6-1 0,-7 0 0 0,7 0 0 0,0 0-2 16,0 0 1-16,0 0-2 0,-8-3 1 0,8 3-2 0,0 0-1 0,-5 0-1 0,5 0-3 15,-6 0 1-15,6 0-3 0,-8 0-4 0,3 0 1 0,-2 0-3 0,7 0-2 0,-9 0-1 16,4 0-4-16,-1 3 3 0,-1-3-1 0,2 6-1 0,-4-2 2 0,4 1 1 0,-2 1-2 15,7-2 1-15,-11 7 0 0,11-2 3 0,-8-3 1 0,0 2 2 0,3 2 2 16,-1 0 3-16,-1-1 0 0,1 3 2 0,-1-3 1 0,-1 0-1 16,3 1 0-16,5 5 1 0,-7-6 2 0,0 1 0 0,2 4 1 0,5-4 1 0,-8 5 0 15,8-4 0-15,-5 2-1 0,5 2 1 0,0-6-1 0,0 3-1 0,0 1 1 0,0-4 1 16,0 2 0-16,0-1 1 0,0 5 3 0,5-11 1 0,-5 5 6 0,0 2 5 16,8-7 6-16,-8 8 8 0,5-9 10 15,2 3 10-15,0-1 8 0,-2-1 11 0,3 0 10 0,5-4 3 0,-6 6 7 0,4-6 3 0,5 0 0 0,2 5-1 16,-4-5 0-16,4 0-5 0,3-5-7 15,-2 5-9-15,1 0-7 0,-1-6-11 0,7 6-8 0,-7-4-9 0,2 4-8 0,-2-4-7 0,1 4-23 0,-1 0-29 0,-1-5-42 16,-4 5-52-16,7 0-80 0,-9 0-96 0,-6 0-94 0,7 5-93 0,-5-5-38 16,-3 0-8-16,-5 0 5 0,0 0 14 0,0 0 20 0,-5-5 26 0,-3-1 38 0,-5 3 49 15,7-9 59-15,-6 3 64 0,-2-6 79 0,1 2 82 0</inkml:trace>
  <inkml:trace contextRef="#ctx0" brushRef="#br0" timeOffset="41606.07">25615 2799 58 0,'0'0'128'0,"0"-3"38"0,0-3 32 0,0 0 26 0,0 6 25 0,0-4 23 0,0 4 21 0,0 0 22 0,0 0 20 0,5-5 20 0,-5 0 20 0,0 1-53 0,0 0-95 0,0-2-52 0,0 6-22 0,7-6-12 0,-7 3-8 0,0-3-1 0,0 1-6 15,0 1 0-15,0-2-5 0,0 1-1 0,0 5-4 0,0-4-2 0,0 4-3 0,0-6-2 16,0 3-5-16,0 3-3 0,0-6-6 0,0 6-6 0,0-4-7 16,0-2-10-16,0 6-8 0,0-5-9 0,0 5-8 0,0 0-10 0,-7-4-9 0,7 4-10 0,-5-6-8 15,5 6-11-15,-9 0-9 0,9 0-6 0,-5 0-6 0,0 0-4 0,-3 6-7 16,3-6 1-16,-3 4-1 0,-5 1 1 0,7 1 1 0,-1 4 0 0,-7-7 1 15,9 7 2-15,-2-5 3 0,-5 5 1 0,5 1 2 0,-1-2 3 0,3 5-2 0,-2-4 5 16,0 0-2-16,2 5 1 0,-2-5 0 0,-1-1 1 0,8 6 2 16,-6-6 1-16,6 6 2 0,-6-5 2 0,6 4-1 0,-7 1 2 0,7 1 2 0,0-3-1 15,0-2 1-15,0 4 0 0,7 0 2 0,-7 4 0 0,6-5 3 0,-6-4-1 16,6 5 0-16,2-2 1 0,-1 2 0 0,-2 0 1 0,9-4 1 0,-9 3 2 16,10-5 0-16,-9 2 2 0,7-1 1 0,0-1 3 0,0-4 1 0,0-1 3 15,1-4 6-15,4 6 5 0,-4-6 7 0,6-6 10 0,-8 2 7 0,7-1 9 0,1-4 13 16,1-1 6-16,-3-1 10 0,3-4 5 0,-2 2 9 0,1-3 3 0,-8 2 3 0,8-1 2 15,-7 2-1-15,-2-3-6 0,5 2-6 0,-5-5-6 0,1 4-10 0,-3 0-10 16,3 0-10-16,-6-4-9 0,1 4-10 0,-1-5-6 0,-6 7-7 0,8-8-7 16,-3 2-4-16,-5 4-3 0,0-6-6 0,0 3-2 15,0-7-2-15,-5 5-4 0,5 1-4 0,-8 0-8 0,2-1-7 0,-1 6-10 0,1-6-9 0,-6 5-14 16,3 2-12-16,-3 1-14 0,6-3-11 0,-8 6-14 0,2 0-15 0,6 3-18 16,-7 2-20-16,5-1-15 0,-4 1-16 0,5 4-10 0,-6 4-8 0,6-4-9 0,-6 9-7 15,7-3-15-15,-7 3-19 0,5 0-24 0,3 6-27 0,-8 1-40 0,8 2-39 0,-4-3-14 16,4 6 2-16,-2-3 18 0,-6 3 24 0,13-8 27 0,-7 8 27 15,7-3 30-15,-7-2 30 0,7 2 35 0,0-3 41 0,0-3 41 0,7 1 46 0</inkml:trace>
  <inkml:trace contextRef="#ctx0" brushRef="#br0" timeOffset="41987.4">26057 2869 9 0,'-6'-6'71'0,"6"3"30"0,-7-3 26 0,7 0 31 0,-6 2 35 0,6-1 32 0,0-1 29 0,0 6 25 0,0-4 26 0,0-1 24 0,0 1 25 0,0-1-26 0,0 1-56 0,-8-2-23 0,8 0-11 0,0 3-4 0,0-3-3 0,0 0-18 15,0 2-22-15,8-1-19 0,-8 5-15 0,0-5-10 0,0 1-12 0,0 4-11 0,0-4-10 0,6-2-12 0,-6 6-9 0,0 0-12 0,7-6-9 16,-7 6-8-16,6 0-9 0,-6-3-7 0,5 3-7 0,-5 0-6 0,7 0-5 15,2 3-3-15,-9-3 3 0,5 6 4 0,2-6 2 0,-1 6 3 0,8-2 2 0,-7 0 3 16,6 1-2-16,-7 4 1 0,7-3-3 0,-8 3 0 0,9 3 0 0,-1-8-1 16,0 5 0-16,0 0-2 0,0 2-4 0,0-1-5 0,0-1-6 15,1 1-4-15,-2-1-5 0,2 2-3 0,4-2-4 0,-4-3 0 0,-1 4-1 0,-1-1-1 16,2 0 1-16,-1 1 0 0,0-5 0 0,0 4-6 0,1 3-8 0,-9-3-17 0,8-5-26 16,-6 5-25-16,0-3-27 0,-2 3-31 0,2-3-25 0,1 0-29 0,-8-2-27 15,5 1-43-15,-5-1-47 0,0-4-51 0,0 0-48 0,0 0-41 0,0 0-40 0,0 0 4 16,0 0 25-16,0 0 31 0,0 0 38 0,0 0 39 0,0 0 39 0,0-4 40 15,-5 4 39-15,5-5 47 0,-8-5 51 0,8 4 48 0,-7 2 66 0</inkml:trace>
  <inkml:trace contextRef="#ctx0" brushRef="#br0" timeOffset="42205.8">26336 2790 99 0,'-5'-10'167'0,"5"5"46"0,0-4 35 0,0 5 36 0,0-8 34 0,-6 9 37 16,6-3 37-16,0 1 33 0,0 1 35 0,0-7 33 0,0 11 31 0,0 0-60 0,-7-10-116 15,7 10-60-15,0-3-29 0,0 3-13 0,0 0-7 0,0 0-9 0,0-6-14 16,0 6-13-16,0 0-18 0,7-4-14 15,-7 4-12-15,0 0-14 0,0 0-13 0,0 0-13 0,0 0-16 0,0 0-12 0,0 0-16 0,0 0-13 0,0 0-12 0,0 0-16 16,0 0-13-16,0 0-13 0,0 0-10 0,-7 0-4 0,7 4-7 0,-6-4-1 16,6 9-2-16,-8-3 0 0,3 3 0 0,5 1 5 0,-7 4 4 0,-7 2 2 15,8-2 4-15,-6 5-12 0,3 2-15 0,-1 3-27 0,-3-5-32 0,-3 5-40 16,5 1-42-16,-2-1-49 0,0 7-51 0,-8-7-110 0,8 6-133 0,2-2-72 0,-2-4-42 16,-2 6-7-16,-4-5 9 0,5-1 34 15,-4 1 41-15,-3-7 52 0,3-3 53 0,-3 0 57 0,2-5 57 0,-7-5 62 0,0-1 64 0,2-4 91 0,-4 0 100 0</inkml:trace>
  <inkml:trace contextRef="#ctx0" brushRef="#br0" timeOffset="54825.12">5803 10562 2 0,'0'-6'56'0,"0"-3"28"0,6 3 20 0,-6 3 19 0,0-7 23 15,0 5 24-15,7-1 26 0,-7-4 25 0,0 5 24 0,0 1 22 0,0-1 22 0,6-5-22 0,-6 6-49 0,0-1-20 0,0-1-7 0,0 3 2 0,0 3 2 0,0 0-5 0,0-12-13 0,0 12-16 0,0-4-15 16,-6-1-17-16,6 5-13 0,0-4-11 0,-7-1-9 0,7 5-8 0,-6-4-7 15,6 4-7-15,-8-6-10 0,1 6-6 0,7-6-7 0,-5 3-4 0,-1 3 0 16,6 0 0-16,-8-6 0 0,3 6 0 0,5-6-3 0,-8 6-2 0,8 0-1 0,-5-4-5 16,5 4-4-16,-8 0-3 0,8 0-4 0,-6 0-5 0,6 0-3 0,-5 0-7 15,5 0-4-15,-7 0-4 0,-1 0-4 0,8 4-3 0,-6-4-3 0,-1 6 0 16,1 0-3-16,-7 3 0 0,5-3 0 0,3 3 0 0,-1 0 0 0,-6 7 2 16,3-7-2-16,4 6 2 0,-8-6 1 0,8 6 0 0,-4 0 2 0,2-2-1 15,2 8 1-15,-2-6 1 0,7 4 1 0,-7-1-1 0,7 3 1 0,-5-2 1 0,-3 1 1 16,8-1-1-16,0 0 1 0,0 1 1 0,0 1 0 0,0-2 1 0,0-1 0 15,0 3 0-15,0-2 1 0,0-4 0 0,0 4 0 0,8 1 1 0,-3-4 0 0,-5-2-1 16,7 0 1-16,0 0 0 0,-2 2 0 0,2-2 1 0,2 0-1 0,2-3 2 16,-4-1-1-16,-2-1 2 0,9 0 1 0,-7 0 2 0,4-3 0 0,-3 3 7 15,5-9 6-15,0 6 11 0,-7-6 8 0,9 0 10 0,-4 0 8 0,2-6 9 0,0 6 5 16,-5-4 7-16,3-7 3 0,4 8 6 0,-2-7 6 0,-2 1 4 16,5-3 4-16,-5-2 1 0,-4 4-1 0,7-3-6 0,-7 2-8 0,4-4-6 0,-3 0-4 15,-3 2-7-15,3-3-6 0,-3 2-4 0,-5-1-4 0,7 2-4 0,-7-8-7 16,0 6-5-16,7-3-4 0,-7-3-7 0,-7 2-9 0,7 0-2 0,-7-2-7 0,7-3-1 15,-5 5-6-15,-3-5-3 0,3 0-3 0,-3-2-2 0,-3 6 1 0,4-4-3 16,-7 6-4-16,7-7 0 0,-4 5-3 0,-5 6-2 0,5 0 0 0,4-2-4 16,-7 2 0-16,2 4-6 0,6 1-5 0,-7 3-7 0,5 0-10 0,-5 2-14 0,7-1-16 15,-6 5-13-15,4 5-16 0,2-1-19 0,-1 2-19 0,1 3-23 0,-7 3-20 16,5-3-22-16,3 4-21 0,-1 2-41 0,-1 6-43 0,7-8-47 0,-5 8-45 0,5-3-33 16,-9 7-25-16,9-5 7 0,-5 4 16 0,5-5 28 0,0 6 34 0,0-5 34 15,0-1 38-15,0-4 38 0,0 4 40 0,0-4 48 0,0 0 52 0,0 0 52 16,5-6 68-16</inkml:trace>
  <inkml:trace contextRef="#ctx0" brushRef="#br0" timeOffset="55203.23">6135 10645 0 0,'0'0'34'0,"0"-4"46"0,-7-2 32 0,7 0 35 15,0 6 34-15,0-3 34 0,0-3 32 0,0 6 31 0,-6 0 30 0,6-6 29 0,0 2 29 0,0 4-9 0,0 0-29 0,0-5-23 0,0 5-16 0,0 0-20 0,0 0-24 0,0 0-25 0,0-5-30 0,0 5-26 0,0 0-24 0,0 0-21 0,0 0-21 0,0 0-10 0,0 0-8 0,6-4-6 16,-6 4-9-16,0 4-4 0,7-4-8 0,-2 0-1 0,3 5-3 0,-2 0-1 15,1-1 2-15,-1 2 1 0,7 0 3 0,-5 3 1 0,2-3 2 0,-1 3-8 16,3 0-12-16,-4-5-10 0,4 7-5 0,-5-1-8 0,6-1-2 0,0 1-2 16,-7-1-3-16,6 2-1 0,-3 4-3 0,-4-5-4 0,8-1-4 0,-8 0-12 0,3 1-15 15,0 1-19-15,-3-8-18 0,1 9-26 0,-6-3-25 0,7-5-29 0,-7 5-25 16,6-3-44-16,-6-1-51 0,0 5-59 0,0-4-59 16,0-6-43-16,0 0-34 0,0 4 1 0,0-4 19 0,0 5 27 0,0-5 33 0,-6 0 36 0,6 0 41 0,0 0 38 15,-7 0 40-15,1 0 50 0,1-5 52 0,5 5 55 0,0-4 67 0</inkml:trace>
  <inkml:trace contextRef="#ctx0" brushRef="#br0" timeOffset="55407.9">6317 10708 0 0,'0'-9'1'0,"5"0"99"15,-5-3 71-15,0-3 52 0,0 6 46 0,0 0 43 0,0-1 43 0,0 1 39 0,0-3 37 0,0 3 34 0,-5 0 37 0,5 5 33 16,0-8 34-16,0 9-68 0,0-3-125 0,0 6-67 0,0-5-38 0,0 5-33 16,0 0-28-16,0 0-29 0,0 0-28 0,0 0-27 0,0 0-22 0,0 0-23 15,0 0-18-15,0 0-19 0,0 0-16 0,0 5-11 0,-6 1-12 0,6 3-6 16,0 1-5-16,0-1-2 0,0 6-2 0,-7 0 2 0,7 0 2 0,-5 4 5 15,5-4 2-15,-9 4 4 0,9 1-1 0,-7-1-12 0,2 0-17 0,-1 1-30 0,-2 1-39 16,3-2-49-16,-3-1-57 16,3 3-123-16,-2-8-152 0,0 7-72 0,2 1-32 0,-10-2-4 0,10-4 8 0,-9 4 18 0,1-4 21 0,0 3 36 0,0-2 42 0,-1-1 51 15,-4-6 59-15,-3 0 68 0,3 3 72 0,-1-8 106 0,-2 7 101 0</inkml:trace>
  <inkml:trace contextRef="#ctx0" brushRef="#br0" timeOffset="66691.78">14477 7635 0 0,'-13'6'5'0,"7"-6"117"0,-2 0 76 0,3 0 53 0,0 0 40 0,-3 0 38 0,2 0 37 0,6 0 29 0,14-6 29 0,-9 6 23 0,-5-4 19 0,5 4 20 0,-5 0 15 0,0 0-87 0,0-6-145 0,0 6-79 0,0 0-46 0,0 0-23 0,0 0-12 0,0 0-12 0,0 0-18 0,0 0-9 0,8 6-10 0,-8-6-6 0,0 0-2 16,0 4-1-16,6-4-4 0,-6 6-3 0,0-1-5 0,7-1-11 0,-7 2-17 16,6-3-20-16,-6 7-27 0,0-5-27 0,7 1-28 0,0 4-32 0,-7-5-31 15,7 4-44-15,-7 1-53 0,5-1-83 0,2 0-93 0,-7-3-49 0,6 4-23 0,2-1 2 16,-8 2 17-16,6-7 25 0,-6 1 36 0,7-1 39 0,-7-4 41 0,0 0 45 16,0 0 43-16,0 0 57 0,0 0 57 0</inkml:trace>
  <inkml:trace contextRef="#ctx0" brushRef="#br0" timeOffset="80617.25">12745 7884 21 0,'0'-5'88'0,"0"-5"37"0,0 7 33 0,-6-7 33 0,6 5 29 0,0-4 27 0,0-3 25 0,0 3 27 0,-6 5 22 0,6-6 26 0,0 0 25 16,0 0-31-16,-8 0-65 0,8 1-34 0,0 4-16 0,0-5-15 0,0 1-15 0,0-3-12 0,0 3-8 0,0 0-8 0,0-1-6 0,0 1-9 0,0-3-9 0,0 3-12 0,8 4-8 15,-8-5-12-15,0 1-8 0,6 0-10 0,-6 3-7 0,0-4-5 0,6 5-7 16,-6-4-10-16,0 5-8 0,7-2-9 0,-7 1-8 0,0 1-6 0,5 4-4 0,-5 0-5 16,0-5-6-16,0 5 0 0,0 0-5 0,0 0-2 0,0 5-2 15,0-5-1-15,9 4-4 0,-9 1-2 0,0 5 0 0,0-5-1 0,5 4 1 0,-5 1 2 16,0 1 2-16,0 2 0 0,0 2 3 0,7-6-1 0,-7 12 1 0,0-6-3 16,0-2-1-16,0 8-2 0,0-2-2 0,0-4-1 0,0 5 1 15,0-1-1-15,0 0 0 0,0 2-1 0,0-3 0 0,0 3 0 0,0-8-1 0,0 7-2 16,0 0 1-16,0-2-2 0,0-3 1 0,0 6-1 0,6-2 2 0,-6-5-1 15,0 7-1-15,5-7 2 0,-5 6-2 0,8-5 1 0,-8-2 0 0,8 2 1 0,-8 0 0 16,5-6 1-16,-5 3-1 0,7-3 2 0,-7 0 0 0,6-5 2 0,0 2-1 16,-6 0 3-16,7-3 1 0,1 3 0 0,-8 0 1 0,5-6 1 0,1 0 2 0,2 0 0 15,-3 0-1-15,3 0 2 0,-1 0-1 0,-2 0-1 0,7-6 1 0,-5 0 0 16,7 6-3-16,-7-3-1 0,4-3-2 0,-4 0 0 0,7 2 0 0,-1-1-1 16,-8 1-2-16,11-1-2 0,-11 1 2 0,9-2-1 0,-9-3-1 0,8 3 1 0,1 6-2 15,-9-6-8-15,10 3-12 0,-10-3-22 0,9 1-25 0,-9 1-35 0,3 4-36 16,0-6-50-16,-3 6-55 0,-5-3-97 0,0 3-108 0,6 0-56 0,-6 0-21 15,0 0-1-15,0 0 11 0,0 0 24 0,0 0 33 0,0 0 38 0,0 0 45 0,0-6 50 16,-6-4 53-16,1 5 61 0,5-5 64 0</inkml:trace>
  <inkml:trace contextRef="#ctx0" brushRef="#br0" timeOffset="80869.77">13331 7991 0 0,'8'-4'47'0,"-3"-1"128"16,1-4 66-16,2-1 49 0,-8 1 35 0,5-3 33 0,-5-2 33 0,7 4 33 15,-7 1 30-15,0 0 32 0,0-1 29 0,0-1 17 0,6 1 10 0,-6 7-99 16,0-7-161-16,0-1-76 0,0 8-33 0,0-9-16 0,0 8-4 0,0-1-7 0,0 1-8 16,0-2-15-16,0 6-16 0,0-4-15 0,0 4-15 0,0 0-14 0,0 0-16 15,0 0-12-15,0 0-9 0,0 0-9 0,0 0-7 0,0 4-5 0,0 2-5 16,0-2-4-16,0 5-1 0,0-4-2 0,0 11-1 0,0-7 2 0,0 0 4 16,0 6 3-16,0 1 1 0,0-2 0 0,0-4-6 0,0 4-10 0,8 2-12 0,-8-1-19 15,0-2-22-15,0 2-23 0,6-6-24 0,-6 6-32 0,0 0-34 0,0-6-38 16,7 1-41-16,-7 1-60 0,5-1-69 0,-5-1-73 0,0 0-63 0,0-3-18 15,0 3 11-15,0-9 24 0,0 6 33 0,0-2 39 0,0-4 40 0,0 0 46 0,-5-4 47 16,-2-2 50-16,1 1 52 0,-2-5 60 0,2 1 69 0</inkml:trace>
  <inkml:trace contextRef="#ctx0" brushRef="#br0" timeOffset="81042.53">13305 7723 0 0,'0'-4'22'0,"0"-7"135"15,0 2 74-15,0 0 48 0,0-1 35 0,0-1 29 0,0 1 23 0,0 1 23 0,0-6 19 0,0 5 18 16,5 1 15-16,-5 0 14 0,0 3 15 0,8 1-107 0,-8-4-174 0,0 9-85 0,6-4-38 15,-6-2-18-15,0 6-9 0,0 0-10 0,0 0-9 0,0 0-5 0,0 0-7 16,0 0-3-16,0 0-3 0,0 0-7 0,0 0-13 0,7 6-28 0,-7-2-32 16,8 1-48-16,-8-1-53 0,5 7-80 0,-5-7-91 0,6 5-49 0,2 2-25 0,-3-1-3 15,-5-1 7-15,7-3 13 0,-1 3 16 0,-6-5 26 0,8 7 29 0,-2-8 39 16,-6-3 44-16,0 7 53 0,0-7 57 0</inkml:trace>
  <inkml:trace contextRef="#ctx0" brushRef="#br0" timeOffset="81310.55">13623 7748 0 0,'9'0'73'0,"-9"-4"119"16,7-2 68-16,-2 0 48 0,1-3 36 0,-6 5 30 0,5-11 28 0,3 6 23 15,0-6 29-15,-3 4 24 0,2-2 25 0,0-2 7 0,6 5-3 0,-6-1-98 0,-2 2-154 16,2-1-72-16,5 1-31 0,-4 0-11 0,-8 3-2 0,5 0-5 0,3 2-1 16,-8-1-8-16,0 1-6 0,0 4-12 0,0 0-10 0,0 0-15 0,0 0-17 15,0 0-12-15,0 0-13 0,0 0-11 0,0 4-8 0,0 5-6 0,0-3-6 0,0 4-4 16,0-1-2-16,0 2-2 0,0 2 1 0,0 2 1 0,-8 6 3 0,8-3 4 15,0 3 4-15,0-2-2 0,-5 5-2 0,5 1-3 16,0-1-3-16,0 0-1 0,0 0-3 0,0 7-2 0,0-7-3 0,0 0-5 0,0 0-9 0,0 1-14 0,5-1-14 16,-5-5-25-16,8 2-27 0,-2 3-37 0,-6-5-44 0,7 0-47 0,-1-4-48 15,1 6-88-15,-7-3-104 0,6 3-61 0,1-6-39 0,-1-2-1 0,-6 2 14 16,5 0 27-16,-5-6 34 0,0 1 40 0,0-1 45 0,0-9 53 0,0 6 57 0,0-6 58 16,-5-6 61-16,-1 6 77 0,6-4 91 0</inkml:trace>
  <inkml:trace contextRef="#ctx0" brushRef="#br0" timeOffset="81548.27">13892 7821 0 0,'12'-14'19'0,"-5"0"135"0,-2-2 73 0,10-4 53 0,-9 7 42 0,2-3 37 15,-3 2 32-15,-5-1 33 0,5-4 29 0,3 4 30 0,-8 0 25 0,6 6 30 16,1-1 26-16,-1-1-97 0,-6 7-167 0,7-5-83 0,-1 3-38 0,-6 1-26 16,8 1-14-16,-8 4-15 15,0 0-16-15,0 0-13 0,0 0-12 0,0 0-9 0,0 0-7 0,0 4-7 0,0 1-9 0,5 1-10 0,-5 3-9 0,0-5-8 0,0 11-6 16,8 0-5-16,-8 0 2 0,0 0 0 0,0 4 5 0,0 1-1 0,0-1 3 15,0 6-6-15,0-7-2 0,0 8-4 0,0 2-4 0,0-3-3 0,0-1-6 0,0 1-8 16,0 4-9-16,0-4-14 0,0-1-15 0,0 1-22 16,0-6-19-16,5 5-31 0,-5-3-31 0,8-3-39 0,-8-3-40 0,6 4-62 0,-6-4-71 0,5 0-81 15,-5 0-82-15,0 0-24 0,0-6 2 0,7 7 20 16,-7-7 29-16,0-3 36 0,-7-3 37 0,7 3 47 0,0-2 48 0,-5-4 50 0,-1 0 55 0,-2-4 64 0,3-2 69 16</inkml:trace>
  <inkml:trace contextRef="#ctx0" brushRef="#br0" timeOffset="81754.27">13695 8045 0 0,'-5'0'20'0,"-2"0"136"0,7-5 71 16,-7 5 50-16,7-4 33 0,0-1 29 0,0 1 22 0,0-2 25 0,0-3 24 0,0 3 28 15,7 3 26-15,-7-3 26 0,12-4 27 0,-4 5-97 0,-1-1-166 0,5 3-77 0,-5-7-30 16,6 5-10-16,0-5-3 0,0 4 1 0,0-3 4 0,0 4-6 0,-2-5-9 16,5 1-12-16,-3 5-10 0,-2-7-13 0,2 7-13 0,8-2-11 0,-8-3-16 0,6 3-12 15,-6 3-9-15,0-3-16 0,5 6-11 0,-4-4-23 0,-1 4-29 0,8-5-38 16,-8 5-48-16,0 0-52 0,-2 0-56 0,-4 0-107 0,7 0-130 0,-8 0-55 15,1 5-21-15,-2-5 1 16,2 0 10-16,-7 0 22 0,9-5 28 0,-9 5 38 0,0-6 47 16,5-4 56-16,-5 1 60 0,0 0 65 0,0-1 68 0</inkml:trace>
  <inkml:trace contextRef="#ctx0" brushRef="#br0" timeOffset="82070.37">14245 7690 0 0,'5'0'11'0,"1"0"122"0,-1 0 67 0,2-7 44 0,2 4 30 15,-4-8 31-15,2 1 32 0,-1 1 33 0,-1 0 30 0,4-1 29 0,-2-1 30 0,4-2 30 16,-4 2 29-16,-1 2-79 0,2-7-145 0,-1 7-65 0,-2-1-26 0,1-4-5 16,2 4 1-16,-8 1-5 0,5-6-10 0,-5 5-9 0,8 1-9 0,-8-2-10 15,0 1-7-15,5 7-8 0,-5-9-10 0,0 8-10 0,0-1-14 0,0 0-12 0,0 1-11 16,0 4-9-16,0 0-6 0,0 0-11 0,0 0-11 0,0 0-10 16,0 0-9-16,0 0-7 0,0 0-8 0,0 0-5 0,0 4-7 0,0 1-6 0,0 4-3 15,-5 3-4-15,5 1 0 0,0 2-1 0,0 0 1 0,0 3 3 0,0 3 5 16,0-2 3-16,0 2 4 0,0 3 2 0,0 0 1 0,0 1-1 0,0-1-1 15,0 0 0-15,5 0 0 0,-5 1 1 0,8 3 1 0,-8-2 0 0,6-3-1 16,-6 3 0-16,5-3-1 0,-5 3-2 0,8-3 0 0,-8-3-4 0,7 1-5 0,-1-3-9 16,-6 7-8-16,8-10-10 0,-8 3-10 0,0 3-15 0,5-7-18 0,-5 0-20 15,0 7-23-15,5-8-32 0,-5 2-35 0,0-6-36 0,0 6-37 0,0-3-50 16,0-3-50-16,0 0-76 0,0 1-79 0,8-4-39 0,-8-3-12 0,0-3 13 0,0 6 24 16,0-6 38-16,0 0 38 0,0 0 46 0,0 0 49 0,0 0 52 0,6-6 51 0,1-3 59 15,-7 3 61-15</inkml:trace>
  <inkml:trace contextRef="#ctx0" brushRef="#br0" timeOffset="82655.37">14822 7963 0 0,'8'0'18'0,"-3"-5"134"0,10 5 73 16,-10-4 50-16,2-2 35 0,-7-4 32 0,5 5 29 0,-5-4 28 15,7 3 27-15,-7-3 24 0,0 5 26 0,0-1 22 0,0-5 22 0,0 4-103 0,0 1-172 0,0 1-87 16,0-5-43-16,-7 3-19 0,7 2-7 0,-5-1-9 0,-2-4-7 0,2 2-9 15,-2 2-10-15,-1 1-7 0,3-1-8 0,-3 5-9 0,2-4-4 16,1 4-6-16,-3 0 0 0,0-6-5 0,3 6-1 0,-1 6-3 0,-1-6-4 0,2 0-2 16,-4 4-3-16,2 1-1 0,-4-1-2 0,4-4-1 0,7 12-2 0,-6-9-1 15,-2 3 0-15,3-1-2 0,5-1-3 0,-7 2 1 0,7 3 0 0,0-5 0 16,0 1 0-16,-7 5 1 0,7-4 0 0,0 3 2 0,0-4 1 0,7-1 2 0,-7 6 0 16,0-5 5-16,7 4 0 0,-2 3 4 0,-5-8 0 0,8 7 4 0,-2-7 2 15,7 5 1-15,-8-4-1 0,2 5 3 0,7-4-2 0,-1-3 2 0,0 3-1 0,0 0 0 16,1-3 2-16,-1 3-1 0,6-6 4 0,-7 0 0 0,1 0 4 0,6 0 2 15,-3 0 5-15,2-6 7 0,-4 3 6 0,-2-3 5 0,1 0 3 0,6 3 3 16,-6-9 7-16,-7 8 2 0,9-7 3 0,-10 4 3 0,3 1 0 0,-2-3-1 16,-1 3 2-16,3-4-3 0,-8 0-4 0,7 6-8 0,-7-6-6 0,0 1-3 15,0 4-6-15,0-5-3 0,-7-1-6 0,7 1-3 0,-8 1-7 0,3 0-4 0,-1-7-6 16,-2 7-2-16,3 0-6 0,-10 3-3 0,9-3-2 0,-7 0-2 0,0 3 1 16,0-4 0-16,2 5-4 0,-5 1 2 0,4 4-4 0,6-5-1 15,-8 5 0-15,2 0 0 0,-2 5-2 0,1-5 0 0,6 9 0 0,-5-5 2 0,0 8-1 0,-1-3-1 16,5 0 1-16,-3 1 0 0,-5 4 0 0,11 2 3 0,-8-1 0 15,8-2 0-15,-11 2 0 0,11 0-1 0,-1 4 0 0,-1-5 1 0,1 2 0 0,-2-1-3 0,3-1 1 16,5 2 1-16,-7-1-1 0,7-2 2 0,0 1-3 0,0 2 4 0,0-1-1 16,0-2 0-16,7 2 0 0,-7 0 2 0,5 0-1 0,-5 0 1 15,8-6 1-15,-2 6 1 0,1 0 2 0,-1-6 1 0,-1 7-1 0,11-7 1 0,-11 0 2 0,8 1 1 16,-8-1 0-16,11-3 2 0,-5 3 1 0,2-3 1 0,2-1 2 16,2-1 1-16,-2 2-1 0,4-2 2 0,-7-4 0 0,8 5-1 0,-8-5 0 0,9 0 0 15,-8 0-1-15,6 0-1 0,-6-5 1 0,1 5-6 0,-2 0-6 0,2-4-9 16,-1 4-14-16,-6-6-18 0,-1 2-22 0,0 4-28 0,1-5-30 0,-2 5-44 15,-5-6-45-15,0 6-71 0,8-4-81 0,-8 4-88 0,-8-5-91 0,8-1-28 0,-5 2-2 16,5-1 17-16,-7-5 26 0,1 7 35 0,0-3 40 0,-1-3 46 0,-1-3 51 16,-3 3 56-16,3-4 59 0,-4 1 71 15,4-3 73-15</inkml:trace>
  <inkml:trace contextRef="#ctx0" brushRef="#br0" timeOffset="83476.14">15898 7973 9 0,'0'0'79'0,"-7"-4"38"0,7-2 28 0,0 6 28 0,-8-5 28 0,8 1 28 0,-5-2 26 0,5 0 24 0,-6 2 23 0,6-1 21 0,0 0 21 0,0 1-28 0,-8 4-58 0,8-6-38 0,0 2-28 0,0 4-14 0,0 0-6 0,0 0-11 0,-5-5-16 0,5 5-11 16,0 0-14-16,0 0-12 0,0 0-12 0,0 0-8 0,0 0-12 0,0 0-9 15,0 0-12-15,0 0-10 0,0 0-12 0,0 0-10 0,0 0-9 0,0 0-10 0,0 0-8 16,0 0-5-16,0 0-3 0,0 0 0 0,0 0-2 0,0 0 1 0,0 5 1 16,0-5 1-1,5 4 4-15,-5 2 5 0,0-6 3 0,0 4 5 0,8 1 3 0,-8-5 6 0,6 5 4 0,-6-1 4 0,5 2 7 0,3-6 3 0,-1 6 6 16,-2-6 1-16,9 4 5 0,-9-4-1 0,8 5 1 0,1-5-2 0,-1 0-1 0,8 0 2 31,-9 0-1-31,7 0 0 0,-6 0-1 0,6-5-1 0,2 5-3 0,-3-4 0 16,-4 4 0-16,4-6-1 0,3 0 1 0,-2 2 0 0,1-1 4 0,-6 0 0 15,6 1 3-15,-8-2 1 0,0 2 3 0,-4-1 7 0,5-4 6 0,-7 3 2 16,-1 2 1-16,3-2-4 0,-8 1-1 0,8-5-6 0,-8 7-2 0,0-7-2 0,-8 5-6 16,8-4 0-16,-8 2-2 0,3-2-6 0,-1 0-5 0,-1-1-8 0,1 5-11 15,-9-4-7-15,10-3-4 0,-7 8-3 0,-3-5-1 0,2 4-3 0,2-1 0 0,-4 2-1 16,-4-1-2-16,6 1 0 0,-6-2-2 0,7 6-3 0,-9 0 2 0,10 0 0 16,-10 0-2-16,7 6 2 0,1-2-2 0,-6 5 2 0,7-3-1 0,-1 3 1 15,-1 0-2-15,1 7 2 0,0-6-2 0,0 4 0 0,8 0 1 0,-9 2-1 16,7-1 0-16,-1-2 0 0,3 8 1 0,-1-7 1 0,-2 5-1 0,3-4 0 0,5 6 1 15,-7-3 2-15,7-2 0 0,0 2 1 0,0 1 1 0,7-4 2 16,-7 6 1-16,5-8 0 0,-5 7 1 0,8-4 2 0,-2 2 0 0,7-3 1 16,-6 0 2-16,-2 0 1 0,9-2 0 0,-1 2 2 0,0-3-1 0,0 1 0 0,1-4-1 0,-1 2-2 15,6 4-1-15,-7-5-10 0,8-6-10 0,-1 5-14 0,-5-4-18 0,4 1-21 16,3-2-26-16,-2 1-23 0,1 1-27 0,0-6-27 0,-2 0-20 0,-5 0-38 0,14 0-39 16,-7-6-52-16,-7 6-57 0,6-5-43 0,0 1-35 0,2-2 0 0,-3-3 18 15,-5 4 28-15,7-5 34 0,-8 6 37 0,3-7 37 0,-1 2 37 16,-4-1 36-16,-2-5 45 0,-2 6 47 0,1-6 53 0,-1 5 71 0</inkml:trace>
  <inkml:trace contextRef="#ctx0" brushRef="#br0" timeOffset="85102.13">16438 8036 90 0,'-7'-9'154'0,"1"-6"40"0,6 0 30 0,-8 0 30 0,3 6 31 0,0-6 30 0,5 5 32 0,-9 0 27 0,4 0 27 0,5 0 23 0,-7 1 20 0,7 5-66 0,-8-1-119 0,8-5-58 0,0 4-26 16,0 1-15-16,-5 5-9 0,5 0-11 0,0-4-14 0,5-2-17 0,-5 3-16 0,0-3-13 0,0 2-10 0,0 4-6 0,8-5-10 0,-8 5-5 0,7-6-6 0,-7 3-3 0,5 3-2 0,4-7 0 15,1 7 2-15,-2-5 2 0,-2 5 1 0,7 0-1 0,0 0 1 0,-5 0-2 16,10 0-1-16,-11 5-1 0,7 2 0 0,-1-4-4 0,-2 3-3 0,2-1-4 15,-6 5-5-15,2-1-6 0,2 0-4 0,-11 1-2 0,7 1-4 0,-2-2 0 0,-5 1-2 16,9 4 0-16,-9-4-2 0,0 5 0 0,0-2 0 0,0-2 1 0,-9 5-1 16,9-1 2-16,-5-2-2 0,-2 1 1 0,7-4-2 0,-6 5-2 15,1 0 0-15,-4-6-2 0,9 6-2 0,-7-5 1 0,2-1-2 0,-3 1 1 0,2-5-1 0,6 4-1 16,-5-3 1-16,-3 0 0 0,8-3 1 0,-5 3 2 0,-2 0 2 0,7-6 0 16,-7 4 2-16,7-4 2 0,-7 0 2 0,7 5 2 0,0-5 0 0,-6 0 2 15,6-5 1-15,-7 5 1 0,2 0 1 0,5-4 1 0,-8 4 1 0,8-6-1 0,0 0 2 16,-6 3 0-16,6-3 0 0,-7-3 0 0,7 3-2 0,0-3 2 0,-6 0-1 15,6 3 2-15,0-4-1 0,0 1 1 0,0-2-1 0,0-2-3 16,0 3 0-16,0-1-2 0,6 1-1 0,-6-4-3 0,7 4-1 0,-1 1-3 0,-6-6-2 16,8 0-3-16,4 6-5 0,-6-6 0 0,1 5-3 0,7-5-4 0,-9 6 0 15,8-1-1-15,1 1-3 0,-2 4 2 0,2-5-3 0,-1 4 1 0,1 1-1 16,-2 5 3-16,1-4-2 0,-7 4 2 0,7 4 2 0,1-4 0 0,-2 5 0 0,1 1 3 16,-6-2 2-16,5 7 0 0,1-2 2 0,-5-5 1 0,-2 6 1 0,-1 4 0 15,2-2 2-15,2 3 0 0,-4-2 0 0,2-4-1 0,-7 6 0 0,6 0-5 16,-1-5-5-16,-5 4-4 0,8 2-4 0,-8-7-5 0,8 6-6 0,-3-6-5 0,1 1-4 15,-6 5-3-15,7-9-5 0,7 3 0 0,-7 0-3 0,-2 0 1 0,1-3 4 16,7 0 1-16,-5-3 7 0,5 3 2 0,-2 0 6 0,4-2 6 0,-3-4 3 16,0 0 8-16,4 0 2 0,-5 0 3 0,-4 0 7 0,7-4 1 0,-2 4 5 0,-1-6 1 15,-2 0 6-15,3 3 4 0,-5-3 8 0,0 0 10 16,-2-3 12-16,3 0 9 0,-1 3 13 0,-2-3 6 0,-5-1 7 0,7 1 3 0,-7-2 6 16,0 2 2-16,7-1-1 0,-7 1 1 0,0-7-1 0,0 2-7 0,0 4-7 15,5-5-10-15,-5 6-11 0,0-6-12 0,0 2-8 0,0-2-11 0,0 3-6 0,0-2-6 0,0 4-4 16,0 1-2-16,0 0-2 0,0-1 0 0,0-1 1 0,0 7-1 0,0-5 0 15,0 3-2-15,-5 2-1 0,5-1-1 0,-7-1 0 0,7 6-4 0,-7-3-2 0,2 3-1 16,-2 0-2-16,-1 0 0 0,3 3-3 0,-2 3-1 0,-5-1 1 0,5-1-4 16,-7 2 1-16,1 3 1 0,8 0-1 0,-9 1 3 0,1 1 0 0,0-2 0 15,5 1 3-15,-4 4 3 0,6-4-2 0,0 0 2 0,-1 5-1 0,-1-6 1 16,3 6-2-16,-1-6 0 0,-2 6 0 0,8-5 0 0,-5-1 3 0,5 6-2 16,0-4 1-16,0-1 1 0,0-1-1 0,0 0 2 0,0 6 2 0,0-5-2 0,5-1 1 15,-5 1 0-15,8-5 3 0,-2 4 1 0,-1 3 4 0,-5-9 0 0,15 9 2 16,-9-8 0-16,7 1 4 0,-8-1 2 0,11-4 2 0,-5 0 3 0,1 5 2 15,2-10 4-15,-1 5 4 0,1-4 2 0,5-1 8 0,-7 1 3 16,3-8 5-16,-3 3 5 0,0 0 3 0,1-2 4 16,1-2 2-16,-7-3 0 0,7 1 3 0,-9 1-1 0,8 0-1 0,-8-1-2 0,4-5-3 15,-9 7-7-15,5-8-2 0,2 0-6 0,-7 3-8 0,0-2-4 0,8-4-9 0,-8 4-3 0,0-5-6 0,0 1-5 16,0 0-4-16,0-4-2 0,0 3 0 0,-8-5-4 0,8 0 1 0,0 2-3 16,0 4 1-16,-7-7-2 0,7 7-1 0,0 0 3 0,-5-1-1 0,5 11 0 0,0-5 0 15,-9 4 1-15,9 0 0 0,0 0 0 0,0 11-3 0,-5-5-2 0,5 3-4 16,0 0-5-16,0 6-1 0,-5 0-4 0,5 0 1 0,-8 6-1 0,8 0 1 0,-5-3-1 15,-3 7 1-15,8 5 0 0,-13-6 0 0,13 6 1 0,-6 6 3 16,-2-8 2-16,3 7 5 0,-3 0 6 0,3 4 2 0,5-4 0 0,-7 5 2 0,7-7 1 16,0 7-1-16,0-1 1 0,0 1-1 0,0-5 0 0,0 5 1 0,0-1 1 0,7-6 1 15,-2 7 0-15,-5-6-2 0,8 7 4 0,-3-7-2 0,3-1 1 16,-2 3 0-16,1-2 0 0,-1 2 1 0,2-3 0 0,5 1 2 0,-8-4-1 0,9 6-1 16,-9-8 1-16,10 2-1 0,-3 0-1 0,-5-6 1 0,5 1-1 0,2 1 0 15,-1-2 2-15,-8-3-2 0,9-3 3 0,-1-3 1 0,-8 6 1 0,11-6-1 0,-11 0 3 16,8-6 0-16,-7 6-1 0,7-3 5 0,-6-3-1 0,0 0 2 0,0-3-1 15,6 4 2-15,-8-5-1 0,3 1 0 0,-2-1-2 0,-6-5 2 0,5 6-3 16,2-6 2-16,1 0-4 0,-8 0 1 0,6 2-4 0,-6-2 1 0,6 0-1 16,-6 0-2-16,7 2 0 0,-7-2-2 0,5-1-1 0,-5 6 2 0,8-4-2 0,-8 5-2 15,0-2 1-15,8 1 1 0,-8 5-1 0,0 1-1 0,0-2 0 0,0 3-3 16,0 3-4-16,0 0-4 0,0 0-3 0,0 0-2 0,0 0-1 0,0 0 1 0,0 0-1 16,-8 3 0-16,8 7-1 0,0-5-1 15,-8 1 0-15,8 4 2 0,-5-1-2 0,5 0 5 0,0 1 3 0,-7 0 6 0,7 0 3 0,0 0 2 0,0 1-1 16,0-4 2-16,0 8-1 0,0-3 1 0,0-3 1 0,0 0 0 0,0 1 1 15,7-1 1-15,-7 2-1 0,0-1-4 0,5-1-5 0,-5-3-10 0,0 3-7 16,0-5-12-16,8 1-11 0,-8 1-12 0,0-2-8 0,0 1-4 0,0-5-8 0,8 0-5 16,-8 0-11-16,0 0-17 0,0 0-19 0,0 0-16 0,0-5-9 0,5 1-2 15,-5-2-6-15,0 1 1 0,6-4 3 0,-6-1 2 0,0 1 4 16,0-7 5-16,7 2 4 0,-7 4 5 0,0-5 12 0,0 0 16 0,0-3 18 0,0 3 19 0,0-5 16 16,0 6 12-16,0-5 13 0,0-2 14 0,-7 3 20 0,7-6 21 0,0-1 13 15,0 5 12-15,0-5 11 0,0 6 10 0,0-6 8 0,0 5 8 0,0 2 9 16,0-3 6-16,0 8 7 0,0-2 4 0,0-1 3 0,0 7 1 0,0 0-8 0,0 3-11 15,0 1-12-15,0 5-13 0,0-4-14 0,0 4-18 0,0 0-11 0,0 0-10 16,0 0-9-16,0 0-8 0,-6 4-5 0,6 1-6 0,0 1-3 0,0-2-6 0,-5 5-3 31,5-4-3-31,0 5-3 0,0 5-1 0,5-6 1 0,-5 1 4 0,6 4-3 16,1 2-7-16,-7-7-6 0,14 6-9 0,-9 0-7 0,8-5-12 0,0 5-12 16,0-6-9-16,6 6-10 0,-4-5-6 0,4 0-4 0,0 0 1 0,-6-1 1 15,8 0 0-15,-3 1 6 0,3 1 7 0,-10-7 9 0,10 5 8 0,-2-3 11 16,-6-2 15-16,-1 1 19 0,7 1 24 0,-11-2 28 0,5 2 26 0,0-6 24 15,-8 5 25-15,4-5 20 0,-4 0 22 0,2 0 18 0,-1 0 19 0,-6 0 16 0,7-5 11 16,-7 5 12-16,0 0 4 0,0 0-3 0,7-6-8 0,-7 6-11 0,0-4-15 16,0-2-19-16,0 6-15 0,7-5-20 0,-7 5-14 0,0 0-20 0,0-4-15 0,0 4-11 15,0-6-13-15,0 6-8 0,0-3-7 0,0 3-2 0,0 0-8 0,0 0-4 16,0-6-1-16,0 6-5 0,0 0-1 0,0-4-4 0,0 4-5 0,0 0-4 16,0 0-4-16,-7 0-5 0,0 0-5 0,7 0 1 0,-7 0-6 0,1 4 1 15,6 2-2-15,-7-6-1 0,2 3 1 0,-4 3-1 0,4-2 4 0,0 7 1 0,-3-7 4 16,2 2 2-16,6 3 1 0,-7-4 3 0,-1-1 2 0,3 6 0 0,5-5-1 15,-6 0 1-15,6 5-4 0,-8-4 0 0,8-2-3 0,0 1-3 0,-5 1-2 16,5-6-2-16,0 0-2 0,0 4-1 0,0-4 2 0,0 3-2 0,0-3 4 16,5 6 0-16,-5-6 1 0,8 5 3 0,-8-5 3 0,6 0 1 0,-1 0 3 0,3 0 4 15,-1 0 3-15,-1 0 3 0,2 0 4 0,-3 0 5 0,9 0 2 0,-9-5 5 16,2 5 5-16,6-6 4 0,-6 3 3 0,0-1 6 0,6-2 5 0,-8 1 3 16,9 1 5-16,-9-2 2 0,11 0 2 0,-11 2 1 0,0-1 1 0,8 0-3 15,-5 1 0-15,5-6-6 0,-7 10-3 0,1-5-7 0,-1 1-3 0,7-1-7 0,-6-1-3 16,-1 2-4-16,0 4-7 0,-6 0-1 0,7-6-3 0,1 6 0 0,-8 6-2 15,5-6 5-15,-5 0 2 0,6 4 2 0,2 2 5 0,-8-1 3 0,0-1-2 16,5 1 5-16,2-1 3 0,-7 6 4 0,0 0 2 0,8 0 4 0,-8 0-1 16,0 5 0-16,0-6 1 0,0 6-6 0,0 0-4 0,0 0-3 0,0-6-4 15,-8 6-9-15,8 0-16 0,0-5 0 0,0 3 0 0,-7-2 0 0,7-2 0 0,0-3 0 16,0 4 0-16,0-7 0 0,0 3 0 0,0-2 0 0,0 1 0 0,0 1-1 16,0-6-53-16,-5 3-22 0,5 3-18 0,0-6-21 0,0 6-18 0,-8-6-36 15,8 3-42-15,-6-3-66 0,1 6-75 0,-10 0-114 0,9-6-127 0,-7 4-48 0,0-4-1 16,7 0 17-16,-12 0 28 0,2 0 37 0,-2-4 40 0,-3-8 43 0,8 3 43 15,-6 0 55-15,-7-6 62 0,-1 0 75 0,3-4 79 0</inkml:trace>
  <inkml:trace contextRef="#ctx0" brushRef="#br0" timeOffset="104031.53">9385 10659 0 0,'5'-5'41'0,"2"1"35"0,1-1 23 0,-2 1 25 0,-6-2 22 0,6 6 30 0,1-6 29 0,-7 3 31 0,5 3 29 0,-5-6 26 0,7 0 27 0,-7 2-14 0,0 4-41 0,7-5-17 0,-7 0-5 0,0 5-6 0,0 0 0 0,0-4-7 0,0 0-8 0,0-2-12 0,0 6-17 16,0-6-13-16,0 3-11 0,0 3-11 0,0-6-9 0,0 6-8 0,0-5-5 15,0 5-7-15,0-4-5 0,0 4-8 0,0-6-5 0,0 6-7 0,0 0-8 0,0-5-6 16,0 5-7-16,0-4-5 0,0-2-8 0,0 6-6 0,-7-3-3 15,7 3-6-15,0-6-4 0,0 6-6 0,-7-4-3 0,7 4-6 0,0-5-5 0,-5 5-5 16,5-6-4-16,-7 6-4 0,1-4-7 0,0 4-4 0,6-6-4 0,-8 6-6 0,1 0-2 16,2-5-4-16,-9 5-4 0,9 0-2 0,-3 0-5 0,-5 5 0 0,7-5-4 15,-1 6-2-15,1-6-2 0,-7 4-1 0,5 7-1 0,3-7 0 0,0 5-1 16,-3 1 1-16,2 1 3 0,-1-2 0 0,-1 6-1 0,3-1 2 0,-2 0 3 0,0 1 3 16,2 6 0-16,-2-8 3 0,7 8 4 0,-6-2 0 0,6 1 4 0,0-1 0 15,0 0 3-15,-8-4-1 0,8 6 2 0,8-7 0 0,-8 5-1 0,0-4 2 16,6 0-1-16,-6-2 2 0,7 7-2 0,-2-10 1 0,2 5 1 0,0 0 0 15,-2 0 2-15,3-5-1 0,-1-1 3 0,7 0 1 0,-9 1 3 0,8-5 2 16,-7 4 2-16,7-2 4 0,0-2 0 0,0-5 5 0,0 4 2 0,1-4 5 0,-2-4 0 16,2 4 7-16,-1-5 5 0,-1-2 5 0,2 4 5 0,4-3 5 0,-4-3 3 0,-1 3 4 15,0-3 2-15,0 0 4 0,1-1 3 0,-9-1 6 0,10 7 5 0,-10-11 6 16,2 6 2-16,5 0 0 0,-12-3-5 16,8 3-3-16,-3-1-5 0,-5-4-5 0,0-2-4 0,8 7-7 0,-8-10-4 0,-8 5-6 0,8-7-6 0,0 2-9 15,-5 0-11-15,5-2-6 0,-8-3-10 0,3 0-7 0,-2 0-6 0,0 5-10 16,2-7-13-16,-3 6-11 0,-4 2-20 0,-2 3-14 15,9-4-18-15,-11 8-16 0,-2-4-14 0,4 6-14 0,2-1-13 0,-1 6-16 0,-1-1-17 16,-4-1-22-16,12 6-26 0,-9 0-27 0,1 0-29 0,4 6-42 0,2-1-46 0,3 5-50 16,-9-6-52-16,14 5-8 0,-7 6 9 0,1 0 21 0,-1-6 26 0,7 12 33 0,-6-12 35 15,6 6 39-15,-8-1 44 0,8 0 47 0,0-2 50 0,0-3 56 0,0 1 66 0</inkml:trace>
  <inkml:trace contextRef="#ctx0" brushRef="#br0" timeOffset="104490.31">9795 10435 36 0,'-7'-4'109'0,"1"4"34"0,6 0 26 0,-6-6 22 0,6 6 25 0,0 0 22 0,0 0 24 0,0 0 22 0,0 0 20 0,-7-6 14 0,7 6 15 0,-8-3-47 0,8 3-83 0,-5 0-49 0,5 0-28 0,-6 0-11 0,6 0-3 0,0 0-2 0,-8 0-4 0,8 0-8 0,0 0-7 0,0 0-2 0,0 0-4 0,-5 0 1 0,5 0 0 0,0 0 3 0,0 0-2 16,0 0-1-16,0 0-4 0,0 0-1 0,0 0-1 0,0 0-2 0,0 0-3 0,0 0-1 16,0 0 0-16,0 0 1 0,0 0 1 0,5-6 2 0,3 6-1 0,-8 0 0 0,6-6 2 15,-1 6 1 1,10 0 0-16,-9-4 1 0,7 4 0 0,0 0-1 0,0-5-2 0,0 5-4 0,6 0-6 0,-6 0-3 0,8-5-5 0,-2 5-5 0,-1 0-3 0,-4 0-3 16,6 0-3-16,-7 0-5 0,-2 0-4 0,5 0-6 0,-3 0-4 15,-8 5-5-15,0-5-3 0,4 0-5 0,-4 0-4 0,-5 5-3 0,7-5-1 16,-7 0-2-16,0 0 0 0,0 4 1 0,6 2 0 0,-6 0 0 0,-6-3 2 0,6 3 2 31,0 4 1-31,0-5 0 0,-7 8 2 0,7-1 1 0,-5 2-1 0,-4 0 2 0,9 0 0 16,-5 7-3-16,0-2 0 0,5 0-2 0,-8 7-3 0,3-8-1 0,-3 13-1 15,8-9-3-15,-8 5 1 0,8-5-2 0,-5 4 0 0,5 2 0 0,0-7 1 16,0 3-1-16,0 0 2 0,0-4 1 0,0-6-1 0,0 5 0 0,5 2-4 0,-5-8-6 16,0 2-14-16,8 0-11 0,0 0-17 0,-8 0-19 0,0-6-22 0,5 0-23 15,-5 3-22-15,8-3-31 0,-8 1-29 0,5-1-35 0,-5-4-42 0,5-1-55 16,-5 2-67-16,0 0-57 0,0-6-55 0,9 4-6 0,-9-4 12 0,0 0 28 0,0 0 32 15,0 0 38-15,0 0 37 0,0 0 44 0,0 0 42 0,-9-4 48 0,9-8 49 16,-5 8 59-16,5-7 72 0</inkml:trace>
  <inkml:trace contextRef="#ctx0" brushRef="#br0" timeOffset="104664.33">9821 10835 0 0,'-5'0'3'0,"-3"0"112"0,0-5 70 0,3 5 51 0,5 0 43 0,-7-6 39 0,7 6 38 15,-6-3 35-15,6-7 33 0,0 1 28 0,0 4 27 0,0-2 23 0,0 7 22 16,0 0-82-16,0 0-139 0,0-3-70 0,0 3-41 0,0 0-24 0,6 0-13 15,-6 0-15-15,0-6-15 0,7 6-9 0,-7 0-11 0,5 0-8 0,3 0-1 16,0-5-5-16,-3 5-5 0,8 0-5 0,6-4-5 0,-6 4-6 16,8 0-6-16,-2 0-13 0,-1 0-12 0,9-6-33 0,-7 6-44 0,7 0-59 0,-9 0-70 0,8 0-144 15,1 0-173-15,-8 0-80 0,6 0-27 0,2-5-5 0,-6 1 8 16,3 0 17-16,3-7 21 0,-7 1 28 0,-1-10 34 0,7 1 52 0,-8-5 61 0,3-4 75 0,-10-3 80 0</inkml:trace>
  <inkml:trace contextRef="#ctx0" brushRef="#br0" timeOffset="107332.93">8388 10659 3 0,'0'-5'72'15,"0"1"44"-15,0-1 32 0,-7 5 31 0,7-4 29 0,0-2 27 0,0 0 22 0,-5 3 22 0,5-3 23 0,0 0 21 0,-8 2 22 0,8-1-23 0,-8 0-48 0,8 1-38 0,0 0-35 0,-5 4-21 0,5-6-15 0,0 6-12 0,-6-6-14 0,6 3-7 0,0 3-6 0,-5-6-7 16,5 6-4-16,0 0-8 0,0 0-7 0,0-5-8 0,0 5-11 0,0 0-5 16,0 0-6-16,0 0-7 0,0 0-6 0,0 0-9 0,0 0-7 0,0 0-7 0,0 0-9 15,-7 0-5-15,7 0-9 0,0 0-7 0,0 0-6 0,-9 0-5 0,4 5-4 16,5-5-4-16,-7 6-2 0,7-3-3 0,-6 3 0 0,1 0-1 0,5-2 1 0,-9 5 0 16,2 0 2-16,2-3 0 0,5 3 0 0,-6 3 2 0,-1 1 4 0,7-4 0 15,-6 2 2-15,6 5-1 0,-8-7 2 0,8 4-2 0,0-2 1 0,-7 4 2 16,7-5-3-16,0 3 2 0,0-2 1 0,0 4 1 0,0 0 2 0,0-6 1 15,0 4 1-15,0-2 1 0,0 5 2 0,7-3 2 0,-7-4 3 0,8 2-1 0,-8 5 2 16,6-7 1-16,-6 0 1 0,7 6 2 16,-1-6-2-16,-1 1 1 0,-5 1 0 0,7-2 1 0,2 1-1 0,-4-6 2 0,1 7-1 0,1-8 4 0,-7 4 5 15,14-7 9-15,-14 5 12 0,12-5 10 0,-6 4 7 0,-1-8 9 0,3 4 6 16,5-5 6-16,-6-2 6 0,5 7 5 0,3-9 0 0,-10 4 6 0,9-5 3 0,-1 1 2 16,0 5-1-16,-7-7-6 0,6 1-2 0,-3 1-5 0,3-2 0 0,-6 3-6 15,-1-3 1-15,4-4-3 0,-2 6-3 16,-2-1-3-16,2-4-3 0,-7 4-4 0,0-5-5 0,6 0-6 0,-6 2-3 0,0-2-6 0,-6-6-9 0,6 8-8 15,-7-8-6-15,7 1-9 0,-5 1-4 0,-11 0-4 0,11-5-4 0,-1 3-6 0,-6 2-5 16,3-5-7-16,-3 4-10 0,1 1-8 0,-5 4-10 0,4-4-12 0,0 4-11 16,-3 6-15-16,3-6-15 0,5 6-14 0,-6-3-11 0,0 3-13 0,2 5-11 0,-5-1-15 15,11 1-14-15,-8-2-15 0,8 6-15 0,-4 0-13 0,-3 0-13 0,6 6-21 16,-1-6-24-16,7 9-25 0,-6-5-21 0,-2 5-32 0,8 3-34 0,-7-3-21 16,7 6-9-16,0-6 12 0,0 6 26 0,0 0 31 0,0-2 31 0,7-3 34 0,-7 5 34 15,8-4 41 1,-8-2 42-16,6 1 41 0,1 4 41 0</inkml:trace>
  <inkml:trace contextRef="#ctx0" brushRef="#br0" timeOffset="107882.93">8752 10566 30 0,'8'-4'115'0,"-2"-2"48"0,-6-3 37 32,0 3 34-32,0-3 31 0,0 5 29 0,0-7 31 0,-6 7 26 0,6-7 26 0,-8 7 22 0,8-1 19 0,-5-5-39 0,-2 6-74 0,1-7-56 0,-2 8-47 0,2-3-27 0,-1-4-17 0,2 5-14 0,-9 1-15 0,7-1-12 0,1 1-14 0,-1-2-12 0,1 0-14 0,-2 3-6 0,3-3-7 15,0 6-7-15,-3-6-8 0,2 6-8 0,6-4-10 0,-7 4-10 0,-1 0-4 0,8 0-7 16,0 0-8-16,0 0-7 0,0 0-6 0,-5 0-4 0,5 0-2 0,0 0-2 16,0 4-2-16,0-4-2 0,-6 0-3 0,6 6 0 0,0 0 1 0,0-6 3 15,0 3 3-15,0 3 7 0,0 0 7 0,0-2 11 0,6 5 11 0,-6-4 11 16,5-1 12-16,-5 8 9 0,8-9 10 0,-1 8 7 0,-1-1 5 0,2-1 4 0,2 0 5 15,-2 1 2-15,5 1 0 0,-7 2-3 0,8-3-3 0,-2 5-7 0,1-1-5 16,-5 2-9-16,5-2-10 0,0 2-9 0,-2-1-5 0,2 3-7 0,3-3-6 0,-11 4-5 16,8-4-2-16,-7 4-3 0,1-4-1 0,-1 4-1 0,1-4 4 15,-1 6 0-15,-6-7-2 0,8-1 0 0,-8 2 0 0,5 1 1 0,-5-2 2 0,0 1-2 16,0-6 2-16,0 1 0 0,0 1 0 0,0-3-2 0,-5 3 0 0,5-7-5 16,-8 7-8-16,8-7-9 0,-6 2-7 0,6-1-8 0,-7-1-10 0,1 1-7 0,-1-1-8 15,1-4-4-15,6 6-8 0,-13-6-4 0,8 0-5 0,5 0-5 0,-16 0-1 16,11 0 1-16,-3 0 4 0,3 0 6 0,-1-6 9 0,-2 6 7 0,3-4 10 15,-2-1 7-15,1 5 6 0,-2-4 9 0,2-1 4 0,-1-1 8 0,7 2 4 0,-5-2 5 16,5-3 4-16,-7 4 4 0,7-5 7 0,-7 6 6 0,7-7 6 16,0 1 8-16,0 1 8 0,0-6 6 0,0 6 10 0,0-6 4 0,0 0 3 0,0 0 7 15,7-3 4-15,-7-3 7 0,7 2 6 0,-2 0-1 0,-5-7-2 0,7 4-5 16,-1-5-8-16,2 5-6 0,-2-5-7 0,1 5-7 0,-2-4-6 0,3 1-3 16,-2 7-3-16,-1-7-6 0,3 6-6 0,-3-1-6 0,2 5-5 0,2-4-2 0,-9 4 0 15,5 5 2-15,-5-4 0 0,0 4 1 0,6 5-3 0,-6-5-3 16,0 4-6-16,0 3-16 0,-6-3-18 0,6 1-27 0,-5 1-34 0,5-2-33 0,-9 6-37 15,2 0-39-15,-6 0-41 0,2 6-67 0,3-6-86 0,-10 4-82 0,4 7-80 16,2-8-26-16,-9 9-1 0,2-3 22 0,1 1 34 0,-11-1 42 0,10 6 49 0,-7-9 49 16,0 3 50-16,7 1 53 0,-7-5 52 0,-1 4 69 0,4-5 73 0</inkml:trace>
  <inkml:trace contextRef="#ctx0" brushRef="#br0" timeOffset="108768.89">7692 10663 22 0,'0'0'100'0,"0"-4"47"0,0-1 37 0,0 5 30 0,0 0 28 15,0-4 24-15,0 4 23 0,0-9 22 0,0 3 22 0,0 0 22 0,0 3 21 0,0 3-35 0,7-6-66 0,-7 0-47 0,0 2-38 0,0-1-22 0,0 5-13 0,0-5-7 0,0 1-3 0,0 0 0 0,0-2-2 0,0 6-2 0,0-6-5 0,0 3-8 0,0-3-8 0,0 1-10 0,0 5-8 16,0-4-13-16,-7-2-10 0,7 1-12 0,0 5-8 16,-9-4-14-16,9-2-8 0,-5 3-11 0,5-3-13 0,-7 6-8 0,1-4-6 0,6-1-6 0,-5 5-2 15,-4-6-3-15,2 6-1 0,2-4 1 0,-1 4-4 0,-7 0 1 0,5 0-5 0,3 0 1 16,-2 0-2-16,-5 0 1 0,4 4 0 0,-4 2 1 0,4-1 1 0,2-5 1 15,-7 10 0-15,6-7 3 0,1 3 0 0,-7 3 1 0,8-3 1 0,-3 3-1 16,-5 0 2-16,7 3 1 0,-1-4 0 0,1 2 0 0,-2 6 1 0,-5-7 2 0,8 1 2 16,0 4-2-16,-4-4 0 0,9 5-4 0,-5-6-2 0,-2 6-1 0,7-6-1 15,-8 6 3-15,8-5-1 0,0 5 0 0,0-6 3 0,0 1-2 16,0 4-1-16,0-2 1 0,0-3-1 0,0 1 1 0,8 4 5 0,-8-4 1 0,7 0 5 0,-7-1 2 16,5 0 2-16,4 2-2 0,-4-2 1 0,-5 1 2 0,5 1-2 0,8-3 5 15,-5 3 2-15,-2-7 1 0,1 7 1 0,6-1 2 0,-7-5 2 0,7 4 1 16,-6-5 1-16,5 2 3 0,-5-6 7 0,6 4 5 0,-7-4 7 0,7 0 8 0,-6 0 11 15,7-4 5-15,-8 4 10 0,6-6 7 0,-4-3 6 0,5 5 4 0,-7-1 8 16,6-5 2-16,-3-1 5 0,2 7 3 16,-4-7 2-16,-2-2-3 0,4 4-3 0,3-3-5 0,-6 3-9 0,2-6-6 0,-3 6-7 0,-5-7-7 0,8 1-9 15,-8 2-7 1,5 4-7-16,-5-6-7 0,0-6-7 0,7 8-5 0,-7-8-7 0,0 6-6 0,0-9-7 0,-7 5-6 16,7-1-4-16,0 1-10 0,-5-6-13 0,5 7-13 0,-8-3-11 0,3 1-17 0,-3 7-12 0,2-8-18 0,1 6-20 0,-2 6-21 15,-2-5-20-15,-3 3-23 0,6 2-23 0,-8 3-22 0,2 2-22 0,6-1-19 16,-7 5-14-16,5 0-32 0,-4 5-32 15,0-1-43-15,4 8-45 0,-4-9-20 0,4 12-10 0,2-5 14 0,1 4 26 0,-3 2 32 0,1-7 34 0,1 6 38 0,6 0 36 0,-6 0 39 32,6 0 39-32,0-2 46 0,-7-4 48 0</inkml:trace>
  <inkml:trace contextRef="#ctx0" brushRef="#br0" timeOffset="109420.96">8044 10474 4 0,'-8'0'46'0,"8"0"31"0,-5-6 32 0,5 6 32 0,0 0 34 0,-7-3 31 0,7 3 29 0,-9 0 28 0,9-6 23 0,-5 0 12 0,5 6-1 0,0-4 1 0,-6 4-1 0,6-5-10 0,-7 5-13 0,7-4-15 0,-6-1-20 0,6 5-15 0,-7-4-18 0,7 4-15 0,0-6-12 0,0 6-9 0,-6-6-6 0,6 6-9 16,0 0-10-16,0 0-8 0,0-3-12 0,0 3-9 0,0-6-8 0,0 6-12 0,0-6-12 16,-7 2-12-16,7 4-14 0,0 0-10 0,0-5-10 0,0 5-6 0,-6-5-8 15,6 5-5-15,0 0-11 0,-8-4-5 0,8 4-6 0,-5 0-4 0,-3-6-5 16,8 6-4-16,-5 0-2 0,0 0-3 0,-4 0 1 0,9 0-1 0,-5 6-5 16,-2-6 1-16,-1 4-3 0,3-4-1 0,-2 5 2 0,7-5 1 0,-7 5 0 0,2-1 5 15,-3 8 0-15,8-9 1 0,-6 3 2 0,6 0 0 0,-7 3 1 0,7 0 0 16,-6-5 0-16,6 8 3 0,-5-3 1 0,5-4 3 0,0 5 0 0,0-6 1 15,0 5 0-15,0 2 0 0,0-7 2 0,0 7-1 0,0-1-1 0,0-7 2 16,5 7 1-16,-5-5 3 0,0 5-2 0,6-5 3 0,-6 1 2 0,7 3-2 0,-1-3 2 16,2-2 2-16,-8 0-2 0,5 1 2 0,2 0 0 0,0-5 4 0,-2 4 7 0,3-4 5 15,-1 0 5-15,7 0 5 0,-9 0 3 0,0 0 5 0,3 0 3 0,5-4 7 16,-7-1 7-16,7 0 5 0,-6 1 6 0,6 0 5 0,-7-8 5 0,-1 9 3 16,11-8-1-16,-11 7 0 0,-5-7 0 0,8 1-2 0,-3 7 1 0,1-7-4 0,-6-1-2 15,8 7-6-15,-8-7-6 0,0 2-6 0,0-1-5 0,5 1-4 0,-5 0-5 16,0-3 2-16,0 3 4 0,0 5 0 0,-5-5-4 0,5-3-5 0,0 9-2 15,0-9-6-15,0 8-2 0,0-1 2 0,-8 0-2 0,8 1 0 0,0 4-2 16,0 0-5-16,0-6-6 0,0 6-15 0,0 0-18 0,0 0-12 0,0 0-9 0,0 0-4 16,0 0 2-16,-6 0 1 0,6 6 0 0,0 3 0 0,-5-4 0 15,5 5 0-15,0-1 0 0,-8 3 4 0,8 1 4 0,0 2 7 0,0 0 9 0,0 4 9 16,0-5 7-16,0 7 3 0,0-2 1 0,0 0 2 0,0 1 3 0,0-1 3 16,8 2 0-16,-8 3 2 0,5-5 0 0,1 2 4 0,-6 1 2 0,8-2-1 15,-3 1 2-15,2-2-2 0,-1-1 3 0,2 3 3 0,-2-2-3 0,-6-4 1 16,7 4-2-16,-2-4-1 0,-5-1 0 0,9-4 2 0,-9 5-2 0,0-5 2 0,0-1 1 15,0-4 4-15,0 5-1 0,-9 1 2 0,9-7-5 0,-5 1-2 0,-2 5-7 0,1-6-9 16,-2 7-6-16,2-8-13 0,-1 4-13 0,-6-2-19 0,7-1-18 0,1 1-20 16,-3-1-18-16,-4 2-25 0,3-6-26 0,4 3-31 0,-1-3-31 0,-7 0-54 15,6 0-62-15,1 0-87 0,-7 0-98 0,0 0-31 0,5 0 2 0,-2 0 19 0,-4 0 27 16,-1-3 34-16,-4 3 32 0,6-6 41 0,-6 6 41 0,-2-4 47 0,3 4 51 0,-3-5 65 16,2 5 69-16</inkml:trace>
  <inkml:trace contextRef="#ctx0" brushRef="#br0" timeOffset="110191.31">6702 10659 17 0,'5'-5'32'0,"-5"1"11"0,0 4 10 0,7-5 10 0,-7 1 10 0,0 4 8 0,0 0 8 15,6-6 1-15,-6 6-1 0,0 0 0 0,0-6 3 0,0 6 13 0,7 0 15 0,-7-3 17 0,0 3 17 0,0 0 12 0,0 0 9 16,0 0 7-16,0-6 6 0,0 6 7 0,0 0 9 0,0 0 7 0,0 0 4 0,0-6 3 0,6 2-4 0,-6 4-8 0,0-5-15 0,0 5-11 0,0-5-15 0,0 5-7 0,0-4-12 0,0 0-4 15,0 4-5-15,0 0-4 0,0-6-4 0,0 6-4 0,0-6-5 0,0 3-2 16,0 3-3-16,0-6-2 0,0 6-4 0,0 0-2 0,0-5-1 0,0 5-4 16,0-4 0-16,0 4-2 0,0 0-3 0,0 0-3 0,0-6-4 0,0 6-7 15,0 0-8-15,-6 0-7 0,6 0-11 0,0 0-8 0,0 0-15 0,0 0-12 16,0 0-14-16,-7 0-13 0,7 0-11 0,-6 0-11 0,6 6-9 0,-7-6-4 16,2 4-3-16,5 7 0 0,-9-8-2 0,4 9 1 0,0-4 1 0,-3 2 1 0,3 6 1 15,-3-7 7-15,0 6 6 0,3-2 4 0,-1 2 5 0,6 6 2 0,-8-8 2 16,8 2 1-16,-5 0 2 0,-3 4-1 0,8-4 3 0,0-1-1 0,0 2 2 15,-5-1-1-15,5-6 2 0,0 6-1 0,0 0 3 0,5-6 0 0,-5 6 1 0,0-6 2 16,0 1 1-16,8 1 2 0,-3-3 0 0,-5 7-1 0,8-10 0 0,-8 5 0 16,6 1 0-16,-1-7-1 0,3 5 1 0,5-3 0 0,-5-2 1 0,-3 7 1 0,0-11 2 15,9 3 3 1,-7-3 1-16,6 7 3 0,1-7 2 0,-9-7 4 0,8 7 2 0,1 0 10 0,-2-3 10 0,2-3 8 0,-1-3 9 0,0 3 5 0,0-3 7 16,0 0 4-16,0-1 7 0,0-1 5 0,-6 2 6 0,0-1 5 0,-2-5 1 15,3 5 0-15,-3-4-3 0,3-1-6 0,-8 2-12 0,0-3-5 16,0 2-8-16,0-5-6 0,0 4-8 0,-8-6-8 0,8 3-9 0,-5-7-15 0,-3 5-12 15,3-5-12-15,-9 1-12 0,7-1-12 0,-6 6-14 0,7 1-16 0,-7-8-17 0,8 7-13 16,-11 4-15-16,3-4-13 0,3 8-13 0,1-2-10 16,-3 3-13-16,6 5-9 0,-2-4-11 0,2 3-13 0,-1 6-13 0,2-6-13 0,-3 6-8 0,2 6-12 0,6-6-16 15,-7 6-37 1,7 3-49-16,-6 0-50 0,-1 1-52 0,7 4-9 0,0 2 8 0,-5-1 22 0,-4-2 25 0,9 2 32 0,0-1 37 0,-5 2 33 0,5-2 35 31,0 2 40-31,0-1 43 0,5-6 55 0,-5 0 66 0</inkml:trace>
  <inkml:trace contextRef="#ctx0" brushRef="#br0" timeOffset="110791.85">7027 10556 18 0,'6'0'104'0,"-6"-5"49"0,6 1 38 0,-6 4 34 0,0-6 30 0,7 3 33 0,-7-3 31 0,0 2 32 0,0-1 32 0,0-1 31 0,8 2 29 0,-8-7-26 0,0 7-57 0,0-1-50 0,5-5-46 0,-5 6-25 0,6-7-10 0,-6 8-9 0,8-3-6 15,-8-4-11-15,5 5-13 0,-5-4-12 0,8 5-13 0,-8-2-13 0,7-3-12 0,-7 3-13 16,5 0-13-16,-5 2-15 0,0-1-12 0,7 0-10 0,-7-5-12 0,7 10-9 15,-7-4-9-15,5-1-10 0,-5 1-9 0,8-2-7 0,-8 6-8 0,6-6-5 0,-6 6-5 16,7-3-4-16,-7 3-3 0,6 0-2 0,-6 0-1 0,0 0-1 0,5 0-3 16,2 3 1-16,-7-3-1 0,9 6 3 0,-9 0-1 0,0-2-3 0,5 5 1 0,-5 1-9 15,0-5-5-15,0 4-9 0,0 6-9 0,0-3-8 0,0-3-8 16,-5 4-11-16,5-1-7 0,-9 2-8 0,9 0-9 0,-7 0-6 0,2 2-4 0,5-1 1 16,-6-2 2-16,-1 2 5 0,1-1 9 0,-2 2 8 0,3-2 9 0,-2 2 9 15,0-1 10-15,7-2 2 0,-5 2 3 0,-2 0 1 0,-1-6 4 0,8 1 0 16,-5-1 2-16,5 2 0 0,-8-2 3 0,2 1-1 0,6 1 3 0,-5-7-1 0,5 5 1 15,0-3 0-15,-8-2-1 0,8 1 5 0,0 1 7 0,0-6 5 0,0 0 7 16,0 0 3-16,0 0 2 0,0 0 3 0,0 0 3 0,0 0 10 0,0 0 11 16,0 3 17-16,0-3 14 0,0 0 10 0,8 0 7 0,-3 0 12 0,-5 0 10 15,6 0 8-15,2 0 11 0,5 0 7 0,-6 0 7 0,-2 0 6 0,9 0 2 0,-1 0-1 16,-7 0-5-16,7 0-7 0,-1 0-12 0,2 0-5 0,-1 7-1 0,1-7-6 16,-7 0-7-16,4 5-9 0,2-1-8 0,-5-4-9 0,4 5-6 0,-5-1-7 15,6 2-3-15,-6-3-6 0,-2 3-8 0,-5-1-4 0,8 5-5 0,-2-4-1 0,-6-2-5 16,0 5 0-16,0-4 0 0,0-1 2 0,0 7 4 0,0-7 3 0,-6 8 2 15,-2-9 2-15,3 3 0 0,5 3-1 16,-13-5-4-16,6 7-3 0,0-7-10 0,-5 1-12 0,4 1-17 0,-5-2-20 0,2 7-22 0,4-7-30 0,-7-4-31 16,1 5-38-16,-1-1-38 0,7 2-44 0,-4-2-49 0,-2 7-89 0,0-8-107 0,-1 4-73 15,2-2-50-15,-1-1-6 0,-1 1 19 0,9 5 27 0,-10-7 37 0,3 3 44 16,0-1 47-16,4-5 51 0,-5 4 54 0,2-4 58 0,3 6 61 0,-5-6 81 0,0 6 93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07:31.13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25106 12531 17 0,'-5'0'84'0,"-3"3"35"0,3-3 30 0,-3 0 30 0,8 0 31 0,-6-3 24 0,-1 3 24 0,2 0 24 0,5 0 18 0,-9-6 20 0,4 6 20 0,5 0-37 0,-7-4-67 0,7 4-38 0,0 0-21 0,0 0-19 15,0-5-17-15,0 5-16 0,0 0-14 0,0-6-13 0,0 3-9 0,0 3-5 16,7-7-6-16,-7 2-6 15,0 5-5-15,5-4-3 0,-5-1-4 0,9-1-1 0,-9 6-5 0,5-4 1 0,2 0-2 0,-1-1-2 0,2 5-3 0,-3-5-1 0,8 1-3 16,-8 4-3-16,4-6-3 0,3 0-2 0,1 6-3 0,1-4-4 0,-1-1-3 16,6 5-4-16,-7-6-1 0,9 2-5 0,-10 4 0 15,10-5-5-15,-2 1-2 0,8-1-2 0,-7 1-3 0,4-2 0 0,-3 0-2 0,6 2-1 0,-2-1 1 16,-6 0-2-16,8 1-3 0,-1-2 1 0,0 2-3 0,0-1 2 0,6 1-3 0,-6-1 2 16,0-2 2-16,6 4 0 15,-5-3 2-15,6 6 2 0,-1-5 0 0,2 1 1 0,-2 4 0 0,-1-6 3 0,1 6 0 0,8 0 2 0,-8 0 0 0,2 0 1 16,5 0 2-16,-7 0 0 0,7 0-2 0,-5 0-2 0,-3 0 0 0,2 0-1 15,6 0-2-15,-7 0-1 0,2 6-1 0,-2-6 1 0,-1 0 2 0,3 0 3 0,-2 4 7 16,-6-4 6-16,6 0 6 0,2 5 3 0,-2-5 7 0,-6 0 4 0,8 6 1 0,-10-6 6 16,3 0 3-16,6 3 2 0,-6-3 3 0,-9 0 0 0,8 7 1 15,1-7-3-15,-8 0-4 0,6 0-5 0,-6 0-4 0,2 0-4 16,-2 0-4-16,1 0-4 16,-7 0-1-16,1 0-2 0,-1 0-4 0,-2 5 0 0,-3-5-4 0,4 0 2 15,-3 0-2-15,-4 0 3 0,-5 0 4 0,6 0 0 0,-6 0 5 0,0 0 2 16,0 0 2-16,0 0 1 0,0 0-2 0,0 0 1 0,0 0-3 0,0 0-2 15,-6 0-3-15,6 0-4 0,-5 0-4 0,-4 0-9 0,9 0-10 0,-7 0-12 16,2 0-9-16,-3 0-13 0,2 0-7 0,1 0-8 0,-8 0-8 0,6 0-6 0,0 0-7 16,0 0-10-16,7 0-7 0,-6 0-9 0,-1 0-14 0,2 0-11 0,5 0-11 15,0 0-17-15,-8 0-14 0,8 0-22 0,-6 0-24 0,6 4-45 0,0-4-48 0,0 0-66 16,-7 0-64-16,7 5-20 0,0-5 2 0,-6 4 19 0,6-4 23 0,0 0 29 16,-8 0 32-16,3-4 36 0,5-1 35 0,-8 1 43 0,3-8 43 0,5 3 54 0,-5-6 61 15</inkml:trace>
  <inkml:trace contextRef="#ctx0" brushRef="#br0" timeOffset="2551.75">15240 12769 0 0,'0'0'16'0,"0"0"34"0,0 0 20 0,0 0 18 0,0 0 17 0,0-4 13 0,0 4 16 0,0 0 9 15,0 0 7-15,0 0 1 0,0-6-8 0,-7 6-8 0,0 0-13 0,7-5-14 0,-7 5-13 0,7 0-11 0,-5 0-7 0,-3 0-5 0,8 0-2 0,-5 0-1 0,-1 0 3 0,-2 0 4 0,8 0 8 0,-7 0 7 0,2 0 8 0,5 0 5 0,-9 0 3 0,4 0 4 16,5-4 0-16,-5 4 2 0,5 0 1 0,-8 0-2 0,3 0-1 0,5 0-1 16,0 0-5-16,-8 0-2 0,8 0-5 0,0 0-4 0,0 0-6 0,-6 0-5 15,6 0-7-15,0 0-6 0,0 0-6 0,0 0-7 16,0 0-7-16,0 0-6 0,0 0-7 0,0 0-6 0,0 0-5 0,0 0-7 0,0 0-2 0,0 0-3 0,0 0-1 16,0 0 0-16,0 0 6 0,0 0 3 0,0 0 7 0,0 0 6 0,0 0 7 0,6 0 7 15,-6 0 6-15,0 0 6 0,8 0 8 0,-3 0 3 0,3 0 5 16,-8 0 2-16,5 0 3 0,0 0-1 0,4 0-3 0,-4 0-2 0,2 0-5 0,1 0-3 15,-2 0-6-15,-1-5-4 0,8 5-5 0,-6 0-4 0,7 0-6 0,-8 0-4 16,6 0-3-16,-3 0-3 0,1 0-2 0,3 0-2 0,3 0-1 0,-5-4 2 16,2 4-1-16,7 0 2 0,-6 0-1 0,4 0 1 0,-4 0-1 0,7 0 1 15,-3 0-2-15,3 0-1 0,-5 0 0 0,5 0-1 0,5 0 2 0,1 0-1 0,-7 0 1 0,4 0-2 16,8 0 1-16,-4 0-4 0,-1 0 1 0,5 0-3 0,0-6 2 0,-6 6-3 16,8 0 1-16,-3 0 0 0,1-4-1 0,2 4 0 0,-2 0-3 0,0 0-2 15,1 0-2-15,-1-5-6 0,8 5-1 0,-1 0-1 0,-7 0-1 0,7-6-1 16,7 6-1-16,-7 0 2 0,5 0 0 0,-4-3 4 0,7 3 1 0,-2 0 2 15,0-7 1-15,-6 7 2 0,7-5 2 0,0 5 1 0,-1-4 3 0,0-1-1 16,2 5 0-16,4-6 0 0,-4 6-1 0,-2-4 0 0,0 4-2 0,-1 0 0 0,4-3 1 16,-4 3-1-16,4 0 0 0,-9 3-2 0,-2-3 1 0,8 0-3 0,-5 0-1 15,0 4-1-15,-1-4 0 0,0 6 0 0,0-6-1 0,-7 5-2 0,8-5 0 16,-1 4-3-16,-2 1-4 0,2 2 1 0,-4-7-2 0,-3 3 1 0,7 3 0 0,-5-1 0 16,-3-1-1-16,1-4 2 0,0 6-2 0,-6-2 0 0,8 1 0 0,-2-1 0 15,2 1 0-15,-3 1 0 0,9-2 0 0,-9 2 0 0,1-1 0 0,8-5 0 16,-1 4 0-16,-7 1 0 0,7-1 0 15,1 2 1-15,-8-6 1 0,7 4 1 0,-5-4-2 0,5 0 1 0,-7 5-1 0,8-5 1 0,-8 0 0 0,7 6 0 0,0-6-1 16,-7 0 1-16,8 0-1 0,-1 0 0 0,0 0 0 0,0 0 1 0,0 0 0 16,0 0 1-16,0 0 1 0,-5-6-2 0,3 6 1 0,-3 0-2 0,6 0 1 0,-9-5 0 15,8 5 0-15,-7 0-1 0,0-4 1 0,7 4 0 0,-4 0 1 0,2 0-1 16,2 0 1-16,-5 0-1 0,3-6 1 0,3 6 2 0,-1 0 0 0,-7 0 0 16,7 0 3-16,1 0-1 0,-6 0 0 0,-2 0-1 0,7 0-1 15,-7 0 0-15,2 6-2 0,-3-6 0 0,1 0 0 0,7 0-1 0,-7 4-2 0,3-4 0 16,4 0-1-16,-7 5 1 0,1-5-1 0,5 6 2 0,-5-6-1 0,-1 3 1 0,2-3 1 15,-2 6 0-15,1-6 0 0,-2 6-1 0,-3-6-1 0,-4 0 0 0,3 0 2 0,-1 3 0 16,0-3 0-16,-8 0-1 0,11 0 1 0,-10 0 0 0,0 0 1 0,-1 0 2 16,3 0 0-16,-8 0 4 0,8 0 0 0,-2-3 2 0,-1 3 1 0,1 0 2 15,-4 0 0-15,4 0-2 0,2 0 1 0,-3 0 1 0,-4 0-3 0,4 0 2 16,-5-6-3-16,7 6-1 0,-8 0-2 0,3 0-2 0,-2 0 0 0,-2 0-3 16,4 0 1-16,-3 0-2 0,0-6-2 0,2 6 0 0,-7 0-1 0,4 0 1 15,-3 0 0-15,5 0 0 0,-5 0-1 0,2 6 0 0,-1-6-1 0,3 0-1 0,-6 0 2 16,2 0-3-16,-3 6 0 0,8-6-2 0,-6 0 2 0,0 3-1 0,-7-3-2 15,7 0 1-15,-1 6-5 0,-6-6 1 0,7 0-1 0,-7 6-2 0,0-6-1 16,5 0-3-16,-5 0-5 0,0 0-5 0,0 0-6 0,0 0-8 0,0 4-4 16,0-4-5-16,0 0-1 0,-5 3 0 0,5 3-2 15,0-6-3-15,-7 5-3 0,7-5-4 0,0 0-5 0,-6 4-6 0,6-4-6 0,-7 6-4 0,0-6-4 0,7 6-5 16,-7-6-4-16,2 3-11 0,5-3-6 0,-8 0-14 0,3 6-12 0,5-6-12 16,-8 6-13-16,2-6-13 0,6 3-15 0,-7-3-36 0,2 6-41 0,5-6-70 0,-9 4-78 15,4 1-26-15,0-5 1 0,5 4 14 0,-8-4 22 0,3 5 26 0,-3-5 29 0,8 0 30 16,-8-5 34-16,3 1 36 0,-1-1 39 0,-1-5 54 0,1-5 59 15</inkml:trace>
  <inkml:trace contextRef="#ctx0" brushRef="#br0" timeOffset="-198277.69">4031 12619 17 0,'0'0'93'0,"6"-6"44"0,-6 6 34 0,0-6 30 0,7 2 30 0,-7 4 26 16,0-5 24-16,0 5 24 0,5-5 23 0,-5 1 25 0,0 4 23 0,0-6-28 15,0 6-58-15,0-4-44 0,0 4-35 0,0-5-21 0,0 1-11 0,0 4-12 16,0 0-11-16,-5 0-8 0,5 0-6 0,0 0-7 0,0-5-4 0,0 5-5 0,0 0-5 16,0 0-4-16,0 0-4 0,0 0-2 0,0 0-3 0,0 0-3 0,0 0 2 15,0 0 1-15,0 0-3 0,-7 0 2 0,7 0-4 0,0 0-2 0,0 0-5 16,0 0-5-16,0 0-8 0,0 0-11 0,0 0-10 0,0 0-11 0,0 0-12 0,0 0-10 15,0 0-13-15,0 0-9 0,0 0-5 0,0 0-6 0,0 5-5 0,0-1-3 16,0 1-3-16,0-1-1 0,0 6-1 0,0-5 1 0,0 4-1 0,0 3 5 16,0-3 1-16,7 4 2 0,-7 2 5 0,0-3 3 0,0 3 3 0,5-2 1 15,-5 8 1-15,0-7 1 0,0 5 0 0,0 0 1 0,9 5-2 0,-9-3 1 16,0 3 1-16,5 0-1 0,-5 1 2 0,0-1 0 0,0 1-1 0,7-1 0 0,-7 0-1 16,0 1-1-16,0-1 0 0,0-3-3 0,0-3-4 0,0 7-4 0,0-6-7 15,6-4-10-15,-6 5-6 0,0-5-12 0,0-2-12 0,0-3-11 0,0 4-9 0,0-2-12 16,0-3-9-16,0-5-10 0,0 2-9 0,6-2-11 0,-6 1-11 0,0-5-8 15,0 5-8-15,0-5-4 0,0 0-10 0,0 0-4 0,0 0-3 0,0 4-19 16,0-4-26-16,0 0-33 0,0 0-35 0,0 0-52 0,0 0-56 0,0 0-18 0,0 0 1 16,0 0 16-16,-6 0 24 0,0-4 24 0,6-1 30 0,0 0 28 0,0 1 30 0,-7-6 41 15,7 5 43-15,0-4 48 0,0-1 51 0</inkml:trace>
  <inkml:trace contextRef="#ctx0" brushRef="#br0" timeOffset="-197798.28">4000 12641 0 0,'0'-9'21'0,"5"5"113"0,-5-1 60 0,5 1 43 0,-5-8 36 16,0 8 31-16,8-6 30 0,-8 6 28 0,0-2 29 0,0-3 28 0,0 5 28 0,0-1 17 0,0-5 14 0,0 4-80 0,0 1-129 0,0 5-62 0,0-4-27 0,0-2-16 0,0 6-8 0,0 0-5 0,0 0-7 15,0 0-8-15,-8-3-9 0,8 3-13 0,0 0-16 0,0 0-12 0,0 3-16 0,0-3-13 0,-5 0-11 0,5 6-12 0,0-2-8 0,-5 1-10 16,5 1-5-16,-8 4-8 0,8-1-7 0,-6 0-5 0,6 6-3 0,-7 0-5 15,-1 0-4-15,8-2-6 0,-5 2-3 0,-1 6-4 16,6-8-5-16,-8 7-3 0,8 1-2 0,-5-2-1 0,5-4-2 0,-8 4-3 0,8-4-2 0,-5 3 0 0,5-3-4 16,0 1 7-16,-8-2 2 0,8 2 5 0,0-7 3 0,0 0 2 15,-6 1 0-15,6-5 2 0,0 4 2 0,0-3 2 0,0-6 2 0,0 0 4 0,0 4 8 0,0-4 1 16,0 0 4-16,0 0 3 0,0 0-1 0,0 0 7 0,0 0 5 16,6-4 8-16,-6 4 4 0,0-6 5 0,8 1 2 0,-8 1 2 0,5-5-2 0,-5 3 3 15,8-9 1-15,-3 6 4 0,3-1 4 0,-8-4 6 0,6-2 3 16,-1 1 1-16,3 1 1 0,-8 0 1 0,7 0 1 0,-1-2 0 0,-6 2 2 0,8 0 0 15,-8 0 0-15,5-2-1 0,-5 1-6 0,0 0-5 0,0 0-8 0,5-3-6 16,-5 3-4-16,0-1-5 0,8 2-7 0,-8 0-1 0,0 5-3 0,0-6 2 0,6 4 1 16,-6 1-2-16,0 7 1 0,0-3-4 0,0 2-5 0,0 4-5 0,0 0-7 0,0 0-1 15,0 0 5-15,0 0 6 0,7 0 5 0,-1 0 2 0,1 4 1 0,-2 2-2 16,-5-3-3-16,14 3 0 0,-7 3 1 0,-1 0 4 0,8-2 5 16,-7 2 7-16,6 0 8 0,-2 1 0 0,-3 0-1 0,4 0-6 0,2 0-2 0,-8-1-3 15,7 0 1-15,-6 2-2 0,6 5 0 0,-7-7-15 0,7 0-21 0,-5 1-31 16,-3-1-34-16,0 3-40 0,9 2-44 0,-14-4-82 0,7 3-97 0,1-2-80 0,-2 4-69 15,0-2-24-15,-6-3-1 0,7 4 8 0,-2 1 17 0,-5-3 34 0,0 1 40 0,0-4 48 16,0 3 49-16,0-9 55 0,-5 3 59 0,5 0 74 0,0-3 86 0</inkml:trace>
  <inkml:trace contextRef="#ctx0" brushRef="#br0" timeOffset="-196518.53">3920 13757 1 0,'0'0'34'0,"0"0"27"0,0 0 24 16,-5 0 26-16,5 0 27 0,0 0 26 0,-7-6 30 0,7 6 27 0,0 0 26 0,0 0 12 0,0-6 2 0,0 6 0 0,0 0-3 0,-8-3 0 0,8-3-2 0,0 1-2 0,0 5-11 0,0-4-8 0,0 4-10 0,-6-6-10 15,6 6-10-15,0-4-8 0,0-1-7 0,0 5-5 0,0-5-3 0,0 5-5 0,0 0-5 0,0 0-10 0,0-4-9 0,0 4-10 16,0 0-11-16,0 0-10 0,0-6-13 0,0 6-13 0,0 0-12 0,0 0-14 0,0-4-12 16,0 4-8-16,0 0-6 0,0 0-4 0,0 0-2 0,6 0-2 0,2 0-1 15,-8 4-4-15,7-4 0 0,-2 6-5 0,1-6 0 0,-6 4 0 0,8 1 7 16,-3 0-1-16,3-1 1 0,-3 6-2 0,3-5-4 0,-2 4-2 0,-1-3-6 0,3 4-3 16,-1-1-3-16,-1 0-3 0,2 6-1 0,2-3 0 0,-2 1-2 0,-2-4-2 15,1 6-4-15,6 0-2 0,-8-5 1 0,4 4 0 0,3-4 0 0,-6 4 0 0,0-2 0 16,2-3-6-16,-1 5-9 0,6-3-12 0,-7-1-13 0,-1-1-20 15,3-4-21-15,-3 5-21 0,-5-7-22 0,7 8-27 16,0-7-25-16,-7 2-29 0,7 0-27 0,-7-2-50 0,6-4-59 0,-6 5-65 0,0-1-66 0,0-4-28 16,0 0-13-16,0 0 17 0,0 0 27 0,0 0 33 0,0 0 37 0,0 0 39 0,0-9 41 0,-6 5 42 15,6-8 42-15,-7 8 56 0,7-7 59 0</inkml:trace>
  <inkml:trace contextRef="#ctx0" brushRef="#br0" timeOffset="-196249.33">4116 13703 0 0,'5'0'6'0,"-5"-6"119"0,8 2 71 0,-8-7 54 0,0 7 46 16,5-2 41-16,-5-3 40 0,0 4 36 0,0-5 38 0,0 1 36 0,0-1 37 15,0 5 35-15,0-5 32 0,0 5-81 16,0-4-142-16,0 5-72 0,0-2-35 0,0-3-23 0,0 3-17 0,0 3-10 0,0-4-13 0,0 7-11 0,0 0-12 0,0 0-11 16,0-5-15-16,0 5-14 0,0 0-14 0,0 0-15 0,0-4-12 0,0 4-13 15,0 0-17-15,0 4-64 0,-5-4 0 0,5 5 0 0,-8 2 0 0,3-4 0 16,5 6 0-16,-6 3 0 0,-2-3 0 0,-4 6 0 0,4-2 0 0,-4 8 0 15,0-3 0-15,-2 7-37 0,1-5-50 0,-8 8-29 0,11-3-34 0,-11 5-50 16,2-2-57-16,6 8-102 0,-8-3-121 0,3 1-90 0,4 2-69 0,-4-3-19 0,-3 1 9 16,3 1 23-16,-3-6 35 0,2 1 38 0,-1-7 41 0,0 3 55 0,0-7 55 0,1-1 68 15,0-6 71-15,7-3 91 16,-9 0 94-16</inkml:trace>
  <inkml:trace contextRef="#ctx0" brushRef="#br0" timeOffset="-173760.72">8427 12765 0 0,'0'-6'53'0,"0"6"40"0,0-5 28 0,0 1 28 16,0-1 26-16,0 1 28 0,0-2 24 0,0 2 24 0,0 4 22 0,-7-5 21 0,7-1 19 0,0 6-21 0,0-3-46 0,0-4-32 0,0 2-25 0,0 5-19 0,-5-4-10 0,5-1-12 0,0 5-11 0,0-6-8 0,0 2-8 0,-7 4-4 15,7-3-5-15,0 3-2 0,0-6-5 0,0 6 0 0,0 0-3 0,-8-6 1 0,8 6 0 0,0 0-1 16,0-3-4-16,0 3-1 0,0 0-8 0,0 0-5 0,0 0-6 0,0 0-7 16,0 0-7-16,0 0-6 0,0 0-5 0,0 0-7 0,0 0-9 0,0 0-9 0,0 0-6 15,0 0-3-15,0 0-3 0,0 0-2 0,0 0-1 0,8 3-2 0,-8 3 1 16,0 0 0-16,7 1 0 0,-7 4 3 0,0-2-1 0,5 1 0 0,-5 5 6 16,7 0-1-16,-7 0 4 0,0 0-3 0,0 4 1 0,0-1-5 0,0-3-2 0,0 4-3 15,0 2-5-15,0 0-1 0,0-3-4 0,0 1-2 0,0-4-1 0,0 4-2 16,0-4-1-16,7 6 0 0,-7-8-2 0,0 7 0 0,0-5 0 0,5 0-6 15,-5-2-6-15,0 2-11 0,0 1-16 0,8-7-15 0,-8 6-17 0,0-6-20 16,0-4-18-16,0 5-21 0,8-4-20 0,-8 3-39 0,0-5-47 0,0-4-81 16,-8 5-94-16,8-5-38 0,0 6-12 0,0-6 13 0,0 0 22 0,0 0 29 15,-8-6 29-15,3 6 34 0,-2-5 35 0,0-3 37 0,2-3 38 0,-2 1 51 0,-1 1 56 16</inkml:trace>
  <inkml:trace contextRef="#ctx0" brushRef="#br0" timeOffset="-173294.27">8381 12641 91 0,'0'-13'166'0,"7"4"50"0,0-7 39 16,-2 6 40-16,-5 0 38 0,0 6 39 16,8-5 37-16,-8 4 35 0,0-5 35 0,0 4 31 0,0 1 32 0,0 1-64 0,-8-2-114 0,8 3-66 15,0 3-42-15,0 0-23 0,0 0-16 0,0 0-20 0,0-6-20 0,0 6-24 0,-5 0-24 0,5 0-20 16,0 0-22-16,0 0-18 0,-7 0-16 0,7 0-15 0,-7 6-14 0,7-3-13 16,-5-3-10-16,-3 10-7 0,0-5-5 0,3 4-6 0,-1 3 0 0,1-3-2 15,-2 1-1-15,-2 4 3 0,4 2 0 0,-2-3 4 0,1 2 0 0,1 6 3 0,-4-6 3 16,2 3-6-16,2-2-6 0,-1 2-8 0,-1-3-13 0,7 4-12 0,-6-4-14 15,-2 0-10-15,8 0-7 0,-7 0-4 0,7 0-6 0,0-2-1 0,0 2-7 0,-5-6-1 16,5 3-3-16,0-3 1 0,0 0 3 0,0-5 9 0,0 7 10 0,0-7 15 16,0-4 12-16,0 6 13 0,0-6 10 0,0 0 11 0,0 5 7 0,0-5 10 15,0 0 10-15,0 0 10 0,0 0 5 0,0 0 8 0,0 0 8 0,0-5 4 16,5-1 5-16,-5 2 4 0,0-2 3 0,0 1 5 0,0-4-4 0,0-1 0 16,7 1-5-16,-7 0-4 15,0-7-7-15,8 5-3 0,-8-2-3 0,6-2-2 0,-6-5-6 0,7 6-1 0,-1-6-2 0,-1 5-6 0,-5-4-1 16,7 1-5-16,2-3-3 0,-4 2-2 0,1 4 0 0,1-6-2 15,-2 8 2-15,4-8-1 0,-2 7 2 0,-2 0 2 0,1 0 2 0,-6 4 0 16,5-1-1-16,3 1 1 0,0 1-3 0,-8 5-2 0,5-1 0 0,-5-1 0 0,7 6-2 16,-7-3 2-16,7 3 0 0,-2 0 0 0,-5 0-1 0,8 3-3 0,-1-3-1 0,-2 6-2 0,2-1 0 0,0-1 0 15,-2 2 2-15,3-3 2 0,0 7 2 0,-3-5 1 0,1 4 2 0,6 3 1 16,-3-3 0-16,-4 1-2 0,2 4 3 0,-1 2 1 0,-1-7 1 16,11 4 1-16,-11 2 2 0,2 0-1 0,-1 4-3 0,0-4-14 0,2 6-21 0,-1-6-25 15,-2 3-29-15,1 3-33 0,2-2-34 0,-3-4-51 0,3 3-58 0,-3 1-95 16,3 2-109-16,-8 3-47 0,6-5-12 0,-1 2 5 0,-5-2 14 0,0-5 31 0,8 7 36 0,-8-6 41 15,0-7 46-15,0 6 46 0,0-2 49 0,-8-9 59 0,8 9 65 0</inkml:trace>
  <inkml:trace contextRef="#ctx0" brushRef="#br0" timeOffset="-172930.62">8250 13648 0 0,'0'0'1'0,"0"0"101"16,-5 0 66-16,5 0 45 0,0 0 31 0,-6-4 30 0,6 4 27 0,0-5 27 0,0-1 29 0,0 2 25 0,0-5 25 0,0 3 26 0,0 6 22 0,0-5-72 0,0 1-125 0,6 4-65 0,-6-5-31 0,0 1-16 0,0 4-8 0,5 0-7 0,-5-6-6 0,0 6-7 15,7-6-9-15,1 6-9 0,-8 0-9 0,6 0-8 0,1 0-8 0,-1 6-6 0,-1-6-7 0,2 6-8 0,2-6-8 0,2 4-2 16,-4 5-6-16,-2-4-4 0,4 1-4 0,3 3-4 0,-6 1-6 0,-1-1-2 16,3 1-4-16,5 4-13 0,-6-4-18 0,0 5-21 0,-2 0-24 0,3 0-22 15,4 0-28-15,-5 0-25 0,0-2-22 0,-2 2-29 0,3 6-26 0,0-8-45 16,-3 7-52-16,1-4-59 0,1 2-56 0,-2-3-25 0,4 0-12 0,-4 0 16 0,2-6 26 15,-1 1 32-15,-6-1 38 0,5-3 34 0,4-3 38 0,-9-3 38 0,0 0 38 0,7 0 49 16,-2-3 52-16</inkml:trace>
  <inkml:trace contextRef="#ctx0" brushRef="#br0" timeOffset="-172729.96">8602 13745 0 0,'0'-14'1'0,"-5"4"105"0,5-4 66 0,0 4 46 0,-8-5 37 0,8 2 39 16,-5-2 36-16,5-6 35 0,-8 8 36 0,8-2 35 0,0-6 33 0,-6 9 37 15,6-4 33-15,-5 7-66 0,-2-6-125 0,7 6-60 0,-8-3-28 0,8 3-17 0,-6 3-13 16,6 3-14-16,0-3-19 0,-6 2-18 0,6 4-21 0,0 0-22 0,0-5-22 15,0 5-23-15,-7 5-23 0,7-5-18 0,-5 0-16 0,-2 4-12 0,-2 5-11 16,4-3-8-16,-1 3-7 0,-1 6-6 0,2-5-3 0,-9 5-5 0,7 6-2 0,-4-9-14 16,3 9-11-16,-5-2-19 0,6 1-17 0,-5-1-18 0,-3 5-19 0,10-4-22 15,-2 0-24-15,-5 4-29 0,4-5-31 0,0 2-55 0,3-2-59 0,-1-1-88 0,-6 3-88 16,12-2-26-16,-9 1 8 0,4-5 24 0,-2 0 31 0,7-2 33 16,-6 2 35-16,6 1 40 0,-5-7 39 0,5 0 47 0,0 0 48 0,0-3 59 0,0-6 67 0</inkml:trace>
  <inkml:trace contextRef="#ctx0" brushRef="#br0" timeOffset="-172471.64">8760 13731 90 0,'0'5'156'0,"0"-5"40"0,0 0 32 15,0 0 26-15,0 0 24 0,0 0 26 0,-8 0 26 0,8 0 27 0,0-5 27 0,0 5 29 16,0 0 26-16,0 0-62 0,0 0-117 0,0 0-56 0,0 0-29 0,0 0-15 15,0 0-9-15,0 0-9 0,0 0-8 0,0 0-13 0,0 0-12 0,0 0-16 16,0 0-18-16,0 0-11 0,0 0-9 0,0 0-9 16,0 0-3-16,8-4-5 0,-8 4-3 0,6 0-4 0,-1 0-1 0,3 0-3 15,-3 0 0-15,11 0-1 0,-11 4 4 0,8-4-1 0,-7 0 3 0,7 0-11 0,0 0-13 0,0 0-24 16,0 0-31-16,1 5-31 0,-2-5-33 0,-4 0-34 0,4 6-37 0,0-6-59 0,-4 0-74 16,5 0-72-16,-7 0-72 0,6 0-27 0,-3 0-3 0,-4 0 13 0,2 0 22 0,-1-6 33 15,-1 1 40-15,-5 1 43 0,8-2 43 0,-8 2 47 0,0-6 49 0,-8 0 62 16,8 0 70-16</inkml:trace>
  <inkml:trace contextRef="#ctx0" brushRef="#br0" timeOffset="-172258.16">8883 13493 0 0,'0'0'15'0,"-7"-6"132"0,7 6 73 0,0-4 56 16,0 4 46-16,-5-5 42 0,5-1 39 0,0 6 38 0,0-4 33 0,0 4 31 0,0 0 29 0,0 0 27 16,0 0 23-16,0 0-96 0,0 0-167 0,0 0-88 0,0 0-45 0,0 0-28 15,0 0-21-15,0 0-21 0,0 0-16 0,0 0-13 0,0 0-12 0,5 0-7 0,-5 0-9 16,0 4-7-16,7 2-6 0,-7-1-8 0,0 5-4 0,7-7-4 0,-7 8-3 15,5-1 0-15,-5 5 0 0,0-6 0 0,7 6-5 0,-7 1-12 0,0-4-17 16,0 9-21-16,0-6-29 0,0 4-34 0,0 0-39 0,0 1-49 0,-7-5-49 0,7 4-89 16,0-4-105-16,0 3-83 0,0-2-67 0,0-2-22 0,0 2 0 0,0-1 20 15,0-2 29-15,0-4 39 0,0 2 46 0,0-1 51 0,7-4 58 0,-7-3 58 16,0 3 65-16,0-2 79 0,0-4 88 0</inkml:trace>
  <inkml:trace contextRef="#ctx0" brushRef="#br0" timeOffset="-171957.96">9295 13496 54 0,'5'-9'143'0,"8"5"54"16,-7-7 41-16,1 7 36 0,-1-2 35 0,1-3 34 0,-7 4 35 0,6-5 33 0,-6 6 32 0,0-1 30 0,8-1 34 15,-8 3-43-15,0-4-84 0,0 7-63 0,0 0-56 0,5-3-24 0,-5 3-16 16,0 0-14-16,0 0-14 0,0 0-16 0,0 0-19 0,0 0-18 0,0 0-19 0,0 0-18 15,0 0-17-15,-5 3-19 0,5 4-15 0,0-4-16 0,0 3-11 16,0 3-10-16,-8-3-9 0,8 3-4 0,0 0-6 0,-6 7 0 0,6-7-4 0,0 6 2 16,0 0 1-16,-7 0 1 15,7 4 2-15,0-5 1 0,0 5-1 0,0-3 2 0,0 4 0 0,0-1-12 16,0 0-19-16,0 1-22 0,0-1-23 0,0 1-27 0,0-1-26 0,0-4-32 0,0 0-33 0,7 4-45 0,-7-4-42 0,0-5-85 0,0 4-98 16,6 1-56-16,-6-5-32 0,0-1 8 0,0 1 24 0,8-1 33 0,-8-4 39 0,0-5 41 15,0 0 42-15,0 0 48 0,0 0 47 0,0 0 55 0,0 0 55 0,-8-5 75 16,8 1 82-16</inkml:trace>
  <inkml:trace contextRef="#ctx0" brushRef="#br0" timeOffset="-171617.75">9638 13410 0 0,'7'-11'26'0,"7"1"145"0,-7 7 87 0,-2-8 65 0,1 7 54 0,1-5 48 0,-1 2 42 0,-6 2 38 16,0-4 37-16,8 3 29 0,-8 2 28 0,0-1 23 0,0 5 22 15,0 0-115-15,0 0-192 0,0 0-108 0,0 0-63 0,0 0-40 0,0 0-28 0,0 0-23 16,0 0-18-16,0 0-17 0,0 0-11 0,0 5-8 0,-8-1-4 0,8-4-4 0,-6 11-4 31,-1-7 0-31,1 8-3 0,1-3 0 0,-2 0 1 0,-2 6-2 0,-3 0 1 16,6-5-1-16,-8 8-1 0,2-3-5 0,-2 0-6 0,1 0-7 0,8-2-12 0,-9 8-10 15,1-6-8-15,1 0-10 0,4 3-17 0,-3-2-11 0,3-1-20 0,0-2-6 16,3 7-8-16,-1-5-2 0,-1-1-6 0,2-3 1 0,-4 2-4 0,9 2 3 16,-5-5 4-16,5 0 8 0,-7 0 7 0,7-6 9 0,0 7 12 0,-6-8 12 15,6 3 17-15,0-6 7 0,0 6 4 0,6-2 8 0,-6-4 5 0,0 5 8 16,0-5 7-16,7 4 9 0,-7-4 10 0,5 0 11 0,4 0 10 0,-4 0 12 15,2 0 8-15,-1-4 8 0,-1-1 12 0,11 5 4 0,-5-10 10 0,-3 4 2 0,4 3 2 16,8-8 1-16,-8 1-3 0,1 1-3 0,6 0-6 0,-3-1-8 0,2-5-9 0,-4 6-11 16,4-2-7-16,-5 1-12 0,7 1-10 0,-8-6-22 0,8 5-21 0,-6 5-23 15,-1-4-25-15,0 5-23 0,0-8-25 0,-8 9-22 0,3-3-21 0,0 3-45 16,-3 3-55-16,-5 0-88 0,0-7-101 0,0 7-41 0,0 0-5 0,-5-5 15 16,5 1 26-16,-8 4 32 0,0-5 36 0,3 5 38 0,5-4 39 0,-7 4 39 0,1 0 40 15,0-6 57-15,-1 6 62 0</inkml:trace>
  <inkml:trace contextRef="#ctx0" brushRef="#br0" timeOffset="-171396.48">9710 13517 0 0,'0'-6'1'0,"0"2"107"0,0-1 73 16,0-1 56-16,0-3 53 0,0 5 47 0,0-1 45 0,-5-1 43 0,5 2 45 0,0-2 38 15,0 2 40-15,0-1 38 0,0 0 35 0,0 5-65 0,-7 0-126 0,7 0-69 16,0 0-38-16,0 0-34 0,0 0-27 0,0 0-33 0,0 0-28 0,0 0-30 16,0 0-27-16,0 0-26 0,0 0-22 0,0 0-17 0,0 0-14 0,7 5-16 15,-7 0-13-15,0-1-9 0,0 6-11 0,0 1-6 0,5-1-3 0,-5 4 1 0,0 2 1 16,0 2 2-16,6-3-11 0,-6 4 0 0,0 6 0 15,0-5 0-15,0 4 0 0,-6 1 0 0,6-1 0 0,0 0 0 0,0 4 0 0,0-3 0 0,0-1-63 16,-5 1-27-16,5-1-21 0,0 1-32 0,0-1-31 0,0 2-45 0,-7-3-45 16,7 3-70-16,0-7-82 0,0 5-97 0,0-5-98 0,0 5-28 0,0-8 8 0,0 2 24 15,-8-3 34-15,8-4 39 0,-6-1 40 0,-1-1 50 0,1-3 53 0,1-6 60 16,-2 0 61-16,-2-6 73 0,4 2 77 0</inkml:trace>
  <inkml:trace contextRef="#ctx0" brushRef="#br0" timeOffset="-143900.38">11762 13362 0 0,'0'0'35'16,"-7"-7"43"-16,7 2 25 0,0 1 25 15,-7 4 22-15,7-5 21 0,-5 5 21 0,5-6 20 0,-7 6 20 0,7-4 21 0,-8-1 20 0,8 1-15 0,-5-1-34 0,5 1-24 0,-7-2-17 0,7 0-7 0,-7 2-9 0,7-1-4 0,-5-1-5 0,-3-3-2 0,8 5-1 0,-7-1-1 0,7-5 0 0,-6 4-2 16,0-3-3-16,6 4 1 0,-5-5-4 0,5 1-2 0,-7 0-4 0,7-1-2 0,-9-1 0 0,9 7-4 0,0-7-1 0,-5 3-6 0,5-3-4 0,0 7-5 15,0-7-4-15,0 7-5 0,0-1-6 0,-7-1-6 0,7 2-4 0,0 4-7 16,0-5-8-16,0 5-10 0,0 0-10 0,0 0-9 0,0 0-8 0,0 0-7 0,0 0-4 16,0 0-2-16,0 0-3 15,7 5-1-15,-7-1-1 0,5 2-1 0,-5 3-1 0,0-4 0 0,9 11 3 0,-2-3 1 0,-7 2 2 0,5-1 2 0,-5 7 4 0,6-7-6 32,0 6 0-32,-6-1-6 0,7 1-5 0,1 0-3 0,-8-2-4 0,5-3-5 15,2 6-2-15,-7-3-2 0,7-3-1 0,-7 4-2 0,5 2-2 16,-5-7 0-16,8 6-1 0,-8-2-3 0,7-3-6 0,-7 0-14 0,5 6-13 0,-5-8-21 15,0-1-20-15,7 0-19 0,-7 0-23 0,0-3-27 0,0 0-32 0,0-3-36 16,0 3-44-16,0-5-77 0,0 2-94 0,0-6-59 0,0 0-45 0,0 0-2 0,0 0 19 16,0-6 27-16,-7 6 35 0,7-9 37 0,-5 5 38 0,-2-7 45 0,7-2 45 0,-8-2 54 15,3-1 55-15,-2 2 71 0,7-5 87 0</inkml:trace>
  <inkml:trace contextRef="#ctx0" brushRef="#br0" timeOffset="-143695.62">11672 12994 0 0,'0'0'21'0,"0"0"124"16,0 0 74-16,0 0 54 0,0-10 44 0,0 5 40 0,0-5 35 0,-7 5 31 16,7-4 29-16,0-1 27 0,7 6 25 0,-7-7 19 0,0 1 16 0,0 5-92 15,5-4-149-15,-5 5-81 0,0-5-46 0,6 3-31 0,-6 0-22 0,0 3-19 16,6-3-15-16,-6 0-14 0,0 6-14 0,0-4-11 0,0 4-11 0,0 0-20 0,0 0-19 16,0 0-25-16,0 0-28 0,0 0-26 0,0 0-27 0,0 4-32 0,7 2-32 15,-7 0-46-15,0-3-53 0,0 3-90 0,0 3-105 0,0-3-43 0,8 3-6 0,-8 0 12 16,0 1 23-16,5 1 29 0,-5-7 37 0,0 6 36 0,7-5 41 0,-7-1 43 15,0 1 49-15,0-5 58 0,0 6 63 0</inkml:trace>
  <inkml:trace contextRef="#ctx0" brushRef="#br0" timeOffset="-143135.13">12068 13179 74 0,'0'0'143'0,"0"-5"41"0,5 5 37 16,-5-4 35-16,0 0 38 0,0-7 35 0,0-4 34 0,7 0 32 0,-7 6 33 15,0 0 29-15,0-1 27 0,-7 0-56 0,7-1-107 0,0 2-51 0,0 5-28 16,0-5-17-16,0-3-14 0,0 9-18 0,0-9-22 0,0 9-17 0,0-8-19 0,0 7-18 16,0 0-16-16,0-1-14 0,0 5-15 0,7-6-13 0,-7 6-16 0,0 0-10 15,0 0-12-15,0 0-6 0,0 0-9 0,0 0-3 0,0 0-5 0,0 0-1 16,0 6-3-16,9-6-3 0,-9 9 2 0,0-5-1 0,0 7 2 0,5-8 5 16,-5 12 1-16,0-3 1 0,0 1 4 0,6 2 0 0,-6 0 1 0,0 4-1 15,0 1 0-15,0-1-1 0,0 0-2 0,0-4-1 0,7 6-1 0,-7-3-2 0,0 2-2 16,0-4-1-16,0 2-1 0,5-3 0 0,-5 1-2 0,8-3 4 0,-8 2-5 15,8-1 2-15,-8 2 0 0,5-7 1 0,-5 6 1 0,6-6 2 0,-6 0-2 0,7 1 1 16,-7-4 2-16,0 3-2 0,6-3 3 0,-6-2-2 0,0 1 2 0,0 0 1 16,8-1 1-16,-8 2 2 0,0-6-1 0,0 0 3 0,0 4 2 0,0-4 4 15,0 6 7-15,0-6 0 0,0 0 7 0,0 0 1 0,0 0 1 0,0 0 1 16,0 0-2-16,0 0-1 0,0 0-1 0,0-6-2 0,0 2-1 0,0 4-1 0,-8-6-4 16,8 2-6-16,0-6-2 0,0 6-6 0,0-2-4 0,-6-3-5 0,6 0-1 15,0-1-1-15,0-1-1 0,0 1 0 0,0 1-1 0,0 0 0 0,6 0-3 16,-6-7 0-16,0 5 0 0,8 2-4 0,-3 0 2 0,-5-1-3 15,7 0 1-15,-1 5-2 0,-6-5 2 0,6 5-3 0,1 1 1 0,1-1-1 0,-8 1 1 0,5-2-1 16,3 6 2-16,-2 0-1 0,-1-6 3 0,2 6 0 16,1 6 2-16,-2-6 0 0,0 6 2 0,1-2 0 0,-2 1 2 0,3-5 2 0,0 9 1 0,-3-5 1 15,1 2 1-15,-1 3 1 0,2-3 1 0,2 4-1 0,-4-5 2 0,2 4 0 0,-1-5 1 16,-1 7 1-16,4-2 1 0,-2-2 0 0,-2 2 0 0,-5-5 0 0,6 7 0 16,2-8 0-16,-8 7 0 0,5-5 1 0,-5 1 1 0,8 4 1 15,-8-7-1-15,7 3 2 0,-7-1 1 0,0-1-2 0,0 2 1 0,0-2-5 0,0 1-8 0,0-5-5 16,0 5-6-16,0-5-9 0,0 4-8 0,0 2-10 0,0-6-10 0,0 0-17 15,0 0-13-15,0 4-19 0,0-4-21 0,0 6-20 0,0-6-20 0,0 0-17 0,0 0-19 16,0 0-22-16,0 0-31 0,0 0-32 0,0 0-34 0,0 0-43 16,0 0-44-16,0 0-9 0,0 0 12 0,0 0 24 0,0 0 28 0,0 0 30 0,0 0 32 15,0 0 33-15,0-6 37 0,0 2 39 0,0 4 41 0,0-10 46 0,0 5 59 0</inkml:trace>
  <inkml:trace contextRef="#ctx0" brushRef="#br0" timeOffset="-142715.68">12641 12975 0 0,'0'-11'1'0,"0"7"104"0,0-1 76 0,0-5 57 0,0 6 51 0,0-7 41 16,-7 7 42-16,7-7 35 0,0 7 32 0,-6-5 32 0,6 3 28 0,0-3 27 0,0 3 28 0,0 3-72 0,0-3-130 0,0 0-76 0,0 6-48 0,0-4-35 0,0 4-30 0,0 0-23 0,0 0-20 0,0-5-17 0,0 5-15 16,0 0-13-16,0 0-8 0,0 0-5 0,0 0-3 0,6 0-4 0,1 5-4 15,-7-5-3-15,6 4-2 0,-6 2-3 0,7 0-3 0,-7 3 0 0,6 0-1 16,1 1 2-16,0-1 0 0,-7 2 1 15,0 4-4-15,7-5-5 0,-2 3-5 0,-5 2-8 0,0 6-2 0,8-3-5 0,-8 3-4 0,0-2-2 0,0 5 1 0,0 1-3 16,0 4-1-16,0-4-3 0,0 3-2 0,0-2-9 0,-8-3-12 0,8 7-14 16,0-12-17-16,0 9-19 0,0-9-23 0,0 1-19 0,0 2-23 0,0-6-25 15,0-2-25-15,0 8-27 0,8-7-30 0,-8-4-42 0,5 4-44 0,-5 0-59 16,6-3-68-16,2-1-39 16,-3-1-27-16,2 0 7 0,7 3 23 0,-8-9 33 0,1 3 33 0,-2-2 39 0,9 1 40 0,-7-5 44 0,-1 0 43 0,-1 0 54 15,3 0 53-15,0-5 63 0,-3 1 78 0</inkml:trace>
  <inkml:trace contextRef="#ctx0" brushRef="#br0" timeOffset="-142116.25">13058 13248 1 0,'0'-5'89'0,"0"0"62"0,0 1 47 0,0-2 37 0,0 2 33 0,0-1 32 0,0 1 29 0,-8-8 29 0,8 12 29 0,0-9 26 0,0 4 25 0,0 1-15 0,0-2-42 0,8 1-62 0,-8 1-77 15,0 0-41-15,7-1-26 0,-7-1-17 0,0 6-10 0,5-4-16 0,-5 4-9 0,8-6-13 0,-2 6-12 0,-6-5-9 0,5 5-10 16,3 0-12-16,0 5-7 0,-3-5-10 0,8 6-5 0,-8-2-7 0,4 2-6 16,-4-1-7-16,2 3-3 0,6-3-5 0,-6 5-4 0,0 1-3 0,-2-1-5 15,3-1-4-15,-3 0-6 0,1 1-10 0,2 0-16 0,-1 0-15 0,-7 0-20 0,5-1-20 16,-5 0-22-16,0 2-23 0,9-7-21 0,-9 8-23 0,0-8-23 0,5 5-32 15,-5-4-30-15,0-1-30 0,0-4-27 0,0 0-10 0,0 6 1 0,0-6 6 16,0 0 12-16,0 0 12 0,0 0 15 0,0 0 24 0,5-6 24 0,-5 6 34 0,0-4 35 16,0-1 43-16,0 1 44 0,8-1 49 0,-8-5 53 0,0 4 40 0,0-3 38 15,0 3 34-15,0-3 30 0,0 0 31 0,0-1 34 0,0 0 27 0,0 0 23 0,-8-4 12 16,8 5 10-16,0-6 0 0,-5 4-2 0,5-4-8 0,-5 7-16 0,-4-3-16 16,9-4-15-16,-5 6-15 0,5-1-11 0,-7 1-14 0,7 4-11 0,0 1-14 15,-8-8-13-15,8 12-17 0,0-4-16 0,0-1-15 0,0 5-20 0,0 0-20 0,0 0-22 16,0 0-17-16,0 0-15 0,0 0-10 0,-6 5-9 0,6-1-8 0,0 2-10 15,-5 0-2-15,5 3-7 0,-8 0 0 0,8 6-2 0,-5-6 4 0,5 7-1 16,-7-3 5-16,0 7 0 0,7-4-8 0,-7-2-14 0,7 0-19 0,-6 6-20 0,6-5-30 16,-7-2-29-16,7 2-40 0,-5 1-43 0,5-7-81 0,0 6-97 0,-9-1-74 15,9-4-56-15,0 5-18 0,0-6 5 0,0 1 22 0,0-5 33 0,0 4 36 0,0-2 38 16,0-7 44-16,0 0 49 0,0 3 54 0,0-3 55 0,0 0 74 16,0 0 88-16</inkml:trace>
  <inkml:trace contextRef="#ctx0" brushRef="#br0" timeOffset="-141753.13">13363 13112 0 0,'7'13'33'0,"7"-7"150"0,-8-1 83 0,6-5 56 0,-4-5 42 0,-2-1 39 16,1 2 32-16,-1-10 30 0,-1-21 31 0,-5 5 28 0,7 12 29 0,2 3 26 16,-4 0 29-16,1 5-113 0,1 5-194 0,-2-5-96 0,4 5-45 0,-2 1-21 15,-2-1-8-15,-5 1-8 0,6-2-8 0,-6 6-9 0,0 0-8 0,0 0-12 16,0 0-9-16,0 0-14 0,0 0-11 0,0 0-11 0,0 0-11 0,0 0-7 0,0 6-4 15,0-2-6-15,-6 1-3 0,6-1-2 0,-5 7-3 0,-2-7-1 0,7 11-2 16,-9-4 2-16,4 2-3 0,-8-4 2 0,8 6-2 0,-4 6-1 0,-3-8-4 0,6 8-1 16,-7-2-6-16,5-4-3 0,-4 5-3 0,6-1-3 0,-2-4-3 0,2 3-5 15,-1-2 0-15,2-1-2 0,5-1-3 0,-8 2-2 0,8-7 1 0,-6 4-2 16,6-2 2-16,0-1-2 0,0 5 1 0,0-6 1 0,0-5 1 0,0 7 2 16,0-2 1-16,0 1 2 0,6-4 3 0,-6 3 2 0,0-3 3 0,0 3 2 15,8-5 4-15,-8 1 3 0,5 1 2 0,2-3 4 0,-7 4 4 0,6-7 5 0,2 0 2 16,-2 3 4-16,1-3 1 0,6-3 2 0,-7 3 2 0,7 0 1 0,-8-7-1 15,11 4 1-15,-11-3-2 0,8 1 0 0,1-5-3 0,-2 7-5 0,2-3-8 16,-1-3-11-16,-1 0-13 0,-5-3-13 0,5 8-14 0,1-7-16 0,-5 2-14 0,3 5-20 16,-3-5-22-16,0-3-31 0,-3 3-35 0,-5-1-44 0,6 1-48 0,-6 4-89 15,0-5-107-15,0 0-43 0,0 0-11 0,0-4 12 16,-6 5 19-16,6-3 29 0,-5-2 32 0,5 4 36 0,-8-3 40 0,0-2 47 0,8 4 51 0,-5-8 57 0,-1 5 61 16</inkml:trace>
  <inkml:trace contextRef="#ctx0" brushRef="#br0" timeOffset="-141433.02">13500 12964 0 0,'0'5'14'0,"8"1"131"0,-8-2 75 0,0-4 55 15,0 0 44-15,5 0 42 0,-5 0 39 0,8-4 38 0,-8-2 34 0,0 1 33 0,0 1 34 16,0-1 35-16,5-5 34 0,-5 6-86 0,0-1-153 16,0-1-75-16,7 2-36 0,-7-2-17 0,0 1-9 0,0 1-13 0,7-1-10 0,-7 1-13 0,0-2-10 0,0 3-10 15,5-3-14-15,-5 6-15 0,0-6-37 0,0 6-110 0,0 0 0 0,0 0 0 16,0 0 0-16,0 0 0 0,0 0 0 0,0 0 0 0,0 0 0 0,0 0 0 15,0 0 0-15,0 0 0 0,0 6 0 0,0 0 0 0,0 3 0 0,0 0 0 16,0 0 0-16,0 1 0 0,7 5 0 0,-7 0 0 0,0 0 0 0,0 4 0 16,0 0 0-16,0 1 0 0,0 5 0 0,0-1 0 0,0 1 0 0,8-1 0 15,-8 0 0-15,0 6 0 0,0 0 0 0,5-7 0 0,-5 7 0 0,0-1 0 16,8-4 0-16,-8 3 0 0,6 2 0 0,-1-6 0 0,-5 6 0 0,8-6 0 0,0 1 0 16,-3-1 0-16,-5 1 0 0,6-6-90 0,1 2-94 0,-7-3-47 0,5 1-53 15,4 1-94-15,-9-5-119 0,0-1-87 0,0 0-72 0,0-4-15 0,0 1 12 0,0-1 28 16,-9-6 38-16,4 1 41 0,-2 0 48 0,1-10 55 0,-7 5 58 0,0-9 64 15,7 3 67-15,-7-9 90 0,-2 2 91 0</inkml:trace>
  <inkml:trace contextRef="#ctx0" brushRef="#br0" timeOffset="-134224.33">14484 13292 1 0,'0'-6'32'0,"0"6"24"0,0-4 18 0,0-1 18 0,0 5 19 0,0-4 20 0,0-1 22 0,0 5 16 0,0-4 13 16,-7-2 10-16,7 6 6 0,0-6 0 0,0 6-4 0,0 0-6 0,0-4-2 0,0-1-9 0,-6 5-13 0,6-5-10 0,0 1-15 0,0 4-11 0,0-6-16 0,-7 2-7 0,7-1-6 0,0 5-10 0,0-4-7 0,-6-1-9 16,6-2-6-16,0 4-6 0,0-3-4 0,-8 1 4 0,8 5 7 0,0-4 11 15,-5-2 8-15,5 1 9 0,0 5 7 0,-5-4 4 0,5 0 3 0,0 4 3 16,0 0 3-16,0-5-1 0,0 5-1 0,-8-6-5 0,8 6-4 0,0 0-7 16,0 0-11-16,0 0-10 0,0 0-14 0,0 0-10 0,0 0-11 0,0 0-11 15,0 0-8-15,0 0-5 0,0 0-4 0,0 11-4 0,0-7 1 0,0 0-2 0,8 7-2 16,-8-2 0-16,0 0 2 0,0 7 0 0,0-7 2 0,0 6 1 0,0 6 3 15,5-8 1-15,-5 2-1 0,0 6 1 0,0-8-4 0,0 7 0 0,0-4-4 0,0 2-1 16,0-3 1-16,0 3 0 0,0-2-2 0,0 3 0 0,5-5 0 0,-5 2-2 16,0 2-2-16,0-3 0 0,0 6 1 0,8-6-6 0,-8-2-1 0,0 8-4 15,0-6-6-15,0-2-15 0,6 2-20 0,-6 0-26 0,0 0-31 0,0-6-26 16,7 6-29-16,-7-6-42 0,0 1-47 0,0 0-47 0,0-5-44 0,0 0-50 16,0-5-44-16,0 4-13 0,0-4 7 0,0 0 22 0,0 0 31 0,0 0 39 0,0 0 39 0,0 0 41 15,0 0 39-15,0 0 47 0,-7-9 47 0,7 4 48 0,0-5 63 0</inkml:trace>
  <inkml:trace contextRef="#ctx0" brushRef="#br0" timeOffset="-133829.12">14471 13258 67 0,'6'-15'144'0,"-6"0"46"0,0 2 38 0,0-2 34 16,7 0 30-16,-7 4 31 0,0-2 26 0,0 3 27 0,7-5 26 0,-7 4 24 16,7 2 21-16,-7 0-57 0,5-1-104 0,-5 0-64 0,0-1-40 0,7 2-26 0,-7 5-19 15,6-1-16-15,-6 1-15 0,0-2-14 0,0 0-11 0,0 6-11 0,0 0-11 0,0 0-9 16,0 0-8-16,0 0-9 0,0 0-6 0,0 0-3 0,0 6-6 0,0 0-1 15,0-2-4-15,-6 5 0 0,6-4-1 0,-7 10-4 0,2-5 2 16,5 5-3-16,-7 4-2 0,0-5-2 0,0 7 2 0,1-2-1 0,-1-1-2 0,1 3-2 16,-7-2-1-16,8 2-3 0,5-8-2 0,-8 7 0 0,2-4-2 0,-1-3-1 15,-1 2-2-15,8-6-2 0,-5 6-2 0,5-5 0 16,0 1-4-16,-6-2-1 0,6-5-1 0,0 7-1 0,0-8 0 0,0 4 0 0,0-7-1 0,0 3 2 0,0-3 0 16,0 0 1-16,0 6 1 0,0-6 3 0,0 0 2 0,0 0 5 0,0 0 3 15,0 0 6-15,0 0 5 0,0 0 3 0,0 0 6 0,6-6 3 0,-6 6 4 0,0-3 3 16,0-4 2-16,5 4 1 0,-5-3 0 0,0 1-1 0,0-5 1 0,0 7-2 15,0-12-2-15,8 6-3 0,-8-3-4 0,0-3-3 0,0 2-3 0,7-8-3 16,-7 6-4-16,0-3-2 0,6-2-2 0,-6 0-1 0,0 2 1 0,8-3-3 16,-8 6 1-16,5-4-1 0,-5 0-2 0,5 4-1 0,3 1 0 0,-8 4-1 0,6 0 3 15,1-1-1-15,-1 7 0 0,1-5 1 0,0 4 1 0,0 5 1 0,-2-4-3 16,8 4 1-16,-5 0 1 0,-2 4 3 0,6-4 0 0,2 5-5 0,-9 4-9 16,8-5-23-16,3 11-34 0,-5-3-39 0,2 1-46 0,0 7-93 0,0-1-117 0,0 0-60 15,5 1-32-15,-4 1-6 0,1 2 5 0,-3-9 12 0,0 7 16 0,2-8 26 16,-1-2 30-16,-1-1 43 0,2-4 49 0,-7-6 54 0,4-6 61 0</inkml:trace>
  <inkml:trace contextRef="#ctx0" brushRef="#br0" timeOffset="-109372.77">17096 13572 77 0,'-7'0'152'0,"1"0"44"0,-7 0 36 0,5 0 30 0,3 0 28 0,-2-7 27 0,0 7 28 0,2-5 25 0,5 1 26 0,-7-1 24 0,-1 5 19 0,8-4-59 0,0-2-112 0,0 6-64 0,0-5-39 16,0 5-21-16,-5-4-7 0,5 4-12 0,0-6-5 0,0 6-9 0,0-3-9 0,5-3-10 0,-5 0-11 16,0 6-7-16,0 0-9 0,0-4-7 0,0-1-9 0,8 5-7 0,-8-6-6 0,7 6-5 0,-7-3-3 0,5 3-5 0,2-6-2 15,0 2-1-15,-2-1-4 16,8 5-4-16,1-6 0 0,-1 2-1 0,0-2-2 0,0 2 2 0,1 4 0 0,6-5-1 0,-8 0 2 0,7 5-1 0,-5 0-2 15,-1-4-4-15,6 4-2 0,-6 0-1 0,0 0-5 0,0 0-9 0,-7 0-15 0,7 0-14 16,0 0-16-16,-6 0-19 0,0 0-16 0,0 0-19 0,-2 4-22 0,-5-4-19 16,8 0-21-16,-8 0-30 0,0 0-38 0,0 0-38 0,5 5-34 0,-5-5-29 15,0 0-23-15,0 0-21 0,0 0-13 0,0 0 7 0,0 0 21 0,-5 0 27 0,-3 0 29 16,8 0 31-16,-5 0 34 0,5 0 39 0,-7 0 41 0,0-5 40 16,0 5 41-16</inkml:trace>
  <inkml:trace contextRef="#ctx0" brushRef="#br0" timeOffset="-109166.76">17273 13380 11 0,'0'-5'86'0,"0"1"46"0,0-2 39 0,0 3 36 15,0-4 33-15,0 7 34 0,5-5 33 0,-5 5 34 16,0-4 36-16,0-1 35 0,0-1 31 16,0 6-19-16,0-4-51 0,0-1-39 0,0 5-36 0,0-4-24 0,0 4-17 0,-5 0-15 0,5 0-14 0,0-5-16 0,0 5-16 0,0 0-20 0,0-4-20 15,0 4-20-15,0 0-17 0,0 0-14 0,0 0-19 0,0 0-11 16,0 0-12-16,0 0-14 0,0 0-13 0,0 0-11 0,0 0-14 0,0 0-10 0,0 4-4 16,0-4-5-16,-8 5-3 0,8-1 0 0,0 1-1 0,0-1-3 0,0 2-3 0,0 3-6 15,0 3-3-15,0-3-11 0,0 6-14 0,0-6-14 0,0 6-21 0,0-2-24 16,0 2-29-16,0-5-37 0,0 10-32 15,0-10-56-15,0 5-62 0,0-1-83 0,0 2-85 0,0-3-32 0,0-2-1 0,0 2 16 0,0-1 29 0,0-3 36 0,8 0 36 16,-8-3 45-16,0-2 45 0,0 1 48 0,0-5 48 0,5 4 60 0,-5-4 64 0</inkml:trace>
  <inkml:trace contextRef="#ctx0" brushRef="#br0" timeOffset="-108630.16">17708 13248 6 0,'7'-5'120'0,"-2"5"79"0,3 0 55 0,-8 0 41 0,0 0 29 16,0-5 32-16,0 1 29 0,0-2 25 0,0 2 24 0,0-1 25 0,0-4 22 15,0 2-18-15,0 7-48 0,0-3-89 0,0-3-117 0,0 1-56 0,0 1-30 16,-8-2-11-16,8 1-5 0,0 5-7 0,0-4-9 0,-5 0-4 0,5 4-3 16,-7-5-4-16,7 5-7 0,-6-6-7 0,6 6-11 0,-7 0-7 0,0 0-12 15,0 6-9-15,2-6-6 0,-3 5-7 0,3-1-7 0,-3 0-2 0,2 1-6 0,-6 5-5 16,3 1-7-16,-2-1-6 0,4-1-5 0,2 0-3 0,-4 6-4 0,2-6 0 15,-4 7-2-15,4-7 1 0,7 6 2 0,-6-6-1 0,6 3 1 0,-8 1 0 16,8-4 1-16,0 2 0 0,-5-2-1 0,5 1 1 0,5 0 4 0,-5 1 3 0,8-8 3 16,-8 7 5-16,6 1 3 0,-6-8 1 0,13 7 3 0,-8 1 1 0,2-7 1 15,2 6 3-15,3-5 0 0,-1 4 1 0,-2 1 4 0,3-4-1 0,2 3 3 0,-1-3 1 16,-1 3 1-16,2-4 3 0,-1 5-1 0,0-4 2 0,-2-3 1 0,-3 3 0 16,5 3 0-16,-5-3 2 0,2-2 0 0,-1 1 2 0,-4-1 1 0,-5 1-3 15,7 2 2-15,-1-4-1 0,-6 3-1 0,0-3 2 0,0 3-3 0,0 0 2 16,0-2-3-16,0 5-7 0,-6-4-8 0,6 1-8 0,-7-2-9 0,2 5-7 15,-4-3-8-15,4-1-6 0,0-1-7 0,-3 6-5 0,-5-5-8 0,5 1-5 0,-3-3-7 16,3-3-3-16,-4 6-4 0,6-6 5 0,-8 4 6 16,7-4 8-16,-6 5 7 0,8-5 10 0,-3 0 7 0,-3 0 8 0,4 0 11 0,-2 0 7 0,4 0 8 15,5 0 8-15,-6 0 7 0,6-5 3 0,0 5 7 0,0 0 1 0,0-4 5 0,0-2 5 16,0 3 6-16,0-3 2 0,0 1 4 0,0-5 1 0,0 6 0 0,6-7 0 16,-1-2 4-16,-5 2 4 0,9 2 3 0,-2-7 5 0,-2 4 6 0,9-4 1 15,-9 1 5-15,8-3 1 0,-6 2 0 0,7-4-1 0,-1 5 1 0,-8-4 1 16,9 4 1-16,-1-3-1 0,-6 2-1 0,7 1-4 0,-9-3-5 0,0 9-2 0,4-7-4 15,-4 1-3-15,-5 6-7 0,0 0-5 0,0-3-7 0,0 3-8 0,0-1-9 16,0 1-22-16,-5 0-28 0,-4-3-27 0,4 8-27 0,0-6-34 0,-3 0-34 0,-5 6-45 16,0-1-48-16,-1 1-107 0,2 4-129 0,-1-5-65 0,-1 5-30 0,1 0-2 15,-6 0 15-15,7 0 28 0,-8 0 41 0,-1-7 41 0,3 7 43 0,-3-3 48 16,2-8 52-16,-1 7 59 0,1-11 62 0,-1 0 92 0,1 0 94 0</inkml:trace>
  <inkml:trace contextRef="#ctx0" brushRef="#br0" timeOffset="-105399.88">17062 14661 0 0,'0'0'4'0,"0"-6"53"0,0 6 30 0,0 0 30 0,0 0 30 0,0 0 32 0,0 0 32 0,0 0 30 0,0 0 27 0,-5-6 26 0,-2 6 24 0,7 0 1 0,-7 0-12 0,7 0-16 0,-5-3-22 0,5 3-11 0,-7 0-5 0,-1 0-11 0,8 0-16 0,0 0-15 16,0 0-20-16,0 0-11 0,-5-6-12 0,5 6-10 0,0 0-12 0,0 0-12 15,0 0-15-15,0 0-14 0,0 0-16 0,0 0-14 0,0 0-15 0,0 0-11 16,0 0-13-16,0 0-7 0,5-6-9 0,-5 6-2 0,8 0-4 0,-1-3 1 16,-2 3 2-16,2 0 2 0,0 0 3 0,-2-6 4 0,8 6-1 0,1-4 2 15,-7 4 2-15,12-5-3 0,-6 1 0 0,1-2-2 0,-2 6-2 0,8-6-1 16,-8 3-6-16,9 3-3 0,-8-6-6 0,6 6-7 0,-6-5-12 0,8 5-12 0,-10 0-18 15,2-4-25-15,7 4-29 0,-6 0-28 0,-1 0-30 0,0 0-42 0,-2 0-46 16,-4 4-70-16,7-4-75 0,-8 0-56 0,1 5-41 0,-2-5-8 0,3 0 11 0,-8 0 24 16,0 0 30-16,0 0 40 0,0 0 42 0,-8 0 43 0,8-5 44 0,-12-5 51 15,6 5 53-15,0-3 64 0,-9 3 77 0</inkml:trace>
  <inkml:trace contextRef="#ctx0" brushRef="#br0" timeOffset="-105209.39">17273 14464 0 0,'-8'0'8'0,"8"0"122"0,0 0 74 0,-8 0 56 0,8-4 47 0,0 4 43 0,-5-5 39 16,5 1 36-16,-8-8 32 0,8 9 29 0,0-3 28 0,0 0 24 0,0 2 27 15,-5-1-86-15,5 5-151 0,0-5-82 0,0 5-44 0,0 0-29 0,0-4-22 0,0 4-23 16,0 0-17-16,0 0-17 0,0 0-15 0,0 0-11 0,0 0-11 0,0 0-9 16,0 0-6-16,0 0-9 0,0 0-3 0,5 0-6 0,-5 4-4 0,0 1-4 15,0 0-1-15,0-1-1 0,8 8-3 0,-8-3 2 0,0 6 1 0,0-6-2 16,0 6 5-16,0 1-4 0,0 2 0 0,0 1-9 0,0 2-12 0,0-3-18 0,-8 6-24 16,8 1-24-16,-5-1-24 0,5 1-33 0,-5 4-34 0,5 0-33 0,-9-3-34 15,9 2-47-15,-5 3-56 0,5-4-82 0,0 4-96 0,-7-2-34 0,7 1-4 0,0-7 22 16,-6 3 30-16,6-3 36 0,0-2 40 0,0-3 46 0,0-3 47 0,0 0 47 15,0 0 47-15,0-6 57 0,0-5 61 0</inkml:trace>
  <inkml:trace contextRef="#ctx0" brushRef="#br0" timeOffset="-104420.68">18008 14424 66 0,'0'0'140'0,"0"-4"44"0,0 4 35 0,0-5 29 15,0 0 29-15,0 1 24 0,5 0 26 0,-5-2 28 0,0 1 26 0,0 1 24 0,0-2 29 0,0 6-52 0,7-6-100 0,-7 3-56 0,0 3-35 0,0 0-20 0,0-6-12 0,8 1-11 0,-8 5-10 0,0 0-11 0,0 0-10 0,0-4-13 0,0 4-15 0,0 0-13 0,0 0-14 0,0 0-12 0,0 0-11 0,0 0-8 16,0 0-6-16,0 0-4 0,6 0-4 0,-6 4 0 0,0-4-3 0,6 5 1 16,-6 1-2-16,0 3 0 0,0-3 1 0,7 3-1 0,-7 1 1 0,0-1 0 15,0 0-4-15,0 6 2 0,5 1-1 0,-5-2-1 0,0 1-5 0,0 1 0 16,0 2-3-16,0 1-1 0,0 2 0 0,0 3-2 0,-5-6-1 0,5 7-2 0,0-4 2 16,0 3-2-16,0-5 1 0,0 5-3 15,0-5-1-15,0 1 0 0,5 1 1 0,-5-8 0 0,0 2 3 0,0 1-3 16,8-2 1-16,-8-1 0 0,0-2 1 0,6-1-1 0,-6 0-1 0,7-1 0 0,-7-4 2 0,0 5-1 0,0-5 0 15,6-1 3-15,-6-4 3 0,0 0 4 0,0 5 4 0,0-5 2 0,0 0 3 0,0 0 2 16,0-5 1-16,5 1 1 0,-5-1 4 0,0-5 1 0,0 5 2 0,-5-8 1 16,5 1-1-16,0 3 0 0,0-6-5 0,-6 2-2 0,-1 1-5 0,7-2-2 15,-6 0-4-15,-2 0-1 0,3-2-4 0,-2 1 0 0,-5 1-2 0,4 1-3 0,1-3-2 16,-6 1 2-16,7 1 0 0,-7 4 2 0,6-5-1 0,-5 6 0 16,0-1 1-16,4 1 0 0,-5 3 0 0,2-3 0 0,3 3-2 0,-5 6 1 0,0-5-1 0,8 5 0 15,-11 0-1-15,3 5-5 0,2-5-2 0,3 6-3 0,-4-3-1 0,-2 9-3 16,1-3 0-16,8-5-4 0,-9 11 0 15,9-6-1-15,-9 3 0 0,7 1 2 0,-1-4-5 0,-3 6 3 0,3 0-1 0,8-5-1 0,-5 4 3 0,-2 1 1 16,7 1-2-16,0-2 4 0,-6 0-2 0,6-3 4 0,0 4 2 0,0-2 1 16,6 2 2-16,-6-6 1 0,7 7 1 0,-7-2 3 0,5-4 1 0,3-1 3 15,-2 3-1-15,-1 2 3 0,3-10 1 0,-1 6 1 0,7-1 3 0,-4-4-2 0,-1 1-1 16,3-2-1-16,1 2-2 0,6-1-3 0,-6-1-5 0,1-4-6 0,7 0-13 16,-11 0-12-16,11 0-16 0,-8 0-17 0,6-4-18 0,-6 4-16 0,6-5-15 15,-4-1-17-15,4 2-21 0,-7-2-24 0,8 1-30 0,-8 1-29 0,9-7-27 0,-10 7-23 16,10 0-18-16,-8-7-22 0,8 1-20 0,-10 1-1 0,10 4 9 0,-9-5 19 15,0 1 21-15,3 0 28 0,-2-3 29 0,-2 3 36 0,5 0 38 0,-11-1 34 0,8-4 36 0,-8 4 33 16,4-1 48-16</inkml:trace>
  <inkml:trace contextRef="#ctx0" brushRef="#br0" timeOffset="-104009.58">18326 14728 0 0,'0'-5'24'0,"7"-5"43"0,-7 0 22 0,6 5 23 0,-6-4 21 0,6 3 22 0,-6-3 19 0,8 5 21 0,-8-1 19 0,0 1 19 0,7-2 21 0,-2 0-12 0,-5 3-31 0,0-3-19 0,9 0-14 0,-9 3-4 0,5-3-2 0,-5 6-1 0,0 0-4 0,0 0 1 15,5-4 6-15,-5 4 2 0,0 0 4 0,0 0 0 0,0 0 2 0,0 0 0 0,0 0-1 0,0 0-2 0,0 0 0 0,0 0-3 16,0 0-7-16,0 0-8 0,0 0-8 0,0 0-11 0,0-5-12 0,0 5-12 15,-5-4-12-15,5 4-11 0,0 0-12 0,0-6-9 0,0 6-7 16,0-6-11-16,-5 6-8 0,5-3-6 0,0 3-6 0,0-6-6 0,0 6-6 0,-9 0-4 16,9 0-5-16,0-5-5 0,0 5-2 0,-5 0-5 15,5-4-3-15,0 4-2 0,-7 0-4 0,7 0-3 0,0 0 0 0,0 0-3 0,0 0-3 0,-8 0 0 0,8 0-2 16,-6 0-1-16,0 4-1 0,6-4 0 0,0 5-3 0,-7-5 1 0,2 6-1 16,5-3 1-1,-8 3 0-15,8 0 1 0,0-2 0 0,-6 5 1 0,6-3 0 0,-7 3 2 0,7-3-1 0,0 3-1 0,-6 1-3 0,6-1-1 0,0 0-2 0,0-3-5 16,0 8-3-16,0-4-1 0,0 0-2 0,0-1-4 0,6 2-2 0,-6-2 1 15,0 1-2-15,7 1-1 16,-7-2 0-16,6-5 2 0,-6 6 2 0,8 1 4 0,-3-8 3 0,2 4 3 0,-7 2 5 0,6-4 3 0,0-5 7 0,2 4 3 0,4 2 3 16,-3-6 6-16,-4 0 2 0,0 0 3 0,8 0 4 0,-5 0 1 0,-2-6 4 15,1 6 1-15,6-4 3 0,-7-1 2 16,1 1 6-16,6-8 1 0,-6 9 5 0,0-8 5 0,-2 7 6 0,3-6 4 16,-3 1 3-16,1-2 3 0,-6 1-1 0,8 1 3 15,-3-2 0-15,-5 2-3 0,0-4 0 0,0 1-4 0,7 3-2 16,-7-6-7-16,0 2-4 0,-7 1-7 0,7-3-7 0,0 2-7 0,0 4-6 0,-5-6-6 15,-3 4-6-15,8 1-4 0,-6 1-8 0,1 5-5 0,5-7-9 0,-8 7-13 16,3-2-11-16,-2 1-13 0,0 5-12 0,0 0-18 0,1 0-12 0,-1 0-14 16,7 5-17-16,-13 1-14 0,13-2-17 0,-6 2-14 0,-1 3-20 0,1-5-27 0,-2 7-36 15,8-2-44-15,-5 6-42 0,5-5-30 0,0-1-23 0,-8 6 4 0,8 0 17 0,0-5 23 16,0-1 28-16,8 6 29 0,-8-10 32 0,5 4 33 0,-5 1 34 0,8-4 44 16,-2 3 47-16,1-5 53 0,-1-4 63 0</inkml:trace>
  <inkml:trace contextRef="#ctx0" brushRef="#br0" timeOffset="-103598.32">18718 14631 42 0,'6'-10'120'0,"6"1"45"0,-3-3 38 0,2 3 36 0,-4 4 31 0,-2-5 34 0,4 1 31 0,-2 0 33 0,-2-1 28 0,-5-1 32 0,6 1 27 15,-1 5-39-15,-5-4-82 0,8 5-53 0,-8-2-38 0,8-3-27 0,-8 9-22 0,0-6-18 0,5 2-22 0,-5 4-17 0,0 0-22 16,0 0-18-16,0 0-18 0,0 0-17 0,7 0-12 0,0 0-13 0,-7 4-12 16,0 2-5-16,5-6-7 0,-5 9-1 0,8-3-2 0,-8 3-3 0,0 0 2 15,7 1 0-15,-7 1 1 0,0 4-2 0,0-7 1 0,0 7-2 0,5-1-2 0,-5 2 0 16,0-7-1-16,0 6-3 0,0 0-2 0,0 0-2 0,0-6-1 0,7 6 0 15,-7 1-1-15,0-7 0 0,0 0 0 0,0 6 0 0,0-6 3 0,7 1-2 0,-7 1 1 16,0-2-1-16,0 1 0 0,0-1 1 0,0-3 0 0,0 4 1 0,0-5-1 0,0-1 3 16,0 1 2-16,0-5 2 0,0 4 4 0,0 2 4 0,0-6 2 15,0 0 6-15,0 0 2 0,-7 0 3 0,7 0 7 0,-7 0 2 0,7 0 4 0,-5-6 4 16,-2 2 2-16,-1-1 5 0,3 1 3 0,-2-8 0 0,-5 3 0 0,4 0 0 16,-5-1-2-16,7-4-1 0,-6 4 0 0,3-5-5 0,4 0-1 0,-8 0-5 15,8 0-1-15,-11-4-6 0,11 5-2 0,-1-2-6 0,-1-2-1 0,1-1-7 16,-2-2-2-16,1 6-3 0,2-3-5 0,-2-3-2 0,7 2-2 0,-7-5-3 0,7 3-2 15,0 3-1-15,0-1 0 0,0 3-3 0,0-2 1 0,0 3-2 0,0 0-2 16,0 0-3-16,0 0 0 0,7 6-1 0,-7-1-1 0,0 4-1 0,7-3-3 16,-7 4-4-16,5 1-6 0,2-2-7 0,1 2-11 0,-2 4-9 0,7-5-11 0,-8 5-11 15,11 0-10-15,-5 5-15 0,1-5-16 0,4 4-24 0,-5 2-23 0,2 3-32 16,0-5-33-16,1 7-55 0,-1-1-65 0,-1 5-64 0,2-6-60 0,-1 6-16 0,-5 0 7 16,3 0 19-16,-4-2 24 0,-2 2 33 0,-5 0 33 0,9 0 39 0,-9-6 44 15,-9 6 44-15,9-5 51 0,-5-1 62 0,-2 1 69 0</inkml:trace>
  <inkml:trace contextRef="#ctx0" brushRef="#br0" timeOffset="-103124.41">18763 14640 80 0,'-13'6'173'16,"8"-3"58"-16,-11 3 43 0,11 0 38 0,-1-6 34 0,-1 0 33 0,1 0 34 16,-2 0 29-16,1 0 25 0,7-6 21 0,-5 6 19 0,5 0-69 0,0 0-115 15,0 0-85-15,0 0-73 0,0-6-33 0,5 3-19 0,-5 3-12 0,7-6-15 0,1 0-13 16,-8 6-11-16,6-3-12 0,7-3-3 0,-8 2-2 0,2-1 0 0,7 1 1 0,-1-2-2 16,1-3-2-16,-2 3-2 0,-1 1-3 0,5-5-3 0,3 5-2 0,-6-3 0 15,6 3-5-15,-7-5-4 0,9 4-2 0,-3-3-5 0,3 3-3 0,-1-3-3 16,-8 0-2-16,7 3-5 0,1-3 1 0,-1 3-3 0,2-3 0 0,-2 3-2 15,2-3-1-15,-11 5-2 0,11-5 0 0,-2 3-2 0,-6 0-1 0,0 3-1 0,1-3 1 16,-2 6 0-16,2-6-1 0,-1 6 1 0,-8 0-2 0,11 0 1 0,-11 0-2 16,1 0-2-16,6 0-1 0,-3 0 2 0,-4 6-1 0,2 0 1 0,-1-3 1 15,2 3 3-15,-3 0 0 0,3-2-1 0,-3 5 0 0,-5 0 0 0,7 2 2 0,0-1 1 16,-2-1 2-16,-5 1 2 0,7 4 1 16,1 1 1-16,-8-5-1 0,5 5 0 0,2 0 1 0,-7 0-1 0,7 0 0 0,-7-2 0 0,5 2-1 0,-5 0 1 15,8 0 0-15,-8-6-3 0,8 6 2 0,-8 1-1 0,5-3-1 0,-5-4 2 16,6 2 0-16,-6 4 1 0,0-11 1 0,7 7 0 15,-7-2 3-15,0-5 3 0,0 2 3 0,0-2 6 0,0-4 6 0,0 0 10 0,0 5 6 0,0-5 3 0,0 0 1 16,0 0 3-16,-7 0-2 0,1 0-1 0,1-5 0 0,-3 1-1 0,0 4-3 16,3-10-3-16,-2 5-3 0,0 1-3 0,-6-7-4 0,6 1-6 0,-5 1 1 15,5-2-2-15,-6 2 6 0,8-4 1 0,-9 1 3 0,7 3 4 0,-7-6 3 0,9 2 3 16,-8-2 1-16,8 0 1 0,-4 0 1 0,2-1-2 0,2 2 0 0,-3-5-4 16,3 0-4-16,5-2-9 0,-6 7-1 0,6-5-7 0,-8-2-3 0,8 3-4 0,0-1-6 15,0-2-4-15,0 8-3 0,0-8-2 0,0 6-1 0,8 0-3 0,-8 6-4 16,6-6 1-16,-1 5-2 0,3 1-2 0,-3 0-3 0,-5-1 1 0,16 5-3 15,-11-1 1-15,1 3-1 0,6-3 4 0,-3 0-2 0,3 6 0 0,2 0-2 16,-1 0-7-16,-1 6-10 0,0-6-19 0,3 6-18 0,4-3-17 0,-6 3-23 0,6 3-23 16,-7-3-28-16,2 3-38 0,-1 0-50 0,0 1-59 0,0 1-92 0,1-1-103 15,-1-1-36-15,-1 0-6 0,-5 0 19 0,5 3 29 0,-4-3 36 0,-3-3 35 16,3 2 42-16,-8-3 43 0,6-5 47 0,-6 0 53 0,0 0 60 0,0 0 67 0</inkml:trace>
  <inkml:trace contextRef="#ctx0" brushRef="#br0" timeOffset="-102950.52">19355 14488 0 0,'-13'15'17'0,"1"-5"140"0,-2-1 89 0,9 2 65 0,-8-2 47 0,5-3 43 0,2-2 38 0,-1-4 31 0,7 0 27 0,0 0 20 0,0 0 18 0,0 0 15 15,0-4 14-15,0 4-108 0,7 0-181 0,-7-6-106 0,0 6-73 0,6-5-39 0,-6 5-21 0,8-4-15 0,-3 4-18 0,3 0-9 0,-8-6-7 16,5 6-4-16,2 0-7 0,5-5-10 0,-5 5-14 0,1 0-28 0,-3 0-32 0,9 0-49 16,-9 0-55-16,11 5-104 0,-5-5-121 0,1 0-54 0,2 6-15 0,-1-2 1 15,0-4 14-15,0 5 17 16,1-5 29-16,-1-5 31 0,-6 1 37 0,-2-2 47 0,2 1 51 0,0-4 61 0,-2-4 68 0</inkml:trace>
  <inkml:trace contextRef="#ctx0" brushRef="#br0" timeOffset="-100355.77">19922 14586 0 0,'-5'5'1'0,"5"-5"100"0,0 0 66 0,-9 6 41 0,9-6 31 0,0 0 30 0,-5 0 28 0,5 0 27 0,0 0 24 0,-7-6 21 0,7 6 19 0,0 0 19 16,0 0 18-16,0 0-74 0,0 0-127 0,0 0-63 0,0 0-30 0,0-5-11 0,0 1-3 0,0-2-6 0,0 6-8 0,7-5-2 16,-7 1-5-16,0 0 0 0,5 4 1 0,-5-5-2 0,9-1-1 0,-9 2-6 0,5-2-2 0,-5 6-4 0,7-5-5 0,-1 1-6 0,-1-2-7 15,-5 6-8-15,8-5-4 0,0 5-7 0,-3-4-7 0,1 4-8 0,2 0-7 16,4-5-3-16,-4 5-6 0,-3 5-4 0,2-5-2 0,0 0-5 0,6 4 0 0,-8 1-3 16,3-5-3-16,3 6 1 0,-4 3-1 0,2-3-3 15,3-2-6-15,-6 7-14 0,-1-3-11 0,4 3-14 0,-2-2-17 0,-2 0-14 0,1 3-22 0,1-3-19 16,-1 1-24-16,-6-1-17 0,8 0-16 0,-8 3-16 15,7-3-20-15,-7-5-24 0,0 5-27 0,0 2-20 0,5-7-18 0,-5 8-10 0,0-9-5 0,0 3 11 16,0-6 20-16,0 4 27 0,0-4 24 0,0 0 23 0,0 0 22 0,0 0 26 0,0 0 28 0,-5 0 42 16,5-4 45-16,0-2 50 0,0 3 50 0,0-4 47 0,-7 2 44 0,7 1 30 15,0-7 26-15,0 7 21 0,0-5 22 0,0 0 19 0,0 3 22 0,0-3 10 16,0-3 9-16,0 3-3 0,-8 0-6 0,8-1-15 0,0 1-20 0,-6-2-17 16,6 1-13-16,0 1-10 0,-7 0-11 0,7-1-8 0,0-1-12 0,0 1-12 15,0 5-11-15,0 1-10 16,0-1-10-16,-6 1-11 0,6 4-12 0,0-6-15 0,0 6-13 0,0 0-19 15,0 0-15-15,0 0-16 0,0 0-16 0,0 0-12 0,0 0-7 0,0 0-9 0,0 6-7 16,-5-2-3-16,5 1-3 0,-7 4-2 0,-2-3-2 0,4 3 4 0,-1 7 1 0,-1-7 0 0,2 6-5 0,-4 0-10 0,-3 0-7 0,6-2-16 16,-2 8-14-16,-5-6-19 15,8-2-19-15,-2 2-23 0,-5 6-24 0,4-8-28 0,1 7-28 0,2-5-47 0,-3 4-58 0,2-4-80 16,1 0-85-16,-3 4-29 0,0-4 6 0,3-1 17 0,-1 2 25 0,6-7 31 16,-7 0 36-16,7 1 37 0,-5-5 39 0,5-1 43 0,0-4 45 0,0 0 56 0,0 0 64 0</inkml:trace>
  <inkml:trace contextRef="#ctx0" brushRef="#br0" timeOffset="-99960.85">20685 14303 0 0,'11'5'14'0,"10"-1"128"0,-8 1 75 0,1 1 50 15,-2-6 34-15,-1 0 25 0,-3 0 19 0,0 0 17 0,-3-6 19 0,-5 1 17 0,7 1 21 0,-7-1 22 0,6 1 23 0,0 4-88 0,2-6-153 0,-8 2-77 0,7-1-36 0,-2 5-14 0,-5 0 2 0,8-6 5 0,-8 6 11 0,0 0 5 0,0 0 4 16,0 0-2-16,0 0-5 0,0 0-9 0,0 0-11 0,0 0-15 0,0 0-14 16,0 0-13-16,0 6-12 0,0-1-9 0,-8-5-11 0,8 4-4 0,-5 2-7 0,5 3-4 15,-7 0-5-15,-1-3-2 0,2 4-1 0,0 5 0 0,-1-6 1 0,2 6 2 16,-11-6 2-16,11 6 0 0,-1-1 1 0,-6 0-2 0,3 1-3 0,-3 1-2 16,6-2-5-16,-8 1-2 0,7 1-2 0,-4-3 0 0,3 1-3 0,3-4 1 15,-3 5-2-15,1-4-2 0,2-3 3 0,-2 3-4 0,7-2 0 0,-7 0 3 0,7-3 1 16,-5 4 2-16,5-5 1 0,0-1 1 0,0 2 0 0,-8-3 2 0,8-3-2 15,0 0 0-15,0 0 1 0,0 0-1 0,0 0-2 0,0 0 1 0,0 6 1 0,0-6 5 16,8 6 2-16,-8-6 1 0,0 0 5 0,5 0-1 0,2 0 2 0,0-6 2 16,-2 6 1-16,2 0 2 0,1-6 0 0,5 3 1 0,-7 3 1 0,6-6 0 15,2 2-1-15,-1-1-3 0,1 1-2 0,-2 4-1 0,-1-6-2 0,5 0-2 16,-4 3-1-16,0-3-10 0,3 6-12 0,-2-5-20 0,-2 5-19 0,4-4-28 16,-9 4-28-16,7 0-34 0,0-6-35 0,-7 6-63 0,1 0-69 0,4 0-76 0,-3 0-71 15,0 0-30-15,-3 0 1 0,-5 0 13 0,0-5 27 0,0 5 34 0,0 0 35 16,0-4 42-16,-5-5 44 0,5 3 47 0,-8-4 49 0,0 1 63 0,-3 3 69 0</inkml:trace>
  <inkml:trace contextRef="#ctx0" brushRef="#br0" timeOffset="-99708.57">20815 14348 12 0,'0'0'126'16,"0"0"77"-16,0 0 57 0,0 0 48 0,0 0 43 0,0-6 38 0,7 2 40 16,-7-1 33-16,0 5 35 0,0-6 32 0,0 2 33 0,0-2-17 0,0 6-45 15,0 0-84-15,0 0-106 0,5-5-55 0,-5 5-31 0,0 0-22 0,0 0-18 0,0 0-18 16,0 0-20-16,0 0-15 0,0 0-17 0,0 0-15 0,0 0-16 0,0 0-17 15,0 0-13-15,0 5-12 0,0-5-8 0,0 6-8 0,0 4-5 0,0-5-2 16,0 5-2-16,0-1 0 0,8 0 1 0,-8 6-1 0,0 0 2 0,0 4 2 16,0-4 1-16,0 6 0 0,0-3 0 0,0 7-5 0,0-6 0 0,0 5-3 15,-8 2-3-15,8 2-3 0,0-3-3 0,-5 5-12 0,5-6-15 0,0 4-19 16,0-3-18-16,-7 4-28 0,7-4-27 0,0-1-33 0,0 1-33 0,0-7-43 0,0 9-48 16,7-9-76-16,-7 1-89 0,0-4-82 0,5 0-82 0,-5 0-22 0,0 0 12 0,8-5 25 15,-8-1 36-15,0-3 41 0,6-3 46 0,-6-3 50 0,0 0 53 0,0 0 58 16,0 0 60-16,-6-9 74 0,6-6 76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09:00.0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24540 6815 12 0,'0'0'47'0,"0"0"18"0,0 0 17 0,0 0 16 0,0-5 20 0,0 5 22 0,0 0 24 0,0 0 23 16,0-6 20-16,-5 6 5 0,5 0-4 0,0-3-11 0,0 3-14 0,0 0-7 0,-9-6-4 0,9 6-3 0,0 0-4 0,0 0-10 0,0 0-11 0,-7 0-16 0,7 0-17 0,-5-4-13 0,5 4-8 0,0 0-10 0,0 0-8 0,-7 0-5 0,7 0-5 16,0 0-2-16,-6-5-2 0,6 5 0 0,0 0 0 0,0 0 0 0,-6 0 2 0,6 0 3 15,0 0 0-15,-8 0 2 0,1 0 1 0,7 0 5 0,0 0 2 0,0 0 2 16,0 0 1-16,-5 0 1 0,5 0 1 0,0 0 1 0,0 0-3 0,0 0 1 16,0 0-5-16,0 0-2 0,0 0-4 0,0 0-3 0,0 0-3 0,0 0-5 15,0 0-5-15,0 0-4 0,0 0-4 0,0 0-4 0,0 0-5 0,0 0-6 16,0 0-4-16,0 0-6 0,0 0-4 0,0 0-3 0,0 0 0 0,0 0 3 15,5 0 4-15,-5-4 1 0,7 4 3 0,-7 0 4 0,8 0 4 0,-2 0 3 0,0 0 4 16,6 0 4-16,4 0 2 0,-11 0 2 0,13 0 4 0,-4 0-2 0,-1 0-2 16,8 0-2-16,-2-6-7 0,-6 6-4 0,6 0-1 0,1-6-8 0,-1 6-3 0,2 0-3 15,-3-3-5-15,3 3-2 0,-3-6-3 0,3 6 0 0,-2 0 0 0,-1-5-1 16,1 5-2-16,-4 0 0 0,4 0-4 0,-6 0-4 0,0 0-5 0,0 0-13 16,1 5-20-16,-9-5-22 0,2 6-23 0,-7-3-26 15,6-3-29-15,-6 6-60 0,0 4-73 0,-6-5-93 0,6 5-97 0,-12-1-39 0,5 0-7 0,0 3 8 0,-6-3 14 16,0 4 31-16,0-2 35 0,0-2 39 0,0-2 42 0,0 2 44 0,-6-4 48 0,6-1 66 15,-1 0 72-15</inkml:trace>
  <inkml:trace contextRef="#ctx0" brushRef="#br0" timeOffset="6192.85">23629 7875 12 0,'0'-6'82'16,"5"6"38"-16,-5 0 30 0,0-3 27 0,0 3 25 0,0-6 25 0,-5 2 26 0,5-1 24 0,0 5 22 0,0-6 20 0,-8 6 22 0,8-3-29 0,0 3-59 0,0-7-37 0,-5 7-26 0,5 0-8 15,0-5-4-15,-7 5-4 0,7 0-9 0,-7 0-9 0,7 0-10 0,0-4-9 0,-7 4-10 0,7 0-4 0,-6 0-5 0,6 0-4 0,-7 0-3 0,7 0-5 0,0 0-3 0,-5 0-12 16,5 0-9-16,0 0-10 0,0 0-6 0,0 0-6 0,0 0-3 0,0 0-4 16,0 0-5-16,-9 0-4 0,9 0-8 0,0 0-6 0,0 0-7 0,0 0-8 15,0 0-4-15,0 0-5 0,0 0-4 0,0 0-1 0,0 0 2 0,0 0 10 16,0 0 16-16,9 0 14 0,-4 0 14 0,2 0 10 0,-1-5 10 0,1 5 7 0,7 0 3 15,-1-4 2-15,-2 4 4 0,2-6 2 0,8 2 2 0,-8-1 1 0,6 0 0 16,1-5-12-16,-1 4-12 0,0 2-15 0,1-5-13 0,-1 4-11 0,2-1-8 0,-3 2-5 16,3-1-5-16,-3 1-4 0,-4-8-1 0,-1 12-3 0,1-4-3 0,-2-1-4 15,-6 1 1-15,7 4-2 0,-5 0-2 0,-8-5-3 0,5 5 2 16,2 0-2-16,-7 0-1 0,0 0 0 0,0 0 0 0,0 0-3 0,0 0 0 0,0 0-1 16,0 0-3-16,0 0-5 0,0 0-1 0,0 0-2 0,0 0 2 0,0 0-3 15,0 0 0-15,0 5-4 0,-7-5-5 0,7 4-7 0,0-4-7 0,-5 5-8 16,5-1-10-16,-8 2-8 0,8-6-9 15,-5 6-11-15,-3-2-12 0,2 1-16 0,1-5-15 0,-2 0-17 0,-2 4-18 0,4-4-16 0,-8 6-18 0,8-6-17 0,-4 5-16 0,-3-5-40 16,6 0-46-16,-1 4-65 0,-7-4-72 0,9 0-18 0,-2 5 5 16,-5-5 22-16,4 0 25 0,1 0 30 0,2 0 34 0,-9 0 35 0,9-5 37 0,-10 5 40 15,9-4 41-15,-7-1 56 0,8-5 60 0</inkml:trace>
  <inkml:trace contextRef="#ctx0" brushRef="#br0" timeOffset="14173.61">17831 8861 78 0,'0'6'142'0,"0"-6"39"15,0 0 32-15,0 0 28 0,0 0 25 0,-5 0 23 0,5 0 19 0,0 0 18 0,0 0 15 0,-7-6 17 0,7 6 16 0,0 0-66 0,0 0-111 0,0 0-51 0,0 0-22 0,0 0-9 0,0 0-9 0,0 0-4 0,0 0-5 0,7 0 0 0,-7 0 1 16,0-3 1-16,0 3 3 0,0-6 1 0,5 6-1 0,-5-6-1 0,0 6-4 0,8-4-7 0,-3 4-7 16,-5-5-8-16,6 5-9 0,2-6-6 0,-3 6-9 0,2-3-9 0,2 3-6 15,1-4-7-15,-2-2-8 0,-3 6-7 0,11-5-4 0,-11 5-6 0,8 0-7 16,-7 0-10-16,7-4-16 0,0 4-23 0,0 0-25 0,0 4-32 0,1-4-35 15,6 0-95-15,-1 5-123 0,0 1-65 0,-1-6-36 0,10 4-9 0,-8-4 6 0,6 0 11 16,-6-4 19-16,4-7 28 0,-3-5 32 0,-2-2 40 0,0-1 44 0,2-11 50 16,-3-3 56-16,-5-7 86 0,0-5 95 0</inkml:trace>
  <inkml:trace contextRef="#ctx0" brushRef="#br0" timeOffset="20856.74">3354 9692 10 0,'-7'0'48'16,"7"-6"22"-16,0 3 19 0,0 3 19 0,-5 0 18 0,5-6 21 0,-8 6 23 0,8-4 24 0,-8 4 24 15,8-5 9-15,-5-1 0 0,5 6-9 0,0-4-13 0,-6 4-9 0,6-6-9 0,0 6-6 0,0 0-8 0,-8-4-4 0,8 4-7 0,0 0-11 0,0 0-16 16,0 0-14-16,-5-5-15 0,5 5-13 0,0 0-10 0,0 0-8 0,0 0 0 0,-8 0 0 16,8 0 0-16,0 0 1 0,0 0 0 0,0 0 2 0,0 0-2 0,-5 0 2 15,5 0 3-15,0 0 0 0,0 0 1 0,0 0 2 0,0 0-2 0,0 0-1 16,0 0-6-16,0 0-4 0,0 0-7 0,0 0-5 0,0 0-10 0,0 0-4 15,0 0-7-15,0 0-7 0,0 0-5 0,0 0-4 0,0 0-6 0,0 0-5 0,0 0-4 16,0 0-2-16,0 0-5 0,0 0-1 0,0 0-3 0,0 0 2 0,0 0 0 16,0 0 2-16,0 0 3 0,0 0 6 0,0 0 4 0,5 0 4 0,3 0 4 15,-8 0 4-15,5 0 2 0,3 0 3 0,-2 0 4 0,-1 0 2 0,11 0 3 0,-11 0-1 16,2 0 2-16,4 0-3 0,5 0-2 0,-11 0-3 0,8 0-4 0,1-5-1 16,-2 5-4-16,2 0 1 0,-1-4-2 0,-1 4-2 0,8-6 1 0,-7 6-1 15,5-4 0-15,-4 4-2 0,6-5 2 0,-1-1-3 0,2 6 2 0,-3-3 0 16,9-3 4-16,-6 2 1 0,2-2 5 0,4 6 2 0,-1-5 1 0,0 1 0 15,6-2 1-15,-5 3-1 0,6-3 2 0,-1 0-2 0,2 6 0 0,-2-3-1 0,7-3 0 16,-7 6 0-16,8-3 0 0,-8 3 1 0,7 0-4 0,0 0 1 0,1 0-3 0,-3 0 0 16,2 0-2-16,0 0-1 0,1 3-1 0,-8-3-1 0,7 6 2 0,-7-6-2 15,7 0 2-15,-5 3-5 0,-2-3 2 0,8 0-2 0,-8 6 0 0,1-6-2 16,-1 0 3-16,-5 0-2 0,4 0 2 0,-4 0 0 0,7 6 1 0,-11-6 2 16,4 0 2-16,-7 0 0 0,7 0 4 0,-9 0 1 0,1 0-3 0,8 0 1 15,-6 0 0-15,-9-6-1 0,7 6 1 0,1 0 2 0,-8 0 0 0,3-6-1 16,-3 6 1-16,0 0 0 0,3-3-1 0,-3 3-2 0,-5 0-2 0,-2 0-2 15,3-6-1-15,-2 6-1 0,1 0-1 0,-7 0-2 0,6 0 1 0,-6 0-3 0,0 0 3 16,0 0 0-16,0 0 4 0,0 0-2 0,0 0 2 0,0 0 0 0,0 0 1 16,0 0 1-16,0 0 0 0,0 0 3 0,0 0-1 0,0 0 1 0,0 0-2 15,0 0-2-15,0 0-1 0,0 0-2 0,0 0-2 0,0 0-2 0,0 0-9 16,0 0-7-16,0 0 0 0,0 0 0 0,0 0 0 0,0 0 0 0,0 0 0 0,0 0 0 16,0 0 0-16,0 0 0 0,0 0 0 0,0 0 0 0,0 0 0 0,0 0 0 15,0 0 0-15,0 0 0 0,0 0 0 0,0 0 0 0,0 0 0 0,0 0 0 16,0 0 0-16,0 0-5 0,0 0-4 0,0 0-1 0,0 0-3 0,0 0 0 15,0 0-1-15,0 0-3 0,0 0-3 0,0 0-4 0,0 0-2 0,0 0-4 16,0 0-2-16,0 0-6 0,0 0-2 0,0 0-2 0,0 0-6 0,0 0-3 16,0 0-6-16,0 0-3 0,0 0-6 0,0 0-7 0,0 0-7 0,0 0-12 15,0 0-9-15,-6 0-12 0,6 0-14 0,0 0-13 0,-7 0-13 0,1 6-17 16,6-6-18-16,-8 0-29 0,3 3-31 0,-2-3-85 0,1 0-110 0,-7 6-59 0,5-6-34 16,3 0 1-16,-9 0 17 0,1-6 28 0,1 3 30 0,-2-6 34 0,1-3 37 0,0-3 39 15,-5 2 45-15,4-12 50 0,-4 5 56 0,-3-5 84 0,2 1 97 0</inkml:trace>
  <inkml:trace contextRef="#ctx0" brushRef="#br0" timeOffset="119143.43">27078 1436 7 0,'0'-4'77'0,"9"-1"41"0,-9 1 38 0,0-1 32 0,5-1 30 0,-5 2 29 0,0 4 24 0,7-6 27 0,-7 3 23 0,0-3 25 0,0 1 23 0,0 1-23 0,0-2-55 15,0 2-36-15,0-1-28 0,-7-1-21 0,7-4-20 0,0 7-14 0,0-3-15 0,-5 1-7 0,5 1-8 0,0-7-9 0,-9 7-8 0,9-1-9 0,-5 1-8 0,5-6-8 0,-5 4-11 0,5 1-5 0,-8 1-6 0,8-7-8 16,-6 7-7-16,-1-1-6 0,1 1-9 0,6-2-6 0,-7 3-7 0,2-3-6 16,-4 0-8-16,4 6-4 0,-8-4-5 0,8-1-6 0,-4 5-4 15,-3 0-6-15,4 0-6 0,-3 0-1 0,3 0-4 0,-4 5-2 0,-2-5-1 0,8 4-2 0,-6 2 1 16,-2 0 0-16,7 3-3 0,-7 0 2 0,9 1-2 0,-8-1 3 0,8 2-3 0,-4 3 3 15,4-5 0-15,-2 6 1 0,-1-1-1 0,3 7 2 16,5-7-1-16,-7 6 3 0,7-5-1 0,-7 4 3 0,7-1 1 0,0-2 1 0,0 4 0 0,0-7 3 16,0 8-2-16,0-6 3 0,0 0 0 0,7 4 2 0,-7-4 3 0,7-6 1 15,-2 7-1-15,3-2 2 0,-1-4-1 0,-2 4 2 0,4-4-1 0,-4-1 0 16,0 1 0-16,8-1-3 0,-5 2-8 0,5-2-5 0,1-5-5 0,-2 8-7 0,-6-9-9 16,8 3-12-16,6 0-12 0,-9-6-14 0,2 4-18 0,8-4-13 0,-8-4-15 15,6 4-26-15,-6-6-27 0,8-3-42 0,-2 3-49 0,1-4-62 0,4 1-63 0,-3-6-19 16,-3 6 0-16,3-6 16 0,-2 0 22 0,7 0 26 0,-5-3 27 0,-2 2 31 15,-1-3 30-15,-4 5 38 0,6-7 42 0,-1 2 50 0,-6-6 64 0</inkml:trace>
  <inkml:trace contextRef="#ctx0" brushRef="#br0" timeOffset="120992.61">27444 1052 0 0,'-5'-9'4'16,"5"-3"111"-16,-7 9 69 0,7-9 47 0,-9 3 38 0,9 0 38 16,0 5 37-16,-5-7 31 0,5 1 32 0,0 4 28 0,-6 2 26 0,6-1 25 0,0 5 18 15,0-5-85-15,0 5-146 0,0 0-79 0,0 0-42 0,0 0-32 0,0 0-23 0,0 0-20 16,0 0-19-16,0 0-12 0,0 5-7 0,0 0-8 0,0-1-9 0,6 8-7 15,-6-3-3-15,0 4 0 0,0 2 0 0,0 0 1 0,0 6 5 16,0-3 3-16,0 3 5 0,0 2 2 0,0 3-4 0,0-3-5 0,0 3-8 0,0 2-4 0,0 2-1 16,0-2-1-16,0 2-2 0,0 0 0 0,-6-2-2 0,6 2-2 0,0-5 1 15,0 4-1-15,0-4-1 0,6-1 0 0,-6 1 1 0,0-1 1 0,0-6 0 16,0-2 0-16,5-1-1 0,-5-1-4 0,0 0-2 0,0-3-4 0,0-1-4 16,0-1-4-16,9-4-1 0,-9-1-3 0,0 2 0 0,0-3 0 15,0-3 1-15,0 0 1 0,0 6 4 0,0-6 6 0,0 0 1 0,0 0 4 0,0 0 4 0,0 0 3 16,0 0 4-16,0-6 2 0,0 3 2 0,0-3 2 0,7 2 1 15,-7-1 1-15,0-4-2 0,0-1 0 0,0-1-5 0,0 1-3 0,5-4-3 0,-5 0-2 16,8-7-2-16,-8 7 1 0,6-5-3 0,-6-2 0 0,5 3-1 0,3-1 1 0,-1-2-4 16,-7 2-1-16,5 5-1 0,2-2-1 0,0 2-4 0,-2 4 1 0,3 1-2 0,-3 0 0 15,3 2 0-15,-8 4 2 0,6-3 0 0,7 1 2 0,-5 1 1 0,-3 4 0 16,3 0 1-16,2 0 4 0,-1 0-1 0,-4 0 2 0,10 0 1 0,-10 4 2 16,2 1 2-16,0 4 1 15,5-2 1-15,-6 2 1 0,2 0 1 0,-2 1-1 0,1 1 2 0,-2-2 0 0,4 6 0 0,-9-6-2 0,5 6-2 0,2-6-5 0,-1 7-5 16,-1-7-10-16,-5 6-6 0,8-6-6 0,0 1-4 0,-3 0-6 0,-5-1-3 15,6 2-5-15,1-7-9 0,-1 7-6 0,2-8-8 0,-1 4-4 0,-2-4-4 16,-5 3 0-16,6-1-1 0,2-1 4 0,-3 2-1 0,3-6 1 0,-3 0-2 0,-5 4-2 16,8-4-3-16,-2-4-4 15,-1 4-4-15,10 0-5 0,-9-6-4 0,0 2-2 0,1-1-2 0,6 5-2 0,-5-9-1 0,-3 2 0 16,8-2 2-16,1 0 3 0,-9 3 2 0,8-3 7 0,-7-6 8 0,9 5 10 0,-10 1 14 0,2-6 13 16,5 1 11-16,-4-2 11 0,-1 7 10 0,5-10 14 0,-5 4 19 0,-2 0 19 0,3 0 19 15,-2 0 15-15,1 2 16 0,-1-2 13 16,-1 0 12-16,3 0 13 0,-8 5 9 0,8 1 12 0,-8 4 10 0,0-5 7 0,5 5 9 0,-5 1 0 0,0-2-3 0,0 6-9 15,0-3-8-15,0 3-7 0,0 0-6 0,0 0-6 0,0 0-9 0,0 0-6 16,0 0-9-16,0 0-7 0,0 0-7 0,0 0-5 0,0 0-5 0,0 0-8 16,7-6 0-16,-7 6-7 0,0 0-4 0,0 0-3 0,0 0-7 0,0 0-3 15,0 0-4-15,0 0-5 0,0 0-4 0,0 0-5 0,0 0-3 0,0 0-5 16,0 0-3-16,0 0-4 0,0 0 0 0,0 0-2 0,0 0-5 0,0 0 2 0,0 0-1 16,0 0-1-16,0 0-2 0,0 0 3 0,0 0-2 0,0 0 3 0,0 0-1 15,0 0 1-15,0 0 0 0,-7-6-1 0,7 6-3 0,0 0 2 0,0 0-3 16,0 0-1-16,0 0 0 0,0 0-3 0,0 0 1 0,0-4-4 0,0 4-2 0,0 0-1 15,0 0-1-15,0 0 1 16,0 0-3-16,0 0 3 0,0 0-3 0,0 0 0 0,-5-5-4 0,5 5-5 0,0 0-3 0,0 0-6 0,0-6-4 0,0 6-2 16,0 0-3-16,0 0 0 0,0 0-2 0,0 0-2 0,0 0 0 0,0 0 1 15,-8-4-1 1,8 4 3-16,0 0 3 0,0 0 3 0,0-5 4 0,0 5 3 16,0 0 3-16,-8 0 1 0,8 0 0 0,0 0-1 0,0 0-6 0,0-4-5 0,0 4-7 15,0 0-6-15,0 0-5 0,0 0-7 0,0 0-8 0,0 0-7 0,0 0-7 16,0 0-7-16,0 0-6 0,0 0-4 0,0 0-4 0,0 0-1 0,0 0 0 15,0 0 1-15,0 0 4 0,0 0 6 0,0 0 5 0,0 0 4 0,0 0 6 0,0 0 6 16,-5 4 6-16,5-4 8 0,0 0 7 0,0 5 6 0,-6-5 8 0,6 0 7 16,0 4 4-16,0-4 6 0,0 0 4 0,0 0 2 0,0 6 5 0,0-6 1 15,0 0 3-15,0 0 2 0,0 0 1 0,0 0 2 0,0 0 0 0,0 0 1 16,0 0-1-16,0 0 0 0,0 0 2 0,0 0 0 0,0 0 1 0,0 0 1 0,0 0 1 16,0 0-1-16,0 0 2 0,0 0 0 0,0 0-2 0,0 0 1 0,0 0 1 15,0 0-3-15,0 0 1 0,0 0-3 0,0 0-1 0,0 0-3 0,0 0-1 16,0 0-3-16,0 0-1 0,0 0-2 0,0 0 0 0,0 0-2 0,0 0 2 0,0 0-4 15,0 0 0-15,0 0-3 0,0 0-3 0,0 0-4 0,0 0-6 0,0 0-4 16,0 0-5-16,0 0-6 0,0 0-2 0,0 0-4 0,0 0-4 0,0 0-1 16,0 0-1-16,0 0 1 0,0 0 0 0,0 0 0 0,0 0 6 0,0 0 5 15,0 0 7-15,0 0 7 0,0 0 9 0,0 0 8 0,0 0 8 0,0 0 7 0,0 0 5 16,0 0 0-16,0 0 2 0,0 0-1 0,0 0-2 0,0 0 0 0,0 0-3 16,0 0-3-16,0 0-5 0,0 0-6 0,-7-6-7 0,7 6-4 0,0 0-5 15,0 0-2-15,0 0-4 0,-6 0 2 0,6 0 2 0,0-4 2 0,0 4 2 16,0 0 4-16,-8 0 1 0,8 0 4 0,0 0 1 0,0 0 6 0,0 0 6 0,0-5 3 15,0 5 4-15,-5 0 5 0,5 0 5 0,0 0 6 0,0 0 7 0,0-4 7 16,-7 4 6-16,7-5 5 0,0 5 7 0,0 0 7 0,-7-4 4 0,7 4 7 16,0-6 9-16,0 6 5 0,-5-6 5 0,5 6 3 0,0-3 4 15,0 3 0-15,0-6 0 0,0 6-2 0,-7 0 0 0,7 0-3 0,0-6-1 0,0 6-2 16,0 0-3-16,0 0-1 0,0 0-5 0,0 0-5 0,-8-3-4 0,8 3-2 0,0 0-4 16,0 0-5-16,0 0-5 0,0 0-2 0,0 0-9 0,0 0-3 0,0 0-8 15,0 0-5-15,0 0-6 0,0 0-7 0,0 0-6 0,0 0-5 0,0 0-5 0,-5 0-4 16,5 0-4-16,-7 0-5 0,7 0-2 0,-7 3-2 0,7-3-2 0,-5 6 3 15,-3 0-2-15,1-6 3 0,1 3-1 0,6 3 0 0,-6 0 1 0,-1-2-1 16,2 1 0-16,-4-1 1 0,4 5-2 0,-2-3 2 0,1 3 1 0,1-3-1 0,-3 3 2 16,0 6-1-16,3-5 0 0,-2-1 3 0,1 6-2 0,0 0 1 0,-2-6 0 15,8 6 2-15,-7 1-1 0,2-2-1 0,5 0 2 0,0 0 0 0,-6-4 0 16,6 5-2-16,0 0 1 0,0-1 1 0,0-3-1 0,6 3 2 0,-6-4 0 0,0-1 1 16,0 0 1-16,5-3 3 0,-5 4-2 0,7-5 0 0,-7-1-1 0,8 1 0 15,-2 1 1-15,-6-2 2 0,6 1 4 0,-6-5 7 0,7 6 6 0,-2-6 11 16,-5 0 5-16,8 0 8 0,0-6 3 0,-3 6 3 0,1-5 3 0,1 1 7 15,7-2 2-15,-9 1 4 0,2 1 6 0,-1-5-1 0,0-3-2 0,9 8-3 0,-10-5-6 16,2-2-7-16,0 2-7 0,-2 0-5 0,3-2-2 0,-1-3-3 0,-2 4-1 16,-5-4-5-16,7-2-2 0,0 7-5 0,-2-6-2 0,3 0-4 0,-2 2-3 0,1-2-2 15,-1-5-2-15,-1 6-1 0,3-1-2 0,0 4-1 0,-3-2-2 0,2-2-2 16,-7 5-2-16,6-1-1 0,-1 2-3 0,-5 0 1 0,9 5-3 0,-9-2-5 16,0 0-4-16,7 6-3 0,-7 0-8 0,0 0-1 0,0 0-2 15,0 0 2-15,0 0-1 0,0 6 3 0,5 0 0 0,-5-2 3 0,0 1 2 0,0 4 1 16,0 6 5-16,0-5 2 0,0 5 7 0,0-2 4 0,0 2 7 0,0 0 3 0,0 4 1 15,0-4 0-15,0-1-3 0,0 7 2 0,0-7-2 0,0 0-1 0,0 2 0 16,8 2-1-16,-8-7-1 0,5 2 0 0,-5 3-1 0,6-7-1 0,-6 6 2 16,8-6-1-16,-8 3 2 0,5-3 0 0,2-5 1 0,0 1 1 0,-7 1 3 0,7-2 2 15,-1 1 0-15,1 1 4 0,-7-6 4 16,5 0 4-16,3 0 1 0,-2 0 4 0,-6 0 3 0,5-6 4 0,3 6 3 0,-1-5 4 0,-1 1 0 0,7-7 2 16,-8 7 2-16,4-5-1 0,-4-3 2 0,2-1-2 0,6 2-2 0,-6-2-1 15,0-3-2-15,-2 2-5 0,8-1-4 0,-5 0-4 0,-2 2-3 0,-1-8-4 0,11 6 1 16,-11-4-1-16,1 4-2 0,1-3-1 0,-2-3 0 0,3 2-5 0,0 1 1 15,-8-3 0-15,5 2-2 0,1 4 0 0,-6-6 1 0,0 7-1 0,0-5-3 0,0 4-8 16,-6 5-8-16,6-4-5 0,-5 4-9 0,5 6-9 0,-8-7-6 0,0 7-5 16,8-2-10-16,-5 1-4 15,-2 5-10-15,1 0-6 0,1 0-6 0,-4 0-3 0,2 0 2 0,2 5 2 0,-1 1 4 0,-2-2 5 0,3 2 3 0,-3 3 6 16,3-3 6-16,5-2 2 0,-7 1 8 0,7-1 7 0,0 1 3 0,-7 1 9 16,7-2 5-16,0-4 2 0,0 0 3 0,0 0 2 0,0 5 3 0,0-5 1 15,7 6 4-15,-7-6 2 0,0 0 2 0,7 0 2 0,-7 4 2 0,5-4 2 0,3 0 1 16,-3 0 0-16,3 0 3 0,3 0 2 15,5 0 4-15,-11 0 0 0,8 0 3 0,0 0 1 0,6 6 1 0,-6-6 0 0,0 0 1 0,0 0 1 16,0 0-1-16,0 3 2 0,1-3-3 0,-2 0 5 16,2 6-1-16,-1-2 0 0,0-4 2 0,0 5-3 0,-7 1 1 0,6-3-3 0,-3 3 0 0,-4 0-3 0,8-3 1 0,-8 3-2 15,-5 0 1-15,9-2 1 0,-2 5 1 0,-7 0 1 0,5-3-3 0,-5 3 1 16,0 3-3-16,0-3 1 0,0 4-1 0,-5-2 0 0,5-2 2 0,0 7-1 16,-7-7-1-16,-2 6 1 0,9 0-2 0,-5-5-3 0,-1 4 0 0,-1 0-3 0,7 0-2 15,-5-4-1-15,-4 5-1 0,2 0-1 0,2-6-1 0,-1 0-1 0,6 7-1 16,-7-7-1-16,1 2 1 0,6-7-2 0,-8 5 2 0,8-3-2 15,0 4 0-15,-5-5-1 0,5-1-1 0,0 1-1 0,0 1-3 0,0-6 0 0,0 0 0 16,0 4 0-16,0-4-1 0,0 0 2 0,0 0 0 0,0 0 3 0,0 0 4 0,0 5 4 16,0-5 5-16,5 0 3 0,3 0 4 0,-2 0 3 0,-6 0 4 0,7 0 0 15,4 0 3-15,-4 0-7 0,2 0-10 0,-4 0-19 0,8 0-23 0,1 0-34 16,-2 0-41-16,-6 0-68 0,15 0-82 0,-14 0-89 0,12 0-98 0,-6 0-38 0,0 0-11 16,-2 0 4-16,5 0 13 0,2 0 23 15,-4-5 29-15,-2 1 38 0,1 4 41 0,1-6 50 0,-2-3 54 0,0 0 66 0,3-3 73 0</inkml:trace>
  <inkml:trace contextRef="#ctx0" brushRef="#br0" timeOffset="121816.83">29399 1204 0 0,'0'-6'9'0,"0"6"51"0,0-6 21 0,0 3 21 0,0 3 16 0,0-6 20 0,0 6 22 0,0 0 21 16,-9-6 22-16,9 3 19 0,0 3 19 0,0-6-5 0,0 6-25 0,0-5-21 0,0 5-26 0,0-4-13 0,0 4-5 0,0-6-7 0,0 6-8 0,0 0-14 0,0 0-17 0,0 0-16 0,0 0-16 0,0 0-16 0,-5-3-12 15,5 3-12-15,0 0-12 0,0 0-16 0,0 0-13 0,0 0-20 0,0 0-20 0,0 0-26 0,0 0-28 0,0 0-22 0,0 0-18 0,0 0-13 16,0 0-5-16,0 0-1 0,0 0 2 0,0 0 5 0,0 0 6 0,0 0 7 16,0 0 11-16,-6 3 12 0,6-3 16 0,0 0 22 0,0 0 23 0,0 0 23 0,0 0 20 0,0 0 21 15,0 0 20-15,0 0 23 0,0 0 22 0,0 0 23 0,0 0 23 0,0 0 19 16,0 0 17-16,0 0 17 0,0 0 13 0,0 0 11 0,0 0 9 0,0 0 5 15,0 0 1-15,0 0-2 0,0 0-8 0,0 0-13 0,0 0-20 0,0 0-22 16,0 0-19-16,0 0-19 0,0-3-15 0,0 3-10 0,6-6-12 0,-6 6-7 16,0 0-8-16,0 0 1 0,0 0-1 0,0-4-2 0,0 4-2 0,5 0-4 0,-5 0-4 15,0 0 0-15,9 0 0 0,-9-6-1 0,7 6 5 0,-7 6 1 0,5-6 1 16,3 0 2-16,-8 0 2 0,5 0-2 0,1 4-2 0,2-4 0 0,-1 6-2 0,-2-3-3 16,1-3-4-16,2 6-2 0,-3-2-4 0,3-4-3 0,-3 5-6 0,-5 1-4 15,8-6 0-15,-2 3-4 0,1 3-3 0,-1-6 0 0,1 6-1 0,-1-3 0 0,2-3 2 16,-8 6 1-16,5-6 2 0,0 6 1 0,3-6-2 0,-8 4 1 0,6-4-1 15,1 0 2-15,1 0 0 0,-8 0 1 0,5 5 0 0,1-5 1 0,-6 0-3 16,8-5 0-16,-8 5-3 0,0 0 1 0,5-4-1 0,-5 4-1 0,0-6 1 16,7 6-1-16,-7-6 1 0,0 3-2 0,0-3-1 0,6 0-1 0,-6 3 3 0,0-3-2 15,0 1 1-15,0 1-1 0,0-2 3 0,0 3-2 0,0-7 2 0,0 4 2 16,0 1 3-16,0-5 6 0,0 5 8 0,0 1 4 0,0-1 6 0,0 1 4 16,0-2 3-16,0 2 4 0,0-1 1 0,-6-1 0 0,6 6 0 0,0-4-3 15,0 4-6-15,0-6-10 0,0 6-14 0,0 0-13 0,0 0-12 0,0 0-9 0,-7 0-8 16,7 6-4-16,-5-6-5 0,5 4-3 0,-8 2-4 0,2-1-2 0,6-1 1 0,-5 6 2 15,-3-5 5-15,1 4 8 0,1 1 8 0,-2 1 7 0,3-7 6 0,0 5 4 16,-3 1 1-16,2-5 1 0,-1 4-1 0,1 3 1 0,6-9-1 0,-7 9 0 16,1-3-2-16,6-5-2 0,-8 1-2 0,8 5-5 15,-5-5-5-15,5-1-7 0,0 2-3 0,0 0-4 0,-8-3-6 0,8 3-4 0,0-6-6 0,0 4-1 16,0-4 0-16,0 0 2 0,0 5 1 0,0-5 7 0,0 0 10 0,0 0 7 0,0 0 11 16,0 0 4-16,0 0 4 0,8 0 5 0,-8-5 6 0,0 5 6 15,5-4 4-15,-5-2 3 0,0 3-1 0,0-9-1 0,8 8-6 0,-8-1-8 0,0-5-12 16,6 1-12-16,-6 4-15 0,7-5-13 0,-7 1-13 0,0-3-12 15,0 9-8-15,6-8-9 0,-6 1-6 0,0 1-7 0,0-1-10 0,7 1-6 0,-7 3-3 0,0-3-6 16,0 4-1-16,0 1-13 0,0 4-16 0,0-6-34 0,0 6-42 0,0 0-22 16,0 0-14-16,0 0-29 0,0 0-34 0,0 0-6 0,0 6 8 0,6-2 15 0,-6 1 17 15,0-1 22-15,0 7 22 0,0-7 33 0,0 7 35 0,0-1 47 0,0-1 45 0,0 0 36 16,0 0 51-16</inkml:trace>
  <inkml:trace contextRef="#ctx0" brushRef="#br0" timeOffset="122429.55">29959 1168 0 0,'5'-9'4'0,"3"-6"112"0,5 5 67 0,-7-5 45 0,1 6 36 15,-1 0 30-15,-6-1 30 0,7 5 28 0,-7-5 30 0,6-1 29 0,-6 7 30 0,7-1 28 0,-7 1 29 0,0-2-75 0,0 3-138 0,0 3-69 0,6-6-35 0,-6 6-21 0,0 0-14 0,0 0-15 0,0 0-15 0,0 0-20 0,0 0-18 0,0 0-23 16,0 0-21-16,0 0-22 0,0 0-15 0,0 0-8 0,-6 6-7 0,6-3-2 0,0 3-1 16,0-2 2-16,0 5-1 0,0 2 6 0,0-1 2 0,0 5 5 0,0-6 6 15,0 6 9-15,0 0 8 0,0-2 3 0,0 8 1 0,0-6 1 0,0 4-6 0,0-1-1 16,0 3-5-16,0-2-2 0,0 5-1 0,0-3-2 0,0 3-3 0,0-6-2 16,0 7-3-16,6-4-3 0,-6-2 0 0,5-1-3 0,4 2 1 0,-2-4-1 15,-7 3-3-15,5-5-4 0,3-4-1 0,-3 5-2 0,-5-6-4 0,6 1 0 16,2 1-1-16,-3-8 1 0,-5 7 2 0,7-4 1 0,-7-1 3 0,6-1 3 0,-6-4 7 15,0 0 6-15,0 6 7 0,0-6 2 0,0 0 5 0,8-6 2 0,-8 2 5 16,0-1 2-16,0 5 7 0,0-9 1 0,6 2 3 0,-6-2 0 0,-6 0 0 16,6-6-6-16,0 0-4 0,0 0-7 15,-8 0-1-15,8-3-2 0,-6-2-3 0,6 0 0 0,-7-5-1 0,2 1 1 0,5-4-2 0,-8 2-1 0,2 3-2 0,1-7-1 16,5 0 1-16,-8 2-1 0,3-2-1 0,5 0-4 0,-7 6 1 0,7 0-1 16,-9-5-2-16,9 5 1 0,-5 0 0 0,5 3 1 0,0 2-2 0,0-2-2 15,-6 3-1-15,6 3 0 0,0 6-2 0,0-7 7 0,0 7 5 0,0 0 7 16,6-1 3-16,-6 5 1 0,0-1 1 0,0 3-1 0,0-4-5 15,0 7-1-15,5-5-5 0,-5 5-2 0,0-4-1 0,9 4-1 0,-9-5-2 0,7 5-7 16,-2-6-6-16,3 6-6 0,-3 0-2 0,-5 0-2 0,14 0-2 0,-9 0 1 0,2 0 5 16,7 0 1-16,-8 0 3 0,1 6 0 0,7-6 3 0,-9 5-1 0,0-1 5 0,10 1 2 15,-9-5 1-15,7 7 3 0,-8 2 0 0,3-4 2 0,-2-1 0 0,1 2 0 16,6 3 3-16,-13 0-1 0,6-3 2 0,2 4 3 0,-3-1 4 0,3-4 2 16,-8 5 1-16,0-1-1 0,0 0 2 0,0 3 3 0,0-3 0 0,0 1 3 0,-8-1 2 15,3-4 1-15,-3 5 0 0,2-1-1 0,6 3-1 0,-13-9 0 0,6 7-6 16,1-1-10-16,-7-4-10 0,8 5-18 0,-9 1-26 0,7-7-17 0,-6 2-20 15,8 3-23-15,-9-5-24 0,7 1-30 0,-7 5-30 0,8-5-45 0,-1 1-52 0,-6 4-61 16,7-7-66-16,1 7-26 0,-3-5-10 0,3 1 17 0,-2-3 29 0,7 3 26 16,-9 0 30-16,4-6 34 0,5 0 38 0,0 0 40 0,0 0 42 0,0 0 49 0,0 0 54 15</inkml:trace>
  <inkml:trace contextRef="#ctx0" brushRef="#br0" timeOffset="122682.07">30694 1095 0 0,'0'0'5'0,"0"0"116"0,0 0 72 0,0 0 54 0,0 0 46 0,0-4 41 16,0 4 40-16,0-5 38 0,0-1 34 0,0 2 30 0,0 4 29 0,0 0 27 0,0-6 26 0,0 6-83 0,0 0-146 0,0 0-79 0,0 0-47 0,0 0-33 0,0 0-24 0,0-5-26 0,0 5-21 0,0 0-21 0,0 0-16 0,0-4-17 0,7 4-14 15,-7-5-11-15,6 5-13 0,-6 0-7 0,7-4-7 16,0 4-6-16,5 0-4 0,-5-6-17 0,5 6-21 0,-4 0-26 0,4 0-30 15,2 0-33-15,-1 0-40 0,-1 0-67 0,2 6-76 0,-1-6-80 0,0 4-83 0,0-4-28 16,1 5-4-16,-1-1 9 0,-3 1 19 0,-1 1 31 0,-4-2 39 0,10 2 44 0,-10-1 46 0,2-1 52 0,-7 2 53 16,7-6 69-1,-7 4 73-15</inkml:trace>
  <inkml:trace contextRef="#ctx0" brushRef="#br0" timeOffset="122856.26">30804 1311 0 0,'-5'4'14'0,"-8"1"128"0,7-1 69 0,-2-4 51 15,8 5 38-15,-5-5 37 0,-2 0 31 0,7 0 36 0,0 0 35 0,0 0 35 16,0 0 34-16,0-5 30 0,0 5 27 0,0 0-98 0,0 0-167 0,0-4-86 0,0-1-43 16,7 5-26-16,-7-4-15 0,0-2-20 0,5 2-16 0,3 4-20 0,-8-6-19 15,6 1-19-15,7 1-22 0,-8-1-12 0,2 5-14 0,7-6-16 0,-1 2-21 16,0 4-25-16,0-5-28 0,6 5-37 0,-1 0-36 0,-4 0-80 0,6 0-94 0,-1 0-77 16,2 0-65-16,-3 0-23 0,3 0 0 0,6 0 12 0,-8 5 15 0,1-5 34 15,-3-5 36-15,3 5 44 0,-1-4 48 0,8-2 52 0,-6 3 56 0,-3-3 75 16,3-4 85-16</inkml:trace>
  <inkml:trace contextRef="#ctx0" brushRef="#br0" timeOffset="123172.83">31286 1105 24 0,'8'-4'108'0,"-8"-2"49"0,7 2 36 15,-7-1 28-15,6-1 27 0,-6 2 28 0,0-2 28 0,0-3 27 0,0 4 31 16,6 1 25-16,-6-2 29 0,0 3-33 0,0-9-64 0,7 9-55 15,-7-3-49-15,0 0-22 0,5 2-10 0,-5-1-4 0,0 5-6 0,0-6-6 0,8 6-11 0,-8-3-13 16,0-1-17-16,0 4-13 0,0 0-13 0,6 0-13 0,-6-6-11 0,0 6-12 16,7 0-7-16,-7 0-11 0,0 0-10 0,0 0-8 0,6 0-8 0,-1 6-6 0,-5-6-4 15,8 0-4-15,0 4-2 0,-8-1 1 0,5 3 0 0,3-6 1 0,-3 5-1 16,0-1 1-16,4 8 1 0,3-9 2 0,-6 9 0 0,8-9 2 0,-7 7 0 16,5-1-1-16,2-4 0 0,-1 5 0 0,1 1-1 0,-4 3-1 0,3-5-2 15,3 2-1-15,-5-2-2 0,2 1-10 0,0-1-15 0,1 1-21 0,-2 1-20 0,1-8-26 16,-5 9-24-16,3-3-23 0,-4-3-27 0,2 3-30 0,-4-5-33 0,1 1-52 15,1 5-61-15,-2-5-67 0,4-1-68 0,-2 2-14 0,-7 0 10 0,5-6 25 0,1 3 31 16,-6 3 34-16,0-6 38 0,5 0 38 0,-5 0 40 0,0 0 42 0,0 0 45 0,0 0 55 16,0-6 66-16</inkml:trace>
  <inkml:trace contextRef="#ctx0" brushRef="#br0" timeOffset="123371.13">31626 1028 102 0,'0'-12'178'0,"0"3"52"0,-6 0 39 0,6-6 41 16,-8 5 37-16,8 0 40 0,-5 0 37 0,5 0 34 0,-8 6 30 0,8-5 29 15,-5-2 24-15,5 7-74 0,0-2-131 0,0 1-80 0,0 5-54 0,0 0-37 16,0 0-22-16,-7-4-29 0,7 4-32 0,0 0-28 0,0 0-28 0,0 0-20 0,0 4-15 16,0-4-8-16,-7 5-7 0,7 1-3 0,0 4-2 0,-7-5-3 0,7 4 5 15,-6 5 5-15,6-4 5 0,-7 6 11 0,2 3 10 16,-3-5 8-16,8 5 6 0,-6 2-12 0,-7-3-17 0,13 3-30 0,-13-2-34 0,5 5-36 0,3 1-39 0,0-1-63 16,-9 1-76-16,7-1-82 0,1 0-82 0,-1 1-34 0,0-1-9 0,0-5 7 0,2 7 13 15,-2-7 30-15,1 0 36 0,-2 1 45 0,2-5 46 0,-1-6 50 0,2 6 50 0,-4-6 65 16,4-5 69-16</inkml:trace>
  <inkml:trace contextRef="#ctx0" brushRef="#br0" timeOffset="123820.43">32041 1432 65 0,'9'-5'147'0,"-9"1"46"0,5-1 36 0,-5-1 29 0,7 2 24 16,-7-2 26-16,0 3 19 0,6-8 22 0,-6 7 19 0,0-2 20 0,8 2 19 0,-8-1-58 0,0-1-101 0,0 3-68 0,0 3-46 0,0-7-26 0,0 7-7 0,0 0-12 0,0 0-5 0,6-3-8 0,-6 3-5 0,0 0-6 0,0 0-13 0,0 0-10 0,0 0-12 0,0 0-8 0,0 0-10 16,0 0-10-16,0 0-9 0,0 0-4 0,0 0-5 0,0 0 4 0,0 0 8 15,0 0 7-15,0 3 7 0,-6 4 5 0,6-4 5 0,0 3 4 0,0-1 5 0,0 5 4 16,0-6 4-16,-8 7 4 0,8-8 3 0,0 7 3 0,-6 1 1 0,6-2-6 15,-7 1-13-15,7-5-7 0,-5 4-4 0,-4 2-7 0,9-2-5 0,-5 0-12 16,0 2-15-16,5-2-25 0,-8-5-27 0,3 8-30 0,-3-3-35 0,0-5-59 0,3 1-67 0,-1 1-75 16,-1 3-74-16,1-3-30 0,-1-6-6 0,1 3 6 0,-8-3 15 0,7 7 26 15,2-7 33-15,-3 0 37 0,3-7 41 0,5 7 45 0,-8-3 47 0,2-3 59 16,6 1 68-16</inkml:trace>
  <inkml:trace contextRef="#ctx0" brushRef="#br0" timeOffset="124025.32">32094 1114 0 0,'8'0'11'0,"-8"-4"124"16,0-1 67-16,0 5 43 0,0 0 32 0,0 0 22 0,0-4 20 0,0-2 21 0,6 2 23 15,-6 4 23-15,0-5 22 0,0 5 21 0,0 0 20 0,0 0-95 0,0 0-156 16,0 0-83-16,0 0-41 0,0 0-23 0,0 0-8 0,0 0-1 0,0 0 2 0,0 0-6 16,0 0-10-16,0 5-21 0,5-1-33 15,-5 2-28-15,0-2-34 0,8 1-52 0,-8 4-61 0,5 1-72 0,-5 1-74 0,7-7-35 0,-7 5-18 0,9 6 1 16,-9-6 5-16,0 3 13 0,5-3 17 0,-5 1 28 0,0-1 37 0,0-4 38 0,-5-1 41 0,5 2 56 15,0-1 59-15</inkml:trace>
  <inkml:trace contextRef="#ctx0" brushRef="#br0" timeOffset="126103.78">31396 1750 0 0,'0'5'36'0,"0"-5"61"15,0 0 37-15,0 0 34 0,0 0 30 0,0 0 28 0,0-5 27 0,0 5 24 0,-5 0 27 0,5-4 22 0,0-2 26 0,-5 6-8 0,5-6-24 0,0 3-34 0,-8 3-39 0,8-6-25 0,0 6-16 0,-5-6-14 0,5 2-10 0,-8 4-10 0,8-5-6 0,-8 5-7 0,8 0-3 0,0-4-3 0,-5 4-3 0,5 0-3 16,0-5-5-16,0 5-4 15,0 0-6-15,0 0-9 0,0 0-5 0,0 0-8 0,0 0-7 0,0 0-11 16,0 0-7-16,0 0-9 0,0 0-13 0,5-6-10 0,-5 6-13 0,8 0-13 0,0 0-8 0,-3-4-13 0,8 4-12 0,-8 0-23 0,9 0-26 16,7 0-38-16,-3 0-39 0,3 0-81 0,-3 4-98 0,1-4-103 0,10 0-98 0,-5 6-41 15,3-6-7-15,6 0 6 0,-6 0 16 0,-4 0 22 0,4-6 26 0,-1 2 42 0,-7-5 46 16,8-6 56 0,-7-6 60-16,-1 3 82 0,1-12 86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11:26.3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14816 7148 2 0,'0'0'60'0,"0"0"32"0,0 0 23 0,0-6 27 0,0 6 29 0,-5-4 27 0,5 4 29 0,0-6 25 0,0 6 22 0,0 0 21 0,0 0 20 0,0 0-22 0,0-5-54 0,0 5-25 0,0 0-16 0,0 0-8 0,0 0-5 16,0 0-12-16,0 0-16 0,0 0-15 0,0 0-15 0,0 0-9 0,0 0-8 0,0 0-6 0,0 0-6 15,0 0-5-15,0 0-4 0,0 0-4 0,0 0-5 0,0 0-5 0,0 0-4 16,0 0-6-16,0 0-3 0,0 0-7 0,0 0-5 0,0 0-4 0,0 0-6 0,0 0-2 16,0 0 0-16,0 0 1 0,0-4 0 0,0 4 3 0,5 0 1 0,-5-5 1 15,6 5 2-15,-6 0 0 0,8 0 2 0,-3 0 1 0,3-6-1 0,-1 6 4 16,-2 0 0-16,7-4 1 0,-5 4-1 0,6-4-5 0,1 4-2 0,-9-5-6 0,11 5-5 15,-5-6-3-15,1 3-8 0,4-4-5 0,2 7-1 0,-4-5-3 0,-2 1-6 16,0 4 0-16,3-5-5 0,-2-1-5 0,-2 6-12 0,4 0-15 0,-3-4-23 16,-5 4-30-16,-2 0-30 15,9 0-31-15,-14 0-31 0,7 4-60 0,-1-4-72 0,1 0-82 0,-7 6-85 0,6-1-31 0,-6-5-8 0,0 4 12 0,0 1 21 0,0 2 29 16,-6-4 40-16,-1-3 42 0,1 6 47 0,-1-6 46 0,1-6 49 0,-2 6 63 16,3-3 69-16</inkml:trace>
  <inkml:trace contextRef="#ctx0" brushRef="#br0" timeOffset="8099.15">22989 8803 10 0,'0'0'80'0,"0"0"42"0,0 0 30 0,0 0 32 0,0 0 28 15,0 0 28-15,0 0 26 0,0 0 23 0,0 0 22 0,0 0 22 0,-6-6 22 0,6 6-26 0,0 0-56 0,0-4-38 0,0 4-28 0,-7 0-16 0,7-5-10 0,-5 5-11 0,5 0-12 0,0 0-12 0,0 0-8 0,-7-5-6 0,7 5-5 0,-7 0-6 0,7 0-7 16,0 0-9-16,0 0-7 0,0 0-6 0,-7-4-8 0,7 4-5 0,0 0-5 0,0 0-4 15,0 0-5-15,0 0 0 0,0 0-5 0,0 0-1 0,0 0 0 0,0 0-1 16,0 0 2-16,0 0-2 0,0 0 4 0,7-6 1 0,-7 6 1 0,7 0 1 16,-7-4 4-16,7 4-2 0,-2-5 1 0,2 5 0 0,7 0 3 0,-8-4-3 0,6 4 1 15,2-5-3-15,-1 5-1 0,0 0-4 0,0 0-5 0,0 0-6 0,0 0-6 16,-7 0-5-16,8 0-5 0,-2 0-5 0,-4 0-5 0,3 0-3 0,-3 0-7 0,-3 5-4 16,2-5-3-16,-7 0-3 0,8 0-1 0,-8 4-2 0,6-4-1 0,-6 0-1 15,0 0-1-15,0 0 1 0,0 5 1 0,0-5-1 0,0 0 1 0,0 0-1 16,6 0-2-16,-6 0 2 0,0 0-2 0,0 0 1 0,0 0-5 0,0 0-4 15,0 0-8-15,-6 4-10 0,6-4-12 0,0 0-13 0,0 0-13 0,0 6-17 0,0-6-19 16,-6 0-17-16,6 4-24 0,0-4-20 0,-8 0-31 0,8 5-26 0,0-5-29 16,-7 0-43-16,2 5-52 0,5-5-73 0,-8 0-76 0,8 0-24 0,-6 4 0 15,1-4 18-15,5 0 27 0,-8 0 33 0,3 0 36 0,-2-4 41 0,0 4 42 0,0-5 44 16,7 0 47-16,-6-5 57 0,-1 1 63 0</inkml:trace>
  <inkml:trace contextRef="#ctx0" brushRef="#br0" timeOffset="44799.71">21349 11065 83 0,'0'0'148'0,"0"0"38"0,0 0 29 0,0-4 25 0,0 4 27 0,0 0 21 0,7 0 18 0,-1 0 22 0,-6 0 17 0,0 0 19 0,0 0 18 0,0 0-62 0,0 0-110 0,0-6-50 0,0 6-21 15,0 0-4-15,6 0 1 0,-6 0-4 0,0 0-2 0,0 0-2 0,0-6-2 0,0 6 0 0,0 0-2 0,0 0-3 0,0 0-5 0,0-4-5 0,0 4-6 0,7 0-5 0,-7 0-7 16,0 0-8-16,5-5-6 0,-5 5-3 0,8 0-5 0,-8 0-3 0,6 0-1 0,-6-6-5 16,7 6-2-16,-1 0-3 0,-6 0-2 0,5 0-6 0,3 0-6 0,0 0-6 15,-3 0-7-15,-5 0-4 0,7 0-8 0,-1 0-1 0,0 0-6 0,2 0-2 0,-1 0-4 16,-2 0-2-16,1 6-2 0,2-6-2 0,5 5-1 0,-8-1-19 16,2-4-26-16,5 6-41 0,-4 0-47 0,-1-2-89 0,6 7-108 0,-7-8-92 15,7 7-83-15,-5-5-33 16,3-1-6-16,-4-4 9 0,-2 0 13 0,9 0 22 0,-14-4 23 0,7-7 43 0,-7-7 50 0,6 2 59 0,-6-8 65 0,0-4 85 0,0-6 85 0</inkml:trace>
  <inkml:trace contextRef="#ctx0" brushRef="#br0" timeOffset="74124.23">19245 11948 0 0,'0'0'5'0,"0"0"25"0,0-4 16 0,0-2 15 0,0 6 12 0,-5 0 15 0,5 0 12 0,0-4 14 0,0 4 12 0,0 0 0 0,0 0-7 0,-9-5-5 0,9 5-4 0,0 0-4 0,0 0-3 0,0 0-10 0,0 0-10 0,0 0-8 0,0 0-8 0,0 0-7 0,0 0-7 15,0 0-1-15,-7-4 0 0,7 4 2 0,0 0 3 0,0 0 5 16,0 0 6-16,-5 0 6 0,5 0 10 0,0 0 5 0,-8-5 7 0,8 5 5 0,0 0 5 15,-5 0 0-15,5 0 2 0,0-6-2 0,0 6-2 0,-6 0-2 0,-2 0-3 0,8 0-3 0,0 0-3 16,-5 0-2-16,5 0-6 0,0 0-2 0,-7 0 0 0,7 0 1 16,0 0 0-16,0 0 5 0,0 0 1 0,0 0 2 0,0 0 2 15,0 0 0-15,0 0-1 0,0 0-1 0,0 0-2 0,0 0 1 0,0 0 0 16,0 0-2-16,0 0-1 0,0 0-3 0,0 0-5 0,0 0-3 0,0 0-1 0,0 0-3 0,0 0-3 0,0-4-1 16,0-2 0-16,7 6-5 0,-7-5 0 0,5 1-4 0,3 4-3 0,-2-5-4 15,-1 1-4-15,3-2 0 0,-3 6-2 0,2-4-3 0,2-1-3 0,2-1-2 0,-4 6-2 16,7-3-3-16,-2-4-4 0,-6 7-3 0,7-5-5 0,0 5-3 0,1-4-3 15,-9-1-3-15,10 5-2 0,-3 0-3 0,0-4-3 16,4 4-2-16,-11 0-2 0,8-6-2 0,1 6-3 0,-9 0-1 0,2 0-1 0,-1 0 0 0,-1 0 0 0,3 0-2 16,0 6 3-16,-8-6-1 0,0 0 1 0,0 0 2 0,0 0 0 0,0 0 1 15,0 0 0-15,0 0 4 0,0 0 1 0,0 0 2 0,0 4 3 0,-8-4 0 16,8 5 4-16,-8-5 2 16,3 4 1-16,5-4 1 0,-6 5-1 0,-6 2-1 0,3-7 1 0,4 3-1 0,-2 3-1 0,-4-6 1 0,3 5-6 0,0-5 2 0,3 4-1 15,-2-4-3-15,0 6-1 0,-6-6-2 0,6 4-2 0,7-4 0 0,-5 0-1 16,-2 5 0-16,0-5 0 0,2 0 0 0,5 4-1 0,-8-4 0 0,3 0-1 15,5 0 0-15,-8 0-2 0,8 0-1 0,0 5-2 0,0-5-2 0,0 0 1 0,0 0-6 16,0 0-1-16,0 0-2 0,0 0-4 0,0 0-11 0,0 0-14 0,-6 0-16 16,6 0-20-16,0 0-28 0,0 0-30 0,0 10-37 0,0-10-43 0,0 6-91 15,6 3-113-15,-6-4-60 0,8-1-30 0,-8 6-6 0,5-5 12 0,-5 0 22 0,8-5 31 16,-3 4 36-16,2-4 37 0,-7-4 47 0,7-6 46 0,-2 0 56 0,-5 1 58 0,7-10 83 16,-7-5 89-16</inkml:trace>
  <inkml:trace contextRef="#ctx0" brushRef="#br0" timeOffset="88428.69">17011 12607 73 0,'0'-4'147'0,"0"4"45"0,0 0 36 0,-7-5 31 0,7 5 30 0,0 0 26 16,0-5 25-16,0 1 24 0,0 4 23 0,-5 0 21 0,5 0 20 0,0 0-61 0,0-6-107 0,0 6-64 0,0 0-39 0,0 0-21 0,0 0-14 0,0 0-14 0,0 0-12 0,0 0-8 0,0 0-9 0,0 0-7 16,0 0-5-16,0 0-5 0,0 0-2 0,5-4-3 0,-5 4-5 0,0 0-4 0,7 0-5 0,0 0-4 0,-7 0-4 0,5 0-3 0,3 0-3 15,-1 0 0-15,-7 0-5 0,5 0-1 0,2 0-3 0,0 0-10 0,6 0-10 0,-8 0-29 16,3 0-36-16,5 4-46 0,-7-4-53 0,7 0-107 0,0 0-133 0,6 0-56 15,-4 0-21-15,-3 0-1 0,7-4 7 0,-5 4 14 0,4-5 16 0,-4-4 27 16,-1-1 29-16,0-1 46 0,6-2 51 0,-6-8 62 0,0-3 66 0</inkml:trace>
  <inkml:trace contextRef="#ctx0" brushRef="#br0" timeOffset="93679.7">16438 13273 0 0,'0'0'1'0,"0"0"43"0,0 0 27 0,0 0 24 0,0 0 20 0,-7 0 24 0,7 0 26 0,0 0 25 0,0 0 25 0,0-5 25 0,-6 5 23 0,6 0 0 0,0-4-16 0,-8 4-16 0,8 0-20 0,0-6-12 0,-5 6-7 0,0 0-9 15,5 0-10-15,-9 0-12 0,9 0-9 0,-5 0-13 0,-2 0-9 0,-1 0-8 0,8 0-3 0,-5 0-3 0,-2 6 2 0,7-6 3 0,-7 0 2 16,2 4 3-16,5-4 4 0,-8 0 1 0,8 0 0 0,0 0 1 0,-5 5-3 15,5-5-3-15,0 0-1 0,0 0-5 0,0 0-4 0,0 0-5 0,0 0-8 0,0 0-8 16,0 0-6-16,0 0-8 0,0 0-6 0,0 0-7 0,0 0-2 0,0 0-7 16,0 0-2-16,5-5-4 0,-5 5 1 0,0 0-3 0,8 0 3 0,-8 0-2 15,5 0 1-15,2-4 2 0,0 4-1 0,-2-6 4 0,3 6-1 0,-1-6 1 16,-2 6 2-16,9-4-2 0,-9-1-1 0,9 5-2 0,-7-5-3 0,6 1-4 16,1-2-2-16,-2 2-2 0,-6-1-5 0,8 1-3 0,-2-1 0 0,7-2-4 15,-6 4-2-15,3-3-3 0,2 1 0 0,1 1-5 0,-6-2 0 0,8 1-6 16,-2 1 1-16,-7 0-5 0,8-1-2 0,0-1-1 0,-1 2-2 0,-7 4-4 15,2-6 0-15,4 1-3 0,-2 5-1 0,-5-4-1 0,-4 4 1 0,7-5 0 0,-7 5 0 16,-2 0 2-16,1-6 1 0,-6 6 4 0,0 0-2 0,0 0 5 16,0 0 2-16,0 0 3 0,0 0 2 0,0 0 2 0,0 0 2 0,0 0 3 0,0 0 0 15,0 0 2-15,0 0 2 0,0 0-4 0,0 0-23 16,0 0 0-16,0 0 0 0,0 0 0 0,0 0 0 0,0 0 0 0,0 0 0 16,0 0 0-16,0 0 0 0,0 0 0 0,0 0-63 0,0 0-21 0,0 0-19 0,0 0-18 0,0 0-22 0,0-4-25 15,0 4-22-15,0 0-26 0,0 0-27 0,0 0-21 16,0 4-20-16,-6 2-31 0,6-6-39 0,0 5-78 0,0-1-93 0,0 7-32 0,0-7 5 15,0 2 17-15,6-1 31 0,-6-1 38 0,0-4 39 0,0 4 41 0,6-8 44 16,-6 4 44-16,7-9 46 0,1-1 57 0,-8-1 61 0</inkml:trace>
  <inkml:trace contextRef="#ctx0" brushRef="#br0" timeOffset="94505.4">18405 13873 14 0,'0'0'93'0,"0"0"43"0,0 0 33 0,0 0 30 0,0 0 29 0,6 0 25 0,-6-5 25 0,7 5 21 0,-7 0 24 0,0 0 25 15,0-4 24-15,0 4-25 0,0 0-56 0,0 0-43 0,0-6-32 0,0 6-18 0,0-3-6 0,0 3-6 0,-7 0-8 0,7 0-3 0,0-6-1 0,0 6-5 0,0-6-4 0,0 6-7 0,0 0-9 0,0 0-9 0,0 0-13 16,0 0-11-16,0 0-10 0,0 0-12 0,0 0-8 0,0 0-12 0,0 0-9 15,0 0-10-15,0 0-8 0,0 0-9 0,0 0-7 0,0-4-4 0,0 4-6 16,0 0 2-16,7-5-2 0,-7 5 0 0,0 0 0 0,0-6-1 0,6 6-2 0,-6 0 0 16,7-4 0-16,-1 4 0 0,1-5-1 0,-7 5 3 0,6-4-3 0,1 4 3 15,0-5-3-15,0 5-2 0,-2 0-7 0,-5-4 0 0,8 4-2 0,-3 0-10 16,-5 0-8-16,0 0-26 0,6 0-31 0,-6 0-34 0,0 0-38 0,0 4-49 16,0 1-52-16,0-1-111 0,-6 5-137 0,6 2-59 0,-5-1-19 0,-3-1 1 0,3 1 13 15,-2-1 24-15,-7 6 31 0,1-10 43 0,0 4 48 0,-6-2 54 0,6-2 55 0,-5-5 64 16,-3 0 66-16</inkml:trace>
  <inkml:trace contextRef="#ctx0" brushRef="#br0" timeOffset="141910.81">24846 4993 50 0,'5'-9'112'0,"-5"3"31"0,0 1 22 0,0 1 22 0,0-2 23 0,0 2 22 0,0-1 26 0,0 1 22 0,0-1 20 0,0-5 20 0,0 4 18 0,0 1-50 15,-5-4-93-15,5 5-39 0,0-2-15 0,0-3-2 0,0 3 0 0,0 3-1 0,0-9-3 0,0 8-5 0,0-5-10 0,0 0-5 0,0 3-6 0,0-3-4 0,0-3-3 0,0 8-3 0,0-7-2 0,0 8-5 16,0-3-9-16,0 2-11 0,0 4-10 0,0 0-17 0,0 0-12 0,0 0-9 15,0 0-9-15,0 0-4 0,0 4-5 0,0 5-6 0,0 2-4 0,0-1-7 16,0 5-4-16,0 0-3 0,-6-2 2 0,6 8 1 16,0-6 4-16,0 9 5 0,0-5 5 0,0 0 1 0,0 7 1 0,0-7 1 0,6 5-1 0,-6 0 1 0,0-5 0 15,0 7 2-15,0-3-2 0,5 3 1 16,-5-7-2-16,8 5-7 0,-8-3-6 0,7 1-16 0,-1-1-16 0,-6-2-15 0,8 1-11 0,-3-5-12 0,-5 4-12 0,5-4-18 16,3 0-19-16,-2-1-30 0,1 0-35 0,-7-4-39 0,6 4-40 0,-6-4-49 15,7 1-48-15,0-7-8 0,-7 5 12 0,7-3 17 0,-7 3 20 0,0-9 22 16,0 0 25-16,0 0 30 0,0 0 30 0,0 0 40 0,0 0 40 0,0 0 46 0,0-4 59 15</inkml:trace>
  <inkml:trace contextRef="#ctx0" brushRef="#br0" timeOffset="142115.64">24585 5252 0 0,'-6'9'8'16,"-6"-3"116"-16,3 0 67 0,4-6 41 0,-2 4 28 0,1-4 18 0,6 0 13 0,0 0 11 15,0 0 9-15,0 0 11 0,0 0 11 0,6-4 14 0,1 4 12 0,-2-6-83 0,4 6-142 0,3-6-65 0,-6 2-27 0,-1 4-5 16,11-5 5-16,-11-1 13 0,9 2 11 0,-9-1 13 0,10 5 8 0,-3-9 5 15,0 5 2-15,4-2-3 0,-5 0-6 0,1-3-6 16,2 3-9-16,-1 3-11 0,8-8-8 0,-9 7-14 0,8 0-16 0,-8-1-27 0,7-5-31 0,-6 4-34 16,6 1-36-16,-4 1-56 0,4-2-69 0,0 1-72 0,-6 1-75 0,8-1-28 15,-9 1-8-15,8-2 5 0,-8 2 10 0,2-1 21 0,4-1 22 0,-2-4 35 0,-5 5 38 0,-4 1 42 16,7-5 45-16,-9 3 58 0,2-3 67 0</inkml:trace>
  <inkml:trace contextRef="#ctx0" brushRef="#br0" timeOffset="142494.87">25309 4987 0 0,'0'6'5'0,"0"-6"111"0,0 6 60 0,0-6 38 0,-7 3 27 0,7-3 24 0,0 0 18 15,-7-3 22-15,2 3 22 0,5-6 21 0,-7 6 18 0,7 0 19 0,-8-6 15 16,8 6-78-16,0-3-140 0,-5 3-60 0,5 0-22 0,-8-6-9 0,8 6-3 0,0-5 1 16,-6 5 0-16,6 0-5 0,-5 0-9 0,5-4-8 0,0 4-10 0,-8 0-6 15,8 0-10-15,-8 0-10 0,8 4-9 0,-5-4-8 0,5 0-7 0,-6 5-6 16,6 1-5-16,-7-3-4 0,2 3-4 0,5 3-2 0,-9-3-2 0,2 4 1 0,2-1 0 15,5 0 2-15,-6 3 4 0,1-3 1 0,5 0 1 0,-8 1 1 0,8 4 2 16,-8-4 0-16,8 1 1 0,0 3-1 0,-5 0 2 0,5-4 0 0,0 5-1 0,0-4 0 16,0 2-1-16,5-4 1 0,-5 6 0 0,0-3-2 0,8 1 2 0,-8 2-5 15,8-6-4-15,-3 3-1 0,1 1 1 0,-1-4-2 0,2 2 1 0,2-7 1 16,-4 7-1-16,2-7 3 0,4 2 2 0,-3-2 1 0,0-4 3 0,3 0 4 16,-3 0 3-16,5-4 6 0,-6 4 4 0,5-10 4 0,0 4 1 0,-4-3 6 15,5-2 4-15,-7 2 4 0,7 0 6 0,-5-1 5 0,-3-5 3 0,2 0 1 16,-1 6 0-16,-1-7-2 0,-5 1-2 0,9 1-1 0,-9 1-1 0,0-3-5 15,0-4-1-15,0 7-7 0,-9-2-4 0,9-1-8 0,-5-2-7 0,5 3-9 0,-6 0-8 16,-1 0-6-16,2 2-7 0,-11-2-6 0,11 0-9 0,-1 4-6 0,-2 1-7 16,-5 1-3-16,8 0-7 0,-2 3-10 0,0 2-12 0,2-2-16 0,-2 6-15 15,-1-5-31-15,3 5-34 0,-3 5-43 0,2-5-41 0,6 6-55 0,-5-2-53 0,-3 2-17 16,0 3-1-16,8 0 11 0,-5 1 18 0,-1-5 22 0,6 10 27 0,-7-6 31 16,7 3 32-16,-5-5 44 0,5-1 44 0,0 3 47 0,-9-3 59 0</inkml:trace>
  <inkml:trace contextRef="#ctx0" brushRef="#br0" timeOffset="142905">25583 4808 0 0,'0'-10'1'0,"0"5"60"0,0-5 44 0,0 0 34 0,0 0 33 0,0 6 30 0,0-6 31 0,-8 1 25 0,8-3 25 0,0 9 20 0,0-8 19 0,0 7 3 0,0-5-9 0,0 3-33 0,8 2-50 15,-8-7-32-15,0 8-24 0,0-4-20 0,0 2-18 0,0 1-19 0,5-1-16 0,-5-1-12 0,0 2-11 0,0 4-6 0,8-4-7 0,-8 4-7 16,0-5-8-16,0 5-6 0,0 0-8 0,0 0-8 0,0 0-7 0,0 0 5 15,0 0 11-15,0 0 12 0,0 0 9 0,0 5 7 0,0-1 6 0,5 0 2 16,-5 2 1-16,0 3 0 0,0-4 0 0,5 5-1 0,-5 5 1 0,0-6 0 0,9 6 1 16,-9 6-11-16,5-8-16 0,-5 7-15 0,7 0-14 0,-7-2-9 15,0 3-5-15,8 3-3 0,-8-5-2 0,6 7 0 0,0-7 3 0,-6 0 0 0,7 1 2 16,-7-1-7-16,5 2-11 0,2-2-10 0,-7-1-15 0,7-3-18 0,0 0-20 16,-7 0-21-16,6 0-25 0,1 0-26 0,-2-5-26 0,-5 3-47 0,9 2-53 0,-4-4-62 15,2-1-66-15,-7 3-32 0,6-2-19 0,-6-2 8 0,5-3 18 0,-5-3 28 16,8 3 31-16,-8-6 34 0,0 0 36 0,0 0 39 0,0 0 39 0,0 0 52 15,-8 0 52-15</inkml:trace>
  <inkml:trace contextRef="#ctx0" brushRef="#br0" timeOffset="143094.29">25530 5115 0 0,'0'0'3'0,"0"0"109"0,0 0 66 0,0 0 41 16,0 0 27-16,0 0 21 0,5 0 17 0,-5 0 23 0,8-4 26 0,-8-1 27 15,6-1 27-15,1 2 27 0,-1-2 24 0,1 1-74 0,-1 1-130 0,2-1-64 0,5 1-32 16,-8-2-11-16,0-3 1 0,4 3-1 0,3 3 2 0,-4-3-9 0,-2 0-15 15,7-3-15-15,-8 3-18 0,9 3-16 0,-1-1-22 0,-6-2-32 0,7 6-40 16,-2-6-49-16,-6 6-50 0,7-3-104 0,0 3-119 0,1 0-65 0,-2 0-32 0,-4 0-7 16,4 0 6-16,0 0 11 0,-4 0 17 0,-3-6 25 0,3 6 27 0,-2 0 43 15,-1-6 46-15,-5 3 55 0,7 3 61 0,2-6 88 0,-9 1 84 16</inkml:trace>
  <inkml:trace contextRef="#ctx0" brushRef="#br0" timeOffset="143349.07">26149 5237 31 0,'0'5'104'0,"0"-5"40"15,-8 0 34-15,3 0 29 0,5-5 30 0,0 5 25 16,-6 0 24-16,6 0 24 0,0 0 21 0,0 0 25 0,0 0 25 0,-8 0-38 0,8 0-71 0,0 0-41 16,0 0-24-16,0 0-15 0,0 0-11 0,0 0-12 0,-5-4-10 15,5 4-12-15,0 0-9 0,0 0-8 0,0 0-12 0,0 0-13 0,0 0-14 0,0 0-15 16,5-5-17-16,-5 5-12 0,0 0-15 0,0 0-12 0,0-4-9 0,8 4-9 0,-8-6-4 15,6 6-2-15,-1-6-4 0,3 3-13 0,-3 3-15 0,2-6-23 0,7 0-24 16,-8 3-28-16,7-3-29 0,-6 1-55 0,4 1-66 0,5 0-75 0,-3-1-79 16,-3-1-31-16,4-4-7 0,-1 5 7 15,1 1 13-15,-7-7 27 0,6 7 30 0,-7-5 39 0,7-1 39 0,-8-1 45 0,2-4 46 0,2 2 60 16,-4-2 65-16</inkml:trace>
  <inkml:trace contextRef="#ctx0" brushRef="#br0" timeOffset="143630.03">26396 4650 74 0,'0'-4'140'0,"0"0"38"0,0-6 30 16,0 6 29-16,0-2 30 0,0-4 31 15,6 5 32-15,-6-5 33 0,0 5 30 0,8 1 28 0,-8-5 28 0,0 3-55 0,0 0-106 0,5-3-49 0,-5 4-21 16,0 1-9-16,0-2-6 0,8-3-11 0,-8 5-13 0,0-1-17 0,0-2-20 16,0 7-19-16,5-3-16 0,-5 3-15 0,0-6-13 0,0 6-15 0,0-5-13 0,0 5-13 15,0 0-14-15,0 0-11 0,0 0-9 0,0 0-8 0,0 0-5 0,0 0-5 16,0 0-3-16,7 0-2 0,-7 0-1 0,7 5 0 0,-7 1 4 0,0-3-1 15,5 4 4-15,-5 2 1 0,7 0 2 0,-7 1 3 0,0 4 5 0,8 2 0 16,-8 2 1-16,5 3-5 0,-5 3-11 16,7 0-9-16,-7 1-12 0,0 5-19 0,7 4-20 0,-7-4-17 0,5 3-13 0,-5 1-17 0,7 0-14 0,2 0-15 0,-4-4-14 15,1 0-17-15,1-6-16 0,-2 0-24 0,4 1-24 0,-4-6-33 0,8-5-35 16,-8 7-32-16,3-7-29 0,5-5 0 0,-6 6 11 0,-1-4 20 0,0-1 24 0,2-5 27 16,-1-1 26-16,-2 0 30 0,1 1 32 0,-6-5 39 15,0 0 41-15,8-5 46 0,-8 1 64 0</inkml:trace>
  <inkml:trace contextRef="#ctx0" brushRef="#br0" timeOffset="144073.06">26746 4887 0 0,'0'-7'10'0,"0"2"123"0,0-4 67 0,0 5 45 0,0-2 31 16,0 3 25-16,0-9 19 0,0 9 25 0,0-3 28 0,0 6 28 0,0 0 29 16,0 0 28-16,0 0 29 0,0-6-87 15,0 6-151-15,0 0-77 0,0 0-36 0,0 0-16 0,0 0-8 0,0 0-5 0,0 0-3 0,0 0-9 0,-5 0-17 0,5 0-18 16,0 0-21-16,0 6-18 0,-5-6-17 0,5 0-13 0,0 6-7 15,0-3-5 1,0 3-1-16,0 0-1 0,0-3 2 0,-8 3 1 0,8-2 0 0,0 5 1 0,8-4 0 0,-8 5 2 0,0-4-1 0,0 3 3 0,5-3 0 0,-5 3 0 31,5-5 0-31,-5 1-1 0,9 1 1 0,-2-2-1 0,-2 2 2 0,1-1 1 16,2-1 0-16,-3-4 5 0,3 0 2 0,-3 5 3 0,9-5 8 0,-9-5 2 0,3 5 7 16,4-4 3-16,-3-1 0 0,1-1 5 0,-2 2 0 0,-3-2 4 0,9-3 1 15,-7 4 3-15,-1-5-2 0,2 1 2 0,-8 3-2 0,5-9 1 0,2 6-3 0,-7-1-1 16,0 1-2-16,6-6-4 0,-6 5 1 0,0-4-5 0,0-1-3 0,0-1-4 15,-6 2-3-15,6 0-3 0,-7 0-3 0,7-2-3 0,-5 1 0 0,5 6-4 16,-8 0 0-16,2 0 0 0,6-3 1 0,-7 8 2 0,1-1 0 0,-2-1-1 16,8 2-4-16,-5 0 0 0,-3 4-3 0,3 0-2 0,5 4 1 0,-5-4-3 0,-4 4-1 15,4 7 1-15,-2-7-2 0,-1 8-3 0,-4 2 0 0,5-4-3 0,2 3 0 16,-3 1 1-16,3 7 2 0,-3-7 4 0,8 6 3 0,-6-5 2 0,1 4-1 16,5 2 1-16,-7-6 2 0,7 3 0 0,0-2 2 0,0-2 2 0,0 0 1 0,0 0-1 15,7 2 1-15,-7-2-6 0,5-4-5 0,1 5-11 0,-6-6-8 16,8 6-11-16,-3-5-16 0,8-1-12 0,-6 0-12 0,0 3-11 0,6-3-11 0,-6 0-22 15,7-3-27-15,-9 3-38 0,8-5-42 0,0 1-34 0,0-5-28 0,1 6-34 0,-9-6-36 16,8-6 2-16,1 6 11 0,-2-5 19 0,1 1 23 0,1-5 23 0,-9 3 25 16,11-3 34-16,-11 0 36 0,8-3 42 0,-8 3 44 0,4-4 41 0,3 1 59 0</inkml:trace>
  <inkml:trace contextRef="#ctx0" brushRef="#br0" timeOffset="144467.84">27068 4826 86 0,'0'-15'153'0,"0"-3"44"16,0 2 34-16,0-2 33 0,-8 3 32 0,8-1 30 0,0 7 26 0,0 4 27 15,0-5 20-15,0 1 27 0,-6 5 20 0,6-7-64 0,0 11-116 0,0 0-60 16,0-3-31-16,0 3-21 0,0-7-17 0,0 7-19 0,0 0-22 0,0 0-15 0,0 0-14 15,6-5-7-15,-6 5-8 0,8 5-3 0,-8-5-3 0,5 0-3 0,0 7-2 16,-5-4-1-16,9 3-2 0,-4-1 0 0,10-1 2 0,-10 5 2 0,2 1 1 0,0-5 2 16,-2 4 2-16,10 7-2 0,-9-7-1 0,0 1-7 0,-1 4-6 0,2 2-8 15,-7-7-5-15,8 6-4 0,-2 0-3 0,-6-6-2 0,7 6-3 0,-7 0 2 16,6-6 1-16,-6 7 1 0,0-7-2 0,5 1-1 0,-5-1 1 0,0 2-2 0,0-1 1 0,0-5-3 16,8-1-5-16,-8 5-6 0,0-3-5 0,0-2-5 0,-8-4-1 0,8 0 0 15,0 5 3-15,0-5 6 0,0 0 1 0,0 6 2 0,0-6 3 0,-5 0 1 16,5 0 4-16,-6 0 4 0,6-6 5 0,-7 6 4 15,7-5 6-15,-6 1 2 0,-2-2 3 0,8 2-2 0,-7-5-5 0,2 4-2 0,5-5-4 0,-6-1-6 16,6 2 2-16,-6-1-5 0,6 1-4 0,-7-7-1 0,7 7 0 16,0-6 1-16,0 0 2 0,0 0 0 0,0 0 0 0,0-3-3 0,0 2 0 0,7-2-2 15,-7-1 1-15,6 4-2 0,0-6 2 0,-6 8-1 0,5-1 3 0,2-2 0 16,1 5 0-16,-2-2 0 0,1 8 3 0,-1-5 3 0,-1 0 4 0,11 5 3 0,-11-5 5 0,8 10 2 16,-7-5 3-16,9 1-1 0,-10-1 2 0,9 5-2 0,-1 0 0 0,-1 5 2 15,0-5 2-15,3 4 0 0,-2 1 1 0,-2 5-5 0,5-1-1 0,-5 3-3 0,10-3-1 16,-9 4-2-16,-1 2 1 0,-2 6-1 0,3-6 0 0,2 3 1 0,-9 3-1 15,10-2-10-15,-10-1-17 0,2-2-22 0,0 2-26 0,-2-3-30 0,-5 0-34 16,8 6-38-16,-8-12-33 0,5 7-61 0,-5-7-71 0,0 0-87 0,8 1-88 0,-8-1-36 16,0 2-7-16,0-7 14 0,6 2 29 0,-6-1 34 0,0-5 42 15,0 0 45-15,7 0 48 0,-1-5 51 0,2-1 49 0,-3-4 63 0,3 1 70 0</inkml:trace>
  <inkml:trace contextRef="#ctx0" brushRef="#br0" timeOffset="144752.03">28063 4646 0 0,'5'0'11'0,"4"0"124"0,-9-4 66 0,7-1 44 0,-2 0 33 0,-5 5 33 0,8-4 34 0,-8-2 37 0,0 0 40 0,0 6 41 0,0 0 42 0,0 0 39 0,0 0 38 0,0 0-80 0,0 0-149 0,0-4-70 0,0 4-31 0,0 0-11 0,0 0-1 0,0 0-9 0,0 0-14 16,0 0-21-16,0 0-25 0,0 0-26 0,0 0-25 0,0 0-25 0,0 0-21 0,0 0-14 15,0 0-13-15,0 0-7 0,0 0-6 0,0 0-4 0,0 0-4 0,0 0-6 16,0 0-3-16,5-5-3 0,-5 5 0 15,0 0 0-15,6 0 2 0,-6-6 3 0,8 6 2 0,-3 0 3 0,2 0 3 0,0-4 0 0,6 4-2 0,-1-5-3 16,2 5-1-16,6-4 1 0,-1-1-3 0,7 5 1 0,-6-4-2 0,5-2-12 16,1 6-15-16,-6-6-28 0,8 6-31 0,-4 0-42 0,-4 0-45 0,-1 0-57 15,0 0-54-15,1 6-103 0,-6 0-117 0,-8-2-86 0,1-4-67 0,-2 5-21 0,-5-5 5 16,0 4 21-16,-5-4 34 0,-8 0 45 0,-1 0 53 0,2-9 56 0,-7 5 60 16,-8-12 69-16,1 6 70 0,0-9 89 0,0 3 94 0</inkml:trace>
  <inkml:trace contextRef="#ctx0" brushRef="#br0" timeOffset="147458.49">29164 4256 1 0,'0'0'76'0,"0"0"50"0,0 0 37 0,0-5 35 0,0-1 30 15,-6 2 28-15,6-2 25 0,0 1 25 0,0 1 23 0,0-1 23 0,0 1 21 0,-7-2-20 0,7 3-43 0,0-3-47 0,0 0-45 0,0 3-26 0,0-3-18 0,-6 0-10 0,6 2-13 0,0-1-7 0,0-1-4 0,0 3-4 16,0-1-6-16,-8 4-5 15,8-6-5-15,0 1-7 0,0 1-8 0,0-2-4 0,0 6-6 0,-7-6-4 0,7 6-8 0,0-3-4 0,0 3-6 0,0 0-7 0,0-6-6 16,0 6-7-16,0 0-5 0,-5-5-7 0,5 1-2 0,0 4-4 0,0 0-6 16,0 0-2-16,-7-6-3 15,7 6-3-15,-5 0-8 0,5 0-2 0,-7 0-1 0,-1 0-4 0,8 0 2 0,-5 6-3 0,-3-2-2 0,-3 1-1 0,3 1-2 16,-5 3-3-16,7 1-2 0,-6 1-1 0,-4 2-3 0,11 2-2 0,-8 0-2 0,7 4 0 16,-7 1-1-16,6-1-2 0,1 0 1 0,0 1-1 15,-2 5 2-15,8-7 0 0,0 9 1 0,0-5 2 0,0 5 0 0,0-9 0 0,0 6 1 0,8 1-9 16,-2-1-17-16,0 1-18 0,1-1-19 0,6 1-24 0,-7-1-31 0,7 1-35 0,0 4-41 15,0-4-51-15,0-1-60 0,0 1-77 0,0 3-81 0,6-8-29 0,-4 5-5 16,-3-7 17-16,8 3 29 0,-7-2 34 0,-2-5 36 0,10-4 42 0,-8 1 43 0,1-7 49 16,-7 2 52-16,4-6 56 0,2 0 62 0</inkml:trace>
  <inkml:trace contextRef="#ctx0" brushRef="#br0" timeOffset="149557.66">29469 4284 98 0,'8'0'168'0,"-3"0"44"0,-5 0 33 0,8 0 25 0,-8 0 25 0,0 0 23 0,0 0 26 0,0 0 24 0,0 0 28 0,0 0 26 0,6-5 24 0,-6 5-70 0,0 0-119 0,0 0-68 0,0 0-40 16,0 0-17-16,0 0-9 0,0 0-5 0,0 0-5 0,0 0-12 0,0 0-13 0,0 0-18 0,0 0-17 0,0 0-19 0,-6 5-16 0,6-5-13 0,0 0-7 0,0 0 2 15,0 6 9-15,0-2 5 0,0 1 2 0,0 1 6 0,0-2 1 0,0 7 5 16,0-3 3-16,0 3 3 0,0-2 5 0,6 0 6 0,-6 3 6 0,0 1 3 16,0-4-1-16,0 2-8 0,0 5-13 0,7-7-9 0,-7 0-8 0,0 6-1 15,0-6-5-15,0 1 1 0,0 5-4 0,6-6-10 0,-6 1-11 0,0 1-19 0,0-1-22 16,7-1-28-16,-7-4-32 0,0 5-33 0,0-6-34 0,6 6-51 15,-6-6-59-15,0 2-77 0,0 0-81 0,8-2-31 0,-8 1-3 0,5-5 14 0,-5 0 25 0,0 0 32 16,0 0 34-16,5-5 43 0,-5 1 43 0,0-8 47 0,0 3 46 0,0 0 56 16,0-6 61-16</inkml:trace>
  <inkml:trace contextRef="#ctx0" brushRef="#br0" timeOffset="149747.21">29490 4005 44 0,'0'-4'134'0,"0"-5"48"15,-8 3 36-15,8 3 30 0,0-3 28 0,0 0 29 0,-5 6 29 0,5-4 27 16,0-1 27-16,0 5 20 0,-8 0 19 0,8 0-50 0,0 0-93 0,0-6-76 0,0 6-67 16,0 0-38-16,0 0-22 0,0 0-19 0,0 0-12 0,0 0-25 0,0 0-28 15,0 6-31-15,0-1-31 0,0 5-39 0,8-4-40 0,-8 3-52 0,5 0-56 0,-5 1-56 16,8-1-57-16,-8 3-18 0,6-3 3 0,1 6 8 0,-1-6 15 0,-6 0 20 16,7 1 26-16,-1 1 31 0,-6-2 34 0,0 1 40 0,0-6 45 0,0 1 52 15,0-5 66-15</inkml:trace>
  <inkml:trace contextRef="#ctx0" brushRef="#br0" timeOffset="150269">29712 4144 85 0,'7'-12'149'0,"-7"3"43"0,0 0 33 16,5-6 33-16,-5 6 33 0,0-7 34 0,0 7 32 0,0-6 33 0,0 6 31 16,0-7 29-16,0 7 27 0,0-2-67 0,0 3-115 0,6-3-63 0,-6 2-30 15,0 3-21-15,0 2-16 0,0-1-22 0,0 5-22 0,0 0-23 16,0 0-22-16,0 0-22 0,6 0-18 0,-6 5-12 0,0-1-14 0,7 2-6 0,-7 3-5 15,8 2 3-15,-8 3 3 0,0 0 6 0,5 7 6 0,-5-2 4 0,7 6 4 0,-7-7 4 16,0 12 4-16,0-5 0 0,7 5 1 0,-7-2 0 0,0 2-4 0,0-2-2 16,0-2-5-16,0 2-9 0,0 2-5 0,0-2-7 0,0-1-7 0,0-9-3 0,5 6-1 15,-5-3-2-15,7-2-1 0,-7-1 0 0,8-2 1 0,-8-1 0 0,5-1 2 16,-5-4 3-16,7 0 1 0,0-1 0 0,-7-4 0 0,0 5 2 0,5-5 0 0,-5-1 4 16,0-4 4-16,0 0 6 0,0 0 5 0,0 0 4 0,0 0 0 0,0 0 1 15,0 0-2-15,0 0 1 0,0 0 0 0,0-4 0 0,0-1 2 0,0-1-1 16,0-3 1-16,0 0-5 0,0-1-4 0,0 0-4 0,0 0-6 0,0-4-2 15,0 5-1-15,0-6-1 0,0 0 1 0,0 0-1 0,0 0 1 0,0-4-2 16,0 4 0-16,0 1-1 0,0-6-1 0,0 5-2 0,8-3 0 0,-8 3-3 16,0 0-2-16,8 0-2 0,-8 0-3 0,5 5-2 0,-5 1-3 0,6-2-2 0,1 2-2 15,-7 5-2-15,5-6-2 0,4 10 0 16,-4-5-2-16,-5-1 0 0,7 6-2 0,-1-4 1 0,-1 4-1 0,3 0 3 0,0 0 3 0,-3 0 0 0,2 0 5 0,5 4 1 16,-4-4 3-16,-1 6 5 0,5-1 1 15,-5-1 3-15,6 2 2 0,-8-2 3 0,9 1 1 0,-1 4 1 0,-6-3 1 0,-1 3 2 0,7 1-1 0,-8-4 2 16,4 3 0-16,-2 0 2 0,-2 0 2 0,-5-3 3 0,8 3 2 0,-3 3 1 15,-5-3 2-15,0 0 3 0,0 1 1 0,6-1 2 0,-6 3-1 0,0-3 3 0,-6-5 2 16,6 5-2-16,0 2 2 0,0-2-3 0,0 1-2 16,-5 1-4-16,5-7-2 0,0 5-8 0,0 1-11 0,0-5-10 0,0 4-9 0,-8-2-13 0,8-2-8 0,0-1-14 15,0 1-15-15,8-1-17 0,-8 2-16 0,0-2-16 0,0-4-17 0,0 5-25 16,5 0-23-16,-5-1-39 0,6-4-48 0,-6 6-61 0,8-6-69 0,-8 0-22 16,5 6 2-16,2-6 16 0,-7 0 24 0,6 0 26 0,2-6 28 0,-8 0 32 0,6 6 31 15,1-9 39-15,-7 4 40 0,5-5 51 0,-5 1 60 0</inkml:trace>
  <inkml:trace contextRef="#ctx0" brushRef="#br0" timeOffset="150727.07">30167 4065 71 0,'0'-5'143'0,"0"1"45"0,0-6 37 0,-6-1 35 0,6 1 34 0,0 5 36 0,0-10 33 0,0 7 32 0,-7-3 27 0,7 2 26 0,0-6 23 0,0 6-58 0,0-1-106 0,0 1-56 0,7-3-35 0,-7 3-16 0,0 4-14 0,0-5-16 0,0 6-17 0,6-1-20 0,-6 1-19 16,0-1-18-16,0 5-16 0,8-7-8 0,-8 7-8 0,0 0-7 0,0 0-2 0,5 7-4 0,-5-7-2 0,5 5-3 0,-5-1-3 15,8 5-1-15,-2 1-2 0,1 0 2 0,-7 6 0 0,13-3 3 16,-13 2 0-16,6 6 1 0,7-3 0 0,-5 6-2 0,-3-3-5 0,3 2-5 0,-2 3-6 15,6-3-5-15,-4 3 0 0,-2-4-4 0,0 5-3 0,1-3-2 0,-2 4-3 0,2-3-10 16,2-1-13-16,-4 2-23 0,1 2-22 0,-6-3-27 0,7-1-29 0,-7 1-33 16,5-1-33-16,-5 0-34 0,0-5-34 0,0 7-59 0,0-7-69 0,9 0-74 15,-9 1-76-15,0-1-19 0,0-4 9 0,0 0 27 0,0 0 35 0,0-6 39 0,0 6 43 16,0-11 44-16,0 1 46 0,0-5 47 0,0 0 46 0,0 0 61 0,5 0 66 0</inkml:trace>
  <inkml:trace contextRef="#ctx0" brushRef="#br0" timeOffset="151184.71">30680 4348 94 0,'0'-6'159'0,"8"6"41"0,-8-3 31 0,0-3 31 0,6 6 30 0,-6 0 30 15,0-5 30-15,0 5 27 0,0-4 27 0,0 0 25 0,0 4 25 16,0 0-69-16,7-5-120 0,-7 5-59 0,0-6-29 0,0 2-13 0,0 4-8 0,0-6-10 15,0 6-16-15,0-5-16 0,0 5-17 0,0 0-15 0,0 0-12 0,0 0-13 16,6-4-11-16,-6 4-8 0,0 0-10 0,7 0-6 0,-7 4-10 0,7-4-3 16,-7 0-5-16,7 5-1 0,-2-5-2 0,2 6 0 0,-1-2-1 0,-6 2 0 15,6-1 2-15,9-1 0 0,-10-4 0 0,3 9 1 0,-2-3 1 0,7-3 0 0,-8 3 0 16,2 3-7-16,7-3-11 0,-8 0-16 0,7 3-16 0,-6-5-18 0,6 1-21 0,-7 5-18 16,2-5-20-16,5-1-13 0,-8 2-10 0,0 0-4 0,-5-2-1 0,9-4-4 15,-4 5-5-15,-5-5-7 0,0 0-5 0,0-5 5 0,0 5 8 0,7 0 13 16,-7-10 20-16,-7 4 16 0,7-3 21 0,0 3 18 0,0-3 15 0,-5 0 14 15,5-1 11-15,-9 1 15 0,4-3 16 0,5-2 20 0,-5 6 23 0,-3-7 22 0,8 4 18 16,-5 1 18-16,5-4 17 0,-8 4 14 0,2 1 15 0,6-7 8 0,-7 7 5 16,7 0 1-16,-6 0-1 0,6 3-3 0,0-3-6 0,-7 3-10 0,7 0-7 15,0 6-13-15,0 0-14 0,0 0-16 0,0 0-23 0,0 0-17 16,0 0-13-16,0 0-10 0,0 0-10 0,-6 0-5 0,6 6-6 0,0 0-3 0,-7 3-4 16,7-3 1-16,0 3 0 0,-6 0 4 0,6 0 4 0,-7 7 4 0,7-7 7 0,-7 6 2 15,7 0 0-15,0-6-11 0,-7 7-21 0,2-3-27 0,5 1-31 0,-8 1-34 16,8 1-35-16,-5-2-56 0,5-4-67 0,-6 5-87 0,-2 4-94 0,3-10-39 0,5 6-11 15,-7 0 4-15,-1 0 14 0,2 0 24 0,6-6 33 0,-6 0 39 0,-1-2 45 16,2-2 48-16,-2-1 48 0,7-4 63 0,-7 0 66 0</inkml:trace>
  <inkml:trace contextRef="#ctx0" brushRef="#br0" timeOffset="151562.91">31255 4159 0 0,'7'-6'15'0,"-2"1"130"0,2 1 71 0,0-8 46 0,-7 9 35 15,5-8 33-15,-5 7 30 0,8-6 34 0,-8 5 33 0,0 1 32 0,0-7 32 0,0 7 31 0,7-2 26 0,-7 6-93 0,0 0-161 0,0-5-85 0,0 5-39 0,0 0-19 0,0 0-8 0,0-4-16 0,0 4-16 0,0 0-21 0,0 0-23 16,0 0-21-16,0-5-17 0,0 5-15 0,-7 5-11 0,7-5-9 0,-8 4-8 0,8 1-2 0,-5 1-3 0,-2 4 0 16,7-5 1-16,-7 4 1 0,2 1 5 0,-2 5 3 0,-1 0 7 0,-4-6 0 15,5 4 4-15,2 2-2 0,-9 0-2 0,7 0-1 0,1 0-3 0,-6 0-2 16,3 0-2-16,4-1 0 0,-2-5-3 0,1 6 2 0,6-4-1 0,-5-1 0 15,5-1 0-15,-9-5 0 0,9 1-2 0,-7 4 5 0,7-3-2 0,0 0 2 0,0-3 2 16,-5 3 2-16,5-6 4 0,0 0 0 0,0 0 2 0,0 0 0 0,0 0 4 16,0 0 1-16,0 0 2 0,0 0 1 0,0 6-1 0,0-6 0 0,0 0 1 15,5 0 4-15,-5 0 0 0,7 0 3 0,2 0 0 0,-4 0 0 0,1-6-2 0,1 0 0 16,7 6-1-16,-2-3-1 0,1-3-2 0,1-3 1 0,-2 3 1 0,8 1-1 16,-1 1 0-16,-7-5-1 0,9 3-4 0,-3-4 0 0,-4 5-1 0,4 1-10 15,-2-2-11-15,2 1-14 0,-4 1-17 0,-2-1-21 0,2 1-24 0,-8-2-32 0,6 2-36 16,-5 4-61-16,0 0-73 0,0-5-88 0,-7 5-92 0,0 0-37 0,0 0-8 15,0 0 14-15,0 0 21 0,-7 0 33 0,0-6 33 0,0 6 38 0,2-4 42 0,-8-2 46 16,-1 1 54-16,7 1 64 0,-7-1 71 0</inkml:trace>
  <inkml:trace contextRef="#ctx0" brushRef="#br0" timeOffset="151783.16">31209 4144 0 0,'0'0'3'0,"0"0"110"0,0 0 68 0,0 0 50 15,0 0 40-15,0-6 41 0,0 0 37 0,0 3 39 0,0-3 37 0,0 1 33 16,0-5 29-16,6 6 28 0,-6-1 26 0,0 5-78 0,8-4-137 0,-8 4-75 15,0 0-39-15,5-5-24 0,-5 5-18 0,7 0-19 0,-7 0-20 0,6 5-17 16,-6-5-16-16,6 4-13 0,2 1-8 0,-8-1-9 0,7 6-8 0,-7-5-4 16,5 4-5-16,-5 3-5 0,7-3-2 0,-7 4-3 0,7-2-3 0,-7 5-3 0,5-1-5 15,-5-6-4-15,0 4-2 0,8 2-7 0,-8 0-4 0,0 0-17 16,7 0-20-16,-7 0-22 0,0 0-22 0,6-2-25 0,-6 2-24 0,0 0-32 0,6 0-35 0,-6 4-37 16,0-4-40-16,0 0-61 0,7-2-68 0,-7 7-73 0,0-4-71 0,5-7-14 15,-5 6 14-15,0 0 28 0,8-5 34 0,-8-1 37 0,0-4 39 0,0-5 47 16,0 0 46-16,0 0 51 0,0 0 49 15,0 0 62-15,0 0 68 0</inkml:trace>
  <inkml:trace contextRef="#ctx0" brushRef="#br0" timeOffset="152098.03">31536 3913 36 0,'0'-5'110'0,"0"1"41"0,-8-6 35 0,8 5 32 0,0 1 31 16,0-1 29-16,-8-2 32 0,8 4 29 0,0-3 32 0,0 1 26 0,0 1 26 0,0-2-38 15,0 6-82-15,0-3-45 0,0-3-29 0,0 2-20 0,0 4-16 0,0-5-16 16,0-1-16-16,8 3-16 0,-8 3-16 0,0-7-16 0,8 7-16 0,-8 0-9 16,5 0-12-16,1 0-2 15,2 0-4-15,-3 0-4 0,2 0-5 0,-1 7 0 0,8 2 2 0,-7-4 3 0,6 5 3 0,-8 3 3 0,9 1 1 0,-2 2 2 0,2 3-1 16,-1 2-5-16,-8 3-4 0,11 0-6 0,-5 4-3 0,2 2-4 0,-5 0-4 15,4 0-6-15,-6 4-6 0,0-4-12 0,1 4-16 0,-7-6-23 0,8 7-24 0,-8-1-27 16,0 0-32-16,-8-4-36 0,1 3-41 0,1-2-72 0,0-3-86 0,-6 2-96 16,-4-2-94-16,0 2-40 0,-5-1-9 0,3-4 14 0,-9-1 24 0,1-4 34 0,-8 4 39 15,2-10 45-15,6 2 48 16,-6-1 53-16,-1-6 57 0,-8-5 72 0,10 1 77 0</inkml:trace>
  <inkml:trace contextRef="#ctx0" brushRef="#br0" timeOffset="175850.86">27829 6137 75 0,'-6'0'143'0,"-2"-5"41"0,8 5 34 0,-7-7 31 0,2 7 29 15,5-3 28-15,0-3 27 0,-6 1 26 0,6 5 26 0,0-4 23 0,0 4 23 0,0 0-64 0,0 0-109 0,-8-6-56 0,8 6-33 0,0 0-21 0,0 0-12 0,0 0-11 0,0 0-10 16,8-4-7-16,-8 4-9 0,0 0-7 0,6-5-8 0,-6 5-4 0,5 0-5 0,-5 0-4 0,7 0-3 0,1 0 1 0,-2 0 3 16,0 0 2-16,6 0 4 0,-4 0 1 0,5 0-1 0,0 0-1 0,1-4-5 15,-2 4-5-15,0 0-3 0,3 0-6 0,-3-5-4 0,8 5-5 0,-8-6-3 16,7 6-7-16,-5-4-6 0,4 4-5 0,3-6-9 0,-3 6-5 0,-2-5-5 0,2 1-8 15,1 4-5-15,-5 0-16 0,6-6-22 0,-7 6-23 0,6 0-30 0,-6 0-32 16,0 0-38-16,1 0-59 0,-2 0-71 0,1 0-92 0,-6 0-106 0,0 6-39 0,-2-6-10 16,3 4 8-16,-3-4 15 0,-5 0 32 0,0 0 38 0,0 0 43 0,0 0 45 0,0 0 52 15,0-4 52-15,0-7 66 16,-5 7 72-16</inkml:trace>
  <inkml:trace contextRef="#ctx0" brushRef="#br0" timeOffset="176397.45">28793 5852 48 0,'0'-10'124'0,"0"5"43"0,0-4 35 0,0 5 30 0,0-6 32 16,0-1 27-16,0 7 26 0,0-7 24 0,0 2 24 0,-8 5 24 16,8-5 20-16,0-3-50 0,-6 3-94 0,6 3-57 0,-6-3-41 0,-1 0-25 0,2-1-19 15,5 5-16-15,-8-5-18 0,2 1-13 0,-1 3-14 0,-6 2-13 0,8-7-11 16,-4 8-11-16,-1-3-8 0,2-3-6 0,-5 9-5 0,5-6-5 0,-3 2-1 0,3 4-2 15,-5-6-2-15,8 6-1 0,-2 0-2 0,0 6-2 0,-5-6-2 0,12 4 0 16,-13 2-2-16,13 3 0 0,-8 0-3 0,2 2 1 0,1-1-4 0,5-1 1 16,-7 1-4-16,7 5 2 0,0-6 0 0,0 6 3 0,0-6 2 0,0 3 5 15,0-3 5-15,0 0 7 0,7 1 9 0,-7 5 8 0,5-10 12 0,1 5 10 0,2-1 9 16,-3 0 8-16,3-3 10 0,-1 3 8 0,-2 1 7 0,9-4 4 0,-1 3 3 16,-8-5 4-16,9 7 1 0,-1-2-3 0,8 0-5 0,-11-3-10 0,4 4-10 0,-1-1-7 15,0 0-9-15,0-3-6 16,0 3-9-16,1 3-8 0,-2-3-6 0,-3-5-6 0,1 5-3 0,-2 2-4 15,-8-7-2-15,5 8-1 0,3-3 2 0,-8-5 1 0,0 5 1 0,0 2 1 0,-8-2-3 0,8 1-6 0,-5 1-12 0,-3-2-13 16,3 1-14-16,0-1-13 0,-4 0-14 0,-3 3-14 0,-2-8-14 0,1 5-8 16,8-3-9-16,-16 3-6 0,8-4-5 0,-1-1-3 0,-4 2 0 0,5 0 6 15,-6-2 11-15,6-4 11 0,-7 0 15 0,1 5 12 0,6-5 15 0,-6 0 12 0,3 0 11 16,5-5 10-16,-1 5 11 0,-4 0 7 0,11-4 9 0,-1 4 8 0,-1-6 6 16,1 6 7-16,6-6 7 0,0 2 11 0,0-1 12 0,0-4 13 15,0 3 14-15,6-3 10 0,-6 0 9 0,7-1 8 0,4-5 6 0,-4 0 3 0,7 0 5 0,-7-4 1 16,4-1 6-16,5 0 1 0,3-4 1 0,-6 0-6 0,6 0-9 0,-7-1-11 15,9-5-12-15,-2 2-8 0,-6 2-9 0,5-2-9 0,-4-2-11 0,-1 5-4 16,0-3-8-16,-5 4-5 0,4 3-5 0,-6-3-5 0,0 5-7 0,-6-1-6 0,0 6-3 16,0 0-6-16,0-2-4 0,0 1-10 0,-6 6-12 0,0 0-21 0,-6 3-27 15,4-4-30-15,-5 10-30 0,-5-5-37 0,4 5-37 0,-4 5-50 0,-3-1-55 16,2 8-103 0,-1-3-127-16,-7 6-50 0,8 0-12 0,-7 4 11 0,-1-4 23 0,-4 3 37 0,5-2 42 0,-8-1 48 0,8-1 47 0,-6-1 50 0,0-1 53 0,1-3 61 31,-4 1 67-31</inkml:trace>
  <inkml:trace contextRef="#ctx0" brushRef="#br0" timeOffset="178279.69">25001 7674 61 0,'0'-5'127'0,"0"1"40"0,-5-5 34 0,5-1 32 0,-6 5 28 0,6-5 30 16,-8-1 27-16,8 2 26 0,-5-6 27 0,5 6 24 0,-7-1 24 0,7-5-54 0,0 5-95 0,0-4-46 0,0 4-20 0,0-5-14 0,0 0-15 0,0 6-5 0,0-6-14 0,0 2-4 0,0 1-7 0,0-2-9 0,7 4-12 0,-7-3-11 16,0-2-9-16,0 4-10 0,5 1-12 0,-5 1-7 0,0 0-7 0,8-1-10 0,-8-1-8 15,0 7-11-15,6-5-11 0,-6 3-11 0,0 6-14 0,0 0-5 0,0-6-3 16,0 6-2-16,0 0-2 0,5 0-1 0,-5 6 1 0,0 0-2 0,8 3-3 15,-8 0 2-15,0 1 2 0,5 1 2 0,-5 2 3 0,0 8 4 0,7-2 4 0,-7 0 4 16,0 7 2-16,0-2 1 0,0 0 2 0,0 5 0 0,0 0-1 0,0 0 3 16,0 0-2-16,0 2-1 0,0 3-1 0,-7-5-2 0,7 0 0 0,0 4-5 15,0-3-6-15,0-6-11 0,0 7-10 0,7-7-14 0,-7 0-16 0,0 0-14 16,0 1-13-16,9-6-15 0,-9 2-17 0,5-3-14 0,1-3-14 0,-6 0-15 0,7 0-15 16,-2-1-17-16,4 0-20 0,-9 1-29 0,5-5-37 0,2-1-33 0,-1 1-29 15,2 1-30-15,-3-2-30 0,3-3 2 0,-3-3 13 0,0-3 23 0,4 0 25 0,-9 0 27 16,5 0 29-16,-5-3 34 0,0-3 36 0,0 0 44 0,0-3 46 0,-5 4 46 15,5-5 62-15</inkml:trace>
  <inkml:trace contextRef="#ctx0" brushRef="#br0" timeOffset="178455">24846 7938 0 0,'-14'-10'1'0,"1"6"97"15,8-2 68-15,-9 2 45 0,9-5 35 0,-2 4 32 0,-1-5 32 0,8 4 22 16,-6 1 17-16,6-5 17 0,6 7 17 0,-6-3 17 16,0 2 18-16,0-1-68 0,8-1-124 0,-1 3-62 0,-2-9-33 0,9 8-15 0,-1-1-11 0,-8 1-11 15,9-2-12-15,-1-3-7 0,8 4 0 0,-11 1-3 0,11-8-3 0,-8 8-6 16,6-5-10-16,2 4-7 0,-3-1-11 0,1 2-10 0,1-1-9 0,0 1-22 15,1-2-24-15,-3 0-26 0,8 2-29 0,-7 4-35 0,1-5-35 0,7 5-70 0,-8-4-88 16,7 4-63-16,0 0-48 0,-7-5-16 0,9 5-1 0,-9-6 13 0,7 2 16 0,-7 4 27 16,1-5 35-16,-9-4 38 0,10 2 41 0,-8 4 48 0,6-8 49 0,-6 1 68 15,-7 1 83-15</inkml:trace>
  <inkml:trace contextRef="#ctx0" brushRef="#br0" timeOffset="178833.01">25596 7601 92 0,'0'0'180'0,"0"0"56"0,0 0 38 0,0 0 33 15,0 0 22-15,0-5 20 0,5 1 19 0,-5 4 15 0,0-5 15 0,0 5 17 0,0-4 19 0,0 4-66 16,0 0-113-16,0 0-77 0,0 0-57 16,0 0-26-16,0-6-13 0,0 6-6 0,0 0-2 0,-5 0-1 0,5 0 0 0,0-6-4 0,-8 6 0 0,3 0-9 15,5 6-8-15,-8-6-11 0,2 0-13 0,-1 6-14 0,1-2-12 0,-7 1-5 0,5-1-7 16,-4 7-1-16,6-7-2 0,-7 5 0 0,0 2 2 0,-1 4-1 0,9-5 1 16,-10-1 4-16,9 6 0 0,-7 0 0 0,8-6 1 0,-9 6-1 0,7-2 1 0,-4 3-3 15,4-7-2-15,-2 6-1 0,4 0-1 0,-8 0-3 0,13 0-3 0,-5-6-5 16,-3 7-1-16,0-7-5 0,8 6-4 15,0-6-4-15,0 0-5 0,0 1-2 0,0 1 1 0,0-2 3 0,8-5-1 0,0 6 3 0,-3-5 2 0,2 4 5 16,-1-3 3-16,-1 0 5 16,4-2 8-16,3-4 6 0,1 0 7 0,1 0 10 0,-9 0 9 0,8-4 8 0,1-2 7 0,-2 0 7 0,7 2 8 0,-11-6 4 15,5 0 6-15,0 6-1 0,0-10 4 0,-7 4-2 0,7-1 1 0,-6 1 1 0,-1 1-1 16,2 0-3-16,-8 0-4 16,5-7-5-16,-5 7-7 0,0-1-5 0,0-4-9 0,0 2-5 0,0 3-7 0,-5-6-2 0,5 6-5 0,-8-7-10 0,2 7-9 0,-1 0-10 15,1-6-12-15,-1 6-13 0,1-1-11 0,-2-1-13 0,-4 7-14 0,6-5-14 16,0 3-17-16,-9 2-13 0,10 4-14 0,-2-5-22 0,-5 5-21 0,5 0-28 15,-1 5-30-15,2-1-25 0,0-4-25 0,6 9-35 0,-7-3-36 0,2 3-7 16,5-3 13-16,0 4 19 0,-8-1 24 0,8 0 28 0,0 2 26 0,0-2 32 0,0 1 35 0,0-4 38 16,0 3 41-16,8-5 38 0,-8 2 59 0</inkml:trace>
  <inkml:trace contextRef="#ctx0" brushRef="#br0" timeOffset="179069.84">25712 7631 24 0,'7'-11'91'0,"-7"7"36"0,0-5 32 0,0-6 32 0,0 6 31 16,0-3 27-16,-7 3 25 0,7-6 24 0,-5 6 23 0,5-1 23 0,-9-5 23 15,4 6-35-15,5-6-74 0,-7 6-34 0,7-1-17 0,-6 1-13 0,6-3-10 16,-7 3-12-16,7 0-9 0,0 3-14 0,0 2-9 0,0-1-10 0,0 5-14 0,0-10-9 16,0 10-14-16,0 0-7 0,0 0-8 0,0 0-7 15,7 0-8-15,-1 0-12 0,1 0-9 0,-7 6-9 0,5 3-4 0,4-5-8 0,-4 6 0 16,-5 0 0-16,7 0-1 0,-1-1 3 0,-1 7-1 0,3-2 0 16,-8 5-2-16,8 2-2 0,-3-3 1 0,-5 1-2 15,6 2-4-15,-6 3 0 0,0 1-3 0,0-1-12 0,8 1-11 0,-8-1-13 0,5-6-15 0,-5 7-16 0,7-5-19 0,-7 5-19 0,8-10-22 31,-3 3-26-31,-5 3-26 0,7-8-47 0,0 2-51 0,-7 1-52 0,5-2-48 16,3-4-38-16,-8-1-28 0,5 0 1 0,-5 3 15 0,8-8 22 0,-8 1 29 0,0-5 33 16,0 0 34-16,0 6 37 0,0-6 40 0,-8 4 49 0,3-8 50 0,-3 4 51 0,3-6 63 15</inkml:trace>
  <inkml:trace contextRef="#ctx0" brushRef="#br0" timeOffset="179244.95">25627 7826 0 0,'-7'-9'1'0,"2"3"103"0,-4 2 67 15,4-1 47-15,0 0 37 0,-3-5 35 0,8 4 35 0,-5 2 28 0,5-1 26 16,-8 1 19-16,8-1 14 0,0 5 19 0,0 0 17 0,0-10-76 0,8 10-129 15,-8-5-67-15,0 1-33 0,5 4-21 0,3-6-15 0,-3 0-14 0,0 6-17 0,4-4-11 16,-4-1-9-16,10 1-3 0,-9 4-1 0,7-5-3 0,-1-1-4 0,-5 6-8 16,13-4-8-16,-6-1-8 0,-2 5-8 0,7-4-22 0,-6 4-23 0,6-5-28 15,1 5-31-15,-1-7-33 0,2 7-41 0,-3 0-76 0,2 0-94 0,1 0-62 16,-3 0-46-16,3 0-12 0,-9 0 0 0,7 0 11 0,2 0 20 0,-10 0 30 0,10 0 36 0,-8-3 41 16,0-3 44-16,-7 1 47 0,7 1 51 0,-8-2 72 0,2 3 87 0</inkml:trace>
  <inkml:trace contextRef="#ctx0" brushRef="#br0" timeOffset="179497.87">26141 7884 28 0,'0'0'103'16,"0"0"40"-16,0 0 25 0,0 0 30 0,8 0 33 0,-8 0 30 0,0-5 30 0,0 5 27 16,0 0 27-16,0 0 23 0,0-4 23 0,0 4-40 0,-8-6-74 15,8 6-50-15,-5-3-38 0,5 3-17 0,0 0-5 0,-6-6-14 0,6 6-21 16,-8 0-17-16,8-4-19 0,0 4-14 0,0 0-10 0,-5 0-11 0,5 0-8 0,0 0-5 15,0 0-8-15,-7-5-3 0,7 5-6 0,0 0-3 0,0 0-6 0,0 0-2 16,0 0-5-16,0 0 0 0,0 0-3 0,0 0-2 0,0 0 0 0,7 0-1 16,-7-6-4-16,5 3-1 0,3 3-2 0,3-7 0 0,-3 2-1 0,4 1-18 15,2-1-23-15,-1 1-29 0,6-2-29 0,-6 2-61 0,8-1-73 0,-2 0-82 0,-1 1-85 16,-4-2-36-16,6 0-9 0,-1 2 5 0,-7-1 11 0,7 1 16 0,-6-7 22 0,3 7 32 16,-5-5 42-16,-3-3 45 0,5-1 48 0,-8 2 62 0,2-2 69 0</inkml:trace>
  <inkml:trace contextRef="#ctx0" brushRef="#br0" timeOffset="179719.11">26423 7416 0 0,'0'0'25'0,"-8"0"137"0,3-4 71 0,5-2 47 0,-8-3 35 15,8-2 34-15,-6 1 28 0,6-3 27 0,-5-8 26 0,5 3 24 0,0 3 20 16,5 0 22-16,-5 5 21 0,0-1-105 0,6 2-179 0,2-1-77 0,-8 7-28 16,5-9-8-16,3 8 1 0,-8-1-4 0,5 0-4 0,-5 1-5 0,7 4-8 0,-7-6-5 15,0 6-8-15,0 0-8 0,0 0-11 0,0 0-10 0,0 0-10 0,0 0-9 16,7 6-13-16,-7-2-10 0,5 1-10 0,-5 4-6 15,7 3-5-15,-7-3-2 0,8 10-1 0,-8-4 3 0,5 9 3 0,-5-5 3 0,7 7 5 0,-7 2-11 16,7 2-20-16,-2-2-20 0,-5 3-24 0,7-2-28 0,-7 5-26 0,9-6-33 16,-9 8-35-16,5-8-57 0,-5 6-67 0,6-4-79 0,1-1-81 0,-7 0-40 0,5 1-17 15,4-6 13-15,-4-5 29 0,2 2 34 0,-7-3 40 0,6-3 41 0,-1-5 42 0,3 1 48 16,0-2 47-16,-3-9 61 0,2 4 64 0</inkml:trace>
  <inkml:trace contextRef="#ctx0" brushRef="#br0" timeOffset="180478.27">26670 7659 72 0,'-7'-9'153'0,"1"0"50"0,6-7 39 0,-6 7 32 0,6 0 32 0,-7-2 28 16,7 7 24-16,0-5 23 0,-8-3 23 0,8 8 20 0,0-5 21 0,8 3-58 15,-8 1-106-15,0 1-69 0,7 4-49 0,-7-5-26 0,0 5-13 0,0-4-16 16,6 4-10-16,-6 0-9 0,0-6-8 0,0 6-6 0,6 0-4 16,-6 0-8-16,7 0-7 0,-7 6-6 0,5-6-10 15,-5 4-6-15,8-4-6 0,-8 5-8 0,6-5-3 0,1 4-4 0,-7 1-1 0,6 1-2 0,-1-2-3 0,-5 1-2 0,8-1-3 0,0 2 0 16,-3 0-2-16,-5-2 2 0,8 1-2 0,-3-1 1 0,0 1-1 0,4 1 0 15,-2-2 1-15,-2 1 0 0,1-5 0 0,2 4-1 16,-8-4 0-16,13 0-1 0,-8 0 1 0,-5 0-1 0,14 0 0 0,-9 0 0 0,3-4-2 0,-1-1 0 16,-2 1 1-16,4-2 0 0,-4 1-3 0,0 1 2 0,3-1-1 0,-8-5 0 0,5 4 1 15,-5 2-1-15,8-5-1 0,-8-2-1 0,0 7 2 0,0-5-4 0,0-3 2 16,-8 9 1-16,8-7-3 0,-5 5 2 0,5-5-2 0,0 5 0 16,-8 1-2-16,3-1-2 0,5-1-3 0,-5 2-6 0,5 4-3 0,0-6-4 0,0 6-5 0,-9 0-3 15,4 6-2-15,5-2-1 0,-7-4 1 0,7 11-1 0,-8-7-1 0,8 5 0 16,-5 2 0-16,5-1 2 0,-7 5 0 0,7-6 5 0,0 6 3 0,0-6 5 15,0 7 3-15,0-7 1 0,0 6 1 0,0-6 0 0,0 6 1 0,7-5 0 16,-7-1 2-16,5 0 1 16,-5 1 1-16,8 1 0 0,-1-1 1 0,-2-1 3 0,4 0 2 0,-4-3 3 0,8 3 4 0,-8-4 1 0,9-1 3 0,-1 8 2 15,-5-8-1-15,4 1 2 16,1-1 2-16,1 2 0 0,-1-1 3 0,-2-1 4 0,9-4 0 0,-6 5 3 0,-1-5-1 0,1 0 3 0,-2-5-1 0,1 5 2 0,1-4 1 16,-4-1 2-16,4-5-1 0,-7 5 1 0,6-5 2 15,-6 4-2-15,5-3 1 0,-4 0 0 0,-1-1-3 0,-1-4 0 0,0 4 0 0,-1-5-2 0,-5 6-1 0,7-6-3 16,-7-1-1-16,8 7-1 15,-8-6-2-15,0 1 0 0,0-2 0 0,6-3-4 0,-6 5-5 0,0-2-2 0,0 3-3 0,0 2-3 0,0-2-5 0,7 2-2 0,-7-2-3 16,0 7-4-16,0-4-6 0,6 5-3 16,-6 5-5-16,0 0-4 0,0-5-2 0,0 5-1 15,0 0 0-15,0 0 1 0,5 5 3 0,-5-5 1 0,8 5 3 0,-8 5 4 16,8-4 6-16,-8 3 6 0,5 1 5 0,-5 4 7 0,6-4 5 0,-6 5 3 0,7 4 5 0,-7-5 1 0,6 1 4 0,-6 1 0 0,0-3 0 0,8 7 1 31,-8-5-1-31,0-5 1 0,7 5-3 0,-7-6 0 0,0 6-1 0,0-12-2 16,0 9 0-16,0-3-1 0,0-5 0 0,0 2 0 0,5-1 1 0,-5-5 9 15,0 4 11-15,0-4 13 0,0 0 14 0,0 5 12 0,0-5 10 0,0 0 6 16,0 0 3-16,0 0 4 0,0-5 3 0,0 1 5 0,6-1 2 0,-6-1 3 0,0 2 0 16,8-5-8-16,-8 4-9 0,0-5-14 0,5-1-13 0,-5 1-13 0,0 1-9 15,8-6-7-15,-8 0-5 0,5 6-4 0,-5-6-3 0,7 2-6 0,0-8-3 0,-7 6-3 16,5-4-1-16,3 4-3 0,-1-4 1 0,-1 5-1 0,1-5 2 0,-1 3 1 16,-1 2 1-16,3-1 3 0,0-1 2 0,3 7 0 0,-4-6 4 0,7 12 2 15,-9-7-1-15,8 5 1 0,-8-1-2 0,11 2 1 0,-11-2-1 0,9 6-3 16,-9 6-4-16,10-6 0 0,-10 4-2 0,2 7-2 0,0-1-1 0,6-1-3 15,-8 0 2-15,3 6-2 0,-2 0 0 0,-6 4 2 0,7 2 1 0,-1-8-3 0,-6 11-5 16,0-3-14-16,0-2-20 0,0 1-21 0,0-1-23 0,0 0-29 0,0 1-33 16,-6-1-30-16,6 2-29 0,-7-8-58 0,7 1-68 0,-6 2-84 0,6-1-90 0,-8-6-32 15,8 6-2-15,-5-5 21 0,5-5 31 0,-8 5 36 0,8-5 39 0,0-5 43 16,0 0 46-16,0 0 45 0,0 0 48 0,0 0 61 0,0-5 66 0</inkml:trace>
  <inkml:trace contextRef="#ctx0" brushRef="#br0" timeOffset="181063.46">28208 7504 85 0,'0'-6'153'0,"0"6"44"0,0 0 35 0,-8 0 32 0,8-4 32 0,0 4 30 0,0 0 28 0,-6 0 27 0,6 0 25 0,-7 0 22 0,7 0 19 16,0-5-67-16,0 5-117 0,0 0-64 0,0 0-32 0,0 0-21 0,0 0-11 0,0 0-15 0,0 0-12 0,0 0-13 0,0 0-15 0,0 0-8 0,0 0-9 15,0 0-6-15,0 0-4 0,-8 0-4 0,8 0-2 0,0 0-1 0,0 0-2 0,0 0-2 16,0 0 0-16,0 0 0 0,0 0 2 0,0 0 5 0,0 0 6 0,0 0 7 16,0 0 4-16,0 0 8 0,0 0 9 0,0 0 5 0,0 0 3 0,8 0 3 0,-1 0-2 15,-1 0 0-15,7-4-2 0,-8 4-7 0,9-5-3 0,6-1-7 0,-6 6-8 0,4-4-11 16,1-2-7-16,2 3-10 0,-3-3-11 0,3 6-11 0,6-6-6 0,-9 6-9 16,-5 0-6-16,6-4-13 0,-6 4-18 0,2 0-21 0,-3 4-25 0,-5-4-22 15,-2 0-26-15,3 6-20 0,-8-6-21 0,6 0-26 0,-6 0-26 0,0 6-48 16,-6-3-55-16,6 3-89 0,-8-2-101 0,3-4-32 0,-2 6 2 0,7-1 26 0,-6-1 32 15,-8-4 36-15,7 5 39 0,2-5 38 0,-3 0 40 0,2 4 42 0,-7-4 45 0,6 0 58 16,-5 0 66-16</inkml:trace>
  <inkml:trace contextRef="#ctx0" brushRef="#br0" timeOffset="181632.49">29203 7099 9 0,'5'-6'79'0,"-5"3"40"0,0-4 29 0,9 2 29 0,-9 1 28 0,0-1 27 0,0-5 27 0,0 5 24 0,0 1 24 0,0-1 23 0,0 1 20 0,0-8-27 0,0 8-56 0,0-1-38 0,-9-1-30 0,9 3-18 16,0-3-10-16,0 2-13 0,-5-1-10 0,5 1-14 0,0-1-11 0,0-2-8 0,-7 4-9 0,7-3-8 0,0 1-5 15,0 5-5-15,-6-4-8 0,6 4-4 0,0 0-6 0,0-6-2 0,0 2-4 16,0 4-4-16,-5 0-3 0,5 0-3 0,0-5-3 0,0 5-5 0,0 0-1 16,0 0-4-16,-9-4-6 0,9 4-5 0,0 0-3 0,0 0-8 15,-7 0-5-15,7 0-4 0,-5 4-4 0,5-4-3 0,-6 5-1 0,-1-1-5 16,7 2-2-16,-6 3 1 0,-2 0-2 0,1-2-2 0,2 7 2 0,-2-4 0 0,2 4 3 0,-2 2 2 31,-1-3-1-31,3 7 4 0,-3-4-2 0,2 2 0 0,1 6 1 0,-3-3 0 16,1 2 1-16,7 3 2 0,-6 2-2 0,0-4 2 0,6 6-3 0,0-5-4 15,0 3-7-15,0-2-12 0,0-3-15 0,6 3-25 0,0-3-32 0,1-3-26 0,1 5-28 16,-3-7-42-16,9 3-55 0,-9-6-72 0,10 3-81 0,-3-3-44 0,0 1-22 0,2-7 3 16,-1 6 15-16,-1-6 24 0,-3-5 30 0,2 7 42 0,1-7 41 0,4-4 41 15,-5 0 41-15,2 0 53 0,-5-4 54 0</inkml:trace>
  <inkml:trace contextRef="#ctx0" brushRef="#br0" timeOffset="181854.18">29419 7269 0 0,'-8'-5'16'0,"8"-5"132"0,0 7 77 0,0-9 51 16,0 3 43-16,0 0 34 0,0-1 33 0,0 1 29 0,13 4 33 0,-7-5 26 16,2-1 23-16,-1 1 28 0,-2 7 23 0,1-3-98 0,2 2-161 0,-3 4-88 0,3-5-42 15,-3 5-25-15,3 0-12 0,-2 0-11 0,1 0-11 0,-1 0-11 0,1 0-13 0,-1 5-9 16,2-1-10-16,-3 2-6 0,0 3-8 0,-5 0-7 0,8 0-9 0,-8 3-7 15,6-3-4-15,-6 5-7 0,7 6-5 0,-7-5-16 0,0-2-20 0,0 8-21 16,0-6-25-16,0 4-23 0,0-5-25 0,0 2-26 0,0 2-30 0,0-3-43 16,0-6-47-16,-7 7-74 0,7-7-87 0,0 1-53 0,0 0-35 0,-6 0 4 0,6-4 22 15,0-6 34-15,0 0 35 0,-8 0 39 0,3 0 38 0,0-6 41 16,5-4 44-16,-8 0 52 0,2 0 56 0,-1-9 67 0,1 4 81 0</inkml:trace>
  <inkml:trace contextRef="#ctx0" brushRef="#br0" timeOffset="182012.96">29346 6902 0 0,'-6'-19'17'15,"1"4"132"-15,-3 0 72 0,-5-3 52 0,7 2 41 0,-2 1 34 0,3 2 32 16,-2-2 24-16,7 6 19 0,-8-6 15 0,8 4 13 0,0 3 10 0,8 3 9 0,-8-1-108 16,7 2-176-16,-2-2-91 0,3 6-43 0,-2 0-30 0,7 0-17 15,-5 6-25-15,-3-2-25 0,8 7-27 0,1-7-28 0,-9 11-47 16,8-6-59-16,-8 6-79 0,11 0-89 0,-3-2-33 0,-8 2-10 0,9 6 2 0,-7-8 11 0,-2 2 15 0,1 6 20 16,2-8 29-16,-3-2 32 0,3-2 40 0,-3 1 44 0,-5-4 57 0,8 3 65 15</inkml:trace>
  <inkml:trace contextRef="#ctx0" brushRef="#br0" timeOffset="182645.87">29685 7074 0 0,'6'19'34'0,"1"-8"149"0,-2-11 80 0,4 0 55 0,-2-5 38 0,-2-1 33 0,1-4 33 15,0-14 29-15,1-15 29 0,6-1 27 0,-6 12 23 0,5 8 24 0,3 10 25 0,-3-5-119 16,8 10-197-16,-7-3-101 0,5 3-48 0,-4-1-23 0,4 3-6 0,-2-4-10 16,-4 7-11-16,0-5-10 0,3 5-12 0,-3 0-8 0,-5 0-8 0,-2 5-8 15,3 2-9-15,-3-4-4 0,3 3-5 0,-2 3 1 0,-6 0-1 0,0 6 1 16,7 1 2-16,-7-2-1 0,0 5 2 0,-7 6 1 0,7-7 1 0,-6 9 0 15,-2-5 2-15,3 5-1 0,-3-5 2 0,3 4-2 0,-2-1-3 0,0-1-1 0,2 0-5 16,-2 0 1-16,-1 1 0 0,3-6-2 0,5 2 0 0,-7-9 0 16,7 9-1-16,-7-6 1 0,7 0-1 0,0-5 2 0,-5-1-3 0,5 0 1 0,0 0 1 15,0-3 3-15,0 0 4 0,0-2 4 0,0-4 1 0,0 5 6 0,0-5 3 16,0 0 2-16,0 0-1 0,0 0 2 0,0 0-1 0,0 0 1 0,-8-5 1 0,8 5-1 16,-8-4-3-16,8-2 0 0,0 0-6 0,0 3-2 0,-5-8-6 0,5 7-4 15,0-5-2-15,0-1-3 0,0-1-2 0,0 1 1 16,0 1-3-16,0-6 1 0,0 6-2 0,5-6 0 0,-5 5-3 0,8-5 0 0,-8 0 1 0,0 6-3 15,8-1-2-15,-3-4 0 0,2 4-4 0,-7 5-2 0,7-4 0 0,-2 2-3 0,3-2 0 16,-1 9-1-16,-7-5-1 0,5 5 1 0,2 0 1 0,0 0 1 0,-2 5 0 16,8 1 4-16,-5-3 3 0,-2 4 2 0,7 2 3 0,-6-4 2 15,6 5 3-15,-2 4 2 0,-2-4 3 0,3 5 1 0,1-6 0 0,1 6 4 0,-2 1 1 0,2-7 2 16,-1 6 1-16,1-6 2 0,-4 0-2 0,5 7 3 0,-1-7-1 0,-4 0 3 16,4-3 1-16,-1-2 1 0,0 7 0 0,0-8 2 0,0 3 0 0,1-6 0 15,-2 6-1-15,8-6-1 0,-8 0 0 0,4 0 1 0,-5 0-3 0,1 0 0 16,9-6-1-16,-10 6-2 0,5-6 2 0,-5 3-1 0,2-3 1 0,2 1-1 0,-10 1 2 15,9-2 1-15,-1-3 2 0,-8 0-1 0,3-1 3 0,-2-1-1 0,-1 2 4 0,2-7-3 16,2 7 3-16,-9-6-2 0,0 0-2 0,0 2 0 16,5-8-1-16,-5 7-1 0,0-5-1 0,0 0-2 0,-5-2-4 0,5 3-1 0,0-3-3 15,-9-2 0-15,9 2-5 0,-7-3 2 16,2 0-2-16,-1 0 0 0,6 5-1 0,-8-7 1 0,3 3-2 0,-3-3 2 0,3 3-2 0,5 2 0 0,-7 1 0 0,0 2-2 0,7 2 4 16,-5 7-1-16,5 0 0 0,-7-1-3 0,7 1-8 0,0 3-4 0,-8 6-6 15,8 0-2-15,0 0-2 0,0 0 1 0,0 0-1 0,0 6 6 16,-5-2 1-16,5 5 4 0,0 0 6 0,-8 6 5 0,8 1 5 0,-6 2 10 0,6-3 10 15,0 6 8-15,0-3 9 0,-5 7 7 0,5-5 6 0,0 5 3 0,5-6 2 0,-5 5 0 16,0-3 0-16,6 1-3 0,-6-2-3 0,8 1-4 16,-3 2-3-16,-5-2-4 0,8 3-5 0,-1-6-3 0,-2 3-3 0,9 3-3 0,-9-5-2 0,3 6-5 15,-3-4-1-15,3-3-3 0,3 6-4 0,-4-8-9 16,2 2-8-16,-4 3-24 0,2-6-27 0,-1-2-27 0,-1 2-27 0,4 0-37 0,-9-6-39 0,7 1-53 16,-7 1-61-16,0-2-86 0,5-5-99 0,-5 7-54 0,0-11-35 0,0 4 0 0,0-4 19 15,0 0 33-15,0 0 43 0,-5-4 42 0,5-1 47 0,-7-1 52 0,7-3 54 0,-9-6 62 16,9 5 64-16,0-9 74 0,0 5 84 0</inkml:trace>
  <inkml:trace contextRef="#ctx0" brushRef="#br0" timeOffset="183246.29">30975 7260 64 0,'0'-9'138'0,"0"3"42"0,-7-4 31 0,7 0 30 0,0 0 29 0,7 1 30 0,-7 0 34 0,6-1 27 0,-6 4 23 0,0-3 26 0,0 0 25 0,0-1-54 0,-6 5-99 0,6-1-58 0,-7-4-31 0,7 5-12 0,-6 1-3 0,6-7-5 0,-8 7-5 0,8 0-12 0,-5 4-12 0,5-5-11 16,-7-1-7-16,7 6-12 0,0-3-10 0,0 3-15 0,0 0-9 0,0 0-14 0,0 0-14 16,0 0-14-16,0 0-15 0,0 0-15 0,0 0-11 0,0 0-8 0,0 0 1 0,0 0 4 15,0 3 8-15,7-3 8 0,-7 6 5 0,5-1 9 0,3-5 5 0,-2 8 6 16,1-2 4-16,-1-1 5 0,6 4 3 0,2-3 5 0,-1 4 4 0,0-1-4 15,0 0-3-15,6 1-10 0,1-5-11 0,-8 4-11 0,8 3-8 0,-1-3-16 16,-3 1-14-16,-5-1-12 0,10 0-12 0,-9-3-7 0,-6 3-8 0,7-3-1 0,-5-2 0 16,4 1-2-16,-6-1-1 0,-6-4-2 0,6 0-2 0,-6-4 0 0,8-1 1 15,-8 1 8-15,0-2 13 0,0 3 11 0,0-3 9 0,0-4 9 0,0 0 5 16,0 0 2-16,0 1 1 0,0 0 0 0,0-7 3 0,-8 7 3 0,8-6 2 16,0 0 5-16,-6 5 5 0,6-4 5 0,-6 0 9 0,6 0 6 0,-7 2 8 0,7-3 9 15,-5 2 7-15,5 4 5 0,-8-3 3 0,8 8 1 0,0-7-1 0,-6 8-5 16,6-3-8-16,0 2-7 0,-7 4-8 0,7 0-6 0,0 0-10 0,-6 0-7 15,1 4-10-15,-2 5-7 0,-2-3-9 0,-3 3-3 0,6 3-3 0,-8-3-3 16,2 4 2-16,-2 2 2 0,9 0 7 0,-10 0 3 0,3 4 1 0,0-4-7 0,4 6-15 16,-5-3-19-16,7-2-18 0,1 2-20 0,-3-3-26 0,0 6-25 0,3-8-25 15,-1 2-45-15,6 0-53 0,-7 0-78 0,7 0-91 0,0-2-43 0,0-2-23 0,7-1 8 16,-7-5 21-16,0 5 31 0,6-7 33 0,-1-3 36 0,-5 0 40 0,8 0 39 16,0-3 45-16,-3-3 52 0,1-3 60 0</inkml:trace>
  <inkml:trace contextRef="#ctx0" brushRef="#br0" timeOffset="183594.02">31520 6917 0 0,'16'-10'4'0,"-5"5"113"0,2 1 68 15,0 0 48-15,1-7 39 0,-7 8 37 0,-2-4 34 0,8 2 35 0,-13 1 36 16,8-7 31-16,-2 7 35 0,-6-1 31 0,5 1 30 0,-5-1-76 0,0 5-135 0,0 0-72 16,7-4-35-16,-7 4-25 0,0 0-16 0,0 0-16 0,0 0-19 0,0 0-21 0,0 0-22 15,0 0-21-15,0 0-23 0,0 0-15 0,0 0-17 0,0 0-10 0,0 0-11 16,0 0-5-16,-7 4-3 0,7 1-1 0,0-1-1 0,0 1 2 15,-5 5 1-15,5-5 4 0,-6 4 3 0,-2 1 3 0,3 1 5 0,-3-3 2 0,3 3 1 16,-9 4-1-16,7-5-1 0,-6 4-1 0,0 0-2 0,7-3-3 0,-7 4-2 16,0-2-1-16,0-4-4 0,8 6 0 0,-9-3-4 0,1 1-3 0,6-4 0 0,0 6-3 15,0-3-2-15,2-3 1 0,-2 0-1 0,1-5-1 16,6 7-3-16,-8-2 1 0,8-3-1 0,0 4 0 0,0-5 3 0,0-1 0 0,0 2 1 0,0-3 3 0,8 3 3 16,-8-2 2-16,6 1 5 0,1-5 0 0,-2 6-1 0,2-6 3 0,7 0 2 15,-8 3 2-15,6-3 0 0,7 0 1 0,-6 0 0 0,8-3-1 0,-2 3 1 0,1-6-1 16,-1 6-2-16,2-5-2 0,-3 1 0 0,2-2-1 15,8 3-1-15,-12-3-9 0,5 2-14 0,-8-1-16 0,8-5-16 0,-9 4-14 0,8 1-16 0,-13 1-18 16,5-7-18-16,-5 7-27 0,6 0-33 0,-13-1-32 0,6-1-38 0,-6 3-48 0,0-4-55 16,-6-2-51-16,6 4-52 0,-8-1-20 0,3 2-7 0,-2-5 11 0,1 4 23 15,0-5 30-15,-1 4 32 0,-1 2 40 0,-4-7 44 0,5 8 46 0,2-7 45 0,-3 5 53 16,1-4 54-16</inkml:trace>
  <inkml:trace contextRef="#ctx0" brushRef="#br0" timeOffset="183799.42">31702 6962 0 0,'-5'-6'50'0,"-1"2"60"16,1-5 48-16,-2 4 45 0,-2-1 42 0,4 2 39 0,-2-2 40 0,1 1 34 15,6 5 35-15,-5-4 32 0,5-2 30 0,-9 6-7 0,9-5-34 0,0 5-43 0,-7 0-50 16,7 0-47-16,0 0-43 0,0 0-31 0,0 0-20 0,0 0-20 0,0 0-14 15,0 5-14-15,0-5-12 0,0 6-9 0,0 3-8 0,-5-3-7 0,5-2-4 16,0 7-4-16,0-2-3 0,5 5 1 0,-5-3 4 0,0 4-8 0,0-6-10 0,0 4-8 16,7 2-10-16,-7 1-8 0,9-2-9 0,-9 5-8 0,5-4-8 0,-5 4-6 15,6 1-6-15,-6-4-15 0,7 2-21 0,-2 3-24 0,-5-2-30 0,9-4-27 16,-2 3-32-16,-7-3-34 0,5 0-36 0,1 0-46 0,-6 1-48 0,5-7-72 0,-5 6-77 16,0-6-60-16,0 0-40 0,0-3 0 0,0-6 20 0,0 0 35 0,0 0 39 15,0 0 44-15,0-6 44 0,8-3 48 0,-8 0 49 0,0-6 54 16,0 0 55-16,0 0 66 0,0-4 79 0</inkml:trace>
  <inkml:trace contextRef="#ctx0" brushRef="#br0" timeOffset="184020.86">31762 6703 0 0,'7'0'2'0,"0"0"109"16,-2 0 67-16,10 0 45 0,-9 0 37 0,0 0 36 15,6 0 35-15,-4-6 36 0,5 6 35 0,-2 0 33 0,-4-5 29 0,2 5 29 0,-4-4 24 0,2-1-75 16,-1 5-133-16,-6 0-68 0,6-4-37 0,2 4-19 0,-8-6-13 0,7 6-15 0,-7 0-20 15,0 0-20-15,5 0-20 0,-5 0-14 0,6 0-13 0,-6 6-9 0,8-6-7 0,-8 4-7 16,5 1-6-16,3-1-2 0,-3 1-5 0,2 1-3 0,0 3-5 0,0 1-2 16,-1 1-2-16,1-3-1 0,-1 7 0 0,7-1-2 15,-8 2-1-15,3 2-4 0,5-3-1 0,-5 6-3 0,2-2-2 16,-1 5-4-16,3-5-4 0,-6 7-14 0,8-2-18 0,-7 1-21 0,-2-1-22 0,3 0-26 0,-2-4-30 0,-1 4-36 0,3-3-40 0,-8 1-65 16,0-2-74-16,-8 5-85 0,3-6-83 0,-1 2-29 0,-2-7-3 0,3 5 19 15,-8-4 33-15,-1 4 35 0,2-10 40 0,-2 6 44 0,1-3 45 0,0-3 50 0,5-6 53 0,-10 9 66 16,12-8 71-16</inkml:trace>
  <inkml:trace contextRef="#ctx0" brushRef="#br0" timeOffset="184746.78">28108 8818 0 0,'0'6'1'0,"8"-6"99"0,-3 0 72 0,2 4 52 0,-7-4 44 0,7 0 40 0,-7 0 37 0,0 0 33 0,0 0 31 0,0 0 32 0,0 0 28 15,0 0 28-15,0 0 27 0,0 0-68 0,0 0-123 0,0 0-67 0,0-4-35 0,0 4-25 0,0 0-20 0,0 0-15 0,0 0-12 0,0 0-10 0,7 0-8 0,-7 0-8 0,0 0-11 16,0-6-6-16,0 6-7 0,0 0-9 0,0 0-6 0,6-5-6 0,-6 5-3 15,7 0-3-15,-7-4-2 0,5-2-5 0,9 0-2 0,-9 2-5 16,10-1-8-16,-1 0-4 0,-4 1-7 0,11-6-4 0,-1 5-6 0,0 1-6 0,-1-7-4 16,7 7-15-16,-8-2-16 0,9 1-27 0,-1 1-29 0,0 4-45 0,-7 0-47 15,9-6-67-15,-9 6-72 0,0 6-130 0,-1-6-155 0,3 0-66 0,-8 4-19 0,1-4 3 16,-2 0 16-16,-6 0 26 0,-6-4 34 0,0-2 45 0,0-3 50 0,-6-6 63 16,1 0 65-16,-11-8 79 0,5-7 82 0</inkml:trace>
  <inkml:trace contextRef="#ctx0" brushRef="#br0" timeOffset="186187.31">29295 8348 0 0,'0'-4'27'0,"0"4"42"0,0-4 25 0,0-1 22 0,-7-5 29 0,7 4 29 0,0 1 31 0,0 1 29 0,0-2 26 0,0 1 25 0,0-4 23 0,0 5-12 0,0-2-32 0,0 2-20 0,-8-1-10 15,8-5-9-15,0 5-2 0,0-1-13 0,0 2-14 0,0-1-16 0,0 1-19 0,0-5-12 0,0 3-11 0,0 0-8 0,8 3-5 16,-8-3-4-16,0 0-3 0,0 2-5 0,0-1-3 0,0 1 0 15,0-1-2-15,0 1 0 0,0-2-1 0,7 0-4 0,-7 6-1 0,0-3-2 0,0-3-3 0,0 6-8 16,0 0-5-16,0 0-10 0,0 0-9 0,0 0-16 0,0 0-12 0,0 0-12 16,0 0-16-16,0 0-6 0,0 0-11 0,0 0-4 0,0 6-7 0,0 3-5 15,0 1-3-15,0-1-2 0,0 6 1 0,5 0 2 0,-5 0 3 0,0-2 7 16,8 8 8-16,-8-2 4 0,0 1 6 0,6-2 1 0,-6 2 2 0,5 0-1 16,3 5 1-16,-8-7 1 0,8 3-2 0,-8-2 2 0,5 1 0 0,1-1 0 0,1-4 2 15,-7 4-2-15,5-5-1 0,4 7 1 0,-4-7 2 0,-5 0 0 0,7 2 0 16,-1-7 0-16,-6 6-1 0,5-6 0 0,-5 3 1 0,9-3-2 0,-9 0 1 15,7-5-1-15,-7 7 0 0,0-7 2 0,5 1-2 0,-5 2 1 0,0-7-1 16,0 3 3-16,0-3 2 0,0 0 3 0,0 0 0 0,0 0 7 0,0 0 1 0,0 0 4 16,0 0 4-16,0 0-2 0,0 0 1 0,0 0-2 0,0 0-1 0,0-3-3 15,-5 3 0-15,5 0-5 0,-7-7-2 0,7-2-6 0,-9 4-2 0,4-1-7 16,-1-2-7-16,-1-2-5 0,2 0-10 0,-4 0-3 0,4-1-5 0,-8 2-1 16,0-4-1-16,5 1-1 0,-3-2-1 0,-2 4 0 0,6-3-1 0,-6 1-1 15,-1-2-2-15,1 4-1 0,0 1 2 0,2 0 0 0,-5 0 2 0,11 2 0 0,-8 2 0 16,-1 1 0-16,7-1 0 0,-4 5-2 0,4 0 0 0,1 0-1 0,-9 0-1 15,15 5-1-15,-12-1 3 0,7 1 0 0,5 2 1 0,-7-4 3 0,-1 8 1 16,8-3 3-16,-5 3 3 0,5-2 1 0,-8-3 2 0,8 9 1 0,0-6 2 0,0 1 3 16,0-1-1-16,0 0 2 0,0 3 0 0,8-3 2 15,-8 1 1-15,5-1 2 0,-5-4-1 0,8 5 3 0,-1 0 3 0,-2 0 0 0,2-6 2 0,-2 6 1 16,10-5 2-16,-9 4 0 0,7-2 2 0,-1-4-1 0,2 3 1 0,-1-1-3 0,1-1-6 16,-2-4-12-16,7 6-13 0,-6-6-15 0,6 0-19 0,-4 0-15 0,4 0-22 15,2-6-21-15,-3 6-28 0,1-4-43 0,-6-1-53 0,8-1-59 0,-3 3-65 16,3 3-31-16,-2-12-21 0,-1 8 5 0,3-1 21 0,-8-5 23 0,6 6 29 0,-6-6 31 15,8 0 31-15,-10 0 38 0,2-1 38 0,8 2 50 0,-8 0 52 16</inkml:trace>
  <inkml:trace contextRef="#ctx0" brushRef="#br0" timeOffset="186551.23">29756 8466 61 0,'0'0'142'15,"0"-6"47"-15,0 2 38 0,0-1 33 0,0 1 31 0,0-1 32 0,7 1 30 0,-7-2 31 0,0 0 29 0,0 2 28 0,0-7 26 0,0 7-50 0,7-1-93 0,-7 1-61 0,0-1-41 0,0 1-21 0,0-2-10 0,0 0-13 0,0 3-10 0,0 3-15 0,0-6-17 16,0 0-17-16,-7 3-15 0,7 3-16 0,0-6-14 0,-7 6-13 0,7-5-15 0,-5 5-13 15,-3 0-13-15,8 0-9 0,-7 0-11 0,1 0-7 0,0 0-6 0,1 5-3 16,-2-5-2-16,-7 6 0 0,7-3-3 0,1 3 3 0,1 0-2 0,-11 3 3 16,11-3 0-16,-1 3 2 0,-7 0 1 0,5 1 0 0,3-1 2 0,-8 3-1 0,5 1 1 15,2-4-1-15,-1 6 1 0,7 0-1 0,-5-4 2 0,5 2-2 0,-8 2-2 16,8-6-2-16,0 7-3 0,0-7-2 0,0 6-3 0,0-6-3 0,0 7-2 0,8-7 0 16,-8 0-2-16,5 2 2 15,2 5 1-15,-1-12 1 0,2 6 1 0,5-6 3 0,-8 6 3 0,9-5 5 0,-7-1 3 0,4-4 5 0,5 0 3 0,-5 0 5 16,1 0 4-16,4 0 4 0,1-4 2 0,-2-1 0 0,-3-1 5 0,0 2 0 15,3 0 3-15,-3-6 2 0,0 0 1 0,4 4 2 0,-5-3 2 0,-4 0 1 16,-2-6 3-16,4 5 1 0,-4 0 0 0,-5 0-2 0,7-4 0 0,-7 5-2 0,0-6-3 16,0 0-6-16,-7 0-6 0,7 0-12 0,-5 0-11 0,-4 0-15 0,4 2-9 15,-2-2-9-15,-4 0-8 0,3 0-13 0,-5 6-14 0,6-7-15 16,-5 7-13-16,-3 0-13 0,3-2-13 0,5 7-7 0,-6 0-7 0,0-1-5 0,2 5-1 0,4-7-16 16,-7 14-17-16,7-7-29 0,-4 5-32 0,2-1-24 0,2 5-22 0,2-3-27 0,-1 3-25 15,-1 6-3-15,7-5 8 0,-6-1 15 0,6 6 21 0,0-6 24 0,0 7 25 0,0-7 32 16,0 0 35-16,0 6 39 0,6-3 40 0,1-9 37 0,-7 8 55 0</inkml:trace>
  <inkml:trace contextRef="#ctx0" brushRef="#br0" timeOffset="186966.64">29719 8538 0 0,'5'7'26'16,"7"-7"32"-16,3 5 22 16,-3-5 23-16,-5 0 21 0,5-5 26 0,8 5 26 0,-8-7 29 0,4 4 31 0,-5 3 17 0,10-6 11 0,-9-3 0 0,-1 3-4 0,5 1-6 15,3-3-5-15,-6 3-4 0,-6-4 0 0,5-3-6 0,0 8-2 0,1-7-11 16,-5 2-10-16,5 0-17 0,-7 5-17 0,1-8-13 0,6 3-11 0,-7-1-11 16,-1 5-6-16,4-4-11 0,3-1-10 0,-4 4-14 0,-3-3-13 0,1 3-13 0,2-3-11 15,-3 4-10-15,2 1-7 0,7 4-6 16,-8-4-5-16,1 4-6 0,-2-5-5 0,4 5-2 0,-4 0-5 0,0 0 0 0,3 5-2 0,-1-5 1 0,-7 4 0 15,6 0-1 1,2 1 1-16,-3 4-3 0,-5-3 2 0,5 3-3 0,-5 3 0 0,8-3-2 0,-8 4 0 16,6-2-1-16,-6 5 0 0,0-7-3 0,7 4-4 0,-7 2 0 0,0 0-1 0,6 0-2 0,-6 0-1 0,7-6-1 0,-7 7 0 0,0-2-1 15,6 0-1-15,-6 0 2 0,0-2-3 0,8 1 1 0,-8 2 2 0,5-6-1 16,-5 3 2-16,8 2-1 0,-8-6 2 0,0 3 0 0,5-2 0 0,-5 1 0 16,0 1-3-16,0-7 0 0,0 2 0 0,0 3 2 0,0-5 2 0,0 1 3 0,0-5-1 15,0 0 2-15,0 6 5 0,0-6 2 0,0 0 3 16,0 0 1-16,0 0-2 0,0 0 1 0,0 0 0 0,0-6-1 0,-5 6 1 0,5-5-1 0,0 5-1 0,-8-4-2 31,8-2-3-31,-5 3-1 0,-3-7-3 0,8 5-4 0,-6-4-4 0,-1-3 0 16,1 3-1-16,-1-1 2 0,1-4-2 0,-2-2 0 0,3 1-2 0,0 2 2 15,-3-2 0-15,2-5 0 0,-1 6 2 0,-6-7-2 0,8 3-2 0,-4-1 0 0,4-2-2 16,-2 1-2-16,1 2-1 0,-2-2-2 0,2-4 1 0,6 3 1 16,-7 3 0-16,7-1-2 0,-5-2-1 0,5-3-2 0,0 5-4 0,0-1-2 15,0 1 2-15,0 4-2 0,0-6-1 0,0 8-4 0,0-2-3 0,5 6-4 0,-5-3-4 16,0 3-5-16,7 0-5 0,-1 3-8 0,2 6-6 0,-8-3-9 0,6 3-11 15,6 3-15-15,-3 3-17 0,-4-2-17 0,8 7-19 0,-6-2-19 0,7 6-15 0,-9-5-38 16,8 8-48-16,-7-3-53 0,7 0-61 0,-6 4-38 0,-1 2-29 0,2-2 2 16,-3-5 13-16,3 1 28 0,-8 1 30 0,0-3 33 0,0 1 35 0,0-2 36 0,-8-3 37 15,3 1 50-15,-3-1 53 0,2-4 57 0,-1 5 68 0</inkml:trace>
  <inkml:trace contextRef="#ctx0" brushRef="#br0" timeOffset="187388.53">30167 8451 35 0,'-6'0'110'0,"-1"5"44"0,-1-5 38 0,8 0 34 0,-5 0 31 0,0 0 30 0,5 0 30 0,0 0 29 0,-9-5 28 0,9 5 29 0,0 0 26 0,0 0-36 0,0 0-77 0,0 0-49 0,0 0-33 0,0 0-21 0,0 0-18 0,0 0-15 0,0 0-15 0,0-4-14 0,0-1-16 15,0 1-12-15,9 4-12 0,-9-6-12 0,0 0-9 0,5 6-10 0,0-4-7 16,-5-1-9-16,8-5-7 0,-1 5-9 0,-1 1-4 0,2-5-5 0,-3-3-5 16,0 3-1-16,3 0-1 0,5-2-3 0,-7 3-4 0,7-7-5 0,0 4-6 0,0 1-1 15,1-4-4-15,6 4-1 0,-8-5 0 0,7 6 0 0,-5-1 0 0,4 1 0 16,3 3 3-16,-2-3 1 0,0 3 2 0,2 3 2 0,5 3 0 0,-8 0 1 0,1 0 2 16,2 0-1-16,-3 3 1 0,3 3-2 0,-2 0 0 0,1 3-2 0,-1 0-1 15,-6 1-3-15,1-1-2 0,6 6-4 0,-6 0-2 0,-4 0-1 0,-2 0-4 16,-2 0 2-16,7 4-1 0,-6-4 1 0,-7 4-1 0,7-5 0 0,-7 5 1 15,7-3 1-15,-7 2 0 0,0-3 0 0,0 0 1 0,0 0-1 0,5 0 1 0,-5 0-3 16,0 0-1-16,0-6-3 0,0 1 0 0,0-1 0 0,0 0 0 0,0 3 2 16,7-8 1-16,-7 1-1 0,0-1 2 0,0 2 0 0,0-3 1 0,0 3 1 15,0-6 2-15,0 5 6 0,0-5 6 0,0 0 8 0,0 0 7 0,0 0-1 16,0 0 1-16,0 0-1 0,0 0-4 0,0 0-1 0,-7-5-1 0,7-1 0 16,-5 3 1-16,-2-7-6 0,0 1 1 0,0-3-5 0,-6-2-5 0,7 4-8 0,-7-8-6 15,0 2-3-15,0 1 3 0,0-3-1 0,-1-3 1 0,1 2 1 0,0 1-1 16,2-3 0-16,-4-3 2 0,2 5 0 0,2-7 2 0,-5 3-2 0,11-3 2 0,-1 3 0 15,-1-7 0-15,2 6-4 0,-4-1-2 0,9-5-1 0,-7 6-5 0,7 0 1 16,0 5-3-16,7-5-3 0,-7 3-4 0,9 6-3 0,-4 2-3 0,2-2 0 16,-1 0-2-16,-1 5-1 0,11 5 1 0,-5-4-1 0,-4 5 2 0,7-2-3 15,4 1-4-15,-5 5-12 0,0 0-13 0,1 5-17 0,6-5-15 0,-6 6-19 0,-4 1-20 16,4 4-23-16,-1-1-24 0,1 5-36 0,-7 4-45 0,-2-5-67 0,2 11-74 16,-1-1-51-16,-6-3-37 0,6 2 1 0,-6 3 18 0,-6 2 29 15,0-7 30-15,-1 3 37 0,2-5 36 0,-2 1 39 0,-7-1 41 0,1-4 50 0,-1 0 52 0,4-5 62 16,-4-1 79-16</inkml:trace>
  <inkml:trace contextRef="#ctx0" brushRef="#br0" timeOffset="187562.04">30519 8475 0 0,'-7'5'1'0,"2"5"109"0,5-4 73 0,-9-6 53 0,9 5 44 0,-7-5 38 0,7 0 36 0,0 0 31 0,0 0 32 0,0 0 23 0,0 0 24 16,0 0 21-16,0 0 21 0,0-5-78 0,0-1-135 0,0 6-76 0,7-3-49 0,2-4-28 0,-9 2-21 0,5 1-19 0,-5-1-14 0,7-1-15 0,-1-3-15 0,-1 5-8 16,4-1-7-16,-2 1-8 0,-2-8-8 0,1 8-7 0,7-1-7 0,-5-1-13 15,4-3-15-15,-6 9-19 0,7-4-25 0,-5-1-29 0,5 1-30 0,-7 4-37 16,7-6-41-16,-6 6-76 0,7 0-96 0,-9 0-63 0,8 0-43 0,-7-6-11 15,1 6 3-15,6 0 18 0,-6-3 25 0,0-3 33 0,5 0 39 0,-6-3 42 0,0 4 45 16,9-3 51-16,-10-7 52 0,3 4 73 0,3-4 87 0</inkml:trace>
  <inkml:trace contextRef="#ctx0" brushRef="#br0" timeOffset="187925.69">31092 8173 0 0,'0'6'37'0,"5"-6"131"0,-5 4 69 0,0-4 50 0,7-4 38 15,-7 4 32-15,8-6 32 0,-8 0 28 0,5 3 26 0,-5-3 24 0,8 0 24 16,-2 6 10-16,-1-3 7 0,-5 3-106 0,7 0-169 0,2 0-87 0,-9 0-42 15,5 0-22-15,-5 0-9 0,0 3-10 0,6-3-12 0,-6 6-5 16,0 0-6-16,7-3-4 0,-7 3-2 0,5 0-4 0,-5-2 0 0,9 5-3 0,-2-4-2 0,-2 5 1 16,1-1-3-16,1 3-1 0,-1-9-2 0,2 7-2 0,-3-1-1 0,2 2-2 15,5-7-1-15,-4 7-5 0,-1-1-4 0,-2-6-2 0,9 1-3 0,-9 4-3 0,3-3 1 16,-1-2-3-16,-1 1 0 0,-6 1 1 0,6-6 2 0,1 0 2 16,-7 0 2-16,0 0 1 0,5 0-1 0,-5 0 1 0,8 0-1 0,-8-6 2 0,0 1-1 0,0 1 2 15,0-2 0-15,0 1 1 0,0 1 2 0,0-1-1 0,0-5-3 0,-8 1-2 16,8-1-1-16,-5 5-2 0,5-5 1 0,-7 1 0 0,1 0-1 0,6-3 1 15,-6 3 0-15,-1-1 0 0,-1 5 0 0,8-4-3 0,-5 5 0 0,5-2-3 16,-7 0-3-16,0 6 0 0,7 0-2 0,-5 0-1 0,5 0 0 0,-7 6 1 0,7 0-1 16,-8-2-1-16,2 5 0 0,0-4-1 0,-1 5 0 0,2-1 2 0,-3 3 1 15,-5-3 2-15,7 0 4 0,1 6-1 16,-2-5-3-16,-2 5 1 0,4-6-1 0,-2 6 1 0,1-6-6 0,1 7-7 16,5-7-16-16,-9 0-12 0,2 6-15 0,7-6-16 0,0 3-15 0,0-3-18 15,0 0-19-15,0 1-21 0,0-1-21 0,7-3-43 0,-7 4-50 0,9-5-50 0,-4-1-47 0,-5 5-37 0,6-9-29 0,6 6 1 16,-3-1 16-16,-2-5 22 0,4 0 27 0,-4-5 32 0,7 5 33 0,-2-6 35 0,-6 2 39 15,8-1 47-15,-2-4 52 0,7-1 50 0,-4 4 65 0</inkml:trace>
  <inkml:trace contextRef="#ctx0" brushRef="#br0" timeOffset="188446.12">31449 8310 16 0,'14'-11'87'0,"-1"-2"44"0,-6 3 36 0,7-5 37 0,-4 0 33 0,-2 0 31 15,-3 0 29-15,11 0 31 0,-11-3 32 0,1 2 28 0,2-2 30 16,-3 3-28-16,8-4-63 0,-6 4-41 0,0-5-27 0,0 6-22 0,-7-1-20 0,5 0-12 0,3 6-16 16,-3-6-11-16,3 6-8 0,-2-3-11 0,-6 8-12 0,5-7-9 15,-5 8-12-15,7-1-8 0,-7-2-10 0,0 6-11 0,0 0-14 0,0 0-13 0,0 0-15 0,0 0-10 16,0 0-9-16,0 0-8 15,0 0-7-15,0 6-7 0,0 1-8 0,-7-1-5 0,7 3-4 16,-5 6-2-16,-1-3 2 0,-2 1 4 0,3 7 6 0,-3-5 5 0,3 4 8 16,-9 0 0-16,7 2 2 0,-6 3-3 0,0-6-1 0,7 7-2 0,1-4 2 0,-11-3-3 15,11 1 1-15,-3 2-3 0,3-6-3 0,-9 3-1 0,9-3-1 0,-2 1-5 0,1-3 0 0,-1 1-3 0,0-2-1 0,0 3-2 0,7-6 2 16,-5 0 0-16,-2 1-1 0,7-1 0 0,0 3-2 0,-6-8 2 0,6 5-2 0,0-4 1 16,0 5 1-16,0-5 1 0,0-1 1 0,0 1 2 0,0-5 1 0,6 7 0 15,-6-4 2-15,7-3 0 0,-2 6 0 0,2-6 2 0,0 0-2 0,6 0 1 16,-6 5 1-16,7-5 0 0,-4 0-1 0,3 0-1 0,8-5-1 0,-7 5-1 0,-2 0-1 15,8 0-1-15,-8 0 0 16,1-6-1-16,6 6-2 0,-3-3-7 0,-5 3-11 0,1-7-13 0,-3 2-15 0,3 1-16 16,-6-1-15-16,-1-1-18 0,3 2-20 0,0-1-22 0,-3-4-19 0,2-1-22 0,-7 4-17 15,6-3-17-15,-6-1-12 0,0 1-6 0,6 0-3 0,-6-3 9 0,0 3 11 0,0-6 14 16,0 6 17-16,0-7 25 0,0 7 29 0,0-6 29 0,0 6 35 0,0-6 32 0,0 6 33 16,0-1 32-16,0-5 30 15,0 6 30-15,0 0 32 0,0-6 24 0,0 3 23 0,0 3 21 0,0-4 19 16,0 1 10-16,0 3 9 0,0 0 5 0,7-2 1 0,-7 1-1 0,0 1-1 15,0-1-6-15,0 5-11 0,0 1-10 0,0 4-14 0,0-6-14 0,0 6-17 0,0 0-20 16,0 0-16-16,0 0-18 0,0 0-16 0,0 0-11 0,0 0-4 0,0 0-4 16,0 0-7-16,0 10 0 0,0-5-6 0,0 5 2 0,-7-1-4 0,7 6 3 15,0 0-31-15,0 6-29 0,0-3 0 0,0 1 0 0,0 6 0 0,0-1 0 0,-6 6 0 16,6-6 0-16,0 5 0 0,0 0 0 0,0 1 0 0,0 5 0 16,0-6 0-16,0 1 0 0,0 4 0 0,6 0 0 0,-6-4 0 0,0 3 0 0,7 1 0 15,-7-3 0-15,8 2 0 0,-8-3 0 0,5 3 0 0,2-2 0 0,-7-3 0 16,7-4 0-16,-7 6 0 0,5-5-50 0,3-1-104 0,-8 1-27 0,0-7-30 0,0 3-32 15,0-2-35-15,0-5-27 0,0 2-28 0,0-7-50 0,0 0-61 0,-8 1-64 16,8-5-64-16,-5-1-13 0,-2 2 13 0,7-6 30 0,-7 0 35 0,2 0 44 0,-3-6 45 16,1 2 48-16,1-5 49 0,0-6 48 0,-6 0 49 0,4-9 65 0,-5-1 69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15:08.59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13871 6791 0 0,'0'0'1'16,"0"-5"45"-16,0 5 26 0,0 0 23 0,0 0 23 0,0-4 23 0,0 4 25 0,0 0 25 0,0 0 24 0,0 0 22 0,0 0 21 0,0-6-3 0,0 6-17 0,0 0-18 0,0-6-22 0,0 6-10 0,0 0-9 0,0 0-11 0,0-3-12 0,-6 3-15 0,6-6-13 0,0 6-13 0,0 0-7 16,-7-5-9-16,7 5-3 0,0 0-2 0,-5 0-1 0,5 0 0 0,0-4 1 15,0 4-2-15,0 0-1 0,0 0 0 0,0 0-3 0,-8 0-1 0,8 0-4 16,0 0-4-16,0 0-5 0,0 0-6 0,0 0-5 0,0 0-7 0,0 0-9 0,0 0-5 16,0 0-5-16,0 0-6 0,0 0-1 0,0 0-6 0,0 0-4 0,0 0-1 15,0 0-6-15,0 0-1 0,0 0-3 0,0 0-1 0,0 0-2 0,0 0 3 16,0 0 1-16,0 0 3 0,0 4 1 0,0-4 3 0,0 5 0 0,0-5 0 15,0 6 2-15,0-3 4 0,0-3 2 0,0 6 2 0,0 0 3 0,8-6 3 0,-8 4 2 16,0-4 1-16,0 5-2 0,5-5 1 0,-5 4-1 0,7-4 5 0,-1 6 9 16,-6-6 9-16,8 0 11 0,-2 0 7 0,6 0 6 0,-5 0 6 0,5-6 1 15,-4 2 2-15,5-1-2 0,5 1 0 0,-4-8 0 0,-1 9 0 0,8-8 0 16,-8 1-8-16,6 1-10 0,-7 0-11 0,2-1-11 0,4-5-9 0,-2 4-10 0,-5 2-5 16,1-1-5-16,2 1-3 0,-1-1-5 0,-8-1 1 0,11 7-5 0,-11-5-2 15,2 0-2-15,5 3-1 0,-4-3 1 0,-1 3-4 0,-2-4-3 0,2 5-13 16,0 0-14-16,-2 1-26 0,-5-6-29 0,8 5-38 0,0 5-42 0,-8-4-41 0,5-2-48 15,1 6-68-15,-6-6-81 0,5 6-80 0,-5 0-72 0,0 0-25 0,0 0 4 0,0 0 21 16,0 0 30-16,0 0 43 0,-5 6 47 0,-1 0 51 0,1-6 57 0,-3 4 54 16,-5-4 57-16,6 0 69 0,-5 0 74 0</inkml:trace>
  <inkml:trace contextRef="#ctx0" brushRef="#br0" timeOffset="1478.97">14705 7620 0 0,'0'0'33'0,"0"-4"60"0,0 4 48 0,0-5 39 0,0 1 32 0,-5-2 24 0,5 1 22 0,0 5 18 0,0-4 17 0,-8-1 17 0,8 5 17 0,0-4-17 0,-7-2-38 0,7 0-34 0,0 6-33 0,-5-4-40 15,5-1-39-15,-9 5-20 0,9-4-9 0,0-2-1 0,0 1 2 0,-5 5 4 0,5-4 2 16,0-1 2-16,0 5 0 0,-5-4 1 0,5 4-1 0,0 0-3 15,0 0-3-15,0 0-6 0,0 0-8 0,0 0-9 0,0 0-11 0,0 0-9 0,0 0-11 16,0 0-11-16,0 0-7 0,0 0-8 0,0 0-8 0,0 0-5 0,0 0-6 16,0 0-2-16,0 0-1 0,0 0 2 15,0 0 2-15,0 4 1 0,0 1 2 0,0-5 0 0,0 9 3 0,0-3 1 0,0 3 1 0,0-5-2 0,0 8 4 0,5-3 0 16,-5 0 0-16,0 1-3 0,0-1 0 0,0 2-4 0,0-7 0 0,5 7-2 16,-5-1-2-16,0-1-1 0,0 0-1 0,9-3-1 0,-9 4 1 0,5-5 4 15,-5 4 1-15,7-5 3 0,-7 2 8 0,8-1 4 16,-8-1 7-16,5-4 6 0,2 5 6 0,0-5 8 0,-7 4 8 0,5-4 9 0,3 0 11 0,5-4 7 0,-7-1 7 15,6 1 5-15,-3 4 1 0,3-11 3 0,-1 2 3 0,5 0-1 16,3-1 0-16,-6-1-3 0,6-2-1 0,-7-2-8 0,9-1-7 0,-3 7-7 16,2-6-11-16,1 1-7 0,-3-2-8 0,3 3-6 0,-3-2-7 0,-4 6-6 0,6-6-9 0,-9 5-5 15,4-1-7 1,-3 2-3-16,0 5-6 0,2-7-2 0,-7 7-4 0,-1-2 1 0,7 3-4 0,-13 3 1 0,8-6-6 0,-3 6-4 0,3 0-10 0,-8 0-5 16,5 6-9-16,-5-6-11 0,5 3-13 0,-5 3-18 0,0-2-21 0,9-4-19 0,-9 11-23 15,0-7-26-15,0 1-27 0,0 5-31 0,5-5-37 0,-5 5-75 0,0-1-90 16,0 6-58-16,0-6-38 0,0 1-1 0,0-1 16 0,0 3 29 0,-5-3 33 0,-4 6 39 15,4-6 39-15,0-5 41 0,-8 7 47 0,-8-7 50 0,8-4 53 0,-6 6 74 16,0-6 90-16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15:52.3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11175 5931 0 0,'0'0'35'0,"0"0"42"0,0-4 29 0,0 4 30 0,0-6 31 16,0 6 30-16,0-6 28 0,0 6 26 15,-5-3 24-15,5 3 20 0,0 0 21 0,0 0-20 0,0 0-38 0,0 0-24 0,0 0-16 0,0 0-15 0,0 0-17 0,0 0-19 0,0 0-23 0,0 0-21 0,0 0-21 0,0 0-18 0,0 0-13 0,0 0-11 0,0 0-10 0,0 0-5 0,0 0-7 0,0 0-4 0,0 3-3 16,0 3-4-1,0-6-4-15,0 6-3 0,0-2-3 0,0 1-2 0,0-1 3 0,-9 5-1 0,9-3 3 0,0 0 3 0,0-3 2 0,0 3 2 0,9 0 4 0,-9-2-1 16,0 1 0-16,0-1-2 16,0-4 2-16,0 5 1 0,5-1 3 0,-5 2 5 0,0-6 6 0,7 0 9 15,-7 5 10-15,6-5 7 0,2 0 8 0,-2 0 1 0,1-5 3 0,-2 5 1 0,9-6 0 0,-9 2 1 0,10-1 2 0,-1-4 2 16,4-1-1-16,1-5-4 0,-6 6-8 0,8-6-8 16,-2 5-10-16,6-10-12 0,-6 5-8 15,8 2-6-15,-6-3-8 0,2-4-4 0,-2 7-6 0,5-2-4 0,-7-6-4 16,7 8-6-16,-7 4-8 0,2-6-18 0,-3 3-17 0,3-1-25 0,-8 8-27 0,8-5-31 15,-10 5-34-15,-5 1-48 0,9 4-59 0,-10 0-94 0,2 0-104 0,0 4-43 16,-2-4-13-16,-5 5 9 0,0 5 17 0,0-5 28 0,-5 4 39 0,-2 1 39 16,7-4 44-16,-12 3 47 0,4 1 49 0,-5-1 60 0,7 0 65 0</inkml:trace>
  <inkml:trace contextRef="#ctx0" brushRef="#br0" timeOffset="552.93">11775 6576 75 0,'-8'-4'138'0,"8"-7"38"0,0 7 30 0,0-2 28 0,0-3 25 0,-5 3 23 0,5-3 23 0,0 3 22 0,0-3 23 0,0 5 21 0,0-1 26 0,0-1-60 0,0 6-104 0,0-4-47 0,0 4-20 0,0 0-11 16,0 0-7-16,0 0-6 0,0-6-7 0,0 6-8 0,0 0-9 0,0 0-9 0,0 0-10 15,0 0-13-15,0 0-12 0,0 0-13 0,0 0-15 0,0 0-13 0,0 0-11 16,0 0-10-16,0 0-7 0,0 0-8 0,0 0-3 0,0 0-3 0,0 6-3 0,0-6 0 16,0 4 0-16,0 2 1 0,0 3-1 0,0-3 2 0,0-3 0 0,0 3 2 15,5 3 2-15,-5-3 1 0,0-3 4 0,8 9-2 0,-8-8 2 0,6 1 1 16,-6 1 1-16,7-2 3 0,-7 0 2 0,6 1 6 0,1 0 4 0,-1-5 5 15,2 4 5-15,-3-4 10 0,-5 6 10 0,13-6 6 0,-8 0 6 0,4-6 3 16,3 6 2-16,2-4-2 0,-9-1 2 0,8-4-3 0,1 5-4 0,-1-7-2 16,-1 1-6-16,7-5-4 0,-4 6-5 0,-1-6-20 0,5 6-29 0,-7-7-36 0,8 2-40 15,-8 0-53-15,9 3-54 0,-10 2-109 0,5-6-135 0,2 5-59 0,-5 1-19 16,0 0 0-16,-7-3 8 0,7 8 17 0,-5-10 19 0,-8 4 35 0,5 1 37 0,-5-6 51 16,0 0 53-16,-5 0 63 0,5-4 68 0</inkml:trace>
  <inkml:trace contextRef="#ctx0" brushRef="#br0" timeOffset="5544.68">11859 7112 18 0,'0'6'98'0,"0"-6"44"0,0 0 39 0,-5 0 33 0,5 0 28 0,0 0 28 0,0 0 23 0,0 0 21 0,0 0 21 0,0 0 16 0,0 0 19 0,0 0-39 0,0 0-70 0,0 0-53 0,0 0-43 0,0 0-30 0,0 0-22 0,0 0-18 0,0 0-14 0,0 0-9 0,0 0-7 0,0 0-4 0,0 0-4 0,0 0-5 0,5-6-4 0,-5 6-4 16,8 0-7-16,-8 0-3 16,6-4-4-16,-1 4-5 0,-5-4-3 0,8 4-20 0,-3 0-25 0,2 0-49 0,7 0-60 0,-8 0-98 0,1 4-112 0,6-4-48 15,-7 0-19-15,7 4 0 0,-6-4 6 0,7 0 14 0,-9 0 15 0,0-4 20 0,4-5 21 32,-4 0 36-32,2-7 44 0,-7-4 58 0,0 1 65 0</inkml:trace>
  <inkml:trace contextRef="#ctx0" brushRef="#br0" timeOffset="7132.83">15103 7631 0 0,'0'0'1'0,"0"0"35"0,0 0 28 0,0 0 21 0,0 0 22 0,0-6 24 0,0 6 24 0,0 0 24 0,0 0 24 16,0 0 19-16,0 0 19 0,0 0-2 0,0 0-15 0,0 0-11 0,0 0-11 0,0 0-9 0,0 0-12 0,0 0-13 0,0 0-12 0,0 0-17 0,0 0-20 0,0 0-15 0,0 0-14 0,0 0-16 0,0 0-10 0,0 0-9 0,0 0-12 0,0 0-6 15,0 0-8-15,0 0-5 0,0 0-7 0,0 0-3 0,0 0-4 0,0 0-6 16,0 0-1-16,0 0-3 0,0 0 1 0,0 0 1 0,0 0 0 0,6 0 2 15,-6 0 2-15,7 0 0 0,-7 0 1 0,6 6-16 0,-6-6-20 0,7 0-60 0,-1 4-73 16,-6-4-69-16,8 0-62 0,-3 6-26 0,3-6-8 0,2 0-1 0,-1 0 8 0,-4 0 9 16,2 0 14-16,1 0 15 0,-2-6 19 0,-1 2 34 0,3-7 41 0,-3 2 61 15,-5-6 77-15</inkml:trace>
  <inkml:trace contextRef="#ctx0" brushRef="#br0" timeOffset="29933.62">17244 4001 54 0,'0'0'117'0,"0"0"29"0,0 0 23 0,0-4 16 0,-5 4 14 0,5-5 13 0,0 5 12 0,0-6 16 0,-5 3 17 0,5 3 14 0,0-6 13 0,0 6-53 0,0 0-93 0,0 0-42 0,0 0-14 0,0 0-3 0,0-6 2 0,0 6 4 0,0 0 4 16,0 0 2-16,0-4 2 0,0 4-4 0,0 0-6 0,0 0-5 0,0 0-7 0,0 0-8 0,0 0-8 16,0 0-12-16,0 0-9 0,0 0-8 0,0 0-10 0,0 0-5 0,0 0-4 15,0 0-2-15,0 0 1 0,0 0 0 0,0-5 2 0,0 5 2 0,5 0 3 0,0 0 4 16,-5 5 5-16,0-5 2 0,8 0 5 0,-3 4 4 16,-5-4 2-16,8 0 2 0,0 6 1 0,-3-6-1 0,1 0-1 0,-6 6-1 0,13-6-1 0,-6 0-1 15,-1 3 1-15,1-3 0 0,7 0 2 0,-9 0-2 0,8 0 1 0,1 0 0 16,-2 0 2-16,2 0-2 0,4 0 1 0,3-3-2 0,-3 3-1 0,3-6-2 0,6 6-2 15,-3-6-3-15,3 2-3 0,6-1-1 0,-6 5-2 0,5-6-3 0,-1 3-2 0,3-3 1 16,3 6-5-16,-3-4 2 0,5-1-3 16,-7 5 1-16,8-4 1 0,-1 4-1 0,6-5 0 0,0 5 2 0,-6-7-2 0,14 7 1 0,-8-4 1 0,7 4 1 15,1-5 0-15,-1 5 0 0,1-5 0 0,5 5-2 0,0-4 1 0,1 4-2 16,1-6-1-16,-2 2-1 0,7 4 0 0,-6-5 2 0,4 1-2 0,3 4 2 16,-1-5-3-16,1 5 0 0,-8-7-4 0,7 7 1 0,-1-3-1 0,2 3 0 15,-1-6 1-15,2 6-1 0,-4 0 1 0,3 0 0 0,-6 0-3 0,4 0 1 0,-4 0-3 16,-2 0-2-16,6 6 4 0,-4-6-1 0,-10 3 2 0,10-3 2 0,-8 0 1 15,7 7 2-15,-15-7 0 0,9 5 1 0,0-1 1 0,-9-4 1 0,2 5 1 0,0-5 2 16,-9 4 4-16,11 2-2 0,-11-6 2 0,2 4 0 0,1-4 3 0,-1 5 2 16,0-5 1-16,-7 0 1 0,8 5 0 0,0-5 1 0,-9 0 2 0,3 0 0 15,3-5 0-15,-3 5-3 0,-2 0 0 0,1-5-2 0,-1 5 0 0,-5-4-1 16,5-2-7-16,-6 6 0 0,8-4-4 0,-15-1-4 0,7 1-4 0,1 4-1 0,-4-5-2 16,-2 5-3-16,-2-7 0 0,1 7-1 0,-6-3 0 0,-1 3 3 0,0-6 4 15,-7 6 4-15,1 0 10 0,-2 0 7 0,-5-5 11 0,0 5 8 0,0 0 7 16,0 0 2-16,0 0 2 0,0 0-1 0,0 0-5 0,0 0-3 15,0 0-7-15,0 0-9 0,0 0-9 0,0 0-12 0,0 0-13 0,0 0-13 0,0 0-10 16,0 0-9-16,0 0-6 0,0 5-1 0,0-5 4 16,0 0 1-16,0 6 2 0,0-3-1 0,-5 4-3 0,5-2-5 0,0-1-4 0,-7 1-3 0,7-1-8 0,-6 2-6 15,6-2-11-15,0 1-14 0,-6 0-21 0,6 6-23 0,-7-6-22 0,7-1-39 16,-8 5-42-16,3-3-67 0,-2 3-74 0,7 0-40 0,-7 3-23 0,2-9 3 0,-3 8 15 16,-4-3 21-16,5-2 26 0,-5-1 29 0,-4-1 34 0,11-4 36 15,-8 0 37-15,-6-4 50 0,6-1 53 0</inkml:trace>
  <inkml:trace contextRef="#ctx0" brushRef="#br0" timeOffset="60996.77">7007 9701 0 0,'0'-4'36'0,"8"4"32"0,-8-5 18 0,0 5 17 0,0-6 16 0,0 6 18 0,0-3 19 0,5 3 20 0,-5-6 23 0,0 2 20 0,0 4 21 0,0 0-12 0,0 0-32 0,0-5-13 16,0 5-5-16,0-6-1 0,0 6 1 0,0 0-1 0,7-4-2 0,-7 4-4 0,0 0-5 0,0 0-9 0,0 0-8 0,0 0-12 0,0 0-11 0,0 0-9 0,0 0-9 16,0 0-10-16,0 0-8 0,0 0-5 0,0 0-9 0,0 0-9 0,0 0-11 0,0 0-6 15,0 0-12-15,0 0-8 0,0 0-8 0,0 0-7 0,0 0-8 0,0 0-6 16,0 0-4-16,0 0-7 16,0 0-1-16,0 0-3 0,0 0 0 0,0 0-1 0,0 0 2 0,0 0-1 0,0 0 0 0,0 0 4 0,0 0 1 0,0 0 1 0,0-6 1 15,0 6 1-15,6 0-1 0,-6 0-12 0,6 6-15 0,1-6-23 0,-7 0-28 16,8 4-49-16,-3-4-57 0,1 6-76 15,2-6-79-15,-3 5-33 0,3-1-8 0,-1 2 1 0,-2-6 11 0,-5 3 14 0,7 3 17 0,-7-6 28 0,7-6 33 0,-2 3 38 16,-5-3 43-16,0-3 57 0,0-1 62 0</inkml:trace>
  <inkml:trace contextRef="#ctx0" brushRef="#br0" timeOffset="61754.48">11644 10185 0 0,'7'5'5'0,"-7"-1"111"0,0 2 65 0,0 0 43 0,5-2 36 15,-5-4 34-15,0 0 31 0,0 0 29 0,0 0 22 0,0 0 19 0,0 0 17 0,0 0 17 0,0 0 16 0,0 0-87 0,0-4-144 0,0 4-70 0,0 0-34 0,9 0-16 0,-9 0-9 0,0 0-11 0,0 0-14 0,7-6-7 0,-7 6-2 16,0 0-2-16,5 0-1 0,-5 0 0 0,0 0-2 0,6-6-4 0,-6 6-2 16,6 0-5-16,-6 0-1 0,0 0-8 0,0 0-6 0,7 0-4 0,-7 0-5 15,0-4-5-15,0 4-5 0,8 0-5 0,-8 0-2 0,5 0-7 0,-5 4-5 0,7-4-18 16,-7 0-18-16,7 6-25 0,-7-6-28 0,5 6-39 0,3-6-47 0,-1 4-77 15,-7 1-88-15,5 1-50 0,2 1-29 0,0-1-9 0,-2-1 8 0,3-1 17 0,-2 1 22 16,-6 2 32-16,7-7 34 0,-7 0 41 0,0 0 43 0,0 0 53 0,-7 0 54 16</inkml:trace>
  <inkml:trace contextRef="#ctx0" brushRef="#br0" timeOffset="62433.75">7007 11025 7 0,'0'0'91'0,"0"0"47"0,0 0 31 0,-8-4 28 0,8-1 21 0,0 5 26 0,0-4 21 0,0-1 24 0,0-2 19 0,0 4 15 0,0-3 13 0,-5 6-34 0,5 0-61 0,0-5-62 0,0 1-65 0,0 4-29 0,0-6-14 0,5 2-12 0,-5 4-8 16,0-5-15-16,0 1-10 0,0 4-10 0,0-5-9 0,0 5-1 0,0-6-3 0,0 6 1 0,0 0 1 0,0 0 2 0,0-4 3 0,0 4 2 15,0 0 1-15,0 0 5 0,8-6-1 0,-8 6 3 0,0 0-2 0,0 0 0 16,0 0-2-16,0 0-1 0,0 0-5 0,0 0-5 0,0 0-6 0,0 0-14 16,0 0-18-16,0 0-34 0,0 0-42 0,0 0-37 0,0 0-35 0,0 0-34 15,0 0-26-15,0 0-37 0,0 0-34 0,0 0-11 0,0 6 4 0,0-2 11 0,8-4 15 16,-8 6 25-16,0-6 29 16,0 5 39-16,0-1 41 0,0-4 36 0,0 5 36 0,0-5 36 0,0 4 50 0</inkml:trace>
  <inkml:trace contextRef="#ctx0" brushRef="#br0" timeOffset="62703.28">6988 11441 75 0,'0'-6'150'0,"6"3"40"0,-6 3 30 0,5-6 22 0,-5 1 17 0,0-5 17 15,8 5 16-15,0 1 15 0,-3-2 13 0,-5-3 14 0,7 5 13 0,-7-2-68 32,0 1-114-32,6 1-66 0,-6-2-41 0,6 1-21 0,-6 1-10 0,0-1-3 0,7 5-3 15,-7 0-1-15,0-4-7 0,0 4-3 0,0 0-6 0,0 0-5 0,0 0-8 16,0 0-7-16,0 0-11 0,0 0-12 0,0 0-15 0,0 0-26 0,0 0-34 0,0 4-39 16,0 1-45-16,0-5-46 0,-7 9-48 0,7-3-16 0,0 3 0 0,0-3 6 15,0-2 13-15,-6 5 18 0,6-3 21 0,-6-2 24 0,6 1 25 0,-7 1 37 16,2-6 40-16,-3 0 43 0,8 0 63 0</inkml:trace>
  <inkml:trace contextRef="#ctx0" brushRef="#br0" timeOffset="63398.06">13097 11827 0 0,'8'10'28'0,"-3"-6"144"0,-5 5 77 0,0-9 53 0,0 0 40 0,0 0 31 0,0 0 25 0,0-4 23 0,0-5 15 0,-5 3 17 0,5-3 14 0,0 3 12 15,0 3 13-15,0-3-120 0,0 0-193 0,5 2-96 0,-5 4-46 0,0-5-23 0,0 5-12 0,6-4-4 0,-6 4-4 0,0 0-3 0,0 0-3 0,0 0-9 0,0 0-17 16,0 0-24-16,0 0-29 0,0 0-57 0,0 0-73 0,0 0-83 0,0 0-90 16,0 0-36-16,-6 0-10 0,6 4 2 0,-5-4 11 0,-3 0 17 0,0 5 23 0,3-5 31 15,-9 0 35-15,2 0 44 0,-1 0 45 16,-1-5 65-16,-4 1 70 0</inkml:trace>
  <inkml:trace contextRef="#ctx0" brushRef="#br0" timeOffset="72545.77">6654 12467 34 0,'0'0'87'0,"0"0"23"0,0 0 19 0,0 0 16 0,0 0 21 0,0-5 20 0,0 5 19 0,-5 0 20 0,5 0 21 0,0-4 13 0,0 4 13 0,0 0-33 0,0 0-62 0,0 0-26 0,0 0-8 0,0-6 0 0,0 6 3 0,0 0-1 0,0 0-7 0,0 0-7 0,0-6-8 0,0 6-8 16,0 0-10-16,0 0-10 0,0 0-10 0,0 0-9 0,0 0-10 0,0-4-10 0,0 4-8 0,0 0-9 15,0 0-8 1,0 0-11-16,0 0-8 0,0 0-7 0,0 0-11 0,0 0-6 0,0 0-12 0,0 0-9 0,0 0-15 0,0 0-15 0,0 0-8 0,0 0-16 16,0 0-20-16,0 0-29 0,0 4-35 0,0-4-36 0,0 6-34 0,5 0-40 0,-5-6-42 15,0 4-9-15,8 1 3 0,-8 0 16 0,8-1 21 0,-8 0 22 0,0 2 21 0,0-1 30 16,5-1 29-16,-5-4 37 16,0 5 41-16,0-5 40 0,0 10 60 0</inkml:trace>
  <inkml:trace contextRef="#ctx0" brushRef="#br0" timeOffset="72806.69">6635 12829 76 0,'0'0'145'0,"0"0"37"0,0 0 29 0,0 3 25 16,0-3 24-16,0 0 19 0,0 0 18 0,0 0 15 0,0 0 15 0,0 0 15 15,0 0 15-15,0 0-65 0,0 0-111 0,0 0-56 0,0 0-30 0,0 0-19 16,0 0-8-16,0 0-10 0,0 0-14 0,0 0-10 0,0 0-8 0,0 0-8 16,0 0-8-16,0 0-9 0,0 0-9 0,0 0-11 0,0 0-9 0,0 0-12 15,8 6-15-15,-8-6-18 0,0 6-21 0,0-2-28 0,0-4-32 0,0 3-27 0,0 3-29 16,0-6-34-16,0 5-42 0,0-1-17 0,0-4-4 0,0 6 5 0,0 0 13 16,6-3 16-16,-6-3 22 0,0 6 28 0,0-6 30 0,0 0 36 0,0 0 37 0,0 0 36 15,0 0 48-15</inkml:trace>
  <inkml:trace contextRef="#ctx0" brushRef="#br0" timeOffset="73193.95">6727 13462 0 0,'0'6'1'0,"0"-2"105"0,0-4 62 0,0 0 39 15,-7 0 28-15,7 6 25 0,0-6 25 0,-6 0 18 0,6 0 19 0,0-6 14 16,0 6 12-16,-7-4 14 0,7 4 11 0,0 0-81 0,0-6-135 0,0 6-67 0,0 0-32 16,0 0-15-16,0 0-9 0,0-4-9 0,0 4-9 0,0 0-8 0,0 0-5 15,0 0-5-15,0 0-5 0,0 0-8 0,0 0-8 0,0 0-13 0,0 0-16 16,0 0-27-16,0 0-35 0,0 0-41 0,0 0-43 0,0 0-55 0,0 0-55 0,7 4-20 16,-7 2-2-16,0-6 6 0,6 0 13 15,-6 0 18-15,0 4 19 0,0-4 24 0,0 0 31 0,0 0 35 0,0 6 41 0,-6-1 46 0,6-5 60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22:56.3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9221 9028 1 0,'0'0'72'0,"0"0"45"0,0 0 35 0,-6 0 32 0,6 0 30 0,0 0 28 16,0 0 25-16,0 0 23 0,0 0 22 0,0 0 24 0,0 0 20 0,0 0-20 0,0 0-47 0,0 0-39 0,0 0-40 0,0 0-19 0,0 0-16 0,0 0-12 0,0 0-14 0,0 0-12 0,0-6-12 15,0 6-11-15,0 0-10 0,0-3-12 0,0 3-10 0,0 0-12 0,0 0-8 0,0 0-7 16,0 0-6-16,0 0-3 0,0 0-4 0,0 0-1 0,0 0-3 0,0 0 1 16,0 3-1-16,6-3 2 0,-6 6 0 0,0 0 5 0,0-6 4 0,0 4 2 15,8 1 2-15,-8-5 0 0,0 4-4 0,0 1-2 0,0-1-2 0,6 2-1 16,-6-6 1-16,0 6 1 0,7-3 5 0,-7-3 6 0,0 0 6 0,5 6 6 16,-5-6 2-16,7 0 2 0,0 6 1 0,-7-6-1 0,5-6-3 0,3 6-1 0,-1-6-7 15,7 6-4-15,-9-3-5 0,8-9-12 0,0 8-16 0,0-5-37 0,6 0-53 16,-1-3-76-16,3 9-91 0,-1-9-127 0,-1 3-147 0,1-4-60 0,6-2-24 0,-8 0 1 15,3-5 13-15,-2 1 18 0,-4-6 24 0,4-8 32 0,-6-1 36 0,-8-7 57 16,9-3 65-16,-9-5 80 0,2-5 86 0</inkml:trace>
  <inkml:trace contextRef="#ctx0" brushRef="#br0" timeOffset="1789.06">10838 10033 67 0,'5'0'148'0,"-5"0"49"0,0-4 38 0,7 4 34 0,-7 0 33 0,0-5 30 0,0 5 31 16,7-6 26-16,-7 6 26 0,0 0 28 0,-7-4 22 0,7-1-54 0,0 5-101 0,0 0-65 0,0-4-44 0,0 4-22 0,-7 0-12 0,7-5-11 0,0 5-9 0,0 0-10 0,-5-4-9 0,5 4-7 0,0 0-7 16,-8 0-6-16,8 0-6 0,0-6-9 0,0 6-9 0,0 0-9 0,0 0-11 15,0 0-11-15,0 0-15 0,0 0-12 0,0 0-12 0,0 0-11 0,0 0-10 0,0 0-7 16,0 0-5-16,0 0-6 0,0 0-1 0,0 0-4 0,0 6 1 0,0-2-1 16,0 1 3-16,0 4 4 0,0-5 5 0,8 2 5 0,-8-1 5 0,0 4 4 15,0-2 3-15,5 2 1 0,-5-4 0 0,0 3-1 0,0-2-1 0,7 3 0 16,-7-4 1-16,0 1-2 0,7 4 1 0,-7-5-1 15,0 4 0-15,5-5-3 0,-5 2 1 0,7-2-3 0,-7 1 4 0,0 0 1 16,8-5 6-16,-8 4 1 0,5-4 5 0,2 0 1 0,-7 0 2 0,7-4 0 0,-2 4-1 0,10-5-2 0,-3-4-8 16,-7-1-16-16,16 1-18 0,-3-2-27 0,3-4-30 0,-2 0-40 15,7 2-42-15,0-8-120 0,1 2-151 0,4 1-65 0,8-9-28 0,-4 5 0 0,2-8 9 0,2 0 21 16,1-4 26-16,0 0 36 0,-1-11 41 0,0-3 47 0,-2-1 48 0,3-4 58 16,-6-10 62-16</inkml:trace>
  <inkml:trace contextRef="#ctx0" brushRef="#br0" timeOffset="4578">11514 11065 0 0,'0'0'8'0,"-7"0"33"0,1-4 13 0,6 4 8 0,-7 0 8 0,7 0 11 0,-6-6 10 0,6 6 15 0,-5 0 14 0,5 0 16 0,-8-6 17 0,8 6-4 0,0 0-20 0,-8 0-1 0,8 0 7 0,-5-4 13 0,5 4 11 0,0 0 10 0,0 0 10 0,-6 0 4 0,6 0 1 0,0 0-2 0,0-5-2 15,0 5-4-15,0 0-7 0,0 0-9 0,-7-6-9 0,7 6-7 0,0 0-8 0,0 0-3 16,0-3-2-16,0 3-1 0,0 0 0 0,0 0 0 0,0 0-2 16,-5-6-1-16,5 6-2 0,0 0-6 0,0 0 0 0,0 0-7 0,0 0-8 0,0 0-9 0,0 0-11 15,0 0-10-15,0 0-14 0,0 0-10 0,0 0-7 0,0 0-7 0,0 0-4 16,0 0 0-16,0 0-6 0,0 6-2 0,5-3-2 0,-5 3-4 0,0-1-3 15,0-1 0-15,7 2 2 0,-7 4-3 0,0-5 3 0,0 4-2 0,6-5-2 16,-6 2-1-16,0 3-2 0,5-4-4 0,-5 2-5 0,8-4-2 0,-8 3-1 16,8-1-1-16,-8-1-1 0,5 2-1 0,1-2-1 0,-6-4 4 0,7 5 4 15,6-5 3-15,-5 0 2 16,-3 0 1-16,9 0 0 0,-1-5-9 0,0 1-12 0,5-2-33 0,2-3-41 0,8 0-83 0,-5-3-107 0,4-3-94 0,6-3-85 0,6-2-38 0,-6-4-10 16,6-6 4-16,1-3 10 0,-2-3 18 0,1-7 20 0,-5-6 33 0,3-5 39 0,-3-5 53 15,-10-4 62-15,10-11 82 0,-2 1 87 0</inkml:trace>
  <inkml:trace contextRef="#ctx0" brushRef="#br0" timeOffset="16033">17768 13707 1 0,'-8'-4'12'0,"8"-2"5"0,0 2 2 0,-6-2 5 0,6 6 6 0,0-5 4 0,-7 1 5 0,7 4-4 15,0-6-9-15,-8 3 0 0,8 3 4 0,-5-6 7 0,-1 6 9 0,6-5 14 0,-8 1 14 0,3 4 17 0,-2-6 19 0,1 6 19 0,-1-4 16 0,0 4 16 0,0-5 18 0,2 5 14 0,-8 0 14 0,5-6 7 0,2 6 7 0,-6 0 0 0,-2-4-2 16,8 4-6-16,-1 0-11 0,-7 0-12 0,7-5-15 0,2 5-13 0,-8 0-14 0,7 0-12 15,-2-4-13-15,3 4-11 0,-2 0-9 0,0-6-5 0,7 6-5 0,-5 0-5 16,-2 0-3-16,7-5-4 0,-8 5-3 0,8 0-7 0,0 0-6 0,0 0-7 16,0-4-9-16,0 4-9 0,0 0-6 0,0 0-8 0,0 0-7 0,0 0-5 15,0 0-7-15,0 0-7 0,0 0-7 0,0 0-5 0,0 0-4 0,0 0-5 16,0 0-3-16,0 0-1 16,0 0-1-16,0 0 4 0,-5 4 5 0,5-4 2 0,0 0 5 0,0 0 7 0,0 0 5 0,0 5 6 15,0-5 6-15,5 6 6 0,-5-2 5 0,0-4 6 0,0 5 8 0,8-5 4 0,-8 0 4 16,7 4 2-16,-7-4-1 0,5 6 2 0,2-6-2 0,-7 5-2 0,7-5-3 15,-2 4 0-15,3-4-4 0,-2 0-4 0,-6 6-1 0,7-6-4 0,-1 4 1 0,-1-4 0 0,2 5 2 0,7-5-4 16,-7 6 1-16,-1-6-1 0,-1 3 1 0,4-3 1 0,3 0 2 0,2 6 2 16,-9-6 1-16,8 0 2 0,1 4 1 0,6-4 0 15,-7 0-4-15,6 0-2 0,2 0-5 0,-2 0-3 0,-1-4-1 0,3 4-3 0,3 0-1 0,5-6-4 16,-6 6-2-16,4-3-3 0,6 3-2 0,-6-6-3 0,4 6-1 0,1-5-3 0,7 5 1 0,-7-4-2 16,8 4-1-16,-1-6 1 0,1 6 2 0,0-4 4 0,-1 4 4 0,0 0 5 15,-2 0 2-15,10 0 2 0,-7 0 1 0,5 0 3 0,0 0 3 0,0 0 0 16,7 0 2-16,1 0 0 0,0 0 1 0,-2 0-1 0,8 0 1 0,-1 0-8 15,2 0-6-15,-2-5-3 0,0 5-3 0,1-6-3 0,1 6-1 0,-2-4-2 16,-1 4-3-16,1 0 2 0,9-5 1 0,-10 5-3 0,1 0 0 0,2 0-2 16,-1 0-3-16,-1 0 2 15,0 0 0-15,2 0 2 0,-2 0 0 0,1 5 3 0,-8-5-1 0,8 0 2 0,-7 4 4 0,7-4-1 0,-6 6 3 0,-2-1-1 0,2-5 2 16,0 4 2-16,-1 2 1 16,-7-2 4-16,5 1 1 0,3 1 3 0,-6-3 0 0,3 3 2 0,3-6-2 0,0 4 1 0,-9-4-6 0,9 0 0 0,0 0-4 0,-8 0 1 31,7 0 0-31,0 0-2 0,-6 0 0 0,7-4-2 0,-9 4-3 0,9-6-2 15,-9 6 0-15,4-3-1 0,-9-3-3 0,5 6 2 0,-4-5 1 0,-2 1-2 16,-5 4 1-16,-1-6-1 0,-5 2-1 0,-1-1 1 0,0 5-2 0,-7-6-2 16,7 2 2-16,-7 4-1 0,1-5 0 0,-6 5 0 0,-2 0-2 0,2-4-1 0,-1 4-1 15,-8 0 0-15,4 0-1 0,-4 0 1 0,2 0-4 0,-7 0-2 0,0 0-2 0,0 0-2 16,0 0-3-16,0 0-5 0,0 0-3 0,0 0-7 0,0 0-4 16,0 0-7-16,0 4-4 0,-7-4-7 0,7 5-4 0,-5-1-7 0,5 2-1 0,-9-6-2 15,4 5-1-15,5-1-2 0,-7 2-1 0,1-2-2 0,6 1 1 0,-5 1-1 16,-4-3-1-16,9-3-1 0,-7 6-1 0,7-2-3 0,-5 1-5 0,5-5-3 15,-7 6-7-15,7-2-5 0,0-4-3 0,-7 6-7 0,7-2-4 0,0 1-4 16,0-5-6-16,-5 0-7 0,5 5-6 0,0-1-17 0,0-4-22 0,0 0-33 0,-8 6-37 16,8-6-50-16,0 0-55 0,0 0-14 0,0 4 4 0,0-4 11 0,0 0 19 0,0 0 19 15,0 0 24-15,0 0 26 0,-7-4 28 0,7-2 36 0,-5 2 40 0,-2-1 47 16,7-4 61-16</inkml:trace>
  <inkml:trace contextRef="#ctx0" brushRef="#br0" timeOffset="18068.25">17720 14786 0 0,'0'0'7'0,"-5"0"35"0,5-4 15 0,-7 4 11 0,1 0 13 0,6-5 13 0,-7 5 13 0,7 0 13 0,-7-4 13 0,7 4 15 0,-7 0 16 0,7 0-7 15,0 0-21-15,-5 0-6 0,-3 0 3 0,8 0 6 0,0 0 9 0,-5 0 2 0,5 0 0 0,0 0-1 0,-8 0-5 0,8 0-2 0,0-5-1 0,0 5-9 16,-6 0-5-16,6 0-13 0,0 0-12 0,0 0-14 0,0 0-11 0,0 0-12 16,0 0-11-16,0 0-8 0,0 0-7 0,0 0-6 0,0 0-7 0,0 0-5 15,0 0-6-15,0 0-5 0,0 0-6 0,0 0-4 0,0 0-3 0,0 0 1 0,0 0 1 16,0 0 7-16,0 0 7 0,0 0 7 0,0 0 8 0,6 0 9 0,-6 5 5 16,8-5 10-16,-3 0 7 0,-5 0 7 0,8 4 9 0,-3-4 6 0,9 0 9 15,-7 0 3-15,6 0 4 0,-8 0 2 0,9 5-2 0,-1-5-3 0,8 0-1 0,-2 0-4 16,-7-5-2-16,8 5-5 0,5 0-2 0,-6 0-7 0,7-4-4 0,8 4-7 15,-7 0-6-15,4-5-8 0,1-1-5 0,7 6-6 0,-7-4-7 0,16-2-5 16,-9 1-4-16,5 1-3 0,2-2-4 0,6 1-3 0,-5 1-3 0,4 4-2 0,2-5-1 16,6-5-2-16,-8 7 2 0,14-4-1 0,-7 2 1 0,1 1 1 0,6-1-1 15,1-1 0-15,-3-3-1 0,3 5-3 0,8-1-1 0,-11 1-1 0,3-2 1 16,5 0 1-16,-6 3 0 0,2-3 0 0,-4 6 1 0,3-6-2 0,-1 3-2 16,1 3 0-16,-8-6-3 0,8 6 2 0,-8 0 0 0,0 0 2 0,0 0 1 15,2 0 1-15,-1 0 2 0,-8 0-1 0,0 0 0 0,2 6 1 16,-1-6-2-16,-7 0-1 0,-5 0 1 0,7 3 0 0,-15-3 1 0,7 0-2 0,-7 0 1 0,-6 6 0 15,0-6-2-15,1 0-2 0,-9 0 1 0,-4 0 1 0,6 0 0 0,-7 0 9 16,-7 0 9-16,-1 0 12 0,2 0 10 0,-7 0 7 0,0 0 1 0,0 0 1 0,0 0-1 16,-7 0 1-16,7-6-1 0,-5 6-1 0,5-3-3 0,-6 3-9 0,6-6-8 15,-8 6-23-15,3-4-24 0,5 4-26 0,-8-5-29 0,8 5-29 0,-7-4-24 0,7 4-29 16,-5-6-25-16,5 6-42 0,-7-6-47 0,0 6-74 0,7 0-79 16,0 0-39-16,0 0-20 0,-5 0 9 0,5 0 20 0,0 0 27 0,-8 0 33 0,8 0 37 0,-5 0 39 15,5 0 39-15,-8-3 43 0,2-3 50 0,6 1 57 0</inkml:trace>
  <inkml:trace contextRef="#ctx0" brushRef="#br0" timeOffset="18826.46">18579 15768 0 0,'-5'4'2'0,"-1"8"105"0,6-8 63 15,-7 1 39-15,2 1 29 0,5-2 25 0,-9-4 21 0,4 0 20 0,5 5 18 0,-7-5 17 0,7 0 18 0,0-5 15 0,0 5 11 0,0 0-81 0,0 0-135 0,0 0-64 0,0 0-28 0,0 0-9 0,0-4 0 0,0 4 2 16,7 0 1-16,-7-6 2 0,5 6 1 0,4 0 0 0,-4 0 1 0,2-5 2 0,-1 5 4 15,7 0 1-15,0-4-1 0,0 4 1 0,0 0-2 0,6 0-2 0,2-6-2 0,-2 6-3 0,1 0-5 16,4 0-2-16,3-6-3 0,6 6-4 0,-1-4 0 0,2 4-5 0,-2-5-3 16,8 5-1-16,-1-4-5 0,0-1-1 0,-2-1-6 0,11 2-5 0,-4-5-3 15,2 4-6-15,-2-2-4 0,4-2-3 0,3 0 1 0,0 3-3 0,2-3 1 0,0 0 0 16,-1 3 1-16,0-4 0 0,-1 1 1 0,-4 4 0 0,6-5 2 0,-3 6-1 16,-5-1 3-16,1-4-2 0,0 3 1 0,-1 0 0 0,2 2-2 0,-10-5-4 0,2 3-1 15,1 1-1-15,-1 1-4 0,-7-1-2 0,2 1 0 0,-2 4 0 0,-6-6 1 16,-7 0-2-16,9 6 0 0,-9-4-2 0,0 4-1 0,-6-5-1 0,0 5 1 15,0 0-1-15,-6-4 0 0,-1 4 3 0,2 0 2 0,-3 0 2 0,-5 0 3 16,0 0 2-16,0 0-2 0,0 0 1 16,0 0-1-16,0 0-4 0,0 0-6 0,0 0-9 0,0 4-9 0,-5-4-11 0,5 5-13 0,-8-5-13 0,2 4-14 0,6 2-19 15,-7 0-14-15,1-6-22 0,-1 4-20 0,1 1-21 0,-1-1-19 0,1 1-22 16,-1 1-26-16,7-2-43 0,-7 1-45 0,0-1-54 0,2 8-53 0,5-8-13 0,-8 1 6 16,8 0 21-16,-5-1 24 0,5 6 30 0,-6-10 35 0,6 5 34 0,-8-1 33 15,8-4 41-15,0 0 43 0,0-4 53 0,-5-1 66 0</inkml:trace>
  <inkml:trace contextRef="#ctx0" brushRef="#br0" timeOffset="19490.29">18906 16800 27 0,'-11'4'120'0,"3"-4"52"16,0 6 35-16,3-1 25 0,-2-5 20 0,7 0 9 0,0 0 7 0,0 0 6 0,0 0 5 0,0 0 10 0,0 0 12 0,0 0-40 0,0-5-65 0,7 5-63 0,-2-6-59 0,-5 6-28 0,8 0-9 0,-8-4-1 0,8 4 3 0,-3 0 10 0,1-6 13 0,-6 6 10 16,7 0 10-16,-2-5 4 0,4 5 1 0,-4-4-5 0,2 4-9 0,-1-6-5 0,8 6-3 0,-7-5-4 0,-2 5-2 15,8-4 0-15,-7 4 3 0,2-5-1 0,4 5 2 0,-6 0 0 0,7-4 3 0,-5 4 1 16,5 0 1-16,-7-6 1 0,7 6 2 0,-6-4 0 0,7 4 1 0,-4 0 1 16,4-5-2-16,6 5 0 0,-6-6-3 0,4 6-1 0,3-4-4 0,-2 4-5 15,-1-6-4-15,9 6-4 0,-1-5-4 0,0 5-2 0,1-4-5 0,5 4-3 16,1-5-4-16,-1 5-5 0,7-4-2 0,0-2-1 0,-7 6-1 0,8 0 0 15,-1-3-1-15,0 3-2 0,0-6-2 0,2 6-1 0,-4 0-3 0,2 0-2 0,7-6-2 16,-7 6-3-16,0 0 2 0,1 0-1 0,-8 0-3 0,7 0-1 0,0 0-3 16,-7 0-2-16,1 0-3 0,-1 0 1 0,-5 0 2 0,-1 0 1 0,0 0 1 0,-6 0 1 15,-1 0 1-15,-7 0 3 0,3 0 1 0,-2 0 5 0,-7 0 7 0,-1 0 4 16,-5 0 3-16,0 0 2 0,0 0-3 0,0 0-3 0,0 0-1 0,0 0-10 16,-5 0-8-16,-1-3-12 0,-2 3-17 0,3 0-20 0,-10 0-18 0,3 0-24 15,5 0-26-15,-12 0-24 0,6 0-21 0,0 3-17 0,-7-3-16 0,1 6-16 16,0-6-19-16,-2 6-29 0,2-3-38 0,-1 3-38 0,-4-2-41 0,3 1-26 0,3-1-18 15,-3 1 7-15,2-5 22 0,-1 6 25 0,0-2 29 0,0-4 29 0,9 6 32 0,-10-6 30 16,8 0 36-16,-1 0 44 0,2-6 48 0,6 6 52 0,-8-4 62 0</inkml:trace>
  <inkml:trace contextRef="#ctx0" brushRef="#br0" timeOffset="21720.24">4539 13873 5 0,'0'0'23'0,"0"0"12"0,0 0 13 16,0 0 13-16,0-5 15 0,0 5 15 0,0 0 14 0,0 0 8 0,0 0 0 0,0 0 8 0,-7-4 13 0,7 4 18 0,0 0 19 0,0-6 11 0,0 6 9 0,0 0 0 0,0 0 1 0,0 0-3 0,0-3-6 0,0 3-7 0,0 0-5 15,-6 0-6-15,6 0-9 0,0 0-8 0,0-6-10 0,0 6-13 0,0 0-14 0,0 0-11 16,0 0-10-16,0 0-6 0,0 0-8 0,0 0-3 0,0 0-2 16,0 0-3-16,0 0 3 0,0 0 1 0,0 0 0 0,0 0-2 0,0 0-1 0,0 0-1 15,0 0-2-15,0 0-2 0,0 0-2 0,0 0-1 0,0 0-3 0,0 0-3 16,0 0-2-16,0 0-7 0,0 0-4 0,0 0-6 0,0 0-4 0,0 0-5 0,0 0-4 16,0 0-3-16,0 0-3 0,0 0-1 0,0 0-2 0,0 0-3 0,0 0-2 15,0 0-4-15,0 0-1 0,0 0-2 0,0 0 0 0,0-6-1 0,0 6 1 0,6 0 4 16,-6 0 2-16,7-4 0 0,-7 4 2 0,6 0 0 0,2-5 1 0,-8 5 0 15,5-6 2-15,2 6 1 0,-1 0 2 0,8-4 3 0,-7 4 2 0,-2 0 2 16,9 0-2-16,-9-5-1 0,10 5-2 0,-3 0 0 0,0 0 2 16,-4 0-2-16,5 0 1 0,-2-4-1 0,10 4 0 0,-8 0-2 0,1 0 2 0,4 0-2 15,-5 0-3-15,7 0-1 0,0 0-3 0,-8 0 1 0,7-5-2 0,2 5-1 0,-2 0-2 16,1 0 0-16,0 0-3 0,-8 0 1 0,9 0 0 0,-3 0 1 0,2-4 0 16,-8 4-2-16,9 0 2 0,-2 0-1 0,-6 0 2 0,6-6-3 0,1 6-2 0,-1 0 2 15,-4 0-2-15,4 0 3 16,0 0 3-16,-1 0 4 0,3 0 3 0,-2 0 0 0,7 0 3 0,0 0-1 0,1 0 0 0,-1 0 2 0,0 0 0 0,6 0 3 15,2 0 3-15,-2-6 1 0,-1 6 4 0,9 0-4 0,0-3-1 0,-1 3-1 16,0-6-5-16,-2 0 0 0,3 6-1 0,7-4-3 0,-2-1 3 0,0 1-3 0,2 4 0 16,-2-5-1-16,0 1-1 0,1-2-3 0,5 6 1 0,-4-6-2 0,-2 6-2 15,7-3 0-15,-6 3-2 0,-7-6-1 0,6 6-1 0,-6-5 0 0,0 5 0 0,1 0-1 16,-9 0 0-16,10 0-2 0,-10 0-1 0,3 5-1 0,-8-5-4 16,6 0 1-16,-5 0-2 0,-9 6 1 0,8-6 2 0,-5 3-3 0,-8-3 2 0,1 0-2 15,-4 6 1-15,3-6-1 0,-5 0 1 0,0 6-1 0,-3-6 1 0,1 0 2 16,-6 4-2-16,7-4 2 0,-7 0 0 0,0 0 1 0,0 0 1 0,6 5-1 31,-6-5 2-31,0 0 2 0,0 0 1 0,0 4 3 0,0-4 1 0,0 0 6 0,0 0 3 16,7 0 5-16,-7 0 2 0,0 0 5 0,0 0 3 0,0 0 3 0,0 0 3 15,0 0 2-15,0 0 3 0,0 0 2 0,0 0 0 0,0 0 0 0,0 0 1 16,0 0-2-16,0 0-3 0,0 0-3 0,0 0-6 0,0 0-5 0,-7 0-6 0,7 0-10 16,0 0-9-16,-6 0-13 0,6 0-11 0,-7 0-14 0,7 0-13 0,-6 0-15 15,1-4-15-15,5 4-20 0,-8 0-19 0,0 0-21 0,3-5-24 0,-3 5-23 16,3 0-25-16,0 0-45 0,-4 0-54 0,4-4-70 0,-2 4-76 0,1 0-26 0,-2-6 4 15,2 6 18-15,-1 0 23 0,2-6 31 0,-9 3 32 0,7-3 38 0,1-3 38 0,-1 3 42 16,-7-3 44-16,9-6 58 0,0 5 64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8-27T04:24:17.9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10627 7059 28 0,'0'0'51'0,"0"0"13"16,-5-5 11-16,5 5 11 0,0 0 10 0,0 0 8 0,0 0 6 0,0 0 2 0,-5-4-1 0,5 4-10 0,0 0-17 0,0 0-15 0,-9 0-14 0,9 0-12 0,0-5-11 0,0 5-5 0,0 0-5 0,0 0-4 0,-5 0-6 0,5-4-2 0,0 4-3 0,-7 0-2 0,7 0-4 0,0 0 3 0,-8 0 1 0,8 0 6 0,-5 0 5 0,5 0 11 0,-7 0 12 0,0 0 8 0,7 0 7 0,0 0 9 15,-5 0 6-15,5 0 10 0,-8 0 10 0,8 0 11 0,-5 0 14 0,5-6 11 16,-8 6 9-16,2 0 5 0,6 0 3 0,-5 0-5 0,5 0-6 0,-7 0-6 16,7 0-3-16,-9 0-4 0,9-6-2 0,-5 6-4 0,5 0-5 0,-5 0-6 15,5-4-6 1,-8 4-7-16,8 0-5 0,-5 0-2 0,5-5-3 0,-8 5 2 0,8 0-1 0,-8-6 4 15,8 6 1-15,-5 0 1 0,5 0 0 0,0 0-3 0,-6-3-1 0,6 3-3 0,0 0-4 0,0 0-6 0,0 0-3 0,0 0-6 0,0 0-5 16,0 0-7-16,0 0-6 0,0 0-4 0,0 0-6 0,0 0-2 0,0 0-6 31,0 0 1-31,0 0-3 0,0 0-1 0,0 0-3 0,0 0-2 0,0 0-3 0,0 0-4 16,0 0-3-16,0 0-2 0,0 0 0 0,0 0 5 0,6 0 6 0,-6 0 9 16,5 0 4-16,3 0 5 0,0 0 4 0,-3 0 0 0,3 0 2 0,2 3 4 15,-1-3 3-15,3 0 4 0,2 0 7 0,-1 6-1 0,-1-6 3 0,0 0-6 16,3 0-9-16,4 5-6 0,-6-5-4 0,0 0-5 0,6 0-2 0,-6 4 1 0,7-4 1 15,-6 0-1-15,4 0-2 0,1 0 0 0,2 6-3 0,-3-6-1 0,3 0 0 16,-2 0-2-16,1 0 0 0,-1 0-2 0,1 0 0 0,0 0 2 0,-1 0-1 0,2 0 3 16,-3 0 1-16,3 0 2 0,-3 0 0 0,3 0 1 0,-2 0 2 0,-1-6 2 15,1 6 1-15,-4 0 1 0,-2 0 1 0,6-4 0 0,-6 4 3 0,0 0 0 16,-8 0-5-16,9 0-2 0,-7-5-2 0,-1 5 0 0,2 0-2 0,-8 0-1 16,0 0-1-16,6 0-2 0,-6 0-2 0,0 0-2 0,0 0 1 0,0 0-3 15,0 0-3-15,0 0 2 0,0 0-2 0,0 0 2 0,0 0-2 0,0 0 2 0,0 0 0 16,0 0 1-16,0 0 0 0,0 0-1 0,0 0 1 0,-6 5-2 0,6-5 0 15,0 0-2-15,0 0-1 0,-8 0-3 0,8 0-1 0,-6 0-1 0,6 0-3 0,-7 0-1 16,2 0-2-16,5 0-1 0,-9 0-2 0,9 0 0 0,-5 0 1 0,5 0 0 16,0 0 1-16,-7 0-1 0,7 0 1 0,0 0 2 0,-6 0 1 0,6 0-1 15,-5 0 0-15,5 0-2 0,0 0 2 0,0 0-1 0,-8 0 2 0,8 0-1 16,0 0 1-16,0 0-1 0,-8 0-2 0,8 0 2 0,0 0-1 0,0 0-1 16,0 0 1-16,-5 0-2 0,5 0 0 0,0 0-1 0,0 0 1 0,-6 0 0 0,6 0-2 15,0 0 0-15,0 0-1 0,0 0 2 0,0 0 0 0,-7 0 0 0,7 0 3 16,0 0-1-16,0 0 1 0,0 0 0 0,0 0 2 0,-6 0 0 0,6 0 0 15,0 0 0-15,0 0 2 0,0 0-1 0,-7 0 0 0,7 0-1 0,0 0 0 16,-8 0 0-16,8 0-1 0,0 0 0 0,0 0-1 0,-5 0 1 0,5 0-1 16,0 0-2-16,0 0 1 0,-7 0-1 0,7 0 1 0,0 0-1 0,0 0 1 0,-7 0 1 15,7 0-1-15,0 0 1 0,-5 0 1 0,5 0-1 0,0 0 1 0,-8 0 1 16,8 0-1-16,-5 0 1 0,5 0 0 0,-8 0 1 0,8 0-1 16,-6 0 0-16,6 0-1 0,-5 4-1 0,5-4 2 0,-7 0-1 0,-1 0 0 0,8 0 0 0,-6 0 1 15,-1 0 0-15,1 0 1 0,6 0-1 0,-5 0 1 0,-3 0-1 0,8 0 1 0,-8 0 1 16,8 0-1-16,-5 0 2 0,-1 0-3 0,6 0 2 0,-7 0-1 0,7 0 1 15,-5 0-2-15,5 0-2 0,-9 0 2 0,9 0-1 0,-7 0-1 0,7 0 0 16,0 0 0-16,-5 0-1 0,5 0-1 0,0-4 2 0,0 4-2 0,-6 0 2 16,6 0-2-16,-6 0 1 0,6 0 1 0,0 0-1 0,0 0 2 0,0 0 0 0,0 0-1 15,0 0 1-15,0 0 1 0,0 0 0 0,0 0 0 0,0 0 0 0,0 0 0 16,-7 0 0-16,7 0 0 0,0 0 0 0,0 0 1 0,-8 0-2 0,8 0 0 16,-5 0 0-16,-2 0-1 0,7 0 0 0,-7 0-1 0,2 0 1 0,-3-5-2 15,1 5-1-15,-5 0-1 0,5 0-2 0,2 0-1 0,-9 0 2 0,7 0-3 16,-6 0 0-16,-1 0 0 0,9 5 0 0,-8-5-2 0,-1 0 0 0,2 0 2 0,-2 4-2 15,9-4 1-15,-8 0 2 0,-1 6 2 0,7-6-2 0,-6 0 2 0,8 0-1 16,-9 6 1-16,9-6 2 0,-3 0 0 0,1 4-2 0,1-4 4 0,-2 0-1 16,3 5 1-16,5-5 2 0,-5 0-1 0,5 0 2 0,-9 0 0 0,9 0 1 0,0 0 1 15,0 0 2-15,-5 0 0 0,5 0 1 0,0 0 1 0,0 0-1 0,0 0 1 16,0 0 2-16,0 0-2 0,0 0-1 0,0 0 0 0,0 0-1 0,0 0-2 16,0 0 0-16,0 0-4 0,0 0 1 0,0 0-3 0,0 0-2 0,0 0-1 15,0 0-2-15,0 0-1 0,0 0-3 0,0 0 0 0,0 0 0 16,0 0-2-16,0 0-1 0,0 0 1 0,0 0-1 0,0 0-2 0,0 0-1 0,0 0 2 15,0 0-3-15,0 0 1 0,0 0 0 0,0 0 0 0,0 0-1 0,0 0 3 0,5 0 3 16,-5 0-1-16,9 0 4 0,-9-5 0 0,5 5 2 0,0 0 2 0,3 0 1 0,-2 0 3 16,1 0 2-16,6 0 2 0,-7 0 3 0,7 0 1 0,0-4 1 15,1 4 0-15,-2 0 0 0,1-6 0 0,6 6-1 0,-3-6 2 0,2 6-1 0,1 0 1 16,1-4-1-16,-1-1-1 0,0 5 0 0,1-6 0 0,7 3 0 0,-8 3 0 0,7-6 0 16,0 2-1-16,-7 4 0 0,9-5-3 0,-4 1 1 0,3 4-2 0,-1-5 2 15,0 5-2-15,0-7 1 0,0 7 1 0,-6 0-2 0,6-3-1 0,-6 3 0 16,-1 0-2-16,-6 0 0 0,0 0 0 0,0 0-1 0,1 0 0 0,-1 0 0 15,-8 0-1-15,0 0 0 0,4 0 1 0,-4 3-1 0,-5-3-1 0,7 0 0 16,-7 0 2-16,0 0 2 0,0 0 2 0,0 0 2 0,0 0 2 0,0 0 3 16,0 0 4-16,0 0 1 0,0 0 4 0,0 0 1 0,0 0 5 0,0 7 3 0,0-7 1 15,0 0 4-15,-7 0 0 0,7 0 2 0,0 0-4 0,-5 0 2 0,5 0-3 16,-9 0-2-16,4 0 0 0,5 0-4 16,-5 0-1-16,-3 0-3 0,3 0-4 0,5 0-3 0,-8 0-1 0,2 0-5 0,-1 0-1 0,7 0-5 0,-6 0-2 0,6 0-6 15,-8 0-6-15,3 0-17 0,5 0-18 16,-8 0-23-16,8 0-23 0,-5 0-24 0,5 5-28 0,-5-5-26 0,5 0-29 0,0 4-43 15,-9 1-53-15,9-5-95 0,0 4-113 0,0 5-40 0,-5-3-7 0,5-1 18 0,0-1 29 0,0-4 35 0,0 0 38 0,0 0 43 16,0 0 40-16,0 0 47 0,0-4 45 16,-7-10 59-16,7-1 64 0</inkml:trace>
  <inkml:trace contextRef="#ctx0" brushRef="#br0" timeOffset="57204.45">2578 6679 0 0,'0'4'5'0,"0"1"97"0,0-5 54 0,0 4 36 0,0-4 23 0,0 0 21 0,0 0 21 0,-5-4 18 0,5 4 16 0,0 0 10 0,0 0 12 0,0 0-2 0,0 0 0 0,0 0-77 0,0-5-111 15,0 5-59-15,0-4-31 0,0-2-11 0,5 6-1 0,-5-3-2 0,8 3-5 0,-8-6 0 0,5 6-2 0,2-6 4 0,0 6 4 0,-2-4 7 0,-5-1 4 0,8-1 4 0,4 2 2 0,-4-1 3 0,-2 1 1 0,7-1 0 16,-5 1-1-16,3-2-1 0,-4 0-3 0,7 3 0 0,-2-9-3 16,-1 8-2-16,5-1-5 0,-4-4-4 0,0 5-2 0,8-2-4 0,-6 1 0 0,-1 1-4 15,6-2 0-15,-6 0-7 0,8 3-9 0,-11 3-16 0,4-6-17 0,6 6-41 0,-6 0-46 16,-9 0-50-16,8 6-53 0,1-6-50 0,-7 3-49 0,-2 3-19 0,3 0-1 16,-2 3 3-16,-6-3 12 0,7-2 18 0,-7 5 21 15,-7-4 30-15,7 5 31 0,-6-4 47 0,-2 3 49 0,-4-3 50 0,-2-2 66 0</inkml:trace>
  <inkml:trace contextRef="#ctx0" brushRef="#br0" timeOffset="57631.37">2565 6819 0 0,'-6'6'5'0,"6"0"112"16,-5-2 64-16,5 1 41 0,-7-5 27 0,7 0 23 0,0 0 21 0,0 0 14 0,0-5 13 16,0 5 13-1,0-4 10-15,0-2 11 0,0 6 8 0,0-6-85 0,0 6-141 0,0-4-63 0,0 4-24 0,0-5-6 16,0 5 3-16,0 0 2 0,0 0 0 0,0 0 2 0,0 0-1 0,0 0 0 0,0 0-2 0,0 0 5 0,0 0 4 0,0 0 2 15,0 5 0-15,0-1-8 0,0 2-9 0,-9 0-8 0,-14-2-4 16,-4 5 3231-16,14 6-3260 0,5-6 8 0,1 6-8 0,7 4 3 16,0-4-3-16,0 11 17 0,0-7-17 0,15 6-16 0,9 2 16 0,10 4-14 15,-20 2 14-15,-7 1 27 0,-2 7-27 0,1-4-45 16,-6 8 45-16,0-1 51 0,0 1-51 0,0-2 39 16,0 6-39-16,0-1 60 0,0-3-60 0,0 4 151 15,0 0-151-15,0 0 0 0,0-1 0 0,-6 1 0 0,6 0 0 0,0 5 0 0,0-5 0 0,-5 4 0 16,5 1 0-16,0 0 0 0,0-1 0 0,0 1 0 0,0 1 0 15,0-3 0-15,0 3 0 0,0-1 0 0,0-1 0 0,0 1 0 32,0 0 0-32,0-5 0 0,0 9 0 0,5-4 0 0,-5-1 0 15,0 7 0-15,0-8 0 0,0 7 0 0,-5-5 0 0,5 0 0 16,0-1 0-16,0 1 0 0,-7-5 0 0,7 5 0 0,-9-5 0 16,9 0 0-16,-5 0 0 0,5-7 0 0,0 7 0 0,-7 0 0 15,7-4 0-15,0 4 0 0,0-6 0 0,0 6 0 0,0-4 0 16,0-2 0-16,0 0 0 0,0 2 0 0,0-5 0 0,7 2 0 15,-7-8 0-15,0 7 0 0,0-7 0 0,5 0 0 0,-5 0 0 0,0-1 0 16,0 1 0-16,9 2 0 0,-9 4 0 0,0-7 0 0,0 6 0 16,0-5 0-16,0 5 0 0</inkml:trace>
  <inkml:trace contextRef="#ctx0" brushRef="#br0" timeOffset="57821.32">2234 10635 0 0,'-33'39'2226'0,"20"-5"-520"0,0-4-773 0,13-2-454 16,-8 3-238-16,42-4-121 0,43 0-57 0,15-5-32 0,-19-2-16 0,-22 1-7 16,-25-2-2-16,-8 0-2 0,-2-4-1 0,-11 4 1 0,1-5 0 0,-6 7-2 15,0-8 0-15,8 2 2 0,-8 1-2 0,0-2 3 0,0-4-2 0,5-1 0 16,-5 3 0-16,0-3-1 0,0 0-1 0,0-3 1 0,8 3-1 0,-8 0-2 0,0 1-1 15,0-4 1-15,5 3 1 0,-5 0 3 0,0 1-1 0,0-5 0 16,7 4 2-16,-7 3 0 0,0-3 0 0,7 1 4 0,-7-1-2 0,0 0-3 0,5 6 1 16,-5-5-3-16,0 1 1 0,8-2-4 0,-8 1-5 0,7 5-12 0,-7-6-19 0,5 1-23 15,3-1-26-15,-2 2-29 0,7-2-28 0,0 1-57 0,0-1-72 0,6-3-83 16,-1-2-86-16,10-4-33 0,-1 0-7 0,5 0 8 0,7-10 16 0,-1-3 27 16,8-8 33-16,0-9 39 0,-1 2 43 0,7-11 42 0,0-4 46 0,6-11 62 0,9-4 70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AEE35-B180-3A72-3C6D-8FE3D2736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D762F-96EA-7AEE-F63D-4CF865945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834A-6071-7FEB-D934-9E9AF44D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3E90B-93B8-D5A2-F47B-D5D41D6A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D22B6-04E9-EB96-EFCB-59165783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333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5264-107B-1BBC-EBBC-5E4F9EDF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DD131-9196-4EED-962E-E34635104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47CA0-9303-F464-1A16-DD6A084F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21C57-E4F1-39C0-A78A-B772EAAB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22C6-89DA-6303-64C9-7223793C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668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AB632-CA0B-8F37-C63F-DE79A4367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4960E-E96F-9A11-0276-B642C845E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3C7C3-7BDF-7B37-DDFD-F55CCED6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B566-DEB2-5661-CD23-E025A07EB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E917B-7CAB-3C41-260C-F719333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2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EEB8-CFF9-78EE-3B84-487A81CF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B96AF-C1E1-672E-A6C2-F62701070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FE1F7-6F6D-9FDA-6BA3-5D6A212B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DB0E2-B82A-368C-DD2C-0530B67CE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5BD33-01D6-DB6A-AEB7-ED7C1E0D5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62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CD42-F4C0-4084-00DC-500F07A3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56880-E088-0907-EE96-529AD8233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D6CF2-C4CE-908B-A1B2-BC119028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D803F-9C80-DB8B-84CA-9ED863C7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4EB11-F3D7-3443-FDEB-5376DE3B2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06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E2716-2CC0-A800-9E3B-B5C51192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AF0EB-B81E-DC0C-DDE9-DBC91F3F9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D00EB-0082-E3DE-770F-2429EC256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DC8E8-DD9D-E17E-7340-385E58A3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03032-CF82-8974-06F2-58016AEB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472E7-A035-4B68-D23E-64E0FC133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99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A1ABD-7BF2-3EBD-0A5F-13574DC3B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1AF6D-7711-0CE4-96B7-EAA32AD43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599E6-A130-FDE0-E148-17A27FD8A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62069-B1A5-D373-5A98-C5C433767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9DB36A-1C53-FDE2-B21A-91974B476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F37F52-D08E-640A-DF01-A0DB01A3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9417BB-FEA5-EF53-7BBB-5E6F54BEE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DED46A-E200-DBB3-E386-036A7D2B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170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5F491-83C3-83F6-785C-3344B4F3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FF308-E1C9-8F84-46BE-1B7267404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271DD-20A8-9AE2-5677-F2A89FFB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ACAE61-ED15-EC01-BB84-F25CA017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086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5D47D-17C5-F2BA-D853-486151CC3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727BFE-5B46-67A3-0A23-8683220F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91FC0-41BE-7F70-B0F1-5A36FCC1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403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F645-110A-BAC1-A089-B9E23409E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6772A-8097-BE10-74DF-281D671B4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79D07-13DD-0E9B-A350-CBDFF5155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D78BC-0D4C-1589-76C2-394C5CD30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86CBD-678E-F7A5-E6DE-7A85FC099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2044F-B8C8-F5CE-8B50-3BFFFB88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445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5F01-AD5D-475F-4518-5570C553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328ED-F2D3-6CD3-99D1-14F7784DD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25B4-6414-6E75-2120-CB356BFD2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70582-629B-4F66-6CA0-D7F82661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8FD68-38DC-6696-5B43-F50714E4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23A62-A411-3BC2-A5EE-A9B29E6F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235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5B45E-88FD-4C08-E271-E4BCEAF19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E33A4-E7F4-B146-AECE-A2B193B6E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526F3-587E-CF0F-894F-906E491F1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FA74-3CEC-4D80-BBCF-F4D3B0324181}" type="datetimeFigureOut">
              <a:rPr lang="en-IN" smtClean="0"/>
              <a:t>27-08-2025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E222-61AE-1E7A-F343-AD50361B7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A8686-3861-06E5-10B4-DEEBFD099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353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customXml" Target="../ink/ink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0.png"/><Relationship Id="rId4" Type="http://schemas.openxmlformats.org/officeDocument/2006/relationships/customXml" Target="../ink/ink1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5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2CBB-FD12-7B0E-E61E-1055CD0B6A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CBEEF5-36A3-B1A4-AC8E-DD23AC040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330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04051-FD11-6BDA-71DD-B24B77A3B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IP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54D72-9552-D433-A24F-78CD22933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Convert the following IP address to a 32-bit hexadecimal value</a:t>
            </a:r>
          </a:p>
          <a:p>
            <a:pPr marL="457200" lvl="1" indent="0">
              <a:buNone/>
            </a:pPr>
            <a:r>
              <a:rPr lang="en-IN" dirty="0"/>
              <a:t>7.8.9.3</a:t>
            </a:r>
          </a:p>
          <a:p>
            <a:pPr marL="457200" lvl="1" indent="0">
              <a:buNone/>
            </a:pPr>
            <a:r>
              <a:rPr lang="en-IN" dirty="0"/>
              <a:t>0x07080903</a:t>
            </a:r>
          </a:p>
          <a:p>
            <a:pPr marL="457200" lvl="1" indent="0">
              <a:buNone/>
            </a:pPr>
            <a:endParaRPr lang="en-IN" dirty="0"/>
          </a:p>
          <a:p>
            <a:r>
              <a:rPr lang="en-IN" dirty="0"/>
              <a:t>How will it be stored in a network header?</a:t>
            </a:r>
          </a:p>
          <a:p>
            <a:pPr lvl="1"/>
            <a:r>
              <a:rPr lang="en-IN" dirty="0"/>
              <a:t>0x03090807</a:t>
            </a:r>
          </a:p>
        </p:txBody>
      </p:sp>
    </p:spTree>
    <p:extLst>
      <p:ext uri="{BB962C8B-B14F-4D97-AF65-F5344CB8AC3E}">
        <p14:creationId xmlns:p14="http://schemas.microsoft.com/office/powerpoint/2010/main" val="3788941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5C4E4-E6B1-9AB2-7887-053838AB9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Packet structure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B51F3D-2028-9961-D652-153F7AD5DF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570" y="3056732"/>
            <a:ext cx="9731829" cy="1325563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998CAEC-A0A6-17AB-1E13-6336951F5C0F}"/>
                  </a:ext>
                </a:extLst>
              </p14:cNvPr>
              <p14:cNvContentPartPr/>
              <p14:nvPr/>
            </p14:nvContentPartPr>
            <p14:xfrm>
              <a:off x="1319760" y="4436640"/>
              <a:ext cx="8403480" cy="10008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998CAEC-A0A6-17AB-1E13-6336951F5C0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10400" y="4427280"/>
                <a:ext cx="8422200" cy="101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45312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57981-1719-CAEB-66AD-ACA846E7F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Data-link layer header (14 bytes)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86D18-76D2-AB9C-8CF2-FE064EE06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struct </a:t>
            </a:r>
            <a:r>
              <a:rPr lang="en-IN" dirty="0" err="1"/>
              <a:t>ethhdr</a:t>
            </a:r>
            <a:r>
              <a:rPr lang="en-IN" dirty="0"/>
              <a:t> {  </a:t>
            </a:r>
            <a:br>
              <a:rPr lang="en-IN" dirty="0"/>
            </a:br>
            <a:r>
              <a:rPr lang="en-IN" dirty="0"/>
              <a:t>  unsigned char </a:t>
            </a:r>
            <a:r>
              <a:rPr lang="en-IN" dirty="0" err="1"/>
              <a:t>h_dest</a:t>
            </a:r>
            <a:r>
              <a:rPr lang="en-IN" dirty="0"/>
              <a:t>[6]; // destination mac address </a:t>
            </a:r>
            <a:br>
              <a:rPr lang="en-IN" dirty="0"/>
            </a:br>
            <a:r>
              <a:rPr lang="en-IN" dirty="0"/>
              <a:t>  unsigned char </a:t>
            </a:r>
            <a:r>
              <a:rPr lang="en-IN" dirty="0" err="1"/>
              <a:t>h_source</a:t>
            </a:r>
            <a:r>
              <a:rPr lang="en-IN" dirty="0"/>
              <a:t>[6]; // source mac address  </a:t>
            </a:r>
            <a:br>
              <a:rPr lang="en-IN" dirty="0"/>
            </a:br>
            <a:r>
              <a:rPr lang="en-IN" dirty="0"/>
              <a:t>  __be16 </a:t>
            </a:r>
            <a:r>
              <a:rPr lang="en-IN" dirty="0" err="1"/>
              <a:t>h_proto</a:t>
            </a:r>
            <a:r>
              <a:rPr lang="en-IN" dirty="0"/>
              <a:t>; // 2-byte protocol  </a:t>
            </a:r>
            <a:br>
              <a:rPr lang="en-IN" dirty="0"/>
            </a:br>
            <a:r>
              <a:rPr lang="en-IN" dirty="0"/>
              <a:t>}; 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__be16: two-byte value stored in Big-endian format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33FC730-E459-07F5-7DCB-CDA99378F512}"/>
                  </a:ext>
                </a:extLst>
              </p14:cNvPr>
              <p14:cNvContentPartPr/>
              <p14:nvPr/>
            </p14:nvContentPartPr>
            <p14:xfrm>
              <a:off x="1184040" y="302400"/>
              <a:ext cx="10389240" cy="31870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33FC730-E459-07F5-7DCB-CDA99378F51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74680" y="293040"/>
                <a:ext cx="10407960" cy="320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61000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4889E-15EB-0525-6845-5BDF5E834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layer header (minimum 20 bytes)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B1F07-E550-5F27-ABD5-00A46F74C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dirty="0"/>
              <a:t>struct </a:t>
            </a:r>
            <a:r>
              <a:rPr lang="en-IN" dirty="0" err="1"/>
              <a:t>iphdr</a:t>
            </a:r>
            <a:r>
              <a:rPr lang="en-IN" dirty="0"/>
              <a:t> {  </a:t>
            </a:r>
            <a:br>
              <a:rPr lang="en-IN" dirty="0"/>
            </a:br>
            <a:r>
              <a:rPr lang="en-IN" dirty="0"/>
              <a:t>  __u8 ihl:4;  // length of header = </a:t>
            </a:r>
            <a:r>
              <a:rPr lang="en-IN" dirty="0" err="1"/>
              <a:t>ihl</a:t>
            </a:r>
            <a:r>
              <a:rPr lang="en-IN" dirty="0"/>
              <a:t> * 4  </a:t>
            </a:r>
            <a:br>
              <a:rPr lang="en-IN" dirty="0"/>
            </a:br>
            <a:r>
              <a:rPr lang="en-IN" dirty="0"/>
              <a:t>  __u8 version:4; // 4-bit version  </a:t>
            </a:r>
            <a:br>
              <a:rPr lang="en-IN" dirty="0"/>
            </a:br>
            <a:r>
              <a:rPr lang="en-IN" dirty="0"/>
              <a:t>  __u8 </a:t>
            </a:r>
            <a:r>
              <a:rPr lang="en-IN" dirty="0" err="1"/>
              <a:t>tos</a:t>
            </a:r>
            <a:r>
              <a:rPr lang="en-IN" dirty="0"/>
              <a:t>;  </a:t>
            </a:r>
            <a:br>
              <a:rPr lang="en-IN" dirty="0"/>
            </a:br>
            <a:r>
              <a:rPr lang="en-IN" dirty="0"/>
              <a:t>  __be16 </a:t>
            </a:r>
            <a:r>
              <a:rPr lang="en-IN" dirty="0" err="1"/>
              <a:t>tot_len</a:t>
            </a:r>
            <a:r>
              <a:rPr lang="en-IN" dirty="0"/>
              <a:t>; // Entire packet size, header + data  </a:t>
            </a:r>
            <a:br>
              <a:rPr lang="en-IN" dirty="0"/>
            </a:br>
            <a:r>
              <a:rPr lang="en-IN" dirty="0"/>
              <a:t>  __be16 id;  </a:t>
            </a:r>
            <a:br>
              <a:rPr lang="en-IN" dirty="0"/>
            </a:br>
            <a:r>
              <a:rPr lang="en-IN" dirty="0"/>
              <a:t>  __be16 </a:t>
            </a:r>
            <a:r>
              <a:rPr lang="en-IN" dirty="0" err="1"/>
              <a:t>frag_off</a:t>
            </a:r>
            <a:r>
              <a:rPr lang="en-IN" dirty="0"/>
              <a:t>;  </a:t>
            </a:r>
            <a:br>
              <a:rPr lang="en-IN" dirty="0"/>
            </a:br>
            <a:r>
              <a:rPr lang="en-IN" dirty="0"/>
              <a:t>  __u8 </a:t>
            </a:r>
            <a:r>
              <a:rPr lang="en-IN" dirty="0" err="1"/>
              <a:t>ttl</a:t>
            </a:r>
            <a:r>
              <a:rPr lang="en-IN" dirty="0"/>
              <a:t>;  // Hop limit, decremented at each hop  </a:t>
            </a:r>
            <a:br>
              <a:rPr lang="en-IN" dirty="0"/>
            </a:br>
            <a:r>
              <a:rPr lang="en-IN" dirty="0"/>
              <a:t>  __u8 protocol;  // protocol TCP=6, UDP=17  </a:t>
            </a:r>
            <a:br>
              <a:rPr lang="en-IN" dirty="0"/>
            </a:br>
            <a:r>
              <a:rPr lang="en-IN" dirty="0"/>
              <a:t>  __sum16 check;  // header checksum  </a:t>
            </a:r>
            <a:br>
              <a:rPr lang="en-IN" dirty="0"/>
            </a:br>
            <a:r>
              <a:rPr lang="en-IN" dirty="0"/>
              <a:t>  __be32 </a:t>
            </a:r>
            <a:r>
              <a:rPr lang="en-IN" dirty="0" err="1"/>
              <a:t>saddr</a:t>
            </a:r>
            <a:r>
              <a:rPr lang="en-IN" dirty="0"/>
              <a:t>; // source IP address  </a:t>
            </a:r>
            <a:br>
              <a:rPr lang="en-IN" dirty="0"/>
            </a:br>
            <a:r>
              <a:rPr lang="en-IN" dirty="0"/>
              <a:t>  __be32 </a:t>
            </a:r>
            <a:r>
              <a:rPr lang="en-IN" dirty="0" err="1"/>
              <a:t>daddr</a:t>
            </a:r>
            <a:r>
              <a:rPr lang="en-IN" dirty="0"/>
              <a:t>; // destination IP address  </a:t>
            </a:r>
            <a:br>
              <a:rPr lang="en-IN" dirty="0"/>
            </a:br>
            <a:r>
              <a:rPr lang="en-IN" dirty="0"/>
              <a:t>  char options[]; // variable length  </a:t>
            </a:r>
            <a:br>
              <a:rPr lang="en-IN" dirty="0"/>
            </a:br>
            <a:r>
              <a:rPr lang="en-IN" dirty="0"/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A1BC9CD-AC28-BA04-A1D9-CF752A88C886}"/>
                  </a:ext>
                </a:extLst>
              </p14:cNvPr>
              <p14:cNvContentPartPr/>
              <p14:nvPr/>
            </p14:nvContentPartPr>
            <p14:xfrm>
              <a:off x="5331960" y="1373400"/>
              <a:ext cx="6231960" cy="36374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A1BC9CD-AC28-BA04-A1D9-CF752A88C88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22600" y="1364040"/>
                <a:ext cx="6250680" cy="3656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7590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038B0-0725-6428-C021-406413775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UDP header (8 bytes)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00969-416B-8AEC-8D82-30B25D2BE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struct </a:t>
            </a:r>
            <a:r>
              <a:rPr lang="en-US" sz="2400" dirty="0" err="1"/>
              <a:t>udphdr</a:t>
            </a:r>
            <a:r>
              <a:rPr lang="en-US" sz="2400" dirty="0"/>
              <a:t> {  </a:t>
            </a:r>
            <a:br>
              <a:rPr lang="en-US" sz="2400" dirty="0"/>
            </a:br>
            <a:r>
              <a:rPr lang="en-US" sz="2400" dirty="0"/>
              <a:t>  __be16 source; // source port  </a:t>
            </a:r>
            <a:br>
              <a:rPr lang="en-US" sz="2400" dirty="0"/>
            </a:br>
            <a:r>
              <a:rPr lang="en-US" sz="2400" dirty="0"/>
              <a:t>  __be16 </a:t>
            </a:r>
            <a:r>
              <a:rPr lang="en-US" sz="2400" dirty="0" err="1"/>
              <a:t>dest</a:t>
            </a:r>
            <a:r>
              <a:rPr lang="en-US" sz="2400" dirty="0"/>
              <a:t>;  // destination port  </a:t>
            </a:r>
            <a:br>
              <a:rPr lang="en-US" sz="2400" dirty="0"/>
            </a:br>
            <a:r>
              <a:rPr lang="en-US" sz="2400" dirty="0"/>
              <a:t>  __be16 </a:t>
            </a:r>
            <a:r>
              <a:rPr lang="en-US" sz="2400" dirty="0" err="1"/>
              <a:t>len</a:t>
            </a:r>
            <a:r>
              <a:rPr lang="en-US" sz="2400" dirty="0"/>
              <a:t>;  // length of UDP header + data  </a:t>
            </a:r>
            <a:br>
              <a:rPr lang="en-US" sz="2400" dirty="0"/>
            </a:br>
            <a:r>
              <a:rPr lang="en-US" sz="2400" dirty="0"/>
              <a:t>  __sum16 check; // checksum of UDP header, payload, part of IP header  </a:t>
            </a:r>
            <a:br>
              <a:rPr lang="en-US" sz="2400" dirty="0"/>
            </a:br>
            <a:r>
              <a:rPr lang="en-US" sz="2400" dirty="0"/>
              <a:t>};</a:t>
            </a:r>
            <a:endParaRPr lang="en-IN" sz="2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202F1D2-9D53-385F-0138-EFD15641F97E}"/>
                  </a:ext>
                </a:extLst>
              </p14:cNvPr>
              <p14:cNvContentPartPr/>
              <p14:nvPr/>
            </p14:nvContentPartPr>
            <p14:xfrm>
              <a:off x="4984200" y="2356200"/>
              <a:ext cx="480960" cy="427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202F1D2-9D53-385F-0138-EFD15641F97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74840" y="2346840"/>
                <a:ext cx="499680" cy="44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87040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E96BD-B0B8-3AF6-2A5B-08DB2D5E4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 header (minimum 20 bytes)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CFBB9-C156-200D-E4BA-64AA8705F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N" dirty="0"/>
              <a:t>struct </a:t>
            </a:r>
            <a:r>
              <a:rPr lang="en-IN" dirty="0" err="1"/>
              <a:t>tcphdr</a:t>
            </a:r>
            <a:r>
              <a:rPr lang="en-IN" dirty="0"/>
              <a:t> {  </a:t>
            </a:r>
            <a:br>
              <a:rPr lang="en-IN" dirty="0"/>
            </a:br>
            <a:r>
              <a:rPr lang="en-IN" dirty="0"/>
              <a:t>  __be16 source; // source port  </a:t>
            </a:r>
            <a:br>
              <a:rPr lang="en-IN" dirty="0"/>
            </a:br>
            <a:r>
              <a:rPr lang="en-IN" dirty="0"/>
              <a:t>  __be16 </a:t>
            </a:r>
            <a:r>
              <a:rPr lang="en-IN" dirty="0" err="1"/>
              <a:t>dest</a:t>
            </a:r>
            <a:r>
              <a:rPr lang="en-IN" dirty="0"/>
              <a:t>;  // destination port  </a:t>
            </a:r>
            <a:br>
              <a:rPr lang="en-IN" dirty="0"/>
            </a:br>
            <a:r>
              <a:rPr lang="en-IN" dirty="0"/>
              <a:t>  __be32 </a:t>
            </a:r>
            <a:r>
              <a:rPr lang="en-IN" dirty="0" err="1"/>
              <a:t>seq</a:t>
            </a:r>
            <a:r>
              <a:rPr lang="en-IN" dirty="0"/>
              <a:t>; // sequence number  </a:t>
            </a:r>
            <a:br>
              <a:rPr lang="en-IN" dirty="0"/>
            </a:br>
            <a:r>
              <a:rPr lang="en-IN" dirty="0"/>
              <a:t>  __be32 </a:t>
            </a:r>
            <a:r>
              <a:rPr lang="en-IN" dirty="0" err="1"/>
              <a:t>ack_seq</a:t>
            </a:r>
            <a:r>
              <a:rPr lang="en-IN" dirty="0"/>
              <a:t>; // acknowledgement number  </a:t>
            </a:r>
            <a:br>
              <a:rPr lang="en-IN" dirty="0"/>
            </a:br>
            <a:r>
              <a:rPr lang="en-IN" dirty="0"/>
              <a:t>  __u16 ae:1;  </a:t>
            </a:r>
            <a:br>
              <a:rPr lang="en-IN" dirty="0"/>
            </a:br>
            <a:r>
              <a:rPr lang="en-IN" dirty="0"/>
              <a:t>  __u16 res1:1;  </a:t>
            </a:r>
            <a:br>
              <a:rPr lang="en-IN" dirty="0"/>
            </a:br>
            <a:r>
              <a:rPr lang="en-IN" dirty="0"/>
              <a:t>  __u16 doff:4;  // Length of TCP header = doff * 4  </a:t>
            </a:r>
            <a:br>
              <a:rPr lang="en-IN" dirty="0"/>
            </a:br>
            <a:r>
              <a:rPr lang="en-IN" dirty="0"/>
              <a:t>  __u16 fin:1;  </a:t>
            </a:r>
            <a:br>
              <a:rPr lang="en-IN" dirty="0"/>
            </a:br>
            <a:r>
              <a:rPr lang="en-IN" dirty="0"/>
              <a:t>  __u16 syn:1; // start connection  </a:t>
            </a:r>
            <a:br>
              <a:rPr lang="en-IN" dirty="0"/>
            </a:br>
            <a:r>
              <a:rPr lang="en-IN" dirty="0"/>
              <a:t>  __u16 rst:1;  </a:t>
            </a:r>
            <a:br>
              <a:rPr lang="en-IN" dirty="0"/>
            </a:br>
            <a:r>
              <a:rPr lang="en-IN" dirty="0"/>
              <a:t>  __u16 psh:1;  </a:t>
            </a:r>
            <a:br>
              <a:rPr lang="en-IN" dirty="0"/>
            </a:br>
            <a:r>
              <a:rPr lang="en-IN" dirty="0"/>
              <a:t>  __u16 ack:1; // acknowledgment valid  </a:t>
            </a:r>
            <a:br>
              <a:rPr lang="en-IN" dirty="0"/>
            </a:br>
            <a:r>
              <a:rPr lang="en-IN" dirty="0"/>
              <a:t>  __u16 urg:1;  </a:t>
            </a:r>
            <a:br>
              <a:rPr lang="en-IN" dirty="0"/>
            </a:br>
            <a:r>
              <a:rPr lang="en-IN" dirty="0"/>
              <a:t>  __u16 ece:1;  </a:t>
            </a:r>
            <a:br>
              <a:rPr lang="en-IN" dirty="0"/>
            </a:br>
            <a:r>
              <a:rPr lang="en-IN" dirty="0"/>
              <a:t>  __u16 cwr:1;  </a:t>
            </a:r>
            <a:br>
              <a:rPr lang="en-IN" dirty="0"/>
            </a:br>
            <a:r>
              <a:rPr lang="en-IN" dirty="0"/>
              <a:t>  __be16 window;  // window size  </a:t>
            </a:r>
            <a:br>
              <a:rPr lang="en-IN" dirty="0"/>
            </a:br>
            <a:r>
              <a:rPr lang="en-IN" dirty="0"/>
              <a:t>  __sum16 check;  // checksum of TCP header, data, part of IP header  </a:t>
            </a:r>
            <a:br>
              <a:rPr lang="en-IN" dirty="0"/>
            </a:br>
            <a:r>
              <a:rPr lang="en-IN" dirty="0"/>
              <a:t>  __be16 </a:t>
            </a:r>
            <a:r>
              <a:rPr lang="en-IN" dirty="0" err="1"/>
              <a:t>urg_ptr</a:t>
            </a:r>
            <a:r>
              <a:rPr lang="en-IN" dirty="0"/>
              <a:t>;  </a:t>
            </a:r>
            <a:br>
              <a:rPr lang="en-IN" dirty="0"/>
            </a:br>
            <a:r>
              <a:rPr lang="en-IN" dirty="0"/>
              <a:t>  char options[];  // variable length  </a:t>
            </a:r>
            <a:br>
              <a:rPr lang="en-IN" dirty="0"/>
            </a:br>
            <a:r>
              <a:rPr lang="en-IN" dirty="0"/>
              <a:t>};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6E3740E-DB9E-957F-F0D2-EE38EFAAC4DB}"/>
                  </a:ext>
                </a:extLst>
              </p14:cNvPr>
              <p14:cNvContentPartPr/>
              <p14:nvPr/>
            </p14:nvContentPartPr>
            <p14:xfrm>
              <a:off x="2388600" y="1389240"/>
              <a:ext cx="5308560" cy="34650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6E3740E-DB9E-957F-F0D2-EE38EFAAC4D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79240" y="1379880"/>
                <a:ext cx="5327280" cy="348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04641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AD048B5-51CE-6319-72C4-F5503E84809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i="1" dirty="0" smtClean="0">
                          <a:latin typeface="Cambria Math" panose="02040503050406030204" pitchFamily="18" charset="0"/>
                        </a:rPr>
                        <m:t>𝑠𝑡𝑟𝑢𝑐𝑡</m:t>
                      </m:r>
                      <m:r>
                        <a:rPr lang="en-IN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i="1" dirty="0" err="1" smtClean="0">
                          <a:latin typeface="Cambria Math" panose="02040503050406030204" pitchFamily="18" charset="0"/>
                        </a:rPr>
                        <m:t>𝑠𝑘</m:t>
                      </m:r>
                      <m:r>
                        <a:rPr lang="en-IN" i="1" dirty="0" err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en-IN" i="1" dirty="0" err="1" smtClean="0">
                          <a:latin typeface="Cambria Math" panose="02040503050406030204" pitchFamily="18" charset="0"/>
                        </a:rPr>
                        <m:t>𝑏𝑢𝑓𝑓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AD048B5-51CE-6319-72C4-F5503E8480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5335B4-665C-A4ED-7616-EACBBE99A2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𝑠𝑡𝑟𝑢𝑐𝑡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𝑠𝑘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𝑏𝑢𝑓𝑓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facilitates easy access to different headers in a packet</a:t>
                </a:r>
              </a:p>
              <a:p>
                <a:r>
                  <a:rPr lang="en-US" dirty="0"/>
                  <a:t>various useful fields to access the headers, such as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𝑚𝑎𝑐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h𝑒𝑎𝑑𝑒𝑟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points to the link-layer header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𝑛𝑒𝑡𝑤𝑜𝑟𝑘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h𝑒𝑎𝑑𝑒𝑟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points to the network-layer header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𝑡𝑟𝑎𝑛𝑠𝑝𝑜𝑟𝑡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h𝑒𝑎𝑑𝑒𝑟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points to the transport-layer header</a:t>
                </a:r>
              </a:p>
              <a:p>
                <a:r>
                  <a:rPr lang="en-US" dirty="0"/>
                  <a:t>Other useful routines that take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𝑠𝑡𝑟𝑢𝑐𝑡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𝑠𝑘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𝑏𝑢𝑓𝑓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as input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𝑒𝑡h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en-IN" i="1" dirty="0" err="1" smtClean="0">
                        <a:latin typeface="Cambria Math" panose="02040503050406030204" pitchFamily="18" charset="0"/>
                      </a:rPr>
                      <m:t>h𝑑𝑟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dirty="0"/>
                  <a:t> returns a pointer of type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𝑠𝑡𝑟𝑢𝑐𝑡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i="1" dirty="0" err="1">
                        <a:latin typeface="Cambria Math" panose="02040503050406030204" pitchFamily="18" charset="0"/>
                      </a:rPr>
                      <m:t>𝑒𝑡hh𝑑𝑟</m:t>
                    </m:r>
                    <m:r>
                      <a:rPr lang="en-IN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IN" dirty="0"/>
              </a:p>
              <a:p>
                <a:pPr lvl="1"/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𝑖𝑝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h𝑑𝑟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 →</m:t>
                    </m:r>
                  </m:oMath>
                </a14:m>
                <a:r>
                  <a:rPr lang="en-IN" dirty="0"/>
                  <a:t> returns a pointer of type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𝑠𝑡𝑟𝑢𝑐𝑡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i="1" dirty="0" err="1" smtClean="0">
                        <a:latin typeface="Cambria Math" panose="02040503050406030204" pitchFamily="18" charset="0"/>
                      </a:rPr>
                      <m:t>𝑖𝑝h𝑑𝑟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IN" dirty="0"/>
              </a:p>
              <a:p>
                <a:pPr lvl="1"/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𝑡𝑐𝑝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h𝑑𝑟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 →</m:t>
                    </m:r>
                  </m:oMath>
                </a14:m>
                <a:r>
                  <a:rPr lang="en-IN" dirty="0"/>
                  <a:t> returns a pointer of type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𝑠𝑡𝑟𝑢𝑐𝑡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𝑡𝑐𝑝h𝑑𝑟</m:t>
                    </m:r>
                  </m:oMath>
                </a14:m>
                <a:endParaRPr lang="en-IN" dirty="0"/>
              </a:p>
              <a:p>
                <a:pPr lvl="1"/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𝑢𝑑𝑝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h𝑑𝑟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IN" dirty="0"/>
                  <a:t> returns a pointer of type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𝑠𝑡𝑟𝑢𝑐𝑡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𝑢𝑑𝑝h𝑑𝑟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5335B4-665C-A4ED-7616-EACBBE99A2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3081" b="-15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550A44E-275E-5D32-55ED-25073A7320B1}"/>
                  </a:ext>
                </a:extLst>
              </p14:cNvPr>
              <p14:cNvContentPartPr/>
              <p14:nvPr/>
            </p14:nvContentPartPr>
            <p14:xfrm>
              <a:off x="1629360" y="3108960"/>
              <a:ext cx="6253560" cy="29448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550A44E-275E-5D32-55ED-25073A7320B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20000" y="3099600"/>
                <a:ext cx="6272280" cy="2963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69342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34715-37FC-5E8F-21BE-D35203724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Useful routines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C453B-26DE-EF4D-C541-397030ED2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e1000_xmit_frame </a:t>
            </a:r>
          </a:p>
          <a:p>
            <a:pPr lvl="1"/>
            <a:r>
              <a:rPr lang="en-US" dirty="0"/>
              <a:t>takes an argument </a:t>
            </a:r>
            <a:r>
              <a:rPr lang="en-US" dirty="0" err="1"/>
              <a:t>skb</a:t>
            </a:r>
            <a:r>
              <a:rPr lang="en-US" dirty="0"/>
              <a:t> of type struct </a:t>
            </a:r>
            <a:r>
              <a:rPr lang="en-US" dirty="0" err="1"/>
              <a:t>sk_buff</a:t>
            </a:r>
            <a:endParaRPr lang="en-US" dirty="0"/>
          </a:p>
          <a:p>
            <a:pPr lvl="1"/>
            <a:r>
              <a:rPr lang="en-US" dirty="0" err="1"/>
              <a:t>skb</a:t>
            </a:r>
            <a:r>
              <a:rPr lang="en-US" dirty="0"/>
              <a:t> contains pointers to the various headers of the actual packet</a:t>
            </a:r>
          </a:p>
          <a:p>
            <a:pPr lvl="1"/>
            <a:r>
              <a:rPr lang="en-US" dirty="0"/>
              <a:t>updates an available descriptor in the transmit ring with the physical address of the packet</a:t>
            </a:r>
          </a:p>
          <a:p>
            <a:pPr lvl="1"/>
            <a:r>
              <a:rPr lang="en-US" dirty="0"/>
              <a:t>updates the TDT register, which allows the NIC to transmit the packet </a:t>
            </a:r>
          </a:p>
          <a:p>
            <a:pPr lvl="1"/>
            <a:endParaRPr lang="en-US" dirty="0"/>
          </a:p>
          <a:p>
            <a:r>
              <a:rPr lang="en-US" dirty="0"/>
              <a:t>e1000_clean_tx_irq</a:t>
            </a:r>
          </a:p>
          <a:p>
            <a:pPr lvl="1"/>
            <a:r>
              <a:rPr lang="en-US" dirty="0"/>
              <a:t>part of the interrupt handling for sending packets </a:t>
            </a:r>
          </a:p>
          <a:p>
            <a:pPr lvl="1"/>
            <a:r>
              <a:rPr lang="en-US" dirty="0"/>
              <a:t>Once the packet has been sent, the NIC sends an interrupt</a:t>
            </a:r>
          </a:p>
          <a:p>
            <a:pPr lvl="1"/>
            <a:r>
              <a:rPr lang="en-US" dirty="0"/>
              <a:t>Notes that the transmit descriptors can now be available for future transmits</a:t>
            </a:r>
          </a:p>
          <a:p>
            <a:pPr lvl="1"/>
            <a:r>
              <a:rPr lang="en-US" dirty="0"/>
              <a:t>May also free the buffers used for the sent packets. </a:t>
            </a:r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CA41856-8C9A-3C24-3B3F-EF9C57D004A7}"/>
                  </a:ext>
                </a:extLst>
              </p14:cNvPr>
              <p14:cNvContentPartPr/>
              <p14:nvPr/>
            </p14:nvContentPartPr>
            <p14:xfrm>
              <a:off x="780120" y="2352960"/>
              <a:ext cx="3311280" cy="17535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CA41856-8C9A-3C24-3B3F-EF9C57D004A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70760" y="2343600"/>
                <a:ext cx="3330000" cy="177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75324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AE05D-DE58-CC2B-FA4D-E4451989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User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259F-404A-6A3B-572A-1A41BD5FF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server: A TCP server that receives data from the client</a:t>
            </a:r>
          </a:p>
          <a:p>
            <a:r>
              <a:rPr lang="en-IN" dirty="0"/>
              <a:t>client: A TCP client that sends data to the server</a:t>
            </a:r>
          </a:p>
          <a:p>
            <a:pPr lvl="1"/>
            <a:r>
              <a:rPr lang="en-IN" dirty="0"/>
              <a:t>Takes the IP address of the server as input</a:t>
            </a:r>
          </a:p>
          <a:p>
            <a:r>
              <a:rPr lang="en-IN" dirty="0"/>
              <a:t>block: An application that instructs the driver to drop future packets to a given destination at a given rate</a:t>
            </a:r>
          </a:p>
          <a:p>
            <a:pPr lvl="1"/>
            <a:r>
              <a:rPr lang="en-IN" dirty="0"/>
              <a:t>./block 172.32.89.10 20</a:t>
            </a:r>
          </a:p>
          <a:p>
            <a:pPr lvl="2"/>
            <a:r>
              <a:rPr lang="en-IN" dirty="0"/>
              <a:t>Drop 10% packets with destination IP address = 172.32.89.10</a:t>
            </a:r>
          </a:p>
          <a:p>
            <a:pPr lvl="1"/>
            <a:r>
              <a:rPr lang="en-IN" dirty="0"/>
              <a:t>The block application creates a UDP packet with a 5-byte payload. </a:t>
            </a:r>
          </a:p>
          <a:p>
            <a:pPr lvl="2"/>
            <a:r>
              <a:rPr lang="en-IN" dirty="0"/>
              <a:t>The first four bytes are 172, 32, 89, 10, i.e., the IP address</a:t>
            </a:r>
          </a:p>
          <a:p>
            <a:pPr lvl="2"/>
            <a:r>
              <a:rPr lang="en-IN" dirty="0"/>
              <a:t>The fifth byte is 20, i.e., the drop rate</a:t>
            </a:r>
          </a:p>
          <a:p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95E1DF8-B7ED-A7AC-D9E3-969E6741572A}"/>
                  </a:ext>
                </a:extLst>
              </p14:cNvPr>
              <p14:cNvContentPartPr/>
              <p14:nvPr/>
            </p14:nvContentPartPr>
            <p14:xfrm>
              <a:off x="2562120" y="176040"/>
              <a:ext cx="7932600" cy="43124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95E1DF8-B7ED-A7AC-D9E3-969E6741572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52760" y="166680"/>
                <a:ext cx="7951320" cy="4331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93034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A9D33-4898-90C5-AEC4-C4F6367B7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9EED7-776A-46CA-4654-70A04DD23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Monitor all ongoing packets</a:t>
            </a:r>
          </a:p>
          <a:p>
            <a:pPr lvl="1"/>
            <a:r>
              <a:rPr lang="en-IN" dirty="0"/>
              <a:t>If the destination IP address is 100.100.100.100, record the IP address and drop rate from the payload</a:t>
            </a:r>
          </a:p>
          <a:p>
            <a:pPr lvl="1"/>
            <a:r>
              <a:rPr lang="en-IN" dirty="0"/>
              <a:t>If the IP address matches the blocking IP address, drop packets with the given rate</a:t>
            </a:r>
          </a:p>
          <a:p>
            <a:pPr lvl="2"/>
            <a:r>
              <a:rPr lang="en-IN" dirty="0"/>
              <a:t>Notice that after dropping a packet, you may need to release the buffer</a:t>
            </a:r>
          </a:p>
          <a:p>
            <a:pPr lvl="2"/>
            <a:r>
              <a:rPr lang="en-IN" dirty="0"/>
              <a:t>Look at the interrupt handler for better clarity</a:t>
            </a:r>
          </a:p>
          <a:p>
            <a:pPr lvl="2"/>
            <a:endParaRPr lang="en-IN" dirty="0"/>
          </a:p>
          <a:p>
            <a:pPr lvl="1"/>
            <a:r>
              <a:rPr lang="en-IN" dirty="0"/>
              <a:t>Only one IP can be registered for dropping packets</a:t>
            </a:r>
          </a:p>
          <a:p>
            <a:pPr lvl="2"/>
            <a:r>
              <a:rPr lang="en-IN" dirty="0"/>
              <a:t>./block 192.1.3.4 10</a:t>
            </a:r>
          </a:p>
          <a:p>
            <a:pPr lvl="3"/>
            <a:r>
              <a:rPr lang="en-IN" dirty="0"/>
              <a:t>dropping 10% packets to 192.1.3.4</a:t>
            </a:r>
          </a:p>
          <a:p>
            <a:pPr lvl="2"/>
            <a:r>
              <a:rPr lang="en-IN" dirty="0"/>
              <a:t>./block 123.43.24.52 1</a:t>
            </a:r>
          </a:p>
          <a:p>
            <a:pPr lvl="3"/>
            <a:r>
              <a:rPr lang="en-IN" dirty="0"/>
              <a:t>192.1.3.4 is unblocked, i.e., no dropping</a:t>
            </a:r>
          </a:p>
          <a:p>
            <a:pPr lvl="3"/>
            <a:r>
              <a:rPr lang="en-IN" dirty="0"/>
              <a:t>dropping 1% packets to 192.1.3.4</a:t>
            </a:r>
          </a:p>
          <a:p>
            <a:pPr lvl="2"/>
            <a:r>
              <a:rPr lang="en-IN" dirty="0"/>
              <a:t>./block 123.43.24.52 5</a:t>
            </a:r>
          </a:p>
          <a:p>
            <a:pPr lvl="3"/>
            <a:r>
              <a:rPr lang="en-IN" dirty="0"/>
              <a:t>Now dropping with 5% probability</a:t>
            </a:r>
          </a:p>
          <a:p>
            <a:pPr lvl="1"/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647D24E-40C9-0153-2EC8-B473AF1084CC}"/>
                  </a:ext>
                </a:extLst>
              </p14:cNvPr>
              <p14:cNvContentPartPr/>
              <p14:nvPr/>
            </p14:nvContentPartPr>
            <p14:xfrm>
              <a:off x="2103480" y="4306320"/>
              <a:ext cx="1914840" cy="1184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647D24E-40C9-0153-2EC8-B473AF1084C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94120" y="4296960"/>
                <a:ext cx="1933560" cy="137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82517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C69A8-729C-6AC8-B6D8-39F516E12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Today’s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11552-ED47-3F57-38AB-7C32BD558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Assignment-1</a:t>
            </a:r>
          </a:p>
          <a:p>
            <a:r>
              <a:rPr lang="en-IN" dirty="0"/>
              <a:t>Cookies</a:t>
            </a:r>
          </a:p>
          <a:p>
            <a:r>
              <a:rPr lang="en-IN" dirty="0"/>
              <a:t>Web caching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9404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CD419-5BF1-97F5-CC8B-434C95974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Test you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D2606-5FA2-7DB4-7291-64A016CEC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Start server on host using ./server</a:t>
            </a:r>
          </a:p>
          <a:p>
            <a:r>
              <a:rPr lang="en-IN" dirty="0"/>
              <a:t>Drop 5% packets to the host</a:t>
            </a:r>
          </a:p>
          <a:p>
            <a:pPr lvl="1"/>
            <a:r>
              <a:rPr lang="en-IN" dirty="0"/>
              <a:t>./block 192.3.5.6 5</a:t>
            </a:r>
          </a:p>
          <a:p>
            <a:pPr lvl="2"/>
            <a:r>
              <a:rPr lang="en-IN" dirty="0"/>
              <a:t>Replace 192.3.5.6 with the IP address of your host.</a:t>
            </a:r>
          </a:p>
          <a:p>
            <a:r>
              <a:rPr lang="en-IN" dirty="0"/>
              <a:t>Run client inside the VM</a:t>
            </a:r>
          </a:p>
          <a:p>
            <a:pPr lvl="1"/>
            <a:r>
              <a:rPr lang="en-IN" dirty="0"/>
              <a:t>./client 192.3.5.6</a:t>
            </a:r>
          </a:p>
          <a:p>
            <a:pPr lvl="2"/>
            <a:r>
              <a:rPr lang="en-IN" dirty="0"/>
              <a:t>Replace 192.3.5.6 with the IP address of your host.</a:t>
            </a:r>
          </a:p>
          <a:p>
            <a:pPr lvl="2"/>
            <a:endParaRPr lang="en-IN" dirty="0"/>
          </a:p>
          <a:p>
            <a:r>
              <a:rPr lang="en-IN" dirty="0"/>
              <a:t>If everything works perfectly, the TCP protocol should be able to handle the packet loss</a:t>
            </a:r>
          </a:p>
          <a:p>
            <a:pPr lvl="1"/>
            <a:r>
              <a:rPr lang="en-IN" dirty="0"/>
              <a:t>The server will print “</a:t>
            </a:r>
            <a:r>
              <a:rPr lang="en-US" dirty="0"/>
              <a:t>100001 packets received in ... milliseconds” </a:t>
            </a:r>
            <a:endParaRPr lang="en-IN" dirty="0"/>
          </a:p>
          <a:p>
            <a:pPr lvl="2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36780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4FE5F-2376-02A2-BC77-0BA712C2E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Monitor retransmission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78560-AB20-F074-D37A-1F7F96987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Monitor retransmission by the TCP protocol before and after the invocation of the client</a:t>
            </a:r>
          </a:p>
          <a:p>
            <a:pPr lvl="1"/>
            <a:r>
              <a:rPr lang="en-IN" dirty="0"/>
              <a:t>netstat -s | grep retransmitted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27137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9D5AD-0E10-995C-23DD-43CE9F327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C2FC9-DC56-43BD-E87B-3FDF8C039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Block websites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E5D57-B641-B364-0E6A-33FA99E9C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Ping Google using</a:t>
            </a:r>
          </a:p>
          <a:p>
            <a:pPr lvl="1"/>
            <a:r>
              <a:rPr lang="en-IN" dirty="0"/>
              <a:t>ping </a:t>
            </a:r>
            <a:r>
              <a:rPr lang="en-IN" dirty="0">
                <a:hlinkClick r:id="rId2"/>
              </a:rPr>
              <a:t>www.google.com</a:t>
            </a:r>
            <a:endParaRPr lang="en-IN" dirty="0"/>
          </a:p>
          <a:p>
            <a:pPr lvl="1"/>
            <a:r>
              <a:rPr lang="en-IN" dirty="0"/>
              <a:t>Block all packets to Google using ./block 172.34.54.65 100</a:t>
            </a:r>
          </a:p>
          <a:p>
            <a:pPr lvl="2"/>
            <a:r>
              <a:rPr lang="en-IN" dirty="0"/>
              <a:t>Replace 172.34.54.65 with the actual IP address of Google</a:t>
            </a:r>
          </a:p>
          <a:p>
            <a:pPr lvl="1"/>
            <a:r>
              <a:rPr lang="en-IN" dirty="0"/>
              <a:t>The ping </a:t>
            </a:r>
            <a:r>
              <a:rPr lang="en-IN" dirty="0">
                <a:hlinkClick r:id="rId2"/>
              </a:rPr>
              <a:t>www.google.com</a:t>
            </a:r>
            <a:r>
              <a:rPr lang="en-IN" dirty="0"/>
              <a:t> should not work now </a:t>
            </a:r>
          </a:p>
        </p:txBody>
      </p:sp>
    </p:spTree>
    <p:extLst>
      <p:ext uri="{BB962C8B-B14F-4D97-AF65-F5344CB8AC3E}">
        <p14:creationId xmlns:p14="http://schemas.microsoft.com/office/powerpoint/2010/main" val="2454151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356AC-BE67-5DBF-9CBF-C3B79A34D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Compiling and using the E1000 device driver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A83CA-E5EE-22F6-9DA1-7290A8358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Compile the E1000 driver using</a:t>
            </a:r>
          </a:p>
          <a:p>
            <a:pPr lvl="1"/>
            <a:r>
              <a:rPr lang="en-IN" dirty="0"/>
              <a:t>make M=drivers/net/ethernet/intel/e1000</a:t>
            </a:r>
          </a:p>
          <a:p>
            <a:r>
              <a:rPr lang="en-US" dirty="0"/>
              <a:t>Copy linux-6.16/drivers/net/ethernet/intel/e1000/e1000.ko to your VM</a:t>
            </a:r>
          </a:p>
          <a:p>
            <a:r>
              <a:rPr lang="en-US" dirty="0"/>
              <a:t>Reload the driver</a:t>
            </a:r>
          </a:p>
          <a:p>
            <a:pPr lvl="1"/>
            <a:r>
              <a:rPr lang="en-IN" dirty="0" err="1"/>
              <a:t>sudo</a:t>
            </a:r>
            <a:r>
              <a:rPr lang="en-IN" dirty="0"/>
              <a:t> </a:t>
            </a:r>
            <a:r>
              <a:rPr lang="en-IN" dirty="0" err="1"/>
              <a:t>modprobe</a:t>
            </a:r>
            <a:r>
              <a:rPr lang="en-IN" dirty="0"/>
              <a:t> -r e1000 followed by </a:t>
            </a:r>
            <a:r>
              <a:rPr lang="en-IN" dirty="0" err="1"/>
              <a:t>sudo</a:t>
            </a:r>
            <a:r>
              <a:rPr lang="en-IN" dirty="0"/>
              <a:t> </a:t>
            </a:r>
            <a:r>
              <a:rPr lang="en-IN" dirty="0" err="1"/>
              <a:t>insmod</a:t>
            </a:r>
            <a:r>
              <a:rPr lang="en-IN" dirty="0"/>
              <a:t> e1000.ko</a:t>
            </a:r>
            <a:endParaRPr lang="en-US" dirty="0"/>
          </a:p>
          <a:p>
            <a:pPr lvl="1"/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97944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B5034-4417-819C-C48D-A41698F5B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0FDD7-582C-3025-7244-74B4B9721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Implement everything in e1000_main.c</a:t>
            </a:r>
          </a:p>
          <a:p>
            <a:endParaRPr lang="en-IN" dirty="0"/>
          </a:p>
          <a:p>
            <a:r>
              <a:rPr lang="en-IN" dirty="0"/>
              <a:t>Report various statistics for different drop rates as mentioned in the assignment</a:t>
            </a:r>
          </a:p>
          <a:p>
            <a:endParaRPr lang="en-IN" dirty="0"/>
          </a:p>
          <a:p>
            <a:r>
              <a:rPr lang="en-IN" dirty="0"/>
              <a:t>Ask any queries related to the assignment after the class or during office hours</a:t>
            </a:r>
          </a:p>
        </p:txBody>
      </p:sp>
    </p:spTree>
    <p:extLst>
      <p:ext uri="{BB962C8B-B14F-4D97-AF65-F5344CB8AC3E}">
        <p14:creationId xmlns:p14="http://schemas.microsoft.com/office/powerpoint/2010/main" val="256072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B4810-AF95-4944-4D81-96ED61EDE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19422-438A-064D-81B6-D7860C7C05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9110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B7E1B-6FB7-2F86-9F99-0181B9F7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3664B-4851-469A-E305-D2121D3C9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HTTP, being a stateless protocol, sometimes may not be the best thing for both users and the server hosting a website</a:t>
            </a:r>
          </a:p>
          <a:p>
            <a:pPr lvl="1"/>
            <a:r>
              <a:rPr lang="en-IN" dirty="0"/>
              <a:t>For example, the server may want to show the relevant content based on their previous browsing sessions, e.g., YouTube, Amazon</a:t>
            </a:r>
          </a:p>
          <a:p>
            <a:pPr lvl="1"/>
            <a:endParaRPr lang="en-IN" dirty="0"/>
          </a:p>
          <a:p>
            <a:r>
              <a:rPr lang="en-IN" dirty="0"/>
              <a:t>How can we solve the problem?</a:t>
            </a:r>
          </a:p>
        </p:txBody>
      </p:sp>
    </p:spTree>
    <p:extLst>
      <p:ext uri="{BB962C8B-B14F-4D97-AF65-F5344CB8AC3E}">
        <p14:creationId xmlns:p14="http://schemas.microsoft.com/office/powerpoint/2010/main" val="2961794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D1C28-2882-3B3A-C093-E6E708081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38980-CA22-2B6F-539F-1B76E53C1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2D023-7814-6552-6CFF-BB86DAA87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HTTP, being a stateless protocol, sometimes may not be the best thing for both users and the server hosting a website</a:t>
            </a:r>
          </a:p>
          <a:p>
            <a:pPr lvl="1"/>
            <a:r>
              <a:rPr lang="en-IN" dirty="0"/>
              <a:t>For example, the server may want to show the relevant content based on their previous browsing sessions, e.g., YouTube, Amazon</a:t>
            </a:r>
          </a:p>
          <a:p>
            <a:pPr lvl="1"/>
            <a:endParaRPr lang="en-IN" dirty="0"/>
          </a:p>
          <a:p>
            <a:r>
              <a:rPr lang="en-IN" dirty="0"/>
              <a:t>How can we solve the problem?</a:t>
            </a:r>
          </a:p>
          <a:p>
            <a:pPr lvl="1"/>
            <a:r>
              <a:rPr lang="en-IN" dirty="0"/>
              <a:t>Ask users to authenticate every time</a:t>
            </a:r>
          </a:p>
          <a:p>
            <a:pPr lvl="2"/>
            <a:r>
              <a:rPr lang="en-IN" dirty="0"/>
              <a:t>Might not be the best policy. Users may not want to share their private information.</a:t>
            </a:r>
          </a:p>
        </p:txBody>
      </p:sp>
    </p:spTree>
    <p:extLst>
      <p:ext uri="{BB962C8B-B14F-4D97-AF65-F5344CB8AC3E}">
        <p14:creationId xmlns:p14="http://schemas.microsoft.com/office/powerpoint/2010/main" val="40087208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4F8E9-EC71-98AB-4A72-738109480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048BB-E48F-CE1D-C9C3-2C77D2941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36637-B651-EA08-6D20-F9E3E6909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HTTP is stateless</a:t>
            </a:r>
          </a:p>
          <a:p>
            <a:pPr lvl="1"/>
            <a:r>
              <a:rPr lang="en-US" dirty="0"/>
              <a:t>Each request is independent; the server doesn’t remember previous requests.</a:t>
            </a:r>
            <a:r>
              <a:rPr lang="en-IN" dirty="0"/>
              <a:t> </a:t>
            </a:r>
          </a:p>
          <a:p>
            <a:pPr lvl="1"/>
            <a:r>
              <a:rPr lang="en-US" dirty="0"/>
              <a:t>Problem: Personalized content (shopping history, recommendations) becomes difficult.</a:t>
            </a:r>
            <a:endParaRPr lang="en-IN" dirty="0"/>
          </a:p>
          <a:p>
            <a:r>
              <a:rPr lang="en-IN" dirty="0"/>
              <a:t>How can we solve the problem?</a:t>
            </a:r>
          </a:p>
          <a:p>
            <a:pPr lvl="1"/>
            <a:r>
              <a:rPr lang="en-IN" dirty="0"/>
              <a:t>Ask user to authenticate every time</a:t>
            </a:r>
          </a:p>
          <a:p>
            <a:pPr lvl="2"/>
            <a:r>
              <a:rPr lang="en-IN" dirty="0"/>
              <a:t>inconvenient for users.</a:t>
            </a:r>
          </a:p>
          <a:p>
            <a:pPr lvl="1"/>
            <a:r>
              <a:rPr lang="en-IN" dirty="0"/>
              <a:t>Ask browsers to save an identifier suggested by the website</a:t>
            </a:r>
          </a:p>
          <a:p>
            <a:pPr lvl="1"/>
            <a:r>
              <a:rPr lang="en-IN" dirty="0"/>
              <a:t>For subsequent visits, the browser sends the identifier along with the URL</a:t>
            </a:r>
          </a:p>
          <a:p>
            <a:pPr lvl="1"/>
            <a:r>
              <a:rPr lang="en-IN" dirty="0"/>
              <a:t>The website looks into its database, finds metadata corresponding to the user, and customizes content</a:t>
            </a:r>
          </a:p>
          <a:p>
            <a:pPr lvl="1"/>
            <a:r>
              <a:rPr lang="en-IN" dirty="0"/>
              <a:t>For example, if the user has searched for shoes previously, the website can suggest catchy shoes that might tempt the user to buy them.</a:t>
            </a:r>
          </a:p>
        </p:txBody>
      </p:sp>
    </p:spTree>
    <p:extLst>
      <p:ext uri="{BB962C8B-B14F-4D97-AF65-F5344CB8AC3E}">
        <p14:creationId xmlns:p14="http://schemas.microsoft.com/office/powerpoint/2010/main" val="33911905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75E2B-28DE-8F76-C5A8-3B8D54F97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F99E5-E897-8893-D670-91C9788E2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When a user visits a website, say amazon, the first time it creates an ID, say 1678, for the user and adds a line called Set-Cookie 1678 in its response</a:t>
            </a:r>
          </a:p>
          <a:p>
            <a:r>
              <a:rPr lang="en-US" dirty="0"/>
              <a:t>The browser saves amazon: 1678 in its cookie file. The cookie file may have other entries, such as </a:t>
            </a:r>
            <a:r>
              <a:rPr lang="en-US" dirty="0" err="1"/>
              <a:t>ebay</a:t>
            </a:r>
            <a:r>
              <a:rPr lang="en-US" dirty="0"/>
              <a:t>: 8734</a:t>
            </a:r>
          </a:p>
          <a:p>
            <a:r>
              <a:rPr lang="en-US" dirty="0"/>
              <a:t>For subsequent requests to amazon, the browser adds a line cookie: 1678 in its request</a:t>
            </a:r>
          </a:p>
          <a:p>
            <a:r>
              <a:rPr lang="en-US" dirty="0"/>
              <a:t>The amazon keeps a mapping ``1678 → user’’ data in its backend</a:t>
            </a:r>
          </a:p>
          <a:p>
            <a:r>
              <a:rPr lang="en-US" dirty="0"/>
              <a:t>If the user visits again after a week, the browser again sends cookie: 1678 in its request, allowing amazon to send a customized response to the user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22817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DE0F2-51FA-FF93-1625-E7CFA25B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68532-5198-1A1D-9BE8-7F3C1E006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Chapter 2.2.4 and </a:t>
            </a:r>
            <a:r>
              <a:rPr lang="en-IN"/>
              <a:t>2.2.5 from the Kurose and Ross</a:t>
            </a:r>
          </a:p>
        </p:txBody>
      </p:sp>
    </p:spTree>
    <p:extLst>
      <p:ext uri="{BB962C8B-B14F-4D97-AF65-F5344CB8AC3E}">
        <p14:creationId xmlns:p14="http://schemas.microsoft.com/office/powerpoint/2010/main" val="9258614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B9D5C-2BFF-A42F-1C44-C691427A4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97930-FD28-72C6-8F41-A47574A0F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935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68F05-3CB9-AD7B-4416-4A47645F9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AF996348-353E-751D-CD64-26194835F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5557" y="1520844"/>
            <a:ext cx="20521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Amazon server</a:t>
            </a:r>
          </a:p>
        </p:txBody>
      </p:sp>
      <p:grpSp>
        <p:nvGrpSpPr>
          <p:cNvPr id="5" name="Group 90">
            <a:extLst>
              <a:ext uri="{FF2B5EF4-FFF2-40B4-BE49-F238E27FC236}">
                <a16:creationId xmlns:a16="http://schemas.microsoft.com/office/drawing/2014/main" id="{8662D681-94F3-6408-5FFD-33DABF6B3D38}"/>
              </a:ext>
            </a:extLst>
          </p:cNvPr>
          <p:cNvGrpSpPr>
            <a:grpSpLocks/>
          </p:cNvGrpSpPr>
          <p:nvPr/>
        </p:nvGrpSpPr>
        <p:grpSpPr bwMode="auto">
          <a:xfrm>
            <a:off x="2996806" y="4057653"/>
            <a:ext cx="3873500" cy="458788"/>
            <a:chOff x="1414" y="2657"/>
            <a:chExt cx="2440" cy="289"/>
          </a:xfrm>
        </p:grpSpPr>
        <p:sp>
          <p:nvSpPr>
            <p:cNvPr id="6" name="Line 16">
              <a:extLst>
                <a:ext uri="{FF2B5EF4-FFF2-40B4-BE49-F238E27FC236}">
                  <a16:creationId xmlns:a16="http://schemas.microsoft.com/office/drawing/2014/main" id="{A1FFCE95-7A41-E367-B12C-423FBA391B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14" y="2657"/>
              <a:ext cx="2440" cy="24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" name="Group 17">
              <a:extLst>
                <a:ext uri="{FF2B5EF4-FFF2-40B4-BE49-F238E27FC236}">
                  <a16:creationId xmlns:a16="http://schemas.microsoft.com/office/drawing/2014/main" id="{0A4A2EE3-5AAF-3C2A-A568-96DEFBC278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53" y="2694"/>
              <a:ext cx="1897" cy="252"/>
              <a:chOff x="3268" y="2846"/>
              <a:chExt cx="1897" cy="252"/>
            </a:xfrm>
          </p:grpSpPr>
          <p:sp>
            <p:nvSpPr>
              <p:cNvPr id="8" name="Rectangle 18">
                <a:extLst>
                  <a:ext uri="{FF2B5EF4-FFF2-40B4-BE49-F238E27FC236}">
                    <a16:creationId xmlns:a16="http://schemas.microsoft.com/office/drawing/2014/main" id="{90C20C7E-4E50-44F1-B771-356A92A4EF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2" y="2856"/>
                <a:ext cx="1692" cy="19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9" name="Text Box 19">
                <a:extLst>
                  <a:ext uri="{FF2B5EF4-FFF2-40B4-BE49-F238E27FC236}">
                    <a16:creationId xmlns:a16="http://schemas.microsoft.com/office/drawing/2014/main" id="{7289E656-0A08-803B-882F-276CA08392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68" y="2846"/>
                <a:ext cx="1897" cy="25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rPr>
                  <a:t>usual HTTP response msg</a:t>
                </a:r>
                <a:endPara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</p:grpSp>
      <p:grpSp>
        <p:nvGrpSpPr>
          <p:cNvPr id="10" name="Group 94">
            <a:extLst>
              <a:ext uri="{FF2B5EF4-FFF2-40B4-BE49-F238E27FC236}">
                <a16:creationId xmlns:a16="http://schemas.microsoft.com/office/drawing/2014/main" id="{E8264BF6-9EF7-9D9A-A86D-FE2957DC6840}"/>
              </a:ext>
            </a:extLst>
          </p:cNvPr>
          <p:cNvGrpSpPr>
            <a:grpSpLocks/>
          </p:cNvGrpSpPr>
          <p:nvPr/>
        </p:nvGrpSpPr>
        <p:grpSpPr bwMode="auto">
          <a:xfrm>
            <a:off x="3002432" y="5867498"/>
            <a:ext cx="3859213" cy="463549"/>
            <a:chOff x="1392" y="3579"/>
            <a:chExt cx="2431" cy="292"/>
          </a:xfrm>
        </p:grpSpPr>
        <p:sp>
          <p:nvSpPr>
            <p:cNvPr id="11" name="Line 24">
              <a:extLst>
                <a:ext uri="{FF2B5EF4-FFF2-40B4-BE49-F238E27FC236}">
                  <a16:creationId xmlns:a16="http://schemas.microsoft.com/office/drawing/2014/main" id="{049CB420-9185-5FA4-95F2-E46B548C70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92" y="3579"/>
              <a:ext cx="2431" cy="2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" name="Text Box 27">
              <a:extLst>
                <a:ext uri="{FF2B5EF4-FFF2-40B4-BE49-F238E27FC236}">
                  <a16:creationId xmlns:a16="http://schemas.microsoft.com/office/drawing/2014/main" id="{ECDDB842-A615-3E15-B0F9-A8BF6C474B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8" y="3619"/>
              <a:ext cx="1852" cy="2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usual HTTP response msg</a:t>
              </a:r>
              <a:endPara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13" name="Text Box 59">
            <a:extLst>
              <a:ext uri="{FF2B5EF4-FFF2-40B4-BE49-F238E27FC236}">
                <a16:creationId xmlns:a16="http://schemas.microsoft.com/office/drawing/2014/main" id="{2FE8F35B-D823-5EAB-29F7-741EAECB5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156" y="2293935"/>
            <a:ext cx="17875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cookie file</a:t>
            </a:r>
          </a:p>
        </p:txBody>
      </p:sp>
      <p:sp>
        <p:nvSpPr>
          <p:cNvPr id="14" name="Text Box 66">
            <a:extLst>
              <a:ext uri="{FF2B5EF4-FFF2-40B4-BE49-F238E27FC236}">
                <a16:creationId xmlns:a16="http://schemas.microsoft.com/office/drawing/2014/main" id="{3CCE568D-9EF0-C3AE-BA1C-22C171114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0772" y="4672055"/>
            <a:ext cx="18101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one week later:</a:t>
            </a:r>
          </a:p>
        </p:txBody>
      </p:sp>
      <p:grpSp>
        <p:nvGrpSpPr>
          <p:cNvPr id="15" name="Group 89">
            <a:extLst>
              <a:ext uri="{FF2B5EF4-FFF2-40B4-BE49-F238E27FC236}">
                <a16:creationId xmlns:a16="http://schemas.microsoft.com/office/drawing/2014/main" id="{CBD18F5C-F4D7-8DB7-450F-036B35510A2A}"/>
              </a:ext>
            </a:extLst>
          </p:cNvPr>
          <p:cNvGrpSpPr>
            <a:grpSpLocks/>
          </p:cNvGrpSpPr>
          <p:nvPr/>
        </p:nvGrpSpPr>
        <p:grpSpPr bwMode="auto">
          <a:xfrm>
            <a:off x="2998327" y="3429000"/>
            <a:ext cx="6777024" cy="1128713"/>
            <a:chOff x="1411" y="2261"/>
            <a:chExt cx="3533" cy="711"/>
          </a:xfrm>
        </p:grpSpPr>
        <p:sp>
          <p:nvSpPr>
            <p:cNvPr id="16" name="Line 12">
              <a:extLst>
                <a:ext uri="{FF2B5EF4-FFF2-40B4-BE49-F238E27FC236}">
                  <a16:creationId xmlns:a16="http://schemas.microsoft.com/office/drawing/2014/main" id="{B8FC9E9B-9BFC-67B8-D56C-D37EFB613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1" y="2361"/>
              <a:ext cx="2016" cy="2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D0BFB589-F738-6BD8-A7B9-5078810F88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8" y="2261"/>
              <a:ext cx="1689" cy="4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usual HTTP request msg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cookie: 1678</a:t>
              </a:r>
            </a:p>
          </p:txBody>
        </p:sp>
        <p:sp>
          <p:nvSpPr>
            <p:cNvPr id="18" name="Text Box 28">
              <a:extLst>
                <a:ext uri="{FF2B5EF4-FFF2-40B4-BE49-F238E27FC236}">
                  <a16:creationId xmlns:a16="http://schemas.microsoft.com/office/drawing/2014/main" id="{52ADC65C-2640-6C3E-4452-41B43EADD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9" y="2332"/>
              <a:ext cx="607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cookie-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specific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action</a:t>
              </a:r>
            </a:p>
          </p:txBody>
        </p:sp>
        <p:sp>
          <p:nvSpPr>
            <p:cNvPr id="19" name="Line 42">
              <a:extLst>
                <a:ext uri="{FF2B5EF4-FFF2-40B4-BE49-F238E27FC236}">
                  <a16:creationId xmlns:a16="http://schemas.microsoft.com/office/drawing/2014/main" id="{50B3AB84-A717-DAEC-8E58-3E1BF45C56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2" y="2367"/>
              <a:ext cx="692" cy="2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0" name="Group 83">
              <a:extLst>
                <a:ext uri="{FF2B5EF4-FFF2-40B4-BE49-F238E27FC236}">
                  <a16:creationId xmlns:a16="http://schemas.microsoft.com/office/drawing/2014/main" id="{589B15A9-7C65-1DA2-19FE-CD3DFF7AC3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6" y="2363"/>
              <a:ext cx="539" cy="252"/>
              <a:chOff x="4306" y="2273"/>
              <a:chExt cx="539" cy="252"/>
            </a:xfrm>
          </p:grpSpPr>
          <p:sp>
            <p:nvSpPr>
              <p:cNvPr id="21" name="Rectangle 72">
                <a:extLst>
                  <a:ext uri="{FF2B5EF4-FFF2-40B4-BE49-F238E27FC236}">
                    <a16:creationId xmlns:a16="http://schemas.microsoft.com/office/drawing/2014/main" id="{349C2EC9-95AA-42B1-BF76-218C5E60A7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09" y="2365"/>
                <a:ext cx="384" cy="9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2" name="Text Box 43">
                <a:extLst>
                  <a:ext uri="{FF2B5EF4-FFF2-40B4-BE49-F238E27FC236}">
                    <a16:creationId xmlns:a16="http://schemas.microsoft.com/office/drawing/2014/main" id="{D26BFA29-6AA1-EA0B-306C-5BF07D6DC4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06" y="2273"/>
                <a:ext cx="53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rPr>
                  <a:t>access</a:t>
                </a:r>
              </a:p>
            </p:txBody>
          </p:sp>
        </p:grpSp>
      </p:grpSp>
      <p:grpSp>
        <p:nvGrpSpPr>
          <p:cNvPr id="23" name="Group 81">
            <a:extLst>
              <a:ext uri="{FF2B5EF4-FFF2-40B4-BE49-F238E27FC236}">
                <a16:creationId xmlns:a16="http://schemas.microsoft.com/office/drawing/2014/main" id="{2DDB977A-6C33-C110-99EE-B636DEA4BEA1}"/>
              </a:ext>
            </a:extLst>
          </p:cNvPr>
          <p:cNvGrpSpPr>
            <a:grpSpLocks/>
          </p:cNvGrpSpPr>
          <p:nvPr/>
        </p:nvGrpSpPr>
        <p:grpSpPr bwMode="auto">
          <a:xfrm>
            <a:off x="1704581" y="1762123"/>
            <a:ext cx="1066800" cy="565150"/>
            <a:chOff x="527" y="1047"/>
            <a:chExt cx="855" cy="486"/>
          </a:xfrm>
        </p:grpSpPr>
        <p:sp>
          <p:nvSpPr>
            <p:cNvPr id="24" name="AutoShape 67">
              <a:extLst>
                <a:ext uri="{FF2B5EF4-FFF2-40B4-BE49-F238E27FC236}">
                  <a16:creationId xmlns:a16="http://schemas.microsoft.com/office/drawing/2014/main" id="{3802DC1B-BD16-DE75-70BC-907B5D332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" y="1047"/>
              <a:ext cx="855" cy="486"/>
            </a:xfrm>
            <a:prstGeom prst="can">
              <a:avLst>
                <a:gd name="adj" fmla="val 25000"/>
              </a:avLst>
            </a:prstGeom>
            <a:solidFill>
              <a:srgbClr val="3333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Text Box 60">
              <a:extLst>
                <a:ext uri="{FF2B5EF4-FFF2-40B4-BE49-F238E27FC236}">
                  <a16:creationId xmlns:a16="http://schemas.microsoft.com/office/drawing/2014/main" id="{7B266127-527E-97FE-6B0F-881C809D3B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2" y="1193"/>
              <a:ext cx="805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ebay 8734</a:t>
              </a:r>
            </a:p>
          </p:txBody>
        </p:sp>
      </p:grpSp>
      <p:grpSp>
        <p:nvGrpSpPr>
          <p:cNvPr id="26" name="Group 95">
            <a:extLst>
              <a:ext uri="{FF2B5EF4-FFF2-40B4-BE49-F238E27FC236}">
                <a16:creationId xmlns:a16="http://schemas.microsoft.com/office/drawing/2014/main" id="{125EA677-E88D-ED95-5A06-C2339498CC79}"/>
              </a:ext>
            </a:extLst>
          </p:cNvPr>
          <p:cNvGrpSpPr>
            <a:grpSpLocks/>
          </p:cNvGrpSpPr>
          <p:nvPr/>
        </p:nvGrpSpPr>
        <p:grpSpPr bwMode="auto">
          <a:xfrm>
            <a:off x="2952356" y="1946272"/>
            <a:ext cx="6972540" cy="1301749"/>
            <a:chOff x="1386" y="1327"/>
            <a:chExt cx="3730" cy="820"/>
          </a:xfrm>
        </p:grpSpPr>
        <p:sp>
          <p:nvSpPr>
            <p:cNvPr id="27" name="Line 4">
              <a:extLst>
                <a:ext uri="{FF2B5EF4-FFF2-40B4-BE49-F238E27FC236}">
                  <a16:creationId xmlns:a16="http://schemas.microsoft.com/office/drawing/2014/main" id="{E4634E49-E70C-6BC5-3F55-A556AA2BE7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6" y="1355"/>
              <a:ext cx="2082" cy="2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8" name="Text Box 8">
              <a:extLst>
                <a:ext uri="{FF2B5EF4-FFF2-40B4-BE49-F238E27FC236}">
                  <a16:creationId xmlns:a16="http://schemas.microsoft.com/office/drawing/2014/main" id="{E45BCEFA-B84F-250F-5272-41CAC61B2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54" y="1327"/>
              <a:ext cx="1689" cy="2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usual HTTP request msg</a:t>
              </a:r>
            </a:p>
          </p:txBody>
        </p:sp>
        <p:sp>
          <p:nvSpPr>
            <p:cNvPr id="29" name="Text Box 31">
              <a:extLst>
                <a:ext uri="{FF2B5EF4-FFF2-40B4-BE49-F238E27FC236}">
                  <a16:creationId xmlns:a16="http://schemas.microsoft.com/office/drawing/2014/main" id="{424CCB54-6269-4438-C8A6-01B038D0F0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0" y="1390"/>
              <a:ext cx="848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Amazon server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creates ID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1678 for user</a:t>
              </a: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0" name="Group 82">
              <a:extLst>
                <a:ext uri="{FF2B5EF4-FFF2-40B4-BE49-F238E27FC236}">
                  <a16:creationId xmlns:a16="http://schemas.microsoft.com/office/drawing/2014/main" id="{B5B4D5B8-ED97-140B-9D96-903FA63E8F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77" y="1730"/>
              <a:ext cx="739" cy="417"/>
              <a:chOff x="4377" y="1640"/>
              <a:chExt cx="739" cy="417"/>
            </a:xfrm>
          </p:grpSpPr>
          <p:sp>
            <p:nvSpPr>
              <p:cNvPr id="31" name="Line 40">
                <a:extLst>
                  <a:ext uri="{FF2B5EF4-FFF2-40B4-BE49-F238E27FC236}">
                    <a16:creationId xmlns:a16="http://schemas.microsoft.com/office/drawing/2014/main" id="{4EA7490E-0FFE-C01D-13B5-EFEBC40F6E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77" y="1640"/>
                <a:ext cx="659" cy="41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2" name="Rectangle 73">
                <a:extLst>
                  <a:ext uri="{FF2B5EF4-FFF2-40B4-BE49-F238E27FC236}">
                    <a16:creationId xmlns:a16="http://schemas.microsoft.com/office/drawing/2014/main" id="{817D0511-CDBE-8BFD-7E69-C417E1F1B1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70" y="1729"/>
                <a:ext cx="602" cy="24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3" name="Text Box 41">
                <a:extLst>
                  <a:ext uri="{FF2B5EF4-FFF2-40B4-BE49-F238E27FC236}">
                    <a16:creationId xmlns:a16="http://schemas.microsoft.com/office/drawing/2014/main" id="{E73F4308-0D69-193B-7F0F-5C19607A7A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81" y="1702"/>
                <a:ext cx="735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rPr>
                  <a:t>create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rPr>
                  <a:t>    entry</a:t>
                </a:r>
              </a:p>
            </p:txBody>
          </p:sp>
        </p:grpSp>
      </p:grpSp>
      <p:grpSp>
        <p:nvGrpSpPr>
          <p:cNvPr id="34" name="Group 88">
            <a:extLst>
              <a:ext uri="{FF2B5EF4-FFF2-40B4-BE49-F238E27FC236}">
                <a16:creationId xmlns:a16="http://schemas.microsoft.com/office/drawing/2014/main" id="{F1F8214B-D73F-1129-9180-A19C0F161587}"/>
              </a:ext>
            </a:extLst>
          </p:cNvPr>
          <p:cNvGrpSpPr>
            <a:grpSpLocks/>
          </p:cNvGrpSpPr>
          <p:nvPr/>
        </p:nvGrpSpPr>
        <p:grpSpPr bwMode="auto">
          <a:xfrm>
            <a:off x="1675603" y="2474086"/>
            <a:ext cx="5151555" cy="890270"/>
            <a:chOff x="462" y="1603"/>
            <a:chExt cx="3550" cy="719"/>
          </a:xfrm>
        </p:grpSpPr>
        <p:sp>
          <p:nvSpPr>
            <p:cNvPr id="35" name="Line 9">
              <a:extLst>
                <a:ext uri="{FF2B5EF4-FFF2-40B4-BE49-F238E27FC236}">
                  <a16:creationId xmlns:a16="http://schemas.microsoft.com/office/drawing/2014/main" id="{6F9442F7-C63F-D3B3-11A4-A27A275AB2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04" y="1603"/>
              <a:ext cx="2608" cy="27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Text Box 11">
              <a:extLst>
                <a:ext uri="{FF2B5EF4-FFF2-40B4-BE49-F238E27FC236}">
                  <a16:creationId xmlns:a16="http://schemas.microsoft.com/office/drawing/2014/main" id="{7B030FF5-C99D-A6DA-28F5-C771889347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52" y="1650"/>
              <a:ext cx="1665" cy="5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usual HTTP response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set-cookie: 1678 </a:t>
              </a:r>
            </a:p>
          </p:txBody>
        </p:sp>
        <p:grpSp>
          <p:nvGrpSpPr>
            <p:cNvPr id="37" name="Group 76">
              <a:extLst>
                <a:ext uri="{FF2B5EF4-FFF2-40B4-BE49-F238E27FC236}">
                  <a16:creationId xmlns:a16="http://schemas.microsoft.com/office/drawing/2014/main" id="{2531B49C-C6DE-C32A-CA17-120BC5E446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" y="1836"/>
              <a:ext cx="1004" cy="486"/>
              <a:chOff x="687" y="1746"/>
              <a:chExt cx="1004" cy="486"/>
            </a:xfrm>
          </p:grpSpPr>
          <p:sp>
            <p:nvSpPr>
              <p:cNvPr id="38" name="AutoShape 74">
                <a:extLst>
                  <a:ext uri="{FF2B5EF4-FFF2-40B4-BE49-F238E27FC236}">
                    <a16:creationId xmlns:a16="http://schemas.microsoft.com/office/drawing/2014/main" id="{1AC3C54B-FB6C-D505-0692-AB9EEFA119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2" y="1746"/>
                <a:ext cx="735" cy="486"/>
              </a:xfrm>
              <a:prstGeom prst="can">
                <a:avLst>
                  <a:gd name="adj" fmla="val 25000"/>
                </a:avLst>
              </a:prstGeom>
              <a:solidFill>
                <a:srgbClr val="3333CC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9" name="Text Box 75">
                <a:extLst>
                  <a:ext uri="{FF2B5EF4-FFF2-40B4-BE49-F238E27FC236}">
                    <a16:creationId xmlns:a16="http://schemas.microsoft.com/office/drawing/2014/main" id="{108D57A1-D9CA-2609-CE10-D58092CFAC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7" y="1836"/>
                <a:ext cx="1004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rPr>
                  <a:t>ebay 8734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rPr>
                  <a:t>amazon 1678</a:t>
                </a:r>
              </a:p>
            </p:txBody>
          </p:sp>
        </p:grpSp>
      </p:grpSp>
      <p:grpSp>
        <p:nvGrpSpPr>
          <p:cNvPr id="40" name="Group 93">
            <a:extLst>
              <a:ext uri="{FF2B5EF4-FFF2-40B4-BE49-F238E27FC236}">
                <a16:creationId xmlns:a16="http://schemas.microsoft.com/office/drawing/2014/main" id="{08492B0F-D8BC-9136-B3BF-887B5D3D3D44}"/>
              </a:ext>
            </a:extLst>
          </p:cNvPr>
          <p:cNvGrpSpPr>
            <a:grpSpLocks/>
          </p:cNvGrpSpPr>
          <p:nvPr/>
        </p:nvGrpSpPr>
        <p:grpSpPr bwMode="auto">
          <a:xfrm>
            <a:off x="2994226" y="4365354"/>
            <a:ext cx="6781125" cy="2001838"/>
            <a:chOff x="1406" y="2641"/>
            <a:chExt cx="3562" cy="1261"/>
          </a:xfrm>
        </p:grpSpPr>
        <p:sp>
          <p:nvSpPr>
            <p:cNvPr id="41" name="Line 20">
              <a:extLst>
                <a:ext uri="{FF2B5EF4-FFF2-40B4-BE49-F238E27FC236}">
                  <a16:creationId xmlns:a16="http://schemas.microsoft.com/office/drawing/2014/main" id="{30005BBC-733B-DC72-A09D-4B054E0BE6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6" y="3293"/>
              <a:ext cx="2032" cy="2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Text Box 23">
              <a:extLst>
                <a:ext uri="{FF2B5EF4-FFF2-40B4-BE49-F238E27FC236}">
                  <a16:creationId xmlns:a16="http://schemas.microsoft.com/office/drawing/2014/main" id="{E9D35B3A-FAD3-B943-04E5-8A1DF1130F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1" y="3171"/>
              <a:ext cx="1689" cy="4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usual HTTP request msg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cookie: 1678</a:t>
              </a:r>
            </a:p>
          </p:txBody>
        </p:sp>
        <p:sp>
          <p:nvSpPr>
            <p:cNvPr id="43" name="Text Box 29">
              <a:extLst>
                <a:ext uri="{FF2B5EF4-FFF2-40B4-BE49-F238E27FC236}">
                  <a16:creationId xmlns:a16="http://schemas.microsoft.com/office/drawing/2014/main" id="{A49A2989-1B30-02E8-51A0-789FBB62A5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9" y="3262"/>
              <a:ext cx="607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cookie-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specific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action</a:t>
              </a:r>
            </a:p>
          </p:txBody>
        </p:sp>
        <p:sp>
          <p:nvSpPr>
            <p:cNvPr id="44" name="Line 44">
              <a:extLst>
                <a:ext uri="{FF2B5EF4-FFF2-40B4-BE49-F238E27FC236}">
                  <a16:creationId xmlns:a16="http://schemas.microsoft.com/office/drawing/2014/main" id="{4B4CCA43-A7FD-D541-9075-1DEA85AB4D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1" y="2641"/>
              <a:ext cx="787" cy="8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Text Box 71">
              <a:extLst>
                <a:ext uri="{FF2B5EF4-FFF2-40B4-BE49-F238E27FC236}">
                  <a16:creationId xmlns:a16="http://schemas.microsoft.com/office/drawing/2014/main" id="{457D109C-9EBB-530B-57C5-5007DD67C6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2939"/>
              <a:ext cx="539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access</a:t>
              </a:r>
            </a:p>
          </p:txBody>
        </p:sp>
      </p:grpSp>
      <p:grpSp>
        <p:nvGrpSpPr>
          <p:cNvPr id="46" name="Group 77">
            <a:extLst>
              <a:ext uri="{FF2B5EF4-FFF2-40B4-BE49-F238E27FC236}">
                <a16:creationId xmlns:a16="http://schemas.microsoft.com/office/drawing/2014/main" id="{41FF8B21-19F6-C37D-87EA-3932BC94E12C}"/>
              </a:ext>
            </a:extLst>
          </p:cNvPr>
          <p:cNvGrpSpPr>
            <a:grpSpLocks/>
          </p:cNvGrpSpPr>
          <p:nvPr/>
        </p:nvGrpSpPr>
        <p:grpSpPr bwMode="auto">
          <a:xfrm>
            <a:off x="1655687" y="5113066"/>
            <a:ext cx="1389062" cy="633978"/>
            <a:chOff x="702" y="1746"/>
            <a:chExt cx="1004" cy="486"/>
          </a:xfrm>
        </p:grpSpPr>
        <p:sp>
          <p:nvSpPr>
            <p:cNvPr id="47" name="AutoShape 78">
              <a:extLst>
                <a:ext uri="{FF2B5EF4-FFF2-40B4-BE49-F238E27FC236}">
                  <a16:creationId xmlns:a16="http://schemas.microsoft.com/office/drawing/2014/main" id="{1EF30DF0-3DB9-DCC9-349E-14DDEB025B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" y="1746"/>
              <a:ext cx="773" cy="486"/>
            </a:xfrm>
            <a:prstGeom prst="can">
              <a:avLst>
                <a:gd name="adj" fmla="val 25000"/>
              </a:avLst>
            </a:prstGeom>
            <a:solidFill>
              <a:srgbClr val="3333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8" name="Text Box 79">
              <a:extLst>
                <a:ext uri="{FF2B5EF4-FFF2-40B4-BE49-F238E27FC236}">
                  <a16:creationId xmlns:a16="http://schemas.microsoft.com/office/drawing/2014/main" id="{AFEC5044-9EC4-7761-5434-4CF0FC3815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2" y="1851"/>
              <a:ext cx="100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ebay 8734</a:t>
              </a:r>
            </a:p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amazon 1678</a:t>
              </a:r>
              <a:endPara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49" name="Text Box 80">
            <a:extLst>
              <a:ext uri="{FF2B5EF4-FFF2-40B4-BE49-F238E27FC236}">
                <a16:creationId xmlns:a16="http://schemas.microsoft.com/office/drawing/2014/main" id="{D422096F-7A37-5936-626C-1FE8E57D8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4963" y="2582111"/>
            <a:ext cx="11400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backend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database</a:t>
            </a:r>
          </a:p>
        </p:txBody>
      </p:sp>
      <p:sp>
        <p:nvSpPr>
          <p:cNvPr id="50" name="AutoShape 327">
            <a:extLst>
              <a:ext uri="{FF2B5EF4-FFF2-40B4-BE49-F238E27FC236}">
                <a16:creationId xmlns:a16="http://schemas.microsoft.com/office/drawing/2014/main" id="{1C0890C1-4784-4D3C-4C83-5DE21086B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4838" y="3202824"/>
            <a:ext cx="592138" cy="908050"/>
          </a:xfrm>
          <a:prstGeom prst="can">
            <a:avLst>
              <a:gd name="adj" fmla="val 31004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51" name="Group 96">
            <a:extLst>
              <a:ext uri="{FF2B5EF4-FFF2-40B4-BE49-F238E27FC236}">
                <a16:creationId xmlns:a16="http://schemas.microsoft.com/office/drawing/2014/main" id="{1B5D127B-BE23-B848-6824-D5839DA448DF}"/>
              </a:ext>
            </a:extLst>
          </p:cNvPr>
          <p:cNvGrpSpPr>
            <a:grpSpLocks/>
          </p:cNvGrpSpPr>
          <p:nvPr/>
        </p:nvGrpSpPr>
        <p:grpSpPr bwMode="auto">
          <a:xfrm>
            <a:off x="2734523" y="1369488"/>
            <a:ext cx="667783" cy="586047"/>
            <a:chOff x="-44" y="1473"/>
            <a:chExt cx="981" cy="1105"/>
          </a:xfrm>
        </p:grpSpPr>
        <p:pic>
          <p:nvPicPr>
            <p:cNvPr id="52" name="Picture 97" descr="desktop_computer_stylized_medium">
              <a:extLst>
                <a:ext uri="{FF2B5EF4-FFF2-40B4-BE49-F238E27FC236}">
                  <a16:creationId xmlns:a16="http://schemas.microsoft.com/office/drawing/2014/main" id="{C1AB87CB-B19C-8C08-E193-AB744EEBAC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3" name="Freeform 98">
              <a:extLst>
                <a:ext uri="{FF2B5EF4-FFF2-40B4-BE49-F238E27FC236}">
                  <a16:creationId xmlns:a16="http://schemas.microsoft.com/office/drawing/2014/main" id="{FB0B620F-3B42-353A-A7DF-4B9162F9090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54" name="Line 15">
            <a:extLst>
              <a:ext uri="{FF2B5EF4-FFF2-40B4-BE49-F238E27FC236}">
                <a16:creationId xmlns:a16="http://schemas.microsoft.com/office/drawing/2014/main" id="{F03DCD9C-9FC7-71C5-AC28-CDE817927E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99897" y="1993139"/>
            <a:ext cx="510" cy="4465805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Text Box 37">
            <a:extLst>
              <a:ext uri="{FF2B5EF4-FFF2-40B4-BE49-F238E27FC236}">
                <a16:creationId xmlns:a16="http://schemas.microsoft.com/office/drawing/2014/main" id="{31A7EBEE-F323-F4E4-AC5A-122F0742A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707" y="6459827"/>
            <a:ext cx="5196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time</a:t>
            </a:r>
          </a:p>
        </p:txBody>
      </p:sp>
      <p:sp>
        <p:nvSpPr>
          <p:cNvPr id="56" name="Line 15">
            <a:extLst>
              <a:ext uri="{FF2B5EF4-FFF2-40B4-BE49-F238E27FC236}">
                <a16:creationId xmlns:a16="http://schemas.microsoft.com/office/drawing/2014/main" id="{0C8CFF1B-326A-C266-1EE3-EAD19BF417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7352" y="2001551"/>
            <a:ext cx="510" cy="4465805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8">
            <a:extLst>
              <a:ext uri="{FF2B5EF4-FFF2-40B4-BE49-F238E27FC236}">
                <a16:creationId xmlns:a16="http://schemas.microsoft.com/office/drawing/2014/main" id="{9D2D9212-4BBF-D311-A0C0-954E88087C8D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A1B82C2E-D452-AC2E-E31B-8DE4A9617EB8}"/>
                  </a:ext>
                </a:extLst>
              </p14:cNvPr>
              <p14:cNvContentPartPr/>
              <p14:nvPr/>
            </p14:nvContentPartPr>
            <p14:xfrm>
              <a:off x="1416240" y="1934280"/>
              <a:ext cx="9584640" cy="4481280"/>
            </p14:xfrm>
          </p:contentPart>
        </mc:Choice>
        <mc:Fallback xmlns=""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A1B82C2E-D452-AC2E-E31B-8DE4A9617EB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06880" y="1924920"/>
                <a:ext cx="9603360" cy="450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952546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56690-DACC-8D68-AFC7-48C85DF9F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78046-30C0-A678-AED7-11C9F480B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Cookies can also be used for authentication</a:t>
            </a:r>
          </a:p>
          <a:p>
            <a:endParaRPr lang="en-US" dirty="0"/>
          </a:p>
          <a:p>
            <a:r>
              <a:rPr lang="en-US" dirty="0"/>
              <a:t>When first-time users log in to a website, the server creates a cookie for the user</a:t>
            </a:r>
          </a:p>
          <a:p>
            <a:endParaRPr lang="en-US" dirty="0"/>
          </a:p>
          <a:p>
            <a:r>
              <a:rPr lang="en-US" dirty="0"/>
              <a:t>For subsequent visits, users don’t need to log in again; instead, the server can authenticate the user based on the cookie provided by the browser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23354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634DF-64E4-600C-253B-38D016CB3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599E5-AE94-95C4-6FAE-54B758D65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68F44-90FA-99C4-B69F-2CAEB41CD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Issues?</a:t>
            </a:r>
          </a:p>
        </p:txBody>
      </p:sp>
    </p:spTree>
    <p:extLst>
      <p:ext uri="{BB962C8B-B14F-4D97-AF65-F5344CB8AC3E}">
        <p14:creationId xmlns:p14="http://schemas.microsoft.com/office/powerpoint/2010/main" val="2100605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AD768-63DB-5F67-1B14-36310DF6F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Cookies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52975-2AA7-2A3D-8768-F85E68C03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Cookies are controversial because they can invade a user’s privacy.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chemeClr val="accent1"/>
                </a:solidFill>
              </a:rPr>
              <a:t>Digital Personal Data Protection (DPDP) Act </a:t>
            </a:r>
            <a:r>
              <a:rPr lang="en-US" dirty="0"/>
              <a:t>in India prevents websites from collecting personal data without the user’s explicit consent.</a:t>
            </a:r>
          </a:p>
        </p:txBody>
      </p:sp>
    </p:spTree>
    <p:extLst>
      <p:ext uri="{BB962C8B-B14F-4D97-AF65-F5344CB8AC3E}">
        <p14:creationId xmlns:p14="http://schemas.microsoft.com/office/powerpoint/2010/main" val="6386156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6D237-3DE1-7EFA-B8A3-30B39E7B5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25D1E-2CF6-8BBC-9520-7EF60C5E2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Suppose a popular website is hosted in the US, e.g., Netflix</a:t>
            </a:r>
          </a:p>
          <a:p>
            <a:endParaRPr lang="en-IN" dirty="0"/>
          </a:p>
          <a:p>
            <a:r>
              <a:rPr lang="en-IN" dirty="0"/>
              <a:t>It gets a lot of traffic from all over the world</a:t>
            </a:r>
          </a:p>
          <a:p>
            <a:endParaRPr lang="en-IN" dirty="0"/>
          </a:p>
          <a:p>
            <a:r>
              <a:rPr lang="en-IN" dirty="0"/>
              <a:t>In addition to the website servers, due to the high demand across the globe, gateways all over the world may get overloaded</a:t>
            </a:r>
          </a:p>
          <a:p>
            <a:endParaRPr lang="en-IN" dirty="0"/>
          </a:p>
          <a:p>
            <a:r>
              <a:rPr lang="en-IN" dirty="0"/>
              <a:t>How can we reduce the load on the website and the intermediate gateways?</a:t>
            </a:r>
          </a:p>
          <a:p>
            <a:pPr marL="0" indent="0">
              <a:buNone/>
            </a:pP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28529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DE69D-29CC-6F06-8D2C-F8CA1D792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Web caching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E655E-8256-B1E1-94E1-6AB2164E1E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39285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383CA-3320-7DC9-142D-3F6BA5C06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Web caching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F769E-1B5F-E892-4B01-A46EC40DD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 web cache (proxy server) is used as a cache for the original server</a:t>
            </a:r>
          </a:p>
          <a:p>
            <a:endParaRPr lang="en-IN" dirty="0"/>
          </a:p>
          <a:p>
            <a:r>
              <a:rPr lang="en-IN" dirty="0"/>
              <a:t>Each request is forwarded to a web cache</a:t>
            </a:r>
          </a:p>
          <a:p>
            <a:endParaRPr lang="en-IN" dirty="0"/>
          </a:p>
          <a:p>
            <a:r>
              <a:rPr lang="en-IN" dirty="0"/>
              <a:t>If a local copy is present on the web cache, it is served to the client</a:t>
            </a:r>
          </a:p>
          <a:p>
            <a:endParaRPr lang="en-IN" dirty="0"/>
          </a:p>
          <a:p>
            <a:r>
              <a:rPr lang="en-IN" dirty="0"/>
              <a:t>Otherwise, the web cache obtains a copy from the server, saves it in its local storage, and sends it back to the client</a:t>
            </a:r>
          </a:p>
        </p:txBody>
      </p:sp>
    </p:spTree>
    <p:extLst>
      <p:ext uri="{BB962C8B-B14F-4D97-AF65-F5344CB8AC3E}">
        <p14:creationId xmlns:p14="http://schemas.microsoft.com/office/powerpoint/2010/main" val="37823214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07D4F-690D-3A9C-944C-458D8E51E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Web caching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A3457-FD87-4C44-2635-FA4DDACA0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grpSp>
        <p:nvGrpSpPr>
          <p:cNvPr id="4" name="Group 171">
            <a:extLst>
              <a:ext uri="{FF2B5EF4-FFF2-40B4-BE49-F238E27FC236}">
                <a16:creationId xmlns:a16="http://schemas.microsoft.com/office/drawing/2014/main" id="{5D94D93F-EDAF-068E-B80F-44FC037EB7C2}"/>
              </a:ext>
            </a:extLst>
          </p:cNvPr>
          <p:cNvGrpSpPr>
            <a:grpSpLocks/>
          </p:cNvGrpSpPr>
          <p:nvPr/>
        </p:nvGrpSpPr>
        <p:grpSpPr bwMode="auto">
          <a:xfrm>
            <a:off x="6272213" y="2445088"/>
            <a:ext cx="687387" cy="763588"/>
            <a:chOff x="-44" y="1473"/>
            <a:chExt cx="981" cy="1105"/>
          </a:xfrm>
        </p:grpSpPr>
        <p:pic>
          <p:nvPicPr>
            <p:cNvPr id="5" name="Picture 172" descr="desktop_computer_stylized_medium">
              <a:extLst>
                <a:ext uri="{FF2B5EF4-FFF2-40B4-BE49-F238E27FC236}">
                  <a16:creationId xmlns:a16="http://schemas.microsoft.com/office/drawing/2014/main" id="{C4B9DFAE-06E4-2398-FBF2-85BA1BE2FF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Freeform 173">
              <a:extLst>
                <a:ext uri="{FF2B5EF4-FFF2-40B4-BE49-F238E27FC236}">
                  <a16:creationId xmlns:a16="http://schemas.microsoft.com/office/drawing/2014/main" id="{7B2A337F-C7B1-43B4-9664-2320F754A9B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" name="Group 102">
            <a:extLst>
              <a:ext uri="{FF2B5EF4-FFF2-40B4-BE49-F238E27FC236}">
                <a16:creationId xmlns:a16="http://schemas.microsoft.com/office/drawing/2014/main" id="{03D40832-73AE-AB52-4775-DA8B8A501C4F}"/>
              </a:ext>
            </a:extLst>
          </p:cNvPr>
          <p:cNvGrpSpPr>
            <a:grpSpLocks/>
          </p:cNvGrpSpPr>
          <p:nvPr/>
        </p:nvGrpSpPr>
        <p:grpSpPr bwMode="auto">
          <a:xfrm>
            <a:off x="6337300" y="4318338"/>
            <a:ext cx="687388" cy="763588"/>
            <a:chOff x="-44" y="1473"/>
            <a:chExt cx="981" cy="1105"/>
          </a:xfrm>
        </p:grpSpPr>
        <p:pic>
          <p:nvPicPr>
            <p:cNvPr id="8" name="Picture 103" descr="desktop_computer_stylized_medium">
              <a:extLst>
                <a:ext uri="{FF2B5EF4-FFF2-40B4-BE49-F238E27FC236}">
                  <a16:creationId xmlns:a16="http://schemas.microsoft.com/office/drawing/2014/main" id="{715390F0-E02C-22D2-3C31-B7E81743EF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Freeform 104">
              <a:extLst>
                <a:ext uri="{FF2B5EF4-FFF2-40B4-BE49-F238E27FC236}">
                  <a16:creationId xmlns:a16="http://schemas.microsoft.com/office/drawing/2014/main" id="{6A073DDB-4C3F-6779-1A0E-227717ADA02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0" name="Group 105">
            <a:extLst>
              <a:ext uri="{FF2B5EF4-FFF2-40B4-BE49-F238E27FC236}">
                <a16:creationId xmlns:a16="http://schemas.microsoft.com/office/drawing/2014/main" id="{D9F0D5FC-18BE-F99F-FE1E-5A633E0C6E2E}"/>
              </a:ext>
            </a:extLst>
          </p:cNvPr>
          <p:cNvGrpSpPr>
            <a:grpSpLocks/>
          </p:cNvGrpSpPr>
          <p:nvPr/>
        </p:nvGrpSpPr>
        <p:grpSpPr bwMode="auto">
          <a:xfrm>
            <a:off x="10423525" y="2586376"/>
            <a:ext cx="433388" cy="715962"/>
            <a:chOff x="4140" y="429"/>
            <a:chExt cx="1425" cy="2396"/>
          </a:xfrm>
        </p:grpSpPr>
        <p:sp>
          <p:nvSpPr>
            <p:cNvPr id="11" name="Freeform 106">
              <a:extLst>
                <a:ext uri="{FF2B5EF4-FFF2-40B4-BE49-F238E27FC236}">
                  <a16:creationId xmlns:a16="http://schemas.microsoft.com/office/drawing/2014/main" id="{6D76BC68-4AF8-D89B-190D-46BB157C4B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ectangle 107">
              <a:extLst>
                <a:ext uri="{FF2B5EF4-FFF2-40B4-BE49-F238E27FC236}">
                  <a16:creationId xmlns:a16="http://schemas.microsoft.com/office/drawing/2014/main" id="{FB16EB03-6AC0-95E6-0F91-5965D5680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" name="Freeform 108">
              <a:extLst>
                <a:ext uri="{FF2B5EF4-FFF2-40B4-BE49-F238E27FC236}">
                  <a16:creationId xmlns:a16="http://schemas.microsoft.com/office/drawing/2014/main" id="{27C25BF0-4AB8-9436-2D52-74AC9AC55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Freeform 109">
              <a:extLst>
                <a:ext uri="{FF2B5EF4-FFF2-40B4-BE49-F238E27FC236}">
                  <a16:creationId xmlns:a16="http://schemas.microsoft.com/office/drawing/2014/main" id="{C91C58EC-E40D-4C15-F675-F1028F2D0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Rectangle 110">
              <a:extLst>
                <a:ext uri="{FF2B5EF4-FFF2-40B4-BE49-F238E27FC236}">
                  <a16:creationId xmlns:a16="http://schemas.microsoft.com/office/drawing/2014/main" id="{389D02A6-9D69-5935-EB22-403EA93F8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3" y="695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" name="Group 111">
              <a:extLst>
                <a:ext uri="{FF2B5EF4-FFF2-40B4-BE49-F238E27FC236}">
                  <a16:creationId xmlns:a16="http://schemas.microsoft.com/office/drawing/2014/main" id="{A611BEB8-3D69-7131-3EB7-3A05919119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1" name="AutoShape 112">
                <a:extLst>
                  <a:ext uri="{FF2B5EF4-FFF2-40B4-BE49-F238E27FC236}">
                    <a16:creationId xmlns:a16="http://schemas.microsoft.com/office/drawing/2014/main" id="{DE065696-4228-7733-F719-AC79A24827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2" name="AutoShape 113">
                <a:extLst>
                  <a:ext uri="{FF2B5EF4-FFF2-40B4-BE49-F238E27FC236}">
                    <a16:creationId xmlns:a16="http://schemas.microsoft.com/office/drawing/2014/main" id="{CC06886E-B54F-209D-0FA4-63AFF275F7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3"/>
                <a:ext cx="690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" name="Rectangle 114">
              <a:extLst>
                <a:ext uri="{FF2B5EF4-FFF2-40B4-BE49-F238E27FC236}">
                  <a16:creationId xmlns:a16="http://schemas.microsoft.com/office/drawing/2014/main" id="{16022D5C-6E14-9777-0DAA-B29DB1AD4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8" name="Group 115">
              <a:extLst>
                <a:ext uri="{FF2B5EF4-FFF2-40B4-BE49-F238E27FC236}">
                  <a16:creationId xmlns:a16="http://schemas.microsoft.com/office/drawing/2014/main" id="{1BF451D7-E1C6-D1D9-A5D4-109BFFCD06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9" name="AutoShape 116">
                <a:extLst>
                  <a:ext uri="{FF2B5EF4-FFF2-40B4-BE49-F238E27FC236}">
                    <a16:creationId xmlns:a16="http://schemas.microsoft.com/office/drawing/2014/main" id="{F09FF1D8-7CC1-58B0-642E-53AA5BC46B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30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0" name="AutoShape 117">
                <a:extLst>
                  <a:ext uri="{FF2B5EF4-FFF2-40B4-BE49-F238E27FC236}">
                    <a16:creationId xmlns:a16="http://schemas.microsoft.com/office/drawing/2014/main" id="{A1F187BC-9B44-9116-CEBB-A8F5DB609A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7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9" name="Rectangle 118">
              <a:extLst>
                <a:ext uri="{FF2B5EF4-FFF2-40B4-BE49-F238E27FC236}">
                  <a16:creationId xmlns:a16="http://schemas.microsoft.com/office/drawing/2014/main" id="{B1EDA9A5-025B-6EDD-790C-3CA3B4B2F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59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0" name="Rectangle 119">
              <a:extLst>
                <a:ext uri="{FF2B5EF4-FFF2-40B4-BE49-F238E27FC236}">
                  <a16:creationId xmlns:a16="http://schemas.microsoft.com/office/drawing/2014/main" id="{B2566B86-5649-E781-D034-C87AF8BD6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" y="1656"/>
              <a:ext cx="595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1" name="Group 120">
              <a:extLst>
                <a:ext uri="{FF2B5EF4-FFF2-40B4-BE49-F238E27FC236}">
                  <a16:creationId xmlns:a16="http://schemas.microsoft.com/office/drawing/2014/main" id="{0A67F534-08CA-EA64-CEAD-FBC3B25B21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7" name="AutoShape 121">
                <a:extLst>
                  <a:ext uri="{FF2B5EF4-FFF2-40B4-BE49-F238E27FC236}">
                    <a16:creationId xmlns:a16="http://schemas.microsoft.com/office/drawing/2014/main" id="{842ACACC-18ED-77C2-B7BC-29ADFFB63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8" name="AutoShape 122">
                <a:extLst>
                  <a:ext uri="{FF2B5EF4-FFF2-40B4-BE49-F238E27FC236}">
                    <a16:creationId xmlns:a16="http://schemas.microsoft.com/office/drawing/2014/main" id="{A5AD03CB-28FD-224A-9778-EBED9F4A29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3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2" name="Freeform 123">
              <a:extLst>
                <a:ext uri="{FF2B5EF4-FFF2-40B4-BE49-F238E27FC236}">
                  <a16:creationId xmlns:a16="http://schemas.microsoft.com/office/drawing/2014/main" id="{AACA512C-4ED3-4F12-6EB0-61CB8BC7D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3" name="Group 124">
              <a:extLst>
                <a:ext uri="{FF2B5EF4-FFF2-40B4-BE49-F238E27FC236}">
                  <a16:creationId xmlns:a16="http://schemas.microsoft.com/office/drawing/2014/main" id="{3D3A2B3D-45EB-370A-7CCF-6ED62E33B3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5" name="AutoShape 125">
                <a:extLst>
                  <a:ext uri="{FF2B5EF4-FFF2-40B4-BE49-F238E27FC236}">
                    <a16:creationId xmlns:a16="http://schemas.microsoft.com/office/drawing/2014/main" id="{F3459E6B-354E-2AAC-78C1-24BAB35DD7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6" name="AutoShape 126">
                <a:extLst>
                  <a:ext uri="{FF2B5EF4-FFF2-40B4-BE49-F238E27FC236}">
                    <a16:creationId xmlns:a16="http://schemas.microsoft.com/office/drawing/2014/main" id="{E5F14620-4B2C-E605-87E1-70FC81BDBD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89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4" name="Rectangle 127">
              <a:extLst>
                <a:ext uri="{FF2B5EF4-FFF2-40B4-BE49-F238E27FC236}">
                  <a16:creationId xmlns:a16="http://schemas.microsoft.com/office/drawing/2014/main" id="{7A01C038-C8C1-E876-00A8-A8F51FD67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2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28">
              <a:extLst>
                <a:ext uri="{FF2B5EF4-FFF2-40B4-BE49-F238E27FC236}">
                  <a16:creationId xmlns:a16="http://schemas.microsoft.com/office/drawing/2014/main" id="{3372BE12-DA81-7298-8EAC-A01CA890F1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Freeform 129">
              <a:extLst>
                <a:ext uri="{FF2B5EF4-FFF2-40B4-BE49-F238E27FC236}">
                  <a16:creationId xmlns:a16="http://schemas.microsoft.com/office/drawing/2014/main" id="{665C13F7-ABFC-8E90-2508-2BFC39B18B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Oval 130">
              <a:extLst>
                <a:ext uri="{FF2B5EF4-FFF2-40B4-BE49-F238E27FC236}">
                  <a16:creationId xmlns:a16="http://schemas.microsoft.com/office/drawing/2014/main" id="{12C0DB87-E43A-E96A-D772-66761D2DD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2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8" name="Freeform 131">
              <a:extLst>
                <a:ext uri="{FF2B5EF4-FFF2-40B4-BE49-F238E27FC236}">
                  <a16:creationId xmlns:a16="http://schemas.microsoft.com/office/drawing/2014/main" id="{07DA1577-E446-C4B6-ED3F-F13EC9E01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AutoShape 132">
              <a:extLst>
                <a:ext uri="{FF2B5EF4-FFF2-40B4-BE49-F238E27FC236}">
                  <a16:creationId xmlns:a16="http://schemas.microsoft.com/office/drawing/2014/main" id="{DF317436-9399-E7B5-6036-52E929850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0" name="AutoShape 133">
              <a:extLst>
                <a:ext uri="{FF2B5EF4-FFF2-40B4-BE49-F238E27FC236}">
                  <a16:creationId xmlns:a16="http://schemas.microsoft.com/office/drawing/2014/main" id="{871D8173-9BD6-7F75-D7AC-83CB7218D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Oval 134">
              <a:extLst>
                <a:ext uri="{FF2B5EF4-FFF2-40B4-BE49-F238E27FC236}">
                  <a16:creationId xmlns:a16="http://schemas.microsoft.com/office/drawing/2014/main" id="{A5C7C2BF-F1FF-CFA4-2973-DA33FDCD7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7" y="2384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2" name="Oval 135">
              <a:extLst>
                <a:ext uri="{FF2B5EF4-FFF2-40B4-BE49-F238E27FC236}">
                  <a16:creationId xmlns:a16="http://schemas.microsoft.com/office/drawing/2014/main" id="{78E6B995-893D-68D5-0AE3-F00A9A1B6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2384"/>
              <a:ext cx="162" cy="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33" name="Oval 136">
              <a:extLst>
                <a:ext uri="{FF2B5EF4-FFF2-40B4-BE49-F238E27FC236}">
                  <a16:creationId xmlns:a16="http://schemas.microsoft.com/office/drawing/2014/main" id="{CF354210-3FAE-6148-1F21-C59D5AE33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2" y="2379"/>
              <a:ext cx="157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4" name="Rectangle 137">
              <a:extLst>
                <a:ext uri="{FF2B5EF4-FFF2-40B4-BE49-F238E27FC236}">
                  <a16:creationId xmlns:a16="http://schemas.microsoft.com/office/drawing/2014/main" id="{FC6801F0-DA90-E6E8-D99E-E54949CC4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1837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43" name="Text Box 6">
            <a:extLst>
              <a:ext uri="{FF2B5EF4-FFF2-40B4-BE49-F238E27FC236}">
                <a16:creationId xmlns:a16="http://schemas.microsoft.com/office/drawing/2014/main" id="{97A39789-7E4F-A7F3-E399-54D60FFC5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6675" y="31181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client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23FE418-759F-A479-97AB-DE0F2BD5A307}"/>
              </a:ext>
            </a:extLst>
          </p:cNvPr>
          <p:cNvGrpSpPr/>
          <p:nvPr/>
        </p:nvGrpSpPr>
        <p:grpSpPr>
          <a:xfrm>
            <a:off x="8270000" y="2687749"/>
            <a:ext cx="786882" cy="1235302"/>
            <a:chOff x="8270000" y="2687749"/>
            <a:chExt cx="786882" cy="1235302"/>
          </a:xfrm>
        </p:grpSpPr>
        <p:grpSp>
          <p:nvGrpSpPr>
            <p:cNvPr id="45" name="Group 138">
              <a:extLst>
                <a:ext uri="{FF2B5EF4-FFF2-40B4-BE49-F238E27FC236}">
                  <a16:creationId xmlns:a16="http://schemas.microsoft.com/office/drawing/2014/main" id="{9D104A42-BC53-23A7-C69E-BEB30E8CBD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475663" y="3207088"/>
              <a:ext cx="400050" cy="715963"/>
              <a:chOff x="4140" y="429"/>
              <a:chExt cx="1425" cy="2396"/>
            </a:xfrm>
          </p:grpSpPr>
          <p:sp>
            <p:nvSpPr>
              <p:cNvPr id="47" name="Freeform 139">
                <a:extLst>
                  <a:ext uri="{FF2B5EF4-FFF2-40B4-BE49-F238E27FC236}">
                    <a16:creationId xmlns:a16="http://schemas.microsoft.com/office/drawing/2014/main" id="{F3A1A0A8-7463-DF0F-1B62-3F3EBEEE71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8" name="Rectangle 140">
                <a:extLst>
                  <a:ext uri="{FF2B5EF4-FFF2-40B4-BE49-F238E27FC236}">
                    <a16:creationId xmlns:a16="http://schemas.microsoft.com/office/drawing/2014/main" id="{ABC35421-15E5-2295-A9A2-383DB983D8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8" y="429"/>
                <a:ext cx="1046" cy="2284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Freeform 141">
                <a:extLst>
                  <a:ext uri="{FF2B5EF4-FFF2-40B4-BE49-F238E27FC236}">
                    <a16:creationId xmlns:a16="http://schemas.microsoft.com/office/drawing/2014/main" id="{C5BE9B05-AE80-1CE5-F58F-2026152846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0" name="Freeform 142">
                <a:extLst>
                  <a:ext uri="{FF2B5EF4-FFF2-40B4-BE49-F238E27FC236}">
                    <a16:creationId xmlns:a16="http://schemas.microsoft.com/office/drawing/2014/main" id="{2EEF79ED-041B-3159-A8D8-2E26B789D3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51" name="Rectangle 143">
                <a:extLst>
                  <a:ext uri="{FF2B5EF4-FFF2-40B4-BE49-F238E27FC236}">
                    <a16:creationId xmlns:a16="http://schemas.microsoft.com/office/drawing/2014/main" id="{DE50173B-27AA-771F-CF57-8282EBA7B2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4" y="695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52" name="Group 144">
                <a:extLst>
                  <a:ext uri="{FF2B5EF4-FFF2-40B4-BE49-F238E27FC236}">
                    <a16:creationId xmlns:a16="http://schemas.microsoft.com/office/drawing/2014/main" id="{A4AE081C-FF65-B3DB-DAF3-9F0DE907E8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77" name="AutoShape 145">
                  <a:extLst>
                    <a:ext uri="{FF2B5EF4-FFF2-40B4-BE49-F238E27FC236}">
                      <a16:creationId xmlns:a16="http://schemas.microsoft.com/office/drawing/2014/main" id="{2D4281F1-0D7D-FDC9-7C36-DF55AD3B9D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0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78" name="AutoShape 146">
                  <a:extLst>
                    <a:ext uri="{FF2B5EF4-FFF2-40B4-BE49-F238E27FC236}">
                      <a16:creationId xmlns:a16="http://schemas.microsoft.com/office/drawing/2014/main" id="{6E6E48FF-235C-3EB9-0957-AF3A6956A2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70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53" name="Rectangle 147">
                <a:extLst>
                  <a:ext uri="{FF2B5EF4-FFF2-40B4-BE49-F238E27FC236}">
                    <a16:creationId xmlns:a16="http://schemas.microsoft.com/office/drawing/2014/main" id="{16597B4E-A6FC-4AF6-B0CE-0AEE24BC7E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5" y="1019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54" name="Group 148">
                <a:extLst>
                  <a:ext uri="{FF2B5EF4-FFF2-40B4-BE49-F238E27FC236}">
                    <a16:creationId xmlns:a16="http://schemas.microsoft.com/office/drawing/2014/main" id="{919C2CB8-391D-429B-02C5-D9CD0E96227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75" name="AutoShape 149">
                  <a:extLst>
                    <a:ext uri="{FF2B5EF4-FFF2-40B4-BE49-F238E27FC236}">
                      <a16:creationId xmlns:a16="http://schemas.microsoft.com/office/drawing/2014/main" id="{90DC5979-52A9-EEF0-6B57-1F01370C8F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2" y="2566"/>
                  <a:ext cx="727" cy="14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76" name="AutoShape 150">
                  <a:extLst>
                    <a:ext uri="{FF2B5EF4-FFF2-40B4-BE49-F238E27FC236}">
                      <a16:creationId xmlns:a16="http://schemas.microsoft.com/office/drawing/2014/main" id="{16E1F164-525C-6E61-C4F6-8D498291AB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6" y="2583"/>
                  <a:ext cx="692" cy="11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55" name="Rectangle 151">
                <a:extLst>
                  <a:ext uri="{FF2B5EF4-FFF2-40B4-BE49-F238E27FC236}">
                    <a16:creationId xmlns:a16="http://schemas.microsoft.com/office/drawing/2014/main" id="{06975858-7FB4-55F5-2557-3049B220E6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9" y="1359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6" name="Rectangle 152">
                <a:extLst>
                  <a:ext uri="{FF2B5EF4-FFF2-40B4-BE49-F238E27FC236}">
                    <a16:creationId xmlns:a16="http://schemas.microsoft.com/office/drawing/2014/main" id="{EE8C4E6B-D0E4-6151-F182-940E3C198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0" y="1656"/>
                <a:ext cx="594" cy="48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57" name="Group 153">
                <a:extLst>
                  <a:ext uri="{FF2B5EF4-FFF2-40B4-BE49-F238E27FC236}">
                    <a16:creationId xmlns:a16="http://schemas.microsoft.com/office/drawing/2014/main" id="{1B7275A3-49E7-76C6-0C1D-D09534453E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73" name="AutoShape 154">
                  <a:extLst>
                    <a:ext uri="{FF2B5EF4-FFF2-40B4-BE49-F238E27FC236}">
                      <a16:creationId xmlns:a16="http://schemas.microsoft.com/office/drawing/2014/main" id="{36902D9E-6520-57C8-9DEC-BDE3767F07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2" y="2570"/>
                  <a:ext cx="726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74" name="AutoShape 155">
                  <a:extLst>
                    <a:ext uri="{FF2B5EF4-FFF2-40B4-BE49-F238E27FC236}">
                      <a16:creationId xmlns:a16="http://schemas.microsoft.com/office/drawing/2014/main" id="{1B071676-46BD-D4FE-7F89-4DA21067F1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" y="2585"/>
                  <a:ext cx="690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58" name="Freeform 156">
                <a:extLst>
                  <a:ext uri="{FF2B5EF4-FFF2-40B4-BE49-F238E27FC236}">
                    <a16:creationId xmlns:a16="http://schemas.microsoft.com/office/drawing/2014/main" id="{09BA99C7-9E34-31E4-6FC0-BA0E1EE460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59" name="Group 157">
                <a:extLst>
                  <a:ext uri="{FF2B5EF4-FFF2-40B4-BE49-F238E27FC236}">
                    <a16:creationId xmlns:a16="http://schemas.microsoft.com/office/drawing/2014/main" id="{81DB1408-F2FF-EC4C-3B95-C8B1A6DEA5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71" name="AutoShape 158">
                  <a:extLst>
                    <a:ext uri="{FF2B5EF4-FFF2-40B4-BE49-F238E27FC236}">
                      <a16:creationId xmlns:a16="http://schemas.microsoft.com/office/drawing/2014/main" id="{5952300A-ACCC-8312-57C1-3C64DBFCB1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5" y="2568"/>
                  <a:ext cx="726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72" name="AutoShape 159">
                  <a:extLst>
                    <a:ext uri="{FF2B5EF4-FFF2-40B4-BE49-F238E27FC236}">
                      <a16:creationId xmlns:a16="http://schemas.microsoft.com/office/drawing/2014/main" id="{3125F142-0DB3-046E-AF73-BAC558D307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84"/>
                  <a:ext cx="690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60" name="Rectangle 160">
                <a:extLst>
                  <a:ext uri="{FF2B5EF4-FFF2-40B4-BE49-F238E27FC236}">
                    <a16:creationId xmlns:a16="http://schemas.microsoft.com/office/drawing/2014/main" id="{516D2977-2710-DF29-1107-F11589391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8" y="429"/>
                <a:ext cx="68" cy="2290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1" name="Freeform 161">
                <a:extLst>
                  <a:ext uri="{FF2B5EF4-FFF2-40B4-BE49-F238E27FC236}">
                    <a16:creationId xmlns:a16="http://schemas.microsoft.com/office/drawing/2014/main" id="{199E5F3F-DC49-CCEB-0415-F52F1B5C73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2" name="Freeform 162">
                <a:extLst>
                  <a:ext uri="{FF2B5EF4-FFF2-40B4-BE49-F238E27FC236}">
                    <a16:creationId xmlns:a16="http://schemas.microsoft.com/office/drawing/2014/main" id="{B6A6ED64-4339-D586-E36A-26E1911A9B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3" name="Oval 163">
                <a:extLst>
                  <a:ext uri="{FF2B5EF4-FFF2-40B4-BE49-F238E27FC236}">
                    <a16:creationId xmlns:a16="http://schemas.microsoft.com/office/drawing/2014/main" id="{1415D38A-66B4-027B-44A5-DE102FCBEA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5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4" name="Freeform 164">
                <a:extLst>
                  <a:ext uri="{FF2B5EF4-FFF2-40B4-BE49-F238E27FC236}">
                    <a16:creationId xmlns:a16="http://schemas.microsoft.com/office/drawing/2014/main" id="{0E7A26F1-C035-FC11-73B2-FE0BD920B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5" name="AutoShape 165">
                <a:extLst>
                  <a:ext uri="{FF2B5EF4-FFF2-40B4-BE49-F238E27FC236}">
                    <a16:creationId xmlns:a16="http://schemas.microsoft.com/office/drawing/2014/main" id="{22DD5D3E-ABA8-3314-0B28-86419B54B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6"/>
                <a:ext cx="1199" cy="149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6" name="AutoShape 166">
                <a:extLst>
                  <a:ext uri="{FF2B5EF4-FFF2-40B4-BE49-F238E27FC236}">
                    <a16:creationId xmlns:a16="http://schemas.microsoft.com/office/drawing/2014/main" id="{D9824FD0-0181-6BD8-E9C1-A3DE016906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8" y="2713"/>
                <a:ext cx="1069" cy="8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7" name="Oval 167">
                <a:extLst>
                  <a:ext uri="{FF2B5EF4-FFF2-40B4-BE49-F238E27FC236}">
                    <a16:creationId xmlns:a16="http://schemas.microsoft.com/office/drawing/2014/main" id="{87F43F57-5FB2-52B4-C621-44D3BA983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0" y="2384"/>
                <a:ext cx="158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68" name="Oval 168">
                <a:extLst>
                  <a:ext uri="{FF2B5EF4-FFF2-40B4-BE49-F238E27FC236}">
                    <a16:creationId xmlns:a16="http://schemas.microsoft.com/office/drawing/2014/main" id="{FD5B8238-E368-3338-1FFA-A32E224C60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5" y="2384"/>
                <a:ext cx="158" cy="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69" name="Oval 169">
                <a:extLst>
                  <a:ext uri="{FF2B5EF4-FFF2-40B4-BE49-F238E27FC236}">
                    <a16:creationId xmlns:a16="http://schemas.microsoft.com/office/drawing/2014/main" id="{B99A47BA-0D35-AD93-D32A-B1A5999E70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0" y="2379"/>
                <a:ext cx="158" cy="143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70" name="Rectangle 170">
                <a:extLst>
                  <a:ext uri="{FF2B5EF4-FFF2-40B4-BE49-F238E27FC236}">
                    <a16:creationId xmlns:a16="http://schemas.microsoft.com/office/drawing/2014/main" id="{8F79BA46-A073-97F6-C41E-699014BD35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2" y="1837"/>
                <a:ext cx="85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46" name="Text Box 8">
              <a:extLst>
                <a:ext uri="{FF2B5EF4-FFF2-40B4-BE49-F238E27FC236}">
                  <a16:creationId xmlns:a16="http://schemas.microsoft.com/office/drawing/2014/main" id="{E60245EE-F34E-197C-B855-BD645E22A4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0000" y="2687749"/>
              <a:ext cx="786882" cy="5909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8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Web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cache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79" name="Text Box 21">
            <a:extLst>
              <a:ext uri="{FF2B5EF4-FFF2-40B4-BE49-F238E27FC236}">
                <a16:creationId xmlns:a16="http://schemas.microsoft.com/office/drawing/2014/main" id="{03471727-2434-A88C-B0E0-DF86E30A9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8913" y="508986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client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80" name="Group 53">
            <a:extLst>
              <a:ext uri="{FF2B5EF4-FFF2-40B4-BE49-F238E27FC236}">
                <a16:creationId xmlns:a16="http://schemas.microsoft.com/office/drawing/2014/main" id="{EC211943-0F57-7DA3-4D33-DBB07DD1EDC1}"/>
              </a:ext>
            </a:extLst>
          </p:cNvPr>
          <p:cNvGrpSpPr>
            <a:grpSpLocks/>
          </p:cNvGrpSpPr>
          <p:nvPr/>
        </p:nvGrpSpPr>
        <p:grpSpPr bwMode="auto">
          <a:xfrm>
            <a:off x="6915150" y="3845263"/>
            <a:ext cx="1490663" cy="760413"/>
            <a:chOff x="2942" y="2580"/>
            <a:chExt cx="939" cy="479"/>
          </a:xfrm>
        </p:grpSpPr>
        <p:sp>
          <p:nvSpPr>
            <p:cNvPr id="81" name="Line 19">
              <a:extLst>
                <a:ext uri="{FF2B5EF4-FFF2-40B4-BE49-F238E27FC236}">
                  <a16:creationId xmlns:a16="http://schemas.microsoft.com/office/drawing/2014/main" id="{19501783-36D3-553D-760E-217A8045F5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8" y="2580"/>
              <a:ext cx="883" cy="479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2" name="Text Box 23">
              <a:extLst>
                <a:ext uri="{FF2B5EF4-FFF2-40B4-BE49-F238E27FC236}">
                  <a16:creationId xmlns:a16="http://schemas.microsoft.com/office/drawing/2014/main" id="{B30BA931-AB79-6733-4D01-A52A32CB4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9907361">
              <a:off x="2942" y="2645"/>
              <a:ext cx="82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HTTP request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83" name="Group 54">
            <a:extLst>
              <a:ext uri="{FF2B5EF4-FFF2-40B4-BE49-F238E27FC236}">
                <a16:creationId xmlns:a16="http://schemas.microsoft.com/office/drawing/2014/main" id="{7939CF75-57A7-F5B4-EA25-4D82B702945A}"/>
              </a:ext>
            </a:extLst>
          </p:cNvPr>
          <p:cNvGrpSpPr>
            <a:grpSpLocks/>
          </p:cNvGrpSpPr>
          <p:nvPr/>
        </p:nvGrpSpPr>
        <p:grpSpPr bwMode="auto">
          <a:xfrm>
            <a:off x="7054850" y="3932576"/>
            <a:ext cx="1487488" cy="785812"/>
            <a:chOff x="3030" y="2635"/>
            <a:chExt cx="937" cy="495"/>
          </a:xfrm>
        </p:grpSpPr>
        <p:sp>
          <p:nvSpPr>
            <p:cNvPr id="84" name="Line 20">
              <a:extLst>
                <a:ext uri="{FF2B5EF4-FFF2-40B4-BE49-F238E27FC236}">
                  <a16:creationId xmlns:a16="http://schemas.microsoft.com/office/drawing/2014/main" id="{78CC879B-E7E6-4E86-1F23-0DFACE8F5A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0" y="2635"/>
              <a:ext cx="884" cy="495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5" name="Text Box 25">
              <a:extLst>
                <a:ext uri="{FF2B5EF4-FFF2-40B4-BE49-F238E27FC236}">
                  <a16:creationId xmlns:a16="http://schemas.microsoft.com/office/drawing/2014/main" id="{3D3650AF-5F75-A083-0343-BC8E5A9E78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9862217">
              <a:off x="3069" y="2846"/>
              <a:ext cx="89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HTTP response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86" name="Group 49">
            <a:extLst>
              <a:ext uri="{FF2B5EF4-FFF2-40B4-BE49-F238E27FC236}">
                <a16:creationId xmlns:a16="http://schemas.microsoft.com/office/drawing/2014/main" id="{06EA1E59-7CB2-C88C-EF91-1A9C021961D7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2873713"/>
            <a:ext cx="3251200" cy="730250"/>
            <a:chOff x="3002" y="1979"/>
            <a:chExt cx="2048" cy="460"/>
          </a:xfrm>
        </p:grpSpPr>
        <p:sp>
          <p:nvSpPr>
            <p:cNvPr id="87" name="Freeform 18">
              <a:extLst>
                <a:ext uri="{FF2B5EF4-FFF2-40B4-BE49-F238E27FC236}">
                  <a16:creationId xmlns:a16="http://schemas.microsoft.com/office/drawing/2014/main" id="{F8D4684B-943C-0306-2240-2BA58A6218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" y="1979"/>
              <a:ext cx="2048" cy="460"/>
            </a:xfrm>
            <a:custGeom>
              <a:avLst/>
              <a:gdLst>
                <a:gd name="T0" fmla="*/ 0 w 2048"/>
                <a:gd name="T1" fmla="*/ 2 h 460"/>
                <a:gd name="T2" fmla="*/ 1011 w 2048"/>
                <a:gd name="T3" fmla="*/ 460 h 460"/>
                <a:gd name="T4" fmla="*/ 2048 w 2048"/>
                <a:gd name="T5" fmla="*/ 0 h 460"/>
                <a:gd name="T6" fmla="*/ 0 60000 65536"/>
                <a:gd name="T7" fmla="*/ 0 60000 65536"/>
                <a:gd name="T8" fmla="*/ 0 60000 65536"/>
                <a:gd name="T9" fmla="*/ 0 w 2048"/>
                <a:gd name="T10" fmla="*/ 0 h 460"/>
                <a:gd name="T11" fmla="*/ 2048 w 2048"/>
                <a:gd name="T12" fmla="*/ 460 h 4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8" h="460">
                  <a:moveTo>
                    <a:pt x="0" y="2"/>
                  </a:moveTo>
                  <a:lnTo>
                    <a:pt x="1011" y="460"/>
                  </a:lnTo>
                  <a:lnTo>
                    <a:pt x="2048" y="0"/>
                  </a:ln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8" name="Text Box 22">
              <a:extLst>
                <a:ext uri="{FF2B5EF4-FFF2-40B4-BE49-F238E27FC236}">
                  <a16:creationId xmlns:a16="http://schemas.microsoft.com/office/drawing/2014/main" id="{534BC87A-B8E5-C5CC-E7CD-0DD66B7CDA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422049">
              <a:off x="3129" y="2005"/>
              <a:ext cx="82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HTTP request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9" name="Text Box 45">
              <a:extLst>
                <a:ext uri="{FF2B5EF4-FFF2-40B4-BE49-F238E27FC236}">
                  <a16:creationId xmlns:a16="http://schemas.microsoft.com/office/drawing/2014/main" id="{2AB7B049-87E8-846C-1273-0A962B79E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180032">
              <a:off x="4160" y="2015"/>
              <a:ext cx="82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HTTP request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90" name="Text Box 48">
            <a:extLst>
              <a:ext uri="{FF2B5EF4-FFF2-40B4-BE49-F238E27FC236}">
                <a16:creationId xmlns:a16="http://schemas.microsoft.com/office/drawing/2014/main" id="{3F26F52D-4F3D-0E63-2F5E-4D90C8048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1826" y="3292132"/>
            <a:ext cx="70884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origin 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server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pic>
        <p:nvPicPr>
          <p:cNvPr id="91" name="Picture 56">
            <a:extLst>
              <a:ext uri="{FF2B5EF4-FFF2-40B4-BE49-F238E27FC236}">
                <a16:creationId xmlns:a16="http://schemas.microsoft.com/office/drawing/2014/main" id="{F40FD7B5-3067-7858-0EE0-6697CB61A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2588" y="2381588"/>
            <a:ext cx="52705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" name="Group 60">
            <a:extLst>
              <a:ext uri="{FF2B5EF4-FFF2-40B4-BE49-F238E27FC236}">
                <a16:creationId xmlns:a16="http://schemas.microsoft.com/office/drawing/2014/main" id="{6E4E55DD-093B-EEF0-B464-2949043F184A}"/>
              </a:ext>
            </a:extLst>
          </p:cNvPr>
          <p:cNvGrpSpPr>
            <a:grpSpLocks/>
          </p:cNvGrpSpPr>
          <p:nvPr/>
        </p:nvGrpSpPr>
        <p:grpSpPr bwMode="auto">
          <a:xfrm>
            <a:off x="6237288" y="2421276"/>
            <a:ext cx="4110038" cy="1814512"/>
            <a:chOff x="2515" y="1687"/>
            <a:chExt cx="2589" cy="1143"/>
          </a:xfrm>
        </p:grpSpPr>
        <p:sp>
          <p:nvSpPr>
            <p:cNvPr id="93" name="Freeform 44">
              <a:extLst>
                <a:ext uri="{FF2B5EF4-FFF2-40B4-BE49-F238E27FC236}">
                  <a16:creationId xmlns:a16="http://schemas.microsoft.com/office/drawing/2014/main" id="{ABE383E6-1F25-B86F-CDAD-6111595DBD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" y="2026"/>
              <a:ext cx="2119" cy="476"/>
            </a:xfrm>
            <a:custGeom>
              <a:avLst/>
              <a:gdLst>
                <a:gd name="T0" fmla="*/ 2119 w 2119"/>
                <a:gd name="T1" fmla="*/ 0 h 476"/>
                <a:gd name="T2" fmla="*/ 1020 w 2119"/>
                <a:gd name="T3" fmla="*/ 476 h 476"/>
                <a:gd name="T4" fmla="*/ 0 w 2119"/>
                <a:gd name="T5" fmla="*/ 8 h 476"/>
                <a:gd name="T6" fmla="*/ 0 60000 65536"/>
                <a:gd name="T7" fmla="*/ 0 60000 65536"/>
                <a:gd name="T8" fmla="*/ 0 60000 65536"/>
                <a:gd name="T9" fmla="*/ 0 w 2119"/>
                <a:gd name="T10" fmla="*/ 0 h 476"/>
                <a:gd name="T11" fmla="*/ 2119 w 2119"/>
                <a:gd name="T12" fmla="*/ 476 h 4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9" h="476">
                  <a:moveTo>
                    <a:pt x="2119" y="0"/>
                  </a:moveTo>
                  <a:lnTo>
                    <a:pt x="1020" y="476"/>
                  </a:lnTo>
                  <a:lnTo>
                    <a:pt x="0" y="8"/>
                  </a:ln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4" name="Text Box 24">
              <a:extLst>
                <a:ext uri="{FF2B5EF4-FFF2-40B4-BE49-F238E27FC236}">
                  <a16:creationId xmlns:a16="http://schemas.microsoft.com/office/drawing/2014/main" id="{7D6694F7-02D2-4F3B-D2BD-CF9A26012D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411598">
              <a:off x="2963" y="2243"/>
              <a:ext cx="89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HTTP response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Text Box 46">
              <a:extLst>
                <a:ext uri="{FF2B5EF4-FFF2-40B4-BE49-F238E27FC236}">
                  <a16:creationId xmlns:a16="http://schemas.microsoft.com/office/drawing/2014/main" id="{ED10CE0E-D20C-68A2-3516-0A6EEC52E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184211">
              <a:off x="4193" y="2231"/>
              <a:ext cx="89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HTTP response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pic>
          <p:nvPicPr>
            <p:cNvPr id="96" name="Picture 57">
              <a:extLst>
                <a:ext uri="{FF2B5EF4-FFF2-40B4-BE49-F238E27FC236}">
                  <a16:creationId xmlns:a16="http://schemas.microsoft.com/office/drawing/2014/main" id="{F58F111B-AB08-0CEA-98FF-BC98104A1E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9" y="2557"/>
              <a:ext cx="332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7" name="Picture 59">
              <a:extLst>
                <a:ext uri="{FF2B5EF4-FFF2-40B4-BE49-F238E27FC236}">
                  <a16:creationId xmlns:a16="http://schemas.microsoft.com/office/drawing/2014/main" id="{B4FCCAEE-8A73-AAD8-CB87-7422D5CF38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" y="1687"/>
              <a:ext cx="332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8" name="Picture 61">
            <a:extLst>
              <a:ext uri="{FF2B5EF4-FFF2-40B4-BE49-F238E27FC236}">
                <a16:creationId xmlns:a16="http://schemas.microsoft.com/office/drawing/2014/main" id="{57CC4CE4-ED35-8BE6-22DC-9E09A31CC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913" y="4362788"/>
            <a:ext cx="52705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" name="TextBox 28">
            <a:extLst>
              <a:ext uri="{FF2B5EF4-FFF2-40B4-BE49-F238E27FC236}">
                <a16:creationId xmlns:a16="http://schemas.microsoft.com/office/drawing/2014/main" id="{3BE5F81D-9112-3765-A27E-4DB45DDF85FB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2388227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83E45-AA2B-D67B-13AE-C22B2D29A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Web caching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3433E-BE36-1AA9-985C-21BCCE043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There can be more than one web cache</a:t>
            </a:r>
          </a:p>
          <a:p>
            <a:endParaRPr lang="en-IN" dirty="0"/>
          </a:p>
          <a:p>
            <a:r>
              <a:rPr lang="en-IN" dirty="0"/>
              <a:t>Web caches are placed strategically to reduce the load on gateways in the network core</a:t>
            </a:r>
          </a:p>
          <a:p>
            <a:endParaRPr lang="en-IN" dirty="0"/>
          </a:p>
          <a:p>
            <a:r>
              <a:rPr lang="en-IN" dirty="0"/>
              <a:t>A client’s requests are forwarded to the nearest web cache </a:t>
            </a:r>
          </a:p>
        </p:txBody>
      </p:sp>
    </p:spTree>
    <p:extLst>
      <p:ext uri="{BB962C8B-B14F-4D97-AF65-F5344CB8AC3E}">
        <p14:creationId xmlns:p14="http://schemas.microsoft.com/office/powerpoint/2010/main" val="1891098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DBD69-5A43-7E7A-8C77-4F6FAE584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Assignment-1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FB440-3871-0349-B870-A36860393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Simulating packet drop using the E1000 network driver</a:t>
            </a:r>
          </a:p>
        </p:txBody>
      </p:sp>
    </p:spTree>
    <p:extLst>
      <p:ext uri="{BB962C8B-B14F-4D97-AF65-F5344CB8AC3E}">
        <p14:creationId xmlns:p14="http://schemas.microsoft.com/office/powerpoint/2010/main" val="1993334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9AF47-C816-E51F-8F71-8D6061C3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DC659-70C3-142F-3B77-A95D4CFED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1800" dirty="0"/>
              <a:t>Machines in the institutional network are clients</a:t>
            </a:r>
          </a:p>
          <a:p>
            <a:pPr marL="0" indent="0">
              <a:buNone/>
            </a:pPr>
            <a:r>
              <a:rPr lang="en-IN" sz="1800" dirty="0"/>
              <a:t>Clients connected to gateway B via 100 Mbps links</a:t>
            </a:r>
          </a:p>
          <a:p>
            <a:pPr marL="0" indent="0">
              <a:buNone/>
            </a:pPr>
            <a:r>
              <a:rPr lang="en-IN" sz="1800" dirty="0"/>
              <a:t>Gateway B to the public internet using a 15 Mbps link</a:t>
            </a:r>
          </a:p>
          <a:p>
            <a:pPr marL="0" indent="0">
              <a:buNone/>
            </a:pPr>
            <a:r>
              <a:rPr lang="en-IN" sz="1800" dirty="0"/>
              <a:t>Servers are connected to A using a 100 Mbps link</a:t>
            </a:r>
          </a:p>
          <a:p>
            <a:pPr marL="0" indent="0">
              <a:buNone/>
            </a:pPr>
            <a:endParaRPr lang="en-IN" sz="1800" dirty="0"/>
          </a:p>
          <a:p>
            <a:pPr marL="0" indent="0">
              <a:buNone/>
            </a:pPr>
            <a:r>
              <a:rPr lang="en-IN" sz="1800" dirty="0"/>
              <a:t>Average object size = 1 Mb</a:t>
            </a:r>
          </a:p>
          <a:p>
            <a:pPr marL="0" indent="0">
              <a:buNone/>
            </a:pPr>
            <a:r>
              <a:rPr lang="en-IN" sz="1800" dirty="0"/>
              <a:t>Average request rate = 1 request/second</a:t>
            </a:r>
          </a:p>
          <a:p>
            <a:pPr marL="0" indent="0">
              <a:buNone/>
            </a:pPr>
            <a:r>
              <a:rPr lang="en-IN" sz="1800" dirty="0"/>
              <a:t>RTT = 2 seconds</a:t>
            </a:r>
          </a:p>
          <a:p>
            <a:pPr marL="0" indent="0">
              <a:buNone/>
            </a:pPr>
            <a:r>
              <a:rPr lang="en-IN" sz="1800" dirty="0"/>
              <a:t>Request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Packet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How long will it take for C to receive a response from D </a:t>
            </a:r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329B9885-C2CC-D442-7128-38C5C89F9FFA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9884" y="2487883"/>
            <a:ext cx="285750" cy="1143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50">
            <a:extLst>
              <a:ext uri="{FF2B5EF4-FFF2-40B4-BE49-F238E27FC236}">
                <a16:creationId xmlns:a16="http://schemas.microsoft.com/office/drawing/2014/main" id="{599674F0-C118-CCAA-51D3-861ECDA9B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8759" y="1902096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servers</a:t>
            </a:r>
          </a:p>
        </p:txBody>
      </p:sp>
      <p:sp>
        <p:nvSpPr>
          <p:cNvPr id="7" name="Line 51">
            <a:extLst>
              <a:ext uri="{FF2B5EF4-FFF2-40B4-BE49-F238E27FC236}">
                <a16:creationId xmlns:a16="http://schemas.microsoft.com/office/drawing/2014/main" id="{EE2D704F-8850-56E4-701D-9F3B6D705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9509" y="2106883"/>
            <a:ext cx="66675" cy="2762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0969E257-57FC-4476-D109-95C165E671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38159" y="2144983"/>
            <a:ext cx="9525" cy="2381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0CFD6E01-0DCB-E4BD-8E32-FC587C44E8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95359" y="2306908"/>
            <a:ext cx="133350" cy="20955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" name="Line 54">
            <a:extLst>
              <a:ext uri="{FF2B5EF4-FFF2-40B4-BE49-F238E27FC236}">
                <a16:creationId xmlns:a16="http://schemas.microsoft.com/office/drawing/2014/main" id="{F1963CDD-A35B-604F-35EA-93BB121C61E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957284" y="3068908"/>
            <a:ext cx="247650" cy="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Freeform 55">
            <a:extLst>
              <a:ext uri="{FF2B5EF4-FFF2-40B4-BE49-F238E27FC236}">
                <a16:creationId xmlns:a16="http://schemas.microsoft.com/office/drawing/2014/main" id="{528B70DF-DB85-E518-9576-95E5D2B5A4B6}"/>
              </a:ext>
            </a:extLst>
          </p:cNvPr>
          <p:cNvSpPr>
            <a:spLocks/>
          </p:cNvSpPr>
          <p:nvPr/>
        </p:nvSpPr>
        <p:spPr bwMode="auto">
          <a:xfrm>
            <a:off x="8974496" y="2111064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70">
            <a:extLst>
              <a:ext uri="{FF2B5EF4-FFF2-40B4-BE49-F238E27FC236}">
                <a16:creationId xmlns:a16="http://schemas.microsoft.com/office/drawing/2014/main" id="{3B68053E-7A47-5574-F3DD-AF6FBFC7F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0459" y="2432321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Internet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Freeform 71">
            <a:extLst>
              <a:ext uri="{FF2B5EF4-FFF2-40B4-BE49-F238E27FC236}">
                <a16:creationId xmlns:a16="http://schemas.microsoft.com/office/drawing/2014/main" id="{3D42946E-06B7-8472-03AC-6576ED9C297E}"/>
              </a:ext>
            </a:extLst>
          </p:cNvPr>
          <p:cNvSpPr>
            <a:spLocks/>
          </p:cNvSpPr>
          <p:nvPr/>
        </p:nvSpPr>
        <p:spPr bwMode="auto">
          <a:xfrm>
            <a:off x="8579209" y="451670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77">
            <a:extLst>
              <a:ext uri="{FF2B5EF4-FFF2-40B4-BE49-F238E27FC236}">
                <a16:creationId xmlns:a16="http://schemas.microsoft.com/office/drawing/2014/main" id="{D17E8356-4545-1BCB-8AA7-F8F05D8265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4184" y="4780233"/>
            <a:ext cx="855662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Line 78">
            <a:extLst>
              <a:ext uri="{FF2B5EF4-FFF2-40B4-BE49-F238E27FC236}">
                <a16:creationId xmlns:a16="http://schemas.microsoft.com/office/drawing/2014/main" id="{F24F928E-82E5-E872-C4EC-1D37205E2D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3771" y="4827858"/>
            <a:ext cx="563563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79">
            <a:extLst>
              <a:ext uri="{FF2B5EF4-FFF2-40B4-BE49-F238E27FC236}">
                <a16:creationId xmlns:a16="http://schemas.microsoft.com/office/drawing/2014/main" id="{98818963-A073-2BBE-F947-6CF71FF74E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61934" y="4834208"/>
            <a:ext cx="149225" cy="382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4252A59D-AA80-6774-F3E2-235AF2197B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23859" y="3545158"/>
            <a:ext cx="0" cy="10620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429FF291-30DC-7694-6831-1BD8D4A30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09" y="4357958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network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4DDC5A2A-3D70-64E4-F272-A54D3DA46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4551" y="4847815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0B973BC7-7C9E-34D0-B3FF-7E9974A9B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5446" y="3734071"/>
            <a:ext cx="10294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15 Mbps 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1" name="Group 139">
            <a:extLst>
              <a:ext uri="{FF2B5EF4-FFF2-40B4-BE49-F238E27FC236}">
                <a16:creationId xmlns:a16="http://schemas.microsoft.com/office/drawing/2014/main" id="{2BB66994-30B0-BD7F-A15B-7849712E23C3}"/>
              </a:ext>
            </a:extLst>
          </p:cNvPr>
          <p:cNvGrpSpPr>
            <a:grpSpLocks/>
          </p:cNvGrpSpPr>
          <p:nvPr/>
        </p:nvGrpSpPr>
        <p:grpSpPr bwMode="auto">
          <a:xfrm>
            <a:off x="8552221" y="2035446"/>
            <a:ext cx="377825" cy="576262"/>
            <a:chOff x="4140" y="429"/>
            <a:chExt cx="1425" cy="2396"/>
          </a:xfrm>
        </p:grpSpPr>
        <p:sp>
          <p:nvSpPr>
            <p:cNvPr id="22" name="Freeform 140">
              <a:extLst>
                <a:ext uri="{FF2B5EF4-FFF2-40B4-BE49-F238E27FC236}">
                  <a16:creationId xmlns:a16="http://schemas.microsoft.com/office/drawing/2014/main" id="{BC1D5F56-068E-D474-56F0-76ACBB4D81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3" name="Rectangle 141">
              <a:extLst>
                <a:ext uri="{FF2B5EF4-FFF2-40B4-BE49-F238E27FC236}">
                  <a16:creationId xmlns:a16="http://schemas.microsoft.com/office/drawing/2014/main" id="{1F67BD7B-7B13-F69D-2B6D-B28CA47F6B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Freeform 142">
              <a:extLst>
                <a:ext uri="{FF2B5EF4-FFF2-40B4-BE49-F238E27FC236}">
                  <a16:creationId xmlns:a16="http://schemas.microsoft.com/office/drawing/2014/main" id="{E168596F-826C-6858-A4B3-03580D5A2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43">
              <a:extLst>
                <a:ext uri="{FF2B5EF4-FFF2-40B4-BE49-F238E27FC236}">
                  <a16:creationId xmlns:a16="http://schemas.microsoft.com/office/drawing/2014/main" id="{6BD85924-0C58-EB05-FB6F-7D480FD5C7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6" name="Rectangle 144">
              <a:extLst>
                <a:ext uri="{FF2B5EF4-FFF2-40B4-BE49-F238E27FC236}">
                  <a16:creationId xmlns:a16="http://schemas.microsoft.com/office/drawing/2014/main" id="{E20907EB-5017-245C-B3E0-FC32DC51C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7" name="Group 145">
              <a:extLst>
                <a:ext uri="{FF2B5EF4-FFF2-40B4-BE49-F238E27FC236}">
                  <a16:creationId xmlns:a16="http://schemas.microsoft.com/office/drawing/2014/main" id="{9062E0DA-7D84-C3E1-C8AF-B278C63319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146">
                <a:extLst>
                  <a:ext uri="{FF2B5EF4-FFF2-40B4-BE49-F238E27FC236}">
                    <a16:creationId xmlns:a16="http://schemas.microsoft.com/office/drawing/2014/main" id="{874EEF84-1CCA-5E75-18CF-EAE41A753A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AutoShape 147">
                <a:extLst>
                  <a:ext uri="{FF2B5EF4-FFF2-40B4-BE49-F238E27FC236}">
                    <a16:creationId xmlns:a16="http://schemas.microsoft.com/office/drawing/2014/main" id="{04638BD2-5AAF-210D-79CC-8345EF2A61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Rectangle 148">
              <a:extLst>
                <a:ext uri="{FF2B5EF4-FFF2-40B4-BE49-F238E27FC236}">
                  <a16:creationId xmlns:a16="http://schemas.microsoft.com/office/drawing/2014/main" id="{D6262965-55D9-A8B0-C649-DD7765134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49">
              <a:extLst>
                <a:ext uri="{FF2B5EF4-FFF2-40B4-BE49-F238E27FC236}">
                  <a16:creationId xmlns:a16="http://schemas.microsoft.com/office/drawing/2014/main" id="{BA25172F-2CB3-39C1-F95B-639AD2B097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150">
                <a:extLst>
                  <a:ext uri="{FF2B5EF4-FFF2-40B4-BE49-F238E27FC236}">
                    <a16:creationId xmlns:a16="http://schemas.microsoft.com/office/drawing/2014/main" id="{5AD76045-C346-1FAC-CF6C-9B26881932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AutoShape 151">
                <a:extLst>
                  <a:ext uri="{FF2B5EF4-FFF2-40B4-BE49-F238E27FC236}">
                    <a16:creationId xmlns:a16="http://schemas.microsoft.com/office/drawing/2014/main" id="{EAFCCA6B-DA7E-69FC-30E4-6A40E5F69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0" name="Rectangle 152">
              <a:extLst>
                <a:ext uri="{FF2B5EF4-FFF2-40B4-BE49-F238E27FC236}">
                  <a16:creationId xmlns:a16="http://schemas.microsoft.com/office/drawing/2014/main" id="{7A79D348-178E-B2BE-4173-EC589F8D6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Rectangle 153">
              <a:extLst>
                <a:ext uri="{FF2B5EF4-FFF2-40B4-BE49-F238E27FC236}">
                  <a16:creationId xmlns:a16="http://schemas.microsoft.com/office/drawing/2014/main" id="{31DDA0A9-034B-AC61-0CF0-2C154B603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2" name="Group 154">
              <a:extLst>
                <a:ext uri="{FF2B5EF4-FFF2-40B4-BE49-F238E27FC236}">
                  <a16:creationId xmlns:a16="http://schemas.microsoft.com/office/drawing/2014/main" id="{5E23B15A-C28F-EEE4-545C-4AEE332F9C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155">
                <a:extLst>
                  <a:ext uri="{FF2B5EF4-FFF2-40B4-BE49-F238E27FC236}">
                    <a16:creationId xmlns:a16="http://schemas.microsoft.com/office/drawing/2014/main" id="{A65D4CC2-928B-BFED-886D-59C5AE9EDB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AutoShape 156">
                <a:extLst>
                  <a:ext uri="{FF2B5EF4-FFF2-40B4-BE49-F238E27FC236}">
                    <a16:creationId xmlns:a16="http://schemas.microsoft.com/office/drawing/2014/main" id="{1E27C8C5-E6EF-630A-5F2E-AE12B475DC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3" name="Freeform 157">
              <a:extLst>
                <a:ext uri="{FF2B5EF4-FFF2-40B4-BE49-F238E27FC236}">
                  <a16:creationId xmlns:a16="http://schemas.microsoft.com/office/drawing/2014/main" id="{E5330607-E1FC-44BB-2681-FDF379899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4" name="Group 158">
              <a:extLst>
                <a:ext uri="{FF2B5EF4-FFF2-40B4-BE49-F238E27FC236}">
                  <a16:creationId xmlns:a16="http://schemas.microsoft.com/office/drawing/2014/main" id="{7446AE91-3827-D925-DFFB-5AB4CC73C7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159">
                <a:extLst>
                  <a:ext uri="{FF2B5EF4-FFF2-40B4-BE49-F238E27FC236}">
                    <a16:creationId xmlns:a16="http://schemas.microsoft.com/office/drawing/2014/main" id="{E0FE1249-B05B-B759-5797-3858392DFB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AutoShape 160">
                <a:extLst>
                  <a:ext uri="{FF2B5EF4-FFF2-40B4-BE49-F238E27FC236}">
                    <a16:creationId xmlns:a16="http://schemas.microsoft.com/office/drawing/2014/main" id="{99ABBEF0-81ED-6C23-3DA6-F1783F9D89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5" name="Rectangle 161">
              <a:extLst>
                <a:ext uri="{FF2B5EF4-FFF2-40B4-BE49-F238E27FC236}">
                  <a16:creationId xmlns:a16="http://schemas.microsoft.com/office/drawing/2014/main" id="{9DCDD77B-CAF1-6A25-7AE7-73607A194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id="{DBAE94EE-E695-DD0F-EC7D-03C5667B5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id="{8564F85E-68FA-5A31-79EB-12E2CE36A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Oval 164">
              <a:extLst>
                <a:ext uri="{FF2B5EF4-FFF2-40B4-BE49-F238E27FC236}">
                  <a16:creationId xmlns:a16="http://schemas.microsoft.com/office/drawing/2014/main" id="{1BB26C70-645F-DC8F-1103-D3E537E6A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165">
              <a:extLst>
                <a:ext uri="{FF2B5EF4-FFF2-40B4-BE49-F238E27FC236}">
                  <a16:creationId xmlns:a16="http://schemas.microsoft.com/office/drawing/2014/main" id="{07CB470C-FD73-F1AF-66EC-F3DD0E62A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AutoShape 166">
              <a:extLst>
                <a:ext uri="{FF2B5EF4-FFF2-40B4-BE49-F238E27FC236}">
                  <a16:creationId xmlns:a16="http://schemas.microsoft.com/office/drawing/2014/main" id="{AD6CF430-946C-5326-B6C3-BD78CB5C5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AutoShape 167">
              <a:extLst>
                <a:ext uri="{FF2B5EF4-FFF2-40B4-BE49-F238E27FC236}">
                  <a16:creationId xmlns:a16="http://schemas.microsoft.com/office/drawing/2014/main" id="{388E318D-98B2-2221-3A61-D85A4CCF2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Oval 168">
              <a:extLst>
                <a:ext uri="{FF2B5EF4-FFF2-40B4-BE49-F238E27FC236}">
                  <a16:creationId xmlns:a16="http://schemas.microsoft.com/office/drawing/2014/main" id="{81971ADB-182D-DBD8-7E3B-2494CE627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Oval 169">
              <a:extLst>
                <a:ext uri="{FF2B5EF4-FFF2-40B4-BE49-F238E27FC236}">
                  <a16:creationId xmlns:a16="http://schemas.microsoft.com/office/drawing/2014/main" id="{F977393A-8242-3294-A592-469B814836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Oval 170">
              <a:extLst>
                <a:ext uri="{FF2B5EF4-FFF2-40B4-BE49-F238E27FC236}">
                  <a16:creationId xmlns:a16="http://schemas.microsoft.com/office/drawing/2014/main" id="{8AC3B66C-458C-CA0A-206A-E908A6D8A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Rectangle 171">
              <a:extLst>
                <a:ext uri="{FF2B5EF4-FFF2-40B4-BE49-F238E27FC236}">
                  <a16:creationId xmlns:a16="http://schemas.microsoft.com/office/drawing/2014/main" id="{2B5F387D-39B6-0519-4F32-DD77E4F2D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4" name="Group 172">
            <a:extLst>
              <a:ext uri="{FF2B5EF4-FFF2-40B4-BE49-F238E27FC236}">
                <a16:creationId xmlns:a16="http://schemas.microsoft.com/office/drawing/2014/main" id="{B756FDFC-753E-30DF-810C-75DBFAD05F89}"/>
              </a:ext>
            </a:extLst>
          </p:cNvPr>
          <p:cNvGrpSpPr>
            <a:grpSpLocks/>
          </p:cNvGrpSpPr>
          <p:nvPr/>
        </p:nvGrpSpPr>
        <p:grpSpPr bwMode="auto">
          <a:xfrm>
            <a:off x="8701446" y="5148533"/>
            <a:ext cx="525463" cy="557213"/>
            <a:chOff x="-44" y="1473"/>
            <a:chExt cx="981" cy="1105"/>
          </a:xfrm>
        </p:grpSpPr>
        <p:pic>
          <p:nvPicPr>
            <p:cNvPr id="55" name="Picture 173" descr="desktop_computer_stylized_medium">
              <a:extLst>
                <a:ext uri="{FF2B5EF4-FFF2-40B4-BE49-F238E27FC236}">
                  <a16:creationId xmlns:a16="http://schemas.microsoft.com/office/drawing/2014/main" id="{A381D8FC-8550-B6EB-3765-764BC40B2E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174">
              <a:extLst>
                <a:ext uri="{FF2B5EF4-FFF2-40B4-BE49-F238E27FC236}">
                  <a16:creationId xmlns:a16="http://schemas.microsoft.com/office/drawing/2014/main" id="{E7935CA5-E564-097B-11A1-2D3DC1437C6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7" name="Group 175">
            <a:extLst>
              <a:ext uri="{FF2B5EF4-FFF2-40B4-BE49-F238E27FC236}">
                <a16:creationId xmlns:a16="http://schemas.microsoft.com/office/drawing/2014/main" id="{E716040E-81CD-894B-9461-480CCCCDFB2A}"/>
              </a:ext>
            </a:extLst>
          </p:cNvPr>
          <p:cNvGrpSpPr>
            <a:grpSpLocks/>
          </p:cNvGrpSpPr>
          <p:nvPr/>
        </p:nvGrpSpPr>
        <p:grpSpPr bwMode="auto">
          <a:xfrm>
            <a:off x="9466621" y="1557608"/>
            <a:ext cx="377825" cy="576263"/>
            <a:chOff x="4140" y="429"/>
            <a:chExt cx="1425" cy="2396"/>
          </a:xfrm>
        </p:grpSpPr>
        <p:sp>
          <p:nvSpPr>
            <p:cNvPr id="58" name="Freeform 176">
              <a:extLst>
                <a:ext uri="{FF2B5EF4-FFF2-40B4-BE49-F238E27FC236}">
                  <a16:creationId xmlns:a16="http://schemas.microsoft.com/office/drawing/2014/main" id="{1D614EBF-F253-C4F3-0A24-582BF40612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Rectangle 177">
              <a:extLst>
                <a:ext uri="{FF2B5EF4-FFF2-40B4-BE49-F238E27FC236}">
                  <a16:creationId xmlns:a16="http://schemas.microsoft.com/office/drawing/2014/main" id="{73E91792-E4CC-C967-7EF1-9CB55A0FC9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0" name="Freeform 178">
              <a:extLst>
                <a:ext uri="{FF2B5EF4-FFF2-40B4-BE49-F238E27FC236}">
                  <a16:creationId xmlns:a16="http://schemas.microsoft.com/office/drawing/2014/main" id="{8C57C813-8D8C-F2FC-D722-5A7B36118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1" name="Freeform 179">
              <a:extLst>
                <a:ext uri="{FF2B5EF4-FFF2-40B4-BE49-F238E27FC236}">
                  <a16:creationId xmlns:a16="http://schemas.microsoft.com/office/drawing/2014/main" id="{EA1B2DAD-9BB3-317E-7C44-DA822592A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2" name="Rectangle 180">
              <a:extLst>
                <a:ext uri="{FF2B5EF4-FFF2-40B4-BE49-F238E27FC236}">
                  <a16:creationId xmlns:a16="http://schemas.microsoft.com/office/drawing/2014/main" id="{980DEEDA-A803-E455-A8EA-74617D5397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3" name="Group 181">
              <a:extLst>
                <a:ext uri="{FF2B5EF4-FFF2-40B4-BE49-F238E27FC236}">
                  <a16:creationId xmlns:a16="http://schemas.microsoft.com/office/drawing/2014/main" id="{CEE05EFA-DB00-4D59-8A2A-375171DBDD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" name="AutoShape 182">
                <a:extLst>
                  <a:ext uri="{FF2B5EF4-FFF2-40B4-BE49-F238E27FC236}">
                    <a16:creationId xmlns:a16="http://schemas.microsoft.com/office/drawing/2014/main" id="{C912316B-59F4-15A1-69C0-D17B260B7B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9" name="AutoShape 183">
                <a:extLst>
                  <a:ext uri="{FF2B5EF4-FFF2-40B4-BE49-F238E27FC236}">
                    <a16:creationId xmlns:a16="http://schemas.microsoft.com/office/drawing/2014/main" id="{9BA52922-2259-045A-E3C4-3090D239E1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4" name="Rectangle 184">
              <a:extLst>
                <a:ext uri="{FF2B5EF4-FFF2-40B4-BE49-F238E27FC236}">
                  <a16:creationId xmlns:a16="http://schemas.microsoft.com/office/drawing/2014/main" id="{808A7ECE-B62F-1AA0-1D7A-53B165FFF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5" name="Group 185">
              <a:extLst>
                <a:ext uri="{FF2B5EF4-FFF2-40B4-BE49-F238E27FC236}">
                  <a16:creationId xmlns:a16="http://schemas.microsoft.com/office/drawing/2014/main" id="{BF0D34FA-E82F-BA79-3DAB-86030A9604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" name="AutoShape 186">
                <a:extLst>
                  <a:ext uri="{FF2B5EF4-FFF2-40B4-BE49-F238E27FC236}">
                    <a16:creationId xmlns:a16="http://schemas.microsoft.com/office/drawing/2014/main" id="{5068BBB4-F2AF-C8E0-F984-BE8B382CA6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7" name="AutoShape 187">
                <a:extLst>
                  <a:ext uri="{FF2B5EF4-FFF2-40B4-BE49-F238E27FC236}">
                    <a16:creationId xmlns:a16="http://schemas.microsoft.com/office/drawing/2014/main" id="{4D21DA32-048F-EC7C-A487-6C0A98EAF7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6" name="Rectangle 188">
              <a:extLst>
                <a:ext uri="{FF2B5EF4-FFF2-40B4-BE49-F238E27FC236}">
                  <a16:creationId xmlns:a16="http://schemas.microsoft.com/office/drawing/2014/main" id="{31EFB944-CC7B-F86A-64C3-6217155FB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Rectangle 189">
              <a:extLst>
                <a:ext uri="{FF2B5EF4-FFF2-40B4-BE49-F238E27FC236}">
                  <a16:creationId xmlns:a16="http://schemas.microsoft.com/office/drawing/2014/main" id="{CF2377D9-E73A-1093-ED9A-3D8A855BC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8" name="Group 190">
              <a:extLst>
                <a:ext uri="{FF2B5EF4-FFF2-40B4-BE49-F238E27FC236}">
                  <a16:creationId xmlns:a16="http://schemas.microsoft.com/office/drawing/2014/main" id="{05087471-1E50-BC08-9F8C-9D096058F1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4" name="AutoShape 191">
                <a:extLst>
                  <a:ext uri="{FF2B5EF4-FFF2-40B4-BE49-F238E27FC236}">
                    <a16:creationId xmlns:a16="http://schemas.microsoft.com/office/drawing/2014/main" id="{A55A9C08-BA05-8287-DFD1-D81417D254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5" name="AutoShape 192">
                <a:extLst>
                  <a:ext uri="{FF2B5EF4-FFF2-40B4-BE49-F238E27FC236}">
                    <a16:creationId xmlns:a16="http://schemas.microsoft.com/office/drawing/2014/main" id="{2E7664A1-7E8D-830F-E705-7319F2E66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9" name="Freeform 193">
              <a:extLst>
                <a:ext uri="{FF2B5EF4-FFF2-40B4-BE49-F238E27FC236}">
                  <a16:creationId xmlns:a16="http://schemas.microsoft.com/office/drawing/2014/main" id="{5E1E5395-579D-1D7A-215E-B07B418C0F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0" name="Group 194">
              <a:extLst>
                <a:ext uri="{FF2B5EF4-FFF2-40B4-BE49-F238E27FC236}">
                  <a16:creationId xmlns:a16="http://schemas.microsoft.com/office/drawing/2014/main" id="{2BCD56FB-461C-F651-4BF7-396F6407DF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" name="AutoShape 195">
                <a:extLst>
                  <a:ext uri="{FF2B5EF4-FFF2-40B4-BE49-F238E27FC236}">
                    <a16:creationId xmlns:a16="http://schemas.microsoft.com/office/drawing/2014/main" id="{5D89A52B-F034-7815-8A3A-02161E1D12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AutoShape 196">
                <a:extLst>
                  <a:ext uri="{FF2B5EF4-FFF2-40B4-BE49-F238E27FC236}">
                    <a16:creationId xmlns:a16="http://schemas.microsoft.com/office/drawing/2014/main" id="{82355C7A-50D4-0080-1FDC-194E80C52B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1" name="Rectangle 197">
              <a:extLst>
                <a:ext uri="{FF2B5EF4-FFF2-40B4-BE49-F238E27FC236}">
                  <a16:creationId xmlns:a16="http://schemas.microsoft.com/office/drawing/2014/main" id="{4B3DE318-2708-77C3-31FE-516639276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Freeform 198">
              <a:extLst>
                <a:ext uri="{FF2B5EF4-FFF2-40B4-BE49-F238E27FC236}">
                  <a16:creationId xmlns:a16="http://schemas.microsoft.com/office/drawing/2014/main" id="{331D951F-68BB-6AC8-4CFB-5564DCF25D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3" name="Freeform 199">
              <a:extLst>
                <a:ext uri="{FF2B5EF4-FFF2-40B4-BE49-F238E27FC236}">
                  <a16:creationId xmlns:a16="http://schemas.microsoft.com/office/drawing/2014/main" id="{92DCDBC6-204F-09CD-B355-D5B369435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Oval 200">
              <a:extLst>
                <a:ext uri="{FF2B5EF4-FFF2-40B4-BE49-F238E27FC236}">
                  <a16:creationId xmlns:a16="http://schemas.microsoft.com/office/drawing/2014/main" id="{A792049C-8483-4BA3-0ACF-7401F7A22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5" name="Freeform 201">
              <a:extLst>
                <a:ext uri="{FF2B5EF4-FFF2-40B4-BE49-F238E27FC236}">
                  <a16:creationId xmlns:a16="http://schemas.microsoft.com/office/drawing/2014/main" id="{CE526098-4101-6B9F-B8D8-38FC32818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6" name="AutoShape 202">
              <a:extLst>
                <a:ext uri="{FF2B5EF4-FFF2-40B4-BE49-F238E27FC236}">
                  <a16:creationId xmlns:a16="http://schemas.microsoft.com/office/drawing/2014/main" id="{9C4B6B55-E125-0D73-E3D0-C766EC94D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7" name="AutoShape 203">
              <a:extLst>
                <a:ext uri="{FF2B5EF4-FFF2-40B4-BE49-F238E27FC236}">
                  <a16:creationId xmlns:a16="http://schemas.microsoft.com/office/drawing/2014/main" id="{DACCC0C7-80C0-71AB-0601-A87CEB1E6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Oval 204">
              <a:extLst>
                <a:ext uri="{FF2B5EF4-FFF2-40B4-BE49-F238E27FC236}">
                  <a16:creationId xmlns:a16="http://schemas.microsoft.com/office/drawing/2014/main" id="{1DADDC4B-1269-5526-B3E0-40BA17E61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9" name="Oval 205">
              <a:extLst>
                <a:ext uri="{FF2B5EF4-FFF2-40B4-BE49-F238E27FC236}">
                  <a16:creationId xmlns:a16="http://schemas.microsoft.com/office/drawing/2014/main" id="{34364DCA-6DAE-8F27-10A7-2AE7A0AE3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80" name="Oval 206">
              <a:extLst>
                <a:ext uri="{FF2B5EF4-FFF2-40B4-BE49-F238E27FC236}">
                  <a16:creationId xmlns:a16="http://schemas.microsoft.com/office/drawing/2014/main" id="{08790241-DA22-6A47-B004-CF2CC1904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1" name="Rectangle 207">
              <a:extLst>
                <a:ext uri="{FF2B5EF4-FFF2-40B4-BE49-F238E27FC236}">
                  <a16:creationId xmlns:a16="http://schemas.microsoft.com/office/drawing/2014/main" id="{78C9B6C7-C39F-0B8D-DFBE-E6F316AF5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90" name="Group 208">
            <a:extLst>
              <a:ext uri="{FF2B5EF4-FFF2-40B4-BE49-F238E27FC236}">
                <a16:creationId xmlns:a16="http://schemas.microsoft.com/office/drawing/2014/main" id="{0D56C0C0-D5BC-4600-CB56-BB207E52D5B3}"/>
              </a:ext>
            </a:extLst>
          </p:cNvPr>
          <p:cNvGrpSpPr>
            <a:grpSpLocks/>
          </p:cNvGrpSpPr>
          <p:nvPr/>
        </p:nvGrpSpPr>
        <p:grpSpPr bwMode="auto">
          <a:xfrm>
            <a:off x="10219096" y="1589358"/>
            <a:ext cx="377825" cy="576263"/>
            <a:chOff x="4140" y="429"/>
            <a:chExt cx="1425" cy="2396"/>
          </a:xfrm>
        </p:grpSpPr>
        <p:sp>
          <p:nvSpPr>
            <p:cNvPr id="91" name="Freeform 209">
              <a:extLst>
                <a:ext uri="{FF2B5EF4-FFF2-40B4-BE49-F238E27FC236}">
                  <a16:creationId xmlns:a16="http://schemas.microsoft.com/office/drawing/2014/main" id="{238A15AA-8969-28E6-D21E-D4C2E54B1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Rectangle 210">
              <a:extLst>
                <a:ext uri="{FF2B5EF4-FFF2-40B4-BE49-F238E27FC236}">
                  <a16:creationId xmlns:a16="http://schemas.microsoft.com/office/drawing/2014/main" id="{06D1DFD6-E9CB-6523-CDDA-C8CF8DEA6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3" name="Freeform 211">
              <a:extLst>
                <a:ext uri="{FF2B5EF4-FFF2-40B4-BE49-F238E27FC236}">
                  <a16:creationId xmlns:a16="http://schemas.microsoft.com/office/drawing/2014/main" id="{C9B4240B-6BC9-C061-3BA2-A00D7ADF7D7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4" name="Freeform 212">
              <a:extLst>
                <a:ext uri="{FF2B5EF4-FFF2-40B4-BE49-F238E27FC236}">
                  <a16:creationId xmlns:a16="http://schemas.microsoft.com/office/drawing/2014/main" id="{20767E8C-7199-FEEA-44EC-2B3690AE2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Rectangle 213">
              <a:extLst>
                <a:ext uri="{FF2B5EF4-FFF2-40B4-BE49-F238E27FC236}">
                  <a16:creationId xmlns:a16="http://schemas.microsoft.com/office/drawing/2014/main" id="{49F330DA-A9C8-2FA4-B128-546E001B9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6" name="Group 214">
              <a:extLst>
                <a:ext uri="{FF2B5EF4-FFF2-40B4-BE49-F238E27FC236}">
                  <a16:creationId xmlns:a16="http://schemas.microsoft.com/office/drawing/2014/main" id="{7858D881-D488-A834-FA9A-E44DCF6BA1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1" name="AutoShape 215">
                <a:extLst>
                  <a:ext uri="{FF2B5EF4-FFF2-40B4-BE49-F238E27FC236}">
                    <a16:creationId xmlns:a16="http://schemas.microsoft.com/office/drawing/2014/main" id="{B2278528-103A-2D31-7281-180B2C89EB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2" name="AutoShape 216">
                <a:extLst>
                  <a:ext uri="{FF2B5EF4-FFF2-40B4-BE49-F238E27FC236}">
                    <a16:creationId xmlns:a16="http://schemas.microsoft.com/office/drawing/2014/main" id="{A7E24ADE-C90B-6A5A-0D27-3E65EBFE30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7" name="Rectangle 217">
              <a:extLst>
                <a:ext uri="{FF2B5EF4-FFF2-40B4-BE49-F238E27FC236}">
                  <a16:creationId xmlns:a16="http://schemas.microsoft.com/office/drawing/2014/main" id="{583FA88D-4744-343B-FAB5-F6375B28C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8" name="Group 218">
              <a:extLst>
                <a:ext uri="{FF2B5EF4-FFF2-40B4-BE49-F238E27FC236}">
                  <a16:creationId xmlns:a16="http://schemas.microsoft.com/office/drawing/2014/main" id="{5584BD12-EF6C-5AB8-CBCC-A933EC1234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9" name="AutoShape 219">
                <a:extLst>
                  <a:ext uri="{FF2B5EF4-FFF2-40B4-BE49-F238E27FC236}">
                    <a16:creationId xmlns:a16="http://schemas.microsoft.com/office/drawing/2014/main" id="{6F560B15-6C4C-4CEC-AF2D-D4FED4DA84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0" name="AutoShape 220">
                <a:extLst>
                  <a:ext uri="{FF2B5EF4-FFF2-40B4-BE49-F238E27FC236}">
                    <a16:creationId xmlns:a16="http://schemas.microsoft.com/office/drawing/2014/main" id="{2E0F1D29-3D4B-2E19-EBEF-1CD9082AF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9" name="Rectangle 221">
              <a:extLst>
                <a:ext uri="{FF2B5EF4-FFF2-40B4-BE49-F238E27FC236}">
                  <a16:creationId xmlns:a16="http://schemas.microsoft.com/office/drawing/2014/main" id="{C8EFC173-C79C-5DAC-ED23-F17CCBB9D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0" name="Rectangle 222">
              <a:extLst>
                <a:ext uri="{FF2B5EF4-FFF2-40B4-BE49-F238E27FC236}">
                  <a16:creationId xmlns:a16="http://schemas.microsoft.com/office/drawing/2014/main" id="{08FD5B99-D7E5-FE9C-DCCE-1B7EB8A5E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1" name="Group 223">
              <a:extLst>
                <a:ext uri="{FF2B5EF4-FFF2-40B4-BE49-F238E27FC236}">
                  <a16:creationId xmlns:a16="http://schemas.microsoft.com/office/drawing/2014/main" id="{0BAE6E6C-F206-D445-0489-9527713C9C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" name="AutoShape 224">
                <a:extLst>
                  <a:ext uri="{FF2B5EF4-FFF2-40B4-BE49-F238E27FC236}">
                    <a16:creationId xmlns:a16="http://schemas.microsoft.com/office/drawing/2014/main" id="{2FAB7E07-774A-8ED2-26B3-D408F0570A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8" name="AutoShape 225">
                <a:extLst>
                  <a:ext uri="{FF2B5EF4-FFF2-40B4-BE49-F238E27FC236}">
                    <a16:creationId xmlns:a16="http://schemas.microsoft.com/office/drawing/2014/main" id="{E5A3D9EA-3B43-5150-7F64-9551521BE6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2" name="Freeform 226">
              <a:extLst>
                <a:ext uri="{FF2B5EF4-FFF2-40B4-BE49-F238E27FC236}">
                  <a16:creationId xmlns:a16="http://schemas.microsoft.com/office/drawing/2014/main" id="{6542EC64-7055-B788-0001-3758F013FA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3" name="Group 227">
              <a:extLst>
                <a:ext uri="{FF2B5EF4-FFF2-40B4-BE49-F238E27FC236}">
                  <a16:creationId xmlns:a16="http://schemas.microsoft.com/office/drawing/2014/main" id="{27F1D1C5-356F-336C-37EF-CAD1336EA4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5" name="AutoShape 228">
                <a:extLst>
                  <a:ext uri="{FF2B5EF4-FFF2-40B4-BE49-F238E27FC236}">
                    <a16:creationId xmlns:a16="http://schemas.microsoft.com/office/drawing/2014/main" id="{982F73CE-8994-F124-9B65-2EBBDADF68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6" name="AutoShape 229">
                <a:extLst>
                  <a:ext uri="{FF2B5EF4-FFF2-40B4-BE49-F238E27FC236}">
                    <a16:creationId xmlns:a16="http://schemas.microsoft.com/office/drawing/2014/main" id="{98D4455D-B7DF-C33E-2F5D-3705335C62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4" name="Rectangle 230">
              <a:extLst>
                <a:ext uri="{FF2B5EF4-FFF2-40B4-BE49-F238E27FC236}">
                  <a16:creationId xmlns:a16="http://schemas.microsoft.com/office/drawing/2014/main" id="{E808F37B-11BA-1323-EDB9-A38617B33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5" name="Freeform 231">
              <a:extLst>
                <a:ext uri="{FF2B5EF4-FFF2-40B4-BE49-F238E27FC236}">
                  <a16:creationId xmlns:a16="http://schemas.microsoft.com/office/drawing/2014/main" id="{F9753631-136D-1A61-BAFC-8DE9352A5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6" name="Freeform 232">
              <a:extLst>
                <a:ext uri="{FF2B5EF4-FFF2-40B4-BE49-F238E27FC236}">
                  <a16:creationId xmlns:a16="http://schemas.microsoft.com/office/drawing/2014/main" id="{62E2D763-D0C4-C7C5-0F8D-0B1E3BE765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7" name="Oval 233">
              <a:extLst>
                <a:ext uri="{FF2B5EF4-FFF2-40B4-BE49-F238E27FC236}">
                  <a16:creationId xmlns:a16="http://schemas.microsoft.com/office/drawing/2014/main" id="{AA41CD01-AA76-D1E2-0860-BFD04A2BC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8" name="Freeform 234">
              <a:extLst>
                <a:ext uri="{FF2B5EF4-FFF2-40B4-BE49-F238E27FC236}">
                  <a16:creationId xmlns:a16="http://schemas.microsoft.com/office/drawing/2014/main" id="{0717565B-2147-6C27-8A29-DA0EE4D1B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9" name="AutoShape 235">
              <a:extLst>
                <a:ext uri="{FF2B5EF4-FFF2-40B4-BE49-F238E27FC236}">
                  <a16:creationId xmlns:a16="http://schemas.microsoft.com/office/drawing/2014/main" id="{1F06D26F-5577-9B05-55C5-DE4011094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0" name="AutoShape 236">
              <a:extLst>
                <a:ext uri="{FF2B5EF4-FFF2-40B4-BE49-F238E27FC236}">
                  <a16:creationId xmlns:a16="http://schemas.microsoft.com/office/drawing/2014/main" id="{BB806E89-9998-EC0B-B22B-276A5DD4E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1" name="Oval 237">
              <a:extLst>
                <a:ext uri="{FF2B5EF4-FFF2-40B4-BE49-F238E27FC236}">
                  <a16:creationId xmlns:a16="http://schemas.microsoft.com/office/drawing/2014/main" id="{E1F38D7B-8AC3-B3E7-B072-73B947A92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2" name="Oval 238">
              <a:extLst>
                <a:ext uri="{FF2B5EF4-FFF2-40B4-BE49-F238E27FC236}">
                  <a16:creationId xmlns:a16="http://schemas.microsoft.com/office/drawing/2014/main" id="{3850C541-419D-99C3-7149-99618432B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" name="Oval 239">
              <a:extLst>
                <a:ext uri="{FF2B5EF4-FFF2-40B4-BE49-F238E27FC236}">
                  <a16:creationId xmlns:a16="http://schemas.microsoft.com/office/drawing/2014/main" id="{CC1AF251-1F26-D690-3BA6-4704C9AED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4" name="Rectangle 240">
              <a:extLst>
                <a:ext uri="{FF2B5EF4-FFF2-40B4-BE49-F238E27FC236}">
                  <a16:creationId xmlns:a16="http://schemas.microsoft.com/office/drawing/2014/main" id="{224D57AE-4A07-6BAE-EDF1-CDBB251A7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23" name="Group 241">
            <a:extLst>
              <a:ext uri="{FF2B5EF4-FFF2-40B4-BE49-F238E27FC236}">
                <a16:creationId xmlns:a16="http://schemas.microsoft.com/office/drawing/2014/main" id="{AF8DE9A8-E7CB-F777-0BC3-28D46EB3F647}"/>
              </a:ext>
            </a:extLst>
          </p:cNvPr>
          <p:cNvGrpSpPr>
            <a:grpSpLocks/>
          </p:cNvGrpSpPr>
          <p:nvPr/>
        </p:nvGrpSpPr>
        <p:grpSpPr bwMode="auto">
          <a:xfrm>
            <a:off x="10828696" y="1741758"/>
            <a:ext cx="377825" cy="576263"/>
            <a:chOff x="4140" y="429"/>
            <a:chExt cx="1425" cy="2396"/>
          </a:xfrm>
        </p:grpSpPr>
        <p:sp>
          <p:nvSpPr>
            <p:cNvPr id="124" name="Freeform 242">
              <a:extLst>
                <a:ext uri="{FF2B5EF4-FFF2-40B4-BE49-F238E27FC236}">
                  <a16:creationId xmlns:a16="http://schemas.microsoft.com/office/drawing/2014/main" id="{4017AFBE-444F-6E93-11A7-13C0CF0A5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5" name="Rectangle 243">
              <a:extLst>
                <a:ext uri="{FF2B5EF4-FFF2-40B4-BE49-F238E27FC236}">
                  <a16:creationId xmlns:a16="http://schemas.microsoft.com/office/drawing/2014/main" id="{F6664B6D-97F9-2E8B-4A45-CA73C7C27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6" name="Freeform 244">
              <a:extLst>
                <a:ext uri="{FF2B5EF4-FFF2-40B4-BE49-F238E27FC236}">
                  <a16:creationId xmlns:a16="http://schemas.microsoft.com/office/drawing/2014/main" id="{A38EE983-2690-D8E2-DA7A-9D9F66F778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7" name="Freeform 245">
              <a:extLst>
                <a:ext uri="{FF2B5EF4-FFF2-40B4-BE49-F238E27FC236}">
                  <a16:creationId xmlns:a16="http://schemas.microsoft.com/office/drawing/2014/main" id="{9DCB6B46-8F01-C109-5FCA-033EE380E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8" name="Rectangle 246">
              <a:extLst>
                <a:ext uri="{FF2B5EF4-FFF2-40B4-BE49-F238E27FC236}">
                  <a16:creationId xmlns:a16="http://schemas.microsoft.com/office/drawing/2014/main" id="{215A14E7-9B63-737B-0B8E-CC29361BD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29" name="Group 247">
              <a:extLst>
                <a:ext uri="{FF2B5EF4-FFF2-40B4-BE49-F238E27FC236}">
                  <a16:creationId xmlns:a16="http://schemas.microsoft.com/office/drawing/2014/main" id="{09CCB26F-EA14-7D3F-5672-9C7FACDBA6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" name="AutoShape 248">
                <a:extLst>
                  <a:ext uri="{FF2B5EF4-FFF2-40B4-BE49-F238E27FC236}">
                    <a16:creationId xmlns:a16="http://schemas.microsoft.com/office/drawing/2014/main" id="{4EABE159-796D-ED8A-20EB-42283DE9A4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5" name="AutoShape 249">
                <a:extLst>
                  <a:ext uri="{FF2B5EF4-FFF2-40B4-BE49-F238E27FC236}">
                    <a16:creationId xmlns:a16="http://schemas.microsoft.com/office/drawing/2014/main" id="{A804170E-EB96-9F83-E5C0-A96FD44890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0" name="Rectangle 250">
              <a:extLst>
                <a:ext uri="{FF2B5EF4-FFF2-40B4-BE49-F238E27FC236}">
                  <a16:creationId xmlns:a16="http://schemas.microsoft.com/office/drawing/2014/main" id="{83A8852C-06EA-7506-DD03-C3CBA2F6D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1" name="Group 251">
              <a:extLst>
                <a:ext uri="{FF2B5EF4-FFF2-40B4-BE49-F238E27FC236}">
                  <a16:creationId xmlns:a16="http://schemas.microsoft.com/office/drawing/2014/main" id="{287018EB-E1F0-2A1C-7469-91D8425E3B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" name="AutoShape 252">
                <a:extLst>
                  <a:ext uri="{FF2B5EF4-FFF2-40B4-BE49-F238E27FC236}">
                    <a16:creationId xmlns:a16="http://schemas.microsoft.com/office/drawing/2014/main" id="{18DA885B-F5B3-1838-6F22-FB67689E7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3" name="AutoShape 253">
                <a:extLst>
                  <a:ext uri="{FF2B5EF4-FFF2-40B4-BE49-F238E27FC236}">
                    <a16:creationId xmlns:a16="http://schemas.microsoft.com/office/drawing/2014/main" id="{DAA55D54-5FBA-F144-3CEF-582DF8494C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2" name="Rectangle 254">
              <a:extLst>
                <a:ext uri="{FF2B5EF4-FFF2-40B4-BE49-F238E27FC236}">
                  <a16:creationId xmlns:a16="http://schemas.microsoft.com/office/drawing/2014/main" id="{DA901793-36C6-C25C-6769-B6F3647F7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3" name="Rectangle 255">
              <a:extLst>
                <a:ext uri="{FF2B5EF4-FFF2-40B4-BE49-F238E27FC236}">
                  <a16:creationId xmlns:a16="http://schemas.microsoft.com/office/drawing/2014/main" id="{6C7C3D09-A851-8071-99B6-7E1D2361A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4" name="Group 256">
              <a:extLst>
                <a:ext uri="{FF2B5EF4-FFF2-40B4-BE49-F238E27FC236}">
                  <a16:creationId xmlns:a16="http://schemas.microsoft.com/office/drawing/2014/main" id="{B49BF82E-EE25-3B8F-766F-7E2019945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0" name="AutoShape 257">
                <a:extLst>
                  <a:ext uri="{FF2B5EF4-FFF2-40B4-BE49-F238E27FC236}">
                    <a16:creationId xmlns:a16="http://schemas.microsoft.com/office/drawing/2014/main" id="{69E11A34-44AD-B084-CC1F-AD6D2A779F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1" name="AutoShape 258">
                <a:extLst>
                  <a:ext uri="{FF2B5EF4-FFF2-40B4-BE49-F238E27FC236}">
                    <a16:creationId xmlns:a16="http://schemas.microsoft.com/office/drawing/2014/main" id="{B5AD2DE5-EA92-9D72-B8F8-30322DA542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Freeform 259">
              <a:extLst>
                <a:ext uri="{FF2B5EF4-FFF2-40B4-BE49-F238E27FC236}">
                  <a16:creationId xmlns:a16="http://schemas.microsoft.com/office/drawing/2014/main" id="{77C1CB51-684D-6654-4917-FBEFDCFB6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6" name="Group 260">
              <a:extLst>
                <a:ext uri="{FF2B5EF4-FFF2-40B4-BE49-F238E27FC236}">
                  <a16:creationId xmlns:a16="http://schemas.microsoft.com/office/drawing/2014/main" id="{35BA06A3-F7DF-B243-08F1-3BDEF4CA12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8" name="AutoShape 261">
                <a:extLst>
                  <a:ext uri="{FF2B5EF4-FFF2-40B4-BE49-F238E27FC236}">
                    <a16:creationId xmlns:a16="http://schemas.microsoft.com/office/drawing/2014/main" id="{713311CF-D483-A6DA-BE16-E3E02E376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AutoShape 262">
                <a:extLst>
                  <a:ext uri="{FF2B5EF4-FFF2-40B4-BE49-F238E27FC236}">
                    <a16:creationId xmlns:a16="http://schemas.microsoft.com/office/drawing/2014/main" id="{88546B86-B65D-C993-FD7E-E53BC970C9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7" name="Rectangle 263">
              <a:extLst>
                <a:ext uri="{FF2B5EF4-FFF2-40B4-BE49-F238E27FC236}">
                  <a16:creationId xmlns:a16="http://schemas.microsoft.com/office/drawing/2014/main" id="{1210AC09-B3FC-A9D1-228C-2DAD2C1F6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8" name="Freeform 264">
              <a:extLst>
                <a:ext uri="{FF2B5EF4-FFF2-40B4-BE49-F238E27FC236}">
                  <a16:creationId xmlns:a16="http://schemas.microsoft.com/office/drawing/2014/main" id="{0A99F382-CB48-094F-00F9-D8613F74B8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9" name="Freeform 265">
              <a:extLst>
                <a:ext uri="{FF2B5EF4-FFF2-40B4-BE49-F238E27FC236}">
                  <a16:creationId xmlns:a16="http://schemas.microsoft.com/office/drawing/2014/main" id="{4BC712C8-451E-89D8-F73D-DFE10894E6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0" name="Oval 266">
              <a:extLst>
                <a:ext uri="{FF2B5EF4-FFF2-40B4-BE49-F238E27FC236}">
                  <a16:creationId xmlns:a16="http://schemas.microsoft.com/office/drawing/2014/main" id="{195AEBFD-9373-64C6-5B3B-228768869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1" name="Freeform 267">
              <a:extLst>
                <a:ext uri="{FF2B5EF4-FFF2-40B4-BE49-F238E27FC236}">
                  <a16:creationId xmlns:a16="http://schemas.microsoft.com/office/drawing/2014/main" id="{3CC3F090-CF1D-3627-B597-E4C144FF4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2" name="AutoShape 268">
              <a:extLst>
                <a:ext uri="{FF2B5EF4-FFF2-40B4-BE49-F238E27FC236}">
                  <a16:creationId xmlns:a16="http://schemas.microsoft.com/office/drawing/2014/main" id="{6027EDEF-EBAC-73FF-ED4D-29CBF04CA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3" name="AutoShape 269">
              <a:extLst>
                <a:ext uri="{FF2B5EF4-FFF2-40B4-BE49-F238E27FC236}">
                  <a16:creationId xmlns:a16="http://schemas.microsoft.com/office/drawing/2014/main" id="{1E35D6CC-4EB9-5C34-01F8-4316CC8BF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4" name="Oval 270">
              <a:extLst>
                <a:ext uri="{FF2B5EF4-FFF2-40B4-BE49-F238E27FC236}">
                  <a16:creationId xmlns:a16="http://schemas.microsoft.com/office/drawing/2014/main" id="{31D88185-035B-D66C-2EDD-780205C47A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5" name="Oval 271">
              <a:extLst>
                <a:ext uri="{FF2B5EF4-FFF2-40B4-BE49-F238E27FC236}">
                  <a16:creationId xmlns:a16="http://schemas.microsoft.com/office/drawing/2014/main" id="{7AF42C19-A5EA-20A5-A700-527FF123A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6" name="Oval 272">
              <a:extLst>
                <a:ext uri="{FF2B5EF4-FFF2-40B4-BE49-F238E27FC236}">
                  <a16:creationId xmlns:a16="http://schemas.microsoft.com/office/drawing/2014/main" id="{CD49A7CD-8472-71A6-6FF2-FD7C8D8A3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7" name="Rectangle 273">
              <a:extLst>
                <a:ext uri="{FF2B5EF4-FFF2-40B4-BE49-F238E27FC236}">
                  <a16:creationId xmlns:a16="http://schemas.microsoft.com/office/drawing/2014/main" id="{126B379C-3BD0-E58A-D339-E6CD9988F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6" name="Group 274">
            <a:extLst>
              <a:ext uri="{FF2B5EF4-FFF2-40B4-BE49-F238E27FC236}">
                <a16:creationId xmlns:a16="http://schemas.microsoft.com/office/drawing/2014/main" id="{9932AB73-9B96-C10B-FCA9-D238FD229C44}"/>
              </a:ext>
            </a:extLst>
          </p:cNvPr>
          <p:cNvGrpSpPr>
            <a:grpSpLocks/>
          </p:cNvGrpSpPr>
          <p:nvPr/>
        </p:nvGrpSpPr>
        <p:grpSpPr bwMode="auto">
          <a:xfrm>
            <a:off x="11157309" y="2687908"/>
            <a:ext cx="377825" cy="576263"/>
            <a:chOff x="4140" y="429"/>
            <a:chExt cx="1425" cy="2396"/>
          </a:xfrm>
        </p:grpSpPr>
        <p:sp>
          <p:nvSpPr>
            <p:cNvPr id="157" name="Freeform 275">
              <a:extLst>
                <a:ext uri="{FF2B5EF4-FFF2-40B4-BE49-F238E27FC236}">
                  <a16:creationId xmlns:a16="http://schemas.microsoft.com/office/drawing/2014/main" id="{A669BC3E-FD57-066F-7F89-AB14BECB8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8" name="Rectangle 276">
              <a:extLst>
                <a:ext uri="{FF2B5EF4-FFF2-40B4-BE49-F238E27FC236}">
                  <a16:creationId xmlns:a16="http://schemas.microsoft.com/office/drawing/2014/main" id="{10950128-B6AD-0CF9-3DF5-37AE36B28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9" name="Freeform 277">
              <a:extLst>
                <a:ext uri="{FF2B5EF4-FFF2-40B4-BE49-F238E27FC236}">
                  <a16:creationId xmlns:a16="http://schemas.microsoft.com/office/drawing/2014/main" id="{928F6740-9A67-9C1A-D4FA-9B317A27D2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0" name="Freeform 278">
              <a:extLst>
                <a:ext uri="{FF2B5EF4-FFF2-40B4-BE49-F238E27FC236}">
                  <a16:creationId xmlns:a16="http://schemas.microsoft.com/office/drawing/2014/main" id="{35E436A0-807B-27F4-5E97-0F6BD849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1" name="Rectangle 279">
              <a:extLst>
                <a:ext uri="{FF2B5EF4-FFF2-40B4-BE49-F238E27FC236}">
                  <a16:creationId xmlns:a16="http://schemas.microsoft.com/office/drawing/2014/main" id="{9A6D9BEC-0AC7-E588-7D3B-3E2864FDB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2" name="Group 280">
              <a:extLst>
                <a:ext uri="{FF2B5EF4-FFF2-40B4-BE49-F238E27FC236}">
                  <a16:creationId xmlns:a16="http://schemas.microsoft.com/office/drawing/2014/main" id="{5E9014F0-C9F3-735B-4348-B8AFB27CF1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" name="AutoShape 281">
                <a:extLst>
                  <a:ext uri="{FF2B5EF4-FFF2-40B4-BE49-F238E27FC236}">
                    <a16:creationId xmlns:a16="http://schemas.microsoft.com/office/drawing/2014/main" id="{5DEF1996-E991-8E8E-4BB0-9DF6FE2475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8" name="AutoShape 282">
                <a:extLst>
                  <a:ext uri="{FF2B5EF4-FFF2-40B4-BE49-F238E27FC236}">
                    <a16:creationId xmlns:a16="http://schemas.microsoft.com/office/drawing/2014/main" id="{3782C6CA-4DFC-D96B-7443-2B2D71F472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3" name="Rectangle 283">
              <a:extLst>
                <a:ext uri="{FF2B5EF4-FFF2-40B4-BE49-F238E27FC236}">
                  <a16:creationId xmlns:a16="http://schemas.microsoft.com/office/drawing/2014/main" id="{8A905255-9BB3-9F15-08D4-92FA3D544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4" name="Group 284">
              <a:extLst>
                <a:ext uri="{FF2B5EF4-FFF2-40B4-BE49-F238E27FC236}">
                  <a16:creationId xmlns:a16="http://schemas.microsoft.com/office/drawing/2014/main" id="{995A0588-5992-AB65-EB7B-EF15FB20E2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" name="AutoShape 285">
                <a:extLst>
                  <a:ext uri="{FF2B5EF4-FFF2-40B4-BE49-F238E27FC236}">
                    <a16:creationId xmlns:a16="http://schemas.microsoft.com/office/drawing/2014/main" id="{6B7E0634-210B-1EE7-5E4F-AD915D3122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6" name="AutoShape 286">
                <a:extLst>
                  <a:ext uri="{FF2B5EF4-FFF2-40B4-BE49-F238E27FC236}">
                    <a16:creationId xmlns:a16="http://schemas.microsoft.com/office/drawing/2014/main" id="{85DF6B63-FC88-B09A-4DEC-8E01980D34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5" name="Rectangle 287">
              <a:extLst>
                <a:ext uri="{FF2B5EF4-FFF2-40B4-BE49-F238E27FC236}">
                  <a16:creationId xmlns:a16="http://schemas.microsoft.com/office/drawing/2014/main" id="{955AC04A-B010-3F88-8F18-C249BC041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Rectangle 288">
              <a:extLst>
                <a:ext uri="{FF2B5EF4-FFF2-40B4-BE49-F238E27FC236}">
                  <a16:creationId xmlns:a16="http://schemas.microsoft.com/office/drawing/2014/main" id="{0B81E8E9-3502-4717-0316-E2B4FDFBF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7" name="Group 289">
              <a:extLst>
                <a:ext uri="{FF2B5EF4-FFF2-40B4-BE49-F238E27FC236}">
                  <a16:creationId xmlns:a16="http://schemas.microsoft.com/office/drawing/2014/main" id="{5FA63162-F324-B90A-BF9F-7331D953D9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3" name="AutoShape 290">
                <a:extLst>
                  <a:ext uri="{FF2B5EF4-FFF2-40B4-BE49-F238E27FC236}">
                    <a16:creationId xmlns:a16="http://schemas.microsoft.com/office/drawing/2014/main" id="{29F29537-BCAC-86CA-005E-A0234CAF07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4" name="AutoShape 291">
                <a:extLst>
                  <a:ext uri="{FF2B5EF4-FFF2-40B4-BE49-F238E27FC236}">
                    <a16:creationId xmlns:a16="http://schemas.microsoft.com/office/drawing/2014/main" id="{F444D2D6-36F9-4621-5357-FFC1BDA6F1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8" name="Freeform 292">
              <a:extLst>
                <a:ext uri="{FF2B5EF4-FFF2-40B4-BE49-F238E27FC236}">
                  <a16:creationId xmlns:a16="http://schemas.microsoft.com/office/drawing/2014/main" id="{4975FA63-B14F-3076-7914-243BEBF3E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9" name="Group 293">
              <a:extLst>
                <a:ext uri="{FF2B5EF4-FFF2-40B4-BE49-F238E27FC236}">
                  <a16:creationId xmlns:a16="http://schemas.microsoft.com/office/drawing/2014/main" id="{B832C2D6-C144-92B6-A40D-34732A4CE3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" name="AutoShape 294">
                <a:extLst>
                  <a:ext uri="{FF2B5EF4-FFF2-40B4-BE49-F238E27FC236}">
                    <a16:creationId xmlns:a16="http://schemas.microsoft.com/office/drawing/2014/main" id="{01F0EE5E-AB58-0148-0AB3-E696F1594B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2" name="AutoShape 295">
                <a:extLst>
                  <a:ext uri="{FF2B5EF4-FFF2-40B4-BE49-F238E27FC236}">
                    <a16:creationId xmlns:a16="http://schemas.microsoft.com/office/drawing/2014/main" id="{85AE6F4E-A6FF-DF46-5F09-695EB53D9E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0" name="Rectangle 296">
              <a:extLst>
                <a:ext uri="{FF2B5EF4-FFF2-40B4-BE49-F238E27FC236}">
                  <a16:creationId xmlns:a16="http://schemas.microsoft.com/office/drawing/2014/main" id="{D4A00349-3F99-5AA7-919B-92F14A42A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1" name="Freeform 297">
              <a:extLst>
                <a:ext uri="{FF2B5EF4-FFF2-40B4-BE49-F238E27FC236}">
                  <a16:creationId xmlns:a16="http://schemas.microsoft.com/office/drawing/2014/main" id="{5F2E6061-AC4C-BFE9-EFD4-B29B16E7DE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2" name="Freeform 298">
              <a:extLst>
                <a:ext uri="{FF2B5EF4-FFF2-40B4-BE49-F238E27FC236}">
                  <a16:creationId xmlns:a16="http://schemas.microsoft.com/office/drawing/2014/main" id="{B9115178-85C5-1EBC-BA7E-8CF67169B4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3" name="Oval 299">
              <a:extLst>
                <a:ext uri="{FF2B5EF4-FFF2-40B4-BE49-F238E27FC236}">
                  <a16:creationId xmlns:a16="http://schemas.microsoft.com/office/drawing/2014/main" id="{DD927B79-AF10-713F-D4FB-0DC7C70D5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4" name="Freeform 300">
              <a:extLst>
                <a:ext uri="{FF2B5EF4-FFF2-40B4-BE49-F238E27FC236}">
                  <a16:creationId xmlns:a16="http://schemas.microsoft.com/office/drawing/2014/main" id="{08248BA2-E1FC-FF38-A7E3-02221F49372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5" name="AutoShape 301">
              <a:extLst>
                <a:ext uri="{FF2B5EF4-FFF2-40B4-BE49-F238E27FC236}">
                  <a16:creationId xmlns:a16="http://schemas.microsoft.com/office/drawing/2014/main" id="{93AA55E4-8422-926B-2B1C-4DD82FEBB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6" name="AutoShape 302">
              <a:extLst>
                <a:ext uri="{FF2B5EF4-FFF2-40B4-BE49-F238E27FC236}">
                  <a16:creationId xmlns:a16="http://schemas.microsoft.com/office/drawing/2014/main" id="{79A0E6E1-78EF-89A7-E3FD-F9763CCB2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7" name="Oval 303">
              <a:extLst>
                <a:ext uri="{FF2B5EF4-FFF2-40B4-BE49-F238E27FC236}">
                  <a16:creationId xmlns:a16="http://schemas.microsoft.com/office/drawing/2014/main" id="{1EAEBAC1-BFFC-BAD9-F1D6-36CF59161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8" name="Oval 304">
              <a:extLst>
                <a:ext uri="{FF2B5EF4-FFF2-40B4-BE49-F238E27FC236}">
                  <a16:creationId xmlns:a16="http://schemas.microsoft.com/office/drawing/2014/main" id="{73708039-5E1D-C764-7A2E-2D144DD54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9" name="Oval 305">
              <a:extLst>
                <a:ext uri="{FF2B5EF4-FFF2-40B4-BE49-F238E27FC236}">
                  <a16:creationId xmlns:a16="http://schemas.microsoft.com/office/drawing/2014/main" id="{C07E7511-68B2-30E4-1C26-CA207F2AC3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80" name="Rectangle 306">
              <a:extLst>
                <a:ext uri="{FF2B5EF4-FFF2-40B4-BE49-F238E27FC236}">
                  <a16:creationId xmlns:a16="http://schemas.microsoft.com/office/drawing/2014/main" id="{89C03560-6029-1A28-B901-F4BFD9460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89" name="Group 340">
            <a:extLst>
              <a:ext uri="{FF2B5EF4-FFF2-40B4-BE49-F238E27FC236}">
                <a16:creationId xmlns:a16="http://schemas.microsoft.com/office/drawing/2014/main" id="{0F1DBB21-81C5-35DF-5C79-2719A92FCF60}"/>
              </a:ext>
            </a:extLst>
          </p:cNvPr>
          <p:cNvGrpSpPr>
            <a:grpSpLocks/>
          </p:cNvGrpSpPr>
          <p:nvPr/>
        </p:nvGrpSpPr>
        <p:grpSpPr bwMode="auto">
          <a:xfrm>
            <a:off x="9212621" y="5170758"/>
            <a:ext cx="525463" cy="557213"/>
            <a:chOff x="-44" y="1473"/>
            <a:chExt cx="981" cy="1105"/>
          </a:xfrm>
        </p:grpSpPr>
        <p:pic>
          <p:nvPicPr>
            <p:cNvPr id="190" name="Picture 341" descr="desktop_computer_stylized_medium">
              <a:extLst>
                <a:ext uri="{FF2B5EF4-FFF2-40B4-BE49-F238E27FC236}">
                  <a16:creationId xmlns:a16="http://schemas.microsoft.com/office/drawing/2014/main" id="{8269ED5F-DA7A-D9F4-C936-4291E33822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Freeform 342">
              <a:extLst>
                <a:ext uri="{FF2B5EF4-FFF2-40B4-BE49-F238E27FC236}">
                  <a16:creationId xmlns:a16="http://schemas.microsoft.com/office/drawing/2014/main" id="{07BC92CC-B646-0675-F52C-D15EF8C7446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2" name="Group 343">
            <a:extLst>
              <a:ext uri="{FF2B5EF4-FFF2-40B4-BE49-F238E27FC236}">
                <a16:creationId xmlns:a16="http://schemas.microsoft.com/office/drawing/2014/main" id="{7539C3D3-D9CC-446B-A85F-779627192DA0}"/>
              </a:ext>
            </a:extLst>
          </p:cNvPr>
          <p:cNvGrpSpPr>
            <a:grpSpLocks/>
          </p:cNvGrpSpPr>
          <p:nvPr/>
        </p:nvGrpSpPr>
        <p:grpSpPr bwMode="auto">
          <a:xfrm>
            <a:off x="9736496" y="5159646"/>
            <a:ext cx="525463" cy="557212"/>
            <a:chOff x="-44" y="1473"/>
            <a:chExt cx="981" cy="1105"/>
          </a:xfrm>
        </p:grpSpPr>
        <p:pic>
          <p:nvPicPr>
            <p:cNvPr id="193" name="Picture 344" descr="desktop_computer_stylized_medium">
              <a:extLst>
                <a:ext uri="{FF2B5EF4-FFF2-40B4-BE49-F238E27FC236}">
                  <a16:creationId xmlns:a16="http://schemas.microsoft.com/office/drawing/2014/main" id="{E130485D-3648-50CB-C0DD-2A50F915AC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" name="Freeform 345">
              <a:extLst>
                <a:ext uri="{FF2B5EF4-FFF2-40B4-BE49-F238E27FC236}">
                  <a16:creationId xmlns:a16="http://schemas.microsoft.com/office/drawing/2014/main" id="{E8552FD7-F414-9CB5-53D1-A4F79D174C7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51ED3E46-0F41-5A74-04B5-DD11AA41F89F}"/>
              </a:ext>
            </a:extLst>
          </p:cNvPr>
          <p:cNvGrpSpPr/>
          <p:nvPr/>
        </p:nvGrpSpPr>
        <p:grpSpPr>
          <a:xfrm>
            <a:off x="9784005" y="4437217"/>
            <a:ext cx="889089" cy="466491"/>
            <a:chOff x="7493876" y="2774731"/>
            <a:chExt cx="1481958" cy="894622"/>
          </a:xfrm>
        </p:grpSpPr>
        <p:sp>
          <p:nvSpPr>
            <p:cNvPr id="196" name="Freeform 510">
              <a:extLst>
                <a:ext uri="{FF2B5EF4-FFF2-40B4-BE49-F238E27FC236}">
                  <a16:creationId xmlns:a16="http://schemas.microsoft.com/office/drawing/2014/main" id="{FBD1C1B6-7C98-CCBF-A4DB-C9F0ADC49FF7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4C60FB9-2A21-5D5C-5488-2CED746859A4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25AB771D-FA01-103B-6436-BD4E0068D067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99" name="Freeform 513">
                <a:extLst>
                  <a:ext uri="{FF2B5EF4-FFF2-40B4-BE49-F238E27FC236}">
                    <a16:creationId xmlns:a16="http://schemas.microsoft.com/office/drawing/2014/main" id="{19F034D5-F004-3A90-8AFA-DC050A2CA541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0" name="Freeform 514">
                <a:extLst>
                  <a:ext uri="{FF2B5EF4-FFF2-40B4-BE49-F238E27FC236}">
                    <a16:creationId xmlns:a16="http://schemas.microsoft.com/office/drawing/2014/main" id="{1B0284E8-9162-5AA5-9BC9-C994865A3CE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1" name="Freeform 515">
                <a:extLst>
                  <a:ext uri="{FF2B5EF4-FFF2-40B4-BE49-F238E27FC236}">
                    <a16:creationId xmlns:a16="http://schemas.microsoft.com/office/drawing/2014/main" id="{AD21210B-1B69-365A-986E-740984C4406D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2" name="Freeform 516">
                <a:extLst>
                  <a:ext uri="{FF2B5EF4-FFF2-40B4-BE49-F238E27FC236}">
                    <a16:creationId xmlns:a16="http://schemas.microsoft.com/office/drawing/2014/main" id="{6AB2A375-AB90-5F0C-CCCD-392BCD8C1E29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F88E6225-51EF-DCBB-5CD2-FD58BC5DF616}"/>
              </a:ext>
            </a:extLst>
          </p:cNvPr>
          <p:cNvGrpSpPr/>
          <p:nvPr/>
        </p:nvGrpSpPr>
        <p:grpSpPr>
          <a:xfrm>
            <a:off x="9805342" y="3095664"/>
            <a:ext cx="889089" cy="466491"/>
            <a:chOff x="7493876" y="2774731"/>
            <a:chExt cx="1481958" cy="894622"/>
          </a:xfrm>
        </p:grpSpPr>
        <p:sp>
          <p:nvSpPr>
            <p:cNvPr id="204" name="Freeform 521">
              <a:extLst>
                <a:ext uri="{FF2B5EF4-FFF2-40B4-BE49-F238E27FC236}">
                  <a16:creationId xmlns:a16="http://schemas.microsoft.com/office/drawing/2014/main" id="{3B2CEEF7-4770-6C01-F44D-325216227FAB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873D8DF-11BF-89D6-C615-1C0523B2B449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6C3E0782-89DF-4541-1D06-DC7D882F615D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07" name="Freeform 524">
                <a:extLst>
                  <a:ext uri="{FF2B5EF4-FFF2-40B4-BE49-F238E27FC236}">
                    <a16:creationId xmlns:a16="http://schemas.microsoft.com/office/drawing/2014/main" id="{84BC6F56-6B27-9DC5-0F11-32515E430331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8" name="Freeform 525">
                <a:extLst>
                  <a:ext uri="{FF2B5EF4-FFF2-40B4-BE49-F238E27FC236}">
                    <a16:creationId xmlns:a16="http://schemas.microsoft.com/office/drawing/2014/main" id="{74285E59-65CA-7F40-FFA4-EE8F46AD19A6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9" name="Freeform 526">
                <a:extLst>
                  <a:ext uri="{FF2B5EF4-FFF2-40B4-BE49-F238E27FC236}">
                    <a16:creationId xmlns:a16="http://schemas.microsoft.com/office/drawing/2014/main" id="{260A7D8E-9B35-1368-9998-165BAF5E6A03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0" name="Freeform 527">
                <a:extLst>
                  <a:ext uri="{FF2B5EF4-FFF2-40B4-BE49-F238E27FC236}">
                    <a16:creationId xmlns:a16="http://schemas.microsoft.com/office/drawing/2014/main" id="{AE53E10B-BF04-1BB0-4FE5-B318418AFB1A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9" name="Text Box 98">
            <a:extLst>
              <a:ext uri="{FF2B5EF4-FFF2-40B4-BE49-F238E27FC236}">
                <a16:creationId xmlns:a16="http://schemas.microsoft.com/office/drawing/2014/main" id="{31757E59-2B06-69BF-2C0A-C5F8F9D31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638" y="4760730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002696-0B15-4BFC-0F8B-606D962E41C0}"/>
              </a:ext>
            </a:extLst>
          </p:cNvPr>
          <p:cNvSpPr txBox="1"/>
          <p:nvPr/>
        </p:nvSpPr>
        <p:spPr>
          <a:xfrm>
            <a:off x="9476829" y="3013346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A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F387754E-0DB6-1B68-298E-7EBD93AF92DF}"/>
              </a:ext>
            </a:extLst>
          </p:cNvPr>
          <p:cNvSpPr txBox="1"/>
          <p:nvPr/>
        </p:nvSpPr>
        <p:spPr>
          <a:xfrm>
            <a:off x="9629229" y="4080147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2A93C90A-2F42-991D-39D4-15F17243987D}"/>
              </a:ext>
            </a:extLst>
          </p:cNvPr>
          <p:cNvSpPr txBox="1"/>
          <p:nvPr/>
        </p:nvSpPr>
        <p:spPr>
          <a:xfrm>
            <a:off x="8464459" y="5419091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7D8E58CF-141A-2698-E154-C22D8D448FF1}"/>
              </a:ext>
            </a:extLst>
          </p:cNvPr>
          <p:cNvSpPr txBox="1"/>
          <p:nvPr/>
        </p:nvSpPr>
        <p:spPr>
          <a:xfrm>
            <a:off x="8192314" y="2066288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D</a:t>
            </a:r>
          </a:p>
        </p:txBody>
      </p:sp>
      <p:sp>
        <p:nvSpPr>
          <p:cNvPr id="214" name="TextBox 28">
            <a:extLst>
              <a:ext uri="{FF2B5EF4-FFF2-40B4-BE49-F238E27FC236}">
                <a16:creationId xmlns:a16="http://schemas.microsoft.com/office/drawing/2014/main" id="{1B099AA2-CDF9-3004-A6DD-EC748EDC7DD2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15" name="Ink 214">
                <a:extLst>
                  <a:ext uri="{FF2B5EF4-FFF2-40B4-BE49-F238E27FC236}">
                    <a16:creationId xmlns:a16="http://schemas.microsoft.com/office/drawing/2014/main" id="{EB8F4632-8888-21B0-F2D3-B779851F0373}"/>
                  </a:ext>
                </a:extLst>
              </p14:cNvPr>
              <p14:cNvContentPartPr/>
              <p14:nvPr/>
            </p14:nvContentPartPr>
            <p14:xfrm>
              <a:off x="1440000" y="2166480"/>
              <a:ext cx="7340760" cy="3436200"/>
            </p14:xfrm>
          </p:contentPart>
        </mc:Choice>
        <mc:Fallback xmlns="">
          <p:pic>
            <p:nvPicPr>
              <p:cNvPr id="215" name="Ink 214">
                <a:extLst>
                  <a:ext uri="{FF2B5EF4-FFF2-40B4-BE49-F238E27FC236}">
                    <a16:creationId xmlns:a16="http://schemas.microsoft.com/office/drawing/2014/main" id="{EB8F4632-8888-21B0-F2D3-B779851F037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30640" y="2157120"/>
                <a:ext cx="7359480" cy="345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93868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F0BEF-16A7-DDF8-1094-3491DFD54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C51D5-478C-E374-E44F-3D0FA128E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EB624C-9328-A32E-8AFA-94AE2CB4B3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IN" sz="1800" dirty="0"/>
                  <a:t>Average object size = 1 Mb</a:t>
                </a:r>
              </a:p>
              <a:p>
                <a:pPr marL="0" indent="0">
                  <a:buNone/>
                </a:pPr>
                <a:r>
                  <a:rPr lang="en-IN" sz="1800" dirty="0"/>
                  <a:t>Average request rate = 1 request/second</a:t>
                </a:r>
              </a:p>
              <a:p>
                <a:pPr marL="0" indent="0">
                  <a:buNone/>
                </a:pPr>
                <a:r>
                  <a:rPr lang="en-IN" sz="1800" dirty="0"/>
                  <a:t>RTT = 2 seconds</a:t>
                </a:r>
              </a:p>
              <a:p>
                <a:pPr marL="0" indent="0">
                  <a:buNone/>
                </a:pPr>
                <a:r>
                  <a:rPr lang="en-IN" sz="1800" dirty="0"/>
                  <a:t>Request size: 1 </a:t>
                </a:r>
                <a:r>
                  <a:rPr lang="en-IN" sz="1800" dirty="0" err="1"/>
                  <a:t>Kb</a:t>
                </a:r>
                <a:endParaRPr lang="en-IN" sz="1800" dirty="0"/>
              </a:p>
              <a:p>
                <a:pPr marL="0" indent="0">
                  <a:buNone/>
                </a:pPr>
                <a:r>
                  <a:rPr lang="en-IN" sz="1800" dirty="0"/>
                  <a:t>Packet size: 1 </a:t>
                </a:r>
                <a:r>
                  <a:rPr lang="en-IN" sz="1800" dirty="0" err="1"/>
                  <a:t>Kb</a:t>
                </a:r>
                <a:endParaRPr lang="en-IN" sz="1800" dirty="0"/>
              </a:p>
              <a:p>
                <a:pPr marL="0" indent="0">
                  <a:buNone/>
                </a:pPr>
                <a:r>
                  <a:rPr lang="en-IN" sz="1800" dirty="0"/>
                  <a:t>How long will it take for C to receive a response from D</a:t>
                </a:r>
              </a:p>
              <a:p>
                <a:pPr marL="0" indent="0">
                  <a:buNone/>
                </a:pPr>
                <a:endParaRPr lang="en-IN" sz="1800" dirty="0"/>
              </a:p>
              <a:p>
                <a:pPr marL="0" indent="0">
                  <a:buNone/>
                </a:pPr>
                <a:r>
                  <a:rPr lang="en-IN" sz="1800" dirty="0"/>
                  <a:t>Connection time: 2 seconds</a:t>
                </a:r>
              </a:p>
              <a:p>
                <a:pPr marL="0" indent="0">
                  <a:buNone/>
                </a:pPr>
                <a:r>
                  <a:rPr lang="en-IN" sz="1800" dirty="0"/>
                  <a:t>Request transmission delay = (1 </a:t>
                </a:r>
                <a:r>
                  <a:rPr lang="en-IN" sz="1800" dirty="0" err="1"/>
                  <a:t>Kb</a:t>
                </a:r>
                <a:r>
                  <a:rPr lang="en-IN" sz="1800" dirty="0"/>
                  <a:t>/100Mb) + (1Kb/15Mb) + (1Kb/100Mb)</a:t>
                </a:r>
              </a:p>
              <a:p>
                <a:pPr marL="0" indent="0">
                  <a:buNone/>
                </a:pPr>
                <a:r>
                  <a:rPr lang="en-IN" sz="1800" dirty="0"/>
                  <a:t>Delay between request and response = 2 seconds</a:t>
                </a:r>
              </a:p>
              <a:p>
                <a:pPr marL="0" indent="0">
                  <a:buNone/>
                </a:pPr>
                <a:r>
                  <a:rPr lang="en-IN" sz="1800" dirty="0"/>
                  <a:t>Response transmission time </a:t>
                </a:r>
                <a14:m>
                  <m:oMath xmlns:m="http://schemas.openxmlformats.org/officeDocument/2006/math">
                    <m:r>
                      <a:rPr lang="en-IN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IN" sz="1800" dirty="0"/>
                  <a:t> (1Mb/15Mb)</a:t>
                </a:r>
              </a:p>
              <a:p>
                <a:pPr marL="0" indent="0">
                  <a:buNone/>
                </a:pPr>
                <a:r>
                  <a:rPr lang="en-IN" sz="1800" dirty="0"/>
                  <a:t>Total time  = 2 s + 0.087 </a:t>
                </a:r>
                <a:r>
                  <a:rPr lang="en-IN" sz="1800" dirty="0" err="1"/>
                  <a:t>ms</a:t>
                </a:r>
                <a:r>
                  <a:rPr lang="en-IN" sz="1800" dirty="0"/>
                  <a:t> + 2 s + 66.67 </a:t>
                </a:r>
                <a:r>
                  <a:rPr lang="en-IN" sz="1800" dirty="0" err="1"/>
                  <a:t>ms</a:t>
                </a:r>
                <a:r>
                  <a:rPr lang="en-IN" sz="1800" dirty="0"/>
                  <a:t> </a:t>
                </a:r>
                <a14:m>
                  <m:oMath xmlns:m="http://schemas.openxmlformats.org/officeDocument/2006/math">
                    <m:r>
                      <a:rPr lang="en-IN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IN" sz="1800" dirty="0"/>
                  <a:t> 4s</a:t>
                </a:r>
              </a:p>
              <a:p>
                <a:pPr marL="0" indent="0">
                  <a:buNone/>
                </a:pPr>
                <a:r>
                  <a:rPr lang="en-IN" sz="1800" dirty="0"/>
                  <a:t>Therefore, RTT is the major factor in the total time.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9EB624C-9328-A32E-8AFA-94AE2CB4B3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06" t="-1401" b="-112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Line 2">
            <a:extLst>
              <a:ext uri="{FF2B5EF4-FFF2-40B4-BE49-F238E27FC236}">
                <a16:creationId xmlns:a16="http://schemas.microsoft.com/office/drawing/2014/main" id="{6E01384D-CFBB-D502-E38B-B9A4E627E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9884" y="2487883"/>
            <a:ext cx="285750" cy="1143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50">
            <a:extLst>
              <a:ext uri="{FF2B5EF4-FFF2-40B4-BE49-F238E27FC236}">
                <a16:creationId xmlns:a16="http://schemas.microsoft.com/office/drawing/2014/main" id="{57566EB3-F6C2-0462-7DC1-58125ED37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8759" y="1902096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servers</a:t>
            </a:r>
          </a:p>
        </p:txBody>
      </p:sp>
      <p:sp>
        <p:nvSpPr>
          <p:cNvPr id="7" name="Line 51">
            <a:extLst>
              <a:ext uri="{FF2B5EF4-FFF2-40B4-BE49-F238E27FC236}">
                <a16:creationId xmlns:a16="http://schemas.microsoft.com/office/drawing/2014/main" id="{78256819-50E8-4885-B216-AA832ACE0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9509" y="2106883"/>
            <a:ext cx="66675" cy="2762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518DA03F-D8A6-6566-0881-5E6F5451A9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38159" y="2144983"/>
            <a:ext cx="9525" cy="2381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DF919D65-45B2-8590-305B-74BC75EB8E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95359" y="2306908"/>
            <a:ext cx="133350" cy="20955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" name="Line 54">
            <a:extLst>
              <a:ext uri="{FF2B5EF4-FFF2-40B4-BE49-F238E27FC236}">
                <a16:creationId xmlns:a16="http://schemas.microsoft.com/office/drawing/2014/main" id="{421F8AE2-CB1C-CC1A-C6F7-C3DB4CD561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957284" y="3068908"/>
            <a:ext cx="247650" cy="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Freeform 55">
            <a:extLst>
              <a:ext uri="{FF2B5EF4-FFF2-40B4-BE49-F238E27FC236}">
                <a16:creationId xmlns:a16="http://schemas.microsoft.com/office/drawing/2014/main" id="{7D07EBBE-1874-6B1F-3C0B-E652F7626A3E}"/>
              </a:ext>
            </a:extLst>
          </p:cNvPr>
          <p:cNvSpPr>
            <a:spLocks/>
          </p:cNvSpPr>
          <p:nvPr/>
        </p:nvSpPr>
        <p:spPr bwMode="auto">
          <a:xfrm>
            <a:off x="8974496" y="2111064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70">
            <a:extLst>
              <a:ext uri="{FF2B5EF4-FFF2-40B4-BE49-F238E27FC236}">
                <a16:creationId xmlns:a16="http://schemas.microsoft.com/office/drawing/2014/main" id="{6D37C797-51C2-6B11-A34B-3E14C0B65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0459" y="2432321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Internet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Freeform 71">
            <a:extLst>
              <a:ext uri="{FF2B5EF4-FFF2-40B4-BE49-F238E27FC236}">
                <a16:creationId xmlns:a16="http://schemas.microsoft.com/office/drawing/2014/main" id="{755B869D-F96E-CFFD-7B26-E2A3302B016B}"/>
              </a:ext>
            </a:extLst>
          </p:cNvPr>
          <p:cNvSpPr>
            <a:spLocks/>
          </p:cNvSpPr>
          <p:nvPr/>
        </p:nvSpPr>
        <p:spPr bwMode="auto">
          <a:xfrm>
            <a:off x="8579209" y="451670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77">
            <a:extLst>
              <a:ext uri="{FF2B5EF4-FFF2-40B4-BE49-F238E27FC236}">
                <a16:creationId xmlns:a16="http://schemas.microsoft.com/office/drawing/2014/main" id="{A1AF195C-9127-D298-E474-98287CA685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4184" y="4780233"/>
            <a:ext cx="855662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Line 78">
            <a:extLst>
              <a:ext uri="{FF2B5EF4-FFF2-40B4-BE49-F238E27FC236}">
                <a16:creationId xmlns:a16="http://schemas.microsoft.com/office/drawing/2014/main" id="{0755F057-0F04-E5EB-0759-B384812533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3771" y="4827858"/>
            <a:ext cx="563563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79">
            <a:extLst>
              <a:ext uri="{FF2B5EF4-FFF2-40B4-BE49-F238E27FC236}">
                <a16:creationId xmlns:a16="http://schemas.microsoft.com/office/drawing/2014/main" id="{CD2FF37C-AA61-7EC8-6D2B-E92AEDC5A0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61934" y="4834208"/>
            <a:ext cx="149225" cy="382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8A7A624B-7E5C-94E4-BB83-3F5007D294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23859" y="3545158"/>
            <a:ext cx="0" cy="10620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61C95B64-A0E9-E8F1-7616-B8612B20E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09" y="4357958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network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F5514F54-6E50-1A9B-8294-0107D511C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4551" y="4847815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345B588B-DFD3-6E60-98FF-AF452F20B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5446" y="3734071"/>
            <a:ext cx="10294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15 Mbps 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1" name="Group 139">
            <a:extLst>
              <a:ext uri="{FF2B5EF4-FFF2-40B4-BE49-F238E27FC236}">
                <a16:creationId xmlns:a16="http://schemas.microsoft.com/office/drawing/2014/main" id="{CCF16C63-C428-11AB-8A3D-71D62779BC49}"/>
              </a:ext>
            </a:extLst>
          </p:cNvPr>
          <p:cNvGrpSpPr>
            <a:grpSpLocks/>
          </p:cNvGrpSpPr>
          <p:nvPr/>
        </p:nvGrpSpPr>
        <p:grpSpPr bwMode="auto">
          <a:xfrm>
            <a:off x="8552221" y="2035446"/>
            <a:ext cx="377825" cy="576262"/>
            <a:chOff x="4140" y="429"/>
            <a:chExt cx="1425" cy="2396"/>
          </a:xfrm>
        </p:grpSpPr>
        <p:sp>
          <p:nvSpPr>
            <p:cNvPr id="22" name="Freeform 140">
              <a:extLst>
                <a:ext uri="{FF2B5EF4-FFF2-40B4-BE49-F238E27FC236}">
                  <a16:creationId xmlns:a16="http://schemas.microsoft.com/office/drawing/2014/main" id="{AB8FDC98-2707-039B-BE9B-1422D7F42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3" name="Rectangle 141">
              <a:extLst>
                <a:ext uri="{FF2B5EF4-FFF2-40B4-BE49-F238E27FC236}">
                  <a16:creationId xmlns:a16="http://schemas.microsoft.com/office/drawing/2014/main" id="{A50B145E-E0A4-EA95-5D39-C492EE53F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Freeform 142">
              <a:extLst>
                <a:ext uri="{FF2B5EF4-FFF2-40B4-BE49-F238E27FC236}">
                  <a16:creationId xmlns:a16="http://schemas.microsoft.com/office/drawing/2014/main" id="{B484A25C-A6D2-DEDD-CC1D-68E62734C2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43">
              <a:extLst>
                <a:ext uri="{FF2B5EF4-FFF2-40B4-BE49-F238E27FC236}">
                  <a16:creationId xmlns:a16="http://schemas.microsoft.com/office/drawing/2014/main" id="{C0CCC24F-B5CF-9D2C-CBAF-00E5EE5F9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6" name="Rectangle 144">
              <a:extLst>
                <a:ext uri="{FF2B5EF4-FFF2-40B4-BE49-F238E27FC236}">
                  <a16:creationId xmlns:a16="http://schemas.microsoft.com/office/drawing/2014/main" id="{C34DD515-A637-AF2F-9CB5-7326E50B4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7" name="Group 145">
              <a:extLst>
                <a:ext uri="{FF2B5EF4-FFF2-40B4-BE49-F238E27FC236}">
                  <a16:creationId xmlns:a16="http://schemas.microsoft.com/office/drawing/2014/main" id="{6A1E35A9-B464-206F-1424-56D772A4B9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146">
                <a:extLst>
                  <a:ext uri="{FF2B5EF4-FFF2-40B4-BE49-F238E27FC236}">
                    <a16:creationId xmlns:a16="http://schemas.microsoft.com/office/drawing/2014/main" id="{07549B26-F300-CA77-1CCE-8172A4608D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AutoShape 147">
                <a:extLst>
                  <a:ext uri="{FF2B5EF4-FFF2-40B4-BE49-F238E27FC236}">
                    <a16:creationId xmlns:a16="http://schemas.microsoft.com/office/drawing/2014/main" id="{57CF1A0C-DE66-5C5D-1B1E-D88FFE1AE8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Rectangle 148">
              <a:extLst>
                <a:ext uri="{FF2B5EF4-FFF2-40B4-BE49-F238E27FC236}">
                  <a16:creationId xmlns:a16="http://schemas.microsoft.com/office/drawing/2014/main" id="{9BE52645-9E19-E80A-A6E4-177016CFE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49">
              <a:extLst>
                <a:ext uri="{FF2B5EF4-FFF2-40B4-BE49-F238E27FC236}">
                  <a16:creationId xmlns:a16="http://schemas.microsoft.com/office/drawing/2014/main" id="{31B42F0F-2316-984F-B7A1-F5BB9548D4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150">
                <a:extLst>
                  <a:ext uri="{FF2B5EF4-FFF2-40B4-BE49-F238E27FC236}">
                    <a16:creationId xmlns:a16="http://schemas.microsoft.com/office/drawing/2014/main" id="{79DD2E22-D782-D09E-4A37-3A1D425934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AutoShape 151">
                <a:extLst>
                  <a:ext uri="{FF2B5EF4-FFF2-40B4-BE49-F238E27FC236}">
                    <a16:creationId xmlns:a16="http://schemas.microsoft.com/office/drawing/2014/main" id="{9FAA9C27-C2E3-08B2-28D7-221B9C0588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0" name="Rectangle 152">
              <a:extLst>
                <a:ext uri="{FF2B5EF4-FFF2-40B4-BE49-F238E27FC236}">
                  <a16:creationId xmlns:a16="http://schemas.microsoft.com/office/drawing/2014/main" id="{67CAF0BF-1D68-ACD1-DD0E-EE819CB55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Rectangle 153">
              <a:extLst>
                <a:ext uri="{FF2B5EF4-FFF2-40B4-BE49-F238E27FC236}">
                  <a16:creationId xmlns:a16="http://schemas.microsoft.com/office/drawing/2014/main" id="{22CC94D5-D944-207B-18A5-E7ACE05FF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2" name="Group 154">
              <a:extLst>
                <a:ext uri="{FF2B5EF4-FFF2-40B4-BE49-F238E27FC236}">
                  <a16:creationId xmlns:a16="http://schemas.microsoft.com/office/drawing/2014/main" id="{2EBFCF26-7A78-361A-33F9-FE1DE7CC1F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155">
                <a:extLst>
                  <a:ext uri="{FF2B5EF4-FFF2-40B4-BE49-F238E27FC236}">
                    <a16:creationId xmlns:a16="http://schemas.microsoft.com/office/drawing/2014/main" id="{7F8B2DBD-0228-6559-4493-EA8EF21370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AutoShape 156">
                <a:extLst>
                  <a:ext uri="{FF2B5EF4-FFF2-40B4-BE49-F238E27FC236}">
                    <a16:creationId xmlns:a16="http://schemas.microsoft.com/office/drawing/2014/main" id="{96F0271A-F32E-C4B2-19B3-D6E38F9592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3" name="Freeform 157">
              <a:extLst>
                <a:ext uri="{FF2B5EF4-FFF2-40B4-BE49-F238E27FC236}">
                  <a16:creationId xmlns:a16="http://schemas.microsoft.com/office/drawing/2014/main" id="{25E70F48-3446-3774-8D92-3021ADB7BA6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4" name="Group 158">
              <a:extLst>
                <a:ext uri="{FF2B5EF4-FFF2-40B4-BE49-F238E27FC236}">
                  <a16:creationId xmlns:a16="http://schemas.microsoft.com/office/drawing/2014/main" id="{2E5250FF-6BD3-1268-98A8-369EF5A6DD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159">
                <a:extLst>
                  <a:ext uri="{FF2B5EF4-FFF2-40B4-BE49-F238E27FC236}">
                    <a16:creationId xmlns:a16="http://schemas.microsoft.com/office/drawing/2014/main" id="{1EBAA6E1-B41B-4D83-B9C2-8136B8FF53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AutoShape 160">
                <a:extLst>
                  <a:ext uri="{FF2B5EF4-FFF2-40B4-BE49-F238E27FC236}">
                    <a16:creationId xmlns:a16="http://schemas.microsoft.com/office/drawing/2014/main" id="{B71143BC-A4E4-92A4-37F3-6C664818F5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5" name="Rectangle 161">
              <a:extLst>
                <a:ext uri="{FF2B5EF4-FFF2-40B4-BE49-F238E27FC236}">
                  <a16:creationId xmlns:a16="http://schemas.microsoft.com/office/drawing/2014/main" id="{F3432A37-CF29-2FA1-720C-603479B20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id="{2565BB06-0E6F-76E2-A7B5-34A1450A2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id="{95B728F8-17F0-8080-68F7-CEB18DC893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Oval 164">
              <a:extLst>
                <a:ext uri="{FF2B5EF4-FFF2-40B4-BE49-F238E27FC236}">
                  <a16:creationId xmlns:a16="http://schemas.microsoft.com/office/drawing/2014/main" id="{C66A9653-DCEE-15A2-7E53-2ACD6413E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165">
              <a:extLst>
                <a:ext uri="{FF2B5EF4-FFF2-40B4-BE49-F238E27FC236}">
                  <a16:creationId xmlns:a16="http://schemas.microsoft.com/office/drawing/2014/main" id="{2CEFE1CA-E174-534E-2764-80292EEC8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AutoShape 166">
              <a:extLst>
                <a:ext uri="{FF2B5EF4-FFF2-40B4-BE49-F238E27FC236}">
                  <a16:creationId xmlns:a16="http://schemas.microsoft.com/office/drawing/2014/main" id="{75CC7DC0-EADE-9864-C5E5-E80C45866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AutoShape 167">
              <a:extLst>
                <a:ext uri="{FF2B5EF4-FFF2-40B4-BE49-F238E27FC236}">
                  <a16:creationId xmlns:a16="http://schemas.microsoft.com/office/drawing/2014/main" id="{70F102B1-9945-4976-2FFD-64B63D7CA7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Oval 168">
              <a:extLst>
                <a:ext uri="{FF2B5EF4-FFF2-40B4-BE49-F238E27FC236}">
                  <a16:creationId xmlns:a16="http://schemas.microsoft.com/office/drawing/2014/main" id="{C36E5992-278B-D3FF-C69D-4B8EBD5069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Oval 169">
              <a:extLst>
                <a:ext uri="{FF2B5EF4-FFF2-40B4-BE49-F238E27FC236}">
                  <a16:creationId xmlns:a16="http://schemas.microsoft.com/office/drawing/2014/main" id="{AA59D7C3-328E-35AF-1ABD-0AF33D37A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Oval 170">
              <a:extLst>
                <a:ext uri="{FF2B5EF4-FFF2-40B4-BE49-F238E27FC236}">
                  <a16:creationId xmlns:a16="http://schemas.microsoft.com/office/drawing/2014/main" id="{C753BD33-C282-D249-9AF0-8432B4C789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Rectangle 171">
              <a:extLst>
                <a:ext uri="{FF2B5EF4-FFF2-40B4-BE49-F238E27FC236}">
                  <a16:creationId xmlns:a16="http://schemas.microsoft.com/office/drawing/2014/main" id="{CF48FB4F-47BE-16D1-25E0-97646C63E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4" name="Group 172">
            <a:extLst>
              <a:ext uri="{FF2B5EF4-FFF2-40B4-BE49-F238E27FC236}">
                <a16:creationId xmlns:a16="http://schemas.microsoft.com/office/drawing/2014/main" id="{3EDBC049-E183-001E-17D5-4D720C3AADF3}"/>
              </a:ext>
            </a:extLst>
          </p:cNvPr>
          <p:cNvGrpSpPr>
            <a:grpSpLocks/>
          </p:cNvGrpSpPr>
          <p:nvPr/>
        </p:nvGrpSpPr>
        <p:grpSpPr bwMode="auto">
          <a:xfrm>
            <a:off x="8701446" y="5148533"/>
            <a:ext cx="525463" cy="557213"/>
            <a:chOff x="-44" y="1473"/>
            <a:chExt cx="981" cy="1105"/>
          </a:xfrm>
        </p:grpSpPr>
        <p:pic>
          <p:nvPicPr>
            <p:cNvPr id="55" name="Picture 173" descr="desktop_computer_stylized_medium">
              <a:extLst>
                <a:ext uri="{FF2B5EF4-FFF2-40B4-BE49-F238E27FC236}">
                  <a16:creationId xmlns:a16="http://schemas.microsoft.com/office/drawing/2014/main" id="{1251FE13-36E2-3BB6-E9DB-D4F318E8AA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174">
              <a:extLst>
                <a:ext uri="{FF2B5EF4-FFF2-40B4-BE49-F238E27FC236}">
                  <a16:creationId xmlns:a16="http://schemas.microsoft.com/office/drawing/2014/main" id="{ED9F3492-738F-1488-3727-C50B81587B1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7" name="Group 175">
            <a:extLst>
              <a:ext uri="{FF2B5EF4-FFF2-40B4-BE49-F238E27FC236}">
                <a16:creationId xmlns:a16="http://schemas.microsoft.com/office/drawing/2014/main" id="{9D38BF80-5AC4-5BA2-CABF-047DBB36D358}"/>
              </a:ext>
            </a:extLst>
          </p:cNvPr>
          <p:cNvGrpSpPr>
            <a:grpSpLocks/>
          </p:cNvGrpSpPr>
          <p:nvPr/>
        </p:nvGrpSpPr>
        <p:grpSpPr bwMode="auto">
          <a:xfrm>
            <a:off x="9466621" y="1557608"/>
            <a:ext cx="377825" cy="576263"/>
            <a:chOff x="4140" y="429"/>
            <a:chExt cx="1425" cy="2396"/>
          </a:xfrm>
        </p:grpSpPr>
        <p:sp>
          <p:nvSpPr>
            <p:cNvPr id="58" name="Freeform 176">
              <a:extLst>
                <a:ext uri="{FF2B5EF4-FFF2-40B4-BE49-F238E27FC236}">
                  <a16:creationId xmlns:a16="http://schemas.microsoft.com/office/drawing/2014/main" id="{651E91FE-3F82-70BA-6E36-C6CDFCE75A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Rectangle 177">
              <a:extLst>
                <a:ext uri="{FF2B5EF4-FFF2-40B4-BE49-F238E27FC236}">
                  <a16:creationId xmlns:a16="http://schemas.microsoft.com/office/drawing/2014/main" id="{754E6876-D407-B771-38E7-08DE4977A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0" name="Freeform 178">
              <a:extLst>
                <a:ext uri="{FF2B5EF4-FFF2-40B4-BE49-F238E27FC236}">
                  <a16:creationId xmlns:a16="http://schemas.microsoft.com/office/drawing/2014/main" id="{8A5F31E9-0C73-F056-0738-0C13C3874E2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1" name="Freeform 179">
              <a:extLst>
                <a:ext uri="{FF2B5EF4-FFF2-40B4-BE49-F238E27FC236}">
                  <a16:creationId xmlns:a16="http://schemas.microsoft.com/office/drawing/2014/main" id="{798BC445-5AF3-3B66-B000-8185B5AAAC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2" name="Rectangle 180">
              <a:extLst>
                <a:ext uri="{FF2B5EF4-FFF2-40B4-BE49-F238E27FC236}">
                  <a16:creationId xmlns:a16="http://schemas.microsoft.com/office/drawing/2014/main" id="{C603F93E-41A6-9305-9F3A-F1207DB3E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3" name="Group 181">
              <a:extLst>
                <a:ext uri="{FF2B5EF4-FFF2-40B4-BE49-F238E27FC236}">
                  <a16:creationId xmlns:a16="http://schemas.microsoft.com/office/drawing/2014/main" id="{B8DB937A-DEB2-78A7-373D-28C244D3D4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" name="AutoShape 182">
                <a:extLst>
                  <a:ext uri="{FF2B5EF4-FFF2-40B4-BE49-F238E27FC236}">
                    <a16:creationId xmlns:a16="http://schemas.microsoft.com/office/drawing/2014/main" id="{E060462B-DAD5-A746-D3F5-A2BE75E20F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9" name="AutoShape 183">
                <a:extLst>
                  <a:ext uri="{FF2B5EF4-FFF2-40B4-BE49-F238E27FC236}">
                    <a16:creationId xmlns:a16="http://schemas.microsoft.com/office/drawing/2014/main" id="{DC5AF156-FEF1-2367-3649-41EF5C1E79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4" name="Rectangle 184">
              <a:extLst>
                <a:ext uri="{FF2B5EF4-FFF2-40B4-BE49-F238E27FC236}">
                  <a16:creationId xmlns:a16="http://schemas.microsoft.com/office/drawing/2014/main" id="{3CEF9507-184C-B130-58CA-018FD98CC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5" name="Group 185">
              <a:extLst>
                <a:ext uri="{FF2B5EF4-FFF2-40B4-BE49-F238E27FC236}">
                  <a16:creationId xmlns:a16="http://schemas.microsoft.com/office/drawing/2014/main" id="{C6C5B87A-B0D7-D110-3E19-18900D1949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" name="AutoShape 186">
                <a:extLst>
                  <a:ext uri="{FF2B5EF4-FFF2-40B4-BE49-F238E27FC236}">
                    <a16:creationId xmlns:a16="http://schemas.microsoft.com/office/drawing/2014/main" id="{48050EA5-8FB3-8D8B-6E36-EFAA6BD5B3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7" name="AutoShape 187">
                <a:extLst>
                  <a:ext uri="{FF2B5EF4-FFF2-40B4-BE49-F238E27FC236}">
                    <a16:creationId xmlns:a16="http://schemas.microsoft.com/office/drawing/2014/main" id="{4AB89FF5-52ED-E0BF-0AA1-6F5F70321D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6" name="Rectangle 188">
              <a:extLst>
                <a:ext uri="{FF2B5EF4-FFF2-40B4-BE49-F238E27FC236}">
                  <a16:creationId xmlns:a16="http://schemas.microsoft.com/office/drawing/2014/main" id="{6300B021-C4A7-5CB8-5DE1-2E4779E2E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Rectangle 189">
              <a:extLst>
                <a:ext uri="{FF2B5EF4-FFF2-40B4-BE49-F238E27FC236}">
                  <a16:creationId xmlns:a16="http://schemas.microsoft.com/office/drawing/2014/main" id="{DF4B5BB3-9483-750A-0933-21B4DA325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8" name="Group 190">
              <a:extLst>
                <a:ext uri="{FF2B5EF4-FFF2-40B4-BE49-F238E27FC236}">
                  <a16:creationId xmlns:a16="http://schemas.microsoft.com/office/drawing/2014/main" id="{0A2C38C1-B8DB-4BE1-5B54-1D40254FCC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4" name="AutoShape 191">
                <a:extLst>
                  <a:ext uri="{FF2B5EF4-FFF2-40B4-BE49-F238E27FC236}">
                    <a16:creationId xmlns:a16="http://schemas.microsoft.com/office/drawing/2014/main" id="{855BC4FC-CE07-2268-3D95-FCE3F5A736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5" name="AutoShape 192">
                <a:extLst>
                  <a:ext uri="{FF2B5EF4-FFF2-40B4-BE49-F238E27FC236}">
                    <a16:creationId xmlns:a16="http://schemas.microsoft.com/office/drawing/2014/main" id="{EC40C8DD-40E4-F618-9523-6BA4524677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9" name="Freeform 193">
              <a:extLst>
                <a:ext uri="{FF2B5EF4-FFF2-40B4-BE49-F238E27FC236}">
                  <a16:creationId xmlns:a16="http://schemas.microsoft.com/office/drawing/2014/main" id="{163E6840-2650-6522-8694-A97484F94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0" name="Group 194">
              <a:extLst>
                <a:ext uri="{FF2B5EF4-FFF2-40B4-BE49-F238E27FC236}">
                  <a16:creationId xmlns:a16="http://schemas.microsoft.com/office/drawing/2014/main" id="{E800D0AA-2E2D-8ADF-D255-0C5EEB4B0C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" name="AutoShape 195">
                <a:extLst>
                  <a:ext uri="{FF2B5EF4-FFF2-40B4-BE49-F238E27FC236}">
                    <a16:creationId xmlns:a16="http://schemas.microsoft.com/office/drawing/2014/main" id="{6C7B1770-AA15-6ACA-A541-BB373B61B0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AutoShape 196">
                <a:extLst>
                  <a:ext uri="{FF2B5EF4-FFF2-40B4-BE49-F238E27FC236}">
                    <a16:creationId xmlns:a16="http://schemas.microsoft.com/office/drawing/2014/main" id="{1A6F7111-AC11-BA53-7100-814F1F51CA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1" name="Rectangle 197">
              <a:extLst>
                <a:ext uri="{FF2B5EF4-FFF2-40B4-BE49-F238E27FC236}">
                  <a16:creationId xmlns:a16="http://schemas.microsoft.com/office/drawing/2014/main" id="{FD14526D-77A0-1C36-8D0E-75F1DA576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Freeform 198">
              <a:extLst>
                <a:ext uri="{FF2B5EF4-FFF2-40B4-BE49-F238E27FC236}">
                  <a16:creationId xmlns:a16="http://schemas.microsoft.com/office/drawing/2014/main" id="{CB39E1B0-52BD-4D25-CB1D-8A0FC413E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3" name="Freeform 199">
              <a:extLst>
                <a:ext uri="{FF2B5EF4-FFF2-40B4-BE49-F238E27FC236}">
                  <a16:creationId xmlns:a16="http://schemas.microsoft.com/office/drawing/2014/main" id="{53710EC4-9779-1508-6B75-7F84CAB8E2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Oval 200">
              <a:extLst>
                <a:ext uri="{FF2B5EF4-FFF2-40B4-BE49-F238E27FC236}">
                  <a16:creationId xmlns:a16="http://schemas.microsoft.com/office/drawing/2014/main" id="{7FCE68BD-DEE2-0185-0EA1-8EF835134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5" name="Freeform 201">
              <a:extLst>
                <a:ext uri="{FF2B5EF4-FFF2-40B4-BE49-F238E27FC236}">
                  <a16:creationId xmlns:a16="http://schemas.microsoft.com/office/drawing/2014/main" id="{DEDBCA28-5B49-7312-31B7-CBFA0C2E80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6" name="AutoShape 202">
              <a:extLst>
                <a:ext uri="{FF2B5EF4-FFF2-40B4-BE49-F238E27FC236}">
                  <a16:creationId xmlns:a16="http://schemas.microsoft.com/office/drawing/2014/main" id="{DDBA0585-74C4-E2D7-78CE-5AB6F8CD1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7" name="AutoShape 203">
              <a:extLst>
                <a:ext uri="{FF2B5EF4-FFF2-40B4-BE49-F238E27FC236}">
                  <a16:creationId xmlns:a16="http://schemas.microsoft.com/office/drawing/2014/main" id="{B30B310B-4C6B-B085-8E35-FBCBA4A17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Oval 204">
              <a:extLst>
                <a:ext uri="{FF2B5EF4-FFF2-40B4-BE49-F238E27FC236}">
                  <a16:creationId xmlns:a16="http://schemas.microsoft.com/office/drawing/2014/main" id="{B1B02890-C3D6-B57F-4622-D91C8ACF8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9" name="Oval 205">
              <a:extLst>
                <a:ext uri="{FF2B5EF4-FFF2-40B4-BE49-F238E27FC236}">
                  <a16:creationId xmlns:a16="http://schemas.microsoft.com/office/drawing/2014/main" id="{FB7005CA-C9F3-F3AE-BD1C-CEFA67D5A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80" name="Oval 206">
              <a:extLst>
                <a:ext uri="{FF2B5EF4-FFF2-40B4-BE49-F238E27FC236}">
                  <a16:creationId xmlns:a16="http://schemas.microsoft.com/office/drawing/2014/main" id="{1A40E237-0537-DF73-F352-AE09A4E95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1" name="Rectangle 207">
              <a:extLst>
                <a:ext uri="{FF2B5EF4-FFF2-40B4-BE49-F238E27FC236}">
                  <a16:creationId xmlns:a16="http://schemas.microsoft.com/office/drawing/2014/main" id="{4B6593E9-7FEC-9CAD-D95B-915F3DEBAC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90" name="Group 208">
            <a:extLst>
              <a:ext uri="{FF2B5EF4-FFF2-40B4-BE49-F238E27FC236}">
                <a16:creationId xmlns:a16="http://schemas.microsoft.com/office/drawing/2014/main" id="{7E2EDFCB-F63B-2748-2942-0F31D7BA7763}"/>
              </a:ext>
            </a:extLst>
          </p:cNvPr>
          <p:cNvGrpSpPr>
            <a:grpSpLocks/>
          </p:cNvGrpSpPr>
          <p:nvPr/>
        </p:nvGrpSpPr>
        <p:grpSpPr bwMode="auto">
          <a:xfrm>
            <a:off x="10219096" y="1589358"/>
            <a:ext cx="377825" cy="576263"/>
            <a:chOff x="4140" y="429"/>
            <a:chExt cx="1425" cy="2396"/>
          </a:xfrm>
        </p:grpSpPr>
        <p:sp>
          <p:nvSpPr>
            <p:cNvPr id="91" name="Freeform 209">
              <a:extLst>
                <a:ext uri="{FF2B5EF4-FFF2-40B4-BE49-F238E27FC236}">
                  <a16:creationId xmlns:a16="http://schemas.microsoft.com/office/drawing/2014/main" id="{EBA59F89-5334-391E-DCB5-39E1E50B3C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Rectangle 210">
              <a:extLst>
                <a:ext uri="{FF2B5EF4-FFF2-40B4-BE49-F238E27FC236}">
                  <a16:creationId xmlns:a16="http://schemas.microsoft.com/office/drawing/2014/main" id="{F21B9F07-EDF0-B2EF-D47F-0F9A7ECAAB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3" name="Freeform 211">
              <a:extLst>
                <a:ext uri="{FF2B5EF4-FFF2-40B4-BE49-F238E27FC236}">
                  <a16:creationId xmlns:a16="http://schemas.microsoft.com/office/drawing/2014/main" id="{578FAB27-E556-827F-F57B-3E0D669C5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4" name="Freeform 212">
              <a:extLst>
                <a:ext uri="{FF2B5EF4-FFF2-40B4-BE49-F238E27FC236}">
                  <a16:creationId xmlns:a16="http://schemas.microsoft.com/office/drawing/2014/main" id="{5749A7AC-6156-93E6-34C2-59BC1041D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Rectangle 213">
              <a:extLst>
                <a:ext uri="{FF2B5EF4-FFF2-40B4-BE49-F238E27FC236}">
                  <a16:creationId xmlns:a16="http://schemas.microsoft.com/office/drawing/2014/main" id="{400565B8-CBB7-A109-BE21-1839DE372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6" name="Group 214">
              <a:extLst>
                <a:ext uri="{FF2B5EF4-FFF2-40B4-BE49-F238E27FC236}">
                  <a16:creationId xmlns:a16="http://schemas.microsoft.com/office/drawing/2014/main" id="{AB9D8845-45C8-A264-77FD-29C2DF9313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1" name="AutoShape 215">
                <a:extLst>
                  <a:ext uri="{FF2B5EF4-FFF2-40B4-BE49-F238E27FC236}">
                    <a16:creationId xmlns:a16="http://schemas.microsoft.com/office/drawing/2014/main" id="{39CFA76B-89AD-BB7F-4E73-71BA73614E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2" name="AutoShape 216">
                <a:extLst>
                  <a:ext uri="{FF2B5EF4-FFF2-40B4-BE49-F238E27FC236}">
                    <a16:creationId xmlns:a16="http://schemas.microsoft.com/office/drawing/2014/main" id="{CA699F0E-4114-69DC-EB34-BA06DB358D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7" name="Rectangle 217">
              <a:extLst>
                <a:ext uri="{FF2B5EF4-FFF2-40B4-BE49-F238E27FC236}">
                  <a16:creationId xmlns:a16="http://schemas.microsoft.com/office/drawing/2014/main" id="{6987E924-E48E-773A-CA60-A99E02279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8" name="Group 218">
              <a:extLst>
                <a:ext uri="{FF2B5EF4-FFF2-40B4-BE49-F238E27FC236}">
                  <a16:creationId xmlns:a16="http://schemas.microsoft.com/office/drawing/2014/main" id="{94AC26E8-BF78-3530-87F3-6796DE4960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9" name="AutoShape 219">
                <a:extLst>
                  <a:ext uri="{FF2B5EF4-FFF2-40B4-BE49-F238E27FC236}">
                    <a16:creationId xmlns:a16="http://schemas.microsoft.com/office/drawing/2014/main" id="{1D85D792-8075-E966-AD95-5C5B59689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0" name="AutoShape 220">
                <a:extLst>
                  <a:ext uri="{FF2B5EF4-FFF2-40B4-BE49-F238E27FC236}">
                    <a16:creationId xmlns:a16="http://schemas.microsoft.com/office/drawing/2014/main" id="{FB66B8EB-59BF-1C80-58D8-3FC7A15687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9" name="Rectangle 221">
              <a:extLst>
                <a:ext uri="{FF2B5EF4-FFF2-40B4-BE49-F238E27FC236}">
                  <a16:creationId xmlns:a16="http://schemas.microsoft.com/office/drawing/2014/main" id="{BADEC9F6-374C-6F39-D311-B1AB98E1E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0" name="Rectangle 222">
              <a:extLst>
                <a:ext uri="{FF2B5EF4-FFF2-40B4-BE49-F238E27FC236}">
                  <a16:creationId xmlns:a16="http://schemas.microsoft.com/office/drawing/2014/main" id="{685A12BF-F7D4-59B1-73DF-15D6CBA197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1" name="Group 223">
              <a:extLst>
                <a:ext uri="{FF2B5EF4-FFF2-40B4-BE49-F238E27FC236}">
                  <a16:creationId xmlns:a16="http://schemas.microsoft.com/office/drawing/2014/main" id="{ED91855B-BD6E-422A-81B1-B1289C9F4C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" name="AutoShape 224">
                <a:extLst>
                  <a:ext uri="{FF2B5EF4-FFF2-40B4-BE49-F238E27FC236}">
                    <a16:creationId xmlns:a16="http://schemas.microsoft.com/office/drawing/2014/main" id="{AE7F5CE5-69F4-ECD6-71CC-63225A1F4A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8" name="AutoShape 225">
                <a:extLst>
                  <a:ext uri="{FF2B5EF4-FFF2-40B4-BE49-F238E27FC236}">
                    <a16:creationId xmlns:a16="http://schemas.microsoft.com/office/drawing/2014/main" id="{F3385093-98BA-0B31-B00C-8E17637E1C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2" name="Freeform 226">
              <a:extLst>
                <a:ext uri="{FF2B5EF4-FFF2-40B4-BE49-F238E27FC236}">
                  <a16:creationId xmlns:a16="http://schemas.microsoft.com/office/drawing/2014/main" id="{0473AACF-4F60-AC29-B5DA-8BF5ECDB7E3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3" name="Group 227">
              <a:extLst>
                <a:ext uri="{FF2B5EF4-FFF2-40B4-BE49-F238E27FC236}">
                  <a16:creationId xmlns:a16="http://schemas.microsoft.com/office/drawing/2014/main" id="{83007419-28CE-70B0-DABB-C62A20EC07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5" name="AutoShape 228">
                <a:extLst>
                  <a:ext uri="{FF2B5EF4-FFF2-40B4-BE49-F238E27FC236}">
                    <a16:creationId xmlns:a16="http://schemas.microsoft.com/office/drawing/2014/main" id="{144F896B-FAF5-8993-16A8-83DC8EEF6C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6" name="AutoShape 229">
                <a:extLst>
                  <a:ext uri="{FF2B5EF4-FFF2-40B4-BE49-F238E27FC236}">
                    <a16:creationId xmlns:a16="http://schemas.microsoft.com/office/drawing/2014/main" id="{8F42BD97-9F2E-804F-86E6-77F4D8562A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4" name="Rectangle 230">
              <a:extLst>
                <a:ext uri="{FF2B5EF4-FFF2-40B4-BE49-F238E27FC236}">
                  <a16:creationId xmlns:a16="http://schemas.microsoft.com/office/drawing/2014/main" id="{3A451EFF-A36E-98C7-4C6D-B4EC79DA6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5" name="Freeform 231">
              <a:extLst>
                <a:ext uri="{FF2B5EF4-FFF2-40B4-BE49-F238E27FC236}">
                  <a16:creationId xmlns:a16="http://schemas.microsoft.com/office/drawing/2014/main" id="{FEE621C2-6169-B2CC-2B1A-1050489F48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6" name="Freeform 232">
              <a:extLst>
                <a:ext uri="{FF2B5EF4-FFF2-40B4-BE49-F238E27FC236}">
                  <a16:creationId xmlns:a16="http://schemas.microsoft.com/office/drawing/2014/main" id="{B74E3124-9B26-F0A6-31EE-33E20ABA2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7" name="Oval 233">
              <a:extLst>
                <a:ext uri="{FF2B5EF4-FFF2-40B4-BE49-F238E27FC236}">
                  <a16:creationId xmlns:a16="http://schemas.microsoft.com/office/drawing/2014/main" id="{76C4CCE9-9346-1297-D267-EEFE82413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8" name="Freeform 234">
              <a:extLst>
                <a:ext uri="{FF2B5EF4-FFF2-40B4-BE49-F238E27FC236}">
                  <a16:creationId xmlns:a16="http://schemas.microsoft.com/office/drawing/2014/main" id="{64782510-0A85-6B23-C783-B6E77D17120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9" name="AutoShape 235">
              <a:extLst>
                <a:ext uri="{FF2B5EF4-FFF2-40B4-BE49-F238E27FC236}">
                  <a16:creationId xmlns:a16="http://schemas.microsoft.com/office/drawing/2014/main" id="{0266C44F-6A94-C5EE-567D-D172B10F5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0" name="AutoShape 236">
              <a:extLst>
                <a:ext uri="{FF2B5EF4-FFF2-40B4-BE49-F238E27FC236}">
                  <a16:creationId xmlns:a16="http://schemas.microsoft.com/office/drawing/2014/main" id="{3557B665-BEE5-43F3-7ACC-A8F72C425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1" name="Oval 237">
              <a:extLst>
                <a:ext uri="{FF2B5EF4-FFF2-40B4-BE49-F238E27FC236}">
                  <a16:creationId xmlns:a16="http://schemas.microsoft.com/office/drawing/2014/main" id="{22ABD57E-0C67-3BDB-B88A-CE436C5E6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2" name="Oval 238">
              <a:extLst>
                <a:ext uri="{FF2B5EF4-FFF2-40B4-BE49-F238E27FC236}">
                  <a16:creationId xmlns:a16="http://schemas.microsoft.com/office/drawing/2014/main" id="{038B7417-4036-165B-C335-26102F17C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" name="Oval 239">
              <a:extLst>
                <a:ext uri="{FF2B5EF4-FFF2-40B4-BE49-F238E27FC236}">
                  <a16:creationId xmlns:a16="http://schemas.microsoft.com/office/drawing/2014/main" id="{974824A7-68BB-62A9-A638-BB1C878EF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4" name="Rectangle 240">
              <a:extLst>
                <a:ext uri="{FF2B5EF4-FFF2-40B4-BE49-F238E27FC236}">
                  <a16:creationId xmlns:a16="http://schemas.microsoft.com/office/drawing/2014/main" id="{6E66ED01-7D51-FB66-79D9-865B6FF0C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23" name="Group 241">
            <a:extLst>
              <a:ext uri="{FF2B5EF4-FFF2-40B4-BE49-F238E27FC236}">
                <a16:creationId xmlns:a16="http://schemas.microsoft.com/office/drawing/2014/main" id="{7E5533A9-2E1B-576F-8321-CB4F2E4F8BEC}"/>
              </a:ext>
            </a:extLst>
          </p:cNvPr>
          <p:cNvGrpSpPr>
            <a:grpSpLocks/>
          </p:cNvGrpSpPr>
          <p:nvPr/>
        </p:nvGrpSpPr>
        <p:grpSpPr bwMode="auto">
          <a:xfrm>
            <a:off x="10828696" y="1741758"/>
            <a:ext cx="377825" cy="576263"/>
            <a:chOff x="4140" y="429"/>
            <a:chExt cx="1425" cy="2396"/>
          </a:xfrm>
        </p:grpSpPr>
        <p:sp>
          <p:nvSpPr>
            <p:cNvPr id="124" name="Freeform 242">
              <a:extLst>
                <a:ext uri="{FF2B5EF4-FFF2-40B4-BE49-F238E27FC236}">
                  <a16:creationId xmlns:a16="http://schemas.microsoft.com/office/drawing/2014/main" id="{A63318B0-30FC-F5B7-8560-4BF7779DED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5" name="Rectangle 243">
              <a:extLst>
                <a:ext uri="{FF2B5EF4-FFF2-40B4-BE49-F238E27FC236}">
                  <a16:creationId xmlns:a16="http://schemas.microsoft.com/office/drawing/2014/main" id="{CA1F74A9-85AB-A7CA-673B-B4A3162DE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6" name="Freeform 244">
              <a:extLst>
                <a:ext uri="{FF2B5EF4-FFF2-40B4-BE49-F238E27FC236}">
                  <a16:creationId xmlns:a16="http://schemas.microsoft.com/office/drawing/2014/main" id="{CE832A8A-0D3A-B559-13A7-03F8AB1A4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7" name="Freeform 245">
              <a:extLst>
                <a:ext uri="{FF2B5EF4-FFF2-40B4-BE49-F238E27FC236}">
                  <a16:creationId xmlns:a16="http://schemas.microsoft.com/office/drawing/2014/main" id="{2108FBE2-1FED-5A58-A4C5-67B3B9DAFEE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8" name="Rectangle 246">
              <a:extLst>
                <a:ext uri="{FF2B5EF4-FFF2-40B4-BE49-F238E27FC236}">
                  <a16:creationId xmlns:a16="http://schemas.microsoft.com/office/drawing/2014/main" id="{8617775F-06E0-5C9F-F7A2-37C3E1E86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29" name="Group 247">
              <a:extLst>
                <a:ext uri="{FF2B5EF4-FFF2-40B4-BE49-F238E27FC236}">
                  <a16:creationId xmlns:a16="http://schemas.microsoft.com/office/drawing/2014/main" id="{2D5F6A8A-1485-E711-6196-A305EE2B9C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" name="AutoShape 248">
                <a:extLst>
                  <a:ext uri="{FF2B5EF4-FFF2-40B4-BE49-F238E27FC236}">
                    <a16:creationId xmlns:a16="http://schemas.microsoft.com/office/drawing/2014/main" id="{AA6F2AD7-1112-229F-2824-913156C2EC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5" name="AutoShape 249">
                <a:extLst>
                  <a:ext uri="{FF2B5EF4-FFF2-40B4-BE49-F238E27FC236}">
                    <a16:creationId xmlns:a16="http://schemas.microsoft.com/office/drawing/2014/main" id="{DAF9EB9A-1006-D9E1-C60F-FF3225B1AC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0" name="Rectangle 250">
              <a:extLst>
                <a:ext uri="{FF2B5EF4-FFF2-40B4-BE49-F238E27FC236}">
                  <a16:creationId xmlns:a16="http://schemas.microsoft.com/office/drawing/2014/main" id="{B5A1A145-0D61-2C49-8A8A-2018F55D07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1" name="Group 251">
              <a:extLst>
                <a:ext uri="{FF2B5EF4-FFF2-40B4-BE49-F238E27FC236}">
                  <a16:creationId xmlns:a16="http://schemas.microsoft.com/office/drawing/2014/main" id="{97D04938-0124-9FF8-9CE1-EB0A217F8C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" name="AutoShape 252">
                <a:extLst>
                  <a:ext uri="{FF2B5EF4-FFF2-40B4-BE49-F238E27FC236}">
                    <a16:creationId xmlns:a16="http://schemas.microsoft.com/office/drawing/2014/main" id="{7DCAFEA1-37B5-34AF-F893-3AE0422AA5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3" name="AutoShape 253">
                <a:extLst>
                  <a:ext uri="{FF2B5EF4-FFF2-40B4-BE49-F238E27FC236}">
                    <a16:creationId xmlns:a16="http://schemas.microsoft.com/office/drawing/2014/main" id="{5F487BF6-7C3B-A96B-0A0D-28AC92E14E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2" name="Rectangle 254">
              <a:extLst>
                <a:ext uri="{FF2B5EF4-FFF2-40B4-BE49-F238E27FC236}">
                  <a16:creationId xmlns:a16="http://schemas.microsoft.com/office/drawing/2014/main" id="{189C01C4-FEFA-2A46-4950-01831ED51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3" name="Rectangle 255">
              <a:extLst>
                <a:ext uri="{FF2B5EF4-FFF2-40B4-BE49-F238E27FC236}">
                  <a16:creationId xmlns:a16="http://schemas.microsoft.com/office/drawing/2014/main" id="{2C688CA9-CBD8-0EAA-B6B6-1DD721DBC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4" name="Group 256">
              <a:extLst>
                <a:ext uri="{FF2B5EF4-FFF2-40B4-BE49-F238E27FC236}">
                  <a16:creationId xmlns:a16="http://schemas.microsoft.com/office/drawing/2014/main" id="{6E1018BC-CCE6-A0BF-6004-DBE21E85CC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0" name="AutoShape 257">
                <a:extLst>
                  <a:ext uri="{FF2B5EF4-FFF2-40B4-BE49-F238E27FC236}">
                    <a16:creationId xmlns:a16="http://schemas.microsoft.com/office/drawing/2014/main" id="{98325879-2D8C-CDC4-46DC-1C2AE3463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1" name="AutoShape 258">
                <a:extLst>
                  <a:ext uri="{FF2B5EF4-FFF2-40B4-BE49-F238E27FC236}">
                    <a16:creationId xmlns:a16="http://schemas.microsoft.com/office/drawing/2014/main" id="{7CA24D85-0935-1A25-7C60-41456F12D2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Freeform 259">
              <a:extLst>
                <a:ext uri="{FF2B5EF4-FFF2-40B4-BE49-F238E27FC236}">
                  <a16:creationId xmlns:a16="http://schemas.microsoft.com/office/drawing/2014/main" id="{3202E661-FA9A-6F1B-B567-EE9359C679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6" name="Group 260">
              <a:extLst>
                <a:ext uri="{FF2B5EF4-FFF2-40B4-BE49-F238E27FC236}">
                  <a16:creationId xmlns:a16="http://schemas.microsoft.com/office/drawing/2014/main" id="{6AE5D3BB-DBD8-9BEB-7139-EF6079F15B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8" name="AutoShape 261">
                <a:extLst>
                  <a:ext uri="{FF2B5EF4-FFF2-40B4-BE49-F238E27FC236}">
                    <a16:creationId xmlns:a16="http://schemas.microsoft.com/office/drawing/2014/main" id="{3639A5F1-2610-D3A7-92EB-966EC99DED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AutoShape 262">
                <a:extLst>
                  <a:ext uri="{FF2B5EF4-FFF2-40B4-BE49-F238E27FC236}">
                    <a16:creationId xmlns:a16="http://schemas.microsoft.com/office/drawing/2014/main" id="{7170ADE1-B4FE-D1F3-123B-316B351C0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7" name="Rectangle 263">
              <a:extLst>
                <a:ext uri="{FF2B5EF4-FFF2-40B4-BE49-F238E27FC236}">
                  <a16:creationId xmlns:a16="http://schemas.microsoft.com/office/drawing/2014/main" id="{CCCBAEA9-2CE5-47B0-750E-88A9B20E7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8" name="Freeform 264">
              <a:extLst>
                <a:ext uri="{FF2B5EF4-FFF2-40B4-BE49-F238E27FC236}">
                  <a16:creationId xmlns:a16="http://schemas.microsoft.com/office/drawing/2014/main" id="{E9535EA5-D000-2C5D-523F-21E2C546A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9" name="Freeform 265">
              <a:extLst>
                <a:ext uri="{FF2B5EF4-FFF2-40B4-BE49-F238E27FC236}">
                  <a16:creationId xmlns:a16="http://schemas.microsoft.com/office/drawing/2014/main" id="{4653642E-E37D-AA85-73EA-5057930F24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0" name="Oval 266">
              <a:extLst>
                <a:ext uri="{FF2B5EF4-FFF2-40B4-BE49-F238E27FC236}">
                  <a16:creationId xmlns:a16="http://schemas.microsoft.com/office/drawing/2014/main" id="{5F890A6A-94BE-83BA-50C2-DF368CBC0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1" name="Freeform 267">
              <a:extLst>
                <a:ext uri="{FF2B5EF4-FFF2-40B4-BE49-F238E27FC236}">
                  <a16:creationId xmlns:a16="http://schemas.microsoft.com/office/drawing/2014/main" id="{E0F69FE0-4E6A-7157-7E1B-15C675C4E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2" name="AutoShape 268">
              <a:extLst>
                <a:ext uri="{FF2B5EF4-FFF2-40B4-BE49-F238E27FC236}">
                  <a16:creationId xmlns:a16="http://schemas.microsoft.com/office/drawing/2014/main" id="{B83DE796-E966-FCD0-BFD8-BD57775EF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3" name="AutoShape 269">
              <a:extLst>
                <a:ext uri="{FF2B5EF4-FFF2-40B4-BE49-F238E27FC236}">
                  <a16:creationId xmlns:a16="http://schemas.microsoft.com/office/drawing/2014/main" id="{0BD06074-6D6C-D41C-0945-CD041FF59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4" name="Oval 270">
              <a:extLst>
                <a:ext uri="{FF2B5EF4-FFF2-40B4-BE49-F238E27FC236}">
                  <a16:creationId xmlns:a16="http://schemas.microsoft.com/office/drawing/2014/main" id="{31AA1377-633B-E39E-5153-EDA2D0400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5" name="Oval 271">
              <a:extLst>
                <a:ext uri="{FF2B5EF4-FFF2-40B4-BE49-F238E27FC236}">
                  <a16:creationId xmlns:a16="http://schemas.microsoft.com/office/drawing/2014/main" id="{274827F9-11AE-3D95-B02D-B65E08A6D5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6" name="Oval 272">
              <a:extLst>
                <a:ext uri="{FF2B5EF4-FFF2-40B4-BE49-F238E27FC236}">
                  <a16:creationId xmlns:a16="http://schemas.microsoft.com/office/drawing/2014/main" id="{BB4EFE50-E111-B79D-60BB-1387DD728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7" name="Rectangle 273">
              <a:extLst>
                <a:ext uri="{FF2B5EF4-FFF2-40B4-BE49-F238E27FC236}">
                  <a16:creationId xmlns:a16="http://schemas.microsoft.com/office/drawing/2014/main" id="{F3F242AA-DA64-77D8-4E54-F5509A368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6" name="Group 274">
            <a:extLst>
              <a:ext uri="{FF2B5EF4-FFF2-40B4-BE49-F238E27FC236}">
                <a16:creationId xmlns:a16="http://schemas.microsoft.com/office/drawing/2014/main" id="{AD20DCBB-6234-E676-D800-B2ADBA393156}"/>
              </a:ext>
            </a:extLst>
          </p:cNvPr>
          <p:cNvGrpSpPr>
            <a:grpSpLocks/>
          </p:cNvGrpSpPr>
          <p:nvPr/>
        </p:nvGrpSpPr>
        <p:grpSpPr bwMode="auto">
          <a:xfrm>
            <a:off x="11157309" y="2687908"/>
            <a:ext cx="377825" cy="576263"/>
            <a:chOff x="4140" y="429"/>
            <a:chExt cx="1425" cy="2396"/>
          </a:xfrm>
        </p:grpSpPr>
        <p:sp>
          <p:nvSpPr>
            <p:cNvPr id="157" name="Freeform 275">
              <a:extLst>
                <a:ext uri="{FF2B5EF4-FFF2-40B4-BE49-F238E27FC236}">
                  <a16:creationId xmlns:a16="http://schemas.microsoft.com/office/drawing/2014/main" id="{B0D0B569-4FC3-4F7F-C429-0E0F4B9B0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8" name="Rectangle 276">
              <a:extLst>
                <a:ext uri="{FF2B5EF4-FFF2-40B4-BE49-F238E27FC236}">
                  <a16:creationId xmlns:a16="http://schemas.microsoft.com/office/drawing/2014/main" id="{FF31C63C-1B73-EECE-69E3-13B37B9BA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9" name="Freeform 277">
              <a:extLst>
                <a:ext uri="{FF2B5EF4-FFF2-40B4-BE49-F238E27FC236}">
                  <a16:creationId xmlns:a16="http://schemas.microsoft.com/office/drawing/2014/main" id="{B564C7EE-41A7-74BC-852B-CCF6630420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0" name="Freeform 278">
              <a:extLst>
                <a:ext uri="{FF2B5EF4-FFF2-40B4-BE49-F238E27FC236}">
                  <a16:creationId xmlns:a16="http://schemas.microsoft.com/office/drawing/2014/main" id="{EB3B80B6-A808-6FB4-1B37-E79965E40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1" name="Rectangle 279">
              <a:extLst>
                <a:ext uri="{FF2B5EF4-FFF2-40B4-BE49-F238E27FC236}">
                  <a16:creationId xmlns:a16="http://schemas.microsoft.com/office/drawing/2014/main" id="{5E653A9F-B7BD-EFF4-A02C-24E1FD568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2" name="Group 280">
              <a:extLst>
                <a:ext uri="{FF2B5EF4-FFF2-40B4-BE49-F238E27FC236}">
                  <a16:creationId xmlns:a16="http://schemas.microsoft.com/office/drawing/2014/main" id="{A26B4DAF-2B0E-8C00-D8AB-A63C0A94F3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" name="AutoShape 281">
                <a:extLst>
                  <a:ext uri="{FF2B5EF4-FFF2-40B4-BE49-F238E27FC236}">
                    <a16:creationId xmlns:a16="http://schemas.microsoft.com/office/drawing/2014/main" id="{77541EEF-8800-2787-9AEF-73CC92394D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8" name="AutoShape 282">
                <a:extLst>
                  <a:ext uri="{FF2B5EF4-FFF2-40B4-BE49-F238E27FC236}">
                    <a16:creationId xmlns:a16="http://schemas.microsoft.com/office/drawing/2014/main" id="{60F6F13C-4AA6-532A-3624-1E5828483B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3" name="Rectangle 283">
              <a:extLst>
                <a:ext uri="{FF2B5EF4-FFF2-40B4-BE49-F238E27FC236}">
                  <a16:creationId xmlns:a16="http://schemas.microsoft.com/office/drawing/2014/main" id="{2F13ADE4-DBFF-2390-F8A5-F68DF4519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4" name="Group 284">
              <a:extLst>
                <a:ext uri="{FF2B5EF4-FFF2-40B4-BE49-F238E27FC236}">
                  <a16:creationId xmlns:a16="http://schemas.microsoft.com/office/drawing/2014/main" id="{5B1AA827-AF33-7C8A-2A5F-787814E552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" name="AutoShape 285">
                <a:extLst>
                  <a:ext uri="{FF2B5EF4-FFF2-40B4-BE49-F238E27FC236}">
                    <a16:creationId xmlns:a16="http://schemas.microsoft.com/office/drawing/2014/main" id="{15A084FE-46FC-8030-5C7B-9E586ED0F9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6" name="AutoShape 286">
                <a:extLst>
                  <a:ext uri="{FF2B5EF4-FFF2-40B4-BE49-F238E27FC236}">
                    <a16:creationId xmlns:a16="http://schemas.microsoft.com/office/drawing/2014/main" id="{86A7F34A-C422-FAEB-0E26-A9239F2363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5" name="Rectangle 287">
              <a:extLst>
                <a:ext uri="{FF2B5EF4-FFF2-40B4-BE49-F238E27FC236}">
                  <a16:creationId xmlns:a16="http://schemas.microsoft.com/office/drawing/2014/main" id="{09C51E49-CA6E-77B4-4AAF-67AD0CDA4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Rectangle 288">
              <a:extLst>
                <a:ext uri="{FF2B5EF4-FFF2-40B4-BE49-F238E27FC236}">
                  <a16:creationId xmlns:a16="http://schemas.microsoft.com/office/drawing/2014/main" id="{E4A544D3-361A-815B-F6DC-FDC43D7C6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7" name="Group 289">
              <a:extLst>
                <a:ext uri="{FF2B5EF4-FFF2-40B4-BE49-F238E27FC236}">
                  <a16:creationId xmlns:a16="http://schemas.microsoft.com/office/drawing/2014/main" id="{733F4067-51EB-AE70-C9F9-2F5EA4A1CE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3" name="AutoShape 290">
                <a:extLst>
                  <a:ext uri="{FF2B5EF4-FFF2-40B4-BE49-F238E27FC236}">
                    <a16:creationId xmlns:a16="http://schemas.microsoft.com/office/drawing/2014/main" id="{9DFE8B8C-1B80-B968-ED4E-437CEE3F0C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4" name="AutoShape 291">
                <a:extLst>
                  <a:ext uri="{FF2B5EF4-FFF2-40B4-BE49-F238E27FC236}">
                    <a16:creationId xmlns:a16="http://schemas.microsoft.com/office/drawing/2014/main" id="{D806AB5D-673C-974B-6893-EA72FD601D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8" name="Freeform 292">
              <a:extLst>
                <a:ext uri="{FF2B5EF4-FFF2-40B4-BE49-F238E27FC236}">
                  <a16:creationId xmlns:a16="http://schemas.microsoft.com/office/drawing/2014/main" id="{2DF2B038-033B-F92F-AA14-7525D5F678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9" name="Group 293">
              <a:extLst>
                <a:ext uri="{FF2B5EF4-FFF2-40B4-BE49-F238E27FC236}">
                  <a16:creationId xmlns:a16="http://schemas.microsoft.com/office/drawing/2014/main" id="{31855F6E-6064-1440-AC9F-F016A0BBE8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" name="AutoShape 294">
                <a:extLst>
                  <a:ext uri="{FF2B5EF4-FFF2-40B4-BE49-F238E27FC236}">
                    <a16:creationId xmlns:a16="http://schemas.microsoft.com/office/drawing/2014/main" id="{F2CD2273-4BCD-D2BD-2A6B-0CD6C31B16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2" name="AutoShape 295">
                <a:extLst>
                  <a:ext uri="{FF2B5EF4-FFF2-40B4-BE49-F238E27FC236}">
                    <a16:creationId xmlns:a16="http://schemas.microsoft.com/office/drawing/2014/main" id="{6C3C5ABF-A5FC-504D-D16E-92DA9C9EA2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0" name="Rectangle 296">
              <a:extLst>
                <a:ext uri="{FF2B5EF4-FFF2-40B4-BE49-F238E27FC236}">
                  <a16:creationId xmlns:a16="http://schemas.microsoft.com/office/drawing/2014/main" id="{A380DDEA-0066-E193-AACC-3711ACE03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1" name="Freeform 297">
              <a:extLst>
                <a:ext uri="{FF2B5EF4-FFF2-40B4-BE49-F238E27FC236}">
                  <a16:creationId xmlns:a16="http://schemas.microsoft.com/office/drawing/2014/main" id="{8BDB20AE-25BA-3517-C17F-C498AF2FAB6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2" name="Freeform 298">
              <a:extLst>
                <a:ext uri="{FF2B5EF4-FFF2-40B4-BE49-F238E27FC236}">
                  <a16:creationId xmlns:a16="http://schemas.microsoft.com/office/drawing/2014/main" id="{9AC222D5-C2EE-67FA-C701-9C33E2082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3" name="Oval 299">
              <a:extLst>
                <a:ext uri="{FF2B5EF4-FFF2-40B4-BE49-F238E27FC236}">
                  <a16:creationId xmlns:a16="http://schemas.microsoft.com/office/drawing/2014/main" id="{DDD9E847-973D-1329-8F04-AE4A9C4A0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4" name="Freeform 300">
              <a:extLst>
                <a:ext uri="{FF2B5EF4-FFF2-40B4-BE49-F238E27FC236}">
                  <a16:creationId xmlns:a16="http://schemas.microsoft.com/office/drawing/2014/main" id="{6828C5E4-E651-5A8A-864F-26B1CFB2DD3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5" name="AutoShape 301">
              <a:extLst>
                <a:ext uri="{FF2B5EF4-FFF2-40B4-BE49-F238E27FC236}">
                  <a16:creationId xmlns:a16="http://schemas.microsoft.com/office/drawing/2014/main" id="{9F81C0FE-E64A-A3CE-8DFF-B5732C40D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6" name="AutoShape 302">
              <a:extLst>
                <a:ext uri="{FF2B5EF4-FFF2-40B4-BE49-F238E27FC236}">
                  <a16:creationId xmlns:a16="http://schemas.microsoft.com/office/drawing/2014/main" id="{1ACF61DA-C217-9F68-C8DE-93DB975CF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7" name="Oval 303">
              <a:extLst>
                <a:ext uri="{FF2B5EF4-FFF2-40B4-BE49-F238E27FC236}">
                  <a16:creationId xmlns:a16="http://schemas.microsoft.com/office/drawing/2014/main" id="{2088CD33-B872-FDA0-94D9-34AC2EE8BE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8" name="Oval 304">
              <a:extLst>
                <a:ext uri="{FF2B5EF4-FFF2-40B4-BE49-F238E27FC236}">
                  <a16:creationId xmlns:a16="http://schemas.microsoft.com/office/drawing/2014/main" id="{F62CEA90-F651-B3C5-4798-D2D6C0FE1F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9" name="Oval 305">
              <a:extLst>
                <a:ext uri="{FF2B5EF4-FFF2-40B4-BE49-F238E27FC236}">
                  <a16:creationId xmlns:a16="http://schemas.microsoft.com/office/drawing/2014/main" id="{88E52187-D6BD-EA93-CD70-56D12FD2B7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80" name="Rectangle 306">
              <a:extLst>
                <a:ext uri="{FF2B5EF4-FFF2-40B4-BE49-F238E27FC236}">
                  <a16:creationId xmlns:a16="http://schemas.microsoft.com/office/drawing/2014/main" id="{3A230AB1-1F6E-41C2-5E59-3D4732C6E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89" name="Group 340">
            <a:extLst>
              <a:ext uri="{FF2B5EF4-FFF2-40B4-BE49-F238E27FC236}">
                <a16:creationId xmlns:a16="http://schemas.microsoft.com/office/drawing/2014/main" id="{4B472706-5EF0-D38E-1E47-6F69CDEB3D16}"/>
              </a:ext>
            </a:extLst>
          </p:cNvPr>
          <p:cNvGrpSpPr>
            <a:grpSpLocks/>
          </p:cNvGrpSpPr>
          <p:nvPr/>
        </p:nvGrpSpPr>
        <p:grpSpPr bwMode="auto">
          <a:xfrm>
            <a:off x="9212621" y="5170758"/>
            <a:ext cx="525463" cy="557213"/>
            <a:chOff x="-44" y="1473"/>
            <a:chExt cx="981" cy="1105"/>
          </a:xfrm>
        </p:grpSpPr>
        <p:pic>
          <p:nvPicPr>
            <p:cNvPr id="190" name="Picture 341" descr="desktop_computer_stylized_medium">
              <a:extLst>
                <a:ext uri="{FF2B5EF4-FFF2-40B4-BE49-F238E27FC236}">
                  <a16:creationId xmlns:a16="http://schemas.microsoft.com/office/drawing/2014/main" id="{4716B2BC-659D-CB80-7A36-7CC8C810B4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Freeform 342">
              <a:extLst>
                <a:ext uri="{FF2B5EF4-FFF2-40B4-BE49-F238E27FC236}">
                  <a16:creationId xmlns:a16="http://schemas.microsoft.com/office/drawing/2014/main" id="{28AF894C-ED99-9631-DE09-283C71E930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2" name="Group 343">
            <a:extLst>
              <a:ext uri="{FF2B5EF4-FFF2-40B4-BE49-F238E27FC236}">
                <a16:creationId xmlns:a16="http://schemas.microsoft.com/office/drawing/2014/main" id="{9834F0D8-6C59-0076-1F9B-C039F9D79514}"/>
              </a:ext>
            </a:extLst>
          </p:cNvPr>
          <p:cNvGrpSpPr>
            <a:grpSpLocks/>
          </p:cNvGrpSpPr>
          <p:nvPr/>
        </p:nvGrpSpPr>
        <p:grpSpPr bwMode="auto">
          <a:xfrm>
            <a:off x="9736496" y="5159646"/>
            <a:ext cx="525463" cy="557212"/>
            <a:chOff x="-44" y="1473"/>
            <a:chExt cx="981" cy="1105"/>
          </a:xfrm>
        </p:grpSpPr>
        <p:pic>
          <p:nvPicPr>
            <p:cNvPr id="193" name="Picture 344" descr="desktop_computer_stylized_medium">
              <a:extLst>
                <a:ext uri="{FF2B5EF4-FFF2-40B4-BE49-F238E27FC236}">
                  <a16:creationId xmlns:a16="http://schemas.microsoft.com/office/drawing/2014/main" id="{66B3F375-91E3-35EC-78C3-3BE5A4E2E1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" name="Freeform 345">
              <a:extLst>
                <a:ext uri="{FF2B5EF4-FFF2-40B4-BE49-F238E27FC236}">
                  <a16:creationId xmlns:a16="http://schemas.microsoft.com/office/drawing/2014/main" id="{C09199BE-22AB-5029-27CF-B0D44248633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EB55BFFC-3AA5-790F-D592-16DDDCE88814}"/>
              </a:ext>
            </a:extLst>
          </p:cNvPr>
          <p:cNvGrpSpPr/>
          <p:nvPr/>
        </p:nvGrpSpPr>
        <p:grpSpPr>
          <a:xfrm>
            <a:off x="9784005" y="4437217"/>
            <a:ext cx="889089" cy="466491"/>
            <a:chOff x="7493876" y="2774731"/>
            <a:chExt cx="1481958" cy="894622"/>
          </a:xfrm>
        </p:grpSpPr>
        <p:sp>
          <p:nvSpPr>
            <p:cNvPr id="196" name="Freeform 510">
              <a:extLst>
                <a:ext uri="{FF2B5EF4-FFF2-40B4-BE49-F238E27FC236}">
                  <a16:creationId xmlns:a16="http://schemas.microsoft.com/office/drawing/2014/main" id="{8B3C0143-8DE6-2C75-310D-A0F432557F64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29A899A8-291F-305E-CE39-33AA0384186C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23F101A7-F8CB-66C1-7942-18BAACA37D7E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99" name="Freeform 513">
                <a:extLst>
                  <a:ext uri="{FF2B5EF4-FFF2-40B4-BE49-F238E27FC236}">
                    <a16:creationId xmlns:a16="http://schemas.microsoft.com/office/drawing/2014/main" id="{B4411D8B-82A8-120F-174D-229584555EBD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0" name="Freeform 514">
                <a:extLst>
                  <a:ext uri="{FF2B5EF4-FFF2-40B4-BE49-F238E27FC236}">
                    <a16:creationId xmlns:a16="http://schemas.microsoft.com/office/drawing/2014/main" id="{7DA8E2C4-0991-D36E-716F-FF915953E80A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1" name="Freeform 515">
                <a:extLst>
                  <a:ext uri="{FF2B5EF4-FFF2-40B4-BE49-F238E27FC236}">
                    <a16:creationId xmlns:a16="http://schemas.microsoft.com/office/drawing/2014/main" id="{9C878625-83F9-8041-CEBE-2637E58A72D9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2" name="Freeform 516">
                <a:extLst>
                  <a:ext uri="{FF2B5EF4-FFF2-40B4-BE49-F238E27FC236}">
                    <a16:creationId xmlns:a16="http://schemas.microsoft.com/office/drawing/2014/main" id="{2D4F7C70-9FE9-990B-F4AE-001E4DF9D014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2AF5A2F9-7979-5EBC-90B0-278488674F56}"/>
              </a:ext>
            </a:extLst>
          </p:cNvPr>
          <p:cNvGrpSpPr/>
          <p:nvPr/>
        </p:nvGrpSpPr>
        <p:grpSpPr>
          <a:xfrm>
            <a:off x="9805342" y="3095664"/>
            <a:ext cx="889089" cy="466491"/>
            <a:chOff x="7493876" y="2774731"/>
            <a:chExt cx="1481958" cy="894622"/>
          </a:xfrm>
        </p:grpSpPr>
        <p:sp>
          <p:nvSpPr>
            <p:cNvPr id="204" name="Freeform 521">
              <a:extLst>
                <a:ext uri="{FF2B5EF4-FFF2-40B4-BE49-F238E27FC236}">
                  <a16:creationId xmlns:a16="http://schemas.microsoft.com/office/drawing/2014/main" id="{F1D0D630-6E0D-BFD1-D4AF-667A5176762F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98D01A85-3951-8D7F-57C0-06C389E24243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1D2A040D-8F75-2EA7-2059-4A2F5022E113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07" name="Freeform 524">
                <a:extLst>
                  <a:ext uri="{FF2B5EF4-FFF2-40B4-BE49-F238E27FC236}">
                    <a16:creationId xmlns:a16="http://schemas.microsoft.com/office/drawing/2014/main" id="{D4DFCC62-73C8-C323-A401-7BD66CDCB0A8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8" name="Freeform 525">
                <a:extLst>
                  <a:ext uri="{FF2B5EF4-FFF2-40B4-BE49-F238E27FC236}">
                    <a16:creationId xmlns:a16="http://schemas.microsoft.com/office/drawing/2014/main" id="{A2C2997F-0DE6-B4A0-C3AC-74E6FA36C413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9" name="Freeform 526">
                <a:extLst>
                  <a:ext uri="{FF2B5EF4-FFF2-40B4-BE49-F238E27FC236}">
                    <a16:creationId xmlns:a16="http://schemas.microsoft.com/office/drawing/2014/main" id="{59D759F6-E6FE-1A14-D6D0-CC3A9A87F5FE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0" name="Freeform 527">
                <a:extLst>
                  <a:ext uri="{FF2B5EF4-FFF2-40B4-BE49-F238E27FC236}">
                    <a16:creationId xmlns:a16="http://schemas.microsoft.com/office/drawing/2014/main" id="{3D50F230-FF81-90FC-1FAB-593D008589A3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9" name="Text Box 98">
            <a:extLst>
              <a:ext uri="{FF2B5EF4-FFF2-40B4-BE49-F238E27FC236}">
                <a16:creationId xmlns:a16="http://schemas.microsoft.com/office/drawing/2014/main" id="{07B6A5AB-507F-AA9E-8993-40100E7B8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638" y="4760730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F9B78B-99B8-7C10-62A3-3E045FDCB83C}"/>
              </a:ext>
            </a:extLst>
          </p:cNvPr>
          <p:cNvSpPr txBox="1"/>
          <p:nvPr/>
        </p:nvSpPr>
        <p:spPr>
          <a:xfrm>
            <a:off x="9476829" y="3013346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A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2A3548B4-621D-E375-BF0B-982474979B2D}"/>
              </a:ext>
            </a:extLst>
          </p:cNvPr>
          <p:cNvSpPr txBox="1"/>
          <p:nvPr/>
        </p:nvSpPr>
        <p:spPr>
          <a:xfrm>
            <a:off x="9629229" y="4080147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7A04D742-6803-996E-4D5C-198683C8F9E4}"/>
              </a:ext>
            </a:extLst>
          </p:cNvPr>
          <p:cNvSpPr txBox="1"/>
          <p:nvPr/>
        </p:nvSpPr>
        <p:spPr>
          <a:xfrm>
            <a:off x="8464459" y="5419091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A1F74B0D-0B17-706D-9372-B2BCAB4707F6}"/>
              </a:ext>
            </a:extLst>
          </p:cNvPr>
          <p:cNvSpPr txBox="1"/>
          <p:nvPr/>
        </p:nvSpPr>
        <p:spPr>
          <a:xfrm>
            <a:off x="8192314" y="2066288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D</a:t>
            </a:r>
          </a:p>
        </p:txBody>
      </p:sp>
      <p:sp>
        <p:nvSpPr>
          <p:cNvPr id="214" name="TextBox 28">
            <a:extLst>
              <a:ext uri="{FF2B5EF4-FFF2-40B4-BE49-F238E27FC236}">
                <a16:creationId xmlns:a16="http://schemas.microsoft.com/office/drawing/2014/main" id="{FD903885-BA5E-B423-505F-2E32B033C608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15" name="Ink 214">
                <a:extLst>
                  <a:ext uri="{FF2B5EF4-FFF2-40B4-BE49-F238E27FC236}">
                    <a16:creationId xmlns:a16="http://schemas.microsoft.com/office/drawing/2014/main" id="{9E0792F4-4B19-74E3-3B57-80B6032C30B8}"/>
                  </a:ext>
                </a:extLst>
              </p14:cNvPr>
              <p14:cNvContentPartPr/>
              <p14:nvPr/>
            </p14:nvContentPartPr>
            <p14:xfrm>
              <a:off x="5364360" y="5697720"/>
              <a:ext cx="208800" cy="67320"/>
            </p14:xfrm>
          </p:contentPart>
        </mc:Choice>
        <mc:Fallback xmlns="">
          <p:pic>
            <p:nvPicPr>
              <p:cNvPr id="215" name="Ink 214">
                <a:extLst>
                  <a:ext uri="{FF2B5EF4-FFF2-40B4-BE49-F238E27FC236}">
                    <a16:creationId xmlns:a16="http://schemas.microsoft.com/office/drawing/2014/main" id="{9E0792F4-4B19-74E3-3B57-80B6032C30B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55000" y="5688360"/>
                <a:ext cx="227520" cy="86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074437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B2809-9195-24A7-A0CA-60349134B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0AD8A-66D3-BCE8-C0A9-D26B430C5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10697-6986-1D32-E83D-B4E45728B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1800" dirty="0"/>
              <a:t>Let’s say the average request rate increased to 15 requests / second</a:t>
            </a:r>
          </a:p>
          <a:p>
            <a:pPr marL="0" indent="0">
              <a:buNone/>
            </a:pPr>
            <a:r>
              <a:rPr lang="en-IN" sz="1800" dirty="0"/>
              <a:t>Average object size = 1 Mb</a:t>
            </a:r>
          </a:p>
          <a:p>
            <a:pPr marL="0" indent="0">
              <a:buNone/>
            </a:pPr>
            <a:r>
              <a:rPr lang="en-IN" sz="1800" dirty="0"/>
              <a:t>Average request rate = 15 requests / second</a:t>
            </a:r>
          </a:p>
          <a:p>
            <a:pPr marL="0" indent="0">
              <a:buNone/>
            </a:pPr>
            <a:r>
              <a:rPr lang="en-IN" sz="1800" dirty="0"/>
              <a:t>Request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Packet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Does the RTT remain the same?</a:t>
            </a:r>
          </a:p>
          <a:p>
            <a:pPr marL="0" indent="0">
              <a:buNone/>
            </a:pPr>
            <a:endParaRPr lang="en-IN" sz="1800" dirty="0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AE8BDDFC-A2C9-017B-E0D6-F211C8448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9884" y="2487883"/>
            <a:ext cx="285750" cy="1143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50">
            <a:extLst>
              <a:ext uri="{FF2B5EF4-FFF2-40B4-BE49-F238E27FC236}">
                <a16:creationId xmlns:a16="http://schemas.microsoft.com/office/drawing/2014/main" id="{8B82C08B-24D0-30FE-7903-93D150A59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8759" y="1902096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servers</a:t>
            </a:r>
          </a:p>
        </p:txBody>
      </p:sp>
      <p:sp>
        <p:nvSpPr>
          <p:cNvPr id="7" name="Line 51">
            <a:extLst>
              <a:ext uri="{FF2B5EF4-FFF2-40B4-BE49-F238E27FC236}">
                <a16:creationId xmlns:a16="http://schemas.microsoft.com/office/drawing/2014/main" id="{B7A0C6AD-8564-33E5-69F5-B5024E422EC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9509" y="2106883"/>
            <a:ext cx="66675" cy="2762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7680BE4E-E778-2A83-360D-71F22A263E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38159" y="2144983"/>
            <a:ext cx="9525" cy="2381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081B9232-1BE3-4A3C-E59F-82BF22F581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95359" y="2306908"/>
            <a:ext cx="133350" cy="20955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" name="Line 54">
            <a:extLst>
              <a:ext uri="{FF2B5EF4-FFF2-40B4-BE49-F238E27FC236}">
                <a16:creationId xmlns:a16="http://schemas.microsoft.com/office/drawing/2014/main" id="{92C663EF-92F7-C76A-C356-67E1B013E7C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957284" y="3068908"/>
            <a:ext cx="247650" cy="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Freeform 55">
            <a:extLst>
              <a:ext uri="{FF2B5EF4-FFF2-40B4-BE49-F238E27FC236}">
                <a16:creationId xmlns:a16="http://schemas.microsoft.com/office/drawing/2014/main" id="{8C8E0468-18A7-106A-A640-5718601C9796}"/>
              </a:ext>
            </a:extLst>
          </p:cNvPr>
          <p:cNvSpPr>
            <a:spLocks/>
          </p:cNvSpPr>
          <p:nvPr/>
        </p:nvSpPr>
        <p:spPr bwMode="auto">
          <a:xfrm>
            <a:off x="8974496" y="2111064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70">
            <a:extLst>
              <a:ext uri="{FF2B5EF4-FFF2-40B4-BE49-F238E27FC236}">
                <a16:creationId xmlns:a16="http://schemas.microsoft.com/office/drawing/2014/main" id="{E8D54607-7619-C474-E1A3-8A76BAF63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0459" y="2432321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Internet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Freeform 71">
            <a:extLst>
              <a:ext uri="{FF2B5EF4-FFF2-40B4-BE49-F238E27FC236}">
                <a16:creationId xmlns:a16="http://schemas.microsoft.com/office/drawing/2014/main" id="{BE2BB8B5-8F47-6691-E504-460B358720E3}"/>
              </a:ext>
            </a:extLst>
          </p:cNvPr>
          <p:cNvSpPr>
            <a:spLocks/>
          </p:cNvSpPr>
          <p:nvPr/>
        </p:nvSpPr>
        <p:spPr bwMode="auto">
          <a:xfrm>
            <a:off x="8579209" y="451670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77">
            <a:extLst>
              <a:ext uri="{FF2B5EF4-FFF2-40B4-BE49-F238E27FC236}">
                <a16:creationId xmlns:a16="http://schemas.microsoft.com/office/drawing/2014/main" id="{75C3DCF4-90A6-AFB8-AAAA-945AB3C653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4184" y="4780233"/>
            <a:ext cx="855662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Line 78">
            <a:extLst>
              <a:ext uri="{FF2B5EF4-FFF2-40B4-BE49-F238E27FC236}">
                <a16:creationId xmlns:a16="http://schemas.microsoft.com/office/drawing/2014/main" id="{36FA8C68-EBA5-2DF9-8984-9DC7439710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3771" y="4827858"/>
            <a:ext cx="563563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79">
            <a:extLst>
              <a:ext uri="{FF2B5EF4-FFF2-40B4-BE49-F238E27FC236}">
                <a16:creationId xmlns:a16="http://schemas.microsoft.com/office/drawing/2014/main" id="{BD2FE1C2-281B-33F8-B1EA-10877C120E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61934" y="4834208"/>
            <a:ext cx="149225" cy="382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09BF8561-BEEF-8F43-A98F-D03E006FBF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23859" y="3545158"/>
            <a:ext cx="0" cy="10620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816DD48A-ED2E-C731-465C-A6D73B6A5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09" y="4357958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network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50BB64FC-55FA-DEF5-FF89-D1F93BD69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4551" y="4847815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94CFEE2E-DF67-E759-36F6-B5355AAFF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5446" y="3734071"/>
            <a:ext cx="10294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15 Mbps 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1" name="Group 139">
            <a:extLst>
              <a:ext uri="{FF2B5EF4-FFF2-40B4-BE49-F238E27FC236}">
                <a16:creationId xmlns:a16="http://schemas.microsoft.com/office/drawing/2014/main" id="{CB2B4DAE-1C54-8067-7E56-A42F48D352D7}"/>
              </a:ext>
            </a:extLst>
          </p:cNvPr>
          <p:cNvGrpSpPr>
            <a:grpSpLocks/>
          </p:cNvGrpSpPr>
          <p:nvPr/>
        </p:nvGrpSpPr>
        <p:grpSpPr bwMode="auto">
          <a:xfrm>
            <a:off x="8552221" y="2035446"/>
            <a:ext cx="377825" cy="576262"/>
            <a:chOff x="4140" y="429"/>
            <a:chExt cx="1425" cy="2396"/>
          </a:xfrm>
        </p:grpSpPr>
        <p:sp>
          <p:nvSpPr>
            <p:cNvPr id="22" name="Freeform 140">
              <a:extLst>
                <a:ext uri="{FF2B5EF4-FFF2-40B4-BE49-F238E27FC236}">
                  <a16:creationId xmlns:a16="http://schemas.microsoft.com/office/drawing/2014/main" id="{AE877CCA-6D82-31C3-37A5-0DA11314A6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3" name="Rectangle 141">
              <a:extLst>
                <a:ext uri="{FF2B5EF4-FFF2-40B4-BE49-F238E27FC236}">
                  <a16:creationId xmlns:a16="http://schemas.microsoft.com/office/drawing/2014/main" id="{71047FC7-8259-E64E-C039-75C00791B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Freeform 142">
              <a:extLst>
                <a:ext uri="{FF2B5EF4-FFF2-40B4-BE49-F238E27FC236}">
                  <a16:creationId xmlns:a16="http://schemas.microsoft.com/office/drawing/2014/main" id="{3F35A280-A605-D668-3071-7CFCBE117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43">
              <a:extLst>
                <a:ext uri="{FF2B5EF4-FFF2-40B4-BE49-F238E27FC236}">
                  <a16:creationId xmlns:a16="http://schemas.microsoft.com/office/drawing/2014/main" id="{82203AF1-AA35-86C6-B09E-120421C7C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6" name="Rectangle 144">
              <a:extLst>
                <a:ext uri="{FF2B5EF4-FFF2-40B4-BE49-F238E27FC236}">
                  <a16:creationId xmlns:a16="http://schemas.microsoft.com/office/drawing/2014/main" id="{DE99B8AB-9EF9-896D-8D19-D1939BA8E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7" name="Group 145">
              <a:extLst>
                <a:ext uri="{FF2B5EF4-FFF2-40B4-BE49-F238E27FC236}">
                  <a16:creationId xmlns:a16="http://schemas.microsoft.com/office/drawing/2014/main" id="{CE2DAB6B-5E51-B4D1-8A53-02E2D98090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146">
                <a:extLst>
                  <a:ext uri="{FF2B5EF4-FFF2-40B4-BE49-F238E27FC236}">
                    <a16:creationId xmlns:a16="http://schemas.microsoft.com/office/drawing/2014/main" id="{B1B57097-B110-F1BA-7A5E-D950E324B1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AutoShape 147">
                <a:extLst>
                  <a:ext uri="{FF2B5EF4-FFF2-40B4-BE49-F238E27FC236}">
                    <a16:creationId xmlns:a16="http://schemas.microsoft.com/office/drawing/2014/main" id="{B08828A6-F898-1B6E-528E-3812D4DFD9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Rectangle 148">
              <a:extLst>
                <a:ext uri="{FF2B5EF4-FFF2-40B4-BE49-F238E27FC236}">
                  <a16:creationId xmlns:a16="http://schemas.microsoft.com/office/drawing/2014/main" id="{C21532F2-C444-A2E8-F043-3C23872A5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49">
              <a:extLst>
                <a:ext uri="{FF2B5EF4-FFF2-40B4-BE49-F238E27FC236}">
                  <a16:creationId xmlns:a16="http://schemas.microsoft.com/office/drawing/2014/main" id="{CD842460-D2ED-5C58-4A39-0F5E85C2CD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150">
                <a:extLst>
                  <a:ext uri="{FF2B5EF4-FFF2-40B4-BE49-F238E27FC236}">
                    <a16:creationId xmlns:a16="http://schemas.microsoft.com/office/drawing/2014/main" id="{A7E35BB0-4ECC-DA97-208D-4B02D6CF23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AutoShape 151">
                <a:extLst>
                  <a:ext uri="{FF2B5EF4-FFF2-40B4-BE49-F238E27FC236}">
                    <a16:creationId xmlns:a16="http://schemas.microsoft.com/office/drawing/2014/main" id="{6FBCD899-7997-3544-9E81-78FB4289CE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0" name="Rectangle 152">
              <a:extLst>
                <a:ext uri="{FF2B5EF4-FFF2-40B4-BE49-F238E27FC236}">
                  <a16:creationId xmlns:a16="http://schemas.microsoft.com/office/drawing/2014/main" id="{F5C22D1B-C236-90E0-6140-BFCB34A71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Rectangle 153">
              <a:extLst>
                <a:ext uri="{FF2B5EF4-FFF2-40B4-BE49-F238E27FC236}">
                  <a16:creationId xmlns:a16="http://schemas.microsoft.com/office/drawing/2014/main" id="{A4206863-71FD-F78E-FDD9-91C42EE1D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2" name="Group 154">
              <a:extLst>
                <a:ext uri="{FF2B5EF4-FFF2-40B4-BE49-F238E27FC236}">
                  <a16:creationId xmlns:a16="http://schemas.microsoft.com/office/drawing/2014/main" id="{9E67F856-4798-2257-A2E7-745A56144C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155">
                <a:extLst>
                  <a:ext uri="{FF2B5EF4-FFF2-40B4-BE49-F238E27FC236}">
                    <a16:creationId xmlns:a16="http://schemas.microsoft.com/office/drawing/2014/main" id="{677BF132-9037-A81D-9EC3-DE9BABBD0D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AutoShape 156">
                <a:extLst>
                  <a:ext uri="{FF2B5EF4-FFF2-40B4-BE49-F238E27FC236}">
                    <a16:creationId xmlns:a16="http://schemas.microsoft.com/office/drawing/2014/main" id="{84066487-53F4-1641-9F94-DF6318591F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3" name="Freeform 157">
              <a:extLst>
                <a:ext uri="{FF2B5EF4-FFF2-40B4-BE49-F238E27FC236}">
                  <a16:creationId xmlns:a16="http://schemas.microsoft.com/office/drawing/2014/main" id="{F0A1C6D2-D049-E6D4-8578-963F2E2EB6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4" name="Group 158">
              <a:extLst>
                <a:ext uri="{FF2B5EF4-FFF2-40B4-BE49-F238E27FC236}">
                  <a16:creationId xmlns:a16="http://schemas.microsoft.com/office/drawing/2014/main" id="{EE997310-46D8-A01F-7C30-4B5BADA900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159">
                <a:extLst>
                  <a:ext uri="{FF2B5EF4-FFF2-40B4-BE49-F238E27FC236}">
                    <a16:creationId xmlns:a16="http://schemas.microsoft.com/office/drawing/2014/main" id="{239762B4-A750-0BC7-AA4B-E77F6F0BF7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AutoShape 160">
                <a:extLst>
                  <a:ext uri="{FF2B5EF4-FFF2-40B4-BE49-F238E27FC236}">
                    <a16:creationId xmlns:a16="http://schemas.microsoft.com/office/drawing/2014/main" id="{71248357-BE49-A3DF-5CBB-DF14BD9833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5" name="Rectangle 161">
              <a:extLst>
                <a:ext uri="{FF2B5EF4-FFF2-40B4-BE49-F238E27FC236}">
                  <a16:creationId xmlns:a16="http://schemas.microsoft.com/office/drawing/2014/main" id="{417CB1E9-4C18-28B8-83EE-7415F236D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id="{E884244F-1A6B-61C4-6E7F-59D59EE94B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id="{EEF22768-6CA4-AA73-A925-AEC9FCC51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Oval 164">
              <a:extLst>
                <a:ext uri="{FF2B5EF4-FFF2-40B4-BE49-F238E27FC236}">
                  <a16:creationId xmlns:a16="http://schemas.microsoft.com/office/drawing/2014/main" id="{09A2AAE9-13C6-FCF1-529F-D17E29D6D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165">
              <a:extLst>
                <a:ext uri="{FF2B5EF4-FFF2-40B4-BE49-F238E27FC236}">
                  <a16:creationId xmlns:a16="http://schemas.microsoft.com/office/drawing/2014/main" id="{F674E48D-5C6C-E8D9-14E7-3CF4331118E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AutoShape 166">
              <a:extLst>
                <a:ext uri="{FF2B5EF4-FFF2-40B4-BE49-F238E27FC236}">
                  <a16:creationId xmlns:a16="http://schemas.microsoft.com/office/drawing/2014/main" id="{8F72A4FC-8512-247B-6F3E-CB29B55B4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AutoShape 167">
              <a:extLst>
                <a:ext uri="{FF2B5EF4-FFF2-40B4-BE49-F238E27FC236}">
                  <a16:creationId xmlns:a16="http://schemas.microsoft.com/office/drawing/2014/main" id="{D0C1432F-EC27-2822-6346-CC541781D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Oval 168">
              <a:extLst>
                <a:ext uri="{FF2B5EF4-FFF2-40B4-BE49-F238E27FC236}">
                  <a16:creationId xmlns:a16="http://schemas.microsoft.com/office/drawing/2014/main" id="{128A3AD3-FCFC-1C79-6CAD-4008C0EC9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Oval 169">
              <a:extLst>
                <a:ext uri="{FF2B5EF4-FFF2-40B4-BE49-F238E27FC236}">
                  <a16:creationId xmlns:a16="http://schemas.microsoft.com/office/drawing/2014/main" id="{96823956-D413-E445-1D5C-FF7C5177A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Oval 170">
              <a:extLst>
                <a:ext uri="{FF2B5EF4-FFF2-40B4-BE49-F238E27FC236}">
                  <a16:creationId xmlns:a16="http://schemas.microsoft.com/office/drawing/2014/main" id="{A3302F43-E0D4-E66E-20DE-63E513F09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Rectangle 171">
              <a:extLst>
                <a:ext uri="{FF2B5EF4-FFF2-40B4-BE49-F238E27FC236}">
                  <a16:creationId xmlns:a16="http://schemas.microsoft.com/office/drawing/2014/main" id="{74E508C7-C98A-6477-9E94-338AF05503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4" name="Group 172">
            <a:extLst>
              <a:ext uri="{FF2B5EF4-FFF2-40B4-BE49-F238E27FC236}">
                <a16:creationId xmlns:a16="http://schemas.microsoft.com/office/drawing/2014/main" id="{03A9F507-A7C1-91B3-B520-C9AF8D010621}"/>
              </a:ext>
            </a:extLst>
          </p:cNvPr>
          <p:cNvGrpSpPr>
            <a:grpSpLocks/>
          </p:cNvGrpSpPr>
          <p:nvPr/>
        </p:nvGrpSpPr>
        <p:grpSpPr bwMode="auto">
          <a:xfrm>
            <a:off x="8701446" y="5148533"/>
            <a:ext cx="525463" cy="557213"/>
            <a:chOff x="-44" y="1473"/>
            <a:chExt cx="981" cy="1105"/>
          </a:xfrm>
        </p:grpSpPr>
        <p:pic>
          <p:nvPicPr>
            <p:cNvPr id="55" name="Picture 173" descr="desktop_computer_stylized_medium">
              <a:extLst>
                <a:ext uri="{FF2B5EF4-FFF2-40B4-BE49-F238E27FC236}">
                  <a16:creationId xmlns:a16="http://schemas.microsoft.com/office/drawing/2014/main" id="{7E1C9875-3F80-75C3-F0B6-2F0E955491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174">
              <a:extLst>
                <a:ext uri="{FF2B5EF4-FFF2-40B4-BE49-F238E27FC236}">
                  <a16:creationId xmlns:a16="http://schemas.microsoft.com/office/drawing/2014/main" id="{75EF7494-C40F-D955-18DC-CB9EFBC1AEB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7" name="Group 175">
            <a:extLst>
              <a:ext uri="{FF2B5EF4-FFF2-40B4-BE49-F238E27FC236}">
                <a16:creationId xmlns:a16="http://schemas.microsoft.com/office/drawing/2014/main" id="{3B1B5C37-4133-0B00-3B35-3798505745A0}"/>
              </a:ext>
            </a:extLst>
          </p:cNvPr>
          <p:cNvGrpSpPr>
            <a:grpSpLocks/>
          </p:cNvGrpSpPr>
          <p:nvPr/>
        </p:nvGrpSpPr>
        <p:grpSpPr bwMode="auto">
          <a:xfrm>
            <a:off x="9466621" y="1557608"/>
            <a:ext cx="377825" cy="576263"/>
            <a:chOff x="4140" y="429"/>
            <a:chExt cx="1425" cy="2396"/>
          </a:xfrm>
        </p:grpSpPr>
        <p:sp>
          <p:nvSpPr>
            <p:cNvPr id="58" name="Freeform 176">
              <a:extLst>
                <a:ext uri="{FF2B5EF4-FFF2-40B4-BE49-F238E27FC236}">
                  <a16:creationId xmlns:a16="http://schemas.microsoft.com/office/drawing/2014/main" id="{1868AC00-8597-7011-910D-BC541DC20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Rectangle 177">
              <a:extLst>
                <a:ext uri="{FF2B5EF4-FFF2-40B4-BE49-F238E27FC236}">
                  <a16:creationId xmlns:a16="http://schemas.microsoft.com/office/drawing/2014/main" id="{E8BC1B57-BCA6-B0CB-A163-4DD76828AD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0" name="Freeform 178">
              <a:extLst>
                <a:ext uri="{FF2B5EF4-FFF2-40B4-BE49-F238E27FC236}">
                  <a16:creationId xmlns:a16="http://schemas.microsoft.com/office/drawing/2014/main" id="{BC794916-BBB6-6127-4240-07ABFF84BB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1" name="Freeform 179">
              <a:extLst>
                <a:ext uri="{FF2B5EF4-FFF2-40B4-BE49-F238E27FC236}">
                  <a16:creationId xmlns:a16="http://schemas.microsoft.com/office/drawing/2014/main" id="{E0BCDEA7-BC80-C538-DD63-15DD45C66F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2" name="Rectangle 180">
              <a:extLst>
                <a:ext uri="{FF2B5EF4-FFF2-40B4-BE49-F238E27FC236}">
                  <a16:creationId xmlns:a16="http://schemas.microsoft.com/office/drawing/2014/main" id="{F0E33E8C-DBCA-7469-C4FA-6DD60B2C9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3" name="Group 181">
              <a:extLst>
                <a:ext uri="{FF2B5EF4-FFF2-40B4-BE49-F238E27FC236}">
                  <a16:creationId xmlns:a16="http://schemas.microsoft.com/office/drawing/2014/main" id="{C8775AC2-4A8A-C8E1-7F7E-E288F42F9A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" name="AutoShape 182">
                <a:extLst>
                  <a:ext uri="{FF2B5EF4-FFF2-40B4-BE49-F238E27FC236}">
                    <a16:creationId xmlns:a16="http://schemas.microsoft.com/office/drawing/2014/main" id="{F2C5EF82-C4C8-705D-81CF-D25E11B998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9" name="AutoShape 183">
                <a:extLst>
                  <a:ext uri="{FF2B5EF4-FFF2-40B4-BE49-F238E27FC236}">
                    <a16:creationId xmlns:a16="http://schemas.microsoft.com/office/drawing/2014/main" id="{BA463414-0D11-2CFD-8FE9-49C791EDDA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4" name="Rectangle 184">
              <a:extLst>
                <a:ext uri="{FF2B5EF4-FFF2-40B4-BE49-F238E27FC236}">
                  <a16:creationId xmlns:a16="http://schemas.microsoft.com/office/drawing/2014/main" id="{74DF3740-0BD4-FE21-9CF1-D08FBDD9F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5" name="Group 185">
              <a:extLst>
                <a:ext uri="{FF2B5EF4-FFF2-40B4-BE49-F238E27FC236}">
                  <a16:creationId xmlns:a16="http://schemas.microsoft.com/office/drawing/2014/main" id="{0661F52B-8DE8-7AD1-21A4-2C6115FE59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" name="AutoShape 186">
                <a:extLst>
                  <a:ext uri="{FF2B5EF4-FFF2-40B4-BE49-F238E27FC236}">
                    <a16:creationId xmlns:a16="http://schemas.microsoft.com/office/drawing/2014/main" id="{4F8EAA8C-369D-A715-4ADF-54BF732DD0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7" name="AutoShape 187">
                <a:extLst>
                  <a:ext uri="{FF2B5EF4-FFF2-40B4-BE49-F238E27FC236}">
                    <a16:creationId xmlns:a16="http://schemas.microsoft.com/office/drawing/2014/main" id="{53AEBED2-6DD2-C2C7-732B-D2F58DD6A0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6" name="Rectangle 188">
              <a:extLst>
                <a:ext uri="{FF2B5EF4-FFF2-40B4-BE49-F238E27FC236}">
                  <a16:creationId xmlns:a16="http://schemas.microsoft.com/office/drawing/2014/main" id="{7B312088-E4B2-4932-00A3-5FDB26495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Rectangle 189">
              <a:extLst>
                <a:ext uri="{FF2B5EF4-FFF2-40B4-BE49-F238E27FC236}">
                  <a16:creationId xmlns:a16="http://schemas.microsoft.com/office/drawing/2014/main" id="{6885EF32-DF3A-338A-C15A-5B2DD37F3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8" name="Group 190">
              <a:extLst>
                <a:ext uri="{FF2B5EF4-FFF2-40B4-BE49-F238E27FC236}">
                  <a16:creationId xmlns:a16="http://schemas.microsoft.com/office/drawing/2014/main" id="{FDC1FFB4-BE00-5E1A-3348-0944E662AD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4" name="AutoShape 191">
                <a:extLst>
                  <a:ext uri="{FF2B5EF4-FFF2-40B4-BE49-F238E27FC236}">
                    <a16:creationId xmlns:a16="http://schemas.microsoft.com/office/drawing/2014/main" id="{7EF439A8-5CCD-8856-D8B2-0F573D87CC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5" name="AutoShape 192">
                <a:extLst>
                  <a:ext uri="{FF2B5EF4-FFF2-40B4-BE49-F238E27FC236}">
                    <a16:creationId xmlns:a16="http://schemas.microsoft.com/office/drawing/2014/main" id="{C0E958C6-F9A1-BC79-0F97-432975C6B0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9" name="Freeform 193">
              <a:extLst>
                <a:ext uri="{FF2B5EF4-FFF2-40B4-BE49-F238E27FC236}">
                  <a16:creationId xmlns:a16="http://schemas.microsoft.com/office/drawing/2014/main" id="{98884CE8-23C8-CF32-26BB-1C6FFBFF1BD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0" name="Group 194">
              <a:extLst>
                <a:ext uri="{FF2B5EF4-FFF2-40B4-BE49-F238E27FC236}">
                  <a16:creationId xmlns:a16="http://schemas.microsoft.com/office/drawing/2014/main" id="{8D857F9C-02E5-AE9A-833F-D453706E52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" name="AutoShape 195">
                <a:extLst>
                  <a:ext uri="{FF2B5EF4-FFF2-40B4-BE49-F238E27FC236}">
                    <a16:creationId xmlns:a16="http://schemas.microsoft.com/office/drawing/2014/main" id="{488020A2-BC5E-1E7F-04B1-5C14B5327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AutoShape 196">
                <a:extLst>
                  <a:ext uri="{FF2B5EF4-FFF2-40B4-BE49-F238E27FC236}">
                    <a16:creationId xmlns:a16="http://schemas.microsoft.com/office/drawing/2014/main" id="{095CCFC2-FD39-2B2B-C9DA-8F28123F55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1" name="Rectangle 197">
              <a:extLst>
                <a:ext uri="{FF2B5EF4-FFF2-40B4-BE49-F238E27FC236}">
                  <a16:creationId xmlns:a16="http://schemas.microsoft.com/office/drawing/2014/main" id="{E1DFD188-C8DC-B853-EC7D-3C99B6F3E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Freeform 198">
              <a:extLst>
                <a:ext uri="{FF2B5EF4-FFF2-40B4-BE49-F238E27FC236}">
                  <a16:creationId xmlns:a16="http://schemas.microsoft.com/office/drawing/2014/main" id="{8382C8D4-7714-40EE-BCF3-B7FC000443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3" name="Freeform 199">
              <a:extLst>
                <a:ext uri="{FF2B5EF4-FFF2-40B4-BE49-F238E27FC236}">
                  <a16:creationId xmlns:a16="http://schemas.microsoft.com/office/drawing/2014/main" id="{4416F796-CD69-EBF4-A1E5-678A0E7460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Oval 200">
              <a:extLst>
                <a:ext uri="{FF2B5EF4-FFF2-40B4-BE49-F238E27FC236}">
                  <a16:creationId xmlns:a16="http://schemas.microsoft.com/office/drawing/2014/main" id="{0BC3CBD3-AF61-87CC-FC12-5B657D6E9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5" name="Freeform 201">
              <a:extLst>
                <a:ext uri="{FF2B5EF4-FFF2-40B4-BE49-F238E27FC236}">
                  <a16:creationId xmlns:a16="http://schemas.microsoft.com/office/drawing/2014/main" id="{A12AA339-4B42-28CA-7E65-6CC96935665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6" name="AutoShape 202">
              <a:extLst>
                <a:ext uri="{FF2B5EF4-FFF2-40B4-BE49-F238E27FC236}">
                  <a16:creationId xmlns:a16="http://schemas.microsoft.com/office/drawing/2014/main" id="{45F453D5-2ECB-7101-7EE5-915F7D006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7" name="AutoShape 203">
              <a:extLst>
                <a:ext uri="{FF2B5EF4-FFF2-40B4-BE49-F238E27FC236}">
                  <a16:creationId xmlns:a16="http://schemas.microsoft.com/office/drawing/2014/main" id="{4417BF8E-18C9-5800-B104-F23A828E0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Oval 204">
              <a:extLst>
                <a:ext uri="{FF2B5EF4-FFF2-40B4-BE49-F238E27FC236}">
                  <a16:creationId xmlns:a16="http://schemas.microsoft.com/office/drawing/2014/main" id="{707C48B2-6348-1B30-0894-E18E99D5A0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9" name="Oval 205">
              <a:extLst>
                <a:ext uri="{FF2B5EF4-FFF2-40B4-BE49-F238E27FC236}">
                  <a16:creationId xmlns:a16="http://schemas.microsoft.com/office/drawing/2014/main" id="{59DE003D-E829-F51B-E760-46B883CEB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80" name="Oval 206">
              <a:extLst>
                <a:ext uri="{FF2B5EF4-FFF2-40B4-BE49-F238E27FC236}">
                  <a16:creationId xmlns:a16="http://schemas.microsoft.com/office/drawing/2014/main" id="{48205690-D018-A10F-EAE0-291BD8718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1" name="Rectangle 207">
              <a:extLst>
                <a:ext uri="{FF2B5EF4-FFF2-40B4-BE49-F238E27FC236}">
                  <a16:creationId xmlns:a16="http://schemas.microsoft.com/office/drawing/2014/main" id="{23BC2930-9744-B0A6-A26E-5B25C9703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90" name="Group 208">
            <a:extLst>
              <a:ext uri="{FF2B5EF4-FFF2-40B4-BE49-F238E27FC236}">
                <a16:creationId xmlns:a16="http://schemas.microsoft.com/office/drawing/2014/main" id="{363C2F8E-74F7-EABF-442D-E18E8C2041F8}"/>
              </a:ext>
            </a:extLst>
          </p:cNvPr>
          <p:cNvGrpSpPr>
            <a:grpSpLocks/>
          </p:cNvGrpSpPr>
          <p:nvPr/>
        </p:nvGrpSpPr>
        <p:grpSpPr bwMode="auto">
          <a:xfrm>
            <a:off x="10219096" y="1589358"/>
            <a:ext cx="377825" cy="576263"/>
            <a:chOff x="4140" y="429"/>
            <a:chExt cx="1425" cy="2396"/>
          </a:xfrm>
        </p:grpSpPr>
        <p:sp>
          <p:nvSpPr>
            <p:cNvPr id="91" name="Freeform 209">
              <a:extLst>
                <a:ext uri="{FF2B5EF4-FFF2-40B4-BE49-F238E27FC236}">
                  <a16:creationId xmlns:a16="http://schemas.microsoft.com/office/drawing/2014/main" id="{C17C8C27-F585-63D1-D950-6380FFC5CF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Rectangle 210">
              <a:extLst>
                <a:ext uri="{FF2B5EF4-FFF2-40B4-BE49-F238E27FC236}">
                  <a16:creationId xmlns:a16="http://schemas.microsoft.com/office/drawing/2014/main" id="{EB6FD760-8996-445F-1C23-E5F9F2048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3" name="Freeform 211">
              <a:extLst>
                <a:ext uri="{FF2B5EF4-FFF2-40B4-BE49-F238E27FC236}">
                  <a16:creationId xmlns:a16="http://schemas.microsoft.com/office/drawing/2014/main" id="{6C3421C2-B66D-9F6F-C797-95D59DA0DD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4" name="Freeform 212">
              <a:extLst>
                <a:ext uri="{FF2B5EF4-FFF2-40B4-BE49-F238E27FC236}">
                  <a16:creationId xmlns:a16="http://schemas.microsoft.com/office/drawing/2014/main" id="{83E156BC-4416-7AFF-6558-7AD6709C0E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Rectangle 213">
              <a:extLst>
                <a:ext uri="{FF2B5EF4-FFF2-40B4-BE49-F238E27FC236}">
                  <a16:creationId xmlns:a16="http://schemas.microsoft.com/office/drawing/2014/main" id="{937EFE75-13C1-E343-61A7-55783DE2DA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6" name="Group 214">
              <a:extLst>
                <a:ext uri="{FF2B5EF4-FFF2-40B4-BE49-F238E27FC236}">
                  <a16:creationId xmlns:a16="http://schemas.microsoft.com/office/drawing/2014/main" id="{DA2C24A1-D987-741C-D270-E012BE741A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1" name="AutoShape 215">
                <a:extLst>
                  <a:ext uri="{FF2B5EF4-FFF2-40B4-BE49-F238E27FC236}">
                    <a16:creationId xmlns:a16="http://schemas.microsoft.com/office/drawing/2014/main" id="{8B83C00B-CB63-C323-D8A3-0C04321246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2" name="AutoShape 216">
                <a:extLst>
                  <a:ext uri="{FF2B5EF4-FFF2-40B4-BE49-F238E27FC236}">
                    <a16:creationId xmlns:a16="http://schemas.microsoft.com/office/drawing/2014/main" id="{5B46A24B-9F95-1DB5-64B2-A9546DA880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7" name="Rectangle 217">
              <a:extLst>
                <a:ext uri="{FF2B5EF4-FFF2-40B4-BE49-F238E27FC236}">
                  <a16:creationId xmlns:a16="http://schemas.microsoft.com/office/drawing/2014/main" id="{72E6A486-8EAE-3F60-D049-FAA3BA24D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8" name="Group 218">
              <a:extLst>
                <a:ext uri="{FF2B5EF4-FFF2-40B4-BE49-F238E27FC236}">
                  <a16:creationId xmlns:a16="http://schemas.microsoft.com/office/drawing/2014/main" id="{2C8F30F5-8D39-E142-1178-9472597FF4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9" name="AutoShape 219">
                <a:extLst>
                  <a:ext uri="{FF2B5EF4-FFF2-40B4-BE49-F238E27FC236}">
                    <a16:creationId xmlns:a16="http://schemas.microsoft.com/office/drawing/2014/main" id="{20FC0403-E306-3904-997C-818E382B81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0" name="AutoShape 220">
                <a:extLst>
                  <a:ext uri="{FF2B5EF4-FFF2-40B4-BE49-F238E27FC236}">
                    <a16:creationId xmlns:a16="http://schemas.microsoft.com/office/drawing/2014/main" id="{16834A14-3C97-BE62-17FA-731F0BC6C8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9" name="Rectangle 221">
              <a:extLst>
                <a:ext uri="{FF2B5EF4-FFF2-40B4-BE49-F238E27FC236}">
                  <a16:creationId xmlns:a16="http://schemas.microsoft.com/office/drawing/2014/main" id="{441ABDC3-605C-2B94-4C19-04FFDF448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0" name="Rectangle 222">
              <a:extLst>
                <a:ext uri="{FF2B5EF4-FFF2-40B4-BE49-F238E27FC236}">
                  <a16:creationId xmlns:a16="http://schemas.microsoft.com/office/drawing/2014/main" id="{571115D8-3DEC-EB4D-DD0F-9CC738D06F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1" name="Group 223">
              <a:extLst>
                <a:ext uri="{FF2B5EF4-FFF2-40B4-BE49-F238E27FC236}">
                  <a16:creationId xmlns:a16="http://schemas.microsoft.com/office/drawing/2014/main" id="{0F5EEE82-3C3B-6836-3E7C-85CD411B9A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" name="AutoShape 224">
                <a:extLst>
                  <a:ext uri="{FF2B5EF4-FFF2-40B4-BE49-F238E27FC236}">
                    <a16:creationId xmlns:a16="http://schemas.microsoft.com/office/drawing/2014/main" id="{0D6BD0FD-7DF9-81E2-1A49-764DAB6AF2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8" name="AutoShape 225">
                <a:extLst>
                  <a:ext uri="{FF2B5EF4-FFF2-40B4-BE49-F238E27FC236}">
                    <a16:creationId xmlns:a16="http://schemas.microsoft.com/office/drawing/2014/main" id="{54582B50-8280-531B-A59E-E5F1F396C0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2" name="Freeform 226">
              <a:extLst>
                <a:ext uri="{FF2B5EF4-FFF2-40B4-BE49-F238E27FC236}">
                  <a16:creationId xmlns:a16="http://schemas.microsoft.com/office/drawing/2014/main" id="{E0F6DF9F-CD3A-8D0B-9706-AFC8592C1F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3" name="Group 227">
              <a:extLst>
                <a:ext uri="{FF2B5EF4-FFF2-40B4-BE49-F238E27FC236}">
                  <a16:creationId xmlns:a16="http://schemas.microsoft.com/office/drawing/2014/main" id="{8FE4E5AC-98D0-ED69-1956-12EF475569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5" name="AutoShape 228">
                <a:extLst>
                  <a:ext uri="{FF2B5EF4-FFF2-40B4-BE49-F238E27FC236}">
                    <a16:creationId xmlns:a16="http://schemas.microsoft.com/office/drawing/2014/main" id="{B77A7DFE-3E9B-0087-77AA-7B9DA6198C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6" name="AutoShape 229">
                <a:extLst>
                  <a:ext uri="{FF2B5EF4-FFF2-40B4-BE49-F238E27FC236}">
                    <a16:creationId xmlns:a16="http://schemas.microsoft.com/office/drawing/2014/main" id="{C7C5F1CD-A72F-25E5-5DFE-0B5361E79B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4" name="Rectangle 230">
              <a:extLst>
                <a:ext uri="{FF2B5EF4-FFF2-40B4-BE49-F238E27FC236}">
                  <a16:creationId xmlns:a16="http://schemas.microsoft.com/office/drawing/2014/main" id="{00969556-1ACA-E1AF-05D2-0D6152BD7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5" name="Freeform 231">
              <a:extLst>
                <a:ext uri="{FF2B5EF4-FFF2-40B4-BE49-F238E27FC236}">
                  <a16:creationId xmlns:a16="http://schemas.microsoft.com/office/drawing/2014/main" id="{08EE2863-2E78-EA1C-3ADD-16DCB6674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6" name="Freeform 232">
              <a:extLst>
                <a:ext uri="{FF2B5EF4-FFF2-40B4-BE49-F238E27FC236}">
                  <a16:creationId xmlns:a16="http://schemas.microsoft.com/office/drawing/2014/main" id="{F555F744-20B4-BC86-7E73-9250A0EE5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7" name="Oval 233">
              <a:extLst>
                <a:ext uri="{FF2B5EF4-FFF2-40B4-BE49-F238E27FC236}">
                  <a16:creationId xmlns:a16="http://schemas.microsoft.com/office/drawing/2014/main" id="{0ED51C83-1CC1-777D-912F-B08004CE7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8" name="Freeform 234">
              <a:extLst>
                <a:ext uri="{FF2B5EF4-FFF2-40B4-BE49-F238E27FC236}">
                  <a16:creationId xmlns:a16="http://schemas.microsoft.com/office/drawing/2014/main" id="{8A97485F-F72C-CD68-D680-A6082CADA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9" name="AutoShape 235">
              <a:extLst>
                <a:ext uri="{FF2B5EF4-FFF2-40B4-BE49-F238E27FC236}">
                  <a16:creationId xmlns:a16="http://schemas.microsoft.com/office/drawing/2014/main" id="{5542C43C-949B-2164-2ED9-8971C8415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0" name="AutoShape 236">
              <a:extLst>
                <a:ext uri="{FF2B5EF4-FFF2-40B4-BE49-F238E27FC236}">
                  <a16:creationId xmlns:a16="http://schemas.microsoft.com/office/drawing/2014/main" id="{70BF29AD-7747-8812-DEFF-64E11C5D0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1" name="Oval 237">
              <a:extLst>
                <a:ext uri="{FF2B5EF4-FFF2-40B4-BE49-F238E27FC236}">
                  <a16:creationId xmlns:a16="http://schemas.microsoft.com/office/drawing/2014/main" id="{9D24A429-2735-19FC-E4E6-70C63255F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2" name="Oval 238">
              <a:extLst>
                <a:ext uri="{FF2B5EF4-FFF2-40B4-BE49-F238E27FC236}">
                  <a16:creationId xmlns:a16="http://schemas.microsoft.com/office/drawing/2014/main" id="{4DF35797-E8CB-F578-73D8-C333E62F2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" name="Oval 239">
              <a:extLst>
                <a:ext uri="{FF2B5EF4-FFF2-40B4-BE49-F238E27FC236}">
                  <a16:creationId xmlns:a16="http://schemas.microsoft.com/office/drawing/2014/main" id="{3FEB0FA5-12F9-E43E-EDE5-F99688178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4" name="Rectangle 240">
              <a:extLst>
                <a:ext uri="{FF2B5EF4-FFF2-40B4-BE49-F238E27FC236}">
                  <a16:creationId xmlns:a16="http://schemas.microsoft.com/office/drawing/2014/main" id="{B0886448-9C2F-7007-70DC-B47689929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23" name="Group 241">
            <a:extLst>
              <a:ext uri="{FF2B5EF4-FFF2-40B4-BE49-F238E27FC236}">
                <a16:creationId xmlns:a16="http://schemas.microsoft.com/office/drawing/2014/main" id="{F8969BEF-6BEF-58EE-7F52-A7F24A6ECA7D}"/>
              </a:ext>
            </a:extLst>
          </p:cNvPr>
          <p:cNvGrpSpPr>
            <a:grpSpLocks/>
          </p:cNvGrpSpPr>
          <p:nvPr/>
        </p:nvGrpSpPr>
        <p:grpSpPr bwMode="auto">
          <a:xfrm>
            <a:off x="10828696" y="1741758"/>
            <a:ext cx="377825" cy="576263"/>
            <a:chOff x="4140" y="429"/>
            <a:chExt cx="1425" cy="2396"/>
          </a:xfrm>
        </p:grpSpPr>
        <p:sp>
          <p:nvSpPr>
            <p:cNvPr id="124" name="Freeform 242">
              <a:extLst>
                <a:ext uri="{FF2B5EF4-FFF2-40B4-BE49-F238E27FC236}">
                  <a16:creationId xmlns:a16="http://schemas.microsoft.com/office/drawing/2014/main" id="{476EB276-9727-0E3F-FA14-B7777B1553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5" name="Rectangle 243">
              <a:extLst>
                <a:ext uri="{FF2B5EF4-FFF2-40B4-BE49-F238E27FC236}">
                  <a16:creationId xmlns:a16="http://schemas.microsoft.com/office/drawing/2014/main" id="{B8121F89-5C8E-31C7-FC8C-F66338984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6" name="Freeform 244">
              <a:extLst>
                <a:ext uri="{FF2B5EF4-FFF2-40B4-BE49-F238E27FC236}">
                  <a16:creationId xmlns:a16="http://schemas.microsoft.com/office/drawing/2014/main" id="{974AAB4E-FF61-8F64-692D-AB88BF57E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7" name="Freeform 245">
              <a:extLst>
                <a:ext uri="{FF2B5EF4-FFF2-40B4-BE49-F238E27FC236}">
                  <a16:creationId xmlns:a16="http://schemas.microsoft.com/office/drawing/2014/main" id="{BDB8EC50-366D-FE14-BE09-76E9E05F05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8" name="Rectangle 246">
              <a:extLst>
                <a:ext uri="{FF2B5EF4-FFF2-40B4-BE49-F238E27FC236}">
                  <a16:creationId xmlns:a16="http://schemas.microsoft.com/office/drawing/2014/main" id="{5A0A469A-EB97-C148-2F95-8D6A2558E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29" name="Group 247">
              <a:extLst>
                <a:ext uri="{FF2B5EF4-FFF2-40B4-BE49-F238E27FC236}">
                  <a16:creationId xmlns:a16="http://schemas.microsoft.com/office/drawing/2014/main" id="{A287DA03-4F8F-2332-A4D4-443F0E17ED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" name="AutoShape 248">
                <a:extLst>
                  <a:ext uri="{FF2B5EF4-FFF2-40B4-BE49-F238E27FC236}">
                    <a16:creationId xmlns:a16="http://schemas.microsoft.com/office/drawing/2014/main" id="{2B612A70-ABB4-FEC9-3573-88CAAD482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5" name="AutoShape 249">
                <a:extLst>
                  <a:ext uri="{FF2B5EF4-FFF2-40B4-BE49-F238E27FC236}">
                    <a16:creationId xmlns:a16="http://schemas.microsoft.com/office/drawing/2014/main" id="{612A35B6-28D0-FCAC-A4C0-FEB51004A8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0" name="Rectangle 250">
              <a:extLst>
                <a:ext uri="{FF2B5EF4-FFF2-40B4-BE49-F238E27FC236}">
                  <a16:creationId xmlns:a16="http://schemas.microsoft.com/office/drawing/2014/main" id="{07618D58-4CFD-E39D-A70F-77FF5607C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1" name="Group 251">
              <a:extLst>
                <a:ext uri="{FF2B5EF4-FFF2-40B4-BE49-F238E27FC236}">
                  <a16:creationId xmlns:a16="http://schemas.microsoft.com/office/drawing/2014/main" id="{D5E7A9D7-91E0-4087-D438-8F63FA079E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" name="AutoShape 252">
                <a:extLst>
                  <a:ext uri="{FF2B5EF4-FFF2-40B4-BE49-F238E27FC236}">
                    <a16:creationId xmlns:a16="http://schemas.microsoft.com/office/drawing/2014/main" id="{BD3823BD-AE88-98AD-A5A2-AD13D511CB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3" name="AutoShape 253">
                <a:extLst>
                  <a:ext uri="{FF2B5EF4-FFF2-40B4-BE49-F238E27FC236}">
                    <a16:creationId xmlns:a16="http://schemas.microsoft.com/office/drawing/2014/main" id="{5B3C3F99-156B-752A-026C-9F262B4F77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2" name="Rectangle 254">
              <a:extLst>
                <a:ext uri="{FF2B5EF4-FFF2-40B4-BE49-F238E27FC236}">
                  <a16:creationId xmlns:a16="http://schemas.microsoft.com/office/drawing/2014/main" id="{ED82068D-E74E-914E-2533-3CA8DF410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3" name="Rectangle 255">
              <a:extLst>
                <a:ext uri="{FF2B5EF4-FFF2-40B4-BE49-F238E27FC236}">
                  <a16:creationId xmlns:a16="http://schemas.microsoft.com/office/drawing/2014/main" id="{435436BA-C3CE-E8C8-4DCD-2F9C5C72D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4" name="Group 256">
              <a:extLst>
                <a:ext uri="{FF2B5EF4-FFF2-40B4-BE49-F238E27FC236}">
                  <a16:creationId xmlns:a16="http://schemas.microsoft.com/office/drawing/2014/main" id="{E97BCC72-311A-F9B4-8D6C-17824B1709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0" name="AutoShape 257">
                <a:extLst>
                  <a:ext uri="{FF2B5EF4-FFF2-40B4-BE49-F238E27FC236}">
                    <a16:creationId xmlns:a16="http://schemas.microsoft.com/office/drawing/2014/main" id="{9B547194-8A0F-6F88-EC35-CFD6339FD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1" name="AutoShape 258">
                <a:extLst>
                  <a:ext uri="{FF2B5EF4-FFF2-40B4-BE49-F238E27FC236}">
                    <a16:creationId xmlns:a16="http://schemas.microsoft.com/office/drawing/2014/main" id="{65EB7112-FAA2-D4C2-4E18-F6382F10B3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Freeform 259">
              <a:extLst>
                <a:ext uri="{FF2B5EF4-FFF2-40B4-BE49-F238E27FC236}">
                  <a16:creationId xmlns:a16="http://schemas.microsoft.com/office/drawing/2014/main" id="{CFC8C00B-AB25-1C65-F7CD-5AAE7D954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6" name="Group 260">
              <a:extLst>
                <a:ext uri="{FF2B5EF4-FFF2-40B4-BE49-F238E27FC236}">
                  <a16:creationId xmlns:a16="http://schemas.microsoft.com/office/drawing/2014/main" id="{9EE91848-4F50-914E-EF31-A89C67F2A1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8" name="AutoShape 261">
                <a:extLst>
                  <a:ext uri="{FF2B5EF4-FFF2-40B4-BE49-F238E27FC236}">
                    <a16:creationId xmlns:a16="http://schemas.microsoft.com/office/drawing/2014/main" id="{A8ACA9B3-4411-A60D-93B8-C04FD4979D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AutoShape 262">
                <a:extLst>
                  <a:ext uri="{FF2B5EF4-FFF2-40B4-BE49-F238E27FC236}">
                    <a16:creationId xmlns:a16="http://schemas.microsoft.com/office/drawing/2014/main" id="{A1D2E9EA-A2D2-9FA8-5A94-E762DB9B6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7" name="Rectangle 263">
              <a:extLst>
                <a:ext uri="{FF2B5EF4-FFF2-40B4-BE49-F238E27FC236}">
                  <a16:creationId xmlns:a16="http://schemas.microsoft.com/office/drawing/2014/main" id="{B0196D03-A399-A50D-D5BC-AE092B846D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8" name="Freeform 264">
              <a:extLst>
                <a:ext uri="{FF2B5EF4-FFF2-40B4-BE49-F238E27FC236}">
                  <a16:creationId xmlns:a16="http://schemas.microsoft.com/office/drawing/2014/main" id="{793C28B4-0460-AEC6-9C3D-2FE7351E0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9" name="Freeform 265">
              <a:extLst>
                <a:ext uri="{FF2B5EF4-FFF2-40B4-BE49-F238E27FC236}">
                  <a16:creationId xmlns:a16="http://schemas.microsoft.com/office/drawing/2014/main" id="{332E03E0-E356-28DE-33FB-D2663DF17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0" name="Oval 266">
              <a:extLst>
                <a:ext uri="{FF2B5EF4-FFF2-40B4-BE49-F238E27FC236}">
                  <a16:creationId xmlns:a16="http://schemas.microsoft.com/office/drawing/2014/main" id="{8E535C42-3BF1-442F-9032-72E1EFCC4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1" name="Freeform 267">
              <a:extLst>
                <a:ext uri="{FF2B5EF4-FFF2-40B4-BE49-F238E27FC236}">
                  <a16:creationId xmlns:a16="http://schemas.microsoft.com/office/drawing/2014/main" id="{FA4536A8-2BE8-C1A6-A47E-91F58DC49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2" name="AutoShape 268">
              <a:extLst>
                <a:ext uri="{FF2B5EF4-FFF2-40B4-BE49-F238E27FC236}">
                  <a16:creationId xmlns:a16="http://schemas.microsoft.com/office/drawing/2014/main" id="{30A48503-4F48-0149-4902-C61728ACB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3" name="AutoShape 269">
              <a:extLst>
                <a:ext uri="{FF2B5EF4-FFF2-40B4-BE49-F238E27FC236}">
                  <a16:creationId xmlns:a16="http://schemas.microsoft.com/office/drawing/2014/main" id="{648746BE-EAD5-4C91-55CB-9F38EBD4C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4" name="Oval 270">
              <a:extLst>
                <a:ext uri="{FF2B5EF4-FFF2-40B4-BE49-F238E27FC236}">
                  <a16:creationId xmlns:a16="http://schemas.microsoft.com/office/drawing/2014/main" id="{BB7F0D1E-3109-D7FE-E52F-70C17F175C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5" name="Oval 271">
              <a:extLst>
                <a:ext uri="{FF2B5EF4-FFF2-40B4-BE49-F238E27FC236}">
                  <a16:creationId xmlns:a16="http://schemas.microsoft.com/office/drawing/2014/main" id="{E05AD755-CCB8-1326-E75C-483FFAC11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6" name="Oval 272">
              <a:extLst>
                <a:ext uri="{FF2B5EF4-FFF2-40B4-BE49-F238E27FC236}">
                  <a16:creationId xmlns:a16="http://schemas.microsoft.com/office/drawing/2014/main" id="{9066A09E-34E7-F4C0-EE95-8B0DEB8AB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7" name="Rectangle 273">
              <a:extLst>
                <a:ext uri="{FF2B5EF4-FFF2-40B4-BE49-F238E27FC236}">
                  <a16:creationId xmlns:a16="http://schemas.microsoft.com/office/drawing/2014/main" id="{9941790C-4C50-B78E-DABB-5DEC488C1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6" name="Group 274">
            <a:extLst>
              <a:ext uri="{FF2B5EF4-FFF2-40B4-BE49-F238E27FC236}">
                <a16:creationId xmlns:a16="http://schemas.microsoft.com/office/drawing/2014/main" id="{7ACFCF35-C2E4-38F6-FC6A-241267AC0FD8}"/>
              </a:ext>
            </a:extLst>
          </p:cNvPr>
          <p:cNvGrpSpPr>
            <a:grpSpLocks/>
          </p:cNvGrpSpPr>
          <p:nvPr/>
        </p:nvGrpSpPr>
        <p:grpSpPr bwMode="auto">
          <a:xfrm>
            <a:off x="11157309" y="2687908"/>
            <a:ext cx="377825" cy="576263"/>
            <a:chOff x="4140" y="429"/>
            <a:chExt cx="1425" cy="2396"/>
          </a:xfrm>
        </p:grpSpPr>
        <p:sp>
          <p:nvSpPr>
            <p:cNvPr id="157" name="Freeform 275">
              <a:extLst>
                <a:ext uri="{FF2B5EF4-FFF2-40B4-BE49-F238E27FC236}">
                  <a16:creationId xmlns:a16="http://schemas.microsoft.com/office/drawing/2014/main" id="{97266E5F-833D-8E94-7250-CB37B69D6D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8" name="Rectangle 276">
              <a:extLst>
                <a:ext uri="{FF2B5EF4-FFF2-40B4-BE49-F238E27FC236}">
                  <a16:creationId xmlns:a16="http://schemas.microsoft.com/office/drawing/2014/main" id="{CC2F6318-C577-B619-ADBA-E0CE8A0C4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9" name="Freeform 277">
              <a:extLst>
                <a:ext uri="{FF2B5EF4-FFF2-40B4-BE49-F238E27FC236}">
                  <a16:creationId xmlns:a16="http://schemas.microsoft.com/office/drawing/2014/main" id="{7743A439-865D-7CFD-8181-8D3DCDF42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0" name="Freeform 278">
              <a:extLst>
                <a:ext uri="{FF2B5EF4-FFF2-40B4-BE49-F238E27FC236}">
                  <a16:creationId xmlns:a16="http://schemas.microsoft.com/office/drawing/2014/main" id="{BCB771ED-6FE5-8B64-1184-386C1B427F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1" name="Rectangle 279">
              <a:extLst>
                <a:ext uri="{FF2B5EF4-FFF2-40B4-BE49-F238E27FC236}">
                  <a16:creationId xmlns:a16="http://schemas.microsoft.com/office/drawing/2014/main" id="{EB62BE23-7F54-FA74-7865-71AEBF61E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2" name="Group 280">
              <a:extLst>
                <a:ext uri="{FF2B5EF4-FFF2-40B4-BE49-F238E27FC236}">
                  <a16:creationId xmlns:a16="http://schemas.microsoft.com/office/drawing/2014/main" id="{D05F3A91-A197-BF4B-4B9E-9F98BE9D44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" name="AutoShape 281">
                <a:extLst>
                  <a:ext uri="{FF2B5EF4-FFF2-40B4-BE49-F238E27FC236}">
                    <a16:creationId xmlns:a16="http://schemas.microsoft.com/office/drawing/2014/main" id="{60D289ED-E834-156D-DE4F-68379B4F46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8" name="AutoShape 282">
                <a:extLst>
                  <a:ext uri="{FF2B5EF4-FFF2-40B4-BE49-F238E27FC236}">
                    <a16:creationId xmlns:a16="http://schemas.microsoft.com/office/drawing/2014/main" id="{8B7B735C-CAE6-8457-C0DF-6E08F251DF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3" name="Rectangle 283">
              <a:extLst>
                <a:ext uri="{FF2B5EF4-FFF2-40B4-BE49-F238E27FC236}">
                  <a16:creationId xmlns:a16="http://schemas.microsoft.com/office/drawing/2014/main" id="{CEB4A1FE-1780-B8A1-5971-882E0D6B01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4" name="Group 284">
              <a:extLst>
                <a:ext uri="{FF2B5EF4-FFF2-40B4-BE49-F238E27FC236}">
                  <a16:creationId xmlns:a16="http://schemas.microsoft.com/office/drawing/2014/main" id="{C8870756-00CC-A2DA-6E25-C37C8E7FDA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" name="AutoShape 285">
                <a:extLst>
                  <a:ext uri="{FF2B5EF4-FFF2-40B4-BE49-F238E27FC236}">
                    <a16:creationId xmlns:a16="http://schemas.microsoft.com/office/drawing/2014/main" id="{087D73B5-714D-EA91-0562-E9D735510D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6" name="AutoShape 286">
                <a:extLst>
                  <a:ext uri="{FF2B5EF4-FFF2-40B4-BE49-F238E27FC236}">
                    <a16:creationId xmlns:a16="http://schemas.microsoft.com/office/drawing/2014/main" id="{23C5878C-BE8A-AFE7-9F63-637335BE07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5" name="Rectangle 287">
              <a:extLst>
                <a:ext uri="{FF2B5EF4-FFF2-40B4-BE49-F238E27FC236}">
                  <a16:creationId xmlns:a16="http://schemas.microsoft.com/office/drawing/2014/main" id="{7C1A817F-A303-09EA-1036-0A0B00E1F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Rectangle 288">
              <a:extLst>
                <a:ext uri="{FF2B5EF4-FFF2-40B4-BE49-F238E27FC236}">
                  <a16:creationId xmlns:a16="http://schemas.microsoft.com/office/drawing/2014/main" id="{23E7E284-6461-D973-B7AF-F99D9918F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7" name="Group 289">
              <a:extLst>
                <a:ext uri="{FF2B5EF4-FFF2-40B4-BE49-F238E27FC236}">
                  <a16:creationId xmlns:a16="http://schemas.microsoft.com/office/drawing/2014/main" id="{FD1972AE-73F7-B148-B699-EAAC528B43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3" name="AutoShape 290">
                <a:extLst>
                  <a:ext uri="{FF2B5EF4-FFF2-40B4-BE49-F238E27FC236}">
                    <a16:creationId xmlns:a16="http://schemas.microsoft.com/office/drawing/2014/main" id="{D62973F9-13C7-7E02-64BA-42438A0021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4" name="AutoShape 291">
                <a:extLst>
                  <a:ext uri="{FF2B5EF4-FFF2-40B4-BE49-F238E27FC236}">
                    <a16:creationId xmlns:a16="http://schemas.microsoft.com/office/drawing/2014/main" id="{B5DC8416-6DC4-767B-8205-24A4805D4B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8" name="Freeform 292">
              <a:extLst>
                <a:ext uri="{FF2B5EF4-FFF2-40B4-BE49-F238E27FC236}">
                  <a16:creationId xmlns:a16="http://schemas.microsoft.com/office/drawing/2014/main" id="{10ADA9DC-6E47-E23E-4DB0-5235E169D6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9" name="Group 293">
              <a:extLst>
                <a:ext uri="{FF2B5EF4-FFF2-40B4-BE49-F238E27FC236}">
                  <a16:creationId xmlns:a16="http://schemas.microsoft.com/office/drawing/2014/main" id="{025BBF12-3A3C-34EF-21EB-5C01140AB1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" name="AutoShape 294">
                <a:extLst>
                  <a:ext uri="{FF2B5EF4-FFF2-40B4-BE49-F238E27FC236}">
                    <a16:creationId xmlns:a16="http://schemas.microsoft.com/office/drawing/2014/main" id="{C17B10F6-4D61-C478-21FB-C4C5EC9474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2" name="AutoShape 295">
                <a:extLst>
                  <a:ext uri="{FF2B5EF4-FFF2-40B4-BE49-F238E27FC236}">
                    <a16:creationId xmlns:a16="http://schemas.microsoft.com/office/drawing/2014/main" id="{926F5920-DBE4-77F1-470A-63698FBF25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0" name="Rectangle 296">
              <a:extLst>
                <a:ext uri="{FF2B5EF4-FFF2-40B4-BE49-F238E27FC236}">
                  <a16:creationId xmlns:a16="http://schemas.microsoft.com/office/drawing/2014/main" id="{B9A2BA0E-E1AE-869F-74D8-ED3AC8573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1" name="Freeform 297">
              <a:extLst>
                <a:ext uri="{FF2B5EF4-FFF2-40B4-BE49-F238E27FC236}">
                  <a16:creationId xmlns:a16="http://schemas.microsoft.com/office/drawing/2014/main" id="{402CAE1C-EC4F-1E91-C415-A337A24C2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2" name="Freeform 298">
              <a:extLst>
                <a:ext uri="{FF2B5EF4-FFF2-40B4-BE49-F238E27FC236}">
                  <a16:creationId xmlns:a16="http://schemas.microsoft.com/office/drawing/2014/main" id="{B33CACA8-D611-5505-6E37-8387A70E0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3" name="Oval 299">
              <a:extLst>
                <a:ext uri="{FF2B5EF4-FFF2-40B4-BE49-F238E27FC236}">
                  <a16:creationId xmlns:a16="http://schemas.microsoft.com/office/drawing/2014/main" id="{5B41B7C5-F146-1BBB-E848-5991257F9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4" name="Freeform 300">
              <a:extLst>
                <a:ext uri="{FF2B5EF4-FFF2-40B4-BE49-F238E27FC236}">
                  <a16:creationId xmlns:a16="http://schemas.microsoft.com/office/drawing/2014/main" id="{CE965674-38BB-512C-B368-6BBE1FFB8A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5" name="AutoShape 301">
              <a:extLst>
                <a:ext uri="{FF2B5EF4-FFF2-40B4-BE49-F238E27FC236}">
                  <a16:creationId xmlns:a16="http://schemas.microsoft.com/office/drawing/2014/main" id="{8828EB19-DB6A-FA35-870F-5BF324603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6" name="AutoShape 302">
              <a:extLst>
                <a:ext uri="{FF2B5EF4-FFF2-40B4-BE49-F238E27FC236}">
                  <a16:creationId xmlns:a16="http://schemas.microsoft.com/office/drawing/2014/main" id="{053B5E88-7FD8-FD8F-7456-5A1E95034A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7" name="Oval 303">
              <a:extLst>
                <a:ext uri="{FF2B5EF4-FFF2-40B4-BE49-F238E27FC236}">
                  <a16:creationId xmlns:a16="http://schemas.microsoft.com/office/drawing/2014/main" id="{EECB99CE-9BC4-8CCC-F68D-73A71F83B1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8" name="Oval 304">
              <a:extLst>
                <a:ext uri="{FF2B5EF4-FFF2-40B4-BE49-F238E27FC236}">
                  <a16:creationId xmlns:a16="http://schemas.microsoft.com/office/drawing/2014/main" id="{FEF37760-9B67-BB41-CBDD-FB3CDBA2A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9" name="Oval 305">
              <a:extLst>
                <a:ext uri="{FF2B5EF4-FFF2-40B4-BE49-F238E27FC236}">
                  <a16:creationId xmlns:a16="http://schemas.microsoft.com/office/drawing/2014/main" id="{5CD09905-E546-062A-0689-49A6F2425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80" name="Rectangle 306">
              <a:extLst>
                <a:ext uri="{FF2B5EF4-FFF2-40B4-BE49-F238E27FC236}">
                  <a16:creationId xmlns:a16="http://schemas.microsoft.com/office/drawing/2014/main" id="{293525C9-2C55-F472-E519-580B2170F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89" name="Group 340">
            <a:extLst>
              <a:ext uri="{FF2B5EF4-FFF2-40B4-BE49-F238E27FC236}">
                <a16:creationId xmlns:a16="http://schemas.microsoft.com/office/drawing/2014/main" id="{CF9DDD68-AB4F-B006-D58F-2E6F14EAFD66}"/>
              </a:ext>
            </a:extLst>
          </p:cNvPr>
          <p:cNvGrpSpPr>
            <a:grpSpLocks/>
          </p:cNvGrpSpPr>
          <p:nvPr/>
        </p:nvGrpSpPr>
        <p:grpSpPr bwMode="auto">
          <a:xfrm>
            <a:off x="9212621" y="5170758"/>
            <a:ext cx="525463" cy="557213"/>
            <a:chOff x="-44" y="1473"/>
            <a:chExt cx="981" cy="1105"/>
          </a:xfrm>
        </p:grpSpPr>
        <p:pic>
          <p:nvPicPr>
            <p:cNvPr id="190" name="Picture 341" descr="desktop_computer_stylized_medium">
              <a:extLst>
                <a:ext uri="{FF2B5EF4-FFF2-40B4-BE49-F238E27FC236}">
                  <a16:creationId xmlns:a16="http://schemas.microsoft.com/office/drawing/2014/main" id="{50EC840C-85E9-E345-2C06-D3D9F2E204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Freeform 342">
              <a:extLst>
                <a:ext uri="{FF2B5EF4-FFF2-40B4-BE49-F238E27FC236}">
                  <a16:creationId xmlns:a16="http://schemas.microsoft.com/office/drawing/2014/main" id="{5C4B9533-59C3-D4CA-2061-951B7924903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2" name="Group 343">
            <a:extLst>
              <a:ext uri="{FF2B5EF4-FFF2-40B4-BE49-F238E27FC236}">
                <a16:creationId xmlns:a16="http://schemas.microsoft.com/office/drawing/2014/main" id="{45CC9D4D-9D1C-D1E7-6471-A85E51E5EEC5}"/>
              </a:ext>
            </a:extLst>
          </p:cNvPr>
          <p:cNvGrpSpPr>
            <a:grpSpLocks/>
          </p:cNvGrpSpPr>
          <p:nvPr/>
        </p:nvGrpSpPr>
        <p:grpSpPr bwMode="auto">
          <a:xfrm>
            <a:off x="9736496" y="5159646"/>
            <a:ext cx="525463" cy="557212"/>
            <a:chOff x="-44" y="1473"/>
            <a:chExt cx="981" cy="1105"/>
          </a:xfrm>
        </p:grpSpPr>
        <p:pic>
          <p:nvPicPr>
            <p:cNvPr id="193" name="Picture 344" descr="desktop_computer_stylized_medium">
              <a:extLst>
                <a:ext uri="{FF2B5EF4-FFF2-40B4-BE49-F238E27FC236}">
                  <a16:creationId xmlns:a16="http://schemas.microsoft.com/office/drawing/2014/main" id="{3897AF78-FE86-B2CC-63EC-FEEEDE7EC7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" name="Freeform 345">
              <a:extLst>
                <a:ext uri="{FF2B5EF4-FFF2-40B4-BE49-F238E27FC236}">
                  <a16:creationId xmlns:a16="http://schemas.microsoft.com/office/drawing/2014/main" id="{F84CA29A-442F-5181-70A8-0E439EFBB65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ED6F3827-46FE-2F66-C63B-2A678E4C3C6C}"/>
              </a:ext>
            </a:extLst>
          </p:cNvPr>
          <p:cNvGrpSpPr/>
          <p:nvPr/>
        </p:nvGrpSpPr>
        <p:grpSpPr>
          <a:xfrm>
            <a:off x="9784005" y="4437217"/>
            <a:ext cx="889089" cy="466491"/>
            <a:chOff x="7493876" y="2774731"/>
            <a:chExt cx="1481958" cy="894622"/>
          </a:xfrm>
        </p:grpSpPr>
        <p:sp>
          <p:nvSpPr>
            <p:cNvPr id="196" name="Freeform 510">
              <a:extLst>
                <a:ext uri="{FF2B5EF4-FFF2-40B4-BE49-F238E27FC236}">
                  <a16:creationId xmlns:a16="http://schemas.microsoft.com/office/drawing/2014/main" id="{A046C7D0-C352-29C3-D7E1-D191F7E1D587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0E83AAC5-D94B-4F0D-B12E-40CB20157437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93EE743A-B1AB-E519-AC95-C08CE5D52F21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99" name="Freeform 513">
                <a:extLst>
                  <a:ext uri="{FF2B5EF4-FFF2-40B4-BE49-F238E27FC236}">
                    <a16:creationId xmlns:a16="http://schemas.microsoft.com/office/drawing/2014/main" id="{C406BDB4-2560-E38F-564C-A5E5E79011E8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0" name="Freeform 514">
                <a:extLst>
                  <a:ext uri="{FF2B5EF4-FFF2-40B4-BE49-F238E27FC236}">
                    <a16:creationId xmlns:a16="http://schemas.microsoft.com/office/drawing/2014/main" id="{E4BC370F-69E3-7859-871D-5BD4E2367F6C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1" name="Freeform 515">
                <a:extLst>
                  <a:ext uri="{FF2B5EF4-FFF2-40B4-BE49-F238E27FC236}">
                    <a16:creationId xmlns:a16="http://schemas.microsoft.com/office/drawing/2014/main" id="{21C64287-DA92-E51E-22C5-C8B4948A6264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2" name="Freeform 516">
                <a:extLst>
                  <a:ext uri="{FF2B5EF4-FFF2-40B4-BE49-F238E27FC236}">
                    <a16:creationId xmlns:a16="http://schemas.microsoft.com/office/drawing/2014/main" id="{5B2718DC-BB0A-5A7A-8B3D-B21CE49E6E24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3DAF48FE-5C1C-A365-D073-74E60E702F94}"/>
              </a:ext>
            </a:extLst>
          </p:cNvPr>
          <p:cNvGrpSpPr/>
          <p:nvPr/>
        </p:nvGrpSpPr>
        <p:grpSpPr>
          <a:xfrm>
            <a:off x="9805342" y="3095664"/>
            <a:ext cx="889089" cy="466491"/>
            <a:chOff x="7493876" y="2774731"/>
            <a:chExt cx="1481958" cy="894622"/>
          </a:xfrm>
        </p:grpSpPr>
        <p:sp>
          <p:nvSpPr>
            <p:cNvPr id="204" name="Freeform 521">
              <a:extLst>
                <a:ext uri="{FF2B5EF4-FFF2-40B4-BE49-F238E27FC236}">
                  <a16:creationId xmlns:a16="http://schemas.microsoft.com/office/drawing/2014/main" id="{BFF46878-EDEA-E132-C27C-F99B066892AA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A8FC35F7-58DA-B8BA-BF5C-915B8C328978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54BDE7BF-01A8-1122-60B7-9B337D0270E3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07" name="Freeform 524">
                <a:extLst>
                  <a:ext uri="{FF2B5EF4-FFF2-40B4-BE49-F238E27FC236}">
                    <a16:creationId xmlns:a16="http://schemas.microsoft.com/office/drawing/2014/main" id="{77E0630C-C64F-A573-FE8F-AF73AAC0E1AB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8" name="Freeform 525">
                <a:extLst>
                  <a:ext uri="{FF2B5EF4-FFF2-40B4-BE49-F238E27FC236}">
                    <a16:creationId xmlns:a16="http://schemas.microsoft.com/office/drawing/2014/main" id="{E4A67706-CB8E-B751-229D-299BD8A41A1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9" name="Freeform 526">
                <a:extLst>
                  <a:ext uri="{FF2B5EF4-FFF2-40B4-BE49-F238E27FC236}">
                    <a16:creationId xmlns:a16="http://schemas.microsoft.com/office/drawing/2014/main" id="{9D2F7642-917F-FDA8-477C-9B24172E6687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0" name="Freeform 527">
                <a:extLst>
                  <a:ext uri="{FF2B5EF4-FFF2-40B4-BE49-F238E27FC236}">
                    <a16:creationId xmlns:a16="http://schemas.microsoft.com/office/drawing/2014/main" id="{2AD425CD-E216-1F3E-6DC1-A1515B67D56A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9" name="Text Box 98">
            <a:extLst>
              <a:ext uri="{FF2B5EF4-FFF2-40B4-BE49-F238E27FC236}">
                <a16:creationId xmlns:a16="http://schemas.microsoft.com/office/drawing/2014/main" id="{7A407520-9A73-35AF-F443-87D501651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638" y="4760730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BF2EDA-57A7-35E2-1281-20E11A03891D}"/>
              </a:ext>
            </a:extLst>
          </p:cNvPr>
          <p:cNvSpPr txBox="1"/>
          <p:nvPr/>
        </p:nvSpPr>
        <p:spPr>
          <a:xfrm>
            <a:off x="9476829" y="3013346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A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40F776DA-0CB2-72D2-608D-AB03B2753062}"/>
              </a:ext>
            </a:extLst>
          </p:cNvPr>
          <p:cNvSpPr txBox="1"/>
          <p:nvPr/>
        </p:nvSpPr>
        <p:spPr>
          <a:xfrm>
            <a:off x="9629229" y="4080147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E7F0317-749C-D8CB-7E10-AC97D8DCB420}"/>
              </a:ext>
            </a:extLst>
          </p:cNvPr>
          <p:cNvSpPr txBox="1"/>
          <p:nvPr/>
        </p:nvSpPr>
        <p:spPr>
          <a:xfrm>
            <a:off x="8464459" y="5419091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C3060D28-B9AB-12D8-9E77-53441487CCA7}"/>
              </a:ext>
            </a:extLst>
          </p:cNvPr>
          <p:cNvSpPr txBox="1"/>
          <p:nvPr/>
        </p:nvSpPr>
        <p:spPr>
          <a:xfrm>
            <a:off x="8192314" y="2066288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D</a:t>
            </a:r>
          </a:p>
        </p:txBody>
      </p:sp>
      <p:sp>
        <p:nvSpPr>
          <p:cNvPr id="214" name="TextBox 28">
            <a:extLst>
              <a:ext uri="{FF2B5EF4-FFF2-40B4-BE49-F238E27FC236}">
                <a16:creationId xmlns:a16="http://schemas.microsoft.com/office/drawing/2014/main" id="{2114CB9F-218F-46A0-4197-348560C2BFCC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15" name="Ink 214">
                <a:extLst>
                  <a:ext uri="{FF2B5EF4-FFF2-40B4-BE49-F238E27FC236}">
                    <a16:creationId xmlns:a16="http://schemas.microsoft.com/office/drawing/2014/main" id="{B1885A7E-8238-5987-5CC9-7FCC3E51CE2F}"/>
                  </a:ext>
                </a:extLst>
              </p14:cNvPr>
              <p14:cNvContentPartPr/>
              <p14:nvPr/>
            </p14:nvContentPartPr>
            <p14:xfrm>
              <a:off x="7739640" y="307800"/>
              <a:ext cx="1735200" cy="1168200"/>
            </p14:xfrm>
          </p:contentPart>
        </mc:Choice>
        <mc:Fallback xmlns="">
          <p:pic>
            <p:nvPicPr>
              <p:cNvPr id="215" name="Ink 214">
                <a:extLst>
                  <a:ext uri="{FF2B5EF4-FFF2-40B4-BE49-F238E27FC236}">
                    <a16:creationId xmlns:a16="http://schemas.microsoft.com/office/drawing/2014/main" id="{B1885A7E-8238-5987-5CC9-7FCC3E51CE2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730280" y="298440"/>
                <a:ext cx="1753920" cy="1186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60076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C4284-4C5C-FF2B-C4FD-498C5705E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FF9B-9523-A8C5-0C1D-3A7143836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BBB13-6544-AB40-D5E2-5E536EBB3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1800" dirty="0"/>
              <a:t>Let’s say the average request rate increased to 15 requests / second</a:t>
            </a:r>
          </a:p>
          <a:p>
            <a:pPr marL="0" indent="0">
              <a:buNone/>
            </a:pPr>
            <a:r>
              <a:rPr lang="en-IN" sz="1800" dirty="0"/>
              <a:t>Average object size = 1 Mb</a:t>
            </a:r>
          </a:p>
          <a:p>
            <a:pPr marL="0" indent="0">
              <a:buNone/>
            </a:pPr>
            <a:r>
              <a:rPr lang="en-IN" sz="1800" dirty="0"/>
              <a:t>Average request rate = 15 requests / second</a:t>
            </a:r>
          </a:p>
          <a:p>
            <a:pPr marL="0" indent="0">
              <a:buNone/>
            </a:pPr>
            <a:r>
              <a:rPr lang="en-IN" sz="1800" dirty="0"/>
              <a:t>Request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Packet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Does the RTT remain the same?</a:t>
            </a:r>
          </a:p>
          <a:p>
            <a:pPr marL="0" indent="0">
              <a:buNone/>
            </a:pPr>
            <a:endParaRPr lang="en-IN" sz="1800" dirty="0"/>
          </a:p>
          <a:p>
            <a:pPr marL="0" indent="0">
              <a:buNone/>
            </a:pPr>
            <a:r>
              <a:rPr lang="en-IN" sz="1800" dirty="0"/>
              <a:t>No, the traffic intensity at router A during the return path is: 1</a:t>
            </a:r>
          </a:p>
          <a:p>
            <a:pPr marL="0" indent="0">
              <a:buNone/>
            </a:pPr>
            <a:r>
              <a:rPr lang="en-IN" sz="1800" dirty="0"/>
              <a:t>As the traffic intensity reaches one, the queuing delay rises sharply</a:t>
            </a:r>
          </a:p>
          <a:p>
            <a:pPr marL="0" indent="0">
              <a:buNone/>
            </a:pPr>
            <a:r>
              <a:rPr lang="en-IN" sz="1800" dirty="0"/>
              <a:t>RRT could be of the order of minutes</a:t>
            </a:r>
          </a:p>
          <a:p>
            <a:pPr marL="0" indent="0">
              <a:buNone/>
            </a:pPr>
            <a:endParaRPr lang="en-IN" sz="1800" dirty="0"/>
          </a:p>
          <a:p>
            <a:pPr marL="0" indent="0">
              <a:buNone/>
            </a:pPr>
            <a:r>
              <a:rPr lang="en-IN" sz="1800" dirty="0"/>
              <a:t>How can we fix this problem?</a:t>
            </a:r>
          </a:p>
          <a:p>
            <a:pPr marL="0" indent="0">
              <a:buNone/>
            </a:pPr>
            <a:endParaRPr lang="en-IN" sz="1800" dirty="0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1668BC74-90CA-AD1B-177E-9E99EAD79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9884" y="2487883"/>
            <a:ext cx="285750" cy="1143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50">
            <a:extLst>
              <a:ext uri="{FF2B5EF4-FFF2-40B4-BE49-F238E27FC236}">
                <a16:creationId xmlns:a16="http://schemas.microsoft.com/office/drawing/2014/main" id="{785E16F5-FA5D-CF95-1CBC-0D628D3E2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8759" y="1902096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servers</a:t>
            </a:r>
          </a:p>
        </p:txBody>
      </p:sp>
      <p:sp>
        <p:nvSpPr>
          <p:cNvPr id="7" name="Line 51">
            <a:extLst>
              <a:ext uri="{FF2B5EF4-FFF2-40B4-BE49-F238E27FC236}">
                <a16:creationId xmlns:a16="http://schemas.microsoft.com/office/drawing/2014/main" id="{24581B55-D098-6774-65C7-84F0CA8024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9509" y="2106883"/>
            <a:ext cx="66675" cy="2762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61431E36-57A7-BB69-D1F3-788E44D360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38159" y="2144983"/>
            <a:ext cx="9525" cy="2381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B6D7A583-103A-7E92-235B-7FB11EDB2D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95359" y="2306908"/>
            <a:ext cx="133350" cy="20955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" name="Line 54">
            <a:extLst>
              <a:ext uri="{FF2B5EF4-FFF2-40B4-BE49-F238E27FC236}">
                <a16:creationId xmlns:a16="http://schemas.microsoft.com/office/drawing/2014/main" id="{F148D297-E36B-2FD0-59F1-B09DC132DF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957284" y="3068908"/>
            <a:ext cx="247650" cy="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Freeform 55">
            <a:extLst>
              <a:ext uri="{FF2B5EF4-FFF2-40B4-BE49-F238E27FC236}">
                <a16:creationId xmlns:a16="http://schemas.microsoft.com/office/drawing/2014/main" id="{3888C2BE-1247-6456-0BB5-859735223939}"/>
              </a:ext>
            </a:extLst>
          </p:cNvPr>
          <p:cNvSpPr>
            <a:spLocks/>
          </p:cNvSpPr>
          <p:nvPr/>
        </p:nvSpPr>
        <p:spPr bwMode="auto">
          <a:xfrm>
            <a:off x="8974496" y="2111064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70">
            <a:extLst>
              <a:ext uri="{FF2B5EF4-FFF2-40B4-BE49-F238E27FC236}">
                <a16:creationId xmlns:a16="http://schemas.microsoft.com/office/drawing/2014/main" id="{0427DB6F-C19D-2E91-2DB2-0026F29AB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0459" y="2432321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Internet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Freeform 71">
            <a:extLst>
              <a:ext uri="{FF2B5EF4-FFF2-40B4-BE49-F238E27FC236}">
                <a16:creationId xmlns:a16="http://schemas.microsoft.com/office/drawing/2014/main" id="{87AD3C45-8D4E-BCD8-3F81-D0E84741C1AD}"/>
              </a:ext>
            </a:extLst>
          </p:cNvPr>
          <p:cNvSpPr>
            <a:spLocks/>
          </p:cNvSpPr>
          <p:nvPr/>
        </p:nvSpPr>
        <p:spPr bwMode="auto">
          <a:xfrm>
            <a:off x="8579209" y="451670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77">
            <a:extLst>
              <a:ext uri="{FF2B5EF4-FFF2-40B4-BE49-F238E27FC236}">
                <a16:creationId xmlns:a16="http://schemas.microsoft.com/office/drawing/2014/main" id="{D64A865A-8360-0AEE-44D8-D98620D940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4184" y="4780233"/>
            <a:ext cx="855662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Line 78">
            <a:extLst>
              <a:ext uri="{FF2B5EF4-FFF2-40B4-BE49-F238E27FC236}">
                <a16:creationId xmlns:a16="http://schemas.microsoft.com/office/drawing/2014/main" id="{8793E208-FDD5-1CC8-E77D-3ABDD50E3B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3771" y="4827858"/>
            <a:ext cx="563563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79">
            <a:extLst>
              <a:ext uri="{FF2B5EF4-FFF2-40B4-BE49-F238E27FC236}">
                <a16:creationId xmlns:a16="http://schemas.microsoft.com/office/drawing/2014/main" id="{BD4C7AF4-E08F-E877-E105-F4A02BF9A0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61934" y="4834208"/>
            <a:ext cx="149225" cy="382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BB9292C6-9BE5-E5AF-9BFD-BA0DFCFA66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23859" y="3545158"/>
            <a:ext cx="0" cy="10620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7B6CA117-0EF1-21D9-18AF-6A99BDA19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09" y="4357958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network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C42CBB3D-F202-1D50-D824-C3E90ABBF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4551" y="4847815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D0C066AC-504F-6223-251F-A9E479488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5446" y="3734071"/>
            <a:ext cx="10294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15 Mbps 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1" name="Group 139">
            <a:extLst>
              <a:ext uri="{FF2B5EF4-FFF2-40B4-BE49-F238E27FC236}">
                <a16:creationId xmlns:a16="http://schemas.microsoft.com/office/drawing/2014/main" id="{9D29AE42-4139-3277-5618-5916CB21422E}"/>
              </a:ext>
            </a:extLst>
          </p:cNvPr>
          <p:cNvGrpSpPr>
            <a:grpSpLocks/>
          </p:cNvGrpSpPr>
          <p:nvPr/>
        </p:nvGrpSpPr>
        <p:grpSpPr bwMode="auto">
          <a:xfrm>
            <a:off x="8552221" y="2035446"/>
            <a:ext cx="377825" cy="576262"/>
            <a:chOff x="4140" y="429"/>
            <a:chExt cx="1425" cy="2396"/>
          </a:xfrm>
        </p:grpSpPr>
        <p:sp>
          <p:nvSpPr>
            <p:cNvPr id="22" name="Freeform 140">
              <a:extLst>
                <a:ext uri="{FF2B5EF4-FFF2-40B4-BE49-F238E27FC236}">
                  <a16:creationId xmlns:a16="http://schemas.microsoft.com/office/drawing/2014/main" id="{B1F4C35F-108C-0970-FEF2-0C1556B766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3" name="Rectangle 141">
              <a:extLst>
                <a:ext uri="{FF2B5EF4-FFF2-40B4-BE49-F238E27FC236}">
                  <a16:creationId xmlns:a16="http://schemas.microsoft.com/office/drawing/2014/main" id="{804FDA28-AD13-F92E-11B2-C7090962A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Freeform 142">
              <a:extLst>
                <a:ext uri="{FF2B5EF4-FFF2-40B4-BE49-F238E27FC236}">
                  <a16:creationId xmlns:a16="http://schemas.microsoft.com/office/drawing/2014/main" id="{827C3F8A-B6D2-6AF3-55F4-DE4A8D2D35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43">
              <a:extLst>
                <a:ext uri="{FF2B5EF4-FFF2-40B4-BE49-F238E27FC236}">
                  <a16:creationId xmlns:a16="http://schemas.microsoft.com/office/drawing/2014/main" id="{47EE57FB-92A2-0702-73B6-138CDF7D1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6" name="Rectangle 144">
              <a:extLst>
                <a:ext uri="{FF2B5EF4-FFF2-40B4-BE49-F238E27FC236}">
                  <a16:creationId xmlns:a16="http://schemas.microsoft.com/office/drawing/2014/main" id="{90E8A0BD-DA79-6139-8ED2-9DB6915BB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7" name="Group 145">
              <a:extLst>
                <a:ext uri="{FF2B5EF4-FFF2-40B4-BE49-F238E27FC236}">
                  <a16:creationId xmlns:a16="http://schemas.microsoft.com/office/drawing/2014/main" id="{E1F625DC-0FDA-5488-83F5-8342A2ED9C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146">
                <a:extLst>
                  <a:ext uri="{FF2B5EF4-FFF2-40B4-BE49-F238E27FC236}">
                    <a16:creationId xmlns:a16="http://schemas.microsoft.com/office/drawing/2014/main" id="{5F646CF7-8DF5-B7AA-3490-AE56A461E5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AutoShape 147">
                <a:extLst>
                  <a:ext uri="{FF2B5EF4-FFF2-40B4-BE49-F238E27FC236}">
                    <a16:creationId xmlns:a16="http://schemas.microsoft.com/office/drawing/2014/main" id="{5F2A7100-64BA-A4DD-1051-4007776E70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Rectangle 148">
              <a:extLst>
                <a:ext uri="{FF2B5EF4-FFF2-40B4-BE49-F238E27FC236}">
                  <a16:creationId xmlns:a16="http://schemas.microsoft.com/office/drawing/2014/main" id="{29114631-8A2B-DAA1-F2DC-FC837E1F1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49">
              <a:extLst>
                <a:ext uri="{FF2B5EF4-FFF2-40B4-BE49-F238E27FC236}">
                  <a16:creationId xmlns:a16="http://schemas.microsoft.com/office/drawing/2014/main" id="{20406040-C04F-E720-A8E6-AE99892940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150">
                <a:extLst>
                  <a:ext uri="{FF2B5EF4-FFF2-40B4-BE49-F238E27FC236}">
                    <a16:creationId xmlns:a16="http://schemas.microsoft.com/office/drawing/2014/main" id="{EC0058E1-C442-7CC5-EDD4-F047A22121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AutoShape 151">
                <a:extLst>
                  <a:ext uri="{FF2B5EF4-FFF2-40B4-BE49-F238E27FC236}">
                    <a16:creationId xmlns:a16="http://schemas.microsoft.com/office/drawing/2014/main" id="{261EF19E-0C58-1648-F497-8ECBC99C6A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0" name="Rectangle 152">
              <a:extLst>
                <a:ext uri="{FF2B5EF4-FFF2-40B4-BE49-F238E27FC236}">
                  <a16:creationId xmlns:a16="http://schemas.microsoft.com/office/drawing/2014/main" id="{F092CD0B-2F22-3CD7-1A3A-8A8ADFC8A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Rectangle 153">
              <a:extLst>
                <a:ext uri="{FF2B5EF4-FFF2-40B4-BE49-F238E27FC236}">
                  <a16:creationId xmlns:a16="http://schemas.microsoft.com/office/drawing/2014/main" id="{B5AFDB84-8F47-829C-C980-26F3A76AF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2" name="Group 154">
              <a:extLst>
                <a:ext uri="{FF2B5EF4-FFF2-40B4-BE49-F238E27FC236}">
                  <a16:creationId xmlns:a16="http://schemas.microsoft.com/office/drawing/2014/main" id="{885A3978-F145-167C-41FB-B6BEBE1120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155">
                <a:extLst>
                  <a:ext uri="{FF2B5EF4-FFF2-40B4-BE49-F238E27FC236}">
                    <a16:creationId xmlns:a16="http://schemas.microsoft.com/office/drawing/2014/main" id="{D6ABF80D-C097-6B16-5DA6-9D2A6F0BE2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AutoShape 156">
                <a:extLst>
                  <a:ext uri="{FF2B5EF4-FFF2-40B4-BE49-F238E27FC236}">
                    <a16:creationId xmlns:a16="http://schemas.microsoft.com/office/drawing/2014/main" id="{C0292C80-33BC-4BAE-4845-74076BBB9E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3" name="Freeform 157">
              <a:extLst>
                <a:ext uri="{FF2B5EF4-FFF2-40B4-BE49-F238E27FC236}">
                  <a16:creationId xmlns:a16="http://schemas.microsoft.com/office/drawing/2014/main" id="{ECA96B74-0CEB-C9E0-7DF1-4C71751B2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4" name="Group 158">
              <a:extLst>
                <a:ext uri="{FF2B5EF4-FFF2-40B4-BE49-F238E27FC236}">
                  <a16:creationId xmlns:a16="http://schemas.microsoft.com/office/drawing/2014/main" id="{493560A2-7449-55CF-61D0-190E35D096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159">
                <a:extLst>
                  <a:ext uri="{FF2B5EF4-FFF2-40B4-BE49-F238E27FC236}">
                    <a16:creationId xmlns:a16="http://schemas.microsoft.com/office/drawing/2014/main" id="{10D2CF57-5790-AA4F-850F-EBA033F405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AutoShape 160">
                <a:extLst>
                  <a:ext uri="{FF2B5EF4-FFF2-40B4-BE49-F238E27FC236}">
                    <a16:creationId xmlns:a16="http://schemas.microsoft.com/office/drawing/2014/main" id="{A613550D-E40F-BE5A-E4CD-736472C575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5" name="Rectangle 161">
              <a:extLst>
                <a:ext uri="{FF2B5EF4-FFF2-40B4-BE49-F238E27FC236}">
                  <a16:creationId xmlns:a16="http://schemas.microsoft.com/office/drawing/2014/main" id="{BED230DB-5D97-FB1C-AD97-870DED189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id="{CFED962A-C5FA-FEFA-7713-A333ECCC4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id="{B50EC405-567F-967D-09DB-8711D4EB5C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Oval 164">
              <a:extLst>
                <a:ext uri="{FF2B5EF4-FFF2-40B4-BE49-F238E27FC236}">
                  <a16:creationId xmlns:a16="http://schemas.microsoft.com/office/drawing/2014/main" id="{A35D8B0C-BAD1-DB83-0EA3-794077586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165">
              <a:extLst>
                <a:ext uri="{FF2B5EF4-FFF2-40B4-BE49-F238E27FC236}">
                  <a16:creationId xmlns:a16="http://schemas.microsoft.com/office/drawing/2014/main" id="{04262024-8B95-A7C3-94FB-46D7F67F84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AutoShape 166">
              <a:extLst>
                <a:ext uri="{FF2B5EF4-FFF2-40B4-BE49-F238E27FC236}">
                  <a16:creationId xmlns:a16="http://schemas.microsoft.com/office/drawing/2014/main" id="{538AC1EA-484B-6B1E-DFD6-CAEAD8E76C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AutoShape 167">
              <a:extLst>
                <a:ext uri="{FF2B5EF4-FFF2-40B4-BE49-F238E27FC236}">
                  <a16:creationId xmlns:a16="http://schemas.microsoft.com/office/drawing/2014/main" id="{B8F1D324-A7FB-0741-4CAB-B389800A80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Oval 168">
              <a:extLst>
                <a:ext uri="{FF2B5EF4-FFF2-40B4-BE49-F238E27FC236}">
                  <a16:creationId xmlns:a16="http://schemas.microsoft.com/office/drawing/2014/main" id="{18D4577E-CE8C-CCAB-66C8-ABF7CAF8E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Oval 169">
              <a:extLst>
                <a:ext uri="{FF2B5EF4-FFF2-40B4-BE49-F238E27FC236}">
                  <a16:creationId xmlns:a16="http://schemas.microsoft.com/office/drawing/2014/main" id="{0F61B8EF-C1B1-E9F3-2940-A7BBAD237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Oval 170">
              <a:extLst>
                <a:ext uri="{FF2B5EF4-FFF2-40B4-BE49-F238E27FC236}">
                  <a16:creationId xmlns:a16="http://schemas.microsoft.com/office/drawing/2014/main" id="{34F80ED8-6E5F-C069-99C4-F12119250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Rectangle 171">
              <a:extLst>
                <a:ext uri="{FF2B5EF4-FFF2-40B4-BE49-F238E27FC236}">
                  <a16:creationId xmlns:a16="http://schemas.microsoft.com/office/drawing/2014/main" id="{A78DCCF3-B08E-7C07-0DD6-E792BC379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4" name="Group 172">
            <a:extLst>
              <a:ext uri="{FF2B5EF4-FFF2-40B4-BE49-F238E27FC236}">
                <a16:creationId xmlns:a16="http://schemas.microsoft.com/office/drawing/2014/main" id="{27DC1B9B-3A67-6539-E186-F6F7CCBAC0E7}"/>
              </a:ext>
            </a:extLst>
          </p:cNvPr>
          <p:cNvGrpSpPr>
            <a:grpSpLocks/>
          </p:cNvGrpSpPr>
          <p:nvPr/>
        </p:nvGrpSpPr>
        <p:grpSpPr bwMode="auto">
          <a:xfrm>
            <a:off x="8701446" y="5148533"/>
            <a:ext cx="525463" cy="557213"/>
            <a:chOff x="-44" y="1473"/>
            <a:chExt cx="981" cy="1105"/>
          </a:xfrm>
        </p:grpSpPr>
        <p:pic>
          <p:nvPicPr>
            <p:cNvPr id="55" name="Picture 173" descr="desktop_computer_stylized_medium">
              <a:extLst>
                <a:ext uri="{FF2B5EF4-FFF2-40B4-BE49-F238E27FC236}">
                  <a16:creationId xmlns:a16="http://schemas.microsoft.com/office/drawing/2014/main" id="{84C84DAA-8DDE-E1EC-6093-FF5927E8FA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174">
              <a:extLst>
                <a:ext uri="{FF2B5EF4-FFF2-40B4-BE49-F238E27FC236}">
                  <a16:creationId xmlns:a16="http://schemas.microsoft.com/office/drawing/2014/main" id="{B56320E7-202D-0C24-465E-4EC1BFDD4F4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7" name="Group 175">
            <a:extLst>
              <a:ext uri="{FF2B5EF4-FFF2-40B4-BE49-F238E27FC236}">
                <a16:creationId xmlns:a16="http://schemas.microsoft.com/office/drawing/2014/main" id="{C8181BAA-B2F0-9D03-70DA-0B458A8015C5}"/>
              </a:ext>
            </a:extLst>
          </p:cNvPr>
          <p:cNvGrpSpPr>
            <a:grpSpLocks/>
          </p:cNvGrpSpPr>
          <p:nvPr/>
        </p:nvGrpSpPr>
        <p:grpSpPr bwMode="auto">
          <a:xfrm>
            <a:off x="9466621" y="1557608"/>
            <a:ext cx="377825" cy="576263"/>
            <a:chOff x="4140" y="429"/>
            <a:chExt cx="1425" cy="2396"/>
          </a:xfrm>
        </p:grpSpPr>
        <p:sp>
          <p:nvSpPr>
            <p:cNvPr id="58" name="Freeform 176">
              <a:extLst>
                <a:ext uri="{FF2B5EF4-FFF2-40B4-BE49-F238E27FC236}">
                  <a16:creationId xmlns:a16="http://schemas.microsoft.com/office/drawing/2014/main" id="{8CA82FB4-45F6-1117-D7DE-BD9E52A5CD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Rectangle 177">
              <a:extLst>
                <a:ext uri="{FF2B5EF4-FFF2-40B4-BE49-F238E27FC236}">
                  <a16:creationId xmlns:a16="http://schemas.microsoft.com/office/drawing/2014/main" id="{9F5EE3E3-4050-A39C-5924-8FF852149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0" name="Freeform 178">
              <a:extLst>
                <a:ext uri="{FF2B5EF4-FFF2-40B4-BE49-F238E27FC236}">
                  <a16:creationId xmlns:a16="http://schemas.microsoft.com/office/drawing/2014/main" id="{943E043C-3983-D1A0-D1FC-83B011E19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1" name="Freeform 179">
              <a:extLst>
                <a:ext uri="{FF2B5EF4-FFF2-40B4-BE49-F238E27FC236}">
                  <a16:creationId xmlns:a16="http://schemas.microsoft.com/office/drawing/2014/main" id="{F1185143-C055-1781-989C-B360279045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2" name="Rectangle 180">
              <a:extLst>
                <a:ext uri="{FF2B5EF4-FFF2-40B4-BE49-F238E27FC236}">
                  <a16:creationId xmlns:a16="http://schemas.microsoft.com/office/drawing/2014/main" id="{D8931545-DFDA-9846-1ADE-22F700102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3" name="Group 181">
              <a:extLst>
                <a:ext uri="{FF2B5EF4-FFF2-40B4-BE49-F238E27FC236}">
                  <a16:creationId xmlns:a16="http://schemas.microsoft.com/office/drawing/2014/main" id="{0960CA02-7060-E105-C23A-1AFABFB884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" name="AutoShape 182">
                <a:extLst>
                  <a:ext uri="{FF2B5EF4-FFF2-40B4-BE49-F238E27FC236}">
                    <a16:creationId xmlns:a16="http://schemas.microsoft.com/office/drawing/2014/main" id="{E041596B-89F9-D4C4-1C93-A726AB1587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9" name="AutoShape 183">
                <a:extLst>
                  <a:ext uri="{FF2B5EF4-FFF2-40B4-BE49-F238E27FC236}">
                    <a16:creationId xmlns:a16="http://schemas.microsoft.com/office/drawing/2014/main" id="{11470C65-BECA-2E28-8FE2-75B5293E8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4" name="Rectangle 184">
              <a:extLst>
                <a:ext uri="{FF2B5EF4-FFF2-40B4-BE49-F238E27FC236}">
                  <a16:creationId xmlns:a16="http://schemas.microsoft.com/office/drawing/2014/main" id="{C14B683F-A923-1EC4-2605-6BC2BC01D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5" name="Group 185">
              <a:extLst>
                <a:ext uri="{FF2B5EF4-FFF2-40B4-BE49-F238E27FC236}">
                  <a16:creationId xmlns:a16="http://schemas.microsoft.com/office/drawing/2014/main" id="{E2B4826F-8618-3A7D-1971-0D5B9CCFCC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" name="AutoShape 186">
                <a:extLst>
                  <a:ext uri="{FF2B5EF4-FFF2-40B4-BE49-F238E27FC236}">
                    <a16:creationId xmlns:a16="http://schemas.microsoft.com/office/drawing/2014/main" id="{686C8765-A6A7-E1C0-620B-03800DF0AD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7" name="AutoShape 187">
                <a:extLst>
                  <a:ext uri="{FF2B5EF4-FFF2-40B4-BE49-F238E27FC236}">
                    <a16:creationId xmlns:a16="http://schemas.microsoft.com/office/drawing/2014/main" id="{ECA651BE-AAD6-6499-CBC2-D3932E8BCA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6" name="Rectangle 188">
              <a:extLst>
                <a:ext uri="{FF2B5EF4-FFF2-40B4-BE49-F238E27FC236}">
                  <a16:creationId xmlns:a16="http://schemas.microsoft.com/office/drawing/2014/main" id="{14CF9C08-1A6A-BD16-B48B-2F20BDA2C5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Rectangle 189">
              <a:extLst>
                <a:ext uri="{FF2B5EF4-FFF2-40B4-BE49-F238E27FC236}">
                  <a16:creationId xmlns:a16="http://schemas.microsoft.com/office/drawing/2014/main" id="{A542856C-CEE8-365B-240F-690A1AD5F2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8" name="Group 190">
              <a:extLst>
                <a:ext uri="{FF2B5EF4-FFF2-40B4-BE49-F238E27FC236}">
                  <a16:creationId xmlns:a16="http://schemas.microsoft.com/office/drawing/2014/main" id="{9928F5C9-87EE-2D32-6724-DA4CD192E1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4" name="AutoShape 191">
                <a:extLst>
                  <a:ext uri="{FF2B5EF4-FFF2-40B4-BE49-F238E27FC236}">
                    <a16:creationId xmlns:a16="http://schemas.microsoft.com/office/drawing/2014/main" id="{33441467-87DF-4FA3-D107-FFF81EB935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5" name="AutoShape 192">
                <a:extLst>
                  <a:ext uri="{FF2B5EF4-FFF2-40B4-BE49-F238E27FC236}">
                    <a16:creationId xmlns:a16="http://schemas.microsoft.com/office/drawing/2014/main" id="{D8A5A275-AEB3-5EF3-E297-9A7E46AA1E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9" name="Freeform 193">
              <a:extLst>
                <a:ext uri="{FF2B5EF4-FFF2-40B4-BE49-F238E27FC236}">
                  <a16:creationId xmlns:a16="http://schemas.microsoft.com/office/drawing/2014/main" id="{FED5E918-4088-F152-CD45-C8206E922B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0" name="Group 194">
              <a:extLst>
                <a:ext uri="{FF2B5EF4-FFF2-40B4-BE49-F238E27FC236}">
                  <a16:creationId xmlns:a16="http://schemas.microsoft.com/office/drawing/2014/main" id="{23ABEF21-9BC9-854C-FE03-0FEFD2D729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" name="AutoShape 195">
                <a:extLst>
                  <a:ext uri="{FF2B5EF4-FFF2-40B4-BE49-F238E27FC236}">
                    <a16:creationId xmlns:a16="http://schemas.microsoft.com/office/drawing/2014/main" id="{B60B660D-9D25-084A-D4B5-679B8D58A7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AutoShape 196">
                <a:extLst>
                  <a:ext uri="{FF2B5EF4-FFF2-40B4-BE49-F238E27FC236}">
                    <a16:creationId xmlns:a16="http://schemas.microsoft.com/office/drawing/2014/main" id="{19513CBC-C67E-C9A1-783E-DAE21831CC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1" name="Rectangle 197">
              <a:extLst>
                <a:ext uri="{FF2B5EF4-FFF2-40B4-BE49-F238E27FC236}">
                  <a16:creationId xmlns:a16="http://schemas.microsoft.com/office/drawing/2014/main" id="{CC2FC68E-D20E-7F52-A5B0-1884BC49B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Freeform 198">
              <a:extLst>
                <a:ext uri="{FF2B5EF4-FFF2-40B4-BE49-F238E27FC236}">
                  <a16:creationId xmlns:a16="http://schemas.microsoft.com/office/drawing/2014/main" id="{4A2001FF-4C6E-BF44-C0CE-8D0C93F53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3" name="Freeform 199">
              <a:extLst>
                <a:ext uri="{FF2B5EF4-FFF2-40B4-BE49-F238E27FC236}">
                  <a16:creationId xmlns:a16="http://schemas.microsoft.com/office/drawing/2014/main" id="{AFE103E9-9D58-BB41-5521-57E407802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Oval 200">
              <a:extLst>
                <a:ext uri="{FF2B5EF4-FFF2-40B4-BE49-F238E27FC236}">
                  <a16:creationId xmlns:a16="http://schemas.microsoft.com/office/drawing/2014/main" id="{5BAA41BE-0352-905D-8AE7-584DC17FB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5" name="Freeform 201">
              <a:extLst>
                <a:ext uri="{FF2B5EF4-FFF2-40B4-BE49-F238E27FC236}">
                  <a16:creationId xmlns:a16="http://schemas.microsoft.com/office/drawing/2014/main" id="{6842052C-4EBC-18A8-EB89-835C0C87F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6" name="AutoShape 202">
              <a:extLst>
                <a:ext uri="{FF2B5EF4-FFF2-40B4-BE49-F238E27FC236}">
                  <a16:creationId xmlns:a16="http://schemas.microsoft.com/office/drawing/2014/main" id="{B20846F6-EF1A-DE9B-6DFE-DD4B8D50C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7" name="AutoShape 203">
              <a:extLst>
                <a:ext uri="{FF2B5EF4-FFF2-40B4-BE49-F238E27FC236}">
                  <a16:creationId xmlns:a16="http://schemas.microsoft.com/office/drawing/2014/main" id="{98C89477-ADEC-201B-F3D0-044E815C86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Oval 204">
              <a:extLst>
                <a:ext uri="{FF2B5EF4-FFF2-40B4-BE49-F238E27FC236}">
                  <a16:creationId xmlns:a16="http://schemas.microsoft.com/office/drawing/2014/main" id="{0B35868D-F44F-1A9E-0807-9FDB29218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9" name="Oval 205">
              <a:extLst>
                <a:ext uri="{FF2B5EF4-FFF2-40B4-BE49-F238E27FC236}">
                  <a16:creationId xmlns:a16="http://schemas.microsoft.com/office/drawing/2014/main" id="{46EA8E35-2DD5-1F88-4FFF-1BB45198C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80" name="Oval 206">
              <a:extLst>
                <a:ext uri="{FF2B5EF4-FFF2-40B4-BE49-F238E27FC236}">
                  <a16:creationId xmlns:a16="http://schemas.microsoft.com/office/drawing/2014/main" id="{3A639CDA-5F0E-4891-9105-B5D8590A5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1" name="Rectangle 207">
              <a:extLst>
                <a:ext uri="{FF2B5EF4-FFF2-40B4-BE49-F238E27FC236}">
                  <a16:creationId xmlns:a16="http://schemas.microsoft.com/office/drawing/2014/main" id="{D67C49EB-CBEB-936D-E8B2-28309C387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90" name="Group 208">
            <a:extLst>
              <a:ext uri="{FF2B5EF4-FFF2-40B4-BE49-F238E27FC236}">
                <a16:creationId xmlns:a16="http://schemas.microsoft.com/office/drawing/2014/main" id="{3281440F-26C8-8F53-77B3-BBB9144FFB20}"/>
              </a:ext>
            </a:extLst>
          </p:cNvPr>
          <p:cNvGrpSpPr>
            <a:grpSpLocks/>
          </p:cNvGrpSpPr>
          <p:nvPr/>
        </p:nvGrpSpPr>
        <p:grpSpPr bwMode="auto">
          <a:xfrm>
            <a:off x="10219096" y="1589358"/>
            <a:ext cx="377825" cy="576263"/>
            <a:chOff x="4140" y="429"/>
            <a:chExt cx="1425" cy="2396"/>
          </a:xfrm>
        </p:grpSpPr>
        <p:sp>
          <p:nvSpPr>
            <p:cNvPr id="91" name="Freeform 209">
              <a:extLst>
                <a:ext uri="{FF2B5EF4-FFF2-40B4-BE49-F238E27FC236}">
                  <a16:creationId xmlns:a16="http://schemas.microsoft.com/office/drawing/2014/main" id="{DCAE8821-4F13-4004-5B9A-451384C5B5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Rectangle 210">
              <a:extLst>
                <a:ext uri="{FF2B5EF4-FFF2-40B4-BE49-F238E27FC236}">
                  <a16:creationId xmlns:a16="http://schemas.microsoft.com/office/drawing/2014/main" id="{519EC953-E4B8-EF20-05E8-E790C78EA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3" name="Freeform 211">
              <a:extLst>
                <a:ext uri="{FF2B5EF4-FFF2-40B4-BE49-F238E27FC236}">
                  <a16:creationId xmlns:a16="http://schemas.microsoft.com/office/drawing/2014/main" id="{E6381C4B-AAA1-1C12-7C96-463FFCC1CC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4" name="Freeform 212">
              <a:extLst>
                <a:ext uri="{FF2B5EF4-FFF2-40B4-BE49-F238E27FC236}">
                  <a16:creationId xmlns:a16="http://schemas.microsoft.com/office/drawing/2014/main" id="{2882666E-410F-298F-09EE-9764ADF5C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Rectangle 213">
              <a:extLst>
                <a:ext uri="{FF2B5EF4-FFF2-40B4-BE49-F238E27FC236}">
                  <a16:creationId xmlns:a16="http://schemas.microsoft.com/office/drawing/2014/main" id="{5AD83513-4789-E184-F81C-4D347699E8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6" name="Group 214">
              <a:extLst>
                <a:ext uri="{FF2B5EF4-FFF2-40B4-BE49-F238E27FC236}">
                  <a16:creationId xmlns:a16="http://schemas.microsoft.com/office/drawing/2014/main" id="{B4BCEA75-8013-9B3D-FAD2-1DD948E008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1" name="AutoShape 215">
                <a:extLst>
                  <a:ext uri="{FF2B5EF4-FFF2-40B4-BE49-F238E27FC236}">
                    <a16:creationId xmlns:a16="http://schemas.microsoft.com/office/drawing/2014/main" id="{6DE1319E-9C7F-15E6-A1F6-F7803EE95F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2" name="AutoShape 216">
                <a:extLst>
                  <a:ext uri="{FF2B5EF4-FFF2-40B4-BE49-F238E27FC236}">
                    <a16:creationId xmlns:a16="http://schemas.microsoft.com/office/drawing/2014/main" id="{A3CD7248-0175-D83A-E09B-7713C6BD52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7" name="Rectangle 217">
              <a:extLst>
                <a:ext uri="{FF2B5EF4-FFF2-40B4-BE49-F238E27FC236}">
                  <a16:creationId xmlns:a16="http://schemas.microsoft.com/office/drawing/2014/main" id="{A24B8B48-7279-3AAE-F55D-ED90ADBC1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8" name="Group 218">
              <a:extLst>
                <a:ext uri="{FF2B5EF4-FFF2-40B4-BE49-F238E27FC236}">
                  <a16:creationId xmlns:a16="http://schemas.microsoft.com/office/drawing/2014/main" id="{58F9D890-505C-9C9F-BA81-6AB8C1E268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9" name="AutoShape 219">
                <a:extLst>
                  <a:ext uri="{FF2B5EF4-FFF2-40B4-BE49-F238E27FC236}">
                    <a16:creationId xmlns:a16="http://schemas.microsoft.com/office/drawing/2014/main" id="{5CB3BB1C-25DA-E1DB-7BD2-E597F021BC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0" name="AutoShape 220">
                <a:extLst>
                  <a:ext uri="{FF2B5EF4-FFF2-40B4-BE49-F238E27FC236}">
                    <a16:creationId xmlns:a16="http://schemas.microsoft.com/office/drawing/2014/main" id="{62667DB3-E5AE-D1B1-7F34-C3211C7DB4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9" name="Rectangle 221">
              <a:extLst>
                <a:ext uri="{FF2B5EF4-FFF2-40B4-BE49-F238E27FC236}">
                  <a16:creationId xmlns:a16="http://schemas.microsoft.com/office/drawing/2014/main" id="{3F767324-1DE3-C05F-DC49-66E86E595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0" name="Rectangle 222">
              <a:extLst>
                <a:ext uri="{FF2B5EF4-FFF2-40B4-BE49-F238E27FC236}">
                  <a16:creationId xmlns:a16="http://schemas.microsoft.com/office/drawing/2014/main" id="{0B933690-DCF2-A986-C5D1-02C9179E8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1" name="Group 223">
              <a:extLst>
                <a:ext uri="{FF2B5EF4-FFF2-40B4-BE49-F238E27FC236}">
                  <a16:creationId xmlns:a16="http://schemas.microsoft.com/office/drawing/2014/main" id="{75BB8E59-5CD2-A09A-9650-6AC0BC001E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" name="AutoShape 224">
                <a:extLst>
                  <a:ext uri="{FF2B5EF4-FFF2-40B4-BE49-F238E27FC236}">
                    <a16:creationId xmlns:a16="http://schemas.microsoft.com/office/drawing/2014/main" id="{C6B9F2E3-2519-11F1-A012-888BCAEE12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8" name="AutoShape 225">
                <a:extLst>
                  <a:ext uri="{FF2B5EF4-FFF2-40B4-BE49-F238E27FC236}">
                    <a16:creationId xmlns:a16="http://schemas.microsoft.com/office/drawing/2014/main" id="{9044469E-4CD6-B8F0-4846-817FE00738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2" name="Freeform 226">
              <a:extLst>
                <a:ext uri="{FF2B5EF4-FFF2-40B4-BE49-F238E27FC236}">
                  <a16:creationId xmlns:a16="http://schemas.microsoft.com/office/drawing/2014/main" id="{F846244B-FBFA-1EF5-FE9B-F9A6BADF2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3" name="Group 227">
              <a:extLst>
                <a:ext uri="{FF2B5EF4-FFF2-40B4-BE49-F238E27FC236}">
                  <a16:creationId xmlns:a16="http://schemas.microsoft.com/office/drawing/2014/main" id="{2D7B972A-9507-78FB-E31F-461E1EC2DD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5" name="AutoShape 228">
                <a:extLst>
                  <a:ext uri="{FF2B5EF4-FFF2-40B4-BE49-F238E27FC236}">
                    <a16:creationId xmlns:a16="http://schemas.microsoft.com/office/drawing/2014/main" id="{430B4F8E-F5DE-E30E-3DC1-26019721A6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6" name="AutoShape 229">
                <a:extLst>
                  <a:ext uri="{FF2B5EF4-FFF2-40B4-BE49-F238E27FC236}">
                    <a16:creationId xmlns:a16="http://schemas.microsoft.com/office/drawing/2014/main" id="{865985C2-29BF-EC31-95A4-E5F9B83F87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4" name="Rectangle 230">
              <a:extLst>
                <a:ext uri="{FF2B5EF4-FFF2-40B4-BE49-F238E27FC236}">
                  <a16:creationId xmlns:a16="http://schemas.microsoft.com/office/drawing/2014/main" id="{78B2C0EF-EBA3-E9B4-2BAF-2CA556B0E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5" name="Freeform 231">
              <a:extLst>
                <a:ext uri="{FF2B5EF4-FFF2-40B4-BE49-F238E27FC236}">
                  <a16:creationId xmlns:a16="http://schemas.microsoft.com/office/drawing/2014/main" id="{7A3A0C8D-D5C7-D453-7F1E-B3B188E2BB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6" name="Freeform 232">
              <a:extLst>
                <a:ext uri="{FF2B5EF4-FFF2-40B4-BE49-F238E27FC236}">
                  <a16:creationId xmlns:a16="http://schemas.microsoft.com/office/drawing/2014/main" id="{A341A2E8-4C9F-619F-E9B3-AD70C4B9C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7" name="Oval 233">
              <a:extLst>
                <a:ext uri="{FF2B5EF4-FFF2-40B4-BE49-F238E27FC236}">
                  <a16:creationId xmlns:a16="http://schemas.microsoft.com/office/drawing/2014/main" id="{6B3C0D85-75AB-0373-CA86-2D8F72392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8" name="Freeform 234">
              <a:extLst>
                <a:ext uri="{FF2B5EF4-FFF2-40B4-BE49-F238E27FC236}">
                  <a16:creationId xmlns:a16="http://schemas.microsoft.com/office/drawing/2014/main" id="{FC5C970E-F475-7337-11FC-A4D511308E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9" name="AutoShape 235">
              <a:extLst>
                <a:ext uri="{FF2B5EF4-FFF2-40B4-BE49-F238E27FC236}">
                  <a16:creationId xmlns:a16="http://schemas.microsoft.com/office/drawing/2014/main" id="{2EB718BD-DB63-D0F3-E80D-04080EE1B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0" name="AutoShape 236">
              <a:extLst>
                <a:ext uri="{FF2B5EF4-FFF2-40B4-BE49-F238E27FC236}">
                  <a16:creationId xmlns:a16="http://schemas.microsoft.com/office/drawing/2014/main" id="{24C037EC-3221-4A9C-2FF4-CBCCDBE77C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1" name="Oval 237">
              <a:extLst>
                <a:ext uri="{FF2B5EF4-FFF2-40B4-BE49-F238E27FC236}">
                  <a16:creationId xmlns:a16="http://schemas.microsoft.com/office/drawing/2014/main" id="{C9918D1A-3BAC-1C35-2A4C-04ED748F5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2" name="Oval 238">
              <a:extLst>
                <a:ext uri="{FF2B5EF4-FFF2-40B4-BE49-F238E27FC236}">
                  <a16:creationId xmlns:a16="http://schemas.microsoft.com/office/drawing/2014/main" id="{02BE8ED0-D975-6960-D5A8-7F2258342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" name="Oval 239">
              <a:extLst>
                <a:ext uri="{FF2B5EF4-FFF2-40B4-BE49-F238E27FC236}">
                  <a16:creationId xmlns:a16="http://schemas.microsoft.com/office/drawing/2014/main" id="{25B4861A-6332-E0C8-9E4F-23E779174D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4" name="Rectangle 240">
              <a:extLst>
                <a:ext uri="{FF2B5EF4-FFF2-40B4-BE49-F238E27FC236}">
                  <a16:creationId xmlns:a16="http://schemas.microsoft.com/office/drawing/2014/main" id="{94DF1CBC-E25D-6D63-F58A-A5D827EFCC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23" name="Group 241">
            <a:extLst>
              <a:ext uri="{FF2B5EF4-FFF2-40B4-BE49-F238E27FC236}">
                <a16:creationId xmlns:a16="http://schemas.microsoft.com/office/drawing/2014/main" id="{59C168F7-C182-09DC-62F6-7257B2DC901C}"/>
              </a:ext>
            </a:extLst>
          </p:cNvPr>
          <p:cNvGrpSpPr>
            <a:grpSpLocks/>
          </p:cNvGrpSpPr>
          <p:nvPr/>
        </p:nvGrpSpPr>
        <p:grpSpPr bwMode="auto">
          <a:xfrm>
            <a:off x="10828696" y="1741758"/>
            <a:ext cx="377825" cy="576263"/>
            <a:chOff x="4140" y="429"/>
            <a:chExt cx="1425" cy="2396"/>
          </a:xfrm>
        </p:grpSpPr>
        <p:sp>
          <p:nvSpPr>
            <p:cNvPr id="124" name="Freeform 242">
              <a:extLst>
                <a:ext uri="{FF2B5EF4-FFF2-40B4-BE49-F238E27FC236}">
                  <a16:creationId xmlns:a16="http://schemas.microsoft.com/office/drawing/2014/main" id="{DF55E890-3739-A8DD-0BBB-83BDCE1E4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5" name="Rectangle 243">
              <a:extLst>
                <a:ext uri="{FF2B5EF4-FFF2-40B4-BE49-F238E27FC236}">
                  <a16:creationId xmlns:a16="http://schemas.microsoft.com/office/drawing/2014/main" id="{78DEEE2A-8FD9-3965-FF85-ECC5D0FFD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6" name="Freeform 244">
              <a:extLst>
                <a:ext uri="{FF2B5EF4-FFF2-40B4-BE49-F238E27FC236}">
                  <a16:creationId xmlns:a16="http://schemas.microsoft.com/office/drawing/2014/main" id="{10B0DF10-DEC4-1C61-1FA2-3BBBED266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7" name="Freeform 245">
              <a:extLst>
                <a:ext uri="{FF2B5EF4-FFF2-40B4-BE49-F238E27FC236}">
                  <a16:creationId xmlns:a16="http://schemas.microsoft.com/office/drawing/2014/main" id="{4577F183-D1E7-636A-AA89-25F080422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8" name="Rectangle 246">
              <a:extLst>
                <a:ext uri="{FF2B5EF4-FFF2-40B4-BE49-F238E27FC236}">
                  <a16:creationId xmlns:a16="http://schemas.microsoft.com/office/drawing/2014/main" id="{63392213-3E94-0F11-F802-743A7E0D1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29" name="Group 247">
              <a:extLst>
                <a:ext uri="{FF2B5EF4-FFF2-40B4-BE49-F238E27FC236}">
                  <a16:creationId xmlns:a16="http://schemas.microsoft.com/office/drawing/2014/main" id="{16E5071E-DB9F-2F24-0758-6E16EE3921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" name="AutoShape 248">
                <a:extLst>
                  <a:ext uri="{FF2B5EF4-FFF2-40B4-BE49-F238E27FC236}">
                    <a16:creationId xmlns:a16="http://schemas.microsoft.com/office/drawing/2014/main" id="{F82D21C7-EF47-463B-AB4C-386A6C456D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5" name="AutoShape 249">
                <a:extLst>
                  <a:ext uri="{FF2B5EF4-FFF2-40B4-BE49-F238E27FC236}">
                    <a16:creationId xmlns:a16="http://schemas.microsoft.com/office/drawing/2014/main" id="{E12D43B9-37A0-11BD-7275-46243345A1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0" name="Rectangle 250">
              <a:extLst>
                <a:ext uri="{FF2B5EF4-FFF2-40B4-BE49-F238E27FC236}">
                  <a16:creationId xmlns:a16="http://schemas.microsoft.com/office/drawing/2014/main" id="{99EB1FF5-1204-742D-9BEB-4CD39ADD3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1" name="Group 251">
              <a:extLst>
                <a:ext uri="{FF2B5EF4-FFF2-40B4-BE49-F238E27FC236}">
                  <a16:creationId xmlns:a16="http://schemas.microsoft.com/office/drawing/2014/main" id="{FA14CB38-3A7D-0D98-FFB8-6D7F60FB98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" name="AutoShape 252">
                <a:extLst>
                  <a:ext uri="{FF2B5EF4-FFF2-40B4-BE49-F238E27FC236}">
                    <a16:creationId xmlns:a16="http://schemas.microsoft.com/office/drawing/2014/main" id="{0F33B95F-6C28-DBF0-C192-86A592C4AA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3" name="AutoShape 253">
                <a:extLst>
                  <a:ext uri="{FF2B5EF4-FFF2-40B4-BE49-F238E27FC236}">
                    <a16:creationId xmlns:a16="http://schemas.microsoft.com/office/drawing/2014/main" id="{7A3AC98C-E279-3EF9-2F80-84BA9F9634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2" name="Rectangle 254">
              <a:extLst>
                <a:ext uri="{FF2B5EF4-FFF2-40B4-BE49-F238E27FC236}">
                  <a16:creationId xmlns:a16="http://schemas.microsoft.com/office/drawing/2014/main" id="{517B2274-4C23-CCBA-4FA5-5926F5676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3" name="Rectangle 255">
              <a:extLst>
                <a:ext uri="{FF2B5EF4-FFF2-40B4-BE49-F238E27FC236}">
                  <a16:creationId xmlns:a16="http://schemas.microsoft.com/office/drawing/2014/main" id="{B5430535-CEF9-76BC-F7B2-1242D8E7A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4" name="Group 256">
              <a:extLst>
                <a:ext uri="{FF2B5EF4-FFF2-40B4-BE49-F238E27FC236}">
                  <a16:creationId xmlns:a16="http://schemas.microsoft.com/office/drawing/2014/main" id="{FE506F79-9026-2876-9833-7190111CC7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0" name="AutoShape 257">
                <a:extLst>
                  <a:ext uri="{FF2B5EF4-FFF2-40B4-BE49-F238E27FC236}">
                    <a16:creationId xmlns:a16="http://schemas.microsoft.com/office/drawing/2014/main" id="{A0388DA9-169D-EC12-0F70-E4CC0A4B04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1" name="AutoShape 258">
                <a:extLst>
                  <a:ext uri="{FF2B5EF4-FFF2-40B4-BE49-F238E27FC236}">
                    <a16:creationId xmlns:a16="http://schemas.microsoft.com/office/drawing/2014/main" id="{84BE517C-A516-301A-24B5-73E92227F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Freeform 259">
              <a:extLst>
                <a:ext uri="{FF2B5EF4-FFF2-40B4-BE49-F238E27FC236}">
                  <a16:creationId xmlns:a16="http://schemas.microsoft.com/office/drawing/2014/main" id="{71426707-1192-7780-7265-D190BE337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6" name="Group 260">
              <a:extLst>
                <a:ext uri="{FF2B5EF4-FFF2-40B4-BE49-F238E27FC236}">
                  <a16:creationId xmlns:a16="http://schemas.microsoft.com/office/drawing/2014/main" id="{649E935E-400D-7C8F-323D-1D3159B862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8" name="AutoShape 261">
                <a:extLst>
                  <a:ext uri="{FF2B5EF4-FFF2-40B4-BE49-F238E27FC236}">
                    <a16:creationId xmlns:a16="http://schemas.microsoft.com/office/drawing/2014/main" id="{2260637D-16CD-CB0D-7FA6-B8E12F8F30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AutoShape 262">
                <a:extLst>
                  <a:ext uri="{FF2B5EF4-FFF2-40B4-BE49-F238E27FC236}">
                    <a16:creationId xmlns:a16="http://schemas.microsoft.com/office/drawing/2014/main" id="{011895AD-FF3F-B05A-DF69-4FEDAFECBE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7" name="Rectangle 263">
              <a:extLst>
                <a:ext uri="{FF2B5EF4-FFF2-40B4-BE49-F238E27FC236}">
                  <a16:creationId xmlns:a16="http://schemas.microsoft.com/office/drawing/2014/main" id="{A230A2F2-41CC-5084-B40E-702F8333C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8" name="Freeform 264">
              <a:extLst>
                <a:ext uri="{FF2B5EF4-FFF2-40B4-BE49-F238E27FC236}">
                  <a16:creationId xmlns:a16="http://schemas.microsoft.com/office/drawing/2014/main" id="{8E99C73A-8A60-4EE0-4384-82432142D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9" name="Freeform 265">
              <a:extLst>
                <a:ext uri="{FF2B5EF4-FFF2-40B4-BE49-F238E27FC236}">
                  <a16:creationId xmlns:a16="http://schemas.microsoft.com/office/drawing/2014/main" id="{90442405-5E5B-0FE4-EED1-53CD7CD9BD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0" name="Oval 266">
              <a:extLst>
                <a:ext uri="{FF2B5EF4-FFF2-40B4-BE49-F238E27FC236}">
                  <a16:creationId xmlns:a16="http://schemas.microsoft.com/office/drawing/2014/main" id="{93AB9D9C-0572-C57C-1945-3B1048F5C1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1" name="Freeform 267">
              <a:extLst>
                <a:ext uri="{FF2B5EF4-FFF2-40B4-BE49-F238E27FC236}">
                  <a16:creationId xmlns:a16="http://schemas.microsoft.com/office/drawing/2014/main" id="{36B92D0B-E052-BA76-9200-90895FAB344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2" name="AutoShape 268">
              <a:extLst>
                <a:ext uri="{FF2B5EF4-FFF2-40B4-BE49-F238E27FC236}">
                  <a16:creationId xmlns:a16="http://schemas.microsoft.com/office/drawing/2014/main" id="{129B5065-11B2-4FED-E343-9EE81D4EE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3" name="AutoShape 269">
              <a:extLst>
                <a:ext uri="{FF2B5EF4-FFF2-40B4-BE49-F238E27FC236}">
                  <a16:creationId xmlns:a16="http://schemas.microsoft.com/office/drawing/2014/main" id="{04D6851E-B0EB-622F-2BA0-55E7198A4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4" name="Oval 270">
              <a:extLst>
                <a:ext uri="{FF2B5EF4-FFF2-40B4-BE49-F238E27FC236}">
                  <a16:creationId xmlns:a16="http://schemas.microsoft.com/office/drawing/2014/main" id="{087A357E-673D-5283-0646-68B2F313E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5" name="Oval 271">
              <a:extLst>
                <a:ext uri="{FF2B5EF4-FFF2-40B4-BE49-F238E27FC236}">
                  <a16:creationId xmlns:a16="http://schemas.microsoft.com/office/drawing/2014/main" id="{43CDC2E6-1FC0-B0AA-2E75-22D6B684D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6" name="Oval 272">
              <a:extLst>
                <a:ext uri="{FF2B5EF4-FFF2-40B4-BE49-F238E27FC236}">
                  <a16:creationId xmlns:a16="http://schemas.microsoft.com/office/drawing/2014/main" id="{0807DE54-50A0-3AC9-6EA9-FA82361A0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7" name="Rectangle 273">
              <a:extLst>
                <a:ext uri="{FF2B5EF4-FFF2-40B4-BE49-F238E27FC236}">
                  <a16:creationId xmlns:a16="http://schemas.microsoft.com/office/drawing/2014/main" id="{9EF82809-4A39-5E33-BE90-6A6F465E0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6" name="Group 274">
            <a:extLst>
              <a:ext uri="{FF2B5EF4-FFF2-40B4-BE49-F238E27FC236}">
                <a16:creationId xmlns:a16="http://schemas.microsoft.com/office/drawing/2014/main" id="{3B1AF564-A9D9-4649-FFF8-360A4CC01CCA}"/>
              </a:ext>
            </a:extLst>
          </p:cNvPr>
          <p:cNvGrpSpPr>
            <a:grpSpLocks/>
          </p:cNvGrpSpPr>
          <p:nvPr/>
        </p:nvGrpSpPr>
        <p:grpSpPr bwMode="auto">
          <a:xfrm>
            <a:off x="11157309" y="2687908"/>
            <a:ext cx="377825" cy="576263"/>
            <a:chOff x="4140" y="429"/>
            <a:chExt cx="1425" cy="2396"/>
          </a:xfrm>
        </p:grpSpPr>
        <p:sp>
          <p:nvSpPr>
            <p:cNvPr id="157" name="Freeform 275">
              <a:extLst>
                <a:ext uri="{FF2B5EF4-FFF2-40B4-BE49-F238E27FC236}">
                  <a16:creationId xmlns:a16="http://schemas.microsoft.com/office/drawing/2014/main" id="{F54C66C8-8222-4D23-B314-6B7101E4E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8" name="Rectangle 276">
              <a:extLst>
                <a:ext uri="{FF2B5EF4-FFF2-40B4-BE49-F238E27FC236}">
                  <a16:creationId xmlns:a16="http://schemas.microsoft.com/office/drawing/2014/main" id="{A8C348DC-FA52-3713-18B4-DA99D688E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9" name="Freeform 277">
              <a:extLst>
                <a:ext uri="{FF2B5EF4-FFF2-40B4-BE49-F238E27FC236}">
                  <a16:creationId xmlns:a16="http://schemas.microsoft.com/office/drawing/2014/main" id="{1AFF7605-8CA0-96CF-F0F0-6E093CC64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0" name="Freeform 278">
              <a:extLst>
                <a:ext uri="{FF2B5EF4-FFF2-40B4-BE49-F238E27FC236}">
                  <a16:creationId xmlns:a16="http://schemas.microsoft.com/office/drawing/2014/main" id="{F79B60C0-B78F-FC2D-A835-81E5BEAFB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1" name="Rectangle 279">
              <a:extLst>
                <a:ext uri="{FF2B5EF4-FFF2-40B4-BE49-F238E27FC236}">
                  <a16:creationId xmlns:a16="http://schemas.microsoft.com/office/drawing/2014/main" id="{DA2C7E61-18D7-9850-2C3E-DBC52ED11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2" name="Group 280">
              <a:extLst>
                <a:ext uri="{FF2B5EF4-FFF2-40B4-BE49-F238E27FC236}">
                  <a16:creationId xmlns:a16="http://schemas.microsoft.com/office/drawing/2014/main" id="{FF140B76-DD23-641B-8D0C-5362103B87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" name="AutoShape 281">
                <a:extLst>
                  <a:ext uri="{FF2B5EF4-FFF2-40B4-BE49-F238E27FC236}">
                    <a16:creationId xmlns:a16="http://schemas.microsoft.com/office/drawing/2014/main" id="{1A06AF45-C27C-F54D-63FC-CC61AB4824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8" name="AutoShape 282">
                <a:extLst>
                  <a:ext uri="{FF2B5EF4-FFF2-40B4-BE49-F238E27FC236}">
                    <a16:creationId xmlns:a16="http://schemas.microsoft.com/office/drawing/2014/main" id="{67239496-4F3E-CABE-15E2-006986CD67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3" name="Rectangle 283">
              <a:extLst>
                <a:ext uri="{FF2B5EF4-FFF2-40B4-BE49-F238E27FC236}">
                  <a16:creationId xmlns:a16="http://schemas.microsoft.com/office/drawing/2014/main" id="{48FFFBB1-0CF7-EE83-A603-D5574463E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4" name="Group 284">
              <a:extLst>
                <a:ext uri="{FF2B5EF4-FFF2-40B4-BE49-F238E27FC236}">
                  <a16:creationId xmlns:a16="http://schemas.microsoft.com/office/drawing/2014/main" id="{25742257-A155-3F5D-2646-81204133A9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" name="AutoShape 285">
                <a:extLst>
                  <a:ext uri="{FF2B5EF4-FFF2-40B4-BE49-F238E27FC236}">
                    <a16:creationId xmlns:a16="http://schemas.microsoft.com/office/drawing/2014/main" id="{E0141A4B-3AD9-86D9-6726-C8A75AA3DF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6" name="AutoShape 286">
                <a:extLst>
                  <a:ext uri="{FF2B5EF4-FFF2-40B4-BE49-F238E27FC236}">
                    <a16:creationId xmlns:a16="http://schemas.microsoft.com/office/drawing/2014/main" id="{115F4AEF-B6CA-D858-EE33-C6DF22AD2D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5" name="Rectangle 287">
              <a:extLst>
                <a:ext uri="{FF2B5EF4-FFF2-40B4-BE49-F238E27FC236}">
                  <a16:creationId xmlns:a16="http://schemas.microsoft.com/office/drawing/2014/main" id="{338D4E13-D56F-7150-75C0-AD83AFF281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Rectangle 288">
              <a:extLst>
                <a:ext uri="{FF2B5EF4-FFF2-40B4-BE49-F238E27FC236}">
                  <a16:creationId xmlns:a16="http://schemas.microsoft.com/office/drawing/2014/main" id="{2233FD5A-7BF0-D176-A52D-16B7B8211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7" name="Group 289">
              <a:extLst>
                <a:ext uri="{FF2B5EF4-FFF2-40B4-BE49-F238E27FC236}">
                  <a16:creationId xmlns:a16="http://schemas.microsoft.com/office/drawing/2014/main" id="{8676981B-7D4F-8E29-E536-0AB4469E7C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3" name="AutoShape 290">
                <a:extLst>
                  <a:ext uri="{FF2B5EF4-FFF2-40B4-BE49-F238E27FC236}">
                    <a16:creationId xmlns:a16="http://schemas.microsoft.com/office/drawing/2014/main" id="{D5526B49-80E5-48B1-E437-99B74BFB4D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4" name="AutoShape 291">
                <a:extLst>
                  <a:ext uri="{FF2B5EF4-FFF2-40B4-BE49-F238E27FC236}">
                    <a16:creationId xmlns:a16="http://schemas.microsoft.com/office/drawing/2014/main" id="{3C123B5F-B8A5-8EBC-E14B-83D3E0627F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8" name="Freeform 292">
              <a:extLst>
                <a:ext uri="{FF2B5EF4-FFF2-40B4-BE49-F238E27FC236}">
                  <a16:creationId xmlns:a16="http://schemas.microsoft.com/office/drawing/2014/main" id="{E0233561-9B95-F5DA-FCFF-718AFA8C5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9" name="Group 293">
              <a:extLst>
                <a:ext uri="{FF2B5EF4-FFF2-40B4-BE49-F238E27FC236}">
                  <a16:creationId xmlns:a16="http://schemas.microsoft.com/office/drawing/2014/main" id="{FD40088F-D134-CA2E-3251-B00B1A14DD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" name="AutoShape 294">
                <a:extLst>
                  <a:ext uri="{FF2B5EF4-FFF2-40B4-BE49-F238E27FC236}">
                    <a16:creationId xmlns:a16="http://schemas.microsoft.com/office/drawing/2014/main" id="{2885DF14-B604-C41A-C5EE-44B3AB1C80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2" name="AutoShape 295">
                <a:extLst>
                  <a:ext uri="{FF2B5EF4-FFF2-40B4-BE49-F238E27FC236}">
                    <a16:creationId xmlns:a16="http://schemas.microsoft.com/office/drawing/2014/main" id="{B62A1F32-3C42-C6AE-C4AA-C62D9A8E7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0" name="Rectangle 296">
              <a:extLst>
                <a:ext uri="{FF2B5EF4-FFF2-40B4-BE49-F238E27FC236}">
                  <a16:creationId xmlns:a16="http://schemas.microsoft.com/office/drawing/2014/main" id="{CB4CF956-39AB-3482-609F-DEA0F80B5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1" name="Freeform 297">
              <a:extLst>
                <a:ext uri="{FF2B5EF4-FFF2-40B4-BE49-F238E27FC236}">
                  <a16:creationId xmlns:a16="http://schemas.microsoft.com/office/drawing/2014/main" id="{4B4FB547-F38C-B6EC-B373-0A0809505B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2" name="Freeform 298">
              <a:extLst>
                <a:ext uri="{FF2B5EF4-FFF2-40B4-BE49-F238E27FC236}">
                  <a16:creationId xmlns:a16="http://schemas.microsoft.com/office/drawing/2014/main" id="{2D227C5D-DF67-6711-488B-8C5F2BC18A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3" name="Oval 299">
              <a:extLst>
                <a:ext uri="{FF2B5EF4-FFF2-40B4-BE49-F238E27FC236}">
                  <a16:creationId xmlns:a16="http://schemas.microsoft.com/office/drawing/2014/main" id="{1141377A-F12F-ADC8-C24C-69CEE360DE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4" name="Freeform 300">
              <a:extLst>
                <a:ext uri="{FF2B5EF4-FFF2-40B4-BE49-F238E27FC236}">
                  <a16:creationId xmlns:a16="http://schemas.microsoft.com/office/drawing/2014/main" id="{57607500-E1FB-437C-4A0E-09F7269A3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5" name="AutoShape 301">
              <a:extLst>
                <a:ext uri="{FF2B5EF4-FFF2-40B4-BE49-F238E27FC236}">
                  <a16:creationId xmlns:a16="http://schemas.microsoft.com/office/drawing/2014/main" id="{1C8AA2B2-F5BD-C880-5510-2E74EA59E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6" name="AutoShape 302">
              <a:extLst>
                <a:ext uri="{FF2B5EF4-FFF2-40B4-BE49-F238E27FC236}">
                  <a16:creationId xmlns:a16="http://schemas.microsoft.com/office/drawing/2014/main" id="{5952C3A9-0111-8911-3048-A9AA48D0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7" name="Oval 303">
              <a:extLst>
                <a:ext uri="{FF2B5EF4-FFF2-40B4-BE49-F238E27FC236}">
                  <a16:creationId xmlns:a16="http://schemas.microsoft.com/office/drawing/2014/main" id="{6B82F69B-C0E2-47DD-24AF-1D9D3B494B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8" name="Oval 304">
              <a:extLst>
                <a:ext uri="{FF2B5EF4-FFF2-40B4-BE49-F238E27FC236}">
                  <a16:creationId xmlns:a16="http://schemas.microsoft.com/office/drawing/2014/main" id="{C954B203-C2DF-DC45-AE68-35E6532C8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9" name="Oval 305">
              <a:extLst>
                <a:ext uri="{FF2B5EF4-FFF2-40B4-BE49-F238E27FC236}">
                  <a16:creationId xmlns:a16="http://schemas.microsoft.com/office/drawing/2014/main" id="{25C35FD0-38C3-9A0E-7741-17A99D9FD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80" name="Rectangle 306">
              <a:extLst>
                <a:ext uri="{FF2B5EF4-FFF2-40B4-BE49-F238E27FC236}">
                  <a16:creationId xmlns:a16="http://schemas.microsoft.com/office/drawing/2014/main" id="{2CC0AD04-0AB9-9623-4B4C-C7FBDD235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89" name="Group 340">
            <a:extLst>
              <a:ext uri="{FF2B5EF4-FFF2-40B4-BE49-F238E27FC236}">
                <a16:creationId xmlns:a16="http://schemas.microsoft.com/office/drawing/2014/main" id="{2F3C8695-B8A5-B05B-73BF-C58D962EBFFA}"/>
              </a:ext>
            </a:extLst>
          </p:cNvPr>
          <p:cNvGrpSpPr>
            <a:grpSpLocks/>
          </p:cNvGrpSpPr>
          <p:nvPr/>
        </p:nvGrpSpPr>
        <p:grpSpPr bwMode="auto">
          <a:xfrm>
            <a:off x="9212621" y="5170758"/>
            <a:ext cx="525463" cy="557213"/>
            <a:chOff x="-44" y="1473"/>
            <a:chExt cx="981" cy="1105"/>
          </a:xfrm>
        </p:grpSpPr>
        <p:pic>
          <p:nvPicPr>
            <p:cNvPr id="190" name="Picture 341" descr="desktop_computer_stylized_medium">
              <a:extLst>
                <a:ext uri="{FF2B5EF4-FFF2-40B4-BE49-F238E27FC236}">
                  <a16:creationId xmlns:a16="http://schemas.microsoft.com/office/drawing/2014/main" id="{59655619-B97C-4C6A-D2FF-A5EDA840BB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Freeform 342">
              <a:extLst>
                <a:ext uri="{FF2B5EF4-FFF2-40B4-BE49-F238E27FC236}">
                  <a16:creationId xmlns:a16="http://schemas.microsoft.com/office/drawing/2014/main" id="{1E2C931C-CC8E-ED3B-4AF1-20F4952D179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2" name="Group 343">
            <a:extLst>
              <a:ext uri="{FF2B5EF4-FFF2-40B4-BE49-F238E27FC236}">
                <a16:creationId xmlns:a16="http://schemas.microsoft.com/office/drawing/2014/main" id="{A863D628-7F66-9BBF-5DC2-696A34FFFE0F}"/>
              </a:ext>
            </a:extLst>
          </p:cNvPr>
          <p:cNvGrpSpPr>
            <a:grpSpLocks/>
          </p:cNvGrpSpPr>
          <p:nvPr/>
        </p:nvGrpSpPr>
        <p:grpSpPr bwMode="auto">
          <a:xfrm>
            <a:off x="9736496" y="5159646"/>
            <a:ext cx="525463" cy="557212"/>
            <a:chOff x="-44" y="1473"/>
            <a:chExt cx="981" cy="1105"/>
          </a:xfrm>
        </p:grpSpPr>
        <p:pic>
          <p:nvPicPr>
            <p:cNvPr id="193" name="Picture 344" descr="desktop_computer_stylized_medium">
              <a:extLst>
                <a:ext uri="{FF2B5EF4-FFF2-40B4-BE49-F238E27FC236}">
                  <a16:creationId xmlns:a16="http://schemas.microsoft.com/office/drawing/2014/main" id="{8BFE7938-34EF-3EA5-E660-ADAF51A404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" name="Freeform 345">
              <a:extLst>
                <a:ext uri="{FF2B5EF4-FFF2-40B4-BE49-F238E27FC236}">
                  <a16:creationId xmlns:a16="http://schemas.microsoft.com/office/drawing/2014/main" id="{4EBD2692-053D-5C3E-E8F8-556A10E111B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C8B8C698-83C4-DB9A-1BFE-E4F2AEDCF43B}"/>
              </a:ext>
            </a:extLst>
          </p:cNvPr>
          <p:cNvGrpSpPr/>
          <p:nvPr/>
        </p:nvGrpSpPr>
        <p:grpSpPr>
          <a:xfrm>
            <a:off x="9784005" y="4437217"/>
            <a:ext cx="889089" cy="466491"/>
            <a:chOff x="7493876" y="2774731"/>
            <a:chExt cx="1481958" cy="894622"/>
          </a:xfrm>
        </p:grpSpPr>
        <p:sp>
          <p:nvSpPr>
            <p:cNvPr id="196" name="Freeform 510">
              <a:extLst>
                <a:ext uri="{FF2B5EF4-FFF2-40B4-BE49-F238E27FC236}">
                  <a16:creationId xmlns:a16="http://schemas.microsoft.com/office/drawing/2014/main" id="{E3468F1B-9C77-3E01-1A1B-147438EDA991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078720BF-1D33-9559-C1C7-3518164FC995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B5A76ADF-F440-FC17-20C1-46214DC8248A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99" name="Freeform 513">
                <a:extLst>
                  <a:ext uri="{FF2B5EF4-FFF2-40B4-BE49-F238E27FC236}">
                    <a16:creationId xmlns:a16="http://schemas.microsoft.com/office/drawing/2014/main" id="{BD0B1147-0BD5-F6CC-C21B-D7A08502D903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0" name="Freeform 514">
                <a:extLst>
                  <a:ext uri="{FF2B5EF4-FFF2-40B4-BE49-F238E27FC236}">
                    <a16:creationId xmlns:a16="http://schemas.microsoft.com/office/drawing/2014/main" id="{2618A2EF-4EE8-FB7E-8D2B-CA053CC647F0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1" name="Freeform 515">
                <a:extLst>
                  <a:ext uri="{FF2B5EF4-FFF2-40B4-BE49-F238E27FC236}">
                    <a16:creationId xmlns:a16="http://schemas.microsoft.com/office/drawing/2014/main" id="{6185B972-BC3B-B280-58C1-E0213BDC2AC7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2" name="Freeform 516">
                <a:extLst>
                  <a:ext uri="{FF2B5EF4-FFF2-40B4-BE49-F238E27FC236}">
                    <a16:creationId xmlns:a16="http://schemas.microsoft.com/office/drawing/2014/main" id="{2BF930EA-8D9D-F60B-8078-55C9D47C06D9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C2F6E6E5-CEF4-706C-9ADB-D3F258FC6CE5}"/>
              </a:ext>
            </a:extLst>
          </p:cNvPr>
          <p:cNvGrpSpPr/>
          <p:nvPr/>
        </p:nvGrpSpPr>
        <p:grpSpPr>
          <a:xfrm>
            <a:off x="9805342" y="3095664"/>
            <a:ext cx="889089" cy="466491"/>
            <a:chOff x="7493876" y="2774731"/>
            <a:chExt cx="1481958" cy="894622"/>
          </a:xfrm>
        </p:grpSpPr>
        <p:sp>
          <p:nvSpPr>
            <p:cNvPr id="204" name="Freeform 521">
              <a:extLst>
                <a:ext uri="{FF2B5EF4-FFF2-40B4-BE49-F238E27FC236}">
                  <a16:creationId xmlns:a16="http://schemas.microsoft.com/office/drawing/2014/main" id="{666A61BE-0257-15B2-BAE2-C1245CC257A9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77A14566-99B4-4047-021F-315B83C3B0BC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F96C309D-2431-9401-4291-E600834F9E4C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07" name="Freeform 524">
                <a:extLst>
                  <a:ext uri="{FF2B5EF4-FFF2-40B4-BE49-F238E27FC236}">
                    <a16:creationId xmlns:a16="http://schemas.microsoft.com/office/drawing/2014/main" id="{DBADBD2F-556C-E740-229D-486886E51435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8" name="Freeform 525">
                <a:extLst>
                  <a:ext uri="{FF2B5EF4-FFF2-40B4-BE49-F238E27FC236}">
                    <a16:creationId xmlns:a16="http://schemas.microsoft.com/office/drawing/2014/main" id="{2AE23BA0-5A49-E5DE-6C69-B7A578F84688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9" name="Freeform 526">
                <a:extLst>
                  <a:ext uri="{FF2B5EF4-FFF2-40B4-BE49-F238E27FC236}">
                    <a16:creationId xmlns:a16="http://schemas.microsoft.com/office/drawing/2014/main" id="{52E7E8DD-B55D-CE3A-0280-D4CF7493FE7C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0" name="Freeform 527">
                <a:extLst>
                  <a:ext uri="{FF2B5EF4-FFF2-40B4-BE49-F238E27FC236}">
                    <a16:creationId xmlns:a16="http://schemas.microsoft.com/office/drawing/2014/main" id="{0BB69917-1100-F693-7AC3-18AD401F1B90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9" name="Text Box 98">
            <a:extLst>
              <a:ext uri="{FF2B5EF4-FFF2-40B4-BE49-F238E27FC236}">
                <a16:creationId xmlns:a16="http://schemas.microsoft.com/office/drawing/2014/main" id="{2ADD18A7-BC04-69B3-8116-B69DF0B6E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638" y="4760730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00C895-902D-1DC9-4FA8-85928A434907}"/>
              </a:ext>
            </a:extLst>
          </p:cNvPr>
          <p:cNvSpPr txBox="1"/>
          <p:nvPr/>
        </p:nvSpPr>
        <p:spPr>
          <a:xfrm>
            <a:off x="9476829" y="3013346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A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127AF565-70A5-03D2-627F-51268F61A8B4}"/>
              </a:ext>
            </a:extLst>
          </p:cNvPr>
          <p:cNvSpPr txBox="1"/>
          <p:nvPr/>
        </p:nvSpPr>
        <p:spPr>
          <a:xfrm>
            <a:off x="9629229" y="4080147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A1398F54-1E74-6446-D5BE-15C6BC311E85}"/>
              </a:ext>
            </a:extLst>
          </p:cNvPr>
          <p:cNvSpPr txBox="1"/>
          <p:nvPr/>
        </p:nvSpPr>
        <p:spPr>
          <a:xfrm>
            <a:off x="8464459" y="5419091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323E4D19-9648-F986-1EDF-3CAED69B28D5}"/>
              </a:ext>
            </a:extLst>
          </p:cNvPr>
          <p:cNvSpPr txBox="1"/>
          <p:nvPr/>
        </p:nvSpPr>
        <p:spPr>
          <a:xfrm>
            <a:off x="8192314" y="2066288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D</a:t>
            </a:r>
          </a:p>
        </p:txBody>
      </p:sp>
      <p:sp>
        <p:nvSpPr>
          <p:cNvPr id="214" name="TextBox 28">
            <a:extLst>
              <a:ext uri="{FF2B5EF4-FFF2-40B4-BE49-F238E27FC236}">
                <a16:creationId xmlns:a16="http://schemas.microsoft.com/office/drawing/2014/main" id="{A1B52250-1593-56A8-0D7D-13636E0EFE99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9122840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7128C-83E4-B3EB-57AE-AD00E1C7E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699C6-6785-3687-4CE4-AA4733BAD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95CD8-3C4D-19BE-617A-D95D0BE5F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sz="1800" dirty="0"/>
              <a:t>Let’s say the average request rate increased to 15 requests / second</a:t>
            </a:r>
          </a:p>
          <a:p>
            <a:pPr marL="0" indent="0">
              <a:buNone/>
            </a:pPr>
            <a:r>
              <a:rPr lang="en-IN" sz="1800" dirty="0"/>
              <a:t>Average object size = 1 Mb</a:t>
            </a:r>
          </a:p>
          <a:p>
            <a:pPr marL="0" indent="0">
              <a:buNone/>
            </a:pPr>
            <a:r>
              <a:rPr lang="en-IN" sz="1800" dirty="0"/>
              <a:t>Average request rate = 15 requests / second</a:t>
            </a:r>
          </a:p>
          <a:p>
            <a:pPr marL="0" indent="0">
              <a:buNone/>
            </a:pPr>
            <a:r>
              <a:rPr lang="en-IN" sz="1800" dirty="0"/>
              <a:t>Request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Packet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Does the RTT remain the same?</a:t>
            </a:r>
          </a:p>
          <a:p>
            <a:pPr marL="0" indent="0">
              <a:buNone/>
            </a:pPr>
            <a:endParaRPr lang="en-IN" sz="1800" dirty="0"/>
          </a:p>
          <a:p>
            <a:pPr marL="0" indent="0">
              <a:buNone/>
            </a:pPr>
            <a:r>
              <a:rPr lang="en-IN" sz="1800" dirty="0"/>
              <a:t>No, the traffic intensity at router A during the return path is: 1</a:t>
            </a:r>
          </a:p>
          <a:p>
            <a:pPr marL="0" indent="0">
              <a:buNone/>
            </a:pPr>
            <a:r>
              <a:rPr lang="en-IN" sz="1800" dirty="0"/>
              <a:t>As the traffic intensity reaches one, the queuing delay rises sharply</a:t>
            </a:r>
          </a:p>
          <a:p>
            <a:pPr marL="0" indent="0">
              <a:buNone/>
            </a:pPr>
            <a:r>
              <a:rPr lang="en-IN" sz="1800" dirty="0"/>
              <a:t>RRT could be of the order of minutes</a:t>
            </a:r>
          </a:p>
          <a:p>
            <a:pPr marL="0" indent="0">
              <a:buNone/>
            </a:pPr>
            <a:endParaRPr lang="en-IN" sz="1800" dirty="0"/>
          </a:p>
          <a:p>
            <a:pPr marL="0" indent="0">
              <a:buNone/>
            </a:pPr>
            <a:r>
              <a:rPr lang="en-IN" sz="1800" dirty="0"/>
              <a:t>How can we fix this problem?</a:t>
            </a:r>
          </a:p>
          <a:p>
            <a:pPr marL="0" indent="0">
              <a:buNone/>
            </a:pPr>
            <a:r>
              <a:rPr lang="en-IN" sz="1800" dirty="0"/>
              <a:t>Upgrade the network link between A and B to 100 Mbps</a:t>
            </a:r>
          </a:p>
          <a:p>
            <a:pPr marL="0" indent="0">
              <a:buNone/>
            </a:pPr>
            <a:endParaRPr lang="en-IN" sz="1800" dirty="0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D81B5332-8E93-08EC-4D27-079C051D932B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9884" y="2487883"/>
            <a:ext cx="285750" cy="1143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50">
            <a:extLst>
              <a:ext uri="{FF2B5EF4-FFF2-40B4-BE49-F238E27FC236}">
                <a16:creationId xmlns:a16="http://schemas.microsoft.com/office/drawing/2014/main" id="{01D90F61-5844-09D4-658F-D7089A109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8759" y="1902096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servers</a:t>
            </a:r>
          </a:p>
        </p:txBody>
      </p:sp>
      <p:sp>
        <p:nvSpPr>
          <p:cNvPr id="7" name="Line 51">
            <a:extLst>
              <a:ext uri="{FF2B5EF4-FFF2-40B4-BE49-F238E27FC236}">
                <a16:creationId xmlns:a16="http://schemas.microsoft.com/office/drawing/2014/main" id="{37B514C4-8872-81B9-8EE7-102086FA9D5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9509" y="2106883"/>
            <a:ext cx="66675" cy="2762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81C5A7B9-E633-ADFC-CE98-745A71DE42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38159" y="2144983"/>
            <a:ext cx="9525" cy="2381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4FB4D4A7-2332-764D-25F7-899D4D6360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95359" y="2306908"/>
            <a:ext cx="133350" cy="20955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" name="Line 54">
            <a:extLst>
              <a:ext uri="{FF2B5EF4-FFF2-40B4-BE49-F238E27FC236}">
                <a16:creationId xmlns:a16="http://schemas.microsoft.com/office/drawing/2014/main" id="{FFBC8E3F-97BF-CA40-5BDF-F93BA2C99A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957284" y="3068908"/>
            <a:ext cx="247650" cy="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Freeform 55">
            <a:extLst>
              <a:ext uri="{FF2B5EF4-FFF2-40B4-BE49-F238E27FC236}">
                <a16:creationId xmlns:a16="http://schemas.microsoft.com/office/drawing/2014/main" id="{75694D0C-BD8A-7CF2-F0FD-02BA39A14751}"/>
              </a:ext>
            </a:extLst>
          </p:cNvPr>
          <p:cNvSpPr>
            <a:spLocks/>
          </p:cNvSpPr>
          <p:nvPr/>
        </p:nvSpPr>
        <p:spPr bwMode="auto">
          <a:xfrm>
            <a:off x="8974496" y="2111064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70">
            <a:extLst>
              <a:ext uri="{FF2B5EF4-FFF2-40B4-BE49-F238E27FC236}">
                <a16:creationId xmlns:a16="http://schemas.microsoft.com/office/drawing/2014/main" id="{378E473F-761A-A93D-2136-EADDB7CBD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0459" y="2432321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Internet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Freeform 71">
            <a:extLst>
              <a:ext uri="{FF2B5EF4-FFF2-40B4-BE49-F238E27FC236}">
                <a16:creationId xmlns:a16="http://schemas.microsoft.com/office/drawing/2014/main" id="{6368001A-EBAB-11A1-62E2-2D00F1AACC4F}"/>
              </a:ext>
            </a:extLst>
          </p:cNvPr>
          <p:cNvSpPr>
            <a:spLocks/>
          </p:cNvSpPr>
          <p:nvPr/>
        </p:nvSpPr>
        <p:spPr bwMode="auto">
          <a:xfrm>
            <a:off x="8579209" y="451670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77">
            <a:extLst>
              <a:ext uri="{FF2B5EF4-FFF2-40B4-BE49-F238E27FC236}">
                <a16:creationId xmlns:a16="http://schemas.microsoft.com/office/drawing/2014/main" id="{3FBAF133-D3B0-5B60-8911-281C666910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4184" y="4780233"/>
            <a:ext cx="855662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Line 78">
            <a:extLst>
              <a:ext uri="{FF2B5EF4-FFF2-40B4-BE49-F238E27FC236}">
                <a16:creationId xmlns:a16="http://schemas.microsoft.com/office/drawing/2014/main" id="{C9EADF7F-9112-345F-29A2-BC546D7B7A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3771" y="4827858"/>
            <a:ext cx="563563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79">
            <a:extLst>
              <a:ext uri="{FF2B5EF4-FFF2-40B4-BE49-F238E27FC236}">
                <a16:creationId xmlns:a16="http://schemas.microsoft.com/office/drawing/2014/main" id="{DA34B20B-89C8-7F9C-0611-97BB2FB983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61934" y="4834208"/>
            <a:ext cx="149225" cy="382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C3E37E0F-C17B-71B5-3465-A885A83B9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23859" y="3545158"/>
            <a:ext cx="0" cy="10620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5011076A-93DB-C33C-C772-D53BA1610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09" y="4357958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network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AB350E06-3EF7-2E48-D224-8298A8245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4551" y="4847815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D29BC76A-FEFA-EC00-169F-073A4B701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5446" y="3734071"/>
            <a:ext cx="11432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Mbps 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1" name="Group 139">
            <a:extLst>
              <a:ext uri="{FF2B5EF4-FFF2-40B4-BE49-F238E27FC236}">
                <a16:creationId xmlns:a16="http://schemas.microsoft.com/office/drawing/2014/main" id="{19297369-1B2C-597C-B442-6EAB3E72CAD7}"/>
              </a:ext>
            </a:extLst>
          </p:cNvPr>
          <p:cNvGrpSpPr>
            <a:grpSpLocks/>
          </p:cNvGrpSpPr>
          <p:nvPr/>
        </p:nvGrpSpPr>
        <p:grpSpPr bwMode="auto">
          <a:xfrm>
            <a:off x="8552221" y="2035446"/>
            <a:ext cx="377825" cy="576262"/>
            <a:chOff x="4140" y="429"/>
            <a:chExt cx="1425" cy="2396"/>
          </a:xfrm>
        </p:grpSpPr>
        <p:sp>
          <p:nvSpPr>
            <p:cNvPr id="22" name="Freeform 140">
              <a:extLst>
                <a:ext uri="{FF2B5EF4-FFF2-40B4-BE49-F238E27FC236}">
                  <a16:creationId xmlns:a16="http://schemas.microsoft.com/office/drawing/2014/main" id="{5FDAD723-1246-D859-4BC3-64452A62E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3" name="Rectangle 141">
              <a:extLst>
                <a:ext uri="{FF2B5EF4-FFF2-40B4-BE49-F238E27FC236}">
                  <a16:creationId xmlns:a16="http://schemas.microsoft.com/office/drawing/2014/main" id="{01B35AB1-F440-AD50-8099-54BE5FF9D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Freeform 142">
              <a:extLst>
                <a:ext uri="{FF2B5EF4-FFF2-40B4-BE49-F238E27FC236}">
                  <a16:creationId xmlns:a16="http://schemas.microsoft.com/office/drawing/2014/main" id="{E08692C3-DF63-C065-563B-FA5B49BCF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43">
              <a:extLst>
                <a:ext uri="{FF2B5EF4-FFF2-40B4-BE49-F238E27FC236}">
                  <a16:creationId xmlns:a16="http://schemas.microsoft.com/office/drawing/2014/main" id="{43699D83-A6AD-57C2-7D12-56FF49F666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6" name="Rectangle 144">
              <a:extLst>
                <a:ext uri="{FF2B5EF4-FFF2-40B4-BE49-F238E27FC236}">
                  <a16:creationId xmlns:a16="http://schemas.microsoft.com/office/drawing/2014/main" id="{182B5C15-C5A7-B4DA-10ED-4413471564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7" name="Group 145">
              <a:extLst>
                <a:ext uri="{FF2B5EF4-FFF2-40B4-BE49-F238E27FC236}">
                  <a16:creationId xmlns:a16="http://schemas.microsoft.com/office/drawing/2014/main" id="{A43BC0F5-1271-5A6A-1E11-343DCBC17E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146">
                <a:extLst>
                  <a:ext uri="{FF2B5EF4-FFF2-40B4-BE49-F238E27FC236}">
                    <a16:creationId xmlns:a16="http://schemas.microsoft.com/office/drawing/2014/main" id="{DEDA2A40-3A04-2E62-8132-F02764834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AutoShape 147">
                <a:extLst>
                  <a:ext uri="{FF2B5EF4-FFF2-40B4-BE49-F238E27FC236}">
                    <a16:creationId xmlns:a16="http://schemas.microsoft.com/office/drawing/2014/main" id="{91F1408E-7556-A554-3632-BB9A4049F9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Rectangle 148">
              <a:extLst>
                <a:ext uri="{FF2B5EF4-FFF2-40B4-BE49-F238E27FC236}">
                  <a16:creationId xmlns:a16="http://schemas.microsoft.com/office/drawing/2014/main" id="{B02415E3-A0F5-5FFE-ACAD-5329C7FC2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49">
              <a:extLst>
                <a:ext uri="{FF2B5EF4-FFF2-40B4-BE49-F238E27FC236}">
                  <a16:creationId xmlns:a16="http://schemas.microsoft.com/office/drawing/2014/main" id="{BFF79A14-9BE1-7070-47E5-78CFD4EFE5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150">
                <a:extLst>
                  <a:ext uri="{FF2B5EF4-FFF2-40B4-BE49-F238E27FC236}">
                    <a16:creationId xmlns:a16="http://schemas.microsoft.com/office/drawing/2014/main" id="{050C8509-E172-2FC1-F1B8-1B7E04FC28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AutoShape 151">
                <a:extLst>
                  <a:ext uri="{FF2B5EF4-FFF2-40B4-BE49-F238E27FC236}">
                    <a16:creationId xmlns:a16="http://schemas.microsoft.com/office/drawing/2014/main" id="{8F9D636D-3ED0-3E54-8542-E6E8F208A8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0" name="Rectangle 152">
              <a:extLst>
                <a:ext uri="{FF2B5EF4-FFF2-40B4-BE49-F238E27FC236}">
                  <a16:creationId xmlns:a16="http://schemas.microsoft.com/office/drawing/2014/main" id="{DC0F2CC2-9359-DA28-D6C6-38CFEC725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Rectangle 153">
              <a:extLst>
                <a:ext uri="{FF2B5EF4-FFF2-40B4-BE49-F238E27FC236}">
                  <a16:creationId xmlns:a16="http://schemas.microsoft.com/office/drawing/2014/main" id="{B1E366ED-0D05-F105-A94A-1790AA559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2" name="Group 154">
              <a:extLst>
                <a:ext uri="{FF2B5EF4-FFF2-40B4-BE49-F238E27FC236}">
                  <a16:creationId xmlns:a16="http://schemas.microsoft.com/office/drawing/2014/main" id="{FDAB39E7-E704-1460-179D-6977C111F9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155">
                <a:extLst>
                  <a:ext uri="{FF2B5EF4-FFF2-40B4-BE49-F238E27FC236}">
                    <a16:creationId xmlns:a16="http://schemas.microsoft.com/office/drawing/2014/main" id="{DEAA3AA1-2D3D-2009-45C7-5C94465257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AutoShape 156">
                <a:extLst>
                  <a:ext uri="{FF2B5EF4-FFF2-40B4-BE49-F238E27FC236}">
                    <a16:creationId xmlns:a16="http://schemas.microsoft.com/office/drawing/2014/main" id="{B26E6476-1618-D13E-1A3B-A23CCBE72C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3" name="Freeform 157">
              <a:extLst>
                <a:ext uri="{FF2B5EF4-FFF2-40B4-BE49-F238E27FC236}">
                  <a16:creationId xmlns:a16="http://schemas.microsoft.com/office/drawing/2014/main" id="{856E12C0-84A0-3F49-A7C1-135948185C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4" name="Group 158">
              <a:extLst>
                <a:ext uri="{FF2B5EF4-FFF2-40B4-BE49-F238E27FC236}">
                  <a16:creationId xmlns:a16="http://schemas.microsoft.com/office/drawing/2014/main" id="{C895D1B0-5B82-5E9D-E6BA-39A08E7170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159">
                <a:extLst>
                  <a:ext uri="{FF2B5EF4-FFF2-40B4-BE49-F238E27FC236}">
                    <a16:creationId xmlns:a16="http://schemas.microsoft.com/office/drawing/2014/main" id="{6ACC2A03-C21E-1E76-5D25-283CDA6B33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AutoShape 160">
                <a:extLst>
                  <a:ext uri="{FF2B5EF4-FFF2-40B4-BE49-F238E27FC236}">
                    <a16:creationId xmlns:a16="http://schemas.microsoft.com/office/drawing/2014/main" id="{E62AC0BC-1CDE-7DA0-F157-80A8DF2B1C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5" name="Rectangle 161">
              <a:extLst>
                <a:ext uri="{FF2B5EF4-FFF2-40B4-BE49-F238E27FC236}">
                  <a16:creationId xmlns:a16="http://schemas.microsoft.com/office/drawing/2014/main" id="{269C8CB5-EFFC-C768-7C85-A5B14A143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id="{8D7DAF64-137C-534C-62A6-4F813375C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id="{CA6ADAC4-8872-4EA6-5116-73AE6D8D26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Oval 164">
              <a:extLst>
                <a:ext uri="{FF2B5EF4-FFF2-40B4-BE49-F238E27FC236}">
                  <a16:creationId xmlns:a16="http://schemas.microsoft.com/office/drawing/2014/main" id="{9F1BB412-5FBB-17BC-75A0-51A4DCB3B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165">
              <a:extLst>
                <a:ext uri="{FF2B5EF4-FFF2-40B4-BE49-F238E27FC236}">
                  <a16:creationId xmlns:a16="http://schemas.microsoft.com/office/drawing/2014/main" id="{77939EBF-163F-A30B-C0D0-8D9E47972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AutoShape 166">
              <a:extLst>
                <a:ext uri="{FF2B5EF4-FFF2-40B4-BE49-F238E27FC236}">
                  <a16:creationId xmlns:a16="http://schemas.microsoft.com/office/drawing/2014/main" id="{776DAC25-7E55-69D6-E46D-AF64D7CF9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AutoShape 167">
              <a:extLst>
                <a:ext uri="{FF2B5EF4-FFF2-40B4-BE49-F238E27FC236}">
                  <a16:creationId xmlns:a16="http://schemas.microsoft.com/office/drawing/2014/main" id="{37E992EC-DD0D-3395-8D6D-85C878EFC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Oval 168">
              <a:extLst>
                <a:ext uri="{FF2B5EF4-FFF2-40B4-BE49-F238E27FC236}">
                  <a16:creationId xmlns:a16="http://schemas.microsoft.com/office/drawing/2014/main" id="{54B61C03-B44D-DE6D-476C-8260CE34EC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Oval 169">
              <a:extLst>
                <a:ext uri="{FF2B5EF4-FFF2-40B4-BE49-F238E27FC236}">
                  <a16:creationId xmlns:a16="http://schemas.microsoft.com/office/drawing/2014/main" id="{05448FCF-2BB0-0A34-95A6-B60343BCF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Oval 170">
              <a:extLst>
                <a:ext uri="{FF2B5EF4-FFF2-40B4-BE49-F238E27FC236}">
                  <a16:creationId xmlns:a16="http://schemas.microsoft.com/office/drawing/2014/main" id="{BDAF4BE5-7DF3-4AA5-BF6A-3148B3230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Rectangle 171">
              <a:extLst>
                <a:ext uri="{FF2B5EF4-FFF2-40B4-BE49-F238E27FC236}">
                  <a16:creationId xmlns:a16="http://schemas.microsoft.com/office/drawing/2014/main" id="{E256FCDA-2280-5BD4-F37A-892C69365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4" name="Group 172">
            <a:extLst>
              <a:ext uri="{FF2B5EF4-FFF2-40B4-BE49-F238E27FC236}">
                <a16:creationId xmlns:a16="http://schemas.microsoft.com/office/drawing/2014/main" id="{5F92984B-B3F9-FF71-CBE0-783ADF469D0D}"/>
              </a:ext>
            </a:extLst>
          </p:cNvPr>
          <p:cNvGrpSpPr>
            <a:grpSpLocks/>
          </p:cNvGrpSpPr>
          <p:nvPr/>
        </p:nvGrpSpPr>
        <p:grpSpPr bwMode="auto">
          <a:xfrm>
            <a:off x="8701446" y="5148533"/>
            <a:ext cx="525463" cy="557213"/>
            <a:chOff x="-44" y="1473"/>
            <a:chExt cx="981" cy="1105"/>
          </a:xfrm>
        </p:grpSpPr>
        <p:pic>
          <p:nvPicPr>
            <p:cNvPr id="55" name="Picture 173" descr="desktop_computer_stylized_medium">
              <a:extLst>
                <a:ext uri="{FF2B5EF4-FFF2-40B4-BE49-F238E27FC236}">
                  <a16:creationId xmlns:a16="http://schemas.microsoft.com/office/drawing/2014/main" id="{FFD93B8E-DDA6-6889-11FD-96822BC1C0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174">
              <a:extLst>
                <a:ext uri="{FF2B5EF4-FFF2-40B4-BE49-F238E27FC236}">
                  <a16:creationId xmlns:a16="http://schemas.microsoft.com/office/drawing/2014/main" id="{9C85B876-3C27-0170-01B9-B160F0C718B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7" name="Group 175">
            <a:extLst>
              <a:ext uri="{FF2B5EF4-FFF2-40B4-BE49-F238E27FC236}">
                <a16:creationId xmlns:a16="http://schemas.microsoft.com/office/drawing/2014/main" id="{528DF8A1-4D4A-4298-AE50-33D55A9DCD75}"/>
              </a:ext>
            </a:extLst>
          </p:cNvPr>
          <p:cNvGrpSpPr>
            <a:grpSpLocks/>
          </p:cNvGrpSpPr>
          <p:nvPr/>
        </p:nvGrpSpPr>
        <p:grpSpPr bwMode="auto">
          <a:xfrm>
            <a:off x="9466621" y="1557608"/>
            <a:ext cx="377825" cy="576263"/>
            <a:chOff x="4140" y="429"/>
            <a:chExt cx="1425" cy="2396"/>
          </a:xfrm>
        </p:grpSpPr>
        <p:sp>
          <p:nvSpPr>
            <p:cNvPr id="58" name="Freeform 176">
              <a:extLst>
                <a:ext uri="{FF2B5EF4-FFF2-40B4-BE49-F238E27FC236}">
                  <a16:creationId xmlns:a16="http://schemas.microsoft.com/office/drawing/2014/main" id="{5B2DC802-02AC-6F92-74C1-908CF2102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Rectangle 177">
              <a:extLst>
                <a:ext uri="{FF2B5EF4-FFF2-40B4-BE49-F238E27FC236}">
                  <a16:creationId xmlns:a16="http://schemas.microsoft.com/office/drawing/2014/main" id="{2A9DD0A8-75F3-5F62-CB6A-C9D6AA37A7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0" name="Freeform 178">
              <a:extLst>
                <a:ext uri="{FF2B5EF4-FFF2-40B4-BE49-F238E27FC236}">
                  <a16:creationId xmlns:a16="http://schemas.microsoft.com/office/drawing/2014/main" id="{9DB22528-F538-8E8A-7E4F-EB5D1F5434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1" name="Freeform 179">
              <a:extLst>
                <a:ext uri="{FF2B5EF4-FFF2-40B4-BE49-F238E27FC236}">
                  <a16:creationId xmlns:a16="http://schemas.microsoft.com/office/drawing/2014/main" id="{5421C92F-5203-8B97-EE18-7493E7805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2" name="Rectangle 180">
              <a:extLst>
                <a:ext uri="{FF2B5EF4-FFF2-40B4-BE49-F238E27FC236}">
                  <a16:creationId xmlns:a16="http://schemas.microsoft.com/office/drawing/2014/main" id="{364584CE-F420-72F5-46C2-A085A1BB4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3" name="Group 181">
              <a:extLst>
                <a:ext uri="{FF2B5EF4-FFF2-40B4-BE49-F238E27FC236}">
                  <a16:creationId xmlns:a16="http://schemas.microsoft.com/office/drawing/2014/main" id="{625CD35E-75AC-FDAD-F8FC-9F7205D9AF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" name="AutoShape 182">
                <a:extLst>
                  <a:ext uri="{FF2B5EF4-FFF2-40B4-BE49-F238E27FC236}">
                    <a16:creationId xmlns:a16="http://schemas.microsoft.com/office/drawing/2014/main" id="{6A2E9E54-3B56-B1A1-906D-7BB0404EE6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9" name="AutoShape 183">
                <a:extLst>
                  <a:ext uri="{FF2B5EF4-FFF2-40B4-BE49-F238E27FC236}">
                    <a16:creationId xmlns:a16="http://schemas.microsoft.com/office/drawing/2014/main" id="{D59A6F11-C08A-BB53-6781-DA9D46F5F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4" name="Rectangle 184">
              <a:extLst>
                <a:ext uri="{FF2B5EF4-FFF2-40B4-BE49-F238E27FC236}">
                  <a16:creationId xmlns:a16="http://schemas.microsoft.com/office/drawing/2014/main" id="{128F62CC-5FFE-1974-3039-06FC37A30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5" name="Group 185">
              <a:extLst>
                <a:ext uri="{FF2B5EF4-FFF2-40B4-BE49-F238E27FC236}">
                  <a16:creationId xmlns:a16="http://schemas.microsoft.com/office/drawing/2014/main" id="{0492E75B-A929-C300-3544-1994070893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" name="AutoShape 186">
                <a:extLst>
                  <a:ext uri="{FF2B5EF4-FFF2-40B4-BE49-F238E27FC236}">
                    <a16:creationId xmlns:a16="http://schemas.microsoft.com/office/drawing/2014/main" id="{0D116D8D-D293-8FC1-145D-1FC2511BC1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7" name="AutoShape 187">
                <a:extLst>
                  <a:ext uri="{FF2B5EF4-FFF2-40B4-BE49-F238E27FC236}">
                    <a16:creationId xmlns:a16="http://schemas.microsoft.com/office/drawing/2014/main" id="{8186B234-5DBE-0959-9CA6-908503B674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6" name="Rectangle 188">
              <a:extLst>
                <a:ext uri="{FF2B5EF4-FFF2-40B4-BE49-F238E27FC236}">
                  <a16:creationId xmlns:a16="http://schemas.microsoft.com/office/drawing/2014/main" id="{01A1EC81-5CC1-9CF4-6715-3A412D34BE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Rectangle 189">
              <a:extLst>
                <a:ext uri="{FF2B5EF4-FFF2-40B4-BE49-F238E27FC236}">
                  <a16:creationId xmlns:a16="http://schemas.microsoft.com/office/drawing/2014/main" id="{075BBEEB-3BFC-6FE1-B8DF-DC913E65F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8" name="Group 190">
              <a:extLst>
                <a:ext uri="{FF2B5EF4-FFF2-40B4-BE49-F238E27FC236}">
                  <a16:creationId xmlns:a16="http://schemas.microsoft.com/office/drawing/2014/main" id="{46F870FA-FBB5-1BA8-229D-1467BF3B2C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4" name="AutoShape 191">
                <a:extLst>
                  <a:ext uri="{FF2B5EF4-FFF2-40B4-BE49-F238E27FC236}">
                    <a16:creationId xmlns:a16="http://schemas.microsoft.com/office/drawing/2014/main" id="{644A74F4-4999-2370-4065-B53DBB3467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5" name="AutoShape 192">
                <a:extLst>
                  <a:ext uri="{FF2B5EF4-FFF2-40B4-BE49-F238E27FC236}">
                    <a16:creationId xmlns:a16="http://schemas.microsoft.com/office/drawing/2014/main" id="{239FBCFA-90C2-A3B1-908C-0580101580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9" name="Freeform 193">
              <a:extLst>
                <a:ext uri="{FF2B5EF4-FFF2-40B4-BE49-F238E27FC236}">
                  <a16:creationId xmlns:a16="http://schemas.microsoft.com/office/drawing/2014/main" id="{3A8DF721-59F4-4136-AD21-34F48BAE13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0" name="Group 194">
              <a:extLst>
                <a:ext uri="{FF2B5EF4-FFF2-40B4-BE49-F238E27FC236}">
                  <a16:creationId xmlns:a16="http://schemas.microsoft.com/office/drawing/2014/main" id="{C36E7FDC-C26B-8C23-829B-390732EAF6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" name="AutoShape 195">
                <a:extLst>
                  <a:ext uri="{FF2B5EF4-FFF2-40B4-BE49-F238E27FC236}">
                    <a16:creationId xmlns:a16="http://schemas.microsoft.com/office/drawing/2014/main" id="{3D052A7A-8B84-4B11-3911-00601CE3D3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AutoShape 196">
                <a:extLst>
                  <a:ext uri="{FF2B5EF4-FFF2-40B4-BE49-F238E27FC236}">
                    <a16:creationId xmlns:a16="http://schemas.microsoft.com/office/drawing/2014/main" id="{09F96778-3027-790A-9B3C-2900E46359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1" name="Rectangle 197">
              <a:extLst>
                <a:ext uri="{FF2B5EF4-FFF2-40B4-BE49-F238E27FC236}">
                  <a16:creationId xmlns:a16="http://schemas.microsoft.com/office/drawing/2014/main" id="{114B831B-BBCE-DA1D-0644-0C1DC36DC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Freeform 198">
              <a:extLst>
                <a:ext uri="{FF2B5EF4-FFF2-40B4-BE49-F238E27FC236}">
                  <a16:creationId xmlns:a16="http://schemas.microsoft.com/office/drawing/2014/main" id="{E1B5DDFE-059F-386F-0C9D-E7778FA4A7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3" name="Freeform 199">
              <a:extLst>
                <a:ext uri="{FF2B5EF4-FFF2-40B4-BE49-F238E27FC236}">
                  <a16:creationId xmlns:a16="http://schemas.microsoft.com/office/drawing/2014/main" id="{286FD3A0-559B-D6A6-5BD6-4FDD15839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Oval 200">
              <a:extLst>
                <a:ext uri="{FF2B5EF4-FFF2-40B4-BE49-F238E27FC236}">
                  <a16:creationId xmlns:a16="http://schemas.microsoft.com/office/drawing/2014/main" id="{E8583836-51B4-82F4-BD49-EF35FE396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5" name="Freeform 201">
              <a:extLst>
                <a:ext uri="{FF2B5EF4-FFF2-40B4-BE49-F238E27FC236}">
                  <a16:creationId xmlns:a16="http://schemas.microsoft.com/office/drawing/2014/main" id="{DFCA9ACD-88A7-F10E-83B7-C3ED5972FA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6" name="AutoShape 202">
              <a:extLst>
                <a:ext uri="{FF2B5EF4-FFF2-40B4-BE49-F238E27FC236}">
                  <a16:creationId xmlns:a16="http://schemas.microsoft.com/office/drawing/2014/main" id="{E94DE84A-B0FF-3FCB-13F3-4D1144764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7" name="AutoShape 203">
              <a:extLst>
                <a:ext uri="{FF2B5EF4-FFF2-40B4-BE49-F238E27FC236}">
                  <a16:creationId xmlns:a16="http://schemas.microsoft.com/office/drawing/2014/main" id="{15C3E022-17AC-2825-293E-E989F0A1C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Oval 204">
              <a:extLst>
                <a:ext uri="{FF2B5EF4-FFF2-40B4-BE49-F238E27FC236}">
                  <a16:creationId xmlns:a16="http://schemas.microsoft.com/office/drawing/2014/main" id="{A54CAA43-3E1D-4267-05C5-49CB076DD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9" name="Oval 205">
              <a:extLst>
                <a:ext uri="{FF2B5EF4-FFF2-40B4-BE49-F238E27FC236}">
                  <a16:creationId xmlns:a16="http://schemas.microsoft.com/office/drawing/2014/main" id="{0509A67A-8CB0-E3C7-FCEA-4C7A31153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80" name="Oval 206">
              <a:extLst>
                <a:ext uri="{FF2B5EF4-FFF2-40B4-BE49-F238E27FC236}">
                  <a16:creationId xmlns:a16="http://schemas.microsoft.com/office/drawing/2014/main" id="{3A4F721C-E51A-B7B7-3097-52F56EC35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1" name="Rectangle 207">
              <a:extLst>
                <a:ext uri="{FF2B5EF4-FFF2-40B4-BE49-F238E27FC236}">
                  <a16:creationId xmlns:a16="http://schemas.microsoft.com/office/drawing/2014/main" id="{784B3232-7542-D794-889A-750129E44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90" name="Group 208">
            <a:extLst>
              <a:ext uri="{FF2B5EF4-FFF2-40B4-BE49-F238E27FC236}">
                <a16:creationId xmlns:a16="http://schemas.microsoft.com/office/drawing/2014/main" id="{F61B5DE8-2BAB-7406-D065-C37D70AF36BF}"/>
              </a:ext>
            </a:extLst>
          </p:cNvPr>
          <p:cNvGrpSpPr>
            <a:grpSpLocks/>
          </p:cNvGrpSpPr>
          <p:nvPr/>
        </p:nvGrpSpPr>
        <p:grpSpPr bwMode="auto">
          <a:xfrm>
            <a:off x="10219096" y="1589358"/>
            <a:ext cx="377825" cy="576263"/>
            <a:chOff x="4140" y="429"/>
            <a:chExt cx="1425" cy="2396"/>
          </a:xfrm>
        </p:grpSpPr>
        <p:sp>
          <p:nvSpPr>
            <p:cNvPr id="91" name="Freeform 209">
              <a:extLst>
                <a:ext uri="{FF2B5EF4-FFF2-40B4-BE49-F238E27FC236}">
                  <a16:creationId xmlns:a16="http://schemas.microsoft.com/office/drawing/2014/main" id="{97713919-DF88-5ED2-56B2-D2496F080F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Rectangle 210">
              <a:extLst>
                <a:ext uri="{FF2B5EF4-FFF2-40B4-BE49-F238E27FC236}">
                  <a16:creationId xmlns:a16="http://schemas.microsoft.com/office/drawing/2014/main" id="{9B981EC8-012C-4556-6080-DF1045F69B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3" name="Freeform 211">
              <a:extLst>
                <a:ext uri="{FF2B5EF4-FFF2-40B4-BE49-F238E27FC236}">
                  <a16:creationId xmlns:a16="http://schemas.microsoft.com/office/drawing/2014/main" id="{06D0D55F-A425-944A-FEDB-FF6A61B404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4" name="Freeform 212">
              <a:extLst>
                <a:ext uri="{FF2B5EF4-FFF2-40B4-BE49-F238E27FC236}">
                  <a16:creationId xmlns:a16="http://schemas.microsoft.com/office/drawing/2014/main" id="{E8044507-46A5-BC59-BAB6-994058646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Rectangle 213">
              <a:extLst>
                <a:ext uri="{FF2B5EF4-FFF2-40B4-BE49-F238E27FC236}">
                  <a16:creationId xmlns:a16="http://schemas.microsoft.com/office/drawing/2014/main" id="{D796CEA4-21A6-6069-0A84-8C70DF626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6" name="Group 214">
              <a:extLst>
                <a:ext uri="{FF2B5EF4-FFF2-40B4-BE49-F238E27FC236}">
                  <a16:creationId xmlns:a16="http://schemas.microsoft.com/office/drawing/2014/main" id="{B2101DCF-ADB7-AD6F-F8E9-B932D34B52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1" name="AutoShape 215">
                <a:extLst>
                  <a:ext uri="{FF2B5EF4-FFF2-40B4-BE49-F238E27FC236}">
                    <a16:creationId xmlns:a16="http://schemas.microsoft.com/office/drawing/2014/main" id="{81E9439F-9B77-DD17-E306-A4FA1F64E6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2" name="AutoShape 216">
                <a:extLst>
                  <a:ext uri="{FF2B5EF4-FFF2-40B4-BE49-F238E27FC236}">
                    <a16:creationId xmlns:a16="http://schemas.microsoft.com/office/drawing/2014/main" id="{CE5AD8E1-2306-7EF8-AC37-5CB05E6747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7" name="Rectangle 217">
              <a:extLst>
                <a:ext uri="{FF2B5EF4-FFF2-40B4-BE49-F238E27FC236}">
                  <a16:creationId xmlns:a16="http://schemas.microsoft.com/office/drawing/2014/main" id="{F96E090D-E692-04B0-4812-89F9DF243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8" name="Group 218">
              <a:extLst>
                <a:ext uri="{FF2B5EF4-FFF2-40B4-BE49-F238E27FC236}">
                  <a16:creationId xmlns:a16="http://schemas.microsoft.com/office/drawing/2014/main" id="{AC8CA396-A895-3F5C-202B-4BD2316F9A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9" name="AutoShape 219">
                <a:extLst>
                  <a:ext uri="{FF2B5EF4-FFF2-40B4-BE49-F238E27FC236}">
                    <a16:creationId xmlns:a16="http://schemas.microsoft.com/office/drawing/2014/main" id="{4089782C-CF6A-89A4-30E1-CCD0EE5AE0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0" name="AutoShape 220">
                <a:extLst>
                  <a:ext uri="{FF2B5EF4-FFF2-40B4-BE49-F238E27FC236}">
                    <a16:creationId xmlns:a16="http://schemas.microsoft.com/office/drawing/2014/main" id="{B0DC5525-48CF-D883-7C77-F9717CDF22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9" name="Rectangle 221">
              <a:extLst>
                <a:ext uri="{FF2B5EF4-FFF2-40B4-BE49-F238E27FC236}">
                  <a16:creationId xmlns:a16="http://schemas.microsoft.com/office/drawing/2014/main" id="{7C3AA4BD-515E-1CBD-9C3E-618F04EA1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0" name="Rectangle 222">
              <a:extLst>
                <a:ext uri="{FF2B5EF4-FFF2-40B4-BE49-F238E27FC236}">
                  <a16:creationId xmlns:a16="http://schemas.microsoft.com/office/drawing/2014/main" id="{75714F7A-A3F7-A74F-F3B6-7C733597A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1" name="Group 223">
              <a:extLst>
                <a:ext uri="{FF2B5EF4-FFF2-40B4-BE49-F238E27FC236}">
                  <a16:creationId xmlns:a16="http://schemas.microsoft.com/office/drawing/2014/main" id="{241B6325-2244-7CF5-89F2-1AA04705B0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" name="AutoShape 224">
                <a:extLst>
                  <a:ext uri="{FF2B5EF4-FFF2-40B4-BE49-F238E27FC236}">
                    <a16:creationId xmlns:a16="http://schemas.microsoft.com/office/drawing/2014/main" id="{B8F20C8B-E8AB-FA6B-AD44-2F12864B0B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8" name="AutoShape 225">
                <a:extLst>
                  <a:ext uri="{FF2B5EF4-FFF2-40B4-BE49-F238E27FC236}">
                    <a16:creationId xmlns:a16="http://schemas.microsoft.com/office/drawing/2014/main" id="{1F9E55F7-7FC8-825B-DC2C-24C18CD221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2" name="Freeform 226">
              <a:extLst>
                <a:ext uri="{FF2B5EF4-FFF2-40B4-BE49-F238E27FC236}">
                  <a16:creationId xmlns:a16="http://schemas.microsoft.com/office/drawing/2014/main" id="{5444BE71-99BF-3471-05BB-EFE09001B51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3" name="Group 227">
              <a:extLst>
                <a:ext uri="{FF2B5EF4-FFF2-40B4-BE49-F238E27FC236}">
                  <a16:creationId xmlns:a16="http://schemas.microsoft.com/office/drawing/2014/main" id="{EC4AC84B-B258-7CB3-0A31-C07C63DFD9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5" name="AutoShape 228">
                <a:extLst>
                  <a:ext uri="{FF2B5EF4-FFF2-40B4-BE49-F238E27FC236}">
                    <a16:creationId xmlns:a16="http://schemas.microsoft.com/office/drawing/2014/main" id="{F81D7804-186E-7234-3A73-78CB1CC428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6" name="AutoShape 229">
                <a:extLst>
                  <a:ext uri="{FF2B5EF4-FFF2-40B4-BE49-F238E27FC236}">
                    <a16:creationId xmlns:a16="http://schemas.microsoft.com/office/drawing/2014/main" id="{876CD0CE-C606-9B16-3C3D-337F95A95F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4" name="Rectangle 230">
              <a:extLst>
                <a:ext uri="{FF2B5EF4-FFF2-40B4-BE49-F238E27FC236}">
                  <a16:creationId xmlns:a16="http://schemas.microsoft.com/office/drawing/2014/main" id="{E63D5988-9C58-2524-33FC-C9C4CC1A2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5" name="Freeform 231">
              <a:extLst>
                <a:ext uri="{FF2B5EF4-FFF2-40B4-BE49-F238E27FC236}">
                  <a16:creationId xmlns:a16="http://schemas.microsoft.com/office/drawing/2014/main" id="{07A91B02-7DF5-B1F6-686C-619CD0B7DE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6" name="Freeform 232">
              <a:extLst>
                <a:ext uri="{FF2B5EF4-FFF2-40B4-BE49-F238E27FC236}">
                  <a16:creationId xmlns:a16="http://schemas.microsoft.com/office/drawing/2014/main" id="{D4874BB5-BC84-B4BA-AA7E-ECBFD5E22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7" name="Oval 233">
              <a:extLst>
                <a:ext uri="{FF2B5EF4-FFF2-40B4-BE49-F238E27FC236}">
                  <a16:creationId xmlns:a16="http://schemas.microsoft.com/office/drawing/2014/main" id="{D8F645D3-2F85-F3B4-E4A2-81421F6DE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8" name="Freeform 234">
              <a:extLst>
                <a:ext uri="{FF2B5EF4-FFF2-40B4-BE49-F238E27FC236}">
                  <a16:creationId xmlns:a16="http://schemas.microsoft.com/office/drawing/2014/main" id="{575C444B-6557-2143-2795-61873B8CA97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9" name="AutoShape 235">
              <a:extLst>
                <a:ext uri="{FF2B5EF4-FFF2-40B4-BE49-F238E27FC236}">
                  <a16:creationId xmlns:a16="http://schemas.microsoft.com/office/drawing/2014/main" id="{15159ACA-971B-784D-E24E-5FA3C31444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0" name="AutoShape 236">
              <a:extLst>
                <a:ext uri="{FF2B5EF4-FFF2-40B4-BE49-F238E27FC236}">
                  <a16:creationId xmlns:a16="http://schemas.microsoft.com/office/drawing/2014/main" id="{E9C556EB-20A9-CBE3-7AF6-B216EFBFE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1" name="Oval 237">
              <a:extLst>
                <a:ext uri="{FF2B5EF4-FFF2-40B4-BE49-F238E27FC236}">
                  <a16:creationId xmlns:a16="http://schemas.microsoft.com/office/drawing/2014/main" id="{DA9C9BC1-AF00-86F4-4B5E-CD7521541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2" name="Oval 238">
              <a:extLst>
                <a:ext uri="{FF2B5EF4-FFF2-40B4-BE49-F238E27FC236}">
                  <a16:creationId xmlns:a16="http://schemas.microsoft.com/office/drawing/2014/main" id="{2AF12F4F-500C-8C3B-9E84-AC97AA33D6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" name="Oval 239">
              <a:extLst>
                <a:ext uri="{FF2B5EF4-FFF2-40B4-BE49-F238E27FC236}">
                  <a16:creationId xmlns:a16="http://schemas.microsoft.com/office/drawing/2014/main" id="{987712B9-FD94-21AB-8D97-8DC0055AD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4" name="Rectangle 240">
              <a:extLst>
                <a:ext uri="{FF2B5EF4-FFF2-40B4-BE49-F238E27FC236}">
                  <a16:creationId xmlns:a16="http://schemas.microsoft.com/office/drawing/2014/main" id="{F991306E-2467-93C4-3834-D54A376E5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23" name="Group 241">
            <a:extLst>
              <a:ext uri="{FF2B5EF4-FFF2-40B4-BE49-F238E27FC236}">
                <a16:creationId xmlns:a16="http://schemas.microsoft.com/office/drawing/2014/main" id="{D34AF182-B974-A1CA-61FF-860CC66466E0}"/>
              </a:ext>
            </a:extLst>
          </p:cNvPr>
          <p:cNvGrpSpPr>
            <a:grpSpLocks/>
          </p:cNvGrpSpPr>
          <p:nvPr/>
        </p:nvGrpSpPr>
        <p:grpSpPr bwMode="auto">
          <a:xfrm>
            <a:off x="10828696" y="1741758"/>
            <a:ext cx="377825" cy="576263"/>
            <a:chOff x="4140" y="429"/>
            <a:chExt cx="1425" cy="2396"/>
          </a:xfrm>
        </p:grpSpPr>
        <p:sp>
          <p:nvSpPr>
            <p:cNvPr id="124" name="Freeform 242">
              <a:extLst>
                <a:ext uri="{FF2B5EF4-FFF2-40B4-BE49-F238E27FC236}">
                  <a16:creationId xmlns:a16="http://schemas.microsoft.com/office/drawing/2014/main" id="{66EA0C40-8D14-82DA-D39C-24296016A7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5" name="Rectangle 243">
              <a:extLst>
                <a:ext uri="{FF2B5EF4-FFF2-40B4-BE49-F238E27FC236}">
                  <a16:creationId xmlns:a16="http://schemas.microsoft.com/office/drawing/2014/main" id="{5B34F867-AB5C-D3BD-1F83-F989090419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6" name="Freeform 244">
              <a:extLst>
                <a:ext uri="{FF2B5EF4-FFF2-40B4-BE49-F238E27FC236}">
                  <a16:creationId xmlns:a16="http://schemas.microsoft.com/office/drawing/2014/main" id="{BCB68072-520C-96E2-687F-65D762759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7" name="Freeform 245">
              <a:extLst>
                <a:ext uri="{FF2B5EF4-FFF2-40B4-BE49-F238E27FC236}">
                  <a16:creationId xmlns:a16="http://schemas.microsoft.com/office/drawing/2014/main" id="{932BE071-AEFD-E0B4-2002-36A6DC61C5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8" name="Rectangle 246">
              <a:extLst>
                <a:ext uri="{FF2B5EF4-FFF2-40B4-BE49-F238E27FC236}">
                  <a16:creationId xmlns:a16="http://schemas.microsoft.com/office/drawing/2014/main" id="{40B3D331-14A6-576C-F5A6-BDA90FA39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29" name="Group 247">
              <a:extLst>
                <a:ext uri="{FF2B5EF4-FFF2-40B4-BE49-F238E27FC236}">
                  <a16:creationId xmlns:a16="http://schemas.microsoft.com/office/drawing/2014/main" id="{AA5EBF67-A7F3-6FAF-BBC3-65448C0C18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" name="AutoShape 248">
                <a:extLst>
                  <a:ext uri="{FF2B5EF4-FFF2-40B4-BE49-F238E27FC236}">
                    <a16:creationId xmlns:a16="http://schemas.microsoft.com/office/drawing/2014/main" id="{6813FBC6-1691-04F9-9082-EEAF2CD59E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5" name="AutoShape 249">
                <a:extLst>
                  <a:ext uri="{FF2B5EF4-FFF2-40B4-BE49-F238E27FC236}">
                    <a16:creationId xmlns:a16="http://schemas.microsoft.com/office/drawing/2014/main" id="{8F444AD6-05A8-047E-1CB1-2A4DAABAA5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0" name="Rectangle 250">
              <a:extLst>
                <a:ext uri="{FF2B5EF4-FFF2-40B4-BE49-F238E27FC236}">
                  <a16:creationId xmlns:a16="http://schemas.microsoft.com/office/drawing/2014/main" id="{5C65B6C8-820C-A175-B812-BB80DF0A3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1" name="Group 251">
              <a:extLst>
                <a:ext uri="{FF2B5EF4-FFF2-40B4-BE49-F238E27FC236}">
                  <a16:creationId xmlns:a16="http://schemas.microsoft.com/office/drawing/2014/main" id="{BE79AD02-BC2D-E15D-FF0B-E03BEEFFA0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" name="AutoShape 252">
                <a:extLst>
                  <a:ext uri="{FF2B5EF4-FFF2-40B4-BE49-F238E27FC236}">
                    <a16:creationId xmlns:a16="http://schemas.microsoft.com/office/drawing/2014/main" id="{B924F466-C292-4020-55C3-FFCA033C34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3" name="AutoShape 253">
                <a:extLst>
                  <a:ext uri="{FF2B5EF4-FFF2-40B4-BE49-F238E27FC236}">
                    <a16:creationId xmlns:a16="http://schemas.microsoft.com/office/drawing/2014/main" id="{8AFB40CE-63FB-3818-F0B0-78F0516C2A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2" name="Rectangle 254">
              <a:extLst>
                <a:ext uri="{FF2B5EF4-FFF2-40B4-BE49-F238E27FC236}">
                  <a16:creationId xmlns:a16="http://schemas.microsoft.com/office/drawing/2014/main" id="{E5321EA0-E344-1F39-AF94-7A2B18EE6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3" name="Rectangle 255">
              <a:extLst>
                <a:ext uri="{FF2B5EF4-FFF2-40B4-BE49-F238E27FC236}">
                  <a16:creationId xmlns:a16="http://schemas.microsoft.com/office/drawing/2014/main" id="{12D6757D-8C63-6ED6-8127-0049A1D3D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4" name="Group 256">
              <a:extLst>
                <a:ext uri="{FF2B5EF4-FFF2-40B4-BE49-F238E27FC236}">
                  <a16:creationId xmlns:a16="http://schemas.microsoft.com/office/drawing/2014/main" id="{567EC7CB-1BC1-346E-4A74-BAC951EA9A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0" name="AutoShape 257">
                <a:extLst>
                  <a:ext uri="{FF2B5EF4-FFF2-40B4-BE49-F238E27FC236}">
                    <a16:creationId xmlns:a16="http://schemas.microsoft.com/office/drawing/2014/main" id="{FD8B894F-B9D2-5DD7-3199-7B99B596B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1" name="AutoShape 258">
                <a:extLst>
                  <a:ext uri="{FF2B5EF4-FFF2-40B4-BE49-F238E27FC236}">
                    <a16:creationId xmlns:a16="http://schemas.microsoft.com/office/drawing/2014/main" id="{8F6443C8-C8A4-C96B-5618-51D53506F4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Freeform 259">
              <a:extLst>
                <a:ext uri="{FF2B5EF4-FFF2-40B4-BE49-F238E27FC236}">
                  <a16:creationId xmlns:a16="http://schemas.microsoft.com/office/drawing/2014/main" id="{F16B781F-A4EE-F6F5-3690-BE89DD50A2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6" name="Group 260">
              <a:extLst>
                <a:ext uri="{FF2B5EF4-FFF2-40B4-BE49-F238E27FC236}">
                  <a16:creationId xmlns:a16="http://schemas.microsoft.com/office/drawing/2014/main" id="{2F5C4DF3-38AF-7D57-1AC5-0165D8A78E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8" name="AutoShape 261">
                <a:extLst>
                  <a:ext uri="{FF2B5EF4-FFF2-40B4-BE49-F238E27FC236}">
                    <a16:creationId xmlns:a16="http://schemas.microsoft.com/office/drawing/2014/main" id="{2A40F4BC-3DBF-634A-C20E-CA6A4F171F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AutoShape 262">
                <a:extLst>
                  <a:ext uri="{FF2B5EF4-FFF2-40B4-BE49-F238E27FC236}">
                    <a16:creationId xmlns:a16="http://schemas.microsoft.com/office/drawing/2014/main" id="{BAFC8DA0-6FA7-4EE5-9ADD-54EAFC5E11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7" name="Rectangle 263">
              <a:extLst>
                <a:ext uri="{FF2B5EF4-FFF2-40B4-BE49-F238E27FC236}">
                  <a16:creationId xmlns:a16="http://schemas.microsoft.com/office/drawing/2014/main" id="{E31A8B79-1AAE-998E-FC65-AD4F185C71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8" name="Freeform 264">
              <a:extLst>
                <a:ext uri="{FF2B5EF4-FFF2-40B4-BE49-F238E27FC236}">
                  <a16:creationId xmlns:a16="http://schemas.microsoft.com/office/drawing/2014/main" id="{74C97C49-B451-3762-653C-948EEBE4BF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9" name="Freeform 265">
              <a:extLst>
                <a:ext uri="{FF2B5EF4-FFF2-40B4-BE49-F238E27FC236}">
                  <a16:creationId xmlns:a16="http://schemas.microsoft.com/office/drawing/2014/main" id="{53AE1040-DDE1-C277-F39E-470C02791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0" name="Oval 266">
              <a:extLst>
                <a:ext uri="{FF2B5EF4-FFF2-40B4-BE49-F238E27FC236}">
                  <a16:creationId xmlns:a16="http://schemas.microsoft.com/office/drawing/2014/main" id="{5F007A05-70A5-EAAA-4A6F-DE84C4F36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1" name="Freeform 267">
              <a:extLst>
                <a:ext uri="{FF2B5EF4-FFF2-40B4-BE49-F238E27FC236}">
                  <a16:creationId xmlns:a16="http://schemas.microsoft.com/office/drawing/2014/main" id="{2B641F05-1029-5639-A2A2-498264EBF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2" name="AutoShape 268">
              <a:extLst>
                <a:ext uri="{FF2B5EF4-FFF2-40B4-BE49-F238E27FC236}">
                  <a16:creationId xmlns:a16="http://schemas.microsoft.com/office/drawing/2014/main" id="{FC430AC9-8255-76DE-85BB-5424C7C64D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3" name="AutoShape 269">
              <a:extLst>
                <a:ext uri="{FF2B5EF4-FFF2-40B4-BE49-F238E27FC236}">
                  <a16:creationId xmlns:a16="http://schemas.microsoft.com/office/drawing/2014/main" id="{F8A366B5-5642-A8E7-FFC0-ED9F8A01A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4" name="Oval 270">
              <a:extLst>
                <a:ext uri="{FF2B5EF4-FFF2-40B4-BE49-F238E27FC236}">
                  <a16:creationId xmlns:a16="http://schemas.microsoft.com/office/drawing/2014/main" id="{FF19CB1E-5207-583C-4D04-9029AB896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5" name="Oval 271">
              <a:extLst>
                <a:ext uri="{FF2B5EF4-FFF2-40B4-BE49-F238E27FC236}">
                  <a16:creationId xmlns:a16="http://schemas.microsoft.com/office/drawing/2014/main" id="{47EFE7CB-4820-C63E-9C27-2B673D0C4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6" name="Oval 272">
              <a:extLst>
                <a:ext uri="{FF2B5EF4-FFF2-40B4-BE49-F238E27FC236}">
                  <a16:creationId xmlns:a16="http://schemas.microsoft.com/office/drawing/2014/main" id="{131D2A11-59CA-D3FC-A765-8717ADB28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7" name="Rectangle 273">
              <a:extLst>
                <a:ext uri="{FF2B5EF4-FFF2-40B4-BE49-F238E27FC236}">
                  <a16:creationId xmlns:a16="http://schemas.microsoft.com/office/drawing/2014/main" id="{15724776-A706-8D99-51BE-7E5F61C15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6" name="Group 274">
            <a:extLst>
              <a:ext uri="{FF2B5EF4-FFF2-40B4-BE49-F238E27FC236}">
                <a16:creationId xmlns:a16="http://schemas.microsoft.com/office/drawing/2014/main" id="{D2AD70D0-9D47-9A83-EF0E-094D3D1BDC2D}"/>
              </a:ext>
            </a:extLst>
          </p:cNvPr>
          <p:cNvGrpSpPr>
            <a:grpSpLocks/>
          </p:cNvGrpSpPr>
          <p:nvPr/>
        </p:nvGrpSpPr>
        <p:grpSpPr bwMode="auto">
          <a:xfrm>
            <a:off x="11157309" y="2687908"/>
            <a:ext cx="377825" cy="576263"/>
            <a:chOff x="4140" y="429"/>
            <a:chExt cx="1425" cy="2396"/>
          </a:xfrm>
        </p:grpSpPr>
        <p:sp>
          <p:nvSpPr>
            <p:cNvPr id="157" name="Freeform 275">
              <a:extLst>
                <a:ext uri="{FF2B5EF4-FFF2-40B4-BE49-F238E27FC236}">
                  <a16:creationId xmlns:a16="http://schemas.microsoft.com/office/drawing/2014/main" id="{546CCB9A-E7A3-C2FE-0B3F-66B3BFDECF2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8" name="Rectangle 276">
              <a:extLst>
                <a:ext uri="{FF2B5EF4-FFF2-40B4-BE49-F238E27FC236}">
                  <a16:creationId xmlns:a16="http://schemas.microsoft.com/office/drawing/2014/main" id="{EF93F94D-BBAB-14DD-4D89-FB7976C3B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9" name="Freeform 277">
              <a:extLst>
                <a:ext uri="{FF2B5EF4-FFF2-40B4-BE49-F238E27FC236}">
                  <a16:creationId xmlns:a16="http://schemas.microsoft.com/office/drawing/2014/main" id="{CF0D343D-E2AF-B54B-197D-92FC6DE87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0" name="Freeform 278">
              <a:extLst>
                <a:ext uri="{FF2B5EF4-FFF2-40B4-BE49-F238E27FC236}">
                  <a16:creationId xmlns:a16="http://schemas.microsoft.com/office/drawing/2014/main" id="{BC3CCEBD-FE89-3632-5EF1-50E796E48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1" name="Rectangle 279">
              <a:extLst>
                <a:ext uri="{FF2B5EF4-FFF2-40B4-BE49-F238E27FC236}">
                  <a16:creationId xmlns:a16="http://schemas.microsoft.com/office/drawing/2014/main" id="{359C13F2-4696-27F5-94C0-F07AB3901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2" name="Group 280">
              <a:extLst>
                <a:ext uri="{FF2B5EF4-FFF2-40B4-BE49-F238E27FC236}">
                  <a16:creationId xmlns:a16="http://schemas.microsoft.com/office/drawing/2014/main" id="{A85F636E-E879-662A-889E-0033CF115A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" name="AutoShape 281">
                <a:extLst>
                  <a:ext uri="{FF2B5EF4-FFF2-40B4-BE49-F238E27FC236}">
                    <a16:creationId xmlns:a16="http://schemas.microsoft.com/office/drawing/2014/main" id="{8D71928E-DCA2-A037-E5D2-C44486F24C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8" name="AutoShape 282">
                <a:extLst>
                  <a:ext uri="{FF2B5EF4-FFF2-40B4-BE49-F238E27FC236}">
                    <a16:creationId xmlns:a16="http://schemas.microsoft.com/office/drawing/2014/main" id="{251E7E85-3813-8006-6BF9-D2B576E2AE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3" name="Rectangle 283">
              <a:extLst>
                <a:ext uri="{FF2B5EF4-FFF2-40B4-BE49-F238E27FC236}">
                  <a16:creationId xmlns:a16="http://schemas.microsoft.com/office/drawing/2014/main" id="{089B1FB6-0BEF-BC1E-4E9F-9D5AE03A4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4" name="Group 284">
              <a:extLst>
                <a:ext uri="{FF2B5EF4-FFF2-40B4-BE49-F238E27FC236}">
                  <a16:creationId xmlns:a16="http://schemas.microsoft.com/office/drawing/2014/main" id="{0869433B-F943-56C9-ED4D-70F473C8F2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" name="AutoShape 285">
                <a:extLst>
                  <a:ext uri="{FF2B5EF4-FFF2-40B4-BE49-F238E27FC236}">
                    <a16:creationId xmlns:a16="http://schemas.microsoft.com/office/drawing/2014/main" id="{6C61837D-D597-CA07-AB9E-2A26A20958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6" name="AutoShape 286">
                <a:extLst>
                  <a:ext uri="{FF2B5EF4-FFF2-40B4-BE49-F238E27FC236}">
                    <a16:creationId xmlns:a16="http://schemas.microsoft.com/office/drawing/2014/main" id="{F7DB0E87-15D5-9356-B131-CC9C5AA9C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5" name="Rectangle 287">
              <a:extLst>
                <a:ext uri="{FF2B5EF4-FFF2-40B4-BE49-F238E27FC236}">
                  <a16:creationId xmlns:a16="http://schemas.microsoft.com/office/drawing/2014/main" id="{A7C77A88-12CB-1FA2-4EF9-ECD24815F6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Rectangle 288">
              <a:extLst>
                <a:ext uri="{FF2B5EF4-FFF2-40B4-BE49-F238E27FC236}">
                  <a16:creationId xmlns:a16="http://schemas.microsoft.com/office/drawing/2014/main" id="{F273F13F-ACED-754D-0576-9091412EC6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7" name="Group 289">
              <a:extLst>
                <a:ext uri="{FF2B5EF4-FFF2-40B4-BE49-F238E27FC236}">
                  <a16:creationId xmlns:a16="http://schemas.microsoft.com/office/drawing/2014/main" id="{CCCDB2B6-6692-F6D5-C565-BC2C9562CE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3" name="AutoShape 290">
                <a:extLst>
                  <a:ext uri="{FF2B5EF4-FFF2-40B4-BE49-F238E27FC236}">
                    <a16:creationId xmlns:a16="http://schemas.microsoft.com/office/drawing/2014/main" id="{0DE46054-3994-A5B1-68FF-1E0CC2791F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4" name="AutoShape 291">
                <a:extLst>
                  <a:ext uri="{FF2B5EF4-FFF2-40B4-BE49-F238E27FC236}">
                    <a16:creationId xmlns:a16="http://schemas.microsoft.com/office/drawing/2014/main" id="{9EB265B2-0F8B-04A3-1A3F-82B82F585A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8" name="Freeform 292">
              <a:extLst>
                <a:ext uri="{FF2B5EF4-FFF2-40B4-BE49-F238E27FC236}">
                  <a16:creationId xmlns:a16="http://schemas.microsoft.com/office/drawing/2014/main" id="{5C0E409C-64B8-5281-3788-F552828579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9" name="Group 293">
              <a:extLst>
                <a:ext uri="{FF2B5EF4-FFF2-40B4-BE49-F238E27FC236}">
                  <a16:creationId xmlns:a16="http://schemas.microsoft.com/office/drawing/2014/main" id="{16A9A3A1-14F3-E17E-A79F-28E0A031F7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" name="AutoShape 294">
                <a:extLst>
                  <a:ext uri="{FF2B5EF4-FFF2-40B4-BE49-F238E27FC236}">
                    <a16:creationId xmlns:a16="http://schemas.microsoft.com/office/drawing/2014/main" id="{8CD67ED6-5BC6-CCA8-E644-11A16F7D4D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2" name="AutoShape 295">
                <a:extLst>
                  <a:ext uri="{FF2B5EF4-FFF2-40B4-BE49-F238E27FC236}">
                    <a16:creationId xmlns:a16="http://schemas.microsoft.com/office/drawing/2014/main" id="{F22465CB-04E3-F92B-782B-4F04B5A3B2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0" name="Rectangle 296">
              <a:extLst>
                <a:ext uri="{FF2B5EF4-FFF2-40B4-BE49-F238E27FC236}">
                  <a16:creationId xmlns:a16="http://schemas.microsoft.com/office/drawing/2014/main" id="{A7B50063-8DDF-DC11-7C24-6F3A0B982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1" name="Freeform 297">
              <a:extLst>
                <a:ext uri="{FF2B5EF4-FFF2-40B4-BE49-F238E27FC236}">
                  <a16:creationId xmlns:a16="http://schemas.microsoft.com/office/drawing/2014/main" id="{749D00DF-4E5F-1158-A288-E5FB033E2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2" name="Freeform 298">
              <a:extLst>
                <a:ext uri="{FF2B5EF4-FFF2-40B4-BE49-F238E27FC236}">
                  <a16:creationId xmlns:a16="http://schemas.microsoft.com/office/drawing/2014/main" id="{DABAFDF0-2BF7-9CFF-2355-23B4B39C5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3" name="Oval 299">
              <a:extLst>
                <a:ext uri="{FF2B5EF4-FFF2-40B4-BE49-F238E27FC236}">
                  <a16:creationId xmlns:a16="http://schemas.microsoft.com/office/drawing/2014/main" id="{4503CEF5-0E18-F605-9327-6640094004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4" name="Freeform 300">
              <a:extLst>
                <a:ext uri="{FF2B5EF4-FFF2-40B4-BE49-F238E27FC236}">
                  <a16:creationId xmlns:a16="http://schemas.microsoft.com/office/drawing/2014/main" id="{747F70D3-FB16-B7DE-B0F8-D064D3F85CB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5" name="AutoShape 301">
              <a:extLst>
                <a:ext uri="{FF2B5EF4-FFF2-40B4-BE49-F238E27FC236}">
                  <a16:creationId xmlns:a16="http://schemas.microsoft.com/office/drawing/2014/main" id="{07151112-F6A3-AD96-D832-25881E20F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6" name="AutoShape 302">
              <a:extLst>
                <a:ext uri="{FF2B5EF4-FFF2-40B4-BE49-F238E27FC236}">
                  <a16:creationId xmlns:a16="http://schemas.microsoft.com/office/drawing/2014/main" id="{97138D98-8D32-2539-A505-834CC0C4E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7" name="Oval 303">
              <a:extLst>
                <a:ext uri="{FF2B5EF4-FFF2-40B4-BE49-F238E27FC236}">
                  <a16:creationId xmlns:a16="http://schemas.microsoft.com/office/drawing/2014/main" id="{EE376E1E-485E-C370-F30A-B1DB2D3A8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8" name="Oval 304">
              <a:extLst>
                <a:ext uri="{FF2B5EF4-FFF2-40B4-BE49-F238E27FC236}">
                  <a16:creationId xmlns:a16="http://schemas.microsoft.com/office/drawing/2014/main" id="{50329688-3D18-8340-C48D-EF38E3132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9" name="Oval 305">
              <a:extLst>
                <a:ext uri="{FF2B5EF4-FFF2-40B4-BE49-F238E27FC236}">
                  <a16:creationId xmlns:a16="http://schemas.microsoft.com/office/drawing/2014/main" id="{5A143A8A-F964-E2BD-9806-E861CD8B1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80" name="Rectangle 306">
              <a:extLst>
                <a:ext uri="{FF2B5EF4-FFF2-40B4-BE49-F238E27FC236}">
                  <a16:creationId xmlns:a16="http://schemas.microsoft.com/office/drawing/2014/main" id="{39B8F1F6-8455-B94C-A47F-12BBF215F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89" name="Group 340">
            <a:extLst>
              <a:ext uri="{FF2B5EF4-FFF2-40B4-BE49-F238E27FC236}">
                <a16:creationId xmlns:a16="http://schemas.microsoft.com/office/drawing/2014/main" id="{7F587EE6-879A-5445-4204-7C8504564A4A}"/>
              </a:ext>
            </a:extLst>
          </p:cNvPr>
          <p:cNvGrpSpPr>
            <a:grpSpLocks/>
          </p:cNvGrpSpPr>
          <p:nvPr/>
        </p:nvGrpSpPr>
        <p:grpSpPr bwMode="auto">
          <a:xfrm>
            <a:off x="9212621" y="5170758"/>
            <a:ext cx="525463" cy="557213"/>
            <a:chOff x="-44" y="1473"/>
            <a:chExt cx="981" cy="1105"/>
          </a:xfrm>
        </p:grpSpPr>
        <p:pic>
          <p:nvPicPr>
            <p:cNvPr id="190" name="Picture 341" descr="desktop_computer_stylized_medium">
              <a:extLst>
                <a:ext uri="{FF2B5EF4-FFF2-40B4-BE49-F238E27FC236}">
                  <a16:creationId xmlns:a16="http://schemas.microsoft.com/office/drawing/2014/main" id="{0315F369-5827-2018-E59C-C9563AF91B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Freeform 342">
              <a:extLst>
                <a:ext uri="{FF2B5EF4-FFF2-40B4-BE49-F238E27FC236}">
                  <a16:creationId xmlns:a16="http://schemas.microsoft.com/office/drawing/2014/main" id="{37EE4612-4521-B03E-261A-701E899909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2" name="Group 343">
            <a:extLst>
              <a:ext uri="{FF2B5EF4-FFF2-40B4-BE49-F238E27FC236}">
                <a16:creationId xmlns:a16="http://schemas.microsoft.com/office/drawing/2014/main" id="{F5AE212C-527C-A922-0872-7251A0743E46}"/>
              </a:ext>
            </a:extLst>
          </p:cNvPr>
          <p:cNvGrpSpPr>
            <a:grpSpLocks/>
          </p:cNvGrpSpPr>
          <p:nvPr/>
        </p:nvGrpSpPr>
        <p:grpSpPr bwMode="auto">
          <a:xfrm>
            <a:off x="9736496" y="5159646"/>
            <a:ext cx="525463" cy="557212"/>
            <a:chOff x="-44" y="1473"/>
            <a:chExt cx="981" cy="1105"/>
          </a:xfrm>
        </p:grpSpPr>
        <p:pic>
          <p:nvPicPr>
            <p:cNvPr id="193" name="Picture 344" descr="desktop_computer_stylized_medium">
              <a:extLst>
                <a:ext uri="{FF2B5EF4-FFF2-40B4-BE49-F238E27FC236}">
                  <a16:creationId xmlns:a16="http://schemas.microsoft.com/office/drawing/2014/main" id="{229FA94C-BD98-D382-A7EE-06E3E492A6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" name="Freeform 345">
              <a:extLst>
                <a:ext uri="{FF2B5EF4-FFF2-40B4-BE49-F238E27FC236}">
                  <a16:creationId xmlns:a16="http://schemas.microsoft.com/office/drawing/2014/main" id="{EB2C6064-D742-81B2-92D1-06F35A406A6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E02F095C-5B8E-0527-55D5-BD92CBE4D03E}"/>
              </a:ext>
            </a:extLst>
          </p:cNvPr>
          <p:cNvGrpSpPr/>
          <p:nvPr/>
        </p:nvGrpSpPr>
        <p:grpSpPr>
          <a:xfrm>
            <a:off x="9784005" y="4437217"/>
            <a:ext cx="889089" cy="466491"/>
            <a:chOff x="7493876" y="2774731"/>
            <a:chExt cx="1481958" cy="894622"/>
          </a:xfrm>
        </p:grpSpPr>
        <p:sp>
          <p:nvSpPr>
            <p:cNvPr id="196" name="Freeform 510">
              <a:extLst>
                <a:ext uri="{FF2B5EF4-FFF2-40B4-BE49-F238E27FC236}">
                  <a16:creationId xmlns:a16="http://schemas.microsoft.com/office/drawing/2014/main" id="{198C8950-EE07-0448-B54C-2BE4FFE62B1F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C5A2F3A9-C5FC-9575-4CA5-B848012DF301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D6D9A7FB-A2CD-631D-4DB3-5F837DA471C2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99" name="Freeform 513">
                <a:extLst>
                  <a:ext uri="{FF2B5EF4-FFF2-40B4-BE49-F238E27FC236}">
                    <a16:creationId xmlns:a16="http://schemas.microsoft.com/office/drawing/2014/main" id="{D4B45AAD-9517-942C-A265-D041C8574EF9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0" name="Freeform 514">
                <a:extLst>
                  <a:ext uri="{FF2B5EF4-FFF2-40B4-BE49-F238E27FC236}">
                    <a16:creationId xmlns:a16="http://schemas.microsoft.com/office/drawing/2014/main" id="{BA8B24BA-A622-06CE-D8B5-B1428202E977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1" name="Freeform 515">
                <a:extLst>
                  <a:ext uri="{FF2B5EF4-FFF2-40B4-BE49-F238E27FC236}">
                    <a16:creationId xmlns:a16="http://schemas.microsoft.com/office/drawing/2014/main" id="{447030EC-0F79-B748-44DA-C47AD961EAB0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2" name="Freeform 516">
                <a:extLst>
                  <a:ext uri="{FF2B5EF4-FFF2-40B4-BE49-F238E27FC236}">
                    <a16:creationId xmlns:a16="http://schemas.microsoft.com/office/drawing/2014/main" id="{B5902E97-5560-149E-CF15-E426A6AB025D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E8B34878-B73A-7788-7431-E7242C46230B}"/>
              </a:ext>
            </a:extLst>
          </p:cNvPr>
          <p:cNvGrpSpPr/>
          <p:nvPr/>
        </p:nvGrpSpPr>
        <p:grpSpPr>
          <a:xfrm>
            <a:off x="9805342" y="3095664"/>
            <a:ext cx="889089" cy="466491"/>
            <a:chOff x="7493876" y="2774731"/>
            <a:chExt cx="1481958" cy="894622"/>
          </a:xfrm>
        </p:grpSpPr>
        <p:sp>
          <p:nvSpPr>
            <p:cNvPr id="204" name="Freeform 521">
              <a:extLst>
                <a:ext uri="{FF2B5EF4-FFF2-40B4-BE49-F238E27FC236}">
                  <a16:creationId xmlns:a16="http://schemas.microsoft.com/office/drawing/2014/main" id="{F400E012-1E28-4A88-8987-61C3AF1CE23F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82C35E5C-602C-1837-F124-C848FDBB4757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92B82C34-164A-AF59-03A1-E6CCFD32EE47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07" name="Freeform 524">
                <a:extLst>
                  <a:ext uri="{FF2B5EF4-FFF2-40B4-BE49-F238E27FC236}">
                    <a16:creationId xmlns:a16="http://schemas.microsoft.com/office/drawing/2014/main" id="{0E7DC5E4-0AB8-40AC-019A-632CEE0173E3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8" name="Freeform 525">
                <a:extLst>
                  <a:ext uri="{FF2B5EF4-FFF2-40B4-BE49-F238E27FC236}">
                    <a16:creationId xmlns:a16="http://schemas.microsoft.com/office/drawing/2014/main" id="{DA982C0A-E2E3-FB1E-BBC1-58810FD6611C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9" name="Freeform 526">
                <a:extLst>
                  <a:ext uri="{FF2B5EF4-FFF2-40B4-BE49-F238E27FC236}">
                    <a16:creationId xmlns:a16="http://schemas.microsoft.com/office/drawing/2014/main" id="{07BD5B51-9D15-B1E6-1CB6-A8A3592479B4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0" name="Freeform 527">
                <a:extLst>
                  <a:ext uri="{FF2B5EF4-FFF2-40B4-BE49-F238E27FC236}">
                    <a16:creationId xmlns:a16="http://schemas.microsoft.com/office/drawing/2014/main" id="{9A74C9E6-FE5F-C7FA-C4CC-9D093F14B766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9" name="Text Box 98">
            <a:extLst>
              <a:ext uri="{FF2B5EF4-FFF2-40B4-BE49-F238E27FC236}">
                <a16:creationId xmlns:a16="http://schemas.microsoft.com/office/drawing/2014/main" id="{923435E5-9212-9C8B-187F-7449A3567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638" y="4760730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541E91-4DBC-C112-FBCB-F0BF0F2A1D5B}"/>
              </a:ext>
            </a:extLst>
          </p:cNvPr>
          <p:cNvSpPr txBox="1"/>
          <p:nvPr/>
        </p:nvSpPr>
        <p:spPr>
          <a:xfrm>
            <a:off x="9476829" y="3013346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A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37E050F0-24AC-D896-7ABE-F8CAC69DCC8D}"/>
              </a:ext>
            </a:extLst>
          </p:cNvPr>
          <p:cNvSpPr txBox="1"/>
          <p:nvPr/>
        </p:nvSpPr>
        <p:spPr>
          <a:xfrm>
            <a:off x="9629229" y="4080147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F2CDC02C-D50B-24D2-2631-0E9E3647C02B}"/>
              </a:ext>
            </a:extLst>
          </p:cNvPr>
          <p:cNvSpPr txBox="1"/>
          <p:nvPr/>
        </p:nvSpPr>
        <p:spPr>
          <a:xfrm>
            <a:off x="8464459" y="5419091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6FB5F2AC-3066-C533-86D5-DEC12BCD4CFF}"/>
              </a:ext>
            </a:extLst>
          </p:cNvPr>
          <p:cNvSpPr txBox="1"/>
          <p:nvPr/>
        </p:nvSpPr>
        <p:spPr>
          <a:xfrm>
            <a:off x="8192314" y="2066288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D</a:t>
            </a:r>
          </a:p>
        </p:txBody>
      </p:sp>
      <p:sp>
        <p:nvSpPr>
          <p:cNvPr id="214" name="TextBox 28">
            <a:extLst>
              <a:ext uri="{FF2B5EF4-FFF2-40B4-BE49-F238E27FC236}">
                <a16:creationId xmlns:a16="http://schemas.microsoft.com/office/drawing/2014/main" id="{B6E94038-F261-BFCA-A6BD-9F7939FC009A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5737626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439DF-BBB9-B304-CDA2-944A71182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E7033-5596-160F-7CCE-B12A9C6CA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32C06-6730-9C5B-7753-A43CAC3CC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1800" dirty="0"/>
              <a:t>Let’s say the average request rate increased to 15 requests / second</a:t>
            </a:r>
          </a:p>
          <a:p>
            <a:pPr marL="0" indent="0">
              <a:buNone/>
            </a:pPr>
            <a:r>
              <a:rPr lang="en-IN" sz="1800" dirty="0"/>
              <a:t>Average object size = 1 Mb</a:t>
            </a:r>
          </a:p>
          <a:p>
            <a:pPr marL="0" indent="0">
              <a:buNone/>
            </a:pPr>
            <a:r>
              <a:rPr lang="en-IN" sz="1800" dirty="0"/>
              <a:t>Average request rate = 15 requests / second</a:t>
            </a:r>
          </a:p>
          <a:p>
            <a:pPr marL="0" indent="0">
              <a:buNone/>
            </a:pPr>
            <a:r>
              <a:rPr lang="en-IN" sz="1800" dirty="0"/>
              <a:t>Request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Packet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After upgrading the network link between A and B to 100 Mbps</a:t>
            </a:r>
          </a:p>
          <a:p>
            <a:pPr marL="0" indent="0">
              <a:buNone/>
            </a:pPr>
            <a:r>
              <a:rPr lang="en-IN" sz="1800" dirty="0"/>
              <a:t>Will the RTT still increase after this upgrade?</a:t>
            </a:r>
          </a:p>
          <a:p>
            <a:pPr marL="0" indent="0">
              <a:buNone/>
            </a:pPr>
            <a:endParaRPr lang="en-IN" sz="1800" dirty="0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1F5A8462-1C21-CCC8-F92C-BAD599639C36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9884" y="2487883"/>
            <a:ext cx="285750" cy="1143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50">
            <a:extLst>
              <a:ext uri="{FF2B5EF4-FFF2-40B4-BE49-F238E27FC236}">
                <a16:creationId xmlns:a16="http://schemas.microsoft.com/office/drawing/2014/main" id="{22365A0A-74A2-1F7D-CADB-7BAF92788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8759" y="1902096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servers</a:t>
            </a:r>
          </a:p>
        </p:txBody>
      </p:sp>
      <p:sp>
        <p:nvSpPr>
          <p:cNvPr id="7" name="Line 51">
            <a:extLst>
              <a:ext uri="{FF2B5EF4-FFF2-40B4-BE49-F238E27FC236}">
                <a16:creationId xmlns:a16="http://schemas.microsoft.com/office/drawing/2014/main" id="{307BA63B-9649-01ED-09C3-035E958B4D1A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9509" y="2106883"/>
            <a:ext cx="66675" cy="2762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EC2810E1-EA0A-208A-8E40-A9BA64FDEF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38159" y="2144983"/>
            <a:ext cx="9525" cy="2381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48F3C814-7E67-48FE-A40B-4829AD6B6A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95359" y="2306908"/>
            <a:ext cx="133350" cy="20955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" name="Line 54">
            <a:extLst>
              <a:ext uri="{FF2B5EF4-FFF2-40B4-BE49-F238E27FC236}">
                <a16:creationId xmlns:a16="http://schemas.microsoft.com/office/drawing/2014/main" id="{F1A8A23D-3C23-DFE5-6170-3722C25F5D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957284" y="3068908"/>
            <a:ext cx="247650" cy="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Freeform 55">
            <a:extLst>
              <a:ext uri="{FF2B5EF4-FFF2-40B4-BE49-F238E27FC236}">
                <a16:creationId xmlns:a16="http://schemas.microsoft.com/office/drawing/2014/main" id="{EDF88117-65A4-FD9A-38FC-707FC91B8B3A}"/>
              </a:ext>
            </a:extLst>
          </p:cNvPr>
          <p:cNvSpPr>
            <a:spLocks/>
          </p:cNvSpPr>
          <p:nvPr/>
        </p:nvSpPr>
        <p:spPr bwMode="auto">
          <a:xfrm>
            <a:off x="8974496" y="2111064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70">
            <a:extLst>
              <a:ext uri="{FF2B5EF4-FFF2-40B4-BE49-F238E27FC236}">
                <a16:creationId xmlns:a16="http://schemas.microsoft.com/office/drawing/2014/main" id="{220B3070-5E59-5C7E-FD30-22DC0F86B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0459" y="2432321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Internet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Freeform 71">
            <a:extLst>
              <a:ext uri="{FF2B5EF4-FFF2-40B4-BE49-F238E27FC236}">
                <a16:creationId xmlns:a16="http://schemas.microsoft.com/office/drawing/2014/main" id="{6B8E9DFE-A9A9-40FA-157D-5E7E90595D88}"/>
              </a:ext>
            </a:extLst>
          </p:cNvPr>
          <p:cNvSpPr>
            <a:spLocks/>
          </p:cNvSpPr>
          <p:nvPr/>
        </p:nvSpPr>
        <p:spPr bwMode="auto">
          <a:xfrm>
            <a:off x="8579209" y="451670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77">
            <a:extLst>
              <a:ext uri="{FF2B5EF4-FFF2-40B4-BE49-F238E27FC236}">
                <a16:creationId xmlns:a16="http://schemas.microsoft.com/office/drawing/2014/main" id="{927DD13B-2782-2092-1E96-1E3797C5C0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4184" y="4780233"/>
            <a:ext cx="855662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Line 78">
            <a:extLst>
              <a:ext uri="{FF2B5EF4-FFF2-40B4-BE49-F238E27FC236}">
                <a16:creationId xmlns:a16="http://schemas.microsoft.com/office/drawing/2014/main" id="{A298D7CB-C9C3-CB9F-8429-047B0C807C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3771" y="4827858"/>
            <a:ext cx="563563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79">
            <a:extLst>
              <a:ext uri="{FF2B5EF4-FFF2-40B4-BE49-F238E27FC236}">
                <a16:creationId xmlns:a16="http://schemas.microsoft.com/office/drawing/2014/main" id="{44B55344-0DB9-2209-1DB3-EC6ED97BDD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61934" y="4834208"/>
            <a:ext cx="149225" cy="382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6DECD769-B5AD-724E-F460-477165DAB7B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23859" y="3545158"/>
            <a:ext cx="0" cy="10620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97B52A05-22F5-F5BC-B549-FC98BD3FD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09" y="4357958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network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0875C2C9-94F6-BD75-D865-912BFA9B8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4551" y="4847815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BB182DE7-F3B8-86E4-DA8E-2E2207DE6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5446" y="3734071"/>
            <a:ext cx="11432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Mbps 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1" name="Group 139">
            <a:extLst>
              <a:ext uri="{FF2B5EF4-FFF2-40B4-BE49-F238E27FC236}">
                <a16:creationId xmlns:a16="http://schemas.microsoft.com/office/drawing/2014/main" id="{83D9E2BB-CF52-A305-91B2-EFC4D08F386B}"/>
              </a:ext>
            </a:extLst>
          </p:cNvPr>
          <p:cNvGrpSpPr>
            <a:grpSpLocks/>
          </p:cNvGrpSpPr>
          <p:nvPr/>
        </p:nvGrpSpPr>
        <p:grpSpPr bwMode="auto">
          <a:xfrm>
            <a:off x="8552221" y="2035446"/>
            <a:ext cx="377825" cy="576262"/>
            <a:chOff x="4140" y="429"/>
            <a:chExt cx="1425" cy="2396"/>
          </a:xfrm>
        </p:grpSpPr>
        <p:sp>
          <p:nvSpPr>
            <p:cNvPr id="22" name="Freeform 140">
              <a:extLst>
                <a:ext uri="{FF2B5EF4-FFF2-40B4-BE49-F238E27FC236}">
                  <a16:creationId xmlns:a16="http://schemas.microsoft.com/office/drawing/2014/main" id="{718C6CAA-55E5-A087-610B-D9543FFBA31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3" name="Rectangle 141">
              <a:extLst>
                <a:ext uri="{FF2B5EF4-FFF2-40B4-BE49-F238E27FC236}">
                  <a16:creationId xmlns:a16="http://schemas.microsoft.com/office/drawing/2014/main" id="{29D40189-A242-C4AA-A5EE-146051810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Freeform 142">
              <a:extLst>
                <a:ext uri="{FF2B5EF4-FFF2-40B4-BE49-F238E27FC236}">
                  <a16:creationId xmlns:a16="http://schemas.microsoft.com/office/drawing/2014/main" id="{2331CA13-CEFF-73E1-E0C5-A52B61F54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43">
              <a:extLst>
                <a:ext uri="{FF2B5EF4-FFF2-40B4-BE49-F238E27FC236}">
                  <a16:creationId xmlns:a16="http://schemas.microsoft.com/office/drawing/2014/main" id="{6D4B3D3F-C151-5CEB-7D10-DB0A76BC6E3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6" name="Rectangle 144">
              <a:extLst>
                <a:ext uri="{FF2B5EF4-FFF2-40B4-BE49-F238E27FC236}">
                  <a16:creationId xmlns:a16="http://schemas.microsoft.com/office/drawing/2014/main" id="{B1EC0F8A-EB2C-5EA2-2A4E-EFE0924F0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7" name="Group 145">
              <a:extLst>
                <a:ext uri="{FF2B5EF4-FFF2-40B4-BE49-F238E27FC236}">
                  <a16:creationId xmlns:a16="http://schemas.microsoft.com/office/drawing/2014/main" id="{3EBC300C-3EFB-240D-6D27-94316B50C6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146">
                <a:extLst>
                  <a:ext uri="{FF2B5EF4-FFF2-40B4-BE49-F238E27FC236}">
                    <a16:creationId xmlns:a16="http://schemas.microsoft.com/office/drawing/2014/main" id="{145D1E2E-E2BF-9CB0-C315-B464B2778C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AutoShape 147">
                <a:extLst>
                  <a:ext uri="{FF2B5EF4-FFF2-40B4-BE49-F238E27FC236}">
                    <a16:creationId xmlns:a16="http://schemas.microsoft.com/office/drawing/2014/main" id="{92F0F5F5-216A-C111-6D22-B39C2D6A40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Rectangle 148">
              <a:extLst>
                <a:ext uri="{FF2B5EF4-FFF2-40B4-BE49-F238E27FC236}">
                  <a16:creationId xmlns:a16="http://schemas.microsoft.com/office/drawing/2014/main" id="{9F3F8A13-8071-5E41-F9FA-3947D8C53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49">
              <a:extLst>
                <a:ext uri="{FF2B5EF4-FFF2-40B4-BE49-F238E27FC236}">
                  <a16:creationId xmlns:a16="http://schemas.microsoft.com/office/drawing/2014/main" id="{CFD4905E-4D9B-8090-D823-C1F92E8BC7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150">
                <a:extLst>
                  <a:ext uri="{FF2B5EF4-FFF2-40B4-BE49-F238E27FC236}">
                    <a16:creationId xmlns:a16="http://schemas.microsoft.com/office/drawing/2014/main" id="{DB3FC685-07B1-B559-1F26-9F677277FD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AutoShape 151">
                <a:extLst>
                  <a:ext uri="{FF2B5EF4-FFF2-40B4-BE49-F238E27FC236}">
                    <a16:creationId xmlns:a16="http://schemas.microsoft.com/office/drawing/2014/main" id="{F9EE311C-1778-4155-8432-AE1383F6F1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0" name="Rectangle 152">
              <a:extLst>
                <a:ext uri="{FF2B5EF4-FFF2-40B4-BE49-F238E27FC236}">
                  <a16:creationId xmlns:a16="http://schemas.microsoft.com/office/drawing/2014/main" id="{A62788EE-CE0A-D011-F439-099A484FE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Rectangle 153">
              <a:extLst>
                <a:ext uri="{FF2B5EF4-FFF2-40B4-BE49-F238E27FC236}">
                  <a16:creationId xmlns:a16="http://schemas.microsoft.com/office/drawing/2014/main" id="{81EF31A2-95FB-B961-7D7F-31F056FC5D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2" name="Group 154">
              <a:extLst>
                <a:ext uri="{FF2B5EF4-FFF2-40B4-BE49-F238E27FC236}">
                  <a16:creationId xmlns:a16="http://schemas.microsoft.com/office/drawing/2014/main" id="{4DAB41F7-7F35-A4FF-0284-BF2FE9E74D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155">
                <a:extLst>
                  <a:ext uri="{FF2B5EF4-FFF2-40B4-BE49-F238E27FC236}">
                    <a16:creationId xmlns:a16="http://schemas.microsoft.com/office/drawing/2014/main" id="{C83C59C8-5294-0255-DC6D-E7A5A8D51A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AutoShape 156">
                <a:extLst>
                  <a:ext uri="{FF2B5EF4-FFF2-40B4-BE49-F238E27FC236}">
                    <a16:creationId xmlns:a16="http://schemas.microsoft.com/office/drawing/2014/main" id="{7628928D-6A41-841E-E3F6-94A158B3A2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3" name="Freeform 157">
              <a:extLst>
                <a:ext uri="{FF2B5EF4-FFF2-40B4-BE49-F238E27FC236}">
                  <a16:creationId xmlns:a16="http://schemas.microsoft.com/office/drawing/2014/main" id="{778F294A-ACB1-6C49-B18C-87722A876B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4" name="Group 158">
              <a:extLst>
                <a:ext uri="{FF2B5EF4-FFF2-40B4-BE49-F238E27FC236}">
                  <a16:creationId xmlns:a16="http://schemas.microsoft.com/office/drawing/2014/main" id="{F492A504-9D09-A3A1-97F2-258170130B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159">
                <a:extLst>
                  <a:ext uri="{FF2B5EF4-FFF2-40B4-BE49-F238E27FC236}">
                    <a16:creationId xmlns:a16="http://schemas.microsoft.com/office/drawing/2014/main" id="{A54C5B5F-F458-287F-A3C1-23AF82B02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AutoShape 160">
                <a:extLst>
                  <a:ext uri="{FF2B5EF4-FFF2-40B4-BE49-F238E27FC236}">
                    <a16:creationId xmlns:a16="http://schemas.microsoft.com/office/drawing/2014/main" id="{668329FF-E6AF-449D-88B3-567ACB5BF7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5" name="Rectangle 161">
              <a:extLst>
                <a:ext uri="{FF2B5EF4-FFF2-40B4-BE49-F238E27FC236}">
                  <a16:creationId xmlns:a16="http://schemas.microsoft.com/office/drawing/2014/main" id="{211A200A-72CD-A576-127E-97B666274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id="{614BF7AD-448A-D663-BF4D-B223CEA4E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id="{CFD80E3A-5DD5-B930-2411-ACABB28FE89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Oval 164">
              <a:extLst>
                <a:ext uri="{FF2B5EF4-FFF2-40B4-BE49-F238E27FC236}">
                  <a16:creationId xmlns:a16="http://schemas.microsoft.com/office/drawing/2014/main" id="{26403E7B-0047-0CB4-4F84-1BBD9037F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165">
              <a:extLst>
                <a:ext uri="{FF2B5EF4-FFF2-40B4-BE49-F238E27FC236}">
                  <a16:creationId xmlns:a16="http://schemas.microsoft.com/office/drawing/2014/main" id="{0BE43491-9094-622B-F280-C4860A423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AutoShape 166">
              <a:extLst>
                <a:ext uri="{FF2B5EF4-FFF2-40B4-BE49-F238E27FC236}">
                  <a16:creationId xmlns:a16="http://schemas.microsoft.com/office/drawing/2014/main" id="{B47CFA04-AAC8-6630-C55C-1FA54A9AD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AutoShape 167">
              <a:extLst>
                <a:ext uri="{FF2B5EF4-FFF2-40B4-BE49-F238E27FC236}">
                  <a16:creationId xmlns:a16="http://schemas.microsoft.com/office/drawing/2014/main" id="{C1671E2A-A2CA-DE71-01A0-D21E31BDA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Oval 168">
              <a:extLst>
                <a:ext uri="{FF2B5EF4-FFF2-40B4-BE49-F238E27FC236}">
                  <a16:creationId xmlns:a16="http://schemas.microsoft.com/office/drawing/2014/main" id="{AE3D0DBA-B9B4-6B38-14D3-B2488FE8B3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Oval 169">
              <a:extLst>
                <a:ext uri="{FF2B5EF4-FFF2-40B4-BE49-F238E27FC236}">
                  <a16:creationId xmlns:a16="http://schemas.microsoft.com/office/drawing/2014/main" id="{4A8666F5-5328-96A2-8867-84CDC9C65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Oval 170">
              <a:extLst>
                <a:ext uri="{FF2B5EF4-FFF2-40B4-BE49-F238E27FC236}">
                  <a16:creationId xmlns:a16="http://schemas.microsoft.com/office/drawing/2014/main" id="{79543265-26E8-F1EE-1A53-22FFF052B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Rectangle 171">
              <a:extLst>
                <a:ext uri="{FF2B5EF4-FFF2-40B4-BE49-F238E27FC236}">
                  <a16:creationId xmlns:a16="http://schemas.microsoft.com/office/drawing/2014/main" id="{0DD32367-A54B-9221-1F94-4BA096B77B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4" name="Group 172">
            <a:extLst>
              <a:ext uri="{FF2B5EF4-FFF2-40B4-BE49-F238E27FC236}">
                <a16:creationId xmlns:a16="http://schemas.microsoft.com/office/drawing/2014/main" id="{972F7930-A80C-A875-ECB4-9ADC80F05855}"/>
              </a:ext>
            </a:extLst>
          </p:cNvPr>
          <p:cNvGrpSpPr>
            <a:grpSpLocks/>
          </p:cNvGrpSpPr>
          <p:nvPr/>
        </p:nvGrpSpPr>
        <p:grpSpPr bwMode="auto">
          <a:xfrm>
            <a:off x="8701446" y="5148533"/>
            <a:ext cx="525463" cy="557213"/>
            <a:chOff x="-44" y="1473"/>
            <a:chExt cx="981" cy="1105"/>
          </a:xfrm>
        </p:grpSpPr>
        <p:pic>
          <p:nvPicPr>
            <p:cNvPr id="55" name="Picture 173" descr="desktop_computer_stylized_medium">
              <a:extLst>
                <a:ext uri="{FF2B5EF4-FFF2-40B4-BE49-F238E27FC236}">
                  <a16:creationId xmlns:a16="http://schemas.microsoft.com/office/drawing/2014/main" id="{2E4C6B02-7308-BCBA-3E3D-AD18543A9F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174">
              <a:extLst>
                <a:ext uri="{FF2B5EF4-FFF2-40B4-BE49-F238E27FC236}">
                  <a16:creationId xmlns:a16="http://schemas.microsoft.com/office/drawing/2014/main" id="{03B13649-68A2-1AC2-92C1-EC5D1A42580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7" name="Group 175">
            <a:extLst>
              <a:ext uri="{FF2B5EF4-FFF2-40B4-BE49-F238E27FC236}">
                <a16:creationId xmlns:a16="http://schemas.microsoft.com/office/drawing/2014/main" id="{1713D4FB-CF8B-2987-5014-3986C4EC2EA8}"/>
              </a:ext>
            </a:extLst>
          </p:cNvPr>
          <p:cNvGrpSpPr>
            <a:grpSpLocks/>
          </p:cNvGrpSpPr>
          <p:nvPr/>
        </p:nvGrpSpPr>
        <p:grpSpPr bwMode="auto">
          <a:xfrm>
            <a:off x="9466621" y="1557608"/>
            <a:ext cx="377825" cy="576263"/>
            <a:chOff x="4140" y="429"/>
            <a:chExt cx="1425" cy="2396"/>
          </a:xfrm>
        </p:grpSpPr>
        <p:sp>
          <p:nvSpPr>
            <p:cNvPr id="58" name="Freeform 176">
              <a:extLst>
                <a:ext uri="{FF2B5EF4-FFF2-40B4-BE49-F238E27FC236}">
                  <a16:creationId xmlns:a16="http://schemas.microsoft.com/office/drawing/2014/main" id="{9F79C515-D212-CA86-4B7A-7255A50D990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Rectangle 177">
              <a:extLst>
                <a:ext uri="{FF2B5EF4-FFF2-40B4-BE49-F238E27FC236}">
                  <a16:creationId xmlns:a16="http://schemas.microsoft.com/office/drawing/2014/main" id="{33DA5E27-19E0-5BB9-1DEA-860DAB23D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0" name="Freeform 178">
              <a:extLst>
                <a:ext uri="{FF2B5EF4-FFF2-40B4-BE49-F238E27FC236}">
                  <a16:creationId xmlns:a16="http://schemas.microsoft.com/office/drawing/2014/main" id="{7954AAFA-8FB1-18B6-7D11-272FCE2A73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1" name="Freeform 179">
              <a:extLst>
                <a:ext uri="{FF2B5EF4-FFF2-40B4-BE49-F238E27FC236}">
                  <a16:creationId xmlns:a16="http://schemas.microsoft.com/office/drawing/2014/main" id="{A59C2975-6396-BBBE-E795-C925421A5D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2" name="Rectangle 180">
              <a:extLst>
                <a:ext uri="{FF2B5EF4-FFF2-40B4-BE49-F238E27FC236}">
                  <a16:creationId xmlns:a16="http://schemas.microsoft.com/office/drawing/2014/main" id="{047B09B7-D307-331F-9FC5-7D56367D1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3" name="Group 181">
              <a:extLst>
                <a:ext uri="{FF2B5EF4-FFF2-40B4-BE49-F238E27FC236}">
                  <a16:creationId xmlns:a16="http://schemas.microsoft.com/office/drawing/2014/main" id="{D19E3365-692A-2819-6C6C-B0980B5A5D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" name="AutoShape 182">
                <a:extLst>
                  <a:ext uri="{FF2B5EF4-FFF2-40B4-BE49-F238E27FC236}">
                    <a16:creationId xmlns:a16="http://schemas.microsoft.com/office/drawing/2014/main" id="{39FB5699-6A97-F957-00F5-6CAB19E4F8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9" name="AutoShape 183">
                <a:extLst>
                  <a:ext uri="{FF2B5EF4-FFF2-40B4-BE49-F238E27FC236}">
                    <a16:creationId xmlns:a16="http://schemas.microsoft.com/office/drawing/2014/main" id="{D43EB1D6-BDDD-8503-96A3-A8FC4984B8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4" name="Rectangle 184">
              <a:extLst>
                <a:ext uri="{FF2B5EF4-FFF2-40B4-BE49-F238E27FC236}">
                  <a16:creationId xmlns:a16="http://schemas.microsoft.com/office/drawing/2014/main" id="{6A1E2FE6-D001-4C2D-E22C-D90F92734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5" name="Group 185">
              <a:extLst>
                <a:ext uri="{FF2B5EF4-FFF2-40B4-BE49-F238E27FC236}">
                  <a16:creationId xmlns:a16="http://schemas.microsoft.com/office/drawing/2014/main" id="{2FD557C9-1641-67D4-BA57-D82C3C3B39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" name="AutoShape 186">
                <a:extLst>
                  <a:ext uri="{FF2B5EF4-FFF2-40B4-BE49-F238E27FC236}">
                    <a16:creationId xmlns:a16="http://schemas.microsoft.com/office/drawing/2014/main" id="{4EF011FA-4D12-557F-40B9-DF9BB0D9AD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7" name="AutoShape 187">
                <a:extLst>
                  <a:ext uri="{FF2B5EF4-FFF2-40B4-BE49-F238E27FC236}">
                    <a16:creationId xmlns:a16="http://schemas.microsoft.com/office/drawing/2014/main" id="{0992F0C5-20F0-6D11-E93E-766E3BBCC5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6" name="Rectangle 188">
              <a:extLst>
                <a:ext uri="{FF2B5EF4-FFF2-40B4-BE49-F238E27FC236}">
                  <a16:creationId xmlns:a16="http://schemas.microsoft.com/office/drawing/2014/main" id="{7CEE2842-84DA-9E9E-0A75-A17492DAC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Rectangle 189">
              <a:extLst>
                <a:ext uri="{FF2B5EF4-FFF2-40B4-BE49-F238E27FC236}">
                  <a16:creationId xmlns:a16="http://schemas.microsoft.com/office/drawing/2014/main" id="{6E2D7D5A-5BD5-2E51-98EF-5C7FF66BF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8" name="Group 190">
              <a:extLst>
                <a:ext uri="{FF2B5EF4-FFF2-40B4-BE49-F238E27FC236}">
                  <a16:creationId xmlns:a16="http://schemas.microsoft.com/office/drawing/2014/main" id="{59D6583A-2E09-7BB0-4402-983CE539BF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4" name="AutoShape 191">
                <a:extLst>
                  <a:ext uri="{FF2B5EF4-FFF2-40B4-BE49-F238E27FC236}">
                    <a16:creationId xmlns:a16="http://schemas.microsoft.com/office/drawing/2014/main" id="{247C3237-2567-A9DB-0A70-DCACEC8E1B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5" name="AutoShape 192">
                <a:extLst>
                  <a:ext uri="{FF2B5EF4-FFF2-40B4-BE49-F238E27FC236}">
                    <a16:creationId xmlns:a16="http://schemas.microsoft.com/office/drawing/2014/main" id="{7FCDB9B6-05DA-E446-9246-78AD270A2D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9" name="Freeform 193">
              <a:extLst>
                <a:ext uri="{FF2B5EF4-FFF2-40B4-BE49-F238E27FC236}">
                  <a16:creationId xmlns:a16="http://schemas.microsoft.com/office/drawing/2014/main" id="{816A65B8-E5BE-278C-A34B-23226D77D81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0" name="Group 194">
              <a:extLst>
                <a:ext uri="{FF2B5EF4-FFF2-40B4-BE49-F238E27FC236}">
                  <a16:creationId xmlns:a16="http://schemas.microsoft.com/office/drawing/2014/main" id="{3954B43A-C94F-651B-5709-885A168F37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" name="AutoShape 195">
                <a:extLst>
                  <a:ext uri="{FF2B5EF4-FFF2-40B4-BE49-F238E27FC236}">
                    <a16:creationId xmlns:a16="http://schemas.microsoft.com/office/drawing/2014/main" id="{2428D43B-666E-E6FC-94BF-BC5A01097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AutoShape 196">
                <a:extLst>
                  <a:ext uri="{FF2B5EF4-FFF2-40B4-BE49-F238E27FC236}">
                    <a16:creationId xmlns:a16="http://schemas.microsoft.com/office/drawing/2014/main" id="{FDF513C6-A392-D6DF-1B89-ADB48DD6BE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1" name="Rectangle 197">
              <a:extLst>
                <a:ext uri="{FF2B5EF4-FFF2-40B4-BE49-F238E27FC236}">
                  <a16:creationId xmlns:a16="http://schemas.microsoft.com/office/drawing/2014/main" id="{145E8503-C3F5-D5D9-7F9E-21DDF1EA8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Freeform 198">
              <a:extLst>
                <a:ext uri="{FF2B5EF4-FFF2-40B4-BE49-F238E27FC236}">
                  <a16:creationId xmlns:a16="http://schemas.microsoft.com/office/drawing/2014/main" id="{EEA6362E-5EB3-BC44-85A9-D2AF5F876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3" name="Freeform 199">
              <a:extLst>
                <a:ext uri="{FF2B5EF4-FFF2-40B4-BE49-F238E27FC236}">
                  <a16:creationId xmlns:a16="http://schemas.microsoft.com/office/drawing/2014/main" id="{761B6C0A-76FC-BB90-C299-3D305563C6C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Oval 200">
              <a:extLst>
                <a:ext uri="{FF2B5EF4-FFF2-40B4-BE49-F238E27FC236}">
                  <a16:creationId xmlns:a16="http://schemas.microsoft.com/office/drawing/2014/main" id="{AC510C6C-4ABE-CC98-1074-03B3CCD20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5" name="Freeform 201">
              <a:extLst>
                <a:ext uri="{FF2B5EF4-FFF2-40B4-BE49-F238E27FC236}">
                  <a16:creationId xmlns:a16="http://schemas.microsoft.com/office/drawing/2014/main" id="{5E936607-6E3C-194B-ADF6-406EA7B46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6" name="AutoShape 202">
              <a:extLst>
                <a:ext uri="{FF2B5EF4-FFF2-40B4-BE49-F238E27FC236}">
                  <a16:creationId xmlns:a16="http://schemas.microsoft.com/office/drawing/2014/main" id="{7C2F0213-1CFA-14A8-7169-3FEAF47F1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7" name="AutoShape 203">
              <a:extLst>
                <a:ext uri="{FF2B5EF4-FFF2-40B4-BE49-F238E27FC236}">
                  <a16:creationId xmlns:a16="http://schemas.microsoft.com/office/drawing/2014/main" id="{75B10660-91D4-8BDA-F657-B4EE92B803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Oval 204">
              <a:extLst>
                <a:ext uri="{FF2B5EF4-FFF2-40B4-BE49-F238E27FC236}">
                  <a16:creationId xmlns:a16="http://schemas.microsoft.com/office/drawing/2014/main" id="{2E9DDEB1-14EA-268E-F358-8744C34DF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9" name="Oval 205">
              <a:extLst>
                <a:ext uri="{FF2B5EF4-FFF2-40B4-BE49-F238E27FC236}">
                  <a16:creationId xmlns:a16="http://schemas.microsoft.com/office/drawing/2014/main" id="{BC174BF3-ACF8-9435-A467-E300FB64B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80" name="Oval 206">
              <a:extLst>
                <a:ext uri="{FF2B5EF4-FFF2-40B4-BE49-F238E27FC236}">
                  <a16:creationId xmlns:a16="http://schemas.microsoft.com/office/drawing/2014/main" id="{C5761AA9-4ED8-287C-9BD9-D20AFBCFC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1" name="Rectangle 207">
              <a:extLst>
                <a:ext uri="{FF2B5EF4-FFF2-40B4-BE49-F238E27FC236}">
                  <a16:creationId xmlns:a16="http://schemas.microsoft.com/office/drawing/2014/main" id="{725FEBB8-CFC4-4788-535E-31ED113B7F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90" name="Group 208">
            <a:extLst>
              <a:ext uri="{FF2B5EF4-FFF2-40B4-BE49-F238E27FC236}">
                <a16:creationId xmlns:a16="http://schemas.microsoft.com/office/drawing/2014/main" id="{E550511D-9DB6-EBF5-198D-C45D268DA6C7}"/>
              </a:ext>
            </a:extLst>
          </p:cNvPr>
          <p:cNvGrpSpPr>
            <a:grpSpLocks/>
          </p:cNvGrpSpPr>
          <p:nvPr/>
        </p:nvGrpSpPr>
        <p:grpSpPr bwMode="auto">
          <a:xfrm>
            <a:off x="10219096" y="1589358"/>
            <a:ext cx="377825" cy="576263"/>
            <a:chOff x="4140" y="429"/>
            <a:chExt cx="1425" cy="2396"/>
          </a:xfrm>
        </p:grpSpPr>
        <p:sp>
          <p:nvSpPr>
            <p:cNvPr id="91" name="Freeform 209">
              <a:extLst>
                <a:ext uri="{FF2B5EF4-FFF2-40B4-BE49-F238E27FC236}">
                  <a16:creationId xmlns:a16="http://schemas.microsoft.com/office/drawing/2014/main" id="{E1F6067C-9184-E1AE-30BB-7F5ACDBBB3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Rectangle 210">
              <a:extLst>
                <a:ext uri="{FF2B5EF4-FFF2-40B4-BE49-F238E27FC236}">
                  <a16:creationId xmlns:a16="http://schemas.microsoft.com/office/drawing/2014/main" id="{BDEC6BE4-AE9E-CDD2-8200-4F2DC89A2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3" name="Freeform 211">
              <a:extLst>
                <a:ext uri="{FF2B5EF4-FFF2-40B4-BE49-F238E27FC236}">
                  <a16:creationId xmlns:a16="http://schemas.microsoft.com/office/drawing/2014/main" id="{9406F30F-CD14-F336-132E-F20A5876E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4" name="Freeform 212">
              <a:extLst>
                <a:ext uri="{FF2B5EF4-FFF2-40B4-BE49-F238E27FC236}">
                  <a16:creationId xmlns:a16="http://schemas.microsoft.com/office/drawing/2014/main" id="{A8F1B7B0-6F3C-1183-EDA3-AB69731F7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Rectangle 213">
              <a:extLst>
                <a:ext uri="{FF2B5EF4-FFF2-40B4-BE49-F238E27FC236}">
                  <a16:creationId xmlns:a16="http://schemas.microsoft.com/office/drawing/2014/main" id="{4E8EA333-6BAA-9B5B-FDB9-FA89C7817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6" name="Group 214">
              <a:extLst>
                <a:ext uri="{FF2B5EF4-FFF2-40B4-BE49-F238E27FC236}">
                  <a16:creationId xmlns:a16="http://schemas.microsoft.com/office/drawing/2014/main" id="{AF55CEB8-413E-EE46-2DE5-C6BB274300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1" name="AutoShape 215">
                <a:extLst>
                  <a:ext uri="{FF2B5EF4-FFF2-40B4-BE49-F238E27FC236}">
                    <a16:creationId xmlns:a16="http://schemas.microsoft.com/office/drawing/2014/main" id="{89F144FF-2FB2-F42A-8EFE-3C18FC4C7F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2" name="AutoShape 216">
                <a:extLst>
                  <a:ext uri="{FF2B5EF4-FFF2-40B4-BE49-F238E27FC236}">
                    <a16:creationId xmlns:a16="http://schemas.microsoft.com/office/drawing/2014/main" id="{27FCB334-60C2-D3A0-E029-4524C133F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7" name="Rectangle 217">
              <a:extLst>
                <a:ext uri="{FF2B5EF4-FFF2-40B4-BE49-F238E27FC236}">
                  <a16:creationId xmlns:a16="http://schemas.microsoft.com/office/drawing/2014/main" id="{9C2F3E74-F70D-86DD-B040-A27DCF9B63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8" name="Group 218">
              <a:extLst>
                <a:ext uri="{FF2B5EF4-FFF2-40B4-BE49-F238E27FC236}">
                  <a16:creationId xmlns:a16="http://schemas.microsoft.com/office/drawing/2014/main" id="{E23A27E0-8380-70AB-7AB0-306AF77A9A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9" name="AutoShape 219">
                <a:extLst>
                  <a:ext uri="{FF2B5EF4-FFF2-40B4-BE49-F238E27FC236}">
                    <a16:creationId xmlns:a16="http://schemas.microsoft.com/office/drawing/2014/main" id="{FD415D38-4327-69BD-D784-84B9F66E7F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0" name="AutoShape 220">
                <a:extLst>
                  <a:ext uri="{FF2B5EF4-FFF2-40B4-BE49-F238E27FC236}">
                    <a16:creationId xmlns:a16="http://schemas.microsoft.com/office/drawing/2014/main" id="{659F4473-A1B9-6C17-38AB-27EB90D7E2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9" name="Rectangle 221">
              <a:extLst>
                <a:ext uri="{FF2B5EF4-FFF2-40B4-BE49-F238E27FC236}">
                  <a16:creationId xmlns:a16="http://schemas.microsoft.com/office/drawing/2014/main" id="{94E96262-D6EB-6593-C372-F1F57923B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0" name="Rectangle 222">
              <a:extLst>
                <a:ext uri="{FF2B5EF4-FFF2-40B4-BE49-F238E27FC236}">
                  <a16:creationId xmlns:a16="http://schemas.microsoft.com/office/drawing/2014/main" id="{811868E4-58FA-18FD-2C45-9D8D8FA59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1" name="Group 223">
              <a:extLst>
                <a:ext uri="{FF2B5EF4-FFF2-40B4-BE49-F238E27FC236}">
                  <a16:creationId xmlns:a16="http://schemas.microsoft.com/office/drawing/2014/main" id="{67953C3B-9F73-3E5D-7C99-E603FA7C0F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" name="AutoShape 224">
                <a:extLst>
                  <a:ext uri="{FF2B5EF4-FFF2-40B4-BE49-F238E27FC236}">
                    <a16:creationId xmlns:a16="http://schemas.microsoft.com/office/drawing/2014/main" id="{7881365F-BD73-94E4-60D7-9C24665238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8" name="AutoShape 225">
                <a:extLst>
                  <a:ext uri="{FF2B5EF4-FFF2-40B4-BE49-F238E27FC236}">
                    <a16:creationId xmlns:a16="http://schemas.microsoft.com/office/drawing/2014/main" id="{8B10214A-861B-D2D9-8A3B-3370676AC1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2" name="Freeform 226">
              <a:extLst>
                <a:ext uri="{FF2B5EF4-FFF2-40B4-BE49-F238E27FC236}">
                  <a16:creationId xmlns:a16="http://schemas.microsoft.com/office/drawing/2014/main" id="{166602DD-BCC0-B9D1-2FD3-58A7295D664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3" name="Group 227">
              <a:extLst>
                <a:ext uri="{FF2B5EF4-FFF2-40B4-BE49-F238E27FC236}">
                  <a16:creationId xmlns:a16="http://schemas.microsoft.com/office/drawing/2014/main" id="{55022860-D754-C0D8-739C-638F6AFD7C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5" name="AutoShape 228">
                <a:extLst>
                  <a:ext uri="{FF2B5EF4-FFF2-40B4-BE49-F238E27FC236}">
                    <a16:creationId xmlns:a16="http://schemas.microsoft.com/office/drawing/2014/main" id="{CC003F2D-1B96-2360-670E-632182846F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6" name="AutoShape 229">
                <a:extLst>
                  <a:ext uri="{FF2B5EF4-FFF2-40B4-BE49-F238E27FC236}">
                    <a16:creationId xmlns:a16="http://schemas.microsoft.com/office/drawing/2014/main" id="{46EDFBA5-6764-F52D-E131-BA3F2E240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4" name="Rectangle 230">
              <a:extLst>
                <a:ext uri="{FF2B5EF4-FFF2-40B4-BE49-F238E27FC236}">
                  <a16:creationId xmlns:a16="http://schemas.microsoft.com/office/drawing/2014/main" id="{35A543BB-D6AF-872A-346F-FE721493B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5" name="Freeform 231">
              <a:extLst>
                <a:ext uri="{FF2B5EF4-FFF2-40B4-BE49-F238E27FC236}">
                  <a16:creationId xmlns:a16="http://schemas.microsoft.com/office/drawing/2014/main" id="{98B26A26-5001-E204-5249-9CD9C4005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6" name="Freeform 232">
              <a:extLst>
                <a:ext uri="{FF2B5EF4-FFF2-40B4-BE49-F238E27FC236}">
                  <a16:creationId xmlns:a16="http://schemas.microsoft.com/office/drawing/2014/main" id="{D33C68F0-71BC-2E6A-127E-A3EE2330B5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7" name="Oval 233">
              <a:extLst>
                <a:ext uri="{FF2B5EF4-FFF2-40B4-BE49-F238E27FC236}">
                  <a16:creationId xmlns:a16="http://schemas.microsoft.com/office/drawing/2014/main" id="{05C9866E-6CAF-8F7C-9E0D-CA619F587D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8" name="Freeform 234">
              <a:extLst>
                <a:ext uri="{FF2B5EF4-FFF2-40B4-BE49-F238E27FC236}">
                  <a16:creationId xmlns:a16="http://schemas.microsoft.com/office/drawing/2014/main" id="{71FC510D-97C3-7DAF-5FA3-5E7F64853F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9" name="AutoShape 235">
              <a:extLst>
                <a:ext uri="{FF2B5EF4-FFF2-40B4-BE49-F238E27FC236}">
                  <a16:creationId xmlns:a16="http://schemas.microsoft.com/office/drawing/2014/main" id="{8AC2DC3B-5498-1B15-FE4B-3BBE5ABA8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0" name="AutoShape 236">
              <a:extLst>
                <a:ext uri="{FF2B5EF4-FFF2-40B4-BE49-F238E27FC236}">
                  <a16:creationId xmlns:a16="http://schemas.microsoft.com/office/drawing/2014/main" id="{3B88ACF3-06B3-106F-9447-844E77F69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1" name="Oval 237">
              <a:extLst>
                <a:ext uri="{FF2B5EF4-FFF2-40B4-BE49-F238E27FC236}">
                  <a16:creationId xmlns:a16="http://schemas.microsoft.com/office/drawing/2014/main" id="{D054C1FA-7084-179F-5587-B512EE557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2" name="Oval 238">
              <a:extLst>
                <a:ext uri="{FF2B5EF4-FFF2-40B4-BE49-F238E27FC236}">
                  <a16:creationId xmlns:a16="http://schemas.microsoft.com/office/drawing/2014/main" id="{A4DCF07F-8B40-509C-E830-792AE6DF3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" name="Oval 239">
              <a:extLst>
                <a:ext uri="{FF2B5EF4-FFF2-40B4-BE49-F238E27FC236}">
                  <a16:creationId xmlns:a16="http://schemas.microsoft.com/office/drawing/2014/main" id="{74042BFD-7311-57C5-8E34-A124E20110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4" name="Rectangle 240">
              <a:extLst>
                <a:ext uri="{FF2B5EF4-FFF2-40B4-BE49-F238E27FC236}">
                  <a16:creationId xmlns:a16="http://schemas.microsoft.com/office/drawing/2014/main" id="{096398A0-9C0E-39A5-A29D-5174F9170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23" name="Group 241">
            <a:extLst>
              <a:ext uri="{FF2B5EF4-FFF2-40B4-BE49-F238E27FC236}">
                <a16:creationId xmlns:a16="http://schemas.microsoft.com/office/drawing/2014/main" id="{4142BB0E-1DA8-462A-22C2-1F21E4291527}"/>
              </a:ext>
            </a:extLst>
          </p:cNvPr>
          <p:cNvGrpSpPr>
            <a:grpSpLocks/>
          </p:cNvGrpSpPr>
          <p:nvPr/>
        </p:nvGrpSpPr>
        <p:grpSpPr bwMode="auto">
          <a:xfrm>
            <a:off x="10828696" y="1741758"/>
            <a:ext cx="377825" cy="576263"/>
            <a:chOff x="4140" y="429"/>
            <a:chExt cx="1425" cy="2396"/>
          </a:xfrm>
        </p:grpSpPr>
        <p:sp>
          <p:nvSpPr>
            <p:cNvPr id="124" name="Freeform 242">
              <a:extLst>
                <a:ext uri="{FF2B5EF4-FFF2-40B4-BE49-F238E27FC236}">
                  <a16:creationId xmlns:a16="http://schemas.microsoft.com/office/drawing/2014/main" id="{6937C246-2AA5-9CC1-35CB-1398F19374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5" name="Rectangle 243">
              <a:extLst>
                <a:ext uri="{FF2B5EF4-FFF2-40B4-BE49-F238E27FC236}">
                  <a16:creationId xmlns:a16="http://schemas.microsoft.com/office/drawing/2014/main" id="{14BF2842-681C-1E26-5BA8-BF092BB495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6" name="Freeform 244">
              <a:extLst>
                <a:ext uri="{FF2B5EF4-FFF2-40B4-BE49-F238E27FC236}">
                  <a16:creationId xmlns:a16="http://schemas.microsoft.com/office/drawing/2014/main" id="{C7529014-E969-121C-221A-AA711A7AF7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7" name="Freeform 245">
              <a:extLst>
                <a:ext uri="{FF2B5EF4-FFF2-40B4-BE49-F238E27FC236}">
                  <a16:creationId xmlns:a16="http://schemas.microsoft.com/office/drawing/2014/main" id="{0C60A515-DFC7-BC16-9B69-07961599B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8" name="Rectangle 246">
              <a:extLst>
                <a:ext uri="{FF2B5EF4-FFF2-40B4-BE49-F238E27FC236}">
                  <a16:creationId xmlns:a16="http://schemas.microsoft.com/office/drawing/2014/main" id="{37B330AE-FA68-058B-E253-8B1F0DC28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29" name="Group 247">
              <a:extLst>
                <a:ext uri="{FF2B5EF4-FFF2-40B4-BE49-F238E27FC236}">
                  <a16:creationId xmlns:a16="http://schemas.microsoft.com/office/drawing/2014/main" id="{9F22A3A7-CA2E-319D-2179-2740CB8BA5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" name="AutoShape 248">
                <a:extLst>
                  <a:ext uri="{FF2B5EF4-FFF2-40B4-BE49-F238E27FC236}">
                    <a16:creationId xmlns:a16="http://schemas.microsoft.com/office/drawing/2014/main" id="{98FB2A09-D426-F617-8C99-AA3CAE2ED3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5" name="AutoShape 249">
                <a:extLst>
                  <a:ext uri="{FF2B5EF4-FFF2-40B4-BE49-F238E27FC236}">
                    <a16:creationId xmlns:a16="http://schemas.microsoft.com/office/drawing/2014/main" id="{6E2E0334-A6C8-F39D-71CD-83B8310433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0" name="Rectangle 250">
              <a:extLst>
                <a:ext uri="{FF2B5EF4-FFF2-40B4-BE49-F238E27FC236}">
                  <a16:creationId xmlns:a16="http://schemas.microsoft.com/office/drawing/2014/main" id="{F50CA3CF-ADF1-A76C-F32C-420FE047C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1" name="Group 251">
              <a:extLst>
                <a:ext uri="{FF2B5EF4-FFF2-40B4-BE49-F238E27FC236}">
                  <a16:creationId xmlns:a16="http://schemas.microsoft.com/office/drawing/2014/main" id="{C1A59C9E-EB62-218C-6105-7095435C24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" name="AutoShape 252">
                <a:extLst>
                  <a:ext uri="{FF2B5EF4-FFF2-40B4-BE49-F238E27FC236}">
                    <a16:creationId xmlns:a16="http://schemas.microsoft.com/office/drawing/2014/main" id="{CB6B75A9-A626-8A05-49DE-EF9823E213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3" name="AutoShape 253">
                <a:extLst>
                  <a:ext uri="{FF2B5EF4-FFF2-40B4-BE49-F238E27FC236}">
                    <a16:creationId xmlns:a16="http://schemas.microsoft.com/office/drawing/2014/main" id="{A1C534B2-C7F9-30B0-FF77-552944E2ED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2" name="Rectangle 254">
              <a:extLst>
                <a:ext uri="{FF2B5EF4-FFF2-40B4-BE49-F238E27FC236}">
                  <a16:creationId xmlns:a16="http://schemas.microsoft.com/office/drawing/2014/main" id="{14B325A6-3AEF-1879-BB5E-D9B3C6F3AA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3" name="Rectangle 255">
              <a:extLst>
                <a:ext uri="{FF2B5EF4-FFF2-40B4-BE49-F238E27FC236}">
                  <a16:creationId xmlns:a16="http://schemas.microsoft.com/office/drawing/2014/main" id="{028AFFCA-627D-F9F5-8B3E-5B8E28E96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4" name="Group 256">
              <a:extLst>
                <a:ext uri="{FF2B5EF4-FFF2-40B4-BE49-F238E27FC236}">
                  <a16:creationId xmlns:a16="http://schemas.microsoft.com/office/drawing/2014/main" id="{8E9B8C7E-BD89-EEFF-6088-508771EC93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0" name="AutoShape 257">
                <a:extLst>
                  <a:ext uri="{FF2B5EF4-FFF2-40B4-BE49-F238E27FC236}">
                    <a16:creationId xmlns:a16="http://schemas.microsoft.com/office/drawing/2014/main" id="{278C1C7C-D616-8B54-18B1-7505DE8720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1" name="AutoShape 258">
                <a:extLst>
                  <a:ext uri="{FF2B5EF4-FFF2-40B4-BE49-F238E27FC236}">
                    <a16:creationId xmlns:a16="http://schemas.microsoft.com/office/drawing/2014/main" id="{FF9EB2EE-8EB1-D496-7C5B-CE405990FB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Freeform 259">
              <a:extLst>
                <a:ext uri="{FF2B5EF4-FFF2-40B4-BE49-F238E27FC236}">
                  <a16:creationId xmlns:a16="http://schemas.microsoft.com/office/drawing/2014/main" id="{C1DFA68A-7AB3-2FB8-8CD4-9F91613B2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6" name="Group 260">
              <a:extLst>
                <a:ext uri="{FF2B5EF4-FFF2-40B4-BE49-F238E27FC236}">
                  <a16:creationId xmlns:a16="http://schemas.microsoft.com/office/drawing/2014/main" id="{7DDF0AD4-8591-229D-02A3-5E6F11B825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8" name="AutoShape 261">
                <a:extLst>
                  <a:ext uri="{FF2B5EF4-FFF2-40B4-BE49-F238E27FC236}">
                    <a16:creationId xmlns:a16="http://schemas.microsoft.com/office/drawing/2014/main" id="{380F9987-B060-9A28-5EBE-D19308FD78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AutoShape 262">
                <a:extLst>
                  <a:ext uri="{FF2B5EF4-FFF2-40B4-BE49-F238E27FC236}">
                    <a16:creationId xmlns:a16="http://schemas.microsoft.com/office/drawing/2014/main" id="{FE628A89-4577-DBE0-47AD-A00B3BF99C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7" name="Rectangle 263">
              <a:extLst>
                <a:ext uri="{FF2B5EF4-FFF2-40B4-BE49-F238E27FC236}">
                  <a16:creationId xmlns:a16="http://schemas.microsoft.com/office/drawing/2014/main" id="{FB204C8B-99DC-4428-FDBD-B0466F2E8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8" name="Freeform 264">
              <a:extLst>
                <a:ext uri="{FF2B5EF4-FFF2-40B4-BE49-F238E27FC236}">
                  <a16:creationId xmlns:a16="http://schemas.microsoft.com/office/drawing/2014/main" id="{D522DC5B-4493-2D3A-8BA6-847DF5E54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9" name="Freeform 265">
              <a:extLst>
                <a:ext uri="{FF2B5EF4-FFF2-40B4-BE49-F238E27FC236}">
                  <a16:creationId xmlns:a16="http://schemas.microsoft.com/office/drawing/2014/main" id="{12FB6DEF-C139-AC5C-6BFB-80F963CD8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0" name="Oval 266">
              <a:extLst>
                <a:ext uri="{FF2B5EF4-FFF2-40B4-BE49-F238E27FC236}">
                  <a16:creationId xmlns:a16="http://schemas.microsoft.com/office/drawing/2014/main" id="{F5AB9789-4405-B886-3099-525DE7756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1" name="Freeform 267">
              <a:extLst>
                <a:ext uri="{FF2B5EF4-FFF2-40B4-BE49-F238E27FC236}">
                  <a16:creationId xmlns:a16="http://schemas.microsoft.com/office/drawing/2014/main" id="{DCCBD1D0-21FB-2002-EBE9-3C7B1A4878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2" name="AutoShape 268">
              <a:extLst>
                <a:ext uri="{FF2B5EF4-FFF2-40B4-BE49-F238E27FC236}">
                  <a16:creationId xmlns:a16="http://schemas.microsoft.com/office/drawing/2014/main" id="{B59A60AB-535A-E36A-7026-37C4522B5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3" name="AutoShape 269">
              <a:extLst>
                <a:ext uri="{FF2B5EF4-FFF2-40B4-BE49-F238E27FC236}">
                  <a16:creationId xmlns:a16="http://schemas.microsoft.com/office/drawing/2014/main" id="{F715615E-2FB9-F46A-432A-E54F40778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4" name="Oval 270">
              <a:extLst>
                <a:ext uri="{FF2B5EF4-FFF2-40B4-BE49-F238E27FC236}">
                  <a16:creationId xmlns:a16="http://schemas.microsoft.com/office/drawing/2014/main" id="{C4BFC92C-3E4A-33F8-3F0A-EBD5FF5C4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5" name="Oval 271">
              <a:extLst>
                <a:ext uri="{FF2B5EF4-FFF2-40B4-BE49-F238E27FC236}">
                  <a16:creationId xmlns:a16="http://schemas.microsoft.com/office/drawing/2014/main" id="{1F6E7FFD-9DEE-F73D-AE5D-608A20EC2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6" name="Oval 272">
              <a:extLst>
                <a:ext uri="{FF2B5EF4-FFF2-40B4-BE49-F238E27FC236}">
                  <a16:creationId xmlns:a16="http://schemas.microsoft.com/office/drawing/2014/main" id="{45CF7EC2-EEC6-3B7B-8461-66A3B8FDE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7" name="Rectangle 273">
              <a:extLst>
                <a:ext uri="{FF2B5EF4-FFF2-40B4-BE49-F238E27FC236}">
                  <a16:creationId xmlns:a16="http://schemas.microsoft.com/office/drawing/2014/main" id="{D722A21D-2870-6D82-0550-82D795162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6" name="Group 274">
            <a:extLst>
              <a:ext uri="{FF2B5EF4-FFF2-40B4-BE49-F238E27FC236}">
                <a16:creationId xmlns:a16="http://schemas.microsoft.com/office/drawing/2014/main" id="{74DF2D54-13C3-A0F2-D1CE-F4FD839751BD}"/>
              </a:ext>
            </a:extLst>
          </p:cNvPr>
          <p:cNvGrpSpPr>
            <a:grpSpLocks/>
          </p:cNvGrpSpPr>
          <p:nvPr/>
        </p:nvGrpSpPr>
        <p:grpSpPr bwMode="auto">
          <a:xfrm>
            <a:off x="11157309" y="2687908"/>
            <a:ext cx="377825" cy="576263"/>
            <a:chOff x="4140" y="429"/>
            <a:chExt cx="1425" cy="2396"/>
          </a:xfrm>
        </p:grpSpPr>
        <p:sp>
          <p:nvSpPr>
            <p:cNvPr id="157" name="Freeform 275">
              <a:extLst>
                <a:ext uri="{FF2B5EF4-FFF2-40B4-BE49-F238E27FC236}">
                  <a16:creationId xmlns:a16="http://schemas.microsoft.com/office/drawing/2014/main" id="{A94C8C59-E487-96BC-257A-1507FF6B73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8" name="Rectangle 276">
              <a:extLst>
                <a:ext uri="{FF2B5EF4-FFF2-40B4-BE49-F238E27FC236}">
                  <a16:creationId xmlns:a16="http://schemas.microsoft.com/office/drawing/2014/main" id="{6F977155-81BF-9567-0DF6-440C1696C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9" name="Freeform 277">
              <a:extLst>
                <a:ext uri="{FF2B5EF4-FFF2-40B4-BE49-F238E27FC236}">
                  <a16:creationId xmlns:a16="http://schemas.microsoft.com/office/drawing/2014/main" id="{BF619307-7090-4656-E459-AECAD2D2F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0" name="Freeform 278">
              <a:extLst>
                <a:ext uri="{FF2B5EF4-FFF2-40B4-BE49-F238E27FC236}">
                  <a16:creationId xmlns:a16="http://schemas.microsoft.com/office/drawing/2014/main" id="{08500B56-C440-46DA-CFA9-33DAC8FF8D4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1" name="Rectangle 279">
              <a:extLst>
                <a:ext uri="{FF2B5EF4-FFF2-40B4-BE49-F238E27FC236}">
                  <a16:creationId xmlns:a16="http://schemas.microsoft.com/office/drawing/2014/main" id="{21E4470D-D52A-C03E-81FD-65FF705C8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2" name="Group 280">
              <a:extLst>
                <a:ext uri="{FF2B5EF4-FFF2-40B4-BE49-F238E27FC236}">
                  <a16:creationId xmlns:a16="http://schemas.microsoft.com/office/drawing/2014/main" id="{CADAC68A-494E-06E2-1058-6B46A09959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" name="AutoShape 281">
                <a:extLst>
                  <a:ext uri="{FF2B5EF4-FFF2-40B4-BE49-F238E27FC236}">
                    <a16:creationId xmlns:a16="http://schemas.microsoft.com/office/drawing/2014/main" id="{E8D67903-C1FA-5248-680A-A9C7DCDC3A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8" name="AutoShape 282">
                <a:extLst>
                  <a:ext uri="{FF2B5EF4-FFF2-40B4-BE49-F238E27FC236}">
                    <a16:creationId xmlns:a16="http://schemas.microsoft.com/office/drawing/2014/main" id="{B1C375C2-589C-F7D7-B9B6-FDFD925B7C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3" name="Rectangle 283">
              <a:extLst>
                <a:ext uri="{FF2B5EF4-FFF2-40B4-BE49-F238E27FC236}">
                  <a16:creationId xmlns:a16="http://schemas.microsoft.com/office/drawing/2014/main" id="{B205E5DD-2EBD-DDF9-1FAF-9397FDDB24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4" name="Group 284">
              <a:extLst>
                <a:ext uri="{FF2B5EF4-FFF2-40B4-BE49-F238E27FC236}">
                  <a16:creationId xmlns:a16="http://schemas.microsoft.com/office/drawing/2014/main" id="{0DF6DAE0-1E55-8305-C8BF-940A3FE226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" name="AutoShape 285">
                <a:extLst>
                  <a:ext uri="{FF2B5EF4-FFF2-40B4-BE49-F238E27FC236}">
                    <a16:creationId xmlns:a16="http://schemas.microsoft.com/office/drawing/2014/main" id="{967526F6-F9EA-B115-B254-3822A7897C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6" name="AutoShape 286">
                <a:extLst>
                  <a:ext uri="{FF2B5EF4-FFF2-40B4-BE49-F238E27FC236}">
                    <a16:creationId xmlns:a16="http://schemas.microsoft.com/office/drawing/2014/main" id="{F659C551-0BDC-B177-04D7-A8691FDA61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5" name="Rectangle 287">
              <a:extLst>
                <a:ext uri="{FF2B5EF4-FFF2-40B4-BE49-F238E27FC236}">
                  <a16:creationId xmlns:a16="http://schemas.microsoft.com/office/drawing/2014/main" id="{2E264E17-8A2C-1EDC-12B9-111C8B956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Rectangle 288">
              <a:extLst>
                <a:ext uri="{FF2B5EF4-FFF2-40B4-BE49-F238E27FC236}">
                  <a16:creationId xmlns:a16="http://schemas.microsoft.com/office/drawing/2014/main" id="{3BCDFF24-672D-B6DD-1F09-9EC384F840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7" name="Group 289">
              <a:extLst>
                <a:ext uri="{FF2B5EF4-FFF2-40B4-BE49-F238E27FC236}">
                  <a16:creationId xmlns:a16="http://schemas.microsoft.com/office/drawing/2014/main" id="{27A2DFEC-768B-6761-8002-54F75F0E78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3" name="AutoShape 290">
                <a:extLst>
                  <a:ext uri="{FF2B5EF4-FFF2-40B4-BE49-F238E27FC236}">
                    <a16:creationId xmlns:a16="http://schemas.microsoft.com/office/drawing/2014/main" id="{236707B6-A1B6-D6D6-99CD-6F736FF8F0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4" name="AutoShape 291">
                <a:extLst>
                  <a:ext uri="{FF2B5EF4-FFF2-40B4-BE49-F238E27FC236}">
                    <a16:creationId xmlns:a16="http://schemas.microsoft.com/office/drawing/2014/main" id="{DC876AB4-09C9-937D-4B6A-F949CA831F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8" name="Freeform 292">
              <a:extLst>
                <a:ext uri="{FF2B5EF4-FFF2-40B4-BE49-F238E27FC236}">
                  <a16:creationId xmlns:a16="http://schemas.microsoft.com/office/drawing/2014/main" id="{5970D292-F23E-263D-91CF-870540E563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9" name="Group 293">
              <a:extLst>
                <a:ext uri="{FF2B5EF4-FFF2-40B4-BE49-F238E27FC236}">
                  <a16:creationId xmlns:a16="http://schemas.microsoft.com/office/drawing/2014/main" id="{CBA58F0C-6EC2-82A0-5CEC-FE6198694C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" name="AutoShape 294">
                <a:extLst>
                  <a:ext uri="{FF2B5EF4-FFF2-40B4-BE49-F238E27FC236}">
                    <a16:creationId xmlns:a16="http://schemas.microsoft.com/office/drawing/2014/main" id="{4B831670-591B-C0F1-CE5F-43F4FAB725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2" name="AutoShape 295">
                <a:extLst>
                  <a:ext uri="{FF2B5EF4-FFF2-40B4-BE49-F238E27FC236}">
                    <a16:creationId xmlns:a16="http://schemas.microsoft.com/office/drawing/2014/main" id="{8F5FA5DA-EA4A-080E-B047-D91FA8589B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0" name="Rectangle 296">
              <a:extLst>
                <a:ext uri="{FF2B5EF4-FFF2-40B4-BE49-F238E27FC236}">
                  <a16:creationId xmlns:a16="http://schemas.microsoft.com/office/drawing/2014/main" id="{A0B451F4-9BF1-DB27-666E-96BC667CC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1" name="Freeform 297">
              <a:extLst>
                <a:ext uri="{FF2B5EF4-FFF2-40B4-BE49-F238E27FC236}">
                  <a16:creationId xmlns:a16="http://schemas.microsoft.com/office/drawing/2014/main" id="{652453AD-0FEB-5765-A9A1-4222CE0270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2" name="Freeform 298">
              <a:extLst>
                <a:ext uri="{FF2B5EF4-FFF2-40B4-BE49-F238E27FC236}">
                  <a16:creationId xmlns:a16="http://schemas.microsoft.com/office/drawing/2014/main" id="{3F5C9B42-567A-4E27-F029-289D40C98E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3" name="Oval 299">
              <a:extLst>
                <a:ext uri="{FF2B5EF4-FFF2-40B4-BE49-F238E27FC236}">
                  <a16:creationId xmlns:a16="http://schemas.microsoft.com/office/drawing/2014/main" id="{C38A02D8-BCB6-E6C4-01CD-98D513FA5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4" name="Freeform 300">
              <a:extLst>
                <a:ext uri="{FF2B5EF4-FFF2-40B4-BE49-F238E27FC236}">
                  <a16:creationId xmlns:a16="http://schemas.microsoft.com/office/drawing/2014/main" id="{65A365BB-6E0D-C41D-71AC-2D12149D7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5" name="AutoShape 301">
              <a:extLst>
                <a:ext uri="{FF2B5EF4-FFF2-40B4-BE49-F238E27FC236}">
                  <a16:creationId xmlns:a16="http://schemas.microsoft.com/office/drawing/2014/main" id="{FA55041A-DC95-5D23-405B-C9AFB78E6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6" name="AutoShape 302">
              <a:extLst>
                <a:ext uri="{FF2B5EF4-FFF2-40B4-BE49-F238E27FC236}">
                  <a16:creationId xmlns:a16="http://schemas.microsoft.com/office/drawing/2014/main" id="{EDC1276D-86A4-1C2E-5244-89B63EA46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7" name="Oval 303">
              <a:extLst>
                <a:ext uri="{FF2B5EF4-FFF2-40B4-BE49-F238E27FC236}">
                  <a16:creationId xmlns:a16="http://schemas.microsoft.com/office/drawing/2014/main" id="{14985A67-3BAB-E361-4168-1A92F3BC6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8" name="Oval 304">
              <a:extLst>
                <a:ext uri="{FF2B5EF4-FFF2-40B4-BE49-F238E27FC236}">
                  <a16:creationId xmlns:a16="http://schemas.microsoft.com/office/drawing/2014/main" id="{7AAAF885-866A-659D-F907-2CD7865DA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9" name="Oval 305">
              <a:extLst>
                <a:ext uri="{FF2B5EF4-FFF2-40B4-BE49-F238E27FC236}">
                  <a16:creationId xmlns:a16="http://schemas.microsoft.com/office/drawing/2014/main" id="{AAC3929A-86E0-F8ED-3352-5137C2796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80" name="Rectangle 306">
              <a:extLst>
                <a:ext uri="{FF2B5EF4-FFF2-40B4-BE49-F238E27FC236}">
                  <a16:creationId xmlns:a16="http://schemas.microsoft.com/office/drawing/2014/main" id="{FC4D9333-DE8D-DA90-16AF-75A791A08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89" name="Group 340">
            <a:extLst>
              <a:ext uri="{FF2B5EF4-FFF2-40B4-BE49-F238E27FC236}">
                <a16:creationId xmlns:a16="http://schemas.microsoft.com/office/drawing/2014/main" id="{B09C74D9-1CA7-F8BF-CBE8-4A495CA2F16A}"/>
              </a:ext>
            </a:extLst>
          </p:cNvPr>
          <p:cNvGrpSpPr>
            <a:grpSpLocks/>
          </p:cNvGrpSpPr>
          <p:nvPr/>
        </p:nvGrpSpPr>
        <p:grpSpPr bwMode="auto">
          <a:xfrm>
            <a:off x="9212621" y="5170758"/>
            <a:ext cx="525463" cy="557213"/>
            <a:chOff x="-44" y="1473"/>
            <a:chExt cx="981" cy="1105"/>
          </a:xfrm>
        </p:grpSpPr>
        <p:pic>
          <p:nvPicPr>
            <p:cNvPr id="190" name="Picture 341" descr="desktop_computer_stylized_medium">
              <a:extLst>
                <a:ext uri="{FF2B5EF4-FFF2-40B4-BE49-F238E27FC236}">
                  <a16:creationId xmlns:a16="http://schemas.microsoft.com/office/drawing/2014/main" id="{66780D26-0860-D475-DF53-CB4CC6301E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Freeform 342">
              <a:extLst>
                <a:ext uri="{FF2B5EF4-FFF2-40B4-BE49-F238E27FC236}">
                  <a16:creationId xmlns:a16="http://schemas.microsoft.com/office/drawing/2014/main" id="{72410ADC-5EC4-F900-026D-38A8E650AC6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2" name="Group 343">
            <a:extLst>
              <a:ext uri="{FF2B5EF4-FFF2-40B4-BE49-F238E27FC236}">
                <a16:creationId xmlns:a16="http://schemas.microsoft.com/office/drawing/2014/main" id="{4EB8FC42-544C-B549-7BB3-B98C5DE556A3}"/>
              </a:ext>
            </a:extLst>
          </p:cNvPr>
          <p:cNvGrpSpPr>
            <a:grpSpLocks/>
          </p:cNvGrpSpPr>
          <p:nvPr/>
        </p:nvGrpSpPr>
        <p:grpSpPr bwMode="auto">
          <a:xfrm>
            <a:off x="9736496" y="5159646"/>
            <a:ext cx="525463" cy="557212"/>
            <a:chOff x="-44" y="1473"/>
            <a:chExt cx="981" cy="1105"/>
          </a:xfrm>
        </p:grpSpPr>
        <p:pic>
          <p:nvPicPr>
            <p:cNvPr id="193" name="Picture 344" descr="desktop_computer_stylized_medium">
              <a:extLst>
                <a:ext uri="{FF2B5EF4-FFF2-40B4-BE49-F238E27FC236}">
                  <a16:creationId xmlns:a16="http://schemas.microsoft.com/office/drawing/2014/main" id="{AF6822C4-392D-463D-27E9-145E3E2790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" name="Freeform 345">
              <a:extLst>
                <a:ext uri="{FF2B5EF4-FFF2-40B4-BE49-F238E27FC236}">
                  <a16:creationId xmlns:a16="http://schemas.microsoft.com/office/drawing/2014/main" id="{6ED6461D-2B65-34E8-3523-D96305EBCC6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A7578D4A-30AC-2216-691D-838A60CF3813}"/>
              </a:ext>
            </a:extLst>
          </p:cNvPr>
          <p:cNvGrpSpPr/>
          <p:nvPr/>
        </p:nvGrpSpPr>
        <p:grpSpPr>
          <a:xfrm>
            <a:off x="9784005" y="4437217"/>
            <a:ext cx="889089" cy="466491"/>
            <a:chOff x="7493876" y="2774731"/>
            <a:chExt cx="1481958" cy="894622"/>
          </a:xfrm>
        </p:grpSpPr>
        <p:sp>
          <p:nvSpPr>
            <p:cNvPr id="196" name="Freeform 510">
              <a:extLst>
                <a:ext uri="{FF2B5EF4-FFF2-40B4-BE49-F238E27FC236}">
                  <a16:creationId xmlns:a16="http://schemas.microsoft.com/office/drawing/2014/main" id="{87F70BFE-4579-CDE6-0446-F4262E7B8A7F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F81B2B2C-4BBB-D468-829D-22614F2C915E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2B1787E3-0828-493F-4056-2C84F424D645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99" name="Freeform 513">
                <a:extLst>
                  <a:ext uri="{FF2B5EF4-FFF2-40B4-BE49-F238E27FC236}">
                    <a16:creationId xmlns:a16="http://schemas.microsoft.com/office/drawing/2014/main" id="{7E98A10E-520B-3061-8955-7B1B54AA6AC4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0" name="Freeform 514">
                <a:extLst>
                  <a:ext uri="{FF2B5EF4-FFF2-40B4-BE49-F238E27FC236}">
                    <a16:creationId xmlns:a16="http://schemas.microsoft.com/office/drawing/2014/main" id="{F936CC32-5C2A-E78C-327B-693DB18B0E4D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1" name="Freeform 515">
                <a:extLst>
                  <a:ext uri="{FF2B5EF4-FFF2-40B4-BE49-F238E27FC236}">
                    <a16:creationId xmlns:a16="http://schemas.microsoft.com/office/drawing/2014/main" id="{AC541A50-2402-98F3-1472-CAABE5587E99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2" name="Freeform 516">
                <a:extLst>
                  <a:ext uri="{FF2B5EF4-FFF2-40B4-BE49-F238E27FC236}">
                    <a16:creationId xmlns:a16="http://schemas.microsoft.com/office/drawing/2014/main" id="{0E25CAEC-F3BD-D6C8-763E-EE1F3DCC4B6B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10C8027B-377A-D31C-00AF-FB12B86F5AFA}"/>
              </a:ext>
            </a:extLst>
          </p:cNvPr>
          <p:cNvGrpSpPr/>
          <p:nvPr/>
        </p:nvGrpSpPr>
        <p:grpSpPr>
          <a:xfrm>
            <a:off x="9805342" y="3095664"/>
            <a:ext cx="889089" cy="466491"/>
            <a:chOff x="7493876" y="2774731"/>
            <a:chExt cx="1481958" cy="894622"/>
          </a:xfrm>
        </p:grpSpPr>
        <p:sp>
          <p:nvSpPr>
            <p:cNvPr id="204" name="Freeform 521">
              <a:extLst>
                <a:ext uri="{FF2B5EF4-FFF2-40B4-BE49-F238E27FC236}">
                  <a16:creationId xmlns:a16="http://schemas.microsoft.com/office/drawing/2014/main" id="{7417AFCE-2F0F-F27E-B10A-8A3AA0783262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151F1557-2A94-82D5-70FA-F3BCBA11116C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EF494C41-EC52-510C-9C7A-79AE8F572ECA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07" name="Freeform 524">
                <a:extLst>
                  <a:ext uri="{FF2B5EF4-FFF2-40B4-BE49-F238E27FC236}">
                    <a16:creationId xmlns:a16="http://schemas.microsoft.com/office/drawing/2014/main" id="{B925F295-3B1A-DB09-E67E-81957D675E2B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8" name="Freeform 525">
                <a:extLst>
                  <a:ext uri="{FF2B5EF4-FFF2-40B4-BE49-F238E27FC236}">
                    <a16:creationId xmlns:a16="http://schemas.microsoft.com/office/drawing/2014/main" id="{B023C156-45A4-04DF-9A53-DB992BD97432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9" name="Freeform 526">
                <a:extLst>
                  <a:ext uri="{FF2B5EF4-FFF2-40B4-BE49-F238E27FC236}">
                    <a16:creationId xmlns:a16="http://schemas.microsoft.com/office/drawing/2014/main" id="{2DD4D5DB-10EA-30CB-13BF-BC7C4B9AB79B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0" name="Freeform 527">
                <a:extLst>
                  <a:ext uri="{FF2B5EF4-FFF2-40B4-BE49-F238E27FC236}">
                    <a16:creationId xmlns:a16="http://schemas.microsoft.com/office/drawing/2014/main" id="{48CB84D7-6687-F106-29E7-CE0212E508EA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9" name="Text Box 98">
            <a:extLst>
              <a:ext uri="{FF2B5EF4-FFF2-40B4-BE49-F238E27FC236}">
                <a16:creationId xmlns:a16="http://schemas.microsoft.com/office/drawing/2014/main" id="{79659DE7-1351-E852-F8A4-B07487C14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638" y="4760730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70D07E-C87E-96DF-5C20-1A0B1C7096C0}"/>
              </a:ext>
            </a:extLst>
          </p:cNvPr>
          <p:cNvSpPr txBox="1"/>
          <p:nvPr/>
        </p:nvSpPr>
        <p:spPr>
          <a:xfrm>
            <a:off x="9476829" y="3013346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A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CA8596DD-7D7C-419E-E26E-A2670F6C56BB}"/>
              </a:ext>
            </a:extLst>
          </p:cNvPr>
          <p:cNvSpPr txBox="1"/>
          <p:nvPr/>
        </p:nvSpPr>
        <p:spPr>
          <a:xfrm>
            <a:off x="9629229" y="4080147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48345F16-9C33-FE87-8930-21F8A018F520}"/>
              </a:ext>
            </a:extLst>
          </p:cNvPr>
          <p:cNvSpPr txBox="1"/>
          <p:nvPr/>
        </p:nvSpPr>
        <p:spPr>
          <a:xfrm>
            <a:off x="8464459" y="5419091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E5747E8F-B3C3-6125-AEA1-4B7424028BDE}"/>
              </a:ext>
            </a:extLst>
          </p:cNvPr>
          <p:cNvSpPr txBox="1"/>
          <p:nvPr/>
        </p:nvSpPr>
        <p:spPr>
          <a:xfrm>
            <a:off x="8192314" y="2066288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D</a:t>
            </a:r>
          </a:p>
        </p:txBody>
      </p:sp>
      <p:sp>
        <p:nvSpPr>
          <p:cNvPr id="214" name="TextBox 28">
            <a:extLst>
              <a:ext uri="{FF2B5EF4-FFF2-40B4-BE49-F238E27FC236}">
                <a16:creationId xmlns:a16="http://schemas.microsoft.com/office/drawing/2014/main" id="{979EA426-010B-AFD0-5535-E5025EEF18BC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539133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A3372-8971-09B2-14AC-E6933D53D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F3E6F-AE14-D581-0189-58E514F28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06675-B897-EC53-EE9D-E314CB5CF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1800" dirty="0"/>
              <a:t>Let’s say the average request rate increased to 15 requests / second</a:t>
            </a:r>
          </a:p>
          <a:p>
            <a:pPr marL="0" indent="0">
              <a:buNone/>
            </a:pPr>
            <a:r>
              <a:rPr lang="en-IN" sz="1800" dirty="0"/>
              <a:t>Average object size = 1 Mb</a:t>
            </a:r>
          </a:p>
          <a:p>
            <a:pPr marL="0" indent="0">
              <a:buNone/>
            </a:pPr>
            <a:r>
              <a:rPr lang="en-IN" sz="1800" dirty="0"/>
              <a:t>Average request rate = 15 requests / second</a:t>
            </a:r>
          </a:p>
          <a:p>
            <a:pPr marL="0" indent="0">
              <a:buNone/>
            </a:pPr>
            <a:r>
              <a:rPr lang="en-IN" sz="1800" dirty="0"/>
              <a:t>Request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Packet size: 1 </a:t>
            </a:r>
            <a:r>
              <a:rPr lang="en-IN" sz="1800" dirty="0" err="1"/>
              <a:t>Kb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After upgrading the network link between A and B to 100 Mbps</a:t>
            </a:r>
          </a:p>
          <a:p>
            <a:pPr marL="0" indent="0">
              <a:buNone/>
            </a:pPr>
            <a:r>
              <a:rPr lang="en-IN" sz="1800" dirty="0"/>
              <a:t>Will the RTT still increase after this upgrade?</a:t>
            </a:r>
          </a:p>
          <a:p>
            <a:pPr marL="0" indent="0">
              <a:buNone/>
            </a:pPr>
            <a:r>
              <a:rPr lang="en-IN" sz="1800" dirty="0"/>
              <a:t>No, the traffic intensity at A is 0.15, which is low.</a:t>
            </a:r>
          </a:p>
          <a:p>
            <a:pPr marL="0" indent="0">
              <a:buNone/>
            </a:pPr>
            <a:endParaRPr lang="en-IN" sz="1800" dirty="0"/>
          </a:p>
          <a:p>
            <a:pPr marL="0" indent="0">
              <a:buNone/>
            </a:pPr>
            <a:endParaRPr lang="en-IN" sz="1800" dirty="0"/>
          </a:p>
          <a:p>
            <a:pPr marL="0" indent="0">
              <a:buNone/>
            </a:pPr>
            <a:r>
              <a:rPr lang="en-IN" sz="1800" dirty="0"/>
              <a:t>Upgrading the bandwidth of links in the network core could be very expensive.</a:t>
            </a:r>
          </a:p>
          <a:p>
            <a:pPr marL="0" indent="0">
              <a:buNone/>
            </a:pPr>
            <a:r>
              <a:rPr lang="en-IN" sz="1800" dirty="0"/>
              <a:t>Any other option?</a:t>
            </a:r>
          </a:p>
          <a:p>
            <a:pPr marL="0" indent="0">
              <a:buNone/>
            </a:pPr>
            <a:endParaRPr lang="en-IN" sz="1800" dirty="0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F9ECBA6B-4D91-4DC0-EB3C-33288D694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9884" y="2487883"/>
            <a:ext cx="285750" cy="1143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50">
            <a:extLst>
              <a:ext uri="{FF2B5EF4-FFF2-40B4-BE49-F238E27FC236}">
                <a16:creationId xmlns:a16="http://schemas.microsoft.com/office/drawing/2014/main" id="{FEFA98C2-9564-4C75-4306-9EBEA36FC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8759" y="1902096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servers</a:t>
            </a:r>
          </a:p>
        </p:txBody>
      </p:sp>
      <p:sp>
        <p:nvSpPr>
          <p:cNvPr id="7" name="Line 51">
            <a:extLst>
              <a:ext uri="{FF2B5EF4-FFF2-40B4-BE49-F238E27FC236}">
                <a16:creationId xmlns:a16="http://schemas.microsoft.com/office/drawing/2014/main" id="{BEC097F7-EE87-CDDF-D67B-52FD6783CC0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9509" y="2106883"/>
            <a:ext cx="66675" cy="2762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94B6E688-180B-B7BF-6B54-599438E900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38159" y="2144983"/>
            <a:ext cx="9525" cy="2381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02667212-D3F2-BC27-68E2-9C88788307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95359" y="2306908"/>
            <a:ext cx="133350" cy="20955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" name="Line 54">
            <a:extLst>
              <a:ext uri="{FF2B5EF4-FFF2-40B4-BE49-F238E27FC236}">
                <a16:creationId xmlns:a16="http://schemas.microsoft.com/office/drawing/2014/main" id="{74BF0BBB-5483-9872-4743-E711110018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957284" y="3068908"/>
            <a:ext cx="247650" cy="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Freeform 55">
            <a:extLst>
              <a:ext uri="{FF2B5EF4-FFF2-40B4-BE49-F238E27FC236}">
                <a16:creationId xmlns:a16="http://schemas.microsoft.com/office/drawing/2014/main" id="{CD96F57D-4158-F80B-3D88-E9BEA3D7D944}"/>
              </a:ext>
            </a:extLst>
          </p:cNvPr>
          <p:cNvSpPr>
            <a:spLocks/>
          </p:cNvSpPr>
          <p:nvPr/>
        </p:nvSpPr>
        <p:spPr bwMode="auto">
          <a:xfrm>
            <a:off x="8974496" y="2111064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70">
            <a:extLst>
              <a:ext uri="{FF2B5EF4-FFF2-40B4-BE49-F238E27FC236}">
                <a16:creationId xmlns:a16="http://schemas.microsoft.com/office/drawing/2014/main" id="{06FD3A47-6BE9-97D5-CF31-37E72FADC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0459" y="2432321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Internet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Freeform 71">
            <a:extLst>
              <a:ext uri="{FF2B5EF4-FFF2-40B4-BE49-F238E27FC236}">
                <a16:creationId xmlns:a16="http://schemas.microsoft.com/office/drawing/2014/main" id="{B36CD7C7-E9B8-06A6-6583-7758E2648A41}"/>
              </a:ext>
            </a:extLst>
          </p:cNvPr>
          <p:cNvSpPr>
            <a:spLocks/>
          </p:cNvSpPr>
          <p:nvPr/>
        </p:nvSpPr>
        <p:spPr bwMode="auto">
          <a:xfrm>
            <a:off x="8579209" y="451670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77">
            <a:extLst>
              <a:ext uri="{FF2B5EF4-FFF2-40B4-BE49-F238E27FC236}">
                <a16:creationId xmlns:a16="http://schemas.microsoft.com/office/drawing/2014/main" id="{78167922-9859-4F77-79CA-230636C3EE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4184" y="4780233"/>
            <a:ext cx="855662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Line 78">
            <a:extLst>
              <a:ext uri="{FF2B5EF4-FFF2-40B4-BE49-F238E27FC236}">
                <a16:creationId xmlns:a16="http://schemas.microsoft.com/office/drawing/2014/main" id="{3E3CCE48-BFE8-FADA-D2F4-A141D3126E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3771" y="4827858"/>
            <a:ext cx="563563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79">
            <a:extLst>
              <a:ext uri="{FF2B5EF4-FFF2-40B4-BE49-F238E27FC236}">
                <a16:creationId xmlns:a16="http://schemas.microsoft.com/office/drawing/2014/main" id="{CB2CADC1-EEFF-C1E1-377F-BAD70577A8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61934" y="4834208"/>
            <a:ext cx="149225" cy="382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0EF62177-C312-CE6C-67E4-EBFB0B30A3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23859" y="3545158"/>
            <a:ext cx="0" cy="10620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561AC759-EAD4-77A5-62A2-3E94FEFD3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09" y="4357958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network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063A3694-D8C7-6336-767C-1E00BC39D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4551" y="4847815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0CD6729F-7A4A-83D6-EA02-0D0BABE01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5446" y="3734071"/>
            <a:ext cx="11432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Mbps 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1" name="Group 139">
            <a:extLst>
              <a:ext uri="{FF2B5EF4-FFF2-40B4-BE49-F238E27FC236}">
                <a16:creationId xmlns:a16="http://schemas.microsoft.com/office/drawing/2014/main" id="{0810A95A-4D95-1508-8866-CD863F834FC2}"/>
              </a:ext>
            </a:extLst>
          </p:cNvPr>
          <p:cNvGrpSpPr>
            <a:grpSpLocks/>
          </p:cNvGrpSpPr>
          <p:nvPr/>
        </p:nvGrpSpPr>
        <p:grpSpPr bwMode="auto">
          <a:xfrm>
            <a:off x="8552221" y="2035446"/>
            <a:ext cx="377825" cy="576262"/>
            <a:chOff x="4140" y="429"/>
            <a:chExt cx="1425" cy="2396"/>
          </a:xfrm>
        </p:grpSpPr>
        <p:sp>
          <p:nvSpPr>
            <p:cNvPr id="22" name="Freeform 140">
              <a:extLst>
                <a:ext uri="{FF2B5EF4-FFF2-40B4-BE49-F238E27FC236}">
                  <a16:creationId xmlns:a16="http://schemas.microsoft.com/office/drawing/2014/main" id="{1C3D0922-5754-E371-6CCB-7F5BA49816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3" name="Rectangle 141">
              <a:extLst>
                <a:ext uri="{FF2B5EF4-FFF2-40B4-BE49-F238E27FC236}">
                  <a16:creationId xmlns:a16="http://schemas.microsoft.com/office/drawing/2014/main" id="{DC000167-EB56-63B3-9D99-381B660CD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Freeform 142">
              <a:extLst>
                <a:ext uri="{FF2B5EF4-FFF2-40B4-BE49-F238E27FC236}">
                  <a16:creationId xmlns:a16="http://schemas.microsoft.com/office/drawing/2014/main" id="{05B3BB9F-70DB-F4EB-1952-8AAFACC57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43">
              <a:extLst>
                <a:ext uri="{FF2B5EF4-FFF2-40B4-BE49-F238E27FC236}">
                  <a16:creationId xmlns:a16="http://schemas.microsoft.com/office/drawing/2014/main" id="{AE5ADCDF-8545-F24E-29DF-BE6F9EE49D0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6" name="Rectangle 144">
              <a:extLst>
                <a:ext uri="{FF2B5EF4-FFF2-40B4-BE49-F238E27FC236}">
                  <a16:creationId xmlns:a16="http://schemas.microsoft.com/office/drawing/2014/main" id="{002D4F2A-4159-F29C-AE49-AA8518DEB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7" name="Group 145">
              <a:extLst>
                <a:ext uri="{FF2B5EF4-FFF2-40B4-BE49-F238E27FC236}">
                  <a16:creationId xmlns:a16="http://schemas.microsoft.com/office/drawing/2014/main" id="{9DE6C43A-2C43-CBCA-96DE-5FB2A5E81F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146">
                <a:extLst>
                  <a:ext uri="{FF2B5EF4-FFF2-40B4-BE49-F238E27FC236}">
                    <a16:creationId xmlns:a16="http://schemas.microsoft.com/office/drawing/2014/main" id="{02A5E3D1-AEE2-A811-D7FC-A5BB9C3CBA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AutoShape 147">
                <a:extLst>
                  <a:ext uri="{FF2B5EF4-FFF2-40B4-BE49-F238E27FC236}">
                    <a16:creationId xmlns:a16="http://schemas.microsoft.com/office/drawing/2014/main" id="{1F5AE430-E6F9-1981-50F0-AB4984ED3A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Rectangle 148">
              <a:extLst>
                <a:ext uri="{FF2B5EF4-FFF2-40B4-BE49-F238E27FC236}">
                  <a16:creationId xmlns:a16="http://schemas.microsoft.com/office/drawing/2014/main" id="{B401D7CD-1ACD-D494-29B2-6AAB7858B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49">
              <a:extLst>
                <a:ext uri="{FF2B5EF4-FFF2-40B4-BE49-F238E27FC236}">
                  <a16:creationId xmlns:a16="http://schemas.microsoft.com/office/drawing/2014/main" id="{0BD97855-132A-6B31-B719-2BC981916F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150">
                <a:extLst>
                  <a:ext uri="{FF2B5EF4-FFF2-40B4-BE49-F238E27FC236}">
                    <a16:creationId xmlns:a16="http://schemas.microsoft.com/office/drawing/2014/main" id="{5C90DA56-D81B-EB03-DB39-075EDA1833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AutoShape 151">
                <a:extLst>
                  <a:ext uri="{FF2B5EF4-FFF2-40B4-BE49-F238E27FC236}">
                    <a16:creationId xmlns:a16="http://schemas.microsoft.com/office/drawing/2014/main" id="{CD77E2D5-F92E-8F10-F93F-9DBDCD1FF2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0" name="Rectangle 152">
              <a:extLst>
                <a:ext uri="{FF2B5EF4-FFF2-40B4-BE49-F238E27FC236}">
                  <a16:creationId xmlns:a16="http://schemas.microsoft.com/office/drawing/2014/main" id="{192BB871-CF31-D8BF-BB45-BE3D2B513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Rectangle 153">
              <a:extLst>
                <a:ext uri="{FF2B5EF4-FFF2-40B4-BE49-F238E27FC236}">
                  <a16:creationId xmlns:a16="http://schemas.microsoft.com/office/drawing/2014/main" id="{4C287F7D-62F9-79B7-BA25-90808E27E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2" name="Group 154">
              <a:extLst>
                <a:ext uri="{FF2B5EF4-FFF2-40B4-BE49-F238E27FC236}">
                  <a16:creationId xmlns:a16="http://schemas.microsoft.com/office/drawing/2014/main" id="{006B621F-7665-D51D-4919-64CB685463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155">
                <a:extLst>
                  <a:ext uri="{FF2B5EF4-FFF2-40B4-BE49-F238E27FC236}">
                    <a16:creationId xmlns:a16="http://schemas.microsoft.com/office/drawing/2014/main" id="{D97A5F6B-FDF3-2F52-252A-7251116A95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AutoShape 156">
                <a:extLst>
                  <a:ext uri="{FF2B5EF4-FFF2-40B4-BE49-F238E27FC236}">
                    <a16:creationId xmlns:a16="http://schemas.microsoft.com/office/drawing/2014/main" id="{1095B56B-7149-363A-42DF-C84441E99B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3" name="Freeform 157">
              <a:extLst>
                <a:ext uri="{FF2B5EF4-FFF2-40B4-BE49-F238E27FC236}">
                  <a16:creationId xmlns:a16="http://schemas.microsoft.com/office/drawing/2014/main" id="{A993EBAB-815E-6C6D-169B-FB5C74BEBB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4" name="Group 158">
              <a:extLst>
                <a:ext uri="{FF2B5EF4-FFF2-40B4-BE49-F238E27FC236}">
                  <a16:creationId xmlns:a16="http://schemas.microsoft.com/office/drawing/2014/main" id="{24227F77-7A75-CB95-F02B-D1361ED3ED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159">
                <a:extLst>
                  <a:ext uri="{FF2B5EF4-FFF2-40B4-BE49-F238E27FC236}">
                    <a16:creationId xmlns:a16="http://schemas.microsoft.com/office/drawing/2014/main" id="{7523FE3B-02D3-E41F-2874-014F7EE5DB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AutoShape 160">
                <a:extLst>
                  <a:ext uri="{FF2B5EF4-FFF2-40B4-BE49-F238E27FC236}">
                    <a16:creationId xmlns:a16="http://schemas.microsoft.com/office/drawing/2014/main" id="{5E010716-413C-529E-F302-E3E192135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5" name="Rectangle 161">
              <a:extLst>
                <a:ext uri="{FF2B5EF4-FFF2-40B4-BE49-F238E27FC236}">
                  <a16:creationId xmlns:a16="http://schemas.microsoft.com/office/drawing/2014/main" id="{D035DCBE-8A4F-A835-FBFD-89709833D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id="{0636B706-7C6D-0268-6700-46560AD28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id="{E2E0021D-CBF3-05FB-818C-7CF6DDE923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Oval 164">
              <a:extLst>
                <a:ext uri="{FF2B5EF4-FFF2-40B4-BE49-F238E27FC236}">
                  <a16:creationId xmlns:a16="http://schemas.microsoft.com/office/drawing/2014/main" id="{FCE73D26-1D87-FCD6-0282-87E67FC3D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165">
              <a:extLst>
                <a:ext uri="{FF2B5EF4-FFF2-40B4-BE49-F238E27FC236}">
                  <a16:creationId xmlns:a16="http://schemas.microsoft.com/office/drawing/2014/main" id="{6B57C847-C314-301B-28F8-1E02987F3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AutoShape 166">
              <a:extLst>
                <a:ext uri="{FF2B5EF4-FFF2-40B4-BE49-F238E27FC236}">
                  <a16:creationId xmlns:a16="http://schemas.microsoft.com/office/drawing/2014/main" id="{288DF6CE-50DC-6AE3-A24C-8489A92FE1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AutoShape 167">
              <a:extLst>
                <a:ext uri="{FF2B5EF4-FFF2-40B4-BE49-F238E27FC236}">
                  <a16:creationId xmlns:a16="http://schemas.microsoft.com/office/drawing/2014/main" id="{CDCF0925-37BF-AB21-296E-91B2C8B3C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Oval 168">
              <a:extLst>
                <a:ext uri="{FF2B5EF4-FFF2-40B4-BE49-F238E27FC236}">
                  <a16:creationId xmlns:a16="http://schemas.microsoft.com/office/drawing/2014/main" id="{DF43A78E-FB61-C3FC-F2D3-F5237075F7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Oval 169">
              <a:extLst>
                <a:ext uri="{FF2B5EF4-FFF2-40B4-BE49-F238E27FC236}">
                  <a16:creationId xmlns:a16="http://schemas.microsoft.com/office/drawing/2014/main" id="{69A6A4C1-E699-0030-1F47-8D3EEEC8D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Oval 170">
              <a:extLst>
                <a:ext uri="{FF2B5EF4-FFF2-40B4-BE49-F238E27FC236}">
                  <a16:creationId xmlns:a16="http://schemas.microsoft.com/office/drawing/2014/main" id="{01C0C7BE-FE31-4109-011A-9A4995BB2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Rectangle 171">
              <a:extLst>
                <a:ext uri="{FF2B5EF4-FFF2-40B4-BE49-F238E27FC236}">
                  <a16:creationId xmlns:a16="http://schemas.microsoft.com/office/drawing/2014/main" id="{8D59AA56-DD6F-75D1-FA11-F8D044DB2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4" name="Group 172">
            <a:extLst>
              <a:ext uri="{FF2B5EF4-FFF2-40B4-BE49-F238E27FC236}">
                <a16:creationId xmlns:a16="http://schemas.microsoft.com/office/drawing/2014/main" id="{D2842D14-3C69-FDEF-D62D-B1706714E277}"/>
              </a:ext>
            </a:extLst>
          </p:cNvPr>
          <p:cNvGrpSpPr>
            <a:grpSpLocks/>
          </p:cNvGrpSpPr>
          <p:nvPr/>
        </p:nvGrpSpPr>
        <p:grpSpPr bwMode="auto">
          <a:xfrm>
            <a:off x="8701446" y="5148533"/>
            <a:ext cx="525463" cy="557213"/>
            <a:chOff x="-44" y="1473"/>
            <a:chExt cx="981" cy="1105"/>
          </a:xfrm>
        </p:grpSpPr>
        <p:pic>
          <p:nvPicPr>
            <p:cNvPr id="55" name="Picture 173" descr="desktop_computer_stylized_medium">
              <a:extLst>
                <a:ext uri="{FF2B5EF4-FFF2-40B4-BE49-F238E27FC236}">
                  <a16:creationId xmlns:a16="http://schemas.microsoft.com/office/drawing/2014/main" id="{14924924-6C59-375B-36BF-BD54213A13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174">
              <a:extLst>
                <a:ext uri="{FF2B5EF4-FFF2-40B4-BE49-F238E27FC236}">
                  <a16:creationId xmlns:a16="http://schemas.microsoft.com/office/drawing/2014/main" id="{D881556F-5693-3524-B4AE-1D2C970C0D1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7" name="Group 175">
            <a:extLst>
              <a:ext uri="{FF2B5EF4-FFF2-40B4-BE49-F238E27FC236}">
                <a16:creationId xmlns:a16="http://schemas.microsoft.com/office/drawing/2014/main" id="{F5B37BC8-0076-2646-F107-6BBAA58EF86E}"/>
              </a:ext>
            </a:extLst>
          </p:cNvPr>
          <p:cNvGrpSpPr>
            <a:grpSpLocks/>
          </p:cNvGrpSpPr>
          <p:nvPr/>
        </p:nvGrpSpPr>
        <p:grpSpPr bwMode="auto">
          <a:xfrm>
            <a:off x="9466621" y="1557608"/>
            <a:ext cx="377825" cy="576263"/>
            <a:chOff x="4140" y="429"/>
            <a:chExt cx="1425" cy="2396"/>
          </a:xfrm>
        </p:grpSpPr>
        <p:sp>
          <p:nvSpPr>
            <p:cNvPr id="58" name="Freeform 176">
              <a:extLst>
                <a:ext uri="{FF2B5EF4-FFF2-40B4-BE49-F238E27FC236}">
                  <a16:creationId xmlns:a16="http://schemas.microsoft.com/office/drawing/2014/main" id="{72DC97F9-7115-51D8-494F-A6AED09C98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Rectangle 177">
              <a:extLst>
                <a:ext uri="{FF2B5EF4-FFF2-40B4-BE49-F238E27FC236}">
                  <a16:creationId xmlns:a16="http://schemas.microsoft.com/office/drawing/2014/main" id="{D0B69DE6-07BD-54F1-310D-2FA417975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0" name="Freeform 178">
              <a:extLst>
                <a:ext uri="{FF2B5EF4-FFF2-40B4-BE49-F238E27FC236}">
                  <a16:creationId xmlns:a16="http://schemas.microsoft.com/office/drawing/2014/main" id="{069817D5-484D-BA00-6312-9F2D1CA74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1" name="Freeform 179">
              <a:extLst>
                <a:ext uri="{FF2B5EF4-FFF2-40B4-BE49-F238E27FC236}">
                  <a16:creationId xmlns:a16="http://schemas.microsoft.com/office/drawing/2014/main" id="{181A035A-BAF8-F35B-0539-176E7E6A6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2" name="Rectangle 180">
              <a:extLst>
                <a:ext uri="{FF2B5EF4-FFF2-40B4-BE49-F238E27FC236}">
                  <a16:creationId xmlns:a16="http://schemas.microsoft.com/office/drawing/2014/main" id="{27E474F8-097E-0CD8-806F-4C1CD7BD4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3" name="Group 181">
              <a:extLst>
                <a:ext uri="{FF2B5EF4-FFF2-40B4-BE49-F238E27FC236}">
                  <a16:creationId xmlns:a16="http://schemas.microsoft.com/office/drawing/2014/main" id="{9B08B102-5DEF-BC9E-9BE6-5F235C49B5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" name="AutoShape 182">
                <a:extLst>
                  <a:ext uri="{FF2B5EF4-FFF2-40B4-BE49-F238E27FC236}">
                    <a16:creationId xmlns:a16="http://schemas.microsoft.com/office/drawing/2014/main" id="{B2C43FB1-F62D-CF54-460E-7DF4BF2473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9" name="AutoShape 183">
                <a:extLst>
                  <a:ext uri="{FF2B5EF4-FFF2-40B4-BE49-F238E27FC236}">
                    <a16:creationId xmlns:a16="http://schemas.microsoft.com/office/drawing/2014/main" id="{C399E616-F8A7-F3BD-12F8-1A1A6CB7FD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4" name="Rectangle 184">
              <a:extLst>
                <a:ext uri="{FF2B5EF4-FFF2-40B4-BE49-F238E27FC236}">
                  <a16:creationId xmlns:a16="http://schemas.microsoft.com/office/drawing/2014/main" id="{FDCEC71A-9E91-5193-665A-9EBDA48D9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5" name="Group 185">
              <a:extLst>
                <a:ext uri="{FF2B5EF4-FFF2-40B4-BE49-F238E27FC236}">
                  <a16:creationId xmlns:a16="http://schemas.microsoft.com/office/drawing/2014/main" id="{D82EC407-81EA-5464-66D7-975C407BE7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" name="AutoShape 186">
                <a:extLst>
                  <a:ext uri="{FF2B5EF4-FFF2-40B4-BE49-F238E27FC236}">
                    <a16:creationId xmlns:a16="http://schemas.microsoft.com/office/drawing/2014/main" id="{3E2E1CEE-71E7-F7DB-FCC4-D276D04D6D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7" name="AutoShape 187">
                <a:extLst>
                  <a:ext uri="{FF2B5EF4-FFF2-40B4-BE49-F238E27FC236}">
                    <a16:creationId xmlns:a16="http://schemas.microsoft.com/office/drawing/2014/main" id="{78ABD236-C4A0-17B0-0ADC-E84D001581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6" name="Rectangle 188">
              <a:extLst>
                <a:ext uri="{FF2B5EF4-FFF2-40B4-BE49-F238E27FC236}">
                  <a16:creationId xmlns:a16="http://schemas.microsoft.com/office/drawing/2014/main" id="{9CFBE002-CFD4-11F1-D6F8-FFD3258E1D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Rectangle 189">
              <a:extLst>
                <a:ext uri="{FF2B5EF4-FFF2-40B4-BE49-F238E27FC236}">
                  <a16:creationId xmlns:a16="http://schemas.microsoft.com/office/drawing/2014/main" id="{490711BA-D2E0-95D5-3744-8D1555211B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8" name="Group 190">
              <a:extLst>
                <a:ext uri="{FF2B5EF4-FFF2-40B4-BE49-F238E27FC236}">
                  <a16:creationId xmlns:a16="http://schemas.microsoft.com/office/drawing/2014/main" id="{CC9E7479-96D5-16D2-9643-7A84342ABC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4" name="AutoShape 191">
                <a:extLst>
                  <a:ext uri="{FF2B5EF4-FFF2-40B4-BE49-F238E27FC236}">
                    <a16:creationId xmlns:a16="http://schemas.microsoft.com/office/drawing/2014/main" id="{2D05C8D3-2F62-0ACC-AD6B-58A1B6A393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5" name="AutoShape 192">
                <a:extLst>
                  <a:ext uri="{FF2B5EF4-FFF2-40B4-BE49-F238E27FC236}">
                    <a16:creationId xmlns:a16="http://schemas.microsoft.com/office/drawing/2014/main" id="{3469872E-857E-977E-6F38-52E180B57B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9" name="Freeform 193">
              <a:extLst>
                <a:ext uri="{FF2B5EF4-FFF2-40B4-BE49-F238E27FC236}">
                  <a16:creationId xmlns:a16="http://schemas.microsoft.com/office/drawing/2014/main" id="{37F04C9E-04BF-3556-0292-A731F312087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0" name="Group 194">
              <a:extLst>
                <a:ext uri="{FF2B5EF4-FFF2-40B4-BE49-F238E27FC236}">
                  <a16:creationId xmlns:a16="http://schemas.microsoft.com/office/drawing/2014/main" id="{F09098FE-FD4A-DC21-0585-2ACE27681A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" name="AutoShape 195">
                <a:extLst>
                  <a:ext uri="{FF2B5EF4-FFF2-40B4-BE49-F238E27FC236}">
                    <a16:creationId xmlns:a16="http://schemas.microsoft.com/office/drawing/2014/main" id="{DAB908F1-2823-85EF-3FB8-5E3C79886F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AutoShape 196">
                <a:extLst>
                  <a:ext uri="{FF2B5EF4-FFF2-40B4-BE49-F238E27FC236}">
                    <a16:creationId xmlns:a16="http://schemas.microsoft.com/office/drawing/2014/main" id="{BF00F662-3625-3A46-ED46-2525F9B39B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1" name="Rectangle 197">
              <a:extLst>
                <a:ext uri="{FF2B5EF4-FFF2-40B4-BE49-F238E27FC236}">
                  <a16:creationId xmlns:a16="http://schemas.microsoft.com/office/drawing/2014/main" id="{08354030-B3CA-0912-7E16-EA7F76A0D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Freeform 198">
              <a:extLst>
                <a:ext uri="{FF2B5EF4-FFF2-40B4-BE49-F238E27FC236}">
                  <a16:creationId xmlns:a16="http://schemas.microsoft.com/office/drawing/2014/main" id="{6A868C0C-9E4E-E3F4-7346-4298954ED2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3" name="Freeform 199">
              <a:extLst>
                <a:ext uri="{FF2B5EF4-FFF2-40B4-BE49-F238E27FC236}">
                  <a16:creationId xmlns:a16="http://schemas.microsoft.com/office/drawing/2014/main" id="{486302E5-8FCE-09F7-C933-31406DB10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Oval 200">
              <a:extLst>
                <a:ext uri="{FF2B5EF4-FFF2-40B4-BE49-F238E27FC236}">
                  <a16:creationId xmlns:a16="http://schemas.microsoft.com/office/drawing/2014/main" id="{4837305E-3F48-4BF7-42DB-953E3C6019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5" name="Freeform 201">
              <a:extLst>
                <a:ext uri="{FF2B5EF4-FFF2-40B4-BE49-F238E27FC236}">
                  <a16:creationId xmlns:a16="http://schemas.microsoft.com/office/drawing/2014/main" id="{8E05F6DD-F9C6-E497-250B-1A86EC2E2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6" name="AutoShape 202">
              <a:extLst>
                <a:ext uri="{FF2B5EF4-FFF2-40B4-BE49-F238E27FC236}">
                  <a16:creationId xmlns:a16="http://schemas.microsoft.com/office/drawing/2014/main" id="{3FD81A1A-206B-47CB-BA1E-5907FE326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7" name="AutoShape 203">
              <a:extLst>
                <a:ext uri="{FF2B5EF4-FFF2-40B4-BE49-F238E27FC236}">
                  <a16:creationId xmlns:a16="http://schemas.microsoft.com/office/drawing/2014/main" id="{D89172D6-D76B-F7B8-4604-1012EA94C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Oval 204">
              <a:extLst>
                <a:ext uri="{FF2B5EF4-FFF2-40B4-BE49-F238E27FC236}">
                  <a16:creationId xmlns:a16="http://schemas.microsoft.com/office/drawing/2014/main" id="{3ACB6599-1EE5-1386-514F-3DCF475D2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9" name="Oval 205">
              <a:extLst>
                <a:ext uri="{FF2B5EF4-FFF2-40B4-BE49-F238E27FC236}">
                  <a16:creationId xmlns:a16="http://schemas.microsoft.com/office/drawing/2014/main" id="{A0CB86E4-F405-2B4D-466C-F26014A92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80" name="Oval 206">
              <a:extLst>
                <a:ext uri="{FF2B5EF4-FFF2-40B4-BE49-F238E27FC236}">
                  <a16:creationId xmlns:a16="http://schemas.microsoft.com/office/drawing/2014/main" id="{0E253DC8-A403-08A0-6A08-D92AA73A1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1" name="Rectangle 207">
              <a:extLst>
                <a:ext uri="{FF2B5EF4-FFF2-40B4-BE49-F238E27FC236}">
                  <a16:creationId xmlns:a16="http://schemas.microsoft.com/office/drawing/2014/main" id="{9DB9F2F7-85F4-AA22-67B7-87A353C34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90" name="Group 208">
            <a:extLst>
              <a:ext uri="{FF2B5EF4-FFF2-40B4-BE49-F238E27FC236}">
                <a16:creationId xmlns:a16="http://schemas.microsoft.com/office/drawing/2014/main" id="{8B37B8BA-D77D-0BC3-AE5D-587457CD01A5}"/>
              </a:ext>
            </a:extLst>
          </p:cNvPr>
          <p:cNvGrpSpPr>
            <a:grpSpLocks/>
          </p:cNvGrpSpPr>
          <p:nvPr/>
        </p:nvGrpSpPr>
        <p:grpSpPr bwMode="auto">
          <a:xfrm>
            <a:off x="10219096" y="1589358"/>
            <a:ext cx="377825" cy="576263"/>
            <a:chOff x="4140" y="429"/>
            <a:chExt cx="1425" cy="2396"/>
          </a:xfrm>
        </p:grpSpPr>
        <p:sp>
          <p:nvSpPr>
            <p:cNvPr id="91" name="Freeform 209">
              <a:extLst>
                <a:ext uri="{FF2B5EF4-FFF2-40B4-BE49-F238E27FC236}">
                  <a16:creationId xmlns:a16="http://schemas.microsoft.com/office/drawing/2014/main" id="{CC2E5BA8-DA81-E723-FA58-D8D2E863E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Rectangle 210">
              <a:extLst>
                <a:ext uri="{FF2B5EF4-FFF2-40B4-BE49-F238E27FC236}">
                  <a16:creationId xmlns:a16="http://schemas.microsoft.com/office/drawing/2014/main" id="{A23BA2AC-97FE-98D4-6351-9F1761FD4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3" name="Freeform 211">
              <a:extLst>
                <a:ext uri="{FF2B5EF4-FFF2-40B4-BE49-F238E27FC236}">
                  <a16:creationId xmlns:a16="http://schemas.microsoft.com/office/drawing/2014/main" id="{21D4EF09-E573-E724-3991-F52A56CFC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4" name="Freeform 212">
              <a:extLst>
                <a:ext uri="{FF2B5EF4-FFF2-40B4-BE49-F238E27FC236}">
                  <a16:creationId xmlns:a16="http://schemas.microsoft.com/office/drawing/2014/main" id="{BD538E36-FBEA-191F-A8A1-E53A5BDA6F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Rectangle 213">
              <a:extLst>
                <a:ext uri="{FF2B5EF4-FFF2-40B4-BE49-F238E27FC236}">
                  <a16:creationId xmlns:a16="http://schemas.microsoft.com/office/drawing/2014/main" id="{0EB70A1A-70F3-EE81-D810-D1F1BF59A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6" name="Group 214">
              <a:extLst>
                <a:ext uri="{FF2B5EF4-FFF2-40B4-BE49-F238E27FC236}">
                  <a16:creationId xmlns:a16="http://schemas.microsoft.com/office/drawing/2014/main" id="{12783A78-EAE5-85B9-1127-DBB083E0FA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1" name="AutoShape 215">
                <a:extLst>
                  <a:ext uri="{FF2B5EF4-FFF2-40B4-BE49-F238E27FC236}">
                    <a16:creationId xmlns:a16="http://schemas.microsoft.com/office/drawing/2014/main" id="{12B943C3-F052-4F52-8F10-B571EC3378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2" name="AutoShape 216">
                <a:extLst>
                  <a:ext uri="{FF2B5EF4-FFF2-40B4-BE49-F238E27FC236}">
                    <a16:creationId xmlns:a16="http://schemas.microsoft.com/office/drawing/2014/main" id="{B400B480-DD46-784E-E6C8-17F36B623D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7" name="Rectangle 217">
              <a:extLst>
                <a:ext uri="{FF2B5EF4-FFF2-40B4-BE49-F238E27FC236}">
                  <a16:creationId xmlns:a16="http://schemas.microsoft.com/office/drawing/2014/main" id="{883ED9B9-DD3B-ACA1-82F2-C124B4FD6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8" name="Group 218">
              <a:extLst>
                <a:ext uri="{FF2B5EF4-FFF2-40B4-BE49-F238E27FC236}">
                  <a16:creationId xmlns:a16="http://schemas.microsoft.com/office/drawing/2014/main" id="{1DA4BFBA-7B57-3DFD-6B61-EFFEBA78F4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9" name="AutoShape 219">
                <a:extLst>
                  <a:ext uri="{FF2B5EF4-FFF2-40B4-BE49-F238E27FC236}">
                    <a16:creationId xmlns:a16="http://schemas.microsoft.com/office/drawing/2014/main" id="{DD77C88D-1C29-B926-FD1C-2CD69F378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0" name="AutoShape 220">
                <a:extLst>
                  <a:ext uri="{FF2B5EF4-FFF2-40B4-BE49-F238E27FC236}">
                    <a16:creationId xmlns:a16="http://schemas.microsoft.com/office/drawing/2014/main" id="{594E2CCB-9976-1079-CFF7-27B0BBA107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9" name="Rectangle 221">
              <a:extLst>
                <a:ext uri="{FF2B5EF4-FFF2-40B4-BE49-F238E27FC236}">
                  <a16:creationId xmlns:a16="http://schemas.microsoft.com/office/drawing/2014/main" id="{D9770361-4A65-8427-62E0-C2D67CCBF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0" name="Rectangle 222">
              <a:extLst>
                <a:ext uri="{FF2B5EF4-FFF2-40B4-BE49-F238E27FC236}">
                  <a16:creationId xmlns:a16="http://schemas.microsoft.com/office/drawing/2014/main" id="{A03A9230-1BA9-232F-5DC5-949F608C0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1" name="Group 223">
              <a:extLst>
                <a:ext uri="{FF2B5EF4-FFF2-40B4-BE49-F238E27FC236}">
                  <a16:creationId xmlns:a16="http://schemas.microsoft.com/office/drawing/2014/main" id="{40A421DB-C0DE-8C56-DB43-F64D7D2F47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" name="AutoShape 224">
                <a:extLst>
                  <a:ext uri="{FF2B5EF4-FFF2-40B4-BE49-F238E27FC236}">
                    <a16:creationId xmlns:a16="http://schemas.microsoft.com/office/drawing/2014/main" id="{14204755-463A-D3BD-1D22-BA2D15C256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8" name="AutoShape 225">
                <a:extLst>
                  <a:ext uri="{FF2B5EF4-FFF2-40B4-BE49-F238E27FC236}">
                    <a16:creationId xmlns:a16="http://schemas.microsoft.com/office/drawing/2014/main" id="{7F150566-53F5-248E-D908-FC564063DE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2" name="Freeform 226">
              <a:extLst>
                <a:ext uri="{FF2B5EF4-FFF2-40B4-BE49-F238E27FC236}">
                  <a16:creationId xmlns:a16="http://schemas.microsoft.com/office/drawing/2014/main" id="{A6CB392A-0D45-5BB8-3D9A-A49B783CAFF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3" name="Group 227">
              <a:extLst>
                <a:ext uri="{FF2B5EF4-FFF2-40B4-BE49-F238E27FC236}">
                  <a16:creationId xmlns:a16="http://schemas.microsoft.com/office/drawing/2014/main" id="{8F2EAC22-1174-BBE8-0DD9-D13A7688A7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5" name="AutoShape 228">
                <a:extLst>
                  <a:ext uri="{FF2B5EF4-FFF2-40B4-BE49-F238E27FC236}">
                    <a16:creationId xmlns:a16="http://schemas.microsoft.com/office/drawing/2014/main" id="{743A8A6A-19A7-8ED7-A6B8-F6BFE59B5E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6" name="AutoShape 229">
                <a:extLst>
                  <a:ext uri="{FF2B5EF4-FFF2-40B4-BE49-F238E27FC236}">
                    <a16:creationId xmlns:a16="http://schemas.microsoft.com/office/drawing/2014/main" id="{3AFA44A3-B18C-122F-616E-1F6C17FCD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4" name="Rectangle 230">
              <a:extLst>
                <a:ext uri="{FF2B5EF4-FFF2-40B4-BE49-F238E27FC236}">
                  <a16:creationId xmlns:a16="http://schemas.microsoft.com/office/drawing/2014/main" id="{83094BC4-3F30-DB30-8421-9A86D6883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5" name="Freeform 231">
              <a:extLst>
                <a:ext uri="{FF2B5EF4-FFF2-40B4-BE49-F238E27FC236}">
                  <a16:creationId xmlns:a16="http://schemas.microsoft.com/office/drawing/2014/main" id="{ED93D99E-B4C9-2944-B434-64E7E5676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6" name="Freeform 232">
              <a:extLst>
                <a:ext uri="{FF2B5EF4-FFF2-40B4-BE49-F238E27FC236}">
                  <a16:creationId xmlns:a16="http://schemas.microsoft.com/office/drawing/2014/main" id="{C41B5D39-57B0-7E0F-5E9F-3F93E25D5E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7" name="Oval 233">
              <a:extLst>
                <a:ext uri="{FF2B5EF4-FFF2-40B4-BE49-F238E27FC236}">
                  <a16:creationId xmlns:a16="http://schemas.microsoft.com/office/drawing/2014/main" id="{FD8AE30D-67C3-683D-A8DC-D83DBC01B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8" name="Freeform 234">
              <a:extLst>
                <a:ext uri="{FF2B5EF4-FFF2-40B4-BE49-F238E27FC236}">
                  <a16:creationId xmlns:a16="http://schemas.microsoft.com/office/drawing/2014/main" id="{FA1F4051-BC0E-7E72-3DB1-B4CD28977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9" name="AutoShape 235">
              <a:extLst>
                <a:ext uri="{FF2B5EF4-FFF2-40B4-BE49-F238E27FC236}">
                  <a16:creationId xmlns:a16="http://schemas.microsoft.com/office/drawing/2014/main" id="{C2BF7E63-6F1B-81A3-13FC-148063F45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0" name="AutoShape 236">
              <a:extLst>
                <a:ext uri="{FF2B5EF4-FFF2-40B4-BE49-F238E27FC236}">
                  <a16:creationId xmlns:a16="http://schemas.microsoft.com/office/drawing/2014/main" id="{B4E2A7B3-F1FE-ECB9-D20F-E545A4A79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1" name="Oval 237">
              <a:extLst>
                <a:ext uri="{FF2B5EF4-FFF2-40B4-BE49-F238E27FC236}">
                  <a16:creationId xmlns:a16="http://schemas.microsoft.com/office/drawing/2014/main" id="{81FE0FB5-9F9B-BD53-0AC2-04961C835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2" name="Oval 238">
              <a:extLst>
                <a:ext uri="{FF2B5EF4-FFF2-40B4-BE49-F238E27FC236}">
                  <a16:creationId xmlns:a16="http://schemas.microsoft.com/office/drawing/2014/main" id="{5569E3E4-4324-FCDD-52D6-708E9293C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" name="Oval 239">
              <a:extLst>
                <a:ext uri="{FF2B5EF4-FFF2-40B4-BE49-F238E27FC236}">
                  <a16:creationId xmlns:a16="http://schemas.microsoft.com/office/drawing/2014/main" id="{CD571F35-651D-DC01-025C-956DE6E74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4" name="Rectangle 240">
              <a:extLst>
                <a:ext uri="{FF2B5EF4-FFF2-40B4-BE49-F238E27FC236}">
                  <a16:creationId xmlns:a16="http://schemas.microsoft.com/office/drawing/2014/main" id="{80D39F6D-CB04-15F9-34B4-5C7F864CC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23" name="Group 241">
            <a:extLst>
              <a:ext uri="{FF2B5EF4-FFF2-40B4-BE49-F238E27FC236}">
                <a16:creationId xmlns:a16="http://schemas.microsoft.com/office/drawing/2014/main" id="{B4B8A126-251F-2336-E211-33E183B9B622}"/>
              </a:ext>
            </a:extLst>
          </p:cNvPr>
          <p:cNvGrpSpPr>
            <a:grpSpLocks/>
          </p:cNvGrpSpPr>
          <p:nvPr/>
        </p:nvGrpSpPr>
        <p:grpSpPr bwMode="auto">
          <a:xfrm>
            <a:off x="10828696" y="1741758"/>
            <a:ext cx="377825" cy="576263"/>
            <a:chOff x="4140" y="429"/>
            <a:chExt cx="1425" cy="2396"/>
          </a:xfrm>
        </p:grpSpPr>
        <p:sp>
          <p:nvSpPr>
            <p:cNvPr id="124" name="Freeform 242">
              <a:extLst>
                <a:ext uri="{FF2B5EF4-FFF2-40B4-BE49-F238E27FC236}">
                  <a16:creationId xmlns:a16="http://schemas.microsoft.com/office/drawing/2014/main" id="{6A18EF5A-4E44-51C1-8ADB-8994A06DCA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5" name="Rectangle 243">
              <a:extLst>
                <a:ext uri="{FF2B5EF4-FFF2-40B4-BE49-F238E27FC236}">
                  <a16:creationId xmlns:a16="http://schemas.microsoft.com/office/drawing/2014/main" id="{7C07B56A-641D-C383-E73F-D8E2526CC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6" name="Freeform 244">
              <a:extLst>
                <a:ext uri="{FF2B5EF4-FFF2-40B4-BE49-F238E27FC236}">
                  <a16:creationId xmlns:a16="http://schemas.microsoft.com/office/drawing/2014/main" id="{F7D6F4EC-AE70-612E-BD5E-4A7459363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7" name="Freeform 245">
              <a:extLst>
                <a:ext uri="{FF2B5EF4-FFF2-40B4-BE49-F238E27FC236}">
                  <a16:creationId xmlns:a16="http://schemas.microsoft.com/office/drawing/2014/main" id="{FA7A404F-A79C-0DE0-17A6-B5887CF305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8" name="Rectangle 246">
              <a:extLst>
                <a:ext uri="{FF2B5EF4-FFF2-40B4-BE49-F238E27FC236}">
                  <a16:creationId xmlns:a16="http://schemas.microsoft.com/office/drawing/2014/main" id="{E4FCAF7A-084B-7DD9-C0AC-2FD4375E43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29" name="Group 247">
              <a:extLst>
                <a:ext uri="{FF2B5EF4-FFF2-40B4-BE49-F238E27FC236}">
                  <a16:creationId xmlns:a16="http://schemas.microsoft.com/office/drawing/2014/main" id="{F612EA79-23D8-7653-79A5-4869AA4580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" name="AutoShape 248">
                <a:extLst>
                  <a:ext uri="{FF2B5EF4-FFF2-40B4-BE49-F238E27FC236}">
                    <a16:creationId xmlns:a16="http://schemas.microsoft.com/office/drawing/2014/main" id="{03F14360-124F-C8F6-DD95-86AD71A82E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5" name="AutoShape 249">
                <a:extLst>
                  <a:ext uri="{FF2B5EF4-FFF2-40B4-BE49-F238E27FC236}">
                    <a16:creationId xmlns:a16="http://schemas.microsoft.com/office/drawing/2014/main" id="{1701470A-8DB0-CF4E-A224-AB365C2AB4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0" name="Rectangle 250">
              <a:extLst>
                <a:ext uri="{FF2B5EF4-FFF2-40B4-BE49-F238E27FC236}">
                  <a16:creationId xmlns:a16="http://schemas.microsoft.com/office/drawing/2014/main" id="{F7678D5D-C7C0-484A-BCC2-E67C68F4FF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1" name="Group 251">
              <a:extLst>
                <a:ext uri="{FF2B5EF4-FFF2-40B4-BE49-F238E27FC236}">
                  <a16:creationId xmlns:a16="http://schemas.microsoft.com/office/drawing/2014/main" id="{273F24F9-F1C9-3E74-D822-3F75C8C895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" name="AutoShape 252">
                <a:extLst>
                  <a:ext uri="{FF2B5EF4-FFF2-40B4-BE49-F238E27FC236}">
                    <a16:creationId xmlns:a16="http://schemas.microsoft.com/office/drawing/2014/main" id="{9D1B2E2D-2005-309F-1A8C-8FDE7D70DA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3" name="AutoShape 253">
                <a:extLst>
                  <a:ext uri="{FF2B5EF4-FFF2-40B4-BE49-F238E27FC236}">
                    <a16:creationId xmlns:a16="http://schemas.microsoft.com/office/drawing/2014/main" id="{C61793C6-4C71-FB25-8517-526295E100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2" name="Rectangle 254">
              <a:extLst>
                <a:ext uri="{FF2B5EF4-FFF2-40B4-BE49-F238E27FC236}">
                  <a16:creationId xmlns:a16="http://schemas.microsoft.com/office/drawing/2014/main" id="{B1E12527-06A8-E1CD-A4BB-C206DD2C4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3" name="Rectangle 255">
              <a:extLst>
                <a:ext uri="{FF2B5EF4-FFF2-40B4-BE49-F238E27FC236}">
                  <a16:creationId xmlns:a16="http://schemas.microsoft.com/office/drawing/2014/main" id="{BB710E14-E4DA-8213-C5DB-FC836BB753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4" name="Group 256">
              <a:extLst>
                <a:ext uri="{FF2B5EF4-FFF2-40B4-BE49-F238E27FC236}">
                  <a16:creationId xmlns:a16="http://schemas.microsoft.com/office/drawing/2014/main" id="{75D6CA36-9CFD-E3AE-95BD-141361905B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0" name="AutoShape 257">
                <a:extLst>
                  <a:ext uri="{FF2B5EF4-FFF2-40B4-BE49-F238E27FC236}">
                    <a16:creationId xmlns:a16="http://schemas.microsoft.com/office/drawing/2014/main" id="{49F3A803-B7A6-652D-C3C0-6C8AE08883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1" name="AutoShape 258">
                <a:extLst>
                  <a:ext uri="{FF2B5EF4-FFF2-40B4-BE49-F238E27FC236}">
                    <a16:creationId xmlns:a16="http://schemas.microsoft.com/office/drawing/2014/main" id="{827B0FA5-C0DD-C8AA-7FFF-354313D54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Freeform 259">
              <a:extLst>
                <a:ext uri="{FF2B5EF4-FFF2-40B4-BE49-F238E27FC236}">
                  <a16:creationId xmlns:a16="http://schemas.microsoft.com/office/drawing/2014/main" id="{8F5FF8E9-C7A8-0EE9-5365-A32277CE1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6" name="Group 260">
              <a:extLst>
                <a:ext uri="{FF2B5EF4-FFF2-40B4-BE49-F238E27FC236}">
                  <a16:creationId xmlns:a16="http://schemas.microsoft.com/office/drawing/2014/main" id="{37E3F354-B271-33C4-30C5-34C6D4348D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8" name="AutoShape 261">
                <a:extLst>
                  <a:ext uri="{FF2B5EF4-FFF2-40B4-BE49-F238E27FC236}">
                    <a16:creationId xmlns:a16="http://schemas.microsoft.com/office/drawing/2014/main" id="{43A8F242-4728-2418-6AD6-CA7D101FD6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AutoShape 262">
                <a:extLst>
                  <a:ext uri="{FF2B5EF4-FFF2-40B4-BE49-F238E27FC236}">
                    <a16:creationId xmlns:a16="http://schemas.microsoft.com/office/drawing/2014/main" id="{33A763E1-9DB2-9607-6CD3-625C50AB0E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7" name="Rectangle 263">
              <a:extLst>
                <a:ext uri="{FF2B5EF4-FFF2-40B4-BE49-F238E27FC236}">
                  <a16:creationId xmlns:a16="http://schemas.microsoft.com/office/drawing/2014/main" id="{DAE32D57-F4A9-BEFA-08AB-95260DE24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8" name="Freeform 264">
              <a:extLst>
                <a:ext uri="{FF2B5EF4-FFF2-40B4-BE49-F238E27FC236}">
                  <a16:creationId xmlns:a16="http://schemas.microsoft.com/office/drawing/2014/main" id="{07D99841-BCAA-1530-EBAC-CAC1216B23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9" name="Freeform 265">
              <a:extLst>
                <a:ext uri="{FF2B5EF4-FFF2-40B4-BE49-F238E27FC236}">
                  <a16:creationId xmlns:a16="http://schemas.microsoft.com/office/drawing/2014/main" id="{7263240E-2CF1-8B10-5A49-4E7DBC7A0A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0" name="Oval 266">
              <a:extLst>
                <a:ext uri="{FF2B5EF4-FFF2-40B4-BE49-F238E27FC236}">
                  <a16:creationId xmlns:a16="http://schemas.microsoft.com/office/drawing/2014/main" id="{3144C488-DE40-D3EA-EB08-D1A8198A5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1" name="Freeform 267">
              <a:extLst>
                <a:ext uri="{FF2B5EF4-FFF2-40B4-BE49-F238E27FC236}">
                  <a16:creationId xmlns:a16="http://schemas.microsoft.com/office/drawing/2014/main" id="{E2C13EDF-31FC-7759-C397-3C4C83314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2" name="AutoShape 268">
              <a:extLst>
                <a:ext uri="{FF2B5EF4-FFF2-40B4-BE49-F238E27FC236}">
                  <a16:creationId xmlns:a16="http://schemas.microsoft.com/office/drawing/2014/main" id="{E3328CE3-B20F-815A-771A-2D7F7607B5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3" name="AutoShape 269">
              <a:extLst>
                <a:ext uri="{FF2B5EF4-FFF2-40B4-BE49-F238E27FC236}">
                  <a16:creationId xmlns:a16="http://schemas.microsoft.com/office/drawing/2014/main" id="{AE63E912-DFDF-9830-F9F2-DFEEAB8742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4" name="Oval 270">
              <a:extLst>
                <a:ext uri="{FF2B5EF4-FFF2-40B4-BE49-F238E27FC236}">
                  <a16:creationId xmlns:a16="http://schemas.microsoft.com/office/drawing/2014/main" id="{1D95CAF8-5DDA-8AC3-DD09-14D70BA8B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5" name="Oval 271">
              <a:extLst>
                <a:ext uri="{FF2B5EF4-FFF2-40B4-BE49-F238E27FC236}">
                  <a16:creationId xmlns:a16="http://schemas.microsoft.com/office/drawing/2014/main" id="{5501FD1A-B29A-BB03-4E65-A0534C521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6" name="Oval 272">
              <a:extLst>
                <a:ext uri="{FF2B5EF4-FFF2-40B4-BE49-F238E27FC236}">
                  <a16:creationId xmlns:a16="http://schemas.microsoft.com/office/drawing/2014/main" id="{58A5D798-C897-4143-1F39-0C24E5A59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7" name="Rectangle 273">
              <a:extLst>
                <a:ext uri="{FF2B5EF4-FFF2-40B4-BE49-F238E27FC236}">
                  <a16:creationId xmlns:a16="http://schemas.microsoft.com/office/drawing/2014/main" id="{34D48C8D-C451-BB09-511E-FC9096BC1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6" name="Group 274">
            <a:extLst>
              <a:ext uri="{FF2B5EF4-FFF2-40B4-BE49-F238E27FC236}">
                <a16:creationId xmlns:a16="http://schemas.microsoft.com/office/drawing/2014/main" id="{3DC9E834-404F-826D-61A2-2887354CA0B5}"/>
              </a:ext>
            </a:extLst>
          </p:cNvPr>
          <p:cNvGrpSpPr>
            <a:grpSpLocks/>
          </p:cNvGrpSpPr>
          <p:nvPr/>
        </p:nvGrpSpPr>
        <p:grpSpPr bwMode="auto">
          <a:xfrm>
            <a:off x="11157309" y="2687908"/>
            <a:ext cx="377825" cy="576263"/>
            <a:chOff x="4140" y="429"/>
            <a:chExt cx="1425" cy="2396"/>
          </a:xfrm>
        </p:grpSpPr>
        <p:sp>
          <p:nvSpPr>
            <p:cNvPr id="157" name="Freeform 275">
              <a:extLst>
                <a:ext uri="{FF2B5EF4-FFF2-40B4-BE49-F238E27FC236}">
                  <a16:creationId xmlns:a16="http://schemas.microsoft.com/office/drawing/2014/main" id="{A02ACECC-6AB0-3AD1-FBC9-B3F7188A26F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8" name="Rectangle 276">
              <a:extLst>
                <a:ext uri="{FF2B5EF4-FFF2-40B4-BE49-F238E27FC236}">
                  <a16:creationId xmlns:a16="http://schemas.microsoft.com/office/drawing/2014/main" id="{8035EF39-2CBB-16C5-8F7C-39FF38C90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9" name="Freeform 277">
              <a:extLst>
                <a:ext uri="{FF2B5EF4-FFF2-40B4-BE49-F238E27FC236}">
                  <a16:creationId xmlns:a16="http://schemas.microsoft.com/office/drawing/2014/main" id="{29FB86EC-B390-6C39-8AC2-978E0DE568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0" name="Freeform 278">
              <a:extLst>
                <a:ext uri="{FF2B5EF4-FFF2-40B4-BE49-F238E27FC236}">
                  <a16:creationId xmlns:a16="http://schemas.microsoft.com/office/drawing/2014/main" id="{914F780D-A2A1-897E-3C9A-837EA5096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1" name="Rectangle 279">
              <a:extLst>
                <a:ext uri="{FF2B5EF4-FFF2-40B4-BE49-F238E27FC236}">
                  <a16:creationId xmlns:a16="http://schemas.microsoft.com/office/drawing/2014/main" id="{AD360B63-0338-0CC8-B459-45046810C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2" name="Group 280">
              <a:extLst>
                <a:ext uri="{FF2B5EF4-FFF2-40B4-BE49-F238E27FC236}">
                  <a16:creationId xmlns:a16="http://schemas.microsoft.com/office/drawing/2014/main" id="{C19724FE-311C-F31A-0A54-8FE68194F2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" name="AutoShape 281">
                <a:extLst>
                  <a:ext uri="{FF2B5EF4-FFF2-40B4-BE49-F238E27FC236}">
                    <a16:creationId xmlns:a16="http://schemas.microsoft.com/office/drawing/2014/main" id="{E90714A6-4496-837E-50F1-38B604570A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8" name="AutoShape 282">
                <a:extLst>
                  <a:ext uri="{FF2B5EF4-FFF2-40B4-BE49-F238E27FC236}">
                    <a16:creationId xmlns:a16="http://schemas.microsoft.com/office/drawing/2014/main" id="{C4E43F5D-6669-F36E-34F2-4A71501792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3" name="Rectangle 283">
              <a:extLst>
                <a:ext uri="{FF2B5EF4-FFF2-40B4-BE49-F238E27FC236}">
                  <a16:creationId xmlns:a16="http://schemas.microsoft.com/office/drawing/2014/main" id="{1953F77C-5015-0252-72C5-12DF72BB1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4" name="Group 284">
              <a:extLst>
                <a:ext uri="{FF2B5EF4-FFF2-40B4-BE49-F238E27FC236}">
                  <a16:creationId xmlns:a16="http://schemas.microsoft.com/office/drawing/2014/main" id="{75BEB25A-218E-3779-12A8-BDF95E3A19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" name="AutoShape 285">
                <a:extLst>
                  <a:ext uri="{FF2B5EF4-FFF2-40B4-BE49-F238E27FC236}">
                    <a16:creationId xmlns:a16="http://schemas.microsoft.com/office/drawing/2014/main" id="{0AAC2B8C-275D-923E-E30F-7C84D2FF8C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6" name="AutoShape 286">
                <a:extLst>
                  <a:ext uri="{FF2B5EF4-FFF2-40B4-BE49-F238E27FC236}">
                    <a16:creationId xmlns:a16="http://schemas.microsoft.com/office/drawing/2014/main" id="{8C953877-0241-9761-6614-15A0D12DCE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5" name="Rectangle 287">
              <a:extLst>
                <a:ext uri="{FF2B5EF4-FFF2-40B4-BE49-F238E27FC236}">
                  <a16:creationId xmlns:a16="http://schemas.microsoft.com/office/drawing/2014/main" id="{B2D0737A-C9B2-AD52-8488-6F74A2A84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Rectangle 288">
              <a:extLst>
                <a:ext uri="{FF2B5EF4-FFF2-40B4-BE49-F238E27FC236}">
                  <a16:creationId xmlns:a16="http://schemas.microsoft.com/office/drawing/2014/main" id="{E9726044-DEFD-77E2-B2D4-AB1C9FD04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7" name="Group 289">
              <a:extLst>
                <a:ext uri="{FF2B5EF4-FFF2-40B4-BE49-F238E27FC236}">
                  <a16:creationId xmlns:a16="http://schemas.microsoft.com/office/drawing/2014/main" id="{2CC4891C-B638-5D22-4CC8-F1A7DFC491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3" name="AutoShape 290">
                <a:extLst>
                  <a:ext uri="{FF2B5EF4-FFF2-40B4-BE49-F238E27FC236}">
                    <a16:creationId xmlns:a16="http://schemas.microsoft.com/office/drawing/2014/main" id="{03B60B90-C787-41F3-4E12-692B3D18B9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4" name="AutoShape 291">
                <a:extLst>
                  <a:ext uri="{FF2B5EF4-FFF2-40B4-BE49-F238E27FC236}">
                    <a16:creationId xmlns:a16="http://schemas.microsoft.com/office/drawing/2014/main" id="{6960D249-6B5F-D7AF-92DE-CFDACFE4E5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8" name="Freeform 292">
              <a:extLst>
                <a:ext uri="{FF2B5EF4-FFF2-40B4-BE49-F238E27FC236}">
                  <a16:creationId xmlns:a16="http://schemas.microsoft.com/office/drawing/2014/main" id="{417E9920-B062-D12A-7C80-F7E5D05C6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9" name="Group 293">
              <a:extLst>
                <a:ext uri="{FF2B5EF4-FFF2-40B4-BE49-F238E27FC236}">
                  <a16:creationId xmlns:a16="http://schemas.microsoft.com/office/drawing/2014/main" id="{6FD798C4-FFF2-2745-EE1B-0C72B17C63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" name="AutoShape 294">
                <a:extLst>
                  <a:ext uri="{FF2B5EF4-FFF2-40B4-BE49-F238E27FC236}">
                    <a16:creationId xmlns:a16="http://schemas.microsoft.com/office/drawing/2014/main" id="{1F3AC4C0-61CF-E6F5-BAD2-BC203F75C3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2" name="AutoShape 295">
                <a:extLst>
                  <a:ext uri="{FF2B5EF4-FFF2-40B4-BE49-F238E27FC236}">
                    <a16:creationId xmlns:a16="http://schemas.microsoft.com/office/drawing/2014/main" id="{F7318438-9F94-555E-0D7C-EB35E38375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0" name="Rectangle 296">
              <a:extLst>
                <a:ext uri="{FF2B5EF4-FFF2-40B4-BE49-F238E27FC236}">
                  <a16:creationId xmlns:a16="http://schemas.microsoft.com/office/drawing/2014/main" id="{CF3FEE75-FB2C-7AA8-3A2D-8EC39B8CF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1" name="Freeform 297">
              <a:extLst>
                <a:ext uri="{FF2B5EF4-FFF2-40B4-BE49-F238E27FC236}">
                  <a16:creationId xmlns:a16="http://schemas.microsoft.com/office/drawing/2014/main" id="{0D98932A-7029-F8A5-71FF-415AD2E43AF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2" name="Freeform 298">
              <a:extLst>
                <a:ext uri="{FF2B5EF4-FFF2-40B4-BE49-F238E27FC236}">
                  <a16:creationId xmlns:a16="http://schemas.microsoft.com/office/drawing/2014/main" id="{6DECC949-ED06-8D0A-53F5-9B0F46DD9B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3" name="Oval 299">
              <a:extLst>
                <a:ext uri="{FF2B5EF4-FFF2-40B4-BE49-F238E27FC236}">
                  <a16:creationId xmlns:a16="http://schemas.microsoft.com/office/drawing/2014/main" id="{3972EC4D-6E12-9F08-353E-F7CD98720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4" name="Freeform 300">
              <a:extLst>
                <a:ext uri="{FF2B5EF4-FFF2-40B4-BE49-F238E27FC236}">
                  <a16:creationId xmlns:a16="http://schemas.microsoft.com/office/drawing/2014/main" id="{7ECDCCBE-109E-5999-78C7-388F61DDB6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5" name="AutoShape 301">
              <a:extLst>
                <a:ext uri="{FF2B5EF4-FFF2-40B4-BE49-F238E27FC236}">
                  <a16:creationId xmlns:a16="http://schemas.microsoft.com/office/drawing/2014/main" id="{74A72DEA-099B-9A40-689E-63D3831D8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6" name="AutoShape 302">
              <a:extLst>
                <a:ext uri="{FF2B5EF4-FFF2-40B4-BE49-F238E27FC236}">
                  <a16:creationId xmlns:a16="http://schemas.microsoft.com/office/drawing/2014/main" id="{B4AAAF28-0F1A-BC36-E601-BC1C8A002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7" name="Oval 303">
              <a:extLst>
                <a:ext uri="{FF2B5EF4-FFF2-40B4-BE49-F238E27FC236}">
                  <a16:creationId xmlns:a16="http://schemas.microsoft.com/office/drawing/2014/main" id="{5431C2DD-7E9D-0DC5-837A-0E8A6F1B0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8" name="Oval 304">
              <a:extLst>
                <a:ext uri="{FF2B5EF4-FFF2-40B4-BE49-F238E27FC236}">
                  <a16:creationId xmlns:a16="http://schemas.microsoft.com/office/drawing/2014/main" id="{5B5F5755-9BB8-1DFD-7106-86008C08F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9" name="Oval 305">
              <a:extLst>
                <a:ext uri="{FF2B5EF4-FFF2-40B4-BE49-F238E27FC236}">
                  <a16:creationId xmlns:a16="http://schemas.microsoft.com/office/drawing/2014/main" id="{D38B0C23-2591-E172-E349-4504F0264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80" name="Rectangle 306">
              <a:extLst>
                <a:ext uri="{FF2B5EF4-FFF2-40B4-BE49-F238E27FC236}">
                  <a16:creationId xmlns:a16="http://schemas.microsoft.com/office/drawing/2014/main" id="{08125CF5-D067-BB26-B4ED-4B61E1F62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89" name="Group 340">
            <a:extLst>
              <a:ext uri="{FF2B5EF4-FFF2-40B4-BE49-F238E27FC236}">
                <a16:creationId xmlns:a16="http://schemas.microsoft.com/office/drawing/2014/main" id="{FCFC6E56-8798-F8BC-EFDB-3FE0240C2F6A}"/>
              </a:ext>
            </a:extLst>
          </p:cNvPr>
          <p:cNvGrpSpPr>
            <a:grpSpLocks/>
          </p:cNvGrpSpPr>
          <p:nvPr/>
        </p:nvGrpSpPr>
        <p:grpSpPr bwMode="auto">
          <a:xfrm>
            <a:off x="9212621" y="5170758"/>
            <a:ext cx="525463" cy="557213"/>
            <a:chOff x="-44" y="1473"/>
            <a:chExt cx="981" cy="1105"/>
          </a:xfrm>
        </p:grpSpPr>
        <p:pic>
          <p:nvPicPr>
            <p:cNvPr id="190" name="Picture 341" descr="desktop_computer_stylized_medium">
              <a:extLst>
                <a:ext uri="{FF2B5EF4-FFF2-40B4-BE49-F238E27FC236}">
                  <a16:creationId xmlns:a16="http://schemas.microsoft.com/office/drawing/2014/main" id="{EA854099-BB2F-C0E8-AAE9-28C9A82696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Freeform 342">
              <a:extLst>
                <a:ext uri="{FF2B5EF4-FFF2-40B4-BE49-F238E27FC236}">
                  <a16:creationId xmlns:a16="http://schemas.microsoft.com/office/drawing/2014/main" id="{96256996-0CB1-B4D2-E0BD-D397B9EE371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2" name="Group 343">
            <a:extLst>
              <a:ext uri="{FF2B5EF4-FFF2-40B4-BE49-F238E27FC236}">
                <a16:creationId xmlns:a16="http://schemas.microsoft.com/office/drawing/2014/main" id="{B8505EE9-E711-E0B0-7552-242B16268C87}"/>
              </a:ext>
            </a:extLst>
          </p:cNvPr>
          <p:cNvGrpSpPr>
            <a:grpSpLocks/>
          </p:cNvGrpSpPr>
          <p:nvPr/>
        </p:nvGrpSpPr>
        <p:grpSpPr bwMode="auto">
          <a:xfrm>
            <a:off x="9736496" y="5159646"/>
            <a:ext cx="525463" cy="557212"/>
            <a:chOff x="-44" y="1473"/>
            <a:chExt cx="981" cy="1105"/>
          </a:xfrm>
        </p:grpSpPr>
        <p:pic>
          <p:nvPicPr>
            <p:cNvPr id="193" name="Picture 344" descr="desktop_computer_stylized_medium">
              <a:extLst>
                <a:ext uri="{FF2B5EF4-FFF2-40B4-BE49-F238E27FC236}">
                  <a16:creationId xmlns:a16="http://schemas.microsoft.com/office/drawing/2014/main" id="{1CF9EE23-2E13-054F-014E-B4A486F50C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" name="Freeform 345">
              <a:extLst>
                <a:ext uri="{FF2B5EF4-FFF2-40B4-BE49-F238E27FC236}">
                  <a16:creationId xmlns:a16="http://schemas.microsoft.com/office/drawing/2014/main" id="{418CA9E6-583C-8656-1774-EC3D65856CC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44EE0E00-CA7A-7A37-B419-06A7ACCB6FA8}"/>
              </a:ext>
            </a:extLst>
          </p:cNvPr>
          <p:cNvGrpSpPr/>
          <p:nvPr/>
        </p:nvGrpSpPr>
        <p:grpSpPr>
          <a:xfrm>
            <a:off x="9784005" y="4437217"/>
            <a:ext cx="889089" cy="466491"/>
            <a:chOff x="7493876" y="2774731"/>
            <a:chExt cx="1481958" cy="894622"/>
          </a:xfrm>
        </p:grpSpPr>
        <p:sp>
          <p:nvSpPr>
            <p:cNvPr id="196" name="Freeform 510">
              <a:extLst>
                <a:ext uri="{FF2B5EF4-FFF2-40B4-BE49-F238E27FC236}">
                  <a16:creationId xmlns:a16="http://schemas.microsoft.com/office/drawing/2014/main" id="{B9024FC7-1F9F-56AF-3616-A5313BB9AAF0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E8EB9E0E-FB2C-4094-D307-ABC6DBAB7B81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7B0CBC53-7015-DD60-C812-D30021BAFB5F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99" name="Freeform 513">
                <a:extLst>
                  <a:ext uri="{FF2B5EF4-FFF2-40B4-BE49-F238E27FC236}">
                    <a16:creationId xmlns:a16="http://schemas.microsoft.com/office/drawing/2014/main" id="{C8487802-83DE-22A7-ADB8-90C2B7E366A5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0" name="Freeform 514">
                <a:extLst>
                  <a:ext uri="{FF2B5EF4-FFF2-40B4-BE49-F238E27FC236}">
                    <a16:creationId xmlns:a16="http://schemas.microsoft.com/office/drawing/2014/main" id="{87E91808-C5A1-276D-4305-4A50D210936A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1" name="Freeform 515">
                <a:extLst>
                  <a:ext uri="{FF2B5EF4-FFF2-40B4-BE49-F238E27FC236}">
                    <a16:creationId xmlns:a16="http://schemas.microsoft.com/office/drawing/2014/main" id="{6B0844A4-F729-048E-E170-45A36B30DE6A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2" name="Freeform 516">
                <a:extLst>
                  <a:ext uri="{FF2B5EF4-FFF2-40B4-BE49-F238E27FC236}">
                    <a16:creationId xmlns:a16="http://schemas.microsoft.com/office/drawing/2014/main" id="{807456CD-D572-AADC-FAD3-72E457DBE7ED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3B20ED1C-C347-B746-9A16-310147A2F900}"/>
              </a:ext>
            </a:extLst>
          </p:cNvPr>
          <p:cNvGrpSpPr/>
          <p:nvPr/>
        </p:nvGrpSpPr>
        <p:grpSpPr>
          <a:xfrm>
            <a:off x="9805342" y="3095664"/>
            <a:ext cx="889089" cy="466491"/>
            <a:chOff x="7493876" y="2774731"/>
            <a:chExt cx="1481958" cy="894622"/>
          </a:xfrm>
        </p:grpSpPr>
        <p:sp>
          <p:nvSpPr>
            <p:cNvPr id="204" name="Freeform 521">
              <a:extLst>
                <a:ext uri="{FF2B5EF4-FFF2-40B4-BE49-F238E27FC236}">
                  <a16:creationId xmlns:a16="http://schemas.microsoft.com/office/drawing/2014/main" id="{64BF7A1C-2BD9-E293-B10E-997D79D34F5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E1D09324-D835-1A00-2D26-D915BB47BC9A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3645E2B6-DE5F-0C2E-DCFB-8A520E763572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07" name="Freeform 524">
                <a:extLst>
                  <a:ext uri="{FF2B5EF4-FFF2-40B4-BE49-F238E27FC236}">
                    <a16:creationId xmlns:a16="http://schemas.microsoft.com/office/drawing/2014/main" id="{9E793D9C-5659-55CC-D470-B08B77907763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8" name="Freeform 525">
                <a:extLst>
                  <a:ext uri="{FF2B5EF4-FFF2-40B4-BE49-F238E27FC236}">
                    <a16:creationId xmlns:a16="http://schemas.microsoft.com/office/drawing/2014/main" id="{F36D2A73-EABB-A619-A31E-7DBCC11E957D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9" name="Freeform 526">
                <a:extLst>
                  <a:ext uri="{FF2B5EF4-FFF2-40B4-BE49-F238E27FC236}">
                    <a16:creationId xmlns:a16="http://schemas.microsoft.com/office/drawing/2014/main" id="{E814B38B-5EBB-7637-9515-661E8214ED23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0" name="Freeform 527">
                <a:extLst>
                  <a:ext uri="{FF2B5EF4-FFF2-40B4-BE49-F238E27FC236}">
                    <a16:creationId xmlns:a16="http://schemas.microsoft.com/office/drawing/2014/main" id="{61200C6C-1FBB-206E-7154-2AF10E282242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9" name="Text Box 98">
            <a:extLst>
              <a:ext uri="{FF2B5EF4-FFF2-40B4-BE49-F238E27FC236}">
                <a16:creationId xmlns:a16="http://schemas.microsoft.com/office/drawing/2014/main" id="{2FBE265E-D6DC-00F5-0868-37450D4B5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638" y="4760730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59A47D-7416-8559-3DD8-908CAD4454FB}"/>
              </a:ext>
            </a:extLst>
          </p:cNvPr>
          <p:cNvSpPr txBox="1"/>
          <p:nvPr/>
        </p:nvSpPr>
        <p:spPr>
          <a:xfrm>
            <a:off x="9476829" y="3013346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A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E2C457CD-15C3-CA14-A200-3C79850DC26B}"/>
              </a:ext>
            </a:extLst>
          </p:cNvPr>
          <p:cNvSpPr txBox="1"/>
          <p:nvPr/>
        </p:nvSpPr>
        <p:spPr>
          <a:xfrm>
            <a:off x="9629229" y="4080147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BC2D65E-96A6-3E52-C608-492BA7E67A6C}"/>
              </a:ext>
            </a:extLst>
          </p:cNvPr>
          <p:cNvSpPr txBox="1"/>
          <p:nvPr/>
        </p:nvSpPr>
        <p:spPr>
          <a:xfrm>
            <a:off x="8464459" y="5419091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C3F4CD32-57EB-97D3-0FAB-1FD1C2FA1FCE}"/>
              </a:ext>
            </a:extLst>
          </p:cNvPr>
          <p:cNvSpPr txBox="1"/>
          <p:nvPr/>
        </p:nvSpPr>
        <p:spPr>
          <a:xfrm>
            <a:off x="8192314" y="2066288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D</a:t>
            </a:r>
          </a:p>
        </p:txBody>
      </p:sp>
      <p:sp>
        <p:nvSpPr>
          <p:cNvPr id="214" name="TextBox 28">
            <a:extLst>
              <a:ext uri="{FF2B5EF4-FFF2-40B4-BE49-F238E27FC236}">
                <a16:creationId xmlns:a16="http://schemas.microsoft.com/office/drawing/2014/main" id="{5C50826E-FBB1-41D0-E808-02EF3BD9CADF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8753099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47E10-B15A-F337-4A5D-B5D554CF1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A90BD-2760-353D-18F9-1472C4F27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C4159B-B5D2-F343-0EAA-31244DD24A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IN" sz="1800" dirty="0"/>
                  <a:t>Let’s say the average request rate increased to 15 requests / second</a:t>
                </a:r>
              </a:p>
              <a:p>
                <a:pPr marL="0" indent="0">
                  <a:buNone/>
                </a:pPr>
                <a:r>
                  <a:rPr lang="en-IN" sz="1800" dirty="0"/>
                  <a:t>Average object size = 1 Mb</a:t>
                </a:r>
              </a:p>
              <a:p>
                <a:pPr marL="0" indent="0">
                  <a:buNone/>
                </a:pPr>
                <a:r>
                  <a:rPr lang="en-IN" sz="1800" dirty="0"/>
                  <a:t>Average request rate = 15 requests / second</a:t>
                </a:r>
              </a:p>
              <a:p>
                <a:pPr marL="0" indent="0">
                  <a:buNone/>
                </a:pPr>
                <a:r>
                  <a:rPr lang="en-IN" sz="1800" dirty="0"/>
                  <a:t>Request size: 1 </a:t>
                </a:r>
                <a:r>
                  <a:rPr lang="en-IN" sz="1800" dirty="0" err="1"/>
                  <a:t>Kb</a:t>
                </a:r>
                <a:endParaRPr lang="en-IN" sz="1800" dirty="0"/>
              </a:p>
              <a:p>
                <a:pPr marL="0" indent="0">
                  <a:buNone/>
                </a:pPr>
                <a:r>
                  <a:rPr lang="en-IN" sz="1800" dirty="0"/>
                  <a:t>Packet size: 1 </a:t>
                </a:r>
                <a:r>
                  <a:rPr lang="en-IN" sz="1800" dirty="0" err="1"/>
                  <a:t>Kb</a:t>
                </a:r>
                <a:endParaRPr lang="en-IN" sz="1800" dirty="0"/>
              </a:p>
              <a:p>
                <a:pPr marL="0" indent="0">
                  <a:buNone/>
                </a:pPr>
                <a:endParaRPr lang="en-IN" sz="1800" dirty="0"/>
              </a:p>
              <a:p>
                <a:pPr marL="0" indent="0">
                  <a:buNone/>
                </a:pPr>
                <a:r>
                  <a:rPr lang="en-IN" sz="1800" dirty="0"/>
                  <a:t>Upgrading the bandwidth of links in the network core could be very expensive.</a:t>
                </a:r>
              </a:p>
              <a:p>
                <a:pPr marL="0" indent="0">
                  <a:buNone/>
                </a:pPr>
                <a:r>
                  <a:rPr lang="en-IN" sz="1800" dirty="0"/>
                  <a:t>Any other option?</a:t>
                </a:r>
              </a:p>
              <a:p>
                <a:pPr marL="0" indent="0">
                  <a:buNone/>
                </a:pPr>
                <a:r>
                  <a:rPr lang="en-IN" sz="1800" dirty="0"/>
                  <a:t>Install a web cache in the institutional network</a:t>
                </a:r>
              </a:p>
              <a:p>
                <a:pPr marL="0" indent="0">
                  <a:buNone/>
                </a:pPr>
                <a:r>
                  <a:rPr lang="en-IN" sz="1800" dirty="0"/>
                  <a:t>If the Hit rate of the web cache is 40%.</a:t>
                </a:r>
              </a:p>
              <a:p>
                <a:pPr marL="0" indent="0">
                  <a:buNone/>
                </a:pPr>
                <a:r>
                  <a:rPr lang="en-IN" sz="1800" dirty="0"/>
                  <a:t>Will the RRT increase?</a:t>
                </a:r>
              </a:p>
              <a:p>
                <a:pPr marL="0" indent="0">
                  <a:buNone/>
                </a:pPr>
                <a:r>
                  <a:rPr lang="en-IN" sz="1800" dirty="0"/>
                  <a:t>Traffic intensity at </a:t>
                </a:r>
                <a14:m>
                  <m:oMath xmlns:m="http://schemas.openxmlformats.org/officeDocument/2006/math"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 →</m:t>
                    </m:r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IN" sz="1800" b="0" dirty="0"/>
              </a:p>
              <a:p>
                <a:pPr marL="0" indent="0">
                  <a:buNone/>
                </a:pPr>
                <a:r>
                  <a:rPr lang="en-IN" sz="1800" dirty="0"/>
                  <a:t>Traffic intensity at </a:t>
                </a:r>
                <a14:m>
                  <m:oMath xmlns:m="http://schemas.openxmlformats.org/officeDocument/2006/math"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 →</m:t>
                    </m:r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IN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C4159B-B5D2-F343-0EAA-31244DD24A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06" t="-1401" b="-112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Line 2">
            <a:extLst>
              <a:ext uri="{FF2B5EF4-FFF2-40B4-BE49-F238E27FC236}">
                <a16:creationId xmlns:a16="http://schemas.microsoft.com/office/drawing/2014/main" id="{AA4A019B-AC2D-C2B6-A2D1-071910ACC6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9884" y="2487883"/>
            <a:ext cx="285750" cy="1143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50">
            <a:extLst>
              <a:ext uri="{FF2B5EF4-FFF2-40B4-BE49-F238E27FC236}">
                <a16:creationId xmlns:a16="http://schemas.microsoft.com/office/drawing/2014/main" id="{A876FD82-EC86-0C9F-C680-57B1ECB91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8759" y="1902096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servers</a:t>
            </a:r>
          </a:p>
        </p:txBody>
      </p:sp>
      <p:sp>
        <p:nvSpPr>
          <p:cNvPr id="7" name="Line 51">
            <a:extLst>
              <a:ext uri="{FF2B5EF4-FFF2-40B4-BE49-F238E27FC236}">
                <a16:creationId xmlns:a16="http://schemas.microsoft.com/office/drawing/2014/main" id="{C90BFD30-2DF7-965C-1C92-697073564CAC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9509" y="2106883"/>
            <a:ext cx="66675" cy="2762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12514B2F-A633-6A1D-1B06-AAFAB582E1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38159" y="2144983"/>
            <a:ext cx="9525" cy="2381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6BB0C6E3-B970-2ABC-9E01-ADDABF42F7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95359" y="2306908"/>
            <a:ext cx="133350" cy="20955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" name="Line 54">
            <a:extLst>
              <a:ext uri="{FF2B5EF4-FFF2-40B4-BE49-F238E27FC236}">
                <a16:creationId xmlns:a16="http://schemas.microsoft.com/office/drawing/2014/main" id="{2AAA00E4-17B3-68F0-CBBF-8B217F578D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957284" y="3068908"/>
            <a:ext cx="247650" cy="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Freeform 55">
            <a:extLst>
              <a:ext uri="{FF2B5EF4-FFF2-40B4-BE49-F238E27FC236}">
                <a16:creationId xmlns:a16="http://schemas.microsoft.com/office/drawing/2014/main" id="{24A451D6-4591-3408-489E-79E8F37FFFCD}"/>
              </a:ext>
            </a:extLst>
          </p:cNvPr>
          <p:cNvSpPr>
            <a:spLocks/>
          </p:cNvSpPr>
          <p:nvPr/>
        </p:nvSpPr>
        <p:spPr bwMode="auto">
          <a:xfrm>
            <a:off x="8974496" y="2111064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70">
            <a:extLst>
              <a:ext uri="{FF2B5EF4-FFF2-40B4-BE49-F238E27FC236}">
                <a16:creationId xmlns:a16="http://schemas.microsoft.com/office/drawing/2014/main" id="{DBF330FF-C849-B8E3-17F5-F0E8442C9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0459" y="2432321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Internet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Freeform 71">
            <a:extLst>
              <a:ext uri="{FF2B5EF4-FFF2-40B4-BE49-F238E27FC236}">
                <a16:creationId xmlns:a16="http://schemas.microsoft.com/office/drawing/2014/main" id="{CF8B7D80-8EDB-6BBF-1ACE-35BCB4948217}"/>
              </a:ext>
            </a:extLst>
          </p:cNvPr>
          <p:cNvSpPr>
            <a:spLocks/>
          </p:cNvSpPr>
          <p:nvPr/>
        </p:nvSpPr>
        <p:spPr bwMode="auto">
          <a:xfrm>
            <a:off x="8579209" y="451670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77">
            <a:extLst>
              <a:ext uri="{FF2B5EF4-FFF2-40B4-BE49-F238E27FC236}">
                <a16:creationId xmlns:a16="http://schemas.microsoft.com/office/drawing/2014/main" id="{4A889F24-B974-D436-AA43-51AEC7A7AC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4184" y="4780233"/>
            <a:ext cx="855662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Line 78">
            <a:extLst>
              <a:ext uri="{FF2B5EF4-FFF2-40B4-BE49-F238E27FC236}">
                <a16:creationId xmlns:a16="http://schemas.microsoft.com/office/drawing/2014/main" id="{CA2A4DE0-6A6C-A384-D9F8-B27A19F970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3771" y="4827858"/>
            <a:ext cx="563563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79">
            <a:extLst>
              <a:ext uri="{FF2B5EF4-FFF2-40B4-BE49-F238E27FC236}">
                <a16:creationId xmlns:a16="http://schemas.microsoft.com/office/drawing/2014/main" id="{C81CF71C-86A1-3B70-3E6D-623F7EC12F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61934" y="4834208"/>
            <a:ext cx="149225" cy="382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82DC7F38-ED5B-6B1E-17CA-FC613C37C4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23859" y="3545158"/>
            <a:ext cx="0" cy="10620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691B35DA-6980-507E-4F46-B4AEF572B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09" y="4357958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network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B056E22A-562A-E9C3-B4DB-701321334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4551" y="4847815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E38F079F-0A9B-A288-A4FE-FEEFE5D16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5446" y="3734071"/>
            <a:ext cx="10294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15 Mbps 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1" name="Group 139">
            <a:extLst>
              <a:ext uri="{FF2B5EF4-FFF2-40B4-BE49-F238E27FC236}">
                <a16:creationId xmlns:a16="http://schemas.microsoft.com/office/drawing/2014/main" id="{2BFAE93B-AF2B-657E-489E-E89F2C87F598}"/>
              </a:ext>
            </a:extLst>
          </p:cNvPr>
          <p:cNvGrpSpPr>
            <a:grpSpLocks/>
          </p:cNvGrpSpPr>
          <p:nvPr/>
        </p:nvGrpSpPr>
        <p:grpSpPr bwMode="auto">
          <a:xfrm>
            <a:off x="8552221" y="2035446"/>
            <a:ext cx="377825" cy="576262"/>
            <a:chOff x="4140" y="429"/>
            <a:chExt cx="1425" cy="2396"/>
          </a:xfrm>
        </p:grpSpPr>
        <p:sp>
          <p:nvSpPr>
            <p:cNvPr id="22" name="Freeform 140">
              <a:extLst>
                <a:ext uri="{FF2B5EF4-FFF2-40B4-BE49-F238E27FC236}">
                  <a16:creationId xmlns:a16="http://schemas.microsoft.com/office/drawing/2014/main" id="{856FC313-A0FF-5808-2FD5-274FE638DD3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3" name="Rectangle 141">
              <a:extLst>
                <a:ext uri="{FF2B5EF4-FFF2-40B4-BE49-F238E27FC236}">
                  <a16:creationId xmlns:a16="http://schemas.microsoft.com/office/drawing/2014/main" id="{7994C097-DA5C-A042-3860-94C306D91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Freeform 142">
              <a:extLst>
                <a:ext uri="{FF2B5EF4-FFF2-40B4-BE49-F238E27FC236}">
                  <a16:creationId xmlns:a16="http://schemas.microsoft.com/office/drawing/2014/main" id="{14424588-CF63-8237-2AC8-EDFFA0B82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43">
              <a:extLst>
                <a:ext uri="{FF2B5EF4-FFF2-40B4-BE49-F238E27FC236}">
                  <a16:creationId xmlns:a16="http://schemas.microsoft.com/office/drawing/2014/main" id="{B1D1D53D-6198-C67F-C60F-91942D349B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6" name="Rectangle 144">
              <a:extLst>
                <a:ext uri="{FF2B5EF4-FFF2-40B4-BE49-F238E27FC236}">
                  <a16:creationId xmlns:a16="http://schemas.microsoft.com/office/drawing/2014/main" id="{32C59055-9119-6F53-08B1-2382B73E2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7" name="Group 145">
              <a:extLst>
                <a:ext uri="{FF2B5EF4-FFF2-40B4-BE49-F238E27FC236}">
                  <a16:creationId xmlns:a16="http://schemas.microsoft.com/office/drawing/2014/main" id="{B0674941-A61E-7CC3-8DBA-2CB2FDE955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146">
                <a:extLst>
                  <a:ext uri="{FF2B5EF4-FFF2-40B4-BE49-F238E27FC236}">
                    <a16:creationId xmlns:a16="http://schemas.microsoft.com/office/drawing/2014/main" id="{FFD34849-2B09-504E-6DF6-42BE1A9BFB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AutoShape 147">
                <a:extLst>
                  <a:ext uri="{FF2B5EF4-FFF2-40B4-BE49-F238E27FC236}">
                    <a16:creationId xmlns:a16="http://schemas.microsoft.com/office/drawing/2014/main" id="{AED1C18F-80F2-7F9A-C054-240E18DEB2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Rectangle 148">
              <a:extLst>
                <a:ext uri="{FF2B5EF4-FFF2-40B4-BE49-F238E27FC236}">
                  <a16:creationId xmlns:a16="http://schemas.microsoft.com/office/drawing/2014/main" id="{6F21E3B7-5A6A-FD2F-9189-0751EE368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49">
              <a:extLst>
                <a:ext uri="{FF2B5EF4-FFF2-40B4-BE49-F238E27FC236}">
                  <a16:creationId xmlns:a16="http://schemas.microsoft.com/office/drawing/2014/main" id="{790FF433-09F7-C043-9F8C-AD6AAFB8B8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150">
                <a:extLst>
                  <a:ext uri="{FF2B5EF4-FFF2-40B4-BE49-F238E27FC236}">
                    <a16:creationId xmlns:a16="http://schemas.microsoft.com/office/drawing/2014/main" id="{68AC34DE-1BFD-A40B-5E00-FD65A7EC3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AutoShape 151">
                <a:extLst>
                  <a:ext uri="{FF2B5EF4-FFF2-40B4-BE49-F238E27FC236}">
                    <a16:creationId xmlns:a16="http://schemas.microsoft.com/office/drawing/2014/main" id="{A938F68A-E220-C8AB-C8A9-C55A3EC57E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0" name="Rectangle 152">
              <a:extLst>
                <a:ext uri="{FF2B5EF4-FFF2-40B4-BE49-F238E27FC236}">
                  <a16:creationId xmlns:a16="http://schemas.microsoft.com/office/drawing/2014/main" id="{34FE3284-84F7-014D-DF12-FE8A88607B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Rectangle 153">
              <a:extLst>
                <a:ext uri="{FF2B5EF4-FFF2-40B4-BE49-F238E27FC236}">
                  <a16:creationId xmlns:a16="http://schemas.microsoft.com/office/drawing/2014/main" id="{84DFF83A-2994-18C0-E0F9-41E14AC69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2" name="Group 154">
              <a:extLst>
                <a:ext uri="{FF2B5EF4-FFF2-40B4-BE49-F238E27FC236}">
                  <a16:creationId xmlns:a16="http://schemas.microsoft.com/office/drawing/2014/main" id="{1ADDBDD7-3EA6-C7A3-922C-C9F90367C0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155">
                <a:extLst>
                  <a:ext uri="{FF2B5EF4-FFF2-40B4-BE49-F238E27FC236}">
                    <a16:creationId xmlns:a16="http://schemas.microsoft.com/office/drawing/2014/main" id="{E3433B1D-4523-0ED3-13E6-A78950116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AutoShape 156">
                <a:extLst>
                  <a:ext uri="{FF2B5EF4-FFF2-40B4-BE49-F238E27FC236}">
                    <a16:creationId xmlns:a16="http://schemas.microsoft.com/office/drawing/2014/main" id="{4531A181-B609-CCD5-659B-DEE5349D6B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3" name="Freeform 157">
              <a:extLst>
                <a:ext uri="{FF2B5EF4-FFF2-40B4-BE49-F238E27FC236}">
                  <a16:creationId xmlns:a16="http://schemas.microsoft.com/office/drawing/2014/main" id="{97A15A22-CAC8-16A9-8FEF-41DAA644C4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4" name="Group 158">
              <a:extLst>
                <a:ext uri="{FF2B5EF4-FFF2-40B4-BE49-F238E27FC236}">
                  <a16:creationId xmlns:a16="http://schemas.microsoft.com/office/drawing/2014/main" id="{A47A5C29-7BD8-A310-1A7C-43835FC3AB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159">
                <a:extLst>
                  <a:ext uri="{FF2B5EF4-FFF2-40B4-BE49-F238E27FC236}">
                    <a16:creationId xmlns:a16="http://schemas.microsoft.com/office/drawing/2014/main" id="{B3EF6520-2B7C-420D-8F29-BE7F20D7C3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AutoShape 160">
                <a:extLst>
                  <a:ext uri="{FF2B5EF4-FFF2-40B4-BE49-F238E27FC236}">
                    <a16:creationId xmlns:a16="http://schemas.microsoft.com/office/drawing/2014/main" id="{E6523AB6-54F5-7134-FEA2-2C19419DA8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5" name="Rectangle 161">
              <a:extLst>
                <a:ext uri="{FF2B5EF4-FFF2-40B4-BE49-F238E27FC236}">
                  <a16:creationId xmlns:a16="http://schemas.microsoft.com/office/drawing/2014/main" id="{1C5F88F1-B16C-824C-4F58-1A7A52E40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id="{81C94DF4-1D35-F8A8-6F3E-77764DCEE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id="{0EA3FFE0-56EE-012A-F420-B575C15B92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Oval 164">
              <a:extLst>
                <a:ext uri="{FF2B5EF4-FFF2-40B4-BE49-F238E27FC236}">
                  <a16:creationId xmlns:a16="http://schemas.microsoft.com/office/drawing/2014/main" id="{6E52E2E7-CD50-D8F1-40F0-2410E28DE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165">
              <a:extLst>
                <a:ext uri="{FF2B5EF4-FFF2-40B4-BE49-F238E27FC236}">
                  <a16:creationId xmlns:a16="http://schemas.microsoft.com/office/drawing/2014/main" id="{961439B8-31AE-03B6-72E3-0D11BB2CD87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AutoShape 166">
              <a:extLst>
                <a:ext uri="{FF2B5EF4-FFF2-40B4-BE49-F238E27FC236}">
                  <a16:creationId xmlns:a16="http://schemas.microsoft.com/office/drawing/2014/main" id="{97F209B4-D533-BE5F-1125-6D7A97EE0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AutoShape 167">
              <a:extLst>
                <a:ext uri="{FF2B5EF4-FFF2-40B4-BE49-F238E27FC236}">
                  <a16:creationId xmlns:a16="http://schemas.microsoft.com/office/drawing/2014/main" id="{643BDA39-427E-E784-12FC-60E395CCD8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Oval 168">
              <a:extLst>
                <a:ext uri="{FF2B5EF4-FFF2-40B4-BE49-F238E27FC236}">
                  <a16:creationId xmlns:a16="http://schemas.microsoft.com/office/drawing/2014/main" id="{D9AFBE08-A0B3-2D5A-720D-BE87BBA055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Oval 169">
              <a:extLst>
                <a:ext uri="{FF2B5EF4-FFF2-40B4-BE49-F238E27FC236}">
                  <a16:creationId xmlns:a16="http://schemas.microsoft.com/office/drawing/2014/main" id="{BB079D2B-B4FB-6141-6208-13B742063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Oval 170">
              <a:extLst>
                <a:ext uri="{FF2B5EF4-FFF2-40B4-BE49-F238E27FC236}">
                  <a16:creationId xmlns:a16="http://schemas.microsoft.com/office/drawing/2014/main" id="{CE84603F-9654-12ED-11F8-FA8A0B152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Rectangle 171">
              <a:extLst>
                <a:ext uri="{FF2B5EF4-FFF2-40B4-BE49-F238E27FC236}">
                  <a16:creationId xmlns:a16="http://schemas.microsoft.com/office/drawing/2014/main" id="{F579B911-A60E-5414-8AAF-C04690597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4" name="Group 172">
            <a:extLst>
              <a:ext uri="{FF2B5EF4-FFF2-40B4-BE49-F238E27FC236}">
                <a16:creationId xmlns:a16="http://schemas.microsoft.com/office/drawing/2014/main" id="{96469FB1-BD58-705F-B2F6-C2FC1E366930}"/>
              </a:ext>
            </a:extLst>
          </p:cNvPr>
          <p:cNvGrpSpPr>
            <a:grpSpLocks/>
          </p:cNvGrpSpPr>
          <p:nvPr/>
        </p:nvGrpSpPr>
        <p:grpSpPr bwMode="auto">
          <a:xfrm>
            <a:off x="8701446" y="5148533"/>
            <a:ext cx="525463" cy="557213"/>
            <a:chOff x="-44" y="1473"/>
            <a:chExt cx="981" cy="1105"/>
          </a:xfrm>
        </p:grpSpPr>
        <p:pic>
          <p:nvPicPr>
            <p:cNvPr id="55" name="Picture 173" descr="desktop_computer_stylized_medium">
              <a:extLst>
                <a:ext uri="{FF2B5EF4-FFF2-40B4-BE49-F238E27FC236}">
                  <a16:creationId xmlns:a16="http://schemas.microsoft.com/office/drawing/2014/main" id="{A3CDD849-5622-EC57-6E26-E5133A7D22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174">
              <a:extLst>
                <a:ext uri="{FF2B5EF4-FFF2-40B4-BE49-F238E27FC236}">
                  <a16:creationId xmlns:a16="http://schemas.microsoft.com/office/drawing/2014/main" id="{B0A29AE8-7040-9C5D-BB29-C27AB55CD5D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7" name="Group 175">
            <a:extLst>
              <a:ext uri="{FF2B5EF4-FFF2-40B4-BE49-F238E27FC236}">
                <a16:creationId xmlns:a16="http://schemas.microsoft.com/office/drawing/2014/main" id="{E04A03E9-A4A6-DD9D-3B8E-41E2F966BB82}"/>
              </a:ext>
            </a:extLst>
          </p:cNvPr>
          <p:cNvGrpSpPr>
            <a:grpSpLocks/>
          </p:cNvGrpSpPr>
          <p:nvPr/>
        </p:nvGrpSpPr>
        <p:grpSpPr bwMode="auto">
          <a:xfrm>
            <a:off x="9466621" y="1557608"/>
            <a:ext cx="377825" cy="576263"/>
            <a:chOff x="4140" y="429"/>
            <a:chExt cx="1425" cy="2396"/>
          </a:xfrm>
        </p:grpSpPr>
        <p:sp>
          <p:nvSpPr>
            <p:cNvPr id="58" name="Freeform 176">
              <a:extLst>
                <a:ext uri="{FF2B5EF4-FFF2-40B4-BE49-F238E27FC236}">
                  <a16:creationId xmlns:a16="http://schemas.microsoft.com/office/drawing/2014/main" id="{904CC1F4-717F-5A54-EA45-92D8B5F22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Rectangle 177">
              <a:extLst>
                <a:ext uri="{FF2B5EF4-FFF2-40B4-BE49-F238E27FC236}">
                  <a16:creationId xmlns:a16="http://schemas.microsoft.com/office/drawing/2014/main" id="{CEA51DB6-0FC6-DC24-93BB-46A48A21B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0" name="Freeform 178">
              <a:extLst>
                <a:ext uri="{FF2B5EF4-FFF2-40B4-BE49-F238E27FC236}">
                  <a16:creationId xmlns:a16="http://schemas.microsoft.com/office/drawing/2014/main" id="{212B21EB-1398-68C7-DD59-E8C9347CA14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1" name="Freeform 179">
              <a:extLst>
                <a:ext uri="{FF2B5EF4-FFF2-40B4-BE49-F238E27FC236}">
                  <a16:creationId xmlns:a16="http://schemas.microsoft.com/office/drawing/2014/main" id="{116153CF-4BE6-024F-700F-AEF6A8342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2" name="Rectangle 180">
              <a:extLst>
                <a:ext uri="{FF2B5EF4-FFF2-40B4-BE49-F238E27FC236}">
                  <a16:creationId xmlns:a16="http://schemas.microsoft.com/office/drawing/2014/main" id="{D4C07FC7-0A9D-4940-9923-29177613F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3" name="Group 181">
              <a:extLst>
                <a:ext uri="{FF2B5EF4-FFF2-40B4-BE49-F238E27FC236}">
                  <a16:creationId xmlns:a16="http://schemas.microsoft.com/office/drawing/2014/main" id="{DEAD6091-0DF5-EFFF-8175-6AB411739E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" name="AutoShape 182">
                <a:extLst>
                  <a:ext uri="{FF2B5EF4-FFF2-40B4-BE49-F238E27FC236}">
                    <a16:creationId xmlns:a16="http://schemas.microsoft.com/office/drawing/2014/main" id="{075A3A1D-F3E0-A171-6808-85C90A808F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9" name="AutoShape 183">
                <a:extLst>
                  <a:ext uri="{FF2B5EF4-FFF2-40B4-BE49-F238E27FC236}">
                    <a16:creationId xmlns:a16="http://schemas.microsoft.com/office/drawing/2014/main" id="{B64D3714-1083-6FF0-8ACF-32267BD0D2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4" name="Rectangle 184">
              <a:extLst>
                <a:ext uri="{FF2B5EF4-FFF2-40B4-BE49-F238E27FC236}">
                  <a16:creationId xmlns:a16="http://schemas.microsoft.com/office/drawing/2014/main" id="{4245B01B-51DE-8B6F-7153-00D5082BE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5" name="Group 185">
              <a:extLst>
                <a:ext uri="{FF2B5EF4-FFF2-40B4-BE49-F238E27FC236}">
                  <a16:creationId xmlns:a16="http://schemas.microsoft.com/office/drawing/2014/main" id="{291BBFC9-B90C-143F-EF9B-6040D3F2A5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" name="AutoShape 186">
                <a:extLst>
                  <a:ext uri="{FF2B5EF4-FFF2-40B4-BE49-F238E27FC236}">
                    <a16:creationId xmlns:a16="http://schemas.microsoft.com/office/drawing/2014/main" id="{410BB0A9-7710-1237-DB19-4E7A9A9D18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7" name="AutoShape 187">
                <a:extLst>
                  <a:ext uri="{FF2B5EF4-FFF2-40B4-BE49-F238E27FC236}">
                    <a16:creationId xmlns:a16="http://schemas.microsoft.com/office/drawing/2014/main" id="{63AC5FA6-BAA5-CF39-20B2-3E69C7E91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6" name="Rectangle 188">
              <a:extLst>
                <a:ext uri="{FF2B5EF4-FFF2-40B4-BE49-F238E27FC236}">
                  <a16:creationId xmlns:a16="http://schemas.microsoft.com/office/drawing/2014/main" id="{B41E0DF4-D49A-E18D-9BC5-82D7B0723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Rectangle 189">
              <a:extLst>
                <a:ext uri="{FF2B5EF4-FFF2-40B4-BE49-F238E27FC236}">
                  <a16:creationId xmlns:a16="http://schemas.microsoft.com/office/drawing/2014/main" id="{68C6D2D9-A3EE-D7A8-1279-A01A52060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8" name="Group 190">
              <a:extLst>
                <a:ext uri="{FF2B5EF4-FFF2-40B4-BE49-F238E27FC236}">
                  <a16:creationId xmlns:a16="http://schemas.microsoft.com/office/drawing/2014/main" id="{48462AC5-8FD2-D9E9-EEBA-DC2BF04CFF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4" name="AutoShape 191">
                <a:extLst>
                  <a:ext uri="{FF2B5EF4-FFF2-40B4-BE49-F238E27FC236}">
                    <a16:creationId xmlns:a16="http://schemas.microsoft.com/office/drawing/2014/main" id="{90554B60-2DAA-A01F-51A7-4D4EB69565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5" name="AutoShape 192">
                <a:extLst>
                  <a:ext uri="{FF2B5EF4-FFF2-40B4-BE49-F238E27FC236}">
                    <a16:creationId xmlns:a16="http://schemas.microsoft.com/office/drawing/2014/main" id="{A3BC3735-2B5C-DB59-3936-339C00C4B6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9" name="Freeform 193">
              <a:extLst>
                <a:ext uri="{FF2B5EF4-FFF2-40B4-BE49-F238E27FC236}">
                  <a16:creationId xmlns:a16="http://schemas.microsoft.com/office/drawing/2014/main" id="{F988C776-7130-C810-FC2B-4066F289C4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0" name="Group 194">
              <a:extLst>
                <a:ext uri="{FF2B5EF4-FFF2-40B4-BE49-F238E27FC236}">
                  <a16:creationId xmlns:a16="http://schemas.microsoft.com/office/drawing/2014/main" id="{38C5ED93-F30A-5FF3-909F-FA3952135D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" name="AutoShape 195">
                <a:extLst>
                  <a:ext uri="{FF2B5EF4-FFF2-40B4-BE49-F238E27FC236}">
                    <a16:creationId xmlns:a16="http://schemas.microsoft.com/office/drawing/2014/main" id="{826F52D4-D0DE-1E30-9019-854FE456FB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AutoShape 196">
                <a:extLst>
                  <a:ext uri="{FF2B5EF4-FFF2-40B4-BE49-F238E27FC236}">
                    <a16:creationId xmlns:a16="http://schemas.microsoft.com/office/drawing/2014/main" id="{4BA61ECB-7F08-64F1-20E6-A16D782633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1" name="Rectangle 197">
              <a:extLst>
                <a:ext uri="{FF2B5EF4-FFF2-40B4-BE49-F238E27FC236}">
                  <a16:creationId xmlns:a16="http://schemas.microsoft.com/office/drawing/2014/main" id="{43DC04AE-02BC-30A5-8819-FF5EBFC8C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Freeform 198">
              <a:extLst>
                <a:ext uri="{FF2B5EF4-FFF2-40B4-BE49-F238E27FC236}">
                  <a16:creationId xmlns:a16="http://schemas.microsoft.com/office/drawing/2014/main" id="{33DFA910-4889-F9AD-8029-D1210EA3C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3" name="Freeform 199">
              <a:extLst>
                <a:ext uri="{FF2B5EF4-FFF2-40B4-BE49-F238E27FC236}">
                  <a16:creationId xmlns:a16="http://schemas.microsoft.com/office/drawing/2014/main" id="{6B7FEC3C-9F4B-88E7-5AD6-33D732A31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Oval 200">
              <a:extLst>
                <a:ext uri="{FF2B5EF4-FFF2-40B4-BE49-F238E27FC236}">
                  <a16:creationId xmlns:a16="http://schemas.microsoft.com/office/drawing/2014/main" id="{D5504165-514F-2030-0FD5-DF010C59E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5" name="Freeform 201">
              <a:extLst>
                <a:ext uri="{FF2B5EF4-FFF2-40B4-BE49-F238E27FC236}">
                  <a16:creationId xmlns:a16="http://schemas.microsoft.com/office/drawing/2014/main" id="{3C38EB05-F888-64F9-347E-32AF16B414C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6" name="AutoShape 202">
              <a:extLst>
                <a:ext uri="{FF2B5EF4-FFF2-40B4-BE49-F238E27FC236}">
                  <a16:creationId xmlns:a16="http://schemas.microsoft.com/office/drawing/2014/main" id="{C23378DA-1468-5AD9-3DCF-ED20D5FB9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7" name="AutoShape 203">
              <a:extLst>
                <a:ext uri="{FF2B5EF4-FFF2-40B4-BE49-F238E27FC236}">
                  <a16:creationId xmlns:a16="http://schemas.microsoft.com/office/drawing/2014/main" id="{8006DF49-19B9-7661-F86B-A02731BA7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Oval 204">
              <a:extLst>
                <a:ext uri="{FF2B5EF4-FFF2-40B4-BE49-F238E27FC236}">
                  <a16:creationId xmlns:a16="http://schemas.microsoft.com/office/drawing/2014/main" id="{A5078085-4921-FFAE-FDB7-BD6CF6086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9" name="Oval 205">
              <a:extLst>
                <a:ext uri="{FF2B5EF4-FFF2-40B4-BE49-F238E27FC236}">
                  <a16:creationId xmlns:a16="http://schemas.microsoft.com/office/drawing/2014/main" id="{9E55D4D9-ACEF-E56E-F7B0-DCD05D0FC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80" name="Oval 206">
              <a:extLst>
                <a:ext uri="{FF2B5EF4-FFF2-40B4-BE49-F238E27FC236}">
                  <a16:creationId xmlns:a16="http://schemas.microsoft.com/office/drawing/2014/main" id="{F7628FD2-AB22-BB02-6B43-8D9157673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1" name="Rectangle 207">
              <a:extLst>
                <a:ext uri="{FF2B5EF4-FFF2-40B4-BE49-F238E27FC236}">
                  <a16:creationId xmlns:a16="http://schemas.microsoft.com/office/drawing/2014/main" id="{718445B7-F5F9-FB3A-C015-792A030EC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90" name="Group 208">
            <a:extLst>
              <a:ext uri="{FF2B5EF4-FFF2-40B4-BE49-F238E27FC236}">
                <a16:creationId xmlns:a16="http://schemas.microsoft.com/office/drawing/2014/main" id="{602CB44E-E608-85D5-5A06-258370A2ED82}"/>
              </a:ext>
            </a:extLst>
          </p:cNvPr>
          <p:cNvGrpSpPr>
            <a:grpSpLocks/>
          </p:cNvGrpSpPr>
          <p:nvPr/>
        </p:nvGrpSpPr>
        <p:grpSpPr bwMode="auto">
          <a:xfrm>
            <a:off x="10219096" y="1589358"/>
            <a:ext cx="377825" cy="576263"/>
            <a:chOff x="4140" y="429"/>
            <a:chExt cx="1425" cy="2396"/>
          </a:xfrm>
        </p:grpSpPr>
        <p:sp>
          <p:nvSpPr>
            <p:cNvPr id="91" name="Freeform 209">
              <a:extLst>
                <a:ext uri="{FF2B5EF4-FFF2-40B4-BE49-F238E27FC236}">
                  <a16:creationId xmlns:a16="http://schemas.microsoft.com/office/drawing/2014/main" id="{034A292D-356A-867D-F4DA-237338DC7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Rectangle 210">
              <a:extLst>
                <a:ext uri="{FF2B5EF4-FFF2-40B4-BE49-F238E27FC236}">
                  <a16:creationId xmlns:a16="http://schemas.microsoft.com/office/drawing/2014/main" id="{235FD897-92B6-3DAC-16C3-8701E69D6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3" name="Freeform 211">
              <a:extLst>
                <a:ext uri="{FF2B5EF4-FFF2-40B4-BE49-F238E27FC236}">
                  <a16:creationId xmlns:a16="http://schemas.microsoft.com/office/drawing/2014/main" id="{D38D25CE-797B-A38B-B7D9-05C04BD08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4" name="Freeform 212">
              <a:extLst>
                <a:ext uri="{FF2B5EF4-FFF2-40B4-BE49-F238E27FC236}">
                  <a16:creationId xmlns:a16="http://schemas.microsoft.com/office/drawing/2014/main" id="{F0FD8457-3974-FE6F-0F36-794F9C9D4A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Rectangle 213">
              <a:extLst>
                <a:ext uri="{FF2B5EF4-FFF2-40B4-BE49-F238E27FC236}">
                  <a16:creationId xmlns:a16="http://schemas.microsoft.com/office/drawing/2014/main" id="{48498543-0C10-45F6-7803-4DE315B8D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6" name="Group 214">
              <a:extLst>
                <a:ext uri="{FF2B5EF4-FFF2-40B4-BE49-F238E27FC236}">
                  <a16:creationId xmlns:a16="http://schemas.microsoft.com/office/drawing/2014/main" id="{225FDA1D-B369-B9A7-F8E4-C37E12C3BA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1" name="AutoShape 215">
                <a:extLst>
                  <a:ext uri="{FF2B5EF4-FFF2-40B4-BE49-F238E27FC236}">
                    <a16:creationId xmlns:a16="http://schemas.microsoft.com/office/drawing/2014/main" id="{DEEE4852-DC44-47B2-BFC2-D9E238EAAB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2" name="AutoShape 216">
                <a:extLst>
                  <a:ext uri="{FF2B5EF4-FFF2-40B4-BE49-F238E27FC236}">
                    <a16:creationId xmlns:a16="http://schemas.microsoft.com/office/drawing/2014/main" id="{3D8349DA-F981-8E4C-C10D-2C08B2414E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7" name="Rectangle 217">
              <a:extLst>
                <a:ext uri="{FF2B5EF4-FFF2-40B4-BE49-F238E27FC236}">
                  <a16:creationId xmlns:a16="http://schemas.microsoft.com/office/drawing/2014/main" id="{6F76ED29-EA12-9A06-BBAA-285D69A4B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8" name="Group 218">
              <a:extLst>
                <a:ext uri="{FF2B5EF4-FFF2-40B4-BE49-F238E27FC236}">
                  <a16:creationId xmlns:a16="http://schemas.microsoft.com/office/drawing/2014/main" id="{7F8386F6-1675-BCAD-0A76-7FBB110087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9" name="AutoShape 219">
                <a:extLst>
                  <a:ext uri="{FF2B5EF4-FFF2-40B4-BE49-F238E27FC236}">
                    <a16:creationId xmlns:a16="http://schemas.microsoft.com/office/drawing/2014/main" id="{A971590A-EA90-6D8F-0123-8464592A4D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0" name="AutoShape 220">
                <a:extLst>
                  <a:ext uri="{FF2B5EF4-FFF2-40B4-BE49-F238E27FC236}">
                    <a16:creationId xmlns:a16="http://schemas.microsoft.com/office/drawing/2014/main" id="{C41313CB-1585-D51C-E4C6-9FA27B7A6C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9" name="Rectangle 221">
              <a:extLst>
                <a:ext uri="{FF2B5EF4-FFF2-40B4-BE49-F238E27FC236}">
                  <a16:creationId xmlns:a16="http://schemas.microsoft.com/office/drawing/2014/main" id="{E7988C05-0A6A-A4CA-9505-2DA4A91F1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0" name="Rectangle 222">
              <a:extLst>
                <a:ext uri="{FF2B5EF4-FFF2-40B4-BE49-F238E27FC236}">
                  <a16:creationId xmlns:a16="http://schemas.microsoft.com/office/drawing/2014/main" id="{50D364A3-CC67-8A93-5D61-23946FCC9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1" name="Group 223">
              <a:extLst>
                <a:ext uri="{FF2B5EF4-FFF2-40B4-BE49-F238E27FC236}">
                  <a16:creationId xmlns:a16="http://schemas.microsoft.com/office/drawing/2014/main" id="{26012249-477D-10E6-8B87-ABBB7CFEEE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" name="AutoShape 224">
                <a:extLst>
                  <a:ext uri="{FF2B5EF4-FFF2-40B4-BE49-F238E27FC236}">
                    <a16:creationId xmlns:a16="http://schemas.microsoft.com/office/drawing/2014/main" id="{CA3F45F3-DDCC-4732-9225-65875A08E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8" name="AutoShape 225">
                <a:extLst>
                  <a:ext uri="{FF2B5EF4-FFF2-40B4-BE49-F238E27FC236}">
                    <a16:creationId xmlns:a16="http://schemas.microsoft.com/office/drawing/2014/main" id="{5598599A-0362-EC5E-8D6A-F3DC8F4736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2" name="Freeform 226">
              <a:extLst>
                <a:ext uri="{FF2B5EF4-FFF2-40B4-BE49-F238E27FC236}">
                  <a16:creationId xmlns:a16="http://schemas.microsoft.com/office/drawing/2014/main" id="{83F06D93-2EA1-4BB8-D0B3-17D5A778C5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3" name="Group 227">
              <a:extLst>
                <a:ext uri="{FF2B5EF4-FFF2-40B4-BE49-F238E27FC236}">
                  <a16:creationId xmlns:a16="http://schemas.microsoft.com/office/drawing/2014/main" id="{A041E94E-50E3-CFC3-2F59-964F6951E5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5" name="AutoShape 228">
                <a:extLst>
                  <a:ext uri="{FF2B5EF4-FFF2-40B4-BE49-F238E27FC236}">
                    <a16:creationId xmlns:a16="http://schemas.microsoft.com/office/drawing/2014/main" id="{473A502C-8C4B-C5D8-8275-85F59DF66D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6" name="AutoShape 229">
                <a:extLst>
                  <a:ext uri="{FF2B5EF4-FFF2-40B4-BE49-F238E27FC236}">
                    <a16:creationId xmlns:a16="http://schemas.microsoft.com/office/drawing/2014/main" id="{51BE82BE-E844-F96E-92A6-583F19DDF3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4" name="Rectangle 230">
              <a:extLst>
                <a:ext uri="{FF2B5EF4-FFF2-40B4-BE49-F238E27FC236}">
                  <a16:creationId xmlns:a16="http://schemas.microsoft.com/office/drawing/2014/main" id="{CD41A5A6-6D98-3A5B-C6F6-BE71A198E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5" name="Freeform 231">
              <a:extLst>
                <a:ext uri="{FF2B5EF4-FFF2-40B4-BE49-F238E27FC236}">
                  <a16:creationId xmlns:a16="http://schemas.microsoft.com/office/drawing/2014/main" id="{A97CBDA5-DB1A-22FB-6580-C0C4794F2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6" name="Freeform 232">
              <a:extLst>
                <a:ext uri="{FF2B5EF4-FFF2-40B4-BE49-F238E27FC236}">
                  <a16:creationId xmlns:a16="http://schemas.microsoft.com/office/drawing/2014/main" id="{EBB7F8D7-22D5-2A13-F62D-BD74C3CC71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7" name="Oval 233">
              <a:extLst>
                <a:ext uri="{FF2B5EF4-FFF2-40B4-BE49-F238E27FC236}">
                  <a16:creationId xmlns:a16="http://schemas.microsoft.com/office/drawing/2014/main" id="{9AA25DE5-4B23-35F8-FD3F-AC253DC6A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8" name="Freeform 234">
              <a:extLst>
                <a:ext uri="{FF2B5EF4-FFF2-40B4-BE49-F238E27FC236}">
                  <a16:creationId xmlns:a16="http://schemas.microsoft.com/office/drawing/2014/main" id="{286AC3C9-991B-B24A-4198-0F81F4680B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9" name="AutoShape 235">
              <a:extLst>
                <a:ext uri="{FF2B5EF4-FFF2-40B4-BE49-F238E27FC236}">
                  <a16:creationId xmlns:a16="http://schemas.microsoft.com/office/drawing/2014/main" id="{770519DC-5FD3-BF0C-363E-E8D045D4C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0" name="AutoShape 236">
              <a:extLst>
                <a:ext uri="{FF2B5EF4-FFF2-40B4-BE49-F238E27FC236}">
                  <a16:creationId xmlns:a16="http://schemas.microsoft.com/office/drawing/2014/main" id="{48FF70FA-8206-F0D9-739D-36EB57B2AD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1" name="Oval 237">
              <a:extLst>
                <a:ext uri="{FF2B5EF4-FFF2-40B4-BE49-F238E27FC236}">
                  <a16:creationId xmlns:a16="http://schemas.microsoft.com/office/drawing/2014/main" id="{188FD184-61DD-19AE-B8A9-7F17DE41B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2" name="Oval 238">
              <a:extLst>
                <a:ext uri="{FF2B5EF4-FFF2-40B4-BE49-F238E27FC236}">
                  <a16:creationId xmlns:a16="http://schemas.microsoft.com/office/drawing/2014/main" id="{9D4773F0-4B9D-0495-F19A-899450C40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" name="Oval 239">
              <a:extLst>
                <a:ext uri="{FF2B5EF4-FFF2-40B4-BE49-F238E27FC236}">
                  <a16:creationId xmlns:a16="http://schemas.microsoft.com/office/drawing/2014/main" id="{980B7410-D479-A078-5CDD-77BEA9864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4" name="Rectangle 240">
              <a:extLst>
                <a:ext uri="{FF2B5EF4-FFF2-40B4-BE49-F238E27FC236}">
                  <a16:creationId xmlns:a16="http://schemas.microsoft.com/office/drawing/2014/main" id="{30FB0908-4C5E-DA7A-5014-AC1440B1D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23" name="Group 241">
            <a:extLst>
              <a:ext uri="{FF2B5EF4-FFF2-40B4-BE49-F238E27FC236}">
                <a16:creationId xmlns:a16="http://schemas.microsoft.com/office/drawing/2014/main" id="{5CE9D914-BC01-FFCF-23ED-085DCF22682F}"/>
              </a:ext>
            </a:extLst>
          </p:cNvPr>
          <p:cNvGrpSpPr>
            <a:grpSpLocks/>
          </p:cNvGrpSpPr>
          <p:nvPr/>
        </p:nvGrpSpPr>
        <p:grpSpPr bwMode="auto">
          <a:xfrm>
            <a:off x="10828696" y="1741758"/>
            <a:ext cx="377825" cy="576263"/>
            <a:chOff x="4140" y="429"/>
            <a:chExt cx="1425" cy="2396"/>
          </a:xfrm>
        </p:grpSpPr>
        <p:sp>
          <p:nvSpPr>
            <p:cNvPr id="124" name="Freeform 242">
              <a:extLst>
                <a:ext uri="{FF2B5EF4-FFF2-40B4-BE49-F238E27FC236}">
                  <a16:creationId xmlns:a16="http://schemas.microsoft.com/office/drawing/2014/main" id="{C2D77CCC-4D4A-06F3-0BB2-F8F3819AE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5" name="Rectangle 243">
              <a:extLst>
                <a:ext uri="{FF2B5EF4-FFF2-40B4-BE49-F238E27FC236}">
                  <a16:creationId xmlns:a16="http://schemas.microsoft.com/office/drawing/2014/main" id="{6F73B5F6-0573-47CE-0071-0D1713D3D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6" name="Freeform 244">
              <a:extLst>
                <a:ext uri="{FF2B5EF4-FFF2-40B4-BE49-F238E27FC236}">
                  <a16:creationId xmlns:a16="http://schemas.microsoft.com/office/drawing/2014/main" id="{105C9985-BB93-5077-F479-993D12901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7" name="Freeform 245">
              <a:extLst>
                <a:ext uri="{FF2B5EF4-FFF2-40B4-BE49-F238E27FC236}">
                  <a16:creationId xmlns:a16="http://schemas.microsoft.com/office/drawing/2014/main" id="{E8E08F09-DDB0-D2AA-CBBD-3EE957D06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8" name="Rectangle 246">
              <a:extLst>
                <a:ext uri="{FF2B5EF4-FFF2-40B4-BE49-F238E27FC236}">
                  <a16:creationId xmlns:a16="http://schemas.microsoft.com/office/drawing/2014/main" id="{63A85682-E96A-4794-1E4E-A7F2AE5020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29" name="Group 247">
              <a:extLst>
                <a:ext uri="{FF2B5EF4-FFF2-40B4-BE49-F238E27FC236}">
                  <a16:creationId xmlns:a16="http://schemas.microsoft.com/office/drawing/2014/main" id="{9F82519E-ECEF-28A7-FC92-00DD376D89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" name="AutoShape 248">
                <a:extLst>
                  <a:ext uri="{FF2B5EF4-FFF2-40B4-BE49-F238E27FC236}">
                    <a16:creationId xmlns:a16="http://schemas.microsoft.com/office/drawing/2014/main" id="{6BDC9AA9-0F28-884C-C1CA-067BB62613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5" name="AutoShape 249">
                <a:extLst>
                  <a:ext uri="{FF2B5EF4-FFF2-40B4-BE49-F238E27FC236}">
                    <a16:creationId xmlns:a16="http://schemas.microsoft.com/office/drawing/2014/main" id="{BB4EA9C4-76A7-DAB2-06D3-9336CF0B8D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0" name="Rectangle 250">
              <a:extLst>
                <a:ext uri="{FF2B5EF4-FFF2-40B4-BE49-F238E27FC236}">
                  <a16:creationId xmlns:a16="http://schemas.microsoft.com/office/drawing/2014/main" id="{8DBD648C-E967-DE74-1423-1235AA15A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1" name="Group 251">
              <a:extLst>
                <a:ext uri="{FF2B5EF4-FFF2-40B4-BE49-F238E27FC236}">
                  <a16:creationId xmlns:a16="http://schemas.microsoft.com/office/drawing/2014/main" id="{1635BFE9-7446-169F-6642-7BCE0ACAD3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" name="AutoShape 252">
                <a:extLst>
                  <a:ext uri="{FF2B5EF4-FFF2-40B4-BE49-F238E27FC236}">
                    <a16:creationId xmlns:a16="http://schemas.microsoft.com/office/drawing/2014/main" id="{5926DEDD-3709-D5E3-25CA-53BBCBB534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3" name="AutoShape 253">
                <a:extLst>
                  <a:ext uri="{FF2B5EF4-FFF2-40B4-BE49-F238E27FC236}">
                    <a16:creationId xmlns:a16="http://schemas.microsoft.com/office/drawing/2014/main" id="{1A8CE813-6507-C2A6-12AE-82A7F7B82C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2" name="Rectangle 254">
              <a:extLst>
                <a:ext uri="{FF2B5EF4-FFF2-40B4-BE49-F238E27FC236}">
                  <a16:creationId xmlns:a16="http://schemas.microsoft.com/office/drawing/2014/main" id="{B07259D8-6642-EC8F-A0F7-9C37A79A5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3" name="Rectangle 255">
              <a:extLst>
                <a:ext uri="{FF2B5EF4-FFF2-40B4-BE49-F238E27FC236}">
                  <a16:creationId xmlns:a16="http://schemas.microsoft.com/office/drawing/2014/main" id="{E87BA57F-4F18-B7DA-17EB-EFC2E1F92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4" name="Group 256">
              <a:extLst>
                <a:ext uri="{FF2B5EF4-FFF2-40B4-BE49-F238E27FC236}">
                  <a16:creationId xmlns:a16="http://schemas.microsoft.com/office/drawing/2014/main" id="{F88C907D-73D6-1B54-4942-DC3DB87D14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0" name="AutoShape 257">
                <a:extLst>
                  <a:ext uri="{FF2B5EF4-FFF2-40B4-BE49-F238E27FC236}">
                    <a16:creationId xmlns:a16="http://schemas.microsoft.com/office/drawing/2014/main" id="{239ADC21-1E2E-A9E0-18C0-FF12D65628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1" name="AutoShape 258">
                <a:extLst>
                  <a:ext uri="{FF2B5EF4-FFF2-40B4-BE49-F238E27FC236}">
                    <a16:creationId xmlns:a16="http://schemas.microsoft.com/office/drawing/2014/main" id="{BEC11C29-E8DF-AB65-20C1-927FBEDB32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Freeform 259">
              <a:extLst>
                <a:ext uri="{FF2B5EF4-FFF2-40B4-BE49-F238E27FC236}">
                  <a16:creationId xmlns:a16="http://schemas.microsoft.com/office/drawing/2014/main" id="{CE76860A-A05D-F13D-34AC-E59970EA6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6" name="Group 260">
              <a:extLst>
                <a:ext uri="{FF2B5EF4-FFF2-40B4-BE49-F238E27FC236}">
                  <a16:creationId xmlns:a16="http://schemas.microsoft.com/office/drawing/2014/main" id="{FCF16F7F-0332-E30F-1F9F-FF69B8D4D1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8" name="AutoShape 261">
                <a:extLst>
                  <a:ext uri="{FF2B5EF4-FFF2-40B4-BE49-F238E27FC236}">
                    <a16:creationId xmlns:a16="http://schemas.microsoft.com/office/drawing/2014/main" id="{3879B223-ECC7-581A-F5F0-2E27B2BDE5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AutoShape 262">
                <a:extLst>
                  <a:ext uri="{FF2B5EF4-FFF2-40B4-BE49-F238E27FC236}">
                    <a16:creationId xmlns:a16="http://schemas.microsoft.com/office/drawing/2014/main" id="{7FB41DA0-ED90-ED08-A70A-2FF0A0EE03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7" name="Rectangle 263">
              <a:extLst>
                <a:ext uri="{FF2B5EF4-FFF2-40B4-BE49-F238E27FC236}">
                  <a16:creationId xmlns:a16="http://schemas.microsoft.com/office/drawing/2014/main" id="{F4C68CA7-FD2A-6FF1-AD82-D04EC790D5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8" name="Freeform 264">
              <a:extLst>
                <a:ext uri="{FF2B5EF4-FFF2-40B4-BE49-F238E27FC236}">
                  <a16:creationId xmlns:a16="http://schemas.microsoft.com/office/drawing/2014/main" id="{09090F52-6B43-70C1-9A34-8829EC77F6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9" name="Freeform 265">
              <a:extLst>
                <a:ext uri="{FF2B5EF4-FFF2-40B4-BE49-F238E27FC236}">
                  <a16:creationId xmlns:a16="http://schemas.microsoft.com/office/drawing/2014/main" id="{4F68C50D-4DEF-C479-8BEE-26B5992F8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0" name="Oval 266">
              <a:extLst>
                <a:ext uri="{FF2B5EF4-FFF2-40B4-BE49-F238E27FC236}">
                  <a16:creationId xmlns:a16="http://schemas.microsoft.com/office/drawing/2014/main" id="{313E5003-AE18-DCF5-41DB-6D8578DDF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1" name="Freeform 267">
              <a:extLst>
                <a:ext uri="{FF2B5EF4-FFF2-40B4-BE49-F238E27FC236}">
                  <a16:creationId xmlns:a16="http://schemas.microsoft.com/office/drawing/2014/main" id="{D7B6F7C7-4338-AD52-8279-977076964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2" name="AutoShape 268">
              <a:extLst>
                <a:ext uri="{FF2B5EF4-FFF2-40B4-BE49-F238E27FC236}">
                  <a16:creationId xmlns:a16="http://schemas.microsoft.com/office/drawing/2014/main" id="{FD31B67C-30D4-3AA5-E4FE-A035CBE13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3" name="AutoShape 269">
              <a:extLst>
                <a:ext uri="{FF2B5EF4-FFF2-40B4-BE49-F238E27FC236}">
                  <a16:creationId xmlns:a16="http://schemas.microsoft.com/office/drawing/2014/main" id="{ECB5E91B-3A28-4978-6756-378EA733E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4" name="Oval 270">
              <a:extLst>
                <a:ext uri="{FF2B5EF4-FFF2-40B4-BE49-F238E27FC236}">
                  <a16:creationId xmlns:a16="http://schemas.microsoft.com/office/drawing/2014/main" id="{0FF83E70-2885-83AB-7DD7-905A09456B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5" name="Oval 271">
              <a:extLst>
                <a:ext uri="{FF2B5EF4-FFF2-40B4-BE49-F238E27FC236}">
                  <a16:creationId xmlns:a16="http://schemas.microsoft.com/office/drawing/2014/main" id="{4D646D0F-C993-1413-BD38-70C415720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6" name="Oval 272">
              <a:extLst>
                <a:ext uri="{FF2B5EF4-FFF2-40B4-BE49-F238E27FC236}">
                  <a16:creationId xmlns:a16="http://schemas.microsoft.com/office/drawing/2014/main" id="{FCC86FC6-073D-4411-8F65-B455D4211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7" name="Rectangle 273">
              <a:extLst>
                <a:ext uri="{FF2B5EF4-FFF2-40B4-BE49-F238E27FC236}">
                  <a16:creationId xmlns:a16="http://schemas.microsoft.com/office/drawing/2014/main" id="{99690115-5CF5-E0E6-DAEF-D981E82CF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6" name="Group 274">
            <a:extLst>
              <a:ext uri="{FF2B5EF4-FFF2-40B4-BE49-F238E27FC236}">
                <a16:creationId xmlns:a16="http://schemas.microsoft.com/office/drawing/2014/main" id="{A853A14A-4299-38F1-4A73-6D23065CCB27}"/>
              </a:ext>
            </a:extLst>
          </p:cNvPr>
          <p:cNvGrpSpPr>
            <a:grpSpLocks/>
          </p:cNvGrpSpPr>
          <p:nvPr/>
        </p:nvGrpSpPr>
        <p:grpSpPr bwMode="auto">
          <a:xfrm>
            <a:off x="11157309" y="2687908"/>
            <a:ext cx="377825" cy="576263"/>
            <a:chOff x="4140" y="429"/>
            <a:chExt cx="1425" cy="2396"/>
          </a:xfrm>
        </p:grpSpPr>
        <p:sp>
          <p:nvSpPr>
            <p:cNvPr id="157" name="Freeform 275">
              <a:extLst>
                <a:ext uri="{FF2B5EF4-FFF2-40B4-BE49-F238E27FC236}">
                  <a16:creationId xmlns:a16="http://schemas.microsoft.com/office/drawing/2014/main" id="{B38B857C-971D-7FB8-E651-CC7ABEF10F5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8" name="Rectangle 276">
              <a:extLst>
                <a:ext uri="{FF2B5EF4-FFF2-40B4-BE49-F238E27FC236}">
                  <a16:creationId xmlns:a16="http://schemas.microsoft.com/office/drawing/2014/main" id="{125C6D91-98B7-CEC7-160C-68EE17A82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9" name="Freeform 277">
              <a:extLst>
                <a:ext uri="{FF2B5EF4-FFF2-40B4-BE49-F238E27FC236}">
                  <a16:creationId xmlns:a16="http://schemas.microsoft.com/office/drawing/2014/main" id="{1E2474FB-4D3F-1A19-E270-CA5682244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0" name="Freeform 278">
              <a:extLst>
                <a:ext uri="{FF2B5EF4-FFF2-40B4-BE49-F238E27FC236}">
                  <a16:creationId xmlns:a16="http://schemas.microsoft.com/office/drawing/2014/main" id="{5905069A-FF56-337E-6F21-7F0CCF890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1" name="Rectangle 279">
              <a:extLst>
                <a:ext uri="{FF2B5EF4-FFF2-40B4-BE49-F238E27FC236}">
                  <a16:creationId xmlns:a16="http://schemas.microsoft.com/office/drawing/2014/main" id="{D9F0259F-7F4E-42B8-E0C4-80A44ABC9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2" name="Group 280">
              <a:extLst>
                <a:ext uri="{FF2B5EF4-FFF2-40B4-BE49-F238E27FC236}">
                  <a16:creationId xmlns:a16="http://schemas.microsoft.com/office/drawing/2014/main" id="{DBD56BA9-5350-A91F-4C95-3532829991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" name="AutoShape 281">
                <a:extLst>
                  <a:ext uri="{FF2B5EF4-FFF2-40B4-BE49-F238E27FC236}">
                    <a16:creationId xmlns:a16="http://schemas.microsoft.com/office/drawing/2014/main" id="{EB54430F-6B03-2EA6-FDA4-60B48E63A9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8" name="AutoShape 282">
                <a:extLst>
                  <a:ext uri="{FF2B5EF4-FFF2-40B4-BE49-F238E27FC236}">
                    <a16:creationId xmlns:a16="http://schemas.microsoft.com/office/drawing/2014/main" id="{8F53B3B2-762E-E062-0186-8A7DAF603E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3" name="Rectangle 283">
              <a:extLst>
                <a:ext uri="{FF2B5EF4-FFF2-40B4-BE49-F238E27FC236}">
                  <a16:creationId xmlns:a16="http://schemas.microsoft.com/office/drawing/2014/main" id="{57FC0DF3-9D5C-7E23-F91A-58F1AC584F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4" name="Group 284">
              <a:extLst>
                <a:ext uri="{FF2B5EF4-FFF2-40B4-BE49-F238E27FC236}">
                  <a16:creationId xmlns:a16="http://schemas.microsoft.com/office/drawing/2014/main" id="{D8E4E972-991F-F7D0-CED3-9546DC2ED7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" name="AutoShape 285">
                <a:extLst>
                  <a:ext uri="{FF2B5EF4-FFF2-40B4-BE49-F238E27FC236}">
                    <a16:creationId xmlns:a16="http://schemas.microsoft.com/office/drawing/2014/main" id="{FA4B6BAB-F2DD-8970-1063-553540D8A2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6" name="AutoShape 286">
                <a:extLst>
                  <a:ext uri="{FF2B5EF4-FFF2-40B4-BE49-F238E27FC236}">
                    <a16:creationId xmlns:a16="http://schemas.microsoft.com/office/drawing/2014/main" id="{BF46065D-24CB-A20B-BACC-5B9D1007FA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5" name="Rectangle 287">
              <a:extLst>
                <a:ext uri="{FF2B5EF4-FFF2-40B4-BE49-F238E27FC236}">
                  <a16:creationId xmlns:a16="http://schemas.microsoft.com/office/drawing/2014/main" id="{28A38343-04C8-0171-1ADB-1323627CA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Rectangle 288">
              <a:extLst>
                <a:ext uri="{FF2B5EF4-FFF2-40B4-BE49-F238E27FC236}">
                  <a16:creationId xmlns:a16="http://schemas.microsoft.com/office/drawing/2014/main" id="{9085DB5F-79E3-D457-8E45-C3808242E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7" name="Group 289">
              <a:extLst>
                <a:ext uri="{FF2B5EF4-FFF2-40B4-BE49-F238E27FC236}">
                  <a16:creationId xmlns:a16="http://schemas.microsoft.com/office/drawing/2014/main" id="{9F94336B-F319-E2DE-9D9C-D77A3AE9DB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3" name="AutoShape 290">
                <a:extLst>
                  <a:ext uri="{FF2B5EF4-FFF2-40B4-BE49-F238E27FC236}">
                    <a16:creationId xmlns:a16="http://schemas.microsoft.com/office/drawing/2014/main" id="{B45CF2E7-2F6D-DB9E-55B8-32E7101596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4" name="AutoShape 291">
                <a:extLst>
                  <a:ext uri="{FF2B5EF4-FFF2-40B4-BE49-F238E27FC236}">
                    <a16:creationId xmlns:a16="http://schemas.microsoft.com/office/drawing/2014/main" id="{F312528A-B4D6-52BB-726B-55C75141A4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8" name="Freeform 292">
              <a:extLst>
                <a:ext uri="{FF2B5EF4-FFF2-40B4-BE49-F238E27FC236}">
                  <a16:creationId xmlns:a16="http://schemas.microsoft.com/office/drawing/2014/main" id="{822E7824-F447-31CA-17EC-A716D2F6E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9" name="Group 293">
              <a:extLst>
                <a:ext uri="{FF2B5EF4-FFF2-40B4-BE49-F238E27FC236}">
                  <a16:creationId xmlns:a16="http://schemas.microsoft.com/office/drawing/2014/main" id="{61A99E31-33BB-2C87-ED2C-2EB79346CE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" name="AutoShape 294">
                <a:extLst>
                  <a:ext uri="{FF2B5EF4-FFF2-40B4-BE49-F238E27FC236}">
                    <a16:creationId xmlns:a16="http://schemas.microsoft.com/office/drawing/2014/main" id="{CE4BDCC7-4F35-11CE-FAA7-038452BF86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2" name="AutoShape 295">
                <a:extLst>
                  <a:ext uri="{FF2B5EF4-FFF2-40B4-BE49-F238E27FC236}">
                    <a16:creationId xmlns:a16="http://schemas.microsoft.com/office/drawing/2014/main" id="{DAFE89B5-8BF1-07FC-F684-8CBDC4CBB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0" name="Rectangle 296">
              <a:extLst>
                <a:ext uri="{FF2B5EF4-FFF2-40B4-BE49-F238E27FC236}">
                  <a16:creationId xmlns:a16="http://schemas.microsoft.com/office/drawing/2014/main" id="{7D816C32-EED3-13EA-88F9-C0813CFC8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1" name="Freeform 297">
              <a:extLst>
                <a:ext uri="{FF2B5EF4-FFF2-40B4-BE49-F238E27FC236}">
                  <a16:creationId xmlns:a16="http://schemas.microsoft.com/office/drawing/2014/main" id="{1D035C48-B1F0-2275-6825-144B3A1845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2" name="Freeform 298">
              <a:extLst>
                <a:ext uri="{FF2B5EF4-FFF2-40B4-BE49-F238E27FC236}">
                  <a16:creationId xmlns:a16="http://schemas.microsoft.com/office/drawing/2014/main" id="{957BA2D0-B156-9A3C-CDD6-5CE47D7588C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3" name="Oval 299">
              <a:extLst>
                <a:ext uri="{FF2B5EF4-FFF2-40B4-BE49-F238E27FC236}">
                  <a16:creationId xmlns:a16="http://schemas.microsoft.com/office/drawing/2014/main" id="{46380F7B-88C8-D9F6-FA19-EDE7F3E47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4" name="Freeform 300">
              <a:extLst>
                <a:ext uri="{FF2B5EF4-FFF2-40B4-BE49-F238E27FC236}">
                  <a16:creationId xmlns:a16="http://schemas.microsoft.com/office/drawing/2014/main" id="{159F409B-7753-BD75-0BBC-C4548CAF98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5" name="AutoShape 301">
              <a:extLst>
                <a:ext uri="{FF2B5EF4-FFF2-40B4-BE49-F238E27FC236}">
                  <a16:creationId xmlns:a16="http://schemas.microsoft.com/office/drawing/2014/main" id="{45F462FE-3921-7807-AEED-B5A922417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6" name="AutoShape 302">
              <a:extLst>
                <a:ext uri="{FF2B5EF4-FFF2-40B4-BE49-F238E27FC236}">
                  <a16:creationId xmlns:a16="http://schemas.microsoft.com/office/drawing/2014/main" id="{2E58E66A-B2E9-5B80-1A6F-65F600FAC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7" name="Oval 303">
              <a:extLst>
                <a:ext uri="{FF2B5EF4-FFF2-40B4-BE49-F238E27FC236}">
                  <a16:creationId xmlns:a16="http://schemas.microsoft.com/office/drawing/2014/main" id="{99DD73C2-8522-095B-A424-FD98F933E7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8" name="Oval 304">
              <a:extLst>
                <a:ext uri="{FF2B5EF4-FFF2-40B4-BE49-F238E27FC236}">
                  <a16:creationId xmlns:a16="http://schemas.microsoft.com/office/drawing/2014/main" id="{2A3251A4-3648-3068-A85B-007C7A053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9" name="Oval 305">
              <a:extLst>
                <a:ext uri="{FF2B5EF4-FFF2-40B4-BE49-F238E27FC236}">
                  <a16:creationId xmlns:a16="http://schemas.microsoft.com/office/drawing/2014/main" id="{5A0967EA-B651-B91B-0910-55D17AE61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80" name="Rectangle 306">
              <a:extLst>
                <a:ext uri="{FF2B5EF4-FFF2-40B4-BE49-F238E27FC236}">
                  <a16:creationId xmlns:a16="http://schemas.microsoft.com/office/drawing/2014/main" id="{5B0C69B2-32FA-DF40-95DE-09A526DDE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89" name="Group 340">
            <a:extLst>
              <a:ext uri="{FF2B5EF4-FFF2-40B4-BE49-F238E27FC236}">
                <a16:creationId xmlns:a16="http://schemas.microsoft.com/office/drawing/2014/main" id="{FDEA0B7B-B3E0-973C-E4DA-F1EF7C538FC6}"/>
              </a:ext>
            </a:extLst>
          </p:cNvPr>
          <p:cNvGrpSpPr>
            <a:grpSpLocks/>
          </p:cNvGrpSpPr>
          <p:nvPr/>
        </p:nvGrpSpPr>
        <p:grpSpPr bwMode="auto">
          <a:xfrm>
            <a:off x="9212621" y="5170758"/>
            <a:ext cx="525463" cy="557213"/>
            <a:chOff x="-44" y="1473"/>
            <a:chExt cx="981" cy="1105"/>
          </a:xfrm>
        </p:grpSpPr>
        <p:pic>
          <p:nvPicPr>
            <p:cNvPr id="190" name="Picture 341" descr="desktop_computer_stylized_medium">
              <a:extLst>
                <a:ext uri="{FF2B5EF4-FFF2-40B4-BE49-F238E27FC236}">
                  <a16:creationId xmlns:a16="http://schemas.microsoft.com/office/drawing/2014/main" id="{2F67BA58-C910-0586-9086-B987A573C7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Freeform 342">
              <a:extLst>
                <a:ext uri="{FF2B5EF4-FFF2-40B4-BE49-F238E27FC236}">
                  <a16:creationId xmlns:a16="http://schemas.microsoft.com/office/drawing/2014/main" id="{6E07D35C-BF1D-BEB4-E10D-6B6B1F7A4E5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2" name="Group 343">
            <a:extLst>
              <a:ext uri="{FF2B5EF4-FFF2-40B4-BE49-F238E27FC236}">
                <a16:creationId xmlns:a16="http://schemas.microsoft.com/office/drawing/2014/main" id="{806B65AD-A571-911B-3091-D322F6F5843C}"/>
              </a:ext>
            </a:extLst>
          </p:cNvPr>
          <p:cNvGrpSpPr>
            <a:grpSpLocks/>
          </p:cNvGrpSpPr>
          <p:nvPr/>
        </p:nvGrpSpPr>
        <p:grpSpPr bwMode="auto">
          <a:xfrm>
            <a:off x="9736496" y="5159646"/>
            <a:ext cx="525463" cy="557212"/>
            <a:chOff x="-44" y="1473"/>
            <a:chExt cx="981" cy="1105"/>
          </a:xfrm>
        </p:grpSpPr>
        <p:pic>
          <p:nvPicPr>
            <p:cNvPr id="193" name="Picture 344" descr="desktop_computer_stylized_medium">
              <a:extLst>
                <a:ext uri="{FF2B5EF4-FFF2-40B4-BE49-F238E27FC236}">
                  <a16:creationId xmlns:a16="http://schemas.microsoft.com/office/drawing/2014/main" id="{ED7B0FD5-9B81-895F-F8B3-F1E0A10A86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" name="Freeform 345">
              <a:extLst>
                <a:ext uri="{FF2B5EF4-FFF2-40B4-BE49-F238E27FC236}">
                  <a16:creationId xmlns:a16="http://schemas.microsoft.com/office/drawing/2014/main" id="{C71A2570-C5B4-0A7A-1170-327CE9BAD8E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CE44BEA7-A28C-E849-E475-27D115148F98}"/>
              </a:ext>
            </a:extLst>
          </p:cNvPr>
          <p:cNvGrpSpPr/>
          <p:nvPr/>
        </p:nvGrpSpPr>
        <p:grpSpPr>
          <a:xfrm>
            <a:off x="9784005" y="4437217"/>
            <a:ext cx="889089" cy="466491"/>
            <a:chOff x="7493876" y="2774731"/>
            <a:chExt cx="1481958" cy="894622"/>
          </a:xfrm>
        </p:grpSpPr>
        <p:sp>
          <p:nvSpPr>
            <p:cNvPr id="196" name="Freeform 510">
              <a:extLst>
                <a:ext uri="{FF2B5EF4-FFF2-40B4-BE49-F238E27FC236}">
                  <a16:creationId xmlns:a16="http://schemas.microsoft.com/office/drawing/2014/main" id="{6FED4E4D-009E-E328-D589-092B03CFDEE2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B57C4DFE-8D43-E33D-6127-4F157F24F011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917F3767-4588-D34D-2FB9-195979F5313C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99" name="Freeform 513">
                <a:extLst>
                  <a:ext uri="{FF2B5EF4-FFF2-40B4-BE49-F238E27FC236}">
                    <a16:creationId xmlns:a16="http://schemas.microsoft.com/office/drawing/2014/main" id="{B7CD5A13-5E62-3A14-B9A1-E9BF120D8A39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0" name="Freeform 514">
                <a:extLst>
                  <a:ext uri="{FF2B5EF4-FFF2-40B4-BE49-F238E27FC236}">
                    <a16:creationId xmlns:a16="http://schemas.microsoft.com/office/drawing/2014/main" id="{2FAE567E-0A08-2DCD-4A8E-767636302B3F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1" name="Freeform 515">
                <a:extLst>
                  <a:ext uri="{FF2B5EF4-FFF2-40B4-BE49-F238E27FC236}">
                    <a16:creationId xmlns:a16="http://schemas.microsoft.com/office/drawing/2014/main" id="{C1E021C7-7447-747F-9AE3-760975D20C4F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2" name="Freeform 516">
                <a:extLst>
                  <a:ext uri="{FF2B5EF4-FFF2-40B4-BE49-F238E27FC236}">
                    <a16:creationId xmlns:a16="http://schemas.microsoft.com/office/drawing/2014/main" id="{BB37760A-D2C9-E0D1-B3CE-A20A1E70496E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1F113073-02A9-C085-D4DA-98A331F7A86B}"/>
              </a:ext>
            </a:extLst>
          </p:cNvPr>
          <p:cNvGrpSpPr/>
          <p:nvPr/>
        </p:nvGrpSpPr>
        <p:grpSpPr>
          <a:xfrm>
            <a:off x="9805342" y="3095664"/>
            <a:ext cx="889089" cy="466491"/>
            <a:chOff x="7493876" y="2774731"/>
            <a:chExt cx="1481958" cy="894622"/>
          </a:xfrm>
        </p:grpSpPr>
        <p:sp>
          <p:nvSpPr>
            <p:cNvPr id="204" name="Freeform 521">
              <a:extLst>
                <a:ext uri="{FF2B5EF4-FFF2-40B4-BE49-F238E27FC236}">
                  <a16:creationId xmlns:a16="http://schemas.microsoft.com/office/drawing/2014/main" id="{62995BFA-E0C3-5336-510C-28F95728C01E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B2736469-1D66-61FB-6469-2A35DB33D428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9BF0D8C8-52A2-D0DF-369B-5FEA02EE3348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07" name="Freeform 524">
                <a:extLst>
                  <a:ext uri="{FF2B5EF4-FFF2-40B4-BE49-F238E27FC236}">
                    <a16:creationId xmlns:a16="http://schemas.microsoft.com/office/drawing/2014/main" id="{F749F8B6-16C6-D308-EC21-166D8C3419B2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8" name="Freeform 525">
                <a:extLst>
                  <a:ext uri="{FF2B5EF4-FFF2-40B4-BE49-F238E27FC236}">
                    <a16:creationId xmlns:a16="http://schemas.microsoft.com/office/drawing/2014/main" id="{22EDAA05-9739-F8C8-9457-1660633CFA65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9" name="Freeform 526">
                <a:extLst>
                  <a:ext uri="{FF2B5EF4-FFF2-40B4-BE49-F238E27FC236}">
                    <a16:creationId xmlns:a16="http://schemas.microsoft.com/office/drawing/2014/main" id="{77C89595-B990-8BBB-C7C9-AD782FFE62B5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0" name="Freeform 527">
                <a:extLst>
                  <a:ext uri="{FF2B5EF4-FFF2-40B4-BE49-F238E27FC236}">
                    <a16:creationId xmlns:a16="http://schemas.microsoft.com/office/drawing/2014/main" id="{C3574D8B-ADFF-8193-CF4F-531E366FBDDF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9" name="Text Box 98">
            <a:extLst>
              <a:ext uri="{FF2B5EF4-FFF2-40B4-BE49-F238E27FC236}">
                <a16:creationId xmlns:a16="http://schemas.microsoft.com/office/drawing/2014/main" id="{86F918D3-FA33-5DA5-96CF-5CAB86E8D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638" y="4760730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FDC93A-367B-4A56-3A3C-459DFF80650B}"/>
              </a:ext>
            </a:extLst>
          </p:cNvPr>
          <p:cNvSpPr txBox="1"/>
          <p:nvPr/>
        </p:nvSpPr>
        <p:spPr>
          <a:xfrm>
            <a:off x="9476829" y="3013346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A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A00BBC27-8661-2142-C15D-5FF8091731BB}"/>
              </a:ext>
            </a:extLst>
          </p:cNvPr>
          <p:cNvSpPr txBox="1"/>
          <p:nvPr/>
        </p:nvSpPr>
        <p:spPr>
          <a:xfrm>
            <a:off x="9629229" y="4080147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19C2988F-424F-3866-46CB-E4205F3539D3}"/>
              </a:ext>
            </a:extLst>
          </p:cNvPr>
          <p:cNvSpPr txBox="1"/>
          <p:nvPr/>
        </p:nvSpPr>
        <p:spPr>
          <a:xfrm>
            <a:off x="8464459" y="5419091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0212EFE8-3B9D-A861-5FDC-2466134E0562}"/>
              </a:ext>
            </a:extLst>
          </p:cNvPr>
          <p:cNvSpPr txBox="1"/>
          <p:nvPr/>
        </p:nvSpPr>
        <p:spPr>
          <a:xfrm>
            <a:off x="8192314" y="2066288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D</a:t>
            </a:r>
          </a:p>
        </p:txBody>
      </p:sp>
      <p:sp>
        <p:nvSpPr>
          <p:cNvPr id="253" name="Text Box 98">
            <a:extLst>
              <a:ext uri="{FF2B5EF4-FFF2-40B4-BE49-F238E27FC236}">
                <a16:creationId xmlns:a16="http://schemas.microsoft.com/office/drawing/2014/main" id="{87022408-A793-BD4B-DF2B-E3A10B27F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1868" y="4738958"/>
            <a:ext cx="12906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 Gbps LAN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B7B9D119-9DC6-DD91-8487-7DC15DE4DE5F}"/>
              </a:ext>
            </a:extLst>
          </p:cNvPr>
          <p:cNvGrpSpPr/>
          <p:nvPr/>
        </p:nvGrpSpPr>
        <p:grpSpPr>
          <a:xfrm>
            <a:off x="10178162" y="4807753"/>
            <a:ext cx="811212" cy="1033463"/>
            <a:chOff x="9001301" y="5550914"/>
            <a:chExt cx="811212" cy="1033463"/>
          </a:xfrm>
        </p:grpSpPr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10216AF9-98AB-490E-1478-30B49AD2C598}"/>
                </a:ext>
              </a:extLst>
            </p:cNvPr>
            <p:cNvSpPr/>
            <p:nvPr/>
          </p:nvSpPr>
          <p:spPr>
            <a:xfrm>
              <a:off x="9001301" y="5550914"/>
              <a:ext cx="811212" cy="1033463"/>
            </a:xfrm>
            <a:prstGeom prst="ellipse">
              <a:avLst/>
            </a:prstGeom>
            <a:solidFill>
              <a:srgbClr val="C00000">
                <a:alpha val="4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2D1ECCFB-E36A-628F-1ACB-93E814B73BD0}"/>
                </a:ext>
              </a:extLst>
            </p:cNvPr>
            <p:cNvGrpSpPr/>
            <p:nvPr/>
          </p:nvGrpSpPr>
          <p:grpSpPr>
            <a:xfrm>
              <a:off x="9256094" y="5631762"/>
              <a:ext cx="377825" cy="800176"/>
              <a:chOff x="10907888" y="5189290"/>
              <a:chExt cx="377825" cy="800176"/>
            </a:xfrm>
          </p:grpSpPr>
          <p:sp>
            <p:nvSpPr>
              <p:cNvPr id="257" name="Line 80">
                <a:extLst>
                  <a:ext uri="{FF2B5EF4-FFF2-40B4-BE49-F238E27FC236}">
                    <a16:creationId xmlns:a16="http://schemas.microsoft.com/office/drawing/2014/main" id="{665945E2-AB33-2FF5-AF05-0A8B720E46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66625" y="5189290"/>
                <a:ext cx="76200" cy="32226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258" name="Group 307">
                <a:extLst>
                  <a:ext uri="{FF2B5EF4-FFF2-40B4-BE49-F238E27FC236}">
                    <a16:creationId xmlns:a16="http://schemas.microsoft.com/office/drawing/2014/main" id="{127BC43C-471E-3B12-CE6C-DC670B5A4CF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907888" y="5413204"/>
                <a:ext cx="377825" cy="576262"/>
                <a:chOff x="4140" y="429"/>
                <a:chExt cx="1425" cy="2396"/>
              </a:xfrm>
            </p:grpSpPr>
            <p:sp>
              <p:nvSpPr>
                <p:cNvPr id="259" name="Freeform 308">
                  <a:extLst>
                    <a:ext uri="{FF2B5EF4-FFF2-40B4-BE49-F238E27FC236}">
                      <a16:creationId xmlns:a16="http://schemas.microsoft.com/office/drawing/2014/main" id="{844EB6A5-F0D2-7DEC-4C22-BEFD9EB872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 w 354"/>
                    <a:gd name="T1" fmla="*/ 0 h 2742"/>
                    <a:gd name="T2" fmla="*/ 12 w 354"/>
                    <a:gd name="T3" fmla="*/ 23 h 2742"/>
                    <a:gd name="T4" fmla="*/ 12 w 354"/>
                    <a:gd name="T5" fmla="*/ 171 h 2742"/>
                    <a:gd name="T6" fmla="*/ 0 w 354"/>
                    <a:gd name="T7" fmla="*/ 179 h 2742"/>
                    <a:gd name="T8" fmla="*/ 2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0" name="Rectangle 309">
                  <a:extLst>
                    <a:ext uri="{FF2B5EF4-FFF2-40B4-BE49-F238E27FC236}">
                      <a16:creationId xmlns:a16="http://schemas.microsoft.com/office/drawing/2014/main" id="{7150CB33-3AE4-1C88-D598-3562D58775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06" y="429"/>
                  <a:ext cx="1048" cy="2284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1" name="Freeform 310">
                  <a:extLst>
                    <a:ext uri="{FF2B5EF4-FFF2-40B4-BE49-F238E27FC236}">
                      <a16:creationId xmlns:a16="http://schemas.microsoft.com/office/drawing/2014/main" id="{D8E140CD-948A-E59C-818E-FF3EC33CAE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7 w 211"/>
                    <a:gd name="T3" fmla="*/ 15 h 2537"/>
                    <a:gd name="T4" fmla="*/ 2 w 211"/>
                    <a:gd name="T5" fmla="*/ 163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2" name="Freeform 311">
                  <a:extLst>
                    <a:ext uri="{FF2B5EF4-FFF2-40B4-BE49-F238E27FC236}">
                      <a16:creationId xmlns:a16="http://schemas.microsoft.com/office/drawing/2014/main" id="{8C7E29C6-1F02-0721-350B-71D7083B1C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11 w 328"/>
                    <a:gd name="T3" fmla="*/ 9 h 226"/>
                    <a:gd name="T4" fmla="*/ 11 w 328"/>
                    <a:gd name="T5" fmla="*/ 16 h 226"/>
                    <a:gd name="T6" fmla="*/ 0 w 328"/>
                    <a:gd name="T7" fmla="*/ 7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3" name="Rectangle 312">
                  <a:extLst>
                    <a:ext uri="{FF2B5EF4-FFF2-40B4-BE49-F238E27FC236}">
                      <a16:creationId xmlns:a16="http://schemas.microsoft.com/office/drawing/2014/main" id="{84607E09-F76D-1754-81A2-6FF2A71A3C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693"/>
                  <a:ext cx="599" cy="46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264" name="Group 313">
                  <a:extLst>
                    <a:ext uri="{FF2B5EF4-FFF2-40B4-BE49-F238E27FC236}">
                      <a16:creationId xmlns:a16="http://schemas.microsoft.com/office/drawing/2014/main" id="{61E34888-67BA-2D14-BFD4-BC368F3F30E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89" name="AutoShape 314">
                    <a:extLst>
                      <a:ext uri="{FF2B5EF4-FFF2-40B4-BE49-F238E27FC236}">
                        <a16:creationId xmlns:a16="http://schemas.microsoft.com/office/drawing/2014/main" id="{CEA6086A-7B23-1CD3-2A64-012D06B2D6C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6" y="2567"/>
                    <a:ext cx="725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90" name="AutoShape 315">
                    <a:extLst>
                      <a:ext uri="{FF2B5EF4-FFF2-40B4-BE49-F238E27FC236}">
                        <a16:creationId xmlns:a16="http://schemas.microsoft.com/office/drawing/2014/main" id="{C4026196-994D-4F2C-564C-97DFCB175D4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31" y="2586"/>
                    <a:ext cx="695" cy="101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265" name="Rectangle 316">
                  <a:extLst>
                    <a:ext uri="{FF2B5EF4-FFF2-40B4-BE49-F238E27FC236}">
                      <a16:creationId xmlns:a16="http://schemas.microsoft.com/office/drawing/2014/main" id="{128895C1-85B6-9F82-9161-A97A836754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4" y="1016"/>
                  <a:ext cx="599" cy="53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266" name="Group 317">
                  <a:extLst>
                    <a:ext uri="{FF2B5EF4-FFF2-40B4-BE49-F238E27FC236}">
                      <a16:creationId xmlns:a16="http://schemas.microsoft.com/office/drawing/2014/main" id="{F338B9EE-1DA8-CA23-5B32-ADD8FF1CA2C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87" name="AutoShape 318">
                    <a:extLst>
                      <a:ext uri="{FF2B5EF4-FFF2-40B4-BE49-F238E27FC236}">
                        <a16:creationId xmlns:a16="http://schemas.microsoft.com/office/drawing/2014/main" id="{D9C25FBE-4D6E-DA37-D326-7FD4361E09D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1" y="2571"/>
                    <a:ext cx="725" cy="137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88" name="AutoShape 319">
                    <a:extLst>
                      <a:ext uri="{FF2B5EF4-FFF2-40B4-BE49-F238E27FC236}">
                        <a16:creationId xmlns:a16="http://schemas.microsoft.com/office/drawing/2014/main" id="{2AB6EDF2-F6CB-F3F2-5DEA-A8936A909C2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26" y="2584"/>
                    <a:ext cx="695" cy="110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267" name="Rectangle 320">
                  <a:extLst>
                    <a:ext uri="{FF2B5EF4-FFF2-40B4-BE49-F238E27FC236}">
                      <a16:creationId xmlns:a16="http://schemas.microsoft.com/office/drawing/2014/main" id="{7AD4CA59-EBF2-50AF-3022-D10FEA5E3B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8" y="1360"/>
                  <a:ext cx="593" cy="46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8" name="Rectangle 321">
                  <a:extLst>
                    <a:ext uri="{FF2B5EF4-FFF2-40B4-BE49-F238E27FC236}">
                      <a16:creationId xmlns:a16="http://schemas.microsoft.com/office/drawing/2014/main" id="{1C8B15CE-FC76-655F-9189-1ED85D6673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30" y="1657"/>
                  <a:ext cx="593" cy="46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269" name="Group 322">
                  <a:extLst>
                    <a:ext uri="{FF2B5EF4-FFF2-40B4-BE49-F238E27FC236}">
                      <a16:creationId xmlns:a16="http://schemas.microsoft.com/office/drawing/2014/main" id="{9DBC79C9-2C36-FC51-F26E-F19D73D839F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85" name="AutoShape 323">
                    <a:extLst>
                      <a:ext uri="{FF2B5EF4-FFF2-40B4-BE49-F238E27FC236}">
                        <a16:creationId xmlns:a16="http://schemas.microsoft.com/office/drawing/2014/main" id="{806EF2ED-865F-99D4-A8A1-33026190212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1" y="2571"/>
                    <a:ext cx="731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86" name="AutoShape 324">
                    <a:extLst>
                      <a:ext uri="{FF2B5EF4-FFF2-40B4-BE49-F238E27FC236}">
                        <a16:creationId xmlns:a16="http://schemas.microsoft.com/office/drawing/2014/main" id="{D9A5C20B-3F37-A75E-0162-B33A8CF8846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26" y="2589"/>
                    <a:ext cx="701" cy="9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270" name="Freeform 325">
                  <a:extLst>
                    <a:ext uri="{FF2B5EF4-FFF2-40B4-BE49-F238E27FC236}">
                      <a16:creationId xmlns:a16="http://schemas.microsoft.com/office/drawing/2014/main" id="{24111B3E-4053-6536-D8FE-5D8D3E0741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11 w 328"/>
                    <a:gd name="T3" fmla="*/ 8 h 226"/>
                    <a:gd name="T4" fmla="*/ 11 w 328"/>
                    <a:gd name="T5" fmla="*/ 14 h 226"/>
                    <a:gd name="T6" fmla="*/ 0 w 328"/>
                    <a:gd name="T7" fmla="*/ 6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271" name="Group 326">
                  <a:extLst>
                    <a:ext uri="{FF2B5EF4-FFF2-40B4-BE49-F238E27FC236}">
                      <a16:creationId xmlns:a16="http://schemas.microsoft.com/office/drawing/2014/main" id="{CAF71D47-6AC7-43FC-A408-85D035CAA96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83" name="AutoShape 327">
                    <a:extLst>
                      <a:ext uri="{FF2B5EF4-FFF2-40B4-BE49-F238E27FC236}">
                        <a16:creationId xmlns:a16="http://schemas.microsoft.com/office/drawing/2014/main" id="{729CD924-FD37-AAFE-92B1-23475E1209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4" y="2568"/>
                    <a:ext cx="723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84" name="AutoShape 328">
                    <a:extLst>
                      <a:ext uri="{FF2B5EF4-FFF2-40B4-BE49-F238E27FC236}">
                        <a16:creationId xmlns:a16="http://schemas.microsoft.com/office/drawing/2014/main" id="{632B2264-EF06-90C3-8B65-73953BE149F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29" y="2581"/>
                    <a:ext cx="694" cy="106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272" name="Rectangle 329">
                  <a:extLst>
                    <a:ext uri="{FF2B5EF4-FFF2-40B4-BE49-F238E27FC236}">
                      <a16:creationId xmlns:a16="http://schemas.microsoft.com/office/drawing/2014/main" id="{E3A783D4-A1D6-AE2B-7E52-451B504B21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48" y="429"/>
                  <a:ext cx="72" cy="2290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3" name="Freeform 330">
                  <a:extLst>
                    <a:ext uri="{FF2B5EF4-FFF2-40B4-BE49-F238E27FC236}">
                      <a16:creationId xmlns:a16="http://schemas.microsoft.com/office/drawing/2014/main" id="{E0169BB4-C0D6-1236-3E12-2BA9A7107D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11 w 296"/>
                    <a:gd name="T3" fmla="*/ 8 h 256"/>
                    <a:gd name="T4" fmla="*/ 11 w 296"/>
                    <a:gd name="T5" fmla="*/ 16 h 256"/>
                    <a:gd name="T6" fmla="*/ 0 w 296"/>
                    <a:gd name="T7" fmla="*/ 6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4" name="Freeform 331">
                  <a:extLst>
                    <a:ext uri="{FF2B5EF4-FFF2-40B4-BE49-F238E27FC236}">
                      <a16:creationId xmlns:a16="http://schemas.microsoft.com/office/drawing/2014/main" id="{4A0F2F62-4888-C3B1-4CB4-A9A605C2B9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11 w 304"/>
                    <a:gd name="T3" fmla="*/ 11 h 288"/>
                    <a:gd name="T4" fmla="*/ 10 w 304"/>
                    <a:gd name="T5" fmla="*/ 19 h 288"/>
                    <a:gd name="T6" fmla="*/ 2 w 304"/>
                    <a:gd name="T7" fmla="*/ 8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5" name="Oval 332">
                  <a:extLst>
                    <a:ext uri="{FF2B5EF4-FFF2-40B4-BE49-F238E27FC236}">
                      <a16:creationId xmlns:a16="http://schemas.microsoft.com/office/drawing/2014/main" id="{D728E199-6009-C9B6-8FA7-D122FF3315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17" y="2614"/>
                  <a:ext cx="48" cy="92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6" name="Freeform 333">
                  <a:extLst>
                    <a:ext uri="{FF2B5EF4-FFF2-40B4-BE49-F238E27FC236}">
                      <a16:creationId xmlns:a16="http://schemas.microsoft.com/office/drawing/2014/main" id="{729ADA94-24B3-7102-4FAA-D0327DB2EC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8 h 240"/>
                    <a:gd name="T2" fmla="*/ 2 w 306"/>
                    <a:gd name="T3" fmla="*/ 16 h 240"/>
                    <a:gd name="T4" fmla="*/ 11 w 306"/>
                    <a:gd name="T5" fmla="*/ 8 h 240"/>
                    <a:gd name="T6" fmla="*/ 11 w 306"/>
                    <a:gd name="T7" fmla="*/ 0 h 240"/>
                    <a:gd name="T8" fmla="*/ 0 w 306"/>
                    <a:gd name="T9" fmla="*/ 8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7" name="AutoShape 334">
                  <a:extLst>
                    <a:ext uri="{FF2B5EF4-FFF2-40B4-BE49-F238E27FC236}">
                      <a16:creationId xmlns:a16="http://schemas.microsoft.com/office/drawing/2014/main" id="{CBB122F6-CCBA-731D-98B7-0368A28735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40" y="2680"/>
                  <a:ext cx="1197" cy="145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8" name="AutoShape 335">
                  <a:extLst>
                    <a:ext uri="{FF2B5EF4-FFF2-40B4-BE49-F238E27FC236}">
                      <a16:creationId xmlns:a16="http://schemas.microsoft.com/office/drawing/2014/main" id="{1A0DBFF4-202A-BB07-A43F-F6022C6C1C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06" y="2713"/>
                  <a:ext cx="1072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808080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9" name="Oval 336">
                  <a:extLst>
                    <a:ext uri="{FF2B5EF4-FFF2-40B4-BE49-F238E27FC236}">
                      <a16:creationId xmlns:a16="http://schemas.microsoft.com/office/drawing/2014/main" id="{42E494D1-6D0C-8C9C-DEB1-9E615D862A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8" y="2383"/>
                  <a:ext cx="156" cy="145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80" name="Oval 337">
                  <a:extLst>
                    <a:ext uri="{FF2B5EF4-FFF2-40B4-BE49-F238E27FC236}">
                      <a16:creationId xmlns:a16="http://schemas.microsoft.com/office/drawing/2014/main" id="{BB8209B9-4599-6FE2-81AC-ACD9DEF2C7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87" y="2383"/>
                  <a:ext cx="162" cy="14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81" name="Oval 338">
                  <a:extLst>
                    <a:ext uri="{FF2B5EF4-FFF2-40B4-BE49-F238E27FC236}">
                      <a16:creationId xmlns:a16="http://schemas.microsoft.com/office/drawing/2014/main" id="{D978D676-4546-9A06-5613-D7A0A94D94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61" y="2383"/>
                  <a:ext cx="162" cy="139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82" name="Rectangle 339">
                  <a:extLst>
                    <a:ext uri="{FF2B5EF4-FFF2-40B4-BE49-F238E27FC236}">
                      <a16:creationId xmlns:a16="http://schemas.microsoft.com/office/drawing/2014/main" id="{35DB83BA-61E3-9FDF-1DE5-4B1221C360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62" y="1835"/>
                  <a:ext cx="84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</p:grpSp>
      </p:grpSp>
      <p:sp>
        <p:nvSpPr>
          <p:cNvPr id="214" name="TextBox 28">
            <a:extLst>
              <a:ext uri="{FF2B5EF4-FFF2-40B4-BE49-F238E27FC236}">
                <a16:creationId xmlns:a16="http://schemas.microsoft.com/office/drawing/2014/main" id="{E75048A1-72DB-256E-71C0-312116243968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734099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B2A0F-061F-63F7-2506-4F7B272C5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01178-DC26-B05B-F0D6-2B7A0CB15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4689BC2-916B-66D2-EBB3-FDF9DAB692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IN" sz="1800" dirty="0"/>
                  <a:t>Let’s say the average request rate increased to 15 requests / second</a:t>
                </a:r>
              </a:p>
              <a:p>
                <a:pPr marL="0" indent="0">
                  <a:buNone/>
                </a:pPr>
                <a:r>
                  <a:rPr lang="en-IN" sz="1800" dirty="0"/>
                  <a:t>Average object size = 1 Mb</a:t>
                </a:r>
              </a:p>
              <a:p>
                <a:pPr marL="0" indent="0">
                  <a:buNone/>
                </a:pPr>
                <a:r>
                  <a:rPr lang="en-IN" sz="1800" dirty="0"/>
                  <a:t>Average request rate = 15 requests / second</a:t>
                </a:r>
              </a:p>
              <a:p>
                <a:pPr marL="0" indent="0">
                  <a:buNone/>
                </a:pPr>
                <a:r>
                  <a:rPr lang="en-IN" sz="1800" dirty="0"/>
                  <a:t>Request size: 1 </a:t>
                </a:r>
                <a:r>
                  <a:rPr lang="en-IN" sz="1800" dirty="0" err="1"/>
                  <a:t>Kb</a:t>
                </a:r>
                <a:endParaRPr lang="en-IN" sz="1800" dirty="0"/>
              </a:p>
              <a:p>
                <a:pPr marL="0" indent="0">
                  <a:buNone/>
                </a:pPr>
                <a:r>
                  <a:rPr lang="en-IN" sz="1800" dirty="0"/>
                  <a:t>Packet size: 1 </a:t>
                </a:r>
                <a:r>
                  <a:rPr lang="en-IN" sz="1800" dirty="0" err="1"/>
                  <a:t>Kb</a:t>
                </a:r>
                <a:endParaRPr lang="en-IN" sz="1800" dirty="0"/>
              </a:p>
              <a:p>
                <a:pPr marL="0" indent="0">
                  <a:buNone/>
                </a:pPr>
                <a:endParaRPr lang="en-IN" sz="1800" dirty="0"/>
              </a:p>
              <a:p>
                <a:pPr marL="0" indent="0">
                  <a:buNone/>
                </a:pPr>
                <a:r>
                  <a:rPr lang="en-IN" sz="1800" dirty="0"/>
                  <a:t>Upgrading the bandwidth of links in the network core could be very expensive.</a:t>
                </a:r>
              </a:p>
              <a:p>
                <a:pPr marL="0" indent="0">
                  <a:buNone/>
                </a:pPr>
                <a:r>
                  <a:rPr lang="en-IN" sz="1800" dirty="0"/>
                  <a:t>Any other option?</a:t>
                </a:r>
              </a:p>
              <a:p>
                <a:pPr marL="0" indent="0">
                  <a:buNone/>
                </a:pPr>
                <a:r>
                  <a:rPr lang="en-IN" sz="1800" dirty="0"/>
                  <a:t>Install a web cache in the institutional network</a:t>
                </a:r>
              </a:p>
              <a:p>
                <a:pPr marL="0" indent="0">
                  <a:buNone/>
                </a:pPr>
                <a:r>
                  <a:rPr lang="en-IN" sz="1800" dirty="0"/>
                  <a:t>If the Hit rate of the web cache is 40%.</a:t>
                </a:r>
              </a:p>
              <a:p>
                <a:pPr marL="0" indent="0">
                  <a:buNone/>
                </a:pPr>
                <a:r>
                  <a:rPr lang="en-IN" sz="1800" dirty="0"/>
                  <a:t>Will the RRT increase?</a:t>
                </a:r>
              </a:p>
              <a:p>
                <a:pPr marL="0" indent="0">
                  <a:buNone/>
                </a:pPr>
                <a:r>
                  <a:rPr lang="en-IN" sz="1800" dirty="0"/>
                  <a:t>Traffic intensity at </a:t>
                </a:r>
                <a14:m>
                  <m:oMath xmlns:m="http://schemas.openxmlformats.org/officeDocument/2006/math"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 →</m:t>
                    </m:r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IN" sz="1800" b="0" dirty="0"/>
                  <a:t>  = 0.6</a:t>
                </a:r>
              </a:p>
              <a:p>
                <a:pPr marL="0" indent="0">
                  <a:buNone/>
                </a:pPr>
                <a:r>
                  <a:rPr lang="en-IN" sz="1800" dirty="0"/>
                  <a:t>Traffic intensity at </a:t>
                </a:r>
                <a14:m>
                  <m:oMath xmlns:m="http://schemas.openxmlformats.org/officeDocument/2006/math"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 →</m:t>
                    </m:r>
                    <m:r>
                      <a:rPr lang="en-IN" sz="1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IN" sz="1800" dirty="0"/>
                  <a:t> = 0.15 (assuming all traffic goes to C)</a:t>
                </a:r>
              </a:p>
              <a:p>
                <a:pPr marL="0" indent="0">
                  <a:buNone/>
                </a:pPr>
                <a:r>
                  <a:rPr lang="en-US" sz="1800" dirty="0"/>
                  <a:t>A traffic intensity of less than 0.8 typically corresponds to a small delay. </a:t>
                </a:r>
                <a:endParaRPr lang="en-IN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4689BC2-916B-66D2-EBB3-FDF9DAB692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06" t="-1961" b="-56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Line 2">
            <a:extLst>
              <a:ext uri="{FF2B5EF4-FFF2-40B4-BE49-F238E27FC236}">
                <a16:creationId xmlns:a16="http://schemas.microsoft.com/office/drawing/2014/main" id="{C98CA474-8E3E-7196-5AB4-DC666C295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9884" y="2487883"/>
            <a:ext cx="285750" cy="1143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50">
            <a:extLst>
              <a:ext uri="{FF2B5EF4-FFF2-40B4-BE49-F238E27FC236}">
                <a16:creationId xmlns:a16="http://schemas.microsoft.com/office/drawing/2014/main" id="{42697ACC-3093-D304-850E-6E0AE6198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8759" y="1902096"/>
            <a:ext cx="93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servers</a:t>
            </a:r>
          </a:p>
        </p:txBody>
      </p:sp>
      <p:sp>
        <p:nvSpPr>
          <p:cNvPr id="7" name="Line 51">
            <a:extLst>
              <a:ext uri="{FF2B5EF4-FFF2-40B4-BE49-F238E27FC236}">
                <a16:creationId xmlns:a16="http://schemas.microsoft.com/office/drawing/2014/main" id="{EA73EFCD-81E0-587F-5BCE-00AB20C384D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9509" y="2106883"/>
            <a:ext cx="66675" cy="2762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8" name="Line 52">
            <a:extLst>
              <a:ext uri="{FF2B5EF4-FFF2-40B4-BE49-F238E27FC236}">
                <a16:creationId xmlns:a16="http://schemas.microsoft.com/office/drawing/2014/main" id="{7391B6C0-7431-6FD6-96F8-0FB22A78A7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38159" y="2144983"/>
            <a:ext cx="9525" cy="238125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Line 53">
            <a:extLst>
              <a:ext uri="{FF2B5EF4-FFF2-40B4-BE49-F238E27FC236}">
                <a16:creationId xmlns:a16="http://schemas.microsoft.com/office/drawing/2014/main" id="{DA8749D8-A6BD-9CF8-C76B-70F0013A4A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95359" y="2306908"/>
            <a:ext cx="133350" cy="20955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0" name="Line 54">
            <a:extLst>
              <a:ext uri="{FF2B5EF4-FFF2-40B4-BE49-F238E27FC236}">
                <a16:creationId xmlns:a16="http://schemas.microsoft.com/office/drawing/2014/main" id="{59555576-3ADA-D795-7BEF-C6AF5BEF0F9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957284" y="3068908"/>
            <a:ext cx="247650" cy="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Freeform 55">
            <a:extLst>
              <a:ext uri="{FF2B5EF4-FFF2-40B4-BE49-F238E27FC236}">
                <a16:creationId xmlns:a16="http://schemas.microsoft.com/office/drawing/2014/main" id="{96C9AA06-6F35-2D37-F830-A6E9A7D5834A}"/>
              </a:ext>
            </a:extLst>
          </p:cNvPr>
          <p:cNvSpPr>
            <a:spLocks/>
          </p:cNvSpPr>
          <p:nvPr/>
        </p:nvSpPr>
        <p:spPr bwMode="auto">
          <a:xfrm>
            <a:off x="8974496" y="2111064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2" name="Text Box 70">
            <a:extLst>
              <a:ext uri="{FF2B5EF4-FFF2-40B4-BE49-F238E27FC236}">
                <a16:creationId xmlns:a16="http://schemas.microsoft.com/office/drawing/2014/main" id="{4D91F6AD-AB05-8808-6680-AB9E91C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0459" y="2432321"/>
            <a:ext cx="9318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Internet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" name="Freeform 71">
            <a:extLst>
              <a:ext uri="{FF2B5EF4-FFF2-40B4-BE49-F238E27FC236}">
                <a16:creationId xmlns:a16="http://schemas.microsoft.com/office/drawing/2014/main" id="{118C0B01-B16D-2857-66B0-807259D0CC4D}"/>
              </a:ext>
            </a:extLst>
          </p:cNvPr>
          <p:cNvSpPr>
            <a:spLocks/>
          </p:cNvSpPr>
          <p:nvPr/>
        </p:nvSpPr>
        <p:spPr bwMode="auto">
          <a:xfrm>
            <a:off x="8579209" y="451670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9CDFF9"/>
          </a:solidFill>
          <a:ln>
            <a:noFill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77">
            <a:extLst>
              <a:ext uri="{FF2B5EF4-FFF2-40B4-BE49-F238E27FC236}">
                <a16:creationId xmlns:a16="http://schemas.microsoft.com/office/drawing/2014/main" id="{CE3599B9-9FE3-D6E3-4266-07F4395255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4184" y="4780233"/>
            <a:ext cx="855662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5" name="Line 78">
            <a:extLst>
              <a:ext uri="{FF2B5EF4-FFF2-40B4-BE49-F238E27FC236}">
                <a16:creationId xmlns:a16="http://schemas.microsoft.com/office/drawing/2014/main" id="{B756604C-F8A8-6779-3FC1-2AD516A613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23771" y="4827858"/>
            <a:ext cx="563563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Line 79">
            <a:extLst>
              <a:ext uri="{FF2B5EF4-FFF2-40B4-BE49-F238E27FC236}">
                <a16:creationId xmlns:a16="http://schemas.microsoft.com/office/drawing/2014/main" id="{4E0433FA-06D0-4FF6-CBBD-34A5592E24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61934" y="4834208"/>
            <a:ext cx="149225" cy="382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ACA51FFF-1E2C-93FB-86C5-D036FB84AE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23859" y="3545158"/>
            <a:ext cx="0" cy="10620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67D38A34-B18D-C4DC-D97F-C027F9CC5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1909" y="4357958"/>
            <a:ext cx="11985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network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A3AB27AC-B522-E5F2-0E40-805DE5562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4551" y="4847815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557C58B5-FB22-5FC8-64DE-C36F385F4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5446" y="3734071"/>
            <a:ext cx="10294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15 Mbps 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1" name="Group 139">
            <a:extLst>
              <a:ext uri="{FF2B5EF4-FFF2-40B4-BE49-F238E27FC236}">
                <a16:creationId xmlns:a16="http://schemas.microsoft.com/office/drawing/2014/main" id="{B703EC41-93D1-A2B3-90CC-D019FD610BA7}"/>
              </a:ext>
            </a:extLst>
          </p:cNvPr>
          <p:cNvGrpSpPr>
            <a:grpSpLocks/>
          </p:cNvGrpSpPr>
          <p:nvPr/>
        </p:nvGrpSpPr>
        <p:grpSpPr bwMode="auto">
          <a:xfrm>
            <a:off x="8552221" y="2035446"/>
            <a:ext cx="377825" cy="576262"/>
            <a:chOff x="4140" y="429"/>
            <a:chExt cx="1425" cy="2396"/>
          </a:xfrm>
        </p:grpSpPr>
        <p:sp>
          <p:nvSpPr>
            <p:cNvPr id="22" name="Freeform 140">
              <a:extLst>
                <a:ext uri="{FF2B5EF4-FFF2-40B4-BE49-F238E27FC236}">
                  <a16:creationId xmlns:a16="http://schemas.microsoft.com/office/drawing/2014/main" id="{6C4A6670-3F1B-6C9D-3743-C9A064CA1E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3" name="Rectangle 141">
              <a:extLst>
                <a:ext uri="{FF2B5EF4-FFF2-40B4-BE49-F238E27FC236}">
                  <a16:creationId xmlns:a16="http://schemas.microsoft.com/office/drawing/2014/main" id="{C5C2AD17-FE2A-F9FC-96A0-31D2E4F7F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4" name="Freeform 142">
              <a:extLst>
                <a:ext uri="{FF2B5EF4-FFF2-40B4-BE49-F238E27FC236}">
                  <a16:creationId xmlns:a16="http://schemas.microsoft.com/office/drawing/2014/main" id="{DAA5CEB2-83D1-4641-A476-F004166005A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5" name="Freeform 143">
              <a:extLst>
                <a:ext uri="{FF2B5EF4-FFF2-40B4-BE49-F238E27FC236}">
                  <a16:creationId xmlns:a16="http://schemas.microsoft.com/office/drawing/2014/main" id="{712AECE8-3509-20D1-6291-169AE7522F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26" name="Rectangle 144">
              <a:extLst>
                <a:ext uri="{FF2B5EF4-FFF2-40B4-BE49-F238E27FC236}">
                  <a16:creationId xmlns:a16="http://schemas.microsoft.com/office/drawing/2014/main" id="{FD8F18BB-373D-23EC-739E-58B3315292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7" name="Group 145">
              <a:extLst>
                <a:ext uri="{FF2B5EF4-FFF2-40B4-BE49-F238E27FC236}">
                  <a16:creationId xmlns:a16="http://schemas.microsoft.com/office/drawing/2014/main" id="{68CD371C-3AAE-8449-79D3-6BFCA80EE3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52" name="AutoShape 146">
                <a:extLst>
                  <a:ext uri="{FF2B5EF4-FFF2-40B4-BE49-F238E27FC236}">
                    <a16:creationId xmlns:a16="http://schemas.microsoft.com/office/drawing/2014/main" id="{18B843D4-BBEB-0F4D-F0A1-1CE29ED61E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3" name="AutoShape 147">
                <a:extLst>
                  <a:ext uri="{FF2B5EF4-FFF2-40B4-BE49-F238E27FC236}">
                    <a16:creationId xmlns:a16="http://schemas.microsoft.com/office/drawing/2014/main" id="{43738578-327B-1261-2D57-D62417892B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28" name="Rectangle 148">
              <a:extLst>
                <a:ext uri="{FF2B5EF4-FFF2-40B4-BE49-F238E27FC236}">
                  <a16:creationId xmlns:a16="http://schemas.microsoft.com/office/drawing/2014/main" id="{B126711D-33A8-918F-E5DF-6725A0944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29" name="Group 149">
              <a:extLst>
                <a:ext uri="{FF2B5EF4-FFF2-40B4-BE49-F238E27FC236}">
                  <a16:creationId xmlns:a16="http://schemas.microsoft.com/office/drawing/2014/main" id="{A6A7356E-60AA-0E3C-4CAC-5BAABD1164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0" name="AutoShape 150">
                <a:extLst>
                  <a:ext uri="{FF2B5EF4-FFF2-40B4-BE49-F238E27FC236}">
                    <a16:creationId xmlns:a16="http://schemas.microsoft.com/office/drawing/2014/main" id="{65EA5B3A-7873-FDA9-06B8-886002B961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51" name="AutoShape 151">
                <a:extLst>
                  <a:ext uri="{FF2B5EF4-FFF2-40B4-BE49-F238E27FC236}">
                    <a16:creationId xmlns:a16="http://schemas.microsoft.com/office/drawing/2014/main" id="{A2CF4C1A-79FA-710E-7677-D991298283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0" name="Rectangle 152">
              <a:extLst>
                <a:ext uri="{FF2B5EF4-FFF2-40B4-BE49-F238E27FC236}">
                  <a16:creationId xmlns:a16="http://schemas.microsoft.com/office/drawing/2014/main" id="{DE78938E-5101-3248-1584-94CE14072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1" name="Rectangle 153">
              <a:extLst>
                <a:ext uri="{FF2B5EF4-FFF2-40B4-BE49-F238E27FC236}">
                  <a16:creationId xmlns:a16="http://schemas.microsoft.com/office/drawing/2014/main" id="{AA2DCAAE-64B0-54AA-5E66-BB6DC17E2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2" name="Group 154">
              <a:extLst>
                <a:ext uri="{FF2B5EF4-FFF2-40B4-BE49-F238E27FC236}">
                  <a16:creationId xmlns:a16="http://schemas.microsoft.com/office/drawing/2014/main" id="{E5AA4365-94E4-284C-F8E7-900A02D254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8" name="AutoShape 155">
                <a:extLst>
                  <a:ext uri="{FF2B5EF4-FFF2-40B4-BE49-F238E27FC236}">
                    <a16:creationId xmlns:a16="http://schemas.microsoft.com/office/drawing/2014/main" id="{ADCA572C-0D47-9C2A-FE05-E3EA5C88EE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AutoShape 156">
                <a:extLst>
                  <a:ext uri="{FF2B5EF4-FFF2-40B4-BE49-F238E27FC236}">
                    <a16:creationId xmlns:a16="http://schemas.microsoft.com/office/drawing/2014/main" id="{5CF7AC52-7C4D-FA8D-C22C-E40651CEB3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3" name="Freeform 157">
              <a:extLst>
                <a:ext uri="{FF2B5EF4-FFF2-40B4-BE49-F238E27FC236}">
                  <a16:creationId xmlns:a16="http://schemas.microsoft.com/office/drawing/2014/main" id="{0377191F-E619-F68D-5368-CB28C05A6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34" name="Group 158">
              <a:extLst>
                <a:ext uri="{FF2B5EF4-FFF2-40B4-BE49-F238E27FC236}">
                  <a16:creationId xmlns:a16="http://schemas.microsoft.com/office/drawing/2014/main" id="{F2207035-DBD1-CD66-ED6A-9DD616DDEF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6" name="AutoShape 159">
                <a:extLst>
                  <a:ext uri="{FF2B5EF4-FFF2-40B4-BE49-F238E27FC236}">
                    <a16:creationId xmlns:a16="http://schemas.microsoft.com/office/drawing/2014/main" id="{C629797A-3891-96BD-3537-41F3067662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AutoShape 160">
                <a:extLst>
                  <a:ext uri="{FF2B5EF4-FFF2-40B4-BE49-F238E27FC236}">
                    <a16:creationId xmlns:a16="http://schemas.microsoft.com/office/drawing/2014/main" id="{BBC071E1-02BA-CBAB-0B79-BBC0D629B5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35" name="Rectangle 161">
              <a:extLst>
                <a:ext uri="{FF2B5EF4-FFF2-40B4-BE49-F238E27FC236}">
                  <a16:creationId xmlns:a16="http://schemas.microsoft.com/office/drawing/2014/main" id="{145D793F-4915-CD2A-DF7C-8A6B722E4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6" name="Freeform 162">
              <a:extLst>
                <a:ext uri="{FF2B5EF4-FFF2-40B4-BE49-F238E27FC236}">
                  <a16:creationId xmlns:a16="http://schemas.microsoft.com/office/drawing/2014/main" id="{922B8E40-E284-1C78-32C9-E25C0C4B3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7" name="Freeform 163">
              <a:extLst>
                <a:ext uri="{FF2B5EF4-FFF2-40B4-BE49-F238E27FC236}">
                  <a16:creationId xmlns:a16="http://schemas.microsoft.com/office/drawing/2014/main" id="{EF8C45B3-6179-60DC-8E0B-913A88C2DC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8" name="Oval 164">
              <a:extLst>
                <a:ext uri="{FF2B5EF4-FFF2-40B4-BE49-F238E27FC236}">
                  <a16:creationId xmlns:a16="http://schemas.microsoft.com/office/drawing/2014/main" id="{D40DE82D-AE01-1A29-2B9B-D22DA1CC2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39" name="Freeform 165">
              <a:extLst>
                <a:ext uri="{FF2B5EF4-FFF2-40B4-BE49-F238E27FC236}">
                  <a16:creationId xmlns:a16="http://schemas.microsoft.com/office/drawing/2014/main" id="{7852AE15-1885-A310-DFE0-D1BC0A538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0" name="AutoShape 166">
              <a:extLst>
                <a:ext uri="{FF2B5EF4-FFF2-40B4-BE49-F238E27FC236}">
                  <a16:creationId xmlns:a16="http://schemas.microsoft.com/office/drawing/2014/main" id="{281D9934-6D62-2AE8-AB4E-B2927502B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1" name="AutoShape 167">
              <a:extLst>
                <a:ext uri="{FF2B5EF4-FFF2-40B4-BE49-F238E27FC236}">
                  <a16:creationId xmlns:a16="http://schemas.microsoft.com/office/drawing/2014/main" id="{BEDA8EE5-230C-CC44-2E0C-66063B1C9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2" name="Oval 168">
              <a:extLst>
                <a:ext uri="{FF2B5EF4-FFF2-40B4-BE49-F238E27FC236}">
                  <a16:creationId xmlns:a16="http://schemas.microsoft.com/office/drawing/2014/main" id="{1363B865-52D7-EA95-B9D5-91301F05C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3" name="Oval 169">
              <a:extLst>
                <a:ext uri="{FF2B5EF4-FFF2-40B4-BE49-F238E27FC236}">
                  <a16:creationId xmlns:a16="http://schemas.microsoft.com/office/drawing/2014/main" id="{998D9F49-4313-B7C1-7B54-6D2C5EC010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44" name="Oval 170">
              <a:extLst>
                <a:ext uri="{FF2B5EF4-FFF2-40B4-BE49-F238E27FC236}">
                  <a16:creationId xmlns:a16="http://schemas.microsoft.com/office/drawing/2014/main" id="{8CB5F65A-14BE-A082-0E87-83C233414A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45" name="Rectangle 171">
              <a:extLst>
                <a:ext uri="{FF2B5EF4-FFF2-40B4-BE49-F238E27FC236}">
                  <a16:creationId xmlns:a16="http://schemas.microsoft.com/office/drawing/2014/main" id="{EFCB2BCF-7712-41EE-54EB-E7A0770DC9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4" name="Group 172">
            <a:extLst>
              <a:ext uri="{FF2B5EF4-FFF2-40B4-BE49-F238E27FC236}">
                <a16:creationId xmlns:a16="http://schemas.microsoft.com/office/drawing/2014/main" id="{C5EDB445-B633-BFAF-AA10-63E14FA845E8}"/>
              </a:ext>
            </a:extLst>
          </p:cNvPr>
          <p:cNvGrpSpPr>
            <a:grpSpLocks/>
          </p:cNvGrpSpPr>
          <p:nvPr/>
        </p:nvGrpSpPr>
        <p:grpSpPr bwMode="auto">
          <a:xfrm>
            <a:off x="8701446" y="5148533"/>
            <a:ext cx="525463" cy="557213"/>
            <a:chOff x="-44" y="1473"/>
            <a:chExt cx="981" cy="1105"/>
          </a:xfrm>
        </p:grpSpPr>
        <p:pic>
          <p:nvPicPr>
            <p:cNvPr id="55" name="Picture 173" descr="desktop_computer_stylized_medium">
              <a:extLst>
                <a:ext uri="{FF2B5EF4-FFF2-40B4-BE49-F238E27FC236}">
                  <a16:creationId xmlns:a16="http://schemas.microsoft.com/office/drawing/2014/main" id="{AC654EB6-39B9-2649-99AA-D7767F32B3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Freeform 174">
              <a:extLst>
                <a:ext uri="{FF2B5EF4-FFF2-40B4-BE49-F238E27FC236}">
                  <a16:creationId xmlns:a16="http://schemas.microsoft.com/office/drawing/2014/main" id="{2B029A49-F68F-D2B6-8BF0-E7D5C54C412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57" name="Group 175">
            <a:extLst>
              <a:ext uri="{FF2B5EF4-FFF2-40B4-BE49-F238E27FC236}">
                <a16:creationId xmlns:a16="http://schemas.microsoft.com/office/drawing/2014/main" id="{0CB69720-A267-F1AC-672B-6EE7AF4056BF}"/>
              </a:ext>
            </a:extLst>
          </p:cNvPr>
          <p:cNvGrpSpPr>
            <a:grpSpLocks/>
          </p:cNvGrpSpPr>
          <p:nvPr/>
        </p:nvGrpSpPr>
        <p:grpSpPr bwMode="auto">
          <a:xfrm>
            <a:off x="9466621" y="1557608"/>
            <a:ext cx="377825" cy="576263"/>
            <a:chOff x="4140" y="429"/>
            <a:chExt cx="1425" cy="2396"/>
          </a:xfrm>
        </p:grpSpPr>
        <p:sp>
          <p:nvSpPr>
            <p:cNvPr id="58" name="Freeform 176">
              <a:extLst>
                <a:ext uri="{FF2B5EF4-FFF2-40B4-BE49-F238E27FC236}">
                  <a16:creationId xmlns:a16="http://schemas.microsoft.com/office/drawing/2014/main" id="{C4399B86-7FAF-49A9-01FD-0FB1F4932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59" name="Rectangle 177">
              <a:extLst>
                <a:ext uri="{FF2B5EF4-FFF2-40B4-BE49-F238E27FC236}">
                  <a16:creationId xmlns:a16="http://schemas.microsoft.com/office/drawing/2014/main" id="{CB4F21D5-8719-F3C8-7DA4-45E839EC0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0" name="Freeform 178">
              <a:extLst>
                <a:ext uri="{FF2B5EF4-FFF2-40B4-BE49-F238E27FC236}">
                  <a16:creationId xmlns:a16="http://schemas.microsoft.com/office/drawing/2014/main" id="{F928C55C-BC47-E4E2-59E6-5FFC78203B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1" name="Freeform 179">
              <a:extLst>
                <a:ext uri="{FF2B5EF4-FFF2-40B4-BE49-F238E27FC236}">
                  <a16:creationId xmlns:a16="http://schemas.microsoft.com/office/drawing/2014/main" id="{3B221B1A-FB1E-6653-17AA-C8B1173C4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2" name="Rectangle 180">
              <a:extLst>
                <a:ext uri="{FF2B5EF4-FFF2-40B4-BE49-F238E27FC236}">
                  <a16:creationId xmlns:a16="http://schemas.microsoft.com/office/drawing/2014/main" id="{5CF9BE80-21A9-2874-72D9-7A19EAB3C5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3" name="Group 181">
              <a:extLst>
                <a:ext uri="{FF2B5EF4-FFF2-40B4-BE49-F238E27FC236}">
                  <a16:creationId xmlns:a16="http://schemas.microsoft.com/office/drawing/2014/main" id="{C69A28D4-64BB-DDD2-05B6-72E3B4E354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" name="AutoShape 182">
                <a:extLst>
                  <a:ext uri="{FF2B5EF4-FFF2-40B4-BE49-F238E27FC236}">
                    <a16:creationId xmlns:a16="http://schemas.microsoft.com/office/drawing/2014/main" id="{8314B1E7-C1C4-48CF-7700-010A5CD30F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9" name="AutoShape 183">
                <a:extLst>
                  <a:ext uri="{FF2B5EF4-FFF2-40B4-BE49-F238E27FC236}">
                    <a16:creationId xmlns:a16="http://schemas.microsoft.com/office/drawing/2014/main" id="{621D6FB5-8EDF-522B-FD4E-2DAC3CD742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4" name="Rectangle 184">
              <a:extLst>
                <a:ext uri="{FF2B5EF4-FFF2-40B4-BE49-F238E27FC236}">
                  <a16:creationId xmlns:a16="http://schemas.microsoft.com/office/drawing/2014/main" id="{6750CBEE-0151-AE52-6EF1-901786749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5" name="Group 185">
              <a:extLst>
                <a:ext uri="{FF2B5EF4-FFF2-40B4-BE49-F238E27FC236}">
                  <a16:creationId xmlns:a16="http://schemas.microsoft.com/office/drawing/2014/main" id="{3205958F-CF3D-59BA-AE89-F28FC3DA49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" name="AutoShape 186">
                <a:extLst>
                  <a:ext uri="{FF2B5EF4-FFF2-40B4-BE49-F238E27FC236}">
                    <a16:creationId xmlns:a16="http://schemas.microsoft.com/office/drawing/2014/main" id="{86E2EBFB-3AAE-95EF-6239-8B13FCBF1A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7" name="AutoShape 187">
                <a:extLst>
                  <a:ext uri="{FF2B5EF4-FFF2-40B4-BE49-F238E27FC236}">
                    <a16:creationId xmlns:a16="http://schemas.microsoft.com/office/drawing/2014/main" id="{05CC7FD0-E68A-5F44-EC52-8B6F770D62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6" name="Rectangle 188">
              <a:extLst>
                <a:ext uri="{FF2B5EF4-FFF2-40B4-BE49-F238E27FC236}">
                  <a16:creationId xmlns:a16="http://schemas.microsoft.com/office/drawing/2014/main" id="{502AC438-8CAD-A7F2-4DA0-B07F501BA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7" name="Rectangle 189">
              <a:extLst>
                <a:ext uri="{FF2B5EF4-FFF2-40B4-BE49-F238E27FC236}">
                  <a16:creationId xmlns:a16="http://schemas.microsoft.com/office/drawing/2014/main" id="{E03B45FA-F239-46B9-01C0-279D9EC8F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68" name="Group 190">
              <a:extLst>
                <a:ext uri="{FF2B5EF4-FFF2-40B4-BE49-F238E27FC236}">
                  <a16:creationId xmlns:a16="http://schemas.microsoft.com/office/drawing/2014/main" id="{D3D3C1E3-4C41-D446-D901-A7BB0E2308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4" name="AutoShape 191">
                <a:extLst>
                  <a:ext uri="{FF2B5EF4-FFF2-40B4-BE49-F238E27FC236}">
                    <a16:creationId xmlns:a16="http://schemas.microsoft.com/office/drawing/2014/main" id="{A49C55F9-8D94-DA0C-F546-B85CEBAFDF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5" name="AutoShape 192">
                <a:extLst>
                  <a:ext uri="{FF2B5EF4-FFF2-40B4-BE49-F238E27FC236}">
                    <a16:creationId xmlns:a16="http://schemas.microsoft.com/office/drawing/2014/main" id="{1BE23A75-3A40-D9FA-BDB6-D067187665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69" name="Freeform 193">
              <a:extLst>
                <a:ext uri="{FF2B5EF4-FFF2-40B4-BE49-F238E27FC236}">
                  <a16:creationId xmlns:a16="http://schemas.microsoft.com/office/drawing/2014/main" id="{AA33439E-444D-FED7-4578-EC6E64D148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70" name="Group 194">
              <a:extLst>
                <a:ext uri="{FF2B5EF4-FFF2-40B4-BE49-F238E27FC236}">
                  <a16:creationId xmlns:a16="http://schemas.microsoft.com/office/drawing/2014/main" id="{48BE1504-B4A3-8276-C474-23BF43A9BF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" name="AutoShape 195">
                <a:extLst>
                  <a:ext uri="{FF2B5EF4-FFF2-40B4-BE49-F238E27FC236}">
                    <a16:creationId xmlns:a16="http://schemas.microsoft.com/office/drawing/2014/main" id="{3FEB6F2D-D854-41CD-4C41-0BAB576214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83" name="AutoShape 196">
                <a:extLst>
                  <a:ext uri="{FF2B5EF4-FFF2-40B4-BE49-F238E27FC236}">
                    <a16:creationId xmlns:a16="http://schemas.microsoft.com/office/drawing/2014/main" id="{23A836B8-63EC-22F1-C2EA-40D1DB2407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71" name="Rectangle 197">
              <a:extLst>
                <a:ext uri="{FF2B5EF4-FFF2-40B4-BE49-F238E27FC236}">
                  <a16:creationId xmlns:a16="http://schemas.microsoft.com/office/drawing/2014/main" id="{CA99F244-1C99-A6C3-E69A-DB373E52D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2" name="Freeform 198">
              <a:extLst>
                <a:ext uri="{FF2B5EF4-FFF2-40B4-BE49-F238E27FC236}">
                  <a16:creationId xmlns:a16="http://schemas.microsoft.com/office/drawing/2014/main" id="{8BA0DEEC-6F67-EBDA-4DFB-8B63C995A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3" name="Freeform 199">
              <a:extLst>
                <a:ext uri="{FF2B5EF4-FFF2-40B4-BE49-F238E27FC236}">
                  <a16:creationId xmlns:a16="http://schemas.microsoft.com/office/drawing/2014/main" id="{9BA10695-3BB4-B527-165B-FCAA5DA382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4" name="Oval 200">
              <a:extLst>
                <a:ext uri="{FF2B5EF4-FFF2-40B4-BE49-F238E27FC236}">
                  <a16:creationId xmlns:a16="http://schemas.microsoft.com/office/drawing/2014/main" id="{3477535D-9FD6-4EFC-AFF0-16BC0CA16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5" name="Freeform 201">
              <a:extLst>
                <a:ext uri="{FF2B5EF4-FFF2-40B4-BE49-F238E27FC236}">
                  <a16:creationId xmlns:a16="http://schemas.microsoft.com/office/drawing/2014/main" id="{83D6870F-070A-EC5E-1B4D-3568AC5F0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6" name="AutoShape 202">
              <a:extLst>
                <a:ext uri="{FF2B5EF4-FFF2-40B4-BE49-F238E27FC236}">
                  <a16:creationId xmlns:a16="http://schemas.microsoft.com/office/drawing/2014/main" id="{886F0948-2CA3-CF79-0D30-075281FC7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7" name="AutoShape 203">
              <a:extLst>
                <a:ext uri="{FF2B5EF4-FFF2-40B4-BE49-F238E27FC236}">
                  <a16:creationId xmlns:a16="http://schemas.microsoft.com/office/drawing/2014/main" id="{6DBF7D18-EAA9-98D5-CD1F-1A0975B24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8" name="Oval 204">
              <a:extLst>
                <a:ext uri="{FF2B5EF4-FFF2-40B4-BE49-F238E27FC236}">
                  <a16:creationId xmlns:a16="http://schemas.microsoft.com/office/drawing/2014/main" id="{C9276768-8752-2B4E-EA86-E01C2631B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79" name="Oval 205">
              <a:extLst>
                <a:ext uri="{FF2B5EF4-FFF2-40B4-BE49-F238E27FC236}">
                  <a16:creationId xmlns:a16="http://schemas.microsoft.com/office/drawing/2014/main" id="{F00F8FAD-2CF3-6138-1370-B5D224838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80" name="Oval 206">
              <a:extLst>
                <a:ext uri="{FF2B5EF4-FFF2-40B4-BE49-F238E27FC236}">
                  <a16:creationId xmlns:a16="http://schemas.microsoft.com/office/drawing/2014/main" id="{49364E95-913E-F9F9-DA5C-1A82EAFA2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81" name="Rectangle 207">
              <a:extLst>
                <a:ext uri="{FF2B5EF4-FFF2-40B4-BE49-F238E27FC236}">
                  <a16:creationId xmlns:a16="http://schemas.microsoft.com/office/drawing/2014/main" id="{C1EC01FF-F4EF-BC90-CE20-AEEBE765F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90" name="Group 208">
            <a:extLst>
              <a:ext uri="{FF2B5EF4-FFF2-40B4-BE49-F238E27FC236}">
                <a16:creationId xmlns:a16="http://schemas.microsoft.com/office/drawing/2014/main" id="{B241B713-734F-7123-9424-B99081C2EFB4}"/>
              </a:ext>
            </a:extLst>
          </p:cNvPr>
          <p:cNvGrpSpPr>
            <a:grpSpLocks/>
          </p:cNvGrpSpPr>
          <p:nvPr/>
        </p:nvGrpSpPr>
        <p:grpSpPr bwMode="auto">
          <a:xfrm>
            <a:off x="10219096" y="1589358"/>
            <a:ext cx="377825" cy="576263"/>
            <a:chOff x="4140" y="429"/>
            <a:chExt cx="1425" cy="2396"/>
          </a:xfrm>
        </p:grpSpPr>
        <p:sp>
          <p:nvSpPr>
            <p:cNvPr id="91" name="Freeform 209">
              <a:extLst>
                <a:ext uri="{FF2B5EF4-FFF2-40B4-BE49-F238E27FC236}">
                  <a16:creationId xmlns:a16="http://schemas.microsoft.com/office/drawing/2014/main" id="{2392A0A8-69E5-98B6-2AB1-60E514E69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2" name="Rectangle 210">
              <a:extLst>
                <a:ext uri="{FF2B5EF4-FFF2-40B4-BE49-F238E27FC236}">
                  <a16:creationId xmlns:a16="http://schemas.microsoft.com/office/drawing/2014/main" id="{23E62314-FC9D-3673-1CE2-F7B8F1E0B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3" name="Freeform 211">
              <a:extLst>
                <a:ext uri="{FF2B5EF4-FFF2-40B4-BE49-F238E27FC236}">
                  <a16:creationId xmlns:a16="http://schemas.microsoft.com/office/drawing/2014/main" id="{4C710745-0877-7812-246A-AA189AC5D6C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4" name="Freeform 212">
              <a:extLst>
                <a:ext uri="{FF2B5EF4-FFF2-40B4-BE49-F238E27FC236}">
                  <a16:creationId xmlns:a16="http://schemas.microsoft.com/office/drawing/2014/main" id="{34A98B0D-37BD-6BC2-6D1E-527C145C57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5" name="Rectangle 213">
              <a:extLst>
                <a:ext uri="{FF2B5EF4-FFF2-40B4-BE49-F238E27FC236}">
                  <a16:creationId xmlns:a16="http://schemas.microsoft.com/office/drawing/2014/main" id="{501DAB2F-622C-89C1-1679-BDF9C35C7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6" name="Group 214">
              <a:extLst>
                <a:ext uri="{FF2B5EF4-FFF2-40B4-BE49-F238E27FC236}">
                  <a16:creationId xmlns:a16="http://schemas.microsoft.com/office/drawing/2014/main" id="{A41BC859-5D71-F219-6AAC-6B21DFACF5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21" name="AutoShape 215">
                <a:extLst>
                  <a:ext uri="{FF2B5EF4-FFF2-40B4-BE49-F238E27FC236}">
                    <a16:creationId xmlns:a16="http://schemas.microsoft.com/office/drawing/2014/main" id="{785ED5D5-8D8D-4BF6-E6B0-DA05DDAE73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2" name="AutoShape 216">
                <a:extLst>
                  <a:ext uri="{FF2B5EF4-FFF2-40B4-BE49-F238E27FC236}">
                    <a16:creationId xmlns:a16="http://schemas.microsoft.com/office/drawing/2014/main" id="{7F08A123-6D92-65CC-D5F5-5BEC957938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7" name="Rectangle 217">
              <a:extLst>
                <a:ext uri="{FF2B5EF4-FFF2-40B4-BE49-F238E27FC236}">
                  <a16:creationId xmlns:a16="http://schemas.microsoft.com/office/drawing/2014/main" id="{9DF50AE4-A7C2-1240-2757-1D33885A6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98" name="Group 218">
              <a:extLst>
                <a:ext uri="{FF2B5EF4-FFF2-40B4-BE49-F238E27FC236}">
                  <a16:creationId xmlns:a16="http://schemas.microsoft.com/office/drawing/2014/main" id="{8F1DE706-93E6-1B8E-C9D4-149AE949BC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9" name="AutoShape 219">
                <a:extLst>
                  <a:ext uri="{FF2B5EF4-FFF2-40B4-BE49-F238E27FC236}">
                    <a16:creationId xmlns:a16="http://schemas.microsoft.com/office/drawing/2014/main" id="{E427C1E4-020B-E065-22F7-CB92DF797E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20" name="AutoShape 220">
                <a:extLst>
                  <a:ext uri="{FF2B5EF4-FFF2-40B4-BE49-F238E27FC236}">
                    <a16:creationId xmlns:a16="http://schemas.microsoft.com/office/drawing/2014/main" id="{B63E24B2-2D56-5984-489D-B0DF3B6222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99" name="Rectangle 221">
              <a:extLst>
                <a:ext uri="{FF2B5EF4-FFF2-40B4-BE49-F238E27FC236}">
                  <a16:creationId xmlns:a16="http://schemas.microsoft.com/office/drawing/2014/main" id="{29400C01-3664-E050-ECC3-37B2EEE24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0" name="Rectangle 222">
              <a:extLst>
                <a:ext uri="{FF2B5EF4-FFF2-40B4-BE49-F238E27FC236}">
                  <a16:creationId xmlns:a16="http://schemas.microsoft.com/office/drawing/2014/main" id="{AACDB2F9-5E0B-D0CF-7C4C-D74342272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1" name="Group 223">
              <a:extLst>
                <a:ext uri="{FF2B5EF4-FFF2-40B4-BE49-F238E27FC236}">
                  <a16:creationId xmlns:a16="http://schemas.microsoft.com/office/drawing/2014/main" id="{EF6D7F4E-378F-DD4A-4546-EC481DD5F4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" name="AutoShape 224">
                <a:extLst>
                  <a:ext uri="{FF2B5EF4-FFF2-40B4-BE49-F238E27FC236}">
                    <a16:creationId xmlns:a16="http://schemas.microsoft.com/office/drawing/2014/main" id="{160ADEC3-B0B9-8F17-720F-28ACF5BAE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8" name="AutoShape 225">
                <a:extLst>
                  <a:ext uri="{FF2B5EF4-FFF2-40B4-BE49-F238E27FC236}">
                    <a16:creationId xmlns:a16="http://schemas.microsoft.com/office/drawing/2014/main" id="{7ECA610D-8205-8022-CCBA-9FB90BF470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2" name="Freeform 226">
              <a:extLst>
                <a:ext uri="{FF2B5EF4-FFF2-40B4-BE49-F238E27FC236}">
                  <a16:creationId xmlns:a16="http://schemas.microsoft.com/office/drawing/2014/main" id="{9E8525A3-8E0B-4086-B58B-D5269B16BDE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03" name="Group 227">
              <a:extLst>
                <a:ext uri="{FF2B5EF4-FFF2-40B4-BE49-F238E27FC236}">
                  <a16:creationId xmlns:a16="http://schemas.microsoft.com/office/drawing/2014/main" id="{9B22645C-79A4-2673-7D3B-525AEC7E49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5" name="AutoShape 228">
                <a:extLst>
                  <a:ext uri="{FF2B5EF4-FFF2-40B4-BE49-F238E27FC236}">
                    <a16:creationId xmlns:a16="http://schemas.microsoft.com/office/drawing/2014/main" id="{AD138FB1-5ED9-0CF8-2B0B-64AD7B4726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16" name="AutoShape 229">
                <a:extLst>
                  <a:ext uri="{FF2B5EF4-FFF2-40B4-BE49-F238E27FC236}">
                    <a16:creationId xmlns:a16="http://schemas.microsoft.com/office/drawing/2014/main" id="{FB646D09-3E3E-BF2C-9391-AFD871E663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04" name="Rectangle 230">
              <a:extLst>
                <a:ext uri="{FF2B5EF4-FFF2-40B4-BE49-F238E27FC236}">
                  <a16:creationId xmlns:a16="http://schemas.microsoft.com/office/drawing/2014/main" id="{1BDD33AA-120E-D5BC-57FB-0FDD61544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5" name="Freeform 231">
              <a:extLst>
                <a:ext uri="{FF2B5EF4-FFF2-40B4-BE49-F238E27FC236}">
                  <a16:creationId xmlns:a16="http://schemas.microsoft.com/office/drawing/2014/main" id="{1D031670-69DD-DBB6-E600-A0DB64F81B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6" name="Freeform 232">
              <a:extLst>
                <a:ext uri="{FF2B5EF4-FFF2-40B4-BE49-F238E27FC236}">
                  <a16:creationId xmlns:a16="http://schemas.microsoft.com/office/drawing/2014/main" id="{D9F20999-C131-0838-1F36-E594A10CF6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7" name="Oval 233">
              <a:extLst>
                <a:ext uri="{FF2B5EF4-FFF2-40B4-BE49-F238E27FC236}">
                  <a16:creationId xmlns:a16="http://schemas.microsoft.com/office/drawing/2014/main" id="{44E7F073-C17B-2E49-6662-64A97B5E1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8" name="Freeform 234">
              <a:extLst>
                <a:ext uri="{FF2B5EF4-FFF2-40B4-BE49-F238E27FC236}">
                  <a16:creationId xmlns:a16="http://schemas.microsoft.com/office/drawing/2014/main" id="{E8750A13-28B4-B20C-3A90-22CFCA1E4E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09" name="AutoShape 235">
              <a:extLst>
                <a:ext uri="{FF2B5EF4-FFF2-40B4-BE49-F238E27FC236}">
                  <a16:creationId xmlns:a16="http://schemas.microsoft.com/office/drawing/2014/main" id="{BD01D202-75DB-4A61-F72E-0661B4D7A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0" name="AutoShape 236">
              <a:extLst>
                <a:ext uri="{FF2B5EF4-FFF2-40B4-BE49-F238E27FC236}">
                  <a16:creationId xmlns:a16="http://schemas.microsoft.com/office/drawing/2014/main" id="{1F37A3C5-96AC-C62B-316B-ED322B7D84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1" name="Oval 237">
              <a:extLst>
                <a:ext uri="{FF2B5EF4-FFF2-40B4-BE49-F238E27FC236}">
                  <a16:creationId xmlns:a16="http://schemas.microsoft.com/office/drawing/2014/main" id="{CDEC8227-DAB0-C81D-2EDE-08608D1B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2" name="Oval 238">
              <a:extLst>
                <a:ext uri="{FF2B5EF4-FFF2-40B4-BE49-F238E27FC236}">
                  <a16:creationId xmlns:a16="http://schemas.microsoft.com/office/drawing/2014/main" id="{5D21F03A-0936-B7D2-91E8-633230232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" name="Oval 239">
              <a:extLst>
                <a:ext uri="{FF2B5EF4-FFF2-40B4-BE49-F238E27FC236}">
                  <a16:creationId xmlns:a16="http://schemas.microsoft.com/office/drawing/2014/main" id="{98541FF5-9DAF-8B28-7230-3975E830B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4" name="Rectangle 240">
              <a:extLst>
                <a:ext uri="{FF2B5EF4-FFF2-40B4-BE49-F238E27FC236}">
                  <a16:creationId xmlns:a16="http://schemas.microsoft.com/office/drawing/2014/main" id="{3EA26C46-617C-77DE-3E4D-94966367B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23" name="Group 241">
            <a:extLst>
              <a:ext uri="{FF2B5EF4-FFF2-40B4-BE49-F238E27FC236}">
                <a16:creationId xmlns:a16="http://schemas.microsoft.com/office/drawing/2014/main" id="{44F388AF-ED8D-6246-C8E6-C5D318E7B38E}"/>
              </a:ext>
            </a:extLst>
          </p:cNvPr>
          <p:cNvGrpSpPr>
            <a:grpSpLocks/>
          </p:cNvGrpSpPr>
          <p:nvPr/>
        </p:nvGrpSpPr>
        <p:grpSpPr bwMode="auto">
          <a:xfrm>
            <a:off x="10828696" y="1741758"/>
            <a:ext cx="377825" cy="576263"/>
            <a:chOff x="4140" y="429"/>
            <a:chExt cx="1425" cy="2396"/>
          </a:xfrm>
        </p:grpSpPr>
        <p:sp>
          <p:nvSpPr>
            <p:cNvPr id="124" name="Freeform 242">
              <a:extLst>
                <a:ext uri="{FF2B5EF4-FFF2-40B4-BE49-F238E27FC236}">
                  <a16:creationId xmlns:a16="http://schemas.microsoft.com/office/drawing/2014/main" id="{AABB17E8-8518-C758-DA85-500499143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5" name="Rectangle 243">
              <a:extLst>
                <a:ext uri="{FF2B5EF4-FFF2-40B4-BE49-F238E27FC236}">
                  <a16:creationId xmlns:a16="http://schemas.microsoft.com/office/drawing/2014/main" id="{7B1F86E5-DC19-ED64-4D16-DA0FFDEEE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6" name="Freeform 244">
              <a:extLst>
                <a:ext uri="{FF2B5EF4-FFF2-40B4-BE49-F238E27FC236}">
                  <a16:creationId xmlns:a16="http://schemas.microsoft.com/office/drawing/2014/main" id="{CE5F0D44-B973-EAC8-0833-B49781549A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7" name="Freeform 245">
              <a:extLst>
                <a:ext uri="{FF2B5EF4-FFF2-40B4-BE49-F238E27FC236}">
                  <a16:creationId xmlns:a16="http://schemas.microsoft.com/office/drawing/2014/main" id="{DEA19712-9CD6-E4C4-CD2F-2834DD2BF0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28" name="Rectangle 246">
              <a:extLst>
                <a:ext uri="{FF2B5EF4-FFF2-40B4-BE49-F238E27FC236}">
                  <a16:creationId xmlns:a16="http://schemas.microsoft.com/office/drawing/2014/main" id="{CD6AB2BD-0816-BF58-EB50-059081BAA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29" name="Group 247">
              <a:extLst>
                <a:ext uri="{FF2B5EF4-FFF2-40B4-BE49-F238E27FC236}">
                  <a16:creationId xmlns:a16="http://schemas.microsoft.com/office/drawing/2014/main" id="{B2DD8E3C-48E8-D4A9-FD45-77EB6C6BE2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54" name="AutoShape 248">
                <a:extLst>
                  <a:ext uri="{FF2B5EF4-FFF2-40B4-BE49-F238E27FC236}">
                    <a16:creationId xmlns:a16="http://schemas.microsoft.com/office/drawing/2014/main" id="{CAE13C86-BA9E-810F-70AC-DA0451796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5" name="AutoShape 249">
                <a:extLst>
                  <a:ext uri="{FF2B5EF4-FFF2-40B4-BE49-F238E27FC236}">
                    <a16:creationId xmlns:a16="http://schemas.microsoft.com/office/drawing/2014/main" id="{663862C1-1E16-AC70-8532-CBC04429A2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0" name="Rectangle 250">
              <a:extLst>
                <a:ext uri="{FF2B5EF4-FFF2-40B4-BE49-F238E27FC236}">
                  <a16:creationId xmlns:a16="http://schemas.microsoft.com/office/drawing/2014/main" id="{5FE7D48B-7B97-E7EA-2442-22CF067C09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1" name="Group 251">
              <a:extLst>
                <a:ext uri="{FF2B5EF4-FFF2-40B4-BE49-F238E27FC236}">
                  <a16:creationId xmlns:a16="http://schemas.microsoft.com/office/drawing/2014/main" id="{350678D6-F64C-D4FF-4B84-F1147C3252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52" name="AutoShape 252">
                <a:extLst>
                  <a:ext uri="{FF2B5EF4-FFF2-40B4-BE49-F238E27FC236}">
                    <a16:creationId xmlns:a16="http://schemas.microsoft.com/office/drawing/2014/main" id="{9E5F60E8-B9E0-CEC7-CC7E-7D26CD5FCD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3" name="AutoShape 253">
                <a:extLst>
                  <a:ext uri="{FF2B5EF4-FFF2-40B4-BE49-F238E27FC236}">
                    <a16:creationId xmlns:a16="http://schemas.microsoft.com/office/drawing/2014/main" id="{53079ABD-1D93-3F4C-23F7-6E54C685A9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2" name="Rectangle 254">
              <a:extLst>
                <a:ext uri="{FF2B5EF4-FFF2-40B4-BE49-F238E27FC236}">
                  <a16:creationId xmlns:a16="http://schemas.microsoft.com/office/drawing/2014/main" id="{21CC9BDA-AD2F-9E9B-3B48-AA6C655C5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3" name="Rectangle 255">
              <a:extLst>
                <a:ext uri="{FF2B5EF4-FFF2-40B4-BE49-F238E27FC236}">
                  <a16:creationId xmlns:a16="http://schemas.microsoft.com/office/drawing/2014/main" id="{E61DED0C-DA3F-2500-304A-5BF5A39467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4" name="Group 256">
              <a:extLst>
                <a:ext uri="{FF2B5EF4-FFF2-40B4-BE49-F238E27FC236}">
                  <a16:creationId xmlns:a16="http://schemas.microsoft.com/office/drawing/2014/main" id="{51A6BB8A-8C9F-0420-706E-633F1D2A93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50" name="AutoShape 257">
                <a:extLst>
                  <a:ext uri="{FF2B5EF4-FFF2-40B4-BE49-F238E27FC236}">
                    <a16:creationId xmlns:a16="http://schemas.microsoft.com/office/drawing/2014/main" id="{72D93243-EE90-0CD7-D6A6-FDD8A1E90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51" name="AutoShape 258">
                <a:extLst>
                  <a:ext uri="{FF2B5EF4-FFF2-40B4-BE49-F238E27FC236}">
                    <a16:creationId xmlns:a16="http://schemas.microsoft.com/office/drawing/2014/main" id="{9A29C090-202C-464B-90B2-A8DCA68EE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5" name="Freeform 259">
              <a:extLst>
                <a:ext uri="{FF2B5EF4-FFF2-40B4-BE49-F238E27FC236}">
                  <a16:creationId xmlns:a16="http://schemas.microsoft.com/office/drawing/2014/main" id="{4A2C2160-CBD7-5C57-8E9B-BEF07D0D62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36" name="Group 260">
              <a:extLst>
                <a:ext uri="{FF2B5EF4-FFF2-40B4-BE49-F238E27FC236}">
                  <a16:creationId xmlns:a16="http://schemas.microsoft.com/office/drawing/2014/main" id="{23E87492-BD22-2B8A-D95F-57D1440D55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8" name="AutoShape 261">
                <a:extLst>
                  <a:ext uri="{FF2B5EF4-FFF2-40B4-BE49-F238E27FC236}">
                    <a16:creationId xmlns:a16="http://schemas.microsoft.com/office/drawing/2014/main" id="{0A1EFFB8-7B74-1E65-CBEF-CD64784180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49" name="AutoShape 262">
                <a:extLst>
                  <a:ext uri="{FF2B5EF4-FFF2-40B4-BE49-F238E27FC236}">
                    <a16:creationId xmlns:a16="http://schemas.microsoft.com/office/drawing/2014/main" id="{BE860780-4F27-7349-5844-F26CF1B5EF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37" name="Rectangle 263">
              <a:extLst>
                <a:ext uri="{FF2B5EF4-FFF2-40B4-BE49-F238E27FC236}">
                  <a16:creationId xmlns:a16="http://schemas.microsoft.com/office/drawing/2014/main" id="{5BE90A37-4B76-9B91-248D-1BB404D66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8" name="Freeform 264">
              <a:extLst>
                <a:ext uri="{FF2B5EF4-FFF2-40B4-BE49-F238E27FC236}">
                  <a16:creationId xmlns:a16="http://schemas.microsoft.com/office/drawing/2014/main" id="{D1B5D547-62FC-DAFE-861C-8C5A95B73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39" name="Freeform 265">
              <a:extLst>
                <a:ext uri="{FF2B5EF4-FFF2-40B4-BE49-F238E27FC236}">
                  <a16:creationId xmlns:a16="http://schemas.microsoft.com/office/drawing/2014/main" id="{3E5F2F46-6CF9-1BB1-A4E9-2E7C78413C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0" name="Oval 266">
              <a:extLst>
                <a:ext uri="{FF2B5EF4-FFF2-40B4-BE49-F238E27FC236}">
                  <a16:creationId xmlns:a16="http://schemas.microsoft.com/office/drawing/2014/main" id="{FE00166B-8C61-59AC-F8E2-39E084466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1" name="Freeform 267">
              <a:extLst>
                <a:ext uri="{FF2B5EF4-FFF2-40B4-BE49-F238E27FC236}">
                  <a16:creationId xmlns:a16="http://schemas.microsoft.com/office/drawing/2014/main" id="{BF66B51C-4272-F818-BFE8-B0A9FC46B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2" name="AutoShape 268">
              <a:extLst>
                <a:ext uri="{FF2B5EF4-FFF2-40B4-BE49-F238E27FC236}">
                  <a16:creationId xmlns:a16="http://schemas.microsoft.com/office/drawing/2014/main" id="{DA4036B3-B9C9-4626-9A67-E4A23BD0C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3" name="AutoShape 269">
              <a:extLst>
                <a:ext uri="{FF2B5EF4-FFF2-40B4-BE49-F238E27FC236}">
                  <a16:creationId xmlns:a16="http://schemas.microsoft.com/office/drawing/2014/main" id="{DF7ADD9E-E0EC-60E4-82C4-E360BF518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4" name="Oval 270">
              <a:extLst>
                <a:ext uri="{FF2B5EF4-FFF2-40B4-BE49-F238E27FC236}">
                  <a16:creationId xmlns:a16="http://schemas.microsoft.com/office/drawing/2014/main" id="{6402297C-9613-4A30-A76F-DF3943CE0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5" name="Oval 271">
              <a:extLst>
                <a:ext uri="{FF2B5EF4-FFF2-40B4-BE49-F238E27FC236}">
                  <a16:creationId xmlns:a16="http://schemas.microsoft.com/office/drawing/2014/main" id="{C4E4B1A2-0B9D-AB11-0DA4-44A4C86473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6" name="Oval 272">
              <a:extLst>
                <a:ext uri="{FF2B5EF4-FFF2-40B4-BE49-F238E27FC236}">
                  <a16:creationId xmlns:a16="http://schemas.microsoft.com/office/drawing/2014/main" id="{888E3B62-1A5B-73FC-C084-811845429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47" name="Rectangle 273">
              <a:extLst>
                <a:ext uri="{FF2B5EF4-FFF2-40B4-BE49-F238E27FC236}">
                  <a16:creationId xmlns:a16="http://schemas.microsoft.com/office/drawing/2014/main" id="{7B42F25A-836B-4B35-4A87-A372A6BC7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6" name="Group 274">
            <a:extLst>
              <a:ext uri="{FF2B5EF4-FFF2-40B4-BE49-F238E27FC236}">
                <a16:creationId xmlns:a16="http://schemas.microsoft.com/office/drawing/2014/main" id="{00976300-1D9C-0F0A-90A2-C46EA885B7D3}"/>
              </a:ext>
            </a:extLst>
          </p:cNvPr>
          <p:cNvGrpSpPr>
            <a:grpSpLocks/>
          </p:cNvGrpSpPr>
          <p:nvPr/>
        </p:nvGrpSpPr>
        <p:grpSpPr bwMode="auto">
          <a:xfrm>
            <a:off x="11157309" y="2687908"/>
            <a:ext cx="377825" cy="576263"/>
            <a:chOff x="4140" y="429"/>
            <a:chExt cx="1425" cy="2396"/>
          </a:xfrm>
        </p:grpSpPr>
        <p:sp>
          <p:nvSpPr>
            <p:cNvPr id="157" name="Freeform 275">
              <a:extLst>
                <a:ext uri="{FF2B5EF4-FFF2-40B4-BE49-F238E27FC236}">
                  <a16:creationId xmlns:a16="http://schemas.microsoft.com/office/drawing/2014/main" id="{3038A00E-F80E-552D-DEFB-F37ED5E1A54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8" name="Rectangle 276">
              <a:extLst>
                <a:ext uri="{FF2B5EF4-FFF2-40B4-BE49-F238E27FC236}">
                  <a16:creationId xmlns:a16="http://schemas.microsoft.com/office/drawing/2014/main" id="{384E03B7-9825-007A-E95A-83DA36F7D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59" name="Freeform 277">
              <a:extLst>
                <a:ext uri="{FF2B5EF4-FFF2-40B4-BE49-F238E27FC236}">
                  <a16:creationId xmlns:a16="http://schemas.microsoft.com/office/drawing/2014/main" id="{E0EDADD6-8335-0010-D855-4F88E1818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0" name="Freeform 278">
              <a:extLst>
                <a:ext uri="{FF2B5EF4-FFF2-40B4-BE49-F238E27FC236}">
                  <a16:creationId xmlns:a16="http://schemas.microsoft.com/office/drawing/2014/main" id="{3772B230-6C9F-5BE3-6215-7725508B6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1" name="Rectangle 279">
              <a:extLst>
                <a:ext uri="{FF2B5EF4-FFF2-40B4-BE49-F238E27FC236}">
                  <a16:creationId xmlns:a16="http://schemas.microsoft.com/office/drawing/2014/main" id="{E195D974-0649-B500-E8D3-CD33EB665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9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2" name="Group 280">
              <a:extLst>
                <a:ext uri="{FF2B5EF4-FFF2-40B4-BE49-F238E27FC236}">
                  <a16:creationId xmlns:a16="http://schemas.microsoft.com/office/drawing/2014/main" id="{9EF3BA4D-CA5B-7270-5F3C-430CB4FFD1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87" name="AutoShape 281">
                <a:extLst>
                  <a:ext uri="{FF2B5EF4-FFF2-40B4-BE49-F238E27FC236}">
                    <a16:creationId xmlns:a16="http://schemas.microsoft.com/office/drawing/2014/main" id="{8A75F48C-7C1C-D130-578A-40844B386A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8" name="AutoShape 282">
                <a:extLst>
                  <a:ext uri="{FF2B5EF4-FFF2-40B4-BE49-F238E27FC236}">
                    <a16:creationId xmlns:a16="http://schemas.microsoft.com/office/drawing/2014/main" id="{15036B64-4547-69AA-BCE5-204847269F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95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3" name="Rectangle 283">
              <a:extLst>
                <a:ext uri="{FF2B5EF4-FFF2-40B4-BE49-F238E27FC236}">
                  <a16:creationId xmlns:a16="http://schemas.microsoft.com/office/drawing/2014/main" id="{4DCDDB21-B0B8-7A33-9E6C-18B366EAC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16"/>
              <a:ext cx="599" cy="53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4" name="Group 284">
              <a:extLst>
                <a:ext uri="{FF2B5EF4-FFF2-40B4-BE49-F238E27FC236}">
                  <a16:creationId xmlns:a16="http://schemas.microsoft.com/office/drawing/2014/main" id="{2BD8B3A4-97FA-53E9-559D-89BEA1B8E0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5" name="AutoShape 285">
                <a:extLst>
                  <a:ext uri="{FF2B5EF4-FFF2-40B4-BE49-F238E27FC236}">
                    <a16:creationId xmlns:a16="http://schemas.microsoft.com/office/drawing/2014/main" id="{413A71C7-C363-673E-1577-D4B47E83F3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6" name="AutoShape 286">
                <a:extLst>
                  <a:ext uri="{FF2B5EF4-FFF2-40B4-BE49-F238E27FC236}">
                    <a16:creationId xmlns:a16="http://schemas.microsoft.com/office/drawing/2014/main" id="{075DC2CE-27BE-0A67-81DB-915EF2D6F6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5" name="Rectangle 287">
              <a:extLst>
                <a:ext uri="{FF2B5EF4-FFF2-40B4-BE49-F238E27FC236}">
                  <a16:creationId xmlns:a16="http://schemas.microsoft.com/office/drawing/2014/main" id="{398874E7-E7F4-DF19-D16A-136675A9B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66" name="Rectangle 288">
              <a:extLst>
                <a:ext uri="{FF2B5EF4-FFF2-40B4-BE49-F238E27FC236}">
                  <a16:creationId xmlns:a16="http://schemas.microsoft.com/office/drawing/2014/main" id="{252153DF-9C84-4C06-BBDE-4186979AB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1657"/>
              <a:ext cx="593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7" name="Group 289">
              <a:extLst>
                <a:ext uri="{FF2B5EF4-FFF2-40B4-BE49-F238E27FC236}">
                  <a16:creationId xmlns:a16="http://schemas.microsoft.com/office/drawing/2014/main" id="{C5AB23C3-2F0C-2997-F6FC-26AF8BC4CC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3" name="AutoShape 290">
                <a:extLst>
                  <a:ext uri="{FF2B5EF4-FFF2-40B4-BE49-F238E27FC236}">
                    <a16:creationId xmlns:a16="http://schemas.microsoft.com/office/drawing/2014/main" id="{638DBAF2-44DB-51DC-DA29-95C206B300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4" name="AutoShape 291">
                <a:extLst>
                  <a:ext uri="{FF2B5EF4-FFF2-40B4-BE49-F238E27FC236}">
                    <a16:creationId xmlns:a16="http://schemas.microsoft.com/office/drawing/2014/main" id="{E3987D9C-A875-DBFB-2A1B-7E63E5C9BD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701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68" name="Freeform 292">
              <a:extLst>
                <a:ext uri="{FF2B5EF4-FFF2-40B4-BE49-F238E27FC236}">
                  <a16:creationId xmlns:a16="http://schemas.microsoft.com/office/drawing/2014/main" id="{FCCD238C-AA38-0FE9-E0C7-B88F2197EF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grpSp>
          <p:nvGrpSpPr>
            <p:cNvPr id="169" name="Group 293">
              <a:extLst>
                <a:ext uri="{FF2B5EF4-FFF2-40B4-BE49-F238E27FC236}">
                  <a16:creationId xmlns:a16="http://schemas.microsoft.com/office/drawing/2014/main" id="{8B414B77-E22B-F9B2-747A-D0992579EB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1" name="AutoShape 294">
                <a:extLst>
                  <a:ext uri="{FF2B5EF4-FFF2-40B4-BE49-F238E27FC236}">
                    <a16:creationId xmlns:a16="http://schemas.microsoft.com/office/drawing/2014/main" id="{1C4F6C59-7A8D-DB67-C179-AF056B6C03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182" name="AutoShape 295">
                <a:extLst>
                  <a:ext uri="{FF2B5EF4-FFF2-40B4-BE49-F238E27FC236}">
                    <a16:creationId xmlns:a16="http://schemas.microsoft.com/office/drawing/2014/main" id="{E634AE11-106A-37D8-BC75-454D2E1A1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1"/>
                <a:ext cx="694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sp>
          <p:nvSpPr>
            <p:cNvPr id="170" name="Rectangle 296">
              <a:extLst>
                <a:ext uri="{FF2B5EF4-FFF2-40B4-BE49-F238E27FC236}">
                  <a16:creationId xmlns:a16="http://schemas.microsoft.com/office/drawing/2014/main" id="{63D87FD7-18FB-A6EF-07D1-66DD00CF5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429"/>
              <a:ext cx="72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1" name="Freeform 297">
              <a:extLst>
                <a:ext uri="{FF2B5EF4-FFF2-40B4-BE49-F238E27FC236}">
                  <a16:creationId xmlns:a16="http://schemas.microsoft.com/office/drawing/2014/main" id="{B1D3DFFF-A1CA-2661-D3C0-80072BA4F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2" name="Freeform 298">
              <a:extLst>
                <a:ext uri="{FF2B5EF4-FFF2-40B4-BE49-F238E27FC236}">
                  <a16:creationId xmlns:a16="http://schemas.microsoft.com/office/drawing/2014/main" id="{59202534-B9C0-E457-E16A-0AC8468301F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3" name="Oval 299">
              <a:extLst>
                <a:ext uri="{FF2B5EF4-FFF2-40B4-BE49-F238E27FC236}">
                  <a16:creationId xmlns:a16="http://schemas.microsoft.com/office/drawing/2014/main" id="{470F87D7-934B-8977-903A-BA2646C9F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4"/>
              <a:ext cx="48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4" name="Freeform 300">
              <a:extLst>
                <a:ext uri="{FF2B5EF4-FFF2-40B4-BE49-F238E27FC236}">
                  <a16:creationId xmlns:a16="http://schemas.microsoft.com/office/drawing/2014/main" id="{053CDE93-7EBA-245E-6E00-A7A6DBF35F5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5" name="AutoShape 301">
              <a:extLst>
                <a:ext uri="{FF2B5EF4-FFF2-40B4-BE49-F238E27FC236}">
                  <a16:creationId xmlns:a16="http://schemas.microsoft.com/office/drawing/2014/main" id="{69B301A0-0F44-737A-00F9-A185854B1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7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6" name="AutoShape 302">
              <a:extLst>
                <a:ext uri="{FF2B5EF4-FFF2-40B4-BE49-F238E27FC236}">
                  <a16:creationId xmlns:a16="http://schemas.microsoft.com/office/drawing/2014/main" id="{D12D48C3-7799-6586-75E5-2F059142C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3"/>
              <a:ext cx="1072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7" name="Oval 303">
              <a:extLst>
                <a:ext uri="{FF2B5EF4-FFF2-40B4-BE49-F238E27FC236}">
                  <a16:creationId xmlns:a16="http://schemas.microsoft.com/office/drawing/2014/main" id="{BD6123F9-171E-532D-82ED-8AF85A61B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8" y="2383"/>
              <a:ext cx="156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78" name="Oval 304">
              <a:extLst>
                <a:ext uri="{FF2B5EF4-FFF2-40B4-BE49-F238E27FC236}">
                  <a16:creationId xmlns:a16="http://schemas.microsoft.com/office/drawing/2014/main" id="{27712555-E61A-BF8C-3AFD-9709407A9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383"/>
              <a:ext cx="162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79" name="Oval 305">
              <a:extLst>
                <a:ext uri="{FF2B5EF4-FFF2-40B4-BE49-F238E27FC236}">
                  <a16:creationId xmlns:a16="http://schemas.microsoft.com/office/drawing/2014/main" id="{A3C5BAB8-AF69-9CD9-B994-4F7EBBFA9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" y="2383"/>
              <a:ext cx="162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80" name="Rectangle 306">
              <a:extLst>
                <a:ext uri="{FF2B5EF4-FFF2-40B4-BE49-F238E27FC236}">
                  <a16:creationId xmlns:a16="http://schemas.microsoft.com/office/drawing/2014/main" id="{D7E8DB67-75B0-FA33-51CC-8513712A8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5"/>
              <a:ext cx="84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89" name="Group 340">
            <a:extLst>
              <a:ext uri="{FF2B5EF4-FFF2-40B4-BE49-F238E27FC236}">
                <a16:creationId xmlns:a16="http://schemas.microsoft.com/office/drawing/2014/main" id="{4FBC3A80-833B-495C-FC51-25259FB1FA94}"/>
              </a:ext>
            </a:extLst>
          </p:cNvPr>
          <p:cNvGrpSpPr>
            <a:grpSpLocks/>
          </p:cNvGrpSpPr>
          <p:nvPr/>
        </p:nvGrpSpPr>
        <p:grpSpPr bwMode="auto">
          <a:xfrm>
            <a:off x="9212621" y="5170758"/>
            <a:ext cx="525463" cy="557213"/>
            <a:chOff x="-44" y="1473"/>
            <a:chExt cx="981" cy="1105"/>
          </a:xfrm>
        </p:grpSpPr>
        <p:pic>
          <p:nvPicPr>
            <p:cNvPr id="190" name="Picture 341" descr="desktop_computer_stylized_medium">
              <a:extLst>
                <a:ext uri="{FF2B5EF4-FFF2-40B4-BE49-F238E27FC236}">
                  <a16:creationId xmlns:a16="http://schemas.microsoft.com/office/drawing/2014/main" id="{E78757BB-3683-A15E-C206-8EF11F9184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Freeform 342">
              <a:extLst>
                <a:ext uri="{FF2B5EF4-FFF2-40B4-BE49-F238E27FC236}">
                  <a16:creationId xmlns:a16="http://schemas.microsoft.com/office/drawing/2014/main" id="{CE6959E6-1288-8968-8D4F-BFB2FB6DEFC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2" name="Group 343">
            <a:extLst>
              <a:ext uri="{FF2B5EF4-FFF2-40B4-BE49-F238E27FC236}">
                <a16:creationId xmlns:a16="http://schemas.microsoft.com/office/drawing/2014/main" id="{A394D870-A1B3-F020-69F7-39DD37838DEF}"/>
              </a:ext>
            </a:extLst>
          </p:cNvPr>
          <p:cNvGrpSpPr>
            <a:grpSpLocks/>
          </p:cNvGrpSpPr>
          <p:nvPr/>
        </p:nvGrpSpPr>
        <p:grpSpPr bwMode="auto">
          <a:xfrm>
            <a:off x="9736496" y="5159646"/>
            <a:ext cx="525463" cy="557212"/>
            <a:chOff x="-44" y="1473"/>
            <a:chExt cx="981" cy="1105"/>
          </a:xfrm>
        </p:grpSpPr>
        <p:pic>
          <p:nvPicPr>
            <p:cNvPr id="193" name="Picture 344" descr="desktop_computer_stylized_medium">
              <a:extLst>
                <a:ext uri="{FF2B5EF4-FFF2-40B4-BE49-F238E27FC236}">
                  <a16:creationId xmlns:a16="http://schemas.microsoft.com/office/drawing/2014/main" id="{171977C4-0909-C1D8-3F1D-828E8C7579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" name="Freeform 345">
              <a:extLst>
                <a:ext uri="{FF2B5EF4-FFF2-40B4-BE49-F238E27FC236}">
                  <a16:creationId xmlns:a16="http://schemas.microsoft.com/office/drawing/2014/main" id="{2D441A0C-40E0-358C-D9F8-6FE52854A63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A8609AA2-FB06-F56B-EBC4-99D25821194F}"/>
              </a:ext>
            </a:extLst>
          </p:cNvPr>
          <p:cNvGrpSpPr/>
          <p:nvPr/>
        </p:nvGrpSpPr>
        <p:grpSpPr>
          <a:xfrm>
            <a:off x="9784005" y="4437217"/>
            <a:ext cx="889089" cy="466491"/>
            <a:chOff x="7493876" y="2774731"/>
            <a:chExt cx="1481958" cy="894622"/>
          </a:xfrm>
        </p:grpSpPr>
        <p:sp>
          <p:nvSpPr>
            <p:cNvPr id="196" name="Freeform 510">
              <a:extLst>
                <a:ext uri="{FF2B5EF4-FFF2-40B4-BE49-F238E27FC236}">
                  <a16:creationId xmlns:a16="http://schemas.microsoft.com/office/drawing/2014/main" id="{211CFA63-D974-B3C8-4E14-62A61D5347BB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2625C11A-610C-EDCA-7B29-0E0D67CDBB03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150BB380-2B48-A62C-E720-EEC005023E9F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99" name="Freeform 513">
                <a:extLst>
                  <a:ext uri="{FF2B5EF4-FFF2-40B4-BE49-F238E27FC236}">
                    <a16:creationId xmlns:a16="http://schemas.microsoft.com/office/drawing/2014/main" id="{F37917C3-DA7D-8AD3-2469-6BBDB9F8A672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0" name="Freeform 514">
                <a:extLst>
                  <a:ext uri="{FF2B5EF4-FFF2-40B4-BE49-F238E27FC236}">
                    <a16:creationId xmlns:a16="http://schemas.microsoft.com/office/drawing/2014/main" id="{2FE183FA-DE05-9FD5-4266-64ED5C2BE9CD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1" name="Freeform 515">
                <a:extLst>
                  <a:ext uri="{FF2B5EF4-FFF2-40B4-BE49-F238E27FC236}">
                    <a16:creationId xmlns:a16="http://schemas.microsoft.com/office/drawing/2014/main" id="{8A67E43D-DB9A-B730-040B-920B2633BFA7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2" name="Freeform 516">
                <a:extLst>
                  <a:ext uri="{FF2B5EF4-FFF2-40B4-BE49-F238E27FC236}">
                    <a16:creationId xmlns:a16="http://schemas.microsoft.com/office/drawing/2014/main" id="{18237499-9918-ADB2-AE29-81AD20580FC1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F316977C-5F55-75D3-830B-8995C3DB0AB8}"/>
              </a:ext>
            </a:extLst>
          </p:cNvPr>
          <p:cNvGrpSpPr/>
          <p:nvPr/>
        </p:nvGrpSpPr>
        <p:grpSpPr>
          <a:xfrm>
            <a:off x="9805342" y="3095664"/>
            <a:ext cx="889089" cy="466491"/>
            <a:chOff x="7493876" y="2774731"/>
            <a:chExt cx="1481958" cy="894622"/>
          </a:xfrm>
        </p:grpSpPr>
        <p:sp>
          <p:nvSpPr>
            <p:cNvPr id="204" name="Freeform 521">
              <a:extLst>
                <a:ext uri="{FF2B5EF4-FFF2-40B4-BE49-F238E27FC236}">
                  <a16:creationId xmlns:a16="http://schemas.microsoft.com/office/drawing/2014/main" id="{70FC7553-5C92-F3BC-577B-428018623B9C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E1A9EE84-6BEE-0FD6-35F6-EF701529FDCF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3C69463D-0596-4C17-9D36-D374734701DE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207" name="Freeform 524">
                <a:extLst>
                  <a:ext uri="{FF2B5EF4-FFF2-40B4-BE49-F238E27FC236}">
                    <a16:creationId xmlns:a16="http://schemas.microsoft.com/office/drawing/2014/main" id="{FE3E05DC-D316-4258-47B3-B3D68F4D3CE2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8" name="Freeform 525">
                <a:extLst>
                  <a:ext uri="{FF2B5EF4-FFF2-40B4-BE49-F238E27FC236}">
                    <a16:creationId xmlns:a16="http://schemas.microsoft.com/office/drawing/2014/main" id="{C38706A2-371C-0E01-E151-264C98A3320E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9" name="Freeform 526">
                <a:extLst>
                  <a:ext uri="{FF2B5EF4-FFF2-40B4-BE49-F238E27FC236}">
                    <a16:creationId xmlns:a16="http://schemas.microsoft.com/office/drawing/2014/main" id="{478683D0-B3D0-2F3A-1376-0A48F707F59A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0" name="Freeform 527">
                <a:extLst>
                  <a:ext uri="{FF2B5EF4-FFF2-40B4-BE49-F238E27FC236}">
                    <a16:creationId xmlns:a16="http://schemas.microsoft.com/office/drawing/2014/main" id="{9610BF35-40AE-B131-2CF3-DB7ADF1811C7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9" name="Text Box 98">
            <a:extLst>
              <a:ext uri="{FF2B5EF4-FFF2-40B4-BE49-F238E27FC236}">
                <a16:creationId xmlns:a16="http://schemas.microsoft.com/office/drawing/2014/main" id="{AC7C5B30-88DF-AD81-6E94-55415F326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5638" y="4760730"/>
            <a:ext cx="10855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100 </a:t>
            </a:r>
            <a:r>
              <a:rPr lang="en-US" altLang="en-US" sz="1600" kern="0" dirty="0">
                <a:solidFill>
                  <a:srgbClr val="000000"/>
                </a:solidFill>
              </a:rPr>
              <a:t>Mbps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4C5762-AA76-B0EF-C672-3F218A1E4D05}"/>
              </a:ext>
            </a:extLst>
          </p:cNvPr>
          <p:cNvSpPr txBox="1"/>
          <p:nvPr/>
        </p:nvSpPr>
        <p:spPr>
          <a:xfrm>
            <a:off x="9476829" y="3013346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A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FD4AF5FB-68E1-D2E8-FDD2-3C0B0039B8AD}"/>
              </a:ext>
            </a:extLst>
          </p:cNvPr>
          <p:cNvSpPr txBox="1"/>
          <p:nvPr/>
        </p:nvSpPr>
        <p:spPr>
          <a:xfrm>
            <a:off x="9629229" y="4080147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7A6F8706-DF92-50F9-968C-A0D9AC260694}"/>
              </a:ext>
            </a:extLst>
          </p:cNvPr>
          <p:cNvSpPr txBox="1"/>
          <p:nvPr/>
        </p:nvSpPr>
        <p:spPr>
          <a:xfrm>
            <a:off x="8464459" y="5419091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901DC6DF-5282-A353-3CF9-6043EE3473B5}"/>
              </a:ext>
            </a:extLst>
          </p:cNvPr>
          <p:cNvSpPr txBox="1"/>
          <p:nvPr/>
        </p:nvSpPr>
        <p:spPr>
          <a:xfrm>
            <a:off x="8192314" y="2066288"/>
            <a:ext cx="79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D</a:t>
            </a:r>
          </a:p>
        </p:txBody>
      </p:sp>
      <p:sp>
        <p:nvSpPr>
          <p:cNvPr id="253" name="Text Box 98">
            <a:extLst>
              <a:ext uri="{FF2B5EF4-FFF2-40B4-BE49-F238E27FC236}">
                <a16:creationId xmlns:a16="http://schemas.microsoft.com/office/drawing/2014/main" id="{310174F5-BE64-B9FD-A27F-9B1E05E7E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1868" y="4738958"/>
            <a:ext cx="12906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1 Gbps LAN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F0587C22-1232-A7E2-ECF5-92176116BDA9}"/>
              </a:ext>
            </a:extLst>
          </p:cNvPr>
          <p:cNvGrpSpPr/>
          <p:nvPr/>
        </p:nvGrpSpPr>
        <p:grpSpPr>
          <a:xfrm>
            <a:off x="10178162" y="4807753"/>
            <a:ext cx="811212" cy="1033463"/>
            <a:chOff x="9001301" y="5550914"/>
            <a:chExt cx="811212" cy="1033463"/>
          </a:xfrm>
        </p:grpSpPr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1541DE8A-C998-6D1F-C560-5A7952E5CEF2}"/>
                </a:ext>
              </a:extLst>
            </p:cNvPr>
            <p:cNvSpPr/>
            <p:nvPr/>
          </p:nvSpPr>
          <p:spPr>
            <a:xfrm>
              <a:off x="9001301" y="5550914"/>
              <a:ext cx="811212" cy="1033463"/>
            </a:xfrm>
            <a:prstGeom prst="ellipse">
              <a:avLst/>
            </a:prstGeom>
            <a:solidFill>
              <a:srgbClr val="C00000">
                <a:alpha val="4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646B8E96-9D0D-40A2-1F88-30AF41E889FB}"/>
                </a:ext>
              </a:extLst>
            </p:cNvPr>
            <p:cNvGrpSpPr/>
            <p:nvPr/>
          </p:nvGrpSpPr>
          <p:grpSpPr>
            <a:xfrm>
              <a:off x="9256094" y="5631762"/>
              <a:ext cx="377825" cy="800176"/>
              <a:chOff x="10907888" y="5189290"/>
              <a:chExt cx="377825" cy="800176"/>
            </a:xfrm>
          </p:grpSpPr>
          <p:sp>
            <p:nvSpPr>
              <p:cNvPr id="257" name="Line 80">
                <a:extLst>
                  <a:ext uri="{FF2B5EF4-FFF2-40B4-BE49-F238E27FC236}">
                    <a16:creationId xmlns:a16="http://schemas.microsoft.com/office/drawing/2014/main" id="{FCC7E41C-4EC5-9D41-38BE-4429E01339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66625" y="5189290"/>
                <a:ext cx="76200" cy="32226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258" name="Group 307">
                <a:extLst>
                  <a:ext uri="{FF2B5EF4-FFF2-40B4-BE49-F238E27FC236}">
                    <a16:creationId xmlns:a16="http://schemas.microsoft.com/office/drawing/2014/main" id="{B38624F9-FA43-B709-8483-00ABF123A1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907888" y="5413204"/>
                <a:ext cx="377825" cy="576262"/>
                <a:chOff x="4140" y="429"/>
                <a:chExt cx="1425" cy="2396"/>
              </a:xfrm>
            </p:grpSpPr>
            <p:sp>
              <p:nvSpPr>
                <p:cNvPr id="259" name="Freeform 308">
                  <a:extLst>
                    <a:ext uri="{FF2B5EF4-FFF2-40B4-BE49-F238E27FC236}">
                      <a16:creationId xmlns:a16="http://schemas.microsoft.com/office/drawing/2014/main" id="{0B8C9F9F-6E06-2DFE-5655-73A785963E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2 w 354"/>
                    <a:gd name="T1" fmla="*/ 0 h 2742"/>
                    <a:gd name="T2" fmla="*/ 12 w 354"/>
                    <a:gd name="T3" fmla="*/ 23 h 2742"/>
                    <a:gd name="T4" fmla="*/ 12 w 354"/>
                    <a:gd name="T5" fmla="*/ 171 h 2742"/>
                    <a:gd name="T6" fmla="*/ 0 w 354"/>
                    <a:gd name="T7" fmla="*/ 179 h 2742"/>
                    <a:gd name="T8" fmla="*/ 2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0" name="Rectangle 309">
                  <a:extLst>
                    <a:ext uri="{FF2B5EF4-FFF2-40B4-BE49-F238E27FC236}">
                      <a16:creationId xmlns:a16="http://schemas.microsoft.com/office/drawing/2014/main" id="{28BE651B-F80D-2F93-6F6A-3A3F387D9B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06" y="429"/>
                  <a:ext cx="1048" cy="2284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1" name="Freeform 310">
                  <a:extLst>
                    <a:ext uri="{FF2B5EF4-FFF2-40B4-BE49-F238E27FC236}">
                      <a16:creationId xmlns:a16="http://schemas.microsoft.com/office/drawing/2014/main" id="{3E7F4B9A-DF85-349B-4519-34EDE8CFF3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7 w 211"/>
                    <a:gd name="T3" fmla="*/ 15 h 2537"/>
                    <a:gd name="T4" fmla="*/ 2 w 211"/>
                    <a:gd name="T5" fmla="*/ 163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2" name="Freeform 311">
                  <a:extLst>
                    <a:ext uri="{FF2B5EF4-FFF2-40B4-BE49-F238E27FC236}">
                      <a16:creationId xmlns:a16="http://schemas.microsoft.com/office/drawing/2014/main" id="{79196643-8CBB-7FAF-0D54-F1092653D9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11 w 328"/>
                    <a:gd name="T3" fmla="*/ 9 h 226"/>
                    <a:gd name="T4" fmla="*/ 11 w 328"/>
                    <a:gd name="T5" fmla="*/ 16 h 226"/>
                    <a:gd name="T6" fmla="*/ 0 w 328"/>
                    <a:gd name="T7" fmla="*/ 7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3" name="Rectangle 312">
                  <a:extLst>
                    <a:ext uri="{FF2B5EF4-FFF2-40B4-BE49-F238E27FC236}">
                      <a16:creationId xmlns:a16="http://schemas.microsoft.com/office/drawing/2014/main" id="{98B366AE-53D6-C9CD-DA4C-90C60B86CA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693"/>
                  <a:ext cx="599" cy="46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264" name="Group 313">
                  <a:extLst>
                    <a:ext uri="{FF2B5EF4-FFF2-40B4-BE49-F238E27FC236}">
                      <a16:creationId xmlns:a16="http://schemas.microsoft.com/office/drawing/2014/main" id="{F31150B6-BE0B-1AAB-EF9D-C2B7E2BEB44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289" name="AutoShape 314">
                    <a:extLst>
                      <a:ext uri="{FF2B5EF4-FFF2-40B4-BE49-F238E27FC236}">
                        <a16:creationId xmlns:a16="http://schemas.microsoft.com/office/drawing/2014/main" id="{D726F5D3-C179-831F-3FA0-6D5C5683C60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6" y="2567"/>
                    <a:ext cx="725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90" name="AutoShape 315">
                    <a:extLst>
                      <a:ext uri="{FF2B5EF4-FFF2-40B4-BE49-F238E27FC236}">
                        <a16:creationId xmlns:a16="http://schemas.microsoft.com/office/drawing/2014/main" id="{001AF299-CAEB-1ABD-B5C5-AB3B9082EF3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31" y="2586"/>
                    <a:ext cx="695" cy="101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265" name="Rectangle 316">
                  <a:extLst>
                    <a:ext uri="{FF2B5EF4-FFF2-40B4-BE49-F238E27FC236}">
                      <a16:creationId xmlns:a16="http://schemas.microsoft.com/office/drawing/2014/main" id="{CC78D413-2D34-B94C-69A9-62C43D1B06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4" y="1016"/>
                  <a:ext cx="599" cy="53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266" name="Group 317">
                  <a:extLst>
                    <a:ext uri="{FF2B5EF4-FFF2-40B4-BE49-F238E27FC236}">
                      <a16:creationId xmlns:a16="http://schemas.microsoft.com/office/drawing/2014/main" id="{E7529E21-BA3E-ED92-8273-34BA4D30D1F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287" name="AutoShape 318">
                    <a:extLst>
                      <a:ext uri="{FF2B5EF4-FFF2-40B4-BE49-F238E27FC236}">
                        <a16:creationId xmlns:a16="http://schemas.microsoft.com/office/drawing/2014/main" id="{1502884E-E388-371C-F57B-DD6731FC3EA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1" y="2571"/>
                    <a:ext cx="725" cy="137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88" name="AutoShape 319">
                    <a:extLst>
                      <a:ext uri="{FF2B5EF4-FFF2-40B4-BE49-F238E27FC236}">
                        <a16:creationId xmlns:a16="http://schemas.microsoft.com/office/drawing/2014/main" id="{067D5396-F4F9-341B-F565-066A95120C9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26" y="2584"/>
                    <a:ext cx="695" cy="110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267" name="Rectangle 320">
                  <a:extLst>
                    <a:ext uri="{FF2B5EF4-FFF2-40B4-BE49-F238E27FC236}">
                      <a16:creationId xmlns:a16="http://schemas.microsoft.com/office/drawing/2014/main" id="{B35CA997-2494-EC3B-3FAA-B8463C85F3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8" y="1360"/>
                  <a:ext cx="593" cy="46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68" name="Rectangle 321">
                  <a:extLst>
                    <a:ext uri="{FF2B5EF4-FFF2-40B4-BE49-F238E27FC236}">
                      <a16:creationId xmlns:a16="http://schemas.microsoft.com/office/drawing/2014/main" id="{B9C57F9D-3416-DB89-1604-37A793AE42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30" y="1657"/>
                  <a:ext cx="593" cy="46"/>
                </a:xfrm>
                <a:prstGeom prst="rect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269" name="Group 322">
                  <a:extLst>
                    <a:ext uri="{FF2B5EF4-FFF2-40B4-BE49-F238E27FC236}">
                      <a16:creationId xmlns:a16="http://schemas.microsoft.com/office/drawing/2014/main" id="{832B440B-94D3-1072-24CB-F6955054EC3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285" name="AutoShape 323">
                    <a:extLst>
                      <a:ext uri="{FF2B5EF4-FFF2-40B4-BE49-F238E27FC236}">
                        <a16:creationId xmlns:a16="http://schemas.microsoft.com/office/drawing/2014/main" id="{F06E6A3C-F942-492F-3FF8-37B68AFE06C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1" y="2571"/>
                    <a:ext cx="731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86" name="AutoShape 324">
                    <a:extLst>
                      <a:ext uri="{FF2B5EF4-FFF2-40B4-BE49-F238E27FC236}">
                        <a16:creationId xmlns:a16="http://schemas.microsoft.com/office/drawing/2014/main" id="{A9DAE432-170A-F23D-44BE-FE213BCA460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26" y="2589"/>
                    <a:ext cx="701" cy="9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270" name="Freeform 325">
                  <a:extLst>
                    <a:ext uri="{FF2B5EF4-FFF2-40B4-BE49-F238E27FC236}">
                      <a16:creationId xmlns:a16="http://schemas.microsoft.com/office/drawing/2014/main" id="{19F363DC-D535-8DC7-0C59-24725F7E08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11 w 328"/>
                    <a:gd name="T3" fmla="*/ 8 h 226"/>
                    <a:gd name="T4" fmla="*/ 11 w 328"/>
                    <a:gd name="T5" fmla="*/ 14 h 226"/>
                    <a:gd name="T6" fmla="*/ 0 w 328"/>
                    <a:gd name="T7" fmla="*/ 6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271" name="Group 326">
                  <a:extLst>
                    <a:ext uri="{FF2B5EF4-FFF2-40B4-BE49-F238E27FC236}">
                      <a16:creationId xmlns:a16="http://schemas.microsoft.com/office/drawing/2014/main" id="{F16BC945-07A2-D150-5674-C13F79A8170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283" name="AutoShape 327">
                    <a:extLst>
                      <a:ext uri="{FF2B5EF4-FFF2-40B4-BE49-F238E27FC236}">
                        <a16:creationId xmlns:a16="http://schemas.microsoft.com/office/drawing/2014/main" id="{14AA7455-D1BA-B05F-9087-5A02EFEB348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14" y="2568"/>
                    <a:ext cx="723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284" name="AutoShape 328">
                    <a:extLst>
                      <a:ext uri="{FF2B5EF4-FFF2-40B4-BE49-F238E27FC236}">
                        <a16:creationId xmlns:a16="http://schemas.microsoft.com/office/drawing/2014/main" id="{B838B750-25B2-22B5-070B-3EBAAB3FC00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29" y="2581"/>
                    <a:ext cx="694" cy="106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2"/>
                      </a:buClr>
                      <a:buSzPct val="85000"/>
                      <a:buFont typeface="ZapfDingbats" charset="2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  <a:buFont typeface="ZapfDingbats" charset="2"/>
                      <a:buNone/>
                      <a:tabLst/>
                      <a:defRPr/>
                    </a:pPr>
                    <a:endParaRPr kumimoji="0" lang="en-US" alt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ＭＳ Ｐゴシック" panose="020B0600070205080204" pitchFamily="34" charset="-128"/>
                      <a:cs typeface="+mn-cs"/>
                    </a:endParaRPr>
                  </a:p>
                </p:txBody>
              </p:sp>
            </p:grpSp>
            <p:sp>
              <p:nvSpPr>
                <p:cNvPr id="272" name="Rectangle 329">
                  <a:extLst>
                    <a:ext uri="{FF2B5EF4-FFF2-40B4-BE49-F238E27FC236}">
                      <a16:creationId xmlns:a16="http://schemas.microsoft.com/office/drawing/2014/main" id="{6EF76A37-E9DD-8056-922A-9F040F56C3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48" y="429"/>
                  <a:ext cx="72" cy="2290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3" name="Freeform 330">
                  <a:extLst>
                    <a:ext uri="{FF2B5EF4-FFF2-40B4-BE49-F238E27FC236}">
                      <a16:creationId xmlns:a16="http://schemas.microsoft.com/office/drawing/2014/main" id="{21C2DE0B-3197-58B8-4B25-4BD8B8934A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11 w 296"/>
                    <a:gd name="T3" fmla="*/ 8 h 256"/>
                    <a:gd name="T4" fmla="*/ 11 w 296"/>
                    <a:gd name="T5" fmla="*/ 16 h 256"/>
                    <a:gd name="T6" fmla="*/ 0 w 296"/>
                    <a:gd name="T7" fmla="*/ 6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4" name="Freeform 331">
                  <a:extLst>
                    <a:ext uri="{FF2B5EF4-FFF2-40B4-BE49-F238E27FC236}">
                      <a16:creationId xmlns:a16="http://schemas.microsoft.com/office/drawing/2014/main" id="{5F293987-17F8-329D-3AE7-9EC2D9F19E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11 w 304"/>
                    <a:gd name="T3" fmla="*/ 11 h 288"/>
                    <a:gd name="T4" fmla="*/ 10 w 304"/>
                    <a:gd name="T5" fmla="*/ 19 h 288"/>
                    <a:gd name="T6" fmla="*/ 2 w 304"/>
                    <a:gd name="T7" fmla="*/ 8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5" name="Oval 332">
                  <a:extLst>
                    <a:ext uri="{FF2B5EF4-FFF2-40B4-BE49-F238E27FC236}">
                      <a16:creationId xmlns:a16="http://schemas.microsoft.com/office/drawing/2014/main" id="{606E912A-217D-ECB9-3D4D-1146DFB8D6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17" y="2614"/>
                  <a:ext cx="48" cy="92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6" name="Freeform 333">
                  <a:extLst>
                    <a:ext uri="{FF2B5EF4-FFF2-40B4-BE49-F238E27FC236}">
                      <a16:creationId xmlns:a16="http://schemas.microsoft.com/office/drawing/2014/main" id="{2D0E1E84-38F1-031A-1C9E-B8935A4880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8 h 240"/>
                    <a:gd name="T2" fmla="*/ 2 w 306"/>
                    <a:gd name="T3" fmla="*/ 16 h 240"/>
                    <a:gd name="T4" fmla="*/ 11 w 306"/>
                    <a:gd name="T5" fmla="*/ 8 h 240"/>
                    <a:gd name="T6" fmla="*/ 11 w 306"/>
                    <a:gd name="T7" fmla="*/ 0 h 240"/>
                    <a:gd name="T8" fmla="*/ 0 w 306"/>
                    <a:gd name="T9" fmla="*/ 8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7" name="AutoShape 334">
                  <a:extLst>
                    <a:ext uri="{FF2B5EF4-FFF2-40B4-BE49-F238E27FC236}">
                      <a16:creationId xmlns:a16="http://schemas.microsoft.com/office/drawing/2014/main" id="{DA9095D9-20F1-C0C0-6C04-8ED78F588F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40" y="2680"/>
                  <a:ext cx="1197" cy="145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8" name="AutoShape 335">
                  <a:extLst>
                    <a:ext uri="{FF2B5EF4-FFF2-40B4-BE49-F238E27FC236}">
                      <a16:creationId xmlns:a16="http://schemas.microsoft.com/office/drawing/2014/main" id="{FCD56624-3399-BABE-A0BC-D59DEC19D8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06" y="2713"/>
                  <a:ext cx="1072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808080"/>
                    </a:gs>
                  </a:gsLst>
                  <a:lin ang="0" scaled="1"/>
                </a:gra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79" name="Oval 336">
                  <a:extLst>
                    <a:ext uri="{FF2B5EF4-FFF2-40B4-BE49-F238E27FC236}">
                      <a16:creationId xmlns:a16="http://schemas.microsoft.com/office/drawing/2014/main" id="{091DCB27-00D2-0148-D205-9A51899FA6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8" y="2383"/>
                  <a:ext cx="156" cy="145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80" name="Oval 337">
                  <a:extLst>
                    <a:ext uri="{FF2B5EF4-FFF2-40B4-BE49-F238E27FC236}">
                      <a16:creationId xmlns:a16="http://schemas.microsoft.com/office/drawing/2014/main" id="{C918E4BB-2903-C391-E214-FF450DEF8E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87" y="2383"/>
                  <a:ext cx="162" cy="14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81" name="Oval 338">
                  <a:extLst>
                    <a:ext uri="{FF2B5EF4-FFF2-40B4-BE49-F238E27FC236}">
                      <a16:creationId xmlns:a16="http://schemas.microsoft.com/office/drawing/2014/main" id="{8A35117C-1F84-FDF2-6271-E25D3A48A3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61" y="2383"/>
                  <a:ext cx="162" cy="139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282" name="Rectangle 339">
                  <a:extLst>
                    <a:ext uri="{FF2B5EF4-FFF2-40B4-BE49-F238E27FC236}">
                      <a16:creationId xmlns:a16="http://schemas.microsoft.com/office/drawing/2014/main" id="{29F899A7-54FB-F6E2-FB15-3697319329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62" y="1835"/>
                  <a:ext cx="84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buFont typeface="ZapfDingbats" charset="2"/>
                    <a:buNone/>
                    <a:tabLst/>
                    <a:defRPr/>
                  </a:pPr>
                  <a:endParaRPr kumimoji="0" lang="en-US" alt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</p:grpSp>
      </p:grpSp>
      <p:sp>
        <p:nvSpPr>
          <p:cNvPr id="214" name="TextBox 28">
            <a:extLst>
              <a:ext uri="{FF2B5EF4-FFF2-40B4-BE49-F238E27FC236}">
                <a16:creationId xmlns:a16="http://schemas.microsoft.com/office/drawing/2014/main" id="{936EFDEA-0578-4662-AA93-CF793E78F835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7387149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9F7F6-349B-F145-7259-EC6273EE4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Web caches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9F4EA-95B1-C6BC-CCCD-19A32CFD2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 caches play an important role in reducing end-to-end latency to your popular streaming website, such as YouTube and Netflix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711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6CBC6-775F-E9E3-0B52-6B699E35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Big-endian and Little-endian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4DC0F-C87A-EAC6-AB9F-DC3D37063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Big-endian: Store the most significant byte first in the memory. </a:t>
            </a:r>
            <a:br>
              <a:rPr lang="en-US" dirty="0"/>
            </a:br>
            <a:r>
              <a:rPr lang="en-US" dirty="0"/>
              <a:t>Little-endian: Store the least significant byte first in the memory.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For example, let’s say we want to store a 4-byte word 0xab12cd87 at location 0x1000.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B78EA3B-F70D-79FE-1C02-179752C8A015}"/>
                  </a:ext>
                </a:extLst>
              </p14:cNvPr>
              <p14:cNvContentPartPr/>
              <p14:nvPr/>
            </p14:nvContentPartPr>
            <p14:xfrm>
              <a:off x="4620960" y="3490920"/>
              <a:ext cx="5955840" cy="22528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B78EA3B-F70D-79FE-1C02-179752C8A01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11600" y="3481560"/>
                <a:ext cx="5974560" cy="227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601559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A03E2-F1CF-3671-4FF1-1BD8A4801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Web caches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3DD4C-594F-BC87-CFB8-A953A01D5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Problem with web caches</a:t>
            </a:r>
          </a:p>
        </p:txBody>
      </p:sp>
    </p:spTree>
    <p:extLst>
      <p:ext uri="{BB962C8B-B14F-4D97-AF65-F5344CB8AC3E}">
        <p14:creationId xmlns:p14="http://schemas.microsoft.com/office/powerpoint/2010/main" val="25674428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32FC7-6EB1-C3C7-4F3F-6D5094E02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3A999-5DC5-33EE-563A-CFAF3F57A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Web caches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93883-051E-43FE-D7B5-730BAF656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Problem with web caches</a:t>
            </a:r>
          </a:p>
          <a:p>
            <a:pPr lvl="1"/>
            <a:r>
              <a:rPr lang="en-IN" dirty="0"/>
              <a:t>The copy in the web cache could be stale</a:t>
            </a:r>
          </a:p>
        </p:txBody>
      </p:sp>
    </p:spTree>
    <p:extLst>
      <p:ext uri="{BB962C8B-B14F-4D97-AF65-F5344CB8AC3E}">
        <p14:creationId xmlns:p14="http://schemas.microsoft.com/office/powerpoint/2010/main" val="28048779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92FDB-536B-8DCA-3E7E-A28908F7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Conditional 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4ED66-E389-E896-D208-D03A05997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 HTTP response message contains the Last-Modified field</a:t>
            </a:r>
          </a:p>
          <a:p>
            <a:pPr lvl="1"/>
            <a:r>
              <a:rPr lang="en-IN" dirty="0"/>
              <a:t>It indicates the last time this page was modified</a:t>
            </a:r>
          </a:p>
          <a:p>
            <a:r>
              <a:rPr lang="en-IN" dirty="0"/>
              <a:t>It also has a Cache-Control field that controls how long the webpage can be cached, without checking the server</a:t>
            </a:r>
          </a:p>
          <a:p>
            <a:pPr lvl="1"/>
            <a:r>
              <a:rPr lang="en-IN" dirty="0"/>
              <a:t>e.g., max-age=2049, means that the webpage can be cached for 2049 seconds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6EA184-8C35-616D-C3E9-0718159C606A}"/>
              </a:ext>
            </a:extLst>
          </p:cNvPr>
          <p:cNvSpPr txBox="1"/>
          <p:nvPr/>
        </p:nvSpPr>
        <p:spPr>
          <a:xfrm>
            <a:off x="740234" y="4256313"/>
            <a:ext cx="79792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HTTP/1.1 200 OK</a:t>
            </a:r>
          </a:p>
          <a:p>
            <a:r>
              <a:rPr lang="en-IN" dirty="0"/>
              <a:t>Content-Type: text/html</a:t>
            </a:r>
          </a:p>
          <a:p>
            <a:r>
              <a:rPr lang="en-IN" dirty="0"/>
              <a:t>ETag: "84238dfc8092e5d9c0dac8ef93371a07:1736799080.121134"</a:t>
            </a:r>
          </a:p>
          <a:p>
            <a:r>
              <a:rPr lang="en-IN" dirty="0"/>
              <a:t>Last-Modified: Mon, 13 Jan 2025 20:11:20 GMT</a:t>
            </a:r>
          </a:p>
          <a:p>
            <a:r>
              <a:rPr lang="en-IN" dirty="0"/>
              <a:t>Cache-Control: max-age=2049</a:t>
            </a:r>
          </a:p>
          <a:p>
            <a:r>
              <a:rPr lang="en-IN" dirty="0"/>
              <a:t>Date: Sun, 17 Aug 2025 13:02:20 GMT</a:t>
            </a:r>
          </a:p>
          <a:p>
            <a:r>
              <a:rPr lang="en-IN" dirty="0"/>
              <a:t>Content-Length: 1256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A65424F5-FE5A-0878-CE2C-56F3B37A4802}"/>
                  </a:ext>
                </a:extLst>
              </p14:cNvPr>
              <p14:cNvContentPartPr/>
              <p14:nvPr/>
            </p14:nvContentPartPr>
            <p14:xfrm>
              <a:off x="515880" y="4333680"/>
              <a:ext cx="3116160" cy="19360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A65424F5-FE5A-0878-CE2C-56F3B37A48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6520" y="4324320"/>
                <a:ext cx="3134880" cy="1954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02879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B8DD5-8161-F9E7-7BC5-6A59C57BE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Conditional 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9F43B-4A8F-935E-F3A9-55BECB885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036751D4-34CE-BDF8-6C65-B40775FD69B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5490" y="2068251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D89ABF9C-9354-0821-AB58-0E91A01B2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1878" y="1952364"/>
            <a:ext cx="2681287" cy="620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HTTP request msg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If-modified-since: &lt;date&gt;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Line 9">
            <a:extLst>
              <a:ext uri="{FF2B5EF4-FFF2-40B4-BE49-F238E27FC236}">
                <a16:creationId xmlns:a16="http://schemas.microsoft.com/office/drawing/2014/main" id="{2ADE58C5-39E5-E5B8-2875-91AB3CAE80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54540" y="2814376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" name="Group 30">
            <a:extLst>
              <a:ext uri="{FF2B5EF4-FFF2-40B4-BE49-F238E27FC236}">
                <a16:creationId xmlns:a16="http://schemas.microsoft.com/office/drawing/2014/main" id="{9894BD33-F560-FD76-8B90-BA2394FD68EA}"/>
              </a:ext>
            </a:extLst>
          </p:cNvPr>
          <p:cNvGrpSpPr>
            <a:grpSpLocks/>
          </p:cNvGrpSpPr>
          <p:nvPr/>
        </p:nvGrpSpPr>
        <p:grpSpPr bwMode="auto">
          <a:xfrm>
            <a:off x="7322828" y="2808026"/>
            <a:ext cx="2643187" cy="865188"/>
            <a:chOff x="2698" y="2036"/>
            <a:chExt cx="1665" cy="545"/>
          </a:xfrm>
        </p:grpSpPr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B43C2EF6-31AC-396E-3D7A-B4139939E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071"/>
              <a:ext cx="1578" cy="46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9" name="Text Box 11">
              <a:extLst>
                <a:ext uri="{FF2B5EF4-FFF2-40B4-BE49-F238E27FC236}">
                  <a16:creationId xmlns:a16="http://schemas.microsoft.com/office/drawing/2014/main" id="{45321201-6303-2414-B361-64D90B5AC6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8" y="2036"/>
              <a:ext cx="1665" cy="5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HTTP response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HTTP/1.0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304 Not Modified</a:t>
              </a: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10" name="Text Box 28">
            <a:extLst>
              <a:ext uri="{FF2B5EF4-FFF2-40B4-BE49-F238E27FC236}">
                <a16:creationId xmlns:a16="http://schemas.microsoft.com/office/drawing/2014/main" id="{E47495EF-E6B7-9FB2-5DAF-0CD901E4F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0040" y="2103176"/>
            <a:ext cx="10477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object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not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modified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before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&lt;date&gt;</a:t>
            </a:r>
          </a:p>
        </p:txBody>
      </p:sp>
      <p:sp>
        <p:nvSpPr>
          <p:cNvPr id="11" name="Line 31">
            <a:extLst>
              <a:ext uri="{FF2B5EF4-FFF2-40B4-BE49-F238E27FC236}">
                <a16:creationId xmlns:a16="http://schemas.microsoft.com/office/drawing/2014/main" id="{9FD94BD8-667D-C27C-D437-BADC606034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2603" y="4033576"/>
            <a:ext cx="3905250" cy="0"/>
          </a:xfrm>
          <a:prstGeom prst="line">
            <a:avLst/>
          </a:prstGeom>
          <a:noFill/>
          <a:ln w="28575">
            <a:solidFill>
              <a:srgbClr val="0000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Line 32">
            <a:extLst>
              <a:ext uri="{FF2B5EF4-FFF2-40B4-BE49-F238E27FC236}">
                <a16:creationId xmlns:a16="http://schemas.microsoft.com/office/drawing/2014/main" id="{2F846DE6-CDE1-E1A4-9E6C-B1C3CEA0A75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02165" y="4632064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 Box 34">
            <a:extLst>
              <a:ext uri="{FF2B5EF4-FFF2-40B4-BE49-F238E27FC236}">
                <a16:creationId xmlns:a16="http://schemas.microsoft.com/office/drawing/2014/main" id="{C9191014-894B-F79C-7B62-4B2656A71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6640" y="4516176"/>
            <a:ext cx="2681288" cy="6207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HTTP request msg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If-modified-since: &lt;date&gt;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4" name="Line 35">
            <a:extLst>
              <a:ext uri="{FF2B5EF4-FFF2-40B4-BE49-F238E27FC236}">
                <a16:creationId xmlns:a16="http://schemas.microsoft.com/office/drawing/2014/main" id="{215FE21B-C926-DABE-C3AD-A0C3AC7C30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1215" y="5411526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 Box 38">
            <a:extLst>
              <a:ext uri="{FF2B5EF4-FFF2-40B4-BE49-F238E27FC236}">
                <a16:creationId xmlns:a16="http://schemas.microsoft.com/office/drawing/2014/main" id="{84B37779-2F71-00A8-34C0-A637F039D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5690" y="5355964"/>
            <a:ext cx="2643188" cy="123110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HTTP response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HTTP/1.0 200 OK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&lt;data&gt;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6" name="Text Box 39">
            <a:extLst>
              <a:ext uri="{FF2B5EF4-FFF2-40B4-BE49-F238E27FC236}">
                <a16:creationId xmlns:a16="http://schemas.microsoft.com/office/drawing/2014/main" id="{10411B4F-5ED0-EC78-A431-F5000EAA7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9415" y="4762239"/>
            <a:ext cx="10477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object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modified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after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ＭＳ Ｐゴシック" panose="020B0600070205080204" pitchFamily="34" charset="-128"/>
                <a:cs typeface="+mn-cs"/>
              </a:rPr>
              <a:t>&lt;date&gt;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B371A26-7FB1-49E3-1320-9591107B8124}"/>
              </a:ext>
            </a:extLst>
          </p:cNvPr>
          <p:cNvGrpSpPr/>
          <p:nvPr/>
        </p:nvGrpSpPr>
        <p:grpSpPr>
          <a:xfrm>
            <a:off x="6311590" y="1146753"/>
            <a:ext cx="4549154" cy="787400"/>
            <a:chOff x="6311590" y="931601"/>
            <a:chExt cx="4549154" cy="787400"/>
          </a:xfrm>
        </p:grpSpPr>
        <p:sp>
          <p:nvSpPr>
            <p:cNvPr id="18" name="Text Box 5">
              <a:extLst>
                <a:ext uri="{FF2B5EF4-FFF2-40B4-BE49-F238E27FC236}">
                  <a16:creationId xmlns:a16="http://schemas.microsoft.com/office/drawing/2014/main" id="{3C33A233-AFDA-2020-D166-DC538C890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1590" y="1015739"/>
              <a:ext cx="7778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client</a:t>
              </a:r>
            </a:p>
          </p:txBody>
        </p:sp>
        <p:sp>
          <p:nvSpPr>
            <p:cNvPr id="19" name="Text Box 6">
              <a:extLst>
                <a:ext uri="{FF2B5EF4-FFF2-40B4-BE49-F238E27FC236}">
                  <a16:creationId xmlns:a16="http://schemas.microsoft.com/office/drawing/2014/main" id="{D064C25F-ABD2-B569-5856-5198F5615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23785" y="1010976"/>
              <a:ext cx="83695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rPr>
                <a:t>server</a:t>
              </a:r>
            </a:p>
          </p:txBody>
        </p:sp>
        <p:grpSp>
          <p:nvGrpSpPr>
            <p:cNvPr id="20" name="Group 34">
              <a:extLst>
                <a:ext uri="{FF2B5EF4-FFF2-40B4-BE49-F238E27FC236}">
                  <a16:creationId xmlns:a16="http://schemas.microsoft.com/office/drawing/2014/main" id="{201A1D2F-2E5B-3BA8-EBD6-2905AD2639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588190" y="931601"/>
              <a:ext cx="422275" cy="685800"/>
              <a:chOff x="4140" y="429"/>
              <a:chExt cx="1425" cy="2396"/>
            </a:xfrm>
          </p:grpSpPr>
          <p:sp>
            <p:nvSpPr>
              <p:cNvPr id="24" name="Freeform 35">
                <a:extLst>
                  <a:ext uri="{FF2B5EF4-FFF2-40B4-BE49-F238E27FC236}">
                    <a16:creationId xmlns:a16="http://schemas.microsoft.com/office/drawing/2014/main" id="{BB9C4B94-6472-5867-05BA-FDD59554BC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 w 354"/>
                  <a:gd name="T1" fmla="*/ 0 h 2742"/>
                  <a:gd name="T2" fmla="*/ 12 w 354"/>
                  <a:gd name="T3" fmla="*/ 23 h 2742"/>
                  <a:gd name="T4" fmla="*/ 12 w 354"/>
                  <a:gd name="T5" fmla="*/ 171 h 2742"/>
                  <a:gd name="T6" fmla="*/ 0 w 354"/>
                  <a:gd name="T7" fmla="*/ 179 h 2742"/>
                  <a:gd name="T8" fmla="*/ 2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" name="Rectangle 36">
                <a:extLst>
                  <a:ext uri="{FF2B5EF4-FFF2-40B4-BE49-F238E27FC236}">
                    <a16:creationId xmlns:a16="http://schemas.microsoft.com/office/drawing/2014/main" id="{2DA41179-1EA8-DC65-8747-CFB64EF611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4" y="429"/>
                <a:ext cx="1050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26" name="Freeform 37">
                <a:extLst>
                  <a:ext uri="{FF2B5EF4-FFF2-40B4-BE49-F238E27FC236}">
                    <a16:creationId xmlns:a16="http://schemas.microsoft.com/office/drawing/2014/main" id="{3DEAED8B-98D3-BC44-9973-F297AFD56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 w 211"/>
                  <a:gd name="T3" fmla="*/ 15 h 2537"/>
                  <a:gd name="T4" fmla="*/ 2 w 211"/>
                  <a:gd name="T5" fmla="*/ 163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7" name="Freeform 38">
                <a:extLst>
                  <a:ext uri="{FF2B5EF4-FFF2-40B4-BE49-F238E27FC236}">
                    <a16:creationId xmlns:a16="http://schemas.microsoft.com/office/drawing/2014/main" id="{06222224-61E8-0A2E-3410-454326E3B0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9 h 226"/>
                  <a:gd name="T4" fmla="*/ 11 w 328"/>
                  <a:gd name="T5" fmla="*/ 16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" name="Rectangle 39">
                <a:extLst>
                  <a:ext uri="{FF2B5EF4-FFF2-40B4-BE49-F238E27FC236}">
                    <a16:creationId xmlns:a16="http://schemas.microsoft.com/office/drawing/2014/main" id="{D33994F4-4FBF-5C12-8BC2-82DBB2171F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0" y="695"/>
                <a:ext cx="600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29" name="Group 40">
                <a:extLst>
                  <a:ext uri="{FF2B5EF4-FFF2-40B4-BE49-F238E27FC236}">
                    <a16:creationId xmlns:a16="http://schemas.microsoft.com/office/drawing/2014/main" id="{C356C4BF-1478-01DB-9B62-F429A01B19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54" name="AutoShape 41">
                  <a:extLst>
                    <a:ext uri="{FF2B5EF4-FFF2-40B4-BE49-F238E27FC236}">
                      <a16:creationId xmlns:a16="http://schemas.microsoft.com/office/drawing/2014/main" id="{BE3806F9-5A0F-62B7-CC8F-DE9B9B18DB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6" y="2568"/>
                  <a:ext cx="722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55" name="AutoShape 42">
                  <a:extLst>
                    <a:ext uri="{FF2B5EF4-FFF2-40B4-BE49-F238E27FC236}">
                      <a16:creationId xmlns:a16="http://schemas.microsoft.com/office/drawing/2014/main" id="{67492153-A22E-B294-59FF-FF4040CE69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" y="2583"/>
                  <a:ext cx="689" cy="106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30" name="Rectangle 43">
                <a:extLst>
                  <a:ext uri="{FF2B5EF4-FFF2-40B4-BE49-F238E27FC236}">
                    <a16:creationId xmlns:a16="http://schemas.microsoft.com/office/drawing/2014/main" id="{3A4BC9EF-6678-C1B5-1F13-BAC4866B4E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6" y="1017"/>
                <a:ext cx="595" cy="5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31" name="Group 44">
                <a:extLst>
                  <a:ext uri="{FF2B5EF4-FFF2-40B4-BE49-F238E27FC236}">
                    <a16:creationId xmlns:a16="http://schemas.microsoft.com/office/drawing/2014/main" id="{10C7B5E9-7AE4-C284-8CD1-5C2871FACA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52" name="AutoShape 45">
                  <a:extLst>
                    <a:ext uri="{FF2B5EF4-FFF2-40B4-BE49-F238E27FC236}">
                      <a16:creationId xmlns:a16="http://schemas.microsoft.com/office/drawing/2014/main" id="{61A18CF3-605D-3DF7-B7B6-F1D0CBEE84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2" y="2569"/>
                  <a:ext cx="729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53" name="AutoShape 46">
                  <a:extLst>
                    <a:ext uri="{FF2B5EF4-FFF2-40B4-BE49-F238E27FC236}">
                      <a16:creationId xmlns:a16="http://schemas.microsoft.com/office/drawing/2014/main" id="{7817AB4A-D86E-6539-D060-CD6AB9C3A7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5" y="2586"/>
                  <a:ext cx="695" cy="10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32" name="Rectangle 47">
                <a:extLst>
                  <a:ext uri="{FF2B5EF4-FFF2-40B4-BE49-F238E27FC236}">
                    <a16:creationId xmlns:a16="http://schemas.microsoft.com/office/drawing/2014/main" id="{BCF7FCA1-CBE8-9FD6-7F8E-E683B22442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5" y="1355"/>
                <a:ext cx="600" cy="5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3" name="Rectangle 48">
                <a:extLst>
                  <a:ext uri="{FF2B5EF4-FFF2-40B4-BE49-F238E27FC236}">
                    <a16:creationId xmlns:a16="http://schemas.microsoft.com/office/drawing/2014/main" id="{B834C7E8-DA97-ED51-16ED-4571CCF022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6" y="1655"/>
                <a:ext cx="600" cy="5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grpSp>
            <p:nvGrpSpPr>
              <p:cNvPr id="34" name="Group 49">
                <a:extLst>
                  <a:ext uri="{FF2B5EF4-FFF2-40B4-BE49-F238E27FC236}">
                    <a16:creationId xmlns:a16="http://schemas.microsoft.com/office/drawing/2014/main" id="{92D4180F-561D-CDCC-B87F-E25976649C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50" name="AutoShape 50">
                  <a:extLst>
                    <a:ext uri="{FF2B5EF4-FFF2-40B4-BE49-F238E27FC236}">
                      <a16:creationId xmlns:a16="http://schemas.microsoft.com/office/drawing/2014/main" id="{6E3DB354-8B54-315C-A503-D3E5FBCC04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4" y="2568"/>
                  <a:ext cx="727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51" name="AutoShape 51">
                  <a:extLst>
                    <a:ext uri="{FF2B5EF4-FFF2-40B4-BE49-F238E27FC236}">
                      <a16:creationId xmlns:a16="http://schemas.microsoft.com/office/drawing/2014/main" id="{94185FD7-751E-CDC8-7A9F-E365443715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7" y="2583"/>
                  <a:ext cx="694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35" name="Freeform 52">
                <a:extLst>
                  <a:ext uri="{FF2B5EF4-FFF2-40B4-BE49-F238E27FC236}">
                    <a16:creationId xmlns:a16="http://schemas.microsoft.com/office/drawing/2014/main" id="{668BDECE-7EBD-94CF-0AFC-69AE981ABB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1 w 328"/>
                  <a:gd name="T3" fmla="*/ 8 h 226"/>
                  <a:gd name="T4" fmla="*/ 11 w 328"/>
                  <a:gd name="T5" fmla="*/ 14 h 226"/>
                  <a:gd name="T6" fmla="*/ 0 w 328"/>
                  <a:gd name="T7" fmla="*/ 6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36" name="Group 53">
                <a:extLst>
                  <a:ext uri="{FF2B5EF4-FFF2-40B4-BE49-F238E27FC236}">
                    <a16:creationId xmlns:a16="http://schemas.microsoft.com/office/drawing/2014/main" id="{84A1B61C-DCB3-3EAF-E9FA-4F7A5E4EA4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8" name="AutoShape 54">
                  <a:extLst>
                    <a:ext uri="{FF2B5EF4-FFF2-40B4-BE49-F238E27FC236}">
                      <a16:creationId xmlns:a16="http://schemas.microsoft.com/office/drawing/2014/main" id="{8C861BF0-3318-90D9-039E-F76A0923F1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5" y="2568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49" name="AutoShape 55">
                  <a:extLst>
                    <a:ext uri="{FF2B5EF4-FFF2-40B4-BE49-F238E27FC236}">
                      <a16:creationId xmlns:a16="http://schemas.microsoft.com/office/drawing/2014/main" id="{8205E3C1-FB44-9804-BEC0-D2986FE889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9" y="2585"/>
                  <a:ext cx="687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85000"/>
                    <a:buFont typeface="ZapfDingbats" charset="2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ＭＳ Ｐゴシック" panose="020B0600070205080204" pitchFamily="34" charset="-128"/>
                    <a:cs typeface="+mn-cs"/>
                  </a:endParaRPr>
                </a:p>
              </p:txBody>
            </p:sp>
          </p:grpSp>
          <p:sp>
            <p:nvSpPr>
              <p:cNvPr id="37" name="Rectangle 56">
                <a:extLst>
                  <a:ext uri="{FF2B5EF4-FFF2-40B4-BE49-F238E27FC236}">
                    <a16:creationId xmlns:a16="http://schemas.microsoft.com/office/drawing/2014/main" id="{1234285E-E0C3-1CD0-8930-A6B272AE85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70" cy="2291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38" name="Freeform 57">
                <a:extLst>
                  <a:ext uri="{FF2B5EF4-FFF2-40B4-BE49-F238E27FC236}">
                    <a16:creationId xmlns:a16="http://schemas.microsoft.com/office/drawing/2014/main" id="{2A68133F-1FCE-F551-CDA4-90CC6784C6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1 w 296"/>
                  <a:gd name="T3" fmla="*/ 8 h 256"/>
                  <a:gd name="T4" fmla="*/ 11 w 296"/>
                  <a:gd name="T5" fmla="*/ 16 h 256"/>
                  <a:gd name="T6" fmla="*/ 0 w 296"/>
                  <a:gd name="T7" fmla="*/ 6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9" name="Freeform 58">
                <a:extLst>
                  <a:ext uri="{FF2B5EF4-FFF2-40B4-BE49-F238E27FC236}">
                    <a16:creationId xmlns:a16="http://schemas.microsoft.com/office/drawing/2014/main" id="{1E7E9BD0-3761-429B-DE24-674059C6A2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1 w 304"/>
                  <a:gd name="T3" fmla="*/ 11 h 288"/>
                  <a:gd name="T4" fmla="*/ 10 w 304"/>
                  <a:gd name="T5" fmla="*/ 19 h 288"/>
                  <a:gd name="T6" fmla="*/ 2 w 304"/>
                  <a:gd name="T7" fmla="*/ 8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0" name="Oval 59">
                <a:extLst>
                  <a:ext uri="{FF2B5EF4-FFF2-40B4-BE49-F238E27FC236}">
                    <a16:creationId xmlns:a16="http://schemas.microsoft.com/office/drawing/2014/main" id="{5B9C77D6-1F05-956D-6A66-6DC6BCD98E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7" y="2609"/>
                <a:ext cx="48" cy="100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1" name="Freeform 60">
                <a:extLst>
                  <a:ext uri="{FF2B5EF4-FFF2-40B4-BE49-F238E27FC236}">
                    <a16:creationId xmlns:a16="http://schemas.microsoft.com/office/drawing/2014/main" id="{F06AD5E7-A416-E91E-FF0F-0DD93894B8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8 h 240"/>
                  <a:gd name="T2" fmla="*/ 2 w 306"/>
                  <a:gd name="T3" fmla="*/ 16 h 240"/>
                  <a:gd name="T4" fmla="*/ 11 w 306"/>
                  <a:gd name="T5" fmla="*/ 8 h 240"/>
                  <a:gd name="T6" fmla="*/ 11 w 306"/>
                  <a:gd name="T7" fmla="*/ 0 h 240"/>
                  <a:gd name="T8" fmla="*/ 0 w 306"/>
                  <a:gd name="T9" fmla="*/ 8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2" name="AutoShape 61">
                <a:extLst>
                  <a:ext uri="{FF2B5EF4-FFF2-40B4-BE49-F238E27FC236}">
                    <a16:creationId xmlns:a16="http://schemas.microsoft.com/office/drawing/2014/main" id="{C5AC8E3F-8F04-D556-BD4D-AFD5228F18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200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3" name="AutoShape 62">
                <a:extLst>
                  <a:ext uri="{FF2B5EF4-FFF2-40B4-BE49-F238E27FC236}">
                    <a16:creationId xmlns:a16="http://schemas.microsoft.com/office/drawing/2014/main" id="{E7047B4A-2DCA-AFE8-44D5-4E9C0FB0C0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4" y="2709"/>
                <a:ext cx="1071" cy="8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4" name="Oval 63">
                <a:extLst>
                  <a:ext uri="{FF2B5EF4-FFF2-40B4-BE49-F238E27FC236}">
                    <a16:creationId xmlns:a16="http://schemas.microsoft.com/office/drawing/2014/main" id="{06E0B707-84E1-ED0E-E5B2-FF559FD480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6" y="2381"/>
                <a:ext cx="161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5" name="Oval 64">
                <a:extLst>
                  <a:ext uri="{FF2B5EF4-FFF2-40B4-BE49-F238E27FC236}">
                    <a16:creationId xmlns:a16="http://schemas.microsoft.com/office/drawing/2014/main" id="{DE9D275F-BCD0-A681-A656-6C18C2B8A1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8" y="2381"/>
                <a:ext cx="155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Arial" panose="020B0604020202020204" pitchFamily="34" charset="0"/>
                </a:endParaRPr>
              </a:p>
            </p:txBody>
          </p:sp>
          <p:sp>
            <p:nvSpPr>
              <p:cNvPr id="46" name="Oval 65">
                <a:extLst>
                  <a:ext uri="{FF2B5EF4-FFF2-40B4-BE49-F238E27FC236}">
                    <a16:creationId xmlns:a16="http://schemas.microsoft.com/office/drawing/2014/main" id="{0A45866B-C5D8-95DA-D5BC-C9373BF210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0" y="2381"/>
                <a:ext cx="161" cy="139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  <p:sp>
            <p:nvSpPr>
              <p:cNvPr id="47" name="Rectangle 66">
                <a:extLst>
                  <a:ext uri="{FF2B5EF4-FFF2-40B4-BE49-F238E27FC236}">
                    <a16:creationId xmlns:a16="http://schemas.microsoft.com/office/drawing/2014/main" id="{14D63DBA-F818-4F74-3033-34FB4CF3F0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6" cy="760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34" charset="-128"/>
                  <a:cs typeface="+mn-cs"/>
                </a:endParaRPr>
              </a:p>
            </p:txBody>
          </p:sp>
        </p:grpSp>
        <p:grpSp>
          <p:nvGrpSpPr>
            <p:cNvPr id="21" name="Group 67">
              <a:extLst>
                <a:ext uri="{FF2B5EF4-FFF2-40B4-BE49-F238E27FC236}">
                  <a16:creationId xmlns:a16="http://schemas.microsoft.com/office/drawing/2014/main" id="{7F9E6652-AA83-115D-BE81-48C6AF9ABC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7853" y="976051"/>
              <a:ext cx="742950" cy="742950"/>
              <a:chOff x="-44" y="1473"/>
              <a:chExt cx="981" cy="1105"/>
            </a:xfrm>
          </p:grpSpPr>
          <p:pic>
            <p:nvPicPr>
              <p:cNvPr id="22" name="Picture 68" descr="desktop_computer_stylized_medium">
                <a:extLst>
                  <a:ext uri="{FF2B5EF4-FFF2-40B4-BE49-F238E27FC236}">
                    <a16:creationId xmlns:a16="http://schemas.microsoft.com/office/drawing/2014/main" id="{096974E5-C03A-C813-9A7B-37B22EC1F61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" name="Freeform 69">
                <a:extLst>
                  <a:ext uri="{FF2B5EF4-FFF2-40B4-BE49-F238E27FC236}">
                    <a16:creationId xmlns:a16="http://schemas.microsoft.com/office/drawing/2014/main" id="{01FA0778-D0EB-155E-30D8-73C87450E88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24164 w 356"/>
                  <a:gd name="T3" fmla="*/ 1678 h 368"/>
                  <a:gd name="T4" fmla="*/ 28666 w 356"/>
                  <a:gd name="T5" fmla="*/ 34959 h 368"/>
                  <a:gd name="T6" fmla="*/ 6318 w 356"/>
                  <a:gd name="T7" fmla="*/ 4372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56" name="TextBox 28">
            <a:extLst>
              <a:ext uri="{FF2B5EF4-FFF2-40B4-BE49-F238E27FC236}">
                <a16:creationId xmlns:a16="http://schemas.microsoft.com/office/drawing/2014/main" id="{7FAF0B7B-CAED-D91A-5E59-44D70048D33C}"/>
              </a:ext>
            </a:extLst>
          </p:cNvPr>
          <p:cNvSpPr txBox="1"/>
          <p:nvPr/>
        </p:nvSpPr>
        <p:spPr>
          <a:xfrm>
            <a:off x="914402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26767989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B2B4F-48FA-39EC-0DA0-744C91E6E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DE2E8-CF1E-CAC9-71E3-5431FC6CF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Conditional 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12EB6-28A1-B8C4-A6A3-817E78A10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After the page has expired, the web cache issues a conditional GET request to the server</a:t>
            </a:r>
          </a:p>
          <a:p>
            <a:endParaRPr lang="en-IN" dirty="0"/>
          </a:p>
          <a:p>
            <a:r>
              <a:rPr lang="en-IN" dirty="0"/>
              <a:t>The conditional GET request contains the following line</a:t>
            </a:r>
          </a:p>
          <a:p>
            <a:pPr marL="457200" lvl="1" indent="0">
              <a:buNone/>
            </a:pPr>
            <a:r>
              <a:rPr lang="en-IN" dirty="0"/>
              <a:t>If-Modified-since: Mon, 13 Jan 2025 20:11:20 GMT</a:t>
            </a:r>
          </a:p>
          <a:p>
            <a:pPr marL="457200" lvl="1" indent="0">
              <a:buNone/>
            </a:pPr>
            <a:r>
              <a:rPr lang="en-IN" sz="2000" dirty="0"/>
              <a:t>(Notice, the timestamp is the same as the last modification timestamp in the cached response)</a:t>
            </a:r>
          </a:p>
          <a:p>
            <a:endParaRPr lang="en-IN" dirty="0"/>
          </a:p>
          <a:p>
            <a:r>
              <a:rPr lang="en-IN" dirty="0"/>
              <a:t>If the webpage was not modified, the server responds with: </a:t>
            </a:r>
          </a:p>
          <a:p>
            <a:pPr lvl="1"/>
            <a:r>
              <a:rPr lang="en-IN" dirty="0"/>
              <a:t>HTTP/1.1 304 Not Modified</a:t>
            </a:r>
          </a:p>
          <a:p>
            <a:pPr lvl="1"/>
            <a:r>
              <a:rPr lang="en-IN" dirty="0"/>
              <a:t>The actual object is not included in the response</a:t>
            </a:r>
          </a:p>
          <a:p>
            <a:pPr lvl="1"/>
            <a:r>
              <a:rPr lang="en-IN" dirty="0"/>
              <a:t>However, the response may contain new Cache-Control instructions to extend the lifetime of the cached response</a:t>
            </a:r>
          </a:p>
        </p:txBody>
      </p:sp>
    </p:spTree>
    <p:extLst>
      <p:ext uri="{BB962C8B-B14F-4D97-AF65-F5344CB8AC3E}">
        <p14:creationId xmlns:p14="http://schemas.microsoft.com/office/powerpoint/2010/main" val="2976314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37F40-4CC9-C19E-8AB5-8CDA3A84C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1E613-7A80-CB99-35AC-178E6CCFC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Big-endian and Little-endian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D01B6-9B50-251F-BE05-F9D6E7B05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example, let’s say we want to store a 4-byte word 0xab12cd87 at location 0x1000.</a:t>
            </a:r>
            <a:br>
              <a:rPr lang="en-US" dirty="0"/>
            </a:br>
            <a:endParaRPr lang="en-US" dirty="0"/>
          </a:p>
          <a:p>
            <a:r>
              <a:rPr lang="en-US" dirty="0"/>
              <a:t>In Big-endian: </a:t>
            </a:r>
            <a:br>
              <a:rPr lang="en-US" dirty="0"/>
            </a:br>
            <a:r>
              <a:rPr lang="en-US" dirty="0"/>
              <a:t>0xab will be stored at 0x1000.</a:t>
            </a:r>
            <a:br>
              <a:rPr lang="en-US" dirty="0"/>
            </a:br>
            <a:r>
              <a:rPr lang="en-US" dirty="0"/>
              <a:t>0x12 will be stored at 0x1001.</a:t>
            </a:r>
            <a:br>
              <a:rPr lang="en-US" dirty="0"/>
            </a:br>
            <a:r>
              <a:rPr lang="en-US" dirty="0"/>
              <a:t>0xcd will be stored at 0x1002.</a:t>
            </a:r>
            <a:br>
              <a:rPr lang="en-US" dirty="0"/>
            </a:br>
            <a:r>
              <a:rPr lang="en-US" dirty="0"/>
              <a:t>0x87 will be stored at 0x1003.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1697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CC82D-09D5-6D3C-E662-7BAEA07AD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Big-endian and Little-endian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7E90B-B584-47FF-88F7-C7624FA54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example, let’s say we want to store a 4-byte word 0xab12cd87 at location 0x1000.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Little-endian: </a:t>
            </a:r>
            <a:br>
              <a:rPr lang="en-US" dirty="0"/>
            </a:br>
            <a:r>
              <a:rPr lang="en-US" dirty="0"/>
              <a:t>0x87 will be stored at 0x1000.</a:t>
            </a:r>
            <a:br>
              <a:rPr lang="en-US" dirty="0"/>
            </a:br>
            <a:r>
              <a:rPr lang="en-US" dirty="0"/>
              <a:t>0xcd will be stored at 0x1001.</a:t>
            </a:r>
            <a:br>
              <a:rPr lang="en-US" dirty="0"/>
            </a:br>
            <a:r>
              <a:rPr lang="en-US" dirty="0"/>
              <a:t>0x12 will be stored at 0x1002.</a:t>
            </a:r>
            <a:br>
              <a:rPr lang="en-US" dirty="0"/>
            </a:br>
            <a:r>
              <a:rPr lang="en-US" dirty="0"/>
              <a:t>0xab will be stored at 0x1003.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35451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4C3D-EFDF-92C5-C3B5-A13CBA5DD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Byte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59832-1A9B-1B38-AEB9-63CD2E035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an Intel CPU, the data is stored in the Little-endian format. </a:t>
            </a:r>
          </a:p>
          <a:p>
            <a:endParaRPr lang="en-US" dirty="0"/>
          </a:p>
          <a:p>
            <a:r>
              <a:rPr lang="en-US" dirty="0"/>
              <a:t>In network headers, the data is stored in Big-endian format, often called network byte order.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5388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487EA-0989-A16C-3A59-94CB57627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35127-2459-750C-ECBB-A081764B1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IP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DA350-4ACB-1990-3216-23F05CF30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Convert the following IP address to a 32-bit hexadecimal value</a:t>
            </a:r>
          </a:p>
          <a:p>
            <a:pPr marL="457200" lvl="1" indent="0">
              <a:buNone/>
            </a:pPr>
            <a:r>
              <a:rPr lang="en-IN" dirty="0"/>
              <a:t>7.8.9.3</a:t>
            </a:r>
          </a:p>
          <a:p>
            <a:pPr marL="457200" lvl="1" indent="0">
              <a:buNone/>
            </a:pPr>
            <a:endParaRPr lang="en-IN" dirty="0"/>
          </a:p>
          <a:p>
            <a:r>
              <a:rPr lang="en-IN" dirty="0"/>
              <a:t>How will it be stored in a network header?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8A4439A-A181-8FE6-3E79-0BC911613864}"/>
                  </a:ext>
                </a:extLst>
              </p14:cNvPr>
              <p14:cNvContentPartPr/>
              <p14:nvPr/>
            </p14:nvContentPartPr>
            <p14:xfrm>
              <a:off x="1352520" y="186840"/>
              <a:ext cx="9608760" cy="38008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8A4439A-A181-8FE6-3E79-0BC91161386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43160" y="177480"/>
                <a:ext cx="9627480" cy="3819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17792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3566</Words>
  <Application>Microsoft Office PowerPoint</Application>
  <PresentationFormat>Widescreen</PresentationFormat>
  <Paragraphs>571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Arial</vt:lpstr>
      <vt:lpstr>Calibri</vt:lpstr>
      <vt:lpstr>Calibri Light</vt:lpstr>
      <vt:lpstr>Cambria Math</vt:lpstr>
      <vt:lpstr>ZapfDingbats</vt:lpstr>
      <vt:lpstr>Office Theme</vt:lpstr>
      <vt:lpstr>PowerPoint Presentation</vt:lpstr>
      <vt:lpstr>Today’s topics</vt:lpstr>
      <vt:lpstr>References</vt:lpstr>
      <vt:lpstr>Assignment-1</vt:lpstr>
      <vt:lpstr>Big-endian and Little-endian</vt:lpstr>
      <vt:lpstr>Big-endian and Little-endian</vt:lpstr>
      <vt:lpstr>Big-endian and Little-endian</vt:lpstr>
      <vt:lpstr>Byte order</vt:lpstr>
      <vt:lpstr>IP address</vt:lpstr>
      <vt:lpstr>IP address</vt:lpstr>
      <vt:lpstr>Packet structure</vt:lpstr>
      <vt:lpstr>Data-link layer header (14 bytes)</vt:lpstr>
      <vt:lpstr>Network layer header (minimum 20 bytes)</vt:lpstr>
      <vt:lpstr>UDP header (8 bytes)</vt:lpstr>
      <vt:lpstr>TCP header (minimum 20 bytes)</vt:lpstr>
      <vt:lpstr>struct sk_buff</vt:lpstr>
      <vt:lpstr>Useful routines</vt:lpstr>
      <vt:lpstr>User tools</vt:lpstr>
      <vt:lpstr>Implementation</vt:lpstr>
      <vt:lpstr>Test you implementation</vt:lpstr>
      <vt:lpstr>Monitor retransmission</vt:lpstr>
      <vt:lpstr>Block websites</vt:lpstr>
      <vt:lpstr>Compiling and using the E1000 device driver</vt:lpstr>
      <vt:lpstr>Submission</vt:lpstr>
      <vt:lpstr>Cookies</vt:lpstr>
      <vt:lpstr>Cookies</vt:lpstr>
      <vt:lpstr>Cookies</vt:lpstr>
      <vt:lpstr>Cookies</vt:lpstr>
      <vt:lpstr>Cookies</vt:lpstr>
      <vt:lpstr>Cookies</vt:lpstr>
      <vt:lpstr>Cookies</vt:lpstr>
      <vt:lpstr>Cookies</vt:lpstr>
      <vt:lpstr>Cookies</vt:lpstr>
      <vt:lpstr>Cookies</vt:lpstr>
      <vt:lpstr>Performance</vt:lpstr>
      <vt:lpstr>Web caching</vt:lpstr>
      <vt:lpstr>Web caching</vt:lpstr>
      <vt:lpstr>Web caching</vt:lpstr>
      <vt:lpstr>Web caching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Web caches</vt:lpstr>
      <vt:lpstr>Web caches</vt:lpstr>
      <vt:lpstr>Web caches</vt:lpstr>
      <vt:lpstr>Conditional GET</vt:lpstr>
      <vt:lpstr>Conditional GET</vt:lpstr>
      <vt:lpstr>Conditional 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Piyus Kedia</dc:creator>
  <cp:lastModifiedBy>Piyus Kedia</cp:lastModifiedBy>
  <cp:revision>72</cp:revision>
  <dcterms:created xsi:type="dcterms:W3CDTF">2025-08-19T10:04:32Z</dcterms:created>
  <dcterms:modified xsi:type="dcterms:W3CDTF">2025-08-27T06:11:57Z</dcterms:modified>
</cp:coreProperties>
</file>